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068" r:id="rId3"/>
    <p:sldId id="1000" r:id="rId4"/>
    <p:sldId id="1034" r:id="rId5"/>
    <p:sldId id="1002" r:id="rId6"/>
    <p:sldId id="1003" r:id="rId7"/>
    <p:sldId id="1004" r:id="rId8"/>
    <p:sldId id="1033" r:id="rId9"/>
    <p:sldId id="1029" r:id="rId10"/>
    <p:sldId id="1079" r:id="rId11"/>
    <p:sldId id="1031" r:id="rId12"/>
    <p:sldId id="1030" r:id="rId13"/>
    <p:sldId id="1032" r:id="rId14"/>
    <p:sldId id="1043" r:id="rId15"/>
    <p:sldId id="1010" r:id="rId16"/>
    <p:sldId id="1022" r:id="rId17"/>
    <p:sldId id="1023" r:id="rId18"/>
    <p:sldId id="1024" r:id="rId19"/>
    <p:sldId id="1025" r:id="rId20"/>
    <p:sldId id="1026" r:id="rId21"/>
    <p:sldId id="1035" r:id="rId22"/>
    <p:sldId id="1036" r:id="rId23"/>
    <p:sldId id="1037" r:id="rId24"/>
    <p:sldId id="1038" r:id="rId25"/>
    <p:sldId id="1039" r:id="rId26"/>
    <p:sldId id="1040" r:id="rId27"/>
    <p:sldId id="1041" r:id="rId28"/>
    <p:sldId id="1042" r:id="rId29"/>
    <p:sldId id="1028" r:id="rId30"/>
    <p:sldId id="1021" r:id="rId31"/>
    <p:sldId id="1007" r:id="rId32"/>
    <p:sldId id="1045" r:id="rId33"/>
    <p:sldId id="1069" r:id="rId34"/>
    <p:sldId id="1053" r:id="rId35"/>
    <p:sldId id="1054" r:id="rId36"/>
    <p:sldId id="1055" r:id="rId37"/>
    <p:sldId id="1070" r:id="rId38"/>
    <p:sldId id="1050" r:id="rId39"/>
    <p:sldId id="1051" r:id="rId40"/>
    <p:sldId id="1052" r:id="rId41"/>
    <p:sldId id="1071" r:id="rId42"/>
    <p:sldId id="1056" r:id="rId43"/>
    <p:sldId id="1057" r:id="rId44"/>
    <p:sldId id="1058" r:id="rId45"/>
    <p:sldId id="1072" r:id="rId46"/>
    <p:sldId id="1059" r:id="rId47"/>
    <p:sldId id="1060" r:id="rId48"/>
    <p:sldId id="1061" r:id="rId49"/>
    <p:sldId id="1076" r:id="rId50"/>
    <p:sldId id="1062" r:id="rId51"/>
    <p:sldId id="1063" r:id="rId52"/>
    <p:sldId id="1064" r:id="rId53"/>
    <p:sldId id="1077" r:id="rId54"/>
    <p:sldId id="1065" r:id="rId55"/>
    <p:sldId id="1066" r:id="rId56"/>
    <p:sldId id="1067" r:id="rId57"/>
    <p:sldId id="1078" r:id="rId58"/>
    <p:sldId id="1016" r:id="rId59"/>
    <p:sldId id="1044" r:id="rId60"/>
    <p:sldId id="1046" r:id="rId61"/>
    <p:sldId id="666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6837" autoAdjust="0"/>
  </p:normalViewPr>
  <p:slideViewPr>
    <p:cSldViewPr snapToGrid="0">
      <p:cViewPr varScale="1">
        <p:scale>
          <a:sx n="116" d="100"/>
          <a:sy n="116" d="100"/>
        </p:scale>
        <p:origin x="120" y="3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TS%20CST\300%20kV%20sphere%20long%20anode%209%20cm%20gap%20photocatho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TS%20CST\300%20kV%20sphere%20long%20anode%209%20cm%20gap%20photocathod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GPT\Excel\emittance%20tests%20for%20GTS%20Yans%20measurmen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'along X'!$L$1</c:f>
              <c:strCache>
                <c:ptCount val="1"/>
                <c:pt idx="0">
                  <c:v>Fieldvalue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'along X'!$K$2:$K$61</c:f>
              <c:numCache>
                <c:formatCode>0.00E+00</c:formatCode>
                <c:ptCount val="60"/>
                <c:pt idx="0">
                  <c:v>-6.0000000000000001E-3</c:v>
                </c:pt>
                <c:pt idx="1">
                  <c:v>-5.7999999999999996E-3</c:v>
                </c:pt>
                <c:pt idx="2">
                  <c:v>-5.5999999999999999E-3</c:v>
                </c:pt>
                <c:pt idx="3">
                  <c:v>-5.4000000000000003E-3</c:v>
                </c:pt>
                <c:pt idx="4">
                  <c:v>-5.1999999999999998E-3</c:v>
                </c:pt>
                <c:pt idx="5">
                  <c:v>-5.0000000000000001E-3</c:v>
                </c:pt>
                <c:pt idx="6">
                  <c:v>-4.7999999999999996E-3</c:v>
                </c:pt>
                <c:pt idx="7">
                  <c:v>-4.5999999999999999E-3</c:v>
                </c:pt>
                <c:pt idx="8">
                  <c:v>-4.4000000000000003E-3</c:v>
                </c:pt>
                <c:pt idx="9">
                  <c:v>-4.1999999999999997E-3</c:v>
                </c:pt>
                <c:pt idx="10">
                  <c:v>-4.0000000000000001E-3</c:v>
                </c:pt>
                <c:pt idx="11">
                  <c:v>-3.8E-3</c:v>
                </c:pt>
                <c:pt idx="12">
                  <c:v>-3.5999999999999999E-3</c:v>
                </c:pt>
                <c:pt idx="13">
                  <c:v>-3.3999999999999998E-3</c:v>
                </c:pt>
                <c:pt idx="14">
                  <c:v>-3.2000000000000002E-3</c:v>
                </c:pt>
                <c:pt idx="15">
                  <c:v>-3.0000000000000001E-3</c:v>
                </c:pt>
                <c:pt idx="16">
                  <c:v>-2.8E-3</c:v>
                </c:pt>
                <c:pt idx="17">
                  <c:v>-2.5999999999999999E-3</c:v>
                </c:pt>
                <c:pt idx="18">
                  <c:v>-2.3999999999999998E-3</c:v>
                </c:pt>
                <c:pt idx="19">
                  <c:v>-2.2000000000000001E-3</c:v>
                </c:pt>
                <c:pt idx="20">
                  <c:v>-2E-3</c:v>
                </c:pt>
                <c:pt idx="21">
                  <c:v>-1.8E-3</c:v>
                </c:pt>
                <c:pt idx="22">
                  <c:v>-1.6000000000000001E-3</c:v>
                </c:pt>
                <c:pt idx="23">
                  <c:v>-1.4E-3</c:v>
                </c:pt>
                <c:pt idx="24">
                  <c:v>-1.1999999999999999E-3</c:v>
                </c:pt>
                <c:pt idx="25">
                  <c:v>-1E-3</c:v>
                </c:pt>
                <c:pt idx="26">
                  <c:v>-8.0000000000000004E-4</c:v>
                </c:pt>
                <c:pt idx="27">
                  <c:v>-5.9999999999999995E-4</c:v>
                </c:pt>
                <c:pt idx="28">
                  <c:v>-4.0000000000000002E-4</c:v>
                </c:pt>
                <c:pt idx="29">
                  <c:v>-2.0000000000000001E-4</c:v>
                </c:pt>
                <c:pt idx="30">
                  <c:v>0</c:v>
                </c:pt>
                <c:pt idx="31">
                  <c:v>2.0000000000000001E-4</c:v>
                </c:pt>
                <c:pt idx="32">
                  <c:v>4.0000000000000002E-4</c:v>
                </c:pt>
                <c:pt idx="33">
                  <c:v>5.9999999999999995E-4</c:v>
                </c:pt>
                <c:pt idx="34">
                  <c:v>8.0000000000000004E-4</c:v>
                </c:pt>
                <c:pt idx="35">
                  <c:v>1E-3</c:v>
                </c:pt>
                <c:pt idx="36">
                  <c:v>1.1999999999999999E-3</c:v>
                </c:pt>
                <c:pt idx="37">
                  <c:v>1.4E-3</c:v>
                </c:pt>
                <c:pt idx="38">
                  <c:v>1.6000000000000001E-3</c:v>
                </c:pt>
                <c:pt idx="39">
                  <c:v>1.8E-3</c:v>
                </c:pt>
                <c:pt idx="40">
                  <c:v>2E-3</c:v>
                </c:pt>
                <c:pt idx="41">
                  <c:v>2.2000000000000001E-3</c:v>
                </c:pt>
                <c:pt idx="42">
                  <c:v>2.3999999999999998E-3</c:v>
                </c:pt>
                <c:pt idx="43">
                  <c:v>2.5999999999999999E-3</c:v>
                </c:pt>
                <c:pt idx="44">
                  <c:v>2.8E-3</c:v>
                </c:pt>
                <c:pt idx="45">
                  <c:v>3.0000000000000001E-3</c:v>
                </c:pt>
                <c:pt idx="46">
                  <c:v>3.2000000000000002E-3</c:v>
                </c:pt>
                <c:pt idx="47">
                  <c:v>3.3999999999999998E-3</c:v>
                </c:pt>
                <c:pt idx="48">
                  <c:v>3.5999999999999999E-3</c:v>
                </c:pt>
                <c:pt idx="49">
                  <c:v>3.8E-3</c:v>
                </c:pt>
                <c:pt idx="50">
                  <c:v>4.0000000000000001E-3</c:v>
                </c:pt>
                <c:pt idx="51">
                  <c:v>4.1999999999999997E-3</c:v>
                </c:pt>
                <c:pt idx="52">
                  <c:v>4.4000000000000003E-3</c:v>
                </c:pt>
                <c:pt idx="53">
                  <c:v>4.5999999999999999E-3</c:v>
                </c:pt>
                <c:pt idx="54">
                  <c:v>4.7999999999999996E-3</c:v>
                </c:pt>
                <c:pt idx="55">
                  <c:v>5.0000000000000001E-3</c:v>
                </c:pt>
                <c:pt idx="56">
                  <c:v>5.1999999999999998E-3</c:v>
                </c:pt>
                <c:pt idx="57">
                  <c:v>5.4000000000000003E-3</c:v>
                </c:pt>
                <c:pt idx="58">
                  <c:v>5.5999999999999999E-3</c:v>
                </c:pt>
                <c:pt idx="59">
                  <c:v>5.7999999999999996E-3</c:v>
                </c:pt>
              </c:numCache>
            </c:numRef>
          </c:xVal>
          <c:yVal>
            <c:numRef>
              <c:f>'along X'!$L$2:$L$61</c:f>
              <c:numCache>
                <c:formatCode>0.00E+00</c:formatCode>
                <c:ptCount val="60"/>
                <c:pt idx="0">
                  <c:v>1727900</c:v>
                </c:pt>
                <c:pt idx="1">
                  <c:v>1689700</c:v>
                </c:pt>
                <c:pt idx="2">
                  <c:v>1661000</c:v>
                </c:pt>
                <c:pt idx="3">
                  <c:v>1659300</c:v>
                </c:pt>
                <c:pt idx="4">
                  <c:v>1682700</c:v>
                </c:pt>
                <c:pt idx="5">
                  <c:v>1722800</c:v>
                </c:pt>
                <c:pt idx="6">
                  <c:v>1769000</c:v>
                </c:pt>
                <c:pt idx="7">
                  <c:v>1814200</c:v>
                </c:pt>
                <c:pt idx="8">
                  <c:v>1855300</c:v>
                </c:pt>
                <c:pt idx="9">
                  <c:v>1893600</c:v>
                </c:pt>
                <c:pt idx="10">
                  <c:v>1928300</c:v>
                </c:pt>
                <c:pt idx="11">
                  <c:v>1959800</c:v>
                </c:pt>
                <c:pt idx="12">
                  <c:v>1988300</c:v>
                </c:pt>
                <c:pt idx="13">
                  <c:v>2013900</c:v>
                </c:pt>
                <c:pt idx="14">
                  <c:v>2036700</c:v>
                </c:pt>
                <c:pt idx="15">
                  <c:v>2057900</c:v>
                </c:pt>
                <c:pt idx="16">
                  <c:v>2076700</c:v>
                </c:pt>
                <c:pt idx="17">
                  <c:v>2093600</c:v>
                </c:pt>
                <c:pt idx="18">
                  <c:v>2109100</c:v>
                </c:pt>
                <c:pt idx="19">
                  <c:v>2122700</c:v>
                </c:pt>
                <c:pt idx="20">
                  <c:v>2135200</c:v>
                </c:pt>
                <c:pt idx="21">
                  <c:v>2146200</c:v>
                </c:pt>
                <c:pt idx="22">
                  <c:v>2155900</c:v>
                </c:pt>
                <c:pt idx="23">
                  <c:v>2164100</c:v>
                </c:pt>
                <c:pt idx="24">
                  <c:v>2171200</c:v>
                </c:pt>
                <c:pt idx="25">
                  <c:v>2177300</c:v>
                </c:pt>
                <c:pt idx="26">
                  <c:v>2182100</c:v>
                </c:pt>
                <c:pt idx="27">
                  <c:v>2185800</c:v>
                </c:pt>
                <c:pt idx="28">
                  <c:v>2188300</c:v>
                </c:pt>
                <c:pt idx="29">
                  <c:v>2190000</c:v>
                </c:pt>
                <c:pt idx="30">
                  <c:v>2190500</c:v>
                </c:pt>
                <c:pt idx="31">
                  <c:v>2189900</c:v>
                </c:pt>
                <c:pt idx="32">
                  <c:v>2188100</c:v>
                </c:pt>
                <c:pt idx="33">
                  <c:v>2185400</c:v>
                </c:pt>
                <c:pt idx="34">
                  <c:v>2181500</c:v>
                </c:pt>
                <c:pt idx="35">
                  <c:v>2176700</c:v>
                </c:pt>
                <c:pt idx="36">
                  <c:v>2170800</c:v>
                </c:pt>
                <c:pt idx="37">
                  <c:v>2163600</c:v>
                </c:pt>
                <c:pt idx="38">
                  <c:v>2155200</c:v>
                </c:pt>
                <c:pt idx="39">
                  <c:v>2145400</c:v>
                </c:pt>
                <c:pt idx="40">
                  <c:v>2134500</c:v>
                </c:pt>
                <c:pt idx="41">
                  <c:v>2122100</c:v>
                </c:pt>
                <c:pt idx="42">
                  <c:v>2108200</c:v>
                </c:pt>
                <c:pt idx="43">
                  <c:v>2092800</c:v>
                </c:pt>
                <c:pt idx="44">
                  <c:v>2075500</c:v>
                </c:pt>
                <c:pt idx="45">
                  <c:v>2056500</c:v>
                </c:pt>
                <c:pt idx="46">
                  <c:v>2035500</c:v>
                </c:pt>
                <c:pt idx="47">
                  <c:v>2012100</c:v>
                </c:pt>
                <c:pt idx="48">
                  <c:v>1986800</c:v>
                </c:pt>
                <c:pt idx="49">
                  <c:v>1958100</c:v>
                </c:pt>
                <c:pt idx="50">
                  <c:v>1926600</c:v>
                </c:pt>
                <c:pt idx="51">
                  <c:v>1891700</c:v>
                </c:pt>
                <c:pt idx="52">
                  <c:v>1854200</c:v>
                </c:pt>
                <c:pt idx="53">
                  <c:v>1811600</c:v>
                </c:pt>
                <c:pt idx="54">
                  <c:v>1767600</c:v>
                </c:pt>
                <c:pt idx="55">
                  <c:v>1721100</c:v>
                </c:pt>
                <c:pt idx="56">
                  <c:v>1681300</c:v>
                </c:pt>
                <c:pt idx="57">
                  <c:v>1656200</c:v>
                </c:pt>
                <c:pt idx="58">
                  <c:v>1659700</c:v>
                </c:pt>
                <c:pt idx="59">
                  <c:v>1687500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EB-4D3A-8199-C6164D686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5710848"/>
        <c:axId val="605708880"/>
      </c:scatterChart>
      <c:valAx>
        <c:axId val="605710848"/>
        <c:scaling>
          <c:orientation val="minMax"/>
          <c:max val="6.0000000000000019E-3"/>
          <c:min val="-6.0000000000000019E-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z[m]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08880"/>
        <c:crosses val="autoZero"/>
        <c:crossBetween val="midCat"/>
      </c:valAx>
      <c:valAx>
        <c:axId val="605708880"/>
        <c:scaling>
          <c:orientation val="minMax"/>
          <c:min val="1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|E| [MV/m]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10848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@200kV'!$F$3:$F$870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5.9010000000000002E-9</c:v>
                </c:pt>
                <c:pt idx="2">
                  <c:v>5.9749999999999997E-9</c:v>
                </c:pt>
                <c:pt idx="3">
                  <c:v>6.0069999999999996E-9</c:v>
                </c:pt>
                <c:pt idx="4">
                  <c:v>6.0449999999999997E-9</c:v>
                </c:pt>
                <c:pt idx="5">
                  <c:v>6.1369999999999998E-9</c:v>
                </c:pt>
                <c:pt idx="6">
                  <c:v>6.2110000000000002E-9</c:v>
                </c:pt>
                <c:pt idx="7">
                  <c:v>6.2749999999999999E-9</c:v>
                </c:pt>
                <c:pt idx="8">
                  <c:v>6.2929999999999997E-9</c:v>
                </c:pt>
                <c:pt idx="9">
                  <c:v>6.3279999999999997E-9</c:v>
                </c:pt>
                <c:pt idx="10">
                  <c:v>6.3389999999999997E-9</c:v>
                </c:pt>
                <c:pt idx="11">
                  <c:v>6.3570000000000003E-9</c:v>
                </c:pt>
                <c:pt idx="12">
                  <c:v>6.3840000000000003E-9</c:v>
                </c:pt>
                <c:pt idx="13">
                  <c:v>6.4069999999999999E-9</c:v>
                </c:pt>
                <c:pt idx="14">
                  <c:v>6.4089999999999997E-9</c:v>
                </c:pt>
                <c:pt idx="15">
                  <c:v>6.445E-9</c:v>
                </c:pt>
                <c:pt idx="16">
                  <c:v>6.4959999999999999E-9</c:v>
                </c:pt>
                <c:pt idx="17">
                  <c:v>6.5190000000000003E-9</c:v>
                </c:pt>
                <c:pt idx="18">
                  <c:v>6.5579999999999999E-9</c:v>
                </c:pt>
                <c:pt idx="19">
                  <c:v>6.5579999999999999E-9</c:v>
                </c:pt>
                <c:pt idx="20">
                  <c:v>6.5869999999999997E-9</c:v>
                </c:pt>
                <c:pt idx="21">
                  <c:v>6.5709999999999997E-9</c:v>
                </c:pt>
                <c:pt idx="22">
                  <c:v>6.5830000000000001E-9</c:v>
                </c:pt>
                <c:pt idx="23">
                  <c:v>6.5979999999999998E-9</c:v>
                </c:pt>
                <c:pt idx="24">
                  <c:v>6.6130000000000002E-9</c:v>
                </c:pt>
                <c:pt idx="25">
                  <c:v>6.615E-9</c:v>
                </c:pt>
                <c:pt idx="26">
                  <c:v>6.6169999999999998E-9</c:v>
                </c:pt>
                <c:pt idx="27">
                  <c:v>6.6279999999999999E-9</c:v>
                </c:pt>
                <c:pt idx="28">
                  <c:v>6.6379999999999996E-9</c:v>
                </c:pt>
                <c:pt idx="29">
                  <c:v>6.6409999999999997E-9</c:v>
                </c:pt>
                <c:pt idx="30">
                  <c:v>6.6489999999999997E-9</c:v>
                </c:pt>
                <c:pt idx="31">
                  <c:v>6.6649999999999996E-9</c:v>
                </c:pt>
                <c:pt idx="32">
                  <c:v>6.6709999999999998E-9</c:v>
                </c:pt>
                <c:pt idx="33">
                  <c:v>6.6979999999999998E-9</c:v>
                </c:pt>
                <c:pt idx="34">
                  <c:v>6.712E-9</c:v>
                </c:pt>
                <c:pt idx="35">
                  <c:v>6.7219999999999997E-9</c:v>
                </c:pt>
                <c:pt idx="36">
                  <c:v>6.7379999999999997E-9</c:v>
                </c:pt>
                <c:pt idx="37">
                  <c:v>6.7629999999999999E-9</c:v>
                </c:pt>
                <c:pt idx="38">
                  <c:v>6.7800000000000002E-9</c:v>
                </c:pt>
                <c:pt idx="39">
                  <c:v>6.801E-9</c:v>
                </c:pt>
                <c:pt idx="40">
                  <c:v>6.8260000000000002E-9</c:v>
                </c:pt>
                <c:pt idx="41">
                  <c:v>6.8560000000000003E-9</c:v>
                </c:pt>
                <c:pt idx="42">
                  <c:v>6.8919999999999998E-9</c:v>
                </c:pt>
                <c:pt idx="43">
                  <c:v>6.9349999999999997E-9</c:v>
                </c:pt>
                <c:pt idx="44">
                  <c:v>6.987E-9</c:v>
                </c:pt>
                <c:pt idx="45">
                  <c:v>7.0500000000000003E-9</c:v>
                </c:pt>
                <c:pt idx="46">
                  <c:v>7.1369999999999997E-9</c:v>
                </c:pt>
                <c:pt idx="47">
                  <c:v>7.2259999999999997E-9</c:v>
                </c:pt>
                <c:pt idx="48">
                  <c:v>7.3419999999999997E-9</c:v>
                </c:pt>
                <c:pt idx="49">
                  <c:v>7.4760000000000002E-9</c:v>
                </c:pt>
                <c:pt idx="50">
                  <c:v>7.6280000000000005E-9</c:v>
                </c:pt>
                <c:pt idx="51">
                  <c:v>7.8079999999999995E-9</c:v>
                </c:pt>
                <c:pt idx="52">
                  <c:v>8.02E-9</c:v>
                </c:pt>
                <c:pt idx="53">
                  <c:v>8.268E-9</c:v>
                </c:pt>
                <c:pt idx="54">
                  <c:v>8.5590000000000007E-9</c:v>
                </c:pt>
                <c:pt idx="55">
                  <c:v>8.8990000000000008E-9</c:v>
                </c:pt>
                <c:pt idx="56">
                  <c:v>9.2929999999999992E-9</c:v>
                </c:pt>
                <c:pt idx="57">
                  <c:v>9.7480000000000007E-9</c:v>
                </c:pt>
                <c:pt idx="58">
                  <c:v>1.027E-8</c:v>
                </c:pt>
                <c:pt idx="59">
                  <c:v>1.0870000000000001E-8</c:v>
                </c:pt>
                <c:pt idx="60">
                  <c:v>1.1560000000000001E-8</c:v>
                </c:pt>
                <c:pt idx="61">
                  <c:v>1.234E-8</c:v>
                </c:pt>
                <c:pt idx="62">
                  <c:v>1.322E-8</c:v>
                </c:pt>
                <c:pt idx="63">
                  <c:v>1.421E-8</c:v>
                </c:pt>
                <c:pt idx="64">
                  <c:v>1.5320000000000001E-8</c:v>
                </c:pt>
                <c:pt idx="65">
                  <c:v>1.658E-8</c:v>
                </c:pt>
                <c:pt idx="66">
                  <c:v>1.7999999999999999E-8</c:v>
                </c:pt>
                <c:pt idx="67">
                  <c:v>1.9589999999999999E-8</c:v>
                </c:pt>
                <c:pt idx="68">
                  <c:v>2.1390000000000002E-8</c:v>
                </c:pt>
                <c:pt idx="69">
                  <c:v>2.3420000000000001E-8</c:v>
                </c:pt>
                <c:pt idx="70">
                  <c:v>2.571E-8</c:v>
                </c:pt>
                <c:pt idx="71">
                  <c:v>2.831E-8</c:v>
                </c:pt>
                <c:pt idx="72">
                  <c:v>3.1230000000000002E-8</c:v>
                </c:pt>
                <c:pt idx="73">
                  <c:v>3.4510000000000003E-8</c:v>
                </c:pt>
                <c:pt idx="74">
                  <c:v>3.8180000000000002E-8</c:v>
                </c:pt>
                <c:pt idx="75">
                  <c:v>4.2249999999999998E-8</c:v>
                </c:pt>
                <c:pt idx="76">
                  <c:v>4.6749999999999998E-8</c:v>
                </c:pt>
                <c:pt idx="77">
                  <c:v>5.1690000000000002E-8</c:v>
                </c:pt>
                <c:pt idx="78">
                  <c:v>5.7070000000000001E-8</c:v>
                </c:pt>
                <c:pt idx="79">
                  <c:v>6.2870000000000006E-8</c:v>
                </c:pt>
                <c:pt idx="80">
                  <c:v>6.9090000000000005E-8</c:v>
                </c:pt>
                <c:pt idx="81">
                  <c:v>7.5699999999999996E-8</c:v>
                </c:pt>
                <c:pt idx="82">
                  <c:v>8.2679999999999997E-8</c:v>
                </c:pt>
                <c:pt idx="83">
                  <c:v>8.999E-8</c:v>
                </c:pt>
                <c:pt idx="84">
                  <c:v>9.76E-8</c:v>
                </c:pt>
                <c:pt idx="85">
                  <c:v>1.055E-7</c:v>
                </c:pt>
                <c:pt idx="86">
                  <c:v>1.136E-7</c:v>
                </c:pt>
                <c:pt idx="87">
                  <c:v>1.2179999999999999E-7</c:v>
                </c:pt>
                <c:pt idx="88">
                  <c:v>1.3019999999999999E-7</c:v>
                </c:pt>
                <c:pt idx="89">
                  <c:v>1.3869999999999999E-7</c:v>
                </c:pt>
                <c:pt idx="90">
                  <c:v>1.4719999999999999E-7</c:v>
                </c:pt>
                <c:pt idx="91">
                  <c:v>1.557E-7</c:v>
                </c:pt>
                <c:pt idx="92">
                  <c:v>1.642E-7</c:v>
                </c:pt>
                <c:pt idx="93">
                  <c:v>1.727E-7</c:v>
                </c:pt>
                <c:pt idx="94">
                  <c:v>1.8099999999999999E-7</c:v>
                </c:pt>
                <c:pt idx="95">
                  <c:v>1.8939999999999999E-7</c:v>
                </c:pt>
                <c:pt idx="96">
                  <c:v>1.976E-7</c:v>
                </c:pt>
                <c:pt idx="97">
                  <c:v>2.057E-7</c:v>
                </c:pt>
                <c:pt idx="98">
                  <c:v>2.138E-7</c:v>
                </c:pt>
                <c:pt idx="99">
                  <c:v>2.219E-7</c:v>
                </c:pt>
                <c:pt idx="100">
                  <c:v>2.2999999999999999E-7</c:v>
                </c:pt>
                <c:pt idx="101">
                  <c:v>2.3809999999999999E-7</c:v>
                </c:pt>
                <c:pt idx="102">
                  <c:v>2.4639999999999998E-7</c:v>
                </c:pt>
                <c:pt idx="103">
                  <c:v>2.5479999999999998E-7</c:v>
                </c:pt>
                <c:pt idx="104">
                  <c:v>2.6339999999999999E-7</c:v>
                </c:pt>
                <c:pt idx="105">
                  <c:v>2.7239999999999998E-7</c:v>
                </c:pt>
                <c:pt idx="106">
                  <c:v>2.818E-7</c:v>
                </c:pt>
                <c:pt idx="107">
                  <c:v>2.9159999999999999E-7</c:v>
                </c:pt>
                <c:pt idx="108">
                  <c:v>3.0190000000000002E-7</c:v>
                </c:pt>
                <c:pt idx="109">
                  <c:v>3.129E-7</c:v>
                </c:pt>
                <c:pt idx="110">
                  <c:v>3.2449999999999997E-7</c:v>
                </c:pt>
                <c:pt idx="111">
                  <c:v>3.368E-7</c:v>
                </c:pt>
                <c:pt idx="112">
                  <c:v>3.4989999999999998E-7</c:v>
                </c:pt>
                <c:pt idx="113">
                  <c:v>3.6390000000000002E-7</c:v>
                </c:pt>
                <c:pt idx="114">
                  <c:v>3.7870000000000002E-7</c:v>
                </c:pt>
                <c:pt idx="115">
                  <c:v>3.9439999999999998E-7</c:v>
                </c:pt>
                <c:pt idx="116">
                  <c:v>4.1090000000000001E-7</c:v>
                </c:pt>
                <c:pt idx="117">
                  <c:v>4.284E-7</c:v>
                </c:pt>
                <c:pt idx="118">
                  <c:v>4.468E-7</c:v>
                </c:pt>
                <c:pt idx="119">
                  <c:v>4.6600000000000002E-7</c:v>
                </c:pt>
                <c:pt idx="120">
                  <c:v>4.8609999999999999E-7</c:v>
                </c:pt>
                <c:pt idx="121">
                  <c:v>5.0699999999999997E-7</c:v>
                </c:pt>
                <c:pt idx="122">
                  <c:v>5.2860000000000001E-7</c:v>
                </c:pt>
                <c:pt idx="123">
                  <c:v>5.5089999999999999E-7</c:v>
                </c:pt>
                <c:pt idx="124">
                  <c:v>5.7390000000000002E-7</c:v>
                </c:pt>
                <c:pt idx="125">
                  <c:v>5.9739999999999999E-7</c:v>
                </c:pt>
                <c:pt idx="126">
                  <c:v>6.2129999999999998E-7</c:v>
                </c:pt>
                <c:pt idx="127">
                  <c:v>6.4570000000000002E-7</c:v>
                </c:pt>
                <c:pt idx="128">
                  <c:v>6.7039999999999997E-7</c:v>
                </c:pt>
                <c:pt idx="129">
                  <c:v>6.9530000000000004E-7</c:v>
                </c:pt>
                <c:pt idx="130">
                  <c:v>7.2040000000000002E-7</c:v>
                </c:pt>
                <c:pt idx="131">
                  <c:v>7.4560000000000001E-7</c:v>
                </c:pt>
                <c:pt idx="132">
                  <c:v>7.7079999999999999E-7</c:v>
                </c:pt>
                <c:pt idx="133">
                  <c:v>7.9589999999999997E-7</c:v>
                </c:pt>
                <c:pt idx="134">
                  <c:v>8.2090000000000005E-7</c:v>
                </c:pt>
                <c:pt idx="135">
                  <c:v>8.4570000000000001E-7</c:v>
                </c:pt>
                <c:pt idx="136">
                  <c:v>8.7020000000000005E-7</c:v>
                </c:pt>
                <c:pt idx="137">
                  <c:v>8.9449999999999997E-7</c:v>
                </c:pt>
                <c:pt idx="138">
                  <c:v>9.1829999999999996E-7</c:v>
                </c:pt>
                <c:pt idx="139">
                  <c:v>9.4170000000000002E-7</c:v>
                </c:pt>
                <c:pt idx="140">
                  <c:v>9.6460000000000005E-7</c:v>
                </c:pt>
                <c:pt idx="141">
                  <c:v>9.8690000000000003E-7</c:v>
                </c:pt>
                <c:pt idx="142">
                  <c:v>1.009E-6</c:v>
                </c:pt>
                <c:pt idx="143">
                  <c:v>1.0300000000000001E-6</c:v>
                </c:pt>
                <c:pt idx="144">
                  <c:v>1.0499999999999999E-6</c:v>
                </c:pt>
                <c:pt idx="145">
                  <c:v>1.0690000000000001E-6</c:v>
                </c:pt>
                <c:pt idx="146">
                  <c:v>1.088E-6</c:v>
                </c:pt>
                <c:pt idx="147">
                  <c:v>1.1060000000000001E-6</c:v>
                </c:pt>
                <c:pt idx="148">
                  <c:v>1.1230000000000001E-6</c:v>
                </c:pt>
                <c:pt idx="149">
                  <c:v>1.1379999999999999E-6</c:v>
                </c:pt>
                <c:pt idx="150">
                  <c:v>1.153E-6</c:v>
                </c:pt>
                <c:pt idx="151">
                  <c:v>1.167E-6</c:v>
                </c:pt>
                <c:pt idx="152">
                  <c:v>1.1799999999999999E-6</c:v>
                </c:pt>
                <c:pt idx="153">
                  <c:v>1.192E-6</c:v>
                </c:pt>
                <c:pt idx="154">
                  <c:v>1.203E-6</c:v>
                </c:pt>
                <c:pt idx="155">
                  <c:v>1.2139999999999999E-6</c:v>
                </c:pt>
                <c:pt idx="156">
                  <c:v>1.223E-6</c:v>
                </c:pt>
                <c:pt idx="157">
                  <c:v>1.2309999999999999E-6</c:v>
                </c:pt>
                <c:pt idx="158">
                  <c:v>1.2389999999999999E-6</c:v>
                </c:pt>
                <c:pt idx="159">
                  <c:v>1.2449999999999999E-6</c:v>
                </c:pt>
                <c:pt idx="160">
                  <c:v>1.251E-6</c:v>
                </c:pt>
                <c:pt idx="161">
                  <c:v>1.2559999999999999E-6</c:v>
                </c:pt>
                <c:pt idx="162">
                  <c:v>1.26E-6</c:v>
                </c:pt>
                <c:pt idx="163">
                  <c:v>1.2640000000000001E-6</c:v>
                </c:pt>
                <c:pt idx="164">
                  <c:v>1.2669999999999999E-6</c:v>
                </c:pt>
                <c:pt idx="165">
                  <c:v>1.269E-6</c:v>
                </c:pt>
                <c:pt idx="166">
                  <c:v>1.2699999999999999E-6</c:v>
                </c:pt>
                <c:pt idx="167">
                  <c:v>1.2699999999999999E-6</c:v>
                </c:pt>
                <c:pt idx="168">
                  <c:v>1.2699999999999999E-6</c:v>
                </c:pt>
                <c:pt idx="169">
                  <c:v>1.2699999999999999E-6</c:v>
                </c:pt>
                <c:pt idx="170">
                  <c:v>1.268E-6</c:v>
                </c:pt>
                <c:pt idx="171">
                  <c:v>1.266E-6</c:v>
                </c:pt>
                <c:pt idx="172">
                  <c:v>1.2640000000000001E-6</c:v>
                </c:pt>
                <c:pt idx="173">
                  <c:v>1.2610000000000001E-6</c:v>
                </c:pt>
                <c:pt idx="174">
                  <c:v>1.257E-6</c:v>
                </c:pt>
                <c:pt idx="175">
                  <c:v>1.2529999999999999E-6</c:v>
                </c:pt>
                <c:pt idx="176">
                  <c:v>1.249E-6</c:v>
                </c:pt>
                <c:pt idx="177">
                  <c:v>1.2440000000000001E-6</c:v>
                </c:pt>
                <c:pt idx="178">
                  <c:v>1.2389999999999999E-6</c:v>
                </c:pt>
                <c:pt idx="179">
                  <c:v>1.2330000000000001E-6</c:v>
                </c:pt>
                <c:pt idx="180">
                  <c:v>1.2279999999999999E-6</c:v>
                </c:pt>
                <c:pt idx="181">
                  <c:v>1.2219999999999999E-6</c:v>
                </c:pt>
                <c:pt idx="182">
                  <c:v>1.215E-6</c:v>
                </c:pt>
                <c:pt idx="183">
                  <c:v>1.209E-6</c:v>
                </c:pt>
                <c:pt idx="184">
                  <c:v>1.2020000000000001E-6</c:v>
                </c:pt>
                <c:pt idx="185">
                  <c:v>1.195E-6</c:v>
                </c:pt>
                <c:pt idx="186">
                  <c:v>1.1880000000000001E-6</c:v>
                </c:pt>
                <c:pt idx="187">
                  <c:v>1.181E-6</c:v>
                </c:pt>
                <c:pt idx="188">
                  <c:v>1.173E-6</c:v>
                </c:pt>
                <c:pt idx="189">
                  <c:v>1.1650000000000001E-6</c:v>
                </c:pt>
                <c:pt idx="190">
                  <c:v>1.1570000000000001E-6</c:v>
                </c:pt>
                <c:pt idx="191">
                  <c:v>1.1489999999999999E-6</c:v>
                </c:pt>
                <c:pt idx="192">
                  <c:v>1.141E-6</c:v>
                </c:pt>
                <c:pt idx="193">
                  <c:v>1.133E-6</c:v>
                </c:pt>
                <c:pt idx="194">
                  <c:v>1.125E-6</c:v>
                </c:pt>
                <c:pt idx="195">
                  <c:v>1.1179999999999999E-6</c:v>
                </c:pt>
                <c:pt idx="196">
                  <c:v>1.111E-6</c:v>
                </c:pt>
                <c:pt idx="197">
                  <c:v>1.1039999999999999E-6</c:v>
                </c:pt>
                <c:pt idx="198">
                  <c:v>1.097E-6</c:v>
                </c:pt>
                <c:pt idx="199">
                  <c:v>1.091E-6</c:v>
                </c:pt>
                <c:pt idx="200">
                  <c:v>1.0839999999999999E-6</c:v>
                </c:pt>
                <c:pt idx="201">
                  <c:v>1.0780000000000001E-6</c:v>
                </c:pt>
                <c:pt idx="202">
                  <c:v>1.0720000000000001E-6</c:v>
                </c:pt>
                <c:pt idx="203">
                  <c:v>1.0669999999999999E-6</c:v>
                </c:pt>
                <c:pt idx="204">
                  <c:v>1.062E-6</c:v>
                </c:pt>
                <c:pt idx="205">
                  <c:v>1.057E-6</c:v>
                </c:pt>
                <c:pt idx="206">
                  <c:v>1.054E-6</c:v>
                </c:pt>
                <c:pt idx="207">
                  <c:v>1.051E-6</c:v>
                </c:pt>
                <c:pt idx="208">
                  <c:v>1.049E-6</c:v>
                </c:pt>
                <c:pt idx="209">
                  <c:v>1.0470000000000001E-6</c:v>
                </c:pt>
                <c:pt idx="210">
                  <c:v>1.046E-6</c:v>
                </c:pt>
                <c:pt idx="211">
                  <c:v>1.046E-6</c:v>
                </c:pt>
                <c:pt idx="212">
                  <c:v>1.046E-6</c:v>
                </c:pt>
                <c:pt idx="213">
                  <c:v>1.046E-6</c:v>
                </c:pt>
                <c:pt idx="214">
                  <c:v>1.0470000000000001E-6</c:v>
                </c:pt>
                <c:pt idx="215">
                  <c:v>1.0470000000000001E-6</c:v>
                </c:pt>
                <c:pt idx="216">
                  <c:v>1.048E-6</c:v>
                </c:pt>
                <c:pt idx="217">
                  <c:v>1.048E-6</c:v>
                </c:pt>
                <c:pt idx="218">
                  <c:v>1.048E-6</c:v>
                </c:pt>
                <c:pt idx="219">
                  <c:v>1.0470000000000001E-6</c:v>
                </c:pt>
                <c:pt idx="220">
                  <c:v>1.0470000000000001E-6</c:v>
                </c:pt>
                <c:pt idx="221">
                  <c:v>1.0449999999999999E-6</c:v>
                </c:pt>
                <c:pt idx="222">
                  <c:v>1.0440000000000001E-6</c:v>
                </c:pt>
                <c:pt idx="223">
                  <c:v>1.0419999999999999E-6</c:v>
                </c:pt>
                <c:pt idx="224">
                  <c:v>1.0389999999999999E-6</c:v>
                </c:pt>
                <c:pt idx="225">
                  <c:v>1.037E-6</c:v>
                </c:pt>
                <c:pt idx="226">
                  <c:v>1.034E-6</c:v>
                </c:pt>
                <c:pt idx="227">
                  <c:v>1.031E-6</c:v>
                </c:pt>
                <c:pt idx="228">
                  <c:v>1.0279999999999999E-6</c:v>
                </c:pt>
                <c:pt idx="229">
                  <c:v>1.0249999999999999E-6</c:v>
                </c:pt>
                <c:pt idx="230">
                  <c:v>1.0219999999999999E-6</c:v>
                </c:pt>
                <c:pt idx="231">
                  <c:v>1.0189999999999999E-6</c:v>
                </c:pt>
                <c:pt idx="232">
                  <c:v>1.017E-6</c:v>
                </c:pt>
                <c:pt idx="233">
                  <c:v>1.015E-6</c:v>
                </c:pt>
                <c:pt idx="234">
                  <c:v>1.0130000000000001E-6</c:v>
                </c:pt>
                <c:pt idx="235">
                  <c:v>1.012E-6</c:v>
                </c:pt>
                <c:pt idx="236">
                  <c:v>1.0109999999999999E-6</c:v>
                </c:pt>
                <c:pt idx="237">
                  <c:v>1.009E-6</c:v>
                </c:pt>
                <c:pt idx="238">
                  <c:v>1.0079999999999999E-6</c:v>
                </c:pt>
                <c:pt idx="239">
                  <c:v>1.0070000000000001E-6</c:v>
                </c:pt>
                <c:pt idx="240">
                  <c:v>1.0070000000000001E-6</c:v>
                </c:pt>
                <c:pt idx="241">
                  <c:v>1.006E-6</c:v>
                </c:pt>
                <c:pt idx="242">
                  <c:v>1.0049999999999999E-6</c:v>
                </c:pt>
                <c:pt idx="243">
                  <c:v>1.004E-6</c:v>
                </c:pt>
                <c:pt idx="244">
                  <c:v>1.003E-6</c:v>
                </c:pt>
                <c:pt idx="245">
                  <c:v>1.0020000000000001E-6</c:v>
                </c:pt>
                <c:pt idx="246">
                  <c:v>1.001E-6</c:v>
                </c:pt>
                <c:pt idx="247">
                  <c:v>9.9999999999999995E-7</c:v>
                </c:pt>
                <c:pt idx="248">
                  <c:v>9.9919999999999989E-7</c:v>
                </c:pt>
                <c:pt idx="249">
                  <c:v>9.9840000000000005E-7</c:v>
                </c:pt>
                <c:pt idx="250">
                  <c:v>9.9769999999999999E-7</c:v>
                </c:pt>
                <c:pt idx="251">
                  <c:v>9.9699999999999994E-7</c:v>
                </c:pt>
                <c:pt idx="252">
                  <c:v>9.963999999999999E-7</c:v>
                </c:pt>
                <c:pt idx="253">
                  <c:v>9.9590000000000007E-7</c:v>
                </c:pt>
                <c:pt idx="254">
                  <c:v>9.9560000000000005E-7</c:v>
                </c:pt>
                <c:pt idx="255">
                  <c:v>9.9530000000000003E-7</c:v>
                </c:pt>
                <c:pt idx="256">
                  <c:v>9.9520000000000002E-7</c:v>
                </c:pt>
                <c:pt idx="257">
                  <c:v>9.9520000000000002E-7</c:v>
                </c:pt>
                <c:pt idx="258">
                  <c:v>9.9540000000000003E-7</c:v>
                </c:pt>
                <c:pt idx="259">
                  <c:v>9.9570000000000006E-7</c:v>
                </c:pt>
                <c:pt idx="260">
                  <c:v>9.9600000000000008E-7</c:v>
                </c:pt>
                <c:pt idx="261">
                  <c:v>9.964999999999999E-7</c:v>
                </c:pt>
                <c:pt idx="262">
                  <c:v>9.9699999999999994E-7</c:v>
                </c:pt>
                <c:pt idx="263">
                  <c:v>9.9739999999999997E-7</c:v>
                </c:pt>
                <c:pt idx="264">
                  <c:v>9.9790000000000001E-7</c:v>
                </c:pt>
                <c:pt idx="265">
                  <c:v>9.9830000000000004E-7</c:v>
                </c:pt>
                <c:pt idx="266">
                  <c:v>9.9860000000000006E-7</c:v>
                </c:pt>
                <c:pt idx="267">
                  <c:v>9.9890000000000008E-7</c:v>
                </c:pt>
                <c:pt idx="268">
                  <c:v>9.991000000000001E-7</c:v>
                </c:pt>
                <c:pt idx="269">
                  <c:v>9.992999999999999E-7</c:v>
                </c:pt>
                <c:pt idx="270">
                  <c:v>9.9949999999999992E-7</c:v>
                </c:pt>
                <c:pt idx="271">
                  <c:v>9.9969999999999993E-7</c:v>
                </c:pt>
                <c:pt idx="272">
                  <c:v>9.9979999999999994E-7</c:v>
                </c:pt>
                <c:pt idx="273">
                  <c:v>9.9989999999999995E-7</c:v>
                </c:pt>
                <c:pt idx="274">
                  <c:v>9.9999999999999995E-7</c:v>
                </c:pt>
                <c:pt idx="275">
                  <c:v>9.9999999999999995E-7</c:v>
                </c:pt>
                <c:pt idx="276">
                  <c:v>9.9999999999999995E-7</c:v>
                </c:pt>
                <c:pt idx="277">
                  <c:v>9.9999999999999995E-7</c:v>
                </c:pt>
                <c:pt idx="278">
                  <c:v>9.9999999999999995E-7</c:v>
                </c:pt>
                <c:pt idx="279">
                  <c:v>9.9999999999999995E-7</c:v>
                </c:pt>
                <c:pt idx="280">
                  <c:v>9.9999999999999995E-7</c:v>
                </c:pt>
                <c:pt idx="281">
                  <c:v>9.9999999999999995E-7</c:v>
                </c:pt>
                <c:pt idx="282">
                  <c:v>9.9999999999999995E-7</c:v>
                </c:pt>
                <c:pt idx="283">
                  <c:v>9.9999999999999995E-7</c:v>
                </c:pt>
                <c:pt idx="284">
                  <c:v>9.9999999999999995E-7</c:v>
                </c:pt>
                <c:pt idx="285">
                  <c:v>9.9999999999999995E-7</c:v>
                </c:pt>
                <c:pt idx="286">
                  <c:v>9.9999999999999995E-7</c:v>
                </c:pt>
                <c:pt idx="287">
                  <c:v>9.9999999999999995E-7</c:v>
                </c:pt>
                <c:pt idx="288">
                  <c:v>9.9999999999999995E-7</c:v>
                </c:pt>
                <c:pt idx="289">
                  <c:v>9.9999999999999995E-7</c:v>
                </c:pt>
                <c:pt idx="290">
                  <c:v>1.001E-6</c:v>
                </c:pt>
                <c:pt idx="291">
                  <c:v>1.001E-6</c:v>
                </c:pt>
                <c:pt idx="292">
                  <c:v>1.001E-6</c:v>
                </c:pt>
                <c:pt idx="293">
                  <c:v>1.001E-6</c:v>
                </c:pt>
                <c:pt idx="294">
                  <c:v>1.001E-6</c:v>
                </c:pt>
                <c:pt idx="295">
                  <c:v>1.001E-6</c:v>
                </c:pt>
                <c:pt idx="296">
                  <c:v>1.001E-6</c:v>
                </c:pt>
                <c:pt idx="297">
                  <c:v>1.001E-6</c:v>
                </c:pt>
                <c:pt idx="298">
                  <c:v>1.001E-6</c:v>
                </c:pt>
                <c:pt idx="299">
                  <c:v>1.001E-6</c:v>
                </c:pt>
                <c:pt idx="300">
                  <c:v>1.001E-6</c:v>
                </c:pt>
                <c:pt idx="301">
                  <c:v>1.001E-6</c:v>
                </c:pt>
                <c:pt idx="302">
                  <c:v>1.001E-6</c:v>
                </c:pt>
                <c:pt idx="303">
                  <c:v>1.001E-6</c:v>
                </c:pt>
                <c:pt idx="304">
                  <c:v>1.001E-6</c:v>
                </c:pt>
                <c:pt idx="305">
                  <c:v>1.001E-6</c:v>
                </c:pt>
                <c:pt idx="306">
                  <c:v>1.001E-6</c:v>
                </c:pt>
                <c:pt idx="307">
                  <c:v>1.001E-6</c:v>
                </c:pt>
                <c:pt idx="308">
                  <c:v>1.001E-6</c:v>
                </c:pt>
                <c:pt idx="309">
                  <c:v>1.001E-6</c:v>
                </c:pt>
                <c:pt idx="310">
                  <c:v>1.001E-6</c:v>
                </c:pt>
                <c:pt idx="311">
                  <c:v>1.001E-6</c:v>
                </c:pt>
                <c:pt idx="312">
                  <c:v>1.001E-6</c:v>
                </c:pt>
                <c:pt idx="313">
                  <c:v>1.001E-6</c:v>
                </c:pt>
                <c:pt idx="314">
                  <c:v>1.001E-6</c:v>
                </c:pt>
                <c:pt idx="315">
                  <c:v>1.001E-6</c:v>
                </c:pt>
                <c:pt idx="316">
                  <c:v>1.001E-6</c:v>
                </c:pt>
                <c:pt idx="317">
                  <c:v>1.001E-6</c:v>
                </c:pt>
                <c:pt idx="318">
                  <c:v>1.001E-6</c:v>
                </c:pt>
                <c:pt idx="319">
                  <c:v>1.001E-6</c:v>
                </c:pt>
                <c:pt idx="320">
                  <c:v>1.001E-6</c:v>
                </c:pt>
                <c:pt idx="321">
                  <c:v>1.001E-6</c:v>
                </c:pt>
                <c:pt idx="322">
                  <c:v>1.001E-6</c:v>
                </c:pt>
                <c:pt idx="323">
                  <c:v>1.001E-6</c:v>
                </c:pt>
                <c:pt idx="324">
                  <c:v>1.001E-6</c:v>
                </c:pt>
                <c:pt idx="325">
                  <c:v>1.001E-6</c:v>
                </c:pt>
                <c:pt idx="326">
                  <c:v>1.001E-6</c:v>
                </c:pt>
                <c:pt idx="327">
                  <c:v>1.001E-6</c:v>
                </c:pt>
                <c:pt idx="328">
                  <c:v>1.001E-6</c:v>
                </c:pt>
                <c:pt idx="329">
                  <c:v>1.001E-6</c:v>
                </c:pt>
                <c:pt idx="330">
                  <c:v>1.001E-6</c:v>
                </c:pt>
                <c:pt idx="331">
                  <c:v>1.001E-6</c:v>
                </c:pt>
                <c:pt idx="332">
                  <c:v>1.001E-6</c:v>
                </c:pt>
                <c:pt idx="333">
                  <c:v>1.001E-6</c:v>
                </c:pt>
                <c:pt idx="334">
                  <c:v>1.001E-6</c:v>
                </c:pt>
                <c:pt idx="335">
                  <c:v>1.001E-6</c:v>
                </c:pt>
                <c:pt idx="336">
                  <c:v>1.001E-6</c:v>
                </c:pt>
                <c:pt idx="337">
                  <c:v>1.001E-6</c:v>
                </c:pt>
                <c:pt idx="338">
                  <c:v>1.001E-6</c:v>
                </c:pt>
                <c:pt idx="339">
                  <c:v>1.001E-6</c:v>
                </c:pt>
                <c:pt idx="340">
                  <c:v>1.001E-6</c:v>
                </c:pt>
                <c:pt idx="341">
                  <c:v>1.001E-6</c:v>
                </c:pt>
                <c:pt idx="342">
                  <c:v>1.001E-6</c:v>
                </c:pt>
                <c:pt idx="343">
                  <c:v>1.001E-6</c:v>
                </c:pt>
                <c:pt idx="344">
                  <c:v>1.001E-6</c:v>
                </c:pt>
                <c:pt idx="345">
                  <c:v>1.001E-6</c:v>
                </c:pt>
                <c:pt idx="346">
                  <c:v>1.001E-6</c:v>
                </c:pt>
                <c:pt idx="347">
                  <c:v>1.001E-6</c:v>
                </c:pt>
                <c:pt idx="348">
                  <c:v>1.001E-6</c:v>
                </c:pt>
                <c:pt idx="349">
                  <c:v>1.001E-6</c:v>
                </c:pt>
                <c:pt idx="350">
                  <c:v>1.001E-6</c:v>
                </c:pt>
                <c:pt idx="351">
                  <c:v>1.001E-6</c:v>
                </c:pt>
                <c:pt idx="352">
                  <c:v>1.001E-6</c:v>
                </c:pt>
                <c:pt idx="353">
                  <c:v>1.001E-6</c:v>
                </c:pt>
                <c:pt idx="354">
                  <c:v>1.001E-6</c:v>
                </c:pt>
                <c:pt idx="355">
                  <c:v>1.001E-6</c:v>
                </c:pt>
                <c:pt idx="356">
                  <c:v>1.001E-6</c:v>
                </c:pt>
                <c:pt idx="357">
                  <c:v>1.001E-6</c:v>
                </c:pt>
                <c:pt idx="358">
                  <c:v>1.001E-6</c:v>
                </c:pt>
                <c:pt idx="359">
                  <c:v>1.001E-6</c:v>
                </c:pt>
                <c:pt idx="360">
                  <c:v>1.001E-6</c:v>
                </c:pt>
                <c:pt idx="361">
                  <c:v>1.001E-6</c:v>
                </c:pt>
                <c:pt idx="362">
                  <c:v>1.001E-6</c:v>
                </c:pt>
                <c:pt idx="363">
                  <c:v>1.001E-6</c:v>
                </c:pt>
                <c:pt idx="364">
                  <c:v>1.001E-6</c:v>
                </c:pt>
                <c:pt idx="365">
                  <c:v>1.001E-6</c:v>
                </c:pt>
                <c:pt idx="366">
                  <c:v>1.001E-6</c:v>
                </c:pt>
                <c:pt idx="367">
                  <c:v>1.001E-6</c:v>
                </c:pt>
                <c:pt idx="368">
                  <c:v>1.001E-6</c:v>
                </c:pt>
                <c:pt idx="369">
                  <c:v>1.001E-6</c:v>
                </c:pt>
                <c:pt idx="370">
                  <c:v>1.001E-6</c:v>
                </c:pt>
                <c:pt idx="371">
                  <c:v>1.001E-6</c:v>
                </c:pt>
                <c:pt idx="372">
                  <c:v>1.001E-6</c:v>
                </c:pt>
                <c:pt idx="373">
                  <c:v>1.001E-6</c:v>
                </c:pt>
                <c:pt idx="374">
                  <c:v>1.001E-6</c:v>
                </c:pt>
                <c:pt idx="375">
                  <c:v>1.001E-6</c:v>
                </c:pt>
                <c:pt idx="376">
                  <c:v>1.001E-6</c:v>
                </c:pt>
                <c:pt idx="377">
                  <c:v>1.001E-6</c:v>
                </c:pt>
                <c:pt idx="378">
                  <c:v>1.001E-6</c:v>
                </c:pt>
                <c:pt idx="379">
                  <c:v>1.001E-6</c:v>
                </c:pt>
                <c:pt idx="380">
                  <c:v>1.001E-6</c:v>
                </c:pt>
                <c:pt idx="381">
                  <c:v>1.001E-6</c:v>
                </c:pt>
                <c:pt idx="382">
                  <c:v>1.001E-6</c:v>
                </c:pt>
                <c:pt idx="383">
                  <c:v>1.001E-6</c:v>
                </c:pt>
                <c:pt idx="384">
                  <c:v>1.001E-6</c:v>
                </c:pt>
                <c:pt idx="385">
                  <c:v>1.001E-6</c:v>
                </c:pt>
                <c:pt idx="386">
                  <c:v>1.001E-6</c:v>
                </c:pt>
                <c:pt idx="387">
                  <c:v>1.001E-6</c:v>
                </c:pt>
                <c:pt idx="388">
                  <c:v>1.001E-6</c:v>
                </c:pt>
                <c:pt idx="389">
                  <c:v>1.001E-6</c:v>
                </c:pt>
                <c:pt idx="390">
                  <c:v>1.001E-6</c:v>
                </c:pt>
                <c:pt idx="391">
                  <c:v>1.001E-6</c:v>
                </c:pt>
                <c:pt idx="392">
                  <c:v>1.001E-6</c:v>
                </c:pt>
                <c:pt idx="393">
                  <c:v>1.001E-6</c:v>
                </c:pt>
                <c:pt idx="394">
                  <c:v>1.001E-6</c:v>
                </c:pt>
                <c:pt idx="395">
                  <c:v>1.001E-6</c:v>
                </c:pt>
                <c:pt idx="396">
                  <c:v>1.001E-6</c:v>
                </c:pt>
                <c:pt idx="397">
                  <c:v>1.001E-6</c:v>
                </c:pt>
                <c:pt idx="398">
                  <c:v>1.001E-6</c:v>
                </c:pt>
                <c:pt idx="399">
                  <c:v>1.001E-6</c:v>
                </c:pt>
                <c:pt idx="400">
                  <c:v>1.001E-6</c:v>
                </c:pt>
                <c:pt idx="401">
                  <c:v>1.001E-6</c:v>
                </c:pt>
                <c:pt idx="402">
                  <c:v>1.001E-6</c:v>
                </c:pt>
                <c:pt idx="403">
                  <c:v>1.001E-6</c:v>
                </c:pt>
                <c:pt idx="404">
                  <c:v>1.001E-6</c:v>
                </c:pt>
                <c:pt idx="405">
                  <c:v>1.001E-6</c:v>
                </c:pt>
                <c:pt idx="406">
                  <c:v>1.001E-6</c:v>
                </c:pt>
                <c:pt idx="407">
                  <c:v>1.001E-6</c:v>
                </c:pt>
                <c:pt idx="408">
                  <c:v>1.001E-6</c:v>
                </c:pt>
                <c:pt idx="409">
                  <c:v>1.001E-6</c:v>
                </c:pt>
                <c:pt idx="410">
                  <c:v>1.001E-6</c:v>
                </c:pt>
                <c:pt idx="411">
                  <c:v>1.001E-6</c:v>
                </c:pt>
                <c:pt idx="412">
                  <c:v>1.001E-6</c:v>
                </c:pt>
                <c:pt idx="413">
                  <c:v>1.001E-6</c:v>
                </c:pt>
                <c:pt idx="414">
                  <c:v>1.001E-6</c:v>
                </c:pt>
                <c:pt idx="415">
                  <c:v>1.001E-6</c:v>
                </c:pt>
                <c:pt idx="416">
                  <c:v>1.001E-6</c:v>
                </c:pt>
                <c:pt idx="417">
                  <c:v>1.001E-6</c:v>
                </c:pt>
                <c:pt idx="418">
                  <c:v>1.001E-6</c:v>
                </c:pt>
                <c:pt idx="419">
                  <c:v>1.001E-6</c:v>
                </c:pt>
                <c:pt idx="420">
                  <c:v>1.001E-6</c:v>
                </c:pt>
                <c:pt idx="421">
                  <c:v>1.001E-6</c:v>
                </c:pt>
                <c:pt idx="422">
                  <c:v>1.001E-6</c:v>
                </c:pt>
                <c:pt idx="423">
                  <c:v>1.001E-6</c:v>
                </c:pt>
                <c:pt idx="424">
                  <c:v>1.001E-6</c:v>
                </c:pt>
                <c:pt idx="425">
                  <c:v>1.001E-6</c:v>
                </c:pt>
                <c:pt idx="426">
                  <c:v>1.001E-6</c:v>
                </c:pt>
                <c:pt idx="427">
                  <c:v>1.001E-6</c:v>
                </c:pt>
                <c:pt idx="428">
                  <c:v>1.001E-6</c:v>
                </c:pt>
                <c:pt idx="429">
                  <c:v>1.001E-6</c:v>
                </c:pt>
                <c:pt idx="430">
                  <c:v>1.001E-6</c:v>
                </c:pt>
                <c:pt idx="431">
                  <c:v>1.001E-6</c:v>
                </c:pt>
                <c:pt idx="432">
                  <c:v>1.001E-6</c:v>
                </c:pt>
                <c:pt idx="433">
                  <c:v>1.001E-6</c:v>
                </c:pt>
                <c:pt idx="434">
                  <c:v>1.001E-6</c:v>
                </c:pt>
                <c:pt idx="435">
                  <c:v>1.001E-6</c:v>
                </c:pt>
                <c:pt idx="436">
                  <c:v>1.001E-6</c:v>
                </c:pt>
                <c:pt idx="437">
                  <c:v>1.001E-6</c:v>
                </c:pt>
                <c:pt idx="438">
                  <c:v>1.001E-6</c:v>
                </c:pt>
                <c:pt idx="439">
                  <c:v>1.001E-6</c:v>
                </c:pt>
                <c:pt idx="440">
                  <c:v>1.001E-6</c:v>
                </c:pt>
                <c:pt idx="441">
                  <c:v>1.001E-6</c:v>
                </c:pt>
                <c:pt idx="442">
                  <c:v>1.001E-6</c:v>
                </c:pt>
                <c:pt idx="443">
                  <c:v>1.001E-6</c:v>
                </c:pt>
                <c:pt idx="444">
                  <c:v>1.001E-6</c:v>
                </c:pt>
                <c:pt idx="445">
                  <c:v>1.001E-6</c:v>
                </c:pt>
                <c:pt idx="446">
                  <c:v>1.001E-6</c:v>
                </c:pt>
                <c:pt idx="447">
                  <c:v>1.001E-6</c:v>
                </c:pt>
                <c:pt idx="448">
                  <c:v>1.001E-6</c:v>
                </c:pt>
                <c:pt idx="449">
                  <c:v>1.001E-6</c:v>
                </c:pt>
                <c:pt idx="450">
                  <c:v>1.001E-6</c:v>
                </c:pt>
                <c:pt idx="451">
                  <c:v>1.001E-6</c:v>
                </c:pt>
                <c:pt idx="452">
                  <c:v>1.001E-6</c:v>
                </c:pt>
                <c:pt idx="453">
                  <c:v>1.001E-6</c:v>
                </c:pt>
                <c:pt idx="454">
                  <c:v>1.001E-6</c:v>
                </c:pt>
                <c:pt idx="455">
                  <c:v>1.001E-6</c:v>
                </c:pt>
                <c:pt idx="456">
                  <c:v>1.001E-6</c:v>
                </c:pt>
                <c:pt idx="457">
                  <c:v>1.001E-6</c:v>
                </c:pt>
                <c:pt idx="458">
                  <c:v>1.001E-6</c:v>
                </c:pt>
                <c:pt idx="459">
                  <c:v>1.001E-6</c:v>
                </c:pt>
                <c:pt idx="460">
                  <c:v>1.001E-6</c:v>
                </c:pt>
                <c:pt idx="461">
                  <c:v>1.001E-6</c:v>
                </c:pt>
                <c:pt idx="462">
                  <c:v>1.001E-6</c:v>
                </c:pt>
                <c:pt idx="463">
                  <c:v>1.001E-6</c:v>
                </c:pt>
                <c:pt idx="464">
                  <c:v>1.001E-6</c:v>
                </c:pt>
                <c:pt idx="465">
                  <c:v>1.001E-6</c:v>
                </c:pt>
                <c:pt idx="466">
                  <c:v>1.001E-6</c:v>
                </c:pt>
                <c:pt idx="467">
                  <c:v>1.001E-6</c:v>
                </c:pt>
                <c:pt idx="468">
                  <c:v>1.001E-6</c:v>
                </c:pt>
                <c:pt idx="469">
                  <c:v>1.001E-6</c:v>
                </c:pt>
                <c:pt idx="470">
                  <c:v>1.001E-6</c:v>
                </c:pt>
                <c:pt idx="471">
                  <c:v>1.001E-6</c:v>
                </c:pt>
                <c:pt idx="472">
                  <c:v>1.001E-6</c:v>
                </c:pt>
                <c:pt idx="473">
                  <c:v>1.001E-6</c:v>
                </c:pt>
                <c:pt idx="474">
                  <c:v>1.001E-6</c:v>
                </c:pt>
                <c:pt idx="475">
                  <c:v>1.001E-6</c:v>
                </c:pt>
                <c:pt idx="476">
                  <c:v>1.001E-6</c:v>
                </c:pt>
                <c:pt idx="477">
                  <c:v>1.001E-6</c:v>
                </c:pt>
                <c:pt idx="478">
                  <c:v>1.001E-6</c:v>
                </c:pt>
                <c:pt idx="479">
                  <c:v>1.001E-6</c:v>
                </c:pt>
                <c:pt idx="480">
                  <c:v>1.001E-6</c:v>
                </c:pt>
                <c:pt idx="481">
                  <c:v>1.001E-6</c:v>
                </c:pt>
                <c:pt idx="482">
                  <c:v>1.001E-6</c:v>
                </c:pt>
                <c:pt idx="483">
                  <c:v>1.001E-6</c:v>
                </c:pt>
                <c:pt idx="484">
                  <c:v>1.001E-6</c:v>
                </c:pt>
                <c:pt idx="485">
                  <c:v>1.001E-6</c:v>
                </c:pt>
                <c:pt idx="486">
                  <c:v>1.001E-6</c:v>
                </c:pt>
                <c:pt idx="487">
                  <c:v>1.001E-6</c:v>
                </c:pt>
                <c:pt idx="488">
                  <c:v>1.001E-6</c:v>
                </c:pt>
                <c:pt idx="489">
                  <c:v>1.001E-6</c:v>
                </c:pt>
                <c:pt idx="490">
                  <c:v>1.001E-6</c:v>
                </c:pt>
                <c:pt idx="491">
                  <c:v>1.001E-6</c:v>
                </c:pt>
                <c:pt idx="492">
                  <c:v>1.001E-6</c:v>
                </c:pt>
                <c:pt idx="493">
                  <c:v>1.001E-6</c:v>
                </c:pt>
                <c:pt idx="494">
                  <c:v>1.001E-6</c:v>
                </c:pt>
                <c:pt idx="495">
                  <c:v>1.001E-6</c:v>
                </c:pt>
                <c:pt idx="496">
                  <c:v>1.001E-6</c:v>
                </c:pt>
                <c:pt idx="497">
                  <c:v>1.001E-6</c:v>
                </c:pt>
                <c:pt idx="498">
                  <c:v>1.001E-6</c:v>
                </c:pt>
                <c:pt idx="499">
                  <c:v>1.001E-6</c:v>
                </c:pt>
                <c:pt idx="500">
                  <c:v>1.001E-6</c:v>
                </c:pt>
                <c:pt idx="501">
                  <c:v>1.001E-6</c:v>
                </c:pt>
                <c:pt idx="502">
                  <c:v>1.001E-6</c:v>
                </c:pt>
                <c:pt idx="503">
                  <c:v>1.001E-6</c:v>
                </c:pt>
                <c:pt idx="504">
                  <c:v>1.001E-6</c:v>
                </c:pt>
                <c:pt idx="505">
                  <c:v>1.001E-6</c:v>
                </c:pt>
                <c:pt idx="506">
                  <c:v>1.001E-6</c:v>
                </c:pt>
                <c:pt idx="507">
                  <c:v>1.001E-6</c:v>
                </c:pt>
                <c:pt idx="508">
                  <c:v>1.001E-6</c:v>
                </c:pt>
                <c:pt idx="509">
                  <c:v>1.001E-6</c:v>
                </c:pt>
                <c:pt idx="510">
                  <c:v>1.001E-6</c:v>
                </c:pt>
                <c:pt idx="511">
                  <c:v>1.001E-6</c:v>
                </c:pt>
                <c:pt idx="512">
                  <c:v>1.001E-6</c:v>
                </c:pt>
                <c:pt idx="513">
                  <c:v>1.001E-6</c:v>
                </c:pt>
                <c:pt idx="514">
                  <c:v>1.001E-6</c:v>
                </c:pt>
                <c:pt idx="515">
                  <c:v>1.001E-6</c:v>
                </c:pt>
                <c:pt idx="516">
                  <c:v>1.001E-6</c:v>
                </c:pt>
                <c:pt idx="517">
                  <c:v>1.001E-6</c:v>
                </c:pt>
                <c:pt idx="518">
                  <c:v>1.001E-6</c:v>
                </c:pt>
                <c:pt idx="519">
                  <c:v>1.001E-6</c:v>
                </c:pt>
                <c:pt idx="520">
                  <c:v>1.001E-6</c:v>
                </c:pt>
                <c:pt idx="521">
                  <c:v>1.001E-6</c:v>
                </c:pt>
                <c:pt idx="522">
                  <c:v>1.001E-6</c:v>
                </c:pt>
                <c:pt idx="523">
                  <c:v>1.001E-6</c:v>
                </c:pt>
                <c:pt idx="524">
                  <c:v>1.001E-6</c:v>
                </c:pt>
                <c:pt idx="525">
                  <c:v>1.001E-6</c:v>
                </c:pt>
                <c:pt idx="526">
                  <c:v>1.001E-6</c:v>
                </c:pt>
                <c:pt idx="527">
                  <c:v>1.001E-6</c:v>
                </c:pt>
                <c:pt idx="528">
                  <c:v>1.001E-6</c:v>
                </c:pt>
                <c:pt idx="529">
                  <c:v>1.001E-6</c:v>
                </c:pt>
                <c:pt idx="530">
                  <c:v>1.001E-6</c:v>
                </c:pt>
                <c:pt idx="531">
                  <c:v>1.001E-6</c:v>
                </c:pt>
                <c:pt idx="532">
                  <c:v>1.001E-6</c:v>
                </c:pt>
                <c:pt idx="533">
                  <c:v>1.001E-6</c:v>
                </c:pt>
                <c:pt idx="534">
                  <c:v>1.001E-6</c:v>
                </c:pt>
                <c:pt idx="535">
                  <c:v>1.001E-6</c:v>
                </c:pt>
                <c:pt idx="536">
                  <c:v>1.001E-6</c:v>
                </c:pt>
                <c:pt idx="537">
                  <c:v>1.001E-6</c:v>
                </c:pt>
                <c:pt idx="538">
                  <c:v>1.001E-6</c:v>
                </c:pt>
                <c:pt idx="539">
                  <c:v>1.001E-6</c:v>
                </c:pt>
                <c:pt idx="540">
                  <c:v>1.001E-6</c:v>
                </c:pt>
                <c:pt idx="541">
                  <c:v>1.001E-6</c:v>
                </c:pt>
                <c:pt idx="542">
                  <c:v>1.001E-6</c:v>
                </c:pt>
                <c:pt idx="543">
                  <c:v>1.001E-6</c:v>
                </c:pt>
                <c:pt idx="544">
                  <c:v>1.001E-6</c:v>
                </c:pt>
                <c:pt idx="545">
                  <c:v>1.001E-6</c:v>
                </c:pt>
                <c:pt idx="546">
                  <c:v>1.001E-6</c:v>
                </c:pt>
                <c:pt idx="547">
                  <c:v>1.001E-6</c:v>
                </c:pt>
                <c:pt idx="548">
                  <c:v>1.001E-6</c:v>
                </c:pt>
                <c:pt idx="549">
                  <c:v>1.001E-6</c:v>
                </c:pt>
                <c:pt idx="550">
                  <c:v>1.001E-6</c:v>
                </c:pt>
                <c:pt idx="551">
                  <c:v>1.001E-6</c:v>
                </c:pt>
                <c:pt idx="552">
                  <c:v>1.001E-6</c:v>
                </c:pt>
                <c:pt idx="553">
                  <c:v>1.001E-6</c:v>
                </c:pt>
                <c:pt idx="554">
                  <c:v>1.001E-6</c:v>
                </c:pt>
                <c:pt idx="555">
                  <c:v>1.001E-6</c:v>
                </c:pt>
                <c:pt idx="556">
                  <c:v>1.001E-6</c:v>
                </c:pt>
                <c:pt idx="557">
                  <c:v>1.001E-6</c:v>
                </c:pt>
                <c:pt idx="558">
                  <c:v>1.001E-6</c:v>
                </c:pt>
                <c:pt idx="559">
                  <c:v>1.001E-6</c:v>
                </c:pt>
                <c:pt idx="560">
                  <c:v>1.001E-6</c:v>
                </c:pt>
                <c:pt idx="561">
                  <c:v>1.001E-6</c:v>
                </c:pt>
                <c:pt idx="562">
                  <c:v>1.001E-6</c:v>
                </c:pt>
                <c:pt idx="563">
                  <c:v>1.001E-6</c:v>
                </c:pt>
                <c:pt idx="564">
                  <c:v>1.001E-6</c:v>
                </c:pt>
                <c:pt idx="565">
                  <c:v>1.001E-6</c:v>
                </c:pt>
                <c:pt idx="566">
                  <c:v>1.001E-6</c:v>
                </c:pt>
                <c:pt idx="567">
                  <c:v>1.001E-6</c:v>
                </c:pt>
                <c:pt idx="568">
                  <c:v>1.001E-6</c:v>
                </c:pt>
                <c:pt idx="569">
                  <c:v>1.001E-6</c:v>
                </c:pt>
                <c:pt idx="570">
                  <c:v>1.001E-6</c:v>
                </c:pt>
                <c:pt idx="571">
                  <c:v>1.001E-6</c:v>
                </c:pt>
                <c:pt idx="572">
                  <c:v>1.001E-6</c:v>
                </c:pt>
                <c:pt idx="573">
                  <c:v>1.001E-6</c:v>
                </c:pt>
                <c:pt idx="574">
                  <c:v>1.001E-6</c:v>
                </c:pt>
                <c:pt idx="575">
                  <c:v>1.001E-6</c:v>
                </c:pt>
                <c:pt idx="576">
                  <c:v>1.001E-6</c:v>
                </c:pt>
                <c:pt idx="577">
                  <c:v>1.001E-6</c:v>
                </c:pt>
                <c:pt idx="578">
                  <c:v>1.001E-6</c:v>
                </c:pt>
                <c:pt idx="579">
                  <c:v>1.001E-6</c:v>
                </c:pt>
                <c:pt idx="580">
                  <c:v>1.001E-6</c:v>
                </c:pt>
                <c:pt idx="581">
                  <c:v>1.001E-6</c:v>
                </c:pt>
                <c:pt idx="582">
                  <c:v>1.001E-6</c:v>
                </c:pt>
                <c:pt idx="583">
                  <c:v>1.001E-6</c:v>
                </c:pt>
                <c:pt idx="584">
                  <c:v>1.001E-6</c:v>
                </c:pt>
                <c:pt idx="585">
                  <c:v>1.001E-6</c:v>
                </c:pt>
                <c:pt idx="586">
                  <c:v>1.001E-6</c:v>
                </c:pt>
                <c:pt idx="587">
                  <c:v>1.001E-6</c:v>
                </c:pt>
                <c:pt idx="588">
                  <c:v>1.001E-6</c:v>
                </c:pt>
                <c:pt idx="589">
                  <c:v>1.001E-6</c:v>
                </c:pt>
                <c:pt idx="590">
                  <c:v>1.001E-6</c:v>
                </c:pt>
                <c:pt idx="591">
                  <c:v>1.001E-6</c:v>
                </c:pt>
                <c:pt idx="592">
                  <c:v>1.001E-6</c:v>
                </c:pt>
                <c:pt idx="593">
                  <c:v>1.001E-6</c:v>
                </c:pt>
                <c:pt idx="594">
                  <c:v>1.001E-6</c:v>
                </c:pt>
                <c:pt idx="595">
                  <c:v>1.001E-6</c:v>
                </c:pt>
                <c:pt idx="596">
                  <c:v>1.001E-6</c:v>
                </c:pt>
                <c:pt idx="597">
                  <c:v>1.001E-6</c:v>
                </c:pt>
                <c:pt idx="598">
                  <c:v>1.001E-6</c:v>
                </c:pt>
                <c:pt idx="599">
                  <c:v>1.001E-6</c:v>
                </c:pt>
                <c:pt idx="600">
                  <c:v>1.001E-6</c:v>
                </c:pt>
                <c:pt idx="601">
                  <c:v>1.001E-6</c:v>
                </c:pt>
                <c:pt idx="602">
                  <c:v>1.001E-6</c:v>
                </c:pt>
                <c:pt idx="603">
                  <c:v>1.001E-6</c:v>
                </c:pt>
                <c:pt idx="604">
                  <c:v>1.001E-6</c:v>
                </c:pt>
                <c:pt idx="605">
                  <c:v>1.001E-6</c:v>
                </c:pt>
                <c:pt idx="606">
                  <c:v>1.001E-6</c:v>
                </c:pt>
                <c:pt idx="607">
                  <c:v>1.001E-6</c:v>
                </c:pt>
                <c:pt idx="608">
                  <c:v>1.001E-6</c:v>
                </c:pt>
                <c:pt idx="609">
                  <c:v>1.001E-6</c:v>
                </c:pt>
                <c:pt idx="610">
                  <c:v>1.001E-6</c:v>
                </c:pt>
                <c:pt idx="611">
                  <c:v>1.001E-6</c:v>
                </c:pt>
                <c:pt idx="612">
                  <c:v>1.001E-6</c:v>
                </c:pt>
                <c:pt idx="613">
                  <c:v>1.001E-6</c:v>
                </c:pt>
                <c:pt idx="614">
                  <c:v>1.001E-6</c:v>
                </c:pt>
                <c:pt idx="615">
                  <c:v>1.001E-6</c:v>
                </c:pt>
                <c:pt idx="616">
                  <c:v>1.001E-6</c:v>
                </c:pt>
                <c:pt idx="617">
                  <c:v>1.001E-6</c:v>
                </c:pt>
                <c:pt idx="618">
                  <c:v>1.001E-6</c:v>
                </c:pt>
                <c:pt idx="619">
                  <c:v>1.001E-6</c:v>
                </c:pt>
                <c:pt idx="620">
                  <c:v>1.001E-6</c:v>
                </c:pt>
                <c:pt idx="621">
                  <c:v>1.001E-6</c:v>
                </c:pt>
                <c:pt idx="622">
                  <c:v>1.001E-6</c:v>
                </c:pt>
                <c:pt idx="623">
                  <c:v>1.001E-6</c:v>
                </c:pt>
                <c:pt idx="624">
                  <c:v>1.001E-6</c:v>
                </c:pt>
                <c:pt idx="625">
                  <c:v>1.001E-6</c:v>
                </c:pt>
                <c:pt idx="626">
                  <c:v>1.001E-6</c:v>
                </c:pt>
                <c:pt idx="627">
                  <c:v>1.001E-6</c:v>
                </c:pt>
                <c:pt idx="628">
                  <c:v>1.001E-6</c:v>
                </c:pt>
                <c:pt idx="629">
                  <c:v>1.001E-6</c:v>
                </c:pt>
                <c:pt idx="630">
                  <c:v>1.001E-6</c:v>
                </c:pt>
                <c:pt idx="631">
                  <c:v>1.001E-6</c:v>
                </c:pt>
                <c:pt idx="632">
                  <c:v>1.001E-6</c:v>
                </c:pt>
                <c:pt idx="633">
                  <c:v>1.001E-6</c:v>
                </c:pt>
                <c:pt idx="634">
                  <c:v>1.001E-6</c:v>
                </c:pt>
                <c:pt idx="635">
                  <c:v>1.001E-6</c:v>
                </c:pt>
                <c:pt idx="636">
                  <c:v>1.001E-6</c:v>
                </c:pt>
                <c:pt idx="637">
                  <c:v>1.001E-6</c:v>
                </c:pt>
                <c:pt idx="638">
                  <c:v>1.001E-6</c:v>
                </c:pt>
                <c:pt idx="639">
                  <c:v>1.001E-6</c:v>
                </c:pt>
                <c:pt idx="640">
                  <c:v>1.001E-6</c:v>
                </c:pt>
                <c:pt idx="641">
                  <c:v>1.001E-6</c:v>
                </c:pt>
                <c:pt idx="642">
                  <c:v>1.001E-6</c:v>
                </c:pt>
                <c:pt idx="643">
                  <c:v>1.001E-6</c:v>
                </c:pt>
                <c:pt idx="644">
                  <c:v>1.001E-6</c:v>
                </c:pt>
                <c:pt idx="645">
                  <c:v>1.001E-6</c:v>
                </c:pt>
                <c:pt idx="646">
                  <c:v>1.001E-6</c:v>
                </c:pt>
                <c:pt idx="647">
                  <c:v>1.001E-6</c:v>
                </c:pt>
                <c:pt idx="648">
                  <c:v>1.001E-6</c:v>
                </c:pt>
                <c:pt idx="649">
                  <c:v>1.001E-6</c:v>
                </c:pt>
                <c:pt idx="650">
                  <c:v>1.001E-6</c:v>
                </c:pt>
                <c:pt idx="651">
                  <c:v>1.001E-6</c:v>
                </c:pt>
                <c:pt idx="652">
                  <c:v>1.001E-6</c:v>
                </c:pt>
                <c:pt idx="653">
                  <c:v>1.001E-6</c:v>
                </c:pt>
                <c:pt idx="654">
                  <c:v>1.001E-6</c:v>
                </c:pt>
                <c:pt idx="655">
                  <c:v>1.001E-6</c:v>
                </c:pt>
                <c:pt idx="656">
                  <c:v>1.001E-6</c:v>
                </c:pt>
                <c:pt idx="657">
                  <c:v>1.001E-6</c:v>
                </c:pt>
                <c:pt idx="658">
                  <c:v>1.001E-6</c:v>
                </c:pt>
                <c:pt idx="659">
                  <c:v>1.001E-6</c:v>
                </c:pt>
                <c:pt idx="660">
                  <c:v>1.001E-6</c:v>
                </c:pt>
                <c:pt idx="661">
                  <c:v>1.001E-6</c:v>
                </c:pt>
                <c:pt idx="662">
                  <c:v>1.001E-6</c:v>
                </c:pt>
                <c:pt idx="663">
                  <c:v>1.001E-6</c:v>
                </c:pt>
                <c:pt idx="664">
                  <c:v>1.001E-6</c:v>
                </c:pt>
                <c:pt idx="665">
                  <c:v>1.001E-6</c:v>
                </c:pt>
                <c:pt idx="666">
                  <c:v>1.001E-6</c:v>
                </c:pt>
                <c:pt idx="667">
                  <c:v>1.001E-6</c:v>
                </c:pt>
                <c:pt idx="668">
                  <c:v>1.001E-6</c:v>
                </c:pt>
                <c:pt idx="669">
                  <c:v>1.001E-6</c:v>
                </c:pt>
                <c:pt idx="670">
                  <c:v>1.001E-6</c:v>
                </c:pt>
                <c:pt idx="671">
                  <c:v>1.001E-6</c:v>
                </c:pt>
                <c:pt idx="672">
                  <c:v>1.001E-6</c:v>
                </c:pt>
                <c:pt idx="673">
                  <c:v>1.001E-6</c:v>
                </c:pt>
                <c:pt idx="674">
                  <c:v>1.001E-6</c:v>
                </c:pt>
                <c:pt idx="675">
                  <c:v>1.001E-6</c:v>
                </c:pt>
                <c:pt idx="676">
                  <c:v>1.001E-6</c:v>
                </c:pt>
                <c:pt idx="677">
                  <c:v>1.001E-6</c:v>
                </c:pt>
                <c:pt idx="678">
                  <c:v>1.001E-6</c:v>
                </c:pt>
                <c:pt idx="679">
                  <c:v>1.001E-6</c:v>
                </c:pt>
                <c:pt idx="680">
                  <c:v>1.001E-6</c:v>
                </c:pt>
                <c:pt idx="681">
                  <c:v>1.001E-6</c:v>
                </c:pt>
                <c:pt idx="682">
                  <c:v>1.001E-6</c:v>
                </c:pt>
                <c:pt idx="683">
                  <c:v>1.001E-6</c:v>
                </c:pt>
                <c:pt idx="684">
                  <c:v>1.001E-6</c:v>
                </c:pt>
                <c:pt idx="685">
                  <c:v>1.001E-6</c:v>
                </c:pt>
                <c:pt idx="686">
                  <c:v>1.001E-6</c:v>
                </c:pt>
                <c:pt idx="687">
                  <c:v>1.001E-6</c:v>
                </c:pt>
                <c:pt idx="688">
                  <c:v>1.001E-6</c:v>
                </c:pt>
                <c:pt idx="689">
                  <c:v>1.001E-6</c:v>
                </c:pt>
                <c:pt idx="690">
                  <c:v>1.001E-6</c:v>
                </c:pt>
                <c:pt idx="691">
                  <c:v>1.001E-6</c:v>
                </c:pt>
                <c:pt idx="692">
                  <c:v>1.001E-6</c:v>
                </c:pt>
                <c:pt idx="693">
                  <c:v>1.001E-6</c:v>
                </c:pt>
                <c:pt idx="694">
                  <c:v>1.001E-6</c:v>
                </c:pt>
                <c:pt idx="695">
                  <c:v>1.001E-6</c:v>
                </c:pt>
                <c:pt idx="696">
                  <c:v>1.001E-6</c:v>
                </c:pt>
                <c:pt idx="697">
                  <c:v>1.001E-6</c:v>
                </c:pt>
                <c:pt idx="698">
                  <c:v>1.001E-6</c:v>
                </c:pt>
                <c:pt idx="699">
                  <c:v>1.001E-6</c:v>
                </c:pt>
                <c:pt idx="700">
                  <c:v>1.001E-6</c:v>
                </c:pt>
                <c:pt idx="701">
                  <c:v>1.001E-6</c:v>
                </c:pt>
                <c:pt idx="702">
                  <c:v>1.001E-6</c:v>
                </c:pt>
                <c:pt idx="703">
                  <c:v>1.001E-6</c:v>
                </c:pt>
                <c:pt idx="704">
                  <c:v>1.001E-6</c:v>
                </c:pt>
                <c:pt idx="705">
                  <c:v>1.001E-6</c:v>
                </c:pt>
                <c:pt idx="706">
                  <c:v>1.001E-6</c:v>
                </c:pt>
                <c:pt idx="707">
                  <c:v>1.001E-6</c:v>
                </c:pt>
                <c:pt idx="708">
                  <c:v>1.001E-6</c:v>
                </c:pt>
                <c:pt idx="709">
                  <c:v>1.001E-6</c:v>
                </c:pt>
                <c:pt idx="710">
                  <c:v>1.001E-6</c:v>
                </c:pt>
                <c:pt idx="711">
                  <c:v>1.001E-6</c:v>
                </c:pt>
                <c:pt idx="712">
                  <c:v>1.001E-6</c:v>
                </c:pt>
                <c:pt idx="713">
                  <c:v>1.001E-6</c:v>
                </c:pt>
                <c:pt idx="714">
                  <c:v>1.001E-6</c:v>
                </c:pt>
                <c:pt idx="715">
                  <c:v>1.001E-6</c:v>
                </c:pt>
                <c:pt idx="716">
                  <c:v>1.001E-6</c:v>
                </c:pt>
                <c:pt idx="717">
                  <c:v>1.001E-6</c:v>
                </c:pt>
                <c:pt idx="718">
                  <c:v>1.001E-6</c:v>
                </c:pt>
                <c:pt idx="719">
                  <c:v>1.001E-6</c:v>
                </c:pt>
                <c:pt idx="720">
                  <c:v>1.001E-6</c:v>
                </c:pt>
                <c:pt idx="721">
                  <c:v>1.001E-6</c:v>
                </c:pt>
                <c:pt idx="722">
                  <c:v>1.001E-6</c:v>
                </c:pt>
                <c:pt idx="723">
                  <c:v>1.001E-6</c:v>
                </c:pt>
                <c:pt idx="724">
                  <c:v>1.001E-6</c:v>
                </c:pt>
                <c:pt idx="725">
                  <c:v>1.001E-6</c:v>
                </c:pt>
                <c:pt idx="726">
                  <c:v>1.001E-6</c:v>
                </c:pt>
                <c:pt idx="727">
                  <c:v>1.001E-6</c:v>
                </c:pt>
                <c:pt idx="728">
                  <c:v>1.001E-6</c:v>
                </c:pt>
                <c:pt idx="729">
                  <c:v>1.001E-6</c:v>
                </c:pt>
                <c:pt idx="730">
                  <c:v>1.001E-6</c:v>
                </c:pt>
                <c:pt idx="731">
                  <c:v>1.001E-6</c:v>
                </c:pt>
                <c:pt idx="732">
                  <c:v>1.001E-6</c:v>
                </c:pt>
                <c:pt idx="733">
                  <c:v>1.001E-6</c:v>
                </c:pt>
                <c:pt idx="734">
                  <c:v>1.001E-6</c:v>
                </c:pt>
                <c:pt idx="735">
                  <c:v>1.001E-6</c:v>
                </c:pt>
                <c:pt idx="736">
                  <c:v>1.001E-6</c:v>
                </c:pt>
                <c:pt idx="737">
                  <c:v>1.001E-6</c:v>
                </c:pt>
                <c:pt idx="738">
                  <c:v>1.001E-6</c:v>
                </c:pt>
                <c:pt idx="739">
                  <c:v>1.001E-6</c:v>
                </c:pt>
                <c:pt idx="740">
                  <c:v>1.001E-6</c:v>
                </c:pt>
                <c:pt idx="741">
                  <c:v>1.001E-6</c:v>
                </c:pt>
                <c:pt idx="742">
                  <c:v>1.001E-6</c:v>
                </c:pt>
                <c:pt idx="743">
                  <c:v>1.001E-6</c:v>
                </c:pt>
                <c:pt idx="744">
                  <c:v>1.001E-6</c:v>
                </c:pt>
                <c:pt idx="745">
                  <c:v>1.001E-6</c:v>
                </c:pt>
                <c:pt idx="746">
                  <c:v>1.001E-6</c:v>
                </c:pt>
                <c:pt idx="747">
                  <c:v>1.001E-6</c:v>
                </c:pt>
                <c:pt idx="748">
                  <c:v>1.001E-6</c:v>
                </c:pt>
                <c:pt idx="749">
                  <c:v>1.001E-6</c:v>
                </c:pt>
                <c:pt idx="750">
                  <c:v>1.001E-6</c:v>
                </c:pt>
                <c:pt idx="751">
                  <c:v>1.001E-6</c:v>
                </c:pt>
                <c:pt idx="752">
                  <c:v>1.001E-6</c:v>
                </c:pt>
                <c:pt idx="753">
                  <c:v>1.001E-6</c:v>
                </c:pt>
                <c:pt idx="754">
                  <c:v>1.001E-6</c:v>
                </c:pt>
                <c:pt idx="755">
                  <c:v>1.001E-6</c:v>
                </c:pt>
                <c:pt idx="756">
                  <c:v>1.001E-6</c:v>
                </c:pt>
                <c:pt idx="757">
                  <c:v>1.001E-6</c:v>
                </c:pt>
                <c:pt idx="758">
                  <c:v>1.001E-6</c:v>
                </c:pt>
                <c:pt idx="759">
                  <c:v>1.001E-6</c:v>
                </c:pt>
                <c:pt idx="760">
                  <c:v>1.001E-6</c:v>
                </c:pt>
                <c:pt idx="761">
                  <c:v>1.001E-6</c:v>
                </c:pt>
                <c:pt idx="762">
                  <c:v>1.001E-6</c:v>
                </c:pt>
                <c:pt idx="763">
                  <c:v>1.001E-6</c:v>
                </c:pt>
                <c:pt idx="764">
                  <c:v>1.001E-6</c:v>
                </c:pt>
                <c:pt idx="765">
                  <c:v>1.001E-6</c:v>
                </c:pt>
                <c:pt idx="766">
                  <c:v>1.001E-6</c:v>
                </c:pt>
                <c:pt idx="767">
                  <c:v>1.001E-6</c:v>
                </c:pt>
                <c:pt idx="768">
                  <c:v>1.001E-6</c:v>
                </c:pt>
                <c:pt idx="769">
                  <c:v>1.001E-6</c:v>
                </c:pt>
                <c:pt idx="770">
                  <c:v>1.001E-6</c:v>
                </c:pt>
                <c:pt idx="771">
                  <c:v>1.001E-6</c:v>
                </c:pt>
                <c:pt idx="772">
                  <c:v>1.001E-6</c:v>
                </c:pt>
                <c:pt idx="773">
                  <c:v>1.001E-6</c:v>
                </c:pt>
                <c:pt idx="774">
                  <c:v>1.001E-6</c:v>
                </c:pt>
                <c:pt idx="775">
                  <c:v>1.001E-6</c:v>
                </c:pt>
                <c:pt idx="776">
                  <c:v>1.001E-6</c:v>
                </c:pt>
                <c:pt idx="777">
                  <c:v>1.001E-6</c:v>
                </c:pt>
                <c:pt idx="778">
                  <c:v>1.001E-6</c:v>
                </c:pt>
                <c:pt idx="779">
                  <c:v>1.001E-6</c:v>
                </c:pt>
                <c:pt idx="780">
                  <c:v>1.001E-6</c:v>
                </c:pt>
                <c:pt idx="781">
                  <c:v>1.001E-6</c:v>
                </c:pt>
                <c:pt idx="782">
                  <c:v>1.001E-6</c:v>
                </c:pt>
                <c:pt idx="783">
                  <c:v>1.001E-6</c:v>
                </c:pt>
                <c:pt idx="784">
                  <c:v>1.001E-6</c:v>
                </c:pt>
                <c:pt idx="785">
                  <c:v>1.001E-6</c:v>
                </c:pt>
                <c:pt idx="786">
                  <c:v>1.001E-6</c:v>
                </c:pt>
                <c:pt idx="787">
                  <c:v>1.001E-6</c:v>
                </c:pt>
                <c:pt idx="788">
                  <c:v>1.001E-6</c:v>
                </c:pt>
                <c:pt idx="789">
                  <c:v>1.001E-6</c:v>
                </c:pt>
                <c:pt idx="790">
                  <c:v>1.001E-6</c:v>
                </c:pt>
                <c:pt idx="791">
                  <c:v>1.001E-6</c:v>
                </c:pt>
                <c:pt idx="792">
                  <c:v>1.001E-6</c:v>
                </c:pt>
                <c:pt idx="793">
                  <c:v>1.001E-6</c:v>
                </c:pt>
                <c:pt idx="794">
                  <c:v>1.001E-6</c:v>
                </c:pt>
                <c:pt idx="795">
                  <c:v>1.001E-6</c:v>
                </c:pt>
                <c:pt idx="796">
                  <c:v>1.001E-6</c:v>
                </c:pt>
                <c:pt idx="797">
                  <c:v>1.001E-6</c:v>
                </c:pt>
                <c:pt idx="798">
                  <c:v>1.001E-6</c:v>
                </c:pt>
                <c:pt idx="799">
                  <c:v>1.001E-6</c:v>
                </c:pt>
                <c:pt idx="800">
                  <c:v>1.001E-6</c:v>
                </c:pt>
                <c:pt idx="801">
                  <c:v>1.001E-6</c:v>
                </c:pt>
                <c:pt idx="802">
                  <c:v>1.001E-6</c:v>
                </c:pt>
                <c:pt idx="803">
                  <c:v>1.001E-6</c:v>
                </c:pt>
                <c:pt idx="804">
                  <c:v>1.001E-6</c:v>
                </c:pt>
                <c:pt idx="805">
                  <c:v>1.001E-6</c:v>
                </c:pt>
                <c:pt idx="806">
                  <c:v>1.001E-6</c:v>
                </c:pt>
                <c:pt idx="807">
                  <c:v>1.001E-6</c:v>
                </c:pt>
                <c:pt idx="808">
                  <c:v>1.001E-6</c:v>
                </c:pt>
                <c:pt idx="809">
                  <c:v>1.001E-6</c:v>
                </c:pt>
                <c:pt idx="810">
                  <c:v>1.001E-6</c:v>
                </c:pt>
                <c:pt idx="811">
                  <c:v>1.001E-6</c:v>
                </c:pt>
                <c:pt idx="812">
                  <c:v>1.001E-6</c:v>
                </c:pt>
                <c:pt idx="813">
                  <c:v>1.001E-6</c:v>
                </c:pt>
                <c:pt idx="814">
                  <c:v>1.001E-6</c:v>
                </c:pt>
                <c:pt idx="815">
                  <c:v>1.001E-6</c:v>
                </c:pt>
                <c:pt idx="816">
                  <c:v>1.001E-6</c:v>
                </c:pt>
                <c:pt idx="817">
                  <c:v>1.001E-6</c:v>
                </c:pt>
                <c:pt idx="818">
                  <c:v>1.001E-6</c:v>
                </c:pt>
                <c:pt idx="819">
                  <c:v>1.001E-6</c:v>
                </c:pt>
                <c:pt idx="820">
                  <c:v>1.001E-6</c:v>
                </c:pt>
                <c:pt idx="821">
                  <c:v>1.001E-6</c:v>
                </c:pt>
                <c:pt idx="822">
                  <c:v>1.001E-6</c:v>
                </c:pt>
                <c:pt idx="823">
                  <c:v>1.001E-6</c:v>
                </c:pt>
                <c:pt idx="824">
                  <c:v>1.001E-6</c:v>
                </c:pt>
                <c:pt idx="825">
                  <c:v>1.001E-6</c:v>
                </c:pt>
                <c:pt idx="826">
                  <c:v>1.001E-6</c:v>
                </c:pt>
                <c:pt idx="827">
                  <c:v>1.001E-6</c:v>
                </c:pt>
                <c:pt idx="828">
                  <c:v>1.001E-6</c:v>
                </c:pt>
                <c:pt idx="829">
                  <c:v>1.001E-6</c:v>
                </c:pt>
                <c:pt idx="830">
                  <c:v>1.001E-6</c:v>
                </c:pt>
                <c:pt idx="831">
                  <c:v>1.001E-6</c:v>
                </c:pt>
                <c:pt idx="832">
                  <c:v>1.001E-6</c:v>
                </c:pt>
                <c:pt idx="833">
                  <c:v>1.001E-6</c:v>
                </c:pt>
                <c:pt idx="834">
                  <c:v>1.001E-6</c:v>
                </c:pt>
                <c:pt idx="835">
                  <c:v>1.001E-6</c:v>
                </c:pt>
                <c:pt idx="836">
                  <c:v>1.001E-6</c:v>
                </c:pt>
                <c:pt idx="837">
                  <c:v>1.001E-6</c:v>
                </c:pt>
                <c:pt idx="838">
                  <c:v>1.001E-6</c:v>
                </c:pt>
                <c:pt idx="839">
                  <c:v>1.001E-6</c:v>
                </c:pt>
                <c:pt idx="840">
                  <c:v>1.001E-6</c:v>
                </c:pt>
                <c:pt idx="841">
                  <c:v>1.001E-6</c:v>
                </c:pt>
                <c:pt idx="842">
                  <c:v>1.001E-6</c:v>
                </c:pt>
                <c:pt idx="843">
                  <c:v>1.001E-6</c:v>
                </c:pt>
                <c:pt idx="844">
                  <c:v>1.001E-6</c:v>
                </c:pt>
                <c:pt idx="845">
                  <c:v>1.001E-6</c:v>
                </c:pt>
                <c:pt idx="846">
                  <c:v>1.001E-6</c:v>
                </c:pt>
                <c:pt idx="847">
                  <c:v>1.001E-6</c:v>
                </c:pt>
                <c:pt idx="848">
                  <c:v>1.001E-6</c:v>
                </c:pt>
                <c:pt idx="849">
                  <c:v>1.001E-6</c:v>
                </c:pt>
                <c:pt idx="850">
                  <c:v>1.001E-6</c:v>
                </c:pt>
                <c:pt idx="851">
                  <c:v>1.001E-6</c:v>
                </c:pt>
                <c:pt idx="852">
                  <c:v>1.001E-6</c:v>
                </c:pt>
                <c:pt idx="853">
                  <c:v>1.001E-6</c:v>
                </c:pt>
                <c:pt idx="854">
                  <c:v>1.001E-6</c:v>
                </c:pt>
                <c:pt idx="855">
                  <c:v>1.001E-6</c:v>
                </c:pt>
                <c:pt idx="856">
                  <c:v>1.001E-6</c:v>
                </c:pt>
                <c:pt idx="857">
                  <c:v>1.001E-6</c:v>
                </c:pt>
                <c:pt idx="858">
                  <c:v>1.001E-6</c:v>
                </c:pt>
                <c:pt idx="859">
                  <c:v>1.001E-6</c:v>
                </c:pt>
                <c:pt idx="860">
                  <c:v>1.001E-6</c:v>
                </c:pt>
                <c:pt idx="861">
                  <c:v>1.001E-6</c:v>
                </c:pt>
                <c:pt idx="862">
                  <c:v>1.001E-6</c:v>
                </c:pt>
                <c:pt idx="863">
                  <c:v>1.001E-6</c:v>
                </c:pt>
                <c:pt idx="864">
                  <c:v>1.001E-6</c:v>
                </c:pt>
                <c:pt idx="865">
                  <c:v>1.001E-6</c:v>
                </c:pt>
                <c:pt idx="866">
                  <c:v>1.001E-6</c:v>
                </c:pt>
                <c:pt idx="867">
                  <c:v>1.001E-6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72-433F-803C-840BB0DB58C0}"/>
            </c:ext>
          </c:extLst>
        </c:ser>
        <c:ser>
          <c:idx val="3"/>
          <c:order val="1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9.654E-9</c:v>
                </c:pt>
                <c:pt idx="2">
                  <c:v>1.6470000000000001E-8</c:v>
                </c:pt>
                <c:pt idx="3">
                  <c:v>2.3890000000000001E-8</c:v>
                </c:pt>
                <c:pt idx="4">
                  <c:v>3.1499999999999998E-8</c:v>
                </c:pt>
                <c:pt idx="5">
                  <c:v>3.9190000000000002E-8</c:v>
                </c:pt>
                <c:pt idx="6">
                  <c:v>4.6940000000000002E-8</c:v>
                </c:pt>
                <c:pt idx="7">
                  <c:v>5.4730000000000001E-8</c:v>
                </c:pt>
                <c:pt idx="8">
                  <c:v>6.2550000000000001E-8</c:v>
                </c:pt>
                <c:pt idx="9">
                  <c:v>7.0399999999999995E-8</c:v>
                </c:pt>
                <c:pt idx="10">
                  <c:v>7.8279999999999997E-8</c:v>
                </c:pt>
                <c:pt idx="11">
                  <c:v>8.6169999999999997E-8</c:v>
                </c:pt>
                <c:pt idx="12">
                  <c:v>9.4069999999999995E-8</c:v>
                </c:pt>
                <c:pt idx="13">
                  <c:v>1.02E-7</c:v>
                </c:pt>
                <c:pt idx="14">
                  <c:v>1.099E-7</c:v>
                </c:pt>
                <c:pt idx="15">
                  <c:v>1.178E-7</c:v>
                </c:pt>
                <c:pt idx="16">
                  <c:v>1.2569999999999999E-7</c:v>
                </c:pt>
                <c:pt idx="17">
                  <c:v>1.3360000000000001E-7</c:v>
                </c:pt>
                <c:pt idx="18">
                  <c:v>1.4149999999999999E-7</c:v>
                </c:pt>
                <c:pt idx="19">
                  <c:v>1.494E-7</c:v>
                </c:pt>
                <c:pt idx="20">
                  <c:v>1.5730000000000001E-7</c:v>
                </c:pt>
                <c:pt idx="21">
                  <c:v>1.652E-7</c:v>
                </c:pt>
                <c:pt idx="22">
                  <c:v>1.73E-7</c:v>
                </c:pt>
                <c:pt idx="23">
                  <c:v>1.8090000000000001E-7</c:v>
                </c:pt>
                <c:pt idx="24">
                  <c:v>1.888E-7</c:v>
                </c:pt>
                <c:pt idx="25">
                  <c:v>1.9670000000000001E-7</c:v>
                </c:pt>
                <c:pt idx="26">
                  <c:v>2.0459999999999999E-7</c:v>
                </c:pt>
                <c:pt idx="27">
                  <c:v>2.1260000000000001E-7</c:v>
                </c:pt>
                <c:pt idx="28">
                  <c:v>2.2070000000000001E-7</c:v>
                </c:pt>
                <c:pt idx="29">
                  <c:v>2.2880000000000001E-7</c:v>
                </c:pt>
                <c:pt idx="30">
                  <c:v>2.371E-7</c:v>
                </c:pt>
                <c:pt idx="31">
                  <c:v>2.4550000000000002E-7</c:v>
                </c:pt>
                <c:pt idx="32">
                  <c:v>2.5419999999999999E-7</c:v>
                </c:pt>
                <c:pt idx="33">
                  <c:v>2.6300000000000001E-7</c:v>
                </c:pt>
                <c:pt idx="34">
                  <c:v>2.72E-7</c:v>
                </c:pt>
                <c:pt idx="35">
                  <c:v>2.8130000000000001E-7</c:v>
                </c:pt>
                <c:pt idx="36">
                  <c:v>2.9089999999999999E-7</c:v>
                </c:pt>
                <c:pt idx="37">
                  <c:v>3.0079999999999999E-7</c:v>
                </c:pt>
                <c:pt idx="38">
                  <c:v>3.1100000000000002E-7</c:v>
                </c:pt>
                <c:pt idx="39">
                  <c:v>3.2150000000000001E-7</c:v>
                </c:pt>
                <c:pt idx="40">
                  <c:v>3.3249999999999999E-7</c:v>
                </c:pt>
                <c:pt idx="41">
                  <c:v>3.4379999999999999E-7</c:v>
                </c:pt>
                <c:pt idx="42">
                  <c:v>3.5549999999999997E-7</c:v>
                </c:pt>
                <c:pt idx="43">
                  <c:v>3.6759999999999998E-7</c:v>
                </c:pt>
                <c:pt idx="44">
                  <c:v>3.8010000000000002E-7</c:v>
                </c:pt>
                <c:pt idx="45">
                  <c:v>3.9309999999999999E-7</c:v>
                </c:pt>
                <c:pt idx="46">
                  <c:v>4.0649999999999999E-7</c:v>
                </c:pt>
                <c:pt idx="47">
                  <c:v>4.2030000000000002E-7</c:v>
                </c:pt>
                <c:pt idx="48">
                  <c:v>4.3459999999999999E-7</c:v>
                </c:pt>
                <c:pt idx="49">
                  <c:v>4.4929999999999998E-7</c:v>
                </c:pt>
                <c:pt idx="50">
                  <c:v>4.643E-7</c:v>
                </c:pt>
                <c:pt idx="51">
                  <c:v>4.7970000000000004E-7</c:v>
                </c:pt>
                <c:pt idx="52">
                  <c:v>4.9549999999999996E-7</c:v>
                </c:pt>
                <c:pt idx="53">
                  <c:v>5.116E-7</c:v>
                </c:pt>
                <c:pt idx="54">
                  <c:v>5.2789999999999996E-7</c:v>
                </c:pt>
                <c:pt idx="55">
                  <c:v>5.4440000000000003E-7</c:v>
                </c:pt>
                <c:pt idx="56">
                  <c:v>5.6100000000000001E-7</c:v>
                </c:pt>
                <c:pt idx="57">
                  <c:v>5.778E-7</c:v>
                </c:pt>
                <c:pt idx="58">
                  <c:v>5.9449999999999998E-7</c:v>
                </c:pt>
                <c:pt idx="59">
                  <c:v>6.1129999999999997E-7</c:v>
                </c:pt>
                <c:pt idx="60">
                  <c:v>6.2789999999999995E-7</c:v>
                </c:pt>
                <c:pt idx="61">
                  <c:v>6.4450000000000003E-7</c:v>
                </c:pt>
                <c:pt idx="62">
                  <c:v>6.609E-7</c:v>
                </c:pt>
                <c:pt idx="63">
                  <c:v>6.7710000000000005E-7</c:v>
                </c:pt>
                <c:pt idx="64">
                  <c:v>6.9319999999999999E-7</c:v>
                </c:pt>
                <c:pt idx="65">
                  <c:v>7.0900000000000001E-7</c:v>
                </c:pt>
                <c:pt idx="66">
                  <c:v>7.2470000000000002E-7</c:v>
                </c:pt>
                <c:pt idx="67">
                  <c:v>7.4000000000000001E-7</c:v>
                </c:pt>
                <c:pt idx="68">
                  <c:v>7.5509999999999998E-7</c:v>
                </c:pt>
                <c:pt idx="69">
                  <c:v>7.6970000000000002E-7</c:v>
                </c:pt>
                <c:pt idx="70">
                  <c:v>7.8400000000000003E-7</c:v>
                </c:pt>
                <c:pt idx="71">
                  <c:v>7.9790000000000002E-7</c:v>
                </c:pt>
                <c:pt idx="72">
                  <c:v>8.1119999999999996E-7</c:v>
                </c:pt>
                <c:pt idx="73">
                  <c:v>8.2399999999999997E-7</c:v>
                </c:pt>
                <c:pt idx="74">
                  <c:v>8.3630000000000004E-7</c:v>
                </c:pt>
                <c:pt idx="75">
                  <c:v>8.4779999999999996E-7</c:v>
                </c:pt>
                <c:pt idx="76">
                  <c:v>8.5880000000000004E-7</c:v>
                </c:pt>
                <c:pt idx="77">
                  <c:v>8.6899999999999996E-7</c:v>
                </c:pt>
                <c:pt idx="78">
                  <c:v>8.7860000000000005E-7</c:v>
                </c:pt>
                <c:pt idx="79">
                  <c:v>8.8749999999999997E-7</c:v>
                </c:pt>
                <c:pt idx="80">
                  <c:v>8.9569999999999995E-7</c:v>
                </c:pt>
                <c:pt idx="81">
                  <c:v>9.0319999999999999E-7</c:v>
                </c:pt>
                <c:pt idx="82">
                  <c:v>9.0999999999999997E-7</c:v>
                </c:pt>
                <c:pt idx="83">
                  <c:v>9.1630000000000002E-7</c:v>
                </c:pt>
                <c:pt idx="84">
                  <c:v>9.2190000000000002E-7</c:v>
                </c:pt>
                <c:pt idx="85">
                  <c:v>9.2689999999999997E-7</c:v>
                </c:pt>
                <c:pt idx="86">
                  <c:v>9.3129999999999998E-7</c:v>
                </c:pt>
                <c:pt idx="87">
                  <c:v>9.3529999999999996E-7</c:v>
                </c:pt>
                <c:pt idx="88">
                  <c:v>9.3870000000000001E-7</c:v>
                </c:pt>
                <c:pt idx="89">
                  <c:v>9.4150000000000001E-7</c:v>
                </c:pt>
                <c:pt idx="90">
                  <c:v>9.4389999999999998E-7</c:v>
                </c:pt>
                <c:pt idx="91">
                  <c:v>9.4580000000000001E-7</c:v>
                </c:pt>
                <c:pt idx="92">
                  <c:v>9.471E-7</c:v>
                </c:pt>
                <c:pt idx="93">
                  <c:v>9.4799999999999997E-7</c:v>
                </c:pt>
                <c:pt idx="94">
                  <c:v>9.4829999999999999E-7</c:v>
                </c:pt>
                <c:pt idx="95">
                  <c:v>9.4819999999999998E-7</c:v>
                </c:pt>
                <c:pt idx="96">
                  <c:v>9.4760000000000004E-7</c:v>
                </c:pt>
                <c:pt idx="97">
                  <c:v>9.4649999999999996E-7</c:v>
                </c:pt>
                <c:pt idx="98">
                  <c:v>9.4509999999999996E-7</c:v>
                </c:pt>
                <c:pt idx="99">
                  <c:v>9.4320000000000003E-7</c:v>
                </c:pt>
                <c:pt idx="100">
                  <c:v>9.4089999999999996E-7</c:v>
                </c:pt>
                <c:pt idx="101">
                  <c:v>9.3829999999999998E-7</c:v>
                </c:pt>
                <c:pt idx="102">
                  <c:v>9.3529999999999996E-7</c:v>
                </c:pt>
                <c:pt idx="103">
                  <c:v>9.3200000000000003E-7</c:v>
                </c:pt>
                <c:pt idx="104">
                  <c:v>9.2849999999999998E-7</c:v>
                </c:pt>
                <c:pt idx="105">
                  <c:v>9.2470000000000002E-7</c:v>
                </c:pt>
                <c:pt idx="106">
                  <c:v>9.2060000000000002E-7</c:v>
                </c:pt>
                <c:pt idx="107">
                  <c:v>9.1630000000000002E-7</c:v>
                </c:pt>
                <c:pt idx="108">
                  <c:v>9.1169999999999999E-7</c:v>
                </c:pt>
                <c:pt idx="109">
                  <c:v>9.0699999999999996E-7</c:v>
                </c:pt>
                <c:pt idx="110">
                  <c:v>9.0210000000000001E-7</c:v>
                </c:pt>
                <c:pt idx="111">
                  <c:v>8.9700000000000005E-7</c:v>
                </c:pt>
                <c:pt idx="112">
                  <c:v>8.9169999999999997E-7</c:v>
                </c:pt>
                <c:pt idx="113">
                  <c:v>8.864E-7</c:v>
                </c:pt>
                <c:pt idx="114">
                  <c:v>8.808E-7</c:v>
                </c:pt>
                <c:pt idx="115">
                  <c:v>8.752E-7</c:v>
                </c:pt>
                <c:pt idx="116">
                  <c:v>8.695E-7</c:v>
                </c:pt>
                <c:pt idx="117">
                  <c:v>8.6359999999999998E-7</c:v>
                </c:pt>
                <c:pt idx="118">
                  <c:v>8.5769999999999996E-7</c:v>
                </c:pt>
                <c:pt idx="119">
                  <c:v>8.5190000000000005E-7</c:v>
                </c:pt>
                <c:pt idx="120">
                  <c:v>8.4610000000000004E-7</c:v>
                </c:pt>
                <c:pt idx="121">
                  <c:v>8.4069999999999995E-7</c:v>
                </c:pt>
                <c:pt idx="122">
                  <c:v>8.3590000000000001E-7</c:v>
                </c:pt>
                <c:pt idx="123">
                  <c:v>8.3190000000000003E-7</c:v>
                </c:pt>
                <c:pt idx="124">
                  <c:v>8.2890000000000002E-7</c:v>
                </c:pt>
                <c:pt idx="125">
                  <c:v>8.2709999999999999E-7</c:v>
                </c:pt>
                <c:pt idx="126">
                  <c:v>8.2620000000000003E-7</c:v>
                </c:pt>
                <c:pt idx="127">
                  <c:v>8.258E-7</c:v>
                </c:pt>
                <c:pt idx="128">
                  <c:v>8.2529999999999996E-7</c:v>
                </c:pt>
                <c:pt idx="129">
                  <c:v>8.2419999999999998E-7</c:v>
                </c:pt>
                <c:pt idx="130">
                  <c:v>8.2230000000000005E-7</c:v>
                </c:pt>
                <c:pt idx="131">
                  <c:v>8.1950000000000005E-7</c:v>
                </c:pt>
                <c:pt idx="132">
                  <c:v>8.16E-7</c:v>
                </c:pt>
                <c:pt idx="133">
                  <c:v>8.1249999999999995E-7</c:v>
                </c:pt>
                <c:pt idx="134">
                  <c:v>8.0950000000000004E-7</c:v>
                </c:pt>
                <c:pt idx="135">
                  <c:v>8.0760000000000001E-7</c:v>
                </c:pt>
                <c:pt idx="136">
                  <c:v>8.0709999999999997E-7</c:v>
                </c:pt>
                <c:pt idx="137">
                  <c:v>8.0790000000000003E-7</c:v>
                </c:pt>
                <c:pt idx="138">
                  <c:v>8.0979999999999996E-7</c:v>
                </c:pt>
                <c:pt idx="139">
                  <c:v>8.1259999999999996E-7</c:v>
                </c:pt>
                <c:pt idx="140">
                  <c:v>8.1569999999999998E-7</c:v>
                </c:pt>
                <c:pt idx="141">
                  <c:v>8.188E-7</c:v>
                </c:pt>
                <c:pt idx="142">
                  <c:v>8.2180000000000001E-7</c:v>
                </c:pt>
                <c:pt idx="143">
                  <c:v>8.2429999999999999E-7</c:v>
                </c:pt>
                <c:pt idx="144">
                  <c:v>8.2650000000000005E-7</c:v>
                </c:pt>
                <c:pt idx="145">
                  <c:v>8.2819999999999996E-7</c:v>
                </c:pt>
                <c:pt idx="146">
                  <c:v>8.2969999999999997E-7</c:v>
                </c:pt>
                <c:pt idx="147">
                  <c:v>8.3109999999999997E-7</c:v>
                </c:pt>
                <c:pt idx="148">
                  <c:v>8.3239999999999996E-7</c:v>
                </c:pt>
                <c:pt idx="149">
                  <c:v>8.3369999999999995E-7</c:v>
                </c:pt>
                <c:pt idx="150">
                  <c:v>8.3519999999999996E-7</c:v>
                </c:pt>
                <c:pt idx="151">
                  <c:v>8.3659999999999996E-7</c:v>
                </c:pt>
                <c:pt idx="152">
                  <c:v>8.3809999999999997E-7</c:v>
                </c:pt>
                <c:pt idx="153">
                  <c:v>8.3959999999999997E-7</c:v>
                </c:pt>
                <c:pt idx="154">
                  <c:v>8.4089999999999997E-7</c:v>
                </c:pt>
                <c:pt idx="155">
                  <c:v>8.4229999999999997E-7</c:v>
                </c:pt>
                <c:pt idx="156">
                  <c:v>8.4359999999999996E-7</c:v>
                </c:pt>
                <c:pt idx="157">
                  <c:v>8.4480000000000005E-7</c:v>
                </c:pt>
                <c:pt idx="158">
                  <c:v>8.4600000000000003E-7</c:v>
                </c:pt>
                <c:pt idx="159">
                  <c:v>8.4720000000000002E-7</c:v>
                </c:pt>
                <c:pt idx="160">
                  <c:v>8.4850000000000001E-7</c:v>
                </c:pt>
                <c:pt idx="161">
                  <c:v>8.498E-7</c:v>
                </c:pt>
                <c:pt idx="162">
                  <c:v>8.5109999999999999E-7</c:v>
                </c:pt>
                <c:pt idx="163">
                  <c:v>8.5249999999999999E-7</c:v>
                </c:pt>
                <c:pt idx="164">
                  <c:v>8.5389999999999999E-7</c:v>
                </c:pt>
                <c:pt idx="165">
                  <c:v>8.554E-7</c:v>
                </c:pt>
                <c:pt idx="166">
                  <c:v>8.5669999999999999E-7</c:v>
                </c:pt>
                <c:pt idx="167">
                  <c:v>8.5799999999999998E-7</c:v>
                </c:pt>
                <c:pt idx="168">
                  <c:v>8.5909999999999996E-7</c:v>
                </c:pt>
                <c:pt idx="169">
                  <c:v>8.6010000000000003E-7</c:v>
                </c:pt>
                <c:pt idx="170">
                  <c:v>8.6099999999999999E-7</c:v>
                </c:pt>
                <c:pt idx="171">
                  <c:v>8.6179999999999995E-7</c:v>
                </c:pt>
                <c:pt idx="172">
                  <c:v>8.625E-7</c:v>
                </c:pt>
                <c:pt idx="173">
                  <c:v>8.6319999999999995E-7</c:v>
                </c:pt>
                <c:pt idx="174">
                  <c:v>8.6379999999999999E-7</c:v>
                </c:pt>
                <c:pt idx="175">
                  <c:v>8.6430000000000003E-7</c:v>
                </c:pt>
                <c:pt idx="176">
                  <c:v>8.6479999999999996E-7</c:v>
                </c:pt>
                <c:pt idx="177">
                  <c:v>8.6519999999999999E-7</c:v>
                </c:pt>
                <c:pt idx="178">
                  <c:v>8.6550000000000001E-7</c:v>
                </c:pt>
                <c:pt idx="179">
                  <c:v>8.6590000000000004E-7</c:v>
                </c:pt>
                <c:pt idx="180">
                  <c:v>8.6609999999999995E-7</c:v>
                </c:pt>
                <c:pt idx="181">
                  <c:v>8.6639999999999998E-7</c:v>
                </c:pt>
                <c:pt idx="182">
                  <c:v>8.6659999999999999E-7</c:v>
                </c:pt>
                <c:pt idx="183">
                  <c:v>8.667E-7</c:v>
                </c:pt>
                <c:pt idx="184">
                  <c:v>8.6690000000000001E-7</c:v>
                </c:pt>
                <c:pt idx="185">
                  <c:v>8.6700000000000002E-7</c:v>
                </c:pt>
                <c:pt idx="186">
                  <c:v>8.6710000000000003E-7</c:v>
                </c:pt>
                <c:pt idx="187">
                  <c:v>8.6720000000000004E-7</c:v>
                </c:pt>
                <c:pt idx="188">
                  <c:v>8.6730000000000004E-7</c:v>
                </c:pt>
                <c:pt idx="189">
                  <c:v>8.6740000000000005E-7</c:v>
                </c:pt>
                <c:pt idx="190">
                  <c:v>8.6740000000000005E-7</c:v>
                </c:pt>
                <c:pt idx="191">
                  <c:v>8.6749999999999995E-7</c:v>
                </c:pt>
                <c:pt idx="192">
                  <c:v>8.6759999999999996E-7</c:v>
                </c:pt>
                <c:pt idx="193">
                  <c:v>8.6759999999999996E-7</c:v>
                </c:pt>
                <c:pt idx="194">
                  <c:v>8.6759999999999996E-7</c:v>
                </c:pt>
                <c:pt idx="195">
                  <c:v>8.6769999999999997E-7</c:v>
                </c:pt>
                <c:pt idx="196">
                  <c:v>8.6769999999999997E-7</c:v>
                </c:pt>
                <c:pt idx="197">
                  <c:v>8.6769999999999997E-7</c:v>
                </c:pt>
                <c:pt idx="198">
                  <c:v>8.6779999999999998E-7</c:v>
                </c:pt>
                <c:pt idx="199">
                  <c:v>8.6779999999999998E-7</c:v>
                </c:pt>
                <c:pt idx="200">
                  <c:v>8.6779999999999998E-7</c:v>
                </c:pt>
                <c:pt idx="201">
                  <c:v>8.6779999999999998E-7</c:v>
                </c:pt>
                <c:pt idx="202">
                  <c:v>8.6779999999999998E-7</c:v>
                </c:pt>
                <c:pt idx="203">
                  <c:v>8.6779999999999998E-7</c:v>
                </c:pt>
                <c:pt idx="204">
                  <c:v>8.6779999999999998E-7</c:v>
                </c:pt>
                <c:pt idx="205">
                  <c:v>8.6789999999999998E-7</c:v>
                </c:pt>
                <c:pt idx="206">
                  <c:v>8.6789999999999998E-7</c:v>
                </c:pt>
                <c:pt idx="207">
                  <c:v>8.6789999999999998E-7</c:v>
                </c:pt>
                <c:pt idx="208">
                  <c:v>8.6789999999999998E-7</c:v>
                </c:pt>
                <c:pt idx="209">
                  <c:v>8.6789999999999998E-7</c:v>
                </c:pt>
                <c:pt idx="210">
                  <c:v>8.6789999999999998E-7</c:v>
                </c:pt>
                <c:pt idx="211">
                  <c:v>8.6789999999999998E-7</c:v>
                </c:pt>
                <c:pt idx="212">
                  <c:v>8.6789999999999998E-7</c:v>
                </c:pt>
                <c:pt idx="213">
                  <c:v>8.6789999999999998E-7</c:v>
                </c:pt>
                <c:pt idx="214">
                  <c:v>8.6789999999999998E-7</c:v>
                </c:pt>
                <c:pt idx="215">
                  <c:v>8.6789999999999998E-7</c:v>
                </c:pt>
                <c:pt idx="216">
                  <c:v>8.6789999999999998E-7</c:v>
                </c:pt>
                <c:pt idx="217">
                  <c:v>8.6789999999999998E-7</c:v>
                </c:pt>
                <c:pt idx="218">
                  <c:v>8.6789999999999998E-7</c:v>
                </c:pt>
                <c:pt idx="219">
                  <c:v>8.6789999999999998E-7</c:v>
                </c:pt>
                <c:pt idx="220">
                  <c:v>8.6789999999999998E-7</c:v>
                </c:pt>
                <c:pt idx="221">
                  <c:v>8.6789999999999998E-7</c:v>
                </c:pt>
                <c:pt idx="222">
                  <c:v>8.6799999999999999E-7</c:v>
                </c:pt>
                <c:pt idx="223">
                  <c:v>8.6799999999999999E-7</c:v>
                </c:pt>
                <c:pt idx="224">
                  <c:v>8.6799999999999999E-7</c:v>
                </c:pt>
                <c:pt idx="225">
                  <c:v>8.6799999999999999E-7</c:v>
                </c:pt>
                <c:pt idx="226">
                  <c:v>8.6799999999999999E-7</c:v>
                </c:pt>
                <c:pt idx="227">
                  <c:v>8.6799999999999999E-7</c:v>
                </c:pt>
                <c:pt idx="228">
                  <c:v>8.6799999999999999E-7</c:v>
                </c:pt>
                <c:pt idx="229">
                  <c:v>8.6799999999999999E-7</c:v>
                </c:pt>
                <c:pt idx="230">
                  <c:v>8.6799999999999999E-7</c:v>
                </c:pt>
                <c:pt idx="231">
                  <c:v>8.6799999999999999E-7</c:v>
                </c:pt>
                <c:pt idx="232">
                  <c:v>8.6799999999999999E-7</c:v>
                </c:pt>
                <c:pt idx="233">
                  <c:v>8.6799999999999999E-7</c:v>
                </c:pt>
                <c:pt idx="234">
                  <c:v>8.6799999999999999E-7</c:v>
                </c:pt>
                <c:pt idx="235">
                  <c:v>8.6799999999999999E-7</c:v>
                </c:pt>
                <c:pt idx="236">
                  <c:v>8.6799999999999999E-7</c:v>
                </c:pt>
                <c:pt idx="237">
                  <c:v>8.6799999999999999E-7</c:v>
                </c:pt>
                <c:pt idx="238">
                  <c:v>8.6799999999999999E-7</c:v>
                </c:pt>
                <c:pt idx="239">
                  <c:v>8.6799999999999999E-7</c:v>
                </c:pt>
                <c:pt idx="240">
                  <c:v>8.6799999999999999E-7</c:v>
                </c:pt>
                <c:pt idx="241">
                  <c:v>8.6799999999999999E-7</c:v>
                </c:pt>
                <c:pt idx="242">
                  <c:v>8.6799999999999999E-7</c:v>
                </c:pt>
                <c:pt idx="243">
                  <c:v>8.6799999999999999E-7</c:v>
                </c:pt>
                <c:pt idx="244">
                  <c:v>8.6799999999999999E-7</c:v>
                </c:pt>
                <c:pt idx="245">
                  <c:v>8.681E-7</c:v>
                </c:pt>
                <c:pt idx="246">
                  <c:v>8.681E-7</c:v>
                </c:pt>
                <c:pt idx="247">
                  <c:v>8.681E-7</c:v>
                </c:pt>
                <c:pt idx="248">
                  <c:v>8.681E-7</c:v>
                </c:pt>
                <c:pt idx="249">
                  <c:v>8.681E-7</c:v>
                </c:pt>
                <c:pt idx="250">
                  <c:v>8.681E-7</c:v>
                </c:pt>
                <c:pt idx="251">
                  <c:v>8.681E-7</c:v>
                </c:pt>
                <c:pt idx="252">
                  <c:v>8.681E-7</c:v>
                </c:pt>
                <c:pt idx="253">
                  <c:v>8.681E-7</c:v>
                </c:pt>
                <c:pt idx="254">
                  <c:v>8.681E-7</c:v>
                </c:pt>
                <c:pt idx="255">
                  <c:v>8.681E-7</c:v>
                </c:pt>
                <c:pt idx="256">
                  <c:v>8.681E-7</c:v>
                </c:pt>
                <c:pt idx="257">
                  <c:v>8.681E-7</c:v>
                </c:pt>
                <c:pt idx="258">
                  <c:v>8.681E-7</c:v>
                </c:pt>
                <c:pt idx="259">
                  <c:v>8.681E-7</c:v>
                </c:pt>
                <c:pt idx="260">
                  <c:v>8.681E-7</c:v>
                </c:pt>
                <c:pt idx="261">
                  <c:v>8.681E-7</c:v>
                </c:pt>
                <c:pt idx="262">
                  <c:v>8.681E-7</c:v>
                </c:pt>
                <c:pt idx="263">
                  <c:v>8.681E-7</c:v>
                </c:pt>
                <c:pt idx="264">
                  <c:v>8.681E-7</c:v>
                </c:pt>
                <c:pt idx="265">
                  <c:v>8.681E-7</c:v>
                </c:pt>
                <c:pt idx="266">
                  <c:v>8.681E-7</c:v>
                </c:pt>
                <c:pt idx="267">
                  <c:v>8.681E-7</c:v>
                </c:pt>
                <c:pt idx="268">
                  <c:v>8.681E-7</c:v>
                </c:pt>
                <c:pt idx="269">
                  <c:v>8.681E-7</c:v>
                </c:pt>
                <c:pt idx="270">
                  <c:v>8.681E-7</c:v>
                </c:pt>
                <c:pt idx="271">
                  <c:v>8.681E-7</c:v>
                </c:pt>
                <c:pt idx="272">
                  <c:v>8.6820000000000001E-7</c:v>
                </c:pt>
                <c:pt idx="273">
                  <c:v>8.6820000000000001E-7</c:v>
                </c:pt>
                <c:pt idx="274">
                  <c:v>8.6820000000000001E-7</c:v>
                </c:pt>
                <c:pt idx="275">
                  <c:v>8.6820000000000001E-7</c:v>
                </c:pt>
                <c:pt idx="276">
                  <c:v>8.6820000000000001E-7</c:v>
                </c:pt>
                <c:pt idx="277">
                  <c:v>8.6820000000000001E-7</c:v>
                </c:pt>
                <c:pt idx="278">
                  <c:v>8.6820000000000001E-7</c:v>
                </c:pt>
                <c:pt idx="279">
                  <c:v>8.6820000000000001E-7</c:v>
                </c:pt>
                <c:pt idx="280">
                  <c:v>8.6820000000000001E-7</c:v>
                </c:pt>
                <c:pt idx="281">
                  <c:v>8.6820000000000001E-7</c:v>
                </c:pt>
                <c:pt idx="282">
                  <c:v>8.6820000000000001E-7</c:v>
                </c:pt>
                <c:pt idx="283">
                  <c:v>8.6820000000000001E-7</c:v>
                </c:pt>
                <c:pt idx="284">
                  <c:v>8.6820000000000001E-7</c:v>
                </c:pt>
                <c:pt idx="285">
                  <c:v>8.6820000000000001E-7</c:v>
                </c:pt>
                <c:pt idx="286">
                  <c:v>8.6820000000000001E-7</c:v>
                </c:pt>
                <c:pt idx="287">
                  <c:v>8.6820000000000001E-7</c:v>
                </c:pt>
                <c:pt idx="288">
                  <c:v>8.6820000000000001E-7</c:v>
                </c:pt>
                <c:pt idx="289">
                  <c:v>8.6820000000000001E-7</c:v>
                </c:pt>
                <c:pt idx="290">
                  <c:v>8.6820000000000001E-7</c:v>
                </c:pt>
                <c:pt idx="291">
                  <c:v>8.6820000000000001E-7</c:v>
                </c:pt>
                <c:pt idx="292">
                  <c:v>8.6820000000000001E-7</c:v>
                </c:pt>
                <c:pt idx="293">
                  <c:v>8.6820000000000001E-7</c:v>
                </c:pt>
                <c:pt idx="294">
                  <c:v>8.6820000000000001E-7</c:v>
                </c:pt>
                <c:pt idx="295">
                  <c:v>8.6820000000000001E-7</c:v>
                </c:pt>
                <c:pt idx="296">
                  <c:v>8.6820000000000001E-7</c:v>
                </c:pt>
                <c:pt idx="297">
                  <c:v>8.6820000000000001E-7</c:v>
                </c:pt>
                <c:pt idx="298">
                  <c:v>8.6820000000000001E-7</c:v>
                </c:pt>
                <c:pt idx="299">
                  <c:v>8.6820000000000001E-7</c:v>
                </c:pt>
                <c:pt idx="300">
                  <c:v>8.6820000000000001E-7</c:v>
                </c:pt>
                <c:pt idx="301">
                  <c:v>8.6820000000000001E-7</c:v>
                </c:pt>
                <c:pt idx="302">
                  <c:v>8.6830000000000001E-7</c:v>
                </c:pt>
                <c:pt idx="303">
                  <c:v>8.6830000000000001E-7</c:v>
                </c:pt>
                <c:pt idx="304">
                  <c:v>8.6830000000000001E-7</c:v>
                </c:pt>
                <c:pt idx="305">
                  <c:v>8.6830000000000001E-7</c:v>
                </c:pt>
                <c:pt idx="306">
                  <c:v>8.6830000000000001E-7</c:v>
                </c:pt>
                <c:pt idx="307">
                  <c:v>8.6830000000000001E-7</c:v>
                </c:pt>
                <c:pt idx="308">
                  <c:v>8.6830000000000001E-7</c:v>
                </c:pt>
                <c:pt idx="309">
                  <c:v>8.6830000000000001E-7</c:v>
                </c:pt>
                <c:pt idx="310">
                  <c:v>8.6830000000000001E-7</c:v>
                </c:pt>
                <c:pt idx="311">
                  <c:v>8.6830000000000001E-7</c:v>
                </c:pt>
                <c:pt idx="312">
                  <c:v>8.6830000000000001E-7</c:v>
                </c:pt>
                <c:pt idx="313">
                  <c:v>8.6830000000000001E-7</c:v>
                </c:pt>
                <c:pt idx="314">
                  <c:v>8.6830000000000001E-7</c:v>
                </c:pt>
                <c:pt idx="315">
                  <c:v>8.6830000000000001E-7</c:v>
                </c:pt>
                <c:pt idx="316">
                  <c:v>8.6830000000000001E-7</c:v>
                </c:pt>
                <c:pt idx="317">
                  <c:v>8.6830000000000001E-7</c:v>
                </c:pt>
                <c:pt idx="318">
                  <c:v>8.6830000000000001E-7</c:v>
                </c:pt>
                <c:pt idx="319">
                  <c:v>8.6830000000000001E-7</c:v>
                </c:pt>
                <c:pt idx="320">
                  <c:v>8.6830000000000001E-7</c:v>
                </c:pt>
                <c:pt idx="321">
                  <c:v>8.6830000000000001E-7</c:v>
                </c:pt>
                <c:pt idx="322">
                  <c:v>8.6830000000000001E-7</c:v>
                </c:pt>
                <c:pt idx="323">
                  <c:v>8.6830000000000001E-7</c:v>
                </c:pt>
                <c:pt idx="324">
                  <c:v>8.6830000000000001E-7</c:v>
                </c:pt>
                <c:pt idx="325">
                  <c:v>8.6830000000000001E-7</c:v>
                </c:pt>
                <c:pt idx="326">
                  <c:v>8.6830000000000001E-7</c:v>
                </c:pt>
                <c:pt idx="327">
                  <c:v>8.6830000000000001E-7</c:v>
                </c:pt>
                <c:pt idx="328">
                  <c:v>8.6830000000000001E-7</c:v>
                </c:pt>
                <c:pt idx="329">
                  <c:v>8.6830000000000001E-7</c:v>
                </c:pt>
                <c:pt idx="330">
                  <c:v>8.6830000000000001E-7</c:v>
                </c:pt>
                <c:pt idx="331">
                  <c:v>8.6830000000000001E-7</c:v>
                </c:pt>
                <c:pt idx="332">
                  <c:v>8.6830000000000001E-7</c:v>
                </c:pt>
                <c:pt idx="333">
                  <c:v>8.6830000000000001E-7</c:v>
                </c:pt>
                <c:pt idx="334">
                  <c:v>8.6830000000000001E-7</c:v>
                </c:pt>
                <c:pt idx="335">
                  <c:v>8.6830000000000001E-7</c:v>
                </c:pt>
                <c:pt idx="336">
                  <c:v>8.6840000000000002E-7</c:v>
                </c:pt>
                <c:pt idx="337">
                  <c:v>8.6840000000000002E-7</c:v>
                </c:pt>
                <c:pt idx="338">
                  <c:v>8.6840000000000002E-7</c:v>
                </c:pt>
                <c:pt idx="339">
                  <c:v>8.6840000000000002E-7</c:v>
                </c:pt>
                <c:pt idx="340">
                  <c:v>8.6840000000000002E-7</c:v>
                </c:pt>
                <c:pt idx="341">
                  <c:v>8.6840000000000002E-7</c:v>
                </c:pt>
                <c:pt idx="342">
                  <c:v>8.6840000000000002E-7</c:v>
                </c:pt>
                <c:pt idx="343">
                  <c:v>8.6840000000000002E-7</c:v>
                </c:pt>
                <c:pt idx="344">
                  <c:v>8.6840000000000002E-7</c:v>
                </c:pt>
                <c:pt idx="345">
                  <c:v>8.6840000000000002E-7</c:v>
                </c:pt>
                <c:pt idx="346">
                  <c:v>8.6840000000000002E-7</c:v>
                </c:pt>
                <c:pt idx="347">
                  <c:v>8.6840000000000002E-7</c:v>
                </c:pt>
                <c:pt idx="348">
                  <c:v>8.6840000000000002E-7</c:v>
                </c:pt>
                <c:pt idx="349">
                  <c:v>8.6840000000000002E-7</c:v>
                </c:pt>
                <c:pt idx="350">
                  <c:v>8.6840000000000002E-7</c:v>
                </c:pt>
                <c:pt idx="351">
                  <c:v>8.6840000000000002E-7</c:v>
                </c:pt>
                <c:pt idx="352">
                  <c:v>8.6840000000000002E-7</c:v>
                </c:pt>
                <c:pt idx="353">
                  <c:v>8.6840000000000002E-7</c:v>
                </c:pt>
                <c:pt idx="354">
                  <c:v>8.6840000000000002E-7</c:v>
                </c:pt>
                <c:pt idx="355">
                  <c:v>8.6840000000000002E-7</c:v>
                </c:pt>
                <c:pt idx="356">
                  <c:v>8.6840000000000002E-7</c:v>
                </c:pt>
                <c:pt idx="357">
                  <c:v>8.6840000000000002E-7</c:v>
                </c:pt>
                <c:pt idx="358">
                  <c:v>8.6840000000000002E-7</c:v>
                </c:pt>
                <c:pt idx="359">
                  <c:v>8.6840000000000002E-7</c:v>
                </c:pt>
                <c:pt idx="360">
                  <c:v>8.6840000000000002E-7</c:v>
                </c:pt>
                <c:pt idx="361">
                  <c:v>8.6840000000000002E-7</c:v>
                </c:pt>
                <c:pt idx="362">
                  <c:v>8.6840000000000002E-7</c:v>
                </c:pt>
                <c:pt idx="363">
                  <c:v>8.6840000000000002E-7</c:v>
                </c:pt>
                <c:pt idx="364">
                  <c:v>8.6840000000000002E-7</c:v>
                </c:pt>
                <c:pt idx="365">
                  <c:v>8.6840000000000002E-7</c:v>
                </c:pt>
                <c:pt idx="366">
                  <c:v>8.6840000000000002E-7</c:v>
                </c:pt>
                <c:pt idx="367">
                  <c:v>8.6840000000000002E-7</c:v>
                </c:pt>
                <c:pt idx="368">
                  <c:v>8.6840000000000002E-7</c:v>
                </c:pt>
                <c:pt idx="369">
                  <c:v>8.6840000000000002E-7</c:v>
                </c:pt>
                <c:pt idx="370">
                  <c:v>8.6840000000000002E-7</c:v>
                </c:pt>
                <c:pt idx="371">
                  <c:v>8.6840000000000002E-7</c:v>
                </c:pt>
                <c:pt idx="372">
                  <c:v>8.6840000000000002E-7</c:v>
                </c:pt>
                <c:pt idx="373">
                  <c:v>8.6840000000000002E-7</c:v>
                </c:pt>
                <c:pt idx="374">
                  <c:v>8.6850000000000003E-7</c:v>
                </c:pt>
                <c:pt idx="375">
                  <c:v>8.6850000000000003E-7</c:v>
                </c:pt>
                <c:pt idx="376">
                  <c:v>8.6850000000000003E-7</c:v>
                </c:pt>
                <c:pt idx="377">
                  <c:v>8.6850000000000003E-7</c:v>
                </c:pt>
                <c:pt idx="378">
                  <c:v>8.6850000000000003E-7</c:v>
                </c:pt>
                <c:pt idx="379">
                  <c:v>8.6850000000000003E-7</c:v>
                </c:pt>
                <c:pt idx="380">
                  <c:v>8.6850000000000003E-7</c:v>
                </c:pt>
                <c:pt idx="381">
                  <c:v>8.6850000000000003E-7</c:v>
                </c:pt>
                <c:pt idx="382">
                  <c:v>8.6850000000000003E-7</c:v>
                </c:pt>
                <c:pt idx="383">
                  <c:v>8.6850000000000003E-7</c:v>
                </c:pt>
                <c:pt idx="384">
                  <c:v>8.6850000000000003E-7</c:v>
                </c:pt>
                <c:pt idx="385">
                  <c:v>8.6850000000000003E-7</c:v>
                </c:pt>
                <c:pt idx="386">
                  <c:v>8.6850000000000003E-7</c:v>
                </c:pt>
                <c:pt idx="387">
                  <c:v>8.6850000000000003E-7</c:v>
                </c:pt>
                <c:pt idx="388">
                  <c:v>8.6850000000000003E-7</c:v>
                </c:pt>
                <c:pt idx="389">
                  <c:v>8.6850000000000003E-7</c:v>
                </c:pt>
                <c:pt idx="390">
                  <c:v>8.6850000000000003E-7</c:v>
                </c:pt>
                <c:pt idx="391">
                  <c:v>8.6850000000000003E-7</c:v>
                </c:pt>
                <c:pt idx="392">
                  <c:v>8.6850000000000003E-7</c:v>
                </c:pt>
                <c:pt idx="393">
                  <c:v>8.6850000000000003E-7</c:v>
                </c:pt>
                <c:pt idx="394">
                  <c:v>8.6850000000000003E-7</c:v>
                </c:pt>
                <c:pt idx="395">
                  <c:v>8.6850000000000003E-7</c:v>
                </c:pt>
                <c:pt idx="396">
                  <c:v>8.6850000000000003E-7</c:v>
                </c:pt>
                <c:pt idx="397">
                  <c:v>8.6850000000000003E-7</c:v>
                </c:pt>
                <c:pt idx="398">
                  <c:v>8.6850000000000003E-7</c:v>
                </c:pt>
                <c:pt idx="399">
                  <c:v>8.6850000000000003E-7</c:v>
                </c:pt>
                <c:pt idx="400">
                  <c:v>8.6850000000000003E-7</c:v>
                </c:pt>
                <c:pt idx="401">
                  <c:v>8.6850000000000003E-7</c:v>
                </c:pt>
                <c:pt idx="402">
                  <c:v>8.6850000000000003E-7</c:v>
                </c:pt>
                <c:pt idx="403">
                  <c:v>8.6850000000000003E-7</c:v>
                </c:pt>
                <c:pt idx="404">
                  <c:v>8.6850000000000003E-7</c:v>
                </c:pt>
                <c:pt idx="405">
                  <c:v>8.6850000000000003E-7</c:v>
                </c:pt>
                <c:pt idx="406">
                  <c:v>8.6850000000000003E-7</c:v>
                </c:pt>
                <c:pt idx="407">
                  <c:v>8.6850000000000003E-7</c:v>
                </c:pt>
                <c:pt idx="408">
                  <c:v>8.6850000000000003E-7</c:v>
                </c:pt>
                <c:pt idx="409">
                  <c:v>8.6850000000000003E-7</c:v>
                </c:pt>
                <c:pt idx="410">
                  <c:v>8.6850000000000003E-7</c:v>
                </c:pt>
                <c:pt idx="411">
                  <c:v>8.6850000000000003E-7</c:v>
                </c:pt>
                <c:pt idx="412">
                  <c:v>8.6850000000000003E-7</c:v>
                </c:pt>
                <c:pt idx="413">
                  <c:v>8.6850000000000003E-7</c:v>
                </c:pt>
                <c:pt idx="414">
                  <c:v>8.6850000000000003E-7</c:v>
                </c:pt>
                <c:pt idx="415">
                  <c:v>8.6850000000000003E-7</c:v>
                </c:pt>
                <c:pt idx="416">
                  <c:v>8.6860000000000004E-7</c:v>
                </c:pt>
                <c:pt idx="417">
                  <c:v>8.6860000000000004E-7</c:v>
                </c:pt>
                <c:pt idx="418">
                  <c:v>8.6860000000000004E-7</c:v>
                </c:pt>
                <c:pt idx="419">
                  <c:v>8.6860000000000004E-7</c:v>
                </c:pt>
                <c:pt idx="420">
                  <c:v>8.6860000000000004E-7</c:v>
                </c:pt>
                <c:pt idx="421">
                  <c:v>8.6860000000000004E-7</c:v>
                </c:pt>
                <c:pt idx="422">
                  <c:v>8.6860000000000004E-7</c:v>
                </c:pt>
                <c:pt idx="423">
                  <c:v>8.6860000000000004E-7</c:v>
                </c:pt>
                <c:pt idx="424">
                  <c:v>8.6860000000000004E-7</c:v>
                </c:pt>
                <c:pt idx="425">
                  <c:v>8.6860000000000004E-7</c:v>
                </c:pt>
                <c:pt idx="426">
                  <c:v>8.6860000000000004E-7</c:v>
                </c:pt>
                <c:pt idx="427">
                  <c:v>8.6860000000000004E-7</c:v>
                </c:pt>
                <c:pt idx="428">
                  <c:v>8.6860000000000004E-7</c:v>
                </c:pt>
                <c:pt idx="429">
                  <c:v>8.6860000000000004E-7</c:v>
                </c:pt>
                <c:pt idx="430">
                  <c:v>8.6860000000000004E-7</c:v>
                </c:pt>
                <c:pt idx="431">
                  <c:v>8.6860000000000004E-7</c:v>
                </c:pt>
                <c:pt idx="432">
                  <c:v>8.6860000000000004E-7</c:v>
                </c:pt>
                <c:pt idx="433">
                  <c:v>8.6860000000000004E-7</c:v>
                </c:pt>
                <c:pt idx="434">
                  <c:v>8.6860000000000004E-7</c:v>
                </c:pt>
                <c:pt idx="435">
                  <c:v>8.6860000000000004E-7</c:v>
                </c:pt>
                <c:pt idx="436">
                  <c:v>8.6860000000000004E-7</c:v>
                </c:pt>
                <c:pt idx="437">
                  <c:v>8.6860000000000004E-7</c:v>
                </c:pt>
                <c:pt idx="438">
                  <c:v>8.6860000000000004E-7</c:v>
                </c:pt>
                <c:pt idx="439">
                  <c:v>8.6860000000000004E-7</c:v>
                </c:pt>
                <c:pt idx="440">
                  <c:v>8.6860000000000004E-7</c:v>
                </c:pt>
                <c:pt idx="441">
                  <c:v>8.6860000000000004E-7</c:v>
                </c:pt>
                <c:pt idx="442">
                  <c:v>8.6860000000000004E-7</c:v>
                </c:pt>
                <c:pt idx="443">
                  <c:v>8.6860000000000004E-7</c:v>
                </c:pt>
                <c:pt idx="444">
                  <c:v>8.6860000000000004E-7</c:v>
                </c:pt>
                <c:pt idx="445">
                  <c:v>8.6860000000000004E-7</c:v>
                </c:pt>
                <c:pt idx="446">
                  <c:v>8.6860000000000004E-7</c:v>
                </c:pt>
                <c:pt idx="447">
                  <c:v>8.6860000000000004E-7</c:v>
                </c:pt>
                <c:pt idx="448">
                  <c:v>8.6860000000000004E-7</c:v>
                </c:pt>
                <c:pt idx="449">
                  <c:v>8.6860000000000004E-7</c:v>
                </c:pt>
                <c:pt idx="450">
                  <c:v>8.6860000000000004E-7</c:v>
                </c:pt>
                <c:pt idx="451">
                  <c:v>8.6860000000000004E-7</c:v>
                </c:pt>
                <c:pt idx="452">
                  <c:v>8.6860000000000004E-7</c:v>
                </c:pt>
                <c:pt idx="453">
                  <c:v>8.6860000000000004E-7</c:v>
                </c:pt>
                <c:pt idx="454">
                  <c:v>8.6860000000000004E-7</c:v>
                </c:pt>
                <c:pt idx="455">
                  <c:v>8.6860000000000004E-7</c:v>
                </c:pt>
                <c:pt idx="456">
                  <c:v>8.6860000000000004E-7</c:v>
                </c:pt>
                <c:pt idx="457">
                  <c:v>8.6860000000000004E-7</c:v>
                </c:pt>
                <c:pt idx="458">
                  <c:v>8.6860000000000004E-7</c:v>
                </c:pt>
                <c:pt idx="459">
                  <c:v>8.6860000000000004E-7</c:v>
                </c:pt>
                <c:pt idx="460">
                  <c:v>8.6860000000000004E-7</c:v>
                </c:pt>
                <c:pt idx="461">
                  <c:v>8.6870000000000004E-7</c:v>
                </c:pt>
                <c:pt idx="462">
                  <c:v>8.6870000000000004E-7</c:v>
                </c:pt>
                <c:pt idx="463">
                  <c:v>8.6870000000000004E-7</c:v>
                </c:pt>
                <c:pt idx="464">
                  <c:v>8.6870000000000004E-7</c:v>
                </c:pt>
                <c:pt idx="465">
                  <c:v>8.6870000000000004E-7</c:v>
                </c:pt>
                <c:pt idx="466">
                  <c:v>8.6870000000000004E-7</c:v>
                </c:pt>
                <c:pt idx="467">
                  <c:v>8.6870000000000004E-7</c:v>
                </c:pt>
                <c:pt idx="468">
                  <c:v>8.6870000000000004E-7</c:v>
                </c:pt>
                <c:pt idx="469">
                  <c:v>8.6870000000000004E-7</c:v>
                </c:pt>
                <c:pt idx="470">
                  <c:v>8.6870000000000004E-7</c:v>
                </c:pt>
                <c:pt idx="471">
                  <c:v>8.6870000000000004E-7</c:v>
                </c:pt>
                <c:pt idx="472">
                  <c:v>8.6870000000000004E-7</c:v>
                </c:pt>
                <c:pt idx="473">
                  <c:v>8.6870000000000004E-7</c:v>
                </c:pt>
                <c:pt idx="474">
                  <c:v>8.6870000000000004E-7</c:v>
                </c:pt>
                <c:pt idx="475">
                  <c:v>8.6870000000000004E-7</c:v>
                </c:pt>
                <c:pt idx="476">
                  <c:v>8.6870000000000004E-7</c:v>
                </c:pt>
                <c:pt idx="477">
                  <c:v>8.6870000000000004E-7</c:v>
                </c:pt>
                <c:pt idx="478">
                  <c:v>8.6870000000000004E-7</c:v>
                </c:pt>
                <c:pt idx="479">
                  <c:v>8.6870000000000004E-7</c:v>
                </c:pt>
                <c:pt idx="480">
                  <c:v>8.6870000000000004E-7</c:v>
                </c:pt>
                <c:pt idx="481">
                  <c:v>8.6870000000000004E-7</c:v>
                </c:pt>
                <c:pt idx="482">
                  <c:v>8.6870000000000004E-7</c:v>
                </c:pt>
                <c:pt idx="483">
                  <c:v>8.6870000000000004E-7</c:v>
                </c:pt>
                <c:pt idx="484">
                  <c:v>8.6870000000000004E-7</c:v>
                </c:pt>
                <c:pt idx="485">
                  <c:v>8.6870000000000004E-7</c:v>
                </c:pt>
                <c:pt idx="486">
                  <c:v>8.6870000000000004E-7</c:v>
                </c:pt>
                <c:pt idx="487">
                  <c:v>8.6870000000000004E-7</c:v>
                </c:pt>
                <c:pt idx="488">
                  <c:v>8.6870000000000004E-7</c:v>
                </c:pt>
                <c:pt idx="489">
                  <c:v>8.6870000000000004E-7</c:v>
                </c:pt>
                <c:pt idx="490">
                  <c:v>8.6870000000000004E-7</c:v>
                </c:pt>
                <c:pt idx="491">
                  <c:v>8.6870000000000004E-7</c:v>
                </c:pt>
                <c:pt idx="492">
                  <c:v>8.6870000000000004E-7</c:v>
                </c:pt>
                <c:pt idx="493">
                  <c:v>8.6870000000000004E-7</c:v>
                </c:pt>
                <c:pt idx="494">
                  <c:v>8.6870000000000004E-7</c:v>
                </c:pt>
                <c:pt idx="495">
                  <c:v>8.6870000000000004E-7</c:v>
                </c:pt>
                <c:pt idx="496">
                  <c:v>8.6870000000000004E-7</c:v>
                </c:pt>
                <c:pt idx="497">
                  <c:v>8.6870000000000004E-7</c:v>
                </c:pt>
                <c:pt idx="498">
                  <c:v>8.6870000000000004E-7</c:v>
                </c:pt>
                <c:pt idx="499">
                  <c:v>8.6870000000000004E-7</c:v>
                </c:pt>
                <c:pt idx="500">
                  <c:v>8.6870000000000004E-7</c:v>
                </c:pt>
                <c:pt idx="501">
                  <c:v>8.6870000000000004E-7</c:v>
                </c:pt>
                <c:pt idx="502">
                  <c:v>8.6870000000000004E-7</c:v>
                </c:pt>
                <c:pt idx="503">
                  <c:v>8.6870000000000004E-7</c:v>
                </c:pt>
                <c:pt idx="504">
                  <c:v>8.6870000000000004E-7</c:v>
                </c:pt>
                <c:pt idx="505">
                  <c:v>8.6870000000000004E-7</c:v>
                </c:pt>
                <c:pt idx="506">
                  <c:v>8.6870000000000004E-7</c:v>
                </c:pt>
                <c:pt idx="507">
                  <c:v>8.6870000000000004E-7</c:v>
                </c:pt>
                <c:pt idx="508">
                  <c:v>8.6880000000000005E-7</c:v>
                </c:pt>
                <c:pt idx="509">
                  <c:v>8.6880000000000005E-7</c:v>
                </c:pt>
                <c:pt idx="510">
                  <c:v>8.6880000000000005E-7</c:v>
                </c:pt>
                <c:pt idx="511">
                  <c:v>8.6880000000000005E-7</c:v>
                </c:pt>
                <c:pt idx="512">
                  <c:v>8.6880000000000005E-7</c:v>
                </c:pt>
                <c:pt idx="513">
                  <c:v>8.6880000000000005E-7</c:v>
                </c:pt>
                <c:pt idx="514">
                  <c:v>8.6880000000000005E-7</c:v>
                </c:pt>
                <c:pt idx="515">
                  <c:v>8.6880000000000005E-7</c:v>
                </c:pt>
                <c:pt idx="516">
                  <c:v>8.6880000000000005E-7</c:v>
                </c:pt>
                <c:pt idx="517">
                  <c:v>8.6880000000000005E-7</c:v>
                </c:pt>
                <c:pt idx="518">
                  <c:v>8.6880000000000005E-7</c:v>
                </c:pt>
                <c:pt idx="519">
                  <c:v>8.6880000000000005E-7</c:v>
                </c:pt>
                <c:pt idx="520">
                  <c:v>8.6880000000000005E-7</c:v>
                </c:pt>
                <c:pt idx="521">
                  <c:v>8.6880000000000005E-7</c:v>
                </c:pt>
                <c:pt idx="522">
                  <c:v>8.6880000000000005E-7</c:v>
                </c:pt>
                <c:pt idx="523">
                  <c:v>8.6880000000000005E-7</c:v>
                </c:pt>
                <c:pt idx="524">
                  <c:v>8.6880000000000005E-7</c:v>
                </c:pt>
                <c:pt idx="525">
                  <c:v>8.6880000000000005E-7</c:v>
                </c:pt>
                <c:pt idx="526">
                  <c:v>8.6880000000000005E-7</c:v>
                </c:pt>
                <c:pt idx="527">
                  <c:v>8.6880000000000005E-7</c:v>
                </c:pt>
                <c:pt idx="528">
                  <c:v>8.6880000000000005E-7</c:v>
                </c:pt>
                <c:pt idx="529">
                  <c:v>8.6880000000000005E-7</c:v>
                </c:pt>
                <c:pt idx="530">
                  <c:v>8.6880000000000005E-7</c:v>
                </c:pt>
                <c:pt idx="531">
                  <c:v>8.6880000000000005E-7</c:v>
                </c:pt>
                <c:pt idx="532">
                  <c:v>8.6880000000000005E-7</c:v>
                </c:pt>
                <c:pt idx="533">
                  <c:v>8.6880000000000005E-7</c:v>
                </c:pt>
                <c:pt idx="534">
                  <c:v>8.6880000000000005E-7</c:v>
                </c:pt>
                <c:pt idx="535">
                  <c:v>8.6880000000000005E-7</c:v>
                </c:pt>
                <c:pt idx="536">
                  <c:v>8.6880000000000005E-7</c:v>
                </c:pt>
                <c:pt idx="537">
                  <c:v>8.6880000000000005E-7</c:v>
                </c:pt>
                <c:pt idx="538">
                  <c:v>8.6880000000000005E-7</c:v>
                </c:pt>
                <c:pt idx="539">
                  <c:v>8.6880000000000005E-7</c:v>
                </c:pt>
                <c:pt idx="540">
                  <c:v>8.6880000000000005E-7</c:v>
                </c:pt>
                <c:pt idx="541">
                  <c:v>8.6880000000000005E-7</c:v>
                </c:pt>
                <c:pt idx="542">
                  <c:v>8.6880000000000005E-7</c:v>
                </c:pt>
                <c:pt idx="543">
                  <c:v>8.6880000000000005E-7</c:v>
                </c:pt>
                <c:pt idx="544">
                  <c:v>8.6880000000000005E-7</c:v>
                </c:pt>
                <c:pt idx="545">
                  <c:v>8.6880000000000005E-7</c:v>
                </c:pt>
                <c:pt idx="546">
                  <c:v>8.6880000000000005E-7</c:v>
                </c:pt>
                <c:pt idx="547">
                  <c:v>8.6880000000000005E-7</c:v>
                </c:pt>
                <c:pt idx="548">
                  <c:v>8.6880000000000005E-7</c:v>
                </c:pt>
                <c:pt idx="549">
                  <c:v>8.6880000000000005E-7</c:v>
                </c:pt>
                <c:pt idx="550">
                  <c:v>8.6880000000000005E-7</c:v>
                </c:pt>
                <c:pt idx="551">
                  <c:v>8.6880000000000005E-7</c:v>
                </c:pt>
                <c:pt idx="552">
                  <c:v>8.6880000000000005E-7</c:v>
                </c:pt>
                <c:pt idx="553">
                  <c:v>8.6880000000000005E-7</c:v>
                </c:pt>
                <c:pt idx="554">
                  <c:v>8.6880000000000005E-7</c:v>
                </c:pt>
                <c:pt idx="555">
                  <c:v>8.6880000000000005E-7</c:v>
                </c:pt>
                <c:pt idx="556">
                  <c:v>8.6880000000000005E-7</c:v>
                </c:pt>
                <c:pt idx="557">
                  <c:v>8.6889999999999995E-7</c:v>
                </c:pt>
                <c:pt idx="558">
                  <c:v>8.6889999999999995E-7</c:v>
                </c:pt>
                <c:pt idx="559">
                  <c:v>8.6889999999999995E-7</c:v>
                </c:pt>
                <c:pt idx="560">
                  <c:v>8.6889999999999995E-7</c:v>
                </c:pt>
                <c:pt idx="561">
                  <c:v>8.6889999999999995E-7</c:v>
                </c:pt>
                <c:pt idx="562">
                  <c:v>8.6889999999999995E-7</c:v>
                </c:pt>
                <c:pt idx="563">
                  <c:v>8.6889999999999995E-7</c:v>
                </c:pt>
                <c:pt idx="564">
                  <c:v>8.6889999999999995E-7</c:v>
                </c:pt>
                <c:pt idx="565">
                  <c:v>8.6889999999999995E-7</c:v>
                </c:pt>
                <c:pt idx="566">
                  <c:v>8.6889999999999995E-7</c:v>
                </c:pt>
                <c:pt idx="567">
                  <c:v>8.6889999999999995E-7</c:v>
                </c:pt>
                <c:pt idx="568">
                  <c:v>8.6889999999999995E-7</c:v>
                </c:pt>
                <c:pt idx="569">
                  <c:v>8.6889999999999995E-7</c:v>
                </c:pt>
                <c:pt idx="570">
                  <c:v>8.6889999999999995E-7</c:v>
                </c:pt>
                <c:pt idx="571">
                  <c:v>8.6889999999999995E-7</c:v>
                </c:pt>
                <c:pt idx="572">
                  <c:v>8.6889999999999995E-7</c:v>
                </c:pt>
                <c:pt idx="573">
                  <c:v>8.6889999999999995E-7</c:v>
                </c:pt>
                <c:pt idx="574">
                  <c:v>8.6889999999999995E-7</c:v>
                </c:pt>
                <c:pt idx="575">
                  <c:v>8.6889999999999995E-7</c:v>
                </c:pt>
                <c:pt idx="576">
                  <c:v>8.6889999999999995E-7</c:v>
                </c:pt>
                <c:pt idx="577">
                  <c:v>8.6889999999999995E-7</c:v>
                </c:pt>
                <c:pt idx="578">
                  <c:v>8.6889999999999995E-7</c:v>
                </c:pt>
                <c:pt idx="579">
                  <c:v>8.6889999999999995E-7</c:v>
                </c:pt>
                <c:pt idx="580">
                  <c:v>8.6889999999999995E-7</c:v>
                </c:pt>
                <c:pt idx="581">
                  <c:v>8.6889999999999995E-7</c:v>
                </c:pt>
                <c:pt idx="582">
                  <c:v>8.6889999999999995E-7</c:v>
                </c:pt>
                <c:pt idx="583">
                  <c:v>8.6889999999999995E-7</c:v>
                </c:pt>
                <c:pt idx="584">
                  <c:v>8.6889999999999995E-7</c:v>
                </c:pt>
                <c:pt idx="585">
                  <c:v>8.6889999999999995E-7</c:v>
                </c:pt>
                <c:pt idx="586">
                  <c:v>8.6889999999999995E-7</c:v>
                </c:pt>
                <c:pt idx="587">
                  <c:v>8.6889999999999995E-7</c:v>
                </c:pt>
                <c:pt idx="588">
                  <c:v>8.6889999999999995E-7</c:v>
                </c:pt>
                <c:pt idx="589">
                  <c:v>8.6889999999999995E-7</c:v>
                </c:pt>
                <c:pt idx="590">
                  <c:v>8.6889999999999995E-7</c:v>
                </c:pt>
                <c:pt idx="591">
                  <c:v>8.6889999999999995E-7</c:v>
                </c:pt>
                <c:pt idx="592">
                  <c:v>8.6889999999999995E-7</c:v>
                </c:pt>
                <c:pt idx="593">
                  <c:v>8.6889999999999995E-7</c:v>
                </c:pt>
                <c:pt idx="594">
                  <c:v>8.6889999999999995E-7</c:v>
                </c:pt>
                <c:pt idx="595">
                  <c:v>8.6889999999999995E-7</c:v>
                </c:pt>
                <c:pt idx="596">
                  <c:v>8.6889999999999995E-7</c:v>
                </c:pt>
                <c:pt idx="597">
                  <c:v>8.6889999999999995E-7</c:v>
                </c:pt>
                <c:pt idx="598">
                  <c:v>8.6889999999999995E-7</c:v>
                </c:pt>
                <c:pt idx="599">
                  <c:v>8.6889999999999995E-7</c:v>
                </c:pt>
                <c:pt idx="600">
                  <c:v>8.6889999999999995E-7</c:v>
                </c:pt>
                <c:pt idx="601">
                  <c:v>8.6889999999999995E-7</c:v>
                </c:pt>
                <c:pt idx="602">
                  <c:v>8.6889999999999995E-7</c:v>
                </c:pt>
                <c:pt idx="603">
                  <c:v>8.6889999999999995E-7</c:v>
                </c:pt>
                <c:pt idx="604">
                  <c:v>8.6889999999999995E-7</c:v>
                </c:pt>
                <c:pt idx="605">
                  <c:v>8.6889999999999995E-7</c:v>
                </c:pt>
                <c:pt idx="606">
                  <c:v>8.6889999999999995E-7</c:v>
                </c:pt>
                <c:pt idx="607">
                  <c:v>8.6889999999999995E-7</c:v>
                </c:pt>
                <c:pt idx="608">
                  <c:v>8.6899999999999996E-7</c:v>
                </c:pt>
                <c:pt idx="609">
                  <c:v>8.6899999999999996E-7</c:v>
                </c:pt>
                <c:pt idx="610">
                  <c:v>8.6899999999999996E-7</c:v>
                </c:pt>
                <c:pt idx="611">
                  <c:v>8.6899999999999996E-7</c:v>
                </c:pt>
                <c:pt idx="612">
                  <c:v>8.6899999999999996E-7</c:v>
                </c:pt>
                <c:pt idx="613">
                  <c:v>8.6899999999999996E-7</c:v>
                </c:pt>
                <c:pt idx="614">
                  <c:v>8.6899999999999996E-7</c:v>
                </c:pt>
                <c:pt idx="615">
                  <c:v>8.6899999999999996E-7</c:v>
                </c:pt>
                <c:pt idx="616">
                  <c:v>8.6899999999999996E-7</c:v>
                </c:pt>
                <c:pt idx="617">
                  <c:v>8.6899999999999996E-7</c:v>
                </c:pt>
                <c:pt idx="618">
                  <c:v>8.6899999999999996E-7</c:v>
                </c:pt>
                <c:pt idx="619">
                  <c:v>8.6899999999999996E-7</c:v>
                </c:pt>
                <c:pt idx="620">
                  <c:v>8.6899999999999996E-7</c:v>
                </c:pt>
                <c:pt idx="621">
                  <c:v>8.6899999999999996E-7</c:v>
                </c:pt>
                <c:pt idx="622">
                  <c:v>8.6899999999999996E-7</c:v>
                </c:pt>
                <c:pt idx="623">
                  <c:v>8.6899999999999996E-7</c:v>
                </c:pt>
                <c:pt idx="624">
                  <c:v>8.6899999999999996E-7</c:v>
                </c:pt>
                <c:pt idx="625">
                  <c:v>8.6899999999999996E-7</c:v>
                </c:pt>
                <c:pt idx="626">
                  <c:v>8.6899999999999996E-7</c:v>
                </c:pt>
                <c:pt idx="627">
                  <c:v>8.6899999999999996E-7</c:v>
                </c:pt>
                <c:pt idx="628">
                  <c:v>8.6899999999999996E-7</c:v>
                </c:pt>
                <c:pt idx="629">
                  <c:v>8.6899999999999996E-7</c:v>
                </c:pt>
                <c:pt idx="630">
                  <c:v>8.6899999999999996E-7</c:v>
                </c:pt>
                <c:pt idx="631">
                  <c:v>8.6899999999999996E-7</c:v>
                </c:pt>
                <c:pt idx="632">
                  <c:v>8.6899999999999996E-7</c:v>
                </c:pt>
                <c:pt idx="633">
                  <c:v>8.6899999999999996E-7</c:v>
                </c:pt>
                <c:pt idx="634">
                  <c:v>8.6899999999999996E-7</c:v>
                </c:pt>
                <c:pt idx="635">
                  <c:v>8.6899999999999996E-7</c:v>
                </c:pt>
                <c:pt idx="636">
                  <c:v>8.6899999999999996E-7</c:v>
                </c:pt>
                <c:pt idx="637">
                  <c:v>8.6899999999999996E-7</c:v>
                </c:pt>
                <c:pt idx="638">
                  <c:v>8.6899999999999996E-7</c:v>
                </c:pt>
                <c:pt idx="639">
                  <c:v>8.6899999999999996E-7</c:v>
                </c:pt>
                <c:pt idx="640">
                  <c:v>8.6899999999999996E-7</c:v>
                </c:pt>
                <c:pt idx="641">
                  <c:v>8.6899999999999996E-7</c:v>
                </c:pt>
                <c:pt idx="642">
                  <c:v>8.6899999999999996E-7</c:v>
                </c:pt>
                <c:pt idx="643">
                  <c:v>8.6899999999999996E-7</c:v>
                </c:pt>
                <c:pt idx="644">
                  <c:v>8.6899999999999996E-7</c:v>
                </c:pt>
                <c:pt idx="645">
                  <c:v>8.6899999999999996E-7</c:v>
                </c:pt>
                <c:pt idx="646">
                  <c:v>8.6899999999999996E-7</c:v>
                </c:pt>
                <c:pt idx="647">
                  <c:v>8.6899999999999996E-7</c:v>
                </c:pt>
                <c:pt idx="648">
                  <c:v>8.6899999999999996E-7</c:v>
                </c:pt>
                <c:pt idx="649">
                  <c:v>8.6899999999999996E-7</c:v>
                </c:pt>
                <c:pt idx="650">
                  <c:v>8.6899999999999996E-7</c:v>
                </c:pt>
                <c:pt idx="651">
                  <c:v>8.6899999999999996E-7</c:v>
                </c:pt>
                <c:pt idx="652">
                  <c:v>8.6899999999999996E-7</c:v>
                </c:pt>
                <c:pt idx="653">
                  <c:v>8.6899999999999996E-7</c:v>
                </c:pt>
                <c:pt idx="654">
                  <c:v>8.6899999999999996E-7</c:v>
                </c:pt>
                <c:pt idx="655">
                  <c:v>8.6899999999999996E-7</c:v>
                </c:pt>
                <c:pt idx="656">
                  <c:v>8.6899999999999996E-7</c:v>
                </c:pt>
                <c:pt idx="657">
                  <c:v>8.6899999999999996E-7</c:v>
                </c:pt>
                <c:pt idx="658">
                  <c:v>8.6899999999999996E-7</c:v>
                </c:pt>
                <c:pt idx="659">
                  <c:v>8.6899999999999996E-7</c:v>
                </c:pt>
                <c:pt idx="660">
                  <c:v>8.6909999999999997E-7</c:v>
                </c:pt>
                <c:pt idx="661">
                  <c:v>8.6909999999999997E-7</c:v>
                </c:pt>
                <c:pt idx="662">
                  <c:v>8.6909999999999997E-7</c:v>
                </c:pt>
                <c:pt idx="663">
                  <c:v>8.6909999999999997E-7</c:v>
                </c:pt>
                <c:pt idx="664">
                  <c:v>8.6909999999999997E-7</c:v>
                </c:pt>
                <c:pt idx="665">
                  <c:v>8.6909999999999997E-7</c:v>
                </c:pt>
                <c:pt idx="666">
                  <c:v>8.6909999999999997E-7</c:v>
                </c:pt>
                <c:pt idx="667">
                  <c:v>8.6909999999999997E-7</c:v>
                </c:pt>
                <c:pt idx="668">
                  <c:v>8.6909999999999997E-7</c:v>
                </c:pt>
                <c:pt idx="669">
                  <c:v>8.6909999999999997E-7</c:v>
                </c:pt>
                <c:pt idx="670">
                  <c:v>8.6909999999999997E-7</c:v>
                </c:pt>
                <c:pt idx="671">
                  <c:v>8.6909999999999997E-7</c:v>
                </c:pt>
                <c:pt idx="672">
                  <c:v>8.6909999999999997E-7</c:v>
                </c:pt>
                <c:pt idx="673">
                  <c:v>8.6909999999999997E-7</c:v>
                </c:pt>
                <c:pt idx="674">
                  <c:v>8.6909999999999997E-7</c:v>
                </c:pt>
                <c:pt idx="675">
                  <c:v>8.6909999999999997E-7</c:v>
                </c:pt>
                <c:pt idx="676">
                  <c:v>8.6909999999999997E-7</c:v>
                </c:pt>
                <c:pt idx="677">
                  <c:v>8.6909999999999997E-7</c:v>
                </c:pt>
                <c:pt idx="678">
                  <c:v>8.6909999999999997E-7</c:v>
                </c:pt>
                <c:pt idx="679">
                  <c:v>8.6909999999999997E-7</c:v>
                </c:pt>
                <c:pt idx="680">
                  <c:v>8.6909999999999997E-7</c:v>
                </c:pt>
                <c:pt idx="681">
                  <c:v>8.6909999999999997E-7</c:v>
                </c:pt>
                <c:pt idx="682">
                  <c:v>8.6909999999999997E-7</c:v>
                </c:pt>
                <c:pt idx="683">
                  <c:v>8.6909999999999997E-7</c:v>
                </c:pt>
                <c:pt idx="684">
                  <c:v>8.6909999999999997E-7</c:v>
                </c:pt>
                <c:pt idx="685">
                  <c:v>8.6909999999999997E-7</c:v>
                </c:pt>
                <c:pt idx="686">
                  <c:v>8.6909999999999997E-7</c:v>
                </c:pt>
                <c:pt idx="687">
                  <c:v>8.6909999999999997E-7</c:v>
                </c:pt>
                <c:pt idx="688">
                  <c:v>8.6909999999999997E-7</c:v>
                </c:pt>
                <c:pt idx="689">
                  <c:v>8.6909999999999997E-7</c:v>
                </c:pt>
                <c:pt idx="690">
                  <c:v>8.6909999999999997E-7</c:v>
                </c:pt>
                <c:pt idx="691">
                  <c:v>8.6909999999999997E-7</c:v>
                </c:pt>
                <c:pt idx="692">
                  <c:v>8.6909999999999997E-7</c:v>
                </c:pt>
                <c:pt idx="693">
                  <c:v>8.6909999999999997E-7</c:v>
                </c:pt>
                <c:pt idx="694">
                  <c:v>8.6909999999999997E-7</c:v>
                </c:pt>
                <c:pt idx="695">
                  <c:v>8.6909999999999997E-7</c:v>
                </c:pt>
                <c:pt idx="696">
                  <c:v>8.6909999999999997E-7</c:v>
                </c:pt>
                <c:pt idx="697">
                  <c:v>8.6909999999999997E-7</c:v>
                </c:pt>
                <c:pt idx="698">
                  <c:v>8.6909999999999997E-7</c:v>
                </c:pt>
                <c:pt idx="699">
                  <c:v>8.6909999999999997E-7</c:v>
                </c:pt>
                <c:pt idx="700">
                  <c:v>8.6909999999999997E-7</c:v>
                </c:pt>
                <c:pt idx="701">
                  <c:v>8.6909999999999997E-7</c:v>
                </c:pt>
                <c:pt idx="702">
                  <c:v>8.6909999999999997E-7</c:v>
                </c:pt>
                <c:pt idx="703">
                  <c:v>8.6909999999999997E-7</c:v>
                </c:pt>
                <c:pt idx="704">
                  <c:v>8.6909999999999997E-7</c:v>
                </c:pt>
                <c:pt idx="705">
                  <c:v>8.6909999999999997E-7</c:v>
                </c:pt>
                <c:pt idx="706">
                  <c:v>8.6909999999999997E-7</c:v>
                </c:pt>
                <c:pt idx="707">
                  <c:v>8.6909999999999997E-7</c:v>
                </c:pt>
                <c:pt idx="708">
                  <c:v>8.6909999999999997E-7</c:v>
                </c:pt>
                <c:pt idx="709">
                  <c:v>8.6909999999999997E-7</c:v>
                </c:pt>
                <c:pt idx="710">
                  <c:v>8.6909999999999997E-7</c:v>
                </c:pt>
                <c:pt idx="711">
                  <c:v>8.6909999999999997E-7</c:v>
                </c:pt>
                <c:pt idx="712">
                  <c:v>8.6919999999999997E-7</c:v>
                </c:pt>
                <c:pt idx="713">
                  <c:v>8.6919999999999997E-7</c:v>
                </c:pt>
                <c:pt idx="714">
                  <c:v>8.6919999999999997E-7</c:v>
                </c:pt>
                <c:pt idx="715">
                  <c:v>8.6919999999999997E-7</c:v>
                </c:pt>
                <c:pt idx="716">
                  <c:v>8.6919999999999997E-7</c:v>
                </c:pt>
                <c:pt idx="717">
                  <c:v>8.6919999999999997E-7</c:v>
                </c:pt>
                <c:pt idx="718">
                  <c:v>8.6919999999999997E-7</c:v>
                </c:pt>
                <c:pt idx="719">
                  <c:v>8.6919999999999997E-7</c:v>
                </c:pt>
                <c:pt idx="720">
                  <c:v>8.6919999999999997E-7</c:v>
                </c:pt>
                <c:pt idx="721">
                  <c:v>8.6919999999999997E-7</c:v>
                </c:pt>
                <c:pt idx="722">
                  <c:v>8.6919999999999997E-7</c:v>
                </c:pt>
                <c:pt idx="723">
                  <c:v>8.6919999999999997E-7</c:v>
                </c:pt>
                <c:pt idx="724">
                  <c:v>8.6919999999999997E-7</c:v>
                </c:pt>
                <c:pt idx="725">
                  <c:v>8.6919999999999997E-7</c:v>
                </c:pt>
                <c:pt idx="726">
                  <c:v>8.6919999999999997E-7</c:v>
                </c:pt>
                <c:pt idx="727">
                  <c:v>8.6919999999999997E-7</c:v>
                </c:pt>
                <c:pt idx="728">
                  <c:v>8.6919999999999997E-7</c:v>
                </c:pt>
                <c:pt idx="729">
                  <c:v>8.6919999999999997E-7</c:v>
                </c:pt>
                <c:pt idx="730">
                  <c:v>8.6919999999999997E-7</c:v>
                </c:pt>
                <c:pt idx="731">
                  <c:v>8.6919999999999997E-7</c:v>
                </c:pt>
                <c:pt idx="732">
                  <c:v>8.6919999999999997E-7</c:v>
                </c:pt>
                <c:pt idx="733">
                  <c:v>8.6919999999999997E-7</c:v>
                </c:pt>
                <c:pt idx="734">
                  <c:v>8.6919999999999997E-7</c:v>
                </c:pt>
                <c:pt idx="735">
                  <c:v>8.6919999999999997E-7</c:v>
                </c:pt>
                <c:pt idx="736">
                  <c:v>8.6919999999999997E-7</c:v>
                </c:pt>
                <c:pt idx="737">
                  <c:v>8.6919999999999997E-7</c:v>
                </c:pt>
                <c:pt idx="738">
                  <c:v>8.6919999999999997E-7</c:v>
                </c:pt>
                <c:pt idx="739">
                  <c:v>8.6919999999999997E-7</c:v>
                </c:pt>
                <c:pt idx="740">
                  <c:v>8.6919999999999997E-7</c:v>
                </c:pt>
                <c:pt idx="741">
                  <c:v>8.6919999999999997E-7</c:v>
                </c:pt>
                <c:pt idx="742">
                  <c:v>8.6919999999999997E-7</c:v>
                </c:pt>
                <c:pt idx="743">
                  <c:v>8.6919999999999997E-7</c:v>
                </c:pt>
                <c:pt idx="744">
                  <c:v>8.6919999999999997E-7</c:v>
                </c:pt>
                <c:pt idx="745">
                  <c:v>8.6919999999999997E-7</c:v>
                </c:pt>
                <c:pt idx="746">
                  <c:v>8.6919999999999997E-7</c:v>
                </c:pt>
                <c:pt idx="747">
                  <c:v>8.6919999999999997E-7</c:v>
                </c:pt>
                <c:pt idx="748">
                  <c:v>8.6919999999999997E-7</c:v>
                </c:pt>
                <c:pt idx="749">
                  <c:v>8.6919999999999997E-7</c:v>
                </c:pt>
                <c:pt idx="750">
                  <c:v>8.6919999999999997E-7</c:v>
                </c:pt>
                <c:pt idx="751">
                  <c:v>8.6919999999999997E-7</c:v>
                </c:pt>
                <c:pt idx="752">
                  <c:v>8.6919999999999997E-7</c:v>
                </c:pt>
                <c:pt idx="753">
                  <c:v>8.6919999999999997E-7</c:v>
                </c:pt>
                <c:pt idx="754">
                  <c:v>8.6919999999999997E-7</c:v>
                </c:pt>
                <c:pt idx="755">
                  <c:v>8.6919999999999997E-7</c:v>
                </c:pt>
                <c:pt idx="756">
                  <c:v>8.6919999999999997E-7</c:v>
                </c:pt>
                <c:pt idx="757">
                  <c:v>8.6919999999999997E-7</c:v>
                </c:pt>
                <c:pt idx="758">
                  <c:v>8.6919999999999997E-7</c:v>
                </c:pt>
                <c:pt idx="759">
                  <c:v>8.6919999999999997E-7</c:v>
                </c:pt>
                <c:pt idx="760">
                  <c:v>8.6919999999999997E-7</c:v>
                </c:pt>
                <c:pt idx="761">
                  <c:v>8.6919999999999997E-7</c:v>
                </c:pt>
                <c:pt idx="762">
                  <c:v>8.6919999999999997E-7</c:v>
                </c:pt>
                <c:pt idx="763">
                  <c:v>8.6919999999999997E-7</c:v>
                </c:pt>
                <c:pt idx="764">
                  <c:v>8.6919999999999997E-7</c:v>
                </c:pt>
                <c:pt idx="765">
                  <c:v>8.6929999999999998E-7</c:v>
                </c:pt>
                <c:pt idx="766">
                  <c:v>8.6929999999999998E-7</c:v>
                </c:pt>
                <c:pt idx="767">
                  <c:v>8.6929999999999998E-7</c:v>
                </c:pt>
                <c:pt idx="768">
                  <c:v>8.6929999999999998E-7</c:v>
                </c:pt>
                <c:pt idx="769">
                  <c:v>8.6929999999999998E-7</c:v>
                </c:pt>
                <c:pt idx="770">
                  <c:v>8.6929999999999998E-7</c:v>
                </c:pt>
                <c:pt idx="771">
                  <c:v>8.6929999999999998E-7</c:v>
                </c:pt>
                <c:pt idx="772">
                  <c:v>8.6929999999999998E-7</c:v>
                </c:pt>
                <c:pt idx="773">
                  <c:v>8.6929999999999998E-7</c:v>
                </c:pt>
                <c:pt idx="774">
                  <c:v>8.6929999999999998E-7</c:v>
                </c:pt>
                <c:pt idx="775">
                  <c:v>8.6929999999999998E-7</c:v>
                </c:pt>
                <c:pt idx="776">
                  <c:v>8.6929999999999998E-7</c:v>
                </c:pt>
                <c:pt idx="777">
                  <c:v>8.6929999999999998E-7</c:v>
                </c:pt>
                <c:pt idx="778">
                  <c:v>8.6929999999999998E-7</c:v>
                </c:pt>
                <c:pt idx="779">
                  <c:v>8.6929999999999998E-7</c:v>
                </c:pt>
                <c:pt idx="780">
                  <c:v>8.6929999999999998E-7</c:v>
                </c:pt>
                <c:pt idx="781">
                  <c:v>8.6929999999999998E-7</c:v>
                </c:pt>
                <c:pt idx="782">
                  <c:v>8.6929999999999998E-7</c:v>
                </c:pt>
                <c:pt idx="783">
                  <c:v>8.6929999999999998E-7</c:v>
                </c:pt>
                <c:pt idx="784">
                  <c:v>8.6929999999999998E-7</c:v>
                </c:pt>
                <c:pt idx="785">
                  <c:v>8.6929999999999998E-7</c:v>
                </c:pt>
                <c:pt idx="786">
                  <c:v>8.6929999999999998E-7</c:v>
                </c:pt>
                <c:pt idx="787">
                  <c:v>8.6929999999999998E-7</c:v>
                </c:pt>
                <c:pt idx="788">
                  <c:v>8.6929999999999998E-7</c:v>
                </c:pt>
                <c:pt idx="789">
                  <c:v>8.6929999999999998E-7</c:v>
                </c:pt>
                <c:pt idx="790">
                  <c:v>8.6929999999999998E-7</c:v>
                </c:pt>
                <c:pt idx="791">
                  <c:v>8.6929999999999998E-7</c:v>
                </c:pt>
                <c:pt idx="792">
                  <c:v>8.6929999999999998E-7</c:v>
                </c:pt>
                <c:pt idx="793">
                  <c:v>8.6929999999999998E-7</c:v>
                </c:pt>
                <c:pt idx="794">
                  <c:v>8.6929999999999998E-7</c:v>
                </c:pt>
                <c:pt idx="795">
                  <c:v>8.6929999999999998E-7</c:v>
                </c:pt>
                <c:pt idx="796">
                  <c:v>8.6929999999999998E-7</c:v>
                </c:pt>
                <c:pt idx="797">
                  <c:v>8.6929999999999998E-7</c:v>
                </c:pt>
                <c:pt idx="798">
                  <c:v>8.6929999999999998E-7</c:v>
                </c:pt>
                <c:pt idx="799">
                  <c:v>8.6929999999999998E-7</c:v>
                </c:pt>
                <c:pt idx="800">
                  <c:v>8.6929999999999998E-7</c:v>
                </c:pt>
                <c:pt idx="801">
                  <c:v>8.6929999999999998E-7</c:v>
                </c:pt>
                <c:pt idx="802">
                  <c:v>8.6929999999999998E-7</c:v>
                </c:pt>
                <c:pt idx="803">
                  <c:v>8.6929999999999998E-7</c:v>
                </c:pt>
                <c:pt idx="804">
                  <c:v>8.6929999999999998E-7</c:v>
                </c:pt>
                <c:pt idx="805">
                  <c:v>8.6929999999999998E-7</c:v>
                </c:pt>
                <c:pt idx="806">
                  <c:v>8.6929999999999998E-7</c:v>
                </c:pt>
                <c:pt idx="807">
                  <c:v>8.6929999999999998E-7</c:v>
                </c:pt>
                <c:pt idx="808">
                  <c:v>8.6929999999999998E-7</c:v>
                </c:pt>
                <c:pt idx="809">
                  <c:v>8.6929999999999998E-7</c:v>
                </c:pt>
                <c:pt idx="810">
                  <c:v>8.6929999999999998E-7</c:v>
                </c:pt>
                <c:pt idx="811">
                  <c:v>8.6929999999999998E-7</c:v>
                </c:pt>
                <c:pt idx="812">
                  <c:v>8.6929999999999998E-7</c:v>
                </c:pt>
                <c:pt idx="813">
                  <c:v>8.6929999999999998E-7</c:v>
                </c:pt>
                <c:pt idx="814">
                  <c:v>8.6929999999999998E-7</c:v>
                </c:pt>
                <c:pt idx="815">
                  <c:v>8.6929999999999998E-7</c:v>
                </c:pt>
                <c:pt idx="816">
                  <c:v>8.6929999999999998E-7</c:v>
                </c:pt>
                <c:pt idx="817">
                  <c:v>8.6929999999999998E-7</c:v>
                </c:pt>
                <c:pt idx="818">
                  <c:v>8.6929999999999998E-7</c:v>
                </c:pt>
                <c:pt idx="819">
                  <c:v>8.6939999999999999E-7</c:v>
                </c:pt>
                <c:pt idx="820">
                  <c:v>8.6939999999999999E-7</c:v>
                </c:pt>
                <c:pt idx="821">
                  <c:v>8.6939999999999999E-7</c:v>
                </c:pt>
                <c:pt idx="822">
                  <c:v>8.6939999999999999E-7</c:v>
                </c:pt>
                <c:pt idx="823">
                  <c:v>8.6939999999999999E-7</c:v>
                </c:pt>
                <c:pt idx="824">
                  <c:v>8.6939999999999999E-7</c:v>
                </c:pt>
                <c:pt idx="825">
                  <c:v>8.6939999999999999E-7</c:v>
                </c:pt>
                <c:pt idx="826">
                  <c:v>8.6939999999999999E-7</c:v>
                </c:pt>
                <c:pt idx="827">
                  <c:v>8.6939999999999999E-7</c:v>
                </c:pt>
                <c:pt idx="828">
                  <c:v>8.6939999999999999E-7</c:v>
                </c:pt>
                <c:pt idx="829">
                  <c:v>8.6939999999999999E-7</c:v>
                </c:pt>
                <c:pt idx="830">
                  <c:v>8.6939999999999999E-7</c:v>
                </c:pt>
                <c:pt idx="831">
                  <c:v>8.6939999999999999E-7</c:v>
                </c:pt>
                <c:pt idx="832">
                  <c:v>8.6939999999999999E-7</c:v>
                </c:pt>
                <c:pt idx="833">
                  <c:v>8.6939999999999999E-7</c:v>
                </c:pt>
                <c:pt idx="834">
                  <c:v>8.6939999999999999E-7</c:v>
                </c:pt>
                <c:pt idx="835">
                  <c:v>8.6939999999999999E-7</c:v>
                </c:pt>
                <c:pt idx="836">
                  <c:v>8.6939999999999999E-7</c:v>
                </c:pt>
                <c:pt idx="837">
                  <c:v>8.6939999999999999E-7</c:v>
                </c:pt>
                <c:pt idx="838">
                  <c:v>8.6939999999999999E-7</c:v>
                </c:pt>
                <c:pt idx="839">
                  <c:v>8.6939999999999999E-7</c:v>
                </c:pt>
                <c:pt idx="840">
                  <c:v>8.6939999999999999E-7</c:v>
                </c:pt>
                <c:pt idx="841">
                  <c:v>8.6939999999999999E-7</c:v>
                </c:pt>
                <c:pt idx="842">
                  <c:v>8.6939999999999999E-7</c:v>
                </c:pt>
                <c:pt idx="843">
                  <c:v>8.6939999999999999E-7</c:v>
                </c:pt>
                <c:pt idx="844">
                  <c:v>8.6939999999999999E-7</c:v>
                </c:pt>
                <c:pt idx="845">
                  <c:v>8.6939999999999999E-7</c:v>
                </c:pt>
                <c:pt idx="846">
                  <c:v>8.6939999999999999E-7</c:v>
                </c:pt>
                <c:pt idx="847">
                  <c:v>8.6939999999999999E-7</c:v>
                </c:pt>
                <c:pt idx="848">
                  <c:v>8.6939999999999999E-7</c:v>
                </c:pt>
                <c:pt idx="849">
                  <c:v>8.6939999999999999E-7</c:v>
                </c:pt>
                <c:pt idx="850">
                  <c:v>8.6939999999999999E-7</c:v>
                </c:pt>
                <c:pt idx="851">
                  <c:v>8.6939999999999999E-7</c:v>
                </c:pt>
                <c:pt idx="852">
                  <c:v>8.6939999999999999E-7</c:v>
                </c:pt>
                <c:pt idx="853">
                  <c:v>8.6939999999999999E-7</c:v>
                </c:pt>
                <c:pt idx="854">
                  <c:v>8.6939999999999999E-7</c:v>
                </c:pt>
                <c:pt idx="855">
                  <c:v>8.6939999999999999E-7</c:v>
                </c:pt>
                <c:pt idx="856">
                  <c:v>8.6939999999999999E-7</c:v>
                </c:pt>
                <c:pt idx="857">
                  <c:v>8.6939999999999999E-7</c:v>
                </c:pt>
                <c:pt idx="858">
                  <c:v>8.6939999999999999E-7</c:v>
                </c:pt>
                <c:pt idx="859">
                  <c:v>8.6939999999999999E-7</c:v>
                </c:pt>
                <c:pt idx="860">
                  <c:v>8.6939999999999999E-7</c:v>
                </c:pt>
                <c:pt idx="861">
                  <c:v>8.6939999999999999E-7</c:v>
                </c:pt>
                <c:pt idx="862">
                  <c:v>8.6939999999999999E-7</c:v>
                </c:pt>
                <c:pt idx="863">
                  <c:v>8.6939999999999999E-7</c:v>
                </c:pt>
                <c:pt idx="864">
                  <c:v>8.6939999999999999E-7</c:v>
                </c:pt>
                <c:pt idx="865">
                  <c:v>8.6939999999999999E-7</c:v>
                </c:pt>
                <c:pt idx="866">
                  <c:v>8.6939999999999999E-7</c:v>
                </c:pt>
                <c:pt idx="867">
                  <c:v>8.6939999999999999E-7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72-433F-803C-840BB0DB58C0}"/>
            </c:ext>
          </c:extLst>
        </c:ser>
        <c:ser>
          <c:idx val="4"/>
          <c:order val="2"/>
          <c:tx>
            <c:v>Elliptical beam @200kV x0.75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'Elliptical beam @200kV x0.75'!$F$3:$F$870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4.9399999999999999E-3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5.6480000000000002E-3</c:v>
                </c:pt>
                <c:pt idx="28">
                  <c:v>5.9049999999999997E-3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7.0439999999999999E-3</c:v>
                </c:pt>
                <c:pt idx="33">
                  <c:v>7.3559999999999997E-3</c:v>
                </c:pt>
                <c:pt idx="34">
                  <c:v>7.6800000000000002E-3</c:v>
                </c:pt>
                <c:pt idx="35">
                  <c:v>8.0149999999999996E-3</c:v>
                </c:pt>
                <c:pt idx="36">
                  <c:v>8.3619999999999996E-3</c:v>
                </c:pt>
                <c:pt idx="37">
                  <c:v>8.7200000000000003E-3</c:v>
                </c:pt>
                <c:pt idx="38">
                  <c:v>9.0900000000000009E-3</c:v>
                </c:pt>
                <c:pt idx="39">
                  <c:v>9.4719999999999995E-3</c:v>
                </c:pt>
                <c:pt idx="40">
                  <c:v>9.8659999999999998E-3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7.1720000000000006E-2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7.6069999999999999E-2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9.5079999999999998E-2</c:v>
                </c:pt>
                <c:pt idx="139">
                  <c:v>9.622E-2</c:v>
                </c:pt>
                <c:pt idx="140">
                  <c:v>9.7350000000000006E-2</c:v>
                </c:pt>
                <c:pt idx="141">
                  <c:v>9.8489999999999994E-2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x0.75'!$C$3:$C$870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7.6030000000000003E-9</c:v>
                </c:pt>
                <c:pt idx="2">
                  <c:v>1.1220000000000001E-8</c:v>
                </c:pt>
                <c:pt idx="3">
                  <c:v>1.55E-8</c:v>
                </c:pt>
                <c:pt idx="4">
                  <c:v>2.0030000000000001E-8</c:v>
                </c:pt>
                <c:pt idx="5">
                  <c:v>2.4690000000000001E-8</c:v>
                </c:pt>
                <c:pt idx="6">
                  <c:v>2.9420000000000001E-8</c:v>
                </c:pt>
                <c:pt idx="7">
                  <c:v>3.421E-8</c:v>
                </c:pt>
                <c:pt idx="8">
                  <c:v>3.9050000000000002E-8</c:v>
                </c:pt>
                <c:pt idx="9">
                  <c:v>4.3929999999999997E-8</c:v>
                </c:pt>
                <c:pt idx="10">
                  <c:v>4.8849999999999997E-8</c:v>
                </c:pt>
                <c:pt idx="11">
                  <c:v>5.3799999999999999E-8</c:v>
                </c:pt>
                <c:pt idx="12">
                  <c:v>5.8789999999999999E-8</c:v>
                </c:pt>
                <c:pt idx="13">
                  <c:v>6.3819999999999998E-8</c:v>
                </c:pt>
                <c:pt idx="14">
                  <c:v>6.8880000000000005E-8</c:v>
                </c:pt>
                <c:pt idx="15">
                  <c:v>7.3980000000000005E-8</c:v>
                </c:pt>
                <c:pt idx="16">
                  <c:v>7.9119999999999996E-8</c:v>
                </c:pt>
                <c:pt idx="17">
                  <c:v>8.4310000000000005E-8</c:v>
                </c:pt>
                <c:pt idx="18">
                  <c:v>8.9529999999999995E-8</c:v>
                </c:pt>
                <c:pt idx="19">
                  <c:v>9.4800000000000002E-8</c:v>
                </c:pt>
                <c:pt idx="20">
                  <c:v>1.001E-7</c:v>
                </c:pt>
                <c:pt idx="21">
                  <c:v>1.055E-7</c:v>
                </c:pt>
                <c:pt idx="22">
                  <c:v>1.1089999999999999E-7</c:v>
                </c:pt>
                <c:pt idx="23">
                  <c:v>1.165E-7</c:v>
                </c:pt>
                <c:pt idx="24">
                  <c:v>1.2209999999999999E-7</c:v>
                </c:pt>
                <c:pt idx="25">
                  <c:v>1.2779999999999999E-7</c:v>
                </c:pt>
                <c:pt idx="26">
                  <c:v>1.3360000000000001E-7</c:v>
                </c:pt>
                <c:pt idx="27">
                  <c:v>1.395E-7</c:v>
                </c:pt>
                <c:pt idx="28">
                  <c:v>1.455E-7</c:v>
                </c:pt>
                <c:pt idx="29">
                  <c:v>1.518E-7</c:v>
                </c:pt>
                <c:pt idx="30">
                  <c:v>1.5809999999999999E-7</c:v>
                </c:pt>
                <c:pt idx="31">
                  <c:v>1.6470000000000001E-7</c:v>
                </c:pt>
                <c:pt idx="32">
                  <c:v>1.7149999999999999E-7</c:v>
                </c:pt>
                <c:pt idx="33">
                  <c:v>1.7849999999999999E-7</c:v>
                </c:pt>
                <c:pt idx="34">
                  <c:v>1.857E-7</c:v>
                </c:pt>
                <c:pt idx="35">
                  <c:v>1.9320000000000001E-7</c:v>
                </c:pt>
                <c:pt idx="36">
                  <c:v>2.0090000000000001E-7</c:v>
                </c:pt>
                <c:pt idx="37">
                  <c:v>2.089E-7</c:v>
                </c:pt>
                <c:pt idx="38">
                  <c:v>2.1720000000000001E-7</c:v>
                </c:pt>
                <c:pt idx="39">
                  <c:v>2.258E-7</c:v>
                </c:pt>
                <c:pt idx="40">
                  <c:v>2.347E-7</c:v>
                </c:pt>
                <c:pt idx="41">
                  <c:v>2.4390000000000001E-7</c:v>
                </c:pt>
                <c:pt idx="42">
                  <c:v>2.5349999999999999E-7</c:v>
                </c:pt>
                <c:pt idx="43">
                  <c:v>2.6329999999999998E-7</c:v>
                </c:pt>
                <c:pt idx="44">
                  <c:v>2.734E-7</c:v>
                </c:pt>
                <c:pt idx="45">
                  <c:v>2.8389999999999999E-7</c:v>
                </c:pt>
                <c:pt idx="46">
                  <c:v>2.946E-7</c:v>
                </c:pt>
                <c:pt idx="47">
                  <c:v>3.0569999999999999E-7</c:v>
                </c:pt>
                <c:pt idx="48">
                  <c:v>3.171E-7</c:v>
                </c:pt>
                <c:pt idx="49">
                  <c:v>3.2870000000000003E-7</c:v>
                </c:pt>
                <c:pt idx="50">
                  <c:v>3.4069999999999997E-7</c:v>
                </c:pt>
                <c:pt idx="51">
                  <c:v>3.5279999999999998E-7</c:v>
                </c:pt>
                <c:pt idx="52">
                  <c:v>3.6520000000000001E-7</c:v>
                </c:pt>
                <c:pt idx="53">
                  <c:v>3.7780000000000001E-7</c:v>
                </c:pt>
                <c:pt idx="54">
                  <c:v>3.9060000000000002E-7</c:v>
                </c:pt>
                <c:pt idx="55">
                  <c:v>4.0340000000000003E-7</c:v>
                </c:pt>
                <c:pt idx="56">
                  <c:v>4.164E-7</c:v>
                </c:pt>
                <c:pt idx="57">
                  <c:v>4.2940000000000002E-7</c:v>
                </c:pt>
                <c:pt idx="58">
                  <c:v>4.4239999999999999E-7</c:v>
                </c:pt>
                <c:pt idx="59">
                  <c:v>4.5530000000000001E-7</c:v>
                </c:pt>
                <c:pt idx="60">
                  <c:v>4.6820000000000002E-7</c:v>
                </c:pt>
                <c:pt idx="61">
                  <c:v>4.8090000000000002E-7</c:v>
                </c:pt>
                <c:pt idx="62">
                  <c:v>4.9360000000000003E-7</c:v>
                </c:pt>
                <c:pt idx="63">
                  <c:v>5.0610000000000001E-7</c:v>
                </c:pt>
                <c:pt idx="64">
                  <c:v>5.1839999999999998E-7</c:v>
                </c:pt>
                <c:pt idx="65">
                  <c:v>5.3060000000000005E-7</c:v>
                </c:pt>
                <c:pt idx="66">
                  <c:v>5.426E-7</c:v>
                </c:pt>
                <c:pt idx="67">
                  <c:v>5.5440000000000004E-7</c:v>
                </c:pt>
                <c:pt idx="68">
                  <c:v>5.6599999999999996E-7</c:v>
                </c:pt>
                <c:pt idx="69">
                  <c:v>5.7729999999999996E-7</c:v>
                </c:pt>
                <c:pt idx="70">
                  <c:v>5.8830000000000005E-7</c:v>
                </c:pt>
                <c:pt idx="71">
                  <c:v>5.99E-7</c:v>
                </c:pt>
                <c:pt idx="72">
                  <c:v>6.0930000000000004E-7</c:v>
                </c:pt>
                <c:pt idx="73">
                  <c:v>6.1920000000000004E-7</c:v>
                </c:pt>
                <c:pt idx="74">
                  <c:v>6.2870000000000001E-7</c:v>
                </c:pt>
                <c:pt idx="75">
                  <c:v>6.3770000000000005E-7</c:v>
                </c:pt>
                <c:pt idx="76">
                  <c:v>6.4629999999999996E-7</c:v>
                </c:pt>
                <c:pt idx="77">
                  <c:v>6.5440000000000004E-7</c:v>
                </c:pt>
                <c:pt idx="78">
                  <c:v>6.6189999999999996E-7</c:v>
                </c:pt>
                <c:pt idx="79">
                  <c:v>6.6899999999999997E-7</c:v>
                </c:pt>
                <c:pt idx="80">
                  <c:v>6.7560000000000004E-7</c:v>
                </c:pt>
                <c:pt idx="81">
                  <c:v>6.8169999999999997E-7</c:v>
                </c:pt>
                <c:pt idx="82">
                  <c:v>6.8739999999999997E-7</c:v>
                </c:pt>
                <c:pt idx="83">
                  <c:v>6.9260000000000005E-7</c:v>
                </c:pt>
                <c:pt idx="84">
                  <c:v>6.9729999999999998E-7</c:v>
                </c:pt>
                <c:pt idx="85">
                  <c:v>7.0159999999999998E-7</c:v>
                </c:pt>
                <c:pt idx="86">
                  <c:v>7.0549999999999996E-7</c:v>
                </c:pt>
                <c:pt idx="87">
                  <c:v>7.0900000000000001E-7</c:v>
                </c:pt>
                <c:pt idx="88">
                  <c:v>7.1210000000000003E-7</c:v>
                </c:pt>
                <c:pt idx="89">
                  <c:v>7.1490000000000003E-7</c:v>
                </c:pt>
                <c:pt idx="90">
                  <c:v>7.1719999999999999E-7</c:v>
                </c:pt>
                <c:pt idx="91">
                  <c:v>7.1910000000000003E-7</c:v>
                </c:pt>
                <c:pt idx="92">
                  <c:v>7.2070000000000004E-7</c:v>
                </c:pt>
                <c:pt idx="93">
                  <c:v>7.2190000000000003E-7</c:v>
                </c:pt>
                <c:pt idx="94">
                  <c:v>7.2269999999999998E-7</c:v>
                </c:pt>
                <c:pt idx="95">
                  <c:v>7.2320000000000002E-7</c:v>
                </c:pt>
                <c:pt idx="96">
                  <c:v>7.2330000000000002E-7</c:v>
                </c:pt>
                <c:pt idx="97">
                  <c:v>7.2310000000000001E-7</c:v>
                </c:pt>
                <c:pt idx="98">
                  <c:v>7.2249999999999996E-7</c:v>
                </c:pt>
                <c:pt idx="99">
                  <c:v>7.2170000000000001E-7</c:v>
                </c:pt>
                <c:pt idx="100">
                  <c:v>7.2060000000000003E-7</c:v>
                </c:pt>
                <c:pt idx="101">
                  <c:v>7.1920000000000003E-7</c:v>
                </c:pt>
                <c:pt idx="102">
                  <c:v>7.1750000000000001E-7</c:v>
                </c:pt>
                <c:pt idx="103">
                  <c:v>7.1559999999999998E-7</c:v>
                </c:pt>
                <c:pt idx="104">
                  <c:v>7.1350000000000003E-7</c:v>
                </c:pt>
                <c:pt idx="105">
                  <c:v>7.1109999999999996E-7</c:v>
                </c:pt>
                <c:pt idx="106">
                  <c:v>7.0849999999999997E-7</c:v>
                </c:pt>
                <c:pt idx="107">
                  <c:v>7.0569999999999997E-7</c:v>
                </c:pt>
                <c:pt idx="108">
                  <c:v>7.0269999999999996E-7</c:v>
                </c:pt>
                <c:pt idx="109">
                  <c:v>6.9950000000000004E-7</c:v>
                </c:pt>
                <c:pt idx="110">
                  <c:v>6.9609999999999999E-7</c:v>
                </c:pt>
                <c:pt idx="111">
                  <c:v>6.9240000000000003E-7</c:v>
                </c:pt>
                <c:pt idx="112">
                  <c:v>6.8859999999999996E-7</c:v>
                </c:pt>
                <c:pt idx="113">
                  <c:v>6.8449999999999997E-7</c:v>
                </c:pt>
                <c:pt idx="114">
                  <c:v>6.8019999999999996E-7</c:v>
                </c:pt>
                <c:pt idx="115">
                  <c:v>6.7570000000000005E-7</c:v>
                </c:pt>
                <c:pt idx="116">
                  <c:v>6.708E-7</c:v>
                </c:pt>
                <c:pt idx="117">
                  <c:v>6.6570000000000004E-7</c:v>
                </c:pt>
                <c:pt idx="118">
                  <c:v>6.6020000000000005E-7</c:v>
                </c:pt>
                <c:pt idx="119">
                  <c:v>6.5450000000000004E-7</c:v>
                </c:pt>
                <c:pt idx="120">
                  <c:v>6.4880000000000004E-7</c:v>
                </c:pt>
                <c:pt idx="121">
                  <c:v>6.4310000000000003E-7</c:v>
                </c:pt>
                <c:pt idx="122">
                  <c:v>6.3799999999999997E-7</c:v>
                </c:pt>
                <c:pt idx="123">
                  <c:v>6.3359999999999996E-7</c:v>
                </c:pt>
                <c:pt idx="124">
                  <c:v>6.3040000000000003E-7</c:v>
                </c:pt>
                <c:pt idx="125">
                  <c:v>6.285E-7</c:v>
                </c:pt>
                <c:pt idx="126">
                  <c:v>6.2770000000000004E-7</c:v>
                </c:pt>
                <c:pt idx="127">
                  <c:v>6.2750000000000003E-7</c:v>
                </c:pt>
                <c:pt idx="128">
                  <c:v>6.272E-7</c:v>
                </c:pt>
                <c:pt idx="129">
                  <c:v>6.2630000000000004E-7</c:v>
                </c:pt>
                <c:pt idx="130">
                  <c:v>6.2419999999999999E-7</c:v>
                </c:pt>
                <c:pt idx="131">
                  <c:v>6.2099999999999996E-7</c:v>
                </c:pt>
                <c:pt idx="132">
                  <c:v>6.1699999999999998E-7</c:v>
                </c:pt>
                <c:pt idx="133">
                  <c:v>6.1279999999999998E-7</c:v>
                </c:pt>
                <c:pt idx="134">
                  <c:v>6.0930000000000004E-7</c:v>
                </c:pt>
                <c:pt idx="135">
                  <c:v>6.0709999999999998E-7</c:v>
                </c:pt>
                <c:pt idx="136">
                  <c:v>6.0640000000000003E-7</c:v>
                </c:pt>
                <c:pt idx="137">
                  <c:v>6.074E-7</c:v>
                </c:pt>
                <c:pt idx="138">
                  <c:v>6.0959999999999995E-7</c:v>
                </c:pt>
                <c:pt idx="139">
                  <c:v>6.1259999999999997E-7</c:v>
                </c:pt>
                <c:pt idx="140">
                  <c:v>6.1600000000000001E-7</c:v>
                </c:pt>
                <c:pt idx="141">
                  <c:v>6.1930000000000005E-7</c:v>
                </c:pt>
                <c:pt idx="142">
                  <c:v>6.2229999999999995E-7</c:v>
                </c:pt>
                <c:pt idx="143">
                  <c:v>6.2470000000000003E-7</c:v>
                </c:pt>
                <c:pt idx="144">
                  <c:v>6.2659999999999996E-7</c:v>
                </c:pt>
                <c:pt idx="145">
                  <c:v>6.2799999999999996E-7</c:v>
                </c:pt>
                <c:pt idx="146">
                  <c:v>6.2900000000000003E-7</c:v>
                </c:pt>
                <c:pt idx="147">
                  <c:v>6.3E-7</c:v>
                </c:pt>
                <c:pt idx="148">
                  <c:v>6.3089999999999996E-7</c:v>
                </c:pt>
                <c:pt idx="149">
                  <c:v>6.3190000000000004E-7</c:v>
                </c:pt>
                <c:pt idx="150">
                  <c:v>6.3290000000000001E-7</c:v>
                </c:pt>
                <c:pt idx="151">
                  <c:v>6.3409999999999999E-7</c:v>
                </c:pt>
                <c:pt idx="152">
                  <c:v>6.3529999999999998E-7</c:v>
                </c:pt>
                <c:pt idx="153">
                  <c:v>6.3639999999999995E-7</c:v>
                </c:pt>
                <c:pt idx="154">
                  <c:v>6.3750000000000004E-7</c:v>
                </c:pt>
                <c:pt idx="155">
                  <c:v>6.3850000000000001E-7</c:v>
                </c:pt>
                <c:pt idx="156">
                  <c:v>6.3939999999999997E-7</c:v>
                </c:pt>
                <c:pt idx="157">
                  <c:v>6.4020000000000003E-7</c:v>
                </c:pt>
                <c:pt idx="158">
                  <c:v>6.4099999999999998E-7</c:v>
                </c:pt>
                <c:pt idx="159">
                  <c:v>6.4190000000000005E-7</c:v>
                </c:pt>
                <c:pt idx="160">
                  <c:v>6.427E-7</c:v>
                </c:pt>
                <c:pt idx="161">
                  <c:v>6.4369999999999997E-7</c:v>
                </c:pt>
                <c:pt idx="162">
                  <c:v>6.4470000000000005E-7</c:v>
                </c:pt>
                <c:pt idx="163">
                  <c:v>6.4590000000000003E-7</c:v>
                </c:pt>
                <c:pt idx="164">
                  <c:v>6.4710000000000002E-7</c:v>
                </c:pt>
                <c:pt idx="165">
                  <c:v>6.4840000000000001E-7</c:v>
                </c:pt>
                <c:pt idx="166">
                  <c:v>6.497E-7</c:v>
                </c:pt>
                <c:pt idx="167">
                  <c:v>6.5089999999999999E-7</c:v>
                </c:pt>
                <c:pt idx="168">
                  <c:v>6.5199999999999996E-7</c:v>
                </c:pt>
                <c:pt idx="169">
                  <c:v>6.5300000000000004E-7</c:v>
                </c:pt>
                <c:pt idx="170">
                  <c:v>6.539E-7</c:v>
                </c:pt>
                <c:pt idx="171">
                  <c:v>6.5479999999999996E-7</c:v>
                </c:pt>
                <c:pt idx="172">
                  <c:v>6.5550000000000001E-7</c:v>
                </c:pt>
                <c:pt idx="173">
                  <c:v>6.5619999999999996E-7</c:v>
                </c:pt>
                <c:pt idx="174">
                  <c:v>6.5680000000000001E-7</c:v>
                </c:pt>
                <c:pt idx="175">
                  <c:v>6.5740000000000005E-7</c:v>
                </c:pt>
                <c:pt idx="176">
                  <c:v>6.5789999999999998E-7</c:v>
                </c:pt>
                <c:pt idx="177">
                  <c:v>6.5840000000000002E-7</c:v>
                </c:pt>
                <c:pt idx="178">
                  <c:v>6.5880000000000005E-7</c:v>
                </c:pt>
                <c:pt idx="179">
                  <c:v>6.5909999999999997E-7</c:v>
                </c:pt>
                <c:pt idx="180">
                  <c:v>6.5939999999999999E-7</c:v>
                </c:pt>
                <c:pt idx="181">
                  <c:v>6.5970000000000001E-7</c:v>
                </c:pt>
                <c:pt idx="182">
                  <c:v>6.5990000000000003E-7</c:v>
                </c:pt>
                <c:pt idx="183">
                  <c:v>6.6010000000000004E-7</c:v>
                </c:pt>
                <c:pt idx="184">
                  <c:v>6.6020000000000005E-7</c:v>
                </c:pt>
                <c:pt idx="185">
                  <c:v>6.6039999999999996E-7</c:v>
                </c:pt>
                <c:pt idx="186">
                  <c:v>6.6049999999999997E-7</c:v>
                </c:pt>
                <c:pt idx="187">
                  <c:v>6.6059999999999997E-7</c:v>
                </c:pt>
                <c:pt idx="188">
                  <c:v>6.6069999999999998E-7</c:v>
                </c:pt>
                <c:pt idx="189">
                  <c:v>6.6079999999999999E-7</c:v>
                </c:pt>
                <c:pt idx="190">
                  <c:v>6.6079999999999999E-7</c:v>
                </c:pt>
                <c:pt idx="191">
                  <c:v>6.609E-7</c:v>
                </c:pt>
                <c:pt idx="192">
                  <c:v>6.609E-7</c:v>
                </c:pt>
                <c:pt idx="193">
                  <c:v>6.61E-7</c:v>
                </c:pt>
                <c:pt idx="194">
                  <c:v>6.61E-7</c:v>
                </c:pt>
                <c:pt idx="195">
                  <c:v>6.6110000000000001E-7</c:v>
                </c:pt>
                <c:pt idx="196">
                  <c:v>6.6110000000000001E-7</c:v>
                </c:pt>
                <c:pt idx="197">
                  <c:v>6.6110000000000001E-7</c:v>
                </c:pt>
                <c:pt idx="198">
                  <c:v>6.6120000000000002E-7</c:v>
                </c:pt>
                <c:pt idx="199">
                  <c:v>6.6120000000000002E-7</c:v>
                </c:pt>
                <c:pt idx="200">
                  <c:v>6.6120000000000002E-7</c:v>
                </c:pt>
                <c:pt idx="201">
                  <c:v>6.6120000000000002E-7</c:v>
                </c:pt>
                <c:pt idx="202">
                  <c:v>6.6120000000000002E-7</c:v>
                </c:pt>
                <c:pt idx="203">
                  <c:v>6.6120000000000002E-7</c:v>
                </c:pt>
                <c:pt idx="204">
                  <c:v>6.6120000000000002E-7</c:v>
                </c:pt>
                <c:pt idx="205">
                  <c:v>6.6130000000000003E-7</c:v>
                </c:pt>
                <c:pt idx="206">
                  <c:v>6.6130000000000003E-7</c:v>
                </c:pt>
                <c:pt idx="207">
                  <c:v>6.6130000000000003E-7</c:v>
                </c:pt>
                <c:pt idx="208">
                  <c:v>6.6130000000000003E-7</c:v>
                </c:pt>
                <c:pt idx="209">
                  <c:v>6.6130000000000003E-7</c:v>
                </c:pt>
                <c:pt idx="210">
                  <c:v>6.6130000000000003E-7</c:v>
                </c:pt>
                <c:pt idx="211">
                  <c:v>6.6130000000000003E-7</c:v>
                </c:pt>
                <c:pt idx="212">
                  <c:v>6.6130000000000003E-7</c:v>
                </c:pt>
                <c:pt idx="213">
                  <c:v>6.6130000000000003E-7</c:v>
                </c:pt>
                <c:pt idx="214">
                  <c:v>6.6130000000000003E-7</c:v>
                </c:pt>
                <c:pt idx="215">
                  <c:v>6.6130000000000003E-7</c:v>
                </c:pt>
                <c:pt idx="216">
                  <c:v>6.6130000000000003E-7</c:v>
                </c:pt>
                <c:pt idx="217">
                  <c:v>6.6130000000000003E-7</c:v>
                </c:pt>
                <c:pt idx="218">
                  <c:v>6.6130000000000003E-7</c:v>
                </c:pt>
                <c:pt idx="219">
                  <c:v>6.6130000000000003E-7</c:v>
                </c:pt>
                <c:pt idx="220">
                  <c:v>6.6130000000000003E-7</c:v>
                </c:pt>
                <c:pt idx="221">
                  <c:v>6.6140000000000003E-7</c:v>
                </c:pt>
                <c:pt idx="222">
                  <c:v>6.6140000000000003E-7</c:v>
                </c:pt>
                <c:pt idx="223">
                  <c:v>6.6140000000000003E-7</c:v>
                </c:pt>
                <c:pt idx="224">
                  <c:v>6.6140000000000003E-7</c:v>
                </c:pt>
                <c:pt idx="225">
                  <c:v>6.6140000000000003E-7</c:v>
                </c:pt>
                <c:pt idx="226">
                  <c:v>6.6140000000000003E-7</c:v>
                </c:pt>
                <c:pt idx="227">
                  <c:v>6.6140000000000003E-7</c:v>
                </c:pt>
                <c:pt idx="228">
                  <c:v>6.6140000000000003E-7</c:v>
                </c:pt>
                <c:pt idx="229">
                  <c:v>6.6140000000000003E-7</c:v>
                </c:pt>
                <c:pt idx="230">
                  <c:v>6.6140000000000003E-7</c:v>
                </c:pt>
                <c:pt idx="231">
                  <c:v>6.6140000000000003E-7</c:v>
                </c:pt>
                <c:pt idx="232">
                  <c:v>6.6140000000000003E-7</c:v>
                </c:pt>
                <c:pt idx="233">
                  <c:v>6.6140000000000003E-7</c:v>
                </c:pt>
                <c:pt idx="234">
                  <c:v>6.6140000000000003E-7</c:v>
                </c:pt>
                <c:pt idx="235">
                  <c:v>6.6140000000000003E-7</c:v>
                </c:pt>
                <c:pt idx="236">
                  <c:v>6.6140000000000003E-7</c:v>
                </c:pt>
                <c:pt idx="237">
                  <c:v>6.6140000000000003E-7</c:v>
                </c:pt>
                <c:pt idx="238">
                  <c:v>6.6140000000000003E-7</c:v>
                </c:pt>
                <c:pt idx="239">
                  <c:v>6.6140000000000003E-7</c:v>
                </c:pt>
                <c:pt idx="240">
                  <c:v>6.6140000000000003E-7</c:v>
                </c:pt>
                <c:pt idx="241">
                  <c:v>6.6140000000000003E-7</c:v>
                </c:pt>
                <c:pt idx="242">
                  <c:v>6.6150000000000004E-7</c:v>
                </c:pt>
                <c:pt idx="243">
                  <c:v>6.6150000000000004E-7</c:v>
                </c:pt>
                <c:pt idx="244">
                  <c:v>6.6150000000000004E-7</c:v>
                </c:pt>
                <c:pt idx="245">
                  <c:v>6.6150000000000004E-7</c:v>
                </c:pt>
                <c:pt idx="246">
                  <c:v>6.6150000000000004E-7</c:v>
                </c:pt>
                <c:pt idx="247">
                  <c:v>6.6150000000000004E-7</c:v>
                </c:pt>
                <c:pt idx="248">
                  <c:v>6.6150000000000004E-7</c:v>
                </c:pt>
                <c:pt idx="249">
                  <c:v>6.6150000000000004E-7</c:v>
                </c:pt>
                <c:pt idx="250">
                  <c:v>6.6150000000000004E-7</c:v>
                </c:pt>
                <c:pt idx="251">
                  <c:v>6.6150000000000004E-7</c:v>
                </c:pt>
                <c:pt idx="252">
                  <c:v>6.6150000000000004E-7</c:v>
                </c:pt>
                <c:pt idx="253">
                  <c:v>6.6150000000000004E-7</c:v>
                </c:pt>
                <c:pt idx="254">
                  <c:v>6.6150000000000004E-7</c:v>
                </c:pt>
                <c:pt idx="255">
                  <c:v>6.6150000000000004E-7</c:v>
                </c:pt>
                <c:pt idx="256">
                  <c:v>6.6150000000000004E-7</c:v>
                </c:pt>
                <c:pt idx="257">
                  <c:v>6.6150000000000004E-7</c:v>
                </c:pt>
                <c:pt idx="258">
                  <c:v>6.6150000000000004E-7</c:v>
                </c:pt>
                <c:pt idx="259">
                  <c:v>6.6150000000000004E-7</c:v>
                </c:pt>
                <c:pt idx="260">
                  <c:v>6.6150000000000004E-7</c:v>
                </c:pt>
                <c:pt idx="261">
                  <c:v>6.6150000000000004E-7</c:v>
                </c:pt>
                <c:pt idx="262">
                  <c:v>6.6150000000000004E-7</c:v>
                </c:pt>
                <c:pt idx="263">
                  <c:v>6.6150000000000004E-7</c:v>
                </c:pt>
                <c:pt idx="264">
                  <c:v>6.6150000000000004E-7</c:v>
                </c:pt>
                <c:pt idx="265">
                  <c:v>6.6150000000000004E-7</c:v>
                </c:pt>
                <c:pt idx="266">
                  <c:v>6.6160000000000005E-7</c:v>
                </c:pt>
                <c:pt idx="267">
                  <c:v>6.6160000000000005E-7</c:v>
                </c:pt>
                <c:pt idx="268">
                  <c:v>6.6160000000000005E-7</c:v>
                </c:pt>
                <c:pt idx="269">
                  <c:v>6.6160000000000005E-7</c:v>
                </c:pt>
                <c:pt idx="270">
                  <c:v>6.6160000000000005E-7</c:v>
                </c:pt>
                <c:pt idx="271">
                  <c:v>6.6160000000000005E-7</c:v>
                </c:pt>
                <c:pt idx="272">
                  <c:v>6.6160000000000005E-7</c:v>
                </c:pt>
                <c:pt idx="273">
                  <c:v>6.6160000000000005E-7</c:v>
                </c:pt>
                <c:pt idx="274">
                  <c:v>6.6160000000000005E-7</c:v>
                </c:pt>
                <c:pt idx="275">
                  <c:v>6.6160000000000005E-7</c:v>
                </c:pt>
                <c:pt idx="276">
                  <c:v>6.6160000000000005E-7</c:v>
                </c:pt>
                <c:pt idx="277">
                  <c:v>6.6160000000000005E-7</c:v>
                </c:pt>
                <c:pt idx="278">
                  <c:v>6.6160000000000005E-7</c:v>
                </c:pt>
                <c:pt idx="279">
                  <c:v>6.6160000000000005E-7</c:v>
                </c:pt>
                <c:pt idx="280">
                  <c:v>6.6160000000000005E-7</c:v>
                </c:pt>
                <c:pt idx="281">
                  <c:v>6.6160000000000005E-7</c:v>
                </c:pt>
                <c:pt idx="282">
                  <c:v>6.6160000000000005E-7</c:v>
                </c:pt>
                <c:pt idx="283">
                  <c:v>6.6160000000000005E-7</c:v>
                </c:pt>
                <c:pt idx="284">
                  <c:v>6.6160000000000005E-7</c:v>
                </c:pt>
                <c:pt idx="285">
                  <c:v>6.6160000000000005E-7</c:v>
                </c:pt>
                <c:pt idx="286">
                  <c:v>6.6160000000000005E-7</c:v>
                </c:pt>
                <c:pt idx="287">
                  <c:v>6.6160000000000005E-7</c:v>
                </c:pt>
                <c:pt idx="288">
                  <c:v>6.6160000000000005E-7</c:v>
                </c:pt>
                <c:pt idx="289">
                  <c:v>6.6160000000000005E-7</c:v>
                </c:pt>
                <c:pt idx="290">
                  <c:v>6.6160000000000005E-7</c:v>
                </c:pt>
                <c:pt idx="291">
                  <c:v>6.6160000000000005E-7</c:v>
                </c:pt>
                <c:pt idx="292">
                  <c:v>6.6169999999999995E-7</c:v>
                </c:pt>
                <c:pt idx="293">
                  <c:v>6.6169999999999995E-7</c:v>
                </c:pt>
                <c:pt idx="294">
                  <c:v>6.6169999999999995E-7</c:v>
                </c:pt>
                <c:pt idx="295">
                  <c:v>6.6169999999999995E-7</c:v>
                </c:pt>
                <c:pt idx="296">
                  <c:v>6.6169999999999995E-7</c:v>
                </c:pt>
                <c:pt idx="297">
                  <c:v>6.6169999999999995E-7</c:v>
                </c:pt>
                <c:pt idx="298">
                  <c:v>6.6169999999999995E-7</c:v>
                </c:pt>
                <c:pt idx="299">
                  <c:v>6.6169999999999995E-7</c:v>
                </c:pt>
                <c:pt idx="300">
                  <c:v>6.6169999999999995E-7</c:v>
                </c:pt>
                <c:pt idx="301">
                  <c:v>6.6169999999999995E-7</c:v>
                </c:pt>
                <c:pt idx="302">
                  <c:v>6.6169999999999995E-7</c:v>
                </c:pt>
                <c:pt idx="303">
                  <c:v>6.6169999999999995E-7</c:v>
                </c:pt>
                <c:pt idx="304">
                  <c:v>6.6169999999999995E-7</c:v>
                </c:pt>
                <c:pt idx="305">
                  <c:v>6.6169999999999995E-7</c:v>
                </c:pt>
                <c:pt idx="306">
                  <c:v>6.6169999999999995E-7</c:v>
                </c:pt>
                <c:pt idx="307">
                  <c:v>6.6169999999999995E-7</c:v>
                </c:pt>
                <c:pt idx="308">
                  <c:v>6.6169999999999995E-7</c:v>
                </c:pt>
                <c:pt idx="309">
                  <c:v>6.6169999999999995E-7</c:v>
                </c:pt>
                <c:pt idx="310">
                  <c:v>6.6169999999999995E-7</c:v>
                </c:pt>
                <c:pt idx="311">
                  <c:v>6.6169999999999995E-7</c:v>
                </c:pt>
                <c:pt idx="312">
                  <c:v>6.6169999999999995E-7</c:v>
                </c:pt>
                <c:pt idx="313">
                  <c:v>6.6169999999999995E-7</c:v>
                </c:pt>
                <c:pt idx="314">
                  <c:v>6.6169999999999995E-7</c:v>
                </c:pt>
                <c:pt idx="315">
                  <c:v>6.6169999999999995E-7</c:v>
                </c:pt>
                <c:pt idx="316">
                  <c:v>6.6169999999999995E-7</c:v>
                </c:pt>
                <c:pt idx="317">
                  <c:v>6.6169999999999995E-7</c:v>
                </c:pt>
                <c:pt idx="318">
                  <c:v>6.6169999999999995E-7</c:v>
                </c:pt>
                <c:pt idx="319">
                  <c:v>6.6169999999999995E-7</c:v>
                </c:pt>
                <c:pt idx="320">
                  <c:v>6.6169999999999995E-7</c:v>
                </c:pt>
                <c:pt idx="321">
                  <c:v>6.6169999999999995E-7</c:v>
                </c:pt>
                <c:pt idx="322">
                  <c:v>6.6179999999999996E-7</c:v>
                </c:pt>
                <c:pt idx="323">
                  <c:v>6.6179999999999996E-7</c:v>
                </c:pt>
                <c:pt idx="324">
                  <c:v>6.6179999999999996E-7</c:v>
                </c:pt>
                <c:pt idx="325">
                  <c:v>6.6179999999999996E-7</c:v>
                </c:pt>
                <c:pt idx="326">
                  <c:v>6.6179999999999996E-7</c:v>
                </c:pt>
                <c:pt idx="327">
                  <c:v>6.6179999999999996E-7</c:v>
                </c:pt>
                <c:pt idx="328">
                  <c:v>6.6179999999999996E-7</c:v>
                </c:pt>
                <c:pt idx="329">
                  <c:v>6.6179999999999996E-7</c:v>
                </c:pt>
                <c:pt idx="330">
                  <c:v>6.6179999999999996E-7</c:v>
                </c:pt>
                <c:pt idx="331">
                  <c:v>6.6179999999999996E-7</c:v>
                </c:pt>
                <c:pt idx="332">
                  <c:v>6.6179999999999996E-7</c:v>
                </c:pt>
                <c:pt idx="333">
                  <c:v>6.6179999999999996E-7</c:v>
                </c:pt>
                <c:pt idx="334">
                  <c:v>6.6179999999999996E-7</c:v>
                </c:pt>
                <c:pt idx="335">
                  <c:v>6.6179999999999996E-7</c:v>
                </c:pt>
                <c:pt idx="336">
                  <c:v>6.6179999999999996E-7</c:v>
                </c:pt>
                <c:pt idx="337">
                  <c:v>6.6179999999999996E-7</c:v>
                </c:pt>
                <c:pt idx="338">
                  <c:v>6.6179999999999996E-7</c:v>
                </c:pt>
                <c:pt idx="339">
                  <c:v>6.6179999999999996E-7</c:v>
                </c:pt>
                <c:pt idx="340">
                  <c:v>6.6179999999999996E-7</c:v>
                </c:pt>
                <c:pt idx="341">
                  <c:v>6.6179999999999996E-7</c:v>
                </c:pt>
                <c:pt idx="342">
                  <c:v>6.6179999999999996E-7</c:v>
                </c:pt>
                <c:pt idx="343">
                  <c:v>6.6179999999999996E-7</c:v>
                </c:pt>
                <c:pt idx="344">
                  <c:v>6.6179999999999996E-7</c:v>
                </c:pt>
                <c:pt idx="345">
                  <c:v>6.6179999999999996E-7</c:v>
                </c:pt>
                <c:pt idx="346">
                  <c:v>6.6179999999999996E-7</c:v>
                </c:pt>
                <c:pt idx="347">
                  <c:v>6.6179999999999996E-7</c:v>
                </c:pt>
                <c:pt idx="348">
                  <c:v>6.6179999999999996E-7</c:v>
                </c:pt>
                <c:pt idx="349">
                  <c:v>6.6179999999999996E-7</c:v>
                </c:pt>
                <c:pt idx="350">
                  <c:v>6.6179999999999996E-7</c:v>
                </c:pt>
                <c:pt idx="351">
                  <c:v>6.6179999999999996E-7</c:v>
                </c:pt>
                <c:pt idx="352">
                  <c:v>6.6179999999999996E-7</c:v>
                </c:pt>
                <c:pt idx="353">
                  <c:v>6.6179999999999996E-7</c:v>
                </c:pt>
                <c:pt idx="354">
                  <c:v>6.6189999999999996E-7</c:v>
                </c:pt>
                <c:pt idx="355">
                  <c:v>6.6189999999999996E-7</c:v>
                </c:pt>
                <c:pt idx="356">
                  <c:v>6.6189999999999996E-7</c:v>
                </c:pt>
                <c:pt idx="357">
                  <c:v>6.6189999999999996E-7</c:v>
                </c:pt>
                <c:pt idx="358">
                  <c:v>6.6189999999999996E-7</c:v>
                </c:pt>
                <c:pt idx="359">
                  <c:v>6.6189999999999996E-7</c:v>
                </c:pt>
                <c:pt idx="360">
                  <c:v>6.6189999999999996E-7</c:v>
                </c:pt>
                <c:pt idx="361">
                  <c:v>6.6189999999999996E-7</c:v>
                </c:pt>
                <c:pt idx="362">
                  <c:v>6.6189999999999996E-7</c:v>
                </c:pt>
                <c:pt idx="363">
                  <c:v>6.6189999999999996E-7</c:v>
                </c:pt>
                <c:pt idx="364">
                  <c:v>6.6189999999999996E-7</c:v>
                </c:pt>
                <c:pt idx="365">
                  <c:v>6.6189999999999996E-7</c:v>
                </c:pt>
                <c:pt idx="366">
                  <c:v>6.6189999999999996E-7</c:v>
                </c:pt>
                <c:pt idx="367">
                  <c:v>6.6189999999999996E-7</c:v>
                </c:pt>
                <c:pt idx="368">
                  <c:v>6.6189999999999996E-7</c:v>
                </c:pt>
                <c:pt idx="369">
                  <c:v>6.6189999999999996E-7</c:v>
                </c:pt>
                <c:pt idx="370">
                  <c:v>6.6189999999999996E-7</c:v>
                </c:pt>
                <c:pt idx="371">
                  <c:v>6.6189999999999996E-7</c:v>
                </c:pt>
                <c:pt idx="372">
                  <c:v>6.6189999999999996E-7</c:v>
                </c:pt>
                <c:pt idx="373">
                  <c:v>6.6189999999999996E-7</c:v>
                </c:pt>
                <c:pt idx="374">
                  <c:v>6.6189999999999996E-7</c:v>
                </c:pt>
                <c:pt idx="375">
                  <c:v>6.6189999999999996E-7</c:v>
                </c:pt>
                <c:pt idx="376">
                  <c:v>6.6189999999999996E-7</c:v>
                </c:pt>
                <c:pt idx="377">
                  <c:v>6.6189999999999996E-7</c:v>
                </c:pt>
                <c:pt idx="378">
                  <c:v>6.6189999999999996E-7</c:v>
                </c:pt>
                <c:pt idx="379">
                  <c:v>6.6189999999999996E-7</c:v>
                </c:pt>
                <c:pt idx="380">
                  <c:v>6.6189999999999996E-7</c:v>
                </c:pt>
                <c:pt idx="381">
                  <c:v>6.6189999999999996E-7</c:v>
                </c:pt>
                <c:pt idx="382">
                  <c:v>6.6189999999999996E-7</c:v>
                </c:pt>
                <c:pt idx="383">
                  <c:v>6.6189999999999996E-7</c:v>
                </c:pt>
                <c:pt idx="384">
                  <c:v>6.6189999999999996E-7</c:v>
                </c:pt>
                <c:pt idx="385">
                  <c:v>6.6189999999999996E-7</c:v>
                </c:pt>
                <c:pt idx="386">
                  <c:v>6.6189999999999996E-7</c:v>
                </c:pt>
                <c:pt idx="387">
                  <c:v>6.6189999999999996E-7</c:v>
                </c:pt>
                <c:pt idx="388">
                  <c:v>6.6189999999999996E-7</c:v>
                </c:pt>
                <c:pt idx="389">
                  <c:v>6.6189999999999996E-7</c:v>
                </c:pt>
                <c:pt idx="390">
                  <c:v>6.6199999999999997E-7</c:v>
                </c:pt>
                <c:pt idx="391">
                  <c:v>6.6199999999999997E-7</c:v>
                </c:pt>
                <c:pt idx="392">
                  <c:v>6.6199999999999997E-7</c:v>
                </c:pt>
                <c:pt idx="393">
                  <c:v>6.6199999999999997E-7</c:v>
                </c:pt>
                <c:pt idx="394">
                  <c:v>6.6199999999999997E-7</c:v>
                </c:pt>
                <c:pt idx="395">
                  <c:v>6.6199999999999997E-7</c:v>
                </c:pt>
                <c:pt idx="396">
                  <c:v>6.6199999999999997E-7</c:v>
                </c:pt>
                <c:pt idx="397">
                  <c:v>6.6199999999999997E-7</c:v>
                </c:pt>
                <c:pt idx="398">
                  <c:v>6.6199999999999997E-7</c:v>
                </c:pt>
                <c:pt idx="399">
                  <c:v>6.6199999999999997E-7</c:v>
                </c:pt>
                <c:pt idx="400">
                  <c:v>6.6199999999999997E-7</c:v>
                </c:pt>
                <c:pt idx="401">
                  <c:v>6.6199999999999997E-7</c:v>
                </c:pt>
                <c:pt idx="402">
                  <c:v>6.6199999999999997E-7</c:v>
                </c:pt>
                <c:pt idx="403">
                  <c:v>6.6199999999999997E-7</c:v>
                </c:pt>
                <c:pt idx="404">
                  <c:v>6.6199999999999997E-7</c:v>
                </c:pt>
                <c:pt idx="405">
                  <c:v>6.6199999999999997E-7</c:v>
                </c:pt>
                <c:pt idx="406">
                  <c:v>6.6199999999999997E-7</c:v>
                </c:pt>
                <c:pt idx="407">
                  <c:v>6.6199999999999997E-7</c:v>
                </c:pt>
                <c:pt idx="408">
                  <c:v>6.6199999999999997E-7</c:v>
                </c:pt>
                <c:pt idx="409">
                  <c:v>6.6199999999999997E-7</c:v>
                </c:pt>
                <c:pt idx="410">
                  <c:v>6.6199999999999997E-7</c:v>
                </c:pt>
                <c:pt idx="411">
                  <c:v>6.6199999999999997E-7</c:v>
                </c:pt>
                <c:pt idx="412">
                  <c:v>6.6199999999999997E-7</c:v>
                </c:pt>
                <c:pt idx="413">
                  <c:v>6.6199999999999997E-7</c:v>
                </c:pt>
                <c:pt idx="414">
                  <c:v>6.6199999999999997E-7</c:v>
                </c:pt>
                <c:pt idx="415">
                  <c:v>6.6199999999999997E-7</c:v>
                </c:pt>
                <c:pt idx="416">
                  <c:v>6.6199999999999997E-7</c:v>
                </c:pt>
                <c:pt idx="417">
                  <c:v>6.6199999999999997E-7</c:v>
                </c:pt>
                <c:pt idx="418">
                  <c:v>6.6199999999999997E-7</c:v>
                </c:pt>
                <c:pt idx="419">
                  <c:v>6.6199999999999997E-7</c:v>
                </c:pt>
                <c:pt idx="420">
                  <c:v>6.6199999999999997E-7</c:v>
                </c:pt>
                <c:pt idx="421">
                  <c:v>6.6199999999999997E-7</c:v>
                </c:pt>
                <c:pt idx="422">
                  <c:v>6.6199999999999997E-7</c:v>
                </c:pt>
                <c:pt idx="423">
                  <c:v>6.6199999999999997E-7</c:v>
                </c:pt>
                <c:pt idx="424">
                  <c:v>6.6199999999999997E-7</c:v>
                </c:pt>
                <c:pt idx="425">
                  <c:v>6.6199999999999997E-7</c:v>
                </c:pt>
                <c:pt idx="426">
                  <c:v>6.6199999999999997E-7</c:v>
                </c:pt>
                <c:pt idx="427">
                  <c:v>6.6209999999999998E-7</c:v>
                </c:pt>
                <c:pt idx="428">
                  <c:v>6.6209999999999998E-7</c:v>
                </c:pt>
                <c:pt idx="429">
                  <c:v>6.6209999999999998E-7</c:v>
                </c:pt>
                <c:pt idx="430">
                  <c:v>6.6209999999999998E-7</c:v>
                </c:pt>
                <c:pt idx="431">
                  <c:v>6.6209999999999998E-7</c:v>
                </c:pt>
                <c:pt idx="432">
                  <c:v>6.6209999999999998E-7</c:v>
                </c:pt>
                <c:pt idx="433">
                  <c:v>6.6209999999999998E-7</c:v>
                </c:pt>
                <c:pt idx="434">
                  <c:v>6.6209999999999998E-7</c:v>
                </c:pt>
                <c:pt idx="435">
                  <c:v>6.6209999999999998E-7</c:v>
                </c:pt>
                <c:pt idx="436">
                  <c:v>6.6209999999999998E-7</c:v>
                </c:pt>
                <c:pt idx="437">
                  <c:v>6.6209999999999998E-7</c:v>
                </c:pt>
                <c:pt idx="438">
                  <c:v>6.6209999999999998E-7</c:v>
                </c:pt>
                <c:pt idx="439">
                  <c:v>6.6209999999999998E-7</c:v>
                </c:pt>
                <c:pt idx="440">
                  <c:v>6.6209999999999998E-7</c:v>
                </c:pt>
                <c:pt idx="441">
                  <c:v>6.6209999999999998E-7</c:v>
                </c:pt>
                <c:pt idx="442">
                  <c:v>6.6209999999999998E-7</c:v>
                </c:pt>
                <c:pt idx="443">
                  <c:v>6.6209999999999998E-7</c:v>
                </c:pt>
                <c:pt idx="444">
                  <c:v>6.6209999999999998E-7</c:v>
                </c:pt>
                <c:pt idx="445">
                  <c:v>6.6209999999999998E-7</c:v>
                </c:pt>
                <c:pt idx="446">
                  <c:v>6.6209999999999998E-7</c:v>
                </c:pt>
                <c:pt idx="447">
                  <c:v>6.6209999999999998E-7</c:v>
                </c:pt>
                <c:pt idx="448">
                  <c:v>6.6209999999999998E-7</c:v>
                </c:pt>
                <c:pt idx="449">
                  <c:v>6.6209999999999998E-7</c:v>
                </c:pt>
                <c:pt idx="450">
                  <c:v>6.6209999999999998E-7</c:v>
                </c:pt>
                <c:pt idx="451">
                  <c:v>6.6209999999999998E-7</c:v>
                </c:pt>
                <c:pt idx="452">
                  <c:v>6.6209999999999998E-7</c:v>
                </c:pt>
                <c:pt idx="453">
                  <c:v>6.6209999999999998E-7</c:v>
                </c:pt>
                <c:pt idx="454">
                  <c:v>6.6209999999999998E-7</c:v>
                </c:pt>
                <c:pt idx="455">
                  <c:v>6.6209999999999998E-7</c:v>
                </c:pt>
                <c:pt idx="456">
                  <c:v>6.6209999999999998E-7</c:v>
                </c:pt>
                <c:pt idx="457">
                  <c:v>6.6209999999999998E-7</c:v>
                </c:pt>
                <c:pt idx="458">
                  <c:v>6.6209999999999998E-7</c:v>
                </c:pt>
                <c:pt idx="459">
                  <c:v>6.6209999999999998E-7</c:v>
                </c:pt>
                <c:pt idx="460">
                  <c:v>6.6209999999999998E-7</c:v>
                </c:pt>
                <c:pt idx="461">
                  <c:v>6.6209999999999998E-7</c:v>
                </c:pt>
                <c:pt idx="462">
                  <c:v>6.6209999999999998E-7</c:v>
                </c:pt>
                <c:pt idx="463">
                  <c:v>6.6209999999999998E-7</c:v>
                </c:pt>
                <c:pt idx="464">
                  <c:v>6.6209999999999998E-7</c:v>
                </c:pt>
                <c:pt idx="465">
                  <c:v>6.6209999999999998E-7</c:v>
                </c:pt>
                <c:pt idx="466">
                  <c:v>6.6209999999999998E-7</c:v>
                </c:pt>
                <c:pt idx="467">
                  <c:v>6.6219999999999999E-7</c:v>
                </c:pt>
                <c:pt idx="468">
                  <c:v>6.6219999999999999E-7</c:v>
                </c:pt>
                <c:pt idx="469">
                  <c:v>6.6219999999999999E-7</c:v>
                </c:pt>
                <c:pt idx="470">
                  <c:v>6.6219999999999999E-7</c:v>
                </c:pt>
                <c:pt idx="471">
                  <c:v>6.6219999999999999E-7</c:v>
                </c:pt>
                <c:pt idx="472">
                  <c:v>6.6219999999999999E-7</c:v>
                </c:pt>
                <c:pt idx="473">
                  <c:v>6.6219999999999999E-7</c:v>
                </c:pt>
                <c:pt idx="474">
                  <c:v>6.6219999999999999E-7</c:v>
                </c:pt>
                <c:pt idx="475">
                  <c:v>6.6219999999999999E-7</c:v>
                </c:pt>
                <c:pt idx="476">
                  <c:v>6.6219999999999999E-7</c:v>
                </c:pt>
                <c:pt idx="477">
                  <c:v>6.6219999999999999E-7</c:v>
                </c:pt>
                <c:pt idx="478">
                  <c:v>6.6219999999999999E-7</c:v>
                </c:pt>
                <c:pt idx="479">
                  <c:v>6.6219999999999999E-7</c:v>
                </c:pt>
                <c:pt idx="480">
                  <c:v>6.6219999999999999E-7</c:v>
                </c:pt>
                <c:pt idx="481">
                  <c:v>6.6219999999999999E-7</c:v>
                </c:pt>
                <c:pt idx="482">
                  <c:v>6.6219999999999999E-7</c:v>
                </c:pt>
                <c:pt idx="483">
                  <c:v>6.6219999999999999E-7</c:v>
                </c:pt>
                <c:pt idx="484">
                  <c:v>6.6219999999999999E-7</c:v>
                </c:pt>
                <c:pt idx="485">
                  <c:v>6.6219999999999999E-7</c:v>
                </c:pt>
                <c:pt idx="486">
                  <c:v>6.6219999999999999E-7</c:v>
                </c:pt>
                <c:pt idx="487">
                  <c:v>6.6219999999999999E-7</c:v>
                </c:pt>
                <c:pt idx="488">
                  <c:v>6.6219999999999999E-7</c:v>
                </c:pt>
                <c:pt idx="489">
                  <c:v>6.6219999999999999E-7</c:v>
                </c:pt>
                <c:pt idx="490">
                  <c:v>6.6219999999999999E-7</c:v>
                </c:pt>
                <c:pt idx="491">
                  <c:v>6.6219999999999999E-7</c:v>
                </c:pt>
                <c:pt idx="492">
                  <c:v>6.6219999999999999E-7</c:v>
                </c:pt>
                <c:pt idx="493">
                  <c:v>6.6219999999999999E-7</c:v>
                </c:pt>
                <c:pt idx="494">
                  <c:v>6.6219999999999999E-7</c:v>
                </c:pt>
                <c:pt idx="495">
                  <c:v>6.6219999999999999E-7</c:v>
                </c:pt>
                <c:pt idx="496">
                  <c:v>6.6219999999999999E-7</c:v>
                </c:pt>
                <c:pt idx="497">
                  <c:v>6.6219999999999999E-7</c:v>
                </c:pt>
                <c:pt idx="498">
                  <c:v>6.6219999999999999E-7</c:v>
                </c:pt>
                <c:pt idx="499">
                  <c:v>6.6219999999999999E-7</c:v>
                </c:pt>
                <c:pt idx="500">
                  <c:v>6.6219999999999999E-7</c:v>
                </c:pt>
                <c:pt idx="501">
                  <c:v>6.6219999999999999E-7</c:v>
                </c:pt>
                <c:pt idx="502">
                  <c:v>6.6219999999999999E-7</c:v>
                </c:pt>
                <c:pt idx="503">
                  <c:v>6.6219999999999999E-7</c:v>
                </c:pt>
                <c:pt idx="504">
                  <c:v>6.6219999999999999E-7</c:v>
                </c:pt>
                <c:pt idx="505">
                  <c:v>6.6219999999999999E-7</c:v>
                </c:pt>
                <c:pt idx="506">
                  <c:v>6.6219999999999999E-7</c:v>
                </c:pt>
                <c:pt idx="507">
                  <c:v>6.6219999999999999E-7</c:v>
                </c:pt>
                <c:pt idx="508">
                  <c:v>6.6219999999999999E-7</c:v>
                </c:pt>
                <c:pt idx="509">
                  <c:v>6.6229999999999999E-7</c:v>
                </c:pt>
                <c:pt idx="510">
                  <c:v>6.6229999999999999E-7</c:v>
                </c:pt>
                <c:pt idx="511">
                  <c:v>6.6229999999999999E-7</c:v>
                </c:pt>
                <c:pt idx="512">
                  <c:v>6.6229999999999999E-7</c:v>
                </c:pt>
                <c:pt idx="513">
                  <c:v>6.6229999999999999E-7</c:v>
                </c:pt>
                <c:pt idx="514">
                  <c:v>6.6229999999999999E-7</c:v>
                </c:pt>
                <c:pt idx="515">
                  <c:v>6.6229999999999999E-7</c:v>
                </c:pt>
                <c:pt idx="516">
                  <c:v>6.6229999999999999E-7</c:v>
                </c:pt>
                <c:pt idx="517">
                  <c:v>6.6229999999999999E-7</c:v>
                </c:pt>
                <c:pt idx="518">
                  <c:v>6.6229999999999999E-7</c:v>
                </c:pt>
                <c:pt idx="519">
                  <c:v>6.6229999999999999E-7</c:v>
                </c:pt>
                <c:pt idx="520">
                  <c:v>6.6229999999999999E-7</c:v>
                </c:pt>
                <c:pt idx="521">
                  <c:v>6.6229999999999999E-7</c:v>
                </c:pt>
                <c:pt idx="522">
                  <c:v>6.6229999999999999E-7</c:v>
                </c:pt>
                <c:pt idx="523">
                  <c:v>6.6229999999999999E-7</c:v>
                </c:pt>
                <c:pt idx="524">
                  <c:v>6.6229999999999999E-7</c:v>
                </c:pt>
                <c:pt idx="525">
                  <c:v>6.6229999999999999E-7</c:v>
                </c:pt>
                <c:pt idx="526">
                  <c:v>6.6229999999999999E-7</c:v>
                </c:pt>
                <c:pt idx="527">
                  <c:v>6.6229999999999999E-7</c:v>
                </c:pt>
                <c:pt idx="528">
                  <c:v>6.6229999999999999E-7</c:v>
                </c:pt>
                <c:pt idx="529">
                  <c:v>6.6229999999999999E-7</c:v>
                </c:pt>
                <c:pt idx="530">
                  <c:v>6.6229999999999999E-7</c:v>
                </c:pt>
                <c:pt idx="531">
                  <c:v>6.6229999999999999E-7</c:v>
                </c:pt>
                <c:pt idx="532">
                  <c:v>6.6229999999999999E-7</c:v>
                </c:pt>
                <c:pt idx="533">
                  <c:v>6.6229999999999999E-7</c:v>
                </c:pt>
                <c:pt idx="534">
                  <c:v>6.6229999999999999E-7</c:v>
                </c:pt>
                <c:pt idx="535">
                  <c:v>6.6229999999999999E-7</c:v>
                </c:pt>
                <c:pt idx="536">
                  <c:v>6.6229999999999999E-7</c:v>
                </c:pt>
                <c:pt idx="537">
                  <c:v>6.6229999999999999E-7</c:v>
                </c:pt>
                <c:pt idx="538">
                  <c:v>6.6229999999999999E-7</c:v>
                </c:pt>
                <c:pt idx="539">
                  <c:v>6.6229999999999999E-7</c:v>
                </c:pt>
                <c:pt idx="540">
                  <c:v>6.6229999999999999E-7</c:v>
                </c:pt>
                <c:pt idx="541">
                  <c:v>6.6229999999999999E-7</c:v>
                </c:pt>
                <c:pt idx="542">
                  <c:v>6.6229999999999999E-7</c:v>
                </c:pt>
                <c:pt idx="543">
                  <c:v>6.6229999999999999E-7</c:v>
                </c:pt>
                <c:pt idx="544">
                  <c:v>6.6229999999999999E-7</c:v>
                </c:pt>
                <c:pt idx="545">
                  <c:v>6.6229999999999999E-7</c:v>
                </c:pt>
                <c:pt idx="546">
                  <c:v>6.6229999999999999E-7</c:v>
                </c:pt>
                <c:pt idx="547">
                  <c:v>6.6229999999999999E-7</c:v>
                </c:pt>
                <c:pt idx="548">
                  <c:v>6.6229999999999999E-7</c:v>
                </c:pt>
                <c:pt idx="549">
                  <c:v>6.6229999999999999E-7</c:v>
                </c:pt>
                <c:pt idx="550">
                  <c:v>6.6229999999999999E-7</c:v>
                </c:pt>
                <c:pt idx="551">
                  <c:v>6.624E-7</c:v>
                </c:pt>
                <c:pt idx="552">
                  <c:v>6.624E-7</c:v>
                </c:pt>
                <c:pt idx="553">
                  <c:v>6.624E-7</c:v>
                </c:pt>
                <c:pt idx="554">
                  <c:v>6.624E-7</c:v>
                </c:pt>
                <c:pt idx="555">
                  <c:v>6.624E-7</c:v>
                </c:pt>
                <c:pt idx="556">
                  <c:v>6.624E-7</c:v>
                </c:pt>
                <c:pt idx="557">
                  <c:v>6.624E-7</c:v>
                </c:pt>
                <c:pt idx="558">
                  <c:v>6.624E-7</c:v>
                </c:pt>
                <c:pt idx="559">
                  <c:v>6.624E-7</c:v>
                </c:pt>
                <c:pt idx="560">
                  <c:v>6.624E-7</c:v>
                </c:pt>
                <c:pt idx="561">
                  <c:v>6.624E-7</c:v>
                </c:pt>
                <c:pt idx="562">
                  <c:v>6.624E-7</c:v>
                </c:pt>
                <c:pt idx="563">
                  <c:v>6.624E-7</c:v>
                </c:pt>
                <c:pt idx="564">
                  <c:v>6.624E-7</c:v>
                </c:pt>
                <c:pt idx="565">
                  <c:v>6.624E-7</c:v>
                </c:pt>
                <c:pt idx="566">
                  <c:v>6.624E-7</c:v>
                </c:pt>
                <c:pt idx="567">
                  <c:v>6.624E-7</c:v>
                </c:pt>
                <c:pt idx="568">
                  <c:v>6.624E-7</c:v>
                </c:pt>
                <c:pt idx="569">
                  <c:v>6.624E-7</c:v>
                </c:pt>
                <c:pt idx="570">
                  <c:v>6.624E-7</c:v>
                </c:pt>
                <c:pt idx="571">
                  <c:v>6.624E-7</c:v>
                </c:pt>
                <c:pt idx="572">
                  <c:v>6.624E-7</c:v>
                </c:pt>
                <c:pt idx="573">
                  <c:v>6.624E-7</c:v>
                </c:pt>
                <c:pt idx="574">
                  <c:v>6.624E-7</c:v>
                </c:pt>
                <c:pt idx="575">
                  <c:v>6.624E-7</c:v>
                </c:pt>
                <c:pt idx="576">
                  <c:v>6.624E-7</c:v>
                </c:pt>
                <c:pt idx="577">
                  <c:v>6.624E-7</c:v>
                </c:pt>
                <c:pt idx="578">
                  <c:v>6.624E-7</c:v>
                </c:pt>
                <c:pt idx="579">
                  <c:v>6.624E-7</c:v>
                </c:pt>
                <c:pt idx="580">
                  <c:v>6.624E-7</c:v>
                </c:pt>
                <c:pt idx="581">
                  <c:v>6.624E-7</c:v>
                </c:pt>
                <c:pt idx="582">
                  <c:v>6.624E-7</c:v>
                </c:pt>
                <c:pt idx="583">
                  <c:v>6.624E-7</c:v>
                </c:pt>
                <c:pt idx="584">
                  <c:v>6.624E-7</c:v>
                </c:pt>
                <c:pt idx="585">
                  <c:v>6.624E-7</c:v>
                </c:pt>
                <c:pt idx="586">
                  <c:v>6.624E-7</c:v>
                </c:pt>
                <c:pt idx="587">
                  <c:v>6.624E-7</c:v>
                </c:pt>
                <c:pt idx="588">
                  <c:v>6.624E-7</c:v>
                </c:pt>
                <c:pt idx="589">
                  <c:v>6.624E-7</c:v>
                </c:pt>
                <c:pt idx="590">
                  <c:v>6.624E-7</c:v>
                </c:pt>
                <c:pt idx="591">
                  <c:v>6.624E-7</c:v>
                </c:pt>
                <c:pt idx="592">
                  <c:v>6.624E-7</c:v>
                </c:pt>
                <c:pt idx="593">
                  <c:v>6.624E-7</c:v>
                </c:pt>
                <c:pt idx="594">
                  <c:v>6.6250000000000001E-7</c:v>
                </c:pt>
                <c:pt idx="595">
                  <c:v>6.6250000000000001E-7</c:v>
                </c:pt>
                <c:pt idx="596">
                  <c:v>6.6250000000000001E-7</c:v>
                </c:pt>
                <c:pt idx="597">
                  <c:v>6.6250000000000001E-7</c:v>
                </c:pt>
                <c:pt idx="598">
                  <c:v>6.6250000000000001E-7</c:v>
                </c:pt>
                <c:pt idx="599">
                  <c:v>6.6250000000000001E-7</c:v>
                </c:pt>
                <c:pt idx="600">
                  <c:v>6.6250000000000001E-7</c:v>
                </c:pt>
                <c:pt idx="601">
                  <c:v>6.6250000000000001E-7</c:v>
                </c:pt>
                <c:pt idx="602">
                  <c:v>6.6250000000000001E-7</c:v>
                </c:pt>
                <c:pt idx="603">
                  <c:v>6.6250000000000001E-7</c:v>
                </c:pt>
                <c:pt idx="604">
                  <c:v>6.6250000000000001E-7</c:v>
                </c:pt>
                <c:pt idx="605">
                  <c:v>6.6250000000000001E-7</c:v>
                </c:pt>
                <c:pt idx="606">
                  <c:v>6.6250000000000001E-7</c:v>
                </c:pt>
                <c:pt idx="607">
                  <c:v>6.6250000000000001E-7</c:v>
                </c:pt>
                <c:pt idx="608">
                  <c:v>6.6250000000000001E-7</c:v>
                </c:pt>
                <c:pt idx="609">
                  <c:v>6.6250000000000001E-7</c:v>
                </c:pt>
                <c:pt idx="610">
                  <c:v>6.6250000000000001E-7</c:v>
                </c:pt>
                <c:pt idx="611">
                  <c:v>6.6250000000000001E-7</c:v>
                </c:pt>
                <c:pt idx="612">
                  <c:v>6.6250000000000001E-7</c:v>
                </c:pt>
                <c:pt idx="613">
                  <c:v>6.6250000000000001E-7</c:v>
                </c:pt>
                <c:pt idx="614">
                  <c:v>6.6250000000000001E-7</c:v>
                </c:pt>
                <c:pt idx="615">
                  <c:v>6.6250000000000001E-7</c:v>
                </c:pt>
                <c:pt idx="616">
                  <c:v>6.6250000000000001E-7</c:v>
                </c:pt>
                <c:pt idx="617">
                  <c:v>6.6250000000000001E-7</c:v>
                </c:pt>
                <c:pt idx="618">
                  <c:v>6.6250000000000001E-7</c:v>
                </c:pt>
                <c:pt idx="619">
                  <c:v>6.6250000000000001E-7</c:v>
                </c:pt>
                <c:pt idx="620">
                  <c:v>6.6250000000000001E-7</c:v>
                </c:pt>
                <c:pt idx="621">
                  <c:v>6.6250000000000001E-7</c:v>
                </c:pt>
                <c:pt idx="622">
                  <c:v>6.6250000000000001E-7</c:v>
                </c:pt>
                <c:pt idx="623">
                  <c:v>6.6250000000000001E-7</c:v>
                </c:pt>
                <c:pt idx="624">
                  <c:v>6.6250000000000001E-7</c:v>
                </c:pt>
                <c:pt idx="625">
                  <c:v>6.6250000000000001E-7</c:v>
                </c:pt>
                <c:pt idx="626">
                  <c:v>6.6250000000000001E-7</c:v>
                </c:pt>
                <c:pt idx="627">
                  <c:v>6.6250000000000001E-7</c:v>
                </c:pt>
                <c:pt idx="628">
                  <c:v>6.6250000000000001E-7</c:v>
                </c:pt>
                <c:pt idx="629">
                  <c:v>6.6250000000000001E-7</c:v>
                </c:pt>
                <c:pt idx="630">
                  <c:v>6.6250000000000001E-7</c:v>
                </c:pt>
                <c:pt idx="631">
                  <c:v>6.6250000000000001E-7</c:v>
                </c:pt>
                <c:pt idx="632">
                  <c:v>6.6250000000000001E-7</c:v>
                </c:pt>
                <c:pt idx="633">
                  <c:v>6.6250000000000001E-7</c:v>
                </c:pt>
                <c:pt idx="634">
                  <c:v>6.6250000000000001E-7</c:v>
                </c:pt>
                <c:pt idx="635">
                  <c:v>6.6250000000000001E-7</c:v>
                </c:pt>
                <c:pt idx="636">
                  <c:v>6.6250000000000001E-7</c:v>
                </c:pt>
                <c:pt idx="637">
                  <c:v>6.6250000000000001E-7</c:v>
                </c:pt>
                <c:pt idx="638">
                  <c:v>6.6260000000000002E-7</c:v>
                </c:pt>
                <c:pt idx="639">
                  <c:v>6.6260000000000002E-7</c:v>
                </c:pt>
                <c:pt idx="640">
                  <c:v>6.6260000000000002E-7</c:v>
                </c:pt>
                <c:pt idx="641">
                  <c:v>6.6260000000000002E-7</c:v>
                </c:pt>
                <c:pt idx="642">
                  <c:v>6.6260000000000002E-7</c:v>
                </c:pt>
                <c:pt idx="643">
                  <c:v>6.6260000000000002E-7</c:v>
                </c:pt>
                <c:pt idx="644">
                  <c:v>6.6260000000000002E-7</c:v>
                </c:pt>
                <c:pt idx="645">
                  <c:v>6.6260000000000002E-7</c:v>
                </c:pt>
                <c:pt idx="646">
                  <c:v>6.6260000000000002E-7</c:v>
                </c:pt>
                <c:pt idx="647">
                  <c:v>6.6260000000000002E-7</c:v>
                </c:pt>
                <c:pt idx="648">
                  <c:v>6.6260000000000002E-7</c:v>
                </c:pt>
                <c:pt idx="649">
                  <c:v>6.6260000000000002E-7</c:v>
                </c:pt>
                <c:pt idx="650">
                  <c:v>6.6260000000000002E-7</c:v>
                </c:pt>
                <c:pt idx="651">
                  <c:v>6.6260000000000002E-7</c:v>
                </c:pt>
                <c:pt idx="652">
                  <c:v>6.6260000000000002E-7</c:v>
                </c:pt>
                <c:pt idx="653">
                  <c:v>6.6260000000000002E-7</c:v>
                </c:pt>
                <c:pt idx="654">
                  <c:v>6.6260000000000002E-7</c:v>
                </c:pt>
                <c:pt idx="655">
                  <c:v>6.6260000000000002E-7</c:v>
                </c:pt>
                <c:pt idx="656">
                  <c:v>6.6260000000000002E-7</c:v>
                </c:pt>
                <c:pt idx="657">
                  <c:v>6.6260000000000002E-7</c:v>
                </c:pt>
                <c:pt idx="658">
                  <c:v>6.6260000000000002E-7</c:v>
                </c:pt>
                <c:pt idx="659">
                  <c:v>6.6260000000000002E-7</c:v>
                </c:pt>
                <c:pt idx="660">
                  <c:v>6.6260000000000002E-7</c:v>
                </c:pt>
                <c:pt idx="661">
                  <c:v>6.6260000000000002E-7</c:v>
                </c:pt>
                <c:pt idx="662">
                  <c:v>6.6260000000000002E-7</c:v>
                </c:pt>
                <c:pt idx="663">
                  <c:v>6.6260000000000002E-7</c:v>
                </c:pt>
                <c:pt idx="664">
                  <c:v>6.6260000000000002E-7</c:v>
                </c:pt>
                <c:pt idx="665">
                  <c:v>6.6260000000000002E-7</c:v>
                </c:pt>
                <c:pt idx="666">
                  <c:v>6.6260000000000002E-7</c:v>
                </c:pt>
                <c:pt idx="667">
                  <c:v>6.6260000000000002E-7</c:v>
                </c:pt>
                <c:pt idx="668">
                  <c:v>6.6260000000000002E-7</c:v>
                </c:pt>
                <c:pt idx="669">
                  <c:v>6.6260000000000002E-7</c:v>
                </c:pt>
                <c:pt idx="670">
                  <c:v>6.6260000000000002E-7</c:v>
                </c:pt>
                <c:pt idx="671">
                  <c:v>6.6260000000000002E-7</c:v>
                </c:pt>
                <c:pt idx="672">
                  <c:v>6.6260000000000002E-7</c:v>
                </c:pt>
                <c:pt idx="673">
                  <c:v>6.6260000000000002E-7</c:v>
                </c:pt>
                <c:pt idx="674">
                  <c:v>6.6260000000000002E-7</c:v>
                </c:pt>
                <c:pt idx="675">
                  <c:v>6.6260000000000002E-7</c:v>
                </c:pt>
                <c:pt idx="676">
                  <c:v>6.6260000000000002E-7</c:v>
                </c:pt>
                <c:pt idx="677">
                  <c:v>6.6260000000000002E-7</c:v>
                </c:pt>
                <c:pt idx="678">
                  <c:v>6.6260000000000002E-7</c:v>
                </c:pt>
                <c:pt idx="679">
                  <c:v>6.6260000000000002E-7</c:v>
                </c:pt>
                <c:pt idx="680">
                  <c:v>6.6260000000000002E-7</c:v>
                </c:pt>
                <c:pt idx="681">
                  <c:v>6.6260000000000002E-7</c:v>
                </c:pt>
                <c:pt idx="682">
                  <c:v>6.6270000000000002E-7</c:v>
                </c:pt>
                <c:pt idx="683">
                  <c:v>6.6270000000000002E-7</c:v>
                </c:pt>
                <c:pt idx="684">
                  <c:v>6.6270000000000002E-7</c:v>
                </c:pt>
                <c:pt idx="685">
                  <c:v>6.6270000000000002E-7</c:v>
                </c:pt>
                <c:pt idx="686">
                  <c:v>6.6270000000000002E-7</c:v>
                </c:pt>
                <c:pt idx="687">
                  <c:v>6.6270000000000002E-7</c:v>
                </c:pt>
                <c:pt idx="688">
                  <c:v>6.6270000000000002E-7</c:v>
                </c:pt>
                <c:pt idx="689">
                  <c:v>6.6270000000000002E-7</c:v>
                </c:pt>
                <c:pt idx="690">
                  <c:v>6.6270000000000002E-7</c:v>
                </c:pt>
                <c:pt idx="691">
                  <c:v>6.6270000000000002E-7</c:v>
                </c:pt>
                <c:pt idx="692">
                  <c:v>6.6270000000000002E-7</c:v>
                </c:pt>
                <c:pt idx="693">
                  <c:v>6.6270000000000002E-7</c:v>
                </c:pt>
                <c:pt idx="694">
                  <c:v>6.6270000000000002E-7</c:v>
                </c:pt>
                <c:pt idx="695">
                  <c:v>6.6270000000000002E-7</c:v>
                </c:pt>
                <c:pt idx="696">
                  <c:v>6.6270000000000002E-7</c:v>
                </c:pt>
                <c:pt idx="697">
                  <c:v>6.6270000000000002E-7</c:v>
                </c:pt>
                <c:pt idx="698">
                  <c:v>6.6270000000000002E-7</c:v>
                </c:pt>
                <c:pt idx="699">
                  <c:v>6.6270000000000002E-7</c:v>
                </c:pt>
                <c:pt idx="700">
                  <c:v>6.6270000000000002E-7</c:v>
                </c:pt>
                <c:pt idx="701">
                  <c:v>6.6270000000000002E-7</c:v>
                </c:pt>
                <c:pt idx="702">
                  <c:v>6.6270000000000002E-7</c:v>
                </c:pt>
                <c:pt idx="703">
                  <c:v>6.6270000000000002E-7</c:v>
                </c:pt>
                <c:pt idx="704">
                  <c:v>6.6270000000000002E-7</c:v>
                </c:pt>
                <c:pt idx="705">
                  <c:v>6.6270000000000002E-7</c:v>
                </c:pt>
                <c:pt idx="706">
                  <c:v>6.6270000000000002E-7</c:v>
                </c:pt>
                <c:pt idx="707">
                  <c:v>6.6270000000000002E-7</c:v>
                </c:pt>
                <c:pt idx="708">
                  <c:v>6.6270000000000002E-7</c:v>
                </c:pt>
                <c:pt idx="709">
                  <c:v>6.6270000000000002E-7</c:v>
                </c:pt>
                <c:pt idx="710">
                  <c:v>6.6270000000000002E-7</c:v>
                </c:pt>
                <c:pt idx="711">
                  <c:v>6.6270000000000002E-7</c:v>
                </c:pt>
                <c:pt idx="712">
                  <c:v>6.6270000000000002E-7</c:v>
                </c:pt>
                <c:pt idx="713">
                  <c:v>6.6270000000000002E-7</c:v>
                </c:pt>
                <c:pt idx="714">
                  <c:v>6.6270000000000002E-7</c:v>
                </c:pt>
                <c:pt idx="715">
                  <c:v>6.6270000000000002E-7</c:v>
                </c:pt>
                <c:pt idx="716">
                  <c:v>6.6270000000000002E-7</c:v>
                </c:pt>
                <c:pt idx="717">
                  <c:v>6.6270000000000002E-7</c:v>
                </c:pt>
                <c:pt idx="718">
                  <c:v>6.6270000000000002E-7</c:v>
                </c:pt>
                <c:pt idx="719">
                  <c:v>6.6270000000000002E-7</c:v>
                </c:pt>
                <c:pt idx="720">
                  <c:v>6.6270000000000002E-7</c:v>
                </c:pt>
                <c:pt idx="721">
                  <c:v>6.6270000000000002E-7</c:v>
                </c:pt>
                <c:pt idx="722">
                  <c:v>6.6270000000000002E-7</c:v>
                </c:pt>
                <c:pt idx="723">
                  <c:v>6.6270000000000002E-7</c:v>
                </c:pt>
                <c:pt idx="724">
                  <c:v>6.6270000000000002E-7</c:v>
                </c:pt>
                <c:pt idx="725">
                  <c:v>6.6270000000000002E-7</c:v>
                </c:pt>
                <c:pt idx="726">
                  <c:v>6.6280000000000003E-7</c:v>
                </c:pt>
                <c:pt idx="727">
                  <c:v>6.6280000000000003E-7</c:v>
                </c:pt>
                <c:pt idx="728">
                  <c:v>6.6280000000000003E-7</c:v>
                </c:pt>
                <c:pt idx="729">
                  <c:v>6.6280000000000003E-7</c:v>
                </c:pt>
                <c:pt idx="730">
                  <c:v>6.6280000000000003E-7</c:v>
                </c:pt>
                <c:pt idx="731">
                  <c:v>6.6280000000000003E-7</c:v>
                </c:pt>
                <c:pt idx="732">
                  <c:v>6.6280000000000003E-7</c:v>
                </c:pt>
                <c:pt idx="733">
                  <c:v>6.6280000000000003E-7</c:v>
                </c:pt>
                <c:pt idx="734">
                  <c:v>6.6280000000000003E-7</c:v>
                </c:pt>
                <c:pt idx="735">
                  <c:v>6.6280000000000003E-7</c:v>
                </c:pt>
                <c:pt idx="736">
                  <c:v>6.6280000000000003E-7</c:v>
                </c:pt>
                <c:pt idx="737">
                  <c:v>6.6280000000000003E-7</c:v>
                </c:pt>
                <c:pt idx="738">
                  <c:v>6.6280000000000003E-7</c:v>
                </c:pt>
                <c:pt idx="739">
                  <c:v>6.6280000000000003E-7</c:v>
                </c:pt>
                <c:pt idx="740">
                  <c:v>6.6280000000000003E-7</c:v>
                </c:pt>
                <c:pt idx="741">
                  <c:v>6.6280000000000003E-7</c:v>
                </c:pt>
                <c:pt idx="742">
                  <c:v>6.6280000000000003E-7</c:v>
                </c:pt>
                <c:pt idx="743">
                  <c:v>6.6280000000000003E-7</c:v>
                </c:pt>
                <c:pt idx="744">
                  <c:v>6.6280000000000003E-7</c:v>
                </c:pt>
                <c:pt idx="745">
                  <c:v>6.6280000000000003E-7</c:v>
                </c:pt>
                <c:pt idx="746">
                  <c:v>6.6280000000000003E-7</c:v>
                </c:pt>
                <c:pt idx="747">
                  <c:v>6.6280000000000003E-7</c:v>
                </c:pt>
                <c:pt idx="748">
                  <c:v>6.6280000000000003E-7</c:v>
                </c:pt>
                <c:pt idx="749">
                  <c:v>6.6280000000000003E-7</c:v>
                </c:pt>
                <c:pt idx="750">
                  <c:v>6.6280000000000003E-7</c:v>
                </c:pt>
                <c:pt idx="751">
                  <c:v>6.6280000000000003E-7</c:v>
                </c:pt>
                <c:pt idx="752">
                  <c:v>6.6280000000000003E-7</c:v>
                </c:pt>
                <c:pt idx="753">
                  <c:v>6.6280000000000003E-7</c:v>
                </c:pt>
                <c:pt idx="754">
                  <c:v>6.6280000000000003E-7</c:v>
                </c:pt>
                <c:pt idx="755">
                  <c:v>6.6280000000000003E-7</c:v>
                </c:pt>
                <c:pt idx="756">
                  <c:v>6.6280000000000003E-7</c:v>
                </c:pt>
                <c:pt idx="757">
                  <c:v>6.6280000000000003E-7</c:v>
                </c:pt>
                <c:pt idx="758">
                  <c:v>6.6280000000000003E-7</c:v>
                </c:pt>
                <c:pt idx="759">
                  <c:v>6.6280000000000003E-7</c:v>
                </c:pt>
                <c:pt idx="760">
                  <c:v>6.6280000000000003E-7</c:v>
                </c:pt>
                <c:pt idx="761">
                  <c:v>6.6280000000000003E-7</c:v>
                </c:pt>
                <c:pt idx="762">
                  <c:v>6.6280000000000003E-7</c:v>
                </c:pt>
                <c:pt idx="763">
                  <c:v>6.6280000000000003E-7</c:v>
                </c:pt>
                <c:pt idx="764">
                  <c:v>6.6280000000000003E-7</c:v>
                </c:pt>
                <c:pt idx="765">
                  <c:v>6.6280000000000003E-7</c:v>
                </c:pt>
                <c:pt idx="766">
                  <c:v>6.6280000000000003E-7</c:v>
                </c:pt>
                <c:pt idx="767">
                  <c:v>6.6280000000000003E-7</c:v>
                </c:pt>
                <c:pt idx="768">
                  <c:v>6.6280000000000003E-7</c:v>
                </c:pt>
                <c:pt idx="769">
                  <c:v>6.6290000000000004E-7</c:v>
                </c:pt>
                <c:pt idx="770">
                  <c:v>6.6290000000000004E-7</c:v>
                </c:pt>
                <c:pt idx="771">
                  <c:v>6.6290000000000004E-7</c:v>
                </c:pt>
                <c:pt idx="772">
                  <c:v>6.6290000000000004E-7</c:v>
                </c:pt>
                <c:pt idx="773">
                  <c:v>6.6290000000000004E-7</c:v>
                </c:pt>
                <c:pt idx="774">
                  <c:v>6.6290000000000004E-7</c:v>
                </c:pt>
                <c:pt idx="775">
                  <c:v>6.6290000000000004E-7</c:v>
                </c:pt>
                <c:pt idx="776">
                  <c:v>6.6290000000000004E-7</c:v>
                </c:pt>
                <c:pt idx="777">
                  <c:v>6.6290000000000004E-7</c:v>
                </c:pt>
                <c:pt idx="778">
                  <c:v>6.6290000000000004E-7</c:v>
                </c:pt>
                <c:pt idx="779">
                  <c:v>6.6290000000000004E-7</c:v>
                </c:pt>
                <c:pt idx="780">
                  <c:v>6.6290000000000004E-7</c:v>
                </c:pt>
                <c:pt idx="781">
                  <c:v>6.6290000000000004E-7</c:v>
                </c:pt>
                <c:pt idx="782">
                  <c:v>6.6290000000000004E-7</c:v>
                </c:pt>
                <c:pt idx="783">
                  <c:v>6.6290000000000004E-7</c:v>
                </c:pt>
                <c:pt idx="784">
                  <c:v>6.6290000000000004E-7</c:v>
                </c:pt>
                <c:pt idx="785">
                  <c:v>6.6290000000000004E-7</c:v>
                </c:pt>
                <c:pt idx="786">
                  <c:v>6.6290000000000004E-7</c:v>
                </c:pt>
                <c:pt idx="787">
                  <c:v>6.6290000000000004E-7</c:v>
                </c:pt>
                <c:pt idx="788">
                  <c:v>6.6290000000000004E-7</c:v>
                </c:pt>
                <c:pt idx="789">
                  <c:v>6.6290000000000004E-7</c:v>
                </c:pt>
                <c:pt idx="790">
                  <c:v>6.6290000000000004E-7</c:v>
                </c:pt>
                <c:pt idx="791">
                  <c:v>6.6290000000000004E-7</c:v>
                </c:pt>
                <c:pt idx="792">
                  <c:v>6.6290000000000004E-7</c:v>
                </c:pt>
                <c:pt idx="793">
                  <c:v>6.6290000000000004E-7</c:v>
                </c:pt>
                <c:pt idx="794">
                  <c:v>6.6290000000000004E-7</c:v>
                </c:pt>
                <c:pt idx="795">
                  <c:v>6.6290000000000004E-7</c:v>
                </c:pt>
                <c:pt idx="796">
                  <c:v>6.6290000000000004E-7</c:v>
                </c:pt>
                <c:pt idx="797">
                  <c:v>6.6290000000000004E-7</c:v>
                </c:pt>
                <c:pt idx="798">
                  <c:v>6.6290000000000004E-7</c:v>
                </c:pt>
                <c:pt idx="799">
                  <c:v>6.6290000000000004E-7</c:v>
                </c:pt>
                <c:pt idx="800">
                  <c:v>6.6290000000000004E-7</c:v>
                </c:pt>
                <c:pt idx="801">
                  <c:v>6.6290000000000004E-7</c:v>
                </c:pt>
                <c:pt idx="802">
                  <c:v>6.6290000000000004E-7</c:v>
                </c:pt>
                <c:pt idx="803">
                  <c:v>6.6290000000000004E-7</c:v>
                </c:pt>
                <c:pt idx="804">
                  <c:v>6.6290000000000004E-7</c:v>
                </c:pt>
                <c:pt idx="805">
                  <c:v>6.6290000000000004E-7</c:v>
                </c:pt>
                <c:pt idx="806">
                  <c:v>6.6290000000000004E-7</c:v>
                </c:pt>
                <c:pt idx="807">
                  <c:v>6.6290000000000004E-7</c:v>
                </c:pt>
                <c:pt idx="808">
                  <c:v>6.6290000000000004E-7</c:v>
                </c:pt>
                <c:pt idx="809">
                  <c:v>6.6290000000000004E-7</c:v>
                </c:pt>
                <c:pt idx="810">
                  <c:v>6.6290000000000004E-7</c:v>
                </c:pt>
                <c:pt idx="811">
                  <c:v>6.6290000000000004E-7</c:v>
                </c:pt>
                <c:pt idx="812">
                  <c:v>6.6290000000000004E-7</c:v>
                </c:pt>
                <c:pt idx="813">
                  <c:v>6.6290000000000004E-7</c:v>
                </c:pt>
                <c:pt idx="814">
                  <c:v>6.6300000000000005E-7</c:v>
                </c:pt>
                <c:pt idx="815">
                  <c:v>6.6300000000000005E-7</c:v>
                </c:pt>
                <c:pt idx="816">
                  <c:v>6.6300000000000005E-7</c:v>
                </c:pt>
                <c:pt idx="817">
                  <c:v>6.6300000000000005E-7</c:v>
                </c:pt>
                <c:pt idx="818">
                  <c:v>6.6300000000000005E-7</c:v>
                </c:pt>
                <c:pt idx="819">
                  <c:v>6.6300000000000005E-7</c:v>
                </c:pt>
                <c:pt idx="820">
                  <c:v>6.6300000000000005E-7</c:v>
                </c:pt>
                <c:pt idx="821">
                  <c:v>6.6300000000000005E-7</c:v>
                </c:pt>
                <c:pt idx="822">
                  <c:v>6.6300000000000005E-7</c:v>
                </c:pt>
                <c:pt idx="823">
                  <c:v>6.6300000000000005E-7</c:v>
                </c:pt>
                <c:pt idx="824">
                  <c:v>6.6300000000000005E-7</c:v>
                </c:pt>
                <c:pt idx="825">
                  <c:v>6.6300000000000005E-7</c:v>
                </c:pt>
                <c:pt idx="826">
                  <c:v>6.6300000000000005E-7</c:v>
                </c:pt>
                <c:pt idx="827">
                  <c:v>6.6300000000000005E-7</c:v>
                </c:pt>
                <c:pt idx="828">
                  <c:v>6.6300000000000005E-7</c:v>
                </c:pt>
                <c:pt idx="829">
                  <c:v>6.6300000000000005E-7</c:v>
                </c:pt>
                <c:pt idx="830">
                  <c:v>6.6300000000000005E-7</c:v>
                </c:pt>
                <c:pt idx="831">
                  <c:v>6.6300000000000005E-7</c:v>
                </c:pt>
                <c:pt idx="832">
                  <c:v>6.6300000000000005E-7</c:v>
                </c:pt>
                <c:pt idx="833">
                  <c:v>6.6300000000000005E-7</c:v>
                </c:pt>
                <c:pt idx="834">
                  <c:v>6.6300000000000005E-7</c:v>
                </c:pt>
                <c:pt idx="835">
                  <c:v>6.6300000000000005E-7</c:v>
                </c:pt>
                <c:pt idx="836">
                  <c:v>6.6300000000000005E-7</c:v>
                </c:pt>
                <c:pt idx="837">
                  <c:v>6.6300000000000005E-7</c:v>
                </c:pt>
                <c:pt idx="838">
                  <c:v>6.6300000000000005E-7</c:v>
                </c:pt>
                <c:pt idx="839">
                  <c:v>6.6300000000000005E-7</c:v>
                </c:pt>
                <c:pt idx="840">
                  <c:v>6.6300000000000005E-7</c:v>
                </c:pt>
                <c:pt idx="841">
                  <c:v>6.6300000000000005E-7</c:v>
                </c:pt>
                <c:pt idx="842">
                  <c:v>6.6300000000000005E-7</c:v>
                </c:pt>
                <c:pt idx="843">
                  <c:v>6.6300000000000005E-7</c:v>
                </c:pt>
                <c:pt idx="844">
                  <c:v>6.6300000000000005E-7</c:v>
                </c:pt>
                <c:pt idx="845">
                  <c:v>6.6300000000000005E-7</c:v>
                </c:pt>
                <c:pt idx="846">
                  <c:v>6.6300000000000005E-7</c:v>
                </c:pt>
                <c:pt idx="847">
                  <c:v>6.6300000000000005E-7</c:v>
                </c:pt>
                <c:pt idx="848">
                  <c:v>6.6300000000000005E-7</c:v>
                </c:pt>
                <c:pt idx="849">
                  <c:v>6.6300000000000005E-7</c:v>
                </c:pt>
                <c:pt idx="850">
                  <c:v>6.6300000000000005E-7</c:v>
                </c:pt>
                <c:pt idx="851">
                  <c:v>6.6300000000000005E-7</c:v>
                </c:pt>
                <c:pt idx="852">
                  <c:v>6.6300000000000005E-7</c:v>
                </c:pt>
                <c:pt idx="853">
                  <c:v>6.6300000000000005E-7</c:v>
                </c:pt>
                <c:pt idx="854">
                  <c:v>6.6300000000000005E-7</c:v>
                </c:pt>
                <c:pt idx="855">
                  <c:v>6.6300000000000005E-7</c:v>
                </c:pt>
                <c:pt idx="856">
                  <c:v>6.6300000000000005E-7</c:v>
                </c:pt>
                <c:pt idx="857">
                  <c:v>6.6300000000000005E-7</c:v>
                </c:pt>
                <c:pt idx="858">
                  <c:v>6.6300000000000005E-7</c:v>
                </c:pt>
                <c:pt idx="859">
                  <c:v>6.6309999999999995E-7</c:v>
                </c:pt>
                <c:pt idx="860">
                  <c:v>6.6309999999999995E-7</c:v>
                </c:pt>
                <c:pt idx="861">
                  <c:v>6.6309999999999995E-7</c:v>
                </c:pt>
                <c:pt idx="862">
                  <c:v>6.6309999999999995E-7</c:v>
                </c:pt>
                <c:pt idx="863">
                  <c:v>6.6309999999999995E-7</c:v>
                </c:pt>
                <c:pt idx="864">
                  <c:v>6.6309999999999995E-7</c:v>
                </c:pt>
                <c:pt idx="865">
                  <c:v>6.6309999999999995E-7</c:v>
                </c:pt>
                <c:pt idx="866">
                  <c:v>6.6309999999999995E-7</c:v>
                </c:pt>
                <c:pt idx="867">
                  <c:v>6.6309999999999995E-7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972-433F-803C-840BB0DB58C0}"/>
            </c:ext>
          </c:extLst>
        </c:ser>
        <c:ser>
          <c:idx val="5"/>
          <c:order val="3"/>
          <c:tx>
            <c:v>Elliptical beam @200kV x0.5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'Elliptical beam @200kV x0.5'!$F$3:$F$870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2.735E-3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3.3609999999999998E-3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4.1399999999999996E-3</c:v>
                </c:pt>
                <c:pt idx="21">
                  <c:v>4.3249999999999999E-3</c:v>
                </c:pt>
                <c:pt idx="22">
                  <c:v>4.5199999999999997E-3</c:v>
                </c:pt>
                <c:pt idx="23">
                  <c:v>4.725E-3</c:v>
                </c:pt>
                <c:pt idx="24">
                  <c:v>4.9399999999999999E-3</c:v>
                </c:pt>
                <c:pt idx="25">
                  <c:v>5.1659999999999996E-3</c:v>
                </c:pt>
                <c:pt idx="26">
                  <c:v>5.4019999999999997E-3</c:v>
                </c:pt>
                <c:pt idx="27">
                  <c:v>5.6490000000000004E-3</c:v>
                </c:pt>
                <c:pt idx="28">
                  <c:v>5.9059999999999998E-3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7.045E-3</c:v>
                </c:pt>
                <c:pt idx="33">
                  <c:v>7.3569999999999998E-3</c:v>
                </c:pt>
                <c:pt idx="34">
                  <c:v>7.6810000000000003E-3</c:v>
                </c:pt>
                <c:pt idx="35">
                  <c:v>8.0160000000000006E-3</c:v>
                </c:pt>
                <c:pt idx="36">
                  <c:v>8.3630000000000006E-3</c:v>
                </c:pt>
                <c:pt idx="37">
                  <c:v>8.7209999999999996E-3</c:v>
                </c:pt>
                <c:pt idx="38">
                  <c:v>9.0910000000000001E-3</c:v>
                </c:pt>
                <c:pt idx="39">
                  <c:v>9.4730000000000005E-3</c:v>
                </c:pt>
                <c:pt idx="40">
                  <c:v>9.8670000000000008E-3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1.6109999999999999E-2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2.8910000000000002E-2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3.1289999999999998E-2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3.3759999999999998E-2</c:v>
                </c:pt>
                <c:pt idx="79">
                  <c:v>3.4599999999999999E-2</c:v>
                </c:pt>
                <c:pt idx="80">
                  <c:v>3.5450000000000002E-2</c:v>
                </c:pt>
                <c:pt idx="81">
                  <c:v>3.6310000000000002E-2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4.2549999999999998E-2</c:v>
                </c:pt>
                <c:pt idx="89">
                  <c:v>4.3470000000000002E-2</c:v>
                </c:pt>
                <c:pt idx="90">
                  <c:v>4.4400000000000002E-2</c:v>
                </c:pt>
                <c:pt idx="91">
                  <c:v>4.5330000000000002E-2</c:v>
                </c:pt>
                <c:pt idx="92">
                  <c:v>4.6280000000000002E-2</c:v>
                </c:pt>
                <c:pt idx="93">
                  <c:v>4.7230000000000001E-2</c:v>
                </c:pt>
                <c:pt idx="94">
                  <c:v>4.8180000000000001E-2</c:v>
                </c:pt>
                <c:pt idx="95">
                  <c:v>4.9149999999999999E-2</c:v>
                </c:pt>
                <c:pt idx="96">
                  <c:v>5.0119999999999998E-2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5.6059999999999999E-2</c:v>
                </c:pt>
                <c:pt idx="103">
                  <c:v>5.7070000000000003E-2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6.2199999999999998E-2</c:v>
                </c:pt>
                <c:pt idx="109">
                  <c:v>6.3240000000000005E-2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6.6390000000000005E-2</c:v>
                </c:pt>
                <c:pt idx="113">
                  <c:v>6.7449999999999996E-2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7.1730000000000002E-2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7.6079999999999995E-2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8.3820000000000006E-2</c:v>
                </c:pt>
                <c:pt idx="129">
                  <c:v>8.4940000000000002E-2</c:v>
                </c:pt>
                <c:pt idx="130">
                  <c:v>8.6059999999999998E-2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9.5089999999999994E-2</c:v>
                </c:pt>
                <c:pt idx="139">
                  <c:v>9.622E-2</c:v>
                </c:pt>
                <c:pt idx="140">
                  <c:v>9.7360000000000002E-2</c:v>
                </c:pt>
                <c:pt idx="141">
                  <c:v>9.8489999999999994E-2</c:v>
                </c:pt>
                <c:pt idx="142">
                  <c:v>9.9629999999999996E-2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0.12590000000000001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0.1396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0.17499999999999999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0.18870000000000001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0.2024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0.23780000000000001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0.2515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0.30059999999999998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0.31430000000000002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0.3634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0.37709999999999999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0.41249999999999998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0.42620000000000002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0.43990000000000001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0.4753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0.48899999999999999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0.53810000000000002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0.55179999999999996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0.60089999999999999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0.61460000000000004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0.65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0.66369999999999996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0.6774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0.71279999999999999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0.72650000000000003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0.77559999999999996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0.7893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0.83840000000000003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0.85209999999999997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0.88749999999999996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0.9012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0.91490000000000005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x0.5'!$C$3:$C$870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6.5329999999999997E-9</c:v>
                </c:pt>
                <c:pt idx="2">
                  <c:v>7.9390000000000008E-9</c:v>
                </c:pt>
                <c:pt idx="3">
                  <c:v>9.8449999999999998E-9</c:v>
                </c:pt>
                <c:pt idx="4">
                  <c:v>1.2029999999999999E-8</c:v>
                </c:pt>
                <c:pt idx="5">
                  <c:v>1.4359999999999999E-8</c:v>
                </c:pt>
                <c:pt idx="6">
                  <c:v>1.681E-8</c:v>
                </c:pt>
                <c:pt idx="7">
                  <c:v>1.932E-8</c:v>
                </c:pt>
                <c:pt idx="8">
                  <c:v>2.1900000000000001E-8</c:v>
                </c:pt>
                <c:pt idx="9">
                  <c:v>2.4529999999999999E-8</c:v>
                </c:pt>
                <c:pt idx="10">
                  <c:v>2.721E-8</c:v>
                </c:pt>
                <c:pt idx="11">
                  <c:v>2.9929999999999997E-8</c:v>
                </c:pt>
                <c:pt idx="12">
                  <c:v>3.2700000000000002E-8</c:v>
                </c:pt>
                <c:pt idx="13">
                  <c:v>3.5520000000000003E-8</c:v>
                </c:pt>
                <c:pt idx="14">
                  <c:v>3.8390000000000002E-8</c:v>
                </c:pt>
                <c:pt idx="15">
                  <c:v>4.1320000000000002E-8</c:v>
                </c:pt>
                <c:pt idx="16">
                  <c:v>4.4290000000000002E-8</c:v>
                </c:pt>
                <c:pt idx="17">
                  <c:v>4.7330000000000001E-8</c:v>
                </c:pt>
                <c:pt idx="18">
                  <c:v>5.044E-8</c:v>
                </c:pt>
                <c:pt idx="19">
                  <c:v>5.3610000000000002E-8</c:v>
                </c:pt>
                <c:pt idx="20">
                  <c:v>5.6850000000000003E-8</c:v>
                </c:pt>
                <c:pt idx="21">
                  <c:v>6.018E-8</c:v>
                </c:pt>
                <c:pt idx="22">
                  <c:v>6.3590000000000002E-8</c:v>
                </c:pt>
                <c:pt idx="23">
                  <c:v>6.7099999999999999E-8</c:v>
                </c:pt>
                <c:pt idx="24">
                  <c:v>7.0710000000000003E-8</c:v>
                </c:pt>
                <c:pt idx="25">
                  <c:v>7.4429999999999999E-8</c:v>
                </c:pt>
                <c:pt idx="26">
                  <c:v>7.8269999999999999E-8</c:v>
                </c:pt>
                <c:pt idx="27">
                  <c:v>8.2240000000000001E-8</c:v>
                </c:pt>
                <c:pt idx="28">
                  <c:v>8.6340000000000004E-8</c:v>
                </c:pt>
                <c:pt idx="29">
                  <c:v>9.0600000000000004E-8</c:v>
                </c:pt>
                <c:pt idx="30">
                  <c:v>9.5000000000000004E-8</c:v>
                </c:pt>
                <c:pt idx="31">
                  <c:v>9.9579999999999996E-8</c:v>
                </c:pt>
                <c:pt idx="32">
                  <c:v>1.043E-7</c:v>
                </c:pt>
                <c:pt idx="33">
                  <c:v>1.0930000000000001E-7</c:v>
                </c:pt>
                <c:pt idx="34">
                  <c:v>1.1440000000000001E-7</c:v>
                </c:pt>
                <c:pt idx="35">
                  <c:v>1.1969999999999999E-7</c:v>
                </c:pt>
                <c:pt idx="36">
                  <c:v>1.2520000000000001E-7</c:v>
                </c:pt>
                <c:pt idx="37">
                  <c:v>1.3089999999999999E-7</c:v>
                </c:pt>
                <c:pt idx="38">
                  <c:v>1.3680000000000001E-7</c:v>
                </c:pt>
                <c:pt idx="39">
                  <c:v>1.4289999999999999E-7</c:v>
                </c:pt>
                <c:pt idx="40">
                  <c:v>1.4929999999999999E-7</c:v>
                </c:pt>
                <c:pt idx="41">
                  <c:v>1.5580000000000001E-7</c:v>
                </c:pt>
                <c:pt idx="42">
                  <c:v>1.6259999999999999E-7</c:v>
                </c:pt>
                <c:pt idx="43">
                  <c:v>1.695E-7</c:v>
                </c:pt>
                <c:pt idx="44">
                  <c:v>1.7669999999999999E-7</c:v>
                </c:pt>
                <c:pt idx="45">
                  <c:v>1.8400000000000001E-7</c:v>
                </c:pt>
                <c:pt idx="46">
                  <c:v>1.916E-7</c:v>
                </c:pt>
                <c:pt idx="47">
                  <c:v>1.994E-7</c:v>
                </c:pt>
                <c:pt idx="48">
                  <c:v>2.0730000000000001E-7</c:v>
                </c:pt>
                <c:pt idx="49">
                  <c:v>2.1540000000000001E-7</c:v>
                </c:pt>
                <c:pt idx="50">
                  <c:v>2.237E-7</c:v>
                </c:pt>
                <c:pt idx="51">
                  <c:v>2.322E-7</c:v>
                </c:pt>
                <c:pt idx="52">
                  <c:v>2.4069999999999998E-7</c:v>
                </c:pt>
                <c:pt idx="53">
                  <c:v>2.494E-7</c:v>
                </c:pt>
                <c:pt idx="54">
                  <c:v>2.5820000000000002E-7</c:v>
                </c:pt>
                <c:pt idx="55">
                  <c:v>2.671E-7</c:v>
                </c:pt>
                <c:pt idx="56">
                  <c:v>2.7599999999999998E-7</c:v>
                </c:pt>
                <c:pt idx="57">
                  <c:v>2.8490000000000002E-7</c:v>
                </c:pt>
                <c:pt idx="58">
                  <c:v>2.938E-7</c:v>
                </c:pt>
                <c:pt idx="59">
                  <c:v>3.0269999999999998E-7</c:v>
                </c:pt>
                <c:pt idx="60">
                  <c:v>3.1160000000000001E-7</c:v>
                </c:pt>
                <c:pt idx="61">
                  <c:v>3.2029999999999998E-7</c:v>
                </c:pt>
                <c:pt idx="62">
                  <c:v>3.2899999999999999E-7</c:v>
                </c:pt>
                <c:pt idx="63">
                  <c:v>3.3760000000000001E-7</c:v>
                </c:pt>
                <c:pt idx="64">
                  <c:v>3.4610000000000001E-7</c:v>
                </c:pt>
                <c:pt idx="65">
                  <c:v>3.545E-7</c:v>
                </c:pt>
                <c:pt idx="66">
                  <c:v>3.6279999999999999E-7</c:v>
                </c:pt>
                <c:pt idx="67">
                  <c:v>3.7099999999999997E-7</c:v>
                </c:pt>
                <c:pt idx="68">
                  <c:v>3.7899999999999999E-7</c:v>
                </c:pt>
                <c:pt idx="69">
                  <c:v>3.869E-7</c:v>
                </c:pt>
                <c:pt idx="70">
                  <c:v>3.946E-7</c:v>
                </c:pt>
                <c:pt idx="71">
                  <c:v>4.0209999999999998E-7</c:v>
                </c:pt>
                <c:pt idx="72">
                  <c:v>4.094E-7</c:v>
                </c:pt>
                <c:pt idx="73">
                  <c:v>4.165E-7</c:v>
                </c:pt>
                <c:pt idx="74">
                  <c:v>4.2329999999999999E-7</c:v>
                </c:pt>
                <c:pt idx="75">
                  <c:v>4.298E-7</c:v>
                </c:pt>
                <c:pt idx="76">
                  <c:v>4.3609999999999999E-7</c:v>
                </c:pt>
                <c:pt idx="77">
                  <c:v>4.4210000000000002E-7</c:v>
                </c:pt>
                <c:pt idx="78">
                  <c:v>4.4780000000000003E-7</c:v>
                </c:pt>
                <c:pt idx="79">
                  <c:v>4.5320000000000001E-7</c:v>
                </c:pt>
                <c:pt idx="80">
                  <c:v>4.5830000000000002E-7</c:v>
                </c:pt>
                <c:pt idx="81">
                  <c:v>4.6320000000000002E-7</c:v>
                </c:pt>
                <c:pt idx="82">
                  <c:v>4.6779999999999999E-7</c:v>
                </c:pt>
                <c:pt idx="83">
                  <c:v>4.721E-7</c:v>
                </c:pt>
                <c:pt idx="84">
                  <c:v>4.7619999999999999E-7</c:v>
                </c:pt>
                <c:pt idx="85">
                  <c:v>4.7999999999999996E-7</c:v>
                </c:pt>
                <c:pt idx="86">
                  <c:v>4.8350000000000001E-7</c:v>
                </c:pt>
                <c:pt idx="87">
                  <c:v>4.8680000000000004E-7</c:v>
                </c:pt>
                <c:pt idx="88">
                  <c:v>4.8979999999999995E-7</c:v>
                </c:pt>
                <c:pt idx="89">
                  <c:v>4.9250000000000005E-7</c:v>
                </c:pt>
                <c:pt idx="90">
                  <c:v>4.9500000000000003E-7</c:v>
                </c:pt>
                <c:pt idx="91">
                  <c:v>4.9719999999999998E-7</c:v>
                </c:pt>
                <c:pt idx="92">
                  <c:v>4.9920000000000002E-7</c:v>
                </c:pt>
                <c:pt idx="93">
                  <c:v>5.0090000000000004E-7</c:v>
                </c:pt>
                <c:pt idx="94">
                  <c:v>5.0240000000000005E-7</c:v>
                </c:pt>
                <c:pt idx="95">
                  <c:v>5.0360000000000004E-7</c:v>
                </c:pt>
                <c:pt idx="96">
                  <c:v>5.0470000000000001E-7</c:v>
                </c:pt>
                <c:pt idx="97">
                  <c:v>5.0549999999999997E-7</c:v>
                </c:pt>
                <c:pt idx="98">
                  <c:v>5.0610000000000001E-7</c:v>
                </c:pt>
                <c:pt idx="99">
                  <c:v>5.0650000000000004E-7</c:v>
                </c:pt>
                <c:pt idx="100">
                  <c:v>5.0669999999999995E-7</c:v>
                </c:pt>
                <c:pt idx="101">
                  <c:v>5.0669999999999995E-7</c:v>
                </c:pt>
                <c:pt idx="102">
                  <c:v>5.0650000000000004E-7</c:v>
                </c:pt>
                <c:pt idx="103">
                  <c:v>5.0620000000000002E-7</c:v>
                </c:pt>
                <c:pt idx="104">
                  <c:v>5.0559999999999997E-7</c:v>
                </c:pt>
                <c:pt idx="105">
                  <c:v>5.0490000000000003E-7</c:v>
                </c:pt>
                <c:pt idx="106">
                  <c:v>5.0399999999999996E-7</c:v>
                </c:pt>
                <c:pt idx="107">
                  <c:v>5.0279999999999998E-7</c:v>
                </c:pt>
                <c:pt idx="108">
                  <c:v>5.0139999999999998E-7</c:v>
                </c:pt>
                <c:pt idx="109">
                  <c:v>4.9979999999999996E-7</c:v>
                </c:pt>
                <c:pt idx="110">
                  <c:v>4.9800000000000004E-7</c:v>
                </c:pt>
                <c:pt idx="111">
                  <c:v>4.9589999999999999E-7</c:v>
                </c:pt>
                <c:pt idx="112">
                  <c:v>4.9350000000000002E-7</c:v>
                </c:pt>
                <c:pt idx="113">
                  <c:v>4.9070000000000002E-7</c:v>
                </c:pt>
                <c:pt idx="114">
                  <c:v>4.8749999999999999E-7</c:v>
                </c:pt>
                <c:pt idx="115">
                  <c:v>4.8390000000000004E-7</c:v>
                </c:pt>
                <c:pt idx="116">
                  <c:v>4.7980000000000005E-7</c:v>
                </c:pt>
                <c:pt idx="117">
                  <c:v>4.75E-7</c:v>
                </c:pt>
                <c:pt idx="118">
                  <c:v>4.6969999999999998E-7</c:v>
                </c:pt>
                <c:pt idx="119">
                  <c:v>4.6380000000000001E-7</c:v>
                </c:pt>
                <c:pt idx="120">
                  <c:v>4.5750000000000001E-7</c:v>
                </c:pt>
                <c:pt idx="121">
                  <c:v>4.5110000000000001E-7</c:v>
                </c:pt>
                <c:pt idx="122">
                  <c:v>4.4509999999999998E-7</c:v>
                </c:pt>
                <c:pt idx="123">
                  <c:v>4.4009999999999998E-7</c:v>
                </c:pt>
                <c:pt idx="124">
                  <c:v>4.3650000000000002E-7</c:v>
                </c:pt>
                <c:pt idx="125">
                  <c:v>4.3459999999999999E-7</c:v>
                </c:pt>
                <c:pt idx="126">
                  <c:v>4.3420000000000001E-7</c:v>
                </c:pt>
                <c:pt idx="127">
                  <c:v>4.3459999999999999E-7</c:v>
                </c:pt>
                <c:pt idx="128">
                  <c:v>4.3500000000000002E-7</c:v>
                </c:pt>
                <c:pt idx="129">
                  <c:v>4.3440000000000003E-7</c:v>
                </c:pt>
                <c:pt idx="130">
                  <c:v>4.3220000000000002E-7</c:v>
                </c:pt>
                <c:pt idx="131">
                  <c:v>4.284E-7</c:v>
                </c:pt>
                <c:pt idx="132">
                  <c:v>4.2329999999999999E-7</c:v>
                </c:pt>
                <c:pt idx="133">
                  <c:v>4.179E-7</c:v>
                </c:pt>
                <c:pt idx="134">
                  <c:v>4.1320000000000002E-7</c:v>
                </c:pt>
                <c:pt idx="135">
                  <c:v>4.1020000000000001E-7</c:v>
                </c:pt>
                <c:pt idx="136">
                  <c:v>4.0929999999999999E-7</c:v>
                </c:pt>
                <c:pt idx="137">
                  <c:v>4.1040000000000002E-7</c:v>
                </c:pt>
                <c:pt idx="138">
                  <c:v>4.1300000000000001E-7</c:v>
                </c:pt>
                <c:pt idx="139">
                  <c:v>4.1660000000000001E-7</c:v>
                </c:pt>
                <c:pt idx="140">
                  <c:v>4.2039999999999998E-7</c:v>
                </c:pt>
                <c:pt idx="141">
                  <c:v>4.2399999999999999E-7</c:v>
                </c:pt>
                <c:pt idx="142">
                  <c:v>4.27E-7</c:v>
                </c:pt>
                <c:pt idx="143">
                  <c:v>4.2930000000000001E-7</c:v>
                </c:pt>
                <c:pt idx="144">
                  <c:v>4.3080000000000002E-7</c:v>
                </c:pt>
                <c:pt idx="145">
                  <c:v>4.3169999999999998E-7</c:v>
                </c:pt>
                <c:pt idx="146">
                  <c:v>4.3230000000000003E-7</c:v>
                </c:pt>
                <c:pt idx="147">
                  <c:v>4.327E-7</c:v>
                </c:pt>
                <c:pt idx="148">
                  <c:v>4.3319999999999999E-7</c:v>
                </c:pt>
                <c:pt idx="149">
                  <c:v>4.3389999999999999E-7</c:v>
                </c:pt>
                <c:pt idx="150">
                  <c:v>4.348E-7</c:v>
                </c:pt>
                <c:pt idx="151">
                  <c:v>4.3580000000000002E-7</c:v>
                </c:pt>
                <c:pt idx="152">
                  <c:v>4.369E-7</c:v>
                </c:pt>
                <c:pt idx="153">
                  <c:v>4.3790000000000002E-7</c:v>
                </c:pt>
                <c:pt idx="154">
                  <c:v>4.3879999999999999E-7</c:v>
                </c:pt>
                <c:pt idx="155">
                  <c:v>4.3959999999999999E-7</c:v>
                </c:pt>
                <c:pt idx="156">
                  <c:v>4.4029999999999999E-7</c:v>
                </c:pt>
                <c:pt idx="157">
                  <c:v>4.4079999999999998E-7</c:v>
                </c:pt>
                <c:pt idx="158">
                  <c:v>4.4140000000000002E-7</c:v>
                </c:pt>
                <c:pt idx="159">
                  <c:v>4.4190000000000001E-7</c:v>
                </c:pt>
                <c:pt idx="160">
                  <c:v>4.425E-7</c:v>
                </c:pt>
                <c:pt idx="161">
                  <c:v>4.4330000000000001E-7</c:v>
                </c:pt>
                <c:pt idx="162">
                  <c:v>4.4429999999999997E-7</c:v>
                </c:pt>
                <c:pt idx="163">
                  <c:v>4.454E-7</c:v>
                </c:pt>
                <c:pt idx="164">
                  <c:v>4.468E-7</c:v>
                </c:pt>
                <c:pt idx="165">
                  <c:v>4.482E-7</c:v>
                </c:pt>
                <c:pt idx="166">
                  <c:v>4.4970000000000001E-7</c:v>
                </c:pt>
                <c:pt idx="167">
                  <c:v>4.5110000000000001E-7</c:v>
                </c:pt>
                <c:pt idx="168">
                  <c:v>4.5250000000000001E-7</c:v>
                </c:pt>
                <c:pt idx="169">
                  <c:v>4.538E-7</c:v>
                </c:pt>
                <c:pt idx="170">
                  <c:v>4.5489999999999998E-7</c:v>
                </c:pt>
                <c:pt idx="171">
                  <c:v>4.5600000000000001E-7</c:v>
                </c:pt>
                <c:pt idx="172">
                  <c:v>4.5699999999999998E-7</c:v>
                </c:pt>
                <c:pt idx="173">
                  <c:v>4.5789999999999999E-7</c:v>
                </c:pt>
                <c:pt idx="174">
                  <c:v>4.5880000000000001E-7</c:v>
                </c:pt>
                <c:pt idx="175">
                  <c:v>4.5950000000000001E-7</c:v>
                </c:pt>
                <c:pt idx="176">
                  <c:v>4.602E-7</c:v>
                </c:pt>
                <c:pt idx="177">
                  <c:v>4.608E-7</c:v>
                </c:pt>
                <c:pt idx="178">
                  <c:v>4.6139999999999999E-7</c:v>
                </c:pt>
                <c:pt idx="179">
                  <c:v>4.6180000000000002E-7</c:v>
                </c:pt>
                <c:pt idx="180">
                  <c:v>4.622E-7</c:v>
                </c:pt>
                <c:pt idx="181">
                  <c:v>4.6250000000000002E-7</c:v>
                </c:pt>
                <c:pt idx="182">
                  <c:v>4.6279999999999999E-7</c:v>
                </c:pt>
                <c:pt idx="183">
                  <c:v>4.63E-7</c:v>
                </c:pt>
                <c:pt idx="184">
                  <c:v>4.6320000000000002E-7</c:v>
                </c:pt>
                <c:pt idx="185">
                  <c:v>4.6339999999999998E-7</c:v>
                </c:pt>
                <c:pt idx="186">
                  <c:v>4.6349999999999999E-7</c:v>
                </c:pt>
                <c:pt idx="187">
                  <c:v>4.636E-7</c:v>
                </c:pt>
                <c:pt idx="188">
                  <c:v>4.6380000000000001E-7</c:v>
                </c:pt>
                <c:pt idx="189">
                  <c:v>4.6390000000000002E-7</c:v>
                </c:pt>
                <c:pt idx="190">
                  <c:v>4.6390000000000002E-7</c:v>
                </c:pt>
                <c:pt idx="191">
                  <c:v>4.6400000000000003E-7</c:v>
                </c:pt>
                <c:pt idx="192">
                  <c:v>4.6409999999999998E-7</c:v>
                </c:pt>
                <c:pt idx="193">
                  <c:v>4.6409999999999998E-7</c:v>
                </c:pt>
                <c:pt idx="194">
                  <c:v>4.6419999999999999E-7</c:v>
                </c:pt>
                <c:pt idx="195">
                  <c:v>4.6419999999999999E-7</c:v>
                </c:pt>
                <c:pt idx="196">
                  <c:v>4.643E-7</c:v>
                </c:pt>
                <c:pt idx="197">
                  <c:v>4.643E-7</c:v>
                </c:pt>
                <c:pt idx="198">
                  <c:v>4.643E-7</c:v>
                </c:pt>
                <c:pt idx="199">
                  <c:v>4.643E-7</c:v>
                </c:pt>
                <c:pt idx="200">
                  <c:v>4.644E-7</c:v>
                </c:pt>
                <c:pt idx="201">
                  <c:v>4.644E-7</c:v>
                </c:pt>
                <c:pt idx="202">
                  <c:v>4.644E-7</c:v>
                </c:pt>
                <c:pt idx="203">
                  <c:v>4.644E-7</c:v>
                </c:pt>
                <c:pt idx="204">
                  <c:v>4.644E-7</c:v>
                </c:pt>
                <c:pt idx="205">
                  <c:v>4.644E-7</c:v>
                </c:pt>
                <c:pt idx="206">
                  <c:v>4.644E-7</c:v>
                </c:pt>
                <c:pt idx="207">
                  <c:v>4.644E-7</c:v>
                </c:pt>
                <c:pt idx="208">
                  <c:v>4.6450000000000001E-7</c:v>
                </c:pt>
                <c:pt idx="209">
                  <c:v>4.6450000000000001E-7</c:v>
                </c:pt>
                <c:pt idx="210">
                  <c:v>4.6450000000000001E-7</c:v>
                </c:pt>
                <c:pt idx="211">
                  <c:v>4.6450000000000001E-7</c:v>
                </c:pt>
                <c:pt idx="212">
                  <c:v>4.6450000000000001E-7</c:v>
                </c:pt>
                <c:pt idx="213">
                  <c:v>4.6450000000000001E-7</c:v>
                </c:pt>
                <c:pt idx="214">
                  <c:v>4.6450000000000001E-7</c:v>
                </c:pt>
                <c:pt idx="215">
                  <c:v>4.6450000000000001E-7</c:v>
                </c:pt>
                <c:pt idx="216">
                  <c:v>4.6450000000000001E-7</c:v>
                </c:pt>
                <c:pt idx="217">
                  <c:v>4.6450000000000001E-7</c:v>
                </c:pt>
                <c:pt idx="218">
                  <c:v>4.6450000000000001E-7</c:v>
                </c:pt>
                <c:pt idx="219">
                  <c:v>4.6450000000000001E-7</c:v>
                </c:pt>
                <c:pt idx="220">
                  <c:v>4.6450000000000001E-7</c:v>
                </c:pt>
                <c:pt idx="221">
                  <c:v>4.6450000000000001E-7</c:v>
                </c:pt>
                <c:pt idx="222">
                  <c:v>4.6450000000000001E-7</c:v>
                </c:pt>
                <c:pt idx="223">
                  <c:v>4.6450000000000001E-7</c:v>
                </c:pt>
                <c:pt idx="224">
                  <c:v>4.6450000000000001E-7</c:v>
                </c:pt>
                <c:pt idx="225">
                  <c:v>4.6450000000000001E-7</c:v>
                </c:pt>
                <c:pt idx="226">
                  <c:v>4.6460000000000002E-7</c:v>
                </c:pt>
                <c:pt idx="227">
                  <c:v>4.6460000000000002E-7</c:v>
                </c:pt>
                <c:pt idx="228">
                  <c:v>4.6460000000000002E-7</c:v>
                </c:pt>
                <c:pt idx="229">
                  <c:v>4.6460000000000002E-7</c:v>
                </c:pt>
                <c:pt idx="230">
                  <c:v>4.6460000000000002E-7</c:v>
                </c:pt>
                <c:pt idx="231">
                  <c:v>4.6460000000000002E-7</c:v>
                </c:pt>
                <c:pt idx="232">
                  <c:v>4.6460000000000002E-7</c:v>
                </c:pt>
                <c:pt idx="233">
                  <c:v>4.6460000000000002E-7</c:v>
                </c:pt>
                <c:pt idx="234">
                  <c:v>4.6460000000000002E-7</c:v>
                </c:pt>
                <c:pt idx="235">
                  <c:v>4.6460000000000002E-7</c:v>
                </c:pt>
                <c:pt idx="236">
                  <c:v>4.6460000000000002E-7</c:v>
                </c:pt>
                <c:pt idx="237">
                  <c:v>4.6460000000000002E-7</c:v>
                </c:pt>
                <c:pt idx="238">
                  <c:v>4.6460000000000002E-7</c:v>
                </c:pt>
                <c:pt idx="239">
                  <c:v>4.6460000000000002E-7</c:v>
                </c:pt>
                <c:pt idx="240">
                  <c:v>4.6460000000000002E-7</c:v>
                </c:pt>
                <c:pt idx="241">
                  <c:v>4.6460000000000002E-7</c:v>
                </c:pt>
                <c:pt idx="242">
                  <c:v>4.6460000000000002E-7</c:v>
                </c:pt>
                <c:pt idx="243">
                  <c:v>4.6460000000000002E-7</c:v>
                </c:pt>
                <c:pt idx="244">
                  <c:v>4.6460000000000002E-7</c:v>
                </c:pt>
                <c:pt idx="245">
                  <c:v>4.6460000000000002E-7</c:v>
                </c:pt>
                <c:pt idx="246">
                  <c:v>4.6460000000000002E-7</c:v>
                </c:pt>
                <c:pt idx="247">
                  <c:v>4.6470000000000003E-7</c:v>
                </c:pt>
                <c:pt idx="248">
                  <c:v>4.6470000000000003E-7</c:v>
                </c:pt>
                <c:pt idx="249">
                  <c:v>4.6470000000000003E-7</c:v>
                </c:pt>
                <c:pt idx="250">
                  <c:v>4.6470000000000003E-7</c:v>
                </c:pt>
                <c:pt idx="251">
                  <c:v>4.6470000000000003E-7</c:v>
                </c:pt>
                <c:pt idx="252">
                  <c:v>4.6470000000000003E-7</c:v>
                </c:pt>
                <c:pt idx="253">
                  <c:v>4.6470000000000003E-7</c:v>
                </c:pt>
                <c:pt idx="254">
                  <c:v>4.6470000000000003E-7</c:v>
                </c:pt>
                <c:pt idx="255">
                  <c:v>4.6470000000000003E-7</c:v>
                </c:pt>
                <c:pt idx="256">
                  <c:v>4.6470000000000003E-7</c:v>
                </c:pt>
                <c:pt idx="257">
                  <c:v>4.6470000000000003E-7</c:v>
                </c:pt>
                <c:pt idx="258">
                  <c:v>4.6470000000000003E-7</c:v>
                </c:pt>
                <c:pt idx="259">
                  <c:v>4.6470000000000003E-7</c:v>
                </c:pt>
                <c:pt idx="260">
                  <c:v>4.6470000000000003E-7</c:v>
                </c:pt>
                <c:pt idx="261">
                  <c:v>4.6470000000000003E-7</c:v>
                </c:pt>
                <c:pt idx="262">
                  <c:v>4.6470000000000003E-7</c:v>
                </c:pt>
                <c:pt idx="263">
                  <c:v>4.6470000000000003E-7</c:v>
                </c:pt>
                <c:pt idx="264">
                  <c:v>4.6470000000000003E-7</c:v>
                </c:pt>
                <c:pt idx="265">
                  <c:v>4.6470000000000003E-7</c:v>
                </c:pt>
                <c:pt idx="266">
                  <c:v>4.6470000000000003E-7</c:v>
                </c:pt>
                <c:pt idx="267">
                  <c:v>4.6470000000000003E-7</c:v>
                </c:pt>
                <c:pt idx="268">
                  <c:v>4.6470000000000003E-7</c:v>
                </c:pt>
                <c:pt idx="269">
                  <c:v>4.6470000000000003E-7</c:v>
                </c:pt>
                <c:pt idx="270">
                  <c:v>4.6479999999999998E-7</c:v>
                </c:pt>
                <c:pt idx="271">
                  <c:v>4.6479999999999998E-7</c:v>
                </c:pt>
                <c:pt idx="272">
                  <c:v>4.6479999999999998E-7</c:v>
                </c:pt>
                <c:pt idx="273">
                  <c:v>4.6479999999999998E-7</c:v>
                </c:pt>
                <c:pt idx="274">
                  <c:v>4.6479999999999998E-7</c:v>
                </c:pt>
                <c:pt idx="275">
                  <c:v>4.6479999999999998E-7</c:v>
                </c:pt>
                <c:pt idx="276">
                  <c:v>4.6479999999999998E-7</c:v>
                </c:pt>
                <c:pt idx="277">
                  <c:v>4.6479999999999998E-7</c:v>
                </c:pt>
                <c:pt idx="278">
                  <c:v>4.6479999999999998E-7</c:v>
                </c:pt>
                <c:pt idx="279">
                  <c:v>4.6479999999999998E-7</c:v>
                </c:pt>
                <c:pt idx="280">
                  <c:v>4.6479999999999998E-7</c:v>
                </c:pt>
                <c:pt idx="281">
                  <c:v>4.6479999999999998E-7</c:v>
                </c:pt>
                <c:pt idx="282">
                  <c:v>4.6479999999999998E-7</c:v>
                </c:pt>
                <c:pt idx="283">
                  <c:v>4.6479999999999998E-7</c:v>
                </c:pt>
                <c:pt idx="284">
                  <c:v>4.6479999999999998E-7</c:v>
                </c:pt>
                <c:pt idx="285">
                  <c:v>4.6479999999999998E-7</c:v>
                </c:pt>
                <c:pt idx="286">
                  <c:v>4.6479999999999998E-7</c:v>
                </c:pt>
                <c:pt idx="287">
                  <c:v>4.6479999999999998E-7</c:v>
                </c:pt>
                <c:pt idx="288">
                  <c:v>4.6479999999999998E-7</c:v>
                </c:pt>
                <c:pt idx="289">
                  <c:v>4.6479999999999998E-7</c:v>
                </c:pt>
                <c:pt idx="290">
                  <c:v>4.6479999999999998E-7</c:v>
                </c:pt>
                <c:pt idx="291">
                  <c:v>4.6479999999999998E-7</c:v>
                </c:pt>
                <c:pt idx="292">
                  <c:v>4.6479999999999998E-7</c:v>
                </c:pt>
                <c:pt idx="293">
                  <c:v>4.6479999999999998E-7</c:v>
                </c:pt>
                <c:pt idx="294">
                  <c:v>4.6479999999999998E-7</c:v>
                </c:pt>
                <c:pt idx="295">
                  <c:v>4.6479999999999998E-7</c:v>
                </c:pt>
                <c:pt idx="296">
                  <c:v>4.6479999999999998E-7</c:v>
                </c:pt>
                <c:pt idx="297">
                  <c:v>4.6489999999999999E-7</c:v>
                </c:pt>
                <c:pt idx="298">
                  <c:v>4.6489999999999999E-7</c:v>
                </c:pt>
                <c:pt idx="299">
                  <c:v>4.6489999999999999E-7</c:v>
                </c:pt>
                <c:pt idx="300">
                  <c:v>4.6489999999999999E-7</c:v>
                </c:pt>
                <c:pt idx="301">
                  <c:v>4.6489999999999999E-7</c:v>
                </c:pt>
                <c:pt idx="302">
                  <c:v>4.6489999999999999E-7</c:v>
                </c:pt>
                <c:pt idx="303">
                  <c:v>4.6489999999999999E-7</c:v>
                </c:pt>
                <c:pt idx="304">
                  <c:v>4.6489999999999999E-7</c:v>
                </c:pt>
                <c:pt idx="305">
                  <c:v>4.6489999999999999E-7</c:v>
                </c:pt>
                <c:pt idx="306">
                  <c:v>4.6489999999999999E-7</c:v>
                </c:pt>
                <c:pt idx="307">
                  <c:v>4.6489999999999999E-7</c:v>
                </c:pt>
                <c:pt idx="308">
                  <c:v>4.6489999999999999E-7</c:v>
                </c:pt>
                <c:pt idx="309">
                  <c:v>4.6489999999999999E-7</c:v>
                </c:pt>
                <c:pt idx="310">
                  <c:v>4.6489999999999999E-7</c:v>
                </c:pt>
                <c:pt idx="311">
                  <c:v>4.6489999999999999E-7</c:v>
                </c:pt>
                <c:pt idx="312">
                  <c:v>4.6489999999999999E-7</c:v>
                </c:pt>
                <c:pt idx="313">
                  <c:v>4.6489999999999999E-7</c:v>
                </c:pt>
                <c:pt idx="314">
                  <c:v>4.6489999999999999E-7</c:v>
                </c:pt>
                <c:pt idx="315">
                  <c:v>4.6489999999999999E-7</c:v>
                </c:pt>
                <c:pt idx="316">
                  <c:v>4.6489999999999999E-7</c:v>
                </c:pt>
                <c:pt idx="317">
                  <c:v>4.6489999999999999E-7</c:v>
                </c:pt>
                <c:pt idx="318">
                  <c:v>4.6489999999999999E-7</c:v>
                </c:pt>
                <c:pt idx="319">
                  <c:v>4.6489999999999999E-7</c:v>
                </c:pt>
                <c:pt idx="320">
                  <c:v>4.6489999999999999E-7</c:v>
                </c:pt>
                <c:pt idx="321">
                  <c:v>4.6489999999999999E-7</c:v>
                </c:pt>
                <c:pt idx="322">
                  <c:v>4.6489999999999999E-7</c:v>
                </c:pt>
                <c:pt idx="323">
                  <c:v>4.6489999999999999E-7</c:v>
                </c:pt>
                <c:pt idx="324">
                  <c:v>4.6489999999999999E-7</c:v>
                </c:pt>
                <c:pt idx="325">
                  <c:v>4.6489999999999999E-7</c:v>
                </c:pt>
                <c:pt idx="326">
                  <c:v>4.6499999999999999E-7</c:v>
                </c:pt>
                <c:pt idx="327">
                  <c:v>4.6499999999999999E-7</c:v>
                </c:pt>
                <c:pt idx="328">
                  <c:v>4.6499999999999999E-7</c:v>
                </c:pt>
                <c:pt idx="329">
                  <c:v>4.6499999999999999E-7</c:v>
                </c:pt>
                <c:pt idx="330">
                  <c:v>4.6499999999999999E-7</c:v>
                </c:pt>
                <c:pt idx="331">
                  <c:v>4.6499999999999999E-7</c:v>
                </c:pt>
                <c:pt idx="332">
                  <c:v>4.6499999999999999E-7</c:v>
                </c:pt>
                <c:pt idx="333">
                  <c:v>4.6499999999999999E-7</c:v>
                </c:pt>
                <c:pt idx="334">
                  <c:v>4.6499999999999999E-7</c:v>
                </c:pt>
                <c:pt idx="335">
                  <c:v>4.6499999999999999E-7</c:v>
                </c:pt>
                <c:pt idx="336">
                  <c:v>4.6499999999999999E-7</c:v>
                </c:pt>
                <c:pt idx="337">
                  <c:v>4.6499999999999999E-7</c:v>
                </c:pt>
                <c:pt idx="338">
                  <c:v>4.6499999999999999E-7</c:v>
                </c:pt>
                <c:pt idx="339">
                  <c:v>4.6499999999999999E-7</c:v>
                </c:pt>
                <c:pt idx="340">
                  <c:v>4.6499999999999999E-7</c:v>
                </c:pt>
                <c:pt idx="341">
                  <c:v>4.6499999999999999E-7</c:v>
                </c:pt>
                <c:pt idx="342">
                  <c:v>4.6499999999999999E-7</c:v>
                </c:pt>
                <c:pt idx="343">
                  <c:v>4.6499999999999999E-7</c:v>
                </c:pt>
                <c:pt idx="344">
                  <c:v>4.6499999999999999E-7</c:v>
                </c:pt>
                <c:pt idx="345">
                  <c:v>4.6499999999999999E-7</c:v>
                </c:pt>
                <c:pt idx="346">
                  <c:v>4.6499999999999999E-7</c:v>
                </c:pt>
                <c:pt idx="347">
                  <c:v>4.6499999999999999E-7</c:v>
                </c:pt>
                <c:pt idx="348">
                  <c:v>4.6499999999999999E-7</c:v>
                </c:pt>
                <c:pt idx="349">
                  <c:v>4.6499999999999999E-7</c:v>
                </c:pt>
                <c:pt idx="350">
                  <c:v>4.6499999999999999E-7</c:v>
                </c:pt>
                <c:pt idx="351">
                  <c:v>4.6499999999999999E-7</c:v>
                </c:pt>
                <c:pt idx="352">
                  <c:v>4.6499999999999999E-7</c:v>
                </c:pt>
                <c:pt idx="353">
                  <c:v>4.6499999999999999E-7</c:v>
                </c:pt>
                <c:pt idx="354">
                  <c:v>4.6499999999999999E-7</c:v>
                </c:pt>
                <c:pt idx="355">
                  <c:v>4.6499999999999999E-7</c:v>
                </c:pt>
                <c:pt idx="356">
                  <c:v>4.6499999999999999E-7</c:v>
                </c:pt>
                <c:pt idx="357">
                  <c:v>4.651E-7</c:v>
                </c:pt>
                <c:pt idx="358">
                  <c:v>4.651E-7</c:v>
                </c:pt>
                <c:pt idx="359">
                  <c:v>4.651E-7</c:v>
                </c:pt>
                <c:pt idx="360">
                  <c:v>4.651E-7</c:v>
                </c:pt>
                <c:pt idx="361">
                  <c:v>4.651E-7</c:v>
                </c:pt>
                <c:pt idx="362">
                  <c:v>4.651E-7</c:v>
                </c:pt>
                <c:pt idx="363">
                  <c:v>4.651E-7</c:v>
                </c:pt>
                <c:pt idx="364">
                  <c:v>4.651E-7</c:v>
                </c:pt>
                <c:pt idx="365">
                  <c:v>4.651E-7</c:v>
                </c:pt>
                <c:pt idx="366">
                  <c:v>4.651E-7</c:v>
                </c:pt>
                <c:pt idx="367">
                  <c:v>4.651E-7</c:v>
                </c:pt>
                <c:pt idx="368">
                  <c:v>4.651E-7</c:v>
                </c:pt>
                <c:pt idx="369">
                  <c:v>4.651E-7</c:v>
                </c:pt>
                <c:pt idx="370">
                  <c:v>4.651E-7</c:v>
                </c:pt>
                <c:pt idx="371">
                  <c:v>4.651E-7</c:v>
                </c:pt>
                <c:pt idx="372">
                  <c:v>4.651E-7</c:v>
                </c:pt>
                <c:pt idx="373">
                  <c:v>4.651E-7</c:v>
                </c:pt>
                <c:pt idx="374">
                  <c:v>4.651E-7</c:v>
                </c:pt>
                <c:pt idx="375">
                  <c:v>4.651E-7</c:v>
                </c:pt>
                <c:pt idx="376">
                  <c:v>4.651E-7</c:v>
                </c:pt>
                <c:pt idx="377">
                  <c:v>4.651E-7</c:v>
                </c:pt>
                <c:pt idx="378">
                  <c:v>4.651E-7</c:v>
                </c:pt>
                <c:pt idx="379">
                  <c:v>4.651E-7</c:v>
                </c:pt>
                <c:pt idx="380">
                  <c:v>4.651E-7</c:v>
                </c:pt>
                <c:pt idx="381">
                  <c:v>4.651E-7</c:v>
                </c:pt>
                <c:pt idx="382">
                  <c:v>4.651E-7</c:v>
                </c:pt>
                <c:pt idx="383">
                  <c:v>4.651E-7</c:v>
                </c:pt>
                <c:pt idx="384">
                  <c:v>4.651E-7</c:v>
                </c:pt>
                <c:pt idx="385">
                  <c:v>4.651E-7</c:v>
                </c:pt>
                <c:pt idx="386">
                  <c:v>4.651E-7</c:v>
                </c:pt>
                <c:pt idx="387">
                  <c:v>4.651E-7</c:v>
                </c:pt>
                <c:pt idx="388">
                  <c:v>4.651E-7</c:v>
                </c:pt>
                <c:pt idx="389">
                  <c:v>4.651E-7</c:v>
                </c:pt>
                <c:pt idx="390">
                  <c:v>4.651E-7</c:v>
                </c:pt>
                <c:pt idx="391">
                  <c:v>4.6520000000000001E-7</c:v>
                </c:pt>
                <c:pt idx="392">
                  <c:v>4.6520000000000001E-7</c:v>
                </c:pt>
                <c:pt idx="393">
                  <c:v>4.6520000000000001E-7</c:v>
                </c:pt>
                <c:pt idx="394">
                  <c:v>4.6520000000000001E-7</c:v>
                </c:pt>
                <c:pt idx="395">
                  <c:v>4.6520000000000001E-7</c:v>
                </c:pt>
                <c:pt idx="396">
                  <c:v>4.6520000000000001E-7</c:v>
                </c:pt>
                <c:pt idx="397">
                  <c:v>4.6520000000000001E-7</c:v>
                </c:pt>
                <c:pt idx="398">
                  <c:v>4.6520000000000001E-7</c:v>
                </c:pt>
                <c:pt idx="399">
                  <c:v>4.6520000000000001E-7</c:v>
                </c:pt>
                <c:pt idx="400">
                  <c:v>4.6520000000000001E-7</c:v>
                </c:pt>
                <c:pt idx="401">
                  <c:v>4.6520000000000001E-7</c:v>
                </c:pt>
                <c:pt idx="402">
                  <c:v>4.6520000000000001E-7</c:v>
                </c:pt>
                <c:pt idx="403">
                  <c:v>4.6520000000000001E-7</c:v>
                </c:pt>
                <c:pt idx="404">
                  <c:v>4.6520000000000001E-7</c:v>
                </c:pt>
                <c:pt idx="405">
                  <c:v>4.6520000000000001E-7</c:v>
                </c:pt>
                <c:pt idx="406">
                  <c:v>4.6520000000000001E-7</c:v>
                </c:pt>
                <c:pt idx="407">
                  <c:v>4.6520000000000001E-7</c:v>
                </c:pt>
                <c:pt idx="408">
                  <c:v>4.6520000000000001E-7</c:v>
                </c:pt>
                <c:pt idx="409">
                  <c:v>4.6520000000000001E-7</c:v>
                </c:pt>
                <c:pt idx="410">
                  <c:v>4.6520000000000001E-7</c:v>
                </c:pt>
                <c:pt idx="411">
                  <c:v>4.6520000000000001E-7</c:v>
                </c:pt>
                <c:pt idx="412">
                  <c:v>4.6520000000000001E-7</c:v>
                </c:pt>
                <c:pt idx="413">
                  <c:v>4.6520000000000001E-7</c:v>
                </c:pt>
                <c:pt idx="414">
                  <c:v>4.6520000000000001E-7</c:v>
                </c:pt>
                <c:pt idx="415">
                  <c:v>4.6520000000000001E-7</c:v>
                </c:pt>
                <c:pt idx="416">
                  <c:v>4.6520000000000001E-7</c:v>
                </c:pt>
                <c:pt idx="417">
                  <c:v>4.6520000000000001E-7</c:v>
                </c:pt>
                <c:pt idx="418">
                  <c:v>4.6520000000000001E-7</c:v>
                </c:pt>
                <c:pt idx="419">
                  <c:v>4.6520000000000001E-7</c:v>
                </c:pt>
                <c:pt idx="420">
                  <c:v>4.6520000000000001E-7</c:v>
                </c:pt>
                <c:pt idx="421">
                  <c:v>4.6520000000000001E-7</c:v>
                </c:pt>
                <c:pt idx="422">
                  <c:v>4.6520000000000001E-7</c:v>
                </c:pt>
                <c:pt idx="423">
                  <c:v>4.6520000000000001E-7</c:v>
                </c:pt>
                <c:pt idx="424">
                  <c:v>4.6520000000000001E-7</c:v>
                </c:pt>
                <c:pt idx="425">
                  <c:v>4.6520000000000001E-7</c:v>
                </c:pt>
                <c:pt idx="426">
                  <c:v>4.6520000000000001E-7</c:v>
                </c:pt>
                <c:pt idx="427">
                  <c:v>4.6530000000000002E-7</c:v>
                </c:pt>
                <c:pt idx="428">
                  <c:v>4.6530000000000002E-7</c:v>
                </c:pt>
                <c:pt idx="429">
                  <c:v>4.6530000000000002E-7</c:v>
                </c:pt>
                <c:pt idx="430">
                  <c:v>4.6530000000000002E-7</c:v>
                </c:pt>
                <c:pt idx="431">
                  <c:v>4.6530000000000002E-7</c:v>
                </c:pt>
                <c:pt idx="432">
                  <c:v>4.6530000000000002E-7</c:v>
                </c:pt>
                <c:pt idx="433">
                  <c:v>4.6530000000000002E-7</c:v>
                </c:pt>
                <c:pt idx="434">
                  <c:v>4.6530000000000002E-7</c:v>
                </c:pt>
                <c:pt idx="435">
                  <c:v>4.6530000000000002E-7</c:v>
                </c:pt>
                <c:pt idx="436">
                  <c:v>4.6530000000000002E-7</c:v>
                </c:pt>
                <c:pt idx="437">
                  <c:v>4.6530000000000002E-7</c:v>
                </c:pt>
                <c:pt idx="438">
                  <c:v>4.6530000000000002E-7</c:v>
                </c:pt>
                <c:pt idx="439">
                  <c:v>4.6530000000000002E-7</c:v>
                </c:pt>
                <c:pt idx="440">
                  <c:v>4.6530000000000002E-7</c:v>
                </c:pt>
                <c:pt idx="441">
                  <c:v>4.6530000000000002E-7</c:v>
                </c:pt>
                <c:pt idx="442">
                  <c:v>4.6530000000000002E-7</c:v>
                </c:pt>
                <c:pt idx="443">
                  <c:v>4.6530000000000002E-7</c:v>
                </c:pt>
                <c:pt idx="444">
                  <c:v>4.6530000000000002E-7</c:v>
                </c:pt>
                <c:pt idx="445">
                  <c:v>4.6530000000000002E-7</c:v>
                </c:pt>
                <c:pt idx="446">
                  <c:v>4.6530000000000002E-7</c:v>
                </c:pt>
                <c:pt idx="447">
                  <c:v>4.6530000000000002E-7</c:v>
                </c:pt>
                <c:pt idx="448">
                  <c:v>4.6530000000000002E-7</c:v>
                </c:pt>
                <c:pt idx="449">
                  <c:v>4.6530000000000002E-7</c:v>
                </c:pt>
                <c:pt idx="450">
                  <c:v>4.6530000000000002E-7</c:v>
                </c:pt>
                <c:pt idx="451">
                  <c:v>4.6530000000000002E-7</c:v>
                </c:pt>
                <c:pt idx="452">
                  <c:v>4.6530000000000002E-7</c:v>
                </c:pt>
                <c:pt idx="453">
                  <c:v>4.6530000000000002E-7</c:v>
                </c:pt>
                <c:pt idx="454">
                  <c:v>4.6530000000000002E-7</c:v>
                </c:pt>
                <c:pt idx="455">
                  <c:v>4.6530000000000002E-7</c:v>
                </c:pt>
                <c:pt idx="456">
                  <c:v>4.6530000000000002E-7</c:v>
                </c:pt>
                <c:pt idx="457">
                  <c:v>4.6530000000000002E-7</c:v>
                </c:pt>
                <c:pt idx="458">
                  <c:v>4.6530000000000002E-7</c:v>
                </c:pt>
                <c:pt idx="459">
                  <c:v>4.6530000000000002E-7</c:v>
                </c:pt>
                <c:pt idx="460">
                  <c:v>4.6530000000000002E-7</c:v>
                </c:pt>
                <c:pt idx="461">
                  <c:v>4.6530000000000002E-7</c:v>
                </c:pt>
                <c:pt idx="462">
                  <c:v>4.6530000000000002E-7</c:v>
                </c:pt>
                <c:pt idx="463">
                  <c:v>4.6530000000000002E-7</c:v>
                </c:pt>
                <c:pt idx="464">
                  <c:v>4.6540000000000002E-7</c:v>
                </c:pt>
                <c:pt idx="465">
                  <c:v>4.6540000000000002E-7</c:v>
                </c:pt>
                <c:pt idx="466">
                  <c:v>4.6540000000000002E-7</c:v>
                </c:pt>
                <c:pt idx="467">
                  <c:v>4.6540000000000002E-7</c:v>
                </c:pt>
                <c:pt idx="468">
                  <c:v>4.6540000000000002E-7</c:v>
                </c:pt>
                <c:pt idx="469">
                  <c:v>4.6540000000000002E-7</c:v>
                </c:pt>
                <c:pt idx="470">
                  <c:v>4.6540000000000002E-7</c:v>
                </c:pt>
                <c:pt idx="471">
                  <c:v>4.6540000000000002E-7</c:v>
                </c:pt>
                <c:pt idx="472">
                  <c:v>4.6540000000000002E-7</c:v>
                </c:pt>
                <c:pt idx="473">
                  <c:v>4.6540000000000002E-7</c:v>
                </c:pt>
                <c:pt idx="474">
                  <c:v>4.6540000000000002E-7</c:v>
                </c:pt>
                <c:pt idx="475">
                  <c:v>4.6540000000000002E-7</c:v>
                </c:pt>
                <c:pt idx="476">
                  <c:v>4.6540000000000002E-7</c:v>
                </c:pt>
                <c:pt idx="477">
                  <c:v>4.6540000000000002E-7</c:v>
                </c:pt>
                <c:pt idx="478">
                  <c:v>4.6540000000000002E-7</c:v>
                </c:pt>
                <c:pt idx="479">
                  <c:v>4.6540000000000002E-7</c:v>
                </c:pt>
                <c:pt idx="480">
                  <c:v>4.6540000000000002E-7</c:v>
                </c:pt>
                <c:pt idx="481">
                  <c:v>4.6540000000000002E-7</c:v>
                </c:pt>
                <c:pt idx="482">
                  <c:v>4.6540000000000002E-7</c:v>
                </c:pt>
                <c:pt idx="483">
                  <c:v>4.6540000000000002E-7</c:v>
                </c:pt>
                <c:pt idx="484">
                  <c:v>4.6540000000000002E-7</c:v>
                </c:pt>
                <c:pt idx="485">
                  <c:v>4.6540000000000002E-7</c:v>
                </c:pt>
                <c:pt idx="486">
                  <c:v>4.6540000000000002E-7</c:v>
                </c:pt>
                <c:pt idx="487">
                  <c:v>4.6540000000000002E-7</c:v>
                </c:pt>
                <c:pt idx="488">
                  <c:v>4.6540000000000002E-7</c:v>
                </c:pt>
                <c:pt idx="489">
                  <c:v>4.6540000000000002E-7</c:v>
                </c:pt>
                <c:pt idx="490">
                  <c:v>4.6540000000000002E-7</c:v>
                </c:pt>
                <c:pt idx="491">
                  <c:v>4.6540000000000002E-7</c:v>
                </c:pt>
                <c:pt idx="492">
                  <c:v>4.6540000000000002E-7</c:v>
                </c:pt>
                <c:pt idx="493">
                  <c:v>4.6540000000000002E-7</c:v>
                </c:pt>
                <c:pt idx="494">
                  <c:v>4.6540000000000002E-7</c:v>
                </c:pt>
                <c:pt idx="495">
                  <c:v>4.6540000000000002E-7</c:v>
                </c:pt>
                <c:pt idx="496">
                  <c:v>4.6540000000000002E-7</c:v>
                </c:pt>
                <c:pt idx="497">
                  <c:v>4.6540000000000002E-7</c:v>
                </c:pt>
                <c:pt idx="498">
                  <c:v>4.6540000000000002E-7</c:v>
                </c:pt>
                <c:pt idx="499">
                  <c:v>4.6540000000000002E-7</c:v>
                </c:pt>
                <c:pt idx="500">
                  <c:v>4.6540000000000002E-7</c:v>
                </c:pt>
                <c:pt idx="501">
                  <c:v>4.6540000000000002E-7</c:v>
                </c:pt>
                <c:pt idx="502">
                  <c:v>4.6540000000000002E-7</c:v>
                </c:pt>
                <c:pt idx="503">
                  <c:v>4.6549999999999998E-7</c:v>
                </c:pt>
                <c:pt idx="504">
                  <c:v>4.6549999999999998E-7</c:v>
                </c:pt>
                <c:pt idx="505">
                  <c:v>4.6549999999999998E-7</c:v>
                </c:pt>
                <c:pt idx="506">
                  <c:v>4.6549999999999998E-7</c:v>
                </c:pt>
                <c:pt idx="507">
                  <c:v>4.6549999999999998E-7</c:v>
                </c:pt>
                <c:pt idx="508">
                  <c:v>4.6549999999999998E-7</c:v>
                </c:pt>
                <c:pt idx="509">
                  <c:v>4.6549999999999998E-7</c:v>
                </c:pt>
                <c:pt idx="510">
                  <c:v>4.6549999999999998E-7</c:v>
                </c:pt>
                <c:pt idx="511">
                  <c:v>4.6549999999999998E-7</c:v>
                </c:pt>
                <c:pt idx="512">
                  <c:v>4.6549999999999998E-7</c:v>
                </c:pt>
                <c:pt idx="513">
                  <c:v>4.6549999999999998E-7</c:v>
                </c:pt>
                <c:pt idx="514">
                  <c:v>4.6549999999999998E-7</c:v>
                </c:pt>
                <c:pt idx="515">
                  <c:v>4.6549999999999998E-7</c:v>
                </c:pt>
                <c:pt idx="516">
                  <c:v>4.6549999999999998E-7</c:v>
                </c:pt>
                <c:pt idx="517">
                  <c:v>4.6549999999999998E-7</c:v>
                </c:pt>
                <c:pt idx="518">
                  <c:v>4.6549999999999998E-7</c:v>
                </c:pt>
                <c:pt idx="519">
                  <c:v>4.6549999999999998E-7</c:v>
                </c:pt>
                <c:pt idx="520">
                  <c:v>4.6549999999999998E-7</c:v>
                </c:pt>
                <c:pt idx="521">
                  <c:v>4.6549999999999998E-7</c:v>
                </c:pt>
                <c:pt idx="522">
                  <c:v>4.6549999999999998E-7</c:v>
                </c:pt>
                <c:pt idx="523">
                  <c:v>4.6549999999999998E-7</c:v>
                </c:pt>
                <c:pt idx="524">
                  <c:v>4.6549999999999998E-7</c:v>
                </c:pt>
                <c:pt idx="525">
                  <c:v>4.6549999999999998E-7</c:v>
                </c:pt>
                <c:pt idx="526">
                  <c:v>4.6549999999999998E-7</c:v>
                </c:pt>
                <c:pt idx="527">
                  <c:v>4.6549999999999998E-7</c:v>
                </c:pt>
                <c:pt idx="528">
                  <c:v>4.6549999999999998E-7</c:v>
                </c:pt>
                <c:pt idx="529">
                  <c:v>4.6549999999999998E-7</c:v>
                </c:pt>
                <c:pt idx="530">
                  <c:v>4.6549999999999998E-7</c:v>
                </c:pt>
                <c:pt idx="531">
                  <c:v>4.6549999999999998E-7</c:v>
                </c:pt>
                <c:pt idx="532">
                  <c:v>4.6549999999999998E-7</c:v>
                </c:pt>
                <c:pt idx="533">
                  <c:v>4.6549999999999998E-7</c:v>
                </c:pt>
                <c:pt idx="534">
                  <c:v>4.6549999999999998E-7</c:v>
                </c:pt>
                <c:pt idx="535">
                  <c:v>4.6549999999999998E-7</c:v>
                </c:pt>
                <c:pt idx="536">
                  <c:v>4.6549999999999998E-7</c:v>
                </c:pt>
                <c:pt idx="537">
                  <c:v>4.6549999999999998E-7</c:v>
                </c:pt>
                <c:pt idx="538">
                  <c:v>4.6549999999999998E-7</c:v>
                </c:pt>
                <c:pt idx="539">
                  <c:v>4.6549999999999998E-7</c:v>
                </c:pt>
                <c:pt idx="540">
                  <c:v>4.6549999999999998E-7</c:v>
                </c:pt>
                <c:pt idx="541">
                  <c:v>4.6549999999999998E-7</c:v>
                </c:pt>
                <c:pt idx="542">
                  <c:v>4.6559999999999999E-7</c:v>
                </c:pt>
                <c:pt idx="543">
                  <c:v>4.6559999999999999E-7</c:v>
                </c:pt>
                <c:pt idx="544">
                  <c:v>4.6559999999999999E-7</c:v>
                </c:pt>
                <c:pt idx="545">
                  <c:v>4.6559999999999999E-7</c:v>
                </c:pt>
                <c:pt idx="546">
                  <c:v>4.6559999999999999E-7</c:v>
                </c:pt>
                <c:pt idx="547">
                  <c:v>4.6559999999999999E-7</c:v>
                </c:pt>
                <c:pt idx="548">
                  <c:v>4.6559999999999999E-7</c:v>
                </c:pt>
                <c:pt idx="549">
                  <c:v>4.6559999999999999E-7</c:v>
                </c:pt>
                <c:pt idx="550">
                  <c:v>4.6559999999999999E-7</c:v>
                </c:pt>
                <c:pt idx="551">
                  <c:v>4.6559999999999999E-7</c:v>
                </c:pt>
                <c:pt idx="552">
                  <c:v>4.6559999999999999E-7</c:v>
                </c:pt>
                <c:pt idx="553">
                  <c:v>4.6559999999999999E-7</c:v>
                </c:pt>
                <c:pt idx="554">
                  <c:v>4.6559999999999999E-7</c:v>
                </c:pt>
                <c:pt idx="555">
                  <c:v>4.6559999999999999E-7</c:v>
                </c:pt>
                <c:pt idx="556">
                  <c:v>4.6559999999999999E-7</c:v>
                </c:pt>
                <c:pt idx="557">
                  <c:v>4.6559999999999999E-7</c:v>
                </c:pt>
                <c:pt idx="558">
                  <c:v>4.6559999999999999E-7</c:v>
                </c:pt>
                <c:pt idx="559">
                  <c:v>4.6559999999999999E-7</c:v>
                </c:pt>
                <c:pt idx="560">
                  <c:v>4.6559999999999999E-7</c:v>
                </c:pt>
                <c:pt idx="561">
                  <c:v>4.6559999999999999E-7</c:v>
                </c:pt>
                <c:pt idx="562">
                  <c:v>4.6559999999999999E-7</c:v>
                </c:pt>
                <c:pt idx="563">
                  <c:v>4.6559999999999999E-7</c:v>
                </c:pt>
                <c:pt idx="564">
                  <c:v>4.6559999999999999E-7</c:v>
                </c:pt>
                <c:pt idx="565">
                  <c:v>4.6559999999999999E-7</c:v>
                </c:pt>
                <c:pt idx="566">
                  <c:v>4.6559999999999999E-7</c:v>
                </c:pt>
                <c:pt idx="567">
                  <c:v>4.6559999999999999E-7</c:v>
                </c:pt>
                <c:pt idx="568">
                  <c:v>4.6559999999999999E-7</c:v>
                </c:pt>
                <c:pt idx="569">
                  <c:v>4.6559999999999999E-7</c:v>
                </c:pt>
                <c:pt idx="570">
                  <c:v>4.6559999999999999E-7</c:v>
                </c:pt>
                <c:pt idx="571">
                  <c:v>4.6559999999999999E-7</c:v>
                </c:pt>
                <c:pt idx="572">
                  <c:v>4.6559999999999999E-7</c:v>
                </c:pt>
                <c:pt idx="573">
                  <c:v>4.6559999999999999E-7</c:v>
                </c:pt>
                <c:pt idx="574">
                  <c:v>4.6559999999999999E-7</c:v>
                </c:pt>
                <c:pt idx="575">
                  <c:v>4.6559999999999999E-7</c:v>
                </c:pt>
                <c:pt idx="576">
                  <c:v>4.6559999999999999E-7</c:v>
                </c:pt>
                <c:pt idx="577">
                  <c:v>4.6559999999999999E-7</c:v>
                </c:pt>
                <c:pt idx="578">
                  <c:v>4.6559999999999999E-7</c:v>
                </c:pt>
                <c:pt idx="579">
                  <c:v>4.6559999999999999E-7</c:v>
                </c:pt>
                <c:pt idx="580">
                  <c:v>4.6559999999999999E-7</c:v>
                </c:pt>
                <c:pt idx="581">
                  <c:v>4.6569999999999999E-7</c:v>
                </c:pt>
                <c:pt idx="582">
                  <c:v>4.6569999999999999E-7</c:v>
                </c:pt>
                <c:pt idx="583">
                  <c:v>4.6569999999999999E-7</c:v>
                </c:pt>
                <c:pt idx="584">
                  <c:v>4.6569999999999999E-7</c:v>
                </c:pt>
                <c:pt idx="585">
                  <c:v>4.6569999999999999E-7</c:v>
                </c:pt>
                <c:pt idx="586">
                  <c:v>4.6569999999999999E-7</c:v>
                </c:pt>
                <c:pt idx="587">
                  <c:v>4.6569999999999999E-7</c:v>
                </c:pt>
                <c:pt idx="588">
                  <c:v>4.6569999999999999E-7</c:v>
                </c:pt>
                <c:pt idx="589">
                  <c:v>4.6569999999999999E-7</c:v>
                </c:pt>
                <c:pt idx="590">
                  <c:v>4.6569999999999999E-7</c:v>
                </c:pt>
                <c:pt idx="591">
                  <c:v>4.6569999999999999E-7</c:v>
                </c:pt>
                <c:pt idx="592">
                  <c:v>4.6569999999999999E-7</c:v>
                </c:pt>
                <c:pt idx="593">
                  <c:v>4.6569999999999999E-7</c:v>
                </c:pt>
                <c:pt idx="594">
                  <c:v>4.6569999999999999E-7</c:v>
                </c:pt>
                <c:pt idx="595">
                  <c:v>4.6569999999999999E-7</c:v>
                </c:pt>
                <c:pt idx="596">
                  <c:v>4.6569999999999999E-7</c:v>
                </c:pt>
                <c:pt idx="597">
                  <c:v>4.6569999999999999E-7</c:v>
                </c:pt>
                <c:pt idx="598">
                  <c:v>4.6569999999999999E-7</c:v>
                </c:pt>
                <c:pt idx="599">
                  <c:v>4.6569999999999999E-7</c:v>
                </c:pt>
                <c:pt idx="600">
                  <c:v>4.6569999999999999E-7</c:v>
                </c:pt>
                <c:pt idx="601">
                  <c:v>4.6569999999999999E-7</c:v>
                </c:pt>
                <c:pt idx="602">
                  <c:v>4.6569999999999999E-7</c:v>
                </c:pt>
                <c:pt idx="603">
                  <c:v>4.6569999999999999E-7</c:v>
                </c:pt>
                <c:pt idx="604">
                  <c:v>4.6569999999999999E-7</c:v>
                </c:pt>
                <c:pt idx="605">
                  <c:v>4.6569999999999999E-7</c:v>
                </c:pt>
                <c:pt idx="606">
                  <c:v>4.6569999999999999E-7</c:v>
                </c:pt>
                <c:pt idx="607">
                  <c:v>4.6569999999999999E-7</c:v>
                </c:pt>
                <c:pt idx="608">
                  <c:v>4.6569999999999999E-7</c:v>
                </c:pt>
                <c:pt idx="609">
                  <c:v>4.6569999999999999E-7</c:v>
                </c:pt>
                <c:pt idx="610">
                  <c:v>4.6569999999999999E-7</c:v>
                </c:pt>
                <c:pt idx="611">
                  <c:v>4.6569999999999999E-7</c:v>
                </c:pt>
                <c:pt idx="612">
                  <c:v>4.6569999999999999E-7</c:v>
                </c:pt>
                <c:pt idx="613">
                  <c:v>4.6569999999999999E-7</c:v>
                </c:pt>
                <c:pt idx="614">
                  <c:v>4.6569999999999999E-7</c:v>
                </c:pt>
                <c:pt idx="615">
                  <c:v>4.6569999999999999E-7</c:v>
                </c:pt>
                <c:pt idx="616">
                  <c:v>4.6569999999999999E-7</c:v>
                </c:pt>
                <c:pt idx="617">
                  <c:v>4.6569999999999999E-7</c:v>
                </c:pt>
                <c:pt idx="618">
                  <c:v>4.6569999999999999E-7</c:v>
                </c:pt>
                <c:pt idx="619">
                  <c:v>4.6569999999999999E-7</c:v>
                </c:pt>
                <c:pt idx="620">
                  <c:v>4.6569999999999999E-7</c:v>
                </c:pt>
                <c:pt idx="621">
                  <c:v>4.658E-7</c:v>
                </c:pt>
                <c:pt idx="622">
                  <c:v>4.658E-7</c:v>
                </c:pt>
                <c:pt idx="623">
                  <c:v>4.658E-7</c:v>
                </c:pt>
                <c:pt idx="624">
                  <c:v>4.658E-7</c:v>
                </c:pt>
                <c:pt idx="625">
                  <c:v>4.658E-7</c:v>
                </c:pt>
                <c:pt idx="626">
                  <c:v>4.658E-7</c:v>
                </c:pt>
                <c:pt idx="627">
                  <c:v>4.658E-7</c:v>
                </c:pt>
                <c:pt idx="628">
                  <c:v>4.658E-7</c:v>
                </c:pt>
                <c:pt idx="629">
                  <c:v>4.658E-7</c:v>
                </c:pt>
                <c:pt idx="630">
                  <c:v>4.658E-7</c:v>
                </c:pt>
                <c:pt idx="631">
                  <c:v>4.658E-7</c:v>
                </c:pt>
                <c:pt idx="632">
                  <c:v>4.658E-7</c:v>
                </c:pt>
                <c:pt idx="633">
                  <c:v>4.658E-7</c:v>
                </c:pt>
                <c:pt idx="634">
                  <c:v>4.658E-7</c:v>
                </c:pt>
                <c:pt idx="635">
                  <c:v>4.658E-7</c:v>
                </c:pt>
                <c:pt idx="636">
                  <c:v>4.658E-7</c:v>
                </c:pt>
                <c:pt idx="637">
                  <c:v>4.658E-7</c:v>
                </c:pt>
                <c:pt idx="638">
                  <c:v>4.658E-7</c:v>
                </c:pt>
                <c:pt idx="639">
                  <c:v>4.658E-7</c:v>
                </c:pt>
                <c:pt idx="640">
                  <c:v>4.658E-7</c:v>
                </c:pt>
                <c:pt idx="641">
                  <c:v>4.658E-7</c:v>
                </c:pt>
                <c:pt idx="642">
                  <c:v>4.658E-7</c:v>
                </c:pt>
                <c:pt idx="643">
                  <c:v>4.658E-7</c:v>
                </c:pt>
                <c:pt idx="644">
                  <c:v>4.658E-7</c:v>
                </c:pt>
                <c:pt idx="645">
                  <c:v>4.658E-7</c:v>
                </c:pt>
                <c:pt idx="646">
                  <c:v>4.658E-7</c:v>
                </c:pt>
                <c:pt idx="647">
                  <c:v>4.658E-7</c:v>
                </c:pt>
                <c:pt idx="648">
                  <c:v>4.658E-7</c:v>
                </c:pt>
                <c:pt idx="649">
                  <c:v>4.658E-7</c:v>
                </c:pt>
                <c:pt idx="650">
                  <c:v>4.658E-7</c:v>
                </c:pt>
                <c:pt idx="651">
                  <c:v>4.658E-7</c:v>
                </c:pt>
                <c:pt idx="652">
                  <c:v>4.658E-7</c:v>
                </c:pt>
                <c:pt idx="653">
                  <c:v>4.658E-7</c:v>
                </c:pt>
                <c:pt idx="654">
                  <c:v>4.658E-7</c:v>
                </c:pt>
                <c:pt idx="655">
                  <c:v>4.658E-7</c:v>
                </c:pt>
                <c:pt idx="656">
                  <c:v>4.658E-7</c:v>
                </c:pt>
                <c:pt idx="657">
                  <c:v>4.658E-7</c:v>
                </c:pt>
                <c:pt idx="658">
                  <c:v>4.658E-7</c:v>
                </c:pt>
                <c:pt idx="659">
                  <c:v>4.658E-7</c:v>
                </c:pt>
                <c:pt idx="660">
                  <c:v>4.658E-7</c:v>
                </c:pt>
                <c:pt idx="661">
                  <c:v>4.6590000000000001E-7</c:v>
                </c:pt>
                <c:pt idx="662">
                  <c:v>4.6590000000000001E-7</c:v>
                </c:pt>
                <c:pt idx="663">
                  <c:v>4.6590000000000001E-7</c:v>
                </c:pt>
                <c:pt idx="664">
                  <c:v>4.6590000000000001E-7</c:v>
                </c:pt>
                <c:pt idx="665">
                  <c:v>4.6590000000000001E-7</c:v>
                </c:pt>
                <c:pt idx="666">
                  <c:v>4.6590000000000001E-7</c:v>
                </c:pt>
                <c:pt idx="667">
                  <c:v>4.6590000000000001E-7</c:v>
                </c:pt>
                <c:pt idx="668">
                  <c:v>4.6590000000000001E-7</c:v>
                </c:pt>
                <c:pt idx="669">
                  <c:v>4.6590000000000001E-7</c:v>
                </c:pt>
                <c:pt idx="670">
                  <c:v>4.6590000000000001E-7</c:v>
                </c:pt>
                <c:pt idx="671">
                  <c:v>4.6590000000000001E-7</c:v>
                </c:pt>
                <c:pt idx="672">
                  <c:v>4.6590000000000001E-7</c:v>
                </c:pt>
                <c:pt idx="673">
                  <c:v>4.6590000000000001E-7</c:v>
                </c:pt>
                <c:pt idx="674">
                  <c:v>4.6590000000000001E-7</c:v>
                </c:pt>
                <c:pt idx="675">
                  <c:v>4.6590000000000001E-7</c:v>
                </c:pt>
                <c:pt idx="676">
                  <c:v>4.6590000000000001E-7</c:v>
                </c:pt>
                <c:pt idx="677">
                  <c:v>4.6590000000000001E-7</c:v>
                </c:pt>
                <c:pt idx="678">
                  <c:v>4.6590000000000001E-7</c:v>
                </c:pt>
                <c:pt idx="679">
                  <c:v>4.6590000000000001E-7</c:v>
                </c:pt>
                <c:pt idx="680">
                  <c:v>4.6590000000000001E-7</c:v>
                </c:pt>
                <c:pt idx="681">
                  <c:v>4.6590000000000001E-7</c:v>
                </c:pt>
                <c:pt idx="682">
                  <c:v>4.6590000000000001E-7</c:v>
                </c:pt>
                <c:pt idx="683">
                  <c:v>4.6590000000000001E-7</c:v>
                </c:pt>
                <c:pt idx="684">
                  <c:v>4.6590000000000001E-7</c:v>
                </c:pt>
                <c:pt idx="685">
                  <c:v>4.6590000000000001E-7</c:v>
                </c:pt>
                <c:pt idx="686">
                  <c:v>4.6590000000000001E-7</c:v>
                </c:pt>
                <c:pt idx="687">
                  <c:v>4.6590000000000001E-7</c:v>
                </c:pt>
                <c:pt idx="688">
                  <c:v>4.6590000000000001E-7</c:v>
                </c:pt>
                <c:pt idx="689">
                  <c:v>4.6590000000000001E-7</c:v>
                </c:pt>
                <c:pt idx="690">
                  <c:v>4.6590000000000001E-7</c:v>
                </c:pt>
                <c:pt idx="691">
                  <c:v>4.6590000000000001E-7</c:v>
                </c:pt>
                <c:pt idx="692">
                  <c:v>4.6590000000000001E-7</c:v>
                </c:pt>
                <c:pt idx="693">
                  <c:v>4.6590000000000001E-7</c:v>
                </c:pt>
                <c:pt idx="694">
                  <c:v>4.6590000000000001E-7</c:v>
                </c:pt>
                <c:pt idx="695">
                  <c:v>4.6590000000000001E-7</c:v>
                </c:pt>
                <c:pt idx="696">
                  <c:v>4.6590000000000001E-7</c:v>
                </c:pt>
                <c:pt idx="697">
                  <c:v>4.6590000000000001E-7</c:v>
                </c:pt>
                <c:pt idx="698">
                  <c:v>4.6590000000000001E-7</c:v>
                </c:pt>
                <c:pt idx="699">
                  <c:v>4.6590000000000001E-7</c:v>
                </c:pt>
                <c:pt idx="700">
                  <c:v>4.6600000000000002E-7</c:v>
                </c:pt>
                <c:pt idx="701">
                  <c:v>4.6600000000000002E-7</c:v>
                </c:pt>
                <c:pt idx="702">
                  <c:v>4.6600000000000002E-7</c:v>
                </c:pt>
                <c:pt idx="703">
                  <c:v>4.6600000000000002E-7</c:v>
                </c:pt>
                <c:pt idx="704">
                  <c:v>4.6600000000000002E-7</c:v>
                </c:pt>
                <c:pt idx="705">
                  <c:v>4.6600000000000002E-7</c:v>
                </c:pt>
                <c:pt idx="706">
                  <c:v>4.6600000000000002E-7</c:v>
                </c:pt>
                <c:pt idx="707">
                  <c:v>4.6600000000000002E-7</c:v>
                </c:pt>
                <c:pt idx="708">
                  <c:v>4.6600000000000002E-7</c:v>
                </c:pt>
                <c:pt idx="709">
                  <c:v>4.6600000000000002E-7</c:v>
                </c:pt>
                <c:pt idx="710">
                  <c:v>4.6600000000000002E-7</c:v>
                </c:pt>
                <c:pt idx="711">
                  <c:v>4.6600000000000002E-7</c:v>
                </c:pt>
                <c:pt idx="712">
                  <c:v>4.6600000000000002E-7</c:v>
                </c:pt>
                <c:pt idx="713">
                  <c:v>4.6600000000000002E-7</c:v>
                </c:pt>
                <c:pt idx="714">
                  <c:v>4.6600000000000002E-7</c:v>
                </c:pt>
                <c:pt idx="715">
                  <c:v>4.6600000000000002E-7</c:v>
                </c:pt>
                <c:pt idx="716">
                  <c:v>4.6600000000000002E-7</c:v>
                </c:pt>
                <c:pt idx="717">
                  <c:v>4.6600000000000002E-7</c:v>
                </c:pt>
                <c:pt idx="718">
                  <c:v>4.6600000000000002E-7</c:v>
                </c:pt>
                <c:pt idx="719">
                  <c:v>4.6600000000000002E-7</c:v>
                </c:pt>
                <c:pt idx="720">
                  <c:v>4.6600000000000002E-7</c:v>
                </c:pt>
                <c:pt idx="721">
                  <c:v>4.6600000000000002E-7</c:v>
                </c:pt>
                <c:pt idx="722">
                  <c:v>4.6600000000000002E-7</c:v>
                </c:pt>
                <c:pt idx="723">
                  <c:v>4.6600000000000002E-7</c:v>
                </c:pt>
                <c:pt idx="724">
                  <c:v>4.6600000000000002E-7</c:v>
                </c:pt>
                <c:pt idx="725">
                  <c:v>4.6600000000000002E-7</c:v>
                </c:pt>
                <c:pt idx="726">
                  <c:v>4.6600000000000002E-7</c:v>
                </c:pt>
                <c:pt idx="727">
                  <c:v>4.6600000000000002E-7</c:v>
                </c:pt>
                <c:pt idx="728">
                  <c:v>4.6600000000000002E-7</c:v>
                </c:pt>
                <c:pt idx="729">
                  <c:v>4.6600000000000002E-7</c:v>
                </c:pt>
                <c:pt idx="730">
                  <c:v>4.6600000000000002E-7</c:v>
                </c:pt>
                <c:pt idx="731">
                  <c:v>4.6600000000000002E-7</c:v>
                </c:pt>
                <c:pt idx="732">
                  <c:v>4.6600000000000002E-7</c:v>
                </c:pt>
                <c:pt idx="733">
                  <c:v>4.6600000000000002E-7</c:v>
                </c:pt>
                <c:pt idx="734">
                  <c:v>4.6600000000000002E-7</c:v>
                </c:pt>
                <c:pt idx="735">
                  <c:v>4.6600000000000002E-7</c:v>
                </c:pt>
                <c:pt idx="736">
                  <c:v>4.6600000000000002E-7</c:v>
                </c:pt>
                <c:pt idx="737">
                  <c:v>4.6600000000000002E-7</c:v>
                </c:pt>
                <c:pt idx="738">
                  <c:v>4.6610000000000002E-7</c:v>
                </c:pt>
                <c:pt idx="739">
                  <c:v>4.6610000000000002E-7</c:v>
                </c:pt>
                <c:pt idx="740">
                  <c:v>4.6610000000000002E-7</c:v>
                </c:pt>
                <c:pt idx="741">
                  <c:v>4.6610000000000002E-7</c:v>
                </c:pt>
                <c:pt idx="742">
                  <c:v>4.6610000000000002E-7</c:v>
                </c:pt>
                <c:pt idx="743">
                  <c:v>4.6610000000000002E-7</c:v>
                </c:pt>
                <c:pt idx="744">
                  <c:v>4.6610000000000002E-7</c:v>
                </c:pt>
                <c:pt idx="745">
                  <c:v>4.6610000000000002E-7</c:v>
                </c:pt>
                <c:pt idx="746">
                  <c:v>4.6610000000000002E-7</c:v>
                </c:pt>
                <c:pt idx="747">
                  <c:v>4.6610000000000002E-7</c:v>
                </c:pt>
                <c:pt idx="748">
                  <c:v>4.6610000000000002E-7</c:v>
                </c:pt>
                <c:pt idx="749">
                  <c:v>4.6610000000000002E-7</c:v>
                </c:pt>
                <c:pt idx="750">
                  <c:v>4.6610000000000002E-7</c:v>
                </c:pt>
                <c:pt idx="751">
                  <c:v>4.6610000000000002E-7</c:v>
                </c:pt>
                <c:pt idx="752">
                  <c:v>4.6610000000000002E-7</c:v>
                </c:pt>
                <c:pt idx="753">
                  <c:v>4.6610000000000002E-7</c:v>
                </c:pt>
                <c:pt idx="754">
                  <c:v>4.6610000000000002E-7</c:v>
                </c:pt>
                <c:pt idx="755">
                  <c:v>4.6610000000000002E-7</c:v>
                </c:pt>
                <c:pt idx="756">
                  <c:v>4.6610000000000002E-7</c:v>
                </c:pt>
                <c:pt idx="757">
                  <c:v>4.6610000000000002E-7</c:v>
                </c:pt>
                <c:pt idx="758">
                  <c:v>4.6610000000000002E-7</c:v>
                </c:pt>
                <c:pt idx="759">
                  <c:v>4.6610000000000002E-7</c:v>
                </c:pt>
                <c:pt idx="760">
                  <c:v>4.6610000000000002E-7</c:v>
                </c:pt>
                <c:pt idx="761">
                  <c:v>4.6610000000000002E-7</c:v>
                </c:pt>
                <c:pt idx="762">
                  <c:v>4.6610000000000002E-7</c:v>
                </c:pt>
                <c:pt idx="763">
                  <c:v>4.6610000000000002E-7</c:v>
                </c:pt>
                <c:pt idx="764">
                  <c:v>4.6610000000000002E-7</c:v>
                </c:pt>
                <c:pt idx="765">
                  <c:v>4.6610000000000002E-7</c:v>
                </c:pt>
                <c:pt idx="766">
                  <c:v>4.6610000000000002E-7</c:v>
                </c:pt>
                <c:pt idx="767">
                  <c:v>4.6610000000000002E-7</c:v>
                </c:pt>
                <c:pt idx="768">
                  <c:v>4.6610000000000002E-7</c:v>
                </c:pt>
                <c:pt idx="769">
                  <c:v>4.6610000000000002E-7</c:v>
                </c:pt>
                <c:pt idx="770">
                  <c:v>4.6610000000000002E-7</c:v>
                </c:pt>
                <c:pt idx="771">
                  <c:v>4.6610000000000002E-7</c:v>
                </c:pt>
                <c:pt idx="772">
                  <c:v>4.6610000000000002E-7</c:v>
                </c:pt>
                <c:pt idx="773">
                  <c:v>4.6610000000000002E-7</c:v>
                </c:pt>
                <c:pt idx="774">
                  <c:v>4.6610000000000002E-7</c:v>
                </c:pt>
                <c:pt idx="775">
                  <c:v>4.6610000000000002E-7</c:v>
                </c:pt>
                <c:pt idx="776">
                  <c:v>4.6619999999999998E-7</c:v>
                </c:pt>
                <c:pt idx="777">
                  <c:v>4.6619999999999998E-7</c:v>
                </c:pt>
                <c:pt idx="778">
                  <c:v>4.6619999999999998E-7</c:v>
                </c:pt>
                <c:pt idx="779">
                  <c:v>4.6619999999999998E-7</c:v>
                </c:pt>
                <c:pt idx="780">
                  <c:v>4.6619999999999998E-7</c:v>
                </c:pt>
                <c:pt idx="781">
                  <c:v>4.6619999999999998E-7</c:v>
                </c:pt>
                <c:pt idx="782">
                  <c:v>4.6619999999999998E-7</c:v>
                </c:pt>
                <c:pt idx="783">
                  <c:v>4.6619999999999998E-7</c:v>
                </c:pt>
                <c:pt idx="784">
                  <c:v>4.6619999999999998E-7</c:v>
                </c:pt>
                <c:pt idx="785">
                  <c:v>4.6619999999999998E-7</c:v>
                </c:pt>
                <c:pt idx="786">
                  <c:v>4.6619999999999998E-7</c:v>
                </c:pt>
                <c:pt idx="787">
                  <c:v>4.6619999999999998E-7</c:v>
                </c:pt>
                <c:pt idx="788">
                  <c:v>4.6619999999999998E-7</c:v>
                </c:pt>
                <c:pt idx="789">
                  <c:v>4.6619999999999998E-7</c:v>
                </c:pt>
                <c:pt idx="790">
                  <c:v>4.6619999999999998E-7</c:v>
                </c:pt>
                <c:pt idx="791">
                  <c:v>4.6619999999999998E-7</c:v>
                </c:pt>
                <c:pt idx="792">
                  <c:v>4.6619999999999998E-7</c:v>
                </c:pt>
                <c:pt idx="793">
                  <c:v>4.6619999999999998E-7</c:v>
                </c:pt>
                <c:pt idx="794">
                  <c:v>4.6619999999999998E-7</c:v>
                </c:pt>
                <c:pt idx="795">
                  <c:v>4.6619999999999998E-7</c:v>
                </c:pt>
                <c:pt idx="796">
                  <c:v>4.6619999999999998E-7</c:v>
                </c:pt>
                <c:pt idx="797">
                  <c:v>4.6619999999999998E-7</c:v>
                </c:pt>
                <c:pt idx="798">
                  <c:v>4.6619999999999998E-7</c:v>
                </c:pt>
                <c:pt idx="799">
                  <c:v>4.6619999999999998E-7</c:v>
                </c:pt>
                <c:pt idx="800">
                  <c:v>4.6619999999999998E-7</c:v>
                </c:pt>
                <c:pt idx="801">
                  <c:v>4.6619999999999998E-7</c:v>
                </c:pt>
                <c:pt idx="802">
                  <c:v>4.6619999999999998E-7</c:v>
                </c:pt>
                <c:pt idx="803">
                  <c:v>4.6619999999999998E-7</c:v>
                </c:pt>
                <c:pt idx="804">
                  <c:v>4.6619999999999998E-7</c:v>
                </c:pt>
                <c:pt idx="805">
                  <c:v>4.6619999999999998E-7</c:v>
                </c:pt>
                <c:pt idx="806">
                  <c:v>4.6619999999999998E-7</c:v>
                </c:pt>
                <c:pt idx="807">
                  <c:v>4.6619999999999998E-7</c:v>
                </c:pt>
                <c:pt idx="808">
                  <c:v>4.6619999999999998E-7</c:v>
                </c:pt>
                <c:pt idx="809">
                  <c:v>4.6619999999999998E-7</c:v>
                </c:pt>
                <c:pt idx="810">
                  <c:v>4.6619999999999998E-7</c:v>
                </c:pt>
                <c:pt idx="811">
                  <c:v>4.6619999999999998E-7</c:v>
                </c:pt>
                <c:pt idx="812">
                  <c:v>4.6619999999999998E-7</c:v>
                </c:pt>
                <c:pt idx="813">
                  <c:v>4.6619999999999998E-7</c:v>
                </c:pt>
                <c:pt idx="814">
                  <c:v>4.6619999999999998E-7</c:v>
                </c:pt>
                <c:pt idx="815">
                  <c:v>4.6629999999999999E-7</c:v>
                </c:pt>
                <c:pt idx="816">
                  <c:v>4.6629999999999999E-7</c:v>
                </c:pt>
                <c:pt idx="817">
                  <c:v>4.6629999999999999E-7</c:v>
                </c:pt>
                <c:pt idx="818">
                  <c:v>4.6629999999999999E-7</c:v>
                </c:pt>
                <c:pt idx="819">
                  <c:v>4.6629999999999999E-7</c:v>
                </c:pt>
                <c:pt idx="820">
                  <c:v>4.6629999999999999E-7</c:v>
                </c:pt>
                <c:pt idx="821">
                  <c:v>4.6629999999999999E-7</c:v>
                </c:pt>
                <c:pt idx="822">
                  <c:v>4.6629999999999999E-7</c:v>
                </c:pt>
                <c:pt idx="823">
                  <c:v>4.6629999999999999E-7</c:v>
                </c:pt>
                <c:pt idx="824">
                  <c:v>4.6629999999999999E-7</c:v>
                </c:pt>
                <c:pt idx="825">
                  <c:v>4.6629999999999999E-7</c:v>
                </c:pt>
                <c:pt idx="826">
                  <c:v>4.6629999999999999E-7</c:v>
                </c:pt>
                <c:pt idx="827">
                  <c:v>4.6629999999999999E-7</c:v>
                </c:pt>
                <c:pt idx="828">
                  <c:v>4.6629999999999999E-7</c:v>
                </c:pt>
                <c:pt idx="829">
                  <c:v>4.6629999999999999E-7</c:v>
                </c:pt>
                <c:pt idx="830">
                  <c:v>4.6629999999999999E-7</c:v>
                </c:pt>
                <c:pt idx="831">
                  <c:v>4.6629999999999999E-7</c:v>
                </c:pt>
                <c:pt idx="832">
                  <c:v>4.6629999999999999E-7</c:v>
                </c:pt>
                <c:pt idx="833">
                  <c:v>4.6629999999999999E-7</c:v>
                </c:pt>
                <c:pt idx="834">
                  <c:v>4.6629999999999999E-7</c:v>
                </c:pt>
                <c:pt idx="835">
                  <c:v>4.6629999999999999E-7</c:v>
                </c:pt>
                <c:pt idx="836">
                  <c:v>4.6629999999999999E-7</c:v>
                </c:pt>
                <c:pt idx="837">
                  <c:v>4.6629999999999999E-7</c:v>
                </c:pt>
                <c:pt idx="838">
                  <c:v>4.6629999999999999E-7</c:v>
                </c:pt>
                <c:pt idx="839">
                  <c:v>4.6629999999999999E-7</c:v>
                </c:pt>
                <c:pt idx="840">
                  <c:v>4.6629999999999999E-7</c:v>
                </c:pt>
                <c:pt idx="841">
                  <c:v>4.6629999999999999E-7</c:v>
                </c:pt>
                <c:pt idx="842">
                  <c:v>4.6629999999999999E-7</c:v>
                </c:pt>
                <c:pt idx="843">
                  <c:v>4.6629999999999999E-7</c:v>
                </c:pt>
                <c:pt idx="844">
                  <c:v>4.6629999999999999E-7</c:v>
                </c:pt>
                <c:pt idx="845">
                  <c:v>4.6629999999999999E-7</c:v>
                </c:pt>
                <c:pt idx="846">
                  <c:v>4.6629999999999999E-7</c:v>
                </c:pt>
                <c:pt idx="847">
                  <c:v>4.6629999999999999E-7</c:v>
                </c:pt>
                <c:pt idx="848">
                  <c:v>4.6629999999999999E-7</c:v>
                </c:pt>
                <c:pt idx="849">
                  <c:v>4.6629999999999999E-7</c:v>
                </c:pt>
                <c:pt idx="850">
                  <c:v>4.6629999999999999E-7</c:v>
                </c:pt>
                <c:pt idx="851">
                  <c:v>4.6629999999999999E-7</c:v>
                </c:pt>
                <c:pt idx="852">
                  <c:v>4.6629999999999999E-7</c:v>
                </c:pt>
                <c:pt idx="853">
                  <c:v>4.6639999999999999E-7</c:v>
                </c:pt>
                <c:pt idx="854">
                  <c:v>4.6639999999999999E-7</c:v>
                </c:pt>
                <c:pt idx="855">
                  <c:v>4.6639999999999999E-7</c:v>
                </c:pt>
                <c:pt idx="856">
                  <c:v>4.6639999999999999E-7</c:v>
                </c:pt>
                <c:pt idx="857">
                  <c:v>4.6639999999999999E-7</c:v>
                </c:pt>
                <c:pt idx="858">
                  <c:v>4.6639999999999999E-7</c:v>
                </c:pt>
                <c:pt idx="859">
                  <c:v>4.6639999999999999E-7</c:v>
                </c:pt>
                <c:pt idx="860">
                  <c:v>4.6639999999999999E-7</c:v>
                </c:pt>
                <c:pt idx="861">
                  <c:v>4.6639999999999999E-7</c:v>
                </c:pt>
                <c:pt idx="862">
                  <c:v>4.6639999999999999E-7</c:v>
                </c:pt>
                <c:pt idx="863">
                  <c:v>4.6639999999999999E-7</c:v>
                </c:pt>
                <c:pt idx="864">
                  <c:v>4.6639999999999999E-7</c:v>
                </c:pt>
                <c:pt idx="865">
                  <c:v>4.6639999999999999E-7</c:v>
                </c:pt>
                <c:pt idx="866">
                  <c:v>4.6639999999999999E-7</c:v>
                </c:pt>
                <c:pt idx="867">
                  <c:v>4.6639999999999999E-7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972-433F-803C-840BB0DB5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@200kV'!$F$3:$F$870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5.8980000000000001E-9</c:v>
                </c:pt>
                <c:pt idx="2">
                  <c:v>5.9479999999999997E-9</c:v>
                </c:pt>
                <c:pt idx="3">
                  <c:v>6.0330000000000002E-9</c:v>
                </c:pt>
                <c:pt idx="4">
                  <c:v>6.0630000000000003E-9</c:v>
                </c:pt>
                <c:pt idx="5">
                  <c:v>6.162E-9</c:v>
                </c:pt>
                <c:pt idx="6">
                  <c:v>6.1939999999999999E-9</c:v>
                </c:pt>
                <c:pt idx="7">
                  <c:v>6.251E-9</c:v>
                </c:pt>
                <c:pt idx="8">
                  <c:v>6.2989999999999999E-9</c:v>
                </c:pt>
                <c:pt idx="9">
                  <c:v>6.3220000000000003E-9</c:v>
                </c:pt>
                <c:pt idx="10">
                  <c:v>6.3860000000000001E-9</c:v>
                </c:pt>
                <c:pt idx="11">
                  <c:v>6.3899999999999996E-9</c:v>
                </c:pt>
                <c:pt idx="12">
                  <c:v>6.4240000000000002E-9</c:v>
                </c:pt>
                <c:pt idx="13">
                  <c:v>6.4069999999999999E-9</c:v>
                </c:pt>
                <c:pt idx="14">
                  <c:v>6.4080000000000002E-9</c:v>
                </c:pt>
                <c:pt idx="15">
                  <c:v>6.4499999999999999E-9</c:v>
                </c:pt>
                <c:pt idx="16">
                  <c:v>6.499E-9</c:v>
                </c:pt>
                <c:pt idx="17">
                  <c:v>6.507E-9</c:v>
                </c:pt>
                <c:pt idx="18">
                  <c:v>6.5039999999999999E-9</c:v>
                </c:pt>
                <c:pt idx="19">
                  <c:v>6.5039999999999999E-9</c:v>
                </c:pt>
                <c:pt idx="20">
                  <c:v>6.5270000000000003E-9</c:v>
                </c:pt>
                <c:pt idx="21">
                  <c:v>6.5249999999999997E-9</c:v>
                </c:pt>
                <c:pt idx="22">
                  <c:v>6.5370000000000001E-9</c:v>
                </c:pt>
                <c:pt idx="23">
                  <c:v>6.5499999999999999E-9</c:v>
                </c:pt>
                <c:pt idx="24">
                  <c:v>6.5499999999999999E-9</c:v>
                </c:pt>
                <c:pt idx="25">
                  <c:v>6.5519999999999997E-9</c:v>
                </c:pt>
                <c:pt idx="26">
                  <c:v>6.5659999999999999E-9</c:v>
                </c:pt>
                <c:pt idx="27">
                  <c:v>6.5890000000000003E-9</c:v>
                </c:pt>
                <c:pt idx="28">
                  <c:v>6.5970000000000003E-9</c:v>
                </c:pt>
                <c:pt idx="29">
                  <c:v>6.6009999999999998E-9</c:v>
                </c:pt>
                <c:pt idx="30">
                  <c:v>6.6210000000000002E-9</c:v>
                </c:pt>
                <c:pt idx="31">
                  <c:v>6.6379999999999996E-9</c:v>
                </c:pt>
                <c:pt idx="32">
                  <c:v>6.6430000000000003E-9</c:v>
                </c:pt>
                <c:pt idx="33">
                  <c:v>6.6659999999999999E-9</c:v>
                </c:pt>
                <c:pt idx="34">
                  <c:v>6.6759999999999997E-9</c:v>
                </c:pt>
                <c:pt idx="35">
                  <c:v>6.6860000000000003E-9</c:v>
                </c:pt>
                <c:pt idx="36">
                  <c:v>6.7169999999999999E-9</c:v>
                </c:pt>
                <c:pt idx="37">
                  <c:v>6.7240000000000004E-9</c:v>
                </c:pt>
                <c:pt idx="38">
                  <c:v>6.7409999999999998E-9</c:v>
                </c:pt>
                <c:pt idx="39">
                  <c:v>6.7610000000000001E-9</c:v>
                </c:pt>
                <c:pt idx="40">
                  <c:v>6.7860000000000003E-9</c:v>
                </c:pt>
                <c:pt idx="41">
                  <c:v>6.8150000000000001E-9</c:v>
                </c:pt>
                <c:pt idx="42">
                  <c:v>6.8500000000000001E-9</c:v>
                </c:pt>
                <c:pt idx="43">
                  <c:v>6.8919999999999998E-9</c:v>
                </c:pt>
                <c:pt idx="44">
                  <c:v>6.9429999999999997E-9</c:v>
                </c:pt>
                <c:pt idx="45">
                  <c:v>7.0040000000000002E-9</c:v>
                </c:pt>
                <c:pt idx="46">
                  <c:v>7.0880000000000003E-9</c:v>
                </c:pt>
                <c:pt idx="47">
                  <c:v>7.1749999999999997E-9</c:v>
                </c:pt>
                <c:pt idx="48">
                  <c:v>7.2529999999999997E-9</c:v>
                </c:pt>
                <c:pt idx="49">
                  <c:v>7.3810000000000001E-9</c:v>
                </c:pt>
                <c:pt idx="50">
                  <c:v>7.5260000000000007E-9</c:v>
                </c:pt>
                <c:pt idx="51">
                  <c:v>7.7059999999999997E-9</c:v>
                </c:pt>
                <c:pt idx="52">
                  <c:v>7.9110000000000005E-9</c:v>
                </c:pt>
                <c:pt idx="53">
                  <c:v>8.1520000000000008E-9</c:v>
                </c:pt>
                <c:pt idx="54">
                  <c:v>8.4339999999999996E-9</c:v>
                </c:pt>
                <c:pt idx="55">
                  <c:v>8.7630000000000004E-9</c:v>
                </c:pt>
                <c:pt idx="56">
                  <c:v>9.1459999999999996E-9</c:v>
                </c:pt>
                <c:pt idx="57">
                  <c:v>9.5879999999999996E-9</c:v>
                </c:pt>
                <c:pt idx="58">
                  <c:v>1.0099999999999999E-8</c:v>
                </c:pt>
                <c:pt idx="59">
                  <c:v>1.068E-8</c:v>
                </c:pt>
                <c:pt idx="60">
                  <c:v>1.1350000000000001E-8</c:v>
                </c:pt>
                <c:pt idx="61">
                  <c:v>1.2110000000000001E-8</c:v>
                </c:pt>
                <c:pt idx="62">
                  <c:v>1.297E-8</c:v>
                </c:pt>
                <c:pt idx="63">
                  <c:v>1.393E-8</c:v>
                </c:pt>
                <c:pt idx="64">
                  <c:v>1.5020000000000001E-8</c:v>
                </c:pt>
                <c:pt idx="65">
                  <c:v>1.625E-8</c:v>
                </c:pt>
                <c:pt idx="66">
                  <c:v>1.7620000000000002E-8</c:v>
                </c:pt>
                <c:pt idx="67">
                  <c:v>1.9160000000000001E-8</c:v>
                </c:pt>
                <c:pt idx="68">
                  <c:v>2.089E-8</c:v>
                </c:pt>
                <c:pt idx="69">
                  <c:v>2.2849999999999999E-8</c:v>
                </c:pt>
                <c:pt idx="70">
                  <c:v>2.5060000000000001E-8</c:v>
                </c:pt>
                <c:pt idx="71">
                  <c:v>2.756E-8</c:v>
                </c:pt>
                <c:pt idx="72">
                  <c:v>3.0390000000000003E-8</c:v>
                </c:pt>
                <c:pt idx="73">
                  <c:v>3.3559999999999997E-8</c:v>
                </c:pt>
                <c:pt idx="74">
                  <c:v>3.7119999999999998E-8</c:v>
                </c:pt>
                <c:pt idx="75">
                  <c:v>4.1089999999999999E-8</c:v>
                </c:pt>
                <c:pt idx="76">
                  <c:v>4.5470000000000003E-8</c:v>
                </c:pt>
                <c:pt idx="77">
                  <c:v>5.0279999999999998E-8</c:v>
                </c:pt>
                <c:pt idx="78">
                  <c:v>5.5509999999999999E-8</c:v>
                </c:pt>
                <c:pt idx="79">
                  <c:v>6.1150000000000002E-8</c:v>
                </c:pt>
                <c:pt idx="80">
                  <c:v>6.7189999999999995E-8</c:v>
                </c:pt>
                <c:pt idx="81">
                  <c:v>7.3599999999999997E-8</c:v>
                </c:pt>
                <c:pt idx="82">
                  <c:v>8.0340000000000003E-8</c:v>
                </c:pt>
                <c:pt idx="83">
                  <c:v>8.7380000000000006E-8</c:v>
                </c:pt>
                <c:pt idx="84">
                  <c:v>9.467E-8</c:v>
                </c:pt>
                <c:pt idx="85">
                  <c:v>1.022E-7</c:v>
                </c:pt>
                <c:pt idx="86">
                  <c:v>1.098E-7</c:v>
                </c:pt>
                <c:pt idx="87">
                  <c:v>1.175E-7</c:v>
                </c:pt>
                <c:pt idx="88">
                  <c:v>1.2529999999999999E-7</c:v>
                </c:pt>
                <c:pt idx="89">
                  <c:v>1.3300000000000001E-7</c:v>
                </c:pt>
                <c:pt idx="90">
                  <c:v>1.406E-7</c:v>
                </c:pt>
                <c:pt idx="91">
                  <c:v>1.4810000000000001E-7</c:v>
                </c:pt>
                <c:pt idx="92">
                  <c:v>1.554E-7</c:v>
                </c:pt>
                <c:pt idx="93">
                  <c:v>1.6250000000000001E-7</c:v>
                </c:pt>
                <c:pt idx="94">
                  <c:v>1.6920000000000001E-7</c:v>
                </c:pt>
                <c:pt idx="95">
                  <c:v>1.7560000000000001E-7</c:v>
                </c:pt>
                <c:pt idx="96">
                  <c:v>1.8160000000000001E-7</c:v>
                </c:pt>
                <c:pt idx="97">
                  <c:v>1.8720000000000001E-7</c:v>
                </c:pt>
                <c:pt idx="98">
                  <c:v>1.9229999999999999E-7</c:v>
                </c:pt>
                <c:pt idx="99">
                  <c:v>1.969E-7</c:v>
                </c:pt>
                <c:pt idx="100">
                  <c:v>2.0109999999999999E-7</c:v>
                </c:pt>
                <c:pt idx="101">
                  <c:v>2.047E-7</c:v>
                </c:pt>
                <c:pt idx="102">
                  <c:v>2.079E-7</c:v>
                </c:pt>
                <c:pt idx="103">
                  <c:v>2.1050000000000001E-7</c:v>
                </c:pt>
                <c:pt idx="104">
                  <c:v>2.125E-7</c:v>
                </c:pt>
                <c:pt idx="105">
                  <c:v>2.1409999999999999E-7</c:v>
                </c:pt>
                <c:pt idx="106">
                  <c:v>2.1519999999999999E-7</c:v>
                </c:pt>
                <c:pt idx="107">
                  <c:v>2.1570000000000001E-7</c:v>
                </c:pt>
                <c:pt idx="108">
                  <c:v>2.1579999999999999E-7</c:v>
                </c:pt>
                <c:pt idx="109">
                  <c:v>2.1540000000000001E-7</c:v>
                </c:pt>
                <c:pt idx="110">
                  <c:v>2.146E-7</c:v>
                </c:pt>
                <c:pt idx="111">
                  <c:v>2.1339999999999999E-7</c:v>
                </c:pt>
                <c:pt idx="112">
                  <c:v>2.118E-7</c:v>
                </c:pt>
                <c:pt idx="113">
                  <c:v>2.0989999999999999E-7</c:v>
                </c:pt>
                <c:pt idx="114">
                  <c:v>2.0760000000000001E-7</c:v>
                </c:pt>
                <c:pt idx="115">
                  <c:v>2.051E-7</c:v>
                </c:pt>
                <c:pt idx="116">
                  <c:v>2.023E-7</c:v>
                </c:pt>
                <c:pt idx="117">
                  <c:v>1.9929999999999999E-7</c:v>
                </c:pt>
                <c:pt idx="118">
                  <c:v>1.9609999999999999E-7</c:v>
                </c:pt>
                <c:pt idx="119">
                  <c:v>1.927E-7</c:v>
                </c:pt>
                <c:pt idx="120">
                  <c:v>1.8930000000000001E-7</c:v>
                </c:pt>
                <c:pt idx="121">
                  <c:v>1.857E-7</c:v>
                </c:pt>
                <c:pt idx="122">
                  <c:v>1.821E-7</c:v>
                </c:pt>
                <c:pt idx="123">
                  <c:v>1.7840000000000001E-7</c:v>
                </c:pt>
                <c:pt idx="124">
                  <c:v>1.747E-7</c:v>
                </c:pt>
                <c:pt idx="125">
                  <c:v>1.7109999999999999E-7</c:v>
                </c:pt>
                <c:pt idx="126">
                  <c:v>1.674E-7</c:v>
                </c:pt>
                <c:pt idx="127">
                  <c:v>1.6390000000000001E-7</c:v>
                </c:pt>
                <c:pt idx="128">
                  <c:v>1.6040000000000001E-7</c:v>
                </c:pt>
                <c:pt idx="129">
                  <c:v>1.571E-7</c:v>
                </c:pt>
                <c:pt idx="130">
                  <c:v>1.539E-7</c:v>
                </c:pt>
                <c:pt idx="131">
                  <c:v>1.508E-7</c:v>
                </c:pt>
                <c:pt idx="132">
                  <c:v>1.4789999999999999E-7</c:v>
                </c:pt>
                <c:pt idx="133">
                  <c:v>1.452E-7</c:v>
                </c:pt>
                <c:pt idx="134">
                  <c:v>1.4259999999999999E-7</c:v>
                </c:pt>
                <c:pt idx="135">
                  <c:v>1.4030000000000001E-7</c:v>
                </c:pt>
                <c:pt idx="136">
                  <c:v>1.381E-7</c:v>
                </c:pt>
                <c:pt idx="137">
                  <c:v>1.36E-7</c:v>
                </c:pt>
                <c:pt idx="138">
                  <c:v>1.3409999999999999E-7</c:v>
                </c:pt>
                <c:pt idx="139">
                  <c:v>1.3239999999999999E-7</c:v>
                </c:pt>
                <c:pt idx="140">
                  <c:v>1.3080000000000001E-7</c:v>
                </c:pt>
                <c:pt idx="141">
                  <c:v>1.293E-7</c:v>
                </c:pt>
                <c:pt idx="142">
                  <c:v>1.2800000000000001E-7</c:v>
                </c:pt>
                <c:pt idx="143">
                  <c:v>1.2669999999999999E-7</c:v>
                </c:pt>
                <c:pt idx="144">
                  <c:v>1.2560000000000001E-7</c:v>
                </c:pt>
                <c:pt idx="145">
                  <c:v>1.2459999999999999E-7</c:v>
                </c:pt>
                <c:pt idx="146">
                  <c:v>1.237E-7</c:v>
                </c:pt>
                <c:pt idx="147">
                  <c:v>1.229E-7</c:v>
                </c:pt>
                <c:pt idx="148">
                  <c:v>1.2209999999999999E-7</c:v>
                </c:pt>
                <c:pt idx="149">
                  <c:v>1.215E-7</c:v>
                </c:pt>
                <c:pt idx="150">
                  <c:v>1.209E-7</c:v>
                </c:pt>
                <c:pt idx="151">
                  <c:v>1.205E-7</c:v>
                </c:pt>
                <c:pt idx="152">
                  <c:v>1.201E-7</c:v>
                </c:pt>
                <c:pt idx="153">
                  <c:v>1.1969999999999999E-7</c:v>
                </c:pt>
                <c:pt idx="154">
                  <c:v>1.194E-7</c:v>
                </c:pt>
                <c:pt idx="155">
                  <c:v>1.191E-7</c:v>
                </c:pt>
                <c:pt idx="156">
                  <c:v>1.1880000000000001E-7</c:v>
                </c:pt>
                <c:pt idx="157">
                  <c:v>1.185E-7</c:v>
                </c:pt>
                <c:pt idx="158">
                  <c:v>1.1829999999999999E-7</c:v>
                </c:pt>
                <c:pt idx="159">
                  <c:v>1.18E-7</c:v>
                </c:pt>
                <c:pt idx="160">
                  <c:v>1.177E-7</c:v>
                </c:pt>
                <c:pt idx="161">
                  <c:v>1.1740000000000001E-7</c:v>
                </c:pt>
                <c:pt idx="162">
                  <c:v>1.171E-7</c:v>
                </c:pt>
                <c:pt idx="163">
                  <c:v>1.168E-7</c:v>
                </c:pt>
                <c:pt idx="164">
                  <c:v>1.164E-7</c:v>
                </c:pt>
                <c:pt idx="165">
                  <c:v>1.1600000000000001E-7</c:v>
                </c:pt>
                <c:pt idx="166">
                  <c:v>1.156E-7</c:v>
                </c:pt>
                <c:pt idx="167">
                  <c:v>1.151E-7</c:v>
                </c:pt>
                <c:pt idx="168">
                  <c:v>1.1459999999999999E-7</c:v>
                </c:pt>
                <c:pt idx="169">
                  <c:v>1.141E-7</c:v>
                </c:pt>
                <c:pt idx="170">
                  <c:v>1.135E-7</c:v>
                </c:pt>
                <c:pt idx="171">
                  <c:v>1.129E-7</c:v>
                </c:pt>
                <c:pt idx="172">
                  <c:v>1.1230000000000001E-7</c:v>
                </c:pt>
                <c:pt idx="173">
                  <c:v>1.117E-7</c:v>
                </c:pt>
                <c:pt idx="174">
                  <c:v>1.11E-7</c:v>
                </c:pt>
                <c:pt idx="175">
                  <c:v>1.104E-7</c:v>
                </c:pt>
                <c:pt idx="176">
                  <c:v>1.097E-7</c:v>
                </c:pt>
                <c:pt idx="177">
                  <c:v>1.091E-7</c:v>
                </c:pt>
                <c:pt idx="178">
                  <c:v>1.085E-7</c:v>
                </c:pt>
                <c:pt idx="179">
                  <c:v>1.0789999999999999E-7</c:v>
                </c:pt>
                <c:pt idx="180">
                  <c:v>1.074E-7</c:v>
                </c:pt>
                <c:pt idx="181">
                  <c:v>1.069E-7</c:v>
                </c:pt>
                <c:pt idx="182">
                  <c:v>1.066E-7</c:v>
                </c:pt>
                <c:pt idx="183">
                  <c:v>1.064E-7</c:v>
                </c:pt>
                <c:pt idx="184">
                  <c:v>1.064E-7</c:v>
                </c:pt>
                <c:pt idx="185">
                  <c:v>1.066E-7</c:v>
                </c:pt>
                <c:pt idx="186">
                  <c:v>1.071E-7</c:v>
                </c:pt>
                <c:pt idx="187">
                  <c:v>1.08E-7</c:v>
                </c:pt>
                <c:pt idx="188">
                  <c:v>1.0930000000000001E-7</c:v>
                </c:pt>
                <c:pt idx="189">
                  <c:v>1.111E-7</c:v>
                </c:pt>
                <c:pt idx="190">
                  <c:v>1.134E-7</c:v>
                </c:pt>
                <c:pt idx="191">
                  <c:v>1.163E-7</c:v>
                </c:pt>
                <c:pt idx="192">
                  <c:v>1.1960000000000001E-7</c:v>
                </c:pt>
                <c:pt idx="193">
                  <c:v>1.233E-7</c:v>
                </c:pt>
                <c:pt idx="194">
                  <c:v>1.2739999999999999E-7</c:v>
                </c:pt>
                <c:pt idx="195">
                  <c:v>1.3159999999999999E-7</c:v>
                </c:pt>
                <c:pt idx="196">
                  <c:v>1.3589999999999999E-7</c:v>
                </c:pt>
                <c:pt idx="197">
                  <c:v>1.4009999999999999E-7</c:v>
                </c:pt>
                <c:pt idx="198">
                  <c:v>1.441E-7</c:v>
                </c:pt>
                <c:pt idx="199">
                  <c:v>1.4770000000000001E-7</c:v>
                </c:pt>
                <c:pt idx="200">
                  <c:v>1.508E-7</c:v>
                </c:pt>
                <c:pt idx="201">
                  <c:v>1.5349999999999999E-7</c:v>
                </c:pt>
                <c:pt idx="202">
                  <c:v>1.5559999999999999E-7</c:v>
                </c:pt>
                <c:pt idx="203">
                  <c:v>1.572E-7</c:v>
                </c:pt>
                <c:pt idx="204">
                  <c:v>1.5830000000000001E-7</c:v>
                </c:pt>
                <c:pt idx="205">
                  <c:v>1.589E-7</c:v>
                </c:pt>
                <c:pt idx="206">
                  <c:v>1.5900000000000001E-7</c:v>
                </c:pt>
                <c:pt idx="207">
                  <c:v>1.5870000000000001E-7</c:v>
                </c:pt>
                <c:pt idx="208">
                  <c:v>1.5800000000000001E-7</c:v>
                </c:pt>
                <c:pt idx="209">
                  <c:v>1.571E-7</c:v>
                </c:pt>
                <c:pt idx="210">
                  <c:v>1.5599999999999999E-7</c:v>
                </c:pt>
                <c:pt idx="211">
                  <c:v>1.547E-7</c:v>
                </c:pt>
                <c:pt idx="212">
                  <c:v>1.533E-7</c:v>
                </c:pt>
                <c:pt idx="213">
                  <c:v>1.519E-7</c:v>
                </c:pt>
                <c:pt idx="214">
                  <c:v>1.504E-7</c:v>
                </c:pt>
                <c:pt idx="215">
                  <c:v>1.49E-7</c:v>
                </c:pt>
                <c:pt idx="216">
                  <c:v>1.476E-7</c:v>
                </c:pt>
                <c:pt idx="217">
                  <c:v>1.4630000000000001E-7</c:v>
                </c:pt>
                <c:pt idx="218">
                  <c:v>1.4499999999999999E-7</c:v>
                </c:pt>
                <c:pt idx="219">
                  <c:v>1.4390000000000001E-7</c:v>
                </c:pt>
                <c:pt idx="220">
                  <c:v>1.4289999999999999E-7</c:v>
                </c:pt>
                <c:pt idx="221">
                  <c:v>1.4189999999999999E-7</c:v>
                </c:pt>
                <c:pt idx="222">
                  <c:v>1.4110000000000001E-7</c:v>
                </c:pt>
                <c:pt idx="223">
                  <c:v>1.4030000000000001E-7</c:v>
                </c:pt>
                <c:pt idx="224">
                  <c:v>1.3969999999999999E-7</c:v>
                </c:pt>
                <c:pt idx="225">
                  <c:v>1.3899999999999999E-7</c:v>
                </c:pt>
                <c:pt idx="226">
                  <c:v>1.385E-7</c:v>
                </c:pt>
                <c:pt idx="227">
                  <c:v>1.3799999999999999E-7</c:v>
                </c:pt>
                <c:pt idx="228">
                  <c:v>1.3759999999999999E-7</c:v>
                </c:pt>
                <c:pt idx="229">
                  <c:v>1.3720000000000001E-7</c:v>
                </c:pt>
                <c:pt idx="230">
                  <c:v>1.3689999999999999E-7</c:v>
                </c:pt>
                <c:pt idx="231">
                  <c:v>1.367E-7</c:v>
                </c:pt>
                <c:pt idx="232">
                  <c:v>1.3650000000000001E-7</c:v>
                </c:pt>
                <c:pt idx="233">
                  <c:v>1.364E-7</c:v>
                </c:pt>
                <c:pt idx="234">
                  <c:v>1.363E-7</c:v>
                </c:pt>
                <c:pt idx="235">
                  <c:v>1.363E-7</c:v>
                </c:pt>
                <c:pt idx="236">
                  <c:v>1.363E-7</c:v>
                </c:pt>
                <c:pt idx="237">
                  <c:v>1.363E-7</c:v>
                </c:pt>
                <c:pt idx="238">
                  <c:v>1.363E-7</c:v>
                </c:pt>
                <c:pt idx="239">
                  <c:v>1.364E-7</c:v>
                </c:pt>
                <c:pt idx="240">
                  <c:v>1.364E-7</c:v>
                </c:pt>
                <c:pt idx="241">
                  <c:v>1.3650000000000001E-7</c:v>
                </c:pt>
                <c:pt idx="242">
                  <c:v>1.3650000000000001E-7</c:v>
                </c:pt>
                <c:pt idx="243">
                  <c:v>1.3659999999999999E-7</c:v>
                </c:pt>
                <c:pt idx="244">
                  <c:v>1.367E-7</c:v>
                </c:pt>
                <c:pt idx="245">
                  <c:v>1.3680000000000001E-7</c:v>
                </c:pt>
                <c:pt idx="246">
                  <c:v>1.37E-7</c:v>
                </c:pt>
                <c:pt idx="247">
                  <c:v>1.371E-7</c:v>
                </c:pt>
                <c:pt idx="248">
                  <c:v>1.3729999999999999E-7</c:v>
                </c:pt>
                <c:pt idx="249">
                  <c:v>1.3750000000000001E-7</c:v>
                </c:pt>
                <c:pt idx="250">
                  <c:v>1.377E-7</c:v>
                </c:pt>
                <c:pt idx="251">
                  <c:v>1.3799999999999999E-7</c:v>
                </c:pt>
                <c:pt idx="252">
                  <c:v>1.3829999999999999E-7</c:v>
                </c:pt>
                <c:pt idx="253">
                  <c:v>1.3860000000000001E-7</c:v>
                </c:pt>
                <c:pt idx="254">
                  <c:v>1.3890000000000001E-7</c:v>
                </c:pt>
                <c:pt idx="255">
                  <c:v>1.3930000000000001E-7</c:v>
                </c:pt>
                <c:pt idx="256">
                  <c:v>1.3960000000000001E-7</c:v>
                </c:pt>
                <c:pt idx="257">
                  <c:v>1.4000000000000001E-7</c:v>
                </c:pt>
                <c:pt idx="258">
                  <c:v>1.4040000000000001E-7</c:v>
                </c:pt>
                <c:pt idx="259">
                  <c:v>1.4079999999999999E-7</c:v>
                </c:pt>
                <c:pt idx="260">
                  <c:v>1.4110000000000001E-7</c:v>
                </c:pt>
                <c:pt idx="261">
                  <c:v>1.4140000000000001E-7</c:v>
                </c:pt>
                <c:pt idx="262">
                  <c:v>1.417E-7</c:v>
                </c:pt>
                <c:pt idx="263">
                  <c:v>1.42E-7</c:v>
                </c:pt>
                <c:pt idx="264">
                  <c:v>1.4219999999999999E-7</c:v>
                </c:pt>
                <c:pt idx="265">
                  <c:v>1.423E-7</c:v>
                </c:pt>
                <c:pt idx="266">
                  <c:v>1.4250000000000001E-7</c:v>
                </c:pt>
                <c:pt idx="267">
                  <c:v>1.4259999999999999E-7</c:v>
                </c:pt>
                <c:pt idx="268">
                  <c:v>1.427E-7</c:v>
                </c:pt>
                <c:pt idx="269">
                  <c:v>1.4280000000000001E-7</c:v>
                </c:pt>
                <c:pt idx="270">
                  <c:v>1.4280000000000001E-7</c:v>
                </c:pt>
                <c:pt idx="271">
                  <c:v>1.4289999999999999E-7</c:v>
                </c:pt>
                <c:pt idx="272">
                  <c:v>1.4289999999999999E-7</c:v>
                </c:pt>
                <c:pt idx="273">
                  <c:v>1.43E-7</c:v>
                </c:pt>
                <c:pt idx="274">
                  <c:v>1.43E-7</c:v>
                </c:pt>
                <c:pt idx="275">
                  <c:v>1.43E-7</c:v>
                </c:pt>
                <c:pt idx="276">
                  <c:v>1.43E-7</c:v>
                </c:pt>
                <c:pt idx="277">
                  <c:v>1.431E-7</c:v>
                </c:pt>
                <c:pt idx="278">
                  <c:v>1.431E-7</c:v>
                </c:pt>
                <c:pt idx="279">
                  <c:v>1.431E-7</c:v>
                </c:pt>
                <c:pt idx="280">
                  <c:v>1.431E-7</c:v>
                </c:pt>
                <c:pt idx="281">
                  <c:v>1.431E-7</c:v>
                </c:pt>
                <c:pt idx="282">
                  <c:v>1.431E-7</c:v>
                </c:pt>
                <c:pt idx="283">
                  <c:v>1.431E-7</c:v>
                </c:pt>
                <c:pt idx="284">
                  <c:v>1.431E-7</c:v>
                </c:pt>
                <c:pt idx="285">
                  <c:v>1.431E-7</c:v>
                </c:pt>
                <c:pt idx="286">
                  <c:v>1.4320000000000001E-7</c:v>
                </c:pt>
                <c:pt idx="287">
                  <c:v>1.4320000000000001E-7</c:v>
                </c:pt>
                <c:pt idx="288">
                  <c:v>1.4320000000000001E-7</c:v>
                </c:pt>
                <c:pt idx="289">
                  <c:v>1.4320000000000001E-7</c:v>
                </c:pt>
                <c:pt idx="290">
                  <c:v>1.4320000000000001E-7</c:v>
                </c:pt>
                <c:pt idx="291">
                  <c:v>1.4320000000000001E-7</c:v>
                </c:pt>
                <c:pt idx="292">
                  <c:v>1.4320000000000001E-7</c:v>
                </c:pt>
                <c:pt idx="293">
                  <c:v>1.4320000000000001E-7</c:v>
                </c:pt>
                <c:pt idx="294">
                  <c:v>1.4320000000000001E-7</c:v>
                </c:pt>
                <c:pt idx="295">
                  <c:v>1.4320000000000001E-7</c:v>
                </c:pt>
                <c:pt idx="296">
                  <c:v>1.4320000000000001E-7</c:v>
                </c:pt>
                <c:pt idx="297">
                  <c:v>1.4320000000000001E-7</c:v>
                </c:pt>
                <c:pt idx="298">
                  <c:v>1.4320000000000001E-7</c:v>
                </c:pt>
                <c:pt idx="299">
                  <c:v>1.4320000000000001E-7</c:v>
                </c:pt>
                <c:pt idx="300">
                  <c:v>1.4320000000000001E-7</c:v>
                </c:pt>
                <c:pt idx="301">
                  <c:v>1.4320000000000001E-7</c:v>
                </c:pt>
                <c:pt idx="302">
                  <c:v>1.4320000000000001E-7</c:v>
                </c:pt>
                <c:pt idx="303">
                  <c:v>1.4320000000000001E-7</c:v>
                </c:pt>
                <c:pt idx="304">
                  <c:v>1.4320000000000001E-7</c:v>
                </c:pt>
                <c:pt idx="305">
                  <c:v>1.4320000000000001E-7</c:v>
                </c:pt>
                <c:pt idx="306">
                  <c:v>1.4320000000000001E-7</c:v>
                </c:pt>
                <c:pt idx="307">
                  <c:v>1.4320000000000001E-7</c:v>
                </c:pt>
                <c:pt idx="308">
                  <c:v>1.4320000000000001E-7</c:v>
                </c:pt>
                <c:pt idx="309">
                  <c:v>1.4320000000000001E-7</c:v>
                </c:pt>
                <c:pt idx="310">
                  <c:v>1.4320000000000001E-7</c:v>
                </c:pt>
                <c:pt idx="311">
                  <c:v>1.4320000000000001E-7</c:v>
                </c:pt>
                <c:pt idx="312">
                  <c:v>1.4320000000000001E-7</c:v>
                </c:pt>
                <c:pt idx="313">
                  <c:v>1.4320000000000001E-7</c:v>
                </c:pt>
                <c:pt idx="314">
                  <c:v>1.4320000000000001E-7</c:v>
                </c:pt>
                <c:pt idx="315">
                  <c:v>1.4320000000000001E-7</c:v>
                </c:pt>
                <c:pt idx="316">
                  <c:v>1.4320000000000001E-7</c:v>
                </c:pt>
                <c:pt idx="317">
                  <c:v>1.4320000000000001E-7</c:v>
                </c:pt>
                <c:pt idx="318">
                  <c:v>1.4320000000000001E-7</c:v>
                </c:pt>
                <c:pt idx="319">
                  <c:v>1.4320000000000001E-7</c:v>
                </c:pt>
                <c:pt idx="320">
                  <c:v>1.4320000000000001E-7</c:v>
                </c:pt>
                <c:pt idx="321">
                  <c:v>1.4320000000000001E-7</c:v>
                </c:pt>
                <c:pt idx="322">
                  <c:v>1.4320000000000001E-7</c:v>
                </c:pt>
                <c:pt idx="323">
                  <c:v>1.4320000000000001E-7</c:v>
                </c:pt>
                <c:pt idx="324">
                  <c:v>1.4320000000000001E-7</c:v>
                </c:pt>
                <c:pt idx="325">
                  <c:v>1.4320000000000001E-7</c:v>
                </c:pt>
                <c:pt idx="326">
                  <c:v>1.4320000000000001E-7</c:v>
                </c:pt>
                <c:pt idx="327">
                  <c:v>1.4320000000000001E-7</c:v>
                </c:pt>
                <c:pt idx="328">
                  <c:v>1.4320000000000001E-7</c:v>
                </c:pt>
                <c:pt idx="329">
                  <c:v>1.4320000000000001E-7</c:v>
                </c:pt>
                <c:pt idx="330">
                  <c:v>1.4320000000000001E-7</c:v>
                </c:pt>
                <c:pt idx="331">
                  <c:v>1.4320000000000001E-7</c:v>
                </c:pt>
                <c:pt idx="332">
                  <c:v>1.4320000000000001E-7</c:v>
                </c:pt>
                <c:pt idx="333">
                  <c:v>1.4320000000000001E-7</c:v>
                </c:pt>
                <c:pt idx="334">
                  <c:v>1.4320000000000001E-7</c:v>
                </c:pt>
                <c:pt idx="335">
                  <c:v>1.4320000000000001E-7</c:v>
                </c:pt>
                <c:pt idx="336">
                  <c:v>1.4320000000000001E-7</c:v>
                </c:pt>
                <c:pt idx="337">
                  <c:v>1.4320000000000001E-7</c:v>
                </c:pt>
                <c:pt idx="338">
                  <c:v>1.4320000000000001E-7</c:v>
                </c:pt>
                <c:pt idx="339">
                  <c:v>1.4320000000000001E-7</c:v>
                </c:pt>
                <c:pt idx="340">
                  <c:v>1.4320000000000001E-7</c:v>
                </c:pt>
                <c:pt idx="341">
                  <c:v>1.4320000000000001E-7</c:v>
                </c:pt>
                <c:pt idx="342">
                  <c:v>1.4320000000000001E-7</c:v>
                </c:pt>
                <c:pt idx="343">
                  <c:v>1.4320000000000001E-7</c:v>
                </c:pt>
                <c:pt idx="344">
                  <c:v>1.4320000000000001E-7</c:v>
                </c:pt>
                <c:pt idx="345">
                  <c:v>1.4320000000000001E-7</c:v>
                </c:pt>
                <c:pt idx="346">
                  <c:v>1.4320000000000001E-7</c:v>
                </c:pt>
                <c:pt idx="347">
                  <c:v>1.4320000000000001E-7</c:v>
                </c:pt>
                <c:pt idx="348">
                  <c:v>1.4320000000000001E-7</c:v>
                </c:pt>
                <c:pt idx="349">
                  <c:v>1.4320000000000001E-7</c:v>
                </c:pt>
                <c:pt idx="350">
                  <c:v>1.4320000000000001E-7</c:v>
                </c:pt>
                <c:pt idx="351">
                  <c:v>1.4320000000000001E-7</c:v>
                </c:pt>
                <c:pt idx="352">
                  <c:v>1.4320000000000001E-7</c:v>
                </c:pt>
                <c:pt idx="353">
                  <c:v>1.4320000000000001E-7</c:v>
                </c:pt>
                <c:pt idx="354">
                  <c:v>1.4320000000000001E-7</c:v>
                </c:pt>
                <c:pt idx="355">
                  <c:v>1.4320000000000001E-7</c:v>
                </c:pt>
                <c:pt idx="356">
                  <c:v>1.4320000000000001E-7</c:v>
                </c:pt>
                <c:pt idx="357">
                  <c:v>1.4320000000000001E-7</c:v>
                </c:pt>
                <c:pt idx="358">
                  <c:v>1.4320000000000001E-7</c:v>
                </c:pt>
                <c:pt idx="359">
                  <c:v>1.4320000000000001E-7</c:v>
                </c:pt>
                <c:pt idx="360">
                  <c:v>1.4320000000000001E-7</c:v>
                </c:pt>
                <c:pt idx="361">
                  <c:v>1.4320000000000001E-7</c:v>
                </c:pt>
                <c:pt idx="362">
                  <c:v>1.4320000000000001E-7</c:v>
                </c:pt>
                <c:pt idx="363">
                  <c:v>1.4320000000000001E-7</c:v>
                </c:pt>
                <c:pt idx="364">
                  <c:v>1.4320000000000001E-7</c:v>
                </c:pt>
                <c:pt idx="365">
                  <c:v>1.4320000000000001E-7</c:v>
                </c:pt>
                <c:pt idx="366">
                  <c:v>1.4320000000000001E-7</c:v>
                </c:pt>
                <c:pt idx="367">
                  <c:v>1.4320000000000001E-7</c:v>
                </c:pt>
                <c:pt idx="368">
                  <c:v>1.4320000000000001E-7</c:v>
                </c:pt>
                <c:pt idx="369">
                  <c:v>1.4320000000000001E-7</c:v>
                </c:pt>
                <c:pt idx="370">
                  <c:v>1.4320000000000001E-7</c:v>
                </c:pt>
                <c:pt idx="371">
                  <c:v>1.4320000000000001E-7</c:v>
                </c:pt>
                <c:pt idx="372">
                  <c:v>1.4320000000000001E-7</c:v>
                </c:pt>
                <c:pt idx="373">
                  <c:v>1.4320000000000001E-7</c:v>
                </c:pt>
                <c:pt idx="374">
                  <c:v>1.4320000000000001E-7</c:v>
                </c:pt>
                <c:pt idx="375">
                  <c:v>1.4320000000000001E-7</c:v>
                </c:pt>
                <c:pt idx="376">
                  <c:v>1.4320000000000001E-7</c:v>
                </c:pt>
                <c:pt idx="377">
                  <c:v>1.4320000000000001E-7</c:v>
                </c:pt>
                <c:pt idx="378">
                  <c:v>1.4320000000000001E-7</c:v>
                </c:pt>
                <c:pt idx="379">
                  <c:v>1.4320000000000001E-7</c:v>
                </c:pt>
                <c:pt idx="380">
                  <c:v>1.4320000000000001E-7</c:v>
                </c:pt>
                <c:pt idx="381">
                  <c:v>1.4320000000000001E-7</c:v>
                </c:pt>
                <c:pt idx="382">
                  <c:v>1.4320000000000001E-7</c:v>
                </c:pt>
                <c:pt idx="383">
                  <c:v>1.4320000000000001E-7</c:v>
                </c:pt>
                <c:pt idx="384">
                  <c:v>1.4320000000000001E-7</c:v>
                </c:pt>
                <c:pt idx="385">
                  <c:v>1.4320000000000001E-7</c:v>
                </c:pt>
                <c:pt idx="386">
                  <c:v>1.4320000000000001E-7</c:v>
                </c:pt>
                <c:pt idx="387">
                  <c:v>1.4320000000000001E-7</c:v>
                </c:pt>
                <c:pt idx="388">
                  <c:v>1.4320000000000001E-7</c:v>
                </c:pt>
                <c:pt idx="389">
                  <c:v>1.4320000000000001E-7</c:v>
                </c:pt>
                <c:pt idx="390">
                  <c:v>1.4320000000000001E-7</c:v>
                </c:pt>
                <c:pt idx="391">
                  <c:v>1.4320000000000001E-7</c:v>
                </c:pt>
                <c:pt idx="392">
                  <c:v>1.4320000000000001E-7</c:v>
                </c:pt>
                <c:pt idx="393">
                  <c:v>1.4320000000000001E-7</c:v>
                </c:pt>
                <c:pt idx="394">
                  <c:v>1.4320000000000001E-7</c:v>
                </c:pt>
                <c:pt idx="395">
                  <c:v>1.4320000000000001E-7</c:v>
                </c:pt>
                <c:pt idx="396">
                  <c:v>1.4320000000000001E-7</c:v>
                </c:pt>
                <c:pt idx="397">
                  <c:v>1.4320000000000001E-7</c:v>
                </c:pt>
                <c:pt idx="398">
                  <c:v>1.4320000000000001E-7</c:v>
                </c:pt>
                <c:pt idx="399">
                  <c:v>1.4320000000000001E-7</c:v>
                </c:pt>
                <c:pt idx="400">
                  <c:v>1.4320000000000001E-7</c:v>
                </c:pt>
                <c:pt idx="401">
                  <c:v>1.4320000000000001E-7</c:v>
                </c:pt>
                <c:pt idx="402">
                  <c:v>1.4320000000000001E-7</c:v>
                </c:pt>
                <c:pt idx="403">
                  <c:v>1.4320000000000001E-7</c:v>
                </c:pt>
                <c:pt idx="404">
                  <c:v>1.4320000000000001E-7</c:v>
                </c:pt>
                <c:pt idx="405">
                  <c:v>1.4320000000000001E-7</c:v>
                </c:pt>
                <c:pt idx="406">
                  <c:v>1.4320000000000001E-7</c:v>
                </c:pt>
                <c:pt idx="407">
                  <c:v>1.4320000000000001E-7</c:v>
                </c:pt>
                <c:pt idx="408">
                  <c:v>1.4320000000000001E-7</c:v>
                </c:pt>
                <c:pt idx="409">
                  <c:v>1.4320000000000001E-7</c:v>
                </c:pt>
                <c:pt idx="410">
                  <c:v>1.4320000000000001E-7</c:v>
                </c:pt>
                <c:pt idx="411">
                  <c:v>1.4320000000000001E-7</c:v>
                </c:pt>
                <c:pt idx="412">
                  <c:v>1.4320000000000001E-7</c:v>
                </c:pt>
                <c:pt idx="413">
                  <c:v>1.4320000000000001E-7</c:v>
                </c:pt>
                <c:pt idx="414">
                  <c:v>1.4320000000000001E-7</c:v>
                </c:pt>
                <c:pt idx="415">
                  <c:v>1.4320000000000001E-7</c:v>
                </c:pt>
                <c:pt idx="416">
                  <c:v>1.4320000000000001E-7</c:v>
                </c:pt>
                <c:pt idx="417">
                  <c:v>1.4320000000000001E-7</c:v>
                </c:pt>
                <c:pt idx="418">
                  <c:v>1.4320000000000001E-7</c:v>
                </c:pt>
                <c:pt idx="419">
                  <c:v>1.4320000000000001E-7</c:v>
                </c:pt>
                <c:pt idx="420">
                  <c:v>1.4320000000000001E-7</c:v>
                </c:pt>
                <c:pt idx="421">
                  <c:v>1.4320000000000001E-7</c:v>
                </c:pt>
                <c:pt idx="422">
                  <c:v>1.4320000000000001E-7</c:v>
                </c:pt>
                <c:pt idx="423">
                  <c:v>1.4320000000000001E-7</c:v>
                </c:pt>
                <c:pt idx="424">
                  <c:v>1.4320000000000001E-7</c:v>
                </c:pt>
                <c:pt idx="425">
                  <c:v>1.4320000000000001E-7</c:v>
                </c:pt>
                <c:pt idx="426">
                  <c:v>1.4320000000000001E-7</c:v>
                </c:pt>
                <c:pt idx="427">
                  <c:v>1.4320000000000001E-7</c:v>
                </c:pt>
                <c:pt idx="428">
                  <c:v>1.4320000000000001E-7</c:v>
                </c:pt>
                <c:pt idx="429">
                  <c:v>1.4320000000000001E-7</c:v>
                </c:pt>
                <c:pt idx="430">
                  <c:v>1.4320000000000001E-7</c:v>
                </c:pt>
                <c:pt idx="431">
                  <c:v>1.4320000000000001E-7</c:v>
                </c:pt>
                <c:pt idx="432">
                  <c:v>1.4320000000000001E-7</c:v>
                </c:pt>
                <c:pt idx="433">
                  <c:v>1.4320000000000001E-7</c:v>
                </c:pt>
                <c:pt idx="434">
                  <c:v>1.4320000000000001E-7</c:v>
                </c:pt>
                <c:pt idx="435">
                  <c:v>1.4320000000000001E-7</c:v>
                </c:pt>
                <c:pt idx="436">
                  <c:v>1.4320000000000001E-7</c:v>
                </c:pt>
                <c:pt idx="437">
                  <c:v>1.4320000000000001E-7</c:v>
                </c:pt>
                <c:pt idx="438">
                  <c:v>1.4320000000000001E-7</c:v>
                </c:pt>
                <c:pt idx="439">
                  <c:v>1.4320000000000001E-7</c:v>
                </c:pt>
                <c:pt idx="440">
                  <c:v>1.4320000000000001E-7</c:v>
                </c:pt>
                <c:pt idx="441">
                  <c:v>1.4320000000000001E-7</c:v>
                </c:pt>
                <c:pt idx="442">
                  <c:v>1.4320000000000001E-7</c:v>
                </c:pt>
                <c:pt idx="443">
                  <c:v>1.4320000000000001E-7</c:v>
                </c:pt>
                <c:pt idx="444">
                  <c:v>1.4320000000000001E-7</c:v>
                </c:pt>
                <c:pt idx="445">
                  <c:v>1.4320000000000001E-7</c:v>
                </c:pt>
                <c:pt idx="446">
                  <c:v>1.4320000000000001E-7</c:v>
                </c:pt>
                <c:pt idx="447">
                  <c:v>1.4320000000000001E-7</c:v>
                </c:pt>
                <c:pt idx="448">
                  <c:v>1.4320000000000001E-7</c:v>
                </c:pt>
                <c:pt idx="449">
                  <c:v>1.4320000000000001E-7</c:v>
                </c:pt>
                <c:pt idx="450">
                  <c:v>1.4320000000000001E-7</c:v>
                </c:pt>
                <c:pt idx="451">
                  <c:v>1.4320000000000001E-7</c:v>
                </c:pt>
                <c:pt idx="452">
                  <c:v>1.4320000000000001E-7</c:v>
                </c:pt>
                <c:pt idx="453">
                  <c:v>1.4320000000000001E-7</c:v>
                </c:pt>
                <c:pt idx="454">
                  <c:v>1.4320000000000001E-7</c:v>
                </c:pt>
                <c:pt idx="455">
                  <c:v>1.4320000000000001E-7</c:v>
                </c:pt>
                <c:pt idx="456">
                  <c:v>1.4320000000000001E-7</c:v>
                </c:pt>
                <c:pt idx="457">
                  <c:v>1.4320000000000001E-7</c:v>
                </c:pt>
                <c:pt idx="458">
                  <c:v>1.4320000000000001E-7</c:v>
                </c:pt>
                <c:pt idx="459">
                  <c:v>1.4320000000000001E-7</c:v>
                </c:pt>
                <c:pt idx="460">
                  <c:v>1.4320000000000001E-7</c:v>
                </c:pt>
                <c:pt idx="461">
                  <c:v>1.4320000000000001E-7</c:v>
                </c:pt>
                <c:pt idx="462">
                  <c:v>1.4320000000000001E-7</c:v>
                </c:pt>
                <c:pt idx="463">
                  <c:v>1.4320000000000001E-7</c:v>
                </c:pt>
                <c:pt idx="464">
                  <c:v>1.4320000000000001E-7</c:v>
                </c:pt>
                <c:pt idx="465">
                  <c:v>1.4320000000000001E-7</c:v>
                </c:pt>
                <c:pt idx="466">
                  <c:v>1.4320000000000001E-7</c:v>
                </c:pt>
                <c:pt idx="467">
                  <c:v>1.4320000000000001E-7</c:v>
                </c:pt>
                <c:pt idx="468">
                  <c:v>1.4320000000000001E-7</c:v>
                </c:pt>
                <c:pt idx="469">
                  <c:v>1.4320000000000001E-7</c:v>
                </c:pt>
                <c:pt idx="470">
                  <c:v>1.4320000000000001E-7</c:v>
                </c:pt>
                <c:pt idx="471">
                  <c:v>1.4320000000000001E-7</c:v>
                </c:pt>
                <c:pt idx="472">
                  <c:v>1.4320000000000001E-7</c:v>
                </c:pt>
                <c:pt idx="473">
                  <c:v>1.4320000000000001E-7</c:v>
                </c:pt>
                <c:pt idx="474">
                  <c:v>1.4320000000000001E-7</c:v>
                </c:pt>
                <c:pt idx="475">
                  <c:v>1.4320000000000001E-7</c:v>
                </c:pt>
                <c:pt idx="476">
                  <c:v>1.4320000000000001E-7</c:v>
                </c:pt>
                <c:pt idx="477">
                  <c:v>1.4320000000000001E-7</c:v>
                </c:pt>
                <c:pt idx="478">
                  <c:v>1.4320000000000001E-7</c:v>
                </c:pt>
                <c:pt idx="479">
                  <c:v>1.4320000000000001E-7</c:v>
                </c:pt>
                <c:pt idx="480">
                  <c:v>1.4320000000000001E-7</c:v>
                </c:pt>
                <c:pt idx="481">
                  <c:v>1.4320000000000001E-7</c:v>
                </c:pt>
                <c:pt idx="482">
                  <c:v>1.4320000000000001E-7</c:v>
                </c:pt>
                <c:pt idx="483">
                  <c:v>1.4320000000000001E-7</c:v>
                </c:pt>
                <c:pt idx="484">
                  <c:v>1.4320000000000001E-7</c:v>
                </c:pt>
                <c:pt idx="485">
                  <c:v>1.4320000000000001E-7</c:v>
                </c:pt>
                <c:pt idx="486">
                  <c:v>1.4320000000000001E-7</c:v>
                </c:pt>
                <c:pt idx="487">
                  <c:v>1.4329999999999999E-7</c:v>
                </c:pt>
                <c:pt idx="488">
                  <c:v>1.4329999999999999E-7</c:v>
                </c:pt>
                <c:pt idx="489">
                  <c:v>1.4329999999999999E-7</c:v>
                </c:pt>
                <c:pt idx="490">
                  <c:v>1.4329999999999999E-7</c:v>
                </c:pt>
                <c:pt idx="491">
                  <c:v>1.4329999999999999E-7</c:v>
                </c:pt>
                <c:pt idx="492">
                  <c:v>1.4329999999999999E-7</c:v>
                </c:pt>
                <c:pt idx="493">
                  <c:v>1.4329999999999999E-7</c:v>
                </c:pt>
                <c:pt idx="494">
                  <c:v>1.4329999999999999E-7</c:v>
                </c:pt>
                <c:pt idx="495">
                  <c:v>1.4329999999999999E-7</c:v>
                </c:pt>
                <c:pt idx="496">
                  <c:v>1.4329999999999999E-7</c:v>
                </c:pt>
                <c:pt idx="497">
                  <c:v>1.4329999999999999E-7</c:v>
                </c:pt>
                <c:pt idx="498">
                  <c:v>1.4329999999999999E-7</c:v>
                </c:pt>
                <c:pt idx="499">
                  <c:v>1.4329999999999999E-7</c:v>
                </c:pt>
                <c:pt idx="500">
                  <c:v>1.4329999999999999E-7</c:v>
                </c:pt>
                <c:pt idx="501">
                  <c:v>1.4329999999999999E-7</c:v>
                </c:pt>
                <c:pt idx="502">
                  <c:v>1.4329999999999999E-7</c:v>
                </c:pt>
                <c:pt idx="503">
                  <c:v>1.4329999999999999E-7</c:v>
                </c:pt>
                <c:pt idx="504">
                  <c:v>1.4329999999999999E-7</c:v>
                </c:pt>
                <c:pt idx="505">
                  <c:v>1.4329999999999999E-7</c:v>
                </c:pt>
                <c:pt idx="506">
                  <c:v>1.4329999999999999E-7</c:v>
                </c:pt>
                <c:pt idx="507">
                  <c:v>1.4329999999999999E-7</c:v>
                </c:pt>
                <c:pt idx="508">
                  <c:v>1.4329999999999999E-7</c:v>
                </c:pt>
                <c:pt idx="509">
                  <c:v>1.4329999999999999E-7</c:v>
                </c:pt>
                <c:pt idx="510">
                  <c:v>1.4329999999999999E-7</c:v>
                </c:pt>
                <c:pt idx="511">
                  <c:v>1.4329999999999999E-7</c:v>
                </c:pt>
                <c:pt idx="512">
                  <c:v>1.4329999999999999E-7</c:v>
                </c:pt>
                <c:pt idx="513">
                  <c:v>1.4329999999999999E-7</c:v>
                </c:pt>
                <c:pt idx="514">
                  <c:v>1.4329999999999999E-7</c:v>
                </c:pt>
                <c:pt idx="515">
                  <c:v>1.4329999999999999E-7</c:v>
                </c:pt>
                <c:pt idx="516">
                  <c:v>1.4329999999999999E-7</c:v>
                </c:pt>
                <c:pt idx="517">
                  <c:v>1.4329999999999999E-7</c:v>
                </c:pt>
                <c:pt idx="518">
                  <c:v>1.4329999999999999E-7</c:v>
                </c:pt>
                <c:pt idx="519">
                  <c:v>1.4329999999999999E-7</c:v>
                </c:pt>
                <c:pt idx="520">
                  <c:v>1.4329999999999999E-7</c:v>
                </c:pt>
                <c:pt idx="521">
                  <c:v>1.4329999999999999E-7</c:v>
                </c:pt>
                <c:pt idx="522">
                  <c:v>1.4329999999999999E-7</c:v>
                </c:pt>
                <c:pt idx="523">
                  <c:v>1.4329999999999999E-7</c:v>
                </c:pt>
                <c:pt idx="524">
                  <c:v>1.4329999999999999E-7</c:v>
                </c:pt>
                <c:pt idx="525">
                  <c:v>1.4329999999999999E-7</c:v>
                </c:pt>
                <c:pt idx="526">
                  <c:v>1.4329999999999999E-7</c:v>
                </c:pt>
                <c:pt idx="527">
                  <c:v>1.4329999999999999E-7</c:v>
                </c:pt>
                <c:pt idx="528">
                  <c:v>1.4329999999999999E-7</c:v>
                </c:pt>
                <c:pt idx="529">
                  <c:v>1.4329999999999999E-7</c:v>
                </c:pt>
                <c:pt idx="530">
                  <c:v>1.4329999999999999E-7</c:v>
                </c:pt>
                <c:pt idx="531">
                  <c:v>1.4329999999999999E-7</c:v>
                </c:pt>
                <c:pt idx="532">
                  <c:v>1.4329999999999999E-7</c:v>
                </c:pt>
                <c:pt idx="533">
                  <c:v>1.4329999999999999E-7</c:v>
                </c:pt>
                <c:pt idx="534">
                  <c:v>1.4329999999999999E-7</c:v>
                </c:pt>
                <c:pt idx="535">
                  <c:v>1.4329999999999999E-7</c:v>
                </c:pt>
                <c:pt idx="536">
                  <c:v>1.4329999999999999E-7</c:v>
                </c:pt>
                <c:pt idx="537">
                  <c:v>1.4329999999999999E-7</c:v>
                </c:pt>
                <c:pt idx="538">
                  <c:v>1.4329999999999999E-7</c:v>
                </c:pt>
                <c:pt idx="539">
                  <c:v>1.4329999999999999E-7</c:v>
                </c:pt>
                <c:pt idx="540">
                  <c:v>1.4329999999999999E-7</c:v>
                </c:pt>
                <c:pt idx="541">
                  <c:v>1.4329999999999999E-7</c:v>
                </c:pt>
                <c:pt idx="542">
                  <c:v>1.4329999999999999E-7</c:v>
                </c:pt>
                <c:pt idx="543">
                  <c:v>1.4329999999999999E-7</c:v>
                </c:pt>
                <c:pt idx="544">
                  <c:v>1.4329999999999999E-7</c:v>
                </c:pt>
                <c:pt idx="545">
                  <c:v>1.4329999999999999E-7</c:v>
                </c:pt>
                <c:pt idx="546">
                  <c:v>1.4329999999999999E-7</c:v>
                </c:pt>
                <c:pt idx="547">
                  <c:v>1.4329999999999999E-7</c:v>
                </c:pt>
                <c:pt idx="548">
                  <c:v>1.4329999999999999E-7</c:v>
                </c:pt>
                <c:pt idx="549">
                  <c:v>1.4329999999999999E-7</c:v>
                </c:pt>
                <c:pt idx="550">
                  <c:v>1.4329999999999999E-7</c:v>
                </c:pt>
                <c:pt idx="551">
                  <c:v>1.4329999999999999E-7</c:v>
                </c:pt>
                <c:pt idx="552">
                  <c:v>1.4329999999999999E-7</c:v>
                </c:pt>
                <c:pt idx="553">
                  <c:v>1.4329999999999999E-7</c:v>
                </c:pt>
                <c:pt idx="554">
                  <c:v>1.4329999999999999E-7</c:v>
                </c:pt>
                <c:pt idx="555">
                  <c:v>1.4329999999999999E-7</c:v>
                </c:pt>
                <c:pt idx="556">
                  <c:v>1.4329999999999999E-7</c:v>
                </c:pt>
                <c:pt idx="557">
                  <c:v>1.4329999999999999E-7</c:v>
                </c:pt>
                <c:pt idx="558">
                  <c:v>1.4329999999999999E-7</c:v>
                </c:pt>
                <c:pt idx="559">
                  <c:v>1.4329999999999999E-7</c:v>
                </c:pt>
                <c:pt idx="560">
                  <c:v>1.4329999999999999E-7</c:v>
                </c:pt>
                <c:pt idx="561">
                  <c:v>1.4329999999999999E-7</c:v>
                </c:pt>
                <c:pt idx="562">
                  <c:v>1.4329999999999999E-7</c:v>
                </c:pt>
                <c:pt idx="563">
                  <c:v>1.4329999999999999E-7</c:v>
                </c:pt>
                <c:pt idx="564">
                  <c:v>1.4329999999999999E-7</c:v>
                </c:pt>
                <c:pt idx="565">
                  <c:v>1.4329999999999999E-7</c:v>
                </c:pt>
                <c:pt idx="566">
                  <c:v>1.4329999999999999E-7</c:v>
                </c:pt>
                <c:pt idx="567">
                  <c:v>1.4329999999999999E-7</c:v>
                </c:pt>
                <c:pt idx="568">
                  <c:v>1.4329999999999999E-7</c:v>
                </c:pt>
                <c:pt idx="569">
                  <c:v>1.4329999999999999E-7</c:v>
                </c:pt>
                <c:pt idx="570">
                  <c:v>1.4329999999999999E-7</c:v>
                </c:pt>
                <c:pt idx="571">
                  <c:v>1.4329999999999999E-7</c:v>
                </c:pt>
                <c:pt idx="572">
                  <c:v>1.4329999999999999E-7</c:v>
                </c:pt>
                <c:pt idx="573">
                  <c:v>1.4329999999999999E-7</c:v>
                </c:pt>
                <c:pt idx="574">
                  <c:v>1.4329999999999999E-7</c:v>
                </c:pt>
                <c:pt idx="575">
                  <c:v>1.4329999999999999E-7</c:v>
                </c:pt>
                <c:pt idx="576">
                  <c:v>1.4329999999999999E-7</c:v>
                </c:pt>
                <c:pt idx="577">
                  <c:v>1.4329999999999999E-7</c:v>
                </c:pt>
                <c:pt idx="578">
                  <c:v>1.4329999999999999E-7</c:v>
                </c:pt>
                <c:pt idx="579">
                  <c:v>1.4329999999999999E-7</c:v>
                </c:pt>
                <c:pt idx="580">
                  <c:v>1.4329999999999999E-7</c:v>
                </c:pt>
                <c:pt idx="581">
                  <c:v>1.4329999999999999E-7</c:v>
                </c:pt>
                <c:pt idx="582">
                  <c:v>1.4329999999999999E-7</c:v>
                </c:pt>
                <c:pt idx="583">
                  <c:v>1.4329999999999999E-7</c:v>
                </c:pt>
                <c:pt idx="584">
                  <c:v>1.4329999999999999E-7</c:v>
                </c:pt>
                <c:pt idx="585">
                  <c:v>1.4329999999999999E-7</c:v>
                </c:pt>
                <c:pt idx="586">
                  <c:v>1.4329999999999999E-7</c:v>
                </c:pt>
                <c:pt idx="587">
                  <c:v>1.4329999999999999E-7</c:v>
                </c:pt>
                <c:pt idx="588">
                  <c:v>1.4329999999999999E-7</c:v>
                </c:pt>
                <c:pt idx="589">
                  <c:v>1.4329999999999999E-7</c:v>
                </c:pt>
                <c:pt idx="590">
                  <c:v>1.4329999999999999E-7</c:v>
                </c:pt>
                <c:pt idx="591">
                  <c:v>1.4329999999999999E-7</c:v>
                </c:pt>
                <c:pt idx="592">
                  <c:v>1.4329999999999999E-7</c:v>
                </c:pt>
                <c:pt idx="593">
                  <c:v>1.4329999999999999E-7</c:v>
                </c:pt>
                <c:pt idx="594">
                  <c:v>1.4329999999999999E-7</c:v>
                </c:pt>
                <c:pt idx="595">
                  <c:v>1.4329999999999999E-7</c:v>
                </c:pt>
                <c:pt idx="596">
                  <c:v>1.4329999999999999E-7</c:v>
                </c:pt>
                <c:pt idx="597">
                  <c:v>1.4329999999999999E-7</c:v>
                </c:pt>
                <c:pt idx="598">
                  <c:v>1.4329999999999999E-7</c:v>
                </c:pt>
                <c:pt idx="599">
                  <c:v>1.4329999999999999E-7</c:v>
                </c:pt>
                <c:pt idx="600">
                  <c:v>1.4329999999999999E-7</c:v>
                </c:pt>
                <c:pt idx="601">
                  <c:v>1.4329999999999999E-7</c:v>
                </c:pt>
                <c:pt idx="602">
                  <c:v>1.4329999999999999E-7</c:v>
                </c:pt>
                <c:pt idx="603">
                  <c:v>1.4329999999999999E-7</c:v>
                </c:pt>
                <c:pt idx="604">
                  <c:v>1.4329999999999999E-7</c:v>
                </c:pt>
                <c:pt idx="605">
                  <c:v>1.4329999999999999E-7</c:v>
                </c:pt>
                <c:pt idx="606">
                  <c:v>1.4329999999999999E-7</c:v>
                </c:pt>
                <c:pt idx="607">
                  <c:v>1.4329999999999999E-7</c:v>
                </c:pt>
                <c:pt idx="608">
                  <c:v>1.4329999999999999E-7</c:v>
                </c:pt>
                <c:pt idx="609">
                  <c:v>1.4329999999999999E-7</c:v>
                </c:pt>
                <c:pt idx="610">
                  <c:v>1.4329999999999999E-7</c:v>
                </c:pt>
                <c:pt idx="611">
                  <c:v>1.4329999999999999E-7</c:v>
                </c:pt>
                <c:pt idx="612">
                  <c:v>1.4329999999999999E-7</c:v>
                </c:pt>
                <c:pt idx="613">
                  <c:v>1.4329999999999999E-7</c:v>
                </c:pt>
                <c:pt idx="614">
                  <c:v>1.4329999999999999E-7</c:v>
                </c:pt>
                <c:pt idx="615">
                  <c:v>1.4329999999999999E-7</c:v>
                </c:pt>
                <c:pt idx="616">
                  <c:v>1.4329999999999999E-7</c:v>
                </c:pt>
                <c:pt idx="617">
                  <c:v>1.4329999999999999E-7</c:v>
                </c:pt>
                <c:pt idx="618">
                  <c:v>1.4329999999999999E-7</c:v>
                </c:pt>
                <c:pt idx="619">
                  <c:v>1.4329999999999999E-7</c:v>
                </c:pt>
                <c:pt idx="620">
                  <c:v>1.4329999999999999E-7</c:v>
                </c:pt>
                <c:pt idx="621">
                  <c:v>1.4329999999999999E-7</c:v>
                </c:pt>
                <c:pt idx="622">
                  <c:v>1.4329999999999999E-7</c:v>
                </c:pt>
                <c:pt idx="623">
                  <c:v>1.4329999999999999E-7</c:v>
                </c:pt>
                <c:pt idx="624">
                  <c:v>1.4329999999999999E-7</c:v>
                </c:pt>
                <c:pt idx="625">
                  <c:v>1.4329999999999999E-7</c:v>
                </c:pt>
                <c:pt idx="626">
                  <c:v>1.4329999999999999E-7</c:v>
                </c:pt>
                <c:pt idx="627">
                  <c:v>1.4329999999999999E-7</c:v>
                </c:pt>
                <c:pt idx="628">
                  <c:v>1.4329999999999999E-7</c:v>
                </c:pt>
                <c:pt idx="629">
                  <c:v>1.4329999999999999E-7</c:v>
                </c:pt>
                <c:pt idx="630">
                  <c:v>1.4329999999999999E-7</c:v>
                </c:pt>
                <c:pt idx="631">
                  <c:v>1.4329999999999999E-7</c:v>
                </c:pt>
                <c:pt idx="632">
                  <c:v>1.4329999999999999E-7</c:v>
                </c:pt>
                <c:pt idx="633">
                  <c:v>1.4329999999999999E-7</c:v>
                </c:pt>
                <c:pt idx="634">
                  <c:v>1.4329999999999999E-7</c:v>
                </c:pt>
                <c:pt idx="635">
                  <c:v>1.4329999999999999E-7</c:v>
                </c:pt>
                <c:pt idx="636">
                  <c:v>1.4329999999999999E-7</c:v>
                </c:pt>
                <c:pt idx="637">
                  <c:v>1.4329999999999999E-7</c:v>
                </c:pt>
                <c:pt idx="638">
                  <c:v>1.4329999999999999E-7</c:v>
                </c:pt>
                <c:pt idx="639">
                  <c:v>1.4329999999999999E-7</c:v>
                </c:pt>
                <c:pt idx="640">
                  <c:v>1.4329999999999999E-7</c:v>
                </c:pt>
                <c:pt idx="641">
                  <c:v>1.4329999999999999E-7</c:v>
                </c:pt>
                <c:pt idx="642">
                  <c:v>1.4329999999999999E-7</c:v>
                </c:pt>
                <c:pt idx="643">
                  <c:v>1.4329999999999999E-7</c:v>
                </c:pt>
                <c:pt idx="644">
                  <c:v>1.4329999999999999E-7</c:v>
                </c:pt>
                <c:pt idx="645">
                  <c:v>1.4329999999999999E-7</c:v>
                </c:pt>
                <c:pt idx="646">
                  <c:v>1.4329999999999999E-7</c:v>
                </c:pt>
                <c:pt idx="647">
                  <c:v>1.4329999999999999E-7</c:v>
                </c:pt>
                <c:pt idx="648">
                  <c:v>1.4329999999999999E-7</c:v>
                </c:pt>
                <c:pt idx="649">
                  <c:v>1.4329999999999999E-7</c:v>
                </c:pt>
                <c:pt idx="650">
                  <c:v>1.4329999999999999E-7</c:v>
                </c:pt>
                <c:pt idx="651">
                  <c:v>1.4329999999999999E-7</c:v>
                </c:pt>
                <c:pt idx="652">
                  <c:v>1.4329999999999999E-7</c:v>
                </c:pt>
                <c:pt idx="653">
                  <c:v>1.4329999999999999E-7</c:v>
                </c:pt>
                <c:pt idx="654">
                  <c:v>1.4329999999999999E-7</c:v>
                </c:pt>
                <c:pt idx="655">
                  <c:v>1.4329999999999999E-7</c:v>
                </c:pt>
                <c:pt idx="656">
                  <c:v>1.4329999999999999E-7</c:v>
                </c:pt>
                <c:pt idx="657">
                  <c:v>1.4329999999999999E-7</c:v>
                </c:pt>
                <c:pt idx="658">
                  <c:v>1.4329999999999999E-7</c:v>
                </c:pt>
                <c:pt idx="659">
                  <c:v>1.4329999999999999E-7</c:v>
                </c:pt>
                <c:pt idx="660">
                  <c:v>1.4329999999999999E-7</c:v>
                </c:pt>
                <c:pt idx="661">
                  <c:v>1.4329999999999999E-7</c:v>
                </c:pt>
                <c:pt idx="662">
                  <c:v>1.4329999999999999E-7</c:v>
                </c:pt>
                <c:pt idx="663">
                  <c:v>1.4329999999999999E-7</c:v>
                </c:pt>
                <c:pt idx="664">
                  <c:v>1.4329999999999999E-7</c:v>
                </c:pt>
                <c:pt idx="665">
                  <c:v>1.4329999999999999E-7</c:v>
                </c:pt>
                <c:pt idx="666">
                  <c:v>1.4329999999999999E-7</c:v>
                </c:pt>
                <c:pt idx="667">
                  <c:v>1.4329999999999999E-7</c:v>
                </c:pt>
                <c:pt idx="668">
                  <c:v>1.4329999999999999E-7</c:v>
                </c:pt>
                <c:pt idx="669">
                  <c:v>1.4329999999999999E-7</c:v>
                </c:pt>
                <c:pt idx="670">
                  <c:v>1.4329999999999999E-7</c:v>
                </c:pt>
                <c:pt idx="671">
                  <c:v>1.4329999999999999E-7</c:v>
                </c:pt>
                <c:pt idx="672">
                  <c:v>1.4329999999999999E-7</c:v>
                </c:pt>
                <c:pt idx="673">
                  <c:v>1.4329999999999999E-7</c:v>
                </c:pt>
                <c:pt idx="674">
                  <c:v>1.4329999999999999E-7</c:v>
                </c:pt>
                <c:pt idx="675">
                  <c:v>1.4329999999999999E-7</c:v>
                </c:pt>
                <c:pt idx="676">
                  <c:v>1.4329999999999999E-7</c:v>
                </c:pt>
                <c:pt idx="677">
                  <c:v>1.4329999999999999E-7</c:v>
                </c:pt>
                <c:pt idx="678">
                  <c:v>1.4329999999999999E-7</c:v>
                </c:pt>
                <c:pt idx="679">
                  <c:v>1.4329999999999999E-7</c:v>
                </c:pt>
                <c:pt idx="680">
                  <c:v>1.4329999999999999E-7</c:v>
                </c:pt>
                <c:pt idx="681">
                  <c:v>1.4329999999999999E-7</c:v>
                </c:pt>
                <c:pt idx="682">
                  <c:v>1.4329999999999999E-7</c:v>
                </c:pt>
                <c:pt idx="683">
                  <c:v>1.4329999999999999E-7</c:v>
                </c:pt>
                <c:pt idx="684">
                  <c:v>1.4329999999999999E-7</c:v>
                </c:pt>
                <c:pt idx="685">
                  <c:v>1.4329999999999999E-7</c:v>
                </c:pt>
                <c:pt idx="686">
                  <c:v>1.4329999999999999E-7</c:v>
                </c:pt>
                <c:pt idx="687">
                  <c:v>1.4329999999999999E-7</c:v>
                </c:pt>
                <c:pt idx="688">
                  <c:v>1.4329999999999999E-7</c:v>
                </c:pt>
                <c:pt idx="689">
                  <c:v>1.4329999999999999E-7</c:v>
                </c:pt>
                <c:pt idx="690">
                  <c:v>1.4329999999999999E-7</c:v>
                </c:pt>
                <c:pt idx="691">
                  <c:v>1.4329999999999999E-7</c:v>
                </c:pt>
                <c:pt idx="692">
                  <c:v>1.4329999999999999E-7</c:v>
                </c:pt>
                <c:pt idx="693">
                  <c:v>1.4329999999999999E-7</c:v>
                </c:pt>
                <c:pt idx="694">
                  <c:v>1.4329999999999999E-7</c:v>
                </c:pt>
                <c:pt idx="695">
                  <c:v>1.4329999999999999E-7</c:v>
                </c:pt>
                <c:pt idx="696">
                  <c:v>1.4329999999999999E-7</c:v>
                </c:pt>
                <c:pt idx="697">
                  <c:v>1.4329999999999999E-7</c:v>
                </c:pt>
                <c:pt idx="698">
                  <c:v>1.4329999999999999E-7</c:v>
                </c:pt>
                <c:pt idx="699">
                  <c:v>1.4329999999999999E-7</c:v>
                </c:pt>
                <c:pt idx="700">
                  <c:v>1.4329999999999999E-7</c:v>
                </c:pt>
                <c:pt idx="701">
                  <c:v>1.4329999999999999E-7</c:v>
                </c:pt>
                <c:pt idx="702">
                  <c:v>1.4329999999999999E-7</c:v>
                </c:pt>
                <c:pt idx="703">
                  <c:v>1.4329999999999999E-7</c:v>
                </c:pt>
                <c:pt idx="704">
                  <c:v>1.4329999999999999E-7</c:v>
                </c:pt>
                <c:pt idx="705">
                  <c:v>1.4329999999999999E-7</c:v>
                </c:pt>
                <c:pt idx="706">
                  <c:v>1.4329999999999999E-7</c:v>
                </c:pt>
                <c:pt idx="707">
                  <c:v>1.4329999999999999E-7</c:v>
                </c:pt>
                <c:pt idx="708">
                  <c:v>1.4329999999999999E-7</c:v>
                </c:pt>
                <c:pt idx="709">
                  <c:v>1.4329999999999999E-7</c:v>
                </c:pt>
                <c:pt idx="710">
                  <c:v>1.4329999999999999E-7</c:v>
                </c:pt>
                <c:pt idx="711">
                  <c:v>1.4329999999999999E-7</c:v>
                </c:pt>
                <c:pt idx="712">
                  <c:v>1.4329999999999999E-7</c:v>
                </c:pt>
                <c:pt idx="713">
                  <c:v>1.4329999999999999E-7</c:v>
                </c:pt>
                <c:pt idx="714">
                  <c:v>1.4329999999999999E-7</c:v>
                </c:pt>
                <c:pt idx="715">
                  <c:v>1.4329999999999999E-7</c:v>
                </c:pt>
                <c:pt idx="716">
                  <c:v>1.4329999999999999E-7</c:v>
                </c:pt>
                <c:pt idx="717">
                  <c:v>1.4329999999999999E-7</c:v>
                </c:pt>
                <c:pt idx="718">
                  <c:v>1.4329999999999999E-7</c:v>
                </c:pt>
                <c:pt idx="719">
                  <c:v>1.4329999999999999E-7</c:v>
                </c:pt>
                <c:pt idx="720">
                  <c:v>1.4329999999999999E-7</c:v>
                </c:pt>
                <c:pt idx="721">
                  <c:v>1.4329999999999999E-7</c:v>
                </c:pt>
                <c:pt idx="722">
                  <c:v>1.4329999999999999E-7</c:v>
                </c:pt>
                <c:pt idx="723">
                  <c:v>1.4329999999999999E-7</c:v>
                </c:pt>
                <c:pt idx="724">
                  <c:v>1.4329999999999999E-7</c:v>
                </c:pt>
                <c:pt idx="725">
                  <c:v>1.4329999999999999E-7</c:v>
                </c:pt>
                <c:pt idx="726">
                  <c:v>1.4329999999999999E-7</c:v>
                </c:pt>
                <c:pt idx="727">
                  <c:v>1.4329999999999999E-7</c:v>
                </c:pt>
                <c:pt idx="728">
                  <c:v>1.4329999999999999E-7</c:v>
                </c:pt>
                <c:pt idx="729">
                  <c:v>1.4329999999999999E-7</c:v>
                </c:pt>
                <c:pt idx="730">
                  <c:v>1.4329999999999999E-7</c:v>
                </c:pt>
                <c:pt idx="731">
                  <c:v>1.4329999999999999E-7</c:v>
                </c:pt>
                <c:pt idx="732">
                  <c:v>1.4329999999999999E-7</c:v>
                </c:pt>
                <c:pt idx="733">
                  <c:v>1.4329999999999999E-7</c:v>
                </c:pt>
                <c:pt idx="734">
                  <c:v>1.4329999999999999E-7</c:v>
                </c:pt>
                <c:pt idx="735">
                  <c:v>1.4329999999999999E-7</c:v>
                </c:pt>
                <c:pt idx="736">
                  <c:v>1.4329999999999999E-7</c:v>
                </c:pt>
                <c:pt idx="737">
                  <c:v>1.4329999999999999E-7</c:v>
                </c:pt>
                <c:pt idx="738">
                  <c:v>1.4329999999999999E-7</c:v>
                </c:pt>
                <c:pt idx="739">
                  <c:v>1.4329999999999999E-7</c:v>
                </c:pt>
                <c:pt idx="740">
                  <c:v>1.4329999999999999E-7</c:v>
                </c:pt>
                <c:pt idx="741">
                  <c:v>1.4329999999999999E-7</c:v>
                </c:pt>
                <c:pt idx="742">
                  <c:v>1.4329999999999999E-7</c:v>
                </c:pt>
                <c:pt idx="743">
                  <c:v>1.4329999999999999E-7</c:v>
                </c:pt>
                <c:pt idx="744">
                  <c:v>1.4329999999999999E-7</c:v>
                </c:pt>
                <c:pt idx="745">
                  <c:v>1.4329999999999999E-7</c:v>
                </c:pt>
                <c:pt idx="746">
                  <c:v>1.4329999999999999E-7</c:v>
                </c:pt>
                <c:pt idx="747">
                  <c:v>1.4329999999999999E-7</c:v>
                </c:pt>
                <c:pt idx="748">
                  <c:v>1.4329999999999999E-7</c:v>
                </c:pt>
                <c:pt idx="749">
                  <c:v>1.4329999999999999E-7</c:v>
                </c:pt>
                <c:pt idx="750">
                  <c:v>1.4329999999999999E-7</c:v>
                </c:pt>
                <c:pt idx="751">
                  <c:v>1.4329999999999999E-7</c:v>
                </c:pt>
                <c:pt idx="752">
                  <c:v>1.4329999999999999E-7</c:v>
                </c:pt>
                <c:pt idx="753">
                  <c:v>1.4329999999999999E-7</c:v>
                </c:pt>
                <c:pt idx="754">
                  <c:v>1.4329999999999999E-7</c:v>
                </c:pt>
                <c:pt idx="755">
                  <c:v>1.4329999999999999E-7</c:v>
                </c:pt>
                <c:pt idx="756">
                  <c:v>1.4329999999999999E-7</c:v>
                </c:pt>
                <c:pt idx="757">
                  <c:v>1.4329999999999999E-7</c:v>
                </c:pt>
                <c:pt idx="758">
                  <c:v>1.4329999999999999E-7</c:v>
                </c:pt>
                <c:pt idx="759">
                  <c:v>1.4329999999999999E-7</c:v>
                </c:pt>
                <c:pt idx="760">
                  <c:v>1.4329999999999999E-7</c:v>
                </c:pt>
                <c:pt idx="761">
                  <c:v>1.4329999999999999E-7</c:v>
                </c:pt>
                <c:pt idx="762">
                  <c:v>1.4329999999999999E-7</c:v>
                </c:pt>
                <c:pt idx="763">
                  <c:v>1.4329999999999999E-7</c:v>
                </c:pt>
                <c:pt idx="764">
                  <c:v>1.4329999999999999E-7</c:v>
                </c:pt>
                <c:pt idx="765">
                  <c:v>1.4329999999999999E-7</c:v>
                </c:pt>
                <c:pt idx="766">
                  <c:v>1.4329999999999999E-7</c:v>
                </c:pt>
                <c:pt idx="767">
                  <c:v>1.4329999999999999E-7</c:v>
                </c:pt>
                <c:pt idx="768">
                  <c:v>1.4329999999999999E-7</c:v>
                </c:pt>
                <c:pt idx="769">
                  <c:v>1.4329999999999999E-7</c:v>
                </c:pt>
                <c:pt idx="770">
                  <c:v>1.4329999999999999E-7</c:v>
                </c:pt>
                <c:pt idx="771">
                  <c:v>1.4329999999999999E-7</c:v>
                </c:pt>
                <c:pt idx="772">
                  <c:v>1.4329999999999999E-7</c:v>
                </c:pt>
                <c:pt idx="773">
                  <c:v>1.4329999999999999E-7</c:v>
                </c:pt>
                <c:pt idx="774">
                  <c:v>1.4329999999999999E-7</c:v>
                </c:pt>
                <c:pt idx="775">
                  <c:v>1.4329999999999999E-7</c:v>
                </c:pt>
                <c:pt idx="776">
                  <c:v>1.4329999999999999E-7</c:v>
                </c:pt>
                <c:pt idx="777">
                  <c:v>1.4329999999999999E-7</c:v>
                </c:pt>
                <c:pt idx="778">
                  <c:v>1.4329999999999999E-7</c:v>
                </c:pt>
                <c:pt idx="779">
                  <c:v>1.4329999999999999E-7</c:v>
                </c:pt>
                <c:pt idx="780">
                  <c:v>1.4329999999999999E-7</c:v>
                </c:pt>
                <c:pt idx="781">
                  <c:v>1.4329999999999999E-7</c:v>
                </c:pt>
                <c:pt idx="782">
                  <c:v>1.4329999999999999E-7</c:v>
                </c:pt>
                <c:pt idx="783">
                  <c:v>1.4329999999999999E-7</c:v>
                </c:pt>
                <c:pt idx="784">
                  <c:v>1.4329999999999999E-7</c:v>
                </c:pt>
                <c:pt idx="785">
                  <c:v>1.4329999999999999E-7</c:v>
                </c:pt>
                <c:pt idx="786">
                  <c:v>1.4329999999999999E-7</c:v>
                </c:pt>
                <c:pt idx="787">
                  <c:v>1.4329999999999999E-7</c:v>
                </c:pt>
                <c:pt idx="788">
                  <c:v>1.4329999999999999E-7</c:v>
                </c:pt>
                <c:pt idx="789">
                  <c:v>1.4329999999999999E-7</c:v>
                </c:pt>
                <c:pt idx="790">
                  <c:v>1.4329999999999999E-7</c:v>
                </c:pt>
                <c:pt idx="791">
                  <c:v>1.4329999999999999E-7</c:v>
                </c:pt>
                <c:pt idx="792">
                  <c:v>1.4329999999999999E-7</c:v>
                </c:pt>
                <c:pt idx="793">
                  <c:v>1.4329999999999999E-7</c:v>
                </c:pt>
                <c:pt idx="794">
                  <c:v>1.4329999999999999E-7</c:v>
                </c:pt>
                <c:pt idx="795">
                  <c:v>1.4329999999999999E-7</c:v>
                </c:pt>
                <c:pt idx="796">
                  <c:v>1.4329999999999999E-7</c:v>
                </c:pt>
                <c:pt idx="797">
                  <c:v>1.4329999999999999E-7</c:v>
                </c:pt>
                <c:pt idx="798">
                  <c:v>1.4329999999999999E-7</c:v>
                </c:pt>
                <c:pt idx="799">
                  <c:v>1.4329999999999999E-7</c:v>
                </c:pt>
                <c:pt idx="800">
                  <c:v>1.4329999999999999E-7</c:v>
                </c:pt>
                <c:pt idx="801">
                  <c:v>1.4329999999999999E-7</c:v>
                </c:pt>
                <c:pt idx="802">
                  <c:v>1.4329999999999999E-7</c:v>
                </c:pt>
                <c:pt idx="803">
                  <c:v>1.4329999999999999E-7</c:v>
                </c:pt>
                <c:pt idx="804">
                  <c:v>1.4329999999999999E-7</c:v>
                </c:pt>
                <c:pt idx="805">
                  <c:v>1.4329999999999999E-7</c:v>
                </c:pt>
                <c:pt idx="806">
                  <c:v>1.4329999999999999E-7</c:v>
                </c:pt>
                <c:pt idx="807">
                  <c:v>1.4329999999999999E-7</c:v>
                </c:pt>
                <c:pt idx="808">
                  <c:v>1.4329999999999999E-7</c:v>
                </c:pt>
                <c:pt idx="809">
                  <c:v>1.4329999999999999E-7</c:v>
                </c:pt>
                <c:pt idx="810">
                  <c:v>1.4329999999999999E-7</c:v>
                </c:pt>
                <c:pt idx="811">
                  <c:v>1.4329999999999999E-7</c:v>
                </c:pt>
                <c:pt idx="812">
                  <c:v>1.4329999999999999E-7</c:v>
                </c:pt>
                <c:pt idx="813">
                  <c:v>1.4329999999999999E-7</c:v>
                </c:pt>
                <c:pt idx="814">
                  <c:v>1.4329999999999999E-7</c:v>
                </c:pt>
                <c:pt idx="815">
                  <c:v>1.4329999999999999E-7</c:v>
                </c:pt>
                <c:pt idx="816">
                  <c:v>1.4329999999999999E-7</c:v>
                </c:pt>
                <c:pt idx="817">
                  <c:v>1.4329999999999999E-7</c:v>
                </c:pt>
                <c:pt idx="818">
                  <c:v>1.4329999999999999E-7</c:v>
                </c:pt>
                <c:pt idx="819">
                  <c:v>1.4329999999999999E-7</c:v>
                </c:pt>
                <c:pt idx="820">
                  <c:v>1.4329999999999999E-7</c:v>
                </c:pt>
                <c:pt idx="821">
                  <c:v>1.4329999999999999E-7</c:v>
                </c:pt>
                <c:pt idx="822">
                  <c:v>1.4329999999999999E-7</c:v>
                </c:pt>
                <c:pt idx="823">
                  <c:v>1.4329999999999999E-7</c:v>
                </c:pt>
                <c:pt idx="824">
                  <c:v>1.4329999999999999E-7</c:v>
                </c:pt>
                <c:pt idx="825">
                  <c:v>1.4329999999999999E-7</c:v>
                </c:pt>
                <c:pt idx="826">
                  <c:v>1.4329999999999999E-7</c:v>
                </c:pt>
                <c:pt idx="827">
                  <c:v>1.4329999999999999E-7</c:v>
                </c:pt>
                <c:pt idx="828">
                  <c:v>1.4329999999999999E-7</c:v>
                </c:pt>
                <c:pt idx="829">
                  <c:v>1.4329999999999999E-7</c:v>
                </c:pt>
                <c:pt idx="830">
                  <c:v>1.4329999999999999E-7</c:v>
                </c:pt>
                <c:pt idx="831">
                  <c:v>1.4329999999999999E-7</c:v>
                </c:pt>
                <c:pt idx="832">
                  <c:v>1.4329999999999999E-7</c:v>
                </c:pt>
                <c:pt idx="833">
                  <c:v>1.4329999999999999E-7</c:v>
                </c:pt>
                <c:pt idx="834">
                  <c:v>1.4329999999999999E-7</c:v>
                </c:pt>
                <c:pt idx="835">
                  <c:v>1.4329999999999999E-7</c:v>
                </c:pt>
                <c:pt idx="836">
                  <c:v>1.4329999999999999E-7</c:v>
                </c:pt>
                <c:pt idx="837">
                  <c:v>1.4329999999999999E-7</c:v>
                </c:pt>
                <c:pt idx="838">
                  <c:v>1.4329999999999999E-7</c:v>
                </c:pt>
                <c:pt idx="839">
                  <c:v>1.4329999999999999E-7</c:v>
                </c:pt>
                <c:pt idx="840">
                  <c:v>1.4329999999999999E-7</c:v>
                </c:pt>
                <c:pt idx="841">
                  <c:v>1.4329999999999999E-7</c:v>
                </c:pt>
                <c:pt idx="842">
                  <c:v>1.4329999999999999E-7</c:v>
                </c:pt>
                <c:pt idx="843">
                  <c:v>1.4329999999999999E-7</c:v>
                </c:pt>
                <c:pt idx="844">
                  <c:v>1.4329999999999999E-7</c:v>
                </c:pt>
                <c:pt idx="845">
                  <c:v>1.4329999999999999E-7</c:v>
                </c:pt>
                <c:pt idx="846">
                  <c:v>1.4329999999999999E-7</c:v>
                </c:pt>
                <c:pt idx="847">
                  <c:v>1.4329999999999999E-7</c:v>
                </c:pt>
                <c:pt idx="848">
                  <c:v>1.4329999999999999E-7</c:v>
                </c:pt>
                <c:pt idx="849">
                  <c:v>1.4329999999999999E-7</c:v>
                </c:pt>
                <c:pt idx="850">
                  <c:v>1.4329999999999999E-7</c:v>
                </c:pt>
                <c:pt idx="851">
                  <c:v>1.4329999999999999E-7</c:v>
                </c:pt>
                <c:pt idx="852">
                  <c:v>1.4329999999999999E-7</c:v>
                </c:pt>
                <c:pt idx="853">
                  <c:v>1.4329999999999999E-7</c:v>
                </c:pt>
                <c:pt idx="854">
                  <c:v>1.4329999999999999E-7</c:v>
                </c:pt>
                <c:pt idx="855">
                  <c:v>1.4329999999999999E-7</c:v>
                </c:pt>
                <c:pt idx="856">
                  <c:v>1.4329999999999999E-7</c:v>
                </c:pt>
                <c:pt idx="857">
                  <c:v>1.4329999999999999E-7</c:v>
                </c:pt>
                <c:pt idx="858">
                  <c:v>1.4329999999999999E-7</c:v>
                </c:pt>
                <c:pt idx="859">
                  <c:v>1.4329999999999999E-7</c:v>
                </c:pt>
                <c:pt idx="860">
                  <c:v>1.4329999999999999E-7</c:v>
                </c:pt>
                <c:pt idx="861">
                  <c:v>1.4329999999999999E-7</c:v>
                </c:pt>
                <c:pt idx="862">
                  <c:v>1.4329999999999999E-7</c:v>
                </c:pt>
                <c:pt idx="863">
                  <c:v>1.4329999999999999E-7</c:v>
                </c:pt>
                <c:pt idx="864">
                  <c:v>1.4329999999999999E-7</c:v>
                </c:pt>
                <c:pt idx="865">
                  <c:v>1.4329999999999999E-7</c:v>
                </c:pt>
                <c:pt idx="866">
                  <c:v>1.4329999999999999E-7</c:v>
                </c:pt>
                <c:pt idx="867">
                  <c:v>1.4329999999999999E-7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E2-4816-A50A-66B5E625700E}"/>
            </c:ext>
          </c:extLst>
        </c:ser>
        <c:ser>
          <c:idx val="6"/>
          <c:order val="1"/>
          <c:tx>
            <c:v>Gaussian beam 40fC@200kV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'Gaussian beam 40fC@200kV'!$F$3:$F$870</c:f>
              <c:numCache>
                <c:formatCode>0.00E+00</c:formatCode>
                <c:ptCount val="868"/>
                <c:pt idx="0">
                  <c:v>5.2509999999999996E-7</c:v>
                </c:pt>
                <c:pt idx="1">
                  <c:v>5.933E-7</c:v>
                </c:pt>
                <c:pt idx="2">
                  <c:v>6.6179999999999996E-7</c:v>
                </c:pt>
                <c:pt idx="3">
                  <c:v>7.4519999999999998E-7</c:v>
                </c:pt>
                <c:pt idx="4">
                  <c:v>8.2760000000000003E-7</c:v>
                </c:pt>
                <c:pt idx="5">
                  <c:v>9.1920000000000003E-7</c:v>
                </c:pt>
                <c:pt idx="6">
                  <c:v>1.0240000000000001E-6</c:v>
                </c:pt>
                <c:pt idx="7">
                  <c:v>1.141E-6</c:v>
                </c:pt>
                <c:pt idx="8">
                  <c:v>1.268E-6</c:v>
                </c:pt>
                <c:pt idx="9">
                  <c:v>1.3990000000000001E-6</c:v>
                </c:pt>
                <c:pt idx="10">
                  <c:v>1.5460000000000001E-6</c:v>
                </c:pt>
                <c:pt idx="11">
                  <c:v>1.7290000000000001E-6</c:v>
                </c:pt>
                <c:pt idx="12">
                  <c:v>1.9190000000000002E-6</c:v>
                </c:pt>
                <c:pt idx="13">
                  <c:v>2.1239999999999999E-6</c:v>
                </c:pt>
                <c:pt idx="14">
                  <c:v>2.3489999999999999E-6</c:v>
                </c:pt>
                <c:pt idx="15">
                  <c:v>2.6010000000000002E-6</c:v>
                </c:pt>
                <c:pt idx="16">
                  <c:v>2.853E-6</c:v>
                </c:pt>
                <c:pt idx="17">
                  <c:v>3.1319999999999998E-6</c:v>
                </c:pt>
                <c:pt idx="18">
                  <c:v>3.4529999999999998E-6</c:v>
                </c:pt>
                <c:pt idx="19">
                  <c:v>3.8020000000000002E-6</c:v>
                </c:pt>
                <c:pt idx="20">
                  <c:v>4.1960000000000001E-6</c:v>
                </c:pt>
                <c:pt idx="21">
                  <c:v>4.6240000000000001E-6</c:v>
                </c:pt>
                <c:pt idx="22">
                  <c:v>5.0969999999999996E-6</c:v>
                </c:pt>
                <c:pt idx="23">
                  <c:v>5.5990000000000001E-6</c:v>
                </c:pt>
                <c:pt idx="24">
                  <c:v>6.1630000000000001E-6</c:v>
                </c:pt>
                <c:pt idx="25">
                  <c:v>6.8009999999999998E-6</c:v>
                </c:pt>
                <c:pt idx="26">
                  <c:v>7.4610000000000002E-6</c:v>
                </c:pt>
                <c:pt idx="27">
                  <c:v>8.2199999999999992E-6</c:v>
                </c:pt>
                <c:pt idx="28">
                  <c:v>9.0589999999999992E-6</c:v>
                </c:pt>
                <c:pt idx="29">
                  <c:v>9.9850000000000001E-6</c:v>
                </c:pt>
                <c:pt idx="30">
                  <c:v>1.098E-5</c:v>
                </c:pt>
                <c:pt idx="31">
                  <c:v>1.206E-5</c:v>
                </c:pt>
                <c:pt idx="32">
                  <c:v>1.33E-5</c:v>
                </c:pt>
                <c:pt idx="33">
                  <c:v>1.464E-5</c:v>
                </c:pt>
                <c:pt idx="34">
                  <c:v>1.6079999999999999E-5</c:v>
                </c:pt>
                <c:pt idx="35">
                  <c:v>1.7710000000000002E-5</c:v>
                </c:pt>
                <c:pt idx="36">
                  <c:v>1.95E-5</c:v>
                </c:pt>
                <c:pt idx="37">
                  <c:v>2.1420000000000002E-5</c:v>
                </c:pt>
                <c:pt idx="38">
                  <c:v>2.3540000000000002E-5</c:v>
                </c:pt>
                <c:pt idx="39">
                  <c:v>2.5870000000000001E-5</c:v>
                </c:pt>
                <c:pt idx="40">
                  <c:v>2.8439999999999999E-5</c:v>
                </c:pt>
                <c:pt idx="41">
                  <c:v>3.1449999999999999E-5</c:v>
                </c:pt>
                <c:pt idx="42">
                  <c:v>3.4650000000000002E-5</c:v>
                </c:pt>
                <c:pt idx="43">
                  <c:v>3.8090000000000003E-5</c:v>
                </c:pt>
                <c:pt idx="44">
                  <c:v>4.1869999999999997E-5</c:v>
                </c:pt>
                <c:pt idx="45">
                  <c:v>4.6029999999999998E-5</c:v>
                </c:pt>
                <c:pt idx="46">
                  <c:v>5.0710000000000001E-5</c:v>
                </c:pt>
                <c:pt idx="47">
                  <c:v>5.575E-5</c:v>
                </c:pt>
                <c:pt idx="48">
                  <c:v>6.143E-5</c:v>
                </c:pt>
                <c:pt idx="49">
                  <c:v>6.7539999999999994E-5</c:v>
                </c:pt>
                <c:pt idx="50">
                  <c:v>7.4270000000000006E-5</c:v>
                </c:pt>
                <c:pt idx="51">
                  <c:v>8.1660000000000001E-5</c:v>
                </c:pt>
                <c:pt idx="52">
                  <c:v>8.9790000000000006E-5</c:v>
                </c:pt>
                <c:pt idx="53">
                  <c:v>9.8740000000000007E-5</c:v>
                </c:pt>
                <c:pt idx="54">
                  <c:v>1.086E-4</c:v>
                </c:pt>
                <c:pt idx="55">
                  <c:v>1.194E-4</c:v>
                </c:pt>
                <c:pt idx="56">
                  <c:v>1.3129999999999999E-4</c:v>
                </c:pt>
                <c:pt idx="57">
                  <c:v>1.4440000000000001E-4</c:v>
                </c:pt>
                <c:pt idx="58">
                  <c:v>1.5880000000000001E-4</c:v>
                </c:pt>
                <c:pt idx="59">
                  <c:v>1.7459999999999999E-4</c:v>
                </c:pt>
                <c:pt idx="60">
                  <c:v>1.92E-4</c:v>
                </c:pt>
                <c:pt idx="61">
                  <c:v>2.1110000000000001E-4</c:v>
                </c:pt>
                <c:pt idx="62">
                  <c:v>2.3220000000000001E-4</c:v>
                </c:pt>
                <c:pt idx="63">
                  <c:v>2.5530000000000003E-4</c:v>
                </c:pt>
                <c:pt idx="64">
                  <c:v>2.8079999999999999E-4</c:v>
                </c:pt>
                <c:pt idx="65">
                  <c:v>3.0880000000000002E-4</c:v>
                </c:pt>
                <c:pt idx="66">
                  <c:v>3.3960000000000001E-4</c:v>
                </c:pt>
                <c:pt idx="67">
                  <c:v>3.7340000000000002E-4</c:v>
                </c:pt>
                <c:pt idx="68">
                  <c:v>4.105E-4</c:v>
                </c:pt>
                <c:pt idx="69">
                  <c:v>4.5120000000000002E-4</c:v>
                </c:pt>
                <c:pt idx="70">
                  <c:v>4.9589999999999996E-4</c:v>
                </c:pt>
                <c:pt idx="71">
                  <c:v>5.4469999999999996E-4</c:v>
                </c:pt>
                <c:pt idx="72">
                  <c:v>5.9800000000000001E-4</c:v>
                </c:pt>
                <c:pt idx="73">
                  <c:v>6.5620000000000001E-4</c:v>
                </c:pt>
                <c:pt idx="74">
                  <c:v>7.1940000000000003E-4</c:v>
                </c:pt>
                <c:pt idx="75">
                  <c:v>7.8799999999999996E-4</c:v>
                </c:pt>
                <c:pt idx="76">
                  <c:v>8.6240000000000004E-4</c:v>
                </c:pt>
                <c:pt idx="77">
                  <c:v>9.4260000000000004E-4</c:v>
                </c:pt>
                <c:pt idx="78">
                  <c:v>1.029E-3</c:v>
                </c:pt>
                <c:pt idx="79">
                  <c:v>1.122E-3</c:v>
                </c:pt>
                <c:pt idx="80">
                  <c:v>1.222E-3</c:v>
                </c:pt>
                <c:pt idx="81">
                  <c:v>1.328E-3</c:v>
                </c:pt>
                <c:pt idx="82">
                  <c:v>1.4419999999999999E-3</c:v>
                </c:pt>
                <c:pt idx="83">
                  <c:v>1.5629999999999999E-3</c:v>
                </c:pt>
                <c:pt idx="84">
                  <c:v>1.691E-3</c:v>
                </c:pt>
                <c:pt idx="85">
                  <c:v>1.8270000000000001E-3</c:v>
                </c:pt>
                <c:pt idx="86">
                  <c:v>1.9710000000000001E-3</c:v>
                </c:pt>
                <c:pt idx="87">
                  <c:v>2.1229999999999999E-3</c:v>
                </c:pt>
                <c:pt idx="88">
                  <c:v>2.2829999999999999E-3</c:v>
                </c:pt>
                <c:pt idx="89">
                  <c:v>2.4520000000000002E-3</c:v>
                </c:pt>
                <c:pt idx="90">
                  <c:v>2.6289999999999998E-3</c:v>
                </c:pt>
                <c:pt idx="91">
                  <c:v>2.8140000000000001E-3</c:v>
                </c:pt>
                <c:pt idx="92">
                  <c:v>3.0149999999999999E-3</c:v>
                </c:pt>
                <c:pt idx="93">
                  <c:v>3.2179999999999999E-3</c:v>
                </c:pt>
                <c:pt idx="94">
                  <c:v>3.431E-3</c:v>
                </c:pt>
                <c:pt idx="95">
                  <c:v>3.653E-3</c:v>
                </c:pt>
                <c:pt idx="96">
                  <c:v>3.8839999999999999E-3</c:v>
                </c:pt>
                <c:pt idx="97">
                  <c:v>4.1250000000000002E-3</c:v>
                </c:pt>
                <c:pt idx="98">
                  <c:v>4.3750000000000004E-3</c:v>
                </c:pt>
                <c:pt idx="99">
                  <c:v>4.6350000000000002E-3</c:v>
                </c:pt>
                <c:pt idx="100">
                  <c:v>4.9040000000000004E-3</c:v>
                </c:pt>
                <c:pt idx="101">
                  <c:v>5.1840000000000002E-3</c:v>
                </c:pt>
                <c:pt idx="102">
                  <c:v>5.4739999999999997E-3</c:v>
                </c:pt>
                <c:pt idx="103">
                  <c:v>5.7739999999999996E-3</c:v>
                </c:pt>
                <c:pt idx="104">
                  <c:v>6.084E-3</c:v>
                </c:pt>
                <c:pt idx="105">
                  <c:v>6.4050000000000001E-3</c:v>
                </c:pt>
                <c:pt idx="106">
                  <c:v>6.7359999999999998E-3</c:v>
                </c:pt>
                <c:pt idx="107">
                  <c:v>7.0780000000000001E-3</c:v>
                </c:pt>
                <c:pt idx="108">
                  <c:v>7.4310000000000001E-3</c:v>
                </c:pt>
                <c:pt idx="109">
                  <c:v>7.7949999999999998E-3</c:v>
                </c:pt>
                <c:pt idx="110">
                  <c:v>8.1700000000000002E-3</c:v>
                </c:pt>
                <c:pt idx="111">
                  <c:v>8.5570000000000004E-3</c:v>
                </c:pt>
                <c:pt idx="112">
                  <c:v>8.9540000000000002E-3</c:v>
                </c:pt>
                <c:pt idx="113">
                  <c:v>9.3629999999999998E-3</c:v>
                </c:pt>
                <c:pt idx="114">
                  <c:v>9.783E-3</c:v>
                </c:pt>
                <c:pt idx="115">
                  <c:v>1.021E-2</c:v>
                </c:pt>
                <c:pt idx="116">
                  <c:v>1.0659999999999999E-2</c:v>
                </c:pt>
                <c:pt idx="117">
                  <c:v>1.111E-2</c:v>
                </c:pt>
                <c:pt idx="118">
                  <c:v>1.158E-2</c:v>
                </c:pt>
                <c:pt idx="119">
                  <c:v>1.206E-2</c:v>
                </c:pt>
                <c:pt idx="120">
                  <c:v>1.255E-2</c:v>
                </c:pt>
                <c:pt idx="121">
                  <c:v>1.3050000000000001E-2</c:v>
                </c:pt>
                <c:pt idx="122">
                  <c:v>1.357E-2</c:v>
                </c:pt>
                <c:pt idx="123">
                  <c:v>1.409E-2</c:v>
                </c:pt>
                <c:pt idx="124">
                  <c:v>1.4630000000000001E-2</c:v>
                </c:pt>
                <c:pt idx="125">
                  <c:v>1.5180000000000001E-2</c:v>
                </c:pt>
                <c:pt idx="126">
                  <c:v>1.5740000000000001E-2</c:v>
                </c:pt>
                <c:pt idx="127">
                  <c:v>1.6320000000000001E-2</c:v>
                </c:pt>
                <c:pt idx="128">
                  <c:v>1.6899999999999998E-2</c:v>
                </c:pt>
                <c:pt idx="129">
                  <c:v>1.7500000000000002E-2</c:v>
                </c:pt>
                <c:pt idx="130">
                  <c:v>1.8110000000000001E-2</c:v>
                </c:pt>
                <c:pt idx="131">
                  <c:v>1.873E-2</c:v>
                </c:pt>
                <c:pt idx="132">
                  <c:v>1.9359999999999999E-2</c:v>
                </c:pt>
                <c:pt idx="133">
                  <c:v>2.001E-2</c:v>
                </c:pt>
                <c:pt idx="134">
                  <c:v>2.0660000000000001E-2</c:v>
                </c:pt>
                <c:pt idx="135">
                  <c:v>2.1329999999999998E-2</c:v>
                </c:pt>
                <c:pt idx="136">
                  <c:v>2.2009999999999998E-2</c:v>
                </c:pt>
                <c:pt idx="137">
                  <c:v>2.2700000000000001E-2</c:v>
                </c:pt>
                <c:pt idx="138">
                  <c:v>2.3400000000000001E-2</c:v>
                </c:pt>
                <c:pt idx="139">
                  <c:v>2.4109999999999999E-2</c:v>
                </c:pt>
                <c:pt idx="140">
                  <c:v>2.4830000000000001E-2</c:v>
                </c:pt>
                <c:pt idx="141">
                  <c:v>2.5559999999999999E-2</c:v>
                </c:pt>
                <c:pt idx="142">
                  <c:v>2.631E-2</c:v>
                </c:pt>
                <c:pt idx="143">
                  <c:v>2.7060000000000001E-2</c:v>
                </c:pt>
                <c:pt idx="144">
                  <c:v>2.7830000000000001E-2</c:v>
                </c:pt>
                <c:pt idx="145">
                  <c:v>2.86E-2</c:v>
                </c:pt>
                <c:pt idx="146">
                  <c:v>2.938E-2</c:v>
                </c:pt>
                <c:pt idx="147">
                  <c:v>3.0179999999999998E-2</c:v>
                </c:pt>
                <c:pt idx="148">
                  <c:v>3.0980000000000001E-2</c:v>
                </c:pt>
                <c:pt idx="149">
                  <c:v>3.1789999999999999E-2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3.5999999999999997E-2</c:v>
                </c:pt>
                <c:pt idx="155">
                  <c:v>3.6859999999999997E-2</c:v>
                </c:pt>
                <c:pt idx="156">
                  <c:v>3.7740000000000003E-2</c:v>
                </c:pt>
                <c:pt idx="157">
                  <c:v>3.8620000000000002E-2</c:v>
                </c:pt>
                <c:pt idx="158">
                  <c:v>3.9510000000000003E-2</c:v>
                </c:pt>
                <c:pt idx="159">
                  <c:v>4.0410000000000001E-2</c:v>
                </c:pt>
                <c:pt idx="160">
                  <c:v>4.1309999999999999E-2</c:v>
                </c:pt>
                <c:pt idx="161">
                  <c:v>4.2229999999999997E-2</c:v>
                </c:pt>
                <c:pt idx="162">
                  <c:v>4.3150000000000001E-2</c:v>
                </c:pt>
                <c:pt idx="163">
                  <c:v>4.4080000000000001E-2</c:v>
                </c:pt>
                <c:pt idx="164">
                  <c:v>4.5010000000000001E-2</c:v>
                </c:pt>
                <c:pt idx="165">
                  <c:v>4.5949999999999998E-2</c:v>
                </c:pt>
                <c:pt idx="166">
                  <c:v>4.6899999999999997E-2</c:v>
                </c:pt>
                <c:pt idx="167">
                  <c:v>4.786E-2</c:v>
                </c:pt>
                <c:pt idx="168">
                  <c:v>4.8820000000000002E-2</c:v>
                </c:pt>
                <c:pt idx="169">
                  <c:v>4.9790000000000001E-2</c:v>
                </c:pt>
                <c:pt idx="170">
                  <c:v>5.076E-2</c:v>
                </c:pt>
                <c:pt idx="171">
                  <c:v>5.1740000000000001E-2</c:v>
                </c:pt>
                <c:pt idx="172">
                  <c:v>5.2729999999999999E-2</c:v>
                </c:pt>
                <c:pt idx="173">
                  <c:v>5.3719999999999997E-2</c:v>
                </c:pt>
                <c:pt idx="174">
                  <c:v>5.4719999999999998E-2</c:v>
                </c:pt>
                <c:pt idx="175">
                  <c:v>5.5719999999999999E-2</c:v>
                </c:pt>
                <c:pt idx="176">
                  <c:v>5.6730000000000003E-2</c:v>
                </c:pt>
                <c:pt idx="177">
                  <c:v>5.7750000000000003E-2</c:v>
                </c:pt>
                <c:pt idx="178">
                  <c:v>5.8770000000000003E-2</c:v>
                </c:pt>
                <c:pt idx="179">
                  <c:v>5.9790000000000003E-2</c:v>
                </c:pt>
                <c:pt idx="180">
                  <c:v>6.0819999999999999E-2</c:v>
                </c:pt>
                <c:pt idx="181">
                  <c:v>6.1859999999999998E-2</c:v>
                </c:pt>
                <c:pt idx="182">
                  <c:v>6.2899999999999998E-2</c:v>
                </c:pt>
                <c:pt idx="183">
                  <c:v>6.3950000000000007E-2</c:v>
                </c:pt>
                <c:pt idx="184">
                  <c:v>6.5000000000000002E-2</c:v>
                </c:pt>
                <c:pt idx="185">
                  <c:v>6.6049999999999998E-2</c:v>
                </c:pt>
                <c:pt idx="186">
                  <c:v>6.7110000000000003E-2</c:v>
                </c:pt>
                <c:pt idx="187">
                  <c:v>6.8169999999999994E-2</c:v>
                </c:pt>
                <c:pt idx="188">
                  <c:v>6.9239999999999996E-2</c:v>
                </c:pt>
                <c:pt idx="189">
                  <c:v>7.0309999999999997E-2</c:v>
                </c:pt>
                <c:pt idx="190">
                  <c:v>7.1389999999999995E-2</c:v>
                </c:pt>
                <c:pt idx="191">
                  <c:v>7.2470000000000007E-2</c:v>
                </c:pt>
                <c:pt idx="192">
                  <c:v>7.356E-2</c:v>
                </c:pt>
                <c:pt idx="193">
                  <c:v>7.4639999999999998E-2</c:v>
                </c:pt>
                <c:pt idx="194">
                  <c:v>7.5740000000000002E-2</c:v>
                </c:pt>
                <c:pt idx="195">
                  <c:v>7.6829999999999996E-2</c:v>
                </c:pt>
                <c:pt idx="196">
                  <c:v>7.7929999999999999E-2</c:v>
                </c:pt>
                <c:pt idx="197">
                  <c:v>7.9030000000000003E-2</c:v>
                </c:pt>
                <c:pt idx="198">
                  <c:v>8.0140000000000003E-2</c:v>
                </c:pt>
                <c:pt idx="199">
                  <c:v>8.1250000000000003E-2</c:v>
                </c:pt>
                <c:pt idx="200">
                  <c:v>8.2360000000000003E-2</c:v>
                </c:pt>
                <c:pt idx="201">
                  <c:v>8.3470000000000003E-2</c:v>
                </c:pt>
                <c:pt idx="202">
                  <c:v>8.4589999999999999E-2</c:v>
                </c:pt>
                <c:pt idx="203">
                  <c:v>8.5709999999999995E-2</c:v>
                </c:pt>
                <c:pt idx="204">
                  <c:v>8.6830000000000004E-2</c:v>
                </c:pt>
                <c:pt idx="205">
                  <c:v>8.795E-2</c:v>
                </c:pt>
                <c:pt idx="206">
                  <c:v>8.9069999999999996E-2</c:v>
                </c:pt>
                <c:pt idx="207">
                  <c:v>9.0200000000000002E-2</c:v>
                </c:pt>
                <c:pt idx="208">
                  <c:v>9.1329999999999995E-2</c:v>
                </c:pt>
                <c:pt idx="209">
                  <c:v>9.2460000000000001E-2</c:v>
                </c:pt>
                <c:pt idx="210">
                  <c:v>9.3590000000000007E-2</c:v>
                </c:pt>
                <c:pt idx="211">
                  <c:v>9.4719999999999999E-2</c:v>
                </c:pt>
                <c:pt idx="212">
                  <c:v>9.5860000000000001E-2</c:v>
                </c:pt>
                <c:pt idx="213">
                  <c:v>9.6990000000000007E-2</c:v>
                </c:pt>
                <c:pt idx="214">
                  <c:v>9.8129999999999995E-2</c:v>
                </c:pt>
                <c:pt idx="215">
                  <c:v>9.9260000000000001E-2</c:v>
                </c:pt>
                <c:pt idx="216">
                  <c:v>0.1004</c:v>
                </c:pt>
                <c:pt idx="217">
                  <c:v>0.10150000000000001</c:v>
                </c:pt>
                <c:pt idx="218">
                  <c:v>0.1027</c:v>
                </c:pt>
                <c:pt idx="219">
                  <c:v>0.1038</c:v>
                </c:pt>
                <c:pt idx="220">
                  <c:v>0.105</c:v>
                </c:pt>
                <c:pt idx="221">
                  <c:v>0.1061</c:v>
                </c:pt>
                <c:pt idx="222">
                  <c:v>0.1072</c:v>
                </c:pt>
                <c:pt idx="223">
                  <c:v>0.1084</c:v>
                </c:pt>
                <c:pt idx="224">
                  <c:v>0.1095</c:v>
                </c:pt>
                <c:pt idx="225">
                  <c:v>0.11070000000000001</c:v>
                </c:pt>
                <c:pt idx="226">
                  <c:v>0.1118</c:v>
                </c:pt>
                <c:pt idx="227">
                  <c:v>0.113</c:v>
                </c:pt>
                <c:pt idx="228">
                  <c:v>0.11409999999999999</c:v>
                </c:pt>
                <c:pt idx="229">
                  <c:v>0.1152</c:v>
                </c:pt>
                <c:pt idx="230">
                  <c:v>0.1164</c:v>
                </c:pt>
                <c:pt idx="231">
                  <c:v>0.11749999999999999</c:v>
                </c:pt>
                <c:pt idx="232">
                  <c:v>0.1187</c:v>
                </c:pt>
                <c:pt idx="233">
                  <c:v>0.1198</c:v>
                </c:pt>
                <c:pt idx="234">
                  <c:v>0.121</c:v>
                </c:pt>
                <c:pt idx="235">
                  <c:v>0.1221</c:v>
                </c:pt>
                <c:pt idx="236">
                  <c:v>0.12330000000000001</c:v>
                </c:pt>
                <c:pt idx="237">
                  <c:v>0.1244</c:v>
                </c:pt>
                <c:pt idx="238">
                  <c:v>0.1255</c:v>
                </c:pt>
                <c:pt idx="239">
                  <c:v>0.12670000000000001</c:v>
                </c:pt>
                <c:pt idx="240">
                  <c:v>0.1278</c:v>
                </c:pt>
                <c:pt idx="241">
                  <c:v>0.129</c:v>
                </c:pt>
                <c:pt idx="242">
                  <c:v>0.13009999999999999</c:v>
                </c:pt>
                <c:pt idx="243">
                  <c:v>0.1313</c:v>
                </c:pt>
                <c:pt idx="244">
                  <c:v>0.13239999999999999</c:v>
                </c:pt>
                <c:pt idx="245">
                  <c:v>0.1336</c:v>
                </c:pt>
                <c:pt idx="246">
                  <c:v>0.13469999999999999</c:v>
                </c:pt>
                <c:pt idx="247">
                  <c:v>0.13589999999999999</c:v>
                </c:pt>
                <c:pt idx="248">
                  <c:v>0.13700000000000001</c:v>
                </c:pt>
                <c:pt idx="249">
                  <c:v>0.1381</c:v>
                </c:pt>
                <c:pt idx="250">
                  <c:v>0.13930000000000001</c:v>
                </c:pt>
                <c:pt idx="251">
                  <c:v>0.1404</c:v>
                </c:pt>
                <c:pt idx="252">
                  <c:v>0.1416</c:v>
                </c:pt>
                <c:pt idx="253">
                  <c:v>0.14269999999999999</c:v>
                </c:pt>
                <c:pt idx="254">
                  <c:v>0.1439</c:v>
                </c:pt>
                <c:pt idx="255">
                  <c:v>0.14499999999999999</c:v>
                </c:pt>
                <c:pt idx="256">
                  <c:v>0.1462</c:v>
                </c:pt>
                <c:pt idx="257">
                  <c:v>0.14729999999999999</c:v>
                </c:pt>
                <c:pt idx="258">
                  <c:v>0.14849999999999999</c:v>
                </c:pt>
                <c:pt idx="259">
                  <c:v>0.14960000000000001</c:v>
                </c:pt>
                <c:pt idx="260">
                  <c:v>0.15079999999999999</c:v>
                </c:pt>
                <c:pt idx="261">
                  <c:v>0.15190000000000001</c:v>
                </c:pt>
                <c:pt idx="262">
                  <c:v>0.153</c:v>
                </c:pt>
                <c:pt idx="263">
                  <c:v>0.1542</c:v>
                </c:pt>
                <c:pt idx="264">
                  <c:v>0.15529999999999999</c:v>
                </c:pt>
                <c:pt idx="265">
                  <c:v>0.1565</c:v>
                </c:pt>
                <c:pt idx="266">
                  <c:v>0.15759999999999999</c:v>
                </c:pt>
                <c:pt idx="267">
                  <c:v>0.1588</c:v>
                </c:pt>
                <c:pt idx="268">
                  <c:v>0.15989999999999999</c:v>
                </c:pt>
                <c:pt idx="269">
                  <c:v>0.16109999999999999</c:v>
                </c:pt>
                <c:pt idx="270">
                  <c:v>0.16220000000000001</c:v>
                </c:pt>
                <c:pt idx="271">
                  <c:v>0.16339999999999999</c:v>
                </c:pt>
                <c:pt idx="272">
                  <c:v>0.16450000000000001</c:v>
                </c:pt>
                <c:pt idx="273">
                  <c:v>0.16569999999999999</c:v>
                </c:pt>
                <c:pt idx="274">
                  <c:v>0.1668</c:v>
                </c:pt>
                <c:pt idx="275">
                  <c:v>0.16789999999999999</c:v>
                </c:pt>
                <c:pt idx="276">
                  <c:v>0.1691</c:v>
                </c:pt>
                <c:pt idx="277">
                  <c:v>0.17019999999999999</c:v>
                </c:pt>
                <c:pt idx="278">
                  <c:v>0.1714</c:v>
                </c:pt>
                <c:pt idx="279">
                  <c:v>0.17249999999999999</c:v>
                </c:pt>
                <c:pt idx="280">
                  <c:v>0.17369999999999999</c:v>
                </c:pt>
                <c:pt idx="281">
                  <c:v>0.17480000000000001</c:v>
                </c:pt>
                <c:pt idx="282">
                  <c:v>0.17599999999999999</c:v>
                </c:pt>
                <c:pt idx="283">
                  <c:v>0.17710000000000001</c:v>
                </c:pt>
                <c:pt idx="284">
                  <c:v>0.17829999999999999</c:v>
                </c:pt>
                <c:pt idx="285">
                  <c:v>0.1794</c:v>
                </c:pt>
                <c:pt idx="286">
                  <c:v>0.18060000000000001</c:v>
                </c:pt>
                <c:pt idx="287">
                  <c:v>0.1817</c:v>
                </c:pt>
                <c:pt idx="288">
                  <c:v>0.18279999999999999</c:v>
                </c:pt>
                <c:pt idx="289">
                  <c:v>0.184</c:v>
                </c:pt>
                <c:pt idx="290">
                  <c:v>0.18509999999999999</c:v>
                </c:pt>
                <c:pt idx="291">
                  <c:v>0.18629999999999999</c:v>
                </c:pt>
                <c:pt idx="292">
                  <c:v>0.18740000000000001</c:v>
                </c:pt>
                <c:pt idx="293">
                  <c:v>0.18859999999999999</c:v>
                </c:pt>
                <c:pt idx="294">
                  <c:v>0.18970000000000001</c:v>
                </c:pt>
                <c:pt idx="295">
                  <c:v>0.19089999999999999</c:v>
                </c:pt>
                <c:pt idx="296">
                  <c:v>0.192</c:v>
                </c:pt>
                <c:pt idx="297">
                  <c:v>0.19320000000000001</c:v>
                </c:pt>
                <c:pt idx="298">
                  <c:v>0.1943</c:v>
                </c:pt>
                <c:pt idx="299">
                  <c:v>0.19550000000000001</c:v>
                </c:pt>
                <c:pt idx="300">
                  <c:v>0.1966</c:v>
                </c:pt>
                <c:pt idx="301">
                  <c:v>0.19769999999999999</c:v>
                </c:pt>
                <c:pt idx="302">
                  <c:v>0.19889999999999999</c:v>
                </c:pt>
                <c:pt idx="303">
                  <c:v>0.2</c:v>
                </c:pt>
                <c:pt idx="304">
                  <c:v>0.20119999999999999</c:v>
                </c:pt>
                <c:pt idx="305">
                  <c:v>0.20230000000000001</c:v>
                </c:pt>
                <c:pt idx="306">
                  <c:v>0.20349999999999999</c:v>
                </c:pt>
                <c:pt idx="307">
                  <c:v>0.2046</c:v>
                </c:pt>
                <c:pt idx="308">
                  <c:v>0.20580000000000001</c:v>
                </c:pt>
                <c:pt idx="309">
                  <c:v>0.2069</c:v>
                </c:pt>
                <c:pt idx="310">
                  <c:v>0.20810000000000001</c:v>
                </c:pt>
                <c:pt idx="311">
                  <c:v>0.2092</c:v>
                </c:pt>
                <c:pt idx="312">
                  <c:v>0.2104</c:v>
                </c:pt>
                <c:pt idx="313">
                  <c:v>0.21149999999999999</c:v>
                </c:pt>
                <c:pt idx="314">
                  <c:v>0.21260000000000001</c:v>
                </c:pt>
                <c:pt idx="315">
                  <c:v>0.21379999999999999</c:v>
                </c:pt>
                <c:pt idx="316">
                  <c:v>0.21490000000000001</c:v>
                </c:pt>
                <c:pt idx="317">
                  <c:v>0.21609999999999999</c:v>
                </c:pt>
                <c:pt idx="318">
                  <c:v>0.2172</c:v>
                </c:pt>
                <c:pt idx="319">
                  <c:v>0.21840000000000001</c:v>
                </c:pt>
                <c:pt idx="320">
                  <c:v>0.2195</c:v>
                </c:pt>
                <c:pt idx="321">
                  <c:v>0.22070000000000001</c:v>
                </c:pt>
                <c:pt idx="322">
                  <c:v>0.2218</c:v>
                </c:pt>
                <c:pt idx="323">
                  <c:v>0.223</c:v>
                </c:pt>
                <c:pt idx="324">
                  <c:v>0.22409999999999999</c:v>
                </c:pt>
                <c:pt idx="325">
                  <c:v>0.2253</c:v>
                </c:pt>
                <c:pt idx="326">
                  <c:v>0.22639999999999999</c:v>
                </c:pt>
                <c:pt idx="327">
                  <c:v>0.22750000000000001</c:v>
                </c:pt>
                <c:pt idx="328">
                  <c:v>0.22869999999999999</c:v>
                </c:pt>
                <c:pt idx="329">
                  <c:v>0.2298</c:v>
                </c:pt>
                <c:pt idx="330">
                  <c:v>0.23100000000000001</c:v>
                </c:pt>
                <c:pt idx="331">
                  <c:v>0.2321</c:v>
                </c:pt>
                <c:pt idx="332">
                  <c:v>0.23330000000000001</c:v>
                </c:pt>
                <c:pt idx="333">
                  <c:v>0.2344</c:v>
                </c:pt>
                <c:pt idx="334">
                  <c:v>0.2356</c:v>
                </c:pt>
                <c:pt idx="335">
                  <c:v>0.23669999999999999</c:v>
                </c:pt>
                <c:pt idx="336">
                  <c:v>0.2379</c:v>
                </c:pt>
                <c:pt idx="337">
                  <c:v>0.23899999999999999</c:v>
                </c:pt>
                <c:pt idx="338">
                  <c:v>0.2402</c:v>
                </c:pt>
                <c:pt idx="339">
                  <c:v>0.24129999999999999</c:v>
                </c:pt>
                <c:pt idx="340">
                  <c:v>0.2424</c:v>
                </c:pt>
                <c:pt idx="341">
                  <c:v>0.24360000000000001</c:v>
                </c:pt>
                <c:pt idx="342">
                  <c:v>0.2447</c:v>
                </c:pt>
                <c:pt idx="343">
                  <c:v>0.24590000000000001</c:v>
                </c:pt>
                <c:pt idx="344">
                  <c:v>0.247</c:v>
                </c:pt>
                <c:pt idx="345">
                  <c:v>0.2482</c:v>
                </c:pt>
                <c:pt idx="346">
                  <c:v>0.24929999999999999</c:v>
                </c:pt>
                <c:pt idx="347">
                  <c:v>0.2505</c:v>
                </c:pt>
                <c:pt idx="348">
                  <c:v>0.25159999999999999</c:v>
                </c:pt>
                <c:pt idx="349">
                  <c:v>0.25280000000000002</c:v>
                </c:pt>
                <c:pt idx="350">
                  <c:v>0.25390000000000001</c:v>
                </c:pt>
                <c:pt idx="351">
                  <c:v>0.25509999999999999</c:v>
                </c:pt>
                <c:pt idx="352">
                  <c:v>0.25619999999999998</c:v>
                </c:pt>
                <c:pt idx="353">
                  <c:v>0.25729999999999997</c:v>
                </c:pt>
                <c:pt idx="354">
                  <c:v>0.25850000000000001</c:v>
                </c:pt>
                <c:pt idx="355">
                  <c:v>0.2596</c:v>
                </c:pt>
                <c:pt idx="356">
                  <c:v>0.26079999999999998</c:v>
                </c:pt>
                <c:pt idx="357">
                  <c:v>0.26190000000000002</c:v>
                </c:pt>
                <c:pt idx="358">
                  <c:v>0.2631</c:v>
                </c:pt>
                <c:pt idx="359">
                  <c:v>0.26419999999999999</c:v>
                </c:pt>
                <c:pt idx="360">
                  <c:v>0.26540000000000002</c:v>
                </c:pt>
                <c:pt idx="361">
                  <c:v>0.26650000000000001</c:v>
                </c:pt>
                <c:pt idx="362">
                  <c:v>0.26769999999999999</c:v>
                </c:pt>
                <c:pt idx="363">
                  <c:v>0.26879999999999998</c:v>
                </c:pt>
                <c:pt idx="364">
                  <c:v>0.27</c:v>
                </c:pt>
                <c:pt idx="365">
                  <c:v>0.27110000000000001</c:v>
                </c:pt>
                <c:pt idx="366">
                  <c:v>0.27229999999999999</c:v>
                </c:pt>
                <c:pt idx="367">
                  <c:v>0.27339999999999998</c:v>
                </c:pt>
                <c:pt idx="368">
                  <c:v>0.27450000000000002</c:v>
                </c:pt>
                <c:pt idx="369">
                  <c:v>0.2757</c:v>
                </c:pt>
                <c:pt idx="370">
                  <c:v>0.27679999999999999</c:v>
                </c:pt>
                <c:pt idx="371">
                  <c:v>0.27800000000000002</c:v>
                </c:pt>
                <c:pt idx="372">
                  <c:v>0.27910000000000001</c:v>
                </c:pt>
                <c:pt idx="373">
                  <c:v>0.28029999999999999</c:v>
                </c:pt>
                <c:pt idx="374">
                  <c:v>0.28139999999999998</c:v>
                </c:pt>
                <c:pt idx="375">
                  <c:v>0.28260000000000002</c:v>
                </c:pt>
                <c:pt idx="376">
                  <c:v>0.28370000000000001</c:v>
                </c:pt>
                <c:pt idx="377">
                  <c:v>0.28489999999999999</c:v>
                </c:pt>
                <c:pt idx="378">
                  <c:v>0.28599999999999998</c:v>
                </c:pt>
                <c:pt idx="379">
                  <c:v>0.28720000000000001</c:v>
                </c:pt>
                <c:pt idx="380">
                  <c:v>0.2883</c:v>
                </c:pt>
                <c:pt idx="381">
                  <c:v>0.28939999999999999</c:v>
                </c:pt>
                <c:pt idx="382">
                  <c:v>0.29060000000000002</c:v>
                </c:pt>
                <c:pt idx="383">
                  <c:v>0.29170000000000001</c:v>
                </c:pt>
                <c:pt idx="384">
                  <c:v>0.29289999999999999</c:v>
                </c:pt>
                <c:pt idx="385">
                  <c:v>0.29399999999999998</c:v>
                </c:pt>
                <c:pt idx="386">
                  <c:v>0.29520000000000002</c:v>
                </c:pt>
                <c:pt idx="387">
                  <c:v>0.29630000000000001</c:v>
                </c:pt>
                <c:pt idx="388">
                  <c:v>0.29749999999999999</c:v>
                </c:pt>
                <c:pt idx="389">
                  <c:v>0.29859999999999998</c:v>
                </c:pt>
                <c:pt idx="390">
                  <c:v>0.29980000000000001</c:v>
                </c:pt>
                <c:pt idx="391">
                  <c:v>0.3009</c:v>
                </c:pt>
                <c:pt idx="392">
                  <c:v>0.30209999999999998</c:v>
                </c:pt>
                <c:pt idx="393">
                  <c:v>0.30320000000000003</c:v>
                </c:pt>
                <c:pt idx="394">
                  <c:v>0.30430000000000001</c:v>
                </c:pt>
                <c:pt idx="395">
                  <c:v>0.30549999999999999</c:v>
                </c:pt>
                <c:pt idx="396">
                  <c:v>0.30659999999999998</c:v>
                </c:pt>
                <c:pt idx="397">
                  <c:v>0.30780000000000002</c:v>
                </c:pt>
                <c:pt idx="398">
                  <c:v>0.30890000000000001</c:v>
                </c:pt>
                <c:pt idx="399">
                  <c:v>0.31009999999999999</c:v>
                </c:pt>
                <c:pt idx="400">
                  <c:v>0.31119999999999998</c:v>
                </c:pt>
                <c:pt idx="401">
                  <c:v>0.31240000000000001</c:v>
                </c:pt>
                <c:pt idx="402">
                  <c:v>0.3135</c:v>
                </c:pt>
                <c:pt idx="403">
                  <c:v>0.31469999999999998</c:v>
                </c:pt>
                <c:pt idx="404">
                  <c:v>0.31580000000000003</c:v>
                </c:pt>
                <c:pt idx="405">
                  <c:v>0.317</c:v>
                </c:pt>
                <c:pt idx="406">
                  <c:v>0.31809999999999999</c:v>
                </c:pt>
                <c:pt idx="407">
                  <c:v>0.31919999999999998</c:v>
                </c:pt>
                <c:pt idx="408">
                  <c:v>0.32040000000000002</c:v>
                </c:pt>
                <c:pt idx="409">
                  <c:v>0.32150000000000001</c:v>
                </c:pt>
                <c:pt idx="410">
                  <c:v>0.32269999999999999</c:v>
                </c:pt>
                <c:pt idx="411">
                  <c:v>0.32379999999999998</c:v>
                </c:pt>
                <c:pt idx="412">
                  <c:v>0.32500000000000001</c:v>
                </c:pt>
                <c:pt idx="413">
                  <c:v>0.3261</c:v>
                </c:pt>
                <c:pt idx="414">
                  <c:v>0.32729999999999998</c:v>
                </c:pt>
                <c:pt idx="415">
                  <c:v>0.32840000000000003</c:v>
                </c:pt>
                <c:pt idx="416">
                  <c:v>0.3296</c:v>
                </c:pt>
                <c:pt idx="417">
                  <c:v>0.33069999999999999</c:v>
                </c:pt>
                <c:pt idx="418">
                  <c:v>0.33189999999999997</c:v>
                </c:pt>
                <c:pt idx="419">
                  <c:v>0.33300000000000002</c:v>
                </c:pt>
                <c:pt idx="420">
                  <c:v>0.33410000000000001</c:v>
                </c:pt>
                <c:pt idx="421">
                  <c:v>0.33529999999999999</c:v>
                </c:pt>
                <c:pt idx="422">
                  <c:v>0.33639999999999998</c:v>
                </c:pt>
                <c:pt idx="423">
                  <c:v>0.33760000000000001</c:v>
                </c:pt>
                <c:pt idx="424">
                  <c:v>0.3387</c:v>
                </c:pt>
                <c:pt idx="425">
                  <c:v>0.33989999999999998</c:v>
                </c:pt>
                <c:pt idx="426">
                  <c:v>0.34100000000000003</c:v>
                </c:pt>
                <c:pt idx="427">
                  <c:v>0.3422</c:v>
                </c:pt>
                <c:pt idx="428">
                  <c:v>0.34329999999999999</c:v>
                </c:pt>
                <c:pt idx="429">
                  <c:v>0.34449999999999997</c:v>
                </c:pt>
                <c:pt idx="430">
                  <c:v>0.34560000000000002</c:v>
                </c:pt>
                <c:pt idx="431">
                  <c:v>0.3468</c:v>
                </c:pt>
                <c:pt idx="432">
                  <c:v>0.34789999999999999</c:v>
                </c:pt>
                <c:pt idx="433">
                  <c:v>0.34899999999999998</c:v>
                </c:pt>
                <c:pt idx="434">
                  <c:v>0.35020000000000001</c:v>
                </c:pt>
                <c:pt idx="435">
                  <c:v>0.3513</c:v>
                </c:pt>
                <c:pt idx="436">
                  <c:v>0.35249999999999998</c:v>
                </c:pt>
                <c:pt idx="437">
                  <c:v>0.35360000000000003</c:v>
                </c:pt>
                <c:pt idx="438">
                  <c:v>0.3548</c:v>
                </c:pt>
                <c:pt idx="439">
                  <c:v>0.35589999999999999</c:v>
                </c:pt>
                <c:pt idx="440">
                  <c:v>0.35709999999999997</c:v>
                </c:pt>
                <c:pt idx="441">
                  <c:v>0.35820000000000002</c:v>
                </c:pt>
                <c:pt idx="442">
                  <c:v>0.3594</c:v>
                </c:pt>
                <c:pt idx="443">
                  <c:v>0.36049999999999999</c:v>
                </c:pt>
                <c:pt idx="444">
                  <c:v>0.36170000000000002</c:v>
                </c:pt>
                <c:pt idx="445">
                  <c:v>0.36280000000000001</c:v>
                </c:pt>
                <c:pt idx="446">
                  <c:v>0.3639</c:v>
                </c:pt>
                <c:pt idx="447">
                  <c:v>0.36509999999999998</c:v>
                </c:pt>
                <c:pt idx="448">
                  <c:v>0.36620000000000003</c:v>
                </c:pt>
                <c:pt idx="449">
                  <c:v>0.3674</c:v>
                </c:pt>
                <c:pt idx="450">
                  <c:v>0.36849999999999999</c:v>
                </c:pt>
                <c:pt idx="451">
                  <c:v>0.36969999999999997</c:v>
                </c:pt>
                <c:pt idx="452">
                  <c:v>0.37080000000000002</c:v>
                </c:pt>
                <c:pt idx="453">
                  <c:v>0.372</c:v>
                </c:pt>
                <c:pt idx="454">
                  <c:v>0.37309999999999999</c:v>
                </c:pt>
                <c:pt idx="455">
                  <c:v>0.37430000000000002</c:v>
                </c:pt>
                <c:pt idx="456">
                  <c:v>0.37540000000000001</c:v>
                </c:pt>
                <c:pt idx="457">
                  <c:v>0.37659999999999999</c:v>
                </c:pt>
                <c:pt idx="458">
                  <c:v>0.37769999999999998</c:v>
                </c:pt>
                <c:pt idx="459">
                  <c:v>0.37880000000000003</c:v>
                </c:pt>
                <c:pt idx="460">
                  <c:v>0.38</c:v>
                </c:pt>
                <c:pt idx="461">
                  <c:v>0.38109999999999999</c:v>
                </c:pt>
                <c:pt idx="462">
                  <c:v>0.38229999999999997</c:v>
                </c:pt>
                <c:pt idx="463">
                  <c:v>0.38340000000000002</c:v>
                </c:pt>
                <c:pt idx="464">
                  <c:v>0.3846</c:v>
                </c:pt>
                <c:pt idx="465">
                  <c:v>0.38569999999999999</c:v>
                </c:pt>
                <c:pt idx="466">
                  <c:v>0.38690000000000002</c:v>
                </c:pt>
                <c:pt idx="467">
                  <c:v>0.38800000000000001</c:v>
                </c:pt>
                <c:pt idx="468">
                  <c:v>0.38919999999999999</c:v>
                </c:pt>
                <c:pt idx="469">
                  <c:v>0.39029999999999998</c:v>
                </c:pt>
                <c:pt idx="470">
                  <c:v>0.39150000000000001</c:v>
                </c:pt>
                <c:pt idx="471">
                  <c:v>0.3926</c:v>
                </c:pt>
                <c:pt idx="472">
                  <c:v>0.39369999999999999</c:v>
                </c:pt>
                <c:pt idx="473">
                  <c:v>0.39489999999999997</c:v>
                </c:pt>
                <c:pt idx="474">
                  <c:v>0.39600000000000002</c:v>
                </c:pt>
                <c:pt idx="475">
                  <c:v>0.3972</c:v>
                </c:pt>
                <c:pt idx="476">
                  <c:v>0.39829999999999999</c:v>
                </c:pt>
                <c:pt idx="477">
                  <c:v>0.39950000000000002</c:v>
                </c:pt>
                <c:pt idx="478">
                  <c:v>0.40060000000000001</c:v>
                </c:pt>
                <c:pt idx="479">
                  <c:v>0.40179999999999999</c:v>
                </c:pt>
                <c:pt idx="480">
                  <c:v>0.40289999999999998</c:v>
                </c:pt>
                <c:pt idx="481">
                  <c:v>0.40410000000000001</c:v>
                </c:pt>
                <c:pt idx="482">
                  <c:v>0.4052</c:v>
                </c:pt>
                <c:pt idx="483">
                  <c:v>0.40639999999999998</c:v>
                </c:pt>
                <c:pt idx="484">
                  <c:v>0.40749999999999997</c:v>
                </c:pt>
                <c:pt idx="485">
                  <c:v>0.40870000000000001</c:v>
                </c:pt>
                <c:pt idx="486">
                  <c:v>0.4098</c:v>
                </c:pt>
                <c:pt idx="487">
                  <c:v>0.41089999999999999</c:v>
                </c:pt>
                <c:pt idx="488">
                  <c:v>0.41210000000000002</c:v>
                </c:pt>
                <c:pt idx="489">
                  <c:v>0.41320000000000001</c:v>
                </c:pt>
                <c:pt idx="490">
                  <c:v>0.41439999999999999</c:v>
                </c:pt>
                <c:pt idx="491">
                  <c:v>0.41549999999999998</c:v>
                </c:pt>
                <c:pt idx="492">
                  <c:v>0.41670000000000001</c:v>
                </c:pt>
                <c:pt idx="493">
                  <c:v>0.4178</c:v>
                </c:pt>
                <c:pt idx="494">
                  <c:v>0.41899999999999998</c:v>
                </c:pt>
                <c:pt idx="495">
                  <c:v>0.42009999999999997</c:v>
                </c:pt>
                <c:pt idx="496">
                  <c:v>0.42130000000000001</c:v>
                </c:pt>
                <c:pt idx="497">
                  <c:v>0.4224</c:v>
                </c:pt>
                <c:pt idx="498">
                  <c:v>0.42359999999999998</c:v>
                </c:pt>
                <c:pt idx="499">
                  <c:v>0.42470000000000002</c:v>
                </c:pt>
                <c:pt idx="500">
                  <c:v>0.42580000000000001</c:v>
                </c:pt>
                <c:pt idx="501">
                  <c:v>0.42699999999999999</c:v>
                </c:pt>
                <c:pt idx="502">
                  <c:v>0.42809999999999998</c:v>
                </c:pt>
                <c:pt idx="503">
                  <c:v>0.42930000000000001</c:v>
                </c:pt>
                <c:pt idx="504">
                  <c:v>0.4304</c:v>
                </c:pt>
                <c:pt idx="505">
                  <c:v>0.43159999999999998</c:v>
                </c:pt>
                <c:pt idx="506">
                  <c:v>0.43269999999999997</c:v>
                </c:pt>
                <c:pt idx="507">
                  <c:v>0.43390000000000001</c:v>
                </c:pt>
                <c:pt idx="508">
                  <c:v>0.435</c:v>
                </c:pt>
                <c:pt idx="509">
                  <c:v>0.43619999999999998</c:v>
                </c:pt>
                <c:pt idx="510">
                  <c:v>0.43730000000000002</c:v>
                </c:pt>
                <c:pt idx="511">
                  <c:v>0.4385</c:v>
                </c:pt>
                <c:pt idx="512">
                  <c:v>0.43959999999999999</c:v>
                </c:pt>
                <c:pt idx="513">
                  <c:v>0.44069999999999998</c:v>
                </c:pt>
                <c:pt idx="514">
                  <c:v>0.44190000000000002</c:v>
                </c:pt>
                <c:pt idx="515">
                  <c:v>0.443</c:v>
                </c:pt>
                <c:pt idx="516">
                  <c:v>0.44419999999999998</c:v>
                </c:pt>
                <c:pt idx="517">
                  <c:v>0.44529999999999997</c:v>
                </c:pt>
                <c:pt idx="518">
                  <c:v>0.44650000000000001</c:v>
                </c:pt>
                <c:pt idx="519">
                  <c:v>0.4476</c:v>
                </c:pt>
                <c:pt idx="520">
                  <c:v>0.44879999999999998</c:v>
                </c:pt>
                <c:pt idx="521">
                  <c:v>0.44990000000000002</c:v>
                </c:pt>
                <c:pt idx="522">
                  <c:v>0.4511</c:v>
                </c:pt>
                <c:pt idx="523">
                  <c:v>0.45219999999999999</c:v>
                </c:pt>
                <c:pt idx="524">
                  <c:v>0.45340000000000003</c:v>
                </c:pt>
                <c:pt idx="525">
                  <c:v>0.45450000000000002</c:v>
                </c:pt>
                <c:pt idx="526">
                  <c:v>0.4556</c:v>
                </c:pt>
                <c:pt idx="527">
                  <c:v>0.45679999999999998</c:v>
                </c:pt>
                <c:pt idx="528">
                  <c:v>0.45789999999999997</c:v>
                </c:pt>
                <c:pt idx="529">
                  <c:v>0.45910000000000001</c:v>
                </c:pt>
                <c:pt idx="530">
                  <c:v>0.4602</c:v>
                </c:pt>
                <c:pt idx="531">
                  <c:v>0.46139999999999998</c:v>
                </c:pt>
                <c:pt idx="532">
                  <c:v>0.46250000000000002</c:v>
                </c:pt>
                <c:pt idx="533">
                  <c:v>0.4637</c:v>
                </c:pt>
                <c:pt idx="534">
                  <c:v>0.46479999999999999</c:v>
                </c:pt>
                <c:pt idx="535">
                  <c:v>0.46600000000000003</c:v>
                </c:pt>
                <c:pt idx="536">
                  <c:v>0.46710000000000002</c:v>
                </c:pt>
                <c:pt idx="537">
                  <c:v>0.46829999999999999</c:v>
                </c:pt>
                <c:pt idx="538">
                  <c:v>0.46939999999999998</c:v>
                </c:pt>
                <c:pt idx="539">
                  <c:v>0.47049999999999997</c:v>
                </c:pt>
                <c:pt idx="540">
                  <c:v>0.47170000000000001</c:v>
                </c:pt>
                <c:pt idx="541">
                  <c:v>0.4728</c:v>
                </c:pt>
                <c:pt idx="542">
                  <c:v>0.47399999999999998</c:v>
                </c:pt>
                <c:pt idx="543">
                  <c:v>0.47510000000000002</c:v>
                </c:pt>
                <c:pt idx="544">
                  <c:v>0.4763</c:v>
                </c:pt>
                <c:pt idx="545">
                  <c:v>0.47739999999999999</c:v>
                </c:pt>
                <c:pt idx="546">
                  <c:v>0.47860000000000003</c:v>
                </c:pt>
                <c:pt idx="547">
                  <c:v>0.47970000000000002</c:v>
                </c:pt>
                <c:pt idx="548">
                  <c:v>0.48089999999999999</c:v>
                </c:pt>
                <c:pt idx="549">
                  <c:v>0.48199999999999998</c:v>
                </c:pt>
                <c:pt idx="550">
                  <c:v>0.48320000000000002</c:v>
                </c:pt>
                <c:pt idx="551">
                  <c:v>0.48430000000000001</c:v>
                </c:pt>
                <c:pt idx="552">
                  <c:v>0.4854</c:v>
                </c:pt>
                <c:pt idx="553">
                  <c:v>0.48659999999999998</c:v>
                </c:pt>
                <c:pt idx="554">
                  <c:v>0.48770000000000002</c:v>
                </c:pt>
                <c:pt idx="555">
                  <c:v>0.4889</c:v>
                </c:pt>
                <c:pt idx="556">
                  <c:v>0.49</c:v>
                </c:pt>
                <c:pt idx="557">
                  <c:v>0.49120000000000003</c:v>
                </c:pt>
                <c:pt idx="558">
                  <c:v>0.49230000000000002</c:v>
                </c:pt>
                <c:pt idx="559">
                  <c:v>0.49349999999999999</c:v>
                </c:pt>
                <c:pt idx="560">
                  <c:v>0.49459999999999998</c:v>
                </c:pt>
                <c:pt idx="561">
                  <c:v>0.49580000000000002</c:v>
                </c:pt>
                <c:pt idx="562">
                  <c:v>0.49690000000000001</c:v>
                </c:pt>
                <c:pt idx="563">
                  <c:v>0.49809999999999999</c:v>
                </c:pt>
                <c:pt idx="564">
                  <c:v>0.49919999999999998</c:v>
                </c:pt>
                <c:pt idx="565">
                  <c:v>0.50029999999999997</c:v>
                </c:pt>
                <c:pt idx="566">
                  <c:v>0.50149999999999995</c:v>
                </c:pt>
                <c:pt idx="567">
                  <c:v>0.50260000000000005</c:v>
                </c:pt>
                <c:pt idx="568">
                  <c:v>0.50380000000000003</c:v>
                </c:pt>
                <c:pt idx="569">
                  <c:v>0.50490000000000002</c:v>
                </c:pt>
                <c:pt idx="570">
                  <c:v>0.50609999999999999</c:v>
                </c:pt>
                <c:pt idx="571">
                  <c:v>0.50719999999999998</c:v>
                </c:pt>
                <c:pt idx="572">
                  <c:v>0.50839999999999996</c:v>
                </c:pt>
                <c:pt idx="573">
                  <c:v>0.50949999999999995</c:v>
                </c:pt>
                <c:pt idx="574">
                  <c:v>0.51070000000000004</c:v>
                </c:pt>
                <c:pt idx="575">
                  <c:v>0.51180000000000003</c:v>
                </c:pt>
                <c:pt idx="576">
                  <c:v>0.51300000000000001</c:v>
                </c:pt>
                <c:pt idx="577">
                  <c:v>0.5141</c:v>
                </c:pt>
                <c:pt idx="578">
                  <c:v>0.51519999999999999</c:v>
                </c:pt>
                <c:pt idx="579">
                  <c:v>0.51639999999999997</c:v>
                </c:pt>
                <c:pt idx="580">
                  <c:v>0.51749999999999996</c:v>
                </c:pt>
                <c:pt idx="581">
                  <c:v>0.51870000000000005</c:v>
                </c:pt>
                <c:pt idx="582">
                  <c:v>0.51980000000000004</c:v>
                </c:pt>
                <c:pt idx="583">
                  <c:v>0.52100000000000002</c:v>
                </c:pt>
                <c:pt idx="584">
                  <c:v>0.52210000000000001</c:v>
                </c:pt>
                <c:pt idx="585">
                  <c:v>0.52329999999999999</c:v>
                </c:pt>
                <c:pt idx="586">
                  <c:v>0.52439999999999998</c:v>
                </c:pt>
                <c:pt idx="587">
                  <c:v>0.52559999999999996</c:v>
                </c:pt>
                <c:pt idx="588">
                  <c:v>0.52669999999999995</c:v>
                </c:pt>
                <c:pt idx="589">
                  <c:v>0.52790000000000004</c:v>
                </c:pt>
                <c:pt idx="590">
                  <c:v>0.52900000000000003</c:v>
                </c:pt>
                <c:pt idx="591">
                  <c:v>0.5302</c:v>
                </c:pt>
                <c:pt idx="592">
                  <c:v>0.53129999999999999</c:v>
                </c:pt>
                <c:pt idx="593">
                  <c:v>0.53239999999999998</c:v>
                </c:pt>
                <c:pt idx="594">
                  <c:v>0.53359999999999996</c:v>
                </c:pt>
                <c:pt idx="595">
                  <c:v>0.53469999999999995</c:v>
                </c:pt>
                <c:pt idx="596">
                  <c:v>0.53590000000000004</c:v>
                </c:pt>
                <c:pt idx="597">
                  <c:v>0.53700000000000003</c:v>
                </c:pt>
                <c:pt idx="598">
                  <c:v>0.53820000000000001</c:v>
                </c:pt>
                <c:pt idx="599">
                  <c:v>0.5393</c:v>
                </c:pt>
                <c:pt idx="600">
                  <c:v>0.54049999999999998</c:v>
                </c:pt>
                <c:pt idx="601">
                  <c:v>0.54159999999999997</c:v>
                </c:pt>
                <c:pt idx="602">
                  <c:v>0.54279999999999995</c:v>
                </c:pt>
                <c:pt idx="603">
                  <c:v>0.54390000000000005</c:v>
                </c:pt>
                <c:pt idx="604">
                  <c:v>0.54510000000000003</c:v>
                </c:pt>
                <c:pt idx="605">
                  <c:v>0.54620000000000002</c:v>
                </c:pt>
                <c:pt idx="606">
                  <c:v>0.54730000000000001</c:v>
                </c:pt>
                <c:pt idx="607">
                  <c:v>0.54849999999999999</c:v>
                </c:pt>
                <c:pt idx="608">
                  <c:v>0.54959999999999998</c:v>
                </c:pt>
                <c:pt idx="609">
                  <c:v>0.55079999999999996</c:v>
                </c:pt>
                <c:pt idx="610">
                  <c:v>0.55189999999999995</c:v>
                </c:pt>
                <c:pt idx="611">
                  <c:v>0.55310000000000004</c:v>
                </c:pt>
                <c:pt idx="612">
                  <c:v>0.55420000000000003</c:v>
                </c:pt>
                <c:pt idx="613">
                  <c:v>0.5554</c:v>
                </c:pt>
                <c:pt idx="614">
                  <c:v>0.55649999999999999</c:v>
                </c:pt>
                <c:pt idx="615">
                  <c:v>0.55769999999999997</c:v>
                </c:pt>
                <c:pt idx="616">
                  <c:v>0.55879999999999996</c:v>
                </c:pt>
                <c:pt idx="617">
                  <c:v>0.56000000000000005</c:v>
                </c:pt>
                <c:pt idx="618">
                  <c:v>0.56110000000000004</c:v>
                </c:pt>
                <c:pt idx="619">
                  <c:v>0.56220000000000003</c:v>
                </c:pt>
                <c:pt idx="620">
                  <c:v>0.56340000000000001</c:v>
                </c:pt>
                <c:pt idx="621">
                  <c:v>0.5645</c:v>
                </c:pt>
                <c:pt idx="622">
                  <c:v>0.56569999999999998</c:v>
                </c:pt>
                <c:pt idx="623">
                  <c:v>0.56679999999999997</c:v>
                </c:pt>
                <c:pt idx="624">
                  <c:v>0.56799999999999995</c:v>
                </c:pt>
                <c:pt idx="625">
                  <c:v>0.56910000000000005</c:v>
                </c:pt>
                <c:pt idx="626">
                  <c:v>0.57030000000000003</c:v>
                </c:pt>
                <c:pt idx="627">
                  <c:v>0.57140000000000002</c:v>
                </c:pt>
                <c:pt idx="628">
                  <c:v>0.5726</c:v>
                </c:pt>
                <c:pt idx="629">
                  <c:v>0.57369999999999999</c:v>
                </c:pt>
                <c:pt idx="630">
                  <c:v>0.57489999999999997</c:v>
                </c:pt>
                <c:pt idx="631">
                  <c:v>0.57599999999999996</c:v>
                </c:pt>
                <c:pt idx="632">
                  <c:v>0.57709999999999995</c:v>
                </c:pt>
                <c:pt idx="633">
                  <c:v>0.57830000000000004</c:v>
                </c:pt>
                <c:pt idx="634">
                  <c:v>0.57940000000000003</c:v>
                </c:pt>
                <c:pt idx="635">
                  <c:v>0.5806</c:v>
                </c:pt>
                <c:pt idx="636">
                  <c:v>0.58169999999999999</c:v>
                </c:pt>
                <c:pt idx="637">
                  <c:v>0.58289999999999997</c:v>
                </c:pt>
                <c:pt idx="638">
                  <c:v>0.58399999999999996</c:v>
                </c:pt>
                <c:pt idx="639">
                  <c:v>0.58520000000000005</c:v>
                </c:pt>
                <c:pt idx="640">
                  <c:v>0.58630000000000004</c:v>
                </c:pt>
                <c:pt idx="641">
                  <c:v>0.58750000000000002</c:v>
                </c:pt>
                <c:pt idx="642">
                  <c:v>0.58860000000000001</c:v>
                </c:pt>
                <c:pt idx="643">
                  <c:v>0.58979999999999999</c:v>
                </c:pt>
                <c:pt idx="644">
                  <c:v>0.59089999999999998</c:v>
                </c:pt>
                <c:pt idx="645">
                  <c:v>0.59199999999999997</c:v>
                </c:pt>
                <c:pt idx="646">
                  <c:v>0.59319999999999995</c:v>
                </c:pt>
                <c:pt idx="647">
                  <c:v>0.59430000000000005</c:v>
                </c:pt>
                <c:pt idx="648">
                  <c:v>0.59550000000000003</c:v>
                </c:pt>
                <c:pt idx="649">
                  <c:v>0.59660000000000002</c:v>
                </c:pt>
                <c:pt idx="650">
                  <c:v>0.5978</c:v>
                </c:pt>
                <c:pt idx="651">
                  <c:v>0.59889999999999999</c:v>
                </c:pt>
                <c:pt idx="652">
                  <c:v>0.60009999999999997</c:v>
                </c:pt>
                <c:pt idx="653">
                  <c:v>0.60119999999999996</c:v>
                </c:pt>
                <c:pt idx="654">
                  <c:v>0.60240000000000005</c:v>
                </c:pt>
                <c:pt idx="655">
                  <c:v>0.60350000000000004</c:v>
                </c:pt>
                <c:pt idx="656">
                  <c:v>0.60470000000000002</c:v>
                </c:pt>
                <c:pt idx="657">
                  <c:v>0.60580000000000001</c:v>
                </c:pt>
                <c:pt idx="658">
                  <c:v>0.6069</c:v>
                </c:pt>
                <c:pt idx="659">
                  <c:v>0.60809999999999997</c:v>
                </c:pt>
                <c:pt idx="660">
                  <c:v>0.60919999999999996</c:v>
                </c:pt>
                <c:pt idx="661">
                  <c:v>0.61040000000000005</c:v>
                </c:pt>
                <c:pt idx="662">
                  <c:v>0.61150000000000004</c:v>
                </c:pt>
                <c:pt idx="663">
                  <c:v>0.61270000000000002</c:v>
                </c:pt>
                <c:pt idx="664">
                  <c:v>0.61380000000000001</c:v>
                </c:pt>
                <c:pt idx="665">
                  <c:v>0.61499999999999999</c:v>
                </c:pt>
                <c:pt idx="666">
                  <c:v>0.61609999999999998</c:v>
                </c:pt>
                <c:pt idx="667">
                  <c:v>0.61729999999999996</c:v>
                </c:pt>
                <c:pt idx="668">
                  <c:v>0.61839999999999995</c:v>
                </c:pt>
                <c:pt idx="669">
                  <c:v>0.61960000000000004</c:v>
                </c:pt>
                <c:pt idx="670">
                  <c:v>0.62070000000000003</c:v>
                </c:pt>
                <c:pt idx="671">
                  <c:v>0.62180000000000002</c:v>
                </c:pt>
                <c:pt idx="672">
                  <c:v>0.623</c:v>
                </c:pt>
                <c:pt idx="673">
                  <c:v>0.62409999999999999</c:v>
                </c:pt>
                <c:pt idx="674">
                  <c:v>0.62529999999999997</c:v>
                </c:pt>
                <c:pt idx="675">
                  <c:v>0.62639999999999996</c:v>
                </c:pt>
                <c:pt idx="676">
                  <c:v>0.62760000000000005</c:v>
                </c:pt>
                <c:pt idx="677">
                  <c:v>0.62870000000000004</c:v>
                </c:pt>
                <c:pt idx="678">
                  <c:v>0.62990000000000002</c:v>
                </c:pt>
                <c:pt idx="679">
                  <c:v>0.63100000000000001</c:v>
                </c:pt>
                <c:pt idx="680">
                  <c:v>0.63219999999999998</c:v>
                </c:pt>
                <c:pt idx="681">
                  <c:v>0.63329999999999997</c:v>
                </c:pt>
                <c:pt idx="682">
                  <c:v>0.63449999999999995</c:v>
                </c:pt>
                <c:pt idx="683">
                  <c:v>0.63560000000000005</c:v>
                </c:pt>
                <c:pt idx="684">
                  <c:v>0.63670000000000004</c:v>
                </c:pt>
                <c:pt idx="685">
                  <c:v>0.63790000000000002</c:v>
                </c:pt>
                <c:pt idx="686">
                  <c:v>0.63900000000000001</c:v>
                </c:pt>
                <c:pt idx="687">
                  <c:v>0.64019999999999999</c:v>
                </c:pt>
                <c:pt idx="688">
                  <c:v>0.64129999999999998</c:v>
                </c:pt>
                <c:pt idx="689">
                  <c:v>0.64249999999999996</c:v>
                </c:pt>
                <c:pt idx="690">
                  <c:v>0.64359999999999995</c:v>
                </c:pt>
                <c:pt idx="691">
                  <c:v>0.64480000000000004</c:v>
                </c:pt>
                <c:pt idx="692">
                  <c:v>0.64590000000000003</c:v>
                </c:pt>
                <c:pt idx="693">
                  <c:v>0.64710000000000001</c:v>
                </c:pt>
                <c:pt idx="694">
                  <c:v>0.6482</c:v>
                </c:pt>
                <c:pt idx="695">
                  <c:v>0.64939999999999998</c:v>
                </c:pt>
                <c:pt idx="696">
                  <c:v>0.65049999999999997</c:v>
                </c:pt>
                <c:pt idx="697">
                  <c:v>0.65159999999999996</c:v>
                </c:pt>
                <c:pt idx="698">
                  <c:v>0.65280000000000005</c:v>
                </c:pt>
                <c:pt idx="699">
                  <c:v>0.65390000000000004</c:v>
                </c:pt>
                <c:pt idx="700">
                  <c:v>0.65510000000000002</c:v>
                </c:pt>
                <c:pt idx="701">
                  <c:v>0.65620000000000001</c:v>
                </c:pt>
                <c:pt idx="702">
                  <c:v>0.65739999999999998</c:v>
                </c:pt>
                <c:pt idx="703">
                  <c:v>0.65849999999999997</c:v>
                </c:pt>
                <c:pt idx="704">
                  <c:v>0.65969999999999995</c:v>
                </c:pt>
                <c:pt idx="705">
                  <c:v>0.66080000000000005</c:v>
                </c:pt>
                <c:pt idx="706">
                  <c:v>0.66200000000000003</c:v>
                </c:pt>
                <c:pt idx="707">
                  <c:v>0.66310000000000002</c:v>
                </c:pt>
                <c:pt idx="708">
                  <c:v>0.6643</c:v>
                </c:pt>
                <c:pt idx="709">
                  <c:v>0.66539999999999999</c:v>
                </c:pt>
                <c:pt idx="710">
                  <c:v>0.66659999999999997</c:v>
                </c:pt>
                <c:pt idx="711">
                  <c:v>0.66769999999999996</c:v>
                </c:pt>
                <c:pt idx="712">
                  <c:v>0.66879999999999995</c:v>
                </c:pt>
                <c:pt idx="713">
                  <c:v>0.67</c:v>
                </c:pt>
                <c:pt idx="714">
                  <c:v>0.67110000000000003</c:v>
                </c:pt>
                <c:pt idx="715">
                  <c:v>0.67230000000000001</c:v>
                </c:pt>
                <c:pt idx="716">
                  <c:v>0.6734</c:v>
                </c:pt>
                <c:pt idx="717">
                  <c:v>0.67459999999999998</c:v>
                </c:pt>
                <c:pt idx="718">
                  <c:v>0.67569999999999997</c:v>
                </c:pt>
                <c:pt idx="719">
                  <c:v>0.67689999999999995</c:v>
                </c:pt>
                <c:pt idx="720">
                  <c:v>0.67800000000000005</c:v>
                </c:pt>
                <c:pt idx="721">
                  <c:v>0.67920000000000003</c:v>
                </c:pt>
                <c:pt idx="722">
                  <c:v>0.68030000000000002</c:v>
                </c:pt>
                <c:pt idx="723">
                  <c:v>0.68149999999999999</c:v>
                </c:pt>
                <c:pt idx="724">
                  <c:v>0.68259999999999998</c:v>
                </c:pt>
                <c:pt idx="725">
                  <c:v>0.68369999999999997</c:v>
                </c:pt>
                <c:pt idx="726">
                  <c:v>0.68489999999999995</c:v>
                </c:pt>
                <c:pt idx="727">
                  <c:v>0.68600000000000005</c:v>
                </c:pt>
                <c:pt idx="728">
                  <c:v>0.68720000000000003</c:v>
                </c:pt>
                <c:pt idx="729">
                  <c:v>0.68830000000000002</c:v>
                </c:pt>
                <c:pt idx="730">
                  <c:v>0.6895</c:v>
                </c:pt>
                <c:pt idx="731">
                  <c:v>0.69059999999999999</c:v>
                </c:pt>
                <c:pt idx="732">
                  <c:v>0.69179999999999997</c:v>
                </c:pt>
                <c:pt idx="733">
                  <c:v>0.69289999999999996</c:v>
                </c:pt>
                <c:pt idx="734">
                  <c:v>0.69410000000000005</c:v>
                </c:pt>
                <c:pt idx="735">
                  <c:v>0.69520000000000004</c:v>
                </c:pt>
                <c:pt idx="736">
                  <c:v>0.69640000000000002</c:v>
                </c:pt>
                <c:pt idx="737">
                  <c:v>0.69750000000000001</c:v>
                </c:pt>
                <c:pt idx="738">
                  <c:v>0.6986</c:v>
                </c:pt>
                <c:pt idx="739">
                  <c:v>0.69979999999999998</c:v>
                </c:pt>
                <c:pt idx="740">
                  <c:v>0.70089999999999997</c:v>
                </c:pt>
                <c:pt idx="741">
                  <c:v>0.70209999999999995</c:v>
                </c:pt>
                <c:pt idx="742">
                  <c:v>0.70320000000000005</c:v>
                </c:pt>
                <c:pt idx="743">
                  <c:v>0.70440000000000003</c:v>
                </c:pt>
                <c:pt idx="744">
                  <c:v>0.70550000000000002</c:v>
                </c:pt>
                <c:pt idx="745">
                  <c:v>0.70669999999999999</c:v>
                </c:pt>
                <c:pt idx="746">
                  <c:v>0.70779999999999998</c:v>
                </c:pt>
                <c:pt idx="747">
                  <c:v>0.70899999999999996</c:v>
                </c:pt>
                <c:pt idx="748">
                  <c:v>0.71009999999999995</c:v>
                </c:pt>
                <c:pt idx="749">
                  <c:v>0.71130000000000004</c:v>
                </c:pt>
                <c:pt idx="750">
                  <c:v>0.71240000000000003</c:v>
                </c:pt>
                <c:pt idx="751">
                  <c:v>0.71350000000000002</c:v>
                </c:pt>
                <c:pt idx="752">
                  <c:v>0.7147</c:v>
                </c:pt>
                <c:pt idx="753">
                  <c:v>0.71579999999999999</c:v>
                </c:pt>
                <c:pt idx="754">
                  <c:v>0.71699999999999997</c:v>
                </c:pt>
                <c:pt idx="755">
                  <c:v>0.71809999999999996</c:v>
                </c:pt>
                <c:pt idx="756">
                  <c:v>0.71930000000000005</c:v>
                </c:pt>
                <c:pt idx="757">
                  <c:v>0.72040000000000004</c:v>
                </c:pt>
                <c:pt idx="758">
                  <c:v>0.72160000000000002</c:v>
                </c:pt>
                <c:pt idx="759">
                  <c:v>0.72270000000000001</c:v>
                </c:pt>
                <c:pt idx="760">
                  <c:v>0.72389999999999999</c:v>
                </c:pt>
                <c:pt idx="761">
                  <c:v>0.72499999999999998</c:v>
                </c:pt>
                <c:pt idx="762">
                  <c:v>0.72619999999999996</c:v>
                </c:pt>
                <c:pt idx="763">
                  <c:v>0.72729999999999995</c:v>
                </c:pt>
                <c:pt idx="764">
                  <c:v>0.72840000000000005</c:v>
                </c:pt>
                <c:pt idx="765">
                  <c:v>0.72960000000000003</c:v>
                </c:pt>
                <c:pt idx="766">
                  <c:v>0.73070000000000002</c:v>
                </c:pt>
                <c:pt idx="767">
                  <c:v>0.7319</c:v>
                </c:pt>
                <c:pt idx="768">
                  <c:v>0.73299999999999998</c:v>
                </c:pt>
                <c:pt idx="769">
                  <c:v>0.73419999999999996</c:v>
                </c:pt>
                <c:pt idx="770">
                  <c:v>0.73529999999999995</c:v>
                </c:pt>
                <c:pt idx="771">
                  <c:v>0.73650000000000004</c:v>
                </c:pt>
                <c:pt idx="772">
                  <c:v>0.73760000000000003</c:v>
                </c:pt>
                <c:pt idx="773">
                  <c:v>0.73880000000000001</c:v>
                </c:pt>
                <c:pt idx="774">
                  <c:v>0.7399</c:v>
                </c:pt>
                <c:pt idx="775">
                  <c:v>0.74109999999999998</c:v>
                </c:pt>
                <c:pt idx="776">
                  <c:v>0.74219999999999997</c:v>
                </c:pt>
                <c:pt idx="777">
                  <c:v>0.74329999999999996</c:v>
                </c:pt>
                <c:pt idx="778">
                  <c:v>0.74450000000000005</c:v>
                </c:pt>
                <c:pt idx="779">
                  <c:v>0.74560000000000004</c:v>
                </c:pt>
                <c:pt idx="780">
                  <c:v>0.74680000000000002</c:v>
                </c:pt>
                <c:pt idx="781">
                  <c:v>0.74790000000000001</c:v>
                </c:pt>
                <c:pt idx="782">
                  <c:v>0.74909999999999999</c:v>
                </c:pt>
                <c:pt idx="783">
                  <c:v>0.75019999999999998</c:v>
                </c:pt>
                <c:pt idx="784">
                  <c:v>0.75139999999999996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0.75480000000000003</c:v>
                </c:pt>
                <c:pt idx="788">
                  <c:v>0.75600000000000001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0.75939999999999996</c:v>
                </c:pt>
                <c:pt idx="792">
                  <c:v>0.76049999999999995</c:v>
                </c:pt>
                <c:pt idx="793">
                  <c:v>0.76170000000000004</c:v>
                </c:pt>
                <c:pt idx="794">
                  <c:v>0.76280000000000003</c:v>
                </c:pt>
                <c:pt idx="795">
                  <c:v>0.76400000000000001</c:v>
                </c:pt>
                <c:pt idx="796">
                  <c:v>0.7651</c:v>
                </c:pt>
                <c:pt idx="797">
                  <c:v>0.76629999999999998</c:v>
                </c:pt>
                <c:pt idx="798">
                  <c:v>0.76739999999999997</c:v>
                </c:pt>
                <c:pt idx="799">
                  <c:v>0.76859999999999995</c:v>
                </c:pt>
                <c:pt idx="800">
                  <c:v>0.76970000000000005</c:v>
                </c:pt>
                <c:pt idx="801">
                  <c:v>0.77090000000000003</c:v>
                </c:pt>
                <c:pt idx="802">
                  <c:v>0.77200000000000002</c:v>
                </c:pt>
                <c:pt idx="803">
                  <c:v>0.77310000000000001</c:v>
                </c:pt>
                <c:pt idx="804">
                  <c:v>0.77429999999999999</c:v>
                </c:pt>
                <c:pt idx="805">
                  <c:v>0.77539999999999998</c:v>
                </c:pt>
                <c:pt idx="806">
                  <c:v>0.77659999999999996</c:v>
                </c:pt>
                <c:pt idx="807">
                  <c:v>0.77769999999999995</c:v>
                </c:pt>
                <c:pt idx="808">
                  <c:v>0.77890000000000004</c:v>
                </c:pt>
                <c:pt idx="809">
                  <c:v>0.78</c:v>
                </c:pt>
                <c:pt idx="810">
                  <c:v>0.78120000000000001</c:v>
                </c:pt>
                <c:pt idx="811">
                  <c:v>0.7823</c:v>
                </c:pt>
                <c:pt idx="812">
                  <c:v>0.78349999999999997</c:v>
                </c:pt>
                <c:pt idx="813">
                  <c:v>0.78459999999999996</c:v>
                </c:pt>
                <c:pt idx="814">
                  <c:v>0.78580000000000005</c:v>
                </c:pt>
                <c:pt idx="815">
                  <c:v>0.78690000000000004</c:v>
                </c:pt>
                <c:pt idx="816">
                  <c:v>0.78810000000000002</c:v>
                </c:pt>
                <c:pt idx="817">
                  <c:v>0.78920000000000001</c:v>
                </c:pt>
                <c:pt idx="818">
                  <c:v>0.7903</c:v>
                </c:pt>
                <c:pt idx="819">
                  <c:v>0.79149999999999998</c:v>
                </c:pt>
                <c:pt idx="820">
                  <c:v>0.79259999999999997</c:v>
                </c:pt>
                <c:pt idx="821">
                  <c:v>0.79379999999999995</c:v>
                </c:pt>
                <c:pt idx="822">
                  <c:v>0.79490000000000005</c:v>
                </c:pt>
                <c:pt idx="823">
                  <c:v>0.79610000000000003</c:v>
                </c:pt>
                <c:pt idx="824">
                  <c:v>0.79720000000000002</c:v>
                </c:pt>
                <c:pt idx="825">
                  <c:v>0.7984</c:v>
                </c:pt>
                <c:pt idx="826">
                  <c:v>0.79949999999999999</c:v>
                </c:pt>
                <c:pt idx="827">
                  <c:v>0.80069999999999997</c:v>
                </c:pt>
                <c:pt idx="828">
                  <c:v>0.80179999999999996</c:v>
                </c:pt>
                <c:pt idx="829">
                  <c:v>0.80300000000000005</c:v>
                </c:pt>
                <c:pt idx="830">
                  <c:v>0.80410000000000004</c:v>
                </c:pt>
                <c:pt idx="831">
                  <c:v>0.80520000000000003</c:v>
                </c:pt>
                <c:pt idx="832">
                  <c:v>0.80640000000000001</c:v>
                </c:pt>
                <c:pt idx="833">
                  <c:v>0.8075</c:v>
                </c:pt>
                <c:pt idx="834">
                  <c:v>0.80869999999999997</c:v>
                </c:pt>
                <c:pt idx="835">
                  <c:v>0.80979999999999996</c:v>
                </c:pt>
                <c:pt idx="836">
                  <c:v>0.81100000000000005</c:v>
                </c:pt>
                <c:pt idx="837">
                  <c:v>0.81210000000000004</c:v>
                </c:pt>
                <c:pt idx="838">
                  <c:v>0.81330000000000002</c:v>
                </c:pt>
                <c:pt idx="839">
                  <c:v>0.81440000000000001</c:v>
                </c:pt>
                <c:pt idx="840">
                  <c:v>0.81559999999999999</c:v>
                </c:pt>
                <c:pt idx="841">
                  <c:v>0.81669999999999998</c:v>
                </c:pt>
                <c:pt idx="842">
                  <c:v>0.81789999999999996</c:v>
                </c:pt>
                <c:pt idx="843">
                  <c:v>0.81899999999999995</c:v>
                </c:pt>
                <c:pt idx="844">
                  <c:v>0.82010000000000005</c:v>
                </c:pt>
                <c:pt idx="845">
                  <c:v>0.82130000000000003</c:v>
                </c:pt>
                <c:pt idx="846">
                  <c:v>0.82240000000000002</c:v>
                </c:pt>
                <c:pt idx="847">
                  <c:v>0.8236</c:v>
                </c:pt>
                <c:pt idx="848">
                  <c:v>0.82469999999999999</c:v>
                </c:pt>
                <c:pt idx="849">
                  <c:v>0.82589999999999997</c:v>
                </c:pt>
                <c:pt idx="850">
                  <c:v>0.82699999999999996</c:v>
                </c:pt>
                <c:pt idx="851">
                  <c:v>0.82820000000000005</c:v>
                </c:pt>
                <c:pt idx="852">
                  <c:v>0.82930000000000004</c:v>
                </c:pt>
                <c:pt idx="853">
                  <c:v>0.83050000000000002</c:v>
                </c:pt>
                <c:pt idx="854">
                  <c:v>0.83160000000000001</c:v>
                </c:pt>
                <c:pt idx="855">
                  <c:v>0.83279999999999998</c:v>
                </c:pt>
                <c:pt idx="856">
                  <c:v>0.83389999999999997</c:v>
                </c:pt>
                <c:pt idx="857">
                  <c:v>0.83499999999999996</c:v>
                </c:pt>
                <c:pt idx="858">
                  <c:v>0.83620000000000005</c:v>
                </c:pt>
                <c:pt idx="859">
                  <c:v>0.83730000000000004</c:v>
                </c:pt>
                <c:pt idx="860">
                  <c:v>0.83850000000000002</c:v>
                </c:pt>
                <c:pt idx="861">
                  <c:v>0.83960000000000001</c:v>
                </c:pt>
                <c:pt idx="862">
                  <c:v>0.84079999999999999</c:v>
                </c:pt>
                <c:pt idx="863">
                  <c:v>0.84189999999999998</c:v>
                </c:pt>
                <c:pt idx="864">
                  <c:v>0.84309999999999996</c:v>
                </c:pt>
                <c:pt idx="865">
                  <c:v>0.84419999999999995</c:v>
                </c:pt>
                <c:pt idx="866">
                  <c:v>0.84540000000000004</c:v>
                </c:pt>
                <c:pt idx="867">
                  <c:v>0.84650000000000003</c:v>
                </c:pt>
              </c:numCache>
            </c:numRef>
          </c:xVal>
          <c:yVal>
            <c:numRef>
              <c:f>'Gaussian beam 40fC@200kV'!$B$3:$B$870</c:f>
              <c:numCache>
                <c:formatCode>0.00E+00</c:formatCode>
                <c:ptCount val="868"/>
                <c:pt idx="0">
                  <c:v>6.5350000000000003E-9</c:v>
                </c:pt>
                <c:pt idx="1">
                  <c:v>6.6199999999999999E-9</c:v>
                </c:pt>
                <c:pt idx="2">
                  <c:v>6.7029999999999997E-9</c:v>
                </c:pt>
                <c:pt idx="3">
                  <c:v>6.7640000000000002E-9</c:v>
                </c:pt>
                <c:pt idx="4">
                  <c:v>6.8610000000000002E-9</c:v>
                </c:pt>
                <c:pt idx="5">
                  <c:v>6.8690000000000002E-9</c:v>
                </c:pt>
                <c:pt idx="6">
                  <c:v>6.9319999999999996E-9</c:v>
                </c:pt>
                <c:pt idx="7">
                  <c:v>6.987E-9</c:v>
                </c:pt>
                <c:pt idx="8">
                  <c:v>7.041E-9</c:v>
                </c:pt>
                <c:pt idx="9">
                  <c:v>7.0630000000000001E-9</c:v>
                </c:pt>
                <c:pt idx="10">
                  <c:v>7.1099999999999996E-9</c:v>
                </c:pt>
                <c:pt idx="11">
                  <c:v>7.033E-9</c:v>
                </c:pt>
                <c:pt idx="12">
                  <c:v>7.1079999999999999E-9</c:v>
                </c:pt>
                <c:pt idx="13">
                  <c:v>7.1680000000000001E-9</c:v>
                </c:pt>
                <c:pt idx="14">
                  <c:v>7.1699999999999998E-9</c:v>
                </c:pt>
                <c:pt idx="15">
                  <c:v>7.2220000000000001E-9</c:v>
                </c:pt>
                <c:pt idx="16">
                  <c:v>7.219E-9</c:v>
                </c:pt>
                <c:pt idx="17">
                  <c:v>7.227E-9</c:v>
                </c:pt>
                <c:pt idx="18">
                  <c:v>7.2470000000000003E-9</c:v>
                </c:pt>
                <c:pt idx="19">
                  <c:v>7.2289999999999997E-9</c:v>
                </c:pt>
                <c:pt idx="20">
                  <c:v>7.2369999999999997E-9</c:v>
                </c:pt>
                <c:pt idx="21">
                  <c:v>7.2509999999999999E-9</c:v>
                </c:pt>
                <c:pt idx="22">
                  <c:v>7.2319999999999998E-9</c:v>
                </c:pt>
                <c:pt idx="23">
                  <c:v>7.2349999999999999E-9</c:v>
                </c:pt>
                <c:pt idx="24">
                  <c:v>7.2259999999999997E-9</c:v>
                </c:pt>
                <c:pt idx="25">
                  <c:v>7.246E-9</c:v>
                </c:pt>
                <c:pt idx="26">
                  <c:v>7.2490000000000001E-9</c:v>
                </c:pt>
                <c:pt idx="27">
                  <c:v>7.2689999999999996E-9</c:v>
                </c:pt>
                <c:pt idx="28">
                  <c:v>7.2859999999999999E-9</c:v>
                </c:pt>
                <c:pt idx="29">
                  <c:v>7.1960000000000004E-9</c:v>
                </c:pt>
                <c:pt idx="30">
                  <c:v>7.2E-9</c:v>
                </c:pt>
                <c:pt idx="31">
                  <c:v>7.2069999999999996E-9</c:v>
                </c:pt>
                <c:pt idx="32">
                  <c:v>7.2300000000000001E-9</c:v>
                </c:pt>
                <c:pt idx="33">
                  <c:v>7.238E-9</c:v>
                </c:pt>
                <c:pt idx="34">
                  <c:v>7.2490000000000001E-9</c:v>
                </c:pt>
                <c:pt idx="35">
                  <c:v>7.2749999999999998E-9</c:v>
                </c:pt>
                <c:pt idx="36">
                  <c:v>7.2909999999999997E-9</c:v>
                </c:pt>
                <c:pt idx="37">
                  <c:v>7.3110000000000001E-9</c:v>
                </c:pt>
                <c:pt idx="38">
                  <c:v>7.335E-9</c:v>
                </c:pt>
                <c:pt idx="39">
                  <c:v>7.3639999999999998E-9</c:v>
                </c:pt>
                <c:pt idx="40">
                  <c:v>7.3980000000000003E-9</c:v>
                </c:pt>
                <c:pt idx="41">
                  <c:v>7.4479999999999999E-9</c:v>
                </c:pt>
                <c:pt idx="42">
                  <c:v>7.5110000000000002E-9</c:v>
                </c:pt>
                <c:pt idx="43">
                  <c:v>7.5710000000000004E-9</c:v>
                </c:pt>
                <c:pt idx="44">
                  <c:v>7.6419999999999999E-9</c:v>
                </c:pt>
                <c:pt idx="45">
                  <c:v>7.7279999999999998E-9</c:v>
                </c:pt>
                <c:pt idx="46">
                  <c:v>7.7930000000000007E-9</c:v>
                </c:pt>
                <c:pt idx="47">
                  <c:v>7.9159999999999995E-9</c:v>
                </c:pt>
                <c:pt idx="48">
                  <c:v>8.0570000000000006E-9</c:v>
                </c:pt>
                <c:pt idx="49">
                  <c:v>8.2299999999999999E-9</c:v>
                </c:pt>
                <c:pt idx="50">
                  <c:v>8.4360000000000002E-9</c:v>
                </c:pt>
                <c:pt idx="51">
                  <c:v>8.6800000000000006E-9</c:v>
                </c:pt>
                <c:pt idx="52">
                  <c:v>8.9660000000000007E-9</c:v>
                </c:pt>
                <c:pt idx="53">
                  <c:v>9.3019999999999995E-9</c:v>
                </c:pt>
                <c:pt idx="54">
                  <c:v>9.6929999999999995E-9</c:v>
                </c:pt>
                <c:pt idx="55">
                  <c:v>1.015E-8</c:v>
                </c:pt>
                <c:pt idx="56">
                  <c:v>1.0670000000000001E-8</c:v>
                </c:pt>
                <c:pt idx="57">
                  <c:v>1.1280000000000001E-8</c:v>
                </c:pt>
                <c:pt idx="58">
                  <c:v>1.1970000000000001E-8</c:v>
                </c:pt>
                <c:pt idx="59">
                  <c:v>1.275E-8</c:v>
                </c:pt>
                <c:pt idx="60">
                  <c:v>1.365E-8</c:v>
                </c:pt>
                <c:pt idx="61">
                  <c:v>1.465E-8</c:v>
                </c:pt>
                <c:pt idx="62">
                  <c:v>1.5790000000000001E-8</c:v>
                </c:pt>
                <c:pt idx="63">
                  <c:v>1.707E-8</c:v>
                </c:pt>
                <c:pt idx="64">
                  <c:v>1.85E-8</c:v>
                </c:pt>
                <c:pt idx="65">
                  <c:v>2.009E-8</c:v>
                </c:pt>
                <c:pt idx="66">
                  <c:v>2.1880000000000001E-8</c:v>
                </c:pt>
                <c:pt idx="67">
                  <c:v>2.3879999999999999E-8</c:v>
                </c:pt>
                <c:pt idx="68">
                  <c:v>2.613E-8</c:v>
                </c:pt>
                <c:pt idx="69">
                  <c:v>2.866E-8</c:v>
                </c:pt>
                <c:pt idx="70">
                  <c:v>3.152E-8</c:v>
                </c:pt>
                <c:pt idx="71">
                  <c:v>3.4749999999999997E-8</c:v>
                </c:pt>
                <c:pt idx="72">
                  <c:v>3.8379999999999997E-8</c:v>
                </c:pt>
                <c:pt idx="73">
                  <c:v>4.2459999999999998E-8</c:v>
                </c:pt>
                <c:pt idx="74">
                  <c:v>4.7010000000000002E-8</c:v>
                </c:pt>
                <c:pt idx="75">
                  <c:v>5.208E-8</c:v>
                </c:pt>
                <c:pt idx="76">
                  <c:v>5.7660000000000001E-8</c:v>
                </c:pt>
                <c:pt idx="77">
                  <c:v>6.3769999999999995E-8</c:v>
                </c:pt>
                <c:pt idx="78">
                  <c:v>7.0420000000000005E-8</c:v>
                </c:pt>
                <c:pt idx="79">
                  <c:v>7.7579999999999997E-8</c:v>
                </c:pt>
                <c:pt idx="80">
                  <c:v>8.5259999999999997E-8</c:v>
                </c:pt>
                <c:pt idx="81">
                  <c:v>9.3410000000000001E-8</c:v>
                </c:pt>
                <c:pt idx="82">
                  <c:v>1.02E-7</c:v>
                </c:pt>
                <c:pt idx="83">
                  <c:v>1.11E-7</c:v>
                </c:pt>
                <c:pt idx="84">
                  <c:v>1.2030000000000001E-7</c:v>
                </c:pt>
                <c:pt idx="85">
                  <c:v>1.3E-7</c:v>
                </c:pt>
                <c:pt idx="86">
                  <c:v>1.3979999999999999E-7</c:v>
                </c:pt>
                <c:pt idx="87">
                  <c:v>1.4990000000000001E-7</c:v>
                </c:pt>
                <c:pt idx="88">
                  <c:v>1.6E-7</c:v>
                </c:pt>
                <c:pt idx="89">
                  <c:v>1.702E-7</c:v>
                </c:pt>
                <c:pt idx="90">
                  <c:v>1.8029999999999999E-7</c:v>
                </c:pt>
                <c:pt idx="91">
                  <c:v>1.9040000000000001E-7</c:v>
                </c:pt>
                <c:pt idx="92">
                  <c:v>1.9920000000000001E-7</c:v>
                </c:pt>
                <c:pt idx="93">
                  <c:v>2.0870000000000001E-7</c:v>
                </c:pt>
                <c:pt idx="94">
                  <c:v>2.1790000000000001E-7</c:v>
                </c:pt>
                <c:pt idx="95">
                  <c:v>2.2670000000000001E-7</c:v>
                </c:pt>
                <c:pt idx="96">
                  <c:v>2.3510000000000001E-7</c:v>
                </c:pt>
                <c:pt idx="97">
                  <c:v>2.4299999999999999E-7</c:v>
                </c:pt>
                <c:pt idx="98">
                  <c:v>2.5040000000000002E-7</c:v>
                </c:pt>
                <c:pt idx="99">
                  <c:v>2.572E-7</c:v>
                </c:pt>
                <c:pt idx="100">
                  <c:v>2.635E-7</c:v>
                </c:pt>
                <c:pt idx="101">
                  <c:v>2.6909999999999999E-7</c:v>
                </c:pt>
                <c:pt idx="102">
                  <c:v>2.741E-7</c:v>
                </c:pt>
                <c:pt idx="103">
                  <c:v>2.7850000000000001E-7</c:v>
                </c:pt>
                <c:pt idx="104">
                  <c:v>2.8220000000000003E-7</c:v>
                </c:pt>
                <c:pt idx="105">
                  <c:v>2.8519999999999999E-7</c:v>
                </c:pt>
                <c:pt idx="106">
                  <c:v>2.875E-7</c:v>
                </c:pt>
                <c:pt idx="107">
                  <c:v>2.8910000000000001E-7</c:v>
                </c:pt>
                <c:pt idx="108">
                  <c:v>2.8999999999999998E-7</c:v>
                </c:pt>
                <c:pt idx="109">
                  <c:v>2.903E-7</c:v>
                </c:pt>
                <c:pt idx="110">
                  <c:v>2.8999999999999998E-7</c:v>
                </c:pt>
                <c:pt idx="111">
                  <c:v>2.8900000000000001E-7</c:v>
                </c:pt>
                <c:pt idx="112">
                  <c:v>2.8739999999999999E-7</c:v>
                </c:pt>
                <c:pt idx="113">
                  <c:v>2.8529999999999999E-7</c:v>
                </c:pt>
                <c:pt idx="114">
                  <c:v>2.826E-7</c:v>
                </c:pt>
                <c:pt idx="115">
                  <c:v>2.7949999999999998E-7</c:v>
                </c:pt>
                <c:pt idx="116">
                  <c:v>2.7589999999999998E-7</c:v>
                </c:pt>
                <c:pt idx="117">
                  <c:v>2.7189999999999999E-7</c:v>
                </c:pt>
                <c:pt idx="118">
                  <c:v>2.6759999999999999E-7</c:v>
                </c:pt>
                <c:pt idx="119">
                  <c:v>2.629E-7</c:v>
                </c:pt>
                <c:pt idx="120">
                  <c:v>2.5800000000000001E-7</c:v>
                </c:pt>
                <c:pt idx="121">
                  <c:v>2.5279999999999999E-7</c:v>
                </c:pt>
                <c:pt idx="122">
                  <c:v>2.4740000000000001E-7</c:v>
                </c:pt>
                <c:pt idx="123">
                  <c:v>2.4200000000000002E-7</c:v>
                </c:pt>
                <c:pt idx="124">
                  <c:v>2.364E-7</c:v>
                </c:pt>
                <c:pt idx="125">
                  <c:v>2.308E-7</c:v>
                </c:pt>
                <c:pt idx="126">
                  <c:v>2.252E-7</c:v>
                </c:pt>
                <c:pt idx="127">
                  <c:v>2.1969999999999999E-7</c:v>
                </c:pt>
                <c:pt idx="128">
                  <c:v>2.142E-7</c:v>
                </c:pt>
                <c:pt idx="129">
                  <c:v>2.089E-7</c:v>
                </c:pt>
                <c:pt idx="130">
                  <c:v>2.037E-7</c:v>
                </c:pt>
                <c:pt idx="131">
                  <c:v>1.9880000000000001E-7</c:v>
                </c:pt>
                <c:pt idx="132">
                  <c:v>1.941E-7</c:v>
                </c:pt>
                <c:pt idx="133">
                  <c:v>1.896E-7</c:v>
                </c:pt>
                <c:pt idx="134">
                  <c:v>1.853E-7</c:v>
                </c:pt>
                <c:pt idx="135">
                  <c:v>1.8129999999999999E-7</c:v>
                </c:pt>
                <c:pt idx="136">
                  <c:v>1.776E-7</c:v>
                </c:pt>
                <c:pt idx="137">
                  <c:v>1.741E-7</c:v>
                </c:pt>
                <c:pt idx="138">
                  <c:v>1.709E-7</c:v>
                </c:pt>
                <c:pt idx="139">
                  <c:v>1.6789999999999999E-7</c:v>
                </c:pt>
                <c:pt idx="140">
                  <c:v>1.652E-7</c:v>
                </c:pt>
                <c:pt idx="141">
                  <c:v>1.6259999999999999E-7</c:v>
                </c:pt>
                <c:pt idx="142">
                  <c:v>1.603E-7</c:v>
                </c:pt>
                <c:pt idx="143">
                  <c:v>1.582E-7</c:v>
                </c:pt>
                <c:pt idx="144">
                  <c:v>1.5620000000000001E-7</c:v>
                </c:pt>
                <c:pt idx="145">
                  <c:v>1.5449999999999999E-7</c:v>
                </c:pt>
                <c:pt idx="146">
                  <c:v>1.529E-7</c:v>
                </c:pt>
                <c:pt idx="147">
                  <c:v>1.515E-7</c:v>
                </c:pt>
                <c:pt idx="148">
                  <c:v>1.5020000000000001E-7</c:v>
                </c:pt>
                <c:pt idx="149">
                  <c:v>1.49E-7</c:v>
                </c:pt>
                <c:pt idx="150">
                  <c:v>1.48E-7</c:v>
                </c:pt>
                <c:pt idx="151">
                  <c:v>1.4709999999999999E-7</c:v>
                </c:pt>
                <c:pt idx="152">
                  <c:v>1.462E-7</c:v>
                </c:pt>
                <c:pt idx="153">
                  <c:v>1.455E-7</c:v>
                </c:pt>
                <c:pt idx="154">
                  <c:v>1.448E-7</c:v>
                </c:pt>
                <c:pt idx="155">
                  <c:v>1.441E-7</c:v>
                </c:pt>
                <c:pt idx="156">
                  <c:v>1.4350000000000001E-7</c:v>
                </c:pt>
                <c:pt idx="157">
                  <c:v>1.43E-7</c:v>
                </c:pt>
                <c:pt idx="158">
                  <c:v>1.424E-7</c:v>
                </c:pt>
                <c:pt idx="159">
                  <c:v>1.4180000000000001E-7</c:v>
                </c:pt>
                <c:pt idx="160">
                  <c:v>1.413E-7</c:v>
                </c:pt>
                <c:pt idx="161">
                  <c:v>1.4070000000000001E-7</c:v>
                </c:pt>
                <c:pt idx="162">
                  <c:v>1.4009999999999999E-7</c:v>
                </c:pt>
                <c:pt idx="163">
                  <c:v>1.395E-7</c:v>
                </c:pt>
                <c:pt idx="164">
                  <c:v>1.388E-7</c:v>
                </c:pt>
                <c:pt idx="165">
                  <c:v>1.3820000000000001E-7</c:v>
                </c:pt>
                <c:pt idx="166">
                  <c:v>1.3750000000000001E-7</c:v>
                </c:pt>
                <c:pt idx="167">
                  <c:v>1.3680000000000001E-7</c:v>
                </c:pt>
                <c:pt idx="168">
                  <c:v>1.36E-7</c:v>
                </c:pt>
                <c:pt idx="169">
                  <c:v>1.353E-7</c:v>
                </c:pt>
                <c:pt idx="170">
                  <c:v>1.3449999999999999E-7</c:v>
                </c:pt>
                <c:pt idx="171">
                  <c:v>1.3370000000000001E-7</c:v>
                </c:pt>
                <c:pt idx="172">
                  <c:v>1.3290000000000001E-7</c:v>
                </c:pt>
                <c:pt idx="173">
                  <c:v>1.321E-7</c:v>
                </c:pt>
                <c:pt idx="174">
                  <c:v>1.314E-7</c:v>
                </c:pt>
                <c:pt idx="175">
                  <c:v>1.3059999999999999E-7</c:v>
                </c:pt>
                <c:pt idx="176">
                  <c:v>1.2980000000000001E-7</c:v>
                </c:pt>
                <c:pt idx="177">
                  <c:v>1.2910000000000001E-7</c:v>
                </c:pt>
                <c:pt idx="178">
                  <c:v>1.2840000000000001E-7</c:v>
                </c:pt>
                <c:pt idx="179">
                  <c:v>1.2770000000000001E-7</c:v>
                </c:pt>
                <c:pt idx="180">
                  <c:v>1.272E-7</c:v>
                </c:pt>
                <c:pt idx="181">
                  <c:v>1.2669999999999999E-7</c:v>
                </c:pt>
                <c:pt idx="182">
                  <c:v>1.2639999999999999E-7</c:v>
                </c:pt>
                <c:pt idx="183">
                  <c:v>1.2630000000000001E-7</c:v>
                </c:pt>
                <c:pt idx="184">
                  <c:v>1.2639999999999999E-7</c:v>
                </c:pt>
                <c:pt idx="185">
                  <c:v>1.268E-7</c:v>
                </c:pt>
                <c:pt idx="186">
                  <c:v>1.275E-7</c:v>
                </c:pt>
                <c:pt idx="187">
                  <c:v>1.2879999999999999E-7</c:v>
                </c:pt>
                <c:pt idx="188">
                  <c:v>1.3050000000000001E-7</c:v>
                </c:pt>
                <c:pt idx="189">
                  <c:v>1.328E-7</c:v>
                </c:pt>
                <c:pt idx="190">
                  <c:v>1.357E-7</c:v>
                </c:pt>
                <c:pt idx="191">
                  <c:v>1.3930000000000001E-7</c:v>
                </c:pt>
                <c:pt idx="192">
                  <c:v>1.4329999999999999E-7</c:v>
                </c:pt>
                <c:pt idx="193">
                  <c:v>1.4780000000000001E-7</c:v>
                </c:pt>
                <c:pt idx="194">
                  <c:v>1.526E-7</c:v>
                </c:pt>
                <c:pt idx="195">
                  <c:v>1.5760000000000001E-7</c:v>
                </c:pt>
                <c:pt idx="196">
                  <c:v>1.6250000000000001E-7</c:v>
                </c:pt>
                <c:pt idx="197">
                  <c:v>1.6719999999999999E-7</c:v>
                </c:pt>
                <c:pt idx="198">
                  <c:v>1.7170000000000001E-7</c:v>
                </c:pt>
                <c:pt idx="199">
                  <c:v>1.7569999999999999E-7</c:v>
                </c:pt>
                <c:pt idx="200">
                  <c:v>1.7919999999999999E-7</c:v>
                </c:pt>
                <c:pt idx="201">
                  <c:v>1.821E-7</c:v>
                </c:pt>
                <c:pt idx="202">
                  <c:v>1.8440000000000001E-7</c:v>
                </c:pt>
                <c:pt idx="203">
                  <c:v>1.8610000000000001E-7</c:v>
                </c:pt>
                <c:pt idx="204">
                  <c:v>1.8720000000000001E-7</c:v>
                </c:pt>
                <c:pt idx="205">
                  <c:v>1.878E-7</c:v>
                </c:pt>
                <c:pt idx="206">
                  <c:v>1.8799999999999999E-7</c:v>
                </c:pt>
                <c:pt idx="207">
                  <c:v>1.8769999999999999E-7</c:v>
                </c:pt>
                <c:pt idx="208">
                  <c:v>1.8699999999999999E-7</c:v>
                </c:pt>
                <c:pt idx="209">
                  <c:v>1.86E-7</c:v>
                </c:pt>
                <c:pt idx="210">
                  <c:v>1.8479999999999999E-7</c:v>
                </c:pt>
                <c:pt idx="211">
                  <c:v>1.8339999999999999E-7</c:v>
                </c:pt>
                <c:pt idx="212">
                  <c:v>1.8190000000000001E-7</c:v>
                </c:pt>
                <c:pt idx="213">
                  <c:v>1.8029999999999999E-7</c:v>
                </c:pt>
                <c:pt idx="214">
                  <c:v>1.7870000000000001E-7</c:v>
                </c:pt>
                <c:pt idx="215">
                  <c:v>1.7700000000000001E-7</c:v>
                </c:pt>
                <c:pt idx="216">
                  <c:v>1.754E-7</c:v>
                </c:pt>
                <c:pt idx="217">
                  <c:v>1.7380000000000001E-7</c:v>
                </c:pt>
                <c:pt idx="218">
                  <c:v>1.7219999999999999E-7</c:v>
                </c:pt>
                <c:pt idx="219">
                  <c:v>1.7070000000000001E-7</c:v>
                </c:pt>
                <c:pt idx="220">
                  <c:v>1.6929999999999999E-7</c:v>
                </c:pt>
                <c:pt idx="221">
                  <c:v>1.6789999999999999E-7</c:v>
                </c:pt>
                <c:pt idx="222">
                  <c:v>1.667E-7</c:v>
                </c:pt>
                <c:pt idx="223">
                  <c:v>1.6549999999999999E-7</c:v>
                </c:pt>
                <c:pt idx="224">
                  <c:v>1.645E-7</c:v>
                </c:pt>
                <c:pt idx="225">
                  <c:v>1.635E-7</c:v>
                </c:pt>
                <c:pt idx="226">
                  <c:v>1.6259999999999999E-7</c:v>
                </c:pt>
                <c:pt idx="227">
                  <c:v>1.6189999999999999E-7</c:v>
                </c:pt>
                <c:pt idx="228">
                  <c:v>1.6119999999999999E-7</c:v>
                </c:pt>
                <c:pt idx="229">
                  <c:v>1.607E-7</c:v>
                </c:pt>
                <c:pt idx="230">
                  <c:v>1.6019999999999999E-7</c:v>
                </c:pt>
                <c:pt idx="231">
                  <c:v>1.599E-7</c:v>
                </c:pt>
                <c:pt idx="232">
                  <c:v>1.5970000000000001E-7</c:v>
                </c:pt>
                <c:pt idx="233">
                  <c:v>1.5949999999999999E-7</c:v>
                </c:pt>
                <c:pt idx="234">
                  <c:v>1.5949999999999999E-7</c:v>
                </c:pt>
                <c:pt idx="235">
                  <c:v>1.5940000000000001E-7</c:v>
                </c:pt>
                <c:pt idx="236">
                  <c:v>1.5949999999999999E-7</c:v>
                </c:pt>
                <c:pt idx="237">
                  <c:v>1.5949999999999999E-7</c:v>
                </c:pt>
                <c:pt idx="238">
                  <c:v>1.596E-7</c:v>
                </c:pt>
                <c:pt idx="239">
                  <c:v>1.5979999999999999E-7</c:v>
                </c:pt>
                <c:pt idx="240">
                  <c:v>1.599E-7</c:v>
                </c:pt>
                <c:pt idx="241">
                  <c:v>1.6010000000000001E-7</c:v>
                </c:pt>
                <c:pt idx="242">
                  <c:v>1.603E-7</c:v>
                </c:pt>
                <c:pt idx="243">
                  <c:v>1.6040000000000001E-7</c:v>
                </c:pt>
                <c:pt idx="244">
                  <c:v>1.606E-7</c:v>
                </c:pt>
                <c:pt idx="245">
                  <c:v>1.607E-7</c:v>
                </c:pt>
                <c:pt idx="246">
                  <c:v>1.6089999999999999E-7</c:v>
                </c:pt>
                <c:pt idx="247">
                  <c:v>1.61E-7</c:v>
                </c:pt>
                <c:pt idx="248">
                  <c:v>1.6110000000000001E-7</c:v>
                </c:pt>
                <c:pt idx="249">
                  <c:v>1.6119999999999999E-7</c:v>
                </c:pt>
                <c:pt idx="250">
                  <c:v>1.614E-7</c:v>
                </c:pt>
                <c:pt idx="251">
                  <c:v>1.6150000000000001E-7</c:v>
                </c:pt>
                <c:pt idx="252">
                  <c:v>1.617E-7</c:v>
                </c:pt>
                <c:pt idx="253">
                  <c:v>1.6189999999999999E-7</c:v>
                </c:pt>
                <c:pt idx="254">
                  <c:v>1.621E-7</c:v>
                </c:pt>
                <c:pt idx="255">
                  <c:v>1.624E-7</c:v>
                </c:pt>
                <c:pt idx="256">
                  <c:v>1.6259999999999999E-7</c:v>
                </c:pt>
                <c:pt idx="257">
                  <c:v>1.6290000000000001E-7</c:v>
                </c:pt>
                <c:pt idx="258">
                  <c:v>1.6320000000000001E-7</c:v>
                </c:pt>
                <c:pt idx="259">
                  <c:v>1.635E-7</c:v>
                </c:pt>
                <c:pt idx="260">
                  <c:v>1.6390000000000001E-7</c:v>
                </c:pt>
                <c:pt idx="261">
                  <c:v>1.642E-7</c:v>
                </c:pt>
                <c:pt idx="262">
                  <c:v>1.6439999999999999E-7</c:v>
                </c:pt>
                <c:pt idx="263">
                  <c:v>1.6470000000000001E-7</c:v>
                </c:pt>
                <c:pt idx="264">
                  <c:v>1.649E-7</c:v>
                </c:pt>
                <c:pt idx="265">
                  <c:v>1.6500000000000001E-7</c:v>
                </c:pt>
                <c:pt idx="266">
                  <c:v>1.652E-7</c:v>
                </c:pt>
                <c:pt idx="267">
                  <c:v>1.653E-7</c:v>
                </c:pt>
                <c:pt idx="268">
                  <c:v>1.6540000000000001E-7</c:v>
                </c:pt>
                <c:pt idx="269">
                  <c:v>1.6549999999999999E-7</c:v>
                </c:pt>
                <c:pt idx="270">
                  <c:v>1.656E-7</c:v>
                </c:pt>
                <c:pt idx="271">
                  <c:v>1.656E-7</c:v>
                </c:pt>
                <c:pt idx="272">
                  <c:v>1.6570000000000001E-7</c:v>
                </c:pt>
                <c:pt idx="273">
                  <c:v>1.6579999999999999E-7</c:v>
                </c:pt>
                <c:pt idx="274">
                  <c:v>1.659E-7</c:v>
                </c:pt>
                <c:pt idx="275">
                  <c:v>1.66E-7</c:v>
                </c:pt>
                <c:pt idx="276">
                  <c:v>1.6619999999999999E-7</c:v>
                </c:pt>
                <c:pt idx="277">
                  <c:v>1.663E-7</c:v>
                </c:pt>
                <c:pt idx="278">
                  <c:v>1.6640000000000001E-7</c:v>
                </c:pt>
                <c:pt idx="279">
                  <c:v>1.6649999999999999E-7</c:v>
                </c:pt>
                <c:pt idx="280">
                  <c:v>1.666E-7</c:v>
                </c:pt>
                <c:pt idx="281">
                  <c:v>1.667E-7</c:v>
                </c:pt>
                <c:pt idx="282">
                  <c:v>1.667E-7</c:v>
                </c:pt>
                <c:pt idx="283">
                  <c:v>1.6680000000000001E-7</c:v>
                </c:pt>
                <c:pt idx="284">
                  <c:v>1.6680000000000001E-7</c:v>
                </c:pt>
                <c:pt idx="285">
                  <c:v>1.6680000000000001E-7</c:v>
                </c:pt>
                <c:pt idx="286">
                  <c:v>1.6689999999999999E-7</c:v>
                </c:pt>
                <c:pt idx="287">
                  <c:v>1.6689999999999999E-7</c:v>
                </c:pt>
                <c:pt idx="288">
                  <c:v>1.6689999999999999E-7</c:v>
                </c:pt>
                <c:pt idx="289">
                  <c:v>1.6689999999999999E-7</c:v>
                </c:pt>
                <c:pt idx="290">
                  <c:v>1.6689999999999999E-7</c:v>
                </c:pt>
                <c:pt idx="291">
                  <c:v>1.67E-7</c:v>
                </c:pt>
                <c:pt idx="292">
                  <c:v>1.67E-7</c:v>
                </c:pt>
                <c:pt idx="293">
                  <c:v>1.67E-7</c:v>
                </c:pt>
                <c:pt idx="294">
                  <c:v>1.67E-7</c:v>
                </c:pt>
                <c:pt idx="295">
                  <c:v>1.67E-7</c:v>
                </c:pt>
                <c:pt idx="296">
                  <c:v>1.67E-7</c:v>
                </c:pt>
                <c:pt idx="297">
                  <c:v>1.67E-7</c:v>
                </c:pt>
                <c:pt idx="298">
                  <c:v>1.67E-7</c:v>
                </c:pt>
                <c:pt idx="299">
                  <c:v>1.67E-7</c:v>
                </c:pt>
                <c:pt idx="300">
                  <c:v>1.67E-7</c:v>
                </c:pt>
                <c:pt idx="301">
                  <c:v>1.67E-7</c:v>
                </c:pt>
                <c:pt idx="302">
                  <c:v>1.67E-7</c:v>
                </c:pt>
                <c:pt idx="303">
                  <c:v>1.67E-7</c:v>
                </c:pt>
                <c:pt idx="304">
                  <c:v>1.67E-7</c:v>
                </c:pt>
                <c:pt idx="305">
                  <c:v>1.67E-7</c:v>
                </c:pt>
                <c:pt idx="306">
                  <c:v>1.67E-7</c:v>
                </c:pt>
                <c:pt idx="307">
                  <c:v>1.67E-7</c:v>
                </c:pt>
                <c:pt idx="308">
                  <c:v>1.67E-7</c:v>
                </c:pt>
                <c:pt idx="309">
                  <c:v>1.67E-7</c:v>
                </c:pt>
                <c:pt idx="310">
                  <c:v>1.67E-7</c:v>
                </c:pt>
                <c:pt idx="311">
                  <c:v>1.67E-7</c:v>
                </c:pt>
                <c:pt idx="312">
                  <c:v>1.67E-7</c:v>
                </c:pt>
                <c:pt idx="313">
                  <c:v>1.67E-7</c:v>
                </c:pt>
                <c:pt idx="314">
                  <c:v>1.67E-7</c:v>
                </c:pt>
                <c:pt idx="315">
                  <c:v>1.67E-7</c:v>
                </c:pt>
                <c:pt idx="316">
                  <c:v>1.67E-7</c:v>
                </c:pt>
                <c:pt idx="317">
                  <c:v>1.67E-7</c:v>
                </c:pt>
                <c:pt idx="318">
                  <c:v>1.67E-7</c:v>
                </c:pt>
                <c:pt idx="319">
                  <c:v>1.67E-7</c:v>
                </c:pt>
                <c:pt idx="320">
                  <c:v>1.67E-7</c:v>
                </c:pt>
                <c:pt idx="321">
                  <c:v>1.67E-7</c:v>
                </c:pt>
                <c:pt idx="322">
                  <c:v>1.67E-7</c:v>
                </c:pt>
                <c:pt idx="323">
                  <c:v>1.67E-7</c:v>
                </c:pt>
                <c:pt idx="324">
                  <c:v>1.67E-7</c:v>
                </c:pt>
                <c:pt idx="325">
                  <c:v>1.67E-7</c:v>
                </c:pt>
                <c:pt idx="326">
                  <c:v>1.67E-7</c:v>
                </c:pt>
                <c:pt idx="327">
                  <c:v>1.67E-7</c:v>
                </c:pt>
                <c:pt idx="328">
                  <c:v>1.67E-7</c:v>
                </c:pt>
                <c:pt idx="329">
                  <c:v>1.67E-7</c:v>
                </c:pt>
                <c:pt idx="330">
                  <c:v>1.67E-7</c:v>
                </c:pt>
                <c:pt idx="331">
                  <c:v>1.67E-7</c:v>
                </c:pt>
                <c:pt idx="332">
                  <c:v>1.67E-7</c:v>
                </c:pt>
                <c:pt idx="333">
                  <c:v>1.67E-7</c:v>
                </c:pt>
                <c:pt idx="334">
                  <c:v>1.67E-7</c:v>
                </c:pt>
                <c:pt idx="335">
                  <c:v>1.67E-7</c:v>
                </c:pt>
                <c:pt idx="336">
                  <c:v>1.67E-7</c:v>
                </c:pt>
                <c:pt idx="337">
                  <c:v>1.67E-7</c:v>
                </c:pt>
                <c:pt idx="338">
                  <c:v>1.67E-7</c:v>
                </c:pt>
                <c:pt idx="339">
                  <c:v>1.67E-7</c:v>
                </c:pt>
                <c:pt idx="340">
                  <c:v>1.67E-7</c:v>
                </c:pt>
                <c:pt idx="341">
                  <c:v>1.67E-7</c:v>
                </c:pt>
                <c:pt idx="342">
                  <c:v>1.67E-7</c:v>
                </c:pt>
                <c:pt idx="343">
                  <c:v>1.67E-7</c:v>
                </c:pt>
                <c:pt idx="344">
                  <c:v>1.67E-7</c:v>
                </c:pt>
                <c:pt idx="345">
                  <c:v>1.67E-7</c:v>
                </c:pt>
                <c:pt idx="346">
                  <c:v>1.67E-7</c:v>
                </c:pt>
                <c:pt idx="347">
                  <c:v>1.67E-7</c:v>
                </c:pt>
                <c:pt idx="348">
                  <c:v>1.67E-7</c:v>
                </c:pt>
                <c:pt idx="349">
                  <c:v>1.67E-7</c:v>
                </c:pt>
                <c:pt idx="350">
                  <c:v>1.67E-7</c:v>
                </c:pt>
                <c:pt idx="351">
                  <c:v>1.67E-7</c:v>
                </c:pt>
                <c:pt idx="352">
                  <c:v>1.67E-7</c:v>
                </c:pt>
                <c:pt idx="353">
                  <c:v>1.67E-7</c:v>
                </c:pt>
                <c:pt idx="354">
                  <c:v>1.67E-7</c:v>
                </c:pt>
                <c:pt idx="355">
                  <c:v>1.67E-7</c:v>
                </c:pt>
                <c:pt idx="356">
                  <c:v>1.67E-7</c:v>
                </c:pt>
                <c:pt idx="357">
                  <c:v>1.67E-7</c:v>
                </c:pt>
                <c:pt idx="358">
                  <c:v>1.67E-7</c:v>
                </c:pt>
                <c:pt idx="359">
                  <c:v>1.67E-7</c:v>
                </c:pt>
                <c:pt idx="360">
                  <c:v>1.67E-7</c:v>
                </c:pt>
                <c:pt idx="361">
                  <c:v>1.67E-7</c:v>
                </c:pt>
                <c:pt idx="362">
                  <c:v>1.6710000000000001E-7</c:v>
                </c:pt>
                <c:pt idx="363">
                  <c:v>1.6710000000000001E-7</c:v>
                </c:pt>
                <c:pt idx="364">
                  <c:v>1.6710000000000001E-7</c:v>
                </c:pt>
                <c:pt idx="365">
                  <c:v>1.6710000000000001E-7</c:v>
                </c:pt>
                <c:pt idx="366">
                  <c:v>1.6710000000000001E-7</c:v>
                </c:pt>
                <c:pt idx="367">
                  <c:v>1.6710000000000001E-7</c:v>
                </c:pt>
                <c:pt idx="368">
                  <c:v>1.6710000000000001E-7</c:v>
                </c:pt>
                <c:pt idx="369">
                  <c:v>1.6710000000000001E-7</c:v>
                </c:pt>
                <c:pt idx="370">
                  <c:v>1.6710000000000001E-7</c:v>
                </c:pt>
                <c:pt idx="371">
                  <c:v>1.6710000000000001E-7</c:v>
                </c:pt>
                <c:pt idx="372">
                  <c:v>1.6710000000000001E-7</c:v>
                </c:pt>
                <c:pt idx="373">
                  <c:v>1.6710000000000001E-7</c:v>
                </c:pt>
                <c:pt idx="374">
                  <c:v>1.6710000000000001E-7</c:v>
                </c:pt>
                <c:pt idx="375">
                  <c:v>1.6710000000000001E-7</c:v>
                </c:pt>
                <c:pt idx="376">
                  <c:v>1.6710000000000001E-7</c:v>
                </c:pt>
                <c:pt idx="377">
                  <c:v>1.6710000000000001E-7</c:v>
                </c:pt>
                <c:pt idx="378">
                  <c:v>1.6710000000000001E-7</c:v>
                </c:pt>
                <c:pt idx="379">
                  <c:v>1.6710000000000001E-7</c:v>
                </c:pt>
                <c:pt idx="380">
                  <c:v>1.6710000000000001E-7</c:v>
                </c:pt>
                <c:pt idx="381">
                  <c:v>1.6710000000000001E-7</c:v>
                </c:pt>
                <c:pt idx="382">
                  <c:v>1.6710000000000001E-7</c:v>
                </c:pt>
                <c:pt idx="383">
                  <c:v>1.6710000000000001E-7</c:v>
                </c:pt>
                <c:pt idx="384">
                  <c:v>1.6710000000000001E-7</c:v>
                </c:pt>
                <c:pt idx="385">
                  <c:v>1.6710000000000001E-7</c:v>
                </c:pt>
                <c:pt idx="386">
                  <c:v>1.6710000000000001E-7</c:v>
                </c:pt>
                <c:pt idx="387">
                  <c:v>1.6710000000000001E-7</c:v>
                </c:pt>
                <c:pt idx="388">
                  <c:v>1.6710000000000001E-7</c:v>
                </c:pt>
                <c:pt idx="389">
                  <c:v>1.6710000000000001E-7</c:v>
                </c:pt>
                <c:pt idx="390">
                  <c:v>1.6710000000000001E-7</c:v>
                </c:pt>
                <c:pt idx="391">
                  <c:v>1.6710000000000001E-7</c:v>
                </c:pt>
                <c:pt idx="392">
                  <c:v>1.6710000000000001E-7</c:v>
                </c:pt>
                <c:pt idx="393">
                  <c:v>1.6710000000000001E-7</c:v>
                </c:pt>
                <c:pt idx="394">
                  <c:v>1.6710000000000001E-7</c:v>
                </c:pt>
                <c:pt idx="395">
                  <c:v>1.6710000000000001E-7</c:v>
                </c:pt>
                <c:pt idx="396">
                  <c:v>1.6710000000000001E-7</c:v>
                </c:pt>
                <c:pt idx="397">
                  <c:v>1.6710000000000001E-7</c:v>
                </c:pt>
                <c:pt idx="398">
                  <c:v>1.6710000000000001E-7</c:v>
                </c:pt>
                <c:pt idx="399">
                  <c:v>1.6710000000000001E-7</c:v>
                </c:pt>
                <c:pt idx="400">
                  <c:v>1.6710000000000001E-7</c:v>
                </c:pt>
                <c:pt idx="401">
                  <c:v>1.6710000000000001E-7</c:v>
                </c:pt>
                <c:pt idx="402">
                  <c:v>1.6710000000000001E-7</c:v>
                </c:pt>
                <c:pt idx="403">
                  <c:v>1.6710000000000001E-7</c:v>
                </c:pt>
                <c:pt idx="404">
                  <c:v>1.6710000000000001E-7</c:v>
                </c:pt>
                <c:pt idx="405">
                  <c:v>1.6710000000000001E-7</c:v>
                </c:pt>
                <c:pt idx="406">
                  <c:v>1.6710000000000001E-7</c:v>
                </c:pt>
                <c:pt idx="407">
                  <c:v>1.6710000000000001E-7</c:v>
                </c:pt>
                <c:pt idx="408">
                  <c:v>1.6710000000000001E-7</c:v>
                </c:pt>
                <c:pt idx="409">
                  <c:v>1.6710000000000001E-7</c:v>
                </c:pt>
                <c:pt idx="410">
                  <c:v>1.6710000000000001E-7</c:v>
                </c:pt>
                <c:pt idx="411">
                  <c:v>1.6710000000000001E-7</c:v>
                </c:pt>
                <c:pt idx="412">
                  <c:v>1.6710000000000001E-7</c:v>
                </c:pt>
                <c:pt idx="413">
                  <c:v>1.6710000000000001E-7</c:v>
                </c:pt>
                <c:pt idx="414">
                  <c:v>1.6710000000000001E-7</c:v>
                </c:pt>
                <c:pt idx="415">
                  <c:v>1.6710000000000001E-7</c:v>
                </c:pt>
                <c:pt idx="416">
                  <c:v>1.6710000000000001E-7</c:v>
                </c:pt>
                <c:pt idx="417">
                  <c:v>1.6710000000000001E-7</c:v>
                </c:pt>
                <c:pt idx="418">
                  <c:v>1.6710000000000001E-7</c:v>
                </c:pt>
                <c:pt idx="419">
                  <c:v>1.6710000000000001E-7</c:v>
                </c:pt>
                <c:pt idx="420">
                  <c:v>1.6710000000000001E-7</c:v>
                </c:pt>
                <c:pt idx="421">
                  <c:v>1.6710000000000001E-7</c:v>
                </c:pt>
                <c:pt idx="422">
                  <c:v>1.6710000000000001E-7</c:v>
                </c:pt>
                <c:pt idx="423">
                  <c:v>1.6710000000000001E-7</c:v>
                </c:pt>
                <c:pt idx="424">
                  <c:v>1.6710000000000001E-7</c:v>
                </c:pt>
                <c:pt idx="425">
                  <c:v>1.6710000000000001E-7</c:v>
                </c:pt>
                <c:pt idx="426">
                  <c:v>1.6710000000000001E-7</c:v>
                </c:pt>
                <c:pt idx="427">
                  <c:v>1.6710000000000001E-7</c:v>
                </c:pt>
                <c:pt idx="428">
                  <c:v>1.6710000000000001E-7</c:v>
                </c:pt>
                <c:pt idx="429">
                  <c:v>1.6710000000000001E-7</c:v>
                </c:pt>
                <c:pt idx="430">
                  <c:v>1.6710000000000001E-7</c:v>
                </c:pt>
                <c:pt idx="431">
                  <c:v>1.6710000000000001E-7</c:v>
                </c:pt>
                <c:pt idx="432">
                  <c:v>1.6710000000000001E-7</c:v>
                </c:pt>
                <c:pt idx="433">
                  <c:v>1.6710000000000001E-7</c:v>
                </c:pt>
                <c:pt idx="434">
                  <c:v>1.6710000000000001E-7</c:v>
                </c:pt>
                <c:pt idx="435">
                  <c:v>1.6710000000000001E-7</c:v>
                </c:pt>
                <c:pt idx="436">
                  <c:v>1.6710000000000001E-7</c:v>
                </c:pt>
                <c:pt idx="437">
                  <c:v>1.6710000000000001E-7</c:v>
                </c:pt>
                <c:pt idx="438">
                  <c:v>1.6710000000000001E-7</c:v>
                </c:pt>
                <c:pt idx="439">
                  <c:v>1.6710000000000001E-7</c:v>
                </c:pt>
                <c:pt idx="440">
                  <c:v>1.6710000000000001E-7</c:v>
                </c:pt>
                <c:pt idx="441">
                  <c:v>1.6710000000000001E-7</c:v>
                </c:pt>
                <c:pt idx="442">
                  <c:v>1.6710000000000001E-7</c:v>
                </c:pt>
                <c:pt idx="443">
                  <c:v>1.6710000000000001E-7</c:v>
                </c:pt>
                <c:pt idx="444">
                  <c:v>1.6710000000000001E-7</c:v>
                </c:pt>
                <c:pt idx="445">
                  <c:v>1.6710000000000001E-7</c:v>
                </c:pt>
                <c:pt idx="446">
                  <c:v>1.6710000000000001E-7</c:v>
                </c:pt>
                <c:pt idx="447">
                  <c:v>1.6710000000000001E-7</c:v>
                </c:pt>
                <c:pt idx="448">
                  <c:v>1.6710000000000001E-7</c:v>
                </c:pt>
                <c:pt idx="449">
                  <c:v>1.6710000000000001E-7</c:v>
                </c:pt>
                <c:pt idx="450">
                  <c:v>1.6710000000000001E-7</c:v>
                </c:pt>
                <c:pt idx="451">
                  <c:v>1.6710000000000001E-7</c:v>
                </c:pt>
                <c:pt idx="452">
                  <c:v>1.6710000000000001E-7</c:v>
                </c:pt>
                <c:pt idx="453">
                  <c:v>1.6710000000000001E-7</c:v>
                </c:pt>
                <c:pt idx="454">
                  <c:v>1.6710000000000001E-7</c:v>
                </c:pt>
                <c:pt idx="455">
                  <c:v>1.6710000000000001E-7</c:v>
                </c:pt>
                <c:pt idx="456">
                  <c:v>1.6710000000000001E-7</c:v>
                </c:pt>
                <c:pt idx="457">
                  <c:v>1.6710000000000001E-7</c:v>
                </c:pt>
                <c:pt idx="458">
                  <c:v>1.6710000000000001E-7</c:v>
                </c:pt>
                <c:pt idx="459">
                  <c:v>1.6710000000000001E-7</c:v>
                </c:pt>
                <c:pt idx="460">
                  <c:v>1.6710000000000001E-7</c:v>
                </c:pt>
                <c:pt idx="461">
                  <c:v>1.6710000000000001E-7</c:v>
                </c:pt>
                <c:pt idx="462">
                  <c:v>1.6710000000000001E-7</c:v>
                </c:pt>
                <c:pt idx="463">
                  <c:v>1.6710000000000001E-7</c:v>
                </c:pt>
                <c:pt idx="464">
                  <c:v>1.6710000000000001E-7</c:v>
                </c:pt>
                <c:pt idx="465">
                  <c:v>1.6710000000000001E-7</c:v>
                </c:pt>
                <c:pt idx="466">
                  <c:v>1.6710000000000001E-7</c:v>
                </c:pt>
                <c:pt idx="467">
                  <c:v>1.6710000000000001E-7</c:v>
                </c:pt>
                <c:pt idx="468">
                  <c:v>1.6710000000000001E-7</c:v>
                </c:pt>
                <c:pt idx="469">
                  <c:v>1.6710000000000001E-7</c:v>
                </c:pt>
                <c:pt idx="470">
                  <c:v>1.6710000000000001E-7</c:v>
                </c:pt>
                <c:pt idx="471">
                  <c:v>1.6710000000000001E-7</c:v>
                </c:pt>
                <c:pt idx="472">
                  <c:v>1.6710000000000001E-7</c:v>
                </c:pt>
                <c:pt idx="473">
                  <c:v>1.6710000000000001E-7</c:v>
                </c:pt>
                <c:pt idx="474">
                  <c:v>1.6710000000000001E-7</c:v>
                </c:pt>
                <c:pt idx="475">
                  <c:v>1.6710000000000001E-7</c:v>
                </c:pt>
                <c:pt idx="476">
                  <c:v>1.6710000000000001E-7</c:v>
                </c:pt>
                <c:pt idx="477">
                  <c:v>1.6710000000000001E-7</c:v>
                </c:pt>
                <c:pt idx="478">
                  <c:v>1.6710000000000001E-7</c:v>
                </c:pt>
                <c:pt idx="479">
                  <c:v>1.6710000000000001E-7</c:v>
                </c:pt>
                <c:pt idx="480">
                  <c:v>1.6710000000000001E-7</c:v>
                </c:pt>
                <c:pt idx="481">
                  <c:v>1.6710000000000001E-7</c:v>
                </c:pt>
                <c:pt idx="482">
                  <c:v>1.6710000000000001E-7</c:v>
                </c:pt>
                <c:pt idx="483">
                  <c:v>1.6710000000000001E-7</c:v>
                </c:pt>
                <c:pt idx="484">
                  <c:v>1.6710000000000001E-7</c:v>
                </c:pt>
                <c:pt idx="485">
                  <c:v>1.6710000000000001E-7</c:v>
                </c:pt>
                <c:pt idx="486">
                  <c:v>1.6710000000000001E-7</c:v>
                </c:pt>
                <c:pt idx="487">
                  <c:v>1.6710000000000001E-7</c:v>
                </c:pt>
                <c:pt idx="488">
                  <c:v>1.6710000000000001E-7</c:v>
                </c:pt>
                <c:pt idx="489">
                  <c:v>1.6710000000000001E-7</c:v>
                </c:pt>
                <c:pt idx="490">
                  <c:v>1.6710000000000001E-7</c:v>
                </c:pt>
                <c:pt idx="491">
                  <c:v>1.6710000000000001E-7</c:v>
                </c:pt>
                <c:pt idx="492">
                  <c:v>1.6710000000000001E-7</c:v>
                </c:pt>
                <c:pt idx="493">
                  <c:v>1.6710000000000001E-7</c:v>
                </c:pt>
                <c:pt idx="494">
                  <c:v>1.6710000000000001E-7</c:v>
                </c:pt>
                <c:pt idx="495">
                  <c:v>1.6710000000000001E-7</c:v>
                </c:pt>
                <c:pt idx="496">
                  <c:v>1.6710000000000001E-7</c:v>
                </c:pt>
                <c:pt idx="497">
                  <c:v>1.6710000000000001E-7</c:v>
                </c:pt>
                <c:pt idx="498">
                  <c:v>1.6710000000000001E-7</c:v>
                </c:pt>
                <c:pt idx="499">
                  <c:v>1.6710000000000001E-7</c:v>
                </c:pt>
                <c:pt idx="500">
                  <c:v>1.6710000000000001E-7</c:v>
                </c:pt>
                <c:pt idx="501">
                  <c:v>1.6710000000000001E-7</c:v>
                </c:pt>
                <c:pt idx="502">
                  <c:v>1.6710000000000001E-7</c:v>
                </c:pt>
                <c:pt idx="503">
                  <c:v>1.6710000000000001E-7</c:v>
                </c:pt>
                <c:pt idx="504">
                  <c:v>1.6710000000000001E-7</c:v>
                </c:pt>
                <c:pt idx="505">
                  <c:v>1.6710000000000001E-7</c:v>
                </c:pt>
                <c:pt idx="506">
                  <c:v>1.6710000000000001E-7</c:v>
                </c:pt>
                <c:pt idx="507">
                  <c:v>1.6710000000000001E-7</c:v>
                </c:pt>
                <c:pt idx="508">
                  <c:v>1.6710000000000001E-7</c:v>
                </c:pt>
                <c:pt idx="509">
                  <c:v>1.6710000000000001E-7</c:v>
                </c:pt>
                <c:pt idx="510">
                  <c:v>1.6710000000000001E-7</c:v>
                </c:pt>
                <c:pt idx="511">
                  <c:v>1.6710000000000001E-7</c:v>
                </c:pt>
                <c:pt idx="512">
                  <c:v>1.6710000000000001E-7</c:v>
                </c:pt>
                <c:pt idx="513">
                  <c:v>1.6710000000000001E-7</c:v>
                </c:pt>
                <c:pt idx="514">
                  <c:v>1.6710000000000001E-7</c:v>
                </c:pt>
                <c:pt idx="515">
                  <c:v>1.6710000000000001E-7</c:v>
                </c:pt>
                <c:pt idx="516">
                  <c:v>1.6710000000000001E-7</c:v>
                </c:pt>
                <c:pt idx="517">
                  <c:v>1.6710000000000001E-7</c:v>
                </c:pt>
                <c:pt idx="518">
                  <c:v>1.6710000000000001E-7</c:v>
                </c:pt>
                <c:pt idx="519">
                  <c:v>1.6710000000000001E-7</c:v>
                </c:pt>
                <c:pt idx="520">
                  <c:v>1.6710000000000001E-7</c:v>
                </c:pt>
                <c:pt idx="521">
                  <c:v>1.6710000000000001E-7</c:v>
                </c:pt>
                <c:pt idx="522">
                  <c:v>1.6710000000000001E-7</c:v>
                </c:pt>
                <c:pt idx="523">
                  <c:v>1.6710000000000001E-7</c:v>
                </c:pt>
                <c:pt idx="524">
                  <c:v>1.6710000000000001E-7</c:v>
                </c:pt>
                <c:pt idx="525">
                  <c:v>1.6710000000000001E-7</c:v>
                </c:pt>
                <c:pt idx="526">
                  <c:v>1.6710000000000001E-7</c:v>
                </c:pt>
                <c:pt idx="527">
                  <c:v>1.6710000000000001E-7</c:v>
                </c:pt>
                <c:pt idx="528">
                  <c:v>1.6710000000000001E-7</c:v>
                </c:pt>
                <c:pt idx="529">
                  <c:v>1.6710000000000001E-7</c:v>
                </c:pt>
                <c:pt idx="530">
                  <c:v>1.6710000000000001E-7</c:v>
                </c:pt>
                <c:pt idx="531">
                  <c:v>1.6710000000000001E-7</c:v>
                </c:pt>
                <c:pt idx="532">
                  <c:v>1.6710000000000001E-7</c:v>
                </c:pt>
                <c:pt idx="533">
                  <c:v>1.6710000000000001E-7</c:v>
                </c:pt>
                <c:pt idx="534">
                  <c:v>1.6710000000000001E-7</c:v>
                </c:pt>
                <c:pt idx="535">
                  <c:v>1.6710000000000001E-7</c:v>
                </c:pt>
                <c:pt idx="536">
                  <c:v>1.6710000000000001E-7</c:v>
                </c:pt>
                <c:pt idx="537">
                  <c:v>1.6710000000000001E-7</c:v>
                </c:pt>
                <c:pt idx="538">
                  <c:v>1.6710000000000001E-7</c:v>
                </c:pt>
                <c:pt idx="539">
                  <c:v>1.6710000000000001E-7</c:v>
                </c:pt>
                <c:pt idx="540">
                  <c:v>1.6710000000000001E-7</c:v>
                </c:pt>
                <c:pt idx="541">
                  <c:v>1.6710000000000001E-7</c:v>
                </c:pt>
                <c:pt idx="542">
                  <c:v>1.6710000000000001E-7</c:v>
                </c:pt>
                <c:pt idx="543">
                  <c:v>1.6710000000000001E-7</c:v>
                </c:pt>
                <c:pt idx="544">
                  <c:v>1.6710000000000001E-7</c:v>
                </c:pt>
                <c:pt idx="545">
                  <c:v>1.6710000000000001E-7</c:v>
                </c:pt>
                <c:pt idx="546">
                  <c:v>1.6710000000000001E-7</c:v>
                </c:pt>
                <c:pt idx="547">
                  <c:v>1.6710000000000001E-7</c:v>
                </c:pt>
                <c:pt idx="548">
                  <c:v>1.6710000000000001E-7</c:v>
                </c:pt>
                <c:pt idx="549">
                  <c:v>1.6710000000000001E-7</c:v>
                </c:pt>
                <c:pt idx="550">
                  <c:v>1.6710000000000001E-7</c:v>
                </c:pt>
                <c:pt idx="551">
                  <c:v>1.6710000000000001E-7</c:v>
                </c:pt>
                <c:pt idx="552">
                  <c:v>1.6710000000000001E-7</c:v>
                </c:pt>
                <c:pt idx="553">
                  <c:v>1.6710000000000001E-7</c:v>
                </c:pt>
                <c:pt idx="554">
                  <c:v>1.6710000000000001E-7</c:v>
                </c:pt>
                <c:pt idx="555">
                  <c:v>1.6710000000000001E-7</c:v>
                </c:pt>
                <c:pt idx="556">
                  <c:v>1.6710000000000001E-7</c:v>
                </c:pt>
                <c:pt idx="557">
                  <c:v>1.6710000000000001E-7</c:v>
                </c:pt>
                <c:pt idx="558">
                  <c:v>1.6710000000000001E-7</c:v>
                </c:pt>
                <c:pt idx="559">
                  <c:v>1.6710000000000001E-7</c:v>
                </c:pt>
                <c:pt idx="560">
                  <c:v>1.6710000000000001E-7</c:v>
                </c:pt>
                <c:pt idx="561">
                  <c:v>1.6710000000000001E-7</c:v>
                </c:pt>
                <c:pt idx="562">
                  <c:v>1.6710000000000001E-7</c:v>
                </c:pt>
                <c:pt idx="563">
                  <c:v>1.6710000000000001E-7</c:v>
                </c:pt>
                <c:pt idx="564">
                  <c:v>1.6710000000000001E-7</c:v>
                </c:pt>
                <c:pt idx="565">
                  <c:v>1.6710000000000001E-7</c:v>
                </c:pt>
                <c:pt idx="566">
                  <c:v>1.6710000000000001E-7</c:v>
                </c:pt>
                <c:pt idx="567">
                  <c:v>1.6710000000000001E-7</c:v>
                </c:pt>
                <c:pt idx="568">
                  <c:v>1.6710000000000001E-7</c:v>
                </c:pt>
                <c:pt idx="569">
                  <c:v>1.6710000000000001E-7</c:v>
                </c:pt>
                <c:pt idx="570">
                  <c:v>1.6710000000000001E-7</c:v>
                </c:pt>
                <c:pt idx="571">
                  <c:v>1.6710000000000001E-7</c:v>
                </c:pt>
                <c:pt idx="572">
                  <c:v>1.6710000000000001E-7</c:v>
                </c:pt>
                <c:pt idx="573">
                  <c:v>1.6710000000000001E-7</c:v>
                </c:pt>
                <c:pt idx="574">
                  <c:v>1.6710000000000001E-7</c:v>
                </c:pt>
                <c:pt idx="575">
                  <c:v>1.6710000000000001E-7</c:v>
                </c:pt>
                <c:pt idx="576">
                  <c:v>1.6710000000000001E-7</c:v>
                </c:pt>
                <c:pt idx="577">
                  <c:v>1.6710000000000001E-7</c:v>
                </c:pt>
                <c:pt idx="578">
                  <c:v>1.6710000000000001E-7</c:v>
                </c:pt>
                <c:pt idx="579">
                  <c:v>1.6710000000000001E-7</c:v>
                </c:pt>
                <c:pt idx="580">
                  <c:v>1.6710000000000001E-7</c:v>
                </c:pt>
                <c:pt idx="581">
                  <c:v>1.6710000000000001E-7</c:v>
                </c:pt>
                <c:pt idx="582">
                  <c:v>1.6710000000000001E-7</c:v>
                </c:pt>
                <c:pt idx="583">
                  <c:v>1.6710000000000001E-7</c:v>
                </c:pt>
                <c:pt idx="584">
                  <c:v>1.6710000000000001E-7</c:v>
                </c:pt>
                <c:pt idx="585">
                  <c:v>1.6710000000000001E-7</c:v>
                </c:pt>
                <c:pt idx="586">
                  <c:v>1.6710000000000001E-7</c:v>
                </c:pt>
                <c:pt idx="587">
                  <c:v>1.6710000000000001E-7</c:v>
                </c:pt>
                <c:pt idx="588">
                  <c:v>1.6710000000000001E-7</c:v>
                </c:pt>
                <c:pt idx="589">
                  <c:v>1.6710000000000001E-7</c:v>
                </c:pt>
                <c:pt idx="590">
                  <c:v>1.6710000000000001E-7</c:v>
                </c:pt>
                <c:pt idx="591">
                  <c:v>1.6710000000000001E-7</c:v>
                </c:pt>
                <c:pt idx="592">
                  <c:v>1.6710000000000001E-7</c:v>
                </c:pt>
                <c:pt idx="593">
                  <c:v>1.6710000000000001E-7</c:v>
                </c:pt>
                <c:pt idx="594">
                  <c:v>1.6710000000000001E-7</c:v>
                </c:pt>
                <c:pt idx="595">
                  <c:v>1.6710000000000001E-7</c:v>
                </c:pt>
                <c:pt idx="596">
                  <c:v>1.6710000000000001E-7</c:v>
                </c:pt>
                <c:pt idx="597">
                  <c:v>1.6710000000000001E-7</c:v>
                </c:pt>
                <c:pt idx="598">
                  <c:v>1.6710000000000001E-7</c:v>
                </c:pt>
                <c:pt idx="599">
                  <c:v>1.6710000000000001E-7</c:v>
                </c:pt>
                <c:pt idx="600">
                  <c:v>1.6710000000000001E-7</c:v>
                </c:pt>
                <c:pt idx="601">
                  <c:v>1.6710000000000001E-7</c:v>
                </c:pt>
                <c:pt idx="602">
                  <c:v>1.6710000000000001E-7</c:v>
                </c:pt>
                <c:pt idx="603">
                  <c:v>1.6710000000000001E-7</c:v>
                </c:pt>
                <c:pt idx="604">
                  <c:v>1.6710000000000001E-7</c:v>
                </c:pt>
                <c:pt idx="605">
                  <c:v>1.6710000000000001E-7</c:v>
                </c:pt>
                <c:pt idx="606">
                  <c:v>1.6710000000000001E-7</c:v>
                </c:pt>
                <c:pt idx="607">
                  <c:v>1.6710000000000001E-7</c:v>
                </c:pt>
                <c:pt idx="608">
                  <c:v>1.6710000000000001E-7</c:v>
                </c:pt>
                <c:pt idx="609">
                  <c:v>1.6710000000000001E-7</c:v>
                </c:pt>
                <c:pt idx="610">
                  <c:v>1.6710000000000001E-7</c:v>
                </c:pt>
                <c:pt idx="611">
                  <c:v>1.6710000000000001E-7</c:v>
                </c:pt>
                <c:pt idx="612">
                  <c:v>1.6710000000000001E-7</c:v>
                </c:pt>
                <c:pt idx="613">
                  <c:v>1.6710000000000001E-7</c:v>
                </c:pt>
                <c:pt idx="614">
                  <c:v>1.6710000000000001E-7</c:v>
                </c:pt>
                <c:pt idx="615">
                  <c:v>1.6710000000000001E-7</c:v>
                </c:pt>
                <c:pt idx="616">
                  <c:v>1.6710000000000001E-7</c:v>
                </c:pt>
                <c:pt idx="617">
                  <c:v>1.6710000000000001E-7</c:v>
                </c:pt>
                <c:pt idx="618">
                  <c:v>1.6710000000000001E-7</c:v>
                </c:pt>
                <c:pt idx="619">
                  <c:v>1.6710000000000001E-7</c:v>
                </c:pt>
                <c:pt idx="620">
                  <c:v>1.6710000000000001E-7</c:v>
                </c:pt>
                <c:pt idx="621">
                  <c:v>1.6710000000000001E-7</c:v>
                </c:pt>
                <c:pt idx="622">
                  <c:v>1.6710000000000001E-7</c:v>
                </c:pt>
                <c:pt idx="623">
                  <c:v>1.6710000000000001E-7</c:v>
                </c:pt>
                <c:pt idx="624">
                  <c:v>1.6710000000000001E-7</c:v>
                </c:pt>
                <c:pt idx="625">
                  <c:v>1.6710000000000001E-7</c:v>
                </c:pt>
                <c:pt idx="626">
                  <c:v>1.6710000000000001E-7</c:v>
                </c:pt>
                <c:pt idx="627">
                  <c:v>1.6710000000000001E-7</c:v>
                </c:pt>
                <c:pt idx="628">
                  <c:v>1.6710000000000001E-7</c:v>
                </c:pt>
                <c:pt idx="629">
                  <c:v>1.6710000000000001E-7</c:v>
                </c:pt>
                <c:pt idx="630">
                  <c:v>1.6710000000000001E-7</c:v>
                </c:pt>
                <c:pt idx="631">
                  <c:v>1.6710000000000001E-7</c:v>
                </c:pt>
                <c:pt idx="632">
                  <c:v>1.6710000000000001E-7</c:v>
                </c:pt>
                <c:pt idx="633">
                  <c:v>1.6710000000000001E-7</c:v>
                </c:pt>
                <c:pt idx="634">
                  <c:v>1.6710000000000001E-7</c:v>
                </c:pt>
                <c:pt idx="635">
                  <c:v>1.6710000000000001E-7</c:v>
                </c:pt>
                <c:pt idx="636">
                  <c:v>1.6710000000000001E-7</c:v>
                </c:pt>
                <c:pt idx="637">
                  <c:v>1.6710000000000001E-7</c:v>
                </c:pt>
                <c:pt idx="638">
                  <c:v>1.6710000000000001E-7</c:v>
                </c:pt>
                <c:pt idx="639">
                  <c:v>1.6710000000000001E-7</c:v>
                </c:pt>
                <c:pt idx="640">
                  <c:v>1.6710000000000001E-7</c:v>
                </c:pt>
                <c:pt idx="641">
                  <c:v>1.6710000000000001E-7</c:v>
                </c:pt>
                <c:pt idx="642">
                  <c:v>1.6710000000000001E-7</c:v>
                </c:pt>
                <c:pt idx="643">
                  <c:v>1.6710000000000001E-7</c:v>
                </c:pt>
                <c:pt idx="644">
                  <c:v>1.6710000000000001E-7</c:v>
                </c:pt>
                <c:pt idx="645">
                  <c:v>1.6710000000000001E-7</c:v>
                </c:pt>
                <c:pt idx="646">
                  <c:v>1.6710000000000001E-7</c:v>
                </c:pt>
                <c:pt idx="647">
                  <c:v>1.6710000000000001E-7</c:v>
                </c:pt>
                <c:pt idx="648">
                  <c:v>1.6710000000000001E-7</c:v>
                </c:pt>
                <c:pt idx="649">
                  <c:v>1.6710000000000001E-7</c:v>
                </c:pt>
                <c:pt idx="650">
                  <c:v>1.6710000000000001E-7</c:v>
                </c:pt>
                <c:pt idx="651">
                  <c:v>1.6710000000000001E-7</c:v>
                </c:pt>
                <c:pt idx="652">
                  <c:v>1.6710000000000001E-7</c:v>
                </c:pt>
                <c:pt idx="653">
                  <c:v>1.6710000000000001E-7</c:v>
                </c:pt>
                <c:pt idx="654">
                  <c:v>1.6710000000000001E-7</c:v>
                </c:pt>
                <c:pt idx="655">
                  <c:v>1.6710000000000001E-7</c:v>
                </c:pt>
                <c:pt idx="656">
                  <c:v>1.6710000000000001E-7</c:v>
                </c:pt>
                <c:pt idx="657">
                  <c:v>1.6710000000000001E-7</c:v>
                </c:pt>
                <c:pt idx="658">
                  <c:v>1.6710000000000001E-7</c:v>
                </c:pt>
                <c:pt idx="659">
                  <c:v>1.6710000000000001E-7</c:v>
                </c:pt>
                <c:pt idx="660">
                  <c:v>1.6710000000000001E-7</c:v>
                </c:pt>
                <c:pt idx="661">
                  <c:v>1.6710000000000001E-7</c:v>
                </c:pt>
                <c:pt idx="662">
                  <c:v>1.6710000000000001E-7</c:v>
                </c:pt>
                <c:pt idx="663">
                  <c:v>1.6710000000000001E-7</c:v>
                </c:pt>
                <c:pt idx="664">
                  <c:v>1.6710000000000001E-7</c:v>
                </c:pt>
                <c:pt idx="665">
                  <c:v>1.6710000000000001E-7</c:v>
                </c:pt>
                <c:pt idx="666">
                  <c:v>1.6710000000000001E-7</c:v>
                </c:pt>
                <c:pt idx="667">
                  <c:v>1.6710000000000001E-7</c:v>
                </c:pt>
                <c:pt idx="668">
                  <c:v>1.6710000000000001E-7</c:v>
                </c:pt>
                <c:pt idx="669">
                  <c:v>1.6710000000000001E-7</c:v>
                </c:pt>
                <c:pt idx="670">
                  <c:v>1.6710000000000001E-7</c:v>
                </c:pt>
                <c:pt idx="671">
                  <c:v>1.6710000000000001E-7</c:v>
                </c:pt>
                <c:pt idx="672">
                  <c:v>1.6710000000000001E-7</c:v>
                </c:pt>
                <c:pt idx="673">
                  <c:v>1.6710000000000001E-7</c:v>
                </c:pt>
                <c:pt idx="674">
                  <c:v>1.6710000000000001E-7</c:v>
                </c:pt>
                <c:pt idx="675">
                  <c:v>1.6710000000000001E-7</c:v>
                </c:pt>
                <c:pt idx="676">
                  <c:v>1.6710000000000001E-7</c:v>
                </c:pt>
                <c:pt idx="677">
                  <c:v>1.6710000000000001E-7</c:v>
                </c:pt>
                <c:pt idx="678">
                  <c:v>1.6710000000000001E-7</c:v>
                </c:pt>
                <c:pt idx="679">
                  <c:v>1.6710000000000001E-7</c:v>
                </c:pt>
                <c:pt idx="680">
                  <c:v>1.6710000000000001E-7</c:v>
                </c:pt>
                <c:pt idx="681">
                  <c:v>1.6710000000000001E-7</c:v>
                </c:pt>
                <c:pt idx="682">
                  <c:v>1.6710000000000001E-7</c:v>
                </c:pt>
                <c:pt idx="683">
                  <c:v>1.6710000000000001E-7</c:v>
                </c:pt>
                <c:pt idx="684">
                  <c:v>1.6710000000000001E-7</c:v>
                </c:pt>
                <c:pt idx="685">
                  <c:v>1.6710000000000001E-7</c:v>
                </c:pt>
                <c:pt idx="686">
                  <c:v>1.6710000000000001E-7</c:v>
                </c:pt>
                <c:pt idx="687">
                  <c:v>1.6710000000000001E-7</c:v>
                </c:pt>
                <c:pt idx="688">
                  <c:v>1.6710000000000001E-7</c:v>
                </c:pt>
                <c:pt idx="689">
                  <c:v>1.6710000000000001E-7</c:v>
                </c:pt>
                <c:pt idx="690">
                  <c:v>1.6710000000000001E-7</c:v>
                </c:pt>
                <c:pt idx="691">
                  <c:v>1.6710000000000001E-7</c:v>
                </c:pt>
                <c:pt idx="692">
                  <c:v>1.6710000000000001E-7</c:v>
                </c:pt>
                <c:pt idx="693">
                  <c:v>1.6710000000000001E-7</c:v>
                </c:pt>
                <c:pt idx="694">
                  <c:v>1.6710000000000001E-7</c:v>
                </c:pt>
                <c:pt idx="695">
                  <c:v>1.6710000000000001E-7</c:v>
                </c:pt>
                <c:pt idx="696">
                  <c:v>1.6710000000000001E-7</c:v>
                </c:pt>
                <c:pt idx="697">
                  <c:v>1.6710000000000001E-7</c:v>
                </c:pt>
                <c:pt idx="698">
                  <c:v>1.6710000000000001E-7</c:v>
                </c:pt>
                <c:pt idx="699">
                  <c:v>1.6710000000000001E-7</c:v>
                </c:pt>
                <c:pt idx="700">
                  <c:v>1.6710000000000001E-7</c:v>
                </c:pt>
                <c:pt idx="701">
                  <c:v>1.6710000000000001E-7</c:v>
                </c:pt>
                <c:pt idx="702">
                  <c:v>1.6710000000000001E-7</c:v>
                </c:pt>
                <c:pt idx="703">
                  <c:v>1.6710000000000001E-7</c:v>
                </c:pt>
                <c:pt idx="704">
                  <c:v>1.6710000000000001E-7</c:v>
                </c:pt>
                <c:pt idx="705">
                  <c:v>1.6710000000000001E-7</c:v>
                </c:pt>
                <c:pt idx="706">
                  <c:v>1.6710000000000001E-7</c:v>
                </c:pt>
                <c:pt idx="707">
                  <c:v>1.6710000000000001E-7</c:v>
                </c:pt>
                <c:pt idx="708">
                  <c:v>1.6710000000000001E-7</c:v>
                </c:pt>
                <c:pt idx="709">
                  <c:v>1.6710000000000001E-7</c:v>
                </c:pt>
                <c:pt idx="710">
                  <c:v>1.6710000000000001E-7</c:v>
                </c:pt>
                <c:pt idx="711">
                  <c:v>1.6710000000000001E-7</c:v>
                </c:pt>
                <c:pt idx="712">
                  <c:v>1.6710000000000001E-7</c:v>
                </c:pt>
                <c:pt idx="713">
                  <c:v>1.6710000000000001E-7</c:v>
                </c:pt>
                <c:pt idx="714">
                  <c:v>1.6710000000000001E-7</c:v>
                </c:pt>
                <c:pt idx="715">
                  <c:v>1.6710000000000001E-7</c:v>
                </c:pt>
                <c:pt idx="716">
                  <c:v>1.6710000000000001E-7</c:v>
                </c:pt>
                <c:pt idx="717">
                  <c:v>1.6710000000000001E-7</c:v>
                </c:pt>
                <c:pt idx="718">
                  <c:v>1.6710000000000001E-7</c:v>
                </c:pt>
                <c:pt idx="719">
                  <c:v>1.6710000000000001E-7</c:v>
                </c:pt>
                <c:pt idx="720">
                  <c:v>1.6710000000000001E-7</c:v>
                </c:pt>
                <c:pt idx="721">
                  <c:v>1.6710000000000001E-7</c:v>
                </c:pt>
                <c:pt idx="722">
                  <c:v>1.6710000000000001E-7</c:v>
                </c:pt>
                <c:pt idx="723">
                  <c:v>1.6710000000000001E-7</c:v>
                </c:pt>
                <c:pt idx="724">
                  <c:v>1.6710000000000001E-7</c:v>
                </c:pt>
                <c:pt idx="725">
                  <c:v>1.6710000000000001E-7</c:v>
                </c:pt>
                <c:pt idx="726">
                  <c:v>1.6710000000000001E-7</c:v>
                </c:pt>
                <c:pt idx="727">
                  <c:v>1.6710000000000001E-7</c:v>
                </c:pt>
                <c:pt idx="728">
                  <c:v>1.6710000000000001E-7</c:v>
                </c:pt>
                <c:pt idx="729">
                  <c:v>1.6710000000000001E-7</c:v>
                </c:pt>
                <c:pt idx="730">
                  <c:v>1.6710000000000001E-7</c:v>
                </c:pt>
                <c:pt idx="731">
                  <c:v>1.6710000000000001E-7</c:v>
                </c:pt>
                <c:pt idx="732">
                  <c:v>1.6710000000000001E-7</c:v>
                </c:pt>
                <c:pt idx="733">
                  <c:v>1.6710000000000001E-7</c:v>
                </c:pt>
                <c:pt idx="734">
                  <c:v>1.6710000000000001E-7</c:v>
                </c:pt>
                <c:pt idx="735">
                  <c:v>1.6710000000000001E-7</c:v>
                </c:pt>
                <c:pt idx="736">
                  <c:v>1.6710000000000001E-7</c:v>
                </c:pt>
                <c:pt idx="737">
                  <c:v>1.6710000000000001E-7</c:v>
                </c:pt>
                <c:pt idx="738">
                  <c:v>1.6710000000000001E-7</c:v>
                </c:pt>
                <c:pt idx="739">
                  <c:v>1.6710000000000001E-7</c:v>
                </c:pt>
                <c:pt idx="740">
                  <c:v>1.6710000000000001E-7</c:v>
                </c:pt>
                <c:pt idx="741">
                  <c:v>1.6710000000000001E-7</c:v>
                </c:pt>
                <c:pt idx="742">
                  <c:v>1.6710000000000001E-7</c:v>
                </c:pt>
                <c:pt idx="743">
                  <c:v>1.6710000000000001E-7</c:v>
                </c:pt>
                <c:pt idx="744">
                  <c:v>1.6710000000000001E-7</c:v>
                </c:pt>
                <c:pt idx="745">
                  <c:v>1.6710000000000001E-7</c:v>
                </c:pt>
                <c:pt idx="746">
                  <c:v>1.6710000000000001E-7</c:v>
                </c:pt>
                <c:pt idx="747">
                  <c:v>1.6710000000000001E-7</c:v>
                </c:pt>
                <c:pt idx="748">
                  <c:v>1.6710000000000001E-7</c:v>
                </c:pt>
                <c:pt idx="749">
                  <c:v>1.6710000000000001E-7</c:v>
                </c:pt>
                <c:pt idx="750">
                  <c:v>1.6710000000000001E-7</c:v>
                </c:pt>
                <c:pt idx="751">
                  <c:v>1.6710000000000001E-7</c:v>
                </c:pt>
                <c:pt idx="752">
                  <c:v>1.6710000000000001E-7</c:v>
                </c:pt>
                <c:pt idx="753">
                  <c:v>1.6710000000000001E-7</c:v>
                </c:pt>
                <c:pt idx="754">
                  <c:v>1.6710000000000001E-7</c:v>
                </c:pt>
                <c:pt idx="755">
                  <c:v>1.6710000000000001E-7</c:v>
                </c:pt>
                <c:pt idx="756">
                  <c:v>1.6710000000000001E-7</c:v>
                </c:pt>
                <c:pt idx="757">
                  <c:v>1.6710000000000001E-7</c:v>
                </c:pt>
                <c:pt idx="758">
                  <c:v>1.6710000000000001E-7</c:v>
                </c:pt>
                <c:pt idx="759">
                  <c:v>1.6710000000000001E-7</c:v>
                </c:pt>
                <c:pt idx="760">
                  <c:v>1.6710000000000001E-7</c:v>
                </c:pt>
                <c:pt idx="761">
                  <c:v>1.6710000000000001E-7</c:v>
                </c:pt>
                <c:pt idx="762">
                  <c:v>1.6710000000000001E-7</c:v>
                </c:pt>
                <c:pt idx="763">
                  <c:v>1.6710000000000001E-7</c:v>
                </c:pt>
                <c:pt idx="764">
                  <c:v>1.6710000000000001E-7</c:v>
                </c:pt>
                <c:pt idx="765">
                  <c:v>1.6710000000000001E-7</c:v>
                </c:pt>
                <c:pt idx="766">
                  <c:v>1.6710000000000001E-7</c:v>
                </c:pt>
                <c:pt idx="767">
                  <c:v>1.6710000000000001E-7</c:v>
                </c:pt>
                <c:pt idx="768">
                  <c:v>1.6710000000000001E-7</c:v>
                </c:pt>
                <c:pt idx="769">
                  <c:v>1.6710000000000001E-7</c:v>
                </c:pt>
                <c:pt idx="770">
                  <c:v>1.6710000000000001E-7</c:v>
                </c:pt>
                <c:pt idx="771">
                  <c:v>1.6710000000000001E-7</c:v>
                </c:pt>
                <c:pt idx="772">
                  <c:v>1.6710000000000001E-7</c:v>
                </c:pt>
                <c:pt idx="773">
                  <c:v>1.6710000000000001E-7</c:v>
                </c:pt>
                <c:pt idx="774">
                  <c:v>1.6710000000000001E-7</c:v>
                </c:pt>
                <c:pt idx="775">
                  <c:v>1.6710000000000001E-7</c:v>
                </c:pt>
                <c:pt idx="776">
                  <c:v>1.6710000000000001E-7</c:v>
                </c:pt>
                <c:pt idx="777">
                  <c:v>1.6710000000000001E-7</c:v>
                </c:pt>
                <c:pt idx="778">
                  <c:v>1.6710000000000001E-7</c:v>
                </c:pt>
                <c:pt idx="779">
                  <c:v>1.6710000000000001E-7</c:v>
                </c:pt>
                <c:pt idx="780">
                  <c:v>1.6710000000000001E-7</c:v>
                </c:pt>
                <c:pt idx="781">
                  <c:v>1.6710000000000001E-7</c:v>
                </c:pt>
                <c:pt idx="782">
                  <c:v>1.6710000000000001E-7</c:v>
                </c:pt>
                <c:pt idx="783">
                  <c:v>1.6710000000000001E-7</c:v>
                </c:pt>
                <c:pt idx="784">
                  <c:v>1.6710000000000001E-7</c:v>
                </c:pt>
                <c:pt idx="785">
                  <c:v>1.6710000000000001E-7</c:v>
                </c:pt>
                <c:pt idx="786">
                  <c:v>1.6710000000000001E-7</c:v>
                </c:pt>
                <c:pt idx="787">
                  <c:v>1.6710000000000001E-7</c:v>
                </c:pt>
                <c:pt idx="788">
                  <c:v>1.6710000000000001E-7</c:v>
                </c:pt>
                <c:pt idx="789">
                  <c:v>1.6710000000000001E-7</c:v>
                </c:pt>
                <c:pt idx="790">
                  <c:v>1.6710000000000001E-7</c:v>
                </c:pt>
                <c:pt idx="791">
                  <c:v>1.6710000000000001E-7</c:v>
                </c:pt>
                <c:pt idx="792">
                  <c:v>1.6710000000000001E-7</c:v>
                </c:pt>
                <c:pt idx="793">
                  <c:v>1.6710000000000001E-7</c:v>
                </c:pt>
                <c:pt idx="794">
                  <c:v>1.6710000000000001E-7</c:v>
                </c:pt>
                <c:pt idx="795">
                  <c:v>1.6710000000000001E-7</c:v>
                </c:pt>
                <c:pt idx="796">
                  <c:v>1.6710000000000001E-7</c:v>
                </c:pt>
                <c:pt idx="797">
                  <c:v>1.6710000000000001E-7</c:v>
                </c:pt>
                <c:pt idx="798">
                  <c:v>1.6710000000000001E-7</c:v>
                </c:pt>
                <c:pt idx="799">
                  <c:v>1.6710000000000001E-7</c:v>
                </c:pt>
                <c:pt idx="800">
                  <c:v>1.6710000000000001E-7</c:v>
                </c:pt>
                <c:pt idx="801">
                  <c:v>1.6710000000000001E-7</c:v>
                </c:pt>
                <c:pt idx="802">
                  <c:v>1.6710000000000001E-7</c:v>
                </c:pt>
                <c:pt idx="803">
                  <c:v>1.6710000000000001E-7</c:v>
                </c:pt>
                <c:pt idx="804">
                  <c:v>1.6710000000000001E-7</c:v>
                </c:pt>
                <c:pt idx="805">
                  <c:v>1.6710000000000001E-7</c:v>
                </c:pt>
                <c:pt idx="806">
                  <c:v>1.6710000000000001E-7</c:v>
                </c:pt>
                <c:pt idx="807">
                  <c:v>1.6710000000000001E-7</c:v>
                </c:pt>
                <c:pt idx="808">
                  <c:v>1.6710000000000001E-7</c:v>
                </c:pt>
                <c:pt idx="809">
                  <c:v>1.6710000000000001E-7</c:v>
                </c:pt>
                <c:pt idx="810">
                  <c:v>1.6710000000000001E-7</c:v>
                </c:pt>
                <c:pt idx="811">
                  <c:v>1.6710000000000001E-7</c:v>
                </c:pt>
                <c:pt idx="812">
                  <c:v>1.6710000000000001E-7</c:v>
                </c:pt>
                <c:pt idx="813">
                  <c:v>1.6710000000000001E-7</c:v>
                </c:pt>
                <c:pt idx="814">
                  <c:v>1.6710000000000001E-7</c:v>
                </c:pt>
                <c:pt idx="815">
                  <c:v>1.6710000000000001E-7</c:v>
                </c:pt>
                <c:pt idx="816">
                  <c:v>1.6710000000000001E-7</c:v>
                </c:pt>
                <c:pt idx="817">
                  <c:v>1.6710000000000001E-7</c:v>
                </c:pt>
                <c:pt idx="818">
                  <c:v>1.6710000000000001E-7</c:v>
                </c:pt>
                <c:pt idx="819">
                  <c:v>1.6710000000000001E-7</c:v>
                </c:pt>
                <c:pt idx="820">
                  <c:v>1.6710000000000001E-7</c:v>
                </c:pt>
                <c:pt idx="821">
                  <c:v>1.6710000000000001E-7</c:v>
                </c:pt>
                <c:pt idx="822">
                  <c:v>1.6710000000000001E-7</c:v>
                </c:pt>
                <c:pt idx="823">
                  <c:v>1.6710000000000001E-7</c:v>
                </c:pt>
                <c:pt idx="824">
                  <c:v>1.6710000000000001E-7</c:v>
                </c:pt>
                <c:pt idx="825">
                  <c:v>1.6710000000000001E-7</c:v>
                </c:pt>
                <c:pt idx="826">
                  <c:v>1.6710000000000001E-7</c:v>
                </c:pt>
                <c:pt idx="827">
                  <c:v>1.6710000000000001E-7</c:v>
                </c:pt>
                <c:pt idx="828">
                  <c:v>1.6710000000000001E-7</c:v>
                </c:pt>
                <c:pt idx="829">
                  <c:v>1.6710000000000001E-7</c:v>
                </c:pt>
                <c:pt idx="830">
                  <c:v>1.6710000000000001E-7</c:v>
                </c:pt>
                <c:pt idx="831">
                  <c:v>1.6710000000000001E-7</c:v>
                </c:pt>
                <c:pt idx="832">
                  <c:v>1.6710000000000001E-7</c:v>
                </c:pt>
                <c:pt idx="833">
                  <c:v>1.6710000000000001E-7</c:v>
                </c:pt>
                <c:pt idx="834">
                  <c:v>1.6710000000000001E-7</c:v>
                </c:pt>
                <c:pt idx="835">
                  <c:v>1.6710000000000001E-7</c:v>
                </c:pt>
                <c:pt idx="836">
                  <c:v>1.6710000000000001E-7</c:v>
                </c:pt>
                <c:pt idx="837">
                  <c:v>1.6710000000000001E-7</c:v>
                </c:pt>
                <c:pt idx="838">
                  <c:v>1.6710000000000001E-7</c:v>
                </c:pt>
                <c:pt idx="839">
                  <c:v>1.6710000000000001E-7</c:v>
                </c:pt>
                <c:pt idx="840">
                  <c:v>1.6710000000000001E-7</c:v>
                </c:pt>
                <c:pt idx="841">
                  <c:v>1.6710000000000001E-7</c:v>
                </c:pt>
                <c:pt idx="842">
                  <c:v>1.6710000000000001E-7</c:v>
                </c:pt>
                <c:pt idx="843">
                  <c:v>1.6710000000000001E-7</c:v>
                </c:pt>
                <c:pt idx="844">
                  <c:v>1.6710000000000001E-7</c:v>
                </c:pt>
                <c:pt idx="845">
                  <c:v>1.6710000000000001E-7</c:v>
                </c:pt>
                <c:pt idx="846">
                  <c:v>1.6710000000000001E-7</c:v>
                </c:pt>
                <c:pt idx="847">
                  <c:v>1.6710000000000001E-7</c:v>
                </c:pt>
                <c:pt idx="848">
                  <c:v>1.6710000000000001E-7</c:v>
                </c:pt>
                <c:pt idx="849">
                  <c:v>1.6710000000000001E-7</c:v>
                </c:pt>
                <c:pt idx="850">
                  <c:v>1.6710000000000001E-7</c:v>
                </c:pt>
                <c:pt idx="851">
                  <c:v>1.6710000000000001E-7</c:v>
                </c:pt>
                <c:pt idx="852">
                  <c:v>1.6710000000000001E-7</c:v>
                </c:pt>
                <c:pt idx="853">
                  <c:v>1.6710000000000001E-7</c:v>
                </c:pt>
                <c:pt idx="854">
                  <c:v>1.6710000000000001E-7</c:v>
                </c:pt>
                <c:pt idx="855">
                  <c:v>1.6710000000000001E-7</c:v>
                </c:pt>
                <c:pt idx="856">
                  <c:v>1.6710000000000001E-7</c:v>
                </c:pt>
                <c:pt idx="857">
                  <c:v>1.6710000000000001E-7</c:v>
                </c:pt>
                <c:pt idx="858">
                  <c:v>1.6710000000000001E-7</c:v>
                </c:pt>
                <c:pt idx="859">
                  <c:v>1.6710000000000001E-7</c:v>
                </c:pt>
                <c:pt idx="860">
                  <c:v>1.6710000000000001E-7</c:v>
                </c:pt>
                <c:pt idx="861">
                  <c:v>1.6710000000000001E-7</c:v>
                </c:pt>
                <c:pt idx="862">
                  <c:v>1.6710000000000001E-7</c:v>
                </c:pt>
                <c:pt idx="863">
                  <c:v>1.6710000000000001E-7</c:v>
                </c:pt>
                <c:pt idx="864">
                  <c:v>1.6710000000000001E-7</c:v>
                </c:pt>
                <c:pt idx="865">
                  <c:v>1.6710000000000001E-7</c:v>
                </c:pt>
                <c:pt idx="866">
                  <c:v>1.6710000000000001E-7</c:v>
                </c:pt>
                <c:pt idx="867">
                  <c:v>1.6710000000000001E-7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0E2-4816-A50A-66B5E625700E}"/>
            </c:ext>
          </c:extLst>
        </c:ser>
        <c:ser>
          <c:idx val="4"/>
          <c:order val="2"/>
          <c:tx>
            <c:v>Gaussian beam 100fC@200kV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'Gaussian beam 100fC@200kV'!$F$3:$F$870</c:f>
              <c:numCache>
                <c:formatCode>0.00E+00</c:formatCode>
                <c:ptCount val="868"/>
                <c:pt idx="0">
                  <c:v>5.0500000000000004E-7</c:v>
                </c:pt>
                <c:pt idx="1">
                  <c:v>5.7029999999999996E-7</c:v>
                </c:pt>
                <c:pt idx="2">
                  <c:v>6.5199999999999996E-7</c:v>
                </c:pt>
                <c:pt idx="3">
                  <c:v>7.2829999999999998E-7</c:v>
                </c:pt>
                <c:pt idx="4">
                  <c:v>8.1819999999999995E-7</c:v>
                </c:pt>
                <c:pt idx="5">
                  <c:v>9.2009999999999999E-7</c:v>
                </c:pt>
                <c:pt idx="6">
                  <c:v>1.032E-6</c:v>
                </c:pt>
                <c:pt idx="7">
                  <c:v>1.1510000000000001E-6</c:v>
                </c:pt>
                <c:pt idx="8">
                  <c:v>1.3039999999999999E-6</c:v>
                </c:pt>
                <c:pt idx="9">
                  <c:v>1.4720000000000001E-6</c:v>
                </c:pt>
                <c:pt idx="10">
                  <c:v>1.6449999999999999E-6</c:v>
                </c:pt>
                <c:pt idx="11">
                  <c:v>1.8279999999999999E-6</c:v>
                </c:pt>
                <c:pt idx="12">
                  <c:v>2.013E-6</c:v>
                </c:pt>
                <c:pt idx="13">
                  <c:v>2.2259999999999999E-6</c:v>
                </c:pt>
                <c:pt idx="14">
                  <c:v>2.4739999999999999E-6</c:v>
                </c:pt>
                <c:pt idx="15">
                  <c:v>2.711E-6</c:v>
                </c:pt>
                <c:pt idx="16">
                  <c:v>2.9960000000000002E-6</c:v>
                </c:pt>
                <c:pt idx="17">
                  <c:v>3.3249999999999999E-6</c:v>
                </c:pt>
                <c:pt idx="18">
                  <c:v>3.6650000000000001E-6</c:v>
                </c:pt>
                <c:pt idx="19">
                  <c:v>4.0269999999999997E-6</c:v>
                </c:pt>
                <c:pt idx="20">
                  <c:v>4.4259999999999996E-6</c:v>
                </c:pt>
                <c:pt idx="21">
                  <c:v>4.8670000000000002E-6</c:v>
                </c:pt>
                <c:pt idx="22">
                  <c:v>5.395E-6</c:v>
                </c:pt>
                <c:pt idx="23">
                  <c:v>5.959E-6</c:v>
                </c:pt>
                <c:pt idx="24">
                  <c:v>6.5599999999999999E-6</c:v>
                </c:pt>
                <c:pt idx="25">
                  <c:v>7.1949999999999997E-6</c:v>
                </c:pt>
                <c:pt idx="26">
                  <c:v>7.9240000000000007E-6</c:v>
                </c:pt>
                <c:pt idx="27">
                  <c:v>8.6959999999999994E-6</c:v>
                </c:pt>
                <c:pt idx="28">
                  <c:v>9.5810000000000003E-6</c:v>
                </c:pt>
                <c:pt idx="29">
                  <c:v>1.0519999999999999E-5</c:v>
                </c:pt>
                <c:pt idx="30">
                  <c:v>1.155E-5</c:v>
                </c:pt>
                <c:pt idx="31">
                  <c:v>1.2680000000000001E-5</c:v>
                </c:pt>
                <c:pt idx="32">
                  <c:v>1.393E-5</c:v>
                </c:pt>
                <c:pt idx="33">
                  <c:v>1.5299999999999999E-5</c:v>
                </c:pt>
                <c:pt idx="34">
                  <c:v>1.6799999999999998E-5</c:v>
                </c:pt>
                <c:pt idx="35">
                  <c:v>1.853E-5</c:v>
                </c:pt>
                <c:pt idx="36">
                  <c:v>2.0360000000000002E-5</c:v>
                </c:pt>
                <c:pt idx="37">
                  <c:v>2.2379999999999999E-5</c:v>
                </c:pt>
                <c:pt idx="38">
                  <c:v>2.459E-5</c:v>
                </c:pt>
                <c:pt idx="39">
                  <c:v>2.7019999999999999E-5</c:v>
                </c:pt>
                <c:pt idx="40">
                  <c:v>2.97E-5</c:v>
                </c:pt>
                <c:pt idx="41">
                  <c:v>3.2650000000000001E-5</c:v>
                </c:pt>
                <c:pt idx="42">
                  <c:v>3.6029999999999999E-5</c:v>
                </c:pt>
                <c:pt idx="43">
                  <c:v>3.9759999999999999E-5</c:v>
                </c:pt>
                <c:pt idx="44">
                  <c:v>4.388E-5</c:v>
                </c:pt>
                <c:pt idx="45">
                  <c:v>4.8239999999999999E-5</c:v>
                </c:pt>
                <c:pt idx="46">
                  <c:v>5.304E-5</c:v>
                </c:pt>
                <c:pt idx="47">
                  <c:v>5.855E-5</c:v>
                </c:pt>
                <c:pt idx="48">
                  <c:v>6.4629999999999996E-5</c:v>
                </c:pt>
                <c:pt idx="49">
                  <c:v>7.1060000000000001E-5</c:v>
                </c:pt>
                <c:pt idx="50">
                  <c:v>7.8129999999999999E-5</c:v>
                </c:pt>
                <c:pt idx="51">
                  <c:v>8.5909999999999996E-5</c:v>
                </c:pt>
                <c:pt idx="52">
                  <c:v>9.4469999999999995E-5</c:v>
                </c:pt>
                <c:pt idx="53">
                  <c:v>1.039E-4</c:v>
                </c:pt>
                <c:pt idx="54">
                  <c:v>1.142E-4</c:v>
                </c:pt>
                <c:pt idx="55">
                  <c:v>1.2559999999999999E-4</c:v>
                </c:pt>
                <c:pt idx="56">
                  <c:v>1.381E-4</c:v>
                </c:pt>
                <c:pt idx="57">
                  <c:v>1.5190000000000001E-4</c:v>
                </c:pt>
                <c:pt idx="58">
                  <c:v>1.6699999999999999E-4</c:v>
                </c:pt>
                <c:pt idx="59">
                  <c:v>1.8369999999999999E-4</c:v>
                </c:pt>
                <c:pt idx="60">
                  <c:v>2.02E-4</c:v>
                </c:pt>
                <c:pt idx="61">
                  <c:v>2.221E-4</c:v>
                </c:pt>
                <c:pt idx="62">
                  <c:v>2.4420000000000003E-4</c:v>
                </c:pt>
                <c:pt idx="63">
                  <c:v>2.6860000000000002E-4</c:v>
                </c:pt>
                <c:pt idx="64">
                  <c:v>2.9540000000000002E-4</c:v>
                </c:pt>
                <c:pt idx="65">
                  <c:v>3.2479999999999998E-4</c:v>
                </c:pt>
                <c:pt idx="66">
                  <c:v>3.5710000000000001E-4</c:v>
                </c:pt>
                <c:pt idx="67">
                  <c:v>3.927E-4</c:v>
                </c:pt>
                <c:pt idx="68">
                  <c:v>4.3169999999999998E-4</c:v>
                </c:pt>
                <c:pt idx="69">
                  <c:v>4.7439999999999998E-4</c:v>
                </c:pt>
                <c:pt idx="70">
                  <c:v>5.2119999999999998E-4</c:v>
                </c:pt>
                <c:pt idx="71">
                  <c:v>5.7229999999999998E-4</c:v>
                </c:pt>
                <c:pt idx="72">
                  <c:v>6.2810000000000003E-4</c:v>
                </c:pt>
                <c:pt idx="73">
                  <c:v>6.8869999999999999E-4</c:v>
                </c:pt>
                <c:pt idx="74">
                  <c:v>7.5449999999999996E-4</c:v>
                </c:pt>
                <c:pt idx="75">
                  <c:v>8.2580000000000001E-4</c:v>
                </c:pt>
                <c:pt idx="76">
                  <c:v>9.0280000000000004E-4</c:v>
                </c:pt>
                <c:pt idx="77">
                  <c:v>9.8569999999999994E-4</c:v>
                </c:pt>
                <c:pt idx="78">
                  <c:v>1.075E-3</c:v>
                </c:pt>
                <c:pt idx="79">
                  <c:v>1.1709999999999999E-3</c:v>
                </c:pt>
                <c:pt idx="80">
                  <c:v>1.273E-3</c:v>
                </c:pt>
                <c:pt idx="81">
                  <c:v>1.382E-3</c:v>
                </c:pt>
                <c:pt idx="82">
                  <c:v>1.498E-3</c:v>
                </c:pt>
                <c:pt idx="83">
                  <c:v>1.622E-3</c:v>
                </c:pt>
                <c:pt idx="84">
                  <c:v>1.753E-3</c:v>
                </c:pt>
                <c:pt idx="85">
                  <c:v>1.8910000000000001E-3</c:v>
                </c:pt>
                <c:pt idx="86">
                  <c:v>2.0379999999999999E-3</c:v>
                </c:pt>
                <c:pt idx="87">
                  <c:v>2.1919999999999999E-3</c:v>
                </c:pt>
                <c:pt idx="88">
                  <c:v>2.3540000000000002E-3</c:v>
                </c:pt>
                <c:pt idx="89">
                  <c:v>2.5249999999999999E-3</c:v>
                </c:pt>
                <c:pt idx="90">
                  <c:v>2.7039999999999998E-3</c:v>
                </c:pt>
                <c:pt idx="91">
                  <c:v>2.892E-3</c:v>
                </c:pt>
                <c:pt idx="92">
                  <c:v>3.088E-3</c:v>
                </c:pt>
                <c:pt idx="93">
                  <c:v>3.2929999999999999E-3</c:v>
                </c:pt>
                <c:pt idx="94">
                  <c:v>3.5070000000000001E-3</c:v>
                </c:pt>
                <c:pt idx="95">
                  <c:v>3.7290000000000001E-3</c:v>
                </c:pt>
                <c:pt idx="96">
                  <c:v>3.9620000000000002E-3</c:v>
                </c:pt>
                <c:pt idx="97">
                  <c:v>4.2030000000000001E-3</c:v>
                </c:pt>
                <c:pt idx="98">
                  <c:v>4.4539999999999996E-3</c:v>
                </c:pt>
                <c:pt idx="99">
                  <c:v>4.7140000000000003E-3</c:v>
                </c:pt>
                <c:pt idx="100">
                  <c:v>4.9849999999999998E-3</c:v>
                </c:pt>
                <c:pt idx="101">
                  <c:v>5.2649999999999997E-3</c:v>
                </c:pt>
                <c:pt idx="102">
                  <c:v>5.555E-3</c:v>
                </c:pt>
                <c:pt idx="103">
                  <c:v>5.855E-3</c:v>
                </c:pt>
                <c:pt idx="104">
                  <c:v>6.1659999999999996E-3</c:v>
                </c:pt>
                <c:pt idx="105">
                  <c:v>6.4869999999999997E-3</c:v>
                </c:pt>
                <c:pt idx="106">
                  <c:v>6.8180000000000003E-3</c:v>
                </c:pt>
                <c:pt idx="107">
                  <c:v>7.1599999999999997E-3</c:v>
                </c:pt>
                <c:pt idx="108">
                  <c:v>7.5129999999999997E-3</c:v>
                </c:pt>
                <c:pt idx="109">
                  <c:v>7.8759999999999993E-3</c:v>
                </c:pt>
                <c:pt idx="110">
                  <c:v>8.2509999999999997E-3</c:v>
                </c:pt>
                <c:pt idx="111">
                  <c:v>8.6370000000000006E-3</c:v>
                </c:pt>
                <c:pt idx="112">
                  <c:v>9.0340000000000004E-3</c:v>
                </c:pt>
                <c:pt idx="113">
                  <c:v>9.4420000000000007E-3</c:v>
                </c:pt>
                <c:pt idx="114">
                  <c:v>9.861E-3</c:v>
                </c:pt>
                <c:pt idx="115">
                  <c:v>1.0290000000000001E-2</c:v>
                </c:pt>
                <c:pt idx="116">
                  <c:v>1.074E-2</c:v>
                </c:pt>
                <c:pt idx="117">
                  <c:v>1.119E-2</c:v>
                </c:pt>
                <c:pt idx="118">
                  <c:v>1.166E-2</c:v>
                </c:pt>
                <c:pt idx="119">
                  <c:v>1.213E-2</c:v>
                </c:pt>
                <c:pt idx="120">
                  <c:v>1.2619999999999999E-2</c:v>
                </c:pt>
                <c:pt idx="121">
                  <c:v>1.312E-2</c:v>
                </c:pt>
                <c:pt idx="122">
                  <c:v>1.3639999999999999E-2</c:v>
                </c:pt>
                <c:pt idx="123">
                  <c:v>1.4160000000000001E-2</c:v>
                </c:pt>
                <c:pt idx="124">
                  <c:v>1.47E-2</c:v>
                </c:pt>
                <c:pt idx="125">
                  <c:v>1.525E-2</c:v>
                </c:pt>
                <c:pt idx="126">
                  <c:v>1.5810000000000001E-2</c:v>
                </c:pt>
                <c:pt idx="127">
                  <c:v>1.6379999999999999E-2</c:v>
                </c:pt>
                <c:pt idx="128">
                  <c:v>1.6959999999999999E-2</c:v>
                </c:pt>
                <c:pt idx="129">
                  <c:v>1.7559999999999999E-2</c:v>
                </c:pt>
                <c:pt idx="130">
                  <c:v>1.8169999999999999E-2</c:v>
                </c:pt>
                <c:pt idx="131">
                  <c:v>1.8790000000000001E-2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2.0709999999999999E-2</c:v>
                </c:pt>
                <c:pt idx="135">
                  <c:v>2.138E-2</c:v>
                </c:pt>
                <c:pt idx="136">
                  <c:v>2.206E-2</c:v>
                </c:pt>
                <c:pt idx="137">
                  <c:v>2.274E-2</c:v>
                </c:pt>
                <c:pt idx="138">
                  <c:v>2.3439999999999999E-2</c:v>
                </c:pt>
                <c:pt idx="139">
                  <c:v>2.4150000000000001E-2</c:v>
                </c:pt>
                <c:pt idx="140">
                  <c:v>2.487E-2</c:v>
                </c:pt>
                <c:pt idx="141">
                  <c:v>2.5600000000000001E-2</c:v>
                </c:pt>
                <c:pt idx="142">
                  <c:v>2.6339999999999999E-2</c:v>
                </c:pt>
                <c:pt idx="143">
                  <c:v>2.7089999999999999E-2</c:v>
                </c:pt>
                <c:pt idx="144">
                  <c:v>2.785E-2</c:v>
                </c:pt>
                <c:pt idx="145">
                  <c:v>2.862E-2</c:v>
                </c:pt>
                <c:pt idx="146">
                  <c:v>2.9399999999999999E-2</c:v>
                </c:pt>
                <c:pt idx="147">
                  <c:v>3.0200000000000001E-2</c:v>
                </c:pt>
                <c:pt idx="148">
                  <c:v>3.1E-2</c:v>
                </c:pt>
                <c:pt idx="149">
                  <c:v>3.1809999999999998E-2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3.5990000000000001E-2</c:v>
                </c:pt>
                <c:pt idx="155">
                  <c:v>3.6850000000000001E-2</c:v>
                </c:pt>
                <c:pt idx="156">
                  <c:v>3.7719999999999997E-2</c:v>
                </c:pt>
                <c:pt idx="157">
                  <c:v>3.8600000000000002E-2</c:v>
                </c:pt>
                <c:pt idx="158">
                  <c:v>3.9489999999999997E-2</c:v>
                </c:pt>
                <c:pt idx="159">
                  <c:v>4.0379999999999999E-2</c:v>
                </c:pt>
                <c:pt idx="160">
                  <c:v>4.129E-2</c:v>
                </c:pt>
                <c:pt idx="161">
                  <c:v>4.2200000000000001E-2</c:v>
                </c:pt>
                <c:pt idx="162">
                  <c:v>4.3110000000000002E-2</c:v>
                </c:pt>
                <c:pt idx="163">
                  <c:v>4.4040000000000003E-2</c:v>
                </c:pt>
                <c:pt idx="164">
                  <c:v>4.4970000000000003E-2</c:v>
                </c:pt>
                <c:pt idx="165">
                  <c:v>4.5909999999999999E-2</c:v>
                </c:pt>
                <c:pt idx="166">
                  <c:v>4.6859999999999999E-2</c:v>
                </c:pt>
                <c:pt idx="167">
                  <c:v>4.7809999999999998E-2</c:v>
                </c:pt>
                <c:pt idx="168">
                  <c:v>4.8770000000000001E-2</c:v>
                </c:pt>
                <c:pt idx="169">
                  <c:v>4.9730000000000003E-2</c:v>
                </c:pt>
                <c:pt idx="170">
                  <c:v>5.0700000000000002E-2</c:v>
                </c:pt>
                <c:pt idx="171">
                  <c:v>5.1679999999999997E-2</c:v>
                </c:pt>
                <c:pt idx="172">
                  <c:v>5.2670000000000002E-2</c:v>
                </c:pt>
                <c:pt idx="173">
                  <c:v>5.3659999999999999E-2</c:v>
                </c:pt>
                <c:pt idx="174">
                  <c:v>5.4649999999999997E-2</c:v>
                </c:pt>
                <c:pt idx="175">
                  <c:v>5.5649999999999998E-2</c:v>
                </c:pt>
                <c:pt idx="176">
                  <c:v>5.6660000000000002E-2</c:v>
                </c:pt>
                <c:pt idx="177">
                  <c:v>5.7669999999999999E-2</c:v>
                </c:pt>
                <c:pt idx="178">
                  <c:v>5.8689999999999999E-2</c:v>
                </c:pt>
                <c:pt idx="179">
                  <c:v>5.9709999999999999E-2</c:v>
                </c:pt>
                <c:pt idx="180">
                  <c:v>6.0740000000000002E-2</c:v>
                </c:pt>
                <c:pt idx="181">
                  <c:v>6.1769999999999999E-2</c:v>
                </c:pt>
                <c:pt idx="182">
                  <c:v>6.2810000000000005E-2</c:v>
                </c:pt>
                <c:pt idx="183">
                  <c:v>6.386E-2</c:v>
                </c:pt>
                <c:pt idx="184">
                  <c:v>6.4899999999999999E-2</c:v>
                </c:pt>
                <c:pt idx="185">
                  <c:v>6.5960000000000005E-2</c:v>
                </c:pt>
                <c:pt idx="186">
                  <c:v>6.7019999999999996E-2</c:v>
                </c:pt>
                <c:pt idx="187">
                  <c:v>6.8080000000000002E-2</c:v>
                </c:pt>
                <c:pt idx="188">
                  <c:v>6.9139999999999993E-2</c:v>
                </c:pt>
                <c:pt idx="189">
                  <c:v>7.0209999999999995E-2</c:v>
                </c:pt>
                <c:pt idx="190">
                  <c:v>7.1290000000000006E-2</c:v>
                </c:pt>
                <c:pt idx="191">
                  <c:v>7.2370000000000004E-2</c:v>
                </c:pt>
                <c:pt idx="192">
                  <c:v>7.3450000000000001E-2</c:v>
                </c:pt>
                <c:pt idx="193">
                  <c:v>7.4539999999999995E-2</c:v>
                </c:pt>
                <c:pt idx="194">
                  <c:v>7.5630000000000003E-2</c:v>
                </c:pt>
                <c:pt idx="195">
                  <c:v>7.6719999999999997E-2</c:v>
                </c:pt>
                <c:pt idx="196">
                  <c:v>7.782E-2</c:v>
                </c:pt>
                <c:pt idx="197">
                  <c:v>7.8920000000000004E-2</c:v>
                </c:pt>
                <c:pt idx="198">
                  <c:v>8.0019999999999994E-2</c:v>
                </c:pt>
                <c:pt idx="199">
                  <c:v>8.1129999999999994E-2</c:v>
                </c:pt>
                <c:pt idx="200">
                  <c:v>8.2239999999999994E-2</c:v>
                </c:pt>
                <c:pt idx="201">
                  <c:v>8.3349999999999994E-2</c:v>
                </c:pt>
                <c:pt idx="202">
                  <c:v>8.4470000000000003E-2</c:v>
                </c:pt>
                <c:pt idx="203">
                  <c:v>8.5580000000000003E-2</c:v>
                </c:pt>
                <c:pt idx="204">
                  <c:v>8.6699999999999999E-2</c:v>
                </c:pt>
                <c:pt idx="205">
                  <c:v>8.7819999999999995E-2</c:v>
                </c:pt>
                <c:pt idx="206">
                  <c:v>8.8950000000000001E-2</c:v>
                </c:pt>
                <c:pt idx="207">
                  <c:v>9.0069999999999997E-2</c:v>
                </c:pt>
                <c:pt idx="208">
                  <c:v>9.1200000000000003E-2</c:v>
                </c:pt>
                <c:pt idx="209">
                  <c:v>9.2329999999999995E-2</c:v>
                </c:pt>
                <c:pt idx="210">
                  <c:v>9.3450000000000005E-2</c:v>
                </c:pt>
                <c:pt idx="211">
                  <c:v>9.4589999999999994E-2</c:v>
                </c:pt>
                <c:pt idx="212">
                  <c:v>9.572E-2</c:v>
                </c:pt>
                <c:pt idx="213">
                  <c:v>9.6850000000000006E-2</c:v>
                </c:pt>
                <c:pt idx="214">
                  <c:v>9.7989999999999994E-2</c:v>
                </c:pt>
                <c:pt idx="215">
                  <c:v>9.912E-2</c:v>
                </c:pt>
                <c:pt idx="216">
                  <c:v>0.1003</c:v>
                </c:pt>
                <c:pt idx="217">
                  <c:v>0.1014</c:v>
                </c:pt>
                <c:pt idx="218">
                  <c:v>0.10249999999999999</c:v>
                </c:pt>
                <c:pt idx="219">
                  <c:v>0.1037</c:v>
                </c:pt>
                <c:pt idx="220">
                  <c:v>0.1048</c:v>
                </c:pt>
                <c:pt idx="221">
                  <c:v>0.10589999999999999</c:v>
                </c:pt>
                <c:pt idx="222">
                  <c:v>0.1071</c:v>
                </c:pt>
                <c:pt idx="223">
                  <c:v>0.1082</c:v>
                </c:pt>
                <c:pt idx="224">
                  <c:v>0.1094</c:v>
                </c:pt>
                <c:pt idx="225">
                  <c:v>0.1105</c:v>
                </c:pt>
                <c:pt idx="226">
                  <c:v>0.11169999999999999</c:v>
                </c:pt>
                <c:pt idx="227">
                  <c:v>0.1128</c:v>
                </c:pt>
                <c:pt idx="228">
                  <c:v>0.1139</c:v>
                </c:pt>
                <c:pt idx="229">
                  <c:v>0.11509999999999999</c:v>
                </c:pt>
                <c:pt idx="230">
                  <c:v>0.1162</c:v>
                </c:pt>
                <c:pt idx="231">
                  <c:v>0.1174</c:v>
                </c:pt>
                <c:pt idx="232">
                  <c:v>0.11849999999999999</c:v>
                </c:pt>
                <c:pt idx="233">
                  <c:v>0.1197</c:v>
                </c:pt>
                <c:pt idx="234">
                  <c:v>0.1208</c:v>
                </c:pt>
                <c:pt idx="235">
                  <c:v>0.12189999999999999</c:v>
                </c:pt>
                <c:pt idx="236">
                  <c:v>0.1231</c:v>
                </c:pt>
                <c:pt idx="237">
                  <c:v>0.1242</c:v>
                </c:pt>
                <c:pt idx="238">
                  <c:v>0.12540000000000001</c:v>
                </c:pt>
                <c:pt idx="239">
                  <c:v>0.1265</c:v>
                </c:pt>
                <c:pt idx="240">
                  <c:v>0.12770000000000001</c:v>
                </c:pt>
                <c:pt idx="241">
                  <c:v>0.1288</c:v>
                </c:pt>
                <c:pt idx="242">
                  <c:v>0.13</c:v>
                </c:pt>
                <c:pt idx="243">
                  <c:v>0.13109999999999999</c:v>
                </c:pt>
                <c:pt idx="244">
                  <c:v>0.1323</c:v>
                </c:pt>
                <c:pt idx="245">
                  <c:v>0.13339999999999999</c:v>
                </c:pt>
                <c:pt idx="246">
                  <c:v>0.13450000000000001</c:v>
                </c:pt>
                <c:pt idx="247">
                  <c:v>0.13569999999999999</c:v>
                </c:pt>
                <c:pt idx="248">
                  <c:v>0.1368</c:v>
                </c:pt>
                <c:pt idx="249">
                  <c:v>0.13800000000000001</c:v>
                </c:pt>
                <c:pt idx="250">
                  <c:v>0.1391</c:v>
                </c:pt>
                <c:pt idx="251">
                  <c:v>0.14030000000000001</c:v>
                </c:pt>
                <c:pt idx="252">
                  <c:v>0.1414</c:v>
                </c:pt>
                <c:pt idx="253">
                  <c:v>0.1426</c:v>
                </c:pt>
                <c:pt idx="254">
                  <c:v>0.14369999999999999</c:v>
                </c:pt>
                <c:pt idx="255">
                  <c:v>0.1449</c:v>
                </c:pt>
                <c:pt idx="256">
                  <c:v>0.14599999999999999</c:v>
                </c:pt>
                <c:pt idx="257">
                  <c:v>0.1472</c:v>
                </c:pt>
                <c:pt idx="258">
                  <c:v>0.14829999999999999</c:v>
                </c:pt>
                <c:pt idx="259">
                  <c:v>0.14940000000000001</c:v>
                </c:pt>
                <c:pt idx="260">
                  <c:v>0.15060000000000001</c:v>
                </c:pt>
                <c:pt idx="261">
                  <c:v>0.1517</c:v>
                </c:pt>
                <c:pt idx="262">
                  <c:v>0.15290000000000001</c:v>
                </c:pt>
                <c:pt idx="263">
                  <c:v>0.154</c:v>
                </c:pt>
                <c:pt idx="264">
                  <c:v>0.1552</c:v>
                </c:pt>
                <c:pt idx="265">
                  <c:v>0.15629999999999999</c:v>
                </c:pt>
                <c:pt idx="266">
                  <c:v>0.1575</c:v>
                </c:pt>
                <c:pt idx="267">
                  <c:v>0.15859999999999999</c:v>
                </c:pt>
                <c:pt idx="268">
                  <c:v>0.1598</c:v>
                </c:pt>
                <c:pt idx="269">
                  <c:v>0.16089999999999999</c:v>
                </c:pt>
                <c:pt idx="270">
                  <c:v>0.16209999999999999</c:v>
                </c:pt>
                <c:pt idx="271">
                  <c:v>0.16320000000000001</c:v>
                </c:pt>
                <c:pt idx="272">
                  <c:v>0.1643</c:v>
                </c:pt>
                <c:pt idx="273">
                  <c:v>0.16550000000000001</c:v>
                </c:pt>
                <c:pt idx="274">
                  <c:v>0.1666</c:v>
                </c:pt>
                <c:pt idx="275">
                  <c:v>0.1678</c:v>
                </c:pt>
                <c:pt idx="276">
                  <c:v>0.16889999999999999</c:v>
                </c:pt>
                <c:pt idx="277">
                  <c:v>0.1701</c:v>
                </c:pt>
                <c:pt idx="278">
                  <c:v>0.17119999999999999</c:v>
                </c:pt>
                <c:pt idx="279">
                  <c:v>0.1724</c:v>
                </c:pt>
                <c:pt idx="280">
                  <c:v>0.17349999999999999</c:v>
                </c:pt>
                <c:pt idx="281">
                  <c:v>0.17469999999999999</c:v>
                </c:pt>
                <c:pt idx="282">
                  <c:v>0.17580000000000001</c:v>
                </c:pt>
                <c:pt idx="283">
                  <c:v>0.17699999999999999</c:v>
                </c:pt>
                <c:pt idx="284">
                  <c:v>0.17810000000000001</c:v>
                </c:pt>
                <c:pt idx="285">
                  <c:v>0.1792</c:v>
                </c:pt>
                <c:pt idx="286">
                  <c:v>0.1804</c:v>
                </c:pt>
                <c:pt idx="287">
                  <c:v>0.18149999999999999</c:v>
                </c:pt>
                <c:pt idx="288">
                  <c:v>0.1827</c:v>
                </c:pt>
                <c:pt idx="289">
                  <c:v>0.18379999999999999</c:v>
                </c:pt>
                <c:pt idx="290">
                  <c:v>0.185</c:v>
                </c:pt>
                <c:pt idx="291">
                  <c:v>0.18609999999999999</c:v>
                </c:pt>
                <c:pt idx="292">
                  <c:v>0.18729999999999999</c:v>
                </c:pt>
                <c:pt idx="293">
                  <c:v>0.18840000000000001</c:v>
                </c:pt>
                <c:pt idx="294">
                  <c:v>0.18959999999999999</c:v>
                </c:pt>
                <c:pt idx="295">
                  <c:v>0.19070000000000001</c:v>
                </c:pt>
                <c:pt idx="296">
                  <c:v>0.19189999999999999</c:v>
                </c:pt>
                <c:pt idx="297">
                  <c:v>0.193</c:v>
                </c:pt>
                <c:pt idx="298">
                  <c:v>0.19409999999999999</c:v>
                </c:pt>
                <c:pt idx="299">
                  <c:v>0.1953</c:v>
                </c:pt>
                <c:pt idx="300">
                  <c:v>0.19639999999999999</c:v>
                </c:pt>
                <c:pt idx="301">
                  <c:v>0.1976</c:v>
                </c:pt>
                <c:pt idx="302">
                  <c:v>0.19869999999999999</c:v>
                </c:pt>
                <c:pt idx="303">
                  <c:v>0.19989999999999999</c:v>
                </c:pt>
                <c:pt idx="304">
                  <c:v>0.20100000000000001</c:v>
                </c:pt>
                <c:pt idx="305">
                  <c:v>0.20219999999999999</c:v>
                </c:pt>
                <c:pt idx="306">
                  <c:v>0.20330000000000001</c:v>
                </c:pt>
                <c:pt idx="307">
                  <c:v>0.20449999999999999</c:v>
                </c:pt>
                <c:pt idx="308">
                  <c:v>0.2056</c:v>
                </c:pt>
                <c:pt idx="309">
                  <c:v>0.20680000000000001</c:v>
                </c:pt>
                <c:pt idx="310">
                  <c:v>0.2079</c:v>
                </c:pt>
                <c:pt idx="311">
                  <c:v>0.20899999999999999</c:v>
                </c:pt>
                <c:pt idx="312">
                  <c:v>0.2102</c:v>
                </c:pt>
                <c:pt idx="313">
                  <c:v>0.21129999999999999</c:v>
                </c:pt>
                <c:pt idx="314">
                  <c:v>0.21249999999999999</c:v>
                </c:pt>
                <c:pt idx="315">
                  <c:v>0.21360000000000001</c:v>
                </c:pt>
                <c:pt idx="316">
                  <c:v>0.21479999999999999</c:v>
                </c:pt>
                <c:pt idx="317">
                  <c:v>0.21590000000000001</c:v>
                </c:pt>
                <c:pt idx="318">
                  <c:v>0.21709999999999999</c:v>
                </c:pt>
                <c:pt idx="319">
                  <c:v>0.21820000000000001</c:v>
                </c:pt>
                <c:pt idx="320">
                  <c:v>0.21940000000000001</c:v>
                </c:pt>
                <c:pt idx="321">
                  <c:v>0.2205</c:v>
                </c:pt>
                <c:pt idx="322">
                  <c:v>0.22170000000000001</c:v>
                </c:pt>
                <c:pt idx="323">
                  <c:v>0.2228</c:v>
                </c:pt>
                <c:pt idx="324">
                  <c:v>0.22389999999999999</c:v>
                </c:pt>
                <c:pt idx="325">
                  <c:v>0.22509999999999999</c:v>
                </c:pt>
                <c:pt idx="326">
                  <c:v>0.22620000000000001</c:v>
                </c:pt>
                <c:pt idx="327">
                  <c:v>0.22739999999999999</c:v>
                </c:pt>
                <c:pt idx="328">
                  <c:v>0.22850000000000001</c:v>
                </c:pt>
                <c:pt idx="329">
                  <c:v>0.22969999999999999</c:v>
                </c:pt>
                <c:pt idx="330">
                  <c:v>0.23080000000000001</c:v>
                </c:pt>
                <c:pt idx="331">
                  <c:v>0.23200000000000001</c:v>
                </c:pt>
                <c:pt idx="332">
                  <c:v>0.2331</c:v>
                </c:pt>
                <c:pt idx="333">
                  <c:v>0.23430000000000001</c:v>
                </c:pt>
                <c:pt idx="334">
                  <c:v>0.2354</c:v>
                </c:pt>
                <c:pt idx="335">
                  <c:v>0.2366</c:v>
                </c:pt>
                <c:pt idx="336">
                  <c:v>0.23769999999999999</c:v>
                </c:pt>
                <c:pt idx="337">
                  <c:v>0.23880000000000001</c:v>
                </c:pt>
                <c:pt idx="338">
                  <c:v>0.24</c:v>
                </c:pt>
                <c:pt idx="339">
                  <c:v>0.24110000000000001</c:v>
                </c:pt>
                <c:pt idx="340">
                  <c:v>0.24229999999999999</c:v>
                </c:pt>
                <c:pt idx="341">
                  <c:v>0.24340000000000001</c:v>
                </c:pt>
                <c:pt idx="342">
                  <c:v>0.24460000000000001</c:v>
                </c:pt>
                <c:pt idx="343">
                  <c:v>0.2457</c:v>
                </c:pt>
                <c:pt idx="344">
                  <c:v>0.24690000000000001</c:v>
                </c:pt>
                <c:pt idx="345">
                  <c:v>0.248</c:v>
                </c:pt>
                <c:pt idx="346">
                  <c:v>0.2492</c:v>
                </c:pt>
                <c:pt idx="347">
                  <c:v>0.25030000000000002</c:v>
                </c:pt>
                <c:pt idx="348">
                  <c:v>0.2515</c:v>
                </c:pt>
                <c:pt idx="349">
                  <c:v>0.25259999999999999</c:v>
                </c:pt>
                <c:pt idx="350">
                  <c:v>0.25380000000000003</c:v>
                </c:pt>
                <c:pt idx="351">
                  <c:v>0.25490000000000002</c:v>
                </c:pt>
                <c:pt idx="352">
                  <c:v>0.25600000000000001</c:v>
                </c:pt>
                <c:pt idx="353">
                  <c:v>0.25719999999999998</c:v>
                </c:pt>
                <c:pt idx="354">
                  <c:v>0.25829999999999997</c:v>
                </c:pt>
                <c:pt idx="355">
                  <c:v>0.25950000000000001</c:v>
                </c:pt>
                <c:pt idx="356">
                  <c:v>0.2606</c:v>
                </c:pt>
                <c:pt idx="357">
                  <c:v>0.26179999999999998</c:v>
                </c:pt>
                <c:pt idx="358">
                  <c:v>0.26290000000000002</c:v>
                </c:pt>
                <c:pt idx="359">
                  <c:v>0.2641</c:v>
                </c:pt>
                <c:pt idx="360">
                  <c:v>0.26519999999999999</c:v>
                </c:pt>
                <c:pt idx="361">
                  <c:v>0.26640000000000003</c:v>
                </c:pt>
                <c:pt idx="362">
                  <c:v>0.26750000000000002</c:v>
                </c:pt>
                <c:pt idx="363">
                  <c:v>0.26869999999999999</c:v>
                </c:pt>
                <c:pt idx="364">
                  <c:v>0.26979999999999998</c:v>
                </c:pt>
                <c:pt idx="365">
                  <c:v>0.27089999999999997</c:v>
                </c:pt>
                <c:pt idx="366">
                  <c:v>0.27210000000000001</c:v>
                </c:pt>
                <c:pt idx="367">
                  <c:v>0.2732</c:v>
                </c:pt>
                <c:pt idx="368">
                  <c:v>0.27439999999999998</c:v>
                </c:pt>
                <c:pt idx="369">
                  <c:v>0.27550000000000002</c:v>
                </c:pt>
                <c:pt idx="370">
                  <c:v>0.2767</c:v>
                </c:pt>
                <c:pt idx="371">
                  <c:v>0.27779999999999999</c:v>
                </c:pt>
                <c:pt idx="372">
                  <c:v>0.27900000000000003</c:v>
                </c:pt>
                <c:pt idx="373">
                  <c:v>0.28010000000000002</c:v>
                </c:pt>
                <c:pt idx="374">
                  <c:v>0.28129999999999999</c:v>
                </c:pt>
                <c:pt idx="375">
                  <c:v>0.28239999999999998</c:v>
                </c:pt>
                <c:pt idx="376">
                  <c:v>0.28360000000000002</c:v>
                </c:pt>
                <c:pt idx="377">
                  <c:v>0.28470000000000001</c:v>
                </c:pt>
                <c:pt idx="378">
                  <c:v>0.2858</c:v>
                </c:pt>
                <c:pt idx="379">
                  <c:v>0.28699999999999998</c:v>
                </c:pt>
                <c:pt idx="380">
                  <c:v>0.28810000000000002</c:v>
                </c:pt>
                <c:pt idx="381">
                  <c:v>0.2893</c:v>
                </c:pt>
                <c:pt idx="382">
                  <c:v>0.29039999999999999</c:v>
                </c:pt>
                <c:pt idx="383">
                  <c:v>0.29160000000000003</c:v>
                </c:pt>
                <c:pt idx="384">
                  <c:v>0.29270000000000002</c:v>
                </c:pt>
                <c:pt idx="385">
                  <c:v>0.29389999999999999</c:v>
                </c:pt>
                <c:pt idx="386">
                  <c:v>0.29499999999999998</c:v>
                </c:pt>
                <c:pt idx="387">
                  <c:v>0.29620000000000002</c:v>
                </c:pt>
                <c:pt idx="388">
                  <c:v>0.29730000000000001</c:v>
                </c:pt>
                <c:pt idx="389">
                  <c:v>0.29849999999999999</c:v>
                </c:pt>
                <c:pt idx="390">
                  <c:v>0.29959999999999998</c:v>
                </c:pt>
                <c:pt idx="391">
                  <c:v>0.30070000000000002</c:v>
                </c:pt>
                <c:pt idx="392">
                  <c:v>0.3019</c:v>
                </c:pt>
                <c:pt idx="393">
                  <c:v>0.30299999999999999</c:v>
                </c:pt>
                <c:pt idx="394">
                  <c:v>0.30420000000000003</c:v>
                </c:pt>
                <c:pt idx="395">
                  <c:v>0.30530000000000002</c:v>
                </c:pt>
                <c:pt idx="396">
                  <c:v>0.30649999999999999</c:v>
                </c:pt>
                <c:pt idx="397">
                  <c:v>0.30759999999999998</c:v>
                </c:pt>
                <c:pt idx="398">
                  <c:v>0.30880000000000002</c:v>
                </c:pt>
                <c:pt idx="399">
                  <c:v>0.30990000000000001</c:v>
                </c:pt>
                <c:pt idx="400">
                  <c:v>0.31109999999999999</c:v>
                </c:pt>
                <c:pt idx="401">
                  <c:v>0.31219999999999998</c:v>
                </c:pt>
                <c:pt idx="402">
                  <c:v>0.31340000000000001</c:v>
                </c:pt>
                <c:pt idx="403">
                  <c:v>0.3145</c:v>
                </c:pt>
                <c:pt idx="404">
                  <c:v>0.31559999999999999</c:v>
                </c:pt>
                <c:pt idx="405">
                  <c:v>0.31680000000000003</c:v>
                </c:pt>
                <c:pt idx="406">
                  <c:v>0.31790000000000002</c:v>
                </c:pt>
                <c:pt idx="407">
                  <c:v>0.31909999999999999</c:v>
                </c:pt>
                <c:pt idx="408">
                  <c:v>0.32019999999999998</c:v>
                </c:pt>
                <c:pt idx="409">
                  <c:v>0.32140000000000002</c:v>
                </c:pt>
                <c:pt idx="410">
                  <c:v>0.32250000000000001</c:v>
                </c:pt>
                <c:pt idx="411">
                  <c:v>0.32369999999999999</c:v>
                </c:pt>
                <c:pt idx="412">
                  <c:v>0.32479999999999998</c:v>
                </c:pt>
                <c:pt idx="413">
                  <c:v>0.32600000000000001</c:v>
                </c:pt>
                <c:pt idx="414">
                  <c:v>0.3271</c:v>
                </c:pt>
                <c:pt idx="415">
                  <c:v>0.32829999999999998</c:v>
                </c:pt>
                <c:pt idx="416">
                  <c:v>0.32940000000000003</c:v>
                </c:pt>
                <c:pt idx="417">
                  <c:v>0.33050000000000002</c:v>
                </c:pt>
                <c:pt idx="418">
                  <c:v>0.33169999999999999</c:v>
                </c:pt>
                <c:pt idx="419">
                  <c:v>0.33279999999999998</c:v>
                </c:pt>
                <c:pt idx="420">
                  <c:v>0.33400000000000002</c:v>
                </c:pt>
                <c:pt idx="421">
                  <c:v>0.33510000000000001</c:v>
                </c:pt>
                <c:pt idx="422">
                  <c:v>0.33629999999999999</c:v>
                </c:pt>
                <c:pt idx="423">
                  <c:v>0.33739999999999998</c:v>
                </c:pt>
                <c:pt idx="424">
                  <c:v>0.33860000000000001</c:v>
                </c:pt>
                <c:pt idx="425">
                  <c:v>0.3397</c:v>
                </c:pt>
                <c:pt idx="426">
                  <c:v>0.34089999999999998</c:v>
                </c:pt>
                <c:pt idx="427">
                  <c:v>0.34200000000000003</c:v>
                </c:pt>
                <c:pt idx="428">
                  <c:v>0.34320000000000001</c:v>
                </c:pt>
                <c:pt idx="429">
                  <c:v>0.34429999999999999</c:v>
                </c:pt>
                <c:pt idx="430">
                  <c:v>0.34539999999999998</c:v>
                </c:pt>
                <c:pt idx="431">
                  <c:v>0.34660000000000002</c:v>
                </c:pt>
                <c:pt idx="432">
                  <c:v>0.34770000000000001</c:v>
                </c:pt>
                <c:pt idx="433">
                  <c:v>0.34889999999999999</c:v>
                </c:pt>
                <c:pt idx="434">
                  <c:v>0.35</c:v>
                </c:pt>
                <c:pt idx="435">
                  <c:v>0.35120000000000001</c:v>
                </c:pt>
                <c:pt idx="436">
                  <c:v>0.3523</c:v>
                </c:pt>
                <c:pt idx="437">
                  <c:v>0.35349999999999998</c:v>
                </c:pt>
                <c:pt idx="438">
                  <c:v>0.35460000000000003</c:v>
                </c:pt>
                <c:pt idx="439">
                  <c:v>0.35580000000000001</c:v>
                </c:pt>
                <c:pt idx="440">
                  <c:v>0.3569</c:v>
                </c:pt>
                <c:pt idx="441">
                  <c:v>0.35809999999999997</c:v>
                </c:pt>
                <c:pt idx="442">
                  <c:v>0.35920000000000002</c:v>
                </c:pt>
                <c:pt idx="443">
                  <c:v>0.36030000000000001</c:v>
                </c:pt>
                <c:pt idx="444">
                  <c:v>0.36149999999999999</c:v>
                </c:pt>
                <c:pt idx="445">
                  <c:v>0.36259999999999998</c:v>
                </c:pt>
                <c:pt idx="446">
                  <c:v>0.36380000000000001</c:v>
                </c:pt>
                <c:pt idx="447">
                  <c:v>0.3649</c:v>
                </c:pt>
                <c:pt idx="448">
                  <c:v>0.36609999999999998</c:v>
                </c:pt>
                <c:pt idx="449">
                  <c:v>0.36720000000000003</c:v>
                </c:pt>
                <c:pt idx="450">
                  <c:v>0.36840000000000001</c:v>
                </c:pt>
                <c:pt idx="451">
                  <c:v>0.3695</c:v>
                </c:pt>
                <c:pt idx="452">
                  <c:v>0.37069999999999997</c:v>
                </c:pt>
                <c:pt idx="453">
                  <c:v>0.37180000000000002</c:v>
                </c:pt>
                <c:pt idx="454">
                  <c:v>0.373</c:v>
                </c:pt>
                <c:pt idx="455">
                  <c:v>0.37409999999999999</c:v>
                </c:pt>
                <c:pt idx="456">
                  <c:v>0.37530000000000002</c:v>
                </c:pt>
                <c:pt idx="457">
                  <c:v>0.37640000000000001</c:v>
                </c:pt>
                <c:pt idx="458">
                  <c:v>0.3775</c:v>
                </c:pt>
                <c:pt idx="459">
                  <c:v>0.37869999999999998</c:v>
                </c:pt>
                <c:pt idx="460">
                  <c:v>0.37980000000000003</c:v>
                </c:pt>
                <c:pt idx="461">
                  <c:v>0.38100000000000001</c:v>
                </c:pt>
                <c:pt idx="462">
                  <c:v>0.3821</c:v>
                </c:pt>
                <c:pt idx="463">
                  <c:v>0.38329999999999997</c:v>
                </c:pt>
                <c:pt idx="464">
                  <c:v>0.38440000000000002</c:v>
                </c:pt>
                <c:pt idx="465">
                  <c:v>0.3856</c:v>
                </c:pt>
                <c:pt idx="466">
                  <c:v>0.38669999999999999</c:v>
                </c:pt>
                <c:pt idx="467">
                  <c:v>0.38790000000000002</c:v>
                </c:pt>
                <c:pt idx="468">
                  <c:v>0.38900000000000001</c:v>
                </c:pt>
                <c:pt idx="469">
                  <c:v>0.39019999999999999</c:v>
                </c:pt>
                <c:pt idx="470">
                  <c:v>0.39129999999999998</c:v>
                </c:pt>
                <c:pt idx="471">
                  <c:v>0.39240000000000003</c:v>
                </c:pt>
                <c:pt idx="472">
                  <c:v>0.39360000000000001</c:v>
                </c:pt>
                <c:pt idx="473">
                  <c:v>0.3947</c:v>
                </c:pt>
                <c:pt idx="474">
                  <c:v>0.39589999999999997</c:v>
                </c:pt>
                <c:pt idx="475">
                  <c:v>0.39700000000000002</c:v>
                </c:pt>
                <c:pt idx="476">
                  <c:v>0.3982</c:v>
                </c:pt>
                <c:pt idx="477">
                  <c:v>0.39929999999999999</c:v>
                </c:pt>
                <c:pt idx="478">
                  <c:v>0.40050000000000002</c:v>
                </c:pt>
                <c:pt idx="479">
                  <c:v>0.40160000000000001</c:v>
                </c:pt>
                <c:pt idx="480">
                  <c:v>0.40279999999999999</c:v>
                </c:pt>
                <c:pt idx="481">
                  <c:v>0.40389999999999998</c:v>
                </c:pt>
                <c:pt idx="482">
                  <c:v>0.40510000000000002</c:v>
                </c:pt>
                <c:pt idx="483">
                  <c:v>0.40620000000000001</c:v>
                </c:pt>
                <c:pt idx="484">
                  <c:v>0.4073</c:v>
                </c:pt>
                <c:pt idx="485">
                  <c:v>0.40849999999999997</c:v>
                </c:pt>
                <c:pt idx="486">
                  <c:v>0.40960000000000002</c:v>
                </c:pt>
                <c:pt idx="487">
                  <c:v>0.4108</c:v>
                </c:pt>
                <c:pt idx="488">
                  <c:v>0.41189999999999999</c:v>
                </c:pt>
                <c:pt idx="489">
                  <c:v>0.41310000000000002</c:v>
                </c:pt>
                <c:pt idx="490">
                  <c:v>0.41420000000000001</c:v>
                </c:pt>
                <c:pt idx="491">
                  <c:v>0.41539999999999999</c:v>
                </c:pt>
                <c:pt idx="492">
                  <c:v>0.41649999999999998</c:v>
                </c:pt>
                <c:pt idx="493">
                  <c:v>0.41770000000000002</c:v>
                </c:pt>
                <c:pt idx="494">
                  <c:v>0.41880000000000001</c:v>
                </c:pt>
                <c:pt idx="495">
                  <c:v>0.42</c:v>
                </c:pt>
                <c:pt idx="496">
                  <c:v>0.42109999999999997</c:v>
                </c:pt>
                <c:pt idx="497">
                  <c:v>0.42220000000000002</c:v>
                </c:pt>
                <c:pt idx="498">
                  <c:v>0.4234</c:v>
                </c:pt>
                <c:pt idx="499">
                  <c:v>0.42449999999999999</c:v>
                </c:pt>
                <c:pt idx="500">
                  <c:v>0.42570000000000002</c:v>
                </c:pt>
                <c:pt idx="501">
                  <c:v>0.42680000000000001</c:v>
                </c:pt>
                <c:pt idx="502">
                  <c:v>0.42799999999999999</c:v>
                </c:pt>
                <c:pt idx="503">
                  <c:v>0.42909999999999998</c:v>
                </c:pt>
                <c:pt idx="504">
                  <c:v>0.43030000000000002</c:v>
                </c:pt>
                <c:pt idx="505">
                  <c:v>0.43140000000000001</c:v>
                </c:pt>
                <c:pt idx="506">
                  <c:v>0.43259999999999998</c:v>
                </c:pt>
                <c:pt idx="507">
                  <c:v>0.43369999999999997</c:v>
                </c:pt>
                <c:pt idx="508">
                  <c:v>0.43490000000000001</c:v>
                </c:pt>
                <c:pt idx="509">
                  <c:v>0.436</c:v>
                </c:pt>
                <c:pt idx="510">
                  <c:v>0.43709999999999999</c:v>
                </c:pt>
                <c:pt idx="511">
                  <c:v>0.43830000000000002</c:v>
                </c:pt>
                <c:pt idx="512">
                  <c:v>0.43940000000000001</c:v>
                </c:pt>
                <c:pt idx="513">
                  <c:v>0.44059999999999999</c:v>
                </c:pt>
                <c:pt idx="514">
                  <c:v>0.44169999999999998</c:v>
                </c:pt>
                <c:pt idx="515">
                  <c:v>0.44290000000000002</c:v>
                </c:pt>
                <c:pt idx="516">
                  <c:v>0.44400000000000001</c:v>
                </c:pt>
                <c:pt idx="517">
                  <c:v>0.44519999999999998</c:v>
                </c:pt>
                <c:pt idx="518">
                  <c:v>0.44629999999999997</c:v>
                </c:pt>
                <c:pt idx="519">
                  <c:v>0.44750000000000001</c:v>
                </c:pt>
                <c:pt idx="520">
                  <c:v>0.4486</c:v>
                </c:pt>
                <c:pt idx="521">
                  <c:v>0.44979999999999998</c:v>
                </c:pt>
                <c:pt idx="522">
                  <c:v>0.45090000000000002</c:v>
                </c:pt>
                <c:pt idx="523">
                  <c:v>0.45200000000000001</c:v>
                </c:pt>
                <c:pt idx="524">
                  <c:v>0.45319999999999999</c:v>
                </c:pt>
                <c:pt idx="525">
                  <c:v>0.45429999999999998</c:v>
                </c:pt>
                <c:pt idx="526">
                  <c:v>0.45550000000000002</c:v>
                </c:pt>
                <c:pt idx="527">
                  <c:v>0.45660000000000001</c:v>
                </c:pt>
                <c:pt idx="528">
                  <c:v>0.45779999999999998</c:v>
                </c:pt>
                <c:pt idx="529">
                  <c:v>0.45889999999999997</c:v>
                </c:pt>
                <c:pt idx="530">
                  <c:v>0.46010000000000001</c:v>
                </c:pt>
                <c:pt idx="531">
                  <c:v>0.4612</c:v>
                </c:pt>
                <c:pt idx="532">
                  <c:v>0.46239999999999998</c:v>
                </c:pt>
                <c:pt idx="533">
                  <c:v>0.46350000000000002</c:v>
                </c:pt>
                <c:pt idx="534">
                  <c:v>0.4647</c:v>
                </c:pt>
                <c:pt idx="535">
                  <c:v>0.46579999999999999</c:v>
                </c:pt>
                <c:pt idx="536">
                  <c:v>0.46689999999999998</c:v>
                </c:pt>
                <c:pt idx="537">
                  <c:v>0.46810000000000002</c:v>
                </c:pt>
                <c:pt idx="538">
                  <c:v>0.46920000000000001</c:v>
                </c:pt>
                <c:pt idx="539">
                  <c:v>0.47039999999999998</c:v>
                </c:pt>
                <c:pt idx="540">
                  <c:v>0.47149999999999997</c:v>
                </c:pt>
                <c:pt idx="541">
                  <c:v>0.47270000000000001</c:v>
                </c:pt>
                <c:pt idx="542">
                  <c:v>0.4738</c:v>
                </c:pt>
                <c:pt idx="543">
                  <c:v>0.47499999999999998</c:v>
                </c:pt>
                <c:pt idx="544">
                  <c:v>0.47610000000000002</c:v>
                </c:pt>
                <c:pt idx="545">
                  <c:v>0.4773</c:v>
                </c:pt>
                <c:pt idx="546">
                  <c:v>0.47839999999999999</c:v>
                </c:pt>
                <c:pt idx="547">
                  <c:v>0.47960000000000003</c:v>
                </c:pt>
                <c:pt idx="548">
                  <c:v>0.48070000000000002</c:v>
                </c:pt>
                <c:pt idx="549">
                  <c:v>0.48180000000000001</c:v>
                </c:pt>
                <c:pt idx="550">
                  <c:v>0.48299999999999998</c:v>
                </c:pt>
                <c:pt idx="551">
                  <c:v>0.48409999999999997</c:v>
                </c:pt>
                <c:pt idx="552">
                  <c:v>0.48530000000000001</c:v>
                </c:pt>
                <c:pt idx="553">
                  <c:v>0.4864</c:v>
                </c:pt>
                <c:pt idx="554">
                  <c:v>0.48759999999999998</c:v>
                </c:pt>
                <c:pt idx="555">
                  <c:v>0.48870000000000002</c:v>
                </c:pt>
                <c:pt idx="556">
                  <c:v>0.4899</c:v>
                </c:pt>
                <c:pt idx="557">
                  <c:v>0.49099999999999999</c:v>
                </c:pt>
                <c:pt idx="558">
                  <c:v>0.49220000000000003</c:v>
                </c:pt>
                <c:pt idx="559">
                  <c:v>0.49330000000000002</c:v>
                </c:pt>
                <c:pt idx="560">
                  <c:v>0.4945</c:v>
                </c:pt>
                <c:pt idx="561">
                  <c:v>0.49559999999999998</c:v>
                </c:pt>
                <c:pt idx="562">
                  <c:v>0.49680000000000002</c:v>
                </c:pt>
                <c:pt idx="563">
                  <c:v>0.49790000000000001</c:v>
                </c:pt>
                <c:pt idx="564">
                  <c:v>0.499</c:v>
                </c:pt>
                <c:pt idx="565">
                  <c:v>0.50019999999999998</c:v>
                </c:pt>
                <c:pt idx="566">
                  <c:v>0.50129999999999997</c:v>
                </c:pt>
                <c:pt idx="567">
                  <c:v>0.50249999999999995</c:v>
                </c:pt>
                <c:pt idx="568">
                  <c:v>0.50360000000000005</c:v>
                </c:pt>
                <c:pt idx="569">
                  <c:v>0.50480000000000003</c:v>
                </c:pt>
                <c:pt idx="570">
                  <c:v>0.50590000000000002</c:v>
                </c:pt>
                <c:pt idx="571">
                  <c:v>0.5071</c:v>
                </c:pt>
                <c:pt idx="572">
                  <c:v>0.50819999999999999</c:v>
                </c:pt>
                <c:pt idx="573">
                  <c:v>0.50939999999999996</c:v>
                </c:pt>
                <c:pt idx="574">
                  <c:v>0.51049999999999995</c:v>
                </c:pt>
                <c:pt idx="575">
                  <c:v>0.51170000000000004</c:v>
                </c:pt>
                <c:pt idx="576">
                  <c:v>0.51280000000000003</c:v>
                </c:pt>
                <c:pt idx="577">
                  <c:v>0.51390000000000002</c:v>
                </c:pt>
                <c:pt idx="578">
                  <c:v>0.5151</c:v>
                </c:pt>
                <c:pt idx="579">
                  <c:v>0.51619999999999999</c:v>
                </c:pt>
                <c:pt idx="580">
                  <c:v>0.51739999999999997</c:v>
                </c:pt>
                <c:pt idx="581">
                  <c:v>0.51849999999999996</c:v>
                </c:pt>
                <c:pt idx="582">
                  <c:v>0.51970000000000005</c:v>
                </c:pt>
                <c:pt idx="583">
                  <c:v>0.52080000000000004</c:v>
                </c:pt>
                <c:pt idx="584">
                  <c:v>0.52200000000000002</c:v>
                </c:pt>
                <c:pt idx="585">
                  <c:v>0.52310000000000001</c:v>
                </c:pt>
                <c:pt idx="586">
                  <c:v>0.52429999999999999</c:v>
                </c:pt>
                <c:pt idx="587">
                  <c:v>0.52539999999999998</c:v>
                </c:pt>
                <c:pt idx="588">
                  <c:v>0.52659999999999996</c:v>
                </c:pt>
                <c:pt idx="589">
                  <c:v>0.52769999999999995</c:v>
                </c:pt>
                <c:pt idx="590">
                  <c:v>0.52880000000000005</c:v>
                </c:pt>
                <c:pt idx="591">
                  <c:v>0.53</c:v>
                </c:pt>
                <c:pt idx="592">
                  <c:v>0.53110000000000002</c:v>
                </c:pt>
                <c:pt idx="593">
                  <c:v>0.5323</c:v>
                </c:pt>
                <c:pt idx="594">
                  <c:v>0.53339999999999999</c:v>
                </c:pt>
                <c:pt idx="595">
                  <c:v>0.53459999999999996</c:v>
                </c:pt>
                <c:pt idx="596">
                  <c:v>0.53569999999999995</c:v>
                </c:pt>
                <c:pt idx="597">
                  <c:v>0.53690000000000004</c:v>
                </c:pt>
                <c:pt idx="598">
                  <c:v>0.53800000000000003</c:v>
                </c:pt>
                <c:pt idx="599">
                  <c:v>0.53920000000000001</c:v>
                </c:pt>
                <c:pt idx="600">
                  <c:v>0.5403</c:v>
                </c:pt>
                <c:pt idx="601">
                  <c:v>0.54149999999999998</c:v>
                </c:pt>
                <c:pt idx="602">
                  <c:v>0.54259999999999997</c:v>
                </c:pt>
                <c:pt idx="603">
                  <c:v>0.54369999999999996</c:v>
                </c:pt>
                <c:pt idx="604">
                  <c:v>0.54490000000000005</c:v>
                </c:pt>
                <c:pt idx="605">
                  <c:v>0.54600000000000004</c:v>
                </c:pt>
                <c:pt idx="606">
                  <c:v>0.54720000000000002</c:v>
                </c:pt>
                <c:pt idx="607">
                  <c:v>0.54830000000000001</c:v>
                </c:pt>
                <c:pt idx="608">
                  <c:v>0.54949999999999999</c:v>
                </c:pt>
                <c:pt idx="609">
                  <c:v>0.55059999999999998</c:v>
                </c:pt>
                <c:pt idx="610">
                  <c:v>0.55179999999999996</c:v>
                </c:pt>
                <c:pt idx="611">
                  <c:v>0.55289999999999995</c:v>
                </c:pt>
                <c:pt idx="612">
                  <c:v>0.55410000000000004</c:v>
                </c:pt>
                <c:pt idx="613">
                  <c:v>0.55520000000000003</c:v>
                </c:pt>
                <c:pt idx="614">
                  <c:v>0.55640000000000001</c:v>
                </c:pt>
                <c:pt idx="615">
                  <c:v>0.5575</c:v>
                </c:pt>
                <c:pt idx="616">
                  <c:v>0.55859999999999999</c:v>
                </c:pt>
                <c:pt idx="617">
                  <c:v>0.55979999999999996</c:v>
                </c:pt>
                <c:pt idx="618">
                  <c:v>0.56089999999999995</c:v>
                </c:pt>
                <c:pt idx="619">
                  <c:v>0.56210000000000004</c:v>
                </c:pt>
                <c:pt idx="620">
                  <c:v>0.56320000000000003</c:v>
                </c:pt>
                <c:pt idx="621">
                  <c:v>0.56440000000000001</c:v>
                </c:pt>
                <c:pt idx="622">
                  <c:v>0.5655</c:v>
                </c:pt>
                <c:pt idx="623">
                  <c:v>0.56669999999999998</c:v>
                </c:pt>
                <c:pt idx="624">
                  <c:v>0.56779999999999997</c:v>
                </c:pt>
                <c:pt idx="625">
                  <c:v>0.56899999999999995</c:v>
                </c:pt>
                <c:pt idx="626">
                  <c:v>0.57010000000000005</c:v>
                </c:pt>
                <c:pt idx="627">
                  <c:v>0.57130000000000003</c:v>
                </c:pt>
                <c:pt idx="628">
                  <c:v>0.57240000000000002</c:v>
                </c:pt>
                <c:pt idx="629">
                  <c:v>0.57350000000000001</c:v>
                </c:pt>
                <c:pt idx="630">
                  <c:v>0.57469999999999999</c:v>
                </c:pt>
                <c:pt idx="631">
                  <c:v>0.57579999999999998</c:v>
                </c:pt>
                <c:pt idx="632">
                  <c:v>0.57699999999999996</c:v>
                </c:pt>
                <c:pt idx="633">
                  <c:v>0.57809999999999995</c:v>
                </c:pt>
                <c:pt idx="634">
                  <c:v>0.57930000000000004</c:v>
                </c:pt>
                <c:pt idx="635">
                  <c:v>0.58040000000000003</c:v>
                </c:pt>
                <c:pt idx="636">
                  <c:v>0.58160000000000001</c:v>
                </c:pt>
                <c:pt idx="637">
                  <c:v>0.5827</c:v>
                </c:pt>
                <c:pt idx="638">
                  <c:v>0.58389999999999997</c:v>
                </c:pt>
                <c:pt idx="639">
                  <c:v>0.58499999999999996</c:v>
                </c:pt>
                <c:pt idx="640">
                  <c:v>0.58620000000000005</c:v>
                </c:pt>
                <c:pt idx="641">
                  <c:v>0.58730000000000004</c:v>
                </c:pt>
                <c:pt idx="642">
                  <c:v>0.58840000000000003</c:v>
                </c:pt>
                <c:pt idx="643">
                  <c:v>0.58960000000000001</c:v>
                </c:pt>
                <c:pt idx="644">
                  <c:v>0.5907</c:v>
                </c:pt>
                <c:pt idx="645">
                  <c:v>0.59189999999999998</c:v>
                </c:pt>
                <c:pt idx="646">
                  <c:v>0.59299999999999997</c:v>
                </c:pt>
                <c:pt idx="647">
                  <c:v>0.59419999999999995</c:v>
                </c:pt>
                <c:pt idx="648">
                  <c:v>0.59530000000000005</c:v>
                </c:pt>
                <c:pt idx="649">
                  <c:v>0.59650000000000003</c:v>
                </c:pt>
                <c:pt idx="650">
                  <c:v>0.59760000000000002</c:v>
                </c:pt>
                <c:pt idx="651">
                  <c:v>0.5988</c:v>
                </c:pt>
                <c:pt idx="652">
                  <c:v>0.59989999999999999</c:v>
                </c:pt>
                <c:pt idx="653">
                  <c:v>0.60109999999999997</c:v>
                </c:pt>
                <c:pt idx="654">
                  <c:v>0.60219999999999996</c:v>
                </c:pt>
                <c:pt idx="655">
                  <c:v>0.60329999999999995</c:v>
                </c:pt>
                <c:pt idx="656">
                  <c:v>0.60450000000000004</c:v>
                </c:pt>
                <c:pt idx="657">
                  <c:v>0.60560000000000003</c:v>
                </c:pt>
                <c:pt idx="658">
                  <c:v>0.60680000000000001</c:v>
                </c:pt>
                <c:pt idx="659">
                  <c:v>0.6079</c:v>
                </c:pt>
                <c:pt idx="660">
                  <c:v>0.60909999999999997</c:v>
                </c:pt>
                <c:pt idx="661">
                  <c:v>0.61019999999999996</c:v>
                </c:pt>
                <c:pt idx="662">
                  <c:v>0.61140000000000005</c:v>
                </c:pt>
                <c:pt idx="663">
                  <c:v>0.61250000000000004</c:v>
                </c:pt>
                <c:pt idx="664">
                  <c:v>0.61370000000000002</c:v>
                </c:pt>
                <c:pt idx="665">
                  <c:v>0.61480000000000001</c:v>
                </c:pt>
                <c:pt idx="666">
                  <c:v>0.61599999999999999</c:v>
                </c:pt>
                <c:pt idx="667">
                  <c:v>0.61709999999999998</c:v>
                </c:pt>
                <c:pt idx="668">
                  <c:v>0.61819999999999997</c:v>
                </c:pt>
                <c:pt idx="669">
                  <c:v>0.61939999999999995</c:v>
                </c:pt>
                <c:pt idx="670">
                  <c:v>0.62050000000000005</c:v>
                </c:pt>
                <c:pt idx="671">
                  <c:v>0.62170000000000003</c:v>
                </c:pt>
                <c:pt idx="672">
                  <c:v>0.62280000000000002</c:v>
                </c:pt>
                <c:pt idx="673">
                  <c:v>0.624</c:v>
                </c:pt>
                <c:pt idx="674">
                  <c:v>0.62509999999999999</c:v>
                </c:pt>
                <c:pt idx="675">
                  <c:v>0.62629999999999997</c:v>
                </c:pt>
                <c:pt idx="676">
                  <c:v>0.62739999999999996</c:v>
                </c:pt>
                <c:pt idx="677">
                  <c:v>0.62860000000000005</c:v>
                </c:pt>
                <c:pt idx="678">
                  <c:v>0.62970000000000004</c:v>
                </c:pt>
                <c:pt idx="679">
                  <c:v>0.63090000000000002</c:v>
                </c:pt>
                <c:pt idx="680">
                  <c:v>0.63200000000000001</c:v>
                </c:pt>
                <c:pt idx="681">
                  <c:v>0.63319999999999999</c:v>
                </c:pt>
                <c:pt idx="682">
                  <c:v>0.63429999999999997</c:v>
                </c:pt>
                <c:pt idx="683">
                  <c:v>0.63539999999999996</c:v>
                </c:pt>
                <c:pt idx="684">
                  <c:v>0.63660000000000005</c:v>
                </c:pt>
                <c:pt idx="685">
                  <c:v>0.63770000000000004</c:v>
                </c:pt>
                <c:pt idx="686">
                  <c:v>0.63890000000000002</c:v>
                </c:pt>
                <c:pt idx="687">
                  <c:v>0.64</c:v>
                </c:pt>
                <c:pt idx="688">
                  <c:v>0.64119999999999999</c:v>
                </c:pt>
                <c:pt idx="689">
                  <c:v>0.64229999999999998</c:v>
                </c:pt>
                <c:pt idx="690">
                  <c:v>0.64349999999999996</c:v>
                </c:pt>
                <c:pt idx="691">
                  <c:v>0.64459999999999995</c:v>
                </c:pt>
                <c:pt idx="692">
                  <c:v>0.64580000000000004</c:v>
                </c:pt>
                <c:pt idx="693">
                  <c:v>0.64690000000000003</c:v>
                </c:pt>
                <c:pt idx="694">
                  <c:v>0.64810000000000001</c:v>
                </c:pt>
                <c:pt idx="695">
                  <c:v>0.6492</c:v>
                </c:pt>
                <c:pt idx="696">
                  <c:v>0.65029999999999999</c:v>
                </c:pt>
                <c:pt idx="697">
                  <c:v>0.65149999999999997</c:v>
                </c:pt>
                <c:pt idx="698">
                  <c:v>0.65259999999999996</c:v>
                </c:pt>
                <c:pt idx="699">
                  <c:v>0.65380000000000005</c:v>
                </c:pt>
                <c:pt idx="700">
                  <c:v>0.65490000000000004</c:v>
                </c:pt>
                <c:pt idx="701">
                  <c:v>0.65610000000000002</c:v>
                </c:pt>
                <c:pt idx="702">
                  <c:v>0.65720000000000001</c:v>
                </c:pt>
                <c:pt idx="703">
                  <c:v>0.65839999999999999</c:v>
                </c:pt>
                <c:pt idx="704">
                  <c:v>0.65949999999999998</c:v>
                </c:pt>
                <c:pt idx="705">
                  <c:v>0.66069999999999995</c:v>
                </c:pt>
                <c:pt idx="706">
                  <c:v>0.66180000000000005</c:v>
                </c:pt>
                <c:pt idx="707">
                  <c:v>0.66300000000000003</c:v>
                </c:pt>
                <c:pt idx="708">
                  <c:v>0.66410000000000002</c:v>
                </c:pt>
                <c:pt idx="709">
                  <c:v>0.66520000000000001</c:v>
                </c:pt>
                <c:pt idx="710">
                  <c:v>0.66639999999999999</c:v>
                </c:pt>
                <c:pt idx="711">
                  <c:v>0.66749999999999998</c:v>
                </c:pt>
                <c:pt idx="712">
                  <c:v>0.66869999999999996</c:v>
                </c:pt>
                <c:pt idx="713">
                  <c:v>0.66979999999999995</c:v>
                </c:pt>
                <c:pt idx="714">
                  <c:v>0.67100000000000004</c:v>
                </c:pt>
                <c:pt idx="715">
                  <c:v>0.67210000000000003</c:v>
                </c:pt>
                <c:pt idx="716">
                  <c:v>0.67330000000000001</c:v>
                </c:pt>
                <c:pt idx="717">
                  <c:v>0.6744</c:v>
                </c:pt>
                <c:pt idx="718">
                  <c:v>0.67559999999999998</c:v>
                </c:pt>
                <c:pt idx="719">
                  <c:v>0.67669999999999997</c:v>
                </c:pt>
                <c:pt idx="720">
                  <c:v>0.67789999999999995</c:v>
                </c:pt>
                <c:pt idx="721">
                  <c:v>0.67900000000000005</c:v>
                </c:pt>
                <c:pt idx="722">
                  <c:v>0.68010000000000004</c:v>
                </c:pt>
                <c:pt idx="723">
                  <c:v>0.68130000000000002</c:v>
                </c:pt>
                <c:pt idx="724">
                  <c:v>0.68240000000000001</c:v>
                </c:pt>
                <c:pt idx="725">
                  <c:v>0.68359999999999999</c:v>
                </c:pt>
                <c:pt idx="726">
                  <c:v>0.68469999999999998</c:v>
                </c:pt>
                <c:pt idx="727">
                  <c:v>0.68589999999999995</c:v>
                </c:pt>
                <c:pt idx="728">
                  <c:v>0.68700000000000006</c:v>
                </c:pt>
                <c:pt idx="729">
                  <c:v>0.68820000000000003</c:v>
                </c:pt>
                <c:pt idx="730">
                  <c:v>0.68930000000000002</c:v>
                </c:pt>
                <c:pt idx="731">
                  <c:v>0.6905</c:v>
                </c:pt>
                <c:pt idx="732">
                  <c:v>0.69159999999999999</c:v>
                </c:pt>
                <c:pt idx="733">
                  <c:v>0.69279999999999997</c:v>
                </c:pt>
                <c:pt idx="734">
                  <c:v>0.69389999999999996</c:v>
                </c:pt>
                <c:pt idx="735">
                  <c:v>0.69499999999999995</c:v>
                </c:pt>
                <c:pt idx="736">
                  <c:v>0.69620000000000004</c:v>
                </c:pt>
                <c:pt idx="737">
                  <c:v>0.69730000000000003</c:v>
                </c:pt>
                <c:pt idx="738">
                  <c:v>0.69850000000000001</c:v>
                </c:pt>
                <c:pt idx="739">
                  <c:v>0.6996</c:v>
                </c:pt>
                <c:pt idx="740">
                  <c:v>0.70079999999999998</c:v>
                </c:pt>
                <c:pt idx="741">
                  <c:v>0.70189999999999997</c:v>
                </c:pt>
                <c:pt idx="742">
                  <c:v>0.70309999999999995</c:v>
                </c:pt>
                <c:pt idx="743">
                  <c:v>0.70420000000000005</c:v>
                </c:pt>
                <c:pt idx="744">
                  <c:v>0.70540000000000003</c:v>
                </c:pt>
                <c:pt idx="745">
                  <c:v>0.70650000000000002</c:v>
                </c:pt>
                <c:pt idx="746">
                  <c:v>0.7077</c:v>
                </c:pt>
                <c:pt idx="747">
                  <c:v>0.70879999999999999</c:v>
                </c:pt>
                <c:pt idx="748">
                  <c:v>0.70989999999999998</c:v>
                </c:pt>
                <c:pt idx="749">
                  <c:v>0.71109999999999995</c:v>
                </c:pt>
                <c:pt idx="750">
                  <c:v>0.71220000000000006</c:v>
                </c:pt>
                <c:pt idx="751">
                  <c:v>0.71340000000000003</c:v>
                </c:pt>
                <c:pt idx="752">
                  <c:v>0.71450000000000002</c:v>
                </c:pt>
                <c:pt idx="753">
                  <c:v>0.7157</c:v>
                </c:pt>
                <c:pt idx="754">
                  <c:v>0.71679999999999999</c:v>
                </c:pt>
                <c:pt idx="755">
                  <c:v>0.71799999999999997</c:v>
                </c:pt>
                <c:pt idx="756">
                  <c:v>0.71909999999999996</c:v>
                </c:pt>
                <c:pt idx="757">
                  <c:v>0.72030000000000005</c:v>
                </c:pt>
                <c:pt idx="758">
                  <c:v>0.72140000000000004</c:v>
                </c:pt>
                <c:pt idx="759">
                  <c:v>0.72260000000000002</c:v>
                </c:pt>
                <c:pt idx="760">
                  <c:v>0.72370000000000001</c:v>
                </c:pt>
                <c:pt idx="761">
                  <c:v>0.7248</c:v>
                </c:pt>
                <c:pt idx="762">
                  <c:v>0.72599999999999998</c:v>
                </c:pt>
                <c:pt idx="763">
                  <c:v>0.72709999999999997</c:v>
                </c:pt>
                <c:pt idx="764">
                  <c:v>0.72829999999999995</c:v>
                </c:pt>
                <c:pt idx="765">
                  <c:v>0.72940000000000005</c:v>
                </c:pt>
                <c:pt idx="766">
                  <c:v>0.73060000000000003</c:v>
                </c:pt>
                <c:pt idx="767">
                  <c:v>0.73170000000000002</c:v>
                </c:pt>
                <c:pt idx="768">
                  <c:v>0.7329</c:v>
                </c:pt>
                <c:pt idx="769">
                  <c:v>0.73399999999999999</c:v>
                </c:pt>
                <c:pt idx="770">
                  <c:v>0.73519999999999996</c:v>
                </c:pt>
                <c:pt idx="771">
                  <c:v>0.73629999999999995</c:v>
                </c:pt>
                <c:pt idx="772">
                  <c:v>0.73750000000000004</c:v>
                </c:pt>
                <c:pt idx="773">
                  <c:v>0.73860000000000003</c:v>
                </c:pt>
                <c:pt idx="774">
                  <c:v>0.73970000000000002</c:v>
                </c:pt>
                <c:pt idx="775">
                  <c:v>0.7409</c:v>
                </c:pt>
                <c:pt idx="776">
                  <c:v>0.74199999999999999</c:v>
                </c:pt>
                <c:pt idx="777">
                  <c:v>0.74319999999999997</c:v>
                </c:pt>
                <c:pt idx="778">
                  <c:v>0.74429999999999996</c:v>
                </c:pt>
                <c:pt idx="779">
                  <c:v>0.74550000000000005</c:v>
                </c:pt>
                <c:pt idx="780">
                  <c:v>0.74660000000000004</c:v>
                </c:pt>
                <c:pt idx="781">
                  <c:v>0.74780000000000002</c:v>
                </c:pt>
                <c:pt idx="782">
                  <c:v>0.74890000000000001</c:v>
                </c:pt>
                <c:pt idx="783">
                  <c:v>0.75009999999999999</c:v>
                </c:pt>
                <c:pt idx="784">
                  <c:v>0.75119999999999998</c:v>
                </c:pt>
                <c:pt idx="785">
                  <c:v>0.75239999999999996</c:v>
                </c:pt>
                <c:pt idx="786">
                  <c:v>0.75349999999999995</c:v>
                </c:pt>
                <c:pt idx="787">
                  <c:v>0.75470000000000004</c:v>
                </c:pt>
                <c:pt idx="788">
                  <c:v>0.75580000000000003</c:v>
                </c:pt>
                <c:pt idx="789">
                  <c:v>0.75690000000000002</c:v>
                </c:pt>
                <c:pt idx="790">
                  <c:v>0.7581</c:v>
                </c:pt>
                <c:pt idx="791">
                  <c:v>0.75919999999999999</c:v>
                </c:pt>
                <c:pt idx="792">
                  <c:v>0.76039999999999996</c:v>
                </c:pt>
                <c:pt idx="793">
                  <c:v>0.76149999999999995</c:v>
                </c:pt>
                <c:pt idx="794">
                  <c:v>0.76270000000000004</c:v>
                </c:pt>
                <c:pt idx="795">
                  <c:v>0.76380000000000003</c:v>
                </c:pt>
                <c:pt idx="796">
                  <c:v>0.76500000000000001</c:v>
                </c:pt>
                <c:pt idx="797">
                  <c:v>0.7661</c:v>
                </c:pt>
                <c:pt idx="798">
                  <c:v>0.76729999999999998</c:v>
                </c:pt>
                <c:pt idx="799">
                  <c:v>0.76839999999999997</c:v>
                </c:pt>
                <c:pt idx="800">
                  <c:v>0.76959999999999995</c:v>
                </c:pt>
                <c:pt idx="801">
                  <c:v>0.77070000000000005</c:v>
                </c:pt>
                <c:pt idx="802">
                  <c:v>0.77180000000000004</c:v>
                </c:pt>
                <c:pt idx="803">
                  <c:v>0.77300000000000002</c:v>
                </c:pt>
                <c:pt idx="804">
                  <c:v>0.77410000000000001</c:v>
                </c:pt>
                <c:pt idx="805">
                  <c:v>0.77529999999999999</c:v>
                </c:pt>
                <c:pt idx="806">
                  <c:v>0.77639999999999998</c:v>
                </c:pt>
                <c:pt idx="807">
                  <c:v>0.77759999999999996</c:v>
                </c:pt>
                <c:pt idx="808">
                  <c:v>0.77869999999999995</c:v>
                </c:pt>
                <c:pt idx="809">
                  <c:v>0.77990000000000004</c:v>
                </c:pt>
                <c:pt idx="810">
                  <c:v>0.78100000000000003</c:v>
                </c:pt>
                <c:pt idx="811">
                  <c:v>0.78220000000000001</c:v>
                </c:pt>
                <c:pt idx="812">
                  <c:v>0.7833</c:v>
                </c:pt>
                <c:pt idx="813">
                  <c:v>0.78449999999999998</c:v>
                </c:pt>
                <c:pt idx="814">
                  <c:v>0.78559999999999997</c:v>
                </c:pt>
                <c:pt idx="815">
                  <c:v>0.78669999999999995</c:v>
                </c:pt>
                <c:pt idx="816">
                  <c:v>0.78790000000000004</c:v>
                </c:pt>
                <c:pt idx="817">
                  <c:v>0.78900000000000003</c:v>
                </c:pt>
                <c:pt idx="818">
                  <c:v>0.79020000000000001</c:v>
                </c:pt>
                <c:pt idx="819">
                  <c:v>0.7913</c:v>
                </c:pt>
                <c:pt idx="820">
                  <c:v>0.79249999999999998</c:v>
                </c:pt>
                <c:pt idx="821">
                  <c:v>0.79359999999999997</c:v>
                </c:pt>
                <c:pt idx="822">
                  <c:v>0.79479999999999995</c:v>
                </c:pt>
                <c:pt idx="823">
                  <c:v>0.79590000000000005</c:v>
                </c:pt>
                <c:pt idx="824">
                  <c:v>0.79710000000000003</c:v>
                </c:pt>
                <c:pt idx="825">
                  <c:v>0.79820000000000002</c:v>
                </c:pt>
                <c:pt idx="826">
                  <c:v>0.7994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0.80279999999999996</c:v>
                </c:pt>
                <c:pt idx="830">
                  <c:v>0.80389999999999995</c:v>
                </c:pt>
                <c:pt idx="831">
                  <c:v>0.80510000000000004</c:v>
                </c:pt>
                <c:pt idx="832">
                  <c:v>0.80620000000000003</c:v>
                </c:pt>
                <c:pt idx="833">
                  <c:v>0.80740000000000001</c:v>
                </c:pt>
                <c:pt idx="834">
                  <c:v>0.8085</c:v>
                </c:pt>
                <c:pt idx="835">
                  <c:v>0.80969999999999998</c:v>
                </c:pt>
                <c:pt idx="836">
                  <c:v>0.81079999999999997</c:v>
                </c:pt>
                <c:pt idx="837">
                  <c:v>0.81200000000000006</c:v>
                </c:pt>
                <c:pt idx="838">
                  <c:v>0.81310000000000004</c:v>
                </c:pt>
                <c:pt idx="839">
                  <c:v>0.81430000000000002</c:v>
                </c:pt>
                <c:pt idx="840">
                  <c:v>0.81540000000000001</c:v>
                </c:pt>
                <c:pt idx="841">
                  <c:v>0.8165</c:v>
                </c:pt>
                <c:pt idx="842">
                  <c:v>0.81769999999999998</c:v>
                </c:pt>
                <c:pt idx="843">
                  <c:v>0.81879999999999997</c:v>
                </c:pt>
                <c:pt idx="844">
                  <c:v>0.82</c:v>
                </c:pt>
                <c:pt idx="845">
                  <c:v>0.82110000000000005</c:v>
                </c:pt>
                <c:pt idx="846">
                  <c:v>0.82230000000000003</c:v>
                </c:pt>
                <c:pt idx="847">
                  <c:v>0.82340000000000002</c:v>
                </c:pt>
                <c:pt idx="848">
                  <c:v>0.8246</c:v>
                </c:pt>
                <c:pt idx="849">
                  <c:v>0.82569999999999999</c:v>
                </c:pt>
                <c:pt idx="850">
                  <c:v>0.82689999999999997</c:v>
                </c:pt>
                <c:pt idx="851">
                  <c:v>0.82799999999999996</c:v>
                </c:pt>
                <c:pt idx="852">
                  <c:v>0.82920000000000005</c:v>
                </c:pt>
                <c:pt idx="853">
                  <c:v>0.83030000000000004</c:v>
                </c:pt>
                <c:pt idx="854">
                  <c:v>0.83140000000000003</c:v>
                </c:pt>
                <c:pt idx="855">
                  <c:v>0.83260000000000001</c:v>
                </c:pt>
                <c:pt idx="856">
                  <c:v>0.8337</c:v>
                </c:pt>
                <c:pt idx="857">
                  <c:v>0.83489999999999998</c:v>
                </c:pt>
                <c:pt idx="858">
                  <c:v>0.83599999999999997</c:v>
                </c:pt>
                <c:pt idx="859">
                  <c:v>0.83720000000000006</c:v>
                </c:pt>
                <c:pt idx="860">
                  <c:v>0.83830000000000005</c:v>
                </c:pt>
                <c:pt idx="861">
                  <c:v>0.83950000000000002</c:v>
                </c:pt>
                <c:pt idx="862">
                  <c:v>0.84060000000000001</c:v>
                </c:pt>
                <c:pt idx="863">
                  <c:v>0.84179999999999999</c:v>
                </c:pt>
                <c:pt idx="864">
                  <c:v>0.84289999999999998</c:v>
                </c:pt>
                <c:pt idx="865">
                  <c:v>0.84409999999999996</c:v>
                </c:pt>
                <c:pt idx="866">
                  <c:v>0.84519999999999995</c:v>
                </c:pt>
                <c:pt idx="867">
                  <c:v>0.84630000000000005</c:v>
                </c:pt>
              </c:numCache>
            </c:numRef>
          </c:xVal>
          <c:yVal>
            <c:numRef>
              <c:f>'Gaussian beam 100fC@200kV'!$B$3:$B$870</c:f>
              <c:numCache>
                <c:formatCode>0.00E+00</c:formatCode>
                <c:ptCount val="868"/>
                <c:pt idx="0">
                  <c:v>7.389E-9</c:v>
                </c:pt>
                <c:pt idx="1">
                  <c:v>7.5590000000000001E-9</c:v>
                </c:pt>
                <c:pt idx="2">
                  <c:v>7.5480000000000008E-9</c:v>
                </c:pt>
                <c:pt idx="3">
                  <c:v>7.6769999999999999E-9</c:v>
                </c:pt>
                <c:pt idx="4">
                  <c:v>7.7940000000000002E-9</c:v>
                </c:pt>
                <c:pt idx="5">
                  <c:v>7.8510000000000003E-9</c:v>
                </c:pt>
                <c:pt idx="6">
                  <c:v>7.8139999999999997E-9</c:v>
                </c:pt>
                <c:pt idx="7">
                  <c:v>7.9180000000000002E-9</c:v>
                </c:pt>
                <c:pt idx="8">
                  <c:v>8.0230000000000001E-9</c:v>
                </c:pt>
                <c:pt idx="9">
                  <c:v>8.0160000000000004E-9</c:v>
                </c:pt>
                <c:pt idx="10">
                  <c:v>8.0329999999999999E-9</c:v>
                </c:pt>
                <c:pt idx="11">
                  <c:v>8.0540000000000005E-9</c:v>
                </c:pt>
                <c:pt idx="12">
                  <c:v>8.0369999999999994E-9</c:v>
                </c:pt>
                <c:pt idx="13">
                  <c:v>8.0290000000000003E-9</c:v>
                </c:pt>
                <c:pt idx="14">
                  <c:v>8.1009999999999992E-9</c:v>
                </c:pt>
                <c:pt idx="15">
                  <c:v>8.1080000000000005E-9</c:v>
                </c:pt>
                <c:pt idx="16">
                  <c:v>8.1569999999999999E-9</c:v>
                </c:pt>
                <c:pt idx="17">
                  <c:v>8.0790000000000007E-9</c:v>
                </c:pt>
                <c:pt idx="18">
                  <c:v>8.1080000000000005E-9</c:v>
                </c:pt>
                <c:pt idx="19">
                  <c:v>8.1349999999999997E-9</c:v>
                </c:pt>
                <c:pt idx="20">
                  <c:v>8.1359999999999992E-9</c:v>
                </c:pt>
                <c:pt idx="21">
                  <c:v>8.1549999999999992E-9</c:v>
                </c:pt>
                <c:pt idx="22">
                  <c:v>8.1490000000000007E-9</c:v>
                </c:pt>
                <c:pt idx="23">
                  <c:v>8.1509999999999997E-9</c:v>
                </c:pt>
                <c:pt idx="24">
                  <c:v>8.1370000000000003E-9</c:v>
                </c:pt>
                <c:pt idx="25">
                  <c:v>8.1409999999999999E-9</c:v>
                </c:pt>
                <c:pt idx="26">
                  <c:v>8.1729999999999998E-9</c:v>
                </c:pt>
                <c:pt idx="27">
                  <c:v>8.1780000000000005E-9</c:v>
                </c:pt>
                <c:pt idx="28">
                  <c:v>8.1949999999999999E-9</c:v>
                </c:pt>
                <c:pt idx="29">
                  <c:v>8.2019999999999996E-9</c:v>
                </c:pt>
                <c:pt idx="30">
                  <c:v>8.2100000000000004E-9</c:v>
                </c:pt>
                <c:pt idx="31">
                  <c:v>8.2209999999999996E-9</c:v>
                </c:pt>
                <c:pt idx="32">
                  <c:v>8.233E-9</c:v>
                </c:pt>
                <c:pt idx="33">
                  <c:v>8.2480000000000005E-9</c:v>
                </c:pt>
                <c:pt idx="34">
                  <c:v>8.2659999999999994E-9</c:v>
                </c:pt>
                <c:pt idx="35">
                  <c:v>8.2700000000000006E-9</c:v>
                </c:pt>
                <c:pt idx="36">
                  <c:v>8.2969999999999998E-9</c:v>
                </c:pt>
                <c:pt idx="37">
                  <c:v>8.3300000000000008E-9</c:v>
                </c:pt>
                <c:pt idx="38">
                  <c:v>8.3679999999999992E-9</c:v>
                </c:pt>
                <c:pt idx="39">
                  <c:v>8.4149999999999996E-9</c:v>
                </c:pt>
                <c:pt idx="40">
                  <c:v>8.4700000000000007E-9</c:v>
                </c:pt>
                <c:pt idx="41">
                  <c:v>8.5359999999999995E-9</c:v>
                </c:pt>
                <c:pt idx="42">
                  <c:v>8.6219999999999994E-9</c:v>
                </c:pt>
                <c:pt idx="43">
                  <c:v>8.7150000000000006E-9</c:v>
                </c:pt>
                <c:pt idx="44">
                  <c:v>8.8279999999999997E-9</c:v>
                </c:pt>
                <c:pt idx="45">
                  <c:v>8.9630000000000006E-9</c:v>
                </c:pt>
                <c:pt idx="46">
                  <c:v>9.1220000000000006E-9</c:v>
                </c:pt>
                <c:pt idx="47">
                  <c:v>9.2720000000000002E-9</c:v>
                </c:pt>
                <c:pt idx="48">
                  <c:v>9.479E-9</c:v>
                </c:pt>
                <c:pt idx="49">
                  <c:v>9.7399999999999999E-9</c:v>
                </c:pt>
                <c:pt idx="50">
                  <c:v>1.0050000000000001E-8</c:v>
                </c:pt>
                <c:pt idx="51">
                  <c:v>1.04E-8</c:v>
                </c:pt>
                <c:pt idx="52">
                  <c:v>1.082E-8</c:v>
                </c:pt>
                <c:pt idx="53">
                  <c:v>1.13E-8</c:v>
                </c:pt>
                <c:pt idx="54">
                  <c:v>1.186E-8</c:v>
                </c:pt>
                <c:pt idx="55">
                  <c:v>1.2499999999999999E-8</c:v>
                </c:pt>
                <c:pt idx="56">
                  <c:v>1.323E-8</c:v>
                </c:pt>
                <c:pt idx="57">
                  <c:v>1.407E-8</c:v>
                </c:pt>
                <c:pt idx="58">
                  <c:v>1.5020000000000001E-8</c:v>
                </c:pt>
                <c:pt idx="59">
                  <c:v>1.609E-8</c:v>
                </c:pt>
                <c:pt idx="60">
                  <c:v>1.7290000000000001E-8</c:v>
                </c:pt>
                <c:pt idx="61">
                  <c:v>1.8650000000000002E-8</c:v>
                </c:pt>
                <c:pt idx="62">
                  <c:v>2.0170000000000001E-8</c:v>
                </c:pt>
                <c:pt idx="63">
                  <c:v>2.1859999999999999E-8</c:v>
                </c:pt>
                <c:pt idx="64">
                  <c:v>2.3759999999999999E-8</c:v>
                </c:pt>
                <c:pt idx="65">
                  <c:v>2.5860000000000001E-8</c:v>
                </c:pt>
                <c:pt idx="66">
                  <c:v>2.8220000000000001E-8</c:v>
                </c:pt>
                <c:pt idx="67">
                  <c:v>3.0850000000000002E-8</c:v>
                </c:pt>
                <c:pt idx="68">
                  <c:v>3.3799999999999998E-8</c:v>
                </c:pt>
                <c:pt idx="69">
                  <c:v>3.7119999999999998E-8</c:v>
                </c:pt>
                <c:pt idx="70">
                  <c:v>4.0870000000000001E-8</c:v>
                </c:pt>
                <c:pt idx="71">
                  <c:v>4.5090000000000002E-8</c:v>
                </c:pt>
                <c:pt idx="72">
                  <c:v>4.9840000000000002E-8</c:v>
                </c:pt>
                <c:pt idx="73">
                  <c:v>5.5169999999999997E-8</c:v>
                </c:pt>
                <c:pt idx="74">
                  <c:v>6.1109999999999996E-8</c:v>
                </c:pt>
                <c:pt idx="75">
                  <c:v>6.7690000000000006E-8</c:v>
                </c:pt>
                <c:pt idx="76">
                  <c:v>7.4929999999999997E-8</c:v>
                </c:pt>
                <c:pt idx="77">
                  <c:v>8.2829999999999995E-8</c:v>
                </c:pt>
                <c:pt idx="78">
                  <c:v>9.139E-8</c:v>
                </c:pt>
                <c:pt idx="79">
                  <c:v>1.006E-7</c:v>
                </c:pt>
                <c:pt idx="80">
                  <c:v>1.104E-7</c:v>
                </c:pt>
                <c:pt idx="81">
                  <c:v>1.209E-7</c:v>
                </c:pt>
                <c:pt idx="82">
                  <c:v>1.318E-7</c:v>
                </c:pt>
                <c:pt idx="83">
                  <c:v>1.4329999999999999E-7</c:v>
                </c:pt>
                <c:pt idx="84">
                  <c:v>1.5519999999999999E-7</c:v>
                </c:pt>
                <c:pt idx="85">
                  <c:v>1.6750000000000001E-7</c:v>
                </c:pt>
                <c:pt idx="86">
                  <c:v>1.801E-7</c:v>
                </c:pt>
                <c:pt idx="87">
                  <c:v>1.9289999999999999E-7</c:v>
                </c:pt>
                <c:pt idx="88">
                  <c:v>2.058E-7</c:v>
                </c:pt>
                <c:pt idx="89">
                  <c:v>2.1869999999999999E-7</c:v>
                </c:pt>
                <c:pt idx="90">
                  <c:v>2.3160000000000001E-7</c:v>
                </c:pt>
                <c:pt idx="91">
                  <c:v>2.4429999999999998E-7</c:v>
                </c:pt>
                <c:pt idx="92">
                  <c:v>2.5689999999999998E-7</c:v>
                </c:pt>
                <c:pt idx="93">
                  <c:v>2.692E-7</c:v>
                </c:pt>
                <c:pt idx="94">
                  <c:v>2.811E-7</c:v>
                </c:pt>
                <c:pt idx="95">
                  <c:v>2.9260000000000001E-7</c:v>
                </c:pt>
                <c:pt idx="96">
                  <c:v>3.0359999999999999E-7</c:v>
                </c:pt>
                <c:pt idx="97">
                  <c:v>3.1399999999999998E-7</c:v>
                </c:pt>
                <c:pt idx="98">
                  <c:v>3.2379999999999997E-7</c:v>
                </c:pt>
                <c:pt idx="99">
                  <c:v>3.3290000000000002E-7</c:v>
                </c:pt>
                <c:pt idx="100">
                  <c:v>3.4130000000000002E-7</c:v>
                </c:pt>
                <c:pt idx="101">
                  <c:v>3.4890000000000001E-7</c:v>
                </c:pt>
                <c:pt idx="102">
                  <c:v>3.5569999999999999E-7</c:v>
                </c:pt>
                <c:pt idx="103">
                  <c:v>3.6170000000000002E-7</c:v>
                </c:pt>
                <c:pt idx="104">
                  <c:v>3.6689999999999998E-7</c:v>
                </c:pt>
                <c:pt idx="105">
                  <c:v>3.713E-7</c:v>
                </c:pt>
                <c:pt idx="106">
                  <c:v>3.7479999999999999E-7</c:v>
                </c:pt>
                <c:pt idx="107">
                  <c:v>3.7739999999999998E-7</c:v>
                </c:pt>
                <c:pt idx="108">
                  <c:v>3.7920000000000001E-7</c:v>
                </c:pt>
                <c:pt idx="109">
                  <c:v>3.8029999999999998E-7</c:v>
                </c:pt>
                <c:pt idx="110">
                  <c:v>3.805E-7</c:v>
                </c:pt>
                <c:pt idx="111">
                  <c:v>3.7990000000000001E-7</c:v>
                </c:pt>
                <c:pt idx="112">
                  <c:v>3.7870000000000002E-7</c:v>
                </c:pt>
                <c:pt idx="113">
                  <c:v>3.7669999999999998E-7</c:v>
                </c:pt>
                <c:pt idx="114">
                  <c:v>3.7409999999999999E-7</c:v>
                </c:pt>
                <c:pt idx="115">
                  <c:v>3.7080000000000001E-7</c:v>
                </c:pt>
                <c:pt idx="116">
                  <c:v>3.6699999999999999E-7</c:v>
                </c:pt>
                <c:pt idx="117">
                  <c:v>3.6259999999999998E-7</c:v>
                </c:pt>
                <c:pt idx="118">
                  <c:v>3.5760000000000003E-7</c:v>
                </c:pt>
                <c:pt idx="119">
                  <c:v>3.5209999999999998E-7</c:v>
                </c:pt>
                <c:pt idx="120">
                  <c:v>3.4620000000000002E-7</c:v>
                </c:pt>
                <c:pt idx="121">
                  <c:v>3.3990000000000002E-7</c:v>
                </c:pt>
                <c:pt idx="122">
                  <c:v>3.3309999999999999E-7</c:v>
                </c:pt>
                <c:pt idx="123">
                  <c:v>3.2609999999999999E-7</c:v>
                </c:pt>
                <c:pt idx="124">
                  <c:v>3.1870000000000001E-7</c:v>
                </c:pt>
                <c:pt idx="125">
                  <c:v>3.1119999999999998E-7</c:v>
                </c:pt>
                <c:pt idx="126">
                  <c:v>3.0349999999999998E-7</c:v>
                </c:pt>
                <c:pt idx="127">
                  <c:v>2.9560000000000003E-7</c:v>
                </c:pt>
                <c:pt idx="128">
                  <c:v>2.8770000000000002E-7</c:v>
                </c:pt>
                <c:pt idx="129">
                  <c:v>2.798E-7</c:v>
                </c:pt>
                <c:pt idx="130">
                  <c:v>2.7189999999999999E-7</c:v>
                </c:pt>
                <c:pt idx="131">
                  <c:v>2.6409999999999999E-7</c:v>
                </c:pt>
                <c:pt idx="132">
                  <c:v>2.565E-7</c:v>
                </c:pt>
                <c:pt idx="133">
                  <c:v>2.4900000000000002E-7</c:v>
                </c:pt>
                <c:pt idx="134">
                  <c:v>2.417E-7</c:v>
                </c:pt>
                <c:pt idx="135">
                  <c:v>2.347E-7</c:v>
                </c:pt>
                <c:pt idx="136">
                  <c:v>2.279E-7</c:v>
                </c:pt>
                <c:pt idx="137">
                  <c:v>2.2149999999999999E-7</c:v>
                </c:pt>
                <c:pt idx="138">
                  <c:v>2.153E-7</c:v>
                </c:pt>
                <c:pt idx="139">
                  <c:v>2.0949999999999999E-7</c:v>
                </c:pt>
                <c:pt idx="140">
                  <c:v>2.0410000000000001E-7</c:v>
                </c:pt>
                <c:pt idx="141">
                  <c:v>1.991E-7</c:v>
                </c:pt>
                <c:pt idx="142">
                  <c:v>1.9439999999999999E-7</c:v>
                </c:pt>
                <c:pt idx="143">
                  <c:v>1.902E-7</c:v>
                </c:pt>
                <c:pt idx="144">
                  <c:v>1.8629999999999999E-7</c:v>
                </c:pt>
                <c:pt idx="145">
                  <c:v>1.828E-7</c:v>
                </c:pt>
                <c:pt idx="146">
                  <c:v>1.797E-7</c:v>
                </c:pt>
                <c:pt idx="147">
                  <c:v>1.7700000000000001E-7</c:v>
                </c:pt>
                <c:pt idx="148">
                  <c:v>1.7459999999999999E-7</c:v>
                </c:pt>
                <c:pt idx="149">
                  <c:v>1.7249999999999999E-7</c:v>
                </c:pt>
                <c:pt idx="150">
                  <c:v>1.7079999999999999E-7</c:v>
                </c:pt>
                <c:pt idx="151">
                  <c:v>1.6929999999999999E-7</c:v>
                </c:pt>
                <c:pt idx="152">
                  <c:v>1.681E-7</c:v>
                </c:pt>
                <c:pt idx="153">
                  <c:v>1.6710000000000001E-7</c:v>
                </c:pt>
                <c:pt idx="154">
                  <c:v>1.663E-7</c:v>
                </c:pt>
                <c:pt idx="155">
                  <c:v>1.6570000000000001E-7</c:v>
                </c:pt>
                <c:pt idx="156">
                  <c:v>1.6509999999999999E-7</c:v>
                </c:pt>
                <c:pt idx="157">
                  <c:v>1.6470000000000001E-7</c:v>
                </c:pt>
                <c:pt idx="158">
                  <c:v>1.6430000000000001E-7</c:v>
                </c:pt>
                <c:pt idx="159">
                  <c:v>1.6390000000000001E-7</c:v>
                </c:pt>
                <c:pt idx="160">
                  <c:v>1.6360000000000001E-7</c:v>
                </c:pt>
                <c:pt idx="161">
                  <c:v>1.6330000000000001E-7</c:v>
                </c:pt>
                <c:pt idx="162">
                  <c:v>1.6299999999999999E-7</c:v>
                </c:pt>
                <c:pt idx="163">
                  <c:v>1.6269999999999999E-7</c:v>
                </c:pt>
                <c:pt idx="164">
                  <c:v>1.6229999999999999E-7</c:v>
                </c:pt>
                <c:pt idx="165">
                  <c:v>1.6199999999999999E-7</c:v>
                </c:pt>
                <c:pt idx="166">
                  <c:v>1.6150000000000001E-7</c:v>
                </c:pt>
                <c:pt idx="167">
                  <c:v>1.6110000000000001E-7</c:v>
                </c:pt>
                <c:pt idx="168">
                  <c:v>1.606E-7</c:v>
                </c:pt>
                <c:pt idx="169">
                  <c:v>1.6010000000000001E-7</c:v>
                </c:pt>
                <c:pt idx="170">
                  <c:v>1.5949999999999999E-7</c:v>
                </c:pt>
                <c:pt idx="171">
                  <c:v>1.589E-7</c:v>
                </c:pt>
                <c:pt idx="172">
                  <c:v>1.582E-7</c:v>
                </c:pt>
                <c:pt idx="173">
                  <c:v>1.5760000000000001E-7</c:v>
                </c:pt>
                <c:pt idx="174">
                  <c:v>1.5690000000000001E-7</c:v>
                </c:pt>
                <c:pt idx="175">
                  <c:v>1.5620000000000001E-7</c:v>
                </c:pt>
                <c:pt idx="176">
                  <c:v>1.554E-7</c:v>
                </c:pt>
                <c:pt idx="177">
                  <c:v>1.547E-7</c:v>
                </c:pt>
                <c:pt idx="178">
                  <c:v>1.54E-7</c:v>
                </c:pt>
                <c:pt idx="179">
                  <c:v>1.5340000000000001E-7</c:v>
                </c:pt>
                <c:pt idx="180">
                  <c:v>1.529E-7</c:v>
                </c:pt>
                <c:pt idx="181">
                  <c:v>1.525E-7</c:v>
                </c:pt>
                <c:pt idx="182">
                  <c:v>1.522E-7</c:v>
                </c:pt>
                <c:pt idx="183">
                  <c:v>1.5230000000000001E-7</c:v>
                </c:pt>
                <c:pt idx="184">
                  <c:v>1.526E-7</c:v>
                </c:pt>
                <c:pt idx="185">
                  <c:v>1.532E-7</c:v>
                </c:pt>
                <c:pt idx="186">
                  <c:v>1.5440000000000001E-7</c:v>
                </c:pt>
                <c:pt idx="187">
                  <c:v>1.5599999999999999E-7</c:v>
                </c:pt>
                <c:pt idx="188">
                  <c:v>1.5830000000000001E-7</c:v>
                </c:pt>
                <c:pt idx="189">
                  <c:v>1.613E-7</c:v>
                </c:pt>
                <c:pt idx="190">
                  <c:v>1.6500000000000001E-7</c:v>
                </c:pt>
                <c:pt idx="191">
                  <c:v>1.6929999999999999E-7</c:v>
                </c:pt>
                <c:pt idx="192">
                  <c:v>1.741E-7</c:v>
                </c:pt>
                <c:pt idx="193">
                  <c:v>1.7940000000000001E-7</c:v>
                </c:pt>
                <c:pt idx="194">
                  <c:v>1.8489999999999999E-7</c:v>
                </c:pt>
                <c:pt idx="195">
                  <c:v>1.9040000000000001E-7</c:v>
                </c:pt>
                <c:pt idx="196">
                  <c:v>1.9570000000000001E-7</c:v>
                </c:pt>
                <c:pt idx="197">
                  <c:v>2.008E-7</c:v>
                </c:pt>
                <c:pt idx="198">
                  <c:v>2.054E-7</c:v>
                </c:pt>
                <c:pt idx="199">
                  <c:v>2.0940000000000001E-7</c:v>
                </c:pt>
                <c:pt idx="200">
                  <c:v>2.128E-7</c:v>
                </c:pt>
                <c:pt idx="201">
                  <c:v>2.1549999999999999E-7</c:v>
                </c:pt>
                <c:pt idx="202">
                  <c:v>2.177E-7</c:v>
                </c:pt>
                <c:pt idx="203">
                  <c:v>2.192E-7</c:v>
                </c:pt>
                <c:pt idx="204">
                  <c:v>2.2009999999999999E-7</c:v>
                </c:pt>
                <c:pt idx="205">
                  <c:v>2.205E-7</c:v>
                </c:pt>
                <c:pt idx="206">
                  <c:v>2.2039999999999999E-7</c:v>
                </c:pt>
                <c:pt idx="207">
                  <c:v>2.2000000000000001E-7</c:v>
                </c:pt>
                <c:pt idx="208">
                  <c:v>2.1930000000000001E-7</c:v>
                </c:pt>
                <c:pt idx="209">
                  <c:v>2.184E-7</c:v>
                </c:pt>
                <c:pt idx="210">
                  <c:v>2.1729999999999999E-7</c:v>
                </c:pt>
                <c:pt idx="211">
                  <c:v>2.1610000000000001E-7</c:v>
                </c:pt>
                <c:pt idx="212">
                  <c:v>2.149E-7</c:v>
                </c:pt>
                <c:pt idx="213">
                  <c:v>2.135E-7</c:v>
                </c:pt>
                <c:pt idx="214">
                  <c:v>2.121E-7</c:v>
                </c:pt>
                <c:pt idx="215">
                  <c:v>2.1059999999999999E-7</c:v>
                </c:pt>
                <c:pt idx="216">
                  <c:v>2.0910000000000001E-7</c:v>
                </c:pt>
                <c:pt idx="217">
                  <c:v>2.075E-7</c:v>
                </c:pt>
                <c:pt idx="218">
                  <c:v>2.0599999999999999E-7</c:v>
                </c:pt>
                <c:pt idx="219">
                  <c:v>2.0450000000000001E-7</c:v>
                </c:pt>
                <c:pt idx="220">
                  <c:v>2.03E-7</c:v>
                </c:pt>
                <c:pt idx="221">
                  <c:v>2.015E-7</c:v>
                </c:pt>
                <c:pt idx="222">
                  <c:v>2.001E-7</c:v>
                </c:pt>
                <c:pt idx="223">
                  <c:v>1.987E-7</c:v>
                </c:pt>
                <c:pt idx="224">
                  <c:v>1.9740000000000001E-7</c:v>
                </c:pt>
                <c:pt idx="225">
                  <c:v>1.962E-7</c:v>
                </c:pt>
                <c:pt idx="226">
                  <c:v>1.9509999999999999E-7</c:v>
                </c:pt>
                <c:pt idx="227">
                  <c:v>1.9399999999999999E-7</c:v>
                </c:pt>
                <c:pt idx="228">
                  <c:v>1.931E-7</c:v>
                </c:pt>
                <c:pt idx="229">
                  <c:v>1.9229999999999999E-7</c:v>
                </c:pt>
                <c:pt idx="230">
                  <c:v>1.9149999999999999E-7</c:v>
                </c:pt>
                <c:pt idx="231">
                  <c:v>1.909E-7</c:v>
                </c:pt>
                <c:pt idx="232">
                  <c:v>1.903E-7</c:v>
                </c:pt>
                <c:pt idx="233">
                  <c:v>1.8979999999999999E-7</c:v>
                </c:pt>
                <c:pt idx="234">
                  <c:v>1.8930000000000001E-7</c:v>
                </c:pt>
                <c:pt idx="235">
                  <c:v>1.889E-7</c:v>
                </c:pt>
                <c:pt idx="236">
                  <c:v>1.885E-7</c:v>
                </c:pt>
                <c:pt idx="237">
                  <c:v>1.8830000000000001E-7</c:v>
                </c:pt>
                <c:pt idx="238">
                  <c:v>1.881E-7</c:v>
                </c:pt>
                <c:pt idx="239">
                  <c:v>1.881E-7</c:v>
                </c:pt>
                <c:pt idx="240">
                  <c:v>1.882E-7</c:v>
                </c:pt>
                <c:pt idx="241">
                  <c:v>1.8839999999999999E-7</c:v>
                </c:pt>
                <c:pt idx="242">
                  <c:v>1.8869999999999999E-7</c:v>
                </c:pt>
                <c:pt idx="243">
                  <c:v>1.8900000000000001E-7</c:v>
                </c:pt>
                <c:pt idx="244">
                  <c:v>1.8939999999999999E-7</c:v>
                </c:pt>
                <c:pt idx="245">
                  <c:v>1.899E-7</c:v>
                </c:pt>
                <c:pt idx="246">
                  <c:v>1.903E-7</c:v>
                </c:pt>
                <c:pt idx="247">
                  <c:v>1.9079999999999999E-7</c:v>
                </c:pt>
                <c:pt idx="248">
                  <c:v>1.913E-7</c:v>
                </c:pt>
                <c:pt idx="249">
                  <c:v>1.917E-7</c:v>
                </c:pt>
                <c:pt idx="250">
                  <c:v>1.9219999999999999E-7</c:v>
                </c:pt>
                <c:pt idx="251">
                  <c:v>1.9259999999999999E-7</c:v>
                </c:pt>
                <c:pt idx="252">
                  <c:v>1.931E-7</c:v>
                </c:pt>
                <c:pt idx="253">
                  <c:v>1.9350000000000001E-7</c:v>
                </c:pt>
                <c:pt idx="254">
                  <c:v>1.9399999999999999E-7</c:v>
                </c:pt>
                <c:pt idx="255">
                  <c:v>1.9439999999999999E-7</c:v>
                </c:pt>
                <c:pt idx="256">
                  <c:v>1.948E-7</c:v>
                </c:pt>
                <c:pt idx="257">
                  <c:v>1.9530000000000001E-7</c:v>
                </c:pt>
                <c:pt idx="258">
                  <c:v>1.956E-7</c:v>
                </c:pt>
                <c:pt idx="259">
                  <c:v>1.9600000000000001E-7</c:v>
                </c:pt>
                <c:pt idx="260">
                  <c:v>1.963E-7</c:v>
                </c:pt>
                <c:pt idx="261">
                  <c:v>1.9649999999999999E-7</c:v>
                </c:pt>
                <c:pt idx="262">
                  <c:v>1.9670000000000001E-7</c:v>
                </c:pt>
                <c:pt idx="263">
                  <c:v>1.969E-7</c:v>
                </c:pt>
                <c:pt idx="264">
                  <c:v>1.9710000000000001E-7</c:v>
                </c:pt>
                <c:pt idx="265">
                  <c:v>1.9719999999999999E-7</c:v>
                </c:pt>
                <c:pt idx="266">
                  <c:v>1.973E-7</c:v>
                </c:pt>
                <c:pt idx="267">
                  <c:v>1.9740000000000001E-7</c:v>
                </c:pt>
                <c:pt idx="268">
                  <c:v>1.9740000000000001E-7</c:v>
                </c:pt>
                <c:pt idx="269">
                  <c:v>1.9749999999999999E-7</c:v>
                </c:pt>
                <c:pt idx="270">
                  <c:v>1.976E-7</c:v>
                </c:pt>
                <c:pt idx="271">
                  <c:v>1.976E-7</c:v>
                </c:pt>
                <c:pt idx="272">
                  <c:v>1.976E-7</c:v>
                </c:pt>
                <c:pt idx="273">
                  <c:v>1.977E-7</c:v>
                </c:pt>
                <c:pt idx="274">
                  <c:v>1.977E-7</c:v>
                </c:pt>
                <c:pt idx="275">
                  <c:v>1.977E-7</c:v>
                </c:pt>
                <c:pt idx="276">
                  <c:v>1.977E-7</c:v>
                </c:pt>
                <c:pt idx="277">
                  <c:v>1.977E-7</c:v>
                </c:pt>
                <c:pt idx="278">
                  <c:v>1.9780000000000001E-7</c:v>
                </c:pt>
                <c:pt idx="279">
                  <c:v>1.9780000000000001E-7</c:v>
                </c:pt>
                <c:pt idx="280">
                  <c:v>1.9780000000000001E-7</c:v>
                </c:pt>
                <c:pt idx="281">
                  <c:v>1.9780000000000001E-7</c:v>
                </c:pt>
                <c:pt idx="282">
                  <c:v>1.9780000000000001E-7</c:v>
                </c:pt>
                <c:pt idx="283">
                  <c:v>1.9780000000000001E-7</c:v>
                </c:pt>
                <c:pt idx="284">
                  <c:v>1.9780000000000001E-7</c:v>
                </c:pt>
                <c:pt idx="285">
                  <c:v>1.9780000000000001E-7</c:v>
                </c:pt>
                <c:pt idx="286">
                  <c:v>1.9780000000000001E-7</c:v>
                </c:pt>
                <c:pt idx="287">
                  <c:v>1.9780000000000001E-7</c:v>
                </c:pt>
                <c:pt idx="288">
                  <c:v>1.9780000000000001E-7</c:v>
                </c:pt>
                <c:pt idx="289">
                  <c:v>1.9780000000000001E-7</c:v>
                </c:pt>
                <c:pt idx="290">
                  <c:v>1.9780000000000001E-7</c:v>
                </c:pt>
                <c:pt idx="291">
                  <c:v>1.9780000000000001E-7</c:v>
                </c:pt>
                <c:pt idx="292">
                  <c:v>1.9780000000000001E-7</c:v>
                </c:pt>
                <c:pt idx="293">
                  <c:v>1.9780000000000001E-7</c:v>
                </c:pt>
                <c:pt idx="294">
                  <c:v>1.9789999999999999E-7</c:v>
                </c:pt>
                <c:pt idx="295">
                  <c:v>1.9789999999999999E-7</c:v>
                </c:pt>
                <c:pt idx="296">
                  <c:v>1.9789999999999999E-7</c:v>
                </c:pt>
                <c:pt idx="297">
                  <c:v>1.9789999999999999E-7</c:v>
                </c:pt>
                <c:pt idx="298">
                  <c:v>1.9789999999999999E-7</c:v>
                </c:pt>
                <c:pt idx="299">
                  <c:v>1.9789999999999999E-7</c:v>
                </c:pt>
                <c:pt idx="300">
                  <c:v>1.9789999999999999E-7</c:v>
                </c:pt>
                <c:pt idx="301">
                  <c:v>1.9789999999999999E-7</c:v>
                </c:pt>
                <c:pt idx="302">
                  <c:v>1.9789999999999999E-7</c:v>
                </c:pt>
                <c:pt idx="303">
                  <c:v>1.9789999999999999E-7</c:v>
                </c:pt>
                <c:pt idx="304">
                  <c:v>1.9789999999999999E-7</c:v>
                </c:pt>
                <c:pt idx="305">
                  <c:v>1.9789999999999999E-7</c:v>
                </c:pt>
                <c:pt idx="306">
                  <c:v>1.9789999999999999E-7</c:v>
                </c:pt>
                <c:pt idx="307">
                  <c:v>1.9789999999999999E-7</c:v>
                </c:pt>
                <c:pt idx="308">
                  <c:v>1.9789999999999999E-7</c:v>
                </c:pt>
                <c:pt idx="309">
                  <c:v>1.9789999999999999E-7</c:v>
                </c:pt>
                <c:pt idx="310">
                  <c:v>1.9789999999999999E-7</c:v>
                </c:pt>
                <c:pt idx="311">
                  <c:v>1.9789999999999999E-7</c:v>
                </c:pt>
                <c:pt idx="312">
                  <c:v>1.9789999999999999E-7</c:v>
                </c:pt>
                <c:pt idx="313">
                  <c:v>1.9789999999999999E-7</c:v>
                </c:pt>
                <c:pt idx="314">
                  <c:v>1.9789999999999999E-7</c:v>
                </c:pt>
                <c:pt idx="315">
                  <c:v>1.9789999999999999E-7</c:v>
                </c:pt>
                <c:pt idx="316">
                  <c:v>1.9789999999999999E-7</c:v>
                </c:pt>
                <c:pt idx="317">
                  <c:v>1.9789999999999999E-7</c:v>
                </c:pt>
                <c:pt idx="318">
                  <c:v>1.9789999999999999E-7</c:v>
                </c:pt>
                <c:pt idx="319">
                  <c:v>1.9789999999999999E-7</c:v>
                </c:pt>
                <c:pt idx="320">
                  <c:v>1.9789999999999999E-7</c:v>
                </c:pt>
                <c:pt idx="321">
                  <c:v>1.9789999999999999E-7</c:v>
                </c:pt>
                <c:pt idx="322">
                  <c:v>1.9789999999999999E-7</c:v>
                </c:pt>
                <c:pt idx="323">
                  <c:v>1.9789999999999999E-7</c:v>
                </c:pt>
                <c:pt idx="324">
                  <c:v>1.9789999999999999E-7</c:v>
                </c:pt>
                <c:pt idx="325">
                  <c:v>1.9789999999999999E-7</c:v>
                </c:pt>
                <c:pt idx="326">
                  <c:v>1.9789999999999999E-7</c:v>
                </c:pt>
                <c:pt idx="327">
                  <c:v>1.9789999999999999E-7</c:v>
                </c:pt>
                <c:pt idx="328">
                  <c:v>1.9789999999999999E-7</c:v>
                </c:pt>
                <c:pt idx="329">
                  <c:v>1.9789999999999999E-7</c:v>
                </c:pt>
                <c:pt idx="330">
                  <c:v>1.9789999999999999E-7</c:v>
                </c:pt>
                <c:pt idx="331">
                  <c:v>1.9789999999999999E-7</c:v>
                </c:pt>
                <c:pt idx="332">
                  <c:v>1.9789999999999999E-7</c:v>
                </c:pt>
                <c:pt idx="333">
                  <c:v>1.9789999999999999E-7</c:v>
                </c:pt>
                <c:pt idx="334">
                  <c:v>1.9789999999999999E-7</c:v>
                </c:pt>
                <c:pt idx="335">
                  <c:v>1.9789999999999999E-7</c:v>
                </c:pt>
                <c:pt idx="336">
                  <c:v>1.9789999999999999E-7</c:v>
                </c:pt>
                <c:pt idx="337">
                  <c:v>1.9789999999999999E-7</c:v>
                </c:pt>
                <c:pt idx="338">
                  <c:v>1.9789999999999999E-7</c:v>
                </c:pt>
                <c:pt idx="339">
                  <c:v>1.9789999999999999E-7</c:v>
                </c:pt>
                <c:pt idx="340">
                  <c:v>1.9789999999999999E-7</c:v>
                </c:pt>
                <c:pt idx="341">
                  <c:v>1.9789999999999999E-7</c:v>
                </c:pt>
                <c:pt idx="342">
                  <c:v>1.9789999999999999E-7</c:v>
                </c:pt>
                <c:pt idx="343">
                  <c:v>1.9789999999999999E-7</c:v>
                </c:pt>
                <c:pt idx="344">
                  <c:v>1.9789999999999999E-7</c:v>
                </c:pt>
                <c:pt idx="345">
                  <c:v>1.9789999999999999E-7</c:v>
                </c:pt>
                <c:pt idx="346">
                  <c:v>1.9789999999999999E-7</c:v>
                </c:pt>
                <c:pt idx="347">
                  <c:v>1.9789999999999999E-7</c:v>
                </c:pt>
                <c:pt idx="348">
                  <c:v>1.9789999999999999E-7</c:v>
                </c:pt>
                <c:pt idx="349">
                  <c:v>1.9789999999999999E-7</c:v>
                </c:pt>
                <c:pt idx="350">
                  <c:v>1.9789999999999999E-7</c:v>
                </c:pt>
                <c:pt idx="351">
                  <c:v>1.9789999999999999E-7</c:v>
                </c:pt>
                <c:pt idx="352">
                  <c:v>1.9789999999999999E-7</c:v>
                </c:pt>
                <c:pt idx="353">
                  <c:v>1.9789999999999999E-7</c:v>
                </c:pt>
                <c:pt idx="354">
                  <c:v>1.9789999999999999E-7</c:v>
                </c:pt>
                <c:pt idx="355">
                  <c:v>1.9789999999999999E-7</c:v>
                </c:pt>
                <c:pt idx="356">
                  <c:v>1.9789999999999999E-7</c:v>
                </c:pt>
                <c:pt idx="357">
                  <c:v>1.9789999999999999E-7</c:v>
                </c:pt>
                <c:pt idx="358">
                  <c:v>1.9789999999999999E-7</c:v>
                </c:pt>
                <c:pt idx="359">
                  <c:v>1.9789999999999999E-7</c:v>
                </c:pt>
                <c:pt idx="360">
                  <c:v>1.9789999999999999E-7</c:v>
                </c:pt>
                <c:pt idx="361">
                  <c:v>1.9789999999999999E-7</c:v>
                </c:pt>
                <c:pt idx="362">
                  <c:v>1.9789999999999999E-7</c:v>
                </c:pt>
                <c:pt idx="363">
                  <c:v>1.9789999999999999E-7</c:v>
                </c:pt>
                <c:pt idx="364">
                  <c:v>1.9789999999999999E-7</c:v>
                </c:pt>
                <c:pt idx="365">
                  <c:v>1.9789999999999999E-7</c:v>
                </c:pt>
                <c:pt idx="366">
                  <c:v>1.9789999999999999E-7</c:v>
                </c:pt>
                <c:pt idx="367">
                  <c:v>1.9789999999999999E-7</c:v>
                </c:pt>
                <c:pt idx="368">
                  <c:v>1.9789999999999999E-7</c:v>
                </c:pt>
                <c:pt idx="369">
                  <c:v>1.9789999999999999E-7</c:v>
                </c:pt>
                <c:pt idx="370">
                  <c:v>1.9789999999999999E-7</c:v>
                </c:pt>
                <c:pt idx="371">
                  <c:v>1.9789999999999999E-7</c:v>
                </c:pt>
                <c:pt idx="372">
                  <c:v>1.9789999999999999E-7</c:v>
                </c:pt>
                <c:pt idx="373">
                  <c:v>1.9789999999999999E-7</c:v>
                </c:pt>
                <c:pt idx="374">
                  <c:v>1.9789999999999999E-7</c:v>
                </c:pt>
                <c:pt idx="375">
                  <c:v>1.9789999999999999E-7</c:v>
                </c:pt>
                <c:pt idx="376">
                  <c:v>1.9789999999999999E-7</c:v>
                </c:pt>
                <c:pt idx="377">
                  <c:v>1.9789999999999999E-7</c:v>
                </c:pt>
                <c:pt idx="378">
                  <c:v>1.9789999999999999E-7</c:v>
                </c:pt>
                <c:pt idx="379">
                  <c:v>1.9789999999999999E-7</c:v>
                </c:pt>
                <c:pt idx="380">
                  <c:v>1.9789999999999999E-7</c:v>
                </c:pt>
                <c:pt idx="381">
                  <c:v>1.9789999999999999E-7</c:v>
                </c:pt>
                <c:pt idx="382">
                  <c:v>1.9789999999999999E-7</c:v>
                </c:pt>
                <c:pt idx="383">
                  <c:v>1.9789999999999999E-7</c:v>
                </c:pt>
                <c:pt idx="384">
                  <c:v>1.9789999999999999E-7</c:v>
                </c:pt>
                <c:pt idx="385">
                  <c:v>1.9789999999999999E-7</c:v>
                </c:pt>
                <c:pt idx="386">
                  <c:v>1.9789999999999999E-7</c:v>
                </c:pt>
                <c:pt idx="387">
                  <c:v>1.9789999999999999E-7</c:v>
                </c:pt>
                <c:pt idx="388">
                  <c:v>1.9789999999999999E-7</c:v>
                </c:pt>
                <c:pt idx="389">
                  <c:v>1.9789999999999999E-7</c:v>
                </c:pt>
                <c:pt idx="390">
                  <c:v>1.9789999999999999E-7</c:v>
                </c:pt>
                <c:pt idx="391">
                  <c:v>1.9789999999999999E-7</c:v>
                </c:pt>
                <c:pt idx="392">
                  <c:v>1.9789999999999999E-7</c:v>
                </c:pt>
                <c:pt idx="393">
                  <c:v>1.9789999999999999E-7</c:v>
                </c:pt>
                <c:pt idx="394">
                  <c:v>1.9789999999999999E-7</c:v>
                </c:pt>
                <c:pt idx="395">
                  <c:v>1.9789999999999999E-7</c:v>
                </c:pt>
                <c:pt idx="396">
                  <c:v>1.9789999999999999E-7</c:v>
                </c:pt>
                <c:pt idx="397">
                  <c:v>1.9789999999999999E-7</c:v>
                </c:pt>
                <c:pt idx="398">
                  <c:v>1.9789999999999999E-7</c:v>
                </c:pt>
                <c:pt idx="399">
                  <c:v>1.9789999999999999E-7</c:v>
                </c:pt>
                <c:pt idx="400">
                  <c:v>1.9789999999999999E-7</c:v>
                </c:pt>
                <c:pt idx="401">
                  <c:v>1.9789999999999999E-7</c:v>
                </c:pt>
                <c:pt idx="402">
                  <c:v>1.9789999999999999E-7</c:v>
                </c:pt>
                <c:pt idx="403">
                  <c:v>1.9789999999999999E-7</c:v>
                </c:pt>
                <c:pt idx="404">
                  <c:v>1.9789999999999999E-7</c:v>
                </c:pt>
                <c:pt idx="405">
                  <c:v>1.9789999999999999E-7</c:v>
                </c:pt>
                <c:pt idx="406">
                  <c:v>1.9789999999999999E-7</c:v>
                </c:pt>
                <c:pt idx="407">
                  <c:v>1.9789999999999999E-7</c:v>
                </c:pt>
                <c:pt idx="408">
                  <c:v>1.9789999999999999E-7</c:v>
                </c:pt>
                <c:pt idx="409">
                  <c:v>1.9789999999999999E-7</c:v>
                </c:pt>
                <c:pt idx="410">
                  <c:v>1.9789999999999999E-7</c:v>
                </c:pt>
                <c:pt idx="411">
                  <c:v>1.9789999999999999E-7</c:v>
                </c:pt>
                <c:pt idx="412">
                  <c:v>1.9789999999999999E-7</c:v>
                </c:pt>
                <c:pt idx="413">
                  <c:v>1.9789999999999999E-7</c:v>
                </c:pt>
                <c:pt idx="414">
                  <c:v>1.9789999999999999E-7</c:v>
                </c:pt>
                <c:pt idx="415">
                  <c:v>1.9789999999999999E-7</c:v>
                </c:pt>
                <c:pt idx="416">
                  <c:v>1.9789999999999999E-7</c:v>
                </c:pt>
                <c:pt idx="417">
                  <c:v>1.9789999999999999E-7</c:v>
                </c:pt>
                <c:pt idx="418">
                  <c:v>1.9789999999999999E-7</c:v>
                </c:pt>
                <c:pt idx="419">
                  <c:v>1.9789999999999999E-7</c:v>
                </c:pt>
                <c:pt idx="420">
                  <c:v>1.9789999999999999E-7</c:v>
                </c:pt>
                <c:pt idx="421">
                  <c:v>1.9789999999999999E-7</c:v>
                </c:pt>
                <c:pt idx="422">
                  <c:v>1.9789999999999999E-7</c:v>
                </c:pt>
                <c:pt idx="423">
                  <c:v>1.9789999999999999E-7</c:v>
                </c:pt>
                <c:pt idx="424">
                  <c:v>1.9789999999999999E-7</c:v>
                </c:pt>
                <c:pt idx="425">
                  <c:v>1.9789999999999999E-7</c:v>
                </c:pt>
                <c:pt idx="426">
                  <c:v>1.9789999999999999E-7</c:v>
                </c:pt>
                <c:pt idx="427">
                  <c:v>1.9789999999999999E-7</c:v>
                </c:pt>
                <c:pt idx="428">
                  <c:v>1.9789999999999999E-7</c:v>
                </c:pt>
                <c:pt idx="429">
                  <c:v>1.9789999999999999E-7</c:v>
                </c:pt>
                <c:pt idx="430">
                  <c:v>1.9789999999999999E-7</c:v>
                </c:pt>
                <c:pt idx="431">
                  <c:v>1.9789999999999999E-7</c:v>
                </c:pt>
                <c:pt idx="432">
                  <c:v>1.9789999999999999E-7</c:v>
                </c:pt>
                <c:pt idx="433">
                  <c:v>1.9789999999999999E-7</c:v>
                </c:pt>
                <c:pt idx="434">
                  <c:v>1.9789999999999999E-7</c:v>
                </c:pt>
                <c:pt idx="435">
                  <c:v>1.9789999999999999E-7</c:v>
                </c:pt>
                <c:pt idx="436">
                  <c:v>1.9789999999999999E-7</c:v>
                </c:pt>
                <c:pt idx="437">
                  <c:v>1.9789999999999999E-7</c:v>
                </c:pt>
                <c:pt idx="438">
                  <c:v>1.9789999999999999E-7</c:v>
                </c:pt>
                <c:pt idx="439">
                  <c:v>1.9789999999999999E-7</c:v>
                </c:pt>
                <c:pt idx="440">
                  <c:v>1.9789999999999999E-7</c:v>
                </c:pt>
                <c:pt idx="441">
                  <c:v>1.9789999999999999E-7</c:v>
                </c:pt>
                <c:pt idx="442">
                  <c:v>1.9789999999999999E-7</c:v>
                </c:pt>
                <c:pt idx="443">
                  <c:v>1.9789999999999999E-7</c:v>
                </c:pt>
                <c:pt idx="444">
                  <c:v>1.9789999999999999E-7</c:v>
                </c:pt>
                <c:pt idx="445">
                  <c:v>1.9789999999999999E-7</c:v>
                </c:pt>
                <c:pt idx="446">
                  <c:v>1.9789999999999999E-7</c:v>
                </c:pt>
                <c:pt idx="447">
                  <c:v>1.9789999999999999E-7</c:v>
                </c:pt>
                <c:pt idx="448">
                  <c:v>1.9789999999999999E-7</c:v>
                </c:pt>
                <c:pt idx="449">
                  <c:v>1.9789999999999999E-7</c:v>
                </c:pt>
                <c:pt idx="450">
                  <c:v>1.9789999999999999E-7</c:v>
                </c:pt>
                <c:pt idx="451">
                  <c:v>1.9789999999999999E-7</c:v>
                </c:pt>
                <c:pt idx="452">
                  <c:v>1.9789999999999999E-7</c:v>
                </c:pt>
                <c:pt idx="453">
                  <c:v>1.9789999999999999E-7</c:v>
                </c:pt>
                <c:pt idx="454">
                  <c:v>1.9789999999999999E-7</c:v>
                </c:pt>
                <c:pt idx="455">
                  <c:v>1.9789999999999999E-7</c:v>
                </c:pt>
                <c:pt idx="456">
                  <c:v>1.9789999999999999E-7</c:v>
                </c:pt>
                <c:pt idx="457">
                  <c:v>1.9789999999999999E-7</c:v>
                </c:pt>
                <c:pt idx="458">
                  <c:v>1.9789999999999999E-7</c:v>
                </c:pt>
                <c:pt idx="459">
                  <c:v>1.9789999999999999E-7</c:v>
                </c:pt>
                <c:pt idx="460">
                  <c:v>1.9789999999999999E-7</c:v>
                </c:pt>
                <c:pt idx="461">
                  <c:v>1.9789999999999999E-7</c:v>
                </c:pt>
                <c:pt idx="462">
                  <c:v>1.9789999999999999E-7</c:v>
                </c:pt>
                <c:pt idx="463">
                  <c:v>1.9789999999999999E-7</c:v>
                </c:pt>
                <c:pt idx="464">
                  <c:v>1.9789999999999999E-7</c:v>
                </c:pt>
                <c:pt idx="465">
                  <c:v>1.9789999999999999E-7</c:v>
                </c:pt>
                <c:pt idx="466">
                  <c:v>1.9789999999999999E-7</c:v>
                </c:pt>
                <c:pt idx="467">
                  <c:v>1.9789999999999999E-7</c:v>
                </c:pt>
                <c:pt idx="468">
                  <c:v>1.9789999999999999E-7</c:v>
                </c:pt>
                <c:pt idx="469">
                  <c:v>1.9789999999999999E-7</c:v>
                </c:pt>
                <c:pt idx="470">
                  <c:v>1.9789999999999999E-7</c:v>
                </c:pt>
                <c:pt idx="471">
                  <c:v>1.9789999999999999E-7</c:v>
                </c:pt>
                <c:pt idx="472">
                  <c:v>1.9789999999999999E-7</c:v>
                </c:pt>
                <c:pt idx="473">
                  <c:v>1.9789999999999999E-7</c:v>
                </c:pt>
                <c:pt idx="474">
                  <c:v>1.9789999999999999E-7</c:v>
                </c:pt>
                <c:pt idx="475">
                  <c:v>1.9789999999999999E-7</c:v>
                </c:pt>
                <c:pt idx="476">
                  <c:v>1.9789999999999999E-7</c:v>
                </c:pt>
                <c:pt idx="477">
                  <c:v>1.9789999999999999E-7</c:v>
                </c:pt>
                <c:pt idx="478">
                  <c:v>1.9789999999999999E-7</c:v>
                </c:pt>
                <c:pt idx="479">
                  <c:v>1.9789999999999999E-7</c:v>
                </c:pt>
                <c:pt idx="480">
                  <c:v>1.9789999999999999E-7</c:v>
                </c:pt>
                <c:pt idx="481">
                  <c:v>1.9789999999999999E-7</c:v>
                </c:pt>
                <c:pt idx="482">
                  <c:v>1.9789999999999999E-7</c:v>
                </c:pt>
                <c:pt idx="483">
                  <c:v>1.9789999999999999E-7</c:v>
                </c:pt>
                <c:pt idx="484">
                  <c:v>1.9789999999999999E-7</c:v>
                </c:pt>
                <c:pt idx="485">
                  <c:v>1.9789999999999999E-7</c:v>
                </c:pt>
                <c:pt idx="486">
                  <c:v>1.9789999999999999E-7</c:v>
                </c:pt>
                <c:pt idx="487">
                  <c:v>1.9789999999999999E-7</c:v>
                </c:pt>
                <c:pt idx="488">
                  <c:v>1.9789999999999999E-7</c:v>
                </c:pt>
                <c:pt idx="489">
                  <c:v>1.9789999999999999E-7</c:v>
                </c:pt>
                <c:pt idx="490">
                  <c:v>1.9789999999999999E-7</c:v>
                </c:pt>
                <c:pt idx="491">
                  <c:v>1.9789999999999999E-7</c:v>
                </c:pt>
                <c:pt idx="492">
                  <c:v>1.9789999999999999E-7</c:v>
                </c:pt>
                <c:pt idx="493">
                  <c:v>1.9789999999999999E-7</c:v>
                </c:pt>
                <c:pt idx="494">
                  <c:v>1.9789999999999999E-7</c:v>
                </c:pt>
                <c:pt idx="495">
                  <c:v>1.9789999999999999E-7</c:v>
                </c:pt>
                <c:pt idx="496">
                  <c:v>1.9789999999999999E-7</c:v>
                </c:pt>
                <c:pt idx="497">
                  <c:v>1.9789999999999999E-7</c:v>
                </c:pt>
                <c:pt idx="498">
                  <c:v>1.9789999999999999E-7</c:v>
                </c:pt>
                <c:pt idx="499">
                  <c:v>1.9789999999999999E-7</c:v>
                </c:pt>
                <c:pt idx="500">
                  <c:v>1.9789999999999999E-7</c:v>
                </c:pt>
                <c:pt idx="501">
                  <c:v>1.9789999999999999E-7</c:v>
                </c:pt>
                <c:pt idx="502">
                  <c:v>1.9789999999999999E-7</c:v>
                </c:pt>
                <c:pt idx="503">
                  <c:v>1.9789999999999999E-7</c:v>
                </c:pt>
                <c:pt idx="504">
                  <c:v>1.9789999999999999E-7</c:v>
                </c:pt>
                <c:pt idx="505">
                  <c:v>1.9789999999999999E-7</c:v>
                </c:pt>
                <c:pt idx="506">
                  <c:v>1.9789999999999999E-7</c:v>
                </c:pt>
                <c:pt idx="507">
                  <c:v>1.9789999999999999E-7</c:v>
                </c:pt>
                <c:pt idx="508">
                  <c:v>1.9789999999999999E-7</c:v>
                </c:pt>
                <c:pt idx="509">
                  <c:v>1.9789999999999999E-7</c:v>
                </c:pt>
                <c:pt idx="510">
                  <c:v>1.9789999999999999E-7</c:v>
                </c:pt>
                <c:pt idx="511">
                  <c:v>1.9789999999999999E-7</c:v>
                </c:pt>
                <c:pt idx="512">
                  <c:v>1.9789999999999999E-7</c:v>
                </c:pt>
                <c:pt idx="513">
                  <c:v>1.9789999999999999E-7</c:v>
                </c:pt>
                <c:pt idx="514">
                  <c:v>1.9789999999999999E-7</c:v>
                </c:pt>
                <c:pt idx="515">
                  <c:v>1.9789999999999999E-7</c:v>
                </c:pt>
                <c:pt idx="516">
                  <c:v>1.9789999999999999E-7</c:v>
                </c:pt>
                <c:pt idx="517">
                  <c:v>1.9789999999999999E-7</c:v>
                </c:pt>
                <c:pt idx="518">
                  <c:v>1.9789999999999999E-7</c:v>
                </c:pt>
                <c:pt idx="519">
                  <c:v>1.9789999999999999E-7</c:v>
                </c:pt>
                <c:pt idx="520">
                  <c:v>1.9789999999999999E-7</c:v>
                </c:pt>
                <c:pt idx="521">
                  <c:v>1.9789999999999999E-7</c:v>
                </c:pt>
                <c:pt idx="522">
                  <c:v>1.9789999999999999E-7</c:v>
                </c:pt>
                <c:pt idx="523">
                  <c:v>1.9789999999999999E-7</c:v>
                </c:pt>
                <c:pt idx="524">
                  <c:v>1.9789999999999999E-7</c:v>
                </c:pt>
                <c:pt idx="525">
                  <c:v>1.9789999999999999E-7</c:v>
                </c:pt>
                <c:pt idx="526">
                  <c:v>1.9789999999999999E-7</c:v>
                </c:pt>
                <c:pt idx="527">
                  <c:v>1.9789999999999999E-7</c:v>
                </c:pt>
                <c:pt idx="528">
                  <c:v>1.9789999999999999E-7</c:v>
                </c:pt>
                <c:pt idx="529">
                  <c:v>1.9789999999999999E-7</c:v>
                </c:pt>
                <c:pt idx="530">
                  <c:v>1.9789999999999999E-7</c:v>
                </c:pt>
                <c:pt idx="531">
                  <c:v>1.9789999999999999E-7</c:v>
                </c:pt>
                <c:pt idx="532">
                  <c:v>1.9789999999999999E-7</c:v>
                </c:pt>
                <c:pt idx="533">
                  <c:v>1.9789999999999999E-7</c:v>
                </c:pt>
                <c:pt idx="534">
                  <c:v>1.9789999999999999E-7</c:v>
                </c:pt>
                <c:pt idx="535">
                  <c:v>1.9789999999999999E-7</c:v>
                </c:pt>
                <c:pt idx="536">
                  <c:v>1.9789999999999999E-7</c:v>
                </c:pt>
                <c:pt idx="537">
                  <c:v>1.9789999999999999E-7</c:v>
                </c:pt>
                <c:pt idx="538">
                  <c:v>1.9789999999999999E-7</c:v>
                </c:pt>
                <c:pt idx="539">
                  <c:v>1.9789999999999999E-7</c:v>
                </c:pt>
                <c:pt idx="540">
                  <c:v>1.9789999999999999E-7</c:v>
                </c:pt>
                <c:pt idx="541">
                  <c:v>1.9789999999999999E-7</c:v>
                </c:pt>
                <c:pt idx="542">
                  <c:v>1.9789999999999999E-7</c:v>
                </c:pt>
                <c:pt idx="543">
                  <c:v>1.9789999999999999E-7</c:v>
                </c:pt>
                <c:pt idx="544">
                  <c:v>1.9789999999999999E-7</c:v>
                </c:pt>
                <c:pt idx="545">
                  <c:v>1.9789999999999999E-7</c:v>
                </c:pt>
                <c:pt idx="546">
                  <c:v>1.9789999999999999E-7</c:v>
                </c:pt>
                <c:pt idx="547">
                  <c:v>1.9789999999999999E-7</c:v>
                </c:pt>
                <c:pt idx="548">
                  <c:v>1.9789999999999999E-7</c:v>
                </c:pt>
                <c:pt idx="549">
                  <c:v>1.9789999999999999E-7</c:v>
                </c:pt>
                <c:pt idx="550">
                  <c:v>1.9789999999999999E-7</c:v>
                </c:pt>
                <c:pt idx="551">
                  <c:v>1.9789999999999999E-7</c:v>
                </c:pt>
                <c:pt idx="552">
                  <c:v>1.9789999999999999E-7</c:v>
                </c:pt>
                <c:pt idx="553">
                  <c:v>1.9789999999999999E-7</c:v>
                </c:pt>
                <c:pt idx="554">
                  <c:v>1.9789999999999999E-7</c:v>
                </c:pt>
                <c:pt idx="555">
                  <c:v>1.9789999999999999E-7</c:v>
                </c:pt>
                <c:pt idx="556">
                  <c:v>1.9789999999999999E-7</c:v>
                </c:pt>
                <c:pt idx="557">
                  <c:v>1.9789999999999999E-7</c:v>
                </c:pt>
                <c:pt idx="558">
                  <c:v>1.9789999999999999E-7</c:v>
                </c:pt>
                <c:pt idx="559">
                  <c:v>1.9789999999999999E-7</c:v>
                </c:pt>
                <c:pt idx="560">
                  <c:v>1.9789999999999999E-7</c:v>
                </c:pt>
                <c:pt idx="561">
                  <c:v>1.9789999999999999E-7</c:v>
                </c:pt>
                <c:pt idx="562">
                  <c:v>1.9789999999999999E-7</c:v>
                </c:pt>
                <c:pt idx="563">
                  <c:v>1.9789999999999999E-7</c:v>
                </c:pt>
                <c:pt idx="564">
                  <c:v>1.9789999999999999E-7</c:v>
                </c:pt>
                <c:pt idx="565">
                  <c:v>1.9789999999999999E-7</c:v>
                </c:pt>
                <c:pt idx="566">
                  <c:v>1.9789999999999999E-7</c:v>
                </c:pt>
                <c:pt idx="567">
                  <c:v>1.9789999999999999E-7</c:v>
                </c:pt>
                <c:pt idx="568">
                  <c:v>1.9789999999999999E-7</c:v>
                </c:pt>
                <c:pt idx="569">
                  <c:v>1.9789999999999999E-7</c:v>
                </c:pt>
                <c:pt idx="570">
                  <c:v>1.9789999999999999E-7</c:v>
                </c:pt>
                <c:pt idx="571">
                  <c:v>1.9789999999999999E-7</c:v>
                </c:pt>
                <c:pt idx="572">
                  <c:v>1.9789999999999999E-7</c:v>
                </c:pt>
                <c:pt idx="573">
                  <c:v>1.9789999999999999E-7</c:v>
                </c:pt>
                <c:pt idx="574">
                  <c:v>1.9789999999999999E-7</c:v>
                </c:pt>
                <c:pt idx="575">
                  <c:v>1.9789999999999999E-7</c:v>
                </c:pt>
                <c:pt idx="576">
                  <c:v>1.9789999999999999E-7</c:v>
                </c:pt>
                <c:pt idx="577">
                  <c:v>1.9789999999999999E-7</c:v>
                </c:pt>
                <c:pt idx="578">
                  <c:v>1.9789999999999999E-7</c:v>
                </c:pt>
                <c:pt idx="579">
                  <c:v>1.9789999999999999E-7</c:v>
                </c:pt>
                <c:pt idx="580">
                  <c:v>1.9789999999999999E-7</c:v>
                </c:pt>
                <c:pt idx="581">
                  <c:v>1.9789999999999999E-7</c:v>
                </c:pt>
                <c:pt idx="582">
                  <c:v>1.9789999999999999E-7</c:v>
                </c:pt>
                <c:pt idx="583">
                  <c:v>1.9789999999999999E-7</c:v>
                </c:pt>
                <c:pt idx="584">
                  <c:v>1.9789999999999999E-7</c:v>
                </c:pt>
                <c:pt idx="585">
                  <c:v>1.9789999999999999E-7</c:v>
                </c:pt>
                <c:pt idx="586">
                  <c:v>1.9789999999999999E-7</c:v>
                </c:pt>
                <c:pt idx="587">
                  <c:v>1.9789999999999999E-7</c:v>
                </c:pt>
                <c:pt idx="588">
                  <c:v>1.9789999999999999E-7</c:v>
                </c:pt>
                <c:pt idx="589">
                  <c:v>1.9789999999999999E-7</c:v>
                </c:pt>
                <c:pt idx="590">
                  <c:v>1.9789999999999999E-7</c:v>
                </c:pt>
                <c:pt idx="591">
                  <c:v>1.9789999999999999E-7</c:v>
                </c:pt>
                <c:pt idx="592">
                  <c:v>1.9789999999999999E-7</c:v>
                </c:pt>
                <c:pt idx="593">
                  <c:v>1.9789999999999999E-7</c:v>
                </c:pt>
                <c:pt idx="594">
                  <c:v>1.9789999999999999E-7</c:v>
                </c:pt>
                <c:pt idx="595">
                  <c:v>1.9789999999999999E-7</c:v>
                </c:pt>
                <c:pt idx="596">
                  <c:v>1.9789999999999999E-7</c:v>
                </c:pt>
                <c:pt idx="597">
                  <c:v>1.9789999999999999E-7</c:v>
                </c:pt>
                <c:pt idx="598">
                  <c:v>1.9789999999999999E-7</c:v>
                </c:pt>
                <c:pt idx="599">
                  <c:v>1.9789999999999999E-7</c:v>
                </c:pt>
                <c:pt idx="600">
                  <c:v>1.9789999999999999E-7</c:v>
                </c:pt>
                <c:pt idx="601">
                  <c:v>1.9789999999999999E-7</c:v>
                </c:pt>
                <c:pt idx="602">
                  <c:v>1.9789999999999999E-7</c:v>
                </c:pt>
                <c:pt idx="603">
                  <c:v>1.9789999999999999E-7</c:v>
                </c:pt>
                <c:pt idx="604">
                  <c:v>1.9789999999999999E-7</c:v>
                </c:pt>
                <c:pt idx="605">
                  <c:v>1.9789999999999999E-7</c:v>
                </c:pt>
                <c:pt idx="606">
                  <c:v>1.9789999999999999E-7</c:v>
                </c:pt>
                <c:pt idx="607">
                  <c:v>1.9789999999999999E-7</c:v>
                </c:pt>
                <c:pt idx="608">
                  <c:v>1.9789999999999999E-7</c:v>
                </c:pt>
                <c:pt idx="609">
                  <c:v>1.9789999999999999E-7</c:v>
                </c:pt>
                <c:pt idx="610">
                  <c:v>1.9789999999999999E-7</c:v>
                </c:pt>
                <c:pt idx="611">
                  <c:v>1.9789999999999999E-7</c:v>
                </c:pt>
                <c:pt idx="612">
                  <c:v>1.9789999999999999E-7</c:v>
                </c:pt>
                <c:pt idx="613">
                  <c:v>1.9789999999999999E-7</c:v>
                </c:pt>
                <c:pt idx="614">
                  <c:v>1.9789999999999999E-7</c:v>
                </c:pt>
                <c:pt idx="615">
                  <c:v>1.9789999999999999E-7</c:v>
                </c:pt>
                <c:pt idx="616">
                  <c:v>1.9789999999999999E-7</c:v>
                </c:pt>
                <c:pt idx="617">
                  <c:v>1.9789999999999999E-7</c:v>
                </c:pt>
                <c:pt idx="618">
                  <c:v>1.9789999999999999E-7</c:v>
                </c:pt>
                <c:pt idx="619">
                  <c:v>1.9789999999999999E-7</c:v>
                </c:pt>
                <c:pt idx="620">
                  <c:v>1.9789999999999999E-7</c:v>
                </c:pt>
                <c:pt idx="621">
                  <c:v>1.9789999999999999E-7</c:v>
                </c:pt>
                <c:pt idx="622">
                  <c:v>1.9789999999999999E-7</c:v>
                </c:pt>
                <c:pt idx="623">
                  <c:v>1.9789999999999999E-7</c:v>
                </c:pt>
                <c:pt idx="624">
                  <c:v>1.9789999999999999E-7</c:v>
                </c:pt>
                <c:pt idx="625">
                  <c:v>1.9789999999999999E-7</c:v>
                </c:pt>
                <c:pt idx="626">
                  <c:v>1.9789999999999999E-7</c:v>
                </c:pt>
                <c:pt idx="627">
                  <c:v>1.9789999999999999E-7</c:v>
                </c:pt>
                <c:pt idx="628">
                  <c:v>1.9789999999999999E-7</c:v>
                </c:pt>
                <c:pt idx="629">
                  <c:v>1.9789999999999999E-7</c:v>
                </c:pt>
                <c:pt idx="630">
                  <c:v>1.9789999999999999E-7</c:v>
                </c:pt>
                <c:pt idx="631">
                  <c:v>1.9789999999999999E-7</c:v>
                </c:pt>
                <c:pt idx="632">
                  <c:v>1.9789999999999999E-7</c:v>
                </c:pt>
                <c:pt idx="633">
                  <c:v>1.9789999999999999E-7</c:v>
                </c:pt>
                <c:pt idx="634">
                  <c:v>1.9789999999999999E-7</c:v>
                </c:pt>
                <c:pt idx="635">
                  <c:v>1.9789999999999999E-7</c:v>
                </c:pt>
                <c:pt idx="636">
                  <c:v>1.9789999999999999E-7</c:v>
                </c:pt>
                <c:pt idx="637">
                  <c:v>1.9789999999999999E-7</c:v>
                </c:pt>
                <c:pt idx="638">
                  <c:v>1.9789999999999999E-7</c:v>
                </c:pt>
                <c:pt idx="639">
                  <c:v>1.9789999999999999E-7</c:v>
                </c:pt>
                <c:pt idx="640">
                  <c:v>1.9789999999999999E-7</c:v>
                </c:pt>
                <c:pt idx="641">
                  <c:v>1.9789999999999999E-7</c:v>
                </c:pt>
                <c:pt idx="642">
                  <c:v>1.9789999999999999E-7</c:v>
                </c:pt>
                <c:pt idx="643">
                  <c:v>1.9789999999999999E-7</c:v>
                </c:pt>
                <c:pt idx="644">
                  <c:v>1.9789999999999999E-7</c:v>
                </c:pt>
                <c:pt idx="645">
                  <c:v>1.9789999999999999E-7</c:v>
                </c:pt>
                <c:pt idx="646">
                  <c:v>1.9789999999999999E-7</c:v>
                </c:pt>
                <c:pt idx="647">
                  <c:v>1.9789999999999999E-7</c:v>
                </c:pt>
                <c:pt idx="648">
                  <c:v>1.9789999999999999E-7</c:v>
                </c:pt>
                <c:pt idx="649">
                  <c:v>1.9789999999999999E-7</c:v>
                </c:pt>
                <c:pt idx="650">
                  <c:v>1.9789999999999999E-7</c:v>
                </c:pt>
                <c:pt idx="651">
                  <c:v>1.9789999999999999E-7</c:v>
                </c:pt>
                <c:pt idx="652">
                  <c:v>1.9789999999999999E-7</c:v>
                </c:pt>
                <c:pt idx="653">
                  <c:v>1.9789999999999999E-7</c:v>
                </c:pt>
                <c:pt idx="654">
                  <c:v>1.9789999999999999E-7</c:v>
                </c:pt>
                <c:pt idx="655">
                  <c:v>1.9789999999999999E-7</c:v>
                </c:pt>
                <c:pt idx="656">
                  <c:v>1.9789999999999999E-7</c:v>
                </c:pt>
                <c:pt idx="657">
                  <c:v>1.9789999999999999E-7</c:v>
                </c:pt>
                <c:pt idx="658">
                  <c:v>1.9789999999999999E-7</c:v>
                </c:pt>
                <c:pt idx="659">
                  <c:v>1.9789999999999999E-7</c:v>
                </c:pt>
                <c:pt idx="660">
                  <c:v>1.9789999999999999E-7</c:v>
                </c:pt>
                <c:pt idx="661">
                  <c:v>1.9789999999999999E-7</c:v>
                </c:pt>
                <c:pt idx="662">
                  <c:v>1.9789999999999999E-7</c:v>
                </c:pt>
                <c:pt idx="663">
                  <c:v>1.9789999999999999E-7</c:v>
                </c:pt>
                <c:pt idx="664">
                  <c:v>1.9789999999999999E-7</c:v>
                </c:pt>
                <c:pt idx="665">
                  <c:v>1.9789999999999999E-7</c:v>
                </c:pt>
                <c:pt idx="666">
                  <c:v>1.9789999999999999E-7</c:v>
                </c:pt>
                <c:pt idx="667">
                  <c:v>1.9789999999999999E-7</c:v>
                </c:pt>
                <c:pt idx="668">
                  <c:v>1.9789999999999999E-7</c:v>
                </c:pt>
                <c:pt idx="669">
                  <c:v>1.9789999999999999E-7</c:v>
                </c:pt>
                <c:pt idx="670">
                  <c:v>1.9789999999999999E-7</c:v>
                </c:pt>
                <c:pt idx="671">
                  <c:v>1.9789999999999999E-7</c:v>
                </c:pt>
                <c:pt idx="672">
                  <c:v>1.9789999999999999E-7</c:v>
                </c:pt>
                <c:pt idx="673">
                  <c:v>1.9789999999999999E-7</c:v>
                </c:pt>
                <c:pt idx="674">
                  <c:v>1.9789999999999999E-7</c:v>
                </c:pt>
                <c:pt idx="675">
                  <c:v>1.9789999999999999E-7</c:v>
                </c:pt>
                <c:pt idx="676">
                  <c:v>1.9789999999999999E-7</c:v>
                </c:pt>
                <c:pt idx="677">
                  <c:v>1.9789999999999999E-7</c:v>
                </c:pt>
                <c:pt idx="678">
                  <c:v>1.9789999999999999E-7</c:v>
                </c:pt>
                <c:pt idx="679">
                  <c:v>1.9789999999999999E-7</c:v>
                </c:pt>
                <c:pt idx="680">
                  <c:v>1.9789999999999999E-7</c:v>
                </c:pt>
                <c:pt idx="681">
                  <c:v>1.9789999999999999E-7</c:v>
                </c:pt>
                <c:pt idx="682">
                  <c:v>1.9789999999999999E-7</c:v>
                </c:pt>
                <c:pt idx="683">
                  <c:v>1.9789999999999999E-7</c:v>
                </c:pt>
                <c:pt idx="684">
                  <c:v>1.9789999999999999E-7</c:v>
                </c:pt>
                <c:pt idx="685">
                  <c:v>1.9789999999999999E-7</c:v>
                </c:pt>
                <c:pt idx="686">
                  <c:v>1.9789999999999999E-7</c:v>
                </c:pt>
                <c:pt idx="687">
                  <c:v>1.9789999999999999E-7</c:v>
                </c:pt>
                <c:pt idx="688">
                  <c:v>1.9789999999999999E-7</c:v>
                </c:pt>
                <c:pt idx="689">
                  <c:v>1.9789999999999999E-7</c:v>
                </c:pt>
                <c:pt idx="690">
                  <c:v>1.9789999999999999E-7</c:v>
                </c:pt>
                <c:pt idx="691">
                  <c:v>1.9789999999999999E-7</c:v>
                </c:pt>
                <c:pt idx="692">
                  <c:v>1.9789999999999999E-7</c:v>
                </c:pt>
                <c:pt idx="693">
                  <c:v>1.9789999999999999E-7</c:v>
                </c:pt>
                <c:pt idx="694">
                  <c:v>1.9789999999999999E-7</c:v>
                </c:pt>
                <c:pt idx="695">
                  <c:v>1.9789999999999999E-7</c:v>
                </c:pt>
                <c:pt idx="696">
                  <c:v>1.9789999999999999E-7</c:v>
                </c:pt>
                <c:pt idx="697">
                  <c:v>1.9789999999999999E-7</c:v>
                </c:pt>
                <c:pt idx="698">
                  <c:v>1.9789999999999999E-7</c:v>
                </c:pt>
                <c:pt idx="699">
                  <c:v>1.9789999999999999E-7</c:v>
                </c:pt>
                <c:pt idx="700">
                  <c:v>1.9789999999999999E-7</c:v>
                </c:pt>
                <c:pt idx="701">
                  <c:v>1.9789999999999999E-7</c:v>
                </c:pt>
                <c:pt idx="702">
                  <c:v>1.9789999999999999E-7</c:v>
                </c:pt>
                <c:pt idx="703">
                  <c:v>1.9789999999999999E-7</c:v>
                </c:pt>
                <c:pt idx="704">
                  <c:v>1.9789999999999999E-7</c:v>
                </c:pt>
                <c:pt idx="705">
                  <c:v>1.9789999999999999E-7</c:v>
                </c:pt>
                <c:pt idx="706">
                  <c:v>1.9789999999999999E-7</c:v>
                </c:pt>
                <c:pt idx="707">
                  <c:v>1.9789999999999999E-7</c:v>
                </c:pt>
                <c:pt idx="708">
                  <c:v>1.9789999999999999E-7</c:v>
                </c:pt>
                <c:pt idx="709">
                  <c:v>1.9789999999999999E-7</c:v>
                </c:pt>
                <c:pt idx="710">
                  <c:v>1.9789999999999999E-7</c:v>
                </c:pt>
                <c:pt idx="711">
                  <c:v>1.9789999999999999E-7</c:v>
                </c:pt>
                <c:pt idx="712">
                  <c:v>1.9789999999999999E-7</c:v>
                </c:pt>
                <c:pt idx="713">
                  <c:v>1.9789999999999999E-7</c:v>
                </c:pt>
                <c:pt idx="714">
                  <c:v>1.9789999999999999E-7</c:v>
                </c:pt>
                <c:pt idx="715">
                  <c:v>1.9789999999999999E-7</c:v>
                </c:pt>
                <c:pt idx="716">
                  <c:v>1.9789999999999999E-7</c:v>
                </c:pt>
                <c:pt idx="717">
                  <c:v>1.9789999999999999E-7</c:v>
                </c:pt>
                <c:pt idx="718">
                  <c:v>1.9789999999999999E-7</c:v>
                </c:pt>
                <c:pt idx="719">
                  <c:v>1.9789999999999999E-7</c:v>
                </c:pt>
                <c:pt idx="720">
                  <c:v>1.9789999999999999E-7</c:v>
                </c:pt>
                <c:pt idx="721">
                  <c:v>1.9789999999999999E-7</c:v>
                </c:pt>
                <c:pt idx="722">
                  <c:v>1.9789999999999999E-7</c:v>
                </c:pt>
                <c:pt idx="723">
                  <c:v>1.9789999999999999E-7</c:v>
                </c:pt>
                <c:pt idx="724">
                  <c:v>1.9789999999999999E-7</c:v>
                </c:pt>
                <c:pt idx="725">
                  <c:v>1.9789999999999999E-7</c:v>
                </c:pt>
                <c:pt idx="726">
                  <c:v>1.9789999999999999E-7</c:v>
                </c:pt>
                <c:pt idx="727">
                  <c:v>1.9789999999999999E-7</c:v>
                </c:pt>
                <c:pt idx="728">
                  <c:v>1.9789999999999999E-7</c:v>
                </c:pt>
                <c:pt idx="729">
                  <c:v>1.9789999999999999E-7</c:v>
                </c:pt>
                <c:pt idx="730">
                  <c:v>1.9789999999999999E-7</c:v>
                </c:pt>
                <c:pt idx="731">
                  <c:v>1.9789999999999999E-7</c:v>
                </c:pt>
                <c:pt idx="732">
                  <c:v>1.9789999999999999E-7</c:v>
                </c:pt>
                <c:pt idx="733">
                  <c:v>1.9789999999999999E-7</c:v>
                </c:pt>
                <c:pt idx="734">
                  <c:v>1.9789999999999999E-7</c:v>
                </c:pt>
                <c:pt idx="735">
                  <c:v>1.9789999999999999E-7</c:v>
                </c:pt>
                <c:pt idx="736">
                  <c:v>1.9789999999999999E-7</c:v>
                </c:pt>
                <c:pt idx="737">
                  <c:v>1.9789999999999999E-7</c:v>
                </c:pt>
                <c:pt idx="738">
                  <c:v>1.9789999999999999E-7</c:v>
                </c:pt>
                <c:pt idx="739">
                  <c:v>1.9789999999999999E-7</c:v>
                </c:pt>
                <c:pt idx="740">
                  <c:v>1.9789999999999999E-7</c:v>
                </c:pt>
                <c:pt idx="741">
                  <c:v>1.9789999999999999E-7</c:v>
                </c:pt>
                <c:pt idx="742">
                  <c:v>1.9789999999999999E-7</c:v>
                </c:pt>
                <c:pt idx="743">
                  <c:v>1.9789999999999999E-7</c:v>
                </c:pt>
                <c:pt idx="744">
                  <c:v>1.9789999999999999E-7</c:v>
                </c:pt>
                <c:pt idx="745">
                  <c:v>1.9789999999999999E-7</c:v>
                </c:pt>
                <c:pt idx="746">
                  <c:v>1.9789999999999999E-7</c:v>
                </c:pt>
                <c:pt idx="747">
                  <c:v>1.9789999999999999E-7</c:v>
                </c:pt>
                <c:pt idx="748">
                  <c:v>1.9789999999999999E-7</c:v>
                </c:pt>
                <c:pt idx="749">
                  <c:v>1.9789999999999999E-7</c:v>
                </c:pt>
                <c:pt idx="750">
                  <c:v>1.9789999999999999E-7</c:v>
                </c:pt>
                <c:pt idx="751">
                  <c:v>1.9789999999999999E-7</c:v>
                </c:pt>
                <c:pt idx="752">
                  <c:v>1.9789999999999999E-7</c:v>
                </c:pt>
                <c:pt idx="753">
                  <c:v>1.9789999999999999E-7</c:v>
                </c:pt>
                <c:pt idx="754">
                  <c:v>1.9789999999999999E-7</c:v>
                </c:pt>
                <c:pt idx="755">
                  <c:v>1.9789999999999999E-7</c:v>
                </c:pt>
                <c:pt idx="756">
                  <c:v>1.9789999999999999E-7</c:v>
                </c:pt>
                <c:pt idx="757">
                  <c:v>1.9789999999999999E-7</c:v>
                </c:pt>
                <c:pt idx="758">
                  <c:v>1.9789999999999999E-7</c:v>
                </c:pt>
                <c:pt idx="759">
                  <c:v>1.9789999999999999E-7</c:v>
                </c:pt>
                <c:pt idx="760">
                  <c:v>1.9789999999999999E-7</c:v>
                </c:pt>
                <c:pt idx="761">
                  <c:v>1.9789999999999999E-7</c:v>
                </c:pt>
                <c:pt idx="762">
                  <c:v>1.9789999999999999E-7</c:v>
                </c:pt>
                <c:pt idx="763">
                  <c:v>1.9789999999999999E-7</c:v>
                </c:pt>
                <c:pt idx="764">
                  <c:v>1.9789999999999999E-7</c:v>
                </c:pt>
                <c:pt idx="765">
                  <c:v>1.9789999999999999E-7</c:v>
                </c:pt>
                <c:pt idx="766">
                  <c:v>1.9789999999999999E-7</c:v>
                </c:pt>
                <c:pt idx="767">
                  <c:v>1.9789999999999999E-7</c:v>
                </c:pt>
                <c:pt idx="768">
                  <c:v>1.9789999999999999E-7</c:v>
                </c:pt>
                <c:pt idx="769">
                  <c:v>1.9789999999999999E-7</c:v>
                </c:pt>
                <c:pt idx="770">
                  <c:v>1.9789999999999999E-7</c:v>
                </c:pt>
                <c:pt idx="771">
                  <c:v>1.9789999999999999E-7</c:v>
                </c:pt>
                <c:pt idx="772">
                  <c:v>1.9789999999999999E-7</c:v>
                </c:pt>
                <c:pt idx="773">
                  <c:v>1.9789999999999999E-7</c:v>
                </c:pt>
                <c:pt idx="774">
                  <c:v>1.9789999999999999E-7</c:v>
                </c:pt>
                <c:pt idx="775">
                  <c:v>1.9789999999999999E-7</c:v>
                </c:pt>
                <c:pt idx="776">
                  <c:v>1.9789999999999999E-7</c:v>
                </c:pt>
                <c:pt idx="777">
                  <c:v>1.9789999999999999E-7</c:v>
                </c:pt>
                <c:pt idx="778">
                  <c:v>1.9789999999999999E-7</c:v>
                </c:pt>
                <c:pt idx="779">
                  <c:v>1.9789999999999999E-7</c:v>
                </c:pt>
                <c:pt idx="780">
                  <c:v>1.9789999999999999E-7</c:v>
                </c:pt>
                <c:pt idx="781">
                  <c:v>1.9789999999999999E-7</c:v>
                </c:pt>
                <c:pt idx="782">
                  <c:v>1.9789999999999999E-7</c:v>
                </c:pt>
                <c:pt idx="783">
                  <c:v>1.9789999999999999E-7</c:v>
                </c:pt>
                <c:pt idx="784">
                  <c:v>1.9789999999999999E-7</c:v>
                </c:pt>
                <c:pt idx="785">
                  <c:v>1.9789999999999999E-7</c:v>
                </c:pt>
                <c:pt idx="786">
                  <c:v>1.9789999999999999E-7</c:v>
                </c:pt>
                <c:pt idx="787">
                  <c:v>1.9789999999999999E-7</c:v>
                </c:pt>
                <c:pt idx="788">
                  <c:v>1.9789999999999999E-7</c:v>
                </c:pt>
                <c:pt idx="789">
                  <c:v>1.9789999999999999E-7</c:v>
                </c:pt>
                <c:pt idx="790">
                  <c:v>1.9789999999999999E-7</c:v>
                </c:pt>
                <c:pt idx="791">
                  <c:v>1.9789999999999999E-7</c:v>
                </c:pt>
                <c:pt idx="792">
                  <c:v>1.9789999999999999E-7</c:v>
                </c:pt>
                <c:pt idx="793">
                  <c:v>1.9789999999999999E-7</c:v>
                </c:pt>
                <c:pt idx="794">
                  <c:v>1.9789999999999999E-7</c:v>
                </c:pt>
                <c:pt idx="795">
                  <c:v>1.9789999999999999E-7</c:v>
                </c:pt>
                <c:pt idx="796">
                  <c:v>1.9789999999999999E-7</c:v>
                </c:pt>
                <c:pt idx="797">
                  <c:v>1.9789999999999999E-7</c:v>
                </c:pt>
                <c:pt idx="798">
                  <c:v>1.9789999999999999E-7</c:v>
                </c:pt>
                <c:pt idx="799">
                  <c:v>1.9789999999999999E-7</c:v>
                </c:pt>
                <c:pt idx="800">
                  <c:v>1.9789999999999999E-7</c:v>
                </c:pt>
                <c:pt idx="801">
                  <c:v>1.9789999999999999E-7</c:v>
                </c:pt>
                <c:pt idx="802">
                  <c:v>1.9789999999999999E-7</c:v>
                </c:pt>
                <c:pt idx="803">
                  <c:v>1.9789999999999999E-7</c:v>
                </c:pt>
                <c:pt idx="804">
                  <c:v>1.9789999999999999E-7</c:v>
                </c:pt>
                <c:pt idx="805">
                  <c:v>1.9789999999999999E-7</c:v>
                </c:pt>
                <c:pt idx="806">
                  <c:v>1.9789999999999999E-7</c:v>
                </c:pt>
                <c:pt idx="807">
                  <c:v>1.9789999999999999E-7</c:v>
                </c:pt>
                <c:pt idx="808">
                  <c:v>1.9789999999999999E-7</c:v>
                </c:pt>
                <c:pt idx="809">
                  <c:v>1.9789999999999999E-7</c:v>
                </c:pt>
                <c:pt idx="810">
                  <c:v>1.9789999999999999E-7</c:v>
                </c:pt>
                <c:pt idx="811">
                  <c:v>1.9789999999999999E-7</c:v>
                </c:pt>
                <c:pt idx="812">
                  <c:v>1.9789999999999999E-7</c:v>
                </c:pt>
                <c:pt idx="813">
                  <c:v>1.9789999999999999E-7</c:v>
                </c:pt>
                <c:pt idx="814">
                  <c:v>1.9789999999999999E-7</c:v>
                </c:pt>
                <c:pt idx="815">
                  <c:v>1.9789999999999999E-7</c:v>
                </c:pt>
                <c:pt idx="816">
                  <c:v>1.9789999999999999E-7</c:v>
                </c:pt>
                <c:pt idx="817">
                  <c:v>1.9789999999999999E-7</c:v>
                </c:pt>
                <c:pt idx="818">
                  <c:v>1.9789999999999999E-7</c:v>
                </c:pt>
                <c:pt idx="819">
                  <c:v>1.9789999999999999E-7</c:v>
                </c:pt>
                <c:pt idx="820">
                  <c:v>1.9789999999999999E-7</c:v>
                </c:pt>
                <c:pt idx="821">
                  <c:v>1.9789999999999999E-7</c:v>
                </c:pt>
                <c:pt idx="822">
                  <c:v>1.9789999999999999E-7</c:v>
                </c:pt>
                <c:pt idx="823">
                  <c:v>1.9789999999999999E-7</c:v>
                </c:pt>
                <c:pt idx="824">
                  <c:v>1.9789999999999999E-7</c:v>
                </c:pt>
                <c:pt idx="825">
                  <c:v>1.9789999999999999E-7</c:v>
                </c:pt>
                <c:pt idx="826">
                  <c:v>1.9789999999999999E-7</c:v>
                </c:pt>
                <c:pt idx="827">
                  <c:v>1.9789999999999999E-7</c:v>
                </c:pt>
                <c:pt idx="828">
                  <c:v>1.9789999999999999E-7</c:v>
                </c:pt>
                <c:pt idx="829">
                  <c:v>1.9789999999999999E-7</c:v>
                </c:pt>
                <c:pt idx="830">
                  <c:v>1.9789999999999999E-7</c:v>
                </c:pt>
                <c:pt idx="831">
                  <c:v>1.9789999999999999E-7</c:v>
                </c:pt>
                <c:pt idx="832">
                  <c:v>1.9789999999999999E-7</c:v>
                </c:pt>
                <c:pt idx="833">
                  <c:v>1.9789999999999999E-7</c:v>
                </c:pt>
                <c:pt idx="834">
                  <c:v>1.9789999999999999E-7</c:v>
                </c:pt>
                <c:pt idx="835">
                  <c:v>1.9789999999999999E-7</c:v>
                </c:pt>
                <c:pt idx="836">
                  <c:v>1.9789999999999999E-7</c:v>
                </c:pt>
                <c:pt idx="837">
                  <c:v>1.9789999999999999E-7</c:v>
                </c:pt>
                <c:pt idx="838">
                  <c:v>1.9789999999999999E-7</c:v>
                </c:pt>
                <c:pt idx="839">
                  <c:v>1.9789999999999999E-7</c:v>
                </c:pt>
                <c:pt idx="840">
                  <c:v>1.9789999999999999E-7</c:v>
                </c:pt>
                <c:pt idx="841">
                  <c:v>1.9789999999999999E-7</c:v>
                </c:pt>
                <c:pt idx="842">
                  <c:v>1.9789999999999999E-7</c:v>
                </c:pt>
                <c:pt idx="843">
                  <c:v>1.9789999999999999E-7</c:v>
                </c:pt>
                <c:pt idx="844">
                  <c:v>1.9789999999999999E-7</c:v>
                </c:pt>
                <c:pt idx="845">
                  <c:v>1.9789999999999999E-7</c:v>
                </c:pt>
                <c:pt idx="846">
                  <c:v>1.9789999999999999E-7</c:v>
                </c:pt>
                <c:pt idx="847">
                  <c:v>1.9789999999999999E-7</c:v>
                </c:pt>
                <c:pt idx="848">
                  <c:v>1.9789999999999999E-7</c:v>
                </c:pt>
                <c:pt idx="849">
                  <c:v>1.9789999999999999E-7</c:v>
                </c:pt>
                <c:pt idx="850">
                  <c:v>1.9789999999999999E-7</c:v>
                </c:pt>
                <c:pt idx="851">
                  <c:v>1.9789999999999999E-7</c:v>
                </c:pt>
                <c:pt idx="852">
                  <c:v>1.9789999999999999E-7</c:v>
                </c:pt>
                <c:pt idx="853">
                  <c:v>1.9789999999999999E-7</c:v>
                </c:pt>
                <c:pt idx="854">
                  <c:v>1.9789999999999999E-7</c:v>
                </c:pt>
                <c:pt idx="855">
                  <c:v>1.9789999999999999E-7</c:v>
                </c:pt>
                <c:pt idx="856">
                  <c:v>1.9789999999999999E-7</c:v>
                </c:pt>
                <c:pt idx="857">
                  <c:v>1.9789999999999999E-7</c:v>
                </c:pt>
                <c:pt idx="858">
                  <c:v>1.9789999999999999E-7</c:v>
                </c:pt>
                <c:pt idx="859">
                  <c:v>1.9789999999999999E-7</c:v>
                </c:pt>
                <c:pt idx="860">
                  <c:v>1.9789999999999999E-7</c:v>
                </c:pt>
                <c:pt idx="861">
                  <c:v>1.9789999999999999E-7</c:v>
                </c:pt>
                <c:pt idx="862">
                  <c:v>1.9789999999999999E-7</c:v>
                </c:pt>
                <c:pt idx="863">
                  <c:v>1.9789999999999999E-7</c:v>
                </c:pt>
                <c:pt idx="864">
                  <c:v>1.9789999999999999E-7</c:v>
                </c:pt>
                <c:pt idx="865">
                  <c:v>1.9789999999999999E-7</c:v>
                </c:pt>
                <c:pt idx="866">
                  <c:v>1.9789999999999999E-7</c:v>
                </c:pt>
                <c:pt idx="867">
                  <c:v>1.9789999999999999E-7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0E2-4816-A50A-66B5E6257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ax val="0.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@200kV'!$F$3:$F$870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5.9010000000000002E-9</c:v>
                </c:pt>
                <c:pt idx="2">
                  <c:v>5.9749999999999997E-9</c:v>
                </c:pt>
                <c:pt idx="3">
                  <c:v>6.0069999999999996E-9</c:v>
                </c:pt>
                <c:pt idx="4">
                  <c:v>6.0449999999999997E-9</c:v>
                </c:pt>
                <c:pt idx="5">
                  <c:v>6.1369999999999998E-9</c:v>
                </c:pt>
                <c:pt idx="6">
                  <c:v>6.2110000000000002E-9</c:v>
                </c:pt>
                <c:pt idx="7">
                  <c:v>6.2749999999999999E-9</c:v>
                </c:pt>
                <c:pt idx="8">
                  <c:v>6.2929999999999997E-9</c:v>
                </c:pt>
                <c:pt idx="9">
                  <c:v>6.3279999999999997E-9</c:v>
                </c:pt>
                <c:pt idx="10">
                  <c:v>6.3389999999999997E-9</c:v>
                </c:pt>
                <c:pt idx="11">
                  <c:v>6.3570000000000003E-9</c:v>
                </c:pt>
                <c:pt idx="12">
                  <c:v>6.3840000000000003E-9</c:v>
                </c:pt>
                <c:pt idx="13">
                  <c:v>6.4069999999999999E-9</c:v>
                </c:pt>
                <c:pt idx="14">
                  <c:v>6.4089999999999997E-9</c:v>
                </c:pt>
                <c:pt idx="15">
                  <c:v>6.445E-9</c:v>
                </c:pt>
                <c:pt idx="16">
                  <c:v>6.4959999999999999E-9</c:v>
                </c:pt>
                <c:pt idx="17">
                  <c:v>6.5190000000000003E-9</c:v>
                </c:pt>
                <c:pt idx="18">
                  <c:v>6.5579999999999999E-9</c:v>
                </c:pt>
                <c:pt idx="19">
                  <c:v>6.5579999999999999E-9</c:v>
                </c:pt>
                <c:pt idx="20">
                  <c:v>6.5869999999999997E-9</c:v>
                </c:pt>
                <c:pt idx="21">
                  <c:v>6.5709999999999997E-9</c:v>
                </c:pt>
                <c:pt idx="22">
                  <c:v>6.5830000000000001E-9</c:v>
                </c:pt>
                <c:pt idx="23">
                  <c:v>6.5979999999999998E-9</c:v>
                </c:pt>
                <c:pt idx="24">
                  <c:v>6.6130000000000002E-9</c:v>
                </c:pt>
                <c:pt idx="25">
                  <c:v>6.615E-9</c:v>
                </c:pt>
                <c:pt idx="26">
                  <c:v>6.6169999999999998E-9</c:v>
                </c:pt>
                <c:pt idx="27">
                  <c:v>6.6279999999999999E-9</c:v>
                </c:pt>
                <c:pt idx="28">
                  <c:v>6.6379999999999996E-9</c:v>
                </c:pt>
                <c:pt idx="29">
                  <c:v>6.6409999999999997E-9</c:v>
                </c:pt>
                <c:pt idx="30">
                  <c:v>6.6489999999999997E-9</c:v>
                </c:pt>
                <c:pt idx="31">
                  <c:v>6.6649999999999996E-9</c:v>
                </c:pt>
                <c:pt idx="32">
                  <c:v>6.6709999999999998E-9</c:v>
                </c:pt>
                <c:pt idx="33">
                  <c:v>6.6979999999999998E-9</c:v>
                </c:pt>
                <c:pt idx="34">
                  <c:v>6.712E-9</c:v>
                </c:pt>
                <c:pt idx="35">
                  <c:v>6.7219999999999997E-9</c:v>
                </c:pt>
                <c:pt idx="36">
                  <c:v>6.7379999999999997E-9</c:v>
                </c:pt>
                <c:pt idx="37">
                  <c:v>6.7629999999999999E-9</c:v>
                </c:pt>
                <c:pt idx="38">
                  <c:v>6.7800000000000002E-9</c:v>
                </c:pt>
                <c:pt idx="39">
                  <c:v>6.801E-9</c:v>
                </c:pt>
                <c:pt idx="40">
                  <c:v>6.8260000000000002E-9</c:v>
                </c:pt>
                <c:pt idx="41">
                  <c:v>6.8560000000000003E-9</c:v>
                </c:pt>
                <c:pt idx="42">
                  <c:v>6.8919999999999998E-9</c:v>
                </c:pt>
                <c:pt idx="43">
                  <c:v>6.9349999999999997E-9</c:v>
                </c:pt>
                <c:pt idx="44">
                  <c:v>6.987E-9</c:v>
                </c:pt>
                <c:pt idx="45">
                  <c:v>7.0500000000000003E-9</c:v>
                </c:pt>
                <c:pt idx="46">
                  <c:v>7.1369999999999997E-9</c:v>
                </c:pt>
                <c:pt idx="47">
                  <c:v>7.2259999999999997E-9</c:v>
                </c:pt>
                <c:pt idx="48">
                  <c:v>7.3419999999999997E-9</c:v>
                </c:pt>
                <c:pt idx="49">
                  <c:v>7.4760000000000002E-9</c:v>
                </c:pt>
                <c:pt idx="50">
                  <c:v>7.6280000000000005E-9</c:v>
                </c:pt>
                <c:pt idx="51">
                  <c:v>7.8079999999999995E-9</c:v>
                </c:pt>
                <c:pt idx="52">
                  <c:v>8.02E-9</c:v>
                </c:pt>
                <c:pt idx="53">
                  <c:v>8.268E-9</c:v>
                </c:pt>
                <c:pt idx="54">
                  <c:v>8.5590000000000007E-9</c:v>
                </c:pt>
                <c:pt idx="55">
                  <c:v>8.8990000000000008E-9</c:v>
                </c:pt>
                <c:pt idx="56">
                  <c:v>9.2929999999999992E-9</c:v>
                </c:pt>
                <c:pt idx="57">
                  <c:v>9.7480000000000007E-9</c:v>
                </c:pt>
                <c:pt idx="58">
                  <c:v>1.027E-8</c:v>
                </c:pt>
                <c:pt idx="59">
                  <c:v>1.0870000000000001E-8</c:v>
                </c:pt>
                <c:pt idx="60">
                  <c:v>1.1560000000000001E-8</c:v>
                </c:pt>
                <c:pt idx="61">
                  <c:v>1.234E-8</c:v>
                </c:pt>
                <c:pt idx="62">
                  <c:v>1.322E-8</c:v>
                </c:pt>
                <c:pt idx="63">
                  <c:v>1.421E-8</c:v>
                </c:pt>
                <c:pt idx="64">
                  <c:v>1.5320000000000001E-8</c:v>
                </c:pt>
                <c:pt idx="65">
                  <c:v>1.658E-8</c:v>
                </c:pt>
                <c:pt idx="66">
                  <c:v>1.7999999999999999E-8</c:v>
                </c:pt>
                <c:pt idx="67">
                  <c:v>1.9589999999999999E-8</c:v>
                </c:pt>
                <c:pt idx="68">
                  <c:v>2.1390000000000002E-8</c:v>
                </c:pt>
                <c:pt idx="69">
                  <c:v>2.3420000000000001E-8</c:v>
                </c:pt>
                <c:pt idx="70">
                  <c:v>2.571E-8</c:v>
                </c:pt>
                <c:pt idx="71">
                  <c:v>2.831E-8</c:v>
                </c:pt>
                <c:pt idx="72">
                  <c:v>3.1230000000000002E-8</c:v>
                </c:pt>
                <c:pt idx="73">
                  <c:v>3.4510000000000003E-8</c:v>
                </c:pt>
                <c:pt idx="74">
                  <c:v>3.8180000000000002E-8</c:v>
                </c:pt>
                <c:pt idx="75">
                  <c:v>4.2249999999999998E-8</c:v>
                </c:pt>
                <c:pt idx="76">
                  <c:v>4.6749999999999998E-8</c:v>
                </c:pt>
                <c:pt idx="77">
                  <c:v>5.1690000000000002E-8</c:v>
                </c:pt>
                <c:pt idx="78">
                  <c:v>5.7070000000000001E-8</c:v>
                </c:pt>
                <c:pt idx="79">
                  <c:v>6.2870000000000006E-8</c:v>
                </c:pt>
                <c:pt idx="80">
                  <c:v>6.9090000000000005E-8</c:v>
                </c:pt>
                <c:pt idx="81">
                  <c:v>7.5699999999999996E-8</c:v>
                </c:pt>
                <c:pt idx="82">
                  <c:v>8.2679999999999997E-8</c:v>
                </c:pt>
                <c:pt idx="83">
                  <c:v>8.999E-8</c:v>
                </c:pt>
                <c:pt idx="84">
                  <c:v>9.76E-8</c:v>
                </c:pt>
                <c:pt idx="85">
                  <c:v>1.055E-7</c:v>
                </c:pt>
                <c:pt idx="86">
                  <c:v>1.136E-7</c:v>
                </c:pt>
                <c:pt idx="87">
                  <c:v>1.2179999999999999E-7</c:v>
                </c:pt>
                <c:pt idx="88">
                  <c:v>1.3019999999999999E-7</c:v>
                </c:pt>
                <c:pt idx="89">
                  <c:v>1.3869999999999999E-7</c:v>
                </c:pt>
                <c:pt idx="90">
                  <c:v>1.4719999999999999E-7</c:v>
                </c:pt>
                <c:pt idx="91">
                  <c:v>1.557E-7</c:v>
                </c:pt>
                <c:pt idx="92">
                  <c:v>1.642E-7</c:v>
                </c:pt>
                <c:pt idx="93">
                  <c:v>1.727E-7</c:v>
                </c:pt>
                <c:pt idx="94">
                  <c:v>1.8099999999999999E-7</c:v>
                </c:pt>
                <c:pt idx="95">
                  <c:v>1.8939999999999999E-7</c:v>
                </c:pt>
                <c:pt idx="96">
                  <c:v>1.976E-7</c:v>
                </c:pt>
                <c:pt idx="97">
                  <c:v>2.057E-7</c:v>
                </c:pt>
                <c:pt idx="98">
                  <c:v>2.138E-7</c:v>
                </c:pt>
                <c:pt idx="99">
                  <c:v>2.219E-7</c:v>
                </c:pt>
                <c:pt idx="100">
                  <c:v>2.2999999999999999E-7</c:v>
                </c:pt>
                <c:pt idx="101">
                  <c:v>2.3809999999999999E-7</c:v>
                </c:pt>
                <c:pt idx="102">
                  <c:v>2.4639999999999998E-7</c:v>
                </c:pt>
                <c:pt idx="103">
                  <c:v>2.5479999999999998E-7</c:v>
                </c:pt>
                <c:pt idx="104">
                  <c:v>2.6339999999999999E-7</c:v>
                </c:pt>
                <c:pt idx="105">
                  <c:v>2.7239999999999998E-7</c:v>
                </c:pt>
                <c:pt idx="106">
                  <c:v>2.818E-7</c:v>
                </c:pt>
                <c:pt idx="107">
                  <c:v>2.9159999999999999E-7</c:v>
                </c:pt>
                <c:pt idx="108">
                  <c:v>3.0190000000000002E-7</c:v>
                </c:pt>
                <c:pt idx="109">
                  <c:v>3.129E-7</c:v>
                </c:pt>
                <c:pt idx="110">
                  <c:v>3.2449999999999997E-7</c:v>
                </c:pt>
                <c:pt idx="111">
                  <c:v>3.368E-7</c:v>
                </c:pt>
                <c:pt idx="112">
                  <c:v>3.4989999999999998E-7</c:v>
                </c:pt>
                <c:pt idx="113">
                  <c:v>3.6390000000000002E-7</c:v>
                </c:pt>
                <c:pt idx="114">
                  <c:v>3.7870000000000002E-7</c:v>
                </c:pt>
                <c:pt idx="115">
                  <c:v>3.9439999999999998E-7</c:v>
                </c:pt>
                <c:pt idx="116">
                  <c:v>4.1090000000000001E-7</c:v>
                </c:pt>
                <c:pt idx="117">
                  <c:v>4.284E-7</c:v>
                </c:pt>
                <c:pt idx="118">
                  <c:v>4.468E-7</c:v>
                </c:pt>
                <c:pt idx="119">
                  <c:v>4.6600000000000002E-7</c:v>
                </c:pt>
                <c:pt idx="120">
                  <c:v>4.8609999999999999E-7</c:v>
                </c:pt>
                <c:pt idx="121">
                  <c:v>5.0699999999999997E-7</c:v>
                </c:pt>
                <c:pt idx="122">
                  <c:v>5.2860000000000001E-7</c:v>
                </c:pt>
                <c:pt idx="123">
                  <c:v>5.5089999999999999E-7</c:v>
                </c:pt>
                <c:pt idx="124">
                  <c:v>5.7390000000000002E-7</c:v>
                </c:pt>
                <c:pt idx="125">
                  <c:v>5.9739999999999999E-7</c:v>
                </c:pt>
                <c:pt idx="126">
                  <c:v>6.2129999999999998E-7</c:v>
                </c:pt>
                <c:pt idx="127">
                  <c:v>6.4570000000000002E-7</c:v>
                </c:pt>
                <c:pt idx="128">
                  <c:v>6.7039999999999997E-7</c:v>
                </c:pt>
                <c:pt idx="129">
                  <c:v>6.9530000000000004E-7</c:v>
                </c:pt>
                <c:pt idx="130">
                  <c:v>7.2040000000000002E-7</c:v>
                </c:pt>
                <c:pt idx="131">
                  <c:v>7.4560000000000001E-7</c:v>
                </c:pt>
                <c:pt idx="132">
                  <c:v>7.7079999999999999E-7</c:v>
                </c:pt>
                <c:pt idx="133">
                  <c:v>7.9589999999999997E-7</c:v>
                </c:pt>
                <c:pt idx="134">
                  <c:v>8.2090000000000005E-7</c:v>
                </c:pt>
                <c:pt idx="135">
                  <c:v>8.4570000000000001E-7</c:v>
                </c:pt>
                <c:pt idx="136">
                  <c:v>8.7020000000000005E-7</c:v>
                </c:pt>
                <c:pt idx="137">
                  <c:v>8.9449999999999997E-7</c:v>
                </c:pt>
                <c:pt idx="138">
                  <c:v>9.1829999999999996E-7</c:v>
                </c:pt>
                <c:pt idx="139">
                  <c:v>9.4170000000000002E-7</c:v>
                </c:pt>
                <c:pt idx="140">
                  <c:v>9.6460000000000005E-7</c:v>
                </c:pt>
                <c:pt idx="141">
                  <c:v>9.8690000000000003E-7</c:v>
                </c:pt>
                <c:pt idx="142">
                  <c:v>1.009E-6</c:v>
                </c:pt>
                <c:pt idx="143">
                  <c:v>1.0300000000000001E-6</c:v>
                </c:pt>
                <c:pt idx="144">
                  <c:v>1.0499999999999999E-6</c:v>
                </c:pt>
                <c:pt idx="145">
                  <c:v>1.0690000000000001E-6</c:v>
                </c:pt>
                <c:pt idx="146">
                  <c:v>1.088E-6</c:v>
                </c:pt>
                <c:pt idx="147">
                  <c:v>1.1060000000000001E-6</c:v>
                </c:pt>
                <c:pt idx="148">
                  <c:v>1.1230000000000001E-6</c:v>
                </c:pt>
                <c:pt idx="149">
                  <c:v>1.1379999999999999E-6</c:v>
                </c:pt>
                <c:pt idx="150">
                  <c:v>1.153E-6</c:v>
                </c:pt>
                <c:pt idx="151">
                  <c:v>1.167E-6</c:v>
                </c:pt>
                <c:pt idx="152">
                  <c:v>1.1799999999999999E-6</c:v>
                </c:pt>
                <c:pt idx="153">
                  <c:v>1.192E-6</c:v>
                </c:pt>
                <c:pt idx="154">
                  <c:v>1.203E-6</c:v>
                </c:pt>
                <c:pt idx="155">
                  <c:v>1.2139999999999999E-6</c:v>
                </c:pt>
                <c:pt idx="156">
                  <c:v>1.223E-6</c:v>
                </c:pt>
                <c:pt idx="157">
                  <c:v>1.2309999999999999E-6</c:v>
                </c:pt>
                <c:pt idx="158">
                  <c:v>1.2389999999999999E-6</c:v>
                </c:pt>
                <c:pt idx="159">
                  <c:v>1.2449999999999999E-6</c:v>
                </c:pt>
                <c:pt idx="160">
                  <c:v>1.251E-6</c:v>
                </c:pt>
                <c:pt idx="161">
                  <c:v>1.2559999999999999E-6</c:v>
                </c:pt>
                <c:pt idx="162">
                  <c:v>1.26E-6</c:v>
                </c:pt>
                <c:pt idx="163">
                  <c:v>1.2640000000000001E-6</c:v>
                </c:pt>
                <c:pt idx="164">
                  <c:v>1.2669999999999999E-6</c:v>
                </c:pt>
                <c:pt idx="165">
                  <c:v>1.269E-6</c:v>
                </c:pt>
                <c:pt idx="166">
                  <c:v>1.2699999999999999E-6</c:v>
                </c:pt>
                <c:pt idx="167">
                  <c:v>1.2699999999999999E-6</c:v>
                </c:pt>
                <c:pt idx="168">
                  <c:v>1.2699999999999999E-6</c:v>
                </c:pt>
                <c:pt idx="169">
                  <c:v>1.2699999999999999E-6</c:v>
                </c:pt>
                <c:pt idx="170">
                  <c:v>1.268E-6</c:v>
                </c:pt>
                <c:pt idx="171">
                  <c:v>1.266E-6</c:v>
                </c:pt>
                <c:pt idx="172">
                  <c:v>1.2640000000000001E-6</c:v>
                </c:pt>
                <c:pt idx="173">
                  <c:v>1.2610000000000001E-6</c:v>
                </c:pt>
                <c:pt idx="174">
                  <c:v>1.257E-6</c:v>
                </c:pt>
                <c:pt idx="175">
                  <c:v>1.2529999999999999E-6</c:v>
                </c:pt>
                <c:pt idx="176">
                  <c:v>1.249E-6</c:v>
                </c:pt>
                <c:pt idx="177">
                  <c:v>1.2440000000000001E-6</c:v>
                </c:pt>
                <c:pt idx="178">
                  <c:v>1.2389999999999999E-6</c:v>
                </c:pt>
                <c:pt idx="179">
                  <c:v>1.2330000000000001E-6</c:v>
                </c:pt>
                <c:pt idx="180">
                  <c:v>1.2279999999999999E-6</c:v>
                </c:pt>
                <c:pt idx="181">
                  <c:v>1.2219999999999999E-6</c:v>
                </c:pt>
                <c:pt idx="182">
                  <c:v>1.215E-6</c:v>
                </c:pt>
                <c:pt idx="183">
                  <c:v>1.209E-6</c:v>
                </c:pt>
                <c:pt idx="184">
                  <c:v>1.2020000000000001E-6</c:v>
                </c:pt>
                <c:pt idx="185">
                  <c:v>1.195E-6</c:v>
                </c:pt>
                <c:pt idx="186">
                  <c:v>1.1880000000000001E-6</c:v>
                </c:pt>
                <c:pt idx="187">
                  <c:v>1.181E-6</c:v>
                </c:pt>
                <c:pt idx="188">
                  <c:v>1.173E-6</c:v>
                </c:pt>
                <c:pt idx="189">
                  <c:v>1.1650000000000001E-6</c:v>
                </c:pt>
                <c:pt idx="190">
                  <c:v>1.1570000000000001E-6</c:v>
                </c:pt>
                <c:pt idx="191">
                  <c:v>1.1489999999999999E-6</c:v>
                </c:pt>
                <c:pt idx="192">
                  <c:v>1.141E-6</c:v>
                </c:pt>
                <c:pt idx="193">
                  <c:v>1.133E-6</c:v>
                </c:pt>
                <c:pt idx="194">
                  <c:v>1.125E-6</c:v>
                </c:pt>
                <c:pt idx="195">
                  <c:v>1.1179999999999999E-6</c:v>
                </c:pt>
                <c:pt idx="196">
                  <c:v>1.111E-6</c:v>
                </c:pt>
                <c:pt idx="197">
                  <c:v>1.1039999999999999E-6</c:v>
                </c:pt>
                <c:pt idx="198">
                  <c:v>1.097E-6</c:v>
                </c:pt>
                <c:pt idx="199">
                  <c:v>1.091E-6</c:v>
                </c:pt>
                <c:pt idx="200">
                  <c:v>1.0839999999999999E-6</c:v>
                </c:pt>
                <c:pt idx="201">
                  <c:v>1.0780000000000001E-6</c:v>
                </c:pt>
                <c:pt idx="202">
                  <c:v>1.0720000000000001E-6</c:v>
                </c:pt>
                <c:pt idx="203">
                  <c:v>1.0669999999999999E-6</c:v>
                </c:pt>
                <c:pt idx="204">
                  <c:v>1.062E-6</c:v>
                </c:pt>
                <c:pt idx="205">
                  <c:v>1.057E-6</c:v>
                </c:pt>
                <c:pt idx="206">
                  <c:v>1.054E-6</c:v>
                </c:pt>
                <c:pt idx="207">
                  <c:v>1.051E-6</c:v>
                </c:pt>
                <c:pt idx="208">
                  <c:v>1.049E-6</c:v>
                </c:pt>
                <c:pt idx="209">
                  <c:v>1.0470000000000001E-6</c:v>
                </c:pt>
                <c:pt idx="210">
                  <c:v>1.046E-6</c:v>
                </c:pt>
                <c:pt idx="211">
                  <c:v>1.046E-6</c:v>
                </c:pt>
                <c:pt idx="212">
                  <c:v>1.046E-6</c:v>
                </c:pt>
                <c:pt idx="213">
                  <c:v>1.046E-6</c:v>
                </c:pt>
                <c:pt idx="214">
                  <c:v>1.0470000000000001E-6</c:v>
                </c:pt>
                <c:pt idx="215">
                  <c:v>1.0470000000000001E-6</c:v>
                </c:pt>
                <c:pt idx="216">
                  <c:v>1.048E-6</c:v>
                </c:pt>
                <c:pt idx="217">
                  <c:v>1.048E-6</c:v>
                </c:pt>
                <c:pt idx="218">
                  <c:v>1.048E-6</c:v>
                </c:pt>
                <c:pt idx="219">
                  <c:v>1.0470000000000001E-6</c:v>
                </c:pt>
                <c:pt idx="220">
                  <c:v>1.0470000000000001E-6</c:v>
                </c:pt>
                <c:pt idx="221">
                  <c:v>1.0449999999999999E-6</c:v>
                </c:pt>
                <c:pt idx="222">
                  <c:v>1.0440000000000001E-6</c:v>
                </c:pt>
                <c:pt idx="223">
                  <c:v>1.0419999999999999E-6</c:v>
                </c:pt>
                <c:pt idx="224">
                  <c:v>1.0389999999999999E-6</c:v>
                </c:pt>
                <c:pt idx="225">
                  <c:v>1.037E-6</c:v>
                </c:pt>
                <c:pt idx="226">
                  <c:v>1.034E-6</c:v>
                </c:pt>
                <c:pt idx="227">
                  <c:v>1.031E-6</c:v>
                </c:pt>
                <c:pt idx="228">
                  <c:v>1.0279999999999999E-6</c:v>
                </c:pt>
                <c:pt idx="229">
                  <c:v>1.0249999999999999E-6</c:v>
                </c:pt>
                <c:pt idx="230">
                  <c:v>1.0219999999999999E-6</c:v>
                </c:pt>
                <c:pt idx="231">
                  <c:v>1.0189999999999999E-6</c:v>
                </c:pt>
                <c:pt idx="232">
                  <c:v>1.017E-6</c:v>
                </c:pt>
                <c:pt idx="233">
                  <c:v>1.015E-6</c:v>
                </c:pt>
                <c:pt idx="234">
                  <c:v>1.0130000000000001E-6</c:v>
                </c:pt>
                <c:pt idx="235">
                  <c:v>1.012E-6</c:v>
                </c:pt>
                <c:pt idx="236">
                  <c:v>1.0109999999999999E-6</c:v>
                </c:pt>
                <c:pt idx="237">
                  <c:v>1.009E-6</c:v>
                </c:pt>
                <c:pt idx="238">
                  <c:v>1.0079999999999999E-6</c:v>
                </c:pt>
                <c:pt idx="239">
                  <c:v>1.0070000000000001E-6</c:v>
                </c:pt>
                <c:pt idx="240">
                  <c:v>1.0070000000000001E-6</c:v>
                </c:pt>
                <c:pt idx="241">
                  <c:v>1.006E-6</c:v>
                </c:pt>
                <c:pt idx="242">
                  <c:v>1.0049999999999999E-6</c:v>
                </c:pt>
                <c:pt idx="243">
                  <c:v>1.004E-6</c:v>
                </c:pt>
                <c:pt idx="244">
                  <c:v>1.003E-6</c:v>
                </c:pt>
                <c:pt idx="245">
                  <c:v>1.0020000000000001E-6</c:v>
                </c:pt>
                <c:pt idx="246">
                  <c:v>1.001E-6</c:v>
                </c:pt>
                <c:pt idx="247">
                  <c:v>9.9999999999999995E-7</c:v>
                </c:pt>
                <c:pt idx="248">
                  <c:v>9.9919999999999989E-7</c:v>
                </c:pt>
                <c:pt idx="249">
                  <c:v>9.9840000000000005E-7</c:v>
                </c:pt>
                <c:pt idx="250">
                  <c:v>9.9769999999999999E-7</c:v>
                </c:pt>
                <c:pt idx="251">
                  <c:v>9.9699999999999994E-7</c:v>
                </c:pt>
                <c:pt idx="252">
                  <c:v>9.963999999999999E-7</c:v>
                </c:pt>
                <c:pt idx="253">
                  <c:v>9.9590000000000007E-7</c:v>
                </c:pt>
                <c:pt idx="254">
                  <c:v>9.9560000000000005E-7</c:v>
                </c:pt>
                <c:pt idx="255">
                  <c:v>9.9530000000000003E-7</c:v>
                </c:pt>
                <c:pt idx="256">
                  <c:v>9.9520000000000002E-7</c:v>
                </c:pt>
                <c:pt idx="257">
                  <c:v>9.9520000000000002E-7</c:v>
                </c:pt>
                <c:pt idx="258">
                  <c:v>9.9540000000000003E-7</c:v>
                </c:pt>
                <c:pt idx="259">
                  <c:v>9.9570000000000006E-7</c:v>
                </c:pt>
                <c:pt idx="260">
                  <c:v>9.9600000000000008E-7</c:v>
                </c:pt>
                <c:pt idx="261">
                  <c:v>9.964999999999999E-7</c:v>
                </c:pt>
                <c:pt idx="262">
                  <c:v>9.9699999999999994E-7</c:v>
                </c:pt>
                <c:pt idx="263">
                  <c:v>9.9739999999999997E-7</c:v>
                </c:pt>
                <c:pt idx="264">
                  <c:v>9.9790000000000001E-7</c:v>
                </c:pt>
                <c:pt idx="265">
                  <c:v>9.9830000000000004E-7</c:v>
                </c:pt>
                <c:pt idx="266">
                  <c:v>9.9860000000000006E-7</c:v>
                </c:pt>
                <c:pt idx="267">
                  <c:v>9.9890000000000008E-7</c:v>
                </c:pt>
                <c:pt idx="268">
                  <c:v>9.991000000000001E-7</c:v>
                </c:pt>
                <c:pt idx="269">
                  <c:v>9.992999999999999E-7</c:v>
                </c:pt>
                <c:pt idx="270">
                  <c:v>9.9949999999999992E-7</c:v>
                </c:pt>
                <c:pt idx="271">
                  <c:v>9.9969999999999993E-7</c:v>
                </c:pt>
                <c:pt idx="272">
                  <c:v>9.9979999999999994E-7</c:v>
                </c:pt>
                <c:pt idx="273">
                  <c:v>9.9989999999999995E-7</c:v>
                </c:pt>
                <c:pt idx="274">
                  <c:v>9.9999999999999995E-7</c:v>
                </c:pt>
                <c:pt idx="275">
                  <c:v>9.9999999999999995E-7</c:v>
                </c:pt>
                <c:pt idx="276">
                  <c:v>9.9999999999999995E-7</c:v>
                </c:pt>
                <c:pt idx="277">
                  <c:v>9.9999999999999995E-7</c:v>
                </c:pt>
                <c:pt idx="278">
                  <c:v>9.9999999999999995E-7</c:v>
                </c:pt>
                <c:pt idx="279">
                  <c:v>9.9999999999999995E-7</c:v>
                </c:pt>
                <c:pt idx="280">
                  <c:v>9.9999999999999995E-7</c:v>
                </c:pt>
                <c:pt idx="281">
                  <c:v>9.9999999999999995E-7</c:v>
                </c:pt>
                <c:pt idx="282">
                  <c:v>9.9999999999999995E-7</c:v>
                </c:pt>
                <c:pt idx="283">
                  <c:v>9.9999999999999995E-7</c:v>
                </c:pt>
                <c:pt idx="284">
                  <c:v>9.9999999999999995E-7</c:v>
                </c:pt>
                <c:pt idx="285">
                  <c:v>9.9999999999999995E-7</c:v>
                </c:pt>
                <c:pt idx="286">
                  <c:v>9.9999999999999995E-7</c:v>
                </c:pt>
                <c:pt idx="287">
                  <c:v>9.9999999999999995E-7</c:v>
                </c:pt>
                <c:pt idx="288">
                  <c:v>9.9999999999999995E-7</c:v>
                </c:pt>
                <c:pt idx="289">
                  <c:v>9.9999999999999995E-7</c:v>
                </c:pt>
                <c:pt idx="290">
                  <c:v>1.001E-6</c:v>
                </c:pt>
                <c:pt idx="291">
                  <c:v>1.001E-6</c:v>
                </c:pt>
                <c:pt idx="292">
                  <c:v>1.001E-6</c:v>
                </c:pt>
                <c:pt idx="293">
                  <c:v>1.001E-6</c:v>
                </c:pt>
                <c:pt idx="294">
                  <c:v>1.001E-6</c:v>
                </c:pt>
                <c:pt idx="295">
                  <c:v>1.001E-6</c:v>
                </c:pt>
                <c:pt idx="296">
                  <c:v>1.001E-6</c:v>
                </c:pt>
                <c:pt idx="297">
                  <c:v>1.001E-6</c:v>
                </c:pt>
                <c:pt idx="298">
                  <c:v>1.001E-6</c:v>
                </c:pt>
                <c:pt idx="299">
                  <c:v>1.001E-6</c:v>
                </c:pt>
                <c:pt idx="300">
                  <c:v>1.001E-6</c:v>
                </c:pt>
                <c:pt idx="301">
                  <c:v>1.001E-6</c:v>
                </c:pt>
                <c:pt idx="302">
                  <c:v>1.001E-6</c:v>
                </c:pt>
                <c:pt idx="303">
                  <c:v>1.001E-6</c:v>
                </c:pt>
                <c:pt idx="304">
                  <c:v>1.001E-6</c:v>
                </c:pt>
                <c:pt idx="305">
                  <c:v>1.001E-6</c:v>
                </c:pt>
                <c:pt idx="306">
                  <c:v>1.001E-6</c:v>
                </c:pt>
                <c:pt idx="307">
                  <c:v>1.001E-6</c:v>
                </c:pt>
                <c:pt idx="308">
                  <c:v>1.001E-6</c:v>
                </c:pt>
                <c:pt idx="309">
                  <c:v>1.001E-6</c:v>
                </c:pt>
                <c:pt idx="310">
                  <c:v>1.001E-6</c:v>
                </c:pt>
                <c:pt idx="311">
                  <c:v>1.001E-6</c:v>
                </c:pt>
                <c:pt idx="312">
                  <c:v>1.001E-6</c:v>
                </c:pt>
                <c:pt idx="313">
                  <c:v>1.001E-6</c:v>
                </c:pt>
                <c:pt idx="314">
                  <c:v>1.001E-6</c:v>
                </c:pt>
                <c:pt idx="315">
                  <c:v>1.001E-6</c:v>
                </c:pt>
                <c:pt idx="316">
                  <c:v>1.001E-6</c:v>
                </c:pt>
                <c:pt idx="317">
                  <c:v>1.001E-6</c:v>
                </c:pt>
                <c:pt idx="318">
                  <c:v>1.001E-6</c:v>
                </c:pt>
                <c:pt idx="319">
                  <c:v>1.001E-6</c:v>
                </c:pt>
                <c:pt idx="320">
                  <c:v>1.001E-6</c:v>
                </c:pt>
                <c:pt idx="321">
                  <c:v>1.001E-6</c:v>
                </c:pt>
                <c:pt idx="322">
                  <c:v>1.001E-6</c:v>
                </c:pt>
                <c:pt idx="323">
                  <c:v>1.001E-6</c:v>
                </c:pt>
                <c:pt idx="324">
                  <c:v>1.001E-6</c:v>
                </c:pt>
                <c:pt idx="325">
                  <c:v>1.001E-6</c:v>
                </c:pt>
                <c:pt idx="326">
                  <c:v>1.001E-6</c:v>
                </c:pt>
                <c:pt idx="327">
                  <c:v>1.001E-6</c:v>
                </c:pt>
                <c:pt idx="328">
                  <c:v>1.001E-6</c:v>
                </c:pt>
                <c:pt idx="329">
                  <c:v>1.001E-6</c:v>
                </c:pt>
                <c:pt idx="330">
                  <c:v>1.001E-6</c:v>
                </c:pt>
                <c:pt idx="331">
                  <c:v>1.001E-6</c:v>
                </c:pt>
                <c:pt idx="332">
                  <c:v>1.001E-6</c:v>
                </c:pt>
                <c:pt idx="333">
                  <c:v>1.001E-6</c:v>
                </c:pt>
                <c:pt idx="334">
                  <c:v>1.001E-6</c:v>
                </c:pt>
                <c:pt idx="335">
                  <c:v>1.001E-6</c:v>
                </c:pt>
                <c:pt idx="336">
                  <c:v>1.001E-6</c:v>
                </c:pt>
                <c:pt idx="337">
                  <c:v>1.001E-6</c:v>
                </c:pt>
                <c:pt idx="338">
                  <c:v>1.001E-6</c:v>
                </c:pt>
                <c:pt idx="339">
                  <c:v>1.001E-6</c:v>
                </c:pt>
                <c:pt idx="340">
                  <c:v>1.001E-6</c:v>
                </c:pt>
                <c:pt idx="341">
                  <c:v>1.001E-6</c:v>
                </c:pt>
                <c:pt idx="342">
                  <c:v>1.001E-6</c:v>
                </c:pt>
                <c:pt idx="343">
                  <c:v>1.001E-6</c:v>
                </c:pt>
                <c:pt idx="344">
                  <c:v>1.001E-6</c:v>
                </c:pt>
                <c:pt idx="345">
                  <c:v>1.001E-6</c:v>
                </c:pt>
                <c:pt idx="346">
                  <c:v>1.001E-6</c:v>
                </c:pt>
                <c:pt idx="347">
                  <c:v>1.001E-6</c:v>
                </c:pt>
                <c:pt idx="348">
                  <c:v>1.001E-6</c:v>
                </c:pt>
                <c:pt idx="349">
                  <c:v>1.001E-6</c:v>
                </c:pt>
                <c:pt idx="350">
                  <c:v>1.001E-6</c:v>
                </c:pt>
                <c:pt idx="351">
                  <c:v>1.001E-6</c:v>
                </c:pt>
                <c:pt idx="352">
                  <c:v>1.001E-6</c:v>
                </c:pt>
                <c:pt idx="353">
                  <c:v>1.001E-6</c:v>
                </c:pt>
                <c:pt idx="354">
                  <c:v>1.001E-6</c:v>
                </c:pt>
                <c:pt idx="355">
                  <c:v>1.001E-6</c:v>
                </c:pt>
                <c:pt idx="356">
                  <c:v>1.001E-6</c:v>
                </c:pt>
                <c:pt idx="357">
                  <c:v>1.001E-6</c:v>
                </c:pt>
                <c:pt idx="358">
                  <c:v>1.001E-6</c:v>
                </c:pt>
                <c:pt idx="359">
                  <c:v>1.001E-6</c:v>
                </c:pt>
                <c:pt idx="360">
                  <c:v>1.001E-6</c:v>
                </c:pt>
                <c:pt idx="361">
                  <c:v>1.001E-6</c:v>
                </c:pt>
                <c:pt idx="362">
                  <c:v>1.001E-6</c:v>
                </c:pt>
                <c:pt idx="363">
                  <c:v>1.001E-6</c:v>
                </c:pt>
                <c:pt idx="364">
                  <c:v>1.001E-6</c:v>
                </c:pt>
                <c:pt idx="365">
                  <c:v>1.001E-6</c:v>
                </c:pt>
                <c:pt idx="366">
                  <c:v>1.001E-6</c:v>
                </c:pt>
                <c:pt idx="367">
                  <c:v>1.001E-6</c:v>
                </c:pt>
                <c:pt idx="368">
                  <c:v>1.001E-6</c:v>
                </c:pt>
                <c:pt idx="369">
                  <c:v>1.001E-6</c:v>
                </c:pt>
                <c:pt idx="370">
                  <c:v>1.001E-6</c:v>
                </c:pt>
                <c:pt idx="371">
                  <c:v>1.001E-6</c:v>
                </c:pt>
                <c:pt idx="372">
                  <c:v>1.001E-6</c:v>
                </c:pt>
                <c:pt idx="373">
                  <c:v>1.001E-6</c:v>
                </c:pt>
                <c:pt idx="374">
                  <c:v>1.001E-6</c:v>
                </c:pt>
                <c:pt idx="375">
                  <c:v>1.001E-6</c:v>
                </c:pt>
                <c:pt idx="376">
                  <c:v>1.001E-6</c:v>
                </c:pt>
                <c:pt idx="377">
                  <c:v>1.001E-6</c:v>
                </c:pt>
                <c:pt idx="378">
                  <c:v>1.001E-6</c:v>
                </c:pt>
                <c:pt idx="379">
                  <c:v>1.001E-6</c:v>
                </c:pt>
                <c:pt idx="380">
                  <c:v>1.001E-6</c:v>
                </c:pt>
                <c:pt idx="381">
                  <c:v>1.001E-6</c:v>
                </c:pt>
                <c:pt idx="382">
                  <c:v>1.001E-6</c:v>
                </c:pt>
                <c:pt idx="383">
                  <c:v>1.001E-6</c:v>
                </c:pt>
                <c:pt idx="384">
                  <c:v>1.001E-6</c:v>
                </c:pt>
                <c:pt idx="385">
                  <c:v>1.001E-6</c:v>
                </c:pt>
                <c:pt idx="386">
                  <c:v>1.001E-6</c:v>
                </c:pt>
                <c:pt idx="387">
                  <c:v>1.001E-6</c:v>
                </c:pt>
                <c:pt idx="388">
                  <c:v>1.001E-6</c:v>
                </c:pt>
                <c:pt idx="389">
                  <c:v>1.001E-6</c:v>
                </c:pt>
                <c:pt idx="390">
                  <c:v>1.001E-6</c:v>
                </c:pt>
                <c:pt idx="391">
                  <c:v>1.001E-6</c:v>
                </c:pt>
                <c:pt idx="392">
                  <c:v>1.001E-6</c:v>
                </c:pt>
                <c:pt idx="393">
                  <c:v>1.001E-6</c:v>
                </c:pt>
                <c:pt idx="394">
                  <c:v>1.001E-6</c:v>
                </c:pt>
                <c:pt idx="395">
                  <c:v>1.001E-6</c:v>
                </c:pt>
                <c:pt idx="396">
                  <c:v>1.001E-6</c:v>
                </c:pt>
                <c:pt idx="397">
                  <c:v>1.001E-6</c:v>
                </c:pt>
                <c:pt idx="398">
                  <c:v>1.001E-6</c:v>
                </c:pt>
                <c:pt idx="399">
                  <c:v>1.001E-6</c:v>
                </c:pt>
                <c:pt idx="400">
                  <c:v>1.001E-6</c:v>
                </c:pt>
                <c:pt idx="401">
                  <c:v>1.001E-6</c:v>
                </c:pt>
                <c:pt idx="402">
                  <c:v>1.001E-6</c:v>
                </c:pt>
                <c:pt idx="403">
                  <c:v>1.001E-6</c:v>
                </c:pt>
                <c:pt idx="404">
                  <c:v>1.001E-6</c:v>
                </c:pt>
                <c:pt idx="405">
                  <c:v>1.001E-6</c:v>
                </c:pt>
                <c:pt idx="406">
                  <c:v>1.001E-6</c:v>
                </c:pt>
                <c:pt idx="407">
                  <c:v>1.001E-6</c:v>
                </c:pt>
                <c:pt idx="408">
                  <c:v>1.001E-6</c:v>
                </c:pt>
                <c:pt idx="409">
                  <c:v>1.001E-6</c:v>
                </c:pt>
                <c:pt idx="410">
                  <c:v>1.001E-6</c:v>
                </c:pt>
                <c:pt idx="411">
                  <c:v>1.001E-6</c:v>
                </c:pt>
                <c:pt idx="412">
                  <c:v>1.001E-6</c:v>
                </c:pt>
                <c:pt idx="413">
                  <c:v>1.001E-6</c:v>
                </c:pt>
                <c:pt idx="414">
                  <c:v>1.001E-6</c:v>
                </c:pt>
                <c:pt idx="415">
                  <c:v>1.001E-6</c:v>
                </c:pt>
                <c:pt idx="416">
                  <c:v>1.001E-6</c:v>
                </c:pt>
                <c:pt idx="417">
                  <c:v>1.001E-6</c:v>
                </c:pt>
                <c:pt idx="418">
                  <c:v>1.001E-6</c:v>
                </c:pt>
                <c:pt idx="419">
                  <c:v>1.001E-6</c:v>
                </c:pt>
                <c:pt idx="420">
                  <c:v>1.001E-6</c:v>
                </c:pt>
                <c:pt idx="421">
                  <c:v>1.001E-6</c:v>
                </c:pt>
                <c:pt idx="422">
                  <c:v>1.001E-6</c:v>
                </c:pt>
                <c:pt idx="423">
                  <c:v>1.001E-6</c:v>
                </c:pt>
                <c:pt idx="424">
                  <c:v>1.001E-6</c:v>
                </c:pt>
                <c:pt idx="425">
                  <c:v>1.001E-6</c:v>
                </c:pt>
                <c:pt idx="426">
                  <c:v>1.001E-6</c:v>
                </c:pt>
                <c:pt idx="427">
                  <c:v>1.001E-6</c:v>
                </c:pt>
                <c:pt idx="428">
                  <c:v>1.001E-6</c:v>
                </c:pt>
                <c:pt idx="429">
                  <c:v>1.001E-6</c:v>
                </c:pt>
                <c:pt idx="430">
                  <c:v>1.001E-6</c:v>
                </c:pt>
                <c:pt idx="431">
                  <c:v>1.001E-6</c:v>
                </c:pt>
                <c:pt idx="432">
                  <c:v>1.001E-6</c:v>
                </c:pt>
                <c:pt idx="433">
                  <c:v>1.001E-6</c:v>
                </c:pt>
                <c:pt idx="434">
                  <c:v>1.001E-6</c:v>
                </c:pt>
                <c:pt idx="435">
                  <c:v>1.001E-6</c:v>
                </c:pt>
                <c:pt idx="436">
                  <c:v>1.001E-6</c:v>
                </c:pt>
                <c:pt idx="437">
                  <c:v>1.001E-6</c:v>
                </c:pt>
                <c:pt idx="438">
                  <c:v>1.001E-6</c:v>
                </c:pt>
                <c:pt idx="439">
                  <c:v>1.001E-6</c:v>
                </c:pt>
                <c:pt idx="440">
                  <c:v>1.001E-6</c:v>
                </c:pt>
                <c:pt idx="441">
                  <c:v>1.001E-6</c:v>
                </c:pt>
                <c:pt idx="442">
                  <c:v>1.001E-6</c:v>
                </c:pt>
                <c:pt idx="443">
                  <c:v>1.001E-6</c:v>
                </c:pt>
                <c:pt idx="444">
                  <c:v>1.001E-6</c:v>
                </c:pt>
                <c:pt idx="445">
                  <c:v>1.001E-6</c:v>
                </c:pt>
                <c:pt idx="446">
                  <c:v>1.001E-6</c:v>
                </c:pt>
                <c:pt idx="447">
                  <c:v>1.001E-6</c:v>
                </c:pt>
                <c:pt idx="448">
                  <c:v>1.001E-6</c:v>
                </c:pt>
                <c:pt idx="449">
                  <c:v>1.001E-6</c:v>
                </c:pt>
                <c:pt idx="450">
                  <c:v>1.001E-6</c:v>
                </c:pt>
                <c:pt idx="451">
                  <c:v>1.001E-6</c:v>
                </c:pt>
                <c:pt idx="452">
                  <c:v>1.001E-6</c:v>
                </c:pt>
                <c:pt idx="453">
                  <c:v>1.001E-6</c:v>
                </c:pt>
                <c:pt idx="454">
                  <c:v>1.001E-6</c:v>
                </c:pt>
                <c:pt idx="455">
                  <c:v>1.001E-6</c:v>
                </c:pt>
                <c:pt idx="456">
                  <c:v>1.001E-6</c:v>
                </c:pt>
                <c:pt idx="457">
                  <c:v>1.001E-6</c:v>
                </c:pt>
                <c:pt idx="458">
                  <c:v>1.001E-6</c:v>
                </c:pt>
                <c:pt idx="459">
                  <c:v>1.001E-6</c:v>
                </c:pt>
                <c:pt idx="460">
                  <c:v>1.001E-6</c:v>
                </c:pt>
                <c:pt idx="461">
                  <c:v>1.001E-6</c:v>
                </c:pt>
                <c:pt idx="462">
                  <c:v>1.001E-6</c:v>
                </c:pt>
                <c:pt idx="463">
                  <c:v>1.001E-6</c:v>
                </c:pt>
                <c:pt idx="464">
                  <c:v>1.001E-6</c:v>
                </c:pt>
                <c:pt idx="465">
                  <c:v>1.001E-6</c:v>
                </c:pt>
                <c:pt idx="466">
                  <c:v>1.001E-6</c:v>
                </c:pt>
                <c:pt idx="467">
                  <c:v>1.001E-6</c:v>
                </c:pt>
                <c:pt idx="468">
                  <c:v>1.001E-6</c:v>
                </c:pt>
                <c:pt idx="469">
                  <c:v>1.001E-6</c:v>
                </c:pt>
                <c:pt idx="470">
                  <c:v>1.001E-6</c:v>
                </c:pt>
                <c:pt idx="471">
                  <c:v>1.001E-6</c:v>
                </c:pt>
                <c:pt idx="472">
                  <c:v>1.001E-6</c:v>
                </c:pt>
                <c:pt idx="473">
                  <c:v>1.001E-6</c:v>
                </c:pt>
                <c:pt idx="474">
                  <c:v>1.001E-6</c:v>
                </c:pt>
                <c:pt idx="475">
                  <c:v>1.001E-6</c:v>
                </c:pt>
                <c:pt idx="476">
                  <c:v>1.001E-6</c:v>
                </c:pt>
                <c:pt idx="477">
                  <c:v>1.001E-6</c:v>
                </c:pt>
                <c:pt idx="478">
                  <c:v>1.001E-6</c:v>
                </c:pt>
                <c:pt idx="479">
                  <c:v>1.001E-6</c:v>
                </c:pt>
                <c:pt idx="480">
                  <c:v>1.001E-6</c:v>
                </c:pt>
                <c:pt idx="481">
                  <c:v>1.001E-6</c:v>
                </c:pt>
                <c:pt idx="482">
                  <c:v>1.001E-6</c:v>
                </c:pt>
                <c:pt idx="483">
                  <c:v>1.001E-6</c:v>
                </c:pt>
                <c:pt idx="484">
                  <c:v>1.001E-6</c:v>
                </c:pt>
                <c:pt idx="485">
                  <c:v>1.001E-6</c:v>
                </c:pt>
                <c:pt idx="486">
                  <c:v>1.001E-6</c:v>
                </c:pt>
                <c:pt idx="487">
                  <c:v>1.001E-6</c:v>
                </c:pt>
                <c:pt idx="488">
                  <c:v>1.001E-6</c:v>
                </c:pt>
                <c:pt idx="489">
                  <c:v>1.001E-6</c:v>
                </c:pt>
                <c:pt idx="490">
                  <c:v>1.001E-6</c:v>
                </c:pt>
                <c:pt idx="491">
                  <c:v>1.001E-6</c:v>
                </c:pt>
                <c:pt idx="492">
                  <c:v>1.001E-6</c:v>
                </c:pt>
                <c:pt idx="493">
                  <c:v>1.001E-6</c:v>
                </c:pt>
                <c:pt idx="494">
                  <c:v>1.001E-6</c:v>
                </c:pt>
                <c:pt idx="495">
                  <c:v>1.001E-6</c:v>
                </c:pt>
                <c:pt idx="496">
                  <c:v>1.001E-6</c:v>
                </c:pt>
                <c:pt idx="497">
                  <c:v>1.001E-6</c:v>
                </c:pt>
                <c:pt idx="498">
                  <c:v>1.001E-6</c:v>
                </c:pt>
                <c:pt idx="499">
                  <c:v>1.001E-6</c:v>
                </c:pt>
                <c:pt idx="500">
                  <c:v>1.001E-6</c:v>
                </c:pt>
                <c:pt idx="501">
                  <c:v>1.001E-6</c:v>
                </c:pt>
                <c:pt idx="502">
                  <c:v>1.001E-6</c:v>
                </c:pt>
                <c:pt idx="503">
                  <c:v>1.001E-6</c:v>
                </c:pt>
                <c:pt idx="504">
                  <c:v>1.001E-6</c:v>
                </c:pt>
                <c:pt idx="505">
                  <c:v>1.001E-6</c:v>
                </c:pt>
                <c:pt idx="506">
                  <c:v>1.001E-6</c:v>
                </c:pt>
                <c:pt idx="507">
                  <c:v>1.001E-6</c:v>
                </c:pt>
                <c:pt idx="508">
                  <c:v>1.001E-6</c:v>
                </c:pt>
                <c:pt idx="509">
                  <c:v>1.001E-6</c:v>
                </c:pt>
                <c:pt idx="510">
                  <c:v>1.001E-6</c:v>
                </c:pt>
                <c:pt idx="511">
                  <c:v>1.001E-6</c:v>
                </c:pt>
                <c:pt idx="512">
                  <c:v>1.001E-6</c:v>
                </c:pt>
                <c:pt idx="513">
                  <c:v>1.001E-6</c:v>
                </c:pt>
                <c:pt idx="514">
                  <c:v>1.001E-6</c:v>
                </c:pt>
                <c:pt idx="515">
                  <c:v>1.001E-6</c:v>
                </c:pt>
                <c:pt idx="516">
                  <c:v>1.001E-6</c:v>
                </c:pt>
                <c:pt idx="517">
                  <c:v>1.001E-6</c:v>
                </c:pt>
                <c:pt idx="518">
                  <c:v>1.001E-6</c:v>
                </c:pt>
                <c:pt idx="519">
                  <c:v>1.001E-6</c:v>
                </c:pt>
                <c:pt idx="520">
                  <c:v>1.001E-6</c:v>
                </c:pt>
                <c:pt idx="521">
                  <c:v>1.001E-6</c:v>
                </c:pt>
                <c:pt idx="522">
                  <c:v>1.001E-6</c:v>
                </c:pt>
                <c:pt idx="523">
                  <c:v>1.001E-6</c:v>
                </c:pt>
                <c:pt idx="524">
                  <c:v>1.001E-6</c:v>
                </c:pt>
                <c:pt idx="525">
                  <c:v>1.001E-6</c:v>
                </c:pt>
                <c:pt idx="526">
                  <c:v>1.001E-6</c:v>
                </c:pt>
                <c:pt idx="527">
                  <c:v>1.001E-6</c:v>
                </c:pt>
                <c:pt idx="528">
                  <c:v>1.001E-6</c:v>
                </c:pt>
                <c:pt idx="529">
                  <c:v>1.001E-6</c:v>
                </c:pt>
                <c:pt idx="530">
                  <c:v>1.001E-6</c:v>
                </c:pt>
                <c:pt idx="531">
                  <c:v>1.001E-6</c:v>
                </c:pt>
                <c:pt idx="532">
                  <c:v>1.001E-6</c:v>
                </c:pt>
                <c:pt idx="533">
                  <c:v>1.001E-6</c:v>
                </c:pt>
                <c:pt idx="534">
                  <c:v>1.001E-6</c:v>
                </c:pt>
                <c:pt idx="535">
                  <c:v>1.001E-6</c:v>
                </c:pt>
                <c:pt idx="536">
                  <c:v>1.001E-6</c:v>
                </c:pt>
                <c:pt idx="537">
                  <c:v>1.001E-6</c:v>
                </c:pt>
                <c:pt idx="538">
                  <c:v>1.001E-6</c:v>
                </c:pt>
                <c:pt idx="539">
                  <c:v>1.001E-6</c:v>
                </c:pt>
                <c:pt idx="540">
                  <c:v>1.001E-6</c:v>
                </c:pt>
                <c:pt idx="541">
                  <c:v>1.001E-6</c:v>
                </c:pt>
                <c:pt idx="542">
                  <c:v>1.001E-6</c:v>
                </c:pt>
                <c:pt idx="543">
                  <c:v>1.001E-6</c:v>
                </c:pt>
                <c:pt idx="544">
                  <c:v>1.001E-6</c:v>
                </c:pt>
                <c:pt idx="545">
                  <c:v>1.001E-6</c:v>
                </c:pt>
                <c:pt idx="546">
                  <c:v>1.001E-6</c:v>
                </c:pt>
                <c:pt idx="547">
                  <c:v>1.001E-6</c:v>
                </c:pt>
                <c:pt idx="548">
                  <c:v>1.001E-6</c:v>
                </c:pt>
                <c:pt idx="549">
                  <c:v>1.001E-6</c:v>
                </c:pt>
                <c:pt idx="550">
                  <c:v>1.001E-6</c:v>
                </c:pt>
                <c:pt idx="551">
                  <c:v>1.001E-6</c:v>
                </c:pt>
                <c:pt idx="552">
                  <c:v>1.001E-6</c:v>
                </c:pt>
                <c:pt idx="553">
                  <c:v>1.001E-6</c:v>
                </c:pt>
                <c:pt idx="554">
                  <c:v>1.001E-6</c:v>
                </c:pt>
                <c:pt idx="555">
                  <c:v>1.001E-6</c:v>
                </c:pt>
                <c:pt idx="556">
                  <c:v>1.001E-6</c:v>
                </c:pt>
                <c:pt idx="557">
                  <c:v>1.001E-6</c:v>
                </c:pt>
                <c:pt idx="558">
                  <c:v>1.001E-6</c:v>
                </c:pt>
                <c:pt idx="559">
                  <c:v>1.001E-6</c:v>
                </c:pt>
                <c:pt idx="560">
                  <c:v>1.001E-6</c:v>
                </c:pt>
                <c:pt idx="561">
                  <c:v>1.001E-6</c:v>
                </c:pt>
                <c:pt idx="562">
                  <c:v>1.001E-6</c:v>
                </c:pt>
                <c:pt idx="563">
                  <c:v>1.001E-6</c:v>
                </c:pt>
                <c:pt idx="564">
                  <c:v>1.001E-6</c:v>
                </c:pt>
                <c:pt idx="565">
                  <c:v>1.001E-6</c:v>
                </c:pt>
                <c:pt idx="566">
                  <c:v>1.001E-6</c:v>
                </c:pt>
                <c:pt idx="567">
                  <c:v>1.001E-6</c:v>
                </c:pt>
                <c:pt idx="568">
                  <c:v>1.001E-6</c:v>
                </c:pt>
                <c:pt idx="569">
                  <c:v>1.001E-6</c:v>
                </c:pt>
                <c:pt idx="570">
                  <c:v>1.001E-6</c:v>
                </c:pt>
                <c:pt idx="571">
                  <c:v>1.001E-6</c:v>
                </c:pt>
                <c:pt idx="572">
                  <c:v>1.001E-6</c:v>
                </c:pt>
                <c:pt idx="573">
                  <c:v>1.001E-6</c:v>
                </c:pt>
                <c:pt idx="574">
                  <c:v>1.001E-6</c:v>
                </c:pt>
                <c:pt idx="575">
                  <c:v>1.001E-6</c:v>
                </c:pt>
                <c:pt idx="576">
                  <c:v>1.001E-6</c:v>
                </c:pt>
                <c:pt idx="577">
                  <c:v>1.001E-6</c:v>
                </c:pt>
                <c:pt idx="578">
                  <c:v>1.001E-6</c:v>
                </c:pt>
                <c:pt idx="579">
                  <c:v>1.001E-6</c:v>
                </c:pt>
                <c:pt idx="580">
                  <c:v>1.001E-6</c:v>
                </c:pt>
                <c:pt idx="581">
                  <c:v>1.001E-6</c:v>
                </c:pt>
                <c:pt idx="582">
                  <c:v>1.001E-6</c:v>
                </c:pt>
                <c:pt idx="583">
                  <c:v>1.001E-6</c:v>
                </c:pt>
                <c:pt idx="584">
                  <c:v>1.001E-6</c:v>
                </c:pt>
                <c:pt idx="585">
                  <c:v>1.001E-6</c:v>
                </c:pt>
                <c:pt idx="586">
                  <c:v>1.001E-6</c:v>
                </c:pt>
                <c:pt idx="587">
                  <c:v>1.001E-6</c:v>
                </c:pt>
                <c:pt idx="588">
                  <c:v>1.001E-6</c:v>
                </c:pt>
                <c:pt idx="589">
                  <c:v>1.001E-6</c:v>
                </c:pt>
                <c:pt idx="590">
                  <c:v>1.001E-6</c:v>
                </c:pt>
                <c:pt idx="591">
                  <c:v>1.001E-6</c:v>
                </c:pt>
                <c:pt idx="592">
                  <c:v>1.001E-6</c:v>
                </c:pt>
                <c:pt idx="593">
                  <c:v>1.001E-6</c:v>
                </c:pt>
                <c:pt idx="594">
                  <c:v>1.001E-6</c:v>
                </c:pt>
                <c:pt idx="595">
                  <c:v>1.001E-6</c:v>
                </c:pt>
                <c:pt idx="596">
                  <c:v>1.001E-6</c:v>
                </c:pt>
                <c:pt idx="597">
                  <c:v>1.001E-6</c:v>
                </c:pt>
                <c:pt idx="598">
                  <c:v>1.001E-6</c:v>
                </c:pt>
                <c:pt idx="599">
                  <c:v>1.001E-6</c:v>
                </c:pt>
                <c:pt idx="600">
                  <c:v>1.001E-6</c:v>
                </c:pt>
                <c:pt idx="601">
                  <c:v>1.001E-6</c:v>
                </c:pt>
                <c:pt idx="602">
                  <c:v>1.001E-6</c:v>
                </c:pt>
                <c:pt idx="603">
                  <c:v>1.001E-6</c:v>
                </c:pt>
                <c:pt idx="604">
                  <c:v>1.001E-6</c:v>
                </c:pt>
                <c:pt idx="605">
                  <c:v>1.001E-6</c:v>
                </c:pt>
                <c:pt idx="606">
                  <c:v>1.001E-6</c:v>
                </c:pt>
                <c:pt idx="607">
                  <c:v>1.001E-6</c:v>
                </c:pt>
                <c:pt idx="608">
                  <c:v>1.001E-6</c:v>
                </c:pt>
                <c:pt idx="609">
                  <c:v>1.001E-6</c:v>
                </c:pt>
                <c:pt idx="610">
                  <c:v>1.001E-6</c:v>
                </c:pt>
                <c:pt idx="611">
                  <c:v>1.001E-6</c:v>
                </c:pt>
                <c:pt idx="612">
                  <c:v>1.001E-6</c:v>
                </c:pt>
                <c:pt idx="613">
                  <c:v>1.001E-6</c:v>
                </c:pt>
                <c:pt idx="614">
                  <c:v>1.001E-6</c:v>
                </c:pt>
                <c:pt idx="615">
                  <c:v>1.001E-6</c:v>
                </c:pt>
                <c:pt idx="616">
                  <c:v>1.001E-6</c:v>
                </c:pt>
                <c:pt idx="617">
                  <c:v>1.001E-6</c:v>
                </c:pt>
                <c:pt idx="618">
                  <c:v>1.001E-6</c:v>
                </c:pt>
                <c:pt idx="619">
                  <c:v>1.001E-6</c:v>
                </c:pt>
                <c:pt idx="620">
                  <c:v>1.001E-6</c:v>
                </c:pt>
                <c:pt idx="621">
                  <c:v>1.001E-6</c:v>
                </c:pt>
                <c:pt idx="622">
                  <c:v>1.001E-6</c:v>
                </c:pt>
                <c:pt idx="623">
                  <c:v>1.001E-6</c:v>
                </c:pt>
                <c:pt idx="624">
                  <c:v>1.001E-6</c:v>
                </c:pt>
                <c:pt idx="625">
                  <c:v>1.001E-6</c:v>
                </c:pt>
                <c:pt idx="626">
                  <c:v>1.001E-6</c:v>
                </c:pt>
                <c:pt idx="627">
                  <c:v>1.001E-6</c:v>
                </c:pt>
                <c:pt idx="628">
                  <c:v>1.001E-6</c:v>
                </c:pt>
                <c:pt idx="629">
                  <c:v>1.001E-6</c:v>
                </c:pt>
                <c:pt idx="630">
                  <c:v>1.001E-6</c:v>
                </c:pt>
                <c:pt idx="631">
                  <c:v>1.001E-6</c:v>
                </c:pt>
                <c:pt idx="632">
                  <c:v>1.001E-6</c:v>
                </c:pt>
                <c:pt idx="633">
                  <c:v>1.001E-6</c:v>
                </c:pt>
                <c:pt idx="634">
                  <c:v>1.001E-6</c:v>
                </c:pt>
                <c:pt idx="635">
                  <c:v>1.001E-6</c:v>
                </c:pt>
                <c:pt idx="636">
                  <c:v>1.001E-6</c:v>
                </c:pt>
                <c:pt idx="637">
                  <c:v>1.001E-6</c:v>
                </c:pt>
                <c:pt idx="638">
                  <c:v>1.001E-6</c:v>
                </c:pt>
                <c:pt idx="639">
                  <c:v>1.001E-6</c:v>
                </c:pt>
                <c:pt idx="640">
                  <c:v>1.001E-6</c:v>
                </c:pt>
                <c:pt idx="641">
                  <c:v>1.001E-6</c:v>
                </c:pt>
                <c:pt idx="642">
                  <c:v>1.001E-6</c:v>
                </c:pt>
                <c:pt idx="643">
                  <c:v>1.001E-6</c:v>
                </c:pt>
                <c:pt idx="644">
                  <c:v>1.001E-6</c:v>
                </c:pt>
                <c:pt idx="645">
                  <c:v>1.001E-6</c:v>
                </c:pt>
                <c:pt idx="646">
                  <c:v>1.001E-6</c:v>
                </c:pt>
                <c:pt idx="647">
                  <c:v>1.001E-6</c:v>
                </c:pt>
                <c:pt idx="648">
                  <c:v>1.001E-6</c:v>
                </c:pt>
                <c:pt idx="649">
                  <c:v>1.001E-6</c:v>
                </c:pt>
                <c:pt idx="650">
                  <c:v>1.001E-6</c:v>
                </c:pt>
                <c:pt idx="651">
                  <c:v>1.001E-6</c:v>
                </c:pt>
                <c:pt idx="652">
                  <c:v>1.001E-6</c:v>
                </c:pt>
                <c:pt idx="653">
                  <c:v>1.001E-6</c:v>
                </c:pt>
                <c:pt idx="654">
                  <c:v>1.001E-6</c:v>
                </c:pt>
                <c:pt idx="655">
                  <c:v>1.001E-6</c:v>
                </c:pt>
                <c:pt idx="656">
                  <c:v>1.001E-6</c:v>
                </c:pt>
                <c:pt idx="657">
                  <c:v>1.001E-6</c:v>
                </c:pt>
                <c:pt idx="658">
                  <c:v>1.001E-6</c:v>
                </c:pt>
                <c:pt idx="659">
                  <c:v>1.001E-6</c:v>
                </c:pt>
                <c:pt idx="660">
                  <c:v>1.001E-6</c:v>
                </c:pt>
                <c:pt idx="661">
                  <c:v>1.001E-6</c:v>
                </c:pt>
                <c:pt idx="662">
                  <c:v>1.001E-6</c:v>
                </c:pt>
                <c:pt idx="663">
                  <c:v>1.001E-6</c:v>
                </c:pt>
                <c:pt idx="664">
                  <c:v>1.001E-6</c:v>
                </c:pt>
                <c:pt idx="665">
                  <c:v>1.001E-6</c:v>
                </c:pt>
                <c:pt idx="666">
                  <c:v>1.001E-6</c:v>
                </c:pt>
                <c:pt idx="667">
                  <c:v>1.001E-6</c:v>
                </c:pt>
                <c:pt idx="668">
                  <c:v>1.001E-6</c:v>
                </c:pt>
                <c:pt idx="669">
                  <c:v>1.001E-6</c:v>
                </c:pt>
                <c:pt idx="670">
                  <c:v>1.001E-6</c:v>
                </c:pt>
                <c:pt idx="671">
                  <c:v>1.001E-6</c:v>
                </c:pt>
                <c:pt idx="672">
                  <c:v>1.001E-6</c:v>
                </c:pt>
                <c:pt idx="673">
                  <c:v>1.001E-6</c:v>
                </c:pt>
                <c:pt idx="674">
                  <c:v>1.001E-6</c:v>
                </c:pt>
                <c:pt idx="675">
                  <c:v>1.001E-6</c:v>
                </c:pt>
                <c:pt idx="676">
                  <c:v>1.001E-6</c:v>
                </c:pt>
                <c:pt idx="677">
                  <c:v>1.001E-6</c:v>
                </c:pt>
                <c:pt idx="678">
                  <c:v>1.001E-6</c:v>
                </c:pt>
                <c:pt idx="679">
                  <c:v>1.001E-6</c:v>
                </c:pt>
                <c:pt idx="680">
                  <c:v>1.001E-6</c:v>
                </c:pt>
                <c:pt idx="681">
                  <c:v>1.001E-6</c:v>
                </c:pt>
                <c:pt idx="682">
                  <c:v>1.001E-6</c:v>
                </c:pt>
                <c:pt idx="683">
                  <c:v>1.001E-6</c:v>
                </c:pt>
                <c:pt idx="684">
                  <c:v>1.001E-6</c:v>
                </c:pt>
                <c:pt idx="685">
                  <c:v>1.001E-6</c:v>
                </c:pt>
                <c:pt idx="686">
                  <c:v>1.001E-6</c:v>
                </c:pt>
                <c:pt idx="687">
                  <c:v>1.001E-6</c:v>
                </c:pt>
                <c:pt idx="688">
                  <c:v>1.001E-6</c:v>
                </c:pt>
                <c:pt idx="689">
                  <c:v>1.001E-6</c:v>
                </c:pt>
                <c:pt idx="690">
                  <c:v>1.001E-6</c:v>
                </c:pt>
                <c:pt idx="691">
                  <c:v>1.001E-6</c:v>
                </c:pt>
                <c:pt idx="692">
                  <c:v>1.001E-6</c:v>
                </c:pt>
                <c:pt idx="693">
                  <c:v>1.001E-6</c:v>
                </c:pt>
                <c:pt idx="694">
                  <c:v>1.001E-6</c:v>
                </c:pt>
                <c:pt idx="695">
                  <c:v>1.001E-6</c:v>
                </c:pt>
                <c:pt idx="696">
                  <c:v>1.001E-6</c:v>
                </c:pt>
                <c:pt idx="697">
                  <c:v>1.001E-6</c:v>
                </c:pt>
                <c:pt idx="698">
                  <c:v>1.001E-6</c:v>
                </c:pt>
                <c:pt idx="699">
                  <c:v>1.001E-6</c:v>
                </c:pt>
                <c:pt idx="700">
                  <c:v>1.001E-6</c:v>
                </c:pt>
                <c:pt idx="701">
                  <c:v>1.001E-6</c:v>
                </c:pt>
                <c:pt idx="702">
                  <c:v>1.001E-6</c:v>
                </c:pt>
                <c:pt idx="703">
                  <c:v>1.001E-6</c:v>
                </c:pt>
                <c:pt idx="704">
                  <c:v>1.001E-6</c:v>
                </c:pt>
                <c:pt idx="705">
                  <c:v>1.001E-6</c:v>
                </c:pt>
                <c:pt idx="706">
                  <c:v>1.001E-6</c:v>
                </c:pt>
                <c:pt idx="707">
                  <c:v>1.001E-6</c:v>
                </c:pt>
                <c:pt idx="708">
                  <c:v>1.001E-6</c:v>
                </c:pt>
                <c:pt idx="709">
                  <c:v>1.001E-6</c:v>
                </c:pt>
                <c:pt idx="710">
                  <c:v>1.001E-6</c:v>
                </c:pt>
                <c:pt idx="711">
                  <c:v>1.001E-6</c:v>
                </c:pt>
                <c:pt idx="712">
                  <c:v>1.001E-6</c:v>
                </c:pt>
                <c:pt idx="713">
                  <c:v>1.001E-6</c:v>
                </c:pt>
                <c:pt idx="714">
                  <c:v>1.001E-6</c:v>
                </c:pt>
                <c:pt idx="715">
                  <c:v>1.001E-6</c:v>
                </c:pt>
                <c:pt idx="716">
                  <c:v>1.001E-6</c:v>
                </c:pt>
                <c:pt idx="717">
                  <c:v>1.001E-6</c:v>
                </c:pt>
                <c:pt idx="718">
                  <c:v>1.001E-6</c:v>
                </c:pt>
                <c:pt idx="719">
                  <c:v>1.001E-6</c:v>
                </c:pt>
                <c:pt idx="720">
                  <c:v>1.001E-6</c:v>
                </c:pt>
                <c:pt idx="721">
                  <c:v>1.001E-6</c:v>
                </c:pt>
                <c:pt idx="722">
                  <c:v>1.001E-6</c:v>
                </c:pt>
                <c:pt idx="723">
                  <c:v>1.001E-6</c:v>
                </c:pt>
                <c:pt idx="724">
                  <c:v>1.001E-6</c:v>
                </c:pt>
                <c:pt idx="725">
                  <c:v>1.001E-6</c:v>
                </c:pt>
                <c:pt idx="726">
                  <c:v>1.001E-6</c:v>
                </c:pt>
                <c:pt idx="727">
                  <c:v>1.001E-6</c:v>
                </c:pt>
                <c:pt idx="728">
                  <c:v>1.001E-6</c:v>
                </c:pt>
                <c:pt idx="729">
                  <c:v>1.001E-6</c:v>
                </c:pt>
                <c:pt idx="730">
                  <c:v>1.001E-6</c:v>
                </c:pt>
                <c:pt idx="731">
                  <c:v>1.001E-6</c:v>
                </c:pt>
                <c:pt idx="732">
                  <c:v>1.001E-6</c:v>
                </c:pt>
                <c:pt idx="733">
                  <c:v>1.001E-6</c:v>
                </c:pt>
                <c:pt idx="734">
                  <c:v>1.001E-6</c:v>
                </c:pt>
                <c:pt idx="735">
                  <c:v>1.001E-6</c:v>
                </c:pt>
                <c:pt idx="736">
                  <c:v>1.001E-6</c:v>
                </c:pt>
                <c:pt idx="737">
                  <c:v>1.001E-6</c:v>
                </c:pt>
                <c:pt idx="738">
                  <c:v>1.001E-6</c:v>
                </c:pt>
                <c:pt idx="739">
                  <c:v>1.001E-6</c:v>
                </c:pt>
                <c:pt idx="740">
                  <c:v>1.001E-6</c:v>
                </c:pt>
                <c:pt idx="741">
                  <c:v>1.001E-6</c:v>
                </c:pt>
                <c:pt idx="742">
                  <c:v>1.001E-6</c:v>
                </c:pt>
                <c:pt idx="743">
                  <c:v>1.001E-6</c:v>
                </c:pt>
                <c:pt idx="744">
                  <c:v>1.001E-6</c:v>
                </c:pt>
                <c:pt idx="745">
                  <c:v>1.001E-6</c:v>
                </c:pt>
                <c:pt idx="746">
                  <c:v>1.001E-6</c:v>
                </c:pt>
                <c:pt idx="747">
                  <c:v>1.001E-6</c:v>
                </c:pt>
                <c:pt idx="748">
                  <c:v>1.001E-6</c:v>
                </c:pt>
                <c:pt idx="749">
                  <c:v>1.001E-6</c:v>
                </c:pt>
                <c:pt idx="750">
                  <c:v>1.001E-6</c:v>
                </c:pt>
                <c:pt idx="751">
                  <c:v>1.001E-6</c:v>
                </c:pt>
                <c:pt idx="752">
                  <c:v>1.001E-6</c:v>
                </c:pt>
                <c:pt idx="753">
                  <c:v>1.001E-6</c:v>
                </c:pt>
                <c:pt idx="754">
                  <c:v>1.001E-6</c:v>
                </c:pt>
                <c:pt idx="755">
                  <c:v>1.001E-6</c:v>
                </c:pt>
                <c:pt idx="756">
                  <c:v>1.001E-6</c:v>
                </c:pt>
                <c:pt idx="757">
                  <c:v>1.001E-6</c:v>
                </c:pt>
                <c:pt idx="758">
                  <c:v>1.001E-6</c:v>
                </c:pt>
                <c:pt idx="759">
                  <c:v>1.001E-6</c:v>
                </c:pt>
                <c:pt idx="760">
                  <c:v>1.001E-6</c:v>
                </c:pt>
                <c:pt idx="761">
                  <c:v>1.001E-6</c:v>
                </c:pt>
                <c:pt idx="762">
                  <c:v>1.001E-6</c:v>
                </c:pt>
                <c:pt idx="763">
                  <c:v>1.001E-6</c:v>
                </c:pt>
                <c:pt idx="764">
                  <c:v>1.001E-6</c:v>
                </c:pt>
                <c:pt idx="765">
                  <c:v>1.001E-6</c:v>
                </c:pt>
                <c:pt idx="766">
                  <c:v>1.001E-6</c:v>
                </c:pt>
                <c:pt idx="767">
                  <c:v>1.001E-6</c:v>
                </c:pt>
                <c:pt idx="768">
                  <c:v>1.001E-6</c:v>
                </c:pt>
                <c:pt idx="769">
                  <c:v>1.001E-6</c:v>
                </c:pt>
                <c:pt idx="770">
                  <c:v>1.001E-6</c:v>
                </c:pt>
                <c:pt idx="771">
                  <c:v>1.001E-6</c:v>
                </c:pt>
                <c:pt idx="772">
                  <c:v>1.001E-6</c:v>
                </c:pt>
                <c:pt idx="773">
                  <c:v>1.001E-6</c:v>
                </c:pt>
                <c:pt idx="774">
                  <c:v>1.001E-6</c:v>
                </c:pt>
                <c:pt idx="775">
                  <c:v>1.001E-6</c:v>
                </c:pt>
                <c:pt idx="776">
                  <c:v>1.001E-6</c:v>
                </c:pt>
                <c:pt idx="777">
                  <c:v>1.001E-6</c:v>
                </c:pt>
                <c:pt idx="778">
                  <c:v>1.001E-6</c:v>
                </c:pt>
                <c:pt idx="779">
                  <c:v>1.001E-6</c:v>
                </c:pt>
                <c:pt idx="780">
                  <c:v>1.001E-6</c:v>
                </c:pt>
                <c:pt idx="781">
                  <c:v>1.001E-6</c:v>
                </c:pt>
                <c:pt idx="782">
                  <c:v>1.001E-6</c:v>
                </c:pt>
                <c:pt idx="783">
                  <c:v>1.001E-6</c:v>
                </c:pt>
                <c:pt idx="784">
                  <c:v>1.001E-6</c:v>
                </c:pt>
                <c:pt idx="785">
                  <c:v>1.001E-6</c:v>
                </c:pt>
                <c:pt idx="786">
                  <c:v>1.001E-6</c:v>
                </c:pt>
                <c:pt idx="787">
                  <c:v>1.001E-6</c:v>
                </c:pt>
                <c:pt idx="788">
                  <c:v>1.001E-6</c:v>
                </c:pt>
                <c:pt idx="789">
                  <c:v>1.001E-6</c:v>
                </c:pt>
                <c:pt idx="790">
                  <c:v>1.001E-6</c:v>
                </c:pt>
                <c:pt idx="791">
                  <c:v>1.001E-6</c:v>
                </c:pt>
                <c:pt idx="792">
                  <c:v>1.001E-6</c:v>
                </c:pt>
                <c:pt idx="793">
                  <c:v>1.001E-6</c:v>
                </c:pt>
                <c:pt idx="794">
                  <c:v>1.001E-6</c:v>
                </c:pt>
                <c:pt idx="795">
                  <c:v>1.001E-6</c:v>
                </c:pt>
                <c:pt idx="796">
                  <c:v>1.001E-6</c:v>
                </c:pt>
                <c:pt idx="797">
                  <c:v>1.001E-6</c:v>
                </c:pt>
                <c:pt idx="798">
                  <c:v>1.001E-6</c:v>
                </c:pt>
                <c:pt idx="799">
                  <c:v>1.001E-6</c:v>
                </c:pt>
                <c:pt idx="800">
                  <c:v>1.001E-6</c:v>
                </c:pt>
                <c:pt idx="801">
                  <c:v>1.001E-6</c:v>
                </c:pt>
                <c:pt idx="802">
                  <c:v>1.001E-6</c:v>
                </c:pt>
                <c:pt idx="803">
                  <c:v>1.001E-6</c:v>
                </c:pt>
                <c:pt idx="804">
                  <c:v>1.001E-6</c:v>
                </c:pt>
                <c:pt idx="805">
                  <c:v>1.001E-6</c:v>
                </c:pt>
                <c:pt idx="806">
                  <c:v>1.001E-6</c:v>
                </c:pt>
                <c:pt idx="807">
                  <c:v>1.001E-6</c:v>
                </c:pt>
                <c:pt idx="808">
                  <c:v>1.001E-6</c:v>
                </c:pt>
                <c:pt idx="809">
                  <c:v>1.001E-6</c:v>
                </c:pt>
                <c:pt idx="810">
                  <c:v>1.001E-6</c:v>
                </c:pt>
                <c:pt idx="811">
                  <c:v>1.001E-6</c:v>
                </c:pt>
                <c:pt idx="812">
                  <c:v>1.001E-6</c:v>
                </c:pt>
                <c:pt idx="813">
                  <c:v>1.001E-6</c:v>
                </c:pt>
                <c:pt idx="814">
                  <c:v>1.001E-6</c:v>
                </c:pt>
                <c:pt idx="815">
                  <c:v>1.001E-6</c:v>
                </c:pt>
                <c:pt idx="816">
                  <c:v>1.001E-6</c:v>
                </c:pt>
                <c:pt idx="817">
                  <c:v>1.001E-6</c:v>
                </c:pt>
                <c:pt idx="818">
                  <c:v>1.001E-6</c:v>
                </c:pt>
                <c:pt idx="819">
                  <c:v>1.001E-6</c:v>
                </c:pt>
                <c:pt idx="820">
                  <c:v>1.001E-6</c:v>
                </c:pt>
                <c:pt idx="821">
                  <c:v>1.001E-6</c:v>
                </c:pt>
                <c:pt idx="822">
                  <c:v>1.001E-6</c:v>
                </c:pt>
                <c:pt idx="823">
                  <c:v>1.001E-6</c:v>
                </c:pt>
                <c:pt idx="824">
                  <c:v>1.001E-6</c:v>
                </c:pt>
                <c:pt idx="825">
                  <c:v>1.001E-6</c:v>
                </c:pt>
                <c:pt idx="826">
                  <c:v>1.001E-6</c:v>
                </c:pt>
                <c:pt idx="827">
                  <c:v>1.001E-6</c:v>
                </c:pt>
                <c:pt idx="828">
                  <c:v>1.001E-6</c:v>
                </c:pt>
                <c:pt idx="829">
                  <c:v>1.001E-6</c:v>
                </c:pt>
                <c:pt idx="830">
                  <c:v>1.001E-6</c:v>
                </c:pt>
                <c:pt idx="831">
                  <c:v>1.001E-6</c:v>
                </c:pt>
                <c:pt idx="832">
                  <c:v>1.001E-6</c:v>
                </c:pt>
                <c:pt idx="833">
                  <c:v>1.001E-6</c:v>
                </c:pt>
                <c:pt idx="834">
                  <c:v>1.001E-6</c:v>
                </c:pt>
                <c:pt idx="835">
                  <c:v>1.001E-6</c:v>
                </c:pt>
                <c:pt idx="836">
                  <c:v>1.001E-6</c:v>
                </c:pt>
                <c:pt idx="837">
                  <c:v>1.001E-6</c:v>
                </c:pt>
                <c:pt idx="838">
                  <c:v>1.001E-6</c:v>
                </c:pt>
                <c:pt idx="839">
                  <c:v>1.001E-6</c:v>
                </c:pt>
                <c:pt idx="840">
                  <c:v>1.001E-6</c:v>
                </c:pt>
                <c:pt idx="841">
                  <c:v>1.001E-6</c:v>
                </c:pt>
                <c:pt idx="842">
                  <c:v>1.001E-6</c:v>
                </c:pt>
                <c:pt idx="843">
                  <c:v>1.001E-6</c:v>
                </c:pt>
                <c:pt idx="844">
                  <c:v>1.001E-6</c:v>
                </c:pt>
                <c:pt idx="845">
                  <c:v>1.001E-6</c:v>
                </c:pt>
                <c:pt idx="846">
                  <c:v>1.001E-6</c:v>
                </c:pt>
                <c:pt idx="847">
                  <c:v>1.001E-6</c:v>
                </c:pt>
                <c:pt idx="848">
                  <c:v>1.001E-6</c:v>
                </c:pt>
                <c:pt idx="849">
                  <c:v>1.001E-6</c:v>
                </c:pt>
                <c:pt idx="850">
                  <c:v>1.001E-6</c:v>
                </c:pt>
                <c:pt idx="851">
                  <c:v>1.001E-6</c:v>
                </c:pt>
                <c:pt idx="852">
                  <c:v>1.001E-6</c:v>
                </c:pt>
                <c:pt idx="853">
                  <c:v>1.001E-6</c:v>
                </c:pt>
                <c:pt idx="854">
                  <c:v>1.001E-6</c:v>
                </c:pt>
                <c:pt idx="855">
                  <c:v>1.001E-6</c:v>
                </c:pt>
                <c:pt idx="856">
                  <c:v>1.001E-6</c:v>
                </c:pt>
                <c:pt idx="857">
                  <c:v>1.001E-6</c:v>
                </c:pt>
                <c:pt idx="858">
                  <c:v>1.001E-6</c:v>
                </c:pt>
                <c:pt idx="859">
                  <c:v>1.001E-6</c:v>
                </c:pt>
                <c:pt idx="860">
                  <c:v>1.001E-6</c:v>
                </c:pt>
                <c:pt idx="861">
                  <c:v>1.001E-6</c:v>
                </c:pt>
                <c:pt idx="862">
                  <c:v>1.001E-6</c:v>
                </c:pt>
                <c:pt idx="863">
                  <c:v>1.001E-6</c:v>
                </c:pt>
                <c:pt idx="864">
                  <c:v>1.001E-6</c:v>
                </c:pt>
                <c:pt idx="865">
                  <c:v>1.001E-6</c:v>
                </c:pt>
                <c:pt idx="866">
                  <c:v>1.001E-6</c:v>
                </c:pt>
                <c:pt idx="867">
                  <c:v>1.001E-6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0CE-411D-B5C2-3E207B1BC383}"/>
            </c:ext>
          </c:extLst>
        </c:ser>
        <c:ser>
          <c:idx val="6"/>
          <c:order val="1"/>
          <c:tx>
            <c:v>Gaussian beam 40fC@200kV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'Gaussian beam 40fC@200kV'!$F$3:$F$870</c:f>
              <c:numCache>
                <c:formatCode>0.00E+00</c:formatCode>
                <c:ptCount val="868"/>
                <c:pt idx="0">
                  <c:v>5.2509999999999996E-7</c:v>
                </c:pt>
                <c:pt idx="1">
                  <c:v>5.933E-7</c:v>
                </c:pt>
                <c:pt idx="2">
                  <c:v>6.6179999999999996E-7</c:v>
                </c:pt>
                <c:pt idx="3">
                  <c:v>7.4519999999999998E-7</c:v>
                </c:pt>
                <c:pt idx="4">
                  <c:v>8.2760000000000003E-7</c:v>
                </c:pt>
                <c:pt idx="5">
                  <c:v>9.1920000000000003E-7</c:v>
                </c:pt>
                <c:pt idx="6">
                  <c:v>1.0240000000000001E-6</c:v>
                </c:pt>
                <c:pt idx="7">
                  <c:v>1.141E-6</c:v>
                </c:pt>
                <c:pt idx="8">
                  <c:v>1.268E-6</c:v>
                </c:pt>
                <c:pt idx="9">
                  <c:v>1.3990000000000001E-6</c:v>
                </c:pt>
                <c:pt idx="10">
                  <c:v>1.5460000000000001E-6</c:v>
                </c:pt>
                <c:pt idx="11">
                  <c:v>1.7290000000000001E-6</c:v>
                </c:pt>
                <c:pt idx="12">
                  <c:v>1.9190000000000002E-6</c:v>
                </c:pt>
                <c:pt idx="13">
                  <c:v>2.1239999999999999E-6</c:v>
                </c:pt>
                <c:pt idx="14">
                  <c:v>2.3489999999999999E-6</c:v>
                </c:pt>
                <c:pt idx="15">
                  <c:v>2.6010000000000002E-6</c:v>
                </c:pt>
                <c:pt idx="16">
                  <c:v>2.853E-6</c:v>
                </c:pt>
                <c:pt idx="17">
                  <c:v>3.1319999999999998E-6</c:v>
                </c:pt>
                <c:pt idx="18">
                  <c:v>3.4529999999999998E-6</c:v>
                </c:pt>
                <c:pt idx="19">
                  <c:v>3.8020000000000002E-6</c:v>
                </c:pt>
                <c:pt idx="20">
                  <c:v>4.1960000000000001E-6</c:v>
                </c:pt>
                <c:pt idx="21">
                  <c:v>4.6240000000000001E-6</c:v>
                </c:pt>
                <c:pt idx="22">
                  <c:v>5.0969999999999996E-6</c:v>
                </c:pt>
                <c:pt idx="23">
                  <c:v>5.5990000000000001E-6</c:v>
                </c:pt>
                <c:pt idx="24">
                  <c:v>6.1630000000000001E-6</c:v>
                </c:pt>
                <c:pt idx="25">
                  <c:v>6.8009999999999998E-6</c:v>
                </c:pt>
                <c:pt idx="26">
                  <c:v>7.4610000000000002E-6</c:v>
                </c:pt>
                <c:pt idx="27">
                  <c:v>8.2199999999999992E-6</c:v>
                </c:pt>
                <c:pt idx="28">
                  <c:v>9.0589999999999992E-6</c:v>
                </c:pt>
                <c:pt idx="29">
                  <c:v>9.9850000000000001E-6</c:v>
                </c:pt>
                <c:pt idx="30">
                  <c:v>1.098E-5</c:v>
                </c:pt>
                <c:pt idx="31">
                  <c:v>1.206E-5</c:v>
                </c:pt>
                <c:pt idx="32">
                  <c:v>1.33E-5</c:v>
                </c:pt>
                <c:pt idx="33">
                  <c:v>1.464E-5</c:v>
                </c:pt>
                <c:pt idx="34">
                  <c:v>1.6079999999999999E-5</c:v>
                </c:pt>
                <c:pt idx="35">
                  <c:v>1.7710000000000002E-5</c:v>
                </c:pt>
                <c:pt idx="36">
                  <c:v>1.95E-5</c:v>
                </c:pt>
                <c:pt idx="37">
                  <c:v>2.1420000000000002E-5</c:v>
                </c:pt>
                <c:pt idx="38">
                  <c:v>2.3540000000000002E-5</c:v>
                </c:pt>
                <c:pt idx="39">
                  <c:v>2.5870000000000001E-5</c:v>
                </c:pt>
                <c:pt idx="40">
                  <c:v>2.8439999999999999E-5</c:v>
                </c:pt>
                <c:pt idx="41">
                  <c:v>3.1449999999999999E-5</c:v>
                </c:pt>
                <c:pt idx="42">
                  <c:v>3.4650000000000002E-5</c:v>
                </c:pt>
                <c:pt idx="43">
                  <c:v>3.8090000000000003E-5</c:v>
                </c:pt>
                <c:pt idx="44">
                  <c:v>4.1869999999999997E-5</c:v>
                </c:pt>
                <c:pt idx="45">
                  <c:v>4.6029999999999998E-5</c:v>
                </c:pt>
                <c:pt idx="46">
                  <c:v>5.0710000000000001E-5</c:v>
                </c:pt>
                <c:pt idx="47">
                  <c:v>5.575E-5</c:v>
                </c:pt>
                <c:pt idx="48">
                  <c:v>6.143E-5</c:v>
                </c:pt>
                <c:pt idx="49">
                  <c:v>6.7539999999999994E-5</c:v>
                </c:pt>
                <c:pt idx="50">
                  <c:v>7.4270000000000006E-5</c:v>
                </c:pt>
                <c:pt idx="51">
                  <c:v>8.1660000000000001E-5</c:v>
                </c:pt>
                <c:pt idx="52">
                  <c:v>8.9790000000000006E-5</c:v>
                </c:pt>
                <c:pt idx="53">
                  <c:v>9.8740000000000007E-5</c:v>
                </c:pt>
                <c:pt idx="54">
                  <c:v>1.086E-4</c:v>
                </c:pt>
                <c:pt idx="55">
                  <c:v>1.194E-4</c:v>
                </c:pt>
                <c:pt idx="56">
                  <c:v>1.3129999999999999E-4</c:v>
                </c:pt>
                <c:pt idx="57">
                  <c:v>1.4440000000000001E-4</c:v>
                </c:pt>
                <c:pt idx="58">
                  <c:v>1.5880000000000001E-4</c:v>
                </c:pt>
                <c:pt idx="59">
                  <c:v>1.7459999999999999E-4</c:v>
                </c:pt>
                <c:pt idx="60">
                  <c:v>1.92E-4</c:v>
                </c:pt>
                <c:pt idx="61">
                  <c:v>2.1110000000000001E-4</c:v>
                </c:pt>
                <c:pt idx="62">
                  <c:v>2.3220000000000001E-4</c:v>
                </c:pt>
                <c:pt idx="63">
                  <c:v>2.5530000000000003E-4</c:v>
                </c:pt>
                <c:pt idx="64">
                  <c:v>2.8079999999999999E-4</c:v>
                </c:pt>
                <c:pt idx="65">
                  <c:v>3.0880000000000002E-4</c:v>
                </c:pt>
                <c:pt idx="66">
                  <c:v>3.3960000000000001E-4</c:v>
                </c:pt>
                <c:pt idx="67">
                  <c:v>3.7340000000000002E-4</c:v>
                </c:pt>
                <c:pt idx="68">
                  <c:v>4.105E-4</c:v>
                </c:pt>
                <c:pt idx="69">
                  <c:v>4.5120000000000002E-4</c:v>
                </c:pt>
                <c:pt idx="70">
                  <c:v>4.9589999999999996E-4</c:v>
                </c:pt>
                <c:pt idx="71">
                  <c:v>5.4469999999999996E-4</c:v>
                </c:pt>
                <c:pt idx="72">
                  <c:v>5.9800000000000001E-4</c:v>
                </c:pt>
                <c:pt idx="73">
                  <c:v>6.5620000000000001E-4</c:v>
                </c:pt>
                <c:pt idx="74">
                  <c:v>7.1940000000000003E-4</c:v>
                </c:pt>
                <c:pt idx="75">
                  <c:v>7.8799999999999996E-4</c:v>
                </c:pt>
                <c:pt idx="76">
                  <c:v>8.6240000000000004E-4</c:v>
                </c:pt>
                <c:pt idx="77">
                  <c:v>9.4260000000000004E-4</c:v>
                </c:pt>
                <c:pt idx="78">
                  <c:v>1.029E-3</c:v>
                </c:pt>
                <c:pt idx="79">
                  <c:v>1.122E-3</c:v>
                </c:pt>
                <c:pt idx="80">
                  <c:v>1.222E-3</c:v>
                </c:pt>
                <c:pt idx="81">
                  <c:v>1.328E-3</c:v>
                </c:pt>
                <c:pt idx="82">
                  <c:v>1.4419999999999999E-3</c:v>
                </c:pt>
                <c:pt idx="83">
                  <c:v>1.5629999999999999E-3</c:v>
                </c:pt>
                <c:pt idx="84">
                  <c:v>1.691E-3</c:v>
                </c:pt>
                <c:pt idx="85">
                  <c:v>1.8270000000000001E-3</c:v>
                </c:pt>
                <c:pt idx="86">
                  <c:v>1.9710000000000001E-3</c:v>
                </c:pt>
                <c:pt idx="87">
                  <c:v>2.1229999999999999E-3</c:v>
                </c:pt>
                <c:pt idx="88">
                  <c:v>2.2829999999999999E-3</c:v>
                </c:pt>
                <c:pt idx="89">
                  <c:v>2.4520000000000002E-3</c:v>
                </c:pt>
                <c:pt idx="90">
                  <c:v>2.6289999999999998E-3</c:v>
                </c:pt>
                <c:pt idx="91">
                  <c:v>2.8140000000000001E-3</c:v>
                </c:pt>
                <c:pt idx="92">
                  <c:v>3.0149999999999999E-3</c:v>
                </c:pt>
                <c:pt idx="93">
                  <c:v>3.2179999999999999E-3</c:v>
                </c:pt>
                <c:pt idx="94">
                  <c:v>3.431E-3</c:v>
                </c:pt>
                <c:pt idx="95">
                  <c:v>3.653E-3</c:v>
                </c:pt>
                <c:pt idx="96">
                  <c:v>3.8839999999999999E-3</c:v>
                </c:pt>
                <c:pt idx="97">
                  <c:v>4.1250000000000002E-3</c:v>
                </c:pt>
                <c:pt idx="98">
                  <c:v>4.3750000000000004E-3</c:v>
                </c:pt>
                <c:pt idx="99">
                  <c:v>4.6350000000000002E-3</c:v>
                </c:pt>
                <c:pt idx="100">
                  <c:v>4.9040000000000004E-3</c:v>
                </c:pt>
                <c:pt idx="101">
                  <c:v>5.1840000000000002E-3</c:v>
                </c:pt>
                <c:pt idx="102">
                  <c:v>5.4739999999999997E-3</c:v>
                </c:pt>
                <c:pt idx="103">
                  <c:v>5.7739999999999996E-3</c:v>
                </c:pt>
                <c:pt idx="104">
                  <c:v>6.084E-3</c:v>
                </c:pt>
                <c:pt idx="105">
                  <c:v>6.4050000000000001E-3</c:v>
                </c:pt>
                <c:pt idx="106">
                  <c:v>6.7359999999999998E-3</c:v>
                </c:pt>
                <c:pt idx="107">
                  <c:v>7.0780000000000001E-3</c:v>
                </c:pt>
                <c:pt idx="108">
                  <c:v>7.4310000000000001E-3</c:v>
                </c:pt>
                <c:pt idx="109">
                  <c:v>7.7949999999999998E-3</c:v>
                </c:pt>
                <c:pt idx="110">
                  <c:v>8.1700000000000002E-3</c:v>
                </c:pt>
                <c:pt idx="111">
                  <c:v>8.5570000000000004E-3</c:v>
                </c:pt>
                <c:pt idx="112">
                  <c:v>8.9540000000000002E-3</c:v>
                </c:pt>
                <c:pt idx="113">
                  <c:v>9.3629999999999998E-3</c:v>
                </c:pt>
                <c:pt idx="114">
                  <c:v>9.783E-3</c:v>
                </c:pt>
                <c:pt idx="115">
                  <c:v>1.021E-2</c:v>
                </c:pt>
                <c:pt idx="116">
                  <c:v>1.0659999999999999E-2</c:v>
                </c:pt>
                <c:pt idx="117">
                  <c:v>1.111E-2</c:v>
                </c:pt>
                <c:pt idx="118">
                  <c:v>1.158E-2</c:v>
                </c:pt>
                <c:pt idx="119">
                  <c:v>1.206E-2</c:v>
                </c:pt>
                <c:pt idx="120">
                  <c:v>1.255E-2</c:v>
                </c:pt>
                <c:pt idx="121">
                  <c:v>1.3050000000000001E-2</c:v>
                </c:pt>
                <c:pt idx="122">
                  <c:v>1.357E-2</c:v>
                </c:pt>
                <c:pt idx="123">
                  <c:v>1.409E-2</c:v>
                </c:pt>
                <c:pt idx="124">
                  <c:v>1.4630000000000001E-2</c:v>
                </c:pt>
                <c:pt idx="125">
                  <c:v>1.5180000000000001E-2</c:v>
                </c:pt>
                <c:pt idx="126">
                  <c:v>1.5740000000000001E-2</c:v>
                </c:pt>
                <c:pt idx="127">
                  <c:v>1.6320000000000001E-2</c:v>
                </c:pt>
                <c:pt idx="128">
                  <c:v>1.6899999999999998E-2</c:v>
                </c:pt>
                <c:pt idx="129">
                  <c:v>1.7500000000000002E-2</c:v>
                </c:pt>
                <c:pt idx="130">
                  <c:v>1.8110000000000001E-2</c:v>
                </c:pt>
                <c:pt idx="131">
                  <c:v>1.873E-2</c:v>
                </c:pt>
                <c:pt idx="132">
                  <c:v>1.9359999999999999E-2</c:v>
                </c:pt>
                <c:pt idx="133">
                  <c:v>2.001E-2</c:v>
                </c:pt>
                <c:pt idx="134">
                  <c:v>2.0660000000000001E-2</c:v>
                </c:pt>
                <c:pt idx="135">
                  <c:v>2.1329999999999998E-2</c:v>
                </c:pt>
                <c:pt idx="136">
                  <c:v>2.2009999999999998E-2</c:v>
                </c:pt>
                <c:pt idx="137">
                  <c:v>2.2700000000000001E-2</c:v>
                </c:pt>
                <c:pt idx="138">
                  <c:v>2.3400000000000001E-2</c:v>
                </c:pt>
                <c:pt idx="139">
                  <c:v>2.4109999999999999E-2</c:v>
                </c:pt>
                <c:pt idx="140">
                  <c:v>2.4830000000000001E-2</c:v>
                </c:pt>
                <c:pt idx="141">
                  <c:v>2.5559999999999999E-2</c:v>
                </c:pt>
                <c:pt idx="142">
                  <c:v>2.631E-2</c:v>
                </c:pt>
                <c:pt idx="143">
                  <c:v>2.7060000000000001E-2</c:v>
                </c:pt>
                <c:pt idx="144">
                  <c:v>2.7830000000000001E-2</c:v>
                </c:pt>
                <c:pt idx="145">
                  <c:v>2.86E-2</c:v>
                </c:pt>
                <c:pt idx="146">
                  <c:v>2.938E-2</c:v>
                </c:pt>
                <c:pt idx="147">
                  <c:v>3.0179999999999998E-2</c:v>
                </c:pt>
                <c:pt idx="148">
                  <c:v>3.0980000000000001E-2</c:v>
                </c:pt>
                <c:pt idx="149">
                  <c:v>3.1789999999999999E-2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3.5999999999999997E-2</c:v>
                </c:pt>
                <c:pt idx="155">
                  <c:v>3.6859999999999997E-2</c:v>
                </c:pt>
                <c:pt idx="156">
                  <c:v>3.7740000000000003E-2</c:v>
                </c:pt>
                <c:pt idx="157">
                  <c:v>3.8620000000000002E-2</c:v>
                </c:pt>
                <c:pt idx="158">
                  <c:v>3.9510000000000003E-2</c:v>
                </c:pt>
                <c:pt idx="159">
                  <c:v>4.0410000000000001E-2</c:v>
                </c:pt>
                <c:pt idx="160">
                  <c:v>4.1309999999999999E-2</c:v>
                </c:pt>
                <c:pt idx="161">
                  <c:v>4.2229999999999997E-2</c:v>
                </c:pt>
                <c:pt idx="162">
                  <c:v>4.3150000000000001E-2</c:v>
                </c:pt>
                <c:pt idx="163">
                  <c:v>4.4080000000000001E-2</c:v>
                </c:pt>
                <c:pt idx="164">
                  <c:v>4.5010000000000001E-2</c:v>
                </c:pt>
                <c:pt idx="165">
                  <c:v>4.5949999999999998E-2</c:v>
                </c:pt>
                <c:pt idx="166">
                  <c:v>4.6899999999999997E-2</c:v>
                </c:pt>
                <c:pt idx="167">
                  <c:v>4.786E-2</c:v>
                </c:pt>
                <c:pt idx="168">
                  <c:v>4.8820000000000002E-2</c:v>
                </c:pt>
                <c:pt idx="169">
                  <c:v>4.9790000000000001E-2</c:v>
                </c:pt>
                <c:pt idx="170">
                  <c:v>5.076E-2</c:v>
                </c:pt>
                <c:pt idx="171">
                  <c:v>5.1740000000000001E-2</c:v>
                </c:pt>
                <c:pt idx="172">
                  <c:v>5.2729999999999999E-2</c:v>
                </c:pt>
                <c:pt idx="173">
                  <c:v>5.3719999999999997E-2</c:v>
                </c:pt>
                <c:pt idx="174">
                  <c:v>5.4719999999999998E-2</c:v>
                </c:pt>
                <c:pt idx="175">
                  <c:v>5.5719999999999999E-2</c:v>
                </c:pt>
                <c:pt idx="176">
                  <c:v>5.6730000000000003E-2</c:v>
                </c:pt>
                <c:pt idx="177">
                  <c:v>5.7750000000000003E-2</c:v>
                </c:pt>
                <c:pt idx="178">
                  <c:v>5.8770000000000003E-2</c:v>
                </c:pt>
                <c:pt idx="179">
                  <c:v>5.9790000000000003E-2</c:v>
                </c:pt>
                <c:pt idx="180">
                  <c:v>6.0819999999999999E-2</c:v>
                </c:pt>
                <c:pt idx="181">
                  <c:v>6.1859999999999998E-2</c:v>
                </c:pt>
                <c:pt idx="182">
                  <c:v>6.2899999999999998E-2</c:v>
                </c:pt>
                <c:pt idx="183">
                  <c:v>6.3950000000000007E-2</c:v>
                </c:pt>
                <c:pt idx="184">
                  <c:v>6.5000000000000002E-2</c:v>
                </c:pt>
                <c:pt idx="185">
                  <c:v>6.6049999999999998E-2</c:v>
                </c:pt>
                <c:pt idx="186">
                  <c:v>6.7110000000000003E-2</c:v>
                </c:pt>
                <c:pt idx="187">
                  <c:v>6.8169999999999994E-2</c:v>
                </c:pt>
                <c:pt idx="188">
                  <c:v>6.9239999999999996E-2</c:v>
                </c:pt>
                <c:pt idx="189">
                  <c:v>7.0309999999999997E-2</c:v>
                </c:pt>
                <c:pt idx="190">
                  <c:v>7.1389999999999995E-2</c:v>
                </c:pt>
                <c:pt idx="191">
                  <c:v>7.2470000000000007E-2</c:v>
                </c:pt>
                <c:pt idx="192">
                  <c:v>7.356E-2</c:v>
                </c:pt>
                <c:pt idx="193">
                  <c:v>7.4639999999999998E-2</c:v>
                </c:pt>
                <c:pt idx="194">
                  <c:v>7.5740000000000002E-2</c:v>
                </c:pt>
                <c:pt idx="195">
                  <c:v>7.6829999999999996E-2</c:v>
                </c:pt>
                <c:pt idx="196">
                  <c:v>7.7929999999999999E-2</c:v>
                </c:pt>
                <c:pt idx="197">
                  <c:v>7.9030000000000003E-2</c:v>
                </c:pt>
                <c:pt idx="198">
                  <c:v>8.0140000000000003E-2</c:v>
                </c:pt>
                <c:pt idx="199">
                  <c:v>8.1250000000000003E-2</c:v>
                </c:pt>
                <c:pt idx="200">
                  <c:v>8.2360000000000003E-2</c:v>
                </c:pt>
                <c:pt idx="201">
                  <c:v>8.3470000000000003E-2</c:v>
                </c:pt>
                <c:pt idx="202">
                  <c:v>8.4589999999999999E-2</c:v>
                </c:pt>
                <c:pt idx="203">
                  <c:v>8.5709999999999995E-2</c:v>
                </c:pt>
                <c:pt idx="204">
                  <c:v>8.6830000000000004E-2</c:v>
                </c:pt>
                <c:pt idx="205">
                  <c:v>8.795E-2</c:v>
                </c:pt>
                <c:pt idx="206">
                  <c:v>8.9069999999999996E-2</c:v>
                </c:pt>
                <c:pt idx="207">
                  <c:v>9.0200000000000002E-2</c:v>
                </c:pt>
                <c:pt idx="208">
                  <c:v>9.1329999999999995E-2</c:v>
                </c:pt>
                <c:pt idx="209">
                  <c:v>9.2460000000000001E-2</c:v>
                </c:pt>
                <c:pt idx="210">
                  <c:v>9.3590000000000007E-2</c:v>
                </c:pt>
                <c:pt idx="211">
                  <c:v>9.4719999999999999E-2</c:v>
                </c:pt>
                <c:pt idx="212">
                  <c:v>9.5860000000000001E-2</c:v>
                </c:pt>
                <c:pt idx="213">
                  <c:v>9.6990000000000007E-2</c:v>
                </c:pt>
                <c:pt idx="214">
                  <c:v>9.8129999999999995E-2</c:v>
                </c:pt>
                <c:pt idx="215">
                  <c:v>9.9260000000000001E-2</c:v>
                </c:pt>
                <c:pt idx="216">
                  <c:v>0.1004</c:v>
                </c:pt>
                <c:pt idx="217">
                  <c:v>0.10150000000000001</c:v>
                </c:pt>
                <c:pt idx="218">
                  <c:v>0.1027</c:v>
                </c:pt>
                <c:pt idx="219">
                  <c:v>0.1038</c:v>
                </c:pt>
                <c:pt idx="220">
                  <c:v>0.105</c:v>
                </c:pt>
                <c:pt idx="221">
                  <c:v>0.1061</c:v>
                </c:pt>
                <c:pt idx="222">
                  <c:v>0.1072</c:v>
                </c:pt>
                <c:pt idx="223">
                  <c:v>0.1084</c:v>
                </c:pt>
                <c:pt idx="224">
                  <c:v>0.1095</c:v>
                </c:pt>
                <c:pt idx="225">
                  <c:v>0.11070000000000001</c:v>
                </c:pt>
                <c:pt idx="226">
                  <c:v>0.1118</c:v>
                </c:pt>
                <c:pt idx="227">
                  <c:v>0.113</c:v>
                </c:pt>
                <c:pt idx="228">
                  <c:v>0.11409999999999999</c:v>
                </c:pt>
                <c:pt idx="229">
                  <c:v>0.1152</c:v>
                </c:pt>
                <c:pt idx="230">
                  <c:v>0.1164</c:v>
                </c:pt>
                <c:pt idx="231">
                  <c:v>0.11749999999999999</c:v>
                </c:pt>
                <c:pt idx="232">
                  <c:v>0.1187</c:v>
                </c:pt>
                <c:pt idx="233">
                  <c:v>0.1198</c:v>
                </c:pt>
                <c:pt idx="234">
                  <c:v>0.121</c:v>
                </c:pt>
                <c:pt idx="235">
                  <c:v>0.1221</c:v>
                </c:pt>
                <c:pt idx="236">
                  <c:v>0.12330000000000001</c:v>
                </c:pt>
                <c:pt idx="237">
                  <c:v>0.1244</c:v>
                </c:pt>
                <c:pt idx="238">
                  <c:v>0.1255</c:v>
                </c:pt>
                <c:pt idx="239">
                  <c:v>0.12670000000000001</c:v>
                </c:pt>
                <c:pt idx="240">
                  <c:v>0.1278</c:v>
                </c:pt>
                <c:pt idx="241">
                  <c:v>0.129</c:v>
                </c:pt>
                <c:pt idx="242">
                  <c:v>0.13009999999999999</c:v>
                </c:pt>
                <c:pt idx="243">
                  <c:v>0.1313</c:v>
                </c:pt>
                <c:pt idx="244">
                  <c:v>0.13239999999999999</c:v>
                </c:pt>
                <c:pt idx="245">
                  <c:v>0.1336</c:v>
                </c:pt>
                <c:pt idx="246">
                  <c:v>0.13469999999999999</c:v>
                </c:pt>
                <c:pt idx="247">
                  <c:v>0.13589999999999999</c:v>
                </c:pt>
                <c:pt idx="248">
                  <c:v>0.13700000000000001</c:v>
                </c:pt>
                <c:pt idx="249">
                  <c:v>0.1381</c:v>
                </c:pt>
                <c:pt idx="250">
                  <c:v>0.13930000000000001</c:v>
                </c:pt>
                <c:pt idx="251">
                  <c:v>0.1404</c:v>
                </c:pt>
                <c:pt idx="252">
                  <c:v>0.1416</c:v>
                </c:pt>
                <c:pt idx="253">
                  <c:v>0.14269999999999999</c:v>
                </c:pt>
                <c:pt idx="254">
                  <c:v>0.1439</c:v>
                </c:pt>
                <c:pt idx="255">
                  <c:v>0.14499999999999999</c:v>
                </c:pt>
                <c:pt idx="256">
                  <c:v>0.1462</c:v>
                </c:pt>
                <c:pt idx="257">
                  <c:v>0.14729999999999999</c:v>
                </c:pt>
                <c:pt idx="258">
                  <c:v>0.14849999999999999</c:v>
                </c:pt>
                <c:pt idx="259">
                  <c:v>0.14960000000000001</c:v>
                </c:pt>
                <c:pt idx="260">
                  <c:v>0.15079999999999999</c:v>
                </c:pt>
                <c:pt idx="261">
                  <c:v>0.15190000000000001</c:v>
                </c:pt>
                <c:pt idx="262">
                  <c:v>0.153</c:v>
                </c:pt>
                <c:pt idx="263">
                  <c:v>0.1542</c:v>
                </c:pt>
                <c:pt idx="264">
                  <c:v>0.15529999999999999</c:v>
                </c:pt>
                <c:pt idx="265">
                  <c:v>0.1565</c:v>
                </c:pt>
                <c:pt idx="266">
                  <c:v>0.15759999999999999</c:v>
                </c:pt>
                <c:pt idx="267">
                  <c:v>0.1588</c:v>
                </c:pt>
                <c:pt idx="268">
                  <c:v>0.15989999999999999</c:v>
                </c:pt>
                <c:pt idx="269">
                  <c:v>0.16109999999999999</c:v>
                </c:pt>
                <c:pt idx="270">
                  <c:v>0.16220000000000001</c:v>
                </c:pt>
                <c:pt idx="271">
                  <c:v>0.16339999999999999</c:v>
                </c:pt>
                <c:pt idx="272">
                  <c:v>0.16450000000000001</c:v>
                </c:pt>
                <c:pt idx="273">
                  <c:v>0.16569999999999999</c:v>
                </c:pt>
                <c:pt idx="274">
                  <c:v>0.1668</c:v>
                </c:pt>
                <c:pt idx="275">
                  <c:v>0.16789999999999999</c:v>
                </c:pt>
                <c:pt idx="276">
                  <c:v>0.1691</c:v>
                </c:pt>
                <c:pt idx="277">
                  <c:v>0.17019999999999999</c:v>
                </c:pt>
                <c:pt idx="278">
                  <c:v>0.1714</c:v>
                </c:pt>
                <c:pt idx="279">
                  <c:v>0.17249999999999999</c:v>
                </c:pt>
                <c:pt idx="280">
                  <c:v>0.17369999999999999</c:v>
                </c:pt>
                <c:pt idx="281">
                  <c:v>0.17480000000000001</c:v>
                </c:pt>
                <c:pt idx="282">
                  <c:v>0.17599999999999999</c:v>
                </c:pt>
                <c:pt idx="283">
                  <c:v>0.17710000000000001</c:v>
                </c:pt>
                <c:pt idx="284">
                  <c:v>0.17829999999999999</c:v>
                </c:pt>
                <c:pt idx="285">
                  <c:v>0.1794</c:v>
                </c:pt>
                <c:pt idx="286">
                  <c:v>0.18060000000000001</c:v>
                </c:pt>
                <c:pt idx="287">
                  <c:v>0.1817</c:v>
                </c:pt>
                <c:pt idx="288">
                  <c:v>0.18279999999999999</c:v>
                </c:pt>
                <c:pt idx="289">
                  <c:v>0.184</c:v>
                </c:pt>
                <c:pt idx="290">
                  <c:v>0.18509999999999999</c:v>
                </c:pt>
                <c:pt idx="291">
                  <c:v>0.18629999999999999</c:v>
                </c:pt>
                <c:pt idx="292">
                  <c:v>0.18740000000000001</c:v>
                </c:pt>
                <c:pt idx="293">
                  <c:v>0.18859999999999999</c:v>
                </c:pt>
                <c:pt idx="294">
                  <c:v>0.18970000000000001</c:v>
                </c:pt>
                <c:pt idx="295">
                  <c:v>0.19089999999999999</c:v>
                </c:pt>
                <c:pt idx="296">
                  <c:v>0.192</c:v>
                </c:pt>
                <c:pt idx="297">
                  <c:v>0.19320000000000001</c:v>
                </c:pt>
                <c:pt idx="298">
                  <c:v>0.1943</c:v>
                </c:pt>
                <c:pt idx="299">
                  <c:v>0.19550000000000001</c:v>
                </c:pt>
                <c:pt idx="300">
                  <c:v>0.1966</c:v>
                </c:pt>
                <c:pt idx="301">
                  <c:v>0.19769999999999999</c:v>
                </c:pt>
                <c:pt idx="302">
                  <c:v>0.19889999999999999</c:v>
                </c:pt>
                <c:pt idx="303">
                  <c:v>0.2</c:v>
                </c:pt>
                <c:pt idx="304">
                  <c:v>0.20119999999999999</c:v>
                </c:pt>
                <c:pt idx="305">
                  <c:v>0.20230000000000001</c:v>
                </c:pt>
                <c:pt idx="306">
                  <c:v>0.20349999999999999</c:v>
                </c:pt>
                <c:pt idx="307">
                  <c:v>0.2046</c:v>
                </c:pt>
                <c:pt idx="308">
                  <c:v>0.20580000000000001</c:v>
                </c:pt>
                <c:pt idx="309">
                  <c:v>0.2069</c:v>
                </c:pt>
                <c:pt idx="310">
                  <c:v>0.20810000000000001</c:v>
                </c:pt>
                <c:pt idx="311">
                  <c:v>0.2092</c:v>
                </c:pt>
                <c:pt idx="312">
                  <c:v>0.2104</c:v>
                </c:pt>
                <c:pt idx="313">
                  <c:v>0.21149999999999999</c:v>
                </c:pt>
                <c:pt idx="314">
                  <c:v>0.21260000000000001</c:v>
                </c:pt>
                <c:pt idx="315">
                  <c:v>0.21379999999999999</c:v>
                </c:pt>
                <c:pt idx="316">
                  <c:v>0.21490000000000001</c:v>
                </c:pt>
                <c:pt idx="317">
                  <c:v>0.21609999999999999</c:v>
                </c:pt>
                <c:pt idx="318">
                  <c:v>0.2172</c:v>
                </c:pt>
                <c:pt idx="319">
                  <c:v>0.21840000000000001</c:v>
                </c:pt>
                <c:pt idx="320">
                  <c:v>0.2195</c:v>
                </c:pt>
                <c:pt idx="321">
                  <c:v>0.22070000000000001</c:v>
                </c:pt>
                <c:pt idx="322">
                  <c:v>0.2218</c:v>
                </c:pt>
                <c:pt idx="323">
                  <c:v>0.223</c:v>
                </c:pt>
                <c:pt idx="324">
                  <c:v>0.22409999999999999</c:v>
                </c:pt>
                <c:pt idx="325">
                  <c:v>0.2253</c:v>
                </c:pt>
                <c:pt idx="326">
                  <c:v>0.22639999999999999</c:v>
                </c:pt>
                <c:pt idx="327">
                  <c:v>0.22750000000000001</c:v>
                </c:pt>
                <c:pt idx="328">
                  <c:v>0.22869999999999999</c:v>
                </c:pt>
                <c:pt idx="329">
                  <c:v>0.2298</c:v>
                </c:pt>
                <c:pt idx="330">
                  <c:v>0.23100000000000001</c:v>
                </c:pt>
                <c:pt idx="331">
                  <c:v>0.2321</c:v>
                </c:pt>
                <c:pt idx="332">
                  <c:v>0.23330000000000001</c:v>
                </c:pt>
                <c:pt idx="333">
                  <c:v>0.2344</c:v>
                </c:pt>
                <c:pt idx="334">
                  <c:v>0.2356</c:v>
                </c:pt>
                <c:pt idx="335">
                  <c:v>0.23669999999999999</c:v>
                </c:pt>
                <c:pt idx="336">
                  <c:v>0.2379</c:v>
                </c:pt>
                <c:pt idx="337">
                  <c:v>0.23899999999999999</c:v>
                </c:pt>
                <c:pt idx="338">
                  <c:v>0.2402</c:v>
                </c:pt>
                <c:pt idx="339">
                  <c:v>0.24129999999999999</c:v>
                </c:pt>
                <c:pt idx="340">
                  <c:v>0.2424</c:v>
                </c:pt>
                <c:pt idx="341">
                  <c:v>0.24360000000000001</c:v>
                </c:pt>
                <c:pt idx="342">
                  <c:v>0.2447</c:v>
                </c:pt>
                <c:pt idx="343">
                  <c:v>0.24590000000000001</c:v>
                </c:pt>
                <c:pt idx="344">
                  <c:v>0.247</c:v>
                </c:pt>
                <c:pt idx="345">
                  <c:v>0.2482</c:v>
                </c:pt>
                <c:pt idx="346">
                  <c:v>0.24929999999999999</c:v>
                </c:pt>
                <c:pt idx="347">
                  <c:v>0.2505</c:v>
                </c:pt>
                <c:pt idx="348">
                  <c:v>0.25159999999999999</c:v>
                </c:pt>
                <c:pt idx="349">
                  <c:v>0.25280000000000002</c:v>
                </c:pt>
                <c:pt idx="350">
                  <c:v>0.25390000000000001</c:v>
                </c:pt>
                <c:pt idx="351">
                  <c:v>0.25509999999999999</c:v>
                </c:pt>
                <c:pt idx="352">
                  <c:v>0.25619999999999998</c:v>
                </c:pt>
                <c:pt idx="353">
                  <c:v>0.25729999999999997</c:v>
                </c:pt>
                <c:pt idx="354">
                  <c:v>0.25850000000000001</c:v>
                </c:pt>
                <c:pt idx="355">
                  <c:v>0.2596</c:v>
                </c:pt>
                <c:pt idx="356">
                  <c:v>0.26079999999999998</c:v>
                </c:pt>
                <c:pt idx="357">
                  <c:v>0.26190000000000002</c:v>
                </c:pt>
                <c:pt idx="358">
                  <c:v>0.2631</c:v>
                </c:pt>
                <c:pt idx="359">
                  <c:v>0.26419999999999999</c:v>
                </c:pt>
                <c:pt idx="360">
                  <c:v>0.26540000000000002</c:v>
                </c:pt>
                <c:pt idx="361">
                  <c:v>0.26650000000000001</c:v>
                </c:pt>
                <c:pt idx="362">
                  <c:v>0.26769999999999999</c:v>
                </c:pt>
                <c:pt idx="363">
                  <c:v>0.26879999999999998</c:v>
                </c:pt>
                <c:pt idx="364">
                  <c:v>0.27</c:v>
                </c:pt>
                <c:pt idx="365">
                  <c:v>0.27110000000000001</c:v>
                </c:pt>
                <c:pt idx="366">
                  <c:v>0.27229999999999999</c:v>
                </c:pt>
                <c:pt idx="367">
                  <c:v>0.27339999999999998</c:v>
                </c:pt>
                <c:pt idx="368">
                  <c:v>0.27450000000000002</c:v>
                </c:pt>
                <c:pt idx="369">
                  <c:v>0.2757</c:v>
                </c:pt>
                <c:pt idx="370">
                  <c:v>0.27679999999999999</c:v>
                </c:pt>
                <c:pt idx="371">
                  <c:v>0.27800000000000002</c:v>
                </c:pt>
                <c:pt idx="372">
                  <c:v>0.27910000000000001</c:v>
                </c:pt>
                <c:pt idx="373">
                  <c:v>0.28029999999999999</c:v>
                </c:pt>
                <c:pt idx="374">
                  <c:v>0.28139999999999998</c:v>
                </c:pt>
                <c:pt idx="375">
                  <c:v>0.28260000000000002</c:v>
                </c:pt>
                <c:pt idx="376">
                  <c:v>0.28370000000000001</c:v>
                </c:pt>
                <c:pt idx="377">
                  <c:v>0.28489999999999999</c:v>
                </c:pt>
                <c:pt idx="378">
                  <c:v>0.28599999999999998</c:v>
                </c:pt>
                <c:pt idx="379">
                  <c:v>0.28720000000000001</c:v>
                </c:pt>
                <c:pt idx="380">
                  <c:v>0.2883</c:v>
                </c:pt>
                <c:pt idx="381">
                  <c:v>0.28939999999999999</c:v>
                </c:pt>
                <c:pt idx="382">
                  <c:v>0.29060000000000002</c:v>
                </c:pt>
                <c:pt idx="383">
                  <c:v>0.29170000000000001</c:v>
                </c:pt>
                <c:pt idx="384">
                  <c:v>0.29289999999999999</c:v>
                </c:pt>
                <c:pt idx="385">
                  <c:v>0.29399999999999998</c:v>
                </c:pt>
                <c:pt idx="386">
                  <c:v>0.29520000000000002</c:v>
                </c:pt>
                <c:pt idx="387">
                  <c:v>0.29630000000000001</c:v>
                </c:pt>
                <c:pt idx="388">
                  <c:v>0.29749999999999999</c:v>
                </c:pt>
                <c:pt idx="389">
                  <c:v>0.29859999999999998</c:v>
                </c:pt>
                <c:pt idx="390">
                  <c:v>0.29980000000000001</c:v>
                </c:pt>
                <c:pt idx="391">
                  <c:v>0.3009</c:v>
                </c:pt>
                <c:pt idx="392">
                  <c:v>0.30209999999999998</c:v>
                </c:pt>
                <c:pt idx="393">
                  <c:v>0.30320000000000003</c:v>
                </c:pt>
                <c:pt idx="394">
                  <c:v>0.30430000000000001</c:v>
                </c:pt>
                <c:pt idx="395">
                  <c:v>0.30549999999999999</c:v>
                </c:pt>
                <c:pt idx="396">
                  <c:v>0.30659999999999998</c:v>
                </c:pt>
                <c:pt idx="397">
                  <c:v>0.30780000000000002</c:v>
                </c:pt>
                <c:pt idx="398">
                  <c:v>0.30890000000000001</c:v>
                </c:pt>
                <c:pt idx="399">
                  <c:v>0.31009999999999999</c:v>
                </c:pt>
                <c:pt idx="400">
                  <c:v>0.31119999999999998</c:v>
                </c:pt>
                <c:pt idx="401">
                  <c:v>0.31240000000000001</c:v>
                </c:pt>
                <c:pt idx="402">
                  <c:v>0.3135</c:v>
                </c:pt>
                <c:pt idx="403">
                  <c:v>0.31469999999999998</c:v>
                </c:pt>
                <c:pt idx="404">
                  <c:v>0.31580000000000003</c:v>
                </c:pt>
                <c:pt idx="405">
                  <c:v>0.317</c:v>
                </c:pt>
                <c:pt idx="406">
                  <c:v>0.31809999999999999</c:v>
                </c:pt>
                <c:pt idx="407">
                  <c:v>0.31919999999999998</c:v>
                </c:pt>
                <c:pt idx="408">
                  <c:v>0.32040000000000002</c:v>
                </c:pt>
                <c:pt idx="409">
                  <c:v>0.32150000000000001</c:v>
                </c:pt>
                <c:pt idx="410">
                  <c:v>0.32269999999999999</c:v>
                </c:pt>
                <c:pt idx="411">
                  <c:v>0.32379999999999998</c:v>
                </c:pt>
                <c:pt idx="412">
                  <c:v>0.32500000000000001</c:v>
                </c:pt>
                <c:pt idx="413">
                  <c:v>0.3261</c:v>
                </c:pt>
                <c:pt idx="414">
                  <c:v>0.32729999999999998</c:v>
                </c:pt>
                <c:pt idx="415">
                  <c:v>0.32840000000000003</c:v>
                </c:pt>
                <c:pt idx="416">
                  <c:v>0.3296</c:v>
                </c:pt>
                <c:pt idx="417">
                  <c:v>0.33069999999999999</c:v>
                </c:pt>
                <c:pt idx="418">
                  <c:v>0.33189999999999997</c:v>
                </c:pt>
                <c:pt idx="419">
                  <c:v>0.33300000000000002</c:v>
                </c:pt>
                <c:pt idx="420">
                  <c:v>0.33410000000000001</c:v>
                </c:pt>
                <c:pt idx="421">
                  <c:v>0.33529999999999999</c:v>
                </c:pt>
                <c:pt idx="422">
                  <c:v>0.33639999999999998</c:v>
                </c:pt>
                <c:pt idx="423">
                  <c:v>0.33760000000000001</c:v>
                </c:pt>
                <c:pt idx="424">
                  <c:v>0.3387</c:v>
                </c:pt>
                <c:pt idx="425">
                  <c:v>0.33989999999999998</c:v>
                </c:pt>
                <c:pt idx="426">
                  <c:v>0.34100000000000003</c:v>
                </c:pt>
                <c:pt idx="427">
                  <c:v>0.3422</c:v>
                </c:pt>
                <c:pt idx="428">
                  <c:v>0.34329999999999999</c:v>
                </c:pt>
                <c:pt idx="429">
                  <c:v>0.34449999999999997</c:v>
                </c:pt>
                <c:pt idx="430">
                  <c:v>0.34560000000000002</c:v>
                </c:pt>
                <c:pt idx="431">
                  <c:v>0.3468</c:v>
                </c:pt>
                <c:pt idx="432">
                  <c:v>0.34789999999999999</c:v>
                </c:pt>
                <c:pt idx="433">
                  <c:v>0.34899999999999998</c:v>
                </c:pt>
                <c:pt idx="434">
                  <c:v>0.35020000000000001</c:v>
                </c:pt>
                <c:pt idx="435">
                  <c:v>0.3513</c:v>
                </c:pt>
                <c:pt idx="436">
                  <c:v>0.35249999999999998</c:v>
                </c:pt>
                <c:pt idx="437">
                  <c:v>0.35360000000000003</c:v>
                </c:pt>
                <c:pt idx="438">
                  <c:v>0.3548</c:v>
                </c:pt>
                <c:pt idx="439">
                  <c:v>0.35589999999999999</c:v>
                </c:pt>
                <c:pt idx="440">
                  <c:v>0.35709999999999997</c:v>
                </c:pt>
                <c:pt idx="441">
                  <c:v>0.35820000000000002</c:v>
                </c:pt>
                <c:pt idx="442">
                  <c:v>0.3594</c:v>
                </c:pt>
                <c:pt idx="443">
                  <c:v>0.36049999999999999</c:v>
                </c:pt>
                <c:pt idx="444">
                  <c:v>0.36170000000000002</c:v>
                </c:pt>
                <c:pt idx="445">
                  <c:v>0.36280000000000001</c:v>
                </c:pt>
                <c:pt idx="446">
                  <c:v>0.3639</c:v>
                </c:pt>
                <c:pt idx="447">
                  <c:v>0.36509999999999998</c:v>
                </c:pt>
                <c:pt idx="448">
                  <c:v>0.36620000000000003</c:v>
                </c:pt>
                <c:pt idx="449">
                  <c:v>0.3674</c:v>
                </c:pt>
                <c:pt idx="450">
                  <c:v>0.36849999999999999</c:v>
                </c:pt>
                <c:pt idx="451">
                  <c:v>0.36969999999999997</c:v>
                </c:pt>
                <c:pt idx="452">
                  <c:v>0.37080000000000002</c:v>
                </c:pt>
                <c:pt idx="453">
                  <c:v>0.372</c:v>
                </c:pt>
                <c:pt idx="454">
                  <c:v>0.37309999999999999</c:v>
                </c:pt>
                <c:pt idx="455">
                  <c:v>0.37430000000000002</c:v>
                </c:pt>
                <c:pt idx="456">
                  <c:v>0.37540000000000001</c:v>
                </c:pt>
                <c:pt idx="457">
                  <c:v>0.37659999999999999</c:v>
                </c:pt>
                <c:pt idx="458">
                  <c:v>0.37769999999999998</c:v>
                </c:pt>
                <c:pt idx="459">
                  <c:v>0.37880000000000003</c:v>
                </c:pt>
                <c:pt idx="460">
                  <c:v>0.38</c:v>
                </c:pt>
                <c:pt idx="461">
                  <c:v>0.38109999999999999</c:v>
                </c:pt>
                <c:pt idx="462">
                  <c:v>0.38229999999999997</c:v>
                </c:pt>
                <c:pt idx="463">
                  <c:v>0.38340000000000002</c:v>
                </c:pt>
                <c:pt idx="464">
                  <c:v>0.3846</c:v>
                </c:pt>
                <c:pt idx="465">
                  <c:v>0.38569999999999999</c:v>
                </c:pt>
                <c:pt idx="466">
                  <c:v>0.38690000000000002</c:v>
                </c:pt>
                <c:pt idx="467">
                  <c:v>0.38800000000000001</c:v>
                </c:pt>
                <c:pt idx="468">
                  <c:v>0.38919999999999999</c:v>
                </c:pt>
                <c:pt idx="469">
                  <c:v>0.39029999999999998</c:v>
                </c:pt>
                <c:pt idx="470">
                  <c:v>0.39150000000000001</c:v>
                </c:pt>
                <c:pt idx="471">
                  <c:v>0.3926</c:v>
                </c:pt>
                <c:pt idx="472">
                  <c:v>0.39369999999999999</c:v>
                </c:pt>
                <c:pt idx="473">
                  <c:v>0.39489999999999997</c:v>
                </c:pt>
                <c:pt idx="474">
                  <c:v>0.39600000000000002</c:v>
                </c:pt>
                <c:pt idx="475">
                  <c:v>0.3972</c:v>
                </c:pt>
                <c:pt idx="476">
                  <c:v>0.39829999999999999</c:v>
                </c:pt>
                <c:pt idx="477">
                  <c:v>0.39950000000000002</c:v>
                </c:pt>
                <c:pt idx="478">
                  <c:v>0.40060000000000001</c:v>
                </c:pt>
                <c:pt idx="479">
                  <c:v>0.40179999999999999</c:v>
                </c:pt>
                <c:pt idx="480">
                  <c:v>0.40289999999999998</c:v>
                </c:pt>
                <c:pt idx="481">
                  <c:v>0.40410000000000001</c:v>
                </c:pt>
                <c:pt idx="482">
                  <c:v>0.4052</c:v>
                </c:pt>
                <c:pt idx="483">
                  <c:v>0.40639999999999998</c:v>
                </c:pt>
                <c:pt idx="484">
                  <c:v>0.40749999999999997</c:v>
                </c:pt>
                <c:pt idx="485">
                  <c:v>0.40870000000000001</c:v>
                </c:pt>
                <c:pt idx="486">
                  <c:v>0.4098</c:v>
                </c:pt>
                <c:pt idx="487">
                  <c:v>0.41089999999999999</c:v>
                </c:pt>
                <c:pt idx="488">
                  <c:v>0.41210000000000002</c:v>
                </c:pt>
                <c:pt idx="489">
                  <c:v>0.41320000000000001</c:v>
                </c:pt>
                <c:pt idx="490">
                  <c:v>0.41439999999999999</c:v>
                </c:pt>
                <c:pt idx="491">
                  <c:v>0.41549999999999998</c:v>
                </c:pt>
                <c:pt idx="492">
                  <c:v>0.41670000000000001</c:v>
                </c:pt>
                <c:pt idx="493">
                  <c:v>0.4178</c:v>
                </c:pt>
                <c:pt idx="494">
                  <c:v>0.41899999999999998</c:v>
                </c:pt>
                <c:pt idx="495">
                  <c:v>0.42009999999999997</c:v>
                </c:pt>
                <c:pt idx="496">
                  <c:v>0.42130000000000001</c:v>
                </c:pt>
                <c:pt idx="497">
                  <c:v>0.4224</c:v>
                </c:pt>
                <c:pt idx="498">
                  <c:v>0.42359999999999998</c:v>
                </c:pt>
                <c:pt idx="499">
                  <c:v>0.42470000000000002</c:v>
                </c:pt>
                <c:pt idx="500">
                  <c:v>0.42580000000000001</c:v>
                </c:pt>
                <c:pt idx="501">
                  <c:v>0.42699999999999999</c:v>
                </c:pt>
                <c:pt idx="502">
                  <c:v>0.42809999999999998</c:v>
                </c:pt>
                <c:pt idx="503">
                  <c:v>0.42930000000000001</c:v>
                </c:pt>
                <c:pt idx="504">
                  <c:v>0.4304</c:v>
                </c:pt>
                <c:pt idx="505">
                  <c:v>0.43159999999999998</c:v>
                </c:pt>
                <c:pt idx="506">
                  <c:v>0.43269999999999997</c:v>
                </c:pt>
                <c:pt idx="507">
                  <c:v>0.43390000000000001</c:v>
                </c:pt>
                <c:pt idx="508">
                  <c:v>0.435</c:v>
                </c:pt>
                <c:pt idx="509">
                  <c:v>0.43619999999999998</c:v>
                </c:pt>
                <c:pt idx="510">
                  <c:v>0.43730000000000002</c:v>
                </c:pt>
                <c:pt idx="511">
                  <c:v>0.4385</c:v>
                </c:pt>
                <c:pt idx="512">
                  <c:v>0.43959999999999999</c:v>
                </c:pt>
                <c:pt idx="513">
                  <c:v>0.44069999999999998</c:v>
                </c:pt>
                <c:pt idx="514">
                  <c:v>0.44190000000000002</c:v>
                </c:pt>
                <c:pt idx="515">
                  <c:v>0.443</c:v>
                </c:pt>
                <c:pt idx="516">
                  <c:v>0.44419999999999998</c:v>
                </c:pt>
                <c:pt idx="517">
                  <c:v>0.44529999999999997</c:v>
                </c:pt>
                <c:pt idx="518">
                  <c:v>0.44650000000000001</c:v>
                </c:pt>
                <c:pt idx="519">
                  <c:v>0.4476</c:v>
                </c:pt>
                <c:pt idx="520">
                  <c:v>0.44879999999999998</c:v>
                </c:pt>
                <c:pt idx="521">
                  <c:v>0.44990000000000002</c:v>
                </c:pt>
                <c:pt idx="522">
                  <c:v>0.4511</c:v>
                </c:pt>
                <c:pt idx="523">
                  <c:v>0.45219999999999999</c:v>
                </c:pt>
                <c:pt idx="524">
                  <c:v>0.45340000000000003</c:v>
                </c:pt>
                <c:pt idx="525">
                  <c:v>0.45450000000000002</c:v>
                </c:pt>
                <c:pt idx="526">
                  <c:v>0.4556</c:v>
                </c:pt>
                <c:pt idx="527">
                  <c:v>0.45679999999999998</c:v>
                </c:pt>
                <c:pt idx="528">
                  <c:v>0.45789999999999997</c:v>
                </c:pt>
                <c:pt idx="529">
                  <c:v>0.45910000000000001</c:v>
                </c:pt>
                <c:pt idx="530">
                  <c:v>0.4602</c:v>
                </c:pt>
                <c:pt idx="531">
                  <c:v>0.46139999999999998</c:v>
                </c:pt>
                <c:pt idx="532">
                  <c:v>0.46250000000000002</c:v>
                </c:pt>
                <c:pt idx="533">
                  <c:v>0.4637</c:v>
                </c:pt>
                <c:pt idx="534">
                  <c:v>0.46479999999999999</c:v>
                </c:pt>
                <c:pt idx="535">
                  <c:v>0.46600000000000003</c:v>
                </c:pt>
                <c:pt idx="536">
                  <c:v>0.46710000000000002</c:v>
                </c:pt>
                <c:pt idx="537">
                  <c:v>0.46829999999999999</c:v>
                </c:pt>
                <c:pt idx="538">
                  <c:v>0.46939999999999998</c:v>
                </c:pt>
                <c:pt idx="539">
                  <c:v>0.47049999999999997</c:v>
                </c:pt>
                <c:pt idx="540">
                  <c:v>0.47170000000000001</c:v>
                </c:pt>
                <c:pt idx="541">
                  <c:v>0.4728</c:v>
                </c:pt>
                <c:pt idx="542">
                  <c:v>0.47399999999999998</c:v>
                </c:pt>
                <c:pt idx="543">
                  <c:v>0.47510000000000002</c:v>
                </c:pt>
                <c:pt idx="544">
                  <c:v>0.4763</c:v>
                </c:pt>
                <c:pt idx="545">
                  <c:v>0.47739999999999999</c:v>
                </c:pt>
                <c:pt idx="546">
                  <c:v>0.47860000000000003</c:v>
                </c:pt>
                <c:pt idx="547">
                  <c:v>0.47970000000000002</c:v>
                </c:pt>
                <c:pt idx="548">
                  <c:v>0.48089999999999999</c:v>
                </c:pt>
                <c:pt idx="549">
                  <c:v>0.48199999999999998</c:v>
                </c:pt>
                <c:pt idx="550">
                  <c:v>0.48320000000000002</c:v>
                </c:pt>
                <c:pt idx="551">
                  <c:v>0.48430000000000001</c:v>
                </c:pt>
                <c:pt idx="552">
                  <c:v>0.4854</c:v>
                </c:pt>
                <c:pt idx="553">
                  <c:v>0.48659999999999998</c:v>
                </c:pt>
                <c:pt idx="554">
                  <c:v>0.48770000000000002</c:v>
                </c:pt>
                <c:pt idx="555">
                  <c:v>0.4889</c:v>
                </c:pt>
                <c:pt idx="556">
                  <c:v>0.49</c:v>
                </c:pt>
                <c:pt idx="557">
                  <c:v>0.49120000000000003</c:v>
                </c:pt>
                <c:pt idx="558">
                  <c:v>0.49230000000000002</c:v>
                </c:pt>
                <c:pt idx="559">
                  <c:v>0.49349999999999999</c:v>
                </c:pt>
                <c:pt idx="560">
                  <c:v>0.49459999999999998</c:v>
                </c:pt>
                <c:pt idx="561">
                  <c:v>0.49580000000000002</c:v>
                </c:pt>
                <c:pt idx="562">
                  <c:v>0.49690000000000001</c:v>
                </c:pt>
                <c:pt idx="563">
                  <c:v>0.49809999999999999</c:v>
                </c:pt>
                <c:pt idx="564">
                  <c:v>0.49919999999999998</c:v>
                </c:pt>
                <c:pt idx="565">
                  <c:v>0.50029999999999997</c:v>
                </c:pt>
                <c:pt idx="566">
                  <c:v>0.50149999999999995</c:v>
                </c:pt>
                <c:pt idx="567">
                  <c:v>0.50260000000000005</c:v>
                </c:pt>
                <c:pt idx="568">
                  <c:v>0.50380000000000003</c:v>
                </c:pt>
                <c:pt idx="569">
                  <c:v>0.50490000000000002</c:v>
                </c:pt>
                <c:pt idx="570">
                  <c:v>0.50609999999999999</c:v>
                </c:pt>
                <c:pt idx="571">
                  <c:v>0.50719999999999998</c:v>
                </c:pt>
                <c:pt idx="572">
                  <c:v>0.50839999999999996</c:v>
                </c:pt>
                <c:pt idx="573">
                  <c:v>0.50949999999999995</c:v>
                </c:pt>
                <c:pt idx="574">
                  <c:v>0.51070000000000004</c:v>
                </c:pt>
                <c:pt idx="575">
                  <c:v>0.51180000000000003</c:v>
                </c:pt>
                <c:pt idx="576">
                  <c:v>0.51300000000000001</c:v>
                </c:pt>
                <c:pt idx="577">
                  <c:v>0.5141</c:v>
                </c:pt>
                <c:pt idx="578">
                  <c:v>0.51519999999999999</c:v>
                </c:pt>
                <c:pt idx="579">
                  <c:v>0.51639999999999997</c:v>
                </c:pt>
                <c:pt idx="580">
                  <c:v>0.51749999999999996</c:v>
                </c:pt>
                <c:pt idx="581">
                  <c:v>0.51870000000000005</c:v>
                </c:pt>
                <c:pt idx="582">
                  <c:v>0.51980000000000004</c:v>
                </c:pt>
                <c:pt idx="583">
                  <c:v>0.52100000000000002</c:v>
                </c:pt>
                <c:pt idx="584">
                  <c:v>0.52210000000000001</c:v>
                </c:pt>
                <c:pt idx="585">
                  <c:v>0.52329999999999999</c:v>
                </c:pt>
                <c:pt idx="586">
                  <c:v>0.52439999999999998</c:v>
                </c:pt>
                <c:pt idx="587">
                  <c:v>0.52559999999999996</c:v>
                </c:pt>
                <c:pt idx="588">
                  <c:v>0.52669999999999995</c:v>
                </c:pt>
                <c:pt idx="589">
                  <c:v>0.52790000000000004</c:v>
                </c:pt>
                <c:pt idx="590">
                  <c:v>0.52900000000000003</c:v>
                </c:pt>
                <c:pt idx="591">
                  <c:v>0.5302</c:v>
                </c:pt>
                <c:pt idx="592">
                  <c:v>0.53129999999999999</c:v>
                </c:pt>
                <c:pt idx="593">
                  <c:v>0.53239999999999998</c:v>
                </c:pt>
                <c:pt idx="594">
                  <c:v>0.53359999999999996</c:v>
                </c:pt>
                <c:pt idx="595">
                  <c:v>0.53469999999999995</c:v>
                </c:pt>
                <c:pt idx="596">
                  <c:v>0.53590000000000004</c:v>
                </c:pt>
                <c:pt idx="597">
                  <c:v>0.53700000000000003</c:v>
                </c:pt>
                <c:pt idx="598">
                  <c:v>0.53820000000000001</c:v>
                </c:pt>
                <c:pt idx="599">
                  <c:v>0.5393</c:v>
                </c:pt>
                <c:pt idx="600">
                  <c:v>0.54049999999999998</c:v>
                </c:pt>
                <c:pt idx="601">
                  <c:v>0.54159999999999997</c:v>
                </c:pt>
                <c:pt idx="602">
                  <c:v>0.54279999999999995</c:v>
                </c:pt>
                <c:pt idx="603">
                  <c:v>0.54390000000000005</c:v>
                </c:pt>
                <c:pt idx="604">
                  <c:v>0.54510000000000003</c:v>
                </c:pt>
                <c:pt idx="605">
                  <c:v>0.54620000000000002</c:v>
                </c:pt>
                <c:pt idx="606">
                  <c:v>0.54730000000000001</c:v>
                </c:pt>
                <c:pt idx="607">
                  <c:v>0.54849999999999999</c:v>
                </c:pt>
                <c:pt idx="608">
                  <c:v>0.54959999999999998</c:v>
                </c:pt>
                <c:pt idx="609">
                  <c:v>0.55079999999999996</c:v>
                </c:pt>
                <c:pt idx="610">
                  <c:v>0.55189999999999995</c:v>
                </c:pt>
                <c:pt idx="611">
                  <c:v>0.55310000000000004</c:v>
                </c:pt>
                <c:pt idx="612">
                  <c:v>0.55420000000000003</c:v>
                </c:pt>
                <c:pt idx="613">
                  <c:v>0.5554</c:v>
                </c:pt>
                <c:pt idx="614">
                  <c:v>0.55649999999999999</c:v>
                </c:pt>
                <c:pt idx="615">
                  <c:v>0.55769999999999997</c:v>
                </c:pt>
                <c:pt idx="616">
                  <c:v>0.55879999999999996</c:v>
                </c:pt>
                <c:pt idx="617">
                  <c:v>0.56000000000000005</c:v>
                </c:pt>
                <c:pt idx="618">
                  <c:v>0.56110000000000004</c:v>
                </c:pt>
                <c:pt idx="619">
                  <c:v>0.56220000000000003</c:v>
                </c:pt>
                <c:pt idx="620">
                  <c:v>0.56340000000000001</c:v>
                </c:pt>
                <c:pt idx="621">
                  <c:v>0.5645</c:v>
                </c:pt>
                <c:pt idx="622">
                  <c:v>0.56569999999999998</c:v>
                </c:pt>
                <c:pt idx="623">
                  <c:v>0.56679999999999997</c:v>
                </c:pt>
                <c:pt idx="624">
                  <c:v>0.56799999999999995</c:v>
                </c:pt>
                <c:pt idx="625">
                  <c:v>0.56910000000000005</c:v>
                </c:pt>
                <c:pt idx="626">
                  <c:v>0.57030000000000003</c:v>
                </c:pt>
                <c:pt idx="627">
                  <c:v>0.57140000000000002</c:v>
                </c:pt>
                <c:pt idx="628">
                  <c:v>0.5726</c:v>
                </c:pt>
                <c:pt idx="629">
                  <c:v>0.57369999999999999</c:v>
                </c:pt>
                <c:pt idx="630">
                  <c:v>0.57489999999999997</c:v>
                </c:pt>
                <c:pt idx="631">
                  <c:v>0.57599999999999996</c:v>
                </c:pt>
                <c:pt idx="632">
                  <c:v>0.57709999999999995</c:v>
                </c:pt>
                <c:pt idx="633">
                  <c:v>0.57830000000000004</c:v>
                </c:pt>
                <c:pt idx="634">
                  <c:v>0.57940000000000003</c:v>
                </c:pt>
                <c:pt idx="635">
                  <c:v>0.5806</c:v>
                </c:pt>
                <c:pt idx="636">
                  <c:v>0.58169999999999999</c:v>
                </c:pt>
                <c:pt idx="637">
                  <c:v>0.58289999999999997</c:v>
                </c:pt>
                <c:pt idx="638">
                  <c:v>0.58399999999999996</c:v>
                </c:pt>
                <c:pt idx="639">
                  <c:v>0.58520000000000005</c:v>
                </c:pt>
                <c:pt idx="640">
                  <c:v>0.58630000000000004</c:v>
                </c:pt>
                <c:pt idx="641">
                  <c:v>0.58750000000000002</c:v>
                </c:pt>
                <c:pt idx="642">
                  <c:v>0.58860000000000001</c:v>
                </c:pt>
                <c:pt idx="643">
                  <c:v>0.58979999999999999</c:v>
                </c:pt>
                <c:pt idx="644">
                  <c:v>0.59089999999999998</c:v>
                </c:pt>
                <c:pt idx="645">
                  <c:v>0.59199999999999997</c:v>
                </c:pt>
                <c:pt idx="646">
                  <c:v>0.59319999999999995</c:v>
                </c:pt>
                <c:pt idx="647">
                  <c:v>0.59430000000000005</c:v>
                </c:pt>
                <c:pt idx="648">
                  <c:v>0.59550000000000003</c:v>
                </c:pt>
                <c:pt idx="649">
                  <c:v>0.59660000000000002</c:v>
                </c:pt>
                <c:pt idx="650">
                  <c:v>0.5978</c:v>
                </c:pt>
                <c:pt idx="651">
                  <c:v>0.59889999999999999</c:v>
                </c:pt>
                <c:pt idx="652">
                  <c:v>0.60009999999999997</c:v>
                </c:pt>
                <c:pt idx="653">
                  <c:v>0.60119999999999996</c:v>
                </c:pt>
                <c:pt idx="654">
                  <c:v>0.60240000000000005</c:v>
                </c:pt>
                <c:pt idx="655">
                  <c:v>0.60350000000000004</c:v>
                </c:pt>
                <c:pt idx="656">
                  <c:v>0.60470000000000002</c:v>
                </c:pt>
                <c:pt idx="657">
                  <c:v>0.60580000000000001</c:v>
                </c:pt>
                <c:pt idx="658">
                  <c:v>0.6069</c:v>
                </c:pt>
                <c:pt idx="659">
                  <c:v>0.60809999999999997</c:v>
                </c:pt>
                <c:pt idx="660">
                  <c:v>0.60919999999999996</c:v>
                </c:pt>
                <c:pt idx="661">
                  <c:v>0.61040000000000005</c:v>
                </c:pt>
                <c:pt idx="662">
                  <c:v>0.61150000000000004</c:v>
                </c:pt>
                <c:pt idx="663">
                  <c:v>0.61270000000000002</c:v>
                </c:pt>
                <c:pt idx="664">
                  <c:v>0.61380000000000001</c:v>
                </c:pt>
                <c:pt idx="665">
                  <c:v>0.61499999999999999</c:v>
                </c:pt>
                <c:pt idx="666">
                  <c:v>0.61609999999999998</c:v>
                </c:pt>
                <c:pt idx="667">
                  <c:v>0.61729999999999996</c:v>
                </c:pt>
                <c:pt idx="668">
                  <c:v>0.61839999999999995</c:v>
                </c:pt>
                <c:pt idx="669">
                  <c:v>0.61960000000000004</c:v>
                </c:pt>
                <c:pt idx="670">
                  <c:v>0.62070000000000003</c:v>
                </c:pt>
                <c:pt idx="671">
                  <c:v>0.62180000000000002</c:v>
                </c:pt>
                <c:pt idx="672">
                  <c:v>0.623</c:v>
                </c:pt>
                <c:pt idx="673">
                  <c:v>0.62409999999999999</c:v>
                </c:pt>
                <c:pt idx="674">
                  <c:v>0.62529999999999997</c:v>
                </c:pt>
                <c:pt idx="675">
                  <c:v>0.62639999999999996</c:v>
                </c:pt>
                <c:pt idx="676">
                  <c:v>0.62760000000000005</c:v>
                </c:pt>
                <c:pt idx="677">
                  <c:v>0.62870000000000004</c:v>
                </c:pt>
                <c:pt idx="678">
                  <c:v>0.62990000000000002</c:v>
                </c:pt>
                <c:pt idx="679">
                  <c:v>0.63100000000000001</c:v>
                </c:pt>
                <c:pt idx="680">
                  <c:v>0.63219999999999998</c:v>
                </c:pt>
                <c:pt idx="681">
                  <c:v>0.63329999999999997</c:v>
                </c:pt>
                <c:pt idx="682">
                  <c:v>0.63449999999999995</c:v>
                </c:pt>
                <c:pt idx="683">
                  <c:v>0.63560000000000005</c:v>
                </c:pt>
                <c:pt idx="684">
                  <c:v>0.63670000000000004</c:v>
                </c:pt>
                <c:pt idx="685">
                  <c:v>0.63790000000000002</c:v>
                </c:pt>
                <c:pt idx="686">
                  <c:v>0.63900000000000001</c:v>
                </c:pt>
                <c:pt idx="687">
                  <c:v>0.64019999999999999</c:v>
                </c:pt>
                <c:pt idx="688">
                  <c:v>0.64129999999999998</c:v>
                </c:pt>
                <c:pt idx="689">
                  <c:v>0.64249999999999996</c:v>
                </c:pt>
                <c:pt idx="690">
                  <c:v>0.64359999999999995</c:v>
                </c:pt>
                <c:pt idx="691">
                  <c:v>0.64480000000000004</c:v>
                </c:pt>
                <c:pt idx="692">
                  <c:v>0.64590000000000003</c:v>
                </c:pt>
                <c:pt idx="693">
                  <c:v>0.64710000000000001</c:v>
                </c:pt>
                <c:pt idx="694">
                  <c:v>0.6482</c:v>
                </c:pt>
                <c:pt idx="695">
                  <c:v>0.64939999999999998</c:v>
                </c:pt>
                <c:pt idx="696">
                  <c:v>0.65049999999999997</c:v>
                </c:pt>
                <c:pt idx="697">
                  <c:v>0.65159999999999996</c:v>
                </c:pt>
                <c:pt idx="698">
                  <c:v>0.65280000000000005</c:v>
                </c:pt>
                <c:pt idx="699">
                  <c:v>0.65390000000000004</c:v>
                </c:pt>
                <c:pt idx="700">
                  <c:v>0.65510000000000002</c:v>
                </c:pt>
                <c:pt idx="701">
                  <c:v>0.65620000000000001</c:v>
                </c:pt>
                <c:pt idx="702">
                  <c:v>0.65739999999999998</c:v>
                </c:pt>
                <c:pt idx="703">
                  <c:v>0.65849999999999997</c:v>
                </c:pt>
                <c:pt idx="704">
                  <c:v>0.65969999999999995</c:v>
                </c:pt>
                <c:pt idx="705">
                  <c:v>0.66080000000000005</c:v>
                </c:pt>
                <c:pt idx="706">
                  <c:v>0.66200000000000003</c:v>
                </c:pt>
                <c:pt idx="707">
                  <c:v>0.66310000000000002</c:v>
                </c:pt>
                <c:pt idx="708">
                  <c:v>0.6643</c:v>
                </c:pt>
                <c:pt idx="709">
                  <c:v>0.66539999999999999</c:v>
                </c:pt>
                <c:pt idx="710">
                  <c:v>0.66659999999999997</c:v>
                </c:pt>
                <c:pt idx="711">
                  <c:v>0.66769999999999996</c:v>
                </c:pt>
                <c:pt idx="712">
                  <c:v>0.66879999999999995</c:v>
                </c:pt>
                <c:pt idx="713">
                  <c:v>0.67</c:v>
                </c:pt>
                <c:pt idx="714">
                  <c:v>0.67110000000000003</c:v>
                </c:pt>
                <c:pt idx="715">
                  <c:v>0.67230000000000001</c:v>
                </c:pt>
                <c:pt idx="716">
                  <c:v>0.6734</c:v>
                </c:pt>
                <c:pt idx="717">
                  <c:v>0.67459999999999998</c:v>
                </c:pt>
                <c:pt idx="718">
                  <c:v>0.67569999999999997</c:v>
                </c:pt>
                <c:pt idx="719">
                  <c:v>0.67689999999999995</c:v>
                </c:pt>
                <c:pt idx="720">
                  <c:v>0.67800000000000005</c:v>
                </c:pt>
                <c:pt idx="721">
                  <c:v>0.67920000000000003</c:v>
                </c:pt>
                <c:pt idx="722">
                  <c:v>0.68030000000000002</c:v>
                </c:pt>
                <c:pt idx="723">
                  <c:v>0.68149999999999999</c:v>
                </c:pt>
                <c:pt idx="724">
                  <c:v>0.68259999999999998</c:v>
                </c:pt>
                <c:pt idx="725">
                  <c:v>0.68369999999999997</c:v>
                </c:pt>
                <c:pt idx="726">
                  <c:v>0.68489999999999995</c:v>
                </c:pt>
                <c:pt idx="727">
                  <c:v>0.68600000000000005</c:v>
                </c:pt>
                <c:pt idx="728">
                  <c:v>0.68720000000000003</c:v>
                </c:pt>
                <c:pt idx="729">
                  <c:v>0.68830000000000002</c:v>
                </c:pt>
                <c:pt idx="730">
                  <c:v>0.6895</c:v>
                </c:pt>
                <c:pt idx="731">
                  <c:v>0.69059999999999999</c:v>
                </c:pt>
                <c:pt idx="732">
                  <c:v>0.69179999999999997</c:v>
                </c:pt>
                <c:pt idx="733">
                  <c:v>0.69289999999999996</c:v>
                </c:pt>
                <c:pt idx="734">
                  <c:v>0.69410000000000005</c:v>
                </c:pt>
                <c:pt idx="735">
                  <c:v>0.69520000000000004</c:v>
                </c:pt>
                <c:pt idx="736">
                  <c:v>0.69640000000000002</c:v>
                </c:pt>
                <c:pt idx="737">
                  <c:v>0.69750000000000001</c:v>
                </c:pt>
                <c:pt idx="738">
                  <c:v>0.6986</c:v>
                </c:pt>
                <c:pt idx="739">
                  <c:v>0.69979999999999998</c:v>
                </c:pt>
                <c:pt idx="740">
                  <c:v>0.70089999999999997</c:v>
                </c:pt>
                <c:pt idx="741">
                  <c:v>0.70209999999999995</c:v>
                </c:pt>
                <c:pt idx="742">
                  <c:v>0.70320000000000005</c:v>
                </c:pt>
                <c:pt idx="743">
                  <c:v>0.70440000000000003</c:v>
                </c:pt>
                <c:pt idx="744">
                  <c:v>0.70550000000000002</c:v>
                </c:pt>
                <c:pt idx="745">
                  <c:v>0.70669999999999999</c:v>
                </c:pt>
                <c:pt idx="746">
                  <c:v>0.70779999999999998</c:v>
                </c:pt>
                <c:pt idx="747">
                  <c:v>0.70899999999999996</c:v>
                </c:pt>
                <c:pt idx="748">
                  <c:v>0.71009999999999995</c:v>
                </c:pt>
                <c:pt idx="749">
                  <c:v>0.71130000000000004</c:v>
                </c:pt>
                <c:pt idx="750">
                  <c:v>0.71240000000000003</c:v>
                </c:pt>
                <c:pt idx="751">
                  <c:v>0.71350000000000002</c:v>
                </c:pt>
                <c:pt idx="752">
                  <c:v>0.7147</c:v>
                </c:pt>
                <c:pt idx="753">
                  <c:v>0.71579999999999999</c:v>
                </c:pt>
                <c:pt idx="754">
                  <c:v>0.71699999999999997</c:v>
                </c:pt>
                <c:pt idx="755">
                  <c:v>0.71809999999999996</c:v>
                </c:pt>
                <c:pt idx="756">
                  <c:v>0.71930000000000005</c:v>
                </c:pt>
                <c:pt idx="757">
                  <c:v>0.72040000000000004</c:v>
                </c:pt>
                <c:pt idx="758">
                  <c:v>0.72160000000000002</c:v>
                </c:pt>
                <c:pt idx="759">
                  <c:v>0.72270000000000001</c:v>
                </c:pt>
                <c:pt idx="760">
                  <c:v>0.72389999999999999</c:v>
                </c:pt>
                <c:pt idx="761">
                  <c:v>0.72499999999999998</c:v>
                </c:pt>
                <c:pt idx="762">
                  <c:v>0.72619999999999996</c:v>
                </c:pt>
                <c:pt idx="763">
                  <c:v>0.72729999999999995</c:v>
                </c:pt>
                <c:pt idx="764">
                  <c:v>0.72840000000000005</c:v>
                </c:pt>
                <c:pt idx="765">
                  <c:v>0.72960000000000003</c:v>
                </c:pt>
                <c:pt idx="766">
                  <c:v>0.73070000000000002</c:v>
                </c:pt>
                <c:pt idx="767">
                  <c:v>0.7319</c:v>
                </c:pt>
                <c:pt idx="768">
                  <c:v>0.73299999999999998</c:v>
                </c:pt>
                <c:pt idx="769">
                  <c:v>0.73419999999999996</c:v>
                </c:pt>
                <c:pt idx="770">
                  <c:v>0.73529999999999995</c:v>
                </c:pt>
                <c:pt idx="771">
                  <c:v>0.73650000000000004</c:v>
                </c:pt>
                <c:pt idx="772">
                  <c:v>0.73760000000000003</c:v>
                </c:pt>
                <c:pt idx="773">
                  <c:v>0.73880000000000001</c:v>
                </c:pt>
                <c:pt idx="774">
                  <c:v>0.7399</c:v>
                </c:pt>
                <c:pt idx="775">
                  <c:v>0.74109999999999998</c:v>
                </c:pt>
                <c:pt idx="776">
                  <c:v>0.74219999999999997</c:v>
                </c:pt>
                <c:pt idx="777">
                  <c:v>0.74329999999999996</c:v>
                </c:pt>
                <c:pt idx="778">
                  <c:v>0.74450000000000005</c:v>
                </c:pt>
                <c:pt idx="779">
                  <c:v>0.74560000000000004</c:v>
                </c:pt>
                <c:pt idx="780">
                  <c:v>0.74680000000000002</c:v>
                </c:pt>
                <c:pt idx="781">
                  <c:v>0.74790000000000001</c:v>
                </c:pt>
                <c:pt idx="782">
                  <c:v>0.74909999999999999</c:v>
                </c:pt>
                <c:pt idx="783">
                  <c:v>0.75019999999999998</c:v>
                </c:pt>
                <c:pt idx="784">
                  <c:v>0.75139999999999996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0.75480000000000003</c:v>
                </c:pt>
                <c:pt idx="788">
                  <c:v>0.75600000000000001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0.75939999999999996</c:v>
                </c:pt>
                <c:pt idx="792">
                  <c:v>0.76049999999999995</c:v>
                </c:pt>
                <c:pt idx="793">
                  <c:v>0.76170000000000004</c:v>
                </c:pt>
                <c:pt idx="794">
                  <c:v>0.76280000000000003</c:v>
                </c:pt>
                <c:pt idx="795">
                  <c:v>0.76400000000000001</c:v>
                </c:pt>
                <c:pt idx="796">
                  <c:v>0.7651</c:v>
                </c:pt>
                <c:pt idx="797">
                  <c:v>0.76629999999999998</c:v>
                </c:pt>
                <c:pt idx="798">
                  <c:v>0.76739999999999997</c:v>
                </c:pt>
                <c:pt idx="799">
                  <c:v>0.76859999999999995</c:v>
                </c:pt>
                <c:pt idx="800">
                  <c:v>0.76970000000000005</c:v>
                </c:pt>
                <c:pt idx="801">
                  <c:v>0.77090000000000003</c:v>
                </c:pt>
                <c:pt idx="802">
                  <c:v>0.77200000000000002</c:v>
                </c:pt>
                <c:pt idx="803">
                  <c:v>0.77310000000000001</c:v>
                </c:pt>
                <c:pt idx="804">
                  <c:v>0.77429999999999999</c:v>
                </c:pt>
                <c:pt idx="805">
                  <c:v>0.77539999999999998</c:v>
                </c:pt>
                <c:pt idx="806">
                  <c:v>0.77659999999999996</c:v>
                </c:pt>
                <c:pt idx="807">
                  <c:v>0.77769999999999995</c:v>
                </c:pt>
                <c:pt idx="808">
                  <c:v>0.77890000000000004</c:v>
                </c:pt>
                <c:pt idx="809">
                  <c:v>0.78</c:v>
                </c:pt>
                <c:pt idx="810">
                  <c:v>0.78120000000000001</c:v>
                </c:pt>
                <c:pt idx="811">
                  <c:v>0.7823</c:v>
                </c:pt>
                <c:pt idx="812">
                  <c:v>0.78349999999999997</c:v>
                </c:pt>
                <c:pt idx="813">
                  <c:v>0.78459999999999996</c:v>
                </c:pt>
                <c:pt idx="814">
                  <c:v>0.78580000000000005</c:v>
                </c:pt>
                <c:pt idx="815">
                  <c:v>0.78690000000000004</c:v>
                </c:pt>
                <c:pt idx="816">
                  <c:v>0.78810000000000002</c:v>
                </c:pt>
                <c:pt idx="817">
                  <c:v>0.78920000000000001</c:v>
                </c:pt>
                <c:pt idx="818">
                  <c:v>0.7903</c:v>
                </c:pt>
                <c:pt idx="819">
                  <c:v>0.79149999999999998</c:v>
                </c:pt>
                <c:pt idx="820">
                  <c:v>0.79259999999999997</c:v>
                </c:pt>
                <c:pt idx="821">
                  <c:v>0.79379999999999995</c:v>
                </c:pt>
                <c:pt idx="822">
                  <c:v>0.79490000000000005</c:v>
                </c:pt>
                <c:pt idx="823">
                  <c:v>0.79610000000000003</c:v>
                </c:pt>
                <c:pt idx="824">
                  <c:v>0.79720000000000002</c:v>
                </c:pt>
                <c:pt idx="825">
                  <c:v>0.7984</c:v>
                </c:pt>
                <c:pt idx="826">
                  <c:v>0.79949999999999999</c:v>
                </c:pt>
                <c:pt idx="827">
                  <c:v>0.80069999999999997</c:v>
                </c:pt>
                <c:pt idx="828">
                  <c:v>0.80179999999999996</c:v>
                </c:pt>
                <c:pt idx="829">
                  <c:v>0.80300000000000005</c:v>
                </c:pt>
                <c:pt idx="830">
                  <c:v>0.80410000000000004</c:v>
                </c:pt>
                <c:pt idx="831">
                  <c:v>0.80520000000000003</c:v>
                </c:pt>
                <c:pt idx="832">
                  <c:v>0.80640000000000001</c:v>
                </c:pt>
                <c:pt idx="833">
                  <c:v>0.8075</c:v>
                </c:pt>
                <c:pt idx="834">
                  <c:v>0.80869999999999997</c:v>
                </c:pt>
                <c:pt idx="835">
                  <c:v>0.80979999999999996</c:v>
                </c:pt>
                <c:pt idx="836">
                  <c:v>0.81100000000000005</c:v>
                </c:pt>
                <c:pt idx="837">
                  <c:v>0.81210000000000004</c:v>
                </c:pt>
                <c:pt idx="838">
                  <c:v>0.81330000000000002</c:v>
                </c:pt>
                <c:pt idx="839">
                  <c:v>0.81440000000000001</c:v>
                </c:pt>
                <c:pt idx="840">
                  <c:v>0.81559999999999999</c:v>
                </c:pt>
                <c:pt idx="841">
                  <c:v>0.81669999999999998</c:v>
                </c:pt>
                <c:pt idx="842">
                  <c:v>0.81789999999999996</c:v>
                </c:pt>
                <c:pt idx="843">
                  <c:v>0.81899999999999995</c:v>
                </c:pt>
                <c:pt idx="844">
                  <c:v>0.82010000000000005</c:v>
                </c:pt>
                <c:pt idx="845">
                  <c:v>0.82130000000000003</c:v>
                </c:pt>
                <c:pt idx="846">
                  <c:v>0.82240000000000002</c:v>
                </c:pt>
                <c:pt idx="847">
                  <c:v>0.8236</c:v>
                </c:pt>
                <c:pt idx="848">
                  <c:v>0.82469999999999999</c:v>
                </c:pt>
                <c:pt idx="849">
                  <c:v>0.82589999999999997</c:v>
                </c:pt>
                <c:pt idx="850">
                  <c:v>0.82699999999999996</c:v>
                </c:pt>
                <c:pt idx="851">
                  <c:v>0.82820000000000005</c:v>
                </c:pt>
                <c:pt idx="852">
                  <c:v>0.82930000000000004</c:v>
                </c:pt>
                <c:pt idx="853">
                  <c:v>0.83050000000000002</c:v>
                </c:pt>
                <c:pt idx="854">
                  <c:v>0.83160000000000001</c:v>
                </c:pt>
                <c:pt idx="855">
                  <c:v>0.83279999999999998</c:v>
                </c:pt>
                <c:pt idx="856">
                  <c:v>0.83389999999999997</c:v>
                </c:pt>
                <c:pt idx="857">
                  <c:v>0.83499999999999996</c:v>
                </c:pt>
                <c:pt idx="858">
                  <c:v>0.83620000000000005</c:v>
                </c:pt>
                <c:pt idx="859">
                  <c:v>0.83730000000000004</c:v>
                </c:pt>
                <c:pt idx="860">
                  <c:v>0.83850000000000002</c:v>
                </c:pt>
                <c:pt idx="861">
                  <c:v>0.83960000000000001</c:v>
                </c:pt>
                <c:pt idx="862">
                  <c:v>0.84079999999999999</c:v>
                </c:pt>
                <c:pt idx="863">
                  <c:v>0.84189999999999998</c:v>
                </c:pt>
                <c:pt idx="864">
                  <c:v>0.84309999999999996</c:v>
                </c:pt>
                <c:pt idx="865">
                  <c:v>0.84419999999999995</c:v>
                </c:pt>
                <c:pt idx="866">
                  <c:v>0.84540000000000004</c:v>
                </c:pt>
                <c:pt idx="867">
                  <c:v>0.84650000000000003</c:v>
                </c:pt>
              </c:numCache>
            </c:numRef>
          </c:xVal>
          <c:yVal>
            <c:numRef>
              <c:f>'Gaussian beam 40fC@200kV'!$C$3:$C$870</c:f>
              <c:numCache>
                <c:formatCode>0.00E+00</c:formatCode>
                <c:ptCount val="868"/>
                <c:pt idx="0">
                  <c:v>6.5480000000000001E-9</c:v>
                </c:pt>
                <c:pt idx="1">
                  <c:v>6.6190000000000004E-9</c:v>
                </c:pt>
                <c:pt idx="2">
                  <c:v>6.6409999999999997E-9</c:v>
                </c:pt>
                <c:pt idx="3">
                  <c:v>6.7720000000000002E-9</c:v>
                </c:pt>
                <c:pt idx="4">
                  <c:v>6.8439999999999999E-9</c:v>
                </c:pt>
                <c:pt idx="5">
                  <c:v>6.9109999999999998E-9</c:v>
                </c:pt>
                <c:pt idx="6">
                  <c:v>6.9919999999999998E-9</c:v>
                </c:pt>
                <c:pt idx="7">
                  <c:v>6.9969999999999997E-9</c:v>
                </c:pt>
                <c:pt idx="8">
                  <c:v>7.0440000000000001E-9</c:v>
                </c:pt>
                <c:pt idx="9">
                  <c:v>7.0619999999999998E-9</c:v>
                </c:pt>
                <c:pt idx="10">
                  <c:v>7.0550000000000001E-9</c:v>
                </c:pt>
                <c:pt idx="11">
                  <c:v>7.0649999999999999E-9</c:v>
                </c:pt>
                <c:pt idx="12">
                  <c:v>7.0619999999999998E-9</c:v>
                </c:pt>
                <c:pt idx="13">
                  <c:v>7.0559999999999996E-9</c:v>
                </c:pt>
                <c:pt idx="14">
                  <c:v>7.0889999999999998E-9</c:v>
                </c:pt>
                <c:pt idx="15">
                  <c:v>7.1099999999999996E-9</c:v>
                </c:pt>
                <c:pt idx="16">
                  <c:v>7.103E-9</c:v>
                </c:pt>
                <c:pt idx="17">
                  <c:v>7.1019999999999997E-9</c:v>
                </c:pt>
                <c:pt idx="18">
                  <c:v>7.114E-9</c:v>
                </c:pt>
                <c:pt idx="19">
                  <c:v>7.0800000000000004E-9</c:v>
                </c:pt>
                <c:pt idx="20">
                  <c:v>7.1079999999999999E-9</c:v>
                </c:pt>
                <c:pt idx="21">
                  <c:v>7.138E-9</c:v>
                </c:pt>
                <c:pt idx="22">
                  <c:v>7.1269999999999999E-9</c:v>
                </c:pt>
                <c:pt idx="23">
                  <c:v>7.1340000000000004E-9</c:v>
                </c:pt>
                <c:pt idx="24">
                  <c:v>7.1520000000000001E-9</c:v>
                </c:pt>
                <c:pt idx="25">
                  <c:v>7.165E-9</c:v>
                </c:pt>
                <c:pt idx="26">
                  <c:v>7.1680000000000001E-9</c:v>
                </c:pt>
                <c:pt idx="27">
                  <c:v>7.1880000000000004E-9</c:v>
                </c:pt>
                <c:pt idx="28">
                  <c:v>7.2120000000000003E-9</c:v>
                </c:pt>
                <c:pt idx="29">
                  <c:v>7.2429999999999999E-9</c:v>
                </c:pt>
                <c:pt idx="30">
                  <c:v>7.2580000000000004E-9</c:v>
                </c:pt>
                <c:pt idx="31">
                  <c:v>7.265E-9</c:v>
                </c:pt>
                <c:pt idx="32">
                  <c:v>7.2850000000000004E-9</c:v>
                </c:pt>
                <c:pt idx="33">
                  <c:v>7.308E-9</c:v>
                </c:pt>
                <c:pt idx="34">
                  <c:v>7.3200000000000004E-9</c:v>
                </c:pt>
                <c:pt idx="35">
                  <c:v>7.3419999999999997E-9</c:v>
                </c:pt>
                <c:pt idx="36">
                  <c:v>7.3639999999999998E-9</c:v>
                </c:pt>
                <c:pt idx="37">
                  <c:v>7.3859999999999999E-9</c:v>
                </c:pt>
                <c:pt idx="38">
                  <c:v>7.4110000000000002E-9</c:v>
                </c:pt>
                <c:pt idx="39">
                  <c:v>7.4419999999999997E-9</c:v>
                </c:pt>
                <c:pt idx="40">
                  <c:v>7.4790000000000003E-9</c:v>
                </c:pt>
                <c:pt idx="41">
                  <c:v>7.5599999999999995E-9</c:v>
                </c:pt>
                <c:pt idx="42">
                  <c:v>7.6190000000000003E-9</c:v>
                </c:pt>
                <c:pt idx="43">
                  <c:v>7.683E-9</c:v>
                </c:pt>
                <c:pt idx="44">
                  <c:v>7.7599999999999997E-9</c:v>
                </c:pt>
                <c:pt idx="45">
                  <c:v>7.8519999999999998E-9</c:v>
                </c:pt>
                <c:pt idx="46">
                  <c:v>7.9740000000000008E-9</c:v>
                </c:pt>
                <c:pt idx="47">
                  <c:v>8.1050000000000004E-9</c:v>
                </c:pt>
                <c:pt idx="48">
                  <c:v>8.2589999999999997E-9</c:v>
                </c:pt>
                <c:pt idx="49">
                  <c:v>8.4439999999999994E-9</c:v>
                </c:pt>
                <c:pt idx="50">
                  <c:v>8.6620000000000001E-9</c:v>
                </c:pt>
                <c:pt idx="51">
                  <c:v>8.9190000000000003E-9</c:v>
                </c:pt>
                <c:pt idx="52">
                  <c:v>9.2189999999999997E-9</c:v>
                </c:pt>
                <c:pt idx="53">
                  <c:v>9.5700000000000007E-9</c:v>
                </c:pt>
                <c:pt idx="54">
                  <c:v>9.9770000000000006E-9</c:v>
                </c:pt>
                <c:pt idx="55">
                  <c:v>1.0449999999999999E-8</c:v>
                </c:pt>
                <c:pt idx="56">
                  <c:v>1.0989999999999999E-8</c:v>
                </c:pt>
                <c:pt idx="57">
                  <c:v>1.1609999999999999E-8</c:v>
                </c:pt>
                <c:pt idx="58">
                  <c:v>1.232E-8</c:v>
                </c:pt>
                <c:pt idx="59">
                  <c:v>1.3130000000000001E-8</c:v>
                </c:pt>
                <c:pt idx="60">
                  <c:v>1.405E-8</c:v>
                </c:pt>
                <c:pt idx="61">
                  <c:v>1.508E-8</c:v>
                </c:pt>
                <c:pt idx="62">
                  <c:v>1.6239999999999999E-8</c:v>
                </c:pt>
                <c:pt idx="63">
                  <c:v>1.7550000000000002E-8</c:v>
                </c:pt>
                <c:pt idx="64">
                  <c:v>1.9000000000000001E-8</c:v>
                </c:pt>
                <c:pt idx="65">
                  <c:v>2.0640000000000002E-8</c:v>
                </c:pt>
                <c:pt idx="66">
                  <c:v>2.248E-8</c:v>
                </c:pt>
                <c:pt idx="67">
                  <c:v>2.454E-8</c:v>
                </c:pt>
                <c:pt idx="68">
                  <c:v>2.6869999999999998E-8</c:v>
                </c:pt>
                <c:pt idx="69">
                  <c:v>2.9490000000000001E-8</c:v>
                </c:pt>
                <c:pt idx="70">
                  <c:v>3.2450000000000003E-8</c:v>
                </c:pt>
                <c:pt idx="71">
                  <c:v>3.578E-8</c:v>
                </c:pt>
                <c:pt idx="72">
                  <c:v>3.9529999999999997E-8</c:v>
                </c:pt>
                <c:pt idx="73">
                  <c:v>4.3719999999999997E-8</c:v>
                </c:pt>
                <c:pt idx="74">
                  <c:v>4.838E-8</c:v>
                </c:pt>
                <c:pt idx="75">
                  <c:v>5.3559999999999998E-8</c:v>
                </c:pt>
                <c:pt idx="76">
                  <c:v>5.9260000000000003E-8</c:v>
                </c:pt>
                <c:pt idx="77">
                  <c:v>6.5499999999999998E-8</c:v>
                </c:pt>
                <c:pt idx="78">
                  <c:v>7.2279999999999996E-8</c:v>
                </c:pt>
                <c:pt idx="79">
                  <c:v>7.9599999999999998E-8</c:v>
                </c:pt>
                <c:pt idx="80">
                  <c:v>8.7429999999999996E-8</c:v>
                </c:pt>
                <c:pt idx="81">
                  <c:v>9.5760000000000005E-8</c:v>
                </c:pt>
                <c:pt idx="82">
                  <c:v>1.046E-7</c:v>
                </c:pt>
                <c:pt idx="83">
                  <c:v>1.138E-7</c:v>
                </c:pt>
                <c:pt idx="84">
                  <c:v>1.2340000000000001E-7</c:v>
                </c:pt>
                <c:pt idx="85">
                  <c:v>1.3339999999999999E-7</c:v>
                </c:pt>
                <c:pt idx="86">
                  <c:v>1.437E-7</c:v>
                </c:pt>
                <c:pt idx="87">
                  <c:v>1.5419999999999999E-7</c:v>
                </c:pt>
                <c:pt idx="88">
                  <c:v>1.649E-7</c:v>
                </c:pt>
                <c:pt idx="89">
                  <c:v>1.758E-7</c:v>
                </c:pt>
                <c:pt idx="90">
                  <c:v>1.8680000000000001E-7</c:v>
                </c:pt>
                <c:pt idx="91">
                  <c:v>1.9780000000000001E-7</c:v>
                </c:pt>
                <c:pt idx="92">
                  <c:v>2.093E-7</c:v>
                </c:pt>
                <c:pt idx="93">
                  <c:v>2.2030000000000001E-7</c:v>
                </c:pt>
                <c:pt idx="94">
                  <c:v>2.3120000000000001E-7</c:v>
                </c:pt>
                <c:pt idx="95">
                  <c:v>2.4209999999999998E-7</c:v>
                </c:pt>
                <c:pt idx="96">
                  <c:v>2.5289999999999999E-7</c:v>
                </c:pt>
                <c:pt idx="97">
                  <c:v>2.636E-7</c:v>
                </c:pt>
                <c:pt idx="98">
                  <c:v>2.7430000000000001E-7</c:v>
                </c:pt>
                <c:pt idx="99">
                  <c:v>2.8480000000000001E-7</c:v>
                </c:pt>
                <c:pt idx="100">
                  <c:v>2.953E-7</c:v>
                </c:pt>
                <c:pt idx="101">
                  <c:v>3.058E-7</c:v>
                </c:pt>
                <c:pt idx="102">
                  <c:v>3.1629999999999999E-7</c:v>
                </c:pt>
                <c:pt idx="103">
                  <c:v>3.269E-7</c:v>
                </c:pt>
                <c:pt idx="104">
                  <c:v>3.3770000000000001E-7</c:v>
                </c:pt>
                <c:pt idx="105">
                  <c:v>3.4869999999999999E-7</c:v>
                </c:pt>
                <c:pt idx="106">
                  <c:v>3.5999999999999999E-7</c:v>
                </c:pt>
                <c:pt idx="107">
                  <c:v>3.7170000000000003E-7</c:v>
                </c:pt>
                <c:pt idx="108">
                  <c:v>3.8379999999999998E-7</c:v>
                </c:pt>
                <c:pt idx="109">
                  <c:v>3.9659999999999999E-7</c:v>
                </c:pt>
                <c:pt idx="110">
                  <c:v>4.0989999999999998E-7</c:v>
                </c:pt>
                <c:pt idx="111">
                  <c:v>4.2389999999999998E-7</c:v>
                </c:pt>
                <c:pt idx="112">
                  <c:v>4.3879999999999999E-7</c:v>
                </c:pt>
                <c:pt idx="113">
                  <c:v>4.545E-7</c:v>
                </c:pt>
                <c:pt idx="114">
                  <c:v>4.7109999999999998E-7</c:v>
                </c:pt>
                <c:pt idx="115">
                  <c:v>4.8859999999999997E-7</c:v>
                </c:pt>
                <c:pt idx="116">
                  <c:v>5.0719999999999999E-7</c:v>
                </c:pt>
                <c:pt idx="117">
                  <c:v>5.2669999999999997E-7</c:v>
                </c:pt>
                <c:pt idx="118">
                  <c:v>5.4730000000000004E-7</c:v>
                </c:pt>
                <c:pt idx="119">
                  <c:v>5.6889999999999997E-7</c:v>
                </c:pt>
                <c:pt idx="120">
                  <c:v>5.9149999999999997E-7</c:v>
                </c:pt>
                <c:pt idx="121">
                  <c:v>6.1510000000000005E-7</c:v>
                </c:pt>
                <c:pt idx="122">
                  <c:v>6.3959999999999998E-7</c:v>
                </c:pt>
                <c:pt idx="123">
                  <c:v>6.6499999999999999E-7</c:v>
                </c:pt>
                <c:pt idx="124">
                  <c:v>6.9120000000000005E-7</c:v>
                </c:pt>
                <c:pt idx="125">
                  <c:v>7.1809999999999995E-7</c:v>
                </c:pt>
                <c:pt idx="126">
                  <c:v>7.4560000000000001E-7</c:v>
                </c:pt>
                <c:pt idx="127">
                  <c:v>7.737E-7</c:v>
                </c:pt>
                <c:pt idx="128">
                  <c:v>8.0220000000000002E-7</c:v>
                </c:pt>
                <c:pt idx="129">
                  <c:v>8.3109999999999997E-7</c:v>
                </c:pt>
                <c:pt idx="130">
                  <c:v>8.6020000000000004E-7</c:v>
                </c:pt>
                <c:pt idx="131">
                  <c:v>8.8960000000000002E-7</c:v>
                </c:pt>
                <c:pt idx="132">
                  <c:v>9.1900000000000001E-7</c:v>
                </c:pt>
                <c:pt idx="133">
                  <c:v>9.484E-7</c:v>
                </c:pt>
                <c:pt idx="134">
                  <c:v>9.7769999999999997E-7</c:v>
                </c:pt>
                <c:pt idx="135">
                  <c:v>1.0070000000000001E-6</c:v>
                </c:pt>
                <c:pt idx="136">
                  <c:v>1.0359999999999999E-6</c:v>
                </c:pt>
                <c:pt idx="137">
                  <c:v>1.0640000000000001E-6</c:v>
                </c:pt>
                <c:pt idx="138">
                  <c:v>1.0920000000000001E-6</c:v>
                </c:pt>
                <c:pt idx="139">
                  <c:v>1.1200000000000001E-6</c:v>
                </c:pt>
                <c:pt idx="140">
                  <c:v>1.147E-6</c:v>
                </c:pt>
                <c:pt idx="141">
                  <c:v>1.173E-6</c:v>
                </c:pt>
                <c:pt idx="142">
                  <c:v>1.1990000000000001E-6</c:v>
                </c:pt>
                <c:pt idx="143">
                  <c:v>1.2240000000000001E-6</c:v>
                </c:pt>
                <c:pt idx="144">
                  <c:v>1.248E-6</c:v>
                </c:pt>
                <c:pt idx="145">
                  <c:v>1.2699999999999999E-6</c:v>
                </c:pt>
                <c:pt idx="146">
                  <c:v>1.2920000000000001E-6</c:v>
                </c:pt>
                <c:pt idx="147">
                  <c:v>1.313E-6</c:v>
                </c:pt>
                <c:pt idx="148">
                  <c:v>1.333E-6</c:v>
                </c:pt>
                <c:pt idx="149">
                  <c:v>1.3510000000000001E-6</c:v>
                </c:pt>
                <c:pt idx="150">
                  <c:v>1.3689999999999999E-6</c:v>
                </c:pt>
                <c:pt idx="151">
                  <c:v>1.3850000000000001E-6</c:v>
                </c:pt>
                <c:pt idx="152">
                  <c:v>1.3999999999999999E-6</c:v>
                </c:pt>
                <c:pt idx="153">
                  <c:v>1.4130000000000001E-6</c:v>
                </c:pt>
                <c:pt idx="154">
                  <c:v>1.426E-6</c:v>
                </c:pt>
                <c:pt idx="155">
                  <c:v>1.437E-6</c:v>
                </c:pt>
                <c:pt idx="156">
                  <c:v>1.4470000000000001E-6</c:v>
                </c:pt>
                <c:pt idx="157">
                  <c:v>1.457E-6</c:v>
                </c:pt>
                <c:pt idx="158">
                  <c:v>1.4649999999999999E-6</c:v>
                </c:pt>
                <c:pt idx="159">
                  <c:v>1.4720000000000001E-6</c:v>
                </c:pt>
                <c:pt idx="160">
                  <c:v>1.4780000000000001E-6</c:v>
                </c:pt>
                <c:pt idx="161">
                  <c:v>1.482E-6</c:v>
                </c:pt>
                <c:pt idx="162">
                  <c:v>1.486E-6</c:v>
                </c:pt>
                <c:pt idx="163">
                  <c:v>1.4890000000000001E-6</c:v>
                </c:pt>
                <c:pt idx="164">
                  <c:v>1.491E-6</c:v>
                </c:pt>
                <c:pt idx="165">
                  <c:v>1.4920000000000001E-6</c:v>
                </c:pt>
                <c:pt idx="166">
                  <c:v>1.4920000000000001E-6</c:v>
                </c:pt>
                <c:pt idx="167">
                  <c:v>1.491E-6</c:v>
                </c:pt>
                <c:pt idx="168">
                  <c:v>1.4890000000000001E-6</c:v>
                </c:pt>
                <c:pt idx="169">
                  <c:v>1.4869999999999999E-6</c:v>
                </c:pt>
                <c:pt idx="170">
                  <c:v>1.483E-6</c:v>
                </c:pt>
                <c:pt idx="171">
                  <c:v>1.4789999999999999E-6</c:v>
                </c:pt>
                <c:pt idx="172">
                  <c:v>1.474E-6</c:v>
                </c:pt>
                <c:pt idx="173">
                  <c:v>1.469E-6</c:v>
                </c:pt>
                <c:pt idx="174">
                  <c:v>1.463E-6</c:v>
                </c:pt>
                <c:pt idx="175">
                  <c:v>1.4559999999999999E-6</c:v>
                </c:pt>
                <c:pt idx="176">
                  <c:v>1.449E-6</c:v>
                </c:pt>
                <c:pt idx="177">
                  <c:v>1.4419999999999999E-6</c:v>
                </c:pt>
                <c:pt idx="178">
                  <c:v>1.4339999999999999E-6</c:v>
                </c:pt>
                <c:pt idx="179">
                  <c:v>1.4249999999999999E-6</c:v>
                </c:pt>
                <c:pt idx="180">
                  <c:v>1.4169999999999999E-6</c:v>
                </c:pt>
                <c:pt idx="181">
                  <c:v>1.4079999999999999E-6</c:v>
                </c:pt>
                <c:pt idx="182">
                  <c:v>1.3990000000000001E-6</c:v>
                </c:pt>
                <c:pt idx="183">
                  <c:v>1.39E-6</c:v>
                </c:pt>
                <c:pt idx="184">
                  <c:v>1.381E-6</c:v>
                </c:pt>
                <c:pt idx="185">
                  <c:v>1.3710000000000001E-6</c:v>
                </c:pt>
                <c:pt idx="186">
                  <c:v>1.362E-6</c:v>
                </c:pt>
                <c:pt idx="187">
                  <c:v>1.3519999999999999E-6</c:v>
                </c:pt>
                <c:pt idx="188">
                  <c:v>1.342E-6</c:v>
                </c:pt>
                <c:pt idx="189">
                  <c:v>1.333E-6</c:v>
                </c:pt>
                <c:pt idx="190">
                  <c:v>1.3230000000000001E-6</c:v>
                </c:pt>
                <c:pt idx="191">
                  <c:v>1.314E-6</c:v>
                </c:pt>
                <c:pt idx="192">
                  <c:v>1.3060000000000001E-6</c:v>
                </c:pt>
                <c:pt idx="193">
                  <c:v>1.2979999999999999E-6</c:v>
                </c:pt>
                <c:pt idx="194">
                  <c:v>1.2899999999999999E-6</c:v>
                </c:pt>
                <c:pt idx="195">
                  <c:v>1.283E-6</c:v>
                </c:pt>
                <c:pt idx="196">
                  <c:v>1.2759999999999999E-6</c:v>
                </c:pt>
                <c:pt idx="197">
                  <c:v>1.2699999999999999E-6</c:v>
                </c:pt>
                <c:pt idx="198">
                  <c:v>1.2640000000000001E-6</c:v>
                </c:pt>
                <c:pt idx="199">
                  <c:v>1.257E-6</c:v>
                </c:pt>
                <c:pt idx="200">
                  <c:v>1.251E-6</c:v>
                </c:pt>
                <c:pt idx="201">
                  <c:v>1.2449999999999999E-6</c:v>
                </c:pt>
                <c:pt idx="202">
                  <c:v>1.24E-6</c:v>
                </c:pt>
                <c:pt idx="203">
                  <c:v>1.234E-6</c:v>
                </c:pt>
                <c:pt idx="204">
                  <c:v>1.229E-6</c:v>
                </c:pt>
                <c:pt idx="205">
                  <c:v>1.2249999999999999E-6</c:v>
                </c:pt>
                <c:pt idx="206">
                  <c:v>1.221E-6</c:v>
                </c:pt>
                <c:pt idx="207">
                  <c:v>1.217E-6</c:v>
                </c:pt>
                <c:pt idx="208">
                  <c:v>1.215E-6</c:v>
                </c:pt>
                <c:pt idx="209">
                  <c:v>1.2130000000000001E-6</c:v>
                </c:pt>
                <c:pt idx="210">
                  <c:v>1.212E-6</c:v>
                </c:pt>
                <c:pt idx="211">
                  <c:v>1.2109999999999999E-6</c:v>
                </c:pt>
                <c:pt idx="212">
                  <c:v>1.2109999999999999E-6</c:v>
                </c:pt>
                <c:pt idx="213">
                  <c:v>1.2109999999999999E-6</c:v>
                </c:pt>
                <c:pt idx="214">
                  <c:v>1.2109999999999999E-6</c:v>
                </c:pt>
                <c:pt idx="215">
                  <c:v>1.212E-6</c:v>
                </c:pt>
                <c:pt idx="216">
                  <c:v>1.2130000000000001E-6</c:v>
                </c:pt>
                <c:pt idx="217">
                  <c:v>1.2130000000000001E-6</c:v>
                </c:pt>
                <c:pt idx="218">
                  <c:v>1.2130000000000001E-6</c:v>
                </c:pt>
                <c:pt idx="219">
                  <c:v>1.2130000000000001E-6</c:v>
                </c:pt>
                <c:pt idx="220">
                  <c:v>1.2109999999999999E-6</c:v>
                </c:pt>
                <c:pt idx="221">
                  <c:v>1.2100000000000001E-6</c:v>
                </c:pt>
                <c:pt idx="222">
                  <c:v>1.2079999999999999E-6</c:v>
                </c:pt>
                <c:pt idx="223">
                  <c:v>1.2049999999999999E-6</c:v>
                </c:pt>
                <c:pt idx="224">
                  <c:v>1.2020000000000001E-6</c:v>
                </c:pt>
                <c:pt idx="225">
                  <c:v>1.198E-6</c:v>
                </c:pt>
                <c:pt idx="226">
                  <c:v>1.195E-6</c:v>
                </c:pt>
                <c:pt idx="227">
                  <c:v>1.192E-6</c:v>
                </c:pt>
                <c:pt idx="228">
                  <c:v>1.1880000000000001E-6</c:v>
                </c:pt>
                <c:pt idx="229">
                  <c:v>1.1850000000000001E-6</c:v>
                </c:pt>
                <c:pt idx="230">
                  <c:v>1.1829999999999999E-6</c:v>
                </c:pt>
                <c:pt idx="231">
                  <c:v>1.1799999999999999E-6</c:v>
                </c:pt>
                <c:pt idx="232">
                  <c:v>1.178E-6</c:v>
                </c:pt>
                <c:pt idx="233">
                  <c:v>1.176E-6</c:v>
                </c:pt>
                <c:pt idx="234">
                  <c:v>1.173E-6</c:v>
                </c:pt>
                <c:pt idx="235">
                  <c:v>1.1710000000000001E-6</c:v>
                </c:pt>
                <c:pt idx="236">
                  <c:v>1.1689999999999999E-6</c:v>
                </c:pt>
                <c:pt idx="237">
                  <c:v>1.167E-6</c:v>
                </c:pt>
                <c:pt idx="238">
                  <c:v>1.1650000000000001E-6</c:v>
                </c:pt>
                <c:pt idx="239">
                  <c:v>1.1629999999999999E-6</c:v>
                </c:pt>
                <c:pt idx="240">
                  <c:v>1.161E-6</c:v>
                </c:pt>
                <c:pt idx="241">
                  <c:v>1.1599999999999999E-6</c:v>
                </c:pt>
                <c:pt idx="242">
                  <c:v>1.158E-6</c:v>
                </c:pt>
                <c:pt idx="243">
                  <c:v>1.1570000000000001E-6</c:v>
                </c:pt>
                <c:pt idx="244">
                  <c:v>1.156E-6</c:v>
                </c:pt>
                <c:pt idx="245">
                  <c:v>1.155E-6</c:v>
                </c:pt>
                <c:pt idx="246">
                  <c:v>1.1540000000000001E-6</c:v>
                </c:pt>
                <c:pt idx="247">
                  <c:v>1.153E-6</c:v>
                </c:pt>
                <c:pt idx="248">
                  <c:v>1.1519999999999999E-6</c:v>
                </c:pt>
                <c:pt idx="249">
                  <c:v>1.1519999999999999E-6</c:v>
                </c:pt>
                <c:pt idx="250">
                  <c:v>1.1510000000000001E-6</c:v>
                </c:pt>
                <c:pt idx="251">
                  <c:v>1.1510000000000001E-6</c:v>
                </c:pt>
                <c:pt idx="252">
                  <c:v>1.1510000000000001E-6</c:v>
                </c:pt>
                <c:pt idx="253">
                  <c:v>1.1510000000000001E-6</c:v>
                </c:pt>
                <c:pt idx="254">
                  <c:v>1.1510000000000001E-6</c:v>
                </c:pt>
                <c:pt idx="255">
                  <c:v>1.1519999999999999E-6</c:v>
                </c:pt>
                <c:pt idx="256">
                  <c:v>1.1519999999999999E-6</c:v>
                </c:pt>
                <c:pt idx="257">
                  <c:v>1.153E-6</c:v>
                </c:pt>
                <c:pt idx="258">
                  <c:v>1.1540000000000001E-6</c:v>
                </c:pt>
                <c:pt idx="259">
                  <c:v>1.155E-6</c:v>
                </c:pt>
                <c:pt idx="260">
                  <c:v>1.156E-6</c:v>
                </c:pt>
                <c:pt idx="261">
                  <c:v>1.1570000000000001E-6</c:v>
                </c:pt>
                <c:pt idx="262">
                  <c:v>1.158E-6</c:v>
                </c:pt>
                <c:pt idx="263">
                  <c:v>1.159E-6</c:v>
                </c:pt>
                <c:pt idx="264">
                  <c:v>1.1599999999999999E-6</c:v>
                </c:pt>
                <c:pt idx="265">
                  <c:v>1.161E-6</c:v>
                </c:pt>
                <c:pt idx="266">
                  <c:v>1.1620000000000001E-6</c:v>
                </c:pt>
                <c:pt idx="267">
                  <c:v>1.1620000000000001E-6</c:v>
                </c:pt>
                <c:pt idx="268">
                  <c:v>1.1629999999999999E-6</c:v>
                </c:pt>
                <c:pt idx="269">
                  <c:v>1.1629999999999999E-6</c:v>
                </c:pt>
                <c:pt idx="270">
                  <c:v>1.164E-6</c:v>
                </c:pt>
                <c:pt idx="271">
                  <c:v>1.164E-6</c:v>
                </c:pt>
                <c:pt idx="272">
                  <c:v>1.1650000000000001E-6</c:v>
                </c:pt>
                <c:pt idx="273">
                  <c:v>1.1650000000000001E-6</c:v>
                </c:pt>
                <c:pt idx="274">
                  <c:v>1.1659999999999999E-6</c:v>
                </c:pt>
                <c:pt idx="275">
                  <c:v>1.167E-6</c:v>
                </c:pt>
                <c:pt idx="276">
                  <c:v>1.167E-6</c:v>
                </c:pt>
                <c:pt idx="277">
                  <c:v>1.1680000000000001E-6</c:v>
                </c:pt>
                <c:pt idx="278">
                  <c:v>1.1689999999999999E-6</c:v>
                </c:pt>
                <c:pt idx="279">
                  <c:v>1.17E-6</c:v>
                </c:pt>
                <c:pt idx="280">
                  <c:v>1.17E-6</c:v>
                </c:pt>
                <c:pt idx="281">
                  <c:v>1.1710000000000001E-6</c:v>
                </c:pt>
                <c:pt idx="282">
                  <c:v>1.1710000000000001E-6</c:v>
                </c:pt>
                <c:pt idx="283">
                  <c:v>1.1710000000000001E-6</c:v>
                </c:pt>
                <c:pt idx="284">
                  <c:v>1.172E-6</c:v>
                </c:pt>
                <c:pt idx="285">
                  <c:v>1.172E-6</c:v>
                </c:pt>
                <c:pt idx="286">
                  <c:v>1.172E-6</c:v>
                </c:pt>
                <c:pt idx="287">
                  <c:v>1.172E-6</c:v>
                </c:pt>
                <c:pt idx="288">
                  <c:v>1.172E-6</c:v>
                </c:pt>
                <c:pt idx="289">
                  <c:v>1.172E-6</c:v>
                </c:pt>
                <c:pt idx="290">
                  <c:v>1.173E-6</c:v>
                </c:pt>
                <c:pt idx="291">
                  <c:v>1.173E-6</c:v>
                </c:pt>
                <c:pt idx="292">
                  <c:v>1.173E-6</c:v>
                </c:pt>
                <c:pt idx="293">
                  <c:v>1.173E-6</c:v>
                </c:pt>
                <c:pt idx="294">
                  <c:v>1.173E-6</c:v>
                </c:pt>
                <c:pt idx="295">
                  <c:v>1.173E-6</c:v>
                </c:pt>
                <c:pt idx="296">
                  <c:v>1.173E-6</c:v>
                </c:pt>
                <c:pt idx="297">
                  <c:v>1.173E-6</c:v>
                </c:pt>
                <c:pt idx="298">
                  <c:v>1.173E-6</c:v>
                </c:pt>
                <c:pt idx="299">
                  <c:v>1.173E-6</c:v>
                </c:pt>
                <c:pt idx="300">
                  <c:v>1.173E-6</c:v>
                </c:pt>
                <c:pt idx="301">
                  <c:v>1.173E-6</c:v>
                </c:pt>
                <c:pt idx="302">
                  <c:v>1.173E-6</c:v>
                </c:pt>
                <c:pt idx="303">
                  <c:v>1.173E-6</c:v>
                </c:pt>
                <c:pt idx="304">
                  <c:v>1.173E-6</c:v>
                </c:pt>
                <c:pt idx="305">
                  <c:v>1.173E-6</c:v>
                </c:pt>
                <c:pt idx="306">
                  <c:v>1.173E-6</c:v>
                </c:pt>
                <c:pt idx="307">
                  <c:v>1.173E-6</c:v>
                </c:pt>
                <c:pt idx="308">
                  <c:v>1.173E-6</c:v>
                </c:pt>
                <c:pt idx="309">
                  <c:v>1.173E-6</c:v>
                </c:pt>
                <c:pt idx="310">
                  <c:v>1.173E-6</c:v>
                </c:pt>
                <c:pt idx="311">
                  <c:v>1.173E-6</c:v>
                </c:pt>
                <c:pt idx="312">
                  <c:v>1.173E-6</c:v>
                </c:pt>
                <c:pt idx="313">
                  <c:v>1.173E-6</c:v>
                </c:pt>
                <c:pt idx="314">
                  <c:v>1.173E-6</c:v>
                </c:pt>
                <c:pt idx="315">
                  <c:v>1.173E-6</c:v>
                </c:pt>
                <c:pt idx="316">
                  <c:v>1.173E-6</c:v>
                </c:pt>
                <c:pt idx="317">
                  <c:v>1.173E-6</c:v>
                </c:pt>
                <c:pt idx="318">
                  <c:v>1.173E-6</c:v>
                </c:pt>
                <c:pt idx="319">
                  <c:v>1.173E-6</c:v>
                </c:pt>
                <c:pt idx="320">
                  <c:v>1.173E-6</c:v>
                </c:pt>
                <c:pt idx="321">
                  <c:v>1.173E-6</c:v>
                </c:pt>
                <c:pt idx="322">
                  <c:v>1.173E-6</c:v>
                </c:pt>
                <c:pt idx="323">
                  <c:v>1.173E-6</c:v>
                </c:pt>
                <c:pt idx="324">
                  <c:v>1.173E-6</c:v>
                </c:pt>
                <c:pt idx="325">
                  <c:v>1.173E-6</c:v>
                </c:pt>
                <c:pt idx="326">
                  <c:v>1.173E-6</c:v>
                </c:pt>
                <c:pt idx="327">
                  <c:v>1.173E-6</c:v>
                </c:pt>
                <c:pt idx="328">
                  <c:v>1.173E-6</c:v>
                </c:pt>
                <c:pt idx="329">
                  <c:v>1.173E-6</c:v>
                </c:pt>
                <c:pt idx="330">
                  <c:v>1.173E-6</c:v>
                </c:pt>
                <c:pt idx="331">
                  <c:v>1.173E-6</c:v>
                </c:pt>
                <c:pt idx="332">
                  <c:v>1.173E-6</c:v>
                </c:pt>
                <c:pt idx="333">
                  <c:v>1.173E-6</c:v>
                </c:pt>
                <c:pt idx="334">
                  <c:v>1.173E-6</c:v>
                </c:pt>
                <c:pt idx="335">
                  <c:v>1.173E-6</c:v>
                </c:pt>
                <c:pt idx="336">
                  <c:v>1.173E-6</c:v>
                </c:pt>
                <c:pt idx="337">
                  <c:v>1.173E-6</c:v>
                </c:pt>
                <c:pt idx="338">
                  <c:v>1.173E-6</c:v>
                </c:pt>
                <c:pt idx="339">
                  <c:v>1.173E-6</c:v>
                </c:pt>
                <c:pt idx="340">
                  <c:v>1.173E-6</c:v>
                </c:pt>
                <c:pt idx="341">
                  <c:v>1.173E-6</c:v>
                </c:pt>
                <c:pt idx="342">
                  <c:v>1.173E-6</c:v>
                </c:pt>
                <c:pt idx="343">
                  <c:v>1.173E-6</c:v>
                </c:pt>
                <c:pt idx="344">
                  <c:v>1.173E-6</c:v>
                </c:pt>
                <c:pt idx="345">
                  <c:v>1.173E-6</c:v>
                </c:pt>
                <c:pt idx="346">
                  <c:v>1.173E-6</c:v>
                </c:pt>
                <c:pt idx="347">
                  <c:v>1.173E-6</c:v>
                </c:pt>
                <c:pt idx="348">
                  <c:v>1.173E-6</c:v>
                </c:pt>
                <c:pt idx="349">
                  <c:v>1.173E-6</c:v>
                </c:pt>
                <c:pt idx="350">
                  <c:v>1.173E-6</c:v>
                </c:pt>
                <c:pt idx="351">
                  <c:v>1.173E-6</c:v>
                </c:pt>
                <c:pt idx="352">
                  <c:v>1.173E-6</c:v>
                </c:pt>
                <c:pt idx="353">
                  <c:v>1.173E-6</c:v>
                </c:pt>
                <c:pt idx="354">
                  <c:v>1.173E-6</c:v>
                </c:pt>
                <c:pt idx="355">
                  <c:v>1.173E-6</c:v>
                </c:pt>
                <c:pt idx="356">
                  <c:v>1.173E-6</c:v>
                </c:pt>
                <c:pt idx="357">
                  <c:v>1.173E-6</c:v>
                </c:pt>
                <c:pt idx="358">
                  <c:v>1.173E-6</c:v>
                </c:pt>
                <c:pt idx="359">
                  <c:v>1.173E-6</c:v>
                </c:pt>
                <c:pt idx="360">
                  <c:v>1.173E-6</c:v>
                </c:pt>
                <c:pt idx="361">
                  <c:v>1.173E-6</c:v>
                </c:pt>
                <c:pt idx="362">
                  <c:v>1.173E-6</c:v>
                </c:pt>
                <c:pt idx="363">
                  <c:v>1.173E-6</c:v>
                </c:pt>
                <c:pt idx="364">
                  <c:v>1.173E-6</c:v>
                </c:pt>
                <c:pt idx="365">
                  <c:v>1.173E-6</c:v>
                </c:pt>
                <c:pt idx="366">
                  <c:v>1.173E-6</c:v>
                </c:pt>
                <c:pt idx="367">
                  <c:v>1.173E-6</c:v>
                </c:pt>
                <c:pt idx="368">
                  <c:v>1.173E-6</c:v>
                </c:pt>
                <c:pt idx="369">
                  <c:v>1.173E-6</c:v>
                </c:pt>
                <c:pt idx="370">
                  <c:v>1.173E-6</c:v>
                </c:pt>
                <c:pt idx="371">
                  <c:v>1.173E-6</c:v>
                </c:pt>
                <c:pt idx="372">
                  <c:v>1.173E-6</c:v>
                </c:pt>
                <c:pt idx="373">
                  <c:v>1.173E-6</c:v>
                </c:pt>
                <c:pt idx="374">
                  <c:v>1.173E-6</c:v>
                </c:pt>
                <c:pt idx="375">
                  <c:v>1.173E-6</c:v>
                </c:pt>
                <c:pt idx="376">
                  <c:v>1.173E-6</c:v>
                </c:pt>
                <c:pt idx="377">
                  <c:v>1.173E-6</c:v>
                </c:pt>
                <c:pt idx="378">
                  <c:v>1.173E-6</c:v>
                </c:pt>
                <c:pt idx="379">
                  <c:v>1.173E-6</c:v>
                </c:pt>
                <c:pt idx="380">
                  <c:v>1.173E-6</c:v>
                </c:pt>
                <c:pt idx="381">
                  <c:v>1.173E-6</c:v>
                </c:pt>
                <c:pt idx="382">
                  <c:v>1.173E-6</c:v>
                </c:pt>
                <c:pt idx="383">
                  <c:v>1.173E-6</c:v>
                </c:pt>
                <c:pt idx="384">
                  <c:v>1.173E-6</c:v>
                </c:pt>
                <c:pt idx="385">
                  <c:v>1.173E-6</c:v>
                </c:pt>
                <c:pt idx="386">
                  <c:v>1.173E-6</c:v>
                </c:pt>
                <c:pt idx="387">
                  <c:v>1.173E-6</c:v>
                </c:pt>
                <c:pt idx="388">
                  <c:v>1.173E-6</c:v>
                </c:pt>
                <c:pt idx="389">
                  <c:v>1.173E-6</c:v>
                </c:pt>
                <c:pt idx="390">
                  <c:v>1.173E-6</c:v>
                </c:pt>
                <c:pt idx="391">
                  <c:v>1.173E-6</c:v>
                </c:pt>
                <c:pt idx="392">
                  <c:v>1.173E-6</c:v>
                </c:pt>
                <c:pt idx="393">
                  <c:v>1.173E-6</c:v>
                </c:pt>
                <c:pt idx="394">
                  <c:v>1.173E-6</c:v>
                </c:pt>
                <c:pt idx="395">
                  <c:v>1.173E-6</c:v>
                </c:pt>
                <c:pt idx="396">
                  <c:v>1.173E-6</c:v>
                </c:pt>
                <c:pt idx="397">
                  <c:v>1.173E-6</c:v>
                </c:pt>
                <c:pt idx="398">
                  <c:v>1.173E-6</c:v>
                </c:pt>
                <c:pt idx="399">
                  <c:v>1.173E-6</c:v>
                </c:pt>
                <c:pt idx="400">
                  <c:v>1.173E-6</c:v>
                </c:pt>
                <c:pt idx="401">
                  <c:v>1.173E-6</c:v>
                </c:pt>
                <c:pt idx="402">
                  <c:v>1.173E-6</c:v>
                </c:pt>
                <c:pt idx="403">
                  <c:v>1.173E-6</c:v>
                </c:pt>
                <c:pt idx="404">
                  <c:v>1.173E-6</c:v>
                </c:pt>
                <c:pt idx="405">
                  <c:v>1.173E-6</c:v>
                </c:pt>
                <c:pt idx="406">
                  <c:v>1.173E-6</c:v>
                </c:pt>
                <c:pt idx="407">
                  <c:v>1.173E-6</c:v>
                </c:pt>
                <c:pt idx="408">
                  <c:v>1.173E-6</c:v>
                </c:pt>
                <c:pt idx="409">
                  <c:v>1.173E-6</c:v>
                </c:pt>
                <c:pt idx="410">
                  <c:v>1.173E-6</c:v>
                </c:pt>
                <c:pt idx="411">
                  <c:v>1.173E-6</c:v>
                </c:pt>
                <c:pt idx="412">
                  <c:v>1.173E-6</c:v>
                </c:pt>
                <c:pt idx="413">
                  <c:v>1.173E-6</c:v>
                </c:pt>
                <c:pt idx="414">
                  <c:v>1.173E-6</c:v>
                </c:pt>
                <c:pt idx="415">
                  <c:v>1.173E-6</c:v>
                </c:pt>
                <c:pt idx="416">
                  <c:v>1.173E-6</c:v>
                </c:pt>
                <c:pt idx="417">
                  <c:v>1.173E-6</c:v>
                </c:pt>
                <c:pt idx="418">
                  <c:v>1.173E-6</c:v>
                </c:pt>
                <c:pt idx="419">
                  <c:v>1.173E-6</c:v>
                </c:pt>
                <c:pt idx="420">
                  <c:v>1.173E-6</c:v>
                </c:pt>
                <c:pt idx="421">
                  <c:v>1.1739999999999999E-6</c:v>
                </c:pt>
                <c:pt idx="422">
                  <c:v>1.1739999999999999E-6</c:v>
                </c:pt>
                <c:pt idx="423">
                  <c:v>1.1739999999999999E-6</c:v>
                </c:pt>
                <c:pt idx="424">
                  <c:v>1.1739999999999999E-6</c:v>
                </c:pt>
                <c:pt idx="425">
                  <c:v>1.1739999999999999E-6</c:v>
                </c:pt>
                <c:pt idx="426">
                  <c:v>1.1739999999999999E-6</c:v>
                </c:pt>
                <c:pt idx="427">
                  <c:v>1.1739999999999999E-6</c:v>
                </c:pt>
                <c:pt idx="428">
                  <c:v>1.1739999999999999E-6</c:v>
                </c:pt>
                <c:pt idx="429">
                  <c:v>1.1739999999999999E-6</c:v>
                </c:pt>
                <c:pt idx="430">
                  <c:v>1.1739999999999999E-6</c:v>
                </c:pt>
                <c:pt idx="431">
                  <c:v>1.1739999999999999E-6</c:v>
                </c:pt>
                <c:pt idx="432">
                  <c:v>1.1739999999999999E-6</c:v>
                </c:pt>
                <c:pt idx="433">
                  <c:v>1.1739999999999999E-6</c:v>
                </c:pt>
                <c:pt idx="434">
                  <c:v>1.1739999999999999E-6</c:v>
                </c:pt>
                <c:pt idx="435">
                  <c:v>1.1739999999999999E-6</c:v>
                </c:pt>
                <c:pt idx="436">
                  <c:v>1.1739999999999999E-6</c:v>
                </c:pt>
                <c:pt idx="437">
                  <c:v>1.1739999999999999E-6</c:v>
                </c:pt>
                <c:pt idx="438">
                  <c:v>1.1739999999999999E-6</c:v>
                </c:pt>
                <c:pt idx="439">
                  <c:v>1.1739999999999999E-6</c:v>
                </c:pt>
                <c:pt idx="440">
                  <c:v>1.1739999999999999E-6</c:v>
                </c:pt>
                <c:pt idx="441">
                  <c:v>1.1739999999999999E-6</c:v>
                </c:pt>
                <c:pt idx="442">
                  <c:v>1.1739999999999999E-6</c:v>
                </c:pt>
                <c:pt idx="443">
                  <c:v>1.1739999999999999E-6</c:v>
                </c:pt>
                <c:pt idx="444">
                  <c:v>1.1739999999999999E-6</c:v>
                </c:pt>
                <c:pt idx="445">
                  <c:v>1.1739999999999999E-6</c:v>
                </c:pt>
                <c:pt idx="446">
                  <c:v>1.1739999999999999E-6</c:v>
                </c:pt>
                <c:pt idx="447">
                  <c:v>1.1739999999999999E-6</c:v>
                </c:pt>
                <c:pt idx="448">
                  <c:v>1.1739999999999999E-6</c:v>
                </c:pt>
                <c:pt idx="449">
                  <c:v>1.1739999999999999E-6</c:v>
                </c:pt>
                <c:pt idx="450">
                  <c:v>1.1739999999999999E-6</c:v>
                </c:pt>
                <c:pt idx="451">
                  <c:v>1.1739999999999999E-6</c:v>
                </c:pt>
                <c:pt idx="452">
                  <c:v>1.1739999999999999E-6</c:v>
                </c:pt>
                <c:pt idx="453">
                  <c:v>1.1739999999999999E-6</c:v>
                </c:pt>
                <c:pt idx="454">
                  <c:v>1.1739999999999999E-6</c:v>
                </c:pt>
                <c:pt idx="455">
                  <c:v>1.1739999999999999E-6</c:v>
                </c:pt>
                <c:pt idx="456">
                  <c:v>1.1739999999999999E-6</c:v>
                </c:pt>
                <c:pt idx="457">
                  <c:v>1.1739999999999999E-6</c:v>
                </c:pt>
                <c:pt idx="458">
                  <c:v>1.1739999999999999E-6</c:v>
                </c:pt>
                <c:pt idx="459">
                  <c:v>1.1739999999999999E-6</c:v>
                </c:pt>
                <c:pt idx="460">
                  <c:v>1.1739999999999999E-6</c:v>
                </c:pt>
                <c:pt idx="461">
                  <c:v>1.1739999999999999E-6</c:v>
                </c:pt>
                <c:pt idx="462">
                  <c:v>1.1739999999999999E-6</c:v>
                </c:pt>
                <c:pt idx="463">
                  <c:v>1.1739999999999999E-6</c:v>
                </c:pt>
                <c:pt idx="464">
                  <c:v>1.1739999999999999E-6</c:v>
                </c:pt>
                <c:pt idx="465">
                  <c:v>1.1739999999999999E-6</c:v>
                </c:pt>
                <c:pt idx="466">
                  <c:v>1.1739999999999999E-6</c:v>
                </c:pt>
                <c:pt idx="467">
                  <c:v>1.1739999999999999E-6</c:v>
                </c:pt>
                <c:pt idx="468">
                  <c:v>1.1739999999999999E-6</c:v>
                </c:pt>
                <c:pt idx="469">
                  <c:v>1.1739999999999999E-6</c:v>
                </c:pt>
                <c:pt idx="470">
                  <c:v>1.1739999999999999E-6</c:v>
                </c:pt>
                <c:pt idx="471">
                  <c:v>1.1739999999999999E-6</c:v>
                </c:pt>
                <c:pt idx="472">
                  <c:v>1.1739999999999999E-6</c:v>
                </c:pt>
                <c:pt idx="473">
                  <c:v>1.1739999999999999E-6</c:v>
                </c:pt>
                <c:pt idx="474">
                  <c:v>1.1739999999999999E-6</c:v>
                </c:pt>
                <c:pt idx="475">
                  <c:v>1.1739999999999999E-6</c:v>
                </c:pt>
                <c:pt idx="476">
                  <c:v>1.1739999999999999E-6</c:v>
                </c:pt>
                <c:pt idx="477">
                  <c:v>1.1739999999999999E-6</c:v>
                </c:pt>
                <c:pt idx="478">
                  <c:v>1.1739999999999999E-6</c:v>
                </c:pt>
                <c:pt idx="479">
                  <c:v>1.1739999999999999E-6</c:v>
                </c:pt>
                <c:pt idx="480">
                  <c:v>1.1739999999999999E-6</c:v>
                </c:pt>
                <c:pt idx="481">
                  <c:v>1.1739999999999999E-6</c:v>
                </c:pt>
                <c:pt idx="482">
                  <c:v>1.1739999999999999E-6</c:v>
                </c:pt>
                <c:pt idx="483">
                  <c:v>1.1739999999999999E-6</c:v>
                </c:pt>
                <c:pt idx="484">
                  <c:v>1.1739999999999999E-6</c:v>
                </c:pt>
                <c:pt idx="485">
                  <c:v>1.1739999999999999E-6</c:v>
                </c:pt>
                <c:pt idx="486">
                  <c:v>1.1739999999999999E-6</c:v>
                </c:pt>
                <c:pt idx="487">
                  <c:v>1.1739999999999999E-6</c:v>
                </c:pt>
                <c:pt idx="488">
                  <c:v>1.1739999999999999E-6</c:v>
                </c:pt>
                <c:pt idx="489">
                  <c:v>1.1739999999999999E-6</c:v>
                </c:pt>
                <c:pt idx="490">
                  <c:v>1.1739999999999999E-6</c:v>
                </c:pt>
                <c:pt idx="491">
                  <c:v>1.1739999999999999E-6</c:v>
                </c:pt>
                <c:pt idx="492">
                  <c:v>1.1739999999999999E-6</c:v>
                </c:pt>
                <c:pt idx="493">
                  <c:v>1.1739999999999999E-6</c:v>
                </c:pt>
                <c:pt idx="494">
                  <c:v>1.1739999999999999E-6</c:v>
                </c:pt>
                <c:pt idx="495">
                  <c:v>1.1739999999999999E-6</c:v>
                </c:pt>
                <c:pt idx="496">
                  <c:v>1.1739999999999999E-6</c:v>
                </c:pt>
                <c:pt idx="497">
                  <c:v>1.1739999999999999E-6</c:v>
                </c:pt>
                <c:pt idx="498">
                  <c:v>1.1739999999999999E-6</c:v>
                </c:pt>
                <c:pt idx="499">
                  <c:v>1.1739999999999999E-6</c:v>
                </c:pt>
                <c:pt idx="500">
                  <c:v>1.1739999999999999E-6</c:v>
                </c:pt>
                <c:pt idx="501">
                  <c:v>1.1739999999999999E-6</c:v>
                </c:pt>
                <c:pt idx="502">
                  <c:v>1.1739999999999999E-6</c:v>
                </c:pt>
                <c:pt idx="503">
                  <c:v>1.1739999999999999E-6</c:v>
                </c:pt>
                <c:pt idx="504">
                  <c:v>1.1739999999999999E-6</c:v>
                </c:pt>
                <c:pt idx="505">
                  <c:v>1.1739999999999999E-6</c:v>
                </c:pt>
                <c:pt idx="506">
                  <c:v>1.1739999999999999E-6</c:v>
                </c:pt>
                <c:pt idx="507">
                  <c:v>1.1739999999999999E-6</c:v>
                </c:pt>
                <c:pt idx="508">
                  <c:v>1.1739999999999999E-6</c:v>
                </c:pt>
                <c:pt idx="509">
                  <c:v>1.1739999999999999E-6</c:v>
                </c:pt>
                <c:pt idx="510">
                  <c:v>1.1739999999999999E-6</c:v>
                </c:pt>
                <c:pt idx="511">
                  <c:v>1.1739999999999999E-6</c:v>
                </c:pt>
                <c:pt idx="512">
                  <c:v>1.1739999999999999E-6</c:v>
                </c:pt>
                <c:pt idx="513">
                  <c:v>1.1739999999999999E-6</c:v>
                </c:pt>
                <c:pt idx="514">
                  <c:v>1.1739999999999999E-6</c:v>
                </c:pt>
                <c:pt idx="515">
                  <c:v>1.1739999999999999E-6</c:v>
                </c:pt>
                <c:pt idx="516">
                  <c:v>1.1739999999999999E-6</c:v>
                </c:pt>
                <c:pt idx="517">
                  <c:v>1.1739999999999999E-6</c:v>
                </c:pt>
                <c:pt idx="518">
                  <c:v>1.1739999999999999E-6</c:v>
                </c:pt>
                <c:pt idx="519">
                  <c:v>1.1739999999999999E-6</c:v>
                </c:pt>
                <c:pt idx="520">
                  <c:v>1.1739999999999999E-6</c:v>
                </c:pt>
                <c:pt idx="521">
                  <c:v>1.1739999999999999E-6</c:v>
                </c:pt>
                <c:pt idx="522">
                  <c:v>1.1739999999999999E-6</c:v>
                </c:pt>
                <c:pt idx="523">
                  <c:v>1.1739999999999999E-6</c:v>
                </c:pt>
                <c:pt idx="524">
                  <c:v>1.1739999999999999E-6</c:v>
                </c:pt>
                <c:pt idx="525">
                  <c:v>1.1739999999999999E-6</c:v>
                </c:pt>
                <c:pt idx="526">
                  <c:v>1.1739999999999999E-6</c:v>
                </c:pt>
                <c:pt idx="527">
                  <c:v>1.1739999999999999E-6</c:v>
                </c:pt>
                <c:pt idx="528">
                  <c:v>1.1739999999999999E-6</c:v>
                </c:pt>
                <c:pt idx="529">
                  <c:v>1.1739999999999999E-6</c:v>
                </c:pt>
                <c:pt idx="530">
                  <c:v>1.1739999999999999E-6</c:v>
                </c:pt>
                <c:pt idx="531">
                  <c:v>1.1739999999999999E-6</c:v>
                </c:pt>
                <c:pt idx="532">
                  <c:v>1.1739999999999999E-6</c:v>
                </c:pt>
                <c:pt idx="533">
                  <c:v>1.1739999999999999E-6</c:v>
                </c:pt>
                <c:pt idx="534">
                  <c:v>1.1739999999999999E-6</c:v>
                </c:pt>
                <c:pt idx="535">
                  <c:v>1.1739999999999999E-6</c:v>
                </c:pt>
                <c:pt idx="536">
                  <c:v>1.1739999999999999E-6</c:v>
                </c:pt>
                <c:pt idx="537">
                  <c:v>1.1739999999999999E-6</c:v>
                </c:pt>
                <c:pt idx="538">
                  <c:v>1.1739999999999999E-6</c:v>
                </c:pt>
                <c:pt idx="539">
                  <c:v>1.1739999999999999E-6</c:v>
                </c:pt>
                <c:pt idx="540">
                  <c:v>1.1739999999999999E-6</c:v>
                </c:pt>
                <c:pt idx="541">
                  <c:v>1.1739999999999999E-6</c:v>
                </c:pt>
                <c:pt idx="542">
                  <c:v>1.1739999999999999E-6</c:v>
                </c:pt>
                <c:pt idx="543">
                  <c:v>1.1739999999999999E-6</c:v>
                </c:pt>
                <c:pt idx="544">
                  <c:v>1.1739999999999999E-6</c:v>
                </c:pt>
                <c:pt idx="545">
                  <c:v>1.1739999999999999E-6</c:v>
                </c:pt>
                <c:pt idx="546">
                  <c:v>1.1739999999999999E-6</c:v>
                </c:pt>
                <c:pt idx="547">
                  <c:v>1.1739999999999999E-6</c:v>
                </c:pt>
                <c:pt idx="548">
                  <c:v>1.1739999999999999E-6</c:v>
                </c:pt>
                <c:pt idx="549">
                  <c:v>1.1739999999999999E-6</c:v>
                </c:pt>
                <c:pt idx="550">
                  <c:v>1.1739999999999999E-6</c:v>
                </c:pt>
                <c:pt idx="551">
                  <c:v>1.1739999999999999E-6</c:v>
                </c:pt>
                <c:pt idx="552">
                  <c:v>1.1739999999999999E-6</c:v>
                </c:pt>
                <c:pt idx="553">
                  <c:v>1.1739999999999999E-6</c:v>
                </c:pt>
                <c:pt idx="554">
                  <c:v>1.1739999999999999E-6</c:v>
                </c:pt>
                <c:pt idx="555">
                  <c:v>1.1739999999999999E-6</c:v>
                </c:pt>
                <c:pt idx="556">
                  <c:v>1.1739999999999999E-6</c:v>
                </c:pt>
                <c:pt idx="557">
                  <c:v>1.1739999999999999E-6</c:v>
                </c:pt>
                <c:pt idx="558">
                  <c:v>1.1739999999999999E-6</c:v>
                </c:pt>
                <c:pt idx="559">
                  <c:v>1.1739999999999999E-6</c:v>
                </c:pt>
                <c:pt idx="560">
                  <c:v>1.1739999999999999E-6</c:v>
                </c:pt>
                <c:pt idx="561">
                  <c:v>1.1739999999999999E-6</c:v>
                </c:pt>
                <c:pt idx="562">
                  <c:v>1.1739999999999999E-6</c:v>
                </c:pt>
                <c:pt idx="563">
                  <c:v>1.1739999999999999E-6</c:v>
                </c:pt>
                <c:pt idx="564">
                  <c:v>1.1739999999999999E-6</c:v>
                </c:pt>
                <c:pt idx="565">
                  <c:v>1.1739999999999999E-6</c:v>
                </c:pt>
                <c:pt idx="566">
                  <c:v>1.1739999999999999E-6</c:v>
                </c:pt>
                <c:pt idx="567">
                  <c:v>1.1739999999999999E-6</c:v>
                </c:pt>
                <c:pt idx="568">
                  <c:v>1.1739999999999999E-6</c:v>
                </c:pt>
                <c:pt idx="569">
                  <c:v>1.1739999999999999E-6</c:v>
                </c:pt>
                <c:pt idx="570">
                  <c:v>1.1739999999999999E-6</c:v>
                </c:pt>
                <c:pt idx="571">
                  <c:v>1.1739999999999999E-6</c:v>
                </c:pt>
                <c:pt idx="572">
                  <c:v>1.1739999999999999E-6</c:v>
                </c:pt>
                <c:pt idx="573">
                  <c:v>1.1739999999999999E-6</c:v>
                </c:pt>
                <c:pt idx="574">
                  <c:v>1.1739999999999999E-6</c:v>
                </c:pt>
                <c:pt idx="575">
                  <c:v>1.1739999999999999E-6</c:v>
                </c:pt>
                <c:pt idx="576">
                  <c:v>1.1739999999999999E-6</c:v>
                </c:pt>
                <c:pt idx="577">
                  <c:v>1.1739999999999999E-6</c:v>
                </c:pt>
                <c:pt idx="578">
                  <c:v>1.1739999999999999E-6</c:v>
                </c:pt>
                <c:pt idx="579">
                  <c:v>1.1739999999999999E-6</c:v>
                </c:pt>
                <c:pt idx="580">
                  <c:v>1.1739999999999999E-6</c:v>
                </c:pt>
                <c:pt idx="581">
                  <c:v>1.1739999999999999E-6</c:v>
                </c:pt>
                <c:pt idx="582">
                  <c:v>1.1739999999999999E-6</c:v>
                </c:pt>
                <c:pt idx="583">
                  <c:v>1.1739999999999999E-6</c:v>
                </c:pt>
                <c:pt idx="584">
                  <c:v>1.1739999999999999E-6</c:v>
                </c:pt>
                <c:pt idx="585">
                  <c:v>1.1739999999999999E-6</c:v>
                </c:pt>
                <c:pt idx="586">
                  <c:v>1.1739999999999999E-6</c:v>
                </c:pt>
                <c:pt idx="587">
                  <c:v>1.1739999999999999E-6</c:v>
                </c:pt>
                <c:pt idx="588">
                  <c:v>1.1739999999999999E-6</c:v>
                </c:pt>
                <c:pt idx="589">
                  <c:v>1.1739999999999999E-6</c:v>
                </c:pt>
                <c:pt idx="590">
                  <c:v>1.1739999999999999E-6</c:v>
                </c:pt>
                <c:pt idx="591">
                  <c:v>1.1739999999999999E-6</c:v>
                </c:pt>
                <c:pt idx="592">
                  <c:v>1.1739999999999999E-6</c:v>
                </c:pt>
                <c:pt idx="593">
                  <c:v>1.1739999999999999E-6</c:v>
                </c:pt>
                <c:pt idx="594">
                  <c:v>1.1739999999999999E-6</c:v>
                </c:pt>
                <c:pt idx="595">
                  <c:v>1.1739999999999999E-6</c:v>
                </c:pt>
                <c:pt idx="596">
                  <c:v>1.1739999999999999E-6</c:v>
                </c:pt>
                <c:pt idx="597">
                  <c:v>1.1739999999999999E-6</c:v>
                </c:pt>
                <c:pt idx="598">
                  <c:v>1.1739999999999999E-6</c:v>
                </c:pt>
                <c:pt idx="599">
                  <c:v>1.1739999999999999E-6</c:v>
                </c:pt>
                <c:pt idx="600">
                  <c:v>1.1739999999999999E-6</c:v>
                </c:pt>
                <c:pt idx="601">
                  <c:v>1.1739999999999999E-6</c:v>
                </c:pt>
                <c:pt idx="602">
                  <c:v>1.1739999999999999E-6</c:v>
                </c:pt>
                <c:pt idx="603">
                  <c:v>1.1739999999999999E-6</c:v>
                </c:pt>
                <c:pt idx="604">
                  <c:v>1.1739999999999999E-6</c:v>
                </c:pt>
                <c:pt idx="605">
                  <c:v>1.1739999999999999E-6</c:v>
                </c:pt>
                <c:pt idx="606">
                  <c:v>1.1739999999999999E-6</c:v>
                </c:pt>
                <c:pt idx="607">
                  <c:v>1.1739999999999999E-6</c:v>
                </c:pt>
                <c:pt idx="608">
                  <c:v>1.1739999999999999E-6</c:v>
                </c:pt>
                <c:pt idx="609">
                  <c:v>1.1739999999999999E-6</c:v>
                </c:pt>
                <c:pt idx="610">
                  <c:v>1.1739999999999999E-6</c:v>
                </c:pt>
                <c:pt idx="611">
                  <c:v>1.1739999999999999E-6</c:v>
                </c:pt>
                <c:pt idx="612">
                  <c:v>1.1739999999999999E-6</c:v>
                </c:pt>
                <c:pt idx="613">
                  <c:v>1.1739999999999999E-6</c:v>
                </c:pt>
                <c:pt idx="614">
                  <c:v>1.1739999999999999E-6</c:v>
                </c:pt>
                <c:pt idx="615">
                  <c:v>1.1739999999999999E-6</c:v>
                </c:pt>
                <c:pt idx="616">
                  <c:v>1.1739999999999999E-6</c:v>
                </c:pt>
                <c:pt idx="617">
                  <c:v>1.1739999999999999E-6</c:v>
                </c:pt>
                <c:pt idx="618">
                  <c:v>1.1739999999999999E-6</c:v>
                </c:pt>
                <c:pt idx="619">
                  <c:v>1.1739999999999999E-6</c:v>
                </c:pt>
                <c:pt idx="620">
                  <c:v>1.1739999999999999E-6</c:v>
                </c:pt>
                <c:pt idx="621">
                  <c:v>1.1739999999999999E-6</c:v>
                </c:pt>
                <c:pt idx="622">
                  <c:v>1.1739999999999999E-6</c:v>
                </c:pt>
                <c:pt idx="623">
                  <c:v>1.1739999999999999E-6</c:v>
                </c:pt>
                <c:pt idx="624">
                  <c:v>1.1739999999999999E-6</c:v>
                </c:pt>
                <c:pt idx="625">
                  <c:v>1.1739999999999999E-6</c:v>
                </c:pt>
                <c:pt idx="626">
                  <c:v>1.1739999999999999E-6</c:v>
                </c:pt>
                <c:pt idx="627">
                  <c:v>1.1739999999999999E-6</c:v>
                </c:pt>
                <c:pt idx="628">
                  <c:v>1.1739999999999999E-6</c:v>
                </c:pt>
                <c:pt idx="629">
                  <c:v>1.1739999999999999E-6</c:v>
                </c:pt>
                <c:pt idx="630">
                  <c:v>1.1739999999999999E-6</c:v>
                </c:pt>
                <c:pt idx="631">
                  <c:v>1.1739999999999999E-6</c:v>
                </c:pt>
                <c:pt idx="632">
                  <c:v>1.1739999999999999E-6</c:v>
                </c:pt>
                <c:pt idx="633">
                  <c:v>1.1739999999999999E-6</c:v>
                </c:pt>
                <c:pt idx="634">
                  <c:v>1.1739999999999999E-6</c:v>
                </c:pt>
                <c:pt idx="635">
                  <c:v>1.1739999999999999E-6</c:v>
                </c:pt>
                <c:pt idx="636">
                  <c:v>1.1739999999999999E-6</c:v>
                </c:pt>
                <c:pt idx="637">
                  <c:v>1.1739999999999999E-6</c:v>
                </c:pt>
                <c:pt idx="638">
                  <c:v>1.1739999999999999E-6</c:v>
                </c:pt>
                <c:pt idx="639">
                  <c:v>1.1739999999999999E-6</c:v>
                </c:pt>
                <c:pt idx="640">
                  <c:v>1.1739999999999999E-6</c:v>
                </c:pt>
                <c:pt idx="641">
                  <c:v>1.1739999999999999E-6</c:v>
                </c:pt>
                <c:pt idx="642">
                  <c:v>1.1739999999999999E-6</c:v>
                </c:pt>
                <c:pt idx="643">
                  <c:v>1.1739999999999999E-6</c:v>
                </c:pt>
                <c:pt idx="644">
                  <c:v>1.1739999999999999E-6</c:v>
                </c:pt>
                <c:pt idx="645">
                  <c:v>1.1739999999999999E-6</c:v>
                </c:pt>
                <c:pt idx="646">
                  <c:v>1.1739999999999999E-6</c:v>
                </c:pt>
                <c:pt idx="647">
                  <c:v>1.1739999999999999E-6</c:v>
                </c:pt>
                <c:pt idx="648">
                  <c:v>1.1739999999999999E-6</c:v>
                </c:pt>
                <c:pt idx="649">
                  <c:v>1.1739999999999999E-6</c:v>
                </c:pt>
                <c:pt idx="650">
                  <c:v>1.1739999999999999E-6</c:v>
                </c:pt>
                <c:pt idx="651">
                  <c:v>1.1739999999999999E-6</c:v>
                </c:pt>
                <c:pt idx="652">
                  <c:v>1.1739999999999999E-6</c:v>
                </c:pt>
                <c:pt idx="653">
                  <c:v>1.1739999999999999E-6</c:v>
                </c:pt>
                <c:pt idx="654">
                  <c:v>1.1739999999999999E-6</c:v>
                </c:pt>
                <c:pt idx="655">
                  <c:v>1.1739999999999999E-6</c:v>
                </c:pt>
                <c:pt idx="656">
                  <c:v>1.1739999999999999E-6</c:v>
                </c:pt>
                <c:pt idx="657">
                  <c:v>1.1739999999999999E-6</c:v>
                </c:pt>
                <c:pt idx="658">
                  <c:v>1.1739999999999999E-6</c:v>
                </c:pt>
                <c:pt idx="659">
                  <c:v>1.1739999999999999E-6</c:v>
                </c:pt>
                <c:pt idx="660">
                  <c:v>1.1739999999999999E-6</c:v>
                </c:pt>
                <c:pt idx="661">
                  <c:v>1.1739999999999999E-6</c:v>
                </c:pt>
                <c:pt idx="662">
                  <c:v>1.1739999999999999E-6</c:v>
                </c:pt>
                <c:pt idx="663">
                  <c:v>1.1739999999999999E-6</c:v>
                </c:pt>
                <c:pt idx="664">
                  <c:v>1.1739999999999999E-6</c:v>
                </c:pt>
                <c:pt idx="665">
                  <c:v>1.1739999999999999E-6</c:v>
                </c:pt>
                <c:pt idx="666">
                  <c:v>1.1739999999999999E-6</c:v>
                </c:pt>
                <c:pt idx="667">
                  <c:v>1.1739999999999999E-6</c:v>
                </c:pt>
                <c:pt idx="668">
                  <c:v>1.1739999999999999E-6</c:v>
                </c:pt>
                <c:pt idx="669">
                  <c:v>1.1739999999999999E-6</c:v>
                </c:pt>
                <c:pt idx="670">
                  <c:v>1.1739999999999999E-6</c:v>
                </c:pt>
                <c:pt idx="671">
                  <c:v>1.1739999999999999E-6</c:v>
                </c:pt>
                <c:pt idx="672">
                  <c:v>1.1739999999999999E-6</c:v>
                </c:pt>
                <c:pt idx="673">
                  <c:v>1.1739999999999999E-6</c:v>
                </c:pt>
                <c:pt idx="674">
                  <c:v>1.1739999999999999E-6</c:v>
                </c:pt>
                <c:pt idx="675">
                  <c:v>1.1739999999999999E-6</c:v>
                </c:pt>
                <c:pt idx="676">
                  <c:v>1.1739999999999999E-6</c:v>
                </c:pt>
                <c:pt idx="677">
                  <c:v>1.1739999999999999E-6</c:v>
                </c:pt>
                <c:pt idx="678">
                  <c:v>1.1739999999999999E-6</c:v>
                </c:pt>
                <c:pt idx="679">
                  <c:v>1.1739999999999999E-6</c:v>
                </c:pt>
                <c:pt idx="680">
                  <c:v>1.1739999999999999E-6</c:v>
                </c:pt>
                <c:pt idx="681">
                  <c:v>1.1739999999999999E-6</c:v>
                </c:pt>
                <c:pt idx="682">
                  <c:v>1.1739999999999999E-6</c:v>
                </c:pt>
                <c:pt idx="683">
                  <c:v>1.1739999999999999E-6</c:v>
                </c:pt>
                <c:pt idx="684">
                  <c:v>1.1739999999999999E-6</c:v>
                </c:pt>
                <c:pt idx="685">
                  <c:v>1.1739999999999999E-6</c:v>
                </c:pt>
                <c:pt idx="686">
                  <c:v>1.1739999999999999E-6</c:v>
                </c:pt>
                <c:pt idx="687">
                  <c:v>1.1739999999999999E-6</c:v>
                </c:pt>
                <c:pt idx="688">
                  <c:v>1.1739999999999999E-6</c:v>
                </c:pt>
                <c:pt idx="689">
                  <c:v>1.1739999999999999E-6</c:v>
                </c:pt>
                <c:pt idx="690">
                  <c:v>1.1739999999999999E-6</c:v>
                </c:pt>
                <c:pt idx="691">
                  <c:v>1.1739999999999999E-6</c:v>
                </c:pt>
                <c:pt idx="692">
                  <c:v>1.1739999999999999E-6</c:v>
                </c:pt>
                <c:pt idx="693">
                  <c:v>1.1739999999999999E-6</c:v>
                </c:pt>
                <c:pt idx="694">
                  <c:v>1.1739999999999999E-6</c:v>
                </c:pt>
                <c:pt idx="695">
                  <c:v>1.1739999999999999E-6</c:v>
                </c:pt>
                <c:pt idx="696">
                  <c:v>1.1739999999999999E-6</c:v>
                </c:pt>
                <c:pt idx="697">
                  <c:v>1.1739999999999999E-6</c:v>
                </c:pt>
                <c:pt idx="698">
                  <c:v>1.1739999999999999E-6</c:v>
                </c:pt>
                <c:pt idx="699">
                  <c:v>1.1739999999999999E-6</c:v>
                </c:pt>
                <c:pt idx="700">
                  <c:v>1.1739999999999999E-6</c:v>
                </c:pt>
                <c:pt idx="701">
                  <c:v>1.1739999999999999E-6</c:v>
                </c:pt>
                <c:pt idx="702">
                  <c:v>1.1739999999999999E-6</c:v>
                </c:pt>
                <c:pt idx="703">
                  <c:v>1.1739999999999999E-6</c:v>
                </c:pt>
                <c:pt idx="704">
                  <c:v>1.1739999999999999E-6</c:v>
                </c:pt>
                <c:pt idx="705">
                  <c:v>1.1739999999999999E-6</c:v>
                </c:pt>
                <c:pt idx="706">
                  <c:v>1.1739999999999999E-6</c:v>
                </c:pt>
                <c:pt idx="707">
                  <c:v>1.1739999999999999E-6</c:v>
                </c:pt>
                <c:pt idx="708">
                  <c:v>1.1739999999999999E-6</c:v>
                </c:pt>
                <c:pt idx="709">
                  <c:v>1.1739999999999999E-6</c:v>
                </c:pt>
                <c:pt idx="710">
                  <c:v>1.1739999999999999E-6</c:v>
                </c:pt>
                <c:pt idx="711">
                  <c:v>1.1739999999999999E-6</c:v>
                </c:pt>
                <c:pt idx="712">
                  <c:v>1.1739999999999999E-6</c:v>
                </c:pt>
                <c:pt idx="713">
                  <c:v>1.1739999999999999E-6</c:v>
                </c:pt>
                <c:pt idx="714">
                  <c:v>1.1739999999999999E-6</c:v>
                </c:pt>
                <c:pt idx="715">
                  <c:v>1.1739999999999999E-6</c:v>
                </c:pt>
                <c:pt idx="716">
                  <c:v>1.1739999999999999E-6</c:v>
                </c:pt>
                <c:pt idx="717">
                  <c:v>1.1739999999999999E-6</c:v>
                </c:pt>
                <c:pt idx="718">
                  <c:v>1.1739999999999999E-6</c:v>
                </c:pt>
                <c:pt idx="719">
                  <c:v>1.1739999999999999E-6</c:v>
                </c:pt>
                <c:pt idx="720">
                  <c:v>1.1739999999999999E-6</c:v>
                </c:pt>
                <c:pt idx="721">
                  <c:v>1.1739999999999999E-6</c:v>
                </c:pt>
                <c:pt idx="722">
                  <c:v>1.1739999999999999E-6</c:v>
                </c:pt>
                <c:pt idx="723">
                  <c:v>1.1739999999999999E-6</c:v>
                </c:pt>
                <c:pt idx="724">
                  <c:v>1.1739999999999999E-6</c:v>
                </c:pt>
                <c:pt idx="725">
                  <c:v>1.1739999999999999E-6</c:v>
                </c:pt>
                <c:pt idx="726">
                  <c:v>1.1739999999999999E-6</c:v>
                </c:pt>
                <c:pt idx="727">
                  <c:v>1.1739999999999999E-6</c:v>
                </c:pt>
                <c:pt idx="728">
                  <c:v>1.1739999999999999E-6</c:v>
                </c:pt>
                <c:pt idx="729">
                  <c:v>1.1739999999999999E-6</c:v>
                </c:pt>
                <c:pt idx="730">
                  <c:v>1.1739999999999999E-6</c:v>
                </c:pt>
                <c:pt idx="731">
                  <c:v>1.1739999999999999E-6</c:v>
                </c:pt>
                <c:pt idx="732">
                  <c:v>1.1739999999999999E-6</c:v>
                </c:pt>
                <c:pt idx="733">
                  <c:v>1.1739999999999999E-6</c:v>
                </c:pt>
                <c:pt idx="734">
                  <c:v>1.1739999999999999E-6</c:v>
                </c:pt>
                <c:pt idx="735">
                  <c:v>1.1739999999999999E-6</c:v>
                </c:pt>
                <c:pt idx="736">
                  <c:v>1.1739999999999999E-6</c:v>
                </c:pt>
                <c:pt idx="737">
                  <c:v>1.1739999999999999E-6</c:v>
                </c:pt>
                <c:pt idx="738">
                  <c:v>1.1739999999999999E-6</c:v>
                </c:pt>
                <c:pt idx="739">
                  <c:v>1.1739999999999999E-6</c:v>
                </c:pt>
                <c:pt idx="740">
                  <c:v>1.1739999999999999E-6</c:v>
                </c:pt>
                <c:pt idx="741">
                  <c:v>1.1739999999999999E-6</c:v>
                </c:pt>
                <c:pt idx="742">
                  <c:v>1.1739999999999999E-6</c:v>
                </c:pt>
                <c:pt idx="743">
                  <c:v>1.1739999999999999E-6</c:v>
                </c:pt>
                <c:pt idx="744">
                  <c:v>1.1739999999999999E-6</c:v>
                </c:pt>
                <c:pt idx="745">
                  <c:v>1.1739999999999999E-6</c:v>
                </c:pt>
                <c:pt idx="746">
                  <c:v>1.1739999999999999E-6</c:v>
                </c:pt>
                <c:pt idx="747">
                  <c:v>1.1739999999999999E-6</c:v>
                </c:pt>
                <c:pt idx="748">
                  <c:v>1.1739999999999999E-6</c:v>
                </c:pt>
                <c:pt idx="749">
                  <c:v>1.1739999999999999E-6</c:v>
                </c:pt>
                <c:pt idx="750">
                  <c:v>1.1739999999999999E-6</c:v>
                </c:pt>
                <c:pt idx="751">
                  <c:v>1.1739999999999999E-6</c:v>
                </c:pt>
                <c:pt idx="752">
                  <c:v>1.1739999999999999E-6</c:v>
                </c:pt>
                <c:pt idx="753">
                  <c:v>1.1739999999999999E-6</c:v>
                </c:pt>
                <c:pt idx="754">
                  <c:v>1.1739999999999999E-6</c:v>
                </c:pt>
                <c:pt idx="755">
                  <c:v>1.1739999999999999E-6</c:v>
                </c:pt>
                <c:pt idx="756">
                  <c:v>1.1739999999999999E-6</c:v>
                </c:pt>
                <c:pt idx="757">
                  <c:v>1.1739999999999999E-6</c:v>
                </c:pt>
                <c:pt idx="758">
                  <c:v>1.1739999999999999E-6</c:v>
                </c:pt>
                <c:pt idx="759">
                  <c:v>1.1739999999999999E-6</c:v>
                </c:pt>
                <c:pt idx="760">
                  <c:v>1.1739999999999999E-6</c:v>
                </c:pt>
                <c:pt idx="761">
                  <c:v>1.1739999999999999E-6</c:v>
                </c:pt>
                <c:pt idx="762">
                  <c:v>1.1739999999999999E-6</c:v>
                </c:pt>
                <c:pt idx="763">
                  <c:v>1.1739999999999999E-6</c:v>
                </c:pt>
                <c:pt idx="764">
                  <c:v>1.1739999999999999E-6</c:v>
                </c:pt>
                <c:pt idx="765">
                  <c:v>1.1739999999999999E-6</c:v>
                </c:pt>
                <c:pt idx="766">
                  <c:v>1.1739999999999999E-6</c:v>
                </c:pt>
                <c:pt idx="767">
                  <c:v>1.1739999999999999E-6</c:v>
                </c:pt>
                <c:pt idx="768">
                  <c:v>1.1739999999999999E-6</c:v>
                </c:pt>
                <c:pt idx="769">
                  <c:v>1.1739999999999999E-6</c:v>
                </c:pt>
                <c:pt idx="770">
                  <c:v>1.1739999999999999E-6</c:v>
                </c:pt>
                <c:pt idx="771">
                  <c:v>1.1739999999999999E-6</c:v>
                </c:pt>
                <c:pt idx="772">
                  <c:v>1.1739999999999999E-6</c:v>
                </c:pt>
                <c:pt idx="773">
                  <c:v>1.1739999999999999E-6</c:v>
                </c:pt>
                <c:pt idx="774">
                  <c:v>1.1739999999999999E-6</c:v>
                </c:pt>
                <c:pt idx="775">
                  <c:v>1.1739999999999999E-6</c:v>
                </c:pt>
                <c:pt idx="776">
                  <c:v>1.1739999999999999E-6</c:v>
                </c:pt>
                <c:pt idx="777">
                  <c:v>1.1739999999999999E-6</c:v>
                </c:pt>
                <c:pt idx="778">
                  <c:v>1.1739999999999999E-6</c:v>
                </c:pt>
                <c:pt idx="779">
                  <c:v>1.1739999999999999E-6</c:v>
                </c:pt>
                <c:pt idx="780">
                  <c:v>1.1739999999999999E-6</c:v>
                </c:pt>
                <c:pt idx="781">
                  <c:v>1.1739999999999999E-6</c:v>
                </c:pt>
                <c:pt idx="782">
                  <c:v>1.1739999999999999E-6</c:v>
                </c:pt>
                <c:pt idx="783">
                  <c:v>1.1739999999999999E-6</c:v>
                </c:pt>
                <c:pt idx="784">
                  <c:v>1.1739999999999999E-6</c:v>
                </c:pt>
                <c:pt idx="785">
                  <c:v>1.1739999999999999E-6</c:v>
                </c:pt>
                <c:pt idx="786">
                  <c:v>1.1739999999999999E-6</c:v>
                </c:pt>
                <c:pt idx="787">
                  <c:v>1.1739999999999999E-6</c:v>
                </c:pt>
                <c:pt idx="788">
                  <c:v>1.1739999999999999E-6</c:v>
                </c:pt>
                <c:pt idx="789">
                  <c:v>1.1739999999999999E-6</c:v>
                </c:pt>
                <c:pt idx="790">
                  <c:v>1.1739999999999999E-6</c:v>
                </c:pt>
                <c:pt idx="791">
                  <c:v>1.1739999999999999E-6</c:v>
                </c:pt>
                <c:pt idx="792">
                  <c:v>1.1739999999999999E-6</c:v>
                </c:pt>
                <c:pt idx="793">
                  <c:v>1.1739999999999999E-6</c:v>
                </c:pt>
                <c:pt idx="794">
                  <c:v>1.1739999999999999E-6</c:v>
                </c:pt>
                <c:pt idx="795">
                  <c:v>1.1739999999999999E-6</c:v>
                </c:pt>
                <c:pt idx="796">
                  <c:v>1.1739999999999999E-6</c:v>
                </c:pt>
                <c:pt idx="797">
                  <c:v>1.1739999999999999E-6</c:v>
                </c:pt>
                <c:pt idx="798">
                  <c:v>1.1739999999999999E-6</c:v>
                </c:pt>
                <c:pt idx="799">
                  <c:v>1.1739999999999999E-6</c:v>
                </c:pt>
                <c:pt idx="800">
                  <c:v>1.1739999999999999E-6</c:v>
                </c:pt>
                <c:pt idx="801">
                  <c:v>1.1739999999999999E-6</c:v>
                </c:pt>
                <c:pt idx="802">
                  <c:v>1.1739999999999999E-6</c:v>
                </c:pt>
                <c:pt idx="803">
                  <c:v>1.1739999999999999E-6</c:v>
                </c:pt>
                <c:pt idx="804">
                  <c:v>1.1739999999999999E-6</c:v>
                </c:pt>
                <c:pt idx="805">
                  <c:v>1.1739999999999999E-6</c:v>
                </c:pt>
                <c:pt idx="806">
                  <c:v>1.1739999999999999E-6</c:v>
                </c:pt>
                <c:pt idx="807">
                  <c:v>1.1739999999999999E-6</c:v>
                </c:pt>
                <c:pt idx="808">
                  <c:v>1.1739999999999999E-6</c:v>
                </c:pt>
                <c:pt idx="809">
                  <c:v>1.1739999999999999E-6</c:v>
                </c:pt>
                <c:pt idx="810">
                  <c:v>1.1739999999999999E-6</c:v>
                </c:pt>
                <c:pt idx="811">
                  <c:v>1.1739999999999999E-6</c:v>
                </c:pt>
                <c:pt idx="812">
                  <c:v>1.1739999999999999E-6</c:v>
                </c:pt>
                <c:pt idx="813">
                  <c:v>1.1739999999999999E-6</c:v>
                </c:pt>
                <c:pt idx="814">
                  <c:v>1.1739999999999999E-6</c:v>
                </c:pt>
                <c:pt idx="815">
                  <c:v>1.1739999999999999E-6</c:v>
                </c:pt>
                <c:pt idx="816">
                  <c:v>1.1739999999999999E-6</c:v>
                </c:pt>
                <c:pt idx="817">
                  <c:v>1.1739999999999999E-6</c:v>
                </c:pt>
                <c:pt idx="818">
                  <c:v>1.1739999999999999E-6</c:v>
                </c:pt>
                <c:pt idx="819">
                  <c:v>1.1739999999999999E-6</c:v>
                </c:pt>
                <c:pt idx="820">
                  <c:v>1.1739999999999999E-6</c:v>
                </c:pt>
                <c:pt idx="821">
                  <c:v>1.1739999999999999E-6</c:v>
                </c:pt>
                <c:pt idx="822">
                  <c:v>1.1739999999999999E-6</c:v>
                </c:pt>
                <c:pt idx="823">
                  <c:v>1.1739999999999999E-6</c:v>
                </c:pt>
                <c:pt idx="824">
                  <c:v>1.1739999999999999E-6</c:v>
                </c:pt>
                <c:pt idx="825">
                  <c:v>1.1739999999999999E-6</c:v>
                </c:pt>
                <c:pt idx="826">
                  <c:v>1.1739999999999999E-6</c:v>
                </c:pt>
                <c:pt idx="827">
                  <c:v>1.1739999999999999E-6</c:v>
                </c:pt>
                <c:pt idx="828">
                  <c:v>1.1739999999999999E-6</c:v>
                </c:pt>
                <c:pt idx="829">
                  <c:v>1.1739999999999999E-6</c:v>
                </c:pt>
                <c:pt idx="830">
                  <c:v>1.1739999999999999E-6</c:v>
                </c:pt>
                <c:pt idx="831">
                  <c:v>1.1739999999999999E-6</c:v>
                </c:pt>
                <c:pt idx="832">
                  <c:v>1.1739999999999999E-6</c:v>
                </c:pt>
                <c:pt idx="833">
                  <c:v>1.1739999999999999E-6</c:v>
                </c:pt>
                <c:pt idx="834">
                  <c:v>1.1739999999999999E-6</c:v>
                </c:pt>
                <c:pt idx="835">
                  <c:v>1.1739999999999999E-6</c:v>
                </c:pt>
                <c:pt idx="836">
                  <c:v>1.1739999999999999E-6</c:v>
                </c:pt>
                <c:pt idx="837">
                  <c:v>1.1739999999999999E-6</c:v>
                </c:pt>
                <c:pt idx="838">
                  <c:v>1.1739999999999999E-6</c:v>
                </c:pt>
                <c:pt idx="839">
                  <c:v>1.1739999999999999E-6</c:v>
                </c:pt>
                <c:pt idx="840">
                  <c:v>1.1739999999999999E-6</c:v>
                </c:pt>
                <c:pt idx="841">
                  <c:v>1.1739999999999999E-6</c:v>
                </c:pt>
                <c:pt idx="842">
                  <c:v>1.1739999999999999E-6</c:v>
                </c:pt>
                <c:pt idx="843">
                  <c:v>1.1739999999999999E-6</c:v>
                </c:pt>
                <c:pt idx="844">
                  <c:v>1.1739999999999999E-6</c:v>
                </c:pt>
                <c:pt idx="845">
                  <c:v>1.1739999999999999E-6</c:v>
                </c:pt>
                <c:pt idx="846">
                  <c:v>1.1739999999999999E-6</c:v>
                </c:pt>
                <c:pt idx="847">
                  <c:v>1.1739999999999999E-6</c:v>
                </c:pt>
                <c:pt idx="848">
                  <c:v>1.1739999999999999E-6</c:v>
                </c:pt>
                <c:pt idx="849">
                  <c:v>1.1739999999999999E-6</c:v>
                </c:pt>
                <c:pt idx="850">
                  <c:v>1.1739999999999999E-6</c:v>
                </c:pt>
                <c:pt idx="851">
                  <c:v>1.1739999999999999E-6</c:v>
                </c:pt>
                <c:pt idx="852">
                  <c:v>1.1739999999999999E-6</c:v>
                </c:pt>
                <c:pt idx="853">
                  <c:v>1.1739999999999999E-6</c:v>
                </c:pt>
                <c:pt idx="854">
                  <c:v>1.1739999999999999E-6</c:v>
                </c:pt>
                <c:pt idx="855">
                  <c:v>1.1739999999999999E-6</c:v>
                </c:pt>
                <c:pt idx="856">
                  <c:v>1.1739999999999999E-6</c:v>
                </c:pt>
                <c:pt idx="857">
                  <c:v>1.1739999999999999E-6</c:v>
                </c:pt>
                <c:pt idx="858">
                  <c:v>1.1739999999999999E-6</c:v>
                </c:pt>
                <c:pt idx="859">
                  <c:v>1.1739999999999999E-6</c:v>
                </c:pt>
                <c:pt idx="860">
                  <c:v>1.1739999999999999E-6</c:v>
                </c:pt>
                <c:pt idx="861">
                  <c:v>1.1739999999999999E-6</c:v>
                </c:pt>
                <c:pt idx="862">
                  <c:v>1.1739999999999999E-6</c:v>
                </c:pt>
                <c:pt idx="863">
                  <c:v>1.1739999999999999E-6</c:v>
                </c:pt>
                <c:pt idx="864">
                  <c:v>1.1739999999999999E-6</c:v>
                </c:pt>
                <c:pt idx="865">
                  <c:v>1.1739999999999999E-6</c:v>
                </c:pt>
                <c:pt idx="866">
                  <c:v>1.1739999999999999E-6</c:v>
                </c:pt>
                <c:pt idx="867">
                  <c:v>1.1739999999999999E-6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0CE-411D-B5C2-3E207B1BC383}"/>
            </c:ext>
          </c:extLst>
        </c:ser>
        <c:ser>
          <c:idx val="7"/>
          <c:order val="2"/>
          <c:tx>
            <c:v>Gaussian beam 100fC@200kV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'Gaussian beam 100fC@200kV'!$F$3:$F$870</c:f>
              <c:numCache>
                <c:formatCode>0.00E+00</c:formatCode>
                <c:ptCount val="868"/>
                <c:pt idx="0">
                  <c:v>5.0500000000000004E-7</c:v>
                </c:pt>
                <c:pt idx="1">
                  <c:v>5.7029999999999996E-7</c:v>
                </c:pt>
                <c:pt idx="2">
                  <c:v>6.5199999999999996E-7</c:v>
                </c:pt>
                <c:pt idx="3">
                  <c:v>7.2829999999999998E-7</c:v>
                </c:pt>
                <c:pt idx="4">
                  <c:v>8.1819999999999995E-7</c:v>
                </c:pt>
                <c:pt idx="5">
                  <c:v>9.2009999999999999E-7</c:v>
                </c:pt>
                <c:pt idx="6">
                  <c:v>1.032E-6</c:v>
                </c:pt>
                <c:pt idx="7">
                  <c:v>1.1510000000000001E-6</c:v>
                </c:pt>
                <c:pt idx="8">
                  <c:v>1.3039999999999999E-6</c:v>
                </c:pt>
                <c:pt idx="9">
                  <c:v>1.4720000000000001E-6</c:v>
                </c:pt>
                <c:pt idx="10">
                  <c:v>1.6449999999999999E-6</c:v>
                </c:pt>
                <c:pt idx="11">
                  <c:v>1.8279999999999999E-6</c:v>
                </c:pt>
                <c:pt idx="12">
                  <c:v>2.013E-6</c:v>
                </c:pt>
                <c:pt idx="13">
                  <c:v>2.2259999999999999E-6</c:v>
                </c:pt>
                <c:pt idx="14">
                  <c:v>2.4739999999999999E-6</c:v>
                </c:pt>
                <c:pt idx="15">
                  <c:v>2.711E-6</c:v>
                </c:pt>
                <c:pt idx="16">
                  <c:v>2.9960000000000002E-6</c:v>
                </c:pt>
                <c:pt idx="17">
                  <c:v>3.3249999999999999E-6</c:v>
                </c:pt>
                <c:pt idx="18">
                  <c:v>3.6650000000000001E-6</c:v>
                </c:pt>
                <c:pt idx="19">
                  <c:v>4.0269999999999997E-6</c:v>
                </c:pt>
                <c:pt idx="20">
                  <c:v>4.4259999999999996E-6</c:v>
                </c:pt>
                <c:pt idx="21">
                  <c:v>4.8670000000000002E-6</c:v>
                </c:pt>
                <c:pt idx="22">
                  <c:v>5.395E-6</c:v>
                </c:pt>
                <c:pt idx="23">
                  <c:v>5.959E-6</c:v>
                </c:pt>
                <c:pt idx="24">
                  <c:v>6.5599999999999999E-6</c:v>
                </c:pt>
                <c:pt idx="25">
                  <c:v>7.1949999999999997E-6</c:v>
                </c:pt>
                <c:pt idx="26">
                  <c:v>7.9240000000000007E-6</c:v>
                </c:pt>
                <c:pt idx="27">
                  <c:v>8.6959999999999994E-6</c:v>
                </c:pt>
                <c:pt idx="28">
                  <c:v>9.5810000000000003E-6</c:v>
                </c:pt>
                <c:pt idx="29">
                  <c:v>1.0519999999999999E-5</c:v>
                </c:pt>
                <c:pt idx="30">
                  <c:v>1.155E-5</c:v>
                </c:pt>
                <c:pt idx="31">
                  <c:v>1.2680000000000001E-5</c:v>
                </c:pt>
                <c:pt idx="32">
                  <c:v>1.393E-5</c:v>
                </c:pt>
                <c:pt idx="33">
                  <c:v>1.5299999999999999E-5</c:v>
                </c:pt>
                <c:pt idx="34">
                  <c:v>1.6799999999999998E-5</c:v>
                </c:pt>
                <c:pt idx="35">
                  <c:v>1.853E-5</c:v>
                </c:pt>
                <c:pt idx="36">
                  <c:v>2.0360000000000002E-5</c:v>
                </c:pt>
                <c:pt idx="37">
                  <c:v>2.2379999999999999E-5</c:v>
                </c:pt>
                <c:pt idx="38">
                  <c:v>2.459E-5</c:v>
                </c:pt>
                <c:pt idx="39">
                  <c:v>2.7019999999999999E-5</c:v>
                </c:pt>
                <c:pt idx="40">
                  <c:v>2.97E-5</c:v>
                </c:pt>
                <c:pt idx="41">
                  <c:v>3.2650000000000001E-5</c:v>
                </c:pt>
                <c:pt idx="42">
                  <c:v>3.6029999999999999E-5</c:v>
                </c:pt>
                <c:pt idx="43">
                  <c:v>3.9759999999999999E-5</c:v>
                </c:pt>
                <c:pt idx="44">
                  <c:v>4.388E-5</c:v>
                </c:pt>
                <c:pt idx="45">
                  <c:v>4.8239999999999999E-5</c:v>
                </c:pt>
                <c:pt idx="46">
                  <c:v>5.304E-5</c:v>
                </c:pt>
                <c:pt idx="47">
                  <c:v>5.855E-5</c:v>
                </c:pt>
                <c:pt idx="48">
                  <c:v>6.4629999999999996E-5</c:v>
                </c:pt>
                <c:pt idx="49">
                  <c:v>7.1060000000000001E-5</c:v>
                </c:pt>
                <c:pt idx="50">
                  <c:v>7.8129999999999999E-5</c:v>
                </c:pt>
                <c:pt idx="51">
                  <c:v>8.5909999999999996E-5</c:v>
                </c:pt>
                <c:pt idx="52">
                  <c:v>9.4469999999999995E-5</c:v>
                </c:pt>
                <c:pt idx="53">
                  <c:v>1.039E-4</c:v>
                </c:pt>
                <c:pt idx="54">
                  <c:v>1.142E-4</c:v>
                </c:pt>
                <c:pt idx="55">
                  <c:v>1.2559999999999999E-4</c:v>
                </c:pt>
                <c:pt idx="56">
                  <c:v>1.381E-4</c:v>
                </c:pt>
                <c:pt idx="57">
                  <c:v>1.5190000000000001E-4</c:v>
                </c:pt>
                <c:pt idx="58">
                  <c:v>1.6699999999999999E-4</c:v>
                </c:pt>
                <c:pt idx="59">
                  <c:v>1.8369999999999999E-4</c:v>
                </c:pt>
                <c:pt idx="60">
                  <c:v>2.02E-4</c:v>
                </c:pt>
                <c:pt idx="61">
                  <c:v>2.221E-4</c:v>
                </c:pt>
                <c:pt idx="62">
                  <c:v>2.4420000000000003E-4</c:v>
                </c:pt>
                <c:pt idx="63">
                  <c:v>2.6860000000000002E-4</c:v>
                </c:pt>
                <c:pt idx="64">
                  <c:v>2.9540000000000002E-4</c:v>
                </c:pt>
                <c:pt idx="65">
                  <c:v>3.2479999999999998E-4</c:v>
                </c:pt>
                <c:pt idx="66">
                  <c:v>3.5710000000000001E-4</c:v>
                </c:pt>
                <c:pt idx="67">
                  <c:v>3.927E-4</c:v>
                </c:pt>
                <c:pt idx="68">
                  <c:v>4.3169999999999998E-4</c:v>
                </c:pt>
                <c:pt idx="69">
                  <c:v>4.7439999999999998E-4</c:v>
                </c:pt>
                <c:pt idx="70">
                  <c:v>5.2119999999999998E-4</c:v>
                </c:pt>
                <c:pt idx="71">
                  <c:v>5.7229999999999998E-4</c:v>
                </c:pt>
                <c:pt idx="72">
                  <c:v>6.2810000000000003E-4</c:v>
                </c:pt>
                <c:pt idx="73">
                  <c:v>6.8869999999999999E-4</c:v>
                </c:pt>
                <c:pt idx="74">
                  <c:v>7.5449999999999996E-4</c:v>
                </c:pt>
                <c:pt idx="75">
                  <c:v>8.2580000000000001E-4</c:v>
                </c:pt>
                <c:pt idx="76">
                  <c:v>9.0280000000000004E-4</c:v>
                </c:pt>
                <c:pt idx="77">
                  <c:v>9.8569999999999994E-4</c:v>
                </c:pt>
                <c:pt idx="78">
                  <c:v>1.075E-3</c:v>
                </c:pt>
                <c:pt idx="79">
                  <c:v>1.1709999999999999E-3</c:v>
                </c:pt>
                <c:pt idx="80">
                  <c:v>1.273E-3</c:v>
                </c:pt>
                <c:pt idx="81">
                  <c:v>1.382E-3</c:v>
                </c:pt>
                <c:pt idx="82">
                  <c:v>1.498E-3</c:v>
                </c:pt>
                <c:pt idx="83">
                  <c:v>1.622E-3</c:v>
                </c:pt>
                <c:pt idx="84">
                  <c:v>1.753E-3</c:v>
                </c:pt>
                <c:pt idx="85">
                  <c:v>1.8910000000000001E-3</c:v>
                </c:pt>
                <c:pt idx="86">
                  <c:v>2.0379999999999999E-3</c:v>
                </c:pt>
                <c:pt idx="87">
                  <c:v>2.1919999999999999E-3</c:v>
                </c:pt>
                <c:pt idx="88">
                  <c:v>2.3540000000000002E-3</c:v>
                </c:pt>
                <c:pt idx="89">
                  <c:v>2.5249999999999999E-3</c:v>
                </c:pt>
                <c:pt idx="90">
                  <c:v>2.7039999999999998E-3</c:v>
                </c:pt>
                <c:pt idx="91">
                  <c:v>2.892E-3</c:v>
                </c:pt>
                <c:pt idx="92">
                  <c:v>3.088E-3</c:v>
                </c:pt>
                <c:pt idx="93">
                  <c:v>3.2929999999999999E-3</c:v>
                </c:pt>
                <c:pt idx="94">
                  <c:v>3.5070000000000001E-3</c:v>
                </c:pt>
                <c:pt idx="95">
                  <c:v>3.7290000000000001E-3</c:v>
                </c:pt>
                <c:pt idx="96">
                  <c:v>3.9620000000000002E-3</c:v>
                </c:pt>
                <c:pt idx="97">
                  <c:v>4.2030000000000001E-3</c:v>
                </c:pt>
                <c:pt idx="98">
                  <c:v>4.4539999999999996E-3</c:v>
                </c:pt>
                <c:pt idx="99">
                  <c:v>4.7140000000000003E-3</c:v>
                </c:pt>
                <c:pt idx="100">
                  <c:v>4.9849999999999998E-3</c:v>
                </c:pt>
                <c:pt idx="101">
                  <c:v>5.2649999999999997E-3</c:v>
                </c:pt>
                <c:pt idx="102">
                  <c:v>5.555E-3</c:v>
                </c:pt>
                <c:pt idx="103">
                  <c:v>5.855E-3</c:v>
                </c:pt>
                <c:pt idx="104">
                  <c:v>6.1659999999999996E-3</c:v>
                </c:pt>
                <c:pt idx="105">
                  <c:v>6.4869999999999997E-3</c:v>
                </c:pt>
                <c:pt idx="106">
                  <c:v>6.8180000000000003E-3</c:v>
                </c:pt>
                <c:pt idx="107">
                  <c:v>7.1599999999999997E-3</c:v>
                </c:pt>
                <c:pt idx="108">
                  <c:v>7.5129999999999997E-3</c:v>
                </c:pt>
                <c:pt idx="109">
                  <c:v>7.8759999999999993E-3</c:v>
                </c:pt>
                <c:pt idx="110">
                  <c:v>8.2509999999999997E-3</c:v>
                </c:pt>
                <c:pt idx="111">
                  <c:v>8.6370000000000006E-3</c:v>
                </c:pt>
                <c:pt idx="112">
                  <c:v>9.0340000000000004E-3</c:v>
                </c:pt>
                <c:pt idx="113">
                  <c:v>9.4420000000000007E-3</c:v>
                </c:pt>
                <c:pt idx="114">
                  <c:v>9.861E-3</c:v>
                </c:pt>
                <c:pt idx="115">
                  <c:v>1.0290000000000001E-2</c:v>
                </c:pt>
                <c:pt idx="116">
                  <c:v>1.074E-2</c:v>
                </c:pt>
                <c:pt idx="117">
                  <c:v>1.119E-2</c:v>
                </c:pt>
                <c:pt idx="118">
                  <c:v>1.166E-2</c:v>
                </c:pt>
                <c:pt idx="119">
                  <c:v>1.213E-2</c:v>
                </c:pt>
                <c:pt idx="120">
                  <c:v>1.2619999999999999E-2</c:v>
                </c:pt>
                <c:pt idx="121">
                  <c:v>1.312E-2</c:v>
                </c:pt>
                <c:pt idx="122">
                  <c:v>1.3639999999999999E-2</c:v>
                </c:pt>
                <c:pt idx="123">
                  <c:v>1.4160000000000001E-2</c:v>
                </c:pt>
                <c:pt idx="124">
                  <c:v>1.47E-2</c:v>
                </c:pt>
                <c:pt idx="125">
                  <c:v>1.525E-2</c:v>
                </c:pt>
                <c:pt idx="126">
                  <c:v>1.5810000000000001E-2</c:v>
                </c:pt>
                <c:pt idx="127">
                  <c:v>1.6379999999999999E-2</c:v>
                </c:pt>
                <c:pt idx="128">
                  <c:v>1.6959999999999999E-2</c:v>
                </c:pt>
                <c:pt idx="129">
                  <c:v>1.7559999999999999E-2</c:v>
                </c:pt>
                <c:pt idx="130">
                  <c:v>1.8169999999999999E-2</c:v>
                </c:pt>
                <c:pt idx="131">
                  <c:v>1.8790000000000001E-2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2.0709999999999999E-2</c:v>
                </c:pt>
                <c:pt idx="135">
                  <c:v>2.138E-2</c:v>
                </c:pt>
                <c:pt idx="136">
                  <c:v>2.206E-2</c:v>
                </c:pt>
                <c:pt idx="137">
                  <c:v>2.274E-2</c:v>
                </c:pt>
                <c:pt idx="138">
                  <c:v>2.3439999999999999E-2</c:v>
                </c:pt>
                <c:pt idx="139">
                  <c:v>2.4150000000000001E-2</c:v>
                </c:pt>
                <c:pt idx="140">
                  <c:v>2.487E-2</c:v>
                </c:pt>
                <c:pt idx="141">
                  <c:v>2.5600000000000001E-2</c:v>
                </c:pt>
                <c:pt idx="142">
                  <c:v>2.6339999999999999E-2</c:v>
                </c:pt>
                <c:pt idx="143">
                  <c:v>2.7089999999999999E-2</c:v>
                </c:pt>
                <c:pt idx="144">
                  <c:v>2.785E-2</c:v>
                </c:pt>
                <c:pt idx="145">
                  <c:v>2.862E-2</c:v>
                </c:pt>
                <c:pt idx="146">
                  <c:v>2.9399999999999999E-2</c:v>
                </c:pt>
                <c:pt idx="147">
                  <c:v>3.0200000000000001E-2</c:v>
                </c:pt>
                <c:pt idx="148">
                  <c:v>3.1E-2</c:v>
                </c:pt>
                <c:pt idx="149">
                  <c:v>3.1809999999999998E-2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3.5990000000000001E-2</c:v>
                </c:pt>
                <c:pt idx="155">
                  <c:v>3.6850000000000001E-2</c:v>
                </c:pt>
                <c:pt idx="156">
                  <c:v>3.7719999999999997E-2</c:v>
                </c:pt>
                <c:pt idx="157">
                  <c:v>3.8600000000000002E-2</c:v>
                </c:pt>
                <c:pt idx="158">
                  <c:v>3.9489999999999997E-2</c:v>
                </c:pt>
                <c:pt idx="159">
                  <c:v>4.0379999999999999E-2</c:v>
                </c:pt>
                <c:pt idx="160">
                  <c:v>4.129E-2</c:v>
                </c:pt>
                <c:pt idx="161">
                  <c:v>4.2200000000000001E-2</c:v>
                </c:pt>
                <c:pt idx="162">
                  <c:v>4.3110000000000002E-2</c:v>
                </c:pt>
                <c:pt idx="163">
                  <c:v>4.4040000000000003E-2</c:v>
                </c:pt>
                <c:pt idx="164">
                  <c:v>4.4970000000000003E-2</c:v>
                </c:pt>
                <c:pt idx="165">
                  <c:v>4.5909999999999999E-2</c:v>
                </c:pt>
                <c:pt idx="166">
                  <c:v>4.6859999999999999E-2</c:v>
                </c:pt>
                <c:pt idx="167">
                  <c:v>4.7809999999999998E-2</c:v>
                </c:pt>
                <c:pt idx="168">
                  <c:v>4.8770000000000001E-2</c:v>
                </c:pt>
                <c:pt idx="169">
                  <c:v>4.9730000000000003E-2</c:v>
                </c:pt>
                <c:pt idx="170">
                  <c:v>5.0700000000000002E-2</c:v>
                </c:pt>
                <c:pt idx="171">
                  <c:v>5.1679999999999997E-2</c:v>
                </c:pt>
                <c:pt idx="172">
                  <c:v>5.2670000000000002E-2</c:v>
                </c:pt>
                <c:pt idx="173">
                  <c:v>5.3659999999999999E-2</c:v>
                </c:pt>
                <c:pt idx="174">
                  <c:v>5.4649999999999997E-2</c:v>
                </c:pt>
                <c:pt idx="175">
                  <c:v>5.5649999999999998E-2</c:v>
                </c:pt>
                <c:pt idx="176">
                  <c:v>5.6660000000000002E-2</c:v>
                </c:pt>
                <c:pt idx="177">
                  <c:v>5.7669999999999999E-2</c:v>
                </c:pt>
                <c:pt idx="178">
                  <c:v>5.8689999999999999E-2</c:v>
                </c:pt>
                <c:pt idx="179">
                  <c:v>5.9709999999999999E-2</c:v>
                </c:pt>
                <c:pt idx="180">
                  <c:v>6.0740000000000002E-2</c:v>
                </c:pt>
                <c:pt idx="181">
                  <c:v>6.1769999999999999E-2</c:v>
                </c:pt>
                <c:pt idx="182">
                  <c:v>6.2810000000000005E-2</c:v>
                </c:pt>
                <c:pt idx="183">
                  <c:v>6.386E-2</c:v>
                </c:pt>
                <c:pt idx="184">
                  <c:v>6.4899999999999999E-2</c:v>
                </c:pt>
                <c:pt idx="185">
                  <c:v>6.5960000000000005E-2</c:v>
                </c:pt>
                <c:pt idx="186">
                  <c:v>6.7019999999999996E-2</c:v>
                </c:pt>
                <c:pt idx="187">
                  <c:v>6.8080000000000002E-2</c:v>
                </c:pt>
                <c:pt idx="188">
                  <c:v>6.9139999999999993E-2</c:v>
                </c:pt>
                <c:pt idx="189">
                  <c:v>7.0209999999999995E-2</c:v>
                </c:pt>
                <c:pt idx="190">
                  <c:v>7.1290000000000006E-2</c:v>
                </c:pt>
                <c:pt idx="191">
                  <c:v>7.2370000000000004E-2</c:v>
                </c:pt>
                <c:pt idx="192">
                  <c:v>7.3450000000000001E-2</c:v>
                </c:pt>
                <c:pt idx="193">
                  <c:v>7.4539999999999995E-2</c:v>
                </c:pt>
                <c:pt idx="194">
                  <c:v>7.5630000000000003E-2</c:v>
                </c:pt>
                <c:pt idx="195">
                  <c:v>7.6719999999999997E-2</c:v>
                </c:pt>
                <c:pt idx="196">
                  <c:v>7.782E-2</c:v>
                </c:pt>
                <c:pt idx="197">
                  <c:v>7.8920000000000004E-2</c:v>
                </c:pt>
                <c:pt idx="198">
                  <c:v>8.0019999999999994E-2</c:v>
                </c:pt>
                <c:pt idx="199">
                  <c:v>8.1129999999999994E-2</c:v>
                </c:pt>
                <c:pt idx="200">
                  <c:v>8.2239999999999994E-2</c:v>
                </c:pt>
                <c:pt idx="201">
                  <c:v>8.3349999999999994E-2</c:v>
                </c:pt>
                <c:pt idx="202">
                  <c:v>8.4470000000000003E-2</c:v>
                </c:pt>
                <c:pt idx="203">
                  <c:v>8.5580000000000003E-2</c:v>
                </c:pt>
                <c:pt idx="204">
                  <c:v>8.6699999999999999E-2</c:v>
                </c:pt>
                <c:pt idx="205">
                  <c:v>8.7819999999999995E-2</c:v>
                </c:pt>
                <c:pt idx="206">
                  <c:v>8.8950000000000001E-2</c:v>
                </c:pt>
                <c:pt idx="207">
                  <c:v>9.0069999999999997E-2</c:v>
                </c:pt>
                <c:pt idx="208">
                  <c:v>9.1200000000000003E-2</c:v>
                </c:pt>
                <c:pt idx="209">
                  <c:v>9.2329999999999995E-2</c:v>
                </c:pt>
                <c:pt idx="210">
                  <c:v>9.3450000000000005E-2</c:v>
                </c:pt>
                <c:pt idx="211">
                  <c:v>9.4589999999999994E-2</c:v>
                </c:pt>
                <c:pt idx="212">
                  <c:v>9.572E-2</c:v>
                </c:pt>
                <c:pt idx="213">
                  <c:v>9.6850000000000006E-2</c:v>
                </c:pt>
                <c:pt idx="214">
                  <c:v>9.7989999999999994E-2</c:v>
                </c:pt>
                <c:pt idx="215">
                  <c:v>9.912E-2</c:v>
                </c:pt>
                <c:pt idx="216">
                  <c:v>0.1003</c:v>
                </c:pt>
                <c:pt idx="217">
                  <c:v>0.1014</c:v>
                </c:pt>
                <c:pt idx="218">
                  <c:v>0.10249999999999999</c:v>
                </c:pt>
                <c:pt idx="219">
                  <c:v>0.1037</c:v>
                </c:pt>
                <c:pt idx="220">
                  <c:v>0.1048</c:v>
                </c:pt>
                <c:pt idx="221">
                  <c:v>0.10589999999999999</c:v>
                </c:pt>
                <c:pt idx="222">
                  <c:v>0.1071</c:v>
                </c:pt>
                <c:pt idx="223">
                  <c:v>0.1082</c:v>
                </c:pt>
                <c:pt idx="224">
                  <c:v>0.1094</c:v>
                </c:pt>
                <c:pt idx="225">
                  <c:v>0.1105</c:v>
                </c:pt>
                <c:pt idx="226">
                  <c:v>0.11169999999999999</c:v>
                </c:pt>
                <c:pt idx="227">
                  <c:v>0.1128</c:v>
                </c:pt>
                <c:pt idx="228">
                  <c:v>0.1139</c:v>
                </c:pt>
                <c:pt idx="229">
                  <c:v>0.11509999999999999</c:v>
                </c:pt>
                <c:pt idx="230">
                  <c:v>0.1162</c:v>
                </c:pt>
                <c:pt idx="231">
                  <c:v>0.1174</c:v>
                </c:pt>
                <c:pt idx="232">
                  <c:v>0.11849999999999999</c:v>
                </c:pt>
                <c:pt idx="233">
                  <c:v>0.1197</c:v>
                </c:pt>
                <c:pt idx="234">
                  <c:v>0.1208</c:v>
                </c:pt>
                <c:pt idx="235">
                  <c:v>0.12189999999999999</c:v>
                </c:pt>
                <c:pt idx="236">
                  <c:v>0.1231</c:v>
                </c:pt>
                <c:pt idx="237">
                  <c:v>0.1242</c:v>
                </c:pt>
                <c:pt idx="238">
                  <c:v>0.12540000000000001</c:v>
                </c:pt>
                <c:pt idx="239">
                  <c:v>0.1265</c:v>
                </c:pt>
                <c:pt idx="240">
                  <c:v>0.12770000000000001</c:v>
                </c:pt>
                <c:pt idx="241">
                  <c:v>0.1288</c:v>
                </c:pt>
                <c:pt idx="242">
                  <c:v>0.13</c:v>
                </c:pt>
                <c:pt idx="243">
                  <c:v>0.13109999999999999</c:v>
                </c:pt>
                <c:pt idx="244">
                  <c:v>0.1323</c:v>
                </c:pt>
                <c:pt idx="245">
                  <c:v>0.13339999999999999</c:v>
                </c:pt>
                <c:pt idx="246">
                  <c:v>0.13450000000000001</c:v>
                </c:pt>
                <c:pt idx="247">
                  <c:v>0.13569999999999999</c:v>
                </c:pt>
                <c:pt idx="248">
                  <c:v>0.1368</c:v>
                </c:pt>
                <c:pt idx="249">
                  <c:v>0.13800000000000001</c:v>
                </c:pt>
                <c:pt idx="250">
                  <c:v>0.1391</c:v>
                </c:pt>
                <c:pt idx="251">
                  <c:v>0.14030000000000001</c:v>
                </c:pt>
                <c:pt idx="252">
                  <c:v>0.1414</c:v>
                </c:pt>
                <c:pt idx="253">
                  <c:v>0.1426</c:v>
                </c:pt>
                <c:pt idx="254">
                  <c:v>0.14369999999999999</c:v>
                </c:pt>
                <c:pt idx="255">
                  <c:v>0.1449</c:v>
                </c:pt>
                <c:pt idx="256">
                  <c:v>0.14599999999999999</c:v>
                </c:pt>
                <c:pt idx="257">
                  <c:v>0.1472</c:v>
                </c:pt>
                <c:pt idx="258">
                  <c:v>0.14829999999999999</c:v>
                </c:pt>
                <c:pt idx="259">
                  <c:v>0.14940000000000001</c:v>
                </c:pt>
                <c:pt idx="260">
                  <c:v>0.15060000000000001</c:v>
                </c:pt>
                <c:pt idx="261">
                  <c:v>0.1517</c:v>
                </c:pt>
                <c:pt idx="262">
                  <c:v>0.15290000000000001</c:v>
                </c:pt>
                <c:pt idx="263">
                  <c:v>0.154</c:v>
                </c:pt>
                <c:pt idx="264">
                  <c:v>0.1552</c:v>
                </c:pt>
                <c:pt idx="265">
                  <c:v>0.15629999999999999</c:v>
                </c:pt>
                <c:pt idx="266">
                  <c:v>0.1575</c:v>
                </c:pt>
                <c:pt idx="267">
                  <c:v>0.15859999999999999</c:v>
                </c:pt>
                <c:pt idx="268">
                  <c:v>0.1598</c:v>
                </c:pt>
                <c:pt idx="269">
                  <c:v>0.16089999999999999</c:v>
                </c:pt>
                <c:pt idx="270">
                  <c:v>0.16209999999999999</c:v>
                </c:pt>
                <c:pt idx="271">
                  <c:v>0.16320000000000001</c:v>
                </c:pt>
                <c:pt idx="272">
                  <c:v>0.1643</c:v>
                </c:pt>
                <c:pt idx="273">
                  <c:v>0.16550000000000001</c:v>
                </c:pt>
                <c:pt idx="274">
                  <c:v>0.1666</c:v>
                </c:pt>
                <c:pt idx="275">
                  <c:v>0.1678</c:v>
                </c:pt>
                <c:pt idx="276">
                  <c:v>0.16889999999999999</c:v>
                </c:pt>
                <c:pt idx="277">
                  <c:v>0.1701</c:v>
                </c:pt>
                <c:pt idx="278">
                  <c:v>0.17119999999999999</c:v>
                </c:pt>
                <c:pt idx="279">
                  <c:v>0.1724</c:v>
                </c:pt>
                <c:pt idx="280">
                  <c:v>0.17349999999999999</c:v>
                </c:pt>
                <c:pt idx="281">
                  <c:v>0.17469999999999999</c:v>
                </c:pt>
                <c:pt idx="282">
                  <c:v>0.17580000000000001</c:v>
                </c:pt>
                <c:pt idx="283">
                  <c:v>0.17699999999999999</c:v>
                </c:pt>
                <c:pt idx="284">
                  <c:v>0.17810000000000001</c:v>
                </c:pt>
                <c:pt idx="285">
                  <c:v>0.1792</c:v>
                </c:pt>
                <c:pt idx="286">
                  <c:v>0.1804</c:v>
                </c:pt>
                <c:pt idx="287">
                  <c:v>0.18149999999999999</c:v>
                </c:pt>
                <c:pt idx="288">
                  <c:v>0.1827</c:v>
                </c:pt>
                <c:pt idx="289">
                  <c:v>0.18379999999999999</c:v>
                </c:pt>
                <c:pt idx="290">
                  <c:v>0.185</c:v>
                </c:pt>
                <c:pt idx="291">
                  <c:v>0.18609999999999999</c:v>
                </c:pt>
                <c:pt idx="292">
                  <c:v>0.18729999999999999</c:v>
                </c:pt>
                <c:pt idx="293">
                  <c:v>0.18840000000000001</c:v>
                </c:pt>
                <c:pt idx="294">
                  <c:v>0.18959999999999999</c:v>
                </c:pt>
                <c:pt idx="295">
                  <c:v>0.19070000000000001</c:v>
                </c:pt>
                <c:pt idx="296">
                  <c:v>0.19189999999999999</c:v>
                </c:pt>
                <c:pt idx="297">
                  <c:v>0.193</c:v>
                </c:pt>
                <c:pt idx="298">
                  <c:v>0.19409999999999999</c:v>
                </c:pt>
                <c:pt idx="299">
                  <c:v>0.1953</c:v>
                </c:pt>
                <c:pt idx="300">
                  <c:v>0.19639999999999999</c:v>
                </c:pt>
                <c:pt idx="301">
                  <c:v>0.1976</c:v>
                </c:pt>
                <c:pt idx="302">
                  <c:v>0.19869999999999999</c:v>
                </c:pt>
                <c:pt idx="303">
                  <c:v>0.19989999999999999</c:v>
                </c:pt>
                <c:pt idx="304">
                  <c:v>0.20100000000000001</c:v>
                </c:pt>
                <c:pt idx="305">
                  <c:v>0.20219999999999999</c:v>
                </c:pt>
                <c:pt idx="306">
                  <c:v>0.20330000000000001</c:v>
                </c:pt>
                <c:pt idx="307">
                  <c:v>0.20449999999999999</c:v>
                </c:pt>
                <c:pt idx="308">
                  <c:v>0.2056</c:v>
                </c:pt>
                <c:pt idx="309">
                  <c:v>0.20680000000000001</c:v>
                </c:pt>
                <c:pt idx="310">
                  <c:v>0.2079</c:v>
                </c:pt>
                <c:pt idx="311">
                  <c:v>0.20899999999999999</c:v>
                </c:pt>
                <c:pt idx="312">
                  <c:v>0.2102</c:v>
                </c:pt>
                <c:pt idx="313">
                  <c:v>0.21129999999999999</c:v>
                </c:pt>
                <c:pt idx="314">
                  <c:v>0.21249999999999999</c:v>
                </c:pt>
                <c:pt idx="315">
                  <c:v>0.21360000000000001</c:v>
                </c:pt>
                <c:pt idx="316">
                  <c:v>0.21479999999999999</c:v>
                </c:pt>
                <c:pt idx="317">
                  <c:v>0.21590000000000001</c:v>
                </c:pt>
                <c:pt idx="318">
                  <c:v>0.21709999999999999</c:v>
                </c:pt>
                <c:pt idx="319">
                  <c:v>0.21820000000000001</c:v>
                </c:pt>
                <c:pt idx="320">
                  <c:v>0.21940000000000001</c:v>
                </c:pt>
                <c:pt idx="321">
                  <c:v>0.2205</c:v>
                </c:pt>
                <c:pt idx="322">
                  <c:v>0.22170000000000001</c:v>
                </c:pt>
                <c:pt idx="323">
                  <c:v>0.2228</c:v>
                </c:pt>
                <c:pt idx="324">
                  <c:v>0.22389999999999999</c:v>
                </c:pt>
                <c:pt idx="325">
                  <c:v>0.22509999999999999</c:v>
                </c:pt>
                <c:pt idx="326">
                  <c:v>0.22620000000000001</c:v>
                </c:pt>
                <c:pt idx="327">
                  <c:v>0.22739999999999999</c:v>
                </c:pt>
                <c:pt idx="328">
                  <c:v>0.22850000000000001</c:v>
                </c:pt>
                <c:pt idx="329">
                  <c:v>0.22969999999999999</c:v>
                </c:pt>
                <c:pt idx="330">
                  <c:v>0.23080000000000001</c:v>
                </c:pt>
                <c:pt idx="331">
                  <c:v>0.23200000000000001</c:v>
                </c:pt>
                <c:pt idx="332">
                  <c:v>0.2331</c:v>
                </c:pt>
                <c:pt idx="333">
                  <c:v>0.23430000000000001</c:v>
                </c:pt>
                <c:pt idx="334">
                  <c:v>0.2354</c:v>
                </c:pt>
                <c:pt idx="335">
                  <c:v>0.2366</c:v>
                </c:pt>
                <c:pt idx="336">
                  <c:v>0.23769999999999999</c:v>
                </c:pt>
                <c:pt idx="337">
                  <c:v>0.23880000000000001</c:v>
                </c:pt>
                <c:pt idx="338">
                  <c:v>0.24</c:v>
                </c:pt>
                <c:pt idx="339">
                  <c:v>0.24110000000000001</c:v>
                </c:pt>
                <c:pt idx="340">
                  <c:v>0.24229999999999999</c:v>
                </c:pt>
                <c:pt idx="341">
                  <c:v>0.24340000000000001</c:v>
                </c:pt>
                <c:pt idx="342">
                  <c:v>0.24460000000000001</c:v>
                </c:pt>
                <c:pt idx="343">
                  <c:v>0.2457</c:v>
                </c:pt>
                <c:pt idx="344">
                  <c:v>0.24690000000000001</c:v>
                </c:pt>
                <c:pt idx="345">
                  <c:v>0.248</c:v>
                </c:pt>
                <c:pt idx="346">
                  <c:v>0.2492</c:v>
                </c:pt>
                <c:pt idx="347">
                  <c:v>0.25030000000000002</c:v>
                </c:pt>
                <c:pt idx="348">
                  <c:v>0.2515</c:v>
                </c:pt>
                <c:pt idx="349">
                  <c:v>0.25259999999999999</c:v>
                </c:pt>
                <c:pt idx="350">
                  <c:v>0.25380000000000003</c:v>
                </c:pt>
                <c:pt idx="351">
                  <c:v>0.25490000000000002</c:v>
                </c:pt>
                <c:pt idx="352">
                  <c:v>0.25600000000000001</c:v>
                </c:pt>
                <c:pt idx="353">
                  <c:v>0.25719999999999998</c:v>
                </c:pt>
                <c:pt idx="354">
                  <c:v>0.25829999999999997</c:v>
                </c:pt>
                <c:pt idx="355">
                  <c:v>0.25950000000000001</c:v>
                </c:pt>
                <c:pt idx="356">
                  <c:v>0.2606</c:v>
                </c:pt>
                <c:pt idx="357">
                  <c:v>0.26179999999999998</c:v>
                </c:pt>
                <c:pt idx="358">
                  <c:v>0.26290000000000002</c:v>
                </c:pt>
                <c:pt idx="359">
                  <c:v>0.2641</c:v>
                </c:pt>
                <c:pt idx="360">
                  <c:v>0.26519999999999999</c:v>
                </c:pt>
                <c:pt idx="361">
                  <c:v>0.26640000000000003</c:v>
                </c:pt>
                <c:pt idx="362">
                  <c:v>0.26750000000000002</c:v>
                </c:pt>
                <c:pt idx="363">
                  <c:v>0.26869999999999999</c:v>
                </c:pt>
                <c:pt idx="364">
                  <c:v>0.26979999999999998</c:v>
                </c:pt>
                <c:pt idx="365">
                  <c:v>0.27089999999999997</c:v>
                </c:pt>
                <c:pt idx="366">
                  <c:v>0.27210000000000001</c:v>
                </c:pt>
                <c:pt idx="367">
                  <c:v>0.2732</c:v>
                </c:pt>
                <c:pt idx="368">
                  <c:v>0.27439999999999998</c:v>
                </c:pt>
                <c:pt idx="369">
                  <c:v>0.27550000000000002</c:v>
                </c:pt>
                <c:pt idx="370">
                  <c:v>0.2767</c:v>
                </c:pt>
                <c:pt idx="371">
                  <c:v>0.27779999999999999</c:v>
                </c:pt>
                <c:pt idx="372">
                  <c:v>0.27900000000000003</c:v>
                </c:pt>
                <c:pt idx="373">
                  <c:v>0.28010000000000002</c:v>
                </c:pt>
                <c:pt idx="374">
                  <c:v>0.28129999999999999</c:v>
                </c:pt>
                <c:pt idx="375">
                  <c:v>0.28239999999999998</c:v>
                </c:pt>
                <c:pt idx="376">
                  <c:v>0.28360000000000002</c:v>
                </c:pt>
                <c:pt idx="377">
                  <c:v>0.28470000000000001</c:v>
                </c:pt>
                <c:pt idx="378">
                  <c:v>0.2858</c:v>
                </c:pt>
                <c:pt idx="379">
                  <c:v>0.28699999999999998</c:v>
                </c:pt>
                <c:pt idx="380">
                  <c:v>0.28810000000000002</c:v>
                </c:pt>
                <c:pt idx="381">
                  <c:v>0.2893</c:v>
                </c:pt>
                <c:pt idx="382">
                  <c:v>0.29039999999999999</c:v>
                </c:pt>
                <c:pt idx="383">
                  <c:v>0.29160000000000003</c:v>
                </c:pt>
                <c:pt idx="384">
                  <c:v>0.29270000000000002</c:v>
                </c:pt>
                <c:pt idx="385">
                  <c:v>0.29389999999999999</c:v>
                </c:pt>
                <c:pt idx="386">
                  <c:v>0.29499999999999998</c:v>
                </c:pt>
                <c:pt idx="387">
                  <c:v>0.29620000000000002</c:v>
                </c:pt>
                <c:pt idx="388">
                  <c:v>0.29730000000000001</c:v>
                </c:pt>
                <c:pt idx="389">
                  <c:v>0.29849999999999999</c:v>
                </c:pt>
                <c:pt idx="390">
                  <c:v>0.29959999999999998</c:v>
                </c:pt>
                <c:pt idx="391">
                  <c:v>0.30070000000000002</c:v>
                </c:pt>
                <c:pt idx="392">
                  <c:v>0.3019</c:v>
                </c:pt>
                <c:pt idx="393">
                  <c:v>0.30299999999999999</c:v>
                </c:pt>
                <c:pt idx="394">
                  <c:v>0.30420000000000003</c:v>
                </c:pt>
                <c:pt idx="395">
                  <c:v>0.30530000000000002</c:v>
                </c:pt>
                <c:pt idx="396">
                  <c:v>0.30649999999999999</c:v>
                </c:pt>
                <c:pt idx="397">
                  <c:v>0.30759999999999998</c:v>
                </c:pt>
                <c:pt idx="398">
                  <c:v>0.30880000000000002</c:v>
                </c:pt>
                <c:pt idx="399">
                  <c:v>0.30990000000000001</c:v>
                </c:pt>
                <c:pt idx="400">
                  <c:v>0.31109999999999999</c:v>
                </c:pt>
                <c:pt idx="401">
                  <c:v>0.31219999999999998</c:v>
                </c:pt>
                <c:pt idx="402">
                  <c:v>0.31340000000000001</c:v>
                </c:pt>
                <c:pt idx="403">
                  <c:v>0.3145</c:v>
                </c:pt>
                <c:pt idx="404">
                  <c:v>0.31559999999999999</c:v>
                </c:pt>
                <c:pt idx="405">
                  <c:v>0.31680000000000003</c:v>
                </c:pt>
                <c:pt idx="406">
                  <c:v>0.31790000000000002</c:v>
                </c:pt>
                <c:pt idx="407">
                  <c:v>0.31909999999999999</c:v>
                </c:pt>
                <c:pt idx="408">
                  <c:v>0.32019999999999998</c:v>
                </c:pt>
                <c:pt idx="409">
                  <c:v>0.32140000000000002</c:v>
                </c:pt>
                <c:pt idx="410">
                  <c:v>0.32250000000000001</c:v>
                </c:pt>
                <c:pt idx="411">
                  <c:v>0.32369999999999999</c:v>
                </c:pt>
                <c:pt idx="412">
                  <c:v>0.32479999999999998</c:v>
                </c:pt>
                <c:pt idx="413">
                  <c:v>0.32600000000000001</c:v>
                </c:pt>
                <c:pt idx="414">
                  <c:v>0.3271</c:v>
                </c:pt>
                <c:pt idx="415">
                  <c:v>0.32829999999999998</c:v>
                </c:pt>
                <c:pt idx="416">
                  <c:v>0.32940000000000003</c:v>
                </c:pt>
                <c:pt idx="417">
                  <c:v>0.33050000000000002</c:v>
                </c:pt>
                <c:pt idx="418">
                  <c:v>0.33169999999999999</c:v>
                </c:pt>
                <c:pt idx="419">
                  <c:v>0.33279999999999998</c:v>
                </c:pt>
                <c:pt idx="420">
                  <c:v>0.33400000000000002</c:v>
                </c:pt>
                <c:pt idx="421">
                  <c:v>0.33510000000000001</c:v>
                </c:pt>
                <c:pt idx="422">
                  <c:v>0.33629999999999999</c:v>
                </c:pt>
                <c:pt idx="423">
                  <c:v>0.33739999999999998</c:v>
                </c:pt>
                <c:pt idx="424">
                  <c:v>0.33860000000000001</c:v>
                </c:pt>
                <c:pt idx="425">
                  <c:v>0.3397</c:v>
                </c:pt>
                <c:pt idx="426">
                  <c:v>0.34089999999999998</c:v>
                </c:pt>
                <c:pt idx="427">
                  <c:v>0.34200000000000003</c:v>
                </c:pt>
                <c:pt idx="428">
                  <c:v>0.34320000000000001</c:v>
                </c:pt>
                <c:pt idx="429">
                  <c:v>0.34429999999999999</c:v>
                </c:pt>
                <c:pt idx="430">
                  <c:v>0.34539999999999998</c:v>
                </c:pt>
                <c:pt idx="431">
                  <c:v>0.34660000000000002</c:v>
                </c:pt>
                <c:pt idx="432">
                  <c:v>0.34770000000000001</c:v>
                </c:pt>
                <c:pt idx="433">
                  <c:v>0.34889999999999999</c:v>
                </c:pt>
                <c:pt idx="434">
                  <c:v>0.35</c:v>
                </c:pt>
                <c:pt idx="435">
                  <c:v>0.35120000000000001</c:v>
                </c:pt>
                <c:pt idx="436">
                  <c:v>0.3523</c:v>
                </c:pt>
                <c:pt idx="437">
                  <c:v>0.35349999999999998</c:v>
                </c:pt>
                <c:pt idx="438">
                  <c:v>0.35460000000000003</c:v>
                </c:pt>
                <c:pt idx="439">
                  <c:v>0.35580000000000001</c:v>
                </c:pt>
                <c:pt idx="440">
                  <c:v>0.3569</c:v>
                </c:pt>
                <c:pt idx="441">
                  <c:v>0.35809999999999997</c:v>
                </c:pt>
                <c:pt idx="442">
                  <c:v>0.35920000000000002</c:v>
                </c:pt>
                <c:pt idx="443">
                  <c:v>0.36030000000000001</c:v>
                </c:pt>
                <c:pt idx="444">
                  <c:v>0.36149999999999999</c:v>
                </c:pt>
                <c:pt idx="445">
                  <c:v>0.36259999999999998</c:v>
                </c:pt>
                <c:pt idx="446">
                  <c:v>0.36380000000000001</c:v>
                </c:pt>
                <c:pt idx="447">
                  <c:v>0.3649</c:v>
                </c:pt>
                <c:pt idx="448">
                  <c:v>0.36609999999999998</c:v>
                </c:pt>
                <c:pt idx="449">
                  <c:v>0.36720000000000003</c:v>
                </c:pt>
                <c:pt idx="450">
                  <c:v>0.36840000000000001</c:v>
                </c:pt>
                <c:pt idx="451">
                  <c:v>0.3695</c:v>
                </c:pt>
                <c:pt idx="452">
                  <c:v>0.37069999999999997</c:v>
                </c:pt>
                <c:pt idx="453">
                  <c:v>0.37180000000000002</c:v>
                </c:pt>
                <c:pt idx="454">
                  <c:v>0.373</c:v>
                </c:pt>
                <c:pt idx="455">
                  <c:v>0.37409999999999999</c:v>
                </c:pt>
                <c:pt idx="456">
                  <c:v>0.37530000000000002</c:v>
                </c:pt>
                <c:pt idx="457">
                  <c:v>0.37640000000000001</c:v>
                </c:pt>
                <c:pt idx="458">
                  <c:v>0.3775</c:v>
                </c:pt>
                <c:pt idx="459">
                  <c:v>0.37869999999999998</c:v>
                </c:pt>
                <c:pt idx="460">
                  <c:v>0.37980000000000003</c:v>
                </c:pt>
                <c:pt idx="461">
                  <c:v>0.38100000000000001</c:v>
                </c:pt>
                <c:pt idx="462">
                  <c:v>0.3821</c:v>
                </c:pt>
                <c:pt idx="463">
                  <c:v>0.38329999999999997</c:v>
                </c:pt>
                <c:pt idx="464">
                  <c:v>0.38440000000000002</c:v>
                </c:pt>
                <c:pt idx="465">
                  <c:v>0.3856</c:v>
                </c:pt>
                <c:pt idx="466">
                  <c:v>0.38669999999999999</c:v>
                </c:pt>
                <c:pt idx="467">
                  <c:v>0.38790000000000002</c:v>
                </c:pt>
                <c:pt idx="468">
                  <c:v>0.38900000000000001</c:v>
                </c:pt>
                <c:pt idx="469">
                  <c:v>0.39019999999999999</c:v>
                </c:pt>
                <c:pt idx="470">
                  <c:v>0.39129999999999998</c:v>
                </c:pt>
                <c:pt idx="471">
                  <c:v>0.39240000000000003</c:v>
                </c:pt>
                <c:pt idx="472">
                  <c:v>0.39360000000000001</c:v>
                </c:pt>
                <c:pt idx="473">
                  <c:v>0.3947</c:v>
                </c:pt>
                <c:pt idx="474">
                  <c:v>0.39589999999999997</c:v>
                </c:pt>
                <c:pt idx="475">
                  <c:v>0.39700000000000002</c:v>
                </c:pt>
                <c:pt idx="476">
                  <c:v>0.3982</c:v>
                </c:pt>
                <c:pt idx="477">
                  <c:v>0.39929999999999999</c:v>
                </c:pt>
                <c:pt idx="478">
                  <c:v>0.40050000000000002</c:v>
                </c:pt>
                <c:pt idx="479">
                  <c:v>0.40160000000000001</c:v>
                </c:pt>
                <c:pt idx="480">
                  <c:v>0.40279999999999999</c:v>
                </c:pt>
                <c:pt idx="481">
                  <c:v>0.40389999999999998</c:v>
                </c:pt>
                <c:pt idx="482">
                  <c:v>0.40510000000000002</c:v>
                </c:pt>
                <c:pt idx="483">
                  <c:v>0.40620000000000001</c:v>
                </c:pt>
                <c:pt idx="484">
                  <c:v>0.4073</c:v>
                </c:pt>
                <c:pt idx="485">
                  <c:v>0.40849999999999997</c:v>
                </c:pt>
                <c:pt idx="486">
                  <c:v>0.40960000000000002</c:v>
                </c:pt>
                <c:pt idx="487">
                  <c:v>0.4108</c:v>
                </c:pt>
                <c:pt idx="488">
                  <c:v>0.41189999999999999</c:v>
                </c:pt>
                <c:pt idx="489">
                  <c:v>0.41310000000000002</c:v>
                </c:pt>
                <c:pt idx="490">
                  <c:v>0.41420000000000001</c:v>
                </c:pt>
                <c:pt idx="491">
                  <c:v>0.41539999999999999</c:v>
                </c:pt>
                <c:pt idx="492">
                  <c:v>0.41649999999999998</c:v>
                </c:pt>
                <c:pt idx="493">
                  <c:v>0.41770000000000002</c:v>
                </c:pt>
                <c:pt idx="494">
                  <c:v>0.41880000000000001</c:v>
                </c:pt>
                <c:pt idx="495">
                  <c:v>0.42</c:v>
                </c:pt>
                <c:pt idx="496">
                  <c:v>0.42109999999999997</c:v>
                </c:pt>
                <c:pt idx="497">
                  <c:v>0.42220000000000002</c:v>
                </c:pt>
                <c:pt idx="498">
                  <c:v>0.4234</c:v>
                </c:pt>
                <c:pt idx="499">
                  <c:v>0.42449999999999999</c:v>
                </c:pt>
                <c:pt idx="500">
                  <c:v>0.42570000000000002</c:v>
                </c:pt>
                <c:pt idx="501">
                  <c:v>0.42680000000000001</c:v>
                </c:pt>
                <c:pt idx="502">
                  <c:v>0.42799999999999999</c:v>
                </c:pt>
                <c:pt idx="503">
                  <c:v>0.42909999999999998</c:v>
                </c:pt>
                <c:pt idx="504">
                  <c:v>0.43030000000000002</c:v>
                </c:pt>
                <c:pt idx="505">
                  <c:v>0.43140000000000001</c:v>
                </c:pt>
                <c:pt idx="506">
                  <c:v>0.43259999999999998</c:v>
                </c:pt>
                <c:pt idx="507">
                  <c:v>0.43369999999999997</c:v>
                </c:pt>
                <c:pt idx="508">
                  <c:v>0.43490000000000001</c:v>
                </c:pt>
                <c:pt idx="509">
                  <c:v>0.436</c:v>
                </c:pt>
                <c:pt idx="510">
                  <c:v>0.43709999999999999</c:v>
                </c:pt>
                <c:pt idx="511">
                  <c:v>0.43830000000000002</c:v>
                </c:pt>
                <c:pt idx="512">
                  <c:v>0.43940000000000001</c:v>
                </c:pt>
                <c:pt idx="513">
                  <c:v>0.44059999999999999</c:v>
                </c:pt>
                <c:pt idx="514">
                  <c:v>0.44169999999999998</c:v>
                </c:pt>
                <c:pt idx="515">
                  <c:v>0.44290000000000002</c:v>
                </c:pt>
                <c:pt idx="516">
                  <c:v>0.44400000000000001</c:v>
                </c:pt>
                <c:pt idx="517">
                  <c:v>0.44519999999999998</c:v>
                </c:pt>
                <c:pt idx="518">
                  <c:v>0.44629999999999997</c:v>
                </c:pt>
                <c:pt idx="519">
                  <c:v>0.44750000000000001</c:v>
                </c:pt>
                <c:pt idx="520">
                  <c:v>0.4486</c:v>
                </c:pt>
                <c:pt idx="521">
                  <c:v>0.44979999999999998</c:v>
                </c:pt>
                <c:pt idx="522">
                  <c:v>0.45090000000000002</c:v>
                </c:pt>
                <c:pt idx="523">
                  <c:v>0.45200000000000001</c:v>
                </c:pt>
                <c:pt idx="524">
                  <c:v>0.45319999999999999</c:v>
                </c:pt>
                <c:pt idx="525">
                  <c:v>0.45429999999999998</c:v>
                </c:pt>
                <c:pt idx="526">
                  <c:v>0.45550000000000002</c:v>
                </c:pt>
                <c:pt idx="527">
                  <c:v>0.45660000000000001</c:v>
                </c:pt>
                <c:pt idx="528">
                  <c:v>0.45779999999999998</c:v>
                </c:pt>
                <c:pt idx="529">
                  <c:v>0.45889999999999997</c:v>
                </c:pt>
                <c:pt idx="530">
                  <c:v>0.46010000000000001</c:v>
                </c:pt>
                <c:pt idx="531">
                  <c:v>0.4612</c:v>
                </c:pt>
                <c:pt idx="532">
                  <c:v>0.46239999999999998</c:v>
                </c:pt>
                <c:pt idx="533">
                  <c:v>0.46350000000000002</c:v>
                </c:pt>
                <c:pt idx="534">
                  <c:v>0.4647</c:v>
                </c:pt>
                <c:pt idx="535">
                  <c:v>0.46579999999999999</c:v>
                </c:pt>
                <c:pt idx="536">
                  <c:v>0.46689999999999998</c:v>
                </c:pt>
                <c:pt idx="537">
                  <c:v>0.46810000000000002</c:v>
                </c:pt>
                <c:pt idx="538">
                  <c:v>0.46920000000000001</c:v>
                </c:pt>
                <c:pt idx="539">
                  <c:v>0.47039999999999998</c:v>
                </c:pt>
                <c:pt idx="540">
                  <c:v>0.47149999999999997</c:v>
                </c:pt>
                <c:pt idx="541">
                  <c:v>0.47270000000000001</c:v>
                </c:pt>
                <c:pt idx="542">
                  <c:v>0.4738</c:v>
                </c:pt>
                <c:pt idx="543">
                  <c:v>0.47499999999999998</c:v>
                </c:pt>
                <c:pt idx="544">
                  <c:v>0.47610000000000002</c:v>
                </c:pt>
                <c:pt idx="545">
                  <c:v>0.4773</c:v>
                </c:pt>
                <c:pt idx="546">
                  <c:v>0.47839999999999999</c:v>
                </c:pt>
                <c:pt idx="547">
                  <c:v>0.47960000000000003</c:v>
                </c:pt>
                <c:pt idx="548">
                  <c:v>0.48070000000000002</c:v>
                </c:pt>
                <c:pt idx="549">
                  <c:v>0.48180000000000001</c:v>
                </c:pt>
                <c:pt idx="550">
                  <c:v>0.48299999999999998</c:v>
                </c:pt>
                <c:pt idx="551">
                  <c:v>0.48409999999999997</c:v>
                </c:pt>
                <c:pt idx="552">
                  <c:v>0.48530000000000001</c:v>
                </c:pt>
                <c:pt idx="553">
                  <c:v>0.4864</c:v>
                </c:pt>
                <c:pt idx="554">
                  <c:v>0.48759999999999998</c:v>
                </c:pt>
                <c:pt idx="555">
                  <c:v>0.48870000000000002</c:v>
                </c:pt>
                <c:pt idx="556">
                  <c:v>0.4899</c:v>
                </c:pt>
                <c:pt idx="557">
                  <c:v>0.49099999999999999</c:v>
                </c:pt>
                <c:pt idx="558">
                  <c:v>0.49220000000000003</c:v>
                </c:pt>
                <c:pt idx="559">
                  <c:v>0.49330000000000002</c:v>
                </c:pt>
                <c:pt idx="560">
                  <c:v>0.4945</c:v>
                </c:pt>
                <c:pt idx="561">
                  <c:v>0.49559999999999998</c:v>
                </c:pt>
                <c:pt idx="562">
                  <c:v>0.49680000000000002</c:v>
                </c:pt>
                <c:pt idx="563">
                  <c:v>0.49790000000000001</c:v>
                </c:pt>
                <c:pt idx="564">
                  <c:v>0.499</c:v>
                </c:pt>
                <c:pt idx="565">
                  <c:v>0.50019999999999998</c:v>
                </c:pt>
                <c:pt idx="566">
                  <c:v>0.50129999999999997</c:v>
                </c:pt>
                <c:pt idx="567">
                  <c:v>0.50249999999999995</c:v>
                </c:pt>
                <c:pt idx="568">
                  <c:v>0.50360000000000005</c:v>
                </c:pt>
                <c:pt idx="569">
                  <c:v>0.50480000000000003</c:v>
                </c:pt>
                <c:pt idx="570">
                  <c:v>0.50590000000000002</c:v>
                </c:pt>
                <c:pt idx="571">
                  <c:v>0.5071</c:v>
                </c:pt>
                <c:pt idx="572">
                  <c:v>0.50819999999999999</c:v>
                </c:pt>
                <c:pt idx="573">
                  <c:v>0.50939999999999996</c:v>
                </c:pt>
                <c:pt idx="574">
                  <c:v>0.51049999999999995</c:v>
                </c:pt>
                <c:pt idx="575">
                  <c:v>0.51170000000000004</c:v>
                </c:pt>
                <c:pt idx="576">
                  <c:v>0.51280000000000003</c:v>
                </c:pt>
                <c:pt idx="577">
                  <c:v>0.51390000000000002</c:v>
                </c:pt>
                <c:pt idx="578">
                  <c:v>0.5151</c:v>
                </c:pt>
                <c:pt idx="579">
                  <c:v>0.51619999999999999</c:v>
                </c:pt>
                <c:pt idx="580">
                  <c:v>0.51739999999999997</c:v>
                </c:pt>
                <c:pt idx="581">
                  <c:v>0.51849999999999996</c:v>
                </c:pt>
                <c:pt idx="582">
                  <c:v>0.51970000000000005</c:v>
                </c:pt>
                <c:pt idx="583">
                  <c:v>0.52080000000000004</c:v>
                </c:pt>
                <c:pt idx="584">
                  <c:v>0.52200000000000002</c:v>
                </c:pt>
                <c:pt idx="585">
                  <c:v>0.52310000000000001</c:v>
                </c:pt>
                <c:pt idx="586">
                  <c:v>0.52429999999999999</c:v>
                </c:pt>
                <c:pt idx="587">
                  <c:v>0.52539999999999998</c:v>
                </c:pt>
                <c:pt idx="588">
                  <c:v>0.52659999999999996</c:v>
                </c:pt>
                <c:pt idx="589">
                  <c:v>0.52769999999999995</c:v>
                </c:pt>
                <c:pt idx="590">
                  <c:v>0.52880000000000005</c:v>
                </c:pt>
                <c:pt idx="591">
                  <c:v>0.53</c:v>
                </c:pt>
                <c:pt idx="592">
                  <c:v>0.53110000000000002</c:v>
                </c:pt>
                <c:pt idx="593">
                  <c:v>0.5323</c:v>
                </c:pt>
                <c:pt idx="594">
                  <c:v>0.53339999999999999</c:v>
                </c:pt>
                <c:pt idx="595">
                  <c:v>0.53459999999999996</c:v>
                </c:pt>
                <c:pt idx="596">
                  <c:v>0.53569999999999995</c:v>
                </c:pt>
                <c:pt idx="597">
                  <c:v>0.53690000000000004</c:v>
                </c:pt>
                <c:pt idx="598">
                  <c:v>0.53800000000000003</c:v>
                </c:pt>
                <c:pt idx="599">
                  <c:v>0.53920000000000001</c:v>
                </c:pt>
                <c:pt idx="600">
                  <c:v>0.5403</c:v>
                </c:pt>
                <c:pt idx="601">
                  <c:v>0.54149999999999998</c:v>
                </c:pt>
                <c:pt idx="602">
                  <c:v>0.54259999999999997</c:v>
                </c:pt>
                <c:pt idx="603">
                  <c:v>0.54369999999999996</c:v>
                </c:pt>
                <c:pt idx="604">
                  <c:v>0.54490000000000005</c:v>
                </c:pt>
                <c:pt idx="605">
                  <c:v>0.54600000000000004</c:v>
                </c:pt>
                <c:pt idx="606">
                  <c:v>0.54720000000000002</c:v>
                </c:pt>
                <c:pt idx="607">
                  <c:v>0.54830000000000001</c:v>
                </c:pt>
                <c:pt idx="608">
                  <c:v>0.54949999999999999</c:v>
                </c:pt>
                <c:pt idx="609">
                  <c:v>0.55059999999999998</c:v>
                </c:pt>
                <c:pt idx="610">
                  <c:v>0.55179999999999996</c:v>
                </c:pt>
                <c:pt idx="611">
                  <c:v>0.55289999999999995</c:v>
                </c:pt>
                <c:pt idx="612">
                  <c:v>0.55410000000000004</c:v>
                </c:pt>
                <c:pt idx="613">
                  <c:v>0.55520000000000003</c:v>
                </c:pt>
                <c:pt idx="614">
                  <c:v>0.55640000000000001</c:v>
                </c:pt>
                <c:pt idx="615">
                  <c:v>0.5575</c:v>
                </c:pt>
                <c:pt idx="616">
                  <c:v>0.55859999999999999</c:v>
                </c:pt>
                <c:pt idx="617">
                  <c:v>0.55979999999999996</c:v>
                </c:pt>
                <c:pt idx="618">
                  <c:v>0.56089999999999995</c:v>
                </c:pt>
                <c:pt idx="619">
                  <c:v>0.56210000000000004</c:v>
                </c:pt>
                <c:pt idx="620">
                  <c:v>0.56320000000000003</c:v>
                </c:pt>
                <c:pt idx="621">
                  <c:v>0.56440000000000001</c:v>
                </c:pt>
                <c:pt idx="622">
                  <c:v>0.5655</c:v>
                </c:pt>
                <c:pt idx="623">
                  <c:v>0.56669999999999998</c:v>
                </c:pt>
                <c:pt idx="624">
                  <c:v>0.56779999999999997</c:v>
                </c:pt>
                <c:pt idx="625">
                  <c:v>0.56899999999999995</c:v>
                </c:pt>
                <c:pt idx="626">
                  <c:v>0.57010000000000005</c:v>
                </c:pt>
                <c:pt idx="627">
                  <c:v>0.57130000000000003</c:v>
                </c:pt>
                <c:pt idx="628">
                  <c:v>0.57240000000000002</c:v>
                </c:pt>
                <c:pt idx="629">
                  <c:v>0.57350000000000001</c:v>
                </c:pt>
                <c:pt idx="630">
                  <c:v>0.57469999999999999</c:v>
                </c:pt>
                <c:pt idx="631">
                  <c:v>0.57579999999999998</c:v>
                </c:pt>
                <c:pt idx="632">
                  <c:v>0.57699999999999996</c:v>
                </c:pt>
                <c:pt idx="633">
                  <c:v>0.57809999999999995</c:v>
                </c:pt>
                <c:pt idx="634">
                  <c:v>0.57930000000000004</c:v>
                </c:pt>
                <c:pt idx="635">
                  <c:v>0.58040000000000003</c:v>
                </c:pt>
                <c:pt idx="636">
                  <c:v>0.58160000000000001</c:v>
                </c:pt>
                <c:pt idx="637">
                  <c:v>0.5827</c:v>
                </c:pt>
                <c:pt idx="638">
                  <c:v>0.58389999999999997</c:v>
                </c:pt>
                <c:pt idx="639">
                  <c:v>0.58499999999999996</c:v>
                </c:pt>
                <c:pt idx="640">
                  <c:v>0.58620000000000005</c:v>
                </c:pt>
                <c:pt idx="641">
                  <c:v>0.58730000000000004</c:v>
                </c:pt>
                <c:pt idx="642">
                  <c:v>0.58840000000000003</c:v>
                </c:pt>
                <c:pt idx="643">
                  <c:v>0.58960000000000001</c:v>
                </c:pt>
                <c:pt idx="644">
                  <c:v>0.5907</c:v>
                </c:pt>
                <c:pt idx="645">
                  <c:v>0.59189999999999998</c:v>
                </c:pt>
                <c:pt idx="646">
                  <c:v>0.59299999999999997</c:v>
                </c:pt>
                <c:pt idx="647">
                  <c:v>0.59419999999999995</c:v>
                </c:pt>
                <c:pt idx="648">
                  <c:v>0.59530000000000005</c:v>
                </c:pt>
                <c:pt idx="649">
                  <c:v>0.59650000000000003</c:v>
                </c:pt>
                <c:pt idx="650">
                  <c:v>0.59760000000000002</c:v>
                </c:pt>
                <c:pt idx="651">
                  <c:v>0.5988</c:v>
                </c:pt>
                <c:pt idx="652">
                  <c:v>0.59989999999999999</c:v>
                </c:pt>
                <c:pt idx="653">
                  <c:v>0.60109999999999997</c:v>
                </c:pt>
                <c:pt idx="654">
                  <c:v>0.60219999999999996</c:v>
                </c:pt>
                <c:pt idx="655">
                  <c:v>0.60329999999999995</c:v>
                </c:pt>
                <c:pt idx="656">
                  <c:v>0.60450000000000004</c:v>
                </c:pt>
                <c:pt idx="657">
                  <c:v>0.60560000000000003</c:v>
                </c:pt>
                <c:pt idx="658">
                  <c:v>0.60680000000000001</c:v>
                </c:pt>
                <c:pt idx="659">
                  <c:v>0.6079</c:v>
                </c:pt>
                <c:pt idx="660">
                  <c:v>0.60909999999999997</c:v>
                </c:pt>
                <c:pt idx="661">
                  <c:v>0.61019999999999996</c:v>
                </c:pt>
                <c:pt idx="662">
                  <c:v>0.61140000000000005</c:v>
                </c:pt>
                <c:pt idx="663">
                  <c:v>0.61250000000000004</c:v>
                </c:pt>
                <c:pt idx="664">
                  <c:v>0.61370000000000002</c:v>
                </c:pt>
                <c:pt idx="665">
                  <c:v>0.61480000000000001</c:v>
                </c:pt>
                <c:pt idx="666">
                  <c:v>0.61599999999999999</c:v>
                </c:pt>
                <c:pt idx="667">
                  <c:v>0.61709999999999998</c:v>
                </c:pt>
                <c:pt idx="668">
                  <c:v>0.61819999999999997</c:v>
                </c:pt>
                <c:pt idx="669">
                  <c:v>0.61939999999999995</c:v>
                </c:pt>
                <c:pt idx="670">
                  <c:v>0.62050000000000005</c:v>
                </c:pt>
                <c:pt idx="671">
                  <c:v>0.62170000000000003</c:v>
                </c:pt>
                <c:pt idx="672">
                  <c:v>0.62280000000000002</c:v>
                </c:pt>
                <c:pt idx="673">
                  <c:v>0.624</c:v>
                </c:pt>
                <c:pt idx="674">
                  <c:v>0.62509999999999999</c:v>
                </c:pt>
                <c:pt idx="675">
                  <c:v>0.62629999999999997</c:v>
                </c:pt>
                <c:pt idx="676">
                  <c:v>0.62739999999999996</c:v>
                </c:pt>
                <c:pt idx="677">
                  <c:v>0.62860000000000005</c:v>
                </c:pt>
                <c:pt idx="678">
                  <c:v>0.62970000000000004</c:v>
                </c:pt>
                <c:pt idx="679">
                  <c:v>0.63090000000000002</c:v>
                </c:pt>
                <c:pt idx="680">
                  <c:v>0.63200000000000001</c:v>
                </c:pt>
                <c:pt idx="681">
                  <c:v>0.63319999999999999</c:v>
                </c:pt>
                <c:pt idx="682">
                  <c:v>0.63429999999999997</c:v>
                </c:pt>
                <c:pt idx="683">
                  <c:v>0.63539999999999996</c:v>
                </c:pt>
                <c:pt idx="684">
                  <c:v>0.63660000000000005</c:v>
                </c:pt>
                <c:pt idx="685">
                  <c:v>0.63770000000000004</c:v>
                </c:pt>
                <c:pt idx="686">
                  <c:v>0.63890000000000002</c:v>
                </c:pt>
                <c:pt idx="687">
                  <c:v>0.64</c:v>
                </c:pt>
                <c:pt idx="688">
                  <c:v>0.64119999999999999</c:v>
                </c:pt>
                <c:pt idx="689">
                  <c:v>0.64229999999999998</c:v>
                </c:pt>
                <c:pt idx="690">
                  <c:v>0.64349999999999996</c:v>
                </c:pt>
                <c:pt idx="691">
                  <c:v>0.64459999999999995</c:v>
                </c:pt>
                <c:pt idx="692">
                  <c:v>0.64580000000000004</c:v>
                </c:pt>
                <c:pt idx="693">
                  <c:v>0.64690000000000003</c:v>
                </c:pt>
                <c:pt idx="694">
                  <c:v>0.64810000000000001</c:v>
                </c:pt>
                <c:pt idx="695">
                  <c:v>0.6492</c:v>
                </c:pt>
                <c:pt idx="696">
                  <c:v>0.65029999999999999</c:v>
                </c:pt>
                <c:pt idx="697">
                  <c:v>0.65149999999999997</c:v>
                </c:pt>
                <c:pt idx="698">
                  <c:v>0.65259999999999996</c:v>
                </c:pt>
                <c:pt idx="699">
                  <c:v>0.65380000000000005</c:v>
                </c:pt>
                <c:pt idx="700">
                  <c:v>0.65490000000000004</c:v>
                </c:pt>
                <c:pt idx="701">
                  <c:v>0.65610000000000002</c:v>
                </c:pt>
                <c:pt idx="702">
                  <c:v>0.65720000000000001</c:v>
                </c:pt>
                <c:pt idx="703">
                  <c:v>0.65839999999999999</c:v>
                </c:pt>
                <c:pt idx="704">
                  <c:v>0.65949999999999998</c:v>
                </c:pt>
                <c:pt idx="705">
                  <c:v>0.66069999999999995</c:v>
                </c:pt>
                <c:pt idx="706">
                  <c:v>0.66180000000000005</c:v>
                </c:pt>
                <c:pt idx="707">
                  <c:v>0.66300000000000003</c:v>
                </c:pt>
                <c:pt idx="708">
                  <c:v>0.66410000000000002</c:v>
                </c:pt>
                <c:pt idx="709">
                  <c:v>0.66520000000000001</c:v>
                </c:pt>
                <c:pt idx="710">
                  <c:v>0.66639999999999999</c:v>
                </c:pt>
                <c:pt idx="711">
                  <c:v>0.66749999999999998</c:v>
                </c:pt>
                <c:pt idx="712">
                  <c:v>0.66869999999999996</c:v>
                </c:pt>
                <c:pt idx="713">
                  <c:v>0.66979999999999995</c:v>
                </c:pt>
                <c:pt idx="714">
                  <c:v>0.67100000000000004</c:v>
                </c:pt>
                <c:pt idx="715">
                  <c:v>0.67210000000000003</c:v>
                </c:pt>
                <c:pt idx="716">
                  <c:v>0.67330000000000001</c:v>
                </c:pt>
                <c:pt idx="717">
                  <c:v>0.6744</c:v>
                </c:pt>
                <c:pt idx="718">
                  <c:v>0.67559999999999998</c:v>
                </c:pt>
                <c:pt idx="719">
                  <c:v>0.67669999999999997</c:v>
                </c:pt>
                <c:pt idx="720">
                  <c:v>0.67789999999999995</c:v>
                </c:pt>
                <c:pt idx="721">
                  <c:v>0.67900000000000005</c:v>
                </c:pt>
                <c:pt idx="722">
                  <c:v>0.68010000000000004</c:v>
                </c:pt>
                <c:pt idx="723">
                  <c:v>0.68130000000000002</c:v>
                </c:pt>
                <c:pt idx="724">
                  <c:v>0.68240000000000001</c:v>
                </c:pt>
                <c:pt idx="725">
                  <c:v>0.68359999999999999</c:v>
                </c:pt>
                <c:pt idx="726">
                  <c:v>0.68469999999999998</c:v>
                </c:pt>
                <c:pt idx="727">
                  <c:v>0.68589999999999995</c:v>
                </c:pt>
                <c:pt idx="728">
                  <c:v>0.68700000000000006</c:v>
                </c:pt>
                <c:pt idx="729">
                  <c:v>0.68820000000000003</c:v>
                </c:pt>
                <c:pt idx="730">
                  <c:v>0.68930000000000002</c:v>
                </c:pt>
                <c:pt idx="731">
                  <c:v>0.6905</c:v>
                </c:pt>
                <c:pt idx="732">
                  <c:v>0.69159999999999999</c:v>
                </c:pt>
                <c:pt idx="733">
                  <c:v>0.69279999999999997</c:v>
                </c:pt>
                <c:pt idx="734">
                  <c:v>0.69389999999999996</c:v>
                </c:pt>
                <c:pt idx="735">
                  <c:v>0.69499999999999995</c:v>
                </c:pt>
                <c:pt idx="736">
                  <c:v>0.69620000000000004</c:v>
                </c:pt>
                <c:pt idx="737">
                  <c:v>0.69730000000000003</c:v>
                </c:pt>
                <c:pt idx="738">
                  <c:v>0.69850000000000001</c:v>
                </c:pt>
                <c:pt idx="739">
                  <c:v>0.6996</c:v>
                </c:pt>
                <c:pt idx="740">
                  <c:v>0.70079999999999998</c:v>
                </c:pt>
                <c:pt idx="741">
                  <c:v>0.70189999999999997</c:v>
                </c:pt>
                <c:pt idx="742">
                  <c:v>0.70309999999999995</c:v>
                </c:pt>
                <c:pt idx="743">
                  <c:v>0.70420000000000005</c:v>
                </c:pt>
                <c:pt idx="744">
                  <c:v>0.70540000000000003</c:v>
                </c:pt>
                <c:pt idx="745">
                  <c:v>0.70650000000000002</c:v>
                </c:pt>
                <c:pt idx="746">
                  <c:v>0.7077</c:v>
                </c:pt>
                <c:pt idx="747">
                  <c:v>0.70879999999999999</c:v>
                </c:pt>
                <c:pt idx="748">
                  <c:v>0.70989999999999998</c:v>
                </c:pt>
                <c:pt idx="749">
                  <c:v>0.71109999999999995</c:v>
                </c:pt>
                <c:pt idx="750">
                  <c:v>0.71220000000000006</c:v>
                </c:pt>
                <c:pt idx="751">
                  <c:v>0.71340000000000003</c:v>
                </c:pt>
                <c:pt idx="752">
                  <c:v>0.71450000000000002</c:v>
                </c:pt>
                <c:pt idx="753">
                  <c:v>0.7157</c:v>
                </c:pt>
                <c:pt idx="754">
                  <c:v>0.71679999999999999</c:v>
                </c:pt>
                <c:pt idx="755">
                  <c:v>0.71799999999999997</c:v>
                </c:pt>
                <c:pt idx="756">
                  <c:v>0.71909999999999996</c:v>
                </c:pt>
                <c:pt idx="757">
                  <c:v>0.72030000000000005</c:v>
                </c:pt>
                <c:pt idx="758">
                  <c:v>0.72140000000000004</c:v>
                </c:pt>
                <c:pt idx="759">
                  <c:v>0.72260000000000002</c:v>
                </c:pt>
                <c:pt idx="760">
                  <c:v>0.72370000000000001</c:v>
                </c:pt>
                <c:pt idx="761">
                  <c:v>0.7248</c:v>
                </c:pt>
                <c:pt idx="762">
                  <c:v>0.72599999999999998</c:v>
                </c:pt>
                <c:pt idx="763">
                  <c:v>0.72709999999999997</c:v>
                </c:pt>
                <c:pt idx="764">
                  <c:v>0.72829999999999995</c:v>
                </c:pt>
                <c:pt idx="765">
                  <c:v>0.72940000000000005</c:v>
                </c:pt>
                <c:pt idx="766">
                  <c:v>0.73060000000000003</c:v>
                </c:pt>
                <c:pt idx="767">
                  <c:v>0.73170000000000002</c:v>
                </c:pt>
                <c:pt idx="768">
                  <c:v>0.7329</c:v>
                </c:pt>
                <c:pt idx="769">
                  <c:v>0.73399999999999999</c:v>
                </c:pt>
                <c:pt idx="770">
                  <c:v>0.73519999999999996</c:v>
                </c:pt>
                <c:pt idx="771">
                  <c:v>0.73629999999999995</c:v>
                </c:pt>
                <c:pt idx="772">
                  <c:v>0.73750000000000004</c:v>
                </c:pt>
                <c:pt idx="773">
                  <c:v>0.73860000000000003</c:v>
                </c:pt>
                <c:pt idx="774">
                  <c:v>0.73970000000000002</c:v>
                </c:pt>
                <c:pt idx="775">
                  <c:v>0.7409</c:v>
                </c:pt>
                <c:pt idx="776">
                  <c:v>0.74199999999999999</c:v>
                </c:pt>
                <c:pt idx="777">
                  <c:v>0.74319999999999997</c:v>
                </c:pt>
                <c:pt idx="778">
                  <c:v>0.74429999999999996</c:v>
                </c:pt>
                <c:pt idx="779">
                  <c:v>0.74550000000000005</c:v>
                </c:pt>
                <c:pt idx="780">
                  <c:v>0.74660000000000004</c:v>
                </c:pt>
                <c:pt idx="781">
                  <c:v>0.74780000000000002</c:v>
                </c:pt>
                <c:pt idx="782">
                  <c:v>0.74890000000000001</c:v>
                </c:pt>
                <c:pt idx="783">
                  <c:v>0.75009999999999999</c:v>
                </c:pt>
                <c:pt idx="784">
                  <c:v>0.75119999999999998</c:v>
                </c:pt>
                <c:pt idx="785">
                  <c:v>0.75239999999999996</c:v>
                </c:pt>
                <c:pt idx="786">
                  <c:v>0.75349999999999995</c:v>
                </c:pt>
                <c:pt idx="787">
                  <c:v>0.75470000000000004</c:v>
                </c:pt>
                <c:pt idx="788">
                  <c:v>0.75580000000000003</c:v>
                </c:pt>
                <c:pt idx="789">
                  <c:v>0.75690000000000002</c:v>
                </c:pt>
                <c:pt idx="790">
                  <c:v>0.7581</c:v>
                </c:pt>
                <c:pt idx="791">
                  <c:v>0.75919999999999999</c:v>
                </c:pt>
                <c:pt idx="792">
                  <c:v>0.76039999999999996</c:v>
                </c:pt>
                <c:pt idx="793">
                  <c:v>0.76149999999999995</c:v>
                </c:pt>
                <c:pt idx="794">
                  <c:v>0.76270000000000004</c:v>
                </c:pt>
                <c:pt idx="795">
                  <c:v>0.76380000000000003</c:v>
                </c:pt>
                <c:pt idx="796">
                  <c:v>0.76500000000000001</c:v>
                </c:pt>
                <c:pt idx="797">
                  <c:v>0.7661</c:v>
                </c:pt>
                <c:pt idx="798">
                  <c:v>0.76729999999999998</c:v>
                </c:pt>
                <c:pt idx="799">
                  <c:v>0.76839999999999997</c:v>
                </c:pt>
                <c:pt idx="800">
                  <c:v>0.76959999999999995</c:v>
                </c:pt>
                <c:pt idx="801">
                  <c:v>0.77070000000000005</c:v>
                </c:pt>
                <c:pt idx="802">
                  <c:v>0.77180000000000004</c:v>
                </c:pt>
                <c:pt idx="803">
                  <c:v>0.77300000000000002</c:v>
                </c:pt>
                <c:pt idx="804">
                  <c:v>0.77410000000000001</c:v>
                </c:pt>
                <c:pt idx="805">
                  <c:v>0.77529999999999999</c:v>
                </c:pt>
                <c:pt idx="806">
                  <c:v>0.77639999999999998</c:v>
                </c:pt>
                <c:pt idx="807">
                  <c:v>0.77759999999999996</c:v>
                </c:pt>
                <c:pt idx="808">
                  <c:v>0.77869999999999995</c:v>
                </c:pt>
                <c:pt idx="809">
                  <c:v>0.77990000000000004</c:v>
                </c:pt>
                <c:pt idx="810">
                  <c:v>0.78100000000000003</c:v>
                </c:pt>
                <c:pt idx="811">
                  <c:v>0.78220000000000001</c:v>
                </c:pt>
                <c:pt idx="812">
                  <c:v>0.7833</c:v>
                </c:pt>
                <c:pt idx="813">
                  <c:v>0.78449999999999998</c:v>
                </c:pt>
                <c:pt idx="814">
                  <c:v>0.78559999999999997</c:v>
                </c:pt>
                <c:pt idx="815">
                  <c:v>0.78669999999999995</c:v>
                </c:pt>
                <c:pt idx="816">
                  <c:v>0.78790000000000004</c:v>
                </c:pt>
                <c:pt idx="817">
                  <c:v>0.78900000000000003</c:v>
                </c:pt>
                <c:pt idx="818">
                  <c:v>0.79020000000000001</c:v>
                </c:pt>
                <c:pt idx="819">
                  <c:v>0.7913</c:v>
                </c:pt>
                <c:pt idx="820">
                  <c:v>0.79249999999999998</c:v>
                </c:pt>
                <c:pt idx="821">
                  <c:v>0.79359999999999997</c:v>
                </c:pt>
                <c:pt idx="822">
                  <c:v>0.79479999999999995</c:v>
                </c:pt>
                <c:pt idx="823">
                  <c:v>0.79590000000000005</c:v>
                </c:pt>
                <c:pt idx="824">
                  <c:v>0.79710000000000003</c:v>
                </c:pt>
                <c:pt idx="825">
                  <c:v>0.79820000000000002</c:v>
                </c:pt>
                <c:pt idx="826">
                  <c:v>0.7994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0.80279999999999996</c:v>
                </c:pt>
                <c:pt idx="830">
                  <c:v>0.80389999999999995</c:v>
                </c:pt>
                <c:pt idx="831">
                  <c:v>0.80510000000000004</c:v>
                </c:pt>
                <c:pt idx="832">
                  <c:v>0.80620000000000003</c:v>
                </c:pt>
                <c:pt idx="833">
                  <c:v>0.80740000000000001</c:v>
                </c:pt>
                <c:pt idx="834">
                  <c:v>0.8085</c:v>
                </c:pt>
                <c:pt idx="835">
                  <c:v>0.80969999999999998</c:v>
                </c:pt>
                <c:pt idx="836">
                  <c:v>0.81079999999999997</c:v>
                </c:pt>
                <c:pt idx="837">
                  <c:v>0.81200000000000006</c:v>
                </c:pt>
                <c:pt idx="838">
                  <c:v>0.81310000000000004</c:v>
                </c:pt>
                <c:pt idx="839">
                  <c:v>0.81430000000000002</c:v>
                </c:pt>
                <c:pt idx="840">
                  <c:v>0.81540000000000001</c:v>
                </c:pt>
                <c:pt idx="841">
                  <c:v>0.8165</c:v>
                </c:pt>
                <c:pt idx="842">
                  <c:v>0.81769999999999998</c:v>
                </c:pt>
                <c:pt idx="843">
                  <c:v>0.81879999999999997</c:v>
                </c:pt>
                <c:pt idx="844">
                  <c:v>0.82</c:v>
                </c:pt>
                <c:pt idx="845">
                  <c:v>0.82110000000000005</c:v>
                </c:pt>
                <c:pt idx="846">
                  <c:v>0.82230000000000003</c:v>
                </c:pt>
                <c:pt idx="847">
                  <c:v>0.82340000000000002</c:v>
                </c:pt>
                <c:pt idx="848">
                  <c:v>0.8246</c:v>
                </c:pt>
                <c:pt idx="849">
                  <c:v>0.82569999999999999</c:v>
                </c:pt>
                <c:pt idx="850">
                  <c:v>0.82689999999999997</c:v>
                </c:pt>
                <c:pt idx="851">
                  <c:v>0.82799999999999996</c:v>
                </c:pt>
                <c:pt idx="852">
                  <c:v>0.82920000000000005</c:v>
                </c:pt>
                <c:pt idx="853">
                  <c:v>0.83030000000000004</c:v>
                </c:pt>
                <c:pt idx="854">
                  <c:v>0.83140000000000003</c:v>
                </c:pt>
                <c:pt idx="855">
                  <c:v>0.83260000000000001</c:v>
                </c:pt>
                <c:pt idx="856">
                  <c:v>0.8337</c:v>
                </c:pt>
                <c:pt idx="857">
                  <c:v>0.83489999999999998</c:v>
                </c:pt>
                <c:pt idx="858">
                  <c:v>0.83599999999999997</c:v>
                </c:pt>
                <c:pt idx="859">
                  <c:v>0.83720000000000006</c:v>
                </c:pt>
                <c:pt idx="860">
                  <c:v>0.83830000000000005</c:v>
                </c:pt>
                <c:pt idx="861">
                  <c:v>0.83950000000000002</c:v>
                </c:pt>
                <c:pt idx="862">
                  <c:v>0.84060000000000001</c:v>
                </c:pt>
                <c:pt idx="863">
                  <c:v>0.84179999999999999</c:v>
                </c:pt>
                <c:pt idx="864">
                  <c:v>0.84289999999999998</c:v>
                </c:pt>
                <c:pt idx="865">
                  <c:v>0.84409999999999996</c:v>
                </c:pt>
                <c:pt idx="866">
                  <c:v>0.84519999999999995</c:v>
                </c:pt>
                <c:pt idx="867">
                  <c:v>0.84630000000000005</c:v>
                </c:pt>
              </c:numCache>
            </c:numRef>
          </c:xVal>
          <c:yVal>
            <c:numRef>
              <c:f>'Gaussian beam 100fC@200kV'!$C$3:$C$870</c:f>
              <c:numCache>
                <c:formatCode>0.00E+00</c:formatCode>
                <c:ptCount val="868"/>
                <c:pt idx="0">
                  <c:v>7.3790000000000003E-9</c:v>
                </c:pt>
                <c:pt idx="1">
                  <c:v>7.3829999999999998E-9</c:v>
                </c:pt>
                <c:pt idx="2">
                  <c:v>7.5040000000000006E-9</c:v>
                </c:pt>
                <c:pt idx="3">
                  <c:v>7.5909999999999999E-9</c:v>
                </c:pt>
                <c:pt idx="4">
                  <c:v>7.6839999999999995E-9</c:v>
                </c:pt>
                <c:pt idx="5">
                  <c:v>7.7650000000000004E-9</c:v>
                </c:pt>
                <c:pt idx="6">
                  <c:v>7.7370000000000001E-9</c:v>
                </c:pt>
                <c:pt idx="7">
                  <c:v>7.8179999999999993E-9</c:v>
                </c:pt>
                <c:pt idx="8">
                  <c:v>7.9520000000000007E-9</c:v>
                </c:pt>
                <c:pt idx="9">
                  <c:v>7.9889999999999996E-9</c:v>
                </c:pt>
                <c:pt idx="10">
                  <c:v>8.001E-9</c:v>
                </c:pt>
                <c:pt idx="11">
                  <c:v>7.9029999999999997E-9</c:v>
                </c:pt>
                <c:pt idx="12">
                  <c:v>7.9349999999999996E-9</c:v>
                </c:pt>
                <c:pt idx="13">
                  <c:v>8.0030000000000006E-9</c:v>
                </c:pt>
                <c:pt idx="14">
                  <c:v>8.036E-9</c:v>
                </c:pt>
                <c:pt idx="15">
                  <c:v>8.055E-9</c:v>
                </c:pt>
                <c:pt idx="16">
                  <c:v>8.0679999999999998E-9</c:v>
                </c:pt>
                <c:pt idx="17">
                  <c:v>8.1020000000000004E-9</c:v>
                </c:pt>
                <c:pt idx="18">
                  <c:v>8.1370000000000003E-9</c:v>
                </c:pt>
                <c:pt idx="19">
                  <c:v>8.1680000000000007E-9</c:v>
                </c:pt>
                <c:pt idx="20">
                  <c:v>8.1699999999999997E-9</c:v>
                </c:pt>
                <c:pt idx="21">
                  <c:v>8.1739999999999993E-9</c:v>
                </c:pt>
                <c:pt idx="22">
                  <c:v>8.2109999999999999E-9</c:v>
                </c:pt>
                <c:pt idx="23">
                  <c:v>8.2249999999999992E-9</c:v>
                </c:pt>
                <c:pt idx="24">
                  <c:v>8.2380000000000007E-9</c:v>
                </c:pt>
                <c:pt idx="25">
                  <c:v>8.2429999999999998E-9</c:v>
                </c:pt>
                <c:pt idx="26">
                  <c:v>8.2789999999999992E-9</c:v>
                </c:pt>
                <c:pt idx="27">
                  <c:v>8.2860000000000005E-9</c:v>
                </c:pt>
                <c:pt idx="28">
                  <c:v>8.3240000000000006E-9</c:v>
                </c:pt>
                <c:pt idx="29">
                  <c:v>8.3329999999999992E-9</c:v>
                </c:pt>
                <c:pt idx="30">
                  <c:v>8.3440000000000001E-9</c:v>
                </c:pt>
                <c:pt idx="31">
                  <c:v>8.3560000000000005E-9</c:v>
                </c:pt>
                <c:pt idx="32">
                  <c:v>8.3709999999999993E-9</c:v>
                </c:pt>
                <c:pt idx="33">
                  <c:v>8.3889999999999999E-9</c:v>
                </c:pt>
                <c:pt idx="34">
                  <c:v>8.4100000000000005E-9</c:v>
                </c:pt>
                <c:pt idx="35">
                  <c:v>8.4559999999999998E-9</c:v>
                </c:pt>
                <c:pt idx="36">
                  <c:v>8.4849999999999995E-9</c:v>
                </c:pt>
                <c:pt idx="37">
                  <c:v>8.5210000000000007E-9</c:v>
                </c:pt>
                <c:pt idx="38">
                  <c:v>8.5630000000000003E-9</c:v>
                </c:pt>
                <c:pt idx="39">
                  <c:v>8.6140000000000002E-9</c:v>
                </c:pt>
                <c:pt idx="40">
                  <c:v>8.6740000000000004E-9</c:v>
                </c:pt>
                <c:pt idx="41">
                  <c:v>8.7449999999999999E-9</c:v>
                </c:pt>
                <c:pt idx="42">
                  <c:v>8.8219999999999995E-9</c:v>
                </c:pt>
                <c:pt idx="43">
                  <c:v>8.9239999999999994E-9</c:v>
                </c:pt>
                <c:pt idx="44">
                  <c:v>9.0710000000000006E-9</c:v>
                </c:pt>
                <c:pt idx="45">
                  <c:v>9.212E-9</c:v>
                </c:pt>
                <c:pt idx="46">
                  <c:v>9.3790000000000008E-9</c:v>
                </c:pt>
                <c:pt idx="47">
                  <c:v>9.5779999999999998E-9</c:v>
                </c:pt>
                <c:pt idx="48">
                  <c:v>9.8350000000000001E-9</c:v>
                </c:pt>
                <c:pt idx="49">
                  <c:v>1.0120000000000001E-8</c:v>
                </c:pt>
                <c:pt idx="50">
                  <c:v>1.044E-8</c:v>
                </c:pt>
                <c:pt idx="51">
                  <c:v>1.083E-8</c:v>
                </c:pt>
                <c:pt idx="52">
                  <c:v>1.1269999999999999E-8</c:v>
                </c:pt>
                <c:pt idx="53">
                  <c:v>1.178E-8</c:v>
                </c:pt>
                <c:pt idx="54">
                  <c:v>1.2369999999999999E-8</c:v>
                </c:pt>
                <c:pt idx="55">
                  <c:v>1.3049999999999999E-8</c:v>
                </c:pt>
                <c:pt idx="56">
                  <c:v>1.383E-8</c:v>
                </c:pt>
                <c:pt idx="57">
                  <c:v>1.4710000000000001E-8</c:v>
                </c:pt>
                <c:pt idx="58">
                  <c:v>1.571E-8</c:v>
                </c:pt>
                <c:pt idx="59">
                  <c:v>1.6840000000000001E-8</c:v>
                </c:pt>
                <c:pt idx="60">
                  <c:v>1.8110000000000001E-8</c:v>
                </c:pt>
                <c:pt idx="61">
                  <c:v>1.953E-8</c:v>
                </c:pt>
                <c:pt idx="62">
                  <c:v>2.112E-8</c:v>
                </c:pt>
                <c:pt idx="63">
                  <c:v>2.29E-8</c:v>
                </c:pt>
                <c:pt idx="64">
                  <c:v>2.489E-8</c:v>
                </c:pt>
                <c:pt idx="65">
                  <c:v>2.7100000000000001E-8</c:v>
                </c:pt>
                <c:pt idx="66">
                  <c:v>2.9589999999999999E-8</c:v>
                </c:pt>
                <c:pt idx="67">
                  <c:v>3.2390000000000001E-8</c:v>
                </c:pt>
                <c:pt idx="68">
                  <c:v>3.5539999999999999E-8</c:v>
                </c:pt>
                <c:pt idx="69">
                  <c:v>3.9080000000000003E-8</c:v>
                </c:pt>
                <c:pt idx="70">
                  <c:v>4.3070000000000001E-8</c:v>
                </c:pt>
                <c:pt idx="71">
                  <c:v>4.7570000000000002E-8</c:v>
                </c:pt>
                <c:pt idx="72">
                  <c:v>5.2609999999999999E-8</c:v>
                </c:pt>
                <c:pt idx="73">
                  <c:v>5.8229999999999999E-8</c:v>
                </c:pt>
                <c:pt idx="74">
                  <c:v>6.4449999999999998E-8</c:v>
                </c:pt>
                <c:pt idx="75">
                  <c:v>7.1309999999999995E-8</c:v>
                </c:pt>
                <c:pt idx="76">
                  <c:v>7.8839999999999997E-8</c:v>
                </c:pt>
                <c:pt idx="77">
                  <c:v>8.706E-8</c:v>
                </c:pt>
                <c:pt idx="78">
                  <c:v>9.5949999999999996E-8</c:v>
                </c:pt>
                <c:pt idx="79">
                  <c:v>1.055E-7</c:v>
                </c:pt>
                <c:pt idx="80">
                  <c:v>1.157E-7</c:v>
                </c:pt>
                <c:pt idx="81">
                  <c:v>1.2660000000000001E-7</c:v>
                </c:pt>
                <c:pt idx="82">
                  <c:v>1.3799999999999999E-7</c:v>
                </c:pt>
                <c:pt idx="83">
                  <c:v>1.501E-7</c:v>
                </c:pt>
                <c:pt idx="84">
                  <c:v>1.6259999999999999E-7</c:v>
                </c:pt>
                <c:pt idx="85">
                  <c:v>1.7560000000000001E-7</c:v>
                </c:pt>
                <c:pt idx="86">
                  <c:v>1.8900000000000001E-7</c:v>
                </c:pt>
                <c:pt idx="87">
                  <c:v>2.0270000000000001E-7</c:v>
                </c:pt>
                <c:pt idx="88">
                  <c:v>2.1680000000000001E-7</c:v>
                </c:pt>
                <c:pt idx="89">
                  <c:v>2.311E-7</c:v>
                </c:pt>
                <c:pt idx="90">
                  <c:v>2.4550000000000002E-7</c:v>
                </c:pt>
                <c:pt idx="91">
                  <c:v>2.6020000000000001E-7</c:v>
                </c:pt>
                <c:pt idx="92">
                  <c:v>2.7490000000000001E-7</c:v>
                </c:pt>
                <c:pt idx="93">
                  <c:v>2.896E-7</c:v>
                </c:pt>
                <c:pt idx="94">
                  <c:v>3.0429999999999999E-7</c:v>
                </c:pt>
                <c:pt idx="95">
                  <c:v>3.1899999999999998E-7</c:v>
                </c:pt>
                <c:pt idx="96">
                  <c:v>3.3369999999999998E-7</c:v>
                </c:pt>
                <c:pt idx="97">
                  <c:v>3.4830000000000002E-7</c:v>
                </c:pt>
                <c:pt idx="98">
                  <c:v>3.6279999999999999E-7</c:v>
                </c:pt>
                <c:pt idx="99">
                  <c:v>3.7730000000000002E-7</c:v>
                </c:pt>
                <c:pt idx="100">
                  <c:v>3.918E-7</c:v>
                </c:pt>
                <c:pt idx="101">
                  <c:v>4.0620000000000002E-7</c:v>
                </c:pt>
                <c:pt idx="102">
                  <c:v>4.207E-7</c:v>
                </c:pt>
                <c:pt idx="103">
                  <c:v>4.3519999999999998E-7</c:v>
                </c:pt>
                <c:pt idx="104">
                  <c:v>4.4990000000000003E-7</c:v>
                </c:pt>
                <c:pt idx="105">
                  <c:v>4.6479999999999998E-7</c:v>
                </c:pt>
                <c:pt idx="106">
                  <c:v>4.7999999999999996E-7</c:v>
                </c:pt>
                <c:pt idx="107">
                  <c:v>4.9549999999999996E-7</c:v>
                </c:pt>
                <c:pt idx="108">
                  <c:v>5.1149999999999999E-7</c:v>
                </c:pt>
                <c:pt idx="109">
                  <c:v>5.2789999999999996E-7</c:v>
                </c:pt>
                <c:pt idx="110">
                  <c:v>5.4499999999999997E-7</c:v>
                </c:pt>
                <c:pt idx="111">
                  <c:v>5.6280000000000004E-7</c:v>
                </c:pt>
                <c:pt idx="112">
                  <c:v>5.8139999999999995E-7</c:v>
                </c:pt>
                <c:pt idx="113">
                  <c:v>6.0090000000000004E-7</c:v>
                </c:pt>
                <c:pt idx="114">
                  <c:v>6.2119999999999998E-7</c:v>
                </c:pt>
                <c:pt idx="115">
                  <c:v>6.426E-7</c:v>
                </c:pt>
                <c:pt idx="116">
                  <c:v>6.6499999999999999E-7</c:v>
                </c:pt>
                <c:pt idx="117">
                  <c:v>6.8849999999999995E-7</c:v>
                </c:pt>
                <c:pt idx="118">
                  <c:v>7.1299999999999999E-7</c:v>
                </c:pt>
                <c:pt idx="119">
                  <c:v>7.3860000000000001E-7</c:v>
                </c:pt>
                <c:pt idx="120">
                  <c:v>7.6540000000000001E-7</c:v>
                </c:pt>
                <c:pt idx="121">
                  <c:v>7.9319999999999998E-7</c:v>
                </c:pt>
                <c:pt idx="122">
                  <c:v>8.2190000000000002E-7</c:v>
                </c:pt>
                <c:pt idx="123">
                  <c:v>8.5170000000000004E-7</c:v>
                </c:pt>
                <c:pt idx="124">
                  <c:v>8.8230000000000001E-7</c:v>
                </c:pt>
                <c:pt idx="125">
                  <c:v>9.1380000000000004E-7</c:v>
                </c:pt>
                <c:pt idx="126">
                  <c:v>9.4590000000000002E-7</c:v>
                </c:pt>
                <c:pt idx="127">
                  <c:v>9.7870000000000005E-7</c:v>
                </c:pt>
                <c:pt idx="128">
                  <c:v>1.012E-6</c:v>
                </c:pt>
                <c:pt idx="129">
                  <c:v>1.046E-6</c:v>
                </c:pt>
                <c:pt idx="130">
                  <c:v>1.08E-6</c:v>
                </c:pt>
                <c:pt idx="131">
                  <c:v>1.114E-6</c:v>
                </c:pt>
                <c:pt idx="132">
                  <c:v>1.1480000000000001E-6</c:v>
                </c:pt>
                <c:pt idx="133">
                  <c:v>1.1829999999999999E-6</c:v>
                </c:pt>
                <c:pt idx="134">
                  <c:v>1.217E-6</c:v>
                </c:pt>
                <c:pt idx="135">
                  <c:v>1.251E-6</c:v>
                </c:pt>
                <c:pt idx="136">
                  <c:v>1.285E-6</c:v>
                </c:pt>
                <c:pt idx="137">
                  <c:v>1.319E-6</c:v>
                </c:pt>
                <c:pt idx="138">
                  <c:v>1.3519999999999999E-6</c:v>
                </c:pt>
                <c:pt idx="139">
                  <c:v>1.3850000000000001E-6</c:v>
                </c:pt>
                <c:pt idx="140">
                  <c:v>1.4169999999999999E-6</c:v>
                </c:pt>
                <c:pt idx="141">
                  <c:v>1.4479999999999999E-6</c:v>
                </c:pt>
                <c:pt idx="142">
                  <c:v>1.4780000000000001E-6</c:v>
                </c:pt>
                <c:pt idx="143">
                  <c:v>1.508E-6</c:v>
                </c:pt>
                <c:pt idx="144">
                  <c:v>1.536E-6</c:v>
                </c:pt>
                <c:pt idx="145">
                  <c:v>1.5629999999999999E-6</c:v>
                </c:pt>
                <c:pt idx="146">
                  <c:v>1.5889999999999999E-6</c:v>
                </c:pt>
                <c:pt idx="147">
                  <c:v>1.6139999999999999E-6</c:v>
                </c:pt>
                <c:pt idx="148">
                  <c:v>1.638E-6</c:v>
                </c:pt>
                <c:pt idx="149">
                  <c:v>1.66E-6</c:v>
                </c:pt>
                <c:pt idx="150">
                  <c:v>1.6810000000000001E-6</c:v>
                </c:pt>
                <c:pt idx="151">
                  <c:v>1.7E-6</c:v>
                </c:pt>
                <c:pt idx="152">
                  <c:v>1.7179999999999999E-6</c:v>
                </c:pt>
                <c:pt idx="153">
                  <c:v>1.7349999999999999E-6</c:v>
                </c:pt>
                <c:pt idx="154">
                  <c:v>1.75E-6</c:v>
                </c:pt>
                <c:pt idx="155">
                  <c:v>1.764E-6</c:v>
                </c:pt>
                <c:pt idx="156">
                  <c:v>1.7770000000000001E-6</c:v>
                </c:pt>
                <c:pt idx="157">
                  <c:v>1.7880000000000001E-6</c:v>
                </c:pt>
                <c:pt idx="158">
                  <c:v>1.798E-6</c:v>
                </c:pt>
                <c:pt idx="159">
                  <c:v>1.8059999999999999E-6</c:v>
                </c:pt>
                <c:pt idx="160">
                  <c:v>1.8139999999999999E-6</c:v>
                </c:pt>
                <c:pt idx="161">
                  <c:v>1.8199999999999999E-6</c:v>
                </c:pt>
                <c:pt idx="162">
                  <c:v>1.824E-6</c:v>
                </c:pt>
                <c:pt idx="163">
                  <c:v>1.8279999999999999E-6</c:v>
                </c:pt>
                <c:pt idx="164">
                  <c:v>1.8300000000000001E-6</c:v>
                </c:pt>
                <c:pt idx="165">
                  <c:v>1.8309999999999999E-6</c:v>
                </c:pt>
                <c:pt idx="166">
                  <c:v>1.8309999999999999E-6</c:v>
                </c:pt>
                <c:pt idx="167">
                  <c:v>1.829E-6</c:v>
                </c:pt>
                <c:pt idx="168">
                  <c:v>1.827E-6</c:v>
                </c:pt>
                <c:pt idx="169">
                  <c:v>1.823E-6</c:v>
                </c:pt>
                <c:pt idx="170">
                  <c:v>1.8190000000000001E-6</c:v>
                </c:pt>
                <c:pt idx="171">
                  <c:v>1.813E-6</c:v>
                </c:pt>
                <c:pt idx="172">
                  <c:v>1.807E-6</c:v>
                </c:pt>
                <c:pt idx="173">
                  <c:v>1.7990000000000001E-6</c:v>
                </c:pt>
                <c:pt idx="174">
                  <c:v>1.7910000000000001E-6</c:v>
                </c:pt>
                <c:pt idx="175">
                  <c:v>1.7829999999999999E-6</c:v>
                </c:pt>
                <c:pt idx="176">
                  <c:v>1.773E-6</c:v>
                </c:pt>
                <c:pt idx="177">
                  <c:v>1.7630000000000001E-6</c:v>
                </c:pt>
                <c:pt idx="178">
                  <c:v>1.753E-6</c:v>
                </c:pt>
                <c:pt idx="179">
                  <c:v>1.742E-6</c:v>
                </c:pt>
                <c:pt idx="180">
                  <c:v>1.73E-6</c:v>
                </c:pt>
                <c:pt idx="181">
                  <c:v>1.7179999999999999E-6</c:v>
                </c:pt>
                <c:pt idx="182">
                  <c:v>1.7060000000000001E-6</c:v>
                </c:pt>
                <c:pt idx="183">
                  <c:v>1.6929999999999999E-6</c:v>
                </c:pt>
                <c:pt idx="184">
                  <c:v>1.6810000000000001E-6</c:v>
                </c:pt>
                <c:pt idx="185">
                  <c:v>1.6670000000000001E-6</c:v>
                </c:pt>
                <c:pt idx="186">
                  <c:v>1.654E-6</c:v>
                </c:pt>
                <c:pt idx="187">
                  <c:v>1.641E-6</c:v>
                </c:pt>
                <c:pt idx="188">
                  <c:v>1.6279999999999999E-6</c:v>
                </c:pt>
                <c:pt idx="189">
                  <c:v>1.615E-6</c:v>
                </c:pt>
                <c:pt idx="190">
                  <c:v>1.6020000000000001E-6</c:v>
                </c:pt>
                <c:pt idx="191">
                  <c:v>1.59E-6</c:v>
                </c:pt>
                <c:pt idx="192">
                  <c:v>1.579E-6</c:v>
                </c:pt>
                <c:pt idx="193">
                  <c:v>1.5689999999999999E-6</c:v>
                </c:pt>
                <c:pt idx="194">
                  <c:v>1.5600000000000001E-6</c:v>
                </c:pt>
                <c:pt idx="195">
                  <c:v>1.5519999999999999E-6</c:v>
                </c:pt>
                <c:pt idx="196">
                  <c:v>1.545E-6</c:v>
                </c:pt>
                <c:pt idx="197">
                  <c:v>1.5379999999999999E-6</c:v>
                </c:pt>
                <c:pt idx="198">
                  <c:v>1.531E-6</c:v>
                </c:pt>
                <c:pt idx="199">
                  <c:v>1.5239999999999999E-6</c:v>
                </c:pt>
                <c:pt idx="200">
                  <c:v>1.5179999999999999E-6</c:v>
                </c:pt>
                <c:pt idx="201">
                  <c:v>1.5120000000000001E-6</c:v>
                </c:pt>
                <c:pt idx="202">
                  <c:v>1.5060000000000001E-6</c:v>
                </c:pt>
                <c:pt idx="203">
                  <c:v>1.5E-6</c:v>
                </c:pt>
                <c:pt idx="204">
                  <c:v>1.4950000000000001E-6</c:v>
                </c:pt>
                <c:pt idx="205">
                  <c:v>1.491E-6</c:v>
                </c:pt>
                <c:pt idx="206">
                  <c:v>1.4869999999999999E-6</c:v>
                </c:pt>
                <c:pt idx="207">
                  <c:v>1.4839999999999999E-6</c:v>
                </c:pt>
                <c:pt idx="208">
                  <c:v>1.4810000000000001E-6</c:v>
                </c:pt>
                <c:pt idx="209">
                  <c:v>1.4780000000000001E-6</c:v>
                </c:pt>
                <c:pt idx="210">
                  <c:v>1.4759999999999999E-6</c:v>
                </c:pt>
                <c:pt idx="211">
                  <c:v>1.4729999999999999E-6</c:v>
                </c:pt>
                <c:pt idx="212">
                  <c:v>1.471E-6</c:v>
                </c:pt>
                <c:pt idx="213">
                  <c:v>1.468E-6</c:v>
                </c:pt>
                <c:pt idx="214">
                  <c:v>1.4640000000000001E-6</c:v>
                </c:pt>
                <c:pt idx="215">
                  <c:v>1.4610000000000001E-6</c:v>
                </c:pt>
                <c:pt idx="216">
                  <c:v>1.4559999999999999E-6</c:v>
                </c:pt>
                <c:pt idx="217">
                  <c:v>1.452E-6</c:v>
                </c:pt>
                <c:pt idx="218">
                  <c:v>1.4470000000000001E-6</c:v>
                </c:pt>
                <c:pt idx="219">
                  <c:v>1.4419999999999999E-6</c:v>
                </c:pt>
                <c:pt idx="220">
                  <c:v>1.4360000000000001E-6</c:v>
                </c:pt>
                <c:pt idx="221">
                  <c:v>1.4300000000000001E-6</c:v>
                </c:pt>
                <c:pt idx="222">
                  <c:v>1.424E-6</c:v>
                </c:pt>
                <c:pt idx="223">
                  <c:v>1.4190000000000001E-6</c:v>
                </c:pt>
                <c:pt idx="224">
                  <c:v>1.4130000000000001E-6</c:v>
                </c:pt>
                <c:pt idx="225">
                  <c:v>1.4079999999999999E-6</c:v>
                </c:pt>
                <c:pt idx="226">
                  <c:v>1.403E-6</c:v>
                </c:pt>
                <c:pt idx="227">
                  <c:v>1.3990000000000001E-6</c:v>
                </c:pt>
                <c:pt idx="228">
                  <c:v>1.3960000000000001E-6</c:v>
                </c:pt>
                <c:pt idx="229">
                  <c:v>1.3939999999999999E-6</c:v>
                </c:pt>
                <c:pt idx="230">
                  <c:v>1.393E-6</c:v>
                </c:pt>
                <c:pt idx="231">
                  <c:v>1.392E-6</c:v>
                </c:pt>
                <c:pt idx="232">
                  <c:v>1.392E-6</c:v>
                </c:pt>
                <c:pt idx="233">
                  <c:v>1.392E-6</c:v>
                </c:pt>
                <c:pt idx="234">
                  <c:v>1.392E-6</c:v>
                </c:pt>
                <c:pt idx="235">
                  <c:v>1.3909999999999999E-6</c:v>
                </c:pt>
                <c:pt idx="236">
                  <c:v>1.3909999999999999E-6</c:v>
                </c:pt>
                <c:pt idx="237">
                  <c:v>1.39E-6</c:v>
                </c:pt>
                <c:pt idx="238">
                  <c:v>1.39E-6</c:v>
                </c:pt>
                <c:pt idx="239">
                  <c:v>1.39E-6</c:v>
                </c:pt>
                <c:pt idx="240">
                  <c:v>1.389E-6</c:v>
                </c:pt>
                <c:pt idx="241">
                  <c:v>1.389E-6</c:v>
                </c:pt>
                <c:pt idx="242">
                  <c:v>1.39E-6</c:v>
                </c:pt>
                <c:pt idx="243">
                  <c:v>1.39E-6</c:v>
                </c:pt>
                <c:pt idx="244">
                  <c:v>1.3909999999999999E-6</c:v>
                </c:pt>
                <c:pt idx="245">
                  <c:v>1.393E-6</c:v>
                </c:pt>
                <c:pt idx="246">
                  <c:v>1.395E-6</c:v>
                </c:pt>
                <c:pt idx="247">
                  <c:v>1.3960000000000001E-6</c:v>
                </c:pt>
                <c:pt idx="248">
                  <c:v>1.398E-6</c:v>
                </c:pt>
                <c:pt idx="249">
                  <c:v>1.3999999999999999E-6</c:v>
                </c:pt>
                <c:pt idx="250">
                  <c:v>1.4020000000000001E-6</c:v>
                </c:pt>
                <c:pt idx="251">
                  <c:v>1.404E-6</c:v>
                </c:pt>
                <c:pt idx="252">
                  <c:v>1.4050000000000001E-6</c:v>
                </c:pt>
                <c:pt idx="253">
                  <c:v>1.407E-6</c:v>
                </c:pt>
                <c:pt idx="254">
                  <c:v>1.4079999999999999E-6</c:v>
                </c:pt>
                <c:pt idx="255">
                  <c:v>1.4100000000000001E-6</c:v>
                </c:pt>
                <c:pt idx="256">
                  <c:v>1.4109999999999999E-6</c:v>
                </c:pt>
                <c:pt idx="257">
                  <c:v>1.4130000000000001E-6</c:v>
                </c:pt>
                <c:pt idx="258">
                  <c:v>1.4139999999999999E-6</c:v>
                </c:pt>
                <c:pt idx="259">
                  <c:v>1.4160000000000001E-6</c:v>
                </c:pt>
                <c:pt idx="260">
                  <c:v>1.4169999999999999E-6</c:v>
                </c:pt>
                <c:pt idx="261">
                  <c:v>1.418E-6</c:v>
                </c:pt>
                <c:pt idx="262">
                  <c:v>1.4190000000000001E-6</c:v>
                </c:pt>
                <c:pt idx="263">
                  <c:v>1.42E-6</c:v>
                </c:pt>
                <c:pt idx="264">
                  <c:v>1.421E-6</c:v>
                </c:pt>
                <c:pt idx="265">
                  <c:v>1.421E-6</c:v>
                </c:pt>
                <c:pt idx="266">
                  <c:v>1.4219999999999999E-6</c:v>
                </c:pt>
                <c:pt idx="267">
                  <c:v>1.4219999999999999E-6</c:v>
                </c:pt>
                <c:pt idx="268">
                  <c:v>1.423E-6</c:v>
                </c:pt>
                <c:pt idx="269">
                  <c:v>1.423E-6</c:v>
                </c:pt>
                <c:pt idx="270">
                  <c:v>1.423E-6</c:v>
                </c:pt>
                <c:pt idx="271">
                  <c:v>1.423E-6</c:v>
                </c:pt>
                <c:pt idx="272">
                  <c:v>1.424E-6</c:v>
                </c:pt>
                <c:pt idx="273">
                  <c:v>1.424E-6</c:v>
                </c:pt>
                <c:pt idx="274">
                  <c:v>1.424E-6</c:v>
                </c:pt>
                <c:pt idx="275">
                  <c:v>1.424E-6</c:v>
                </c:pt>
                <c:pt idx="276">
                  <c:v>1.424E-6</c:v>
                </c:pt>
                <c:pt idx="277">
                  <c:v>1.424E-6</c:v>
                </c:pt>
                <c:pt idx="278">
                  <c:v>1.424E-6</c:v>
                </c:pt>
                <c:pt idx="279">
                  <c:v>1.424E-6</c:v>
                </c:pt>
                <c:pt idx="280">
                  <c:v>1.424E-6</c:v>
                </c:pt>
                <c:pt idx="281">
                  <c:v>1.424E-6</c:v>
                </c:pt>
                <c:pt idx="282">
                  <c:v>1.424E-6</c:v>
                </c:pt>
                <c:pt idx="283">
                  <c:v>1.424E-6</c:v>
                </c:pt>
                <c:pt idx="284">
                  <c:v>1.4249999999999999E-6</c:v>
                </c:pt>
                <c:pt idx="285">
                  <c:v>1.4249999999999999E-6</c:v>
                </c:pt>
                <c:pt idx="286">
                  <c:v>1.4249999999999999E-6</c:v>
                </c:pt>
                <c:pt idx="287">
                  <c:v>1.4249999999999999E-6</c:v>
                </c:pt>
                <c:pt idx="288">
                  <c:v>1.4249999999999999E-6</c:v>
                </c:pt>
                <c:pt idx="289">
                  <c:v>1.4249999999999999E-6</c:v>
                </c:pt>
                <c:pt idx="290">
                  <c:v>1.4249999999999999E-6</c:v>
                </c:pt>
                <c:pt idx="291">
                  <c:v>1.4249999999999999E-6</c:v>
                </c:pt>
                <c:pt idx="292">
                  <c:v>1.4249999999999999E-6</c:v>
                </c:pt>
                <c:pt idx="293">
                  <c:v>1.4249999999999999E-6</c:v>
                </c:pt>
                <c:pt idx="294">
                  <c:v>1.4249999999999999E-6</c:v>
                </c:pt>
                <c:pt idx="295">
                  <c:v>1.4249999999999999E-6</c:v>
                </c:pt>
                <c:pt idx="296">
                  <c:v>1.4249999999999999E-6</c:v>
                </c:pt>
                <c:pt idx="297">
                  <c:v>1.4249999999999999E-6</c:v>
                </c:pt>
                <c:pt idx="298">
                  <c:v>1.4249999999999999E-6</c:v>
                </c:pt>
                <c:pt idx="299">
                  <c:v>1.4249999999999999E-6</c:v>
                </c:pt>
                <c:pt idx="300">
                  <c:v>1.4249999999999999E-6</c:v>
                </c:pt>
                <c:pt idx="301">
                  <c:v>1.4249999999999999E-6</c:v>
                </c:pt>
                <c:pt idx="302">
                  <c:v>1.4249999999999999E-6</c:v>
                </c:pt>
                <c:pt idx="303">
                  <c:v>1.4249999999999999E-6</c:v>
                </c:pt>
                <c:pt idx="304">
                  <c:v>1.4249999999999999E-6</c:v>
                </c:pt>
                <c:pt idx="305">
                  <c:v>1.4249999999999999E-6</c:v>
                </c:pt>
                <c:pt idx="306">
                  <c:v>1.4249999999999999E-6</c:v>
                </c:pt>
                <c:pt idx="307">
                  <c:v>1.4249999999999999E-6</c:v>
                </c:pt>
                <c:pt idx="308">
                  <c:v>1.4249999999999999E-6</c:v>
                </c:pt>
                <c:pt idx="309">
                  <c:v>1.4249999999999999E-6</c:v>
                </c:pt>
                <c:pt idx="310">
                  <c:v>1.4249999999999999E-6</c:v>
                </c:pt>
                <c:pt idx="311">
                  <c:v>1.4249999999999999E-6</c:v>
                </c:pt>
                <c:pt idx="312">
                  <c:v>1.4249999999999999E-6</c:v>
                </c:pt>
                <c:pt idx="313">
                  <c:v>1.4249999999999999E-6</c:v>
                </c:pt>
                <c:pt idx="314">
                  <c:v>1.4249999999999999E-6</c:v>
                </c:pt>
                <c:pt idx="315">
                  <c:v>1.4249999999999999E-6</c:v>
                </c:pt>
                <c:pt idx="316">
                  <c:v>1.4249999999999999E-6</c:v>
                </c:pt>
                <c:pt idx="317">
                  <c:v>1.4249999999999999E-6</c:v>
                </c:pt>
                <c:pt idx="318">
                  <c:v>1.4249999999999999E-6</c:v>
                </c:pt>
                <c:pt idx="319">
                  <c:v>1.4249999999999999E-6</c:v>
                </c:pt>
                <c:pt idx="320">
                  <c:v>1.4249999999999999E-6</c:v>
                </c:pt>
                <c:pt idx="321">
                  <c:v>1.4249999999999999E-6</c:v>
                </c:pt>
                <c:pt idx="322">
                  <c:v>1.4249999999999999E-6</c:v>
                </c:pt>
                <c:pt idx="323">
                  <c:v>1.4249999999999999E-6</c:v>
                </c:pt>
                <c:pt idx="324">
                  <c:v>1.4249999999999999E-6</c:v>
                </c:pt>
                <c:pt idx="325">
                  <c:v>1.4249999999999999E-6</c:v>
                </c:pt>
                <c:pt idx="326">
                  <c:v>1.4249999999999999E-6</c:v>
                </c:pt>
                <c:pt idx="327">
                  <c:v>1.4249999999999999E-6</c:v>
                </c:pt>
                <c:pt idx="328">
                  <c:v>1.4249999999999999E-6</c:v>
                </c:pt>
                <c:pt idx="329">
                  <c:v>1.4249999999999999E-6</c:v>
                </c:pt>
                <c:pt idx="330">
                  <c:v>1.4249999999999999E-6</c:v>
                </c:pt>
                <c:pt idx="331">
                  <c:v>1.4249999999999999E-6</c:v>
                </c:pt>
                <c:pt idx="332">
                  <c:v>1.4249999999999999E-6</c:v>
                </c:pt>
                <c:pt idx="333">
                  <c:v>1.4249999999999999E-6</c:v>
                </c:pt>
                <c:pt idx="334">
                  <c:v>1.4249999999999999E-6</c:v>
                </c:pt>
                <c:pt idx="335">
                  <c:v>1.4249999999999999E-6</c:v>
                </c:pt>
                <c:pt idx="336">
                  <c:v>1.4249999999999999E-6</c:v>
                </c:pt>
                <c:pt idx="337">
                  <c:v>1.4249999999999999E-6</c:v>
                </c:pt>
                <c:pt idx="338">
                  <c:v>1.4249999999999999E-6</c:v>
                </c:pt>
                <c:pt idx="339">
                  <c:v>1.4249999999999999E-6</c:v>
                </c:pt>
                <c:pt idx="340">
                  <c:v>1.4249999999999999E-6</c:v>
                </c:pt>
                <c:pt idx="341">
                  <c:v>1.4249999999999999E-6</c:v>
                </c:pt>
                <c:pt idx="342">
                  <c:v>1.4249999999999999E-6</c:v>
                </c:pt>
                <c:pt idx="343">
                  <c:v>1.4249999999999999E-6</c:v>
                </c:pt>
                <c:pt idx="344">
                  <c:v>1.4249999999999999E-6</c:v>
                </c:pt>
                <c:pt idx="345">
                  <c:v>1.4249999999999999E-6</c:v>
                </c:pt>
                <c:pt idx="346">
                  <c:v>1.4249999999999999E-6</c:v>
                </c:pt>
                <c:pt idx="347">
                  <c:v>1.4249999999999999E-6</c:v>
                </c:pt>
                <c:pt idx="348">
                  <c:v>1.4249999999999999E-6</c:v>
                </c:pt>
                <c:pt idx="349">
                  <c:v>1.4249999999999999E-6</c:v>
                </c:pt>
                <c:pt idx="350">
                  <c:v>1.4249999999999999E-6</c:v>
                </c:pt>
                <c:pt idx="351">
                  <c:v>1.4249999999999999E-6</c:v>
                </c:pt>
                <c:pt idx="352">
                  <c:v>1.4249999999999999E-6</c:v>
                </c:pt>
                <c:pt idx="353">
                  <c:v>1.4249999999999999E-6</c:v>
                </c:pt>
                <c:pt idx="354">
                  <c:v>1.4249999999999999E-6</c:v>
                </c:pt>
                <c:pt idx="355">
                  <c:v>1.4249999999999999E-6</c:v>
                </c:pt>
                <c:pt idx="356">
                  <c:v>1.4249999999999999E-6</c:v>
                </c:pt>
                <c:pt idx="357">
                  <c:v>1.4249999999999999E-6</c:v>
                </c:pt>
                <c:pt idx="358">
                  <c:v>1.4249999999999999E-6</c:v>
                </c:pt>
                <c:pt idx="359">
                  <c:v>1.4249999999999999E-6</c:v>
                </c:pt>
                <c:pt idx="360">
                  <c:v>1.4249999999999999E-6</c:v>
                </c:pt>
                <c:pt idx="361">
                  <c:v>1.4249999999999999E-6</c:v>
                </c:pt>
                <c:pt idx="362">
                  <c:v>1.4249999999999999E-6</c:v>
                </c:pt>
                <c:pt idx="363">
                  <c:v>1.4249999999999999E-6</c:v>
                </c:pt>
                <c:pt idx="364">
                  <c:v>1.4249999999999999E-6</c:v>
                </c:pt>
                <c:pt idx="365">
                  <c:v>1.4249999999999999E-6</c:v>
                </c:pt>
                <c:pt idx="366">
                  <c:v>1.4249999999999999E-6</c:v>
                </c:pt>
                <c:pt idx="367">
                  <c:v>1.4249999999999999E-6</c:v>
                </c:pt>
                <c:pt idx="368">
                  <c:v>1.4249999999999999E-6</c:v>
                </c:pt>
                <c:pt idx="369">
                  <c:v>1.4249999999999999E-6</c:v>
                </c:pt>
                <c:pt idx="370">
                  <c:v>1.4249999999999999E-6</c:v>
                </c:pt>
                <c:pt idx="371">
                  <c:v>1.4249999999999999E-6</c:v>
                </c:pt>
                <c:pt idx="372">
                  <c:v>1.4249999999999999E-6</c:v>
                </c:pt>
                <c:pt idx="373">
                  <c:v>1.4249999999999999E-6</c:v>
                </c:pt>
                <c:pt idx="374">
                  <c:v>1.4249999999999999E-6</c:v>
                </c:pt>
                <c:pt idx="375">
                  <c:v>1.4249999999999999E-6</c:v>
                </c:pt>
                <c:pt idx="376">
                  <c:v>1.4249999999999999E-6</c:v>
                </c:pt>
                <c:pt idx="377">
                  <c:v>1.4249999999999999E-6</c:v>
                </c:pt>
                <c:pt idx="378">
                  <c:v>1.4249999999999999E-6</c:v>
                </c:pt>
                <c:pt idx="379">
                  <c:v>1.4249999999999999E-6</c:v>
                </c:pt>
                <c:pt idx="380">
                  <c:v>1.4249999999999999E-6</c:v>
                </c:pt>
                <c:pt idx="381">
                  <c:v>1.4249999999999999E-6</c:v>
                </c:pt>
                <c:pt idx="382">
                  <c:v>1.4249999999999999E-6</c:v>
                </c:pt>
                <c:pt idx="383">
                  <c:v>1.4249999999999999E-6</c:v>
                </c:pt>
                <c:pt idx="384">
                  <c:v>1.4249999999999999E-6</c:v>
                </c:pt>
                <c:pt idx="385">
                  <c:v>1.4249999999999999E-6</c:v>
                </c:pt>
                <c:pt idx="386">
                  <c:v>1.4249999999999999E-6</c:v>
                </c:pt>
                <c:pt idx="387">
                  <c:v>1.4249999999999999E-6</c:v>
                </c:pt>
                <c:pt idx="388">
                  <c:v>1.4249999999999999E-6</c:v>
                </c:pt>
                <c:pt idx="389">
                  <c:v>1.4249999999999999E-6</c:v>
                </c:pt>
                <c:pt idx="390">
                  <c:v>1.4249999999999999E-6</c:v>
                </c:pt>
                <c:pt idx="391">
                  <c:v>1.4249999999999999E-6</c:v>
                </c:pt>
                <c:pt idx="392">
                  <c:v>1.4249999999999999E-6</c:v>
                </c:pt>
                <c:pt idx="393">
                  <c:v>1.4249999999999999E-6</c:v>
                </c:pt>
                <c:pt idx="394">
                  <c:v>1.4249999999999999E-6</c:v>
                </c:pt>
                <c:pt idx="395">
                  <c:v>1.4249999999999999E-6</c:v>
                </c:pt>
                <c:pt idx="396">
                  <c:v>1.4249999999999999E-6</c:v>
                </c:pt>
                <c:pt idx="397">
                  <c:v>1.4249999999999999E-6</c:v>
                </c:pt>
                <c:pt idx="398">
                  <c:v>1.4249999999999999E-6</c:v>
                </c:pt>
                <c:pt idx="399">
                  <c:v>1.4249999999999999E-6</c:v>
                </c:pt>
                <c:pt idx="400">
                  <c:v>1.4249999999999999E-6</c:v>
                </c:pt>
                <c:pt idx="401">
                  <c:v>1.4249999999999999E-6</c:v>
                </c:pt>
                <c:pt idx="402">
                  <c:v>1.4249999999999999E-6</c:v>
                </c:pt>
                <c:pt idx="403">
                  <c:v>1.4249999999999999E-6</c:v>
                </c:pt>
                <c:pt idx="404">
                  <c:v>1.4249999999999999E-6</c:v>
                </c:pt>
                <c:pt idx="405">
                  <c:v>1.4249999999999999E-6</c:v>
                </c:pt>
                <c:pt idx="406">
                  <c:v>1.4249999999999999E-6</c:v>
                </c:pt>
                <c:pt idx="407">
                  <c:v>1.4249999999999999E-6</c:v>
                </c:pt>
                <c:pt idx="408">
                  <c:v>1.4249999999999999E-6</c:v>
                </c:pt>
                <c:pt idx="409">
                  <c:v>1.4249999999999999E-6</c:v>
                </c:pt>
                <c:pt idx="410">
                  <c:v>1.4249999999999999E-6</c:v>
                </c:pt>
                <c:pt idx="411">
                  <c:v>1.4249999999999999E-6</c:v>
                </c:pt>
                <c:pt idx="412">
                  <c:v>1.4249999999999999E-6</c:v>
                </c:pt>
                <c:pt idx="413">
                  <c:v>1.4249999999999999E-6</c:v>
                </c:pt>
                <c:pt idx="414">
                  <c:v>1.4249999999999999E-6</c:v>
                </c:pt>
                <c:pt idx="415">
                  <c:v>1.4249999999999999E-6</c:v>
                </c:pt>
                <c:pt idx="416">
                  <c:v>1.4249999999999999E-6</c:v>
                </c:pt>
                <c:pt idx="417">
                  <c:v>1.4249999999999999E-6</c:v>
                </c:pt>
                <c:pt idx="418">
                  <c:v>1.4249999999999999E-6</c:v>
                </c:pt>
                <c:pt idx="419">
                  <c:v>1.4249999999999999E-6</c:v>
                </c:pt>
                <c:pt idx="420">
                  <c:v>1.4249999999999999E-6</c:v>
                </c:pt>
                <c:pt idx="421">
                  <c:v>1.4249999999999999E-6</c:v>
                </c:pt>
                <c:pt idx="422">
                  <c:v>1.4249999999999999E-6</c:v>
                </c:pt>
                <c:pt idx="423">
                  <c:v>1.4249999999999999E-6</c:v>
                </c:pt>
                <c:pt idx="424">
                  <c:v>1.4249999999999999E-6</c:v>
                </c:pt>
                <c:pt idx="425">
                  <c:v>1.4249999999999999E-6</c:v>
                </c:pt>
                <c:pt idx="426">
                  <c:v>1.4249999999999999E-6</c:v>
                </c:pt>
                <c:pt idx="427">
                  <c:v>1.4249999999999999E-6</c:v>
                </c:pt>
                <c:pt idx="428">
                  <c:v>1.4249999999999999E-6</c:v>
                </c:pt>
                <c:pt idx="429">
                  <c:v>1.4249999999999999E-6</c:v>
                </c:pt>
                <c:pt idx="430">
                  <c:v>1.4249999999999999E-6</c:v>
                </c:pt>
                <c:pt idx="431">
                  <c:v>1.4249999999999999E-6</c:v>
                </c:pt>
                <c:pt idx="432">
                  <c:v>1.4249999999999999E-6</c:v>
                </c:pt>
                <c:pt idx="433">
                  <c:v>1.4249999999999999E-6</c:v>
                </c:pt>
                <c:pt idx="434">
                  <c:v>1.4249999999999999E-6</c:v>
                </c:pt>
                <c:pt idx="435">
                  <c:v>1.4249999999999999E-6</c:v>
                </c:pt>
                <c:pt idx="436">
                  <c:v>1.4249999999999999E-6</c:v>
                </c:pt>
                <c:pt idx="437">
                  <c:v>1.4249999999999999E-6</c:v>
                </c:pt>
                <c:pt idx="438">
                  <c:v>1.4249999999999999E-6</c:v>
                </c:pt>
                <c:pt idx="439">
                  <c:v>1.4249999999999999E-6</c:v>
                </c:pt>
                <c:pt idx="440">
                  <c:v>1.4249999999999999E-6</c:v>
                </c:pt>
                <c:pt idx="441">
                  <c:v>1.4249999999999999E-6</c:v>
                </c:pt>
                <c:pt idx="442">
                  <c:v>1.4249999999999999E-6</c:v>
                </c:pt>
                <c:pt idx="443">
                  <c:v>1.4249999999999999E-6</c:v>
                </c:pt>
                <c:pt idx="444">
                  <c:v>1.4249999999999999E-6</c:v>
                </c:pt>
                <c:pt idx="445">
                  <c:v>1.4249999999999999E-6</c:v>
                </c:pt>
                <c:pt idx="446">
                  <c:v>1.4249999999999999E-6</c:v>
                </c:pt>
                <c:pt idx="447">
                  <c:v>1.4249999999999999E-6</c:v>
                </c:pt>
                <c:pt idx="448">
                  <c:v>1.4249999999999999E-6</c:v>
                </c:pt>
                <c:pt idx="449">
                  <c:v>1.4249999999999999E-6</c:v>
                </c:pt>
                <c:pt idx="450">
                  <c:v>1.4249999999999999E-6</c:v>
                </c:pt>
                <c:pt idx="451">
                  <c:v>1.4249999999999999E-6</c:v>
                </c:pt>
                <c:pt idx="452">
                  <c:v>1.4249999999999999E-6</c:v>
                </c:pt>
                <c:pt idx="453">
                  <c:v>1.4249999999999999E-6</c:v>
                </c:pt>
                <c:pt idx="454">
                  <c:v>1.4249999999999999E-6</c:v>
                </c:pt>
                <c:pt idx="455">
                  <c:v>1.4249999999999999E-6</c:v>
                </c:pt>
                <c:pt idx="456">
                  <c:v>1.4249999999999999E-6</c:v>
                </c:pt>
                <c:pt idx="457">
                  <c:v>1.4249999999999999E-6</c:v>
                </c:pt>
                <c:pt idx="458">
                  <c:v>1.4249999999999999E-6</c:v>
                </c:pt>
                <c:pt idx="459">
                  <c:v>1.4249999999999999E-6</c:v>
                </c:pt>
                <c:pt idx="460">
                  <c:v>1.4249999999999999E-6</c:v>
                </c:pt>
                <c:pt idx="461">
                  <c:v>1.4249999999999999E-6</c:v>
                </c:pt>
                <c:pt idx="462">
                  <c:v>1.4249999999999999E-6</c:v>
                </c:pt>
                <c:pt idx="463">
                  <c:v>1.4249999999999999E-6</c:v>
                </c:pt>
                <c:pt idx="464">
                  <c:v>1.4249999999999999E-6</c:v>
                </c:pt>
                <c:pt idx="465">
                  <c:v>1.4249999999999999E-6</c:v>
                </c:pt>
                <c:pt idx="466">
                  <c:v>1.4249999999999999E-6</c:v>
                </c:pt>
                <c:pt idx="467">
                  <c:v>1.4249999999999999E-6</c:v>
                </c:pt>
                <c:pt idx="468">
                  <c:v>1.4249999999999999E-6</c:v>
                </c:pt>
                <c:pt idx="469">
                  <c:v>1.4249999999999999E-6</c:v>
                </c:pt>
                <c:pt idx="470">
                  <c:v>1.4249999999999999E-6</c:v>
                </c:pt>
                <c:pt idx="471">
                  <c:v>1.4249999999999999E-6</c:v>
                </c:pt>
                <c:pt idx="472">
                  <c:v>1.4249999999999999E-6</c:v>
                </c:pt>
                <c:pt idx="473">
                  <c:v>1.4249999999999999E-6</c:v>
                </c:pt>
                <c:pt idx="474">
                  <c:v>1.4249999999999999E-6</c:v>
                </c:pt>
                <c:pt idx="475">
                  <c:v>1.4249999999999999E-6</c:v>
                </c:pt>
                <c:pt idx="476">
                  <c:v>1.4249999999999999E-6</c:v>
                </c:pt>
                <c:pt idx="477">
                  <c:v>1.4249999999999999E-6</c:v>
                </c:pt>
                <c:pt idx="478">
                  <c:v>1.4249999999999999E-6</c:v>
                </c:pt>
                <c:pt idx="479">
                  <c:v>1.4249999999999999E-6</c:v>
                </c:pt>
                <c:pt idx="480">
                  <c:v>1.4249999999999999E-6</c:v>
                </c:pt>
                <c:pt idx="481">
                  <c:v>1.4249999999999999E-6</c:v>
                </c:pt>
                <c:pt idx="482">
                  <c:v>1.4249999999999999E-6</c:v>
                </c:pt>
                <c:pt idx="483">
                  <c:v>1.4249999999999999E-6</c:v>
                </c:pt>
                <c:pt idx="484">
                  <c:v>1.4249999999999999E-6</c:v>
                </c:pt>
                <c:pt idx="485">
                  <c:v>1.4249999999999999E-6</c:v>
                </c:pt>
                <c:pt idx="486">
                  <c:v>1.4249999999999999E-6</c:v>
                </c:pt>
                <c:pt idx="487">
                  <c:v>1.4249999999999999E-6</c:v>
                </c:pt>
                <c:pt idx="488">
                  <c:v>1.4249999999999999E-6</c:v>
                </c:pt>
                <c:pt idx="489">
                  <c:v>1.4249999999999999E-6</c:v>
                </c:pt>
                <c:pt idx="490">
                  <c:v>1.4249999999999999E-6</c:v>
                </c:pt>
                <c:pt idx="491">
                  <c:v>1.4249999999999999E-6</c:v>
                </c:pt>
                <c:pt idx="492">
                  <c:v>1.4249999999999999E-6</c:v>
                </c:pt>
                <c:pt idx="493">
                  <c:v>1.4249999999999999E-6</c:v>
                </c:pt>
                <c:pt idx="494">
                  <c:v>1.4249999999999999E-6</c:v>
                </c:pt>
                <c:pt idx="495">
                  <c:v>1.4249999999999999E-6</c:v>
                </c:pt>
                <c:pt idx="496">
                  <c:v>1.4249999999999999E-6</c:v>
                </c:pt>
                <c:pt idx="497">
                  <c:v>1.4249999999999999E-6</c:v>
                </c:pt>
                <c:pt idx="498">
                  <c:v>1.4249999999999999E-6</c:v>
                </c:pt>
                <c:pt idx="499">
                  <c:v>1.4249999999999999E-6</c:v>
                </c:pt>
                <c:pt idx="500">
                  <c:v>1.4249999999999999E-6</c:v>
                </c:pt>
                <c:pt idx="501">
                  <c:v>1.4249999999999999E-6</c:v>
                </c:pt>
                <c:pt idx="502">
                  <c:v>1.4249999999999999E-6</c:v>
                </c:pt>
                <c:pt idx="503">
                  <c:v>1.4249999999999999E-6</c:v>
                </c:pt>
                <c:pt idx="504">
                  <c:v>1.4249999999999999E-6</c:v>
                </c:pt>
                <c:pt idx="505">
                  <c:v>1.4249999999999999E-6</c:v>
                </c:pt>
                <c:pt idx="506">
                  <c:v>1.4249999999999999E-6</c:v>
                </c:pt>
                <c:pt idx="507">
                  <c:v>1.4249999999999999E-6</c:v>
                </c:pt>
                <c:pt idx="508">
                  <c:v>1.4249999999999999E-6</c:v>
                </c:pt>
                <c:pt idx="509">
                  <c:v>1.4249999999999999E-6</c:v>
                </c:pt>
                <c:pt idx="510">
                  <c:v>1.4249999999999999E-6</c:v>
                </c:pt>
                <c:pt idx="511">
                  <c:v>1.4249999999999999E-6</c:v>
                </c:pt>
                <c:pt idx="512">
                  <c:v>1.4249999999999999E-6</c:v>
                </c:pt>
                <c:pt idx="513">
                  <c:v>1.4249999999999999E-6</c:v>
                </c:pt>
                <c:pt idx="514">
                  <c:v>1.4249999999999999E-6</c:v>
                </c:pt>
                <c:pt idx="515">
                  <c:v>1.4249999999999999E-6</c:v>
                </c:pt>
                <c:pt idx="516">
                  <c:v>1.4249999999999999E-6</c:v>
                </c:pt>
                <c:pt idx="517">
                  <c:v>1.4249999999999999E-6</c:v>
                </c:pt>
                <c:pt idx="518">
                  <c:v>1.4249999999999999E-6</c:v>
                </c:pt>
                <c:pt idx="519">
                  <c:v>1.4249999999999999E-6</c:v>
                </c:pt>
                <c:pt idx="520">
                  <c:v>1.4249999999999999E-6</c:v>
                </c:pt>
                <c:pt idx="521">
                  <c:v>1.4249999999999999E-6</c:v>
                </c:pt>
                <c:pt idx="522">
                  <c:v>1.4249999999999999E-6</c:v>
                </c:pt>
                <c:pt idx="523">
                  <c:v>1.4249999999999999E-6</c:v>
                </c:pt>
                <c:pt idx="524">
                  <c:v>1.4249999999999999E-6</c:v>
                </c:pt>
                <c:pt idx="525">
                  <c:v>1.4249999999999999E-6</c:v>
                </c:pt>
                <c:pt idx="526">
                  <c:v>1.4249999999999999E-6</c:v>
                </c:pt>
                <c:pt idx="527">
                  <c:v>1.4249999999999999E-6</c:v>
                </c:pt>
                <c:pt idx="528">
                  <c:v>1.4249999999999999E-6</c:v>
                </c:pt>
                <c:pt idx="529">
                  <c:v>1.4249999999999999E-6</c:v>
                </c:pt>
                <c:pt idx="530">
                  <c:v>1.4249999999999999E-6</c:v>
                </c:pt>
                <c:pt idx="531">
                  <c:v>1.4249999999999999E-6</c:v>
                </c:pt>
                <c:pt idx="532">
                  <c:v>1.4249999999999999E-6</c:v>
                </c:pt>
                <c:pt idx="533">
                  <c:v>1.4249999999999999E-6</c:v>
                </c:pt>
                <c:pt idx="534">
                  <c:v>1.4249999999999999E-6</c:v>
                </c:pt>
                <c:pt idx="535">
                  <c:v>1.4249999999999999E-6</c:v>
                </c:pt>
                <c:pt idx="536">
                  <c:v>1.4249999999999999E-6</c:v>
                </c:pt>
                <c:pt idx="537">
                  <c:v>1.4249999999999999E-6</c:v>
                </c:pt>
                <c:pt idx="538">
                  <c:v>1.4249999999999999E-6</c:v>
                </c:pt>
                <c:pt idx="539">
                  <c:v>1.4249999999999999E-6</c:v>
                </c:pt>
                <c:pt idx="540">
                  <c:v>1.4249999999999999E-6</c:v>
                </c:pt>
                <c:pt idx="541">
                  <c:v>1.4249999999999999E-6</c:v>
                </c:pt>
                <c:pt idx="542">
                  <c:v>1.4249999999999999E-6</c:v>
                </c:pt>
                <c:pt idx="543">
                  <c:v>1.4249999999999999E-6</c:v>
                </c:pt>
                <c:pt idx="544">
                  <c:v>1.4249999999999999E-6</c:v>
                </c:pt>
                <c:pt idx="545">
                  <c:v>1.4249999999999999E-6</c:v>
                </c:pt>
                <c:pt idx="546">
                  <c:v>1.4249999999999999E-6</c:v>
                </c:pt>
                <c:pt idx="547">
                  <c:v>1.4249999999999999E-6</c:v>
                </c:pt>
                <c:pt idx="548">
                  <c:v>1.4249999999999999E-6</c:v>
                </c:pt>
                <c:pt idx="549">
                  <c:v>1.4249999999999999E-6</c:v>
                </c:pt>
                <c:pt idx="550">
                  <c:v>1.4249999999999999E-6</c:v>
                </c:pt>
                <c:pt idx="551">
                  <c:v>1.4249999999999999E-6</c:v>
                </c:pt>
                <c:pt idx="552">
                  <c:v>1.4249999999999999E-6</c:v>
                </c:pt>
                <c:pt idx="553">
                  <c:v>1.4249999999999999E-6</c:v>
                </c:pt>
                <c:pt idx="554">
                  <c:v>1.4249999999999999E-6</c:v>
                </c:pt>
                <c:pt idx="555">
                  <c:v>1.4249999999999999E-6</c:v>
                </c:pt>
                <c:pt idx="556">
                  <c:v>1.4249999999999999E-6</c:v>
                </c:pt>
                <c:pt idx="557">
                  <c:v>1.4249999999999999E-6</c:v>
                </c:pt>
                <c:pt idx="558">
                  <c:v>1.4249999999999999E-6</c:v>
                </c:pt>
                <c:pt idx="559">
                  <c:v>1.4249999999999999E-6</c:v>
                </c:pt>
                <c:pt idx="560">
                  <c:v>1.4249999999999999E-6</c:v>
                </c:pt>
                <c:pt idx="561">
                  <c:v>1.4249999999999999E-6</c:v>
                </c:pt>
                <c:pt idx="562">
                  <c:v>1.4249999999999999E-6</c:v>
                </c:pt>
                <c:pt idx="563">
                  <c:v>1.4249999999999999E-6</c:v>
                </c:pt>
                <c:pt idx="564">
                  <c:v>1.4249999999999999E-6</c:v>
                </c:pt>
                <c:pt idx="565">
                  <c:v>1.4249999999999999E-6</c:v>
                </c:pt>
                <c:pt idx="566">
                  <c:v>1.4249999999999999E-6</c:v>
                </c:pt>
                <c:pt idx="567">
                  <c:v>1.4249999999999999E-6</c:v>
                </c:pt>
                <c:pt idx="568">
                  <c:v>1.4249999999999999E-6</c:v>
                </c:pt>
                <c:pt idx="569">
                  <c:v>1.4249999999999999E-6</c:v>
                </c:pt>
                <c:pt idx="570">
                  <c:v>1.4249999999999999E-6</c:v>
                </c:pt>
                <c:pt idx="571">
                  <c:v>1.4249999999999999E-6</c:v>
                </c:pt>
                <c:pt idx="572">
                  <c:v>1.4249999999999999E-6</c:v>
                </c:pt>
                <c:pt idx="573">
                  <c:v>1.4249999999999999E-6</c:v>
                </c:pt>
                <c:pt idx="574">
                  <c:v>1.4249999999999999E-6</c:v>
                </c:pt>
                <c:pt idx="575">
                  <c:v>1.4249999999999999E-6</c:v>
                </c:pt>
                <c:pt idx="576">
                  <c:v>1.4249999999999999E-6</c:v>
                </c:pt>
                <c:pt idx="577">
                  <c:v>1.4249999999999999E-6</c:v>
                </c:pt>
                <c:pt idx="578">
                  <c:v>1.4249999999999999E-6</c:v>
                </c:pt>
                <c:pt idx="579">
                  <c:v>1.4249999999999999E-6</c:v>
                </c:pt>
                <c:pt idx="580">
                  <c:v>1.4249999999999999E-6</c:v>
                </c:pt>
                <c:pt idx="581">
                  <c:v>1.4249999999999999E-6</c:v>
                </c:pt>
                <c:pt idx="582">
                  <c:v>1.4249999999999999E-6</c:v>
                </c:pt>
                <c:pt idx="583">
                  <c:v>1.4249999999999999E-6</c:v>
                </c:pt>
                <c:pt idx="584">
                  <c:v>1.4249999999999999E-6</c:v>
                </c:pt>
                <c:pt idx="585">
                  <c:v>1.4249999999999999E-6</c:v>
                </c:pt>
                <c:pt idx="586">
                  <c:v>1.4249999999999999E-6</c:v>
                </c:pt>
                <c:pt idx="587">
                  <c:v>1.4249999999999999E-6</c:v>
                </c:pt>
                <c:pt idx="588">
                  <c:v>1.4249999999999999E-6</c:v>
                </c:pt>
                <c:pt idx="589">
                  <c:v>1.4249999999999999E-6</c:v>
                </c:pt>
                <c:pt idx="590">
                  <c:v>1.4249999999999999E-6</c:v>
                </c:pt>
                <c:pt idx="591">
                  <c:v>1.4249999999999999E-6</c:v>
                </c:pt>
                <c:pt idx="592">
                  <c:v>1.4249999999999999E-6</c:v>
                </c:pt>
                <c:pt idx="593">
                  <c:v>1.4249999999999999E-6</c:v>
                </c:pt>
                <c:pt idx="594">
                  <c:v>1.4249999999999999E-6</c:v>
                </c:pt>
                <c:pt idx="595">
                  <c:v>1.4249999999999999E-6</c:v>
                </c:pt>
                <c:pt idx="596">
                  <c:v>1.4249999999999999E-6</c:v>
                </c:pt>
                <c:pt idx="597">
                  <c:v>1.4249999999999999E-6</c:v>
                </c:pt>
                <c:pt idx="598">
                  <c:v>1.4249999999999999E-6</c:v>
                </c:pt>
                <c:pt idx="599">
                  <c:v>1.4249999999999999E-6</c:v>
                </c:pt>
                <c:pt idx="600">
                  <c:v>1.4249999999999999E-6</c:v>
                </c:pt>
                <c:pt idx="601">
                  <c:v>1.4249999999999999E-6</c:v>
                </c:pt>
                <c:pt idx="602">
                  <c:v>1.4249999999999999E-6</c:v>
                </c:pt>
                <c:pt idx="603">
                  <c:v>1.4249999999999999E-6</c:v>
                </c:pt>
                <c:pt idx="604">
                  <c:v>1.4249999999999999E-6</c:v>
                </c:pt>
                <c:pt idx="605">
                  <c:v>1.4249999999999999E-6</c:v>
                </c:pt>
                <c:pt idx="606">
                  <c:v>1.4249999999999999E-6</c:v>
                </c:pt>
                <c:pt idx="607">
                  <c:v>1.4249999999999999E-6</c:v>
                </c:pt>
                <c:pt idx="608">
                  <c:v>1.4249999999999999E-6</c:v>
                </c:pt>
                <c:pt idx="609">
                  <c:v>1.4249999999999999E-6</c:v>
                </c:pt>
                <c:pt idx="610">
                  <c:v>1.4249999999999999E-6</c:v>
                </c:pt>
                <c:pt idx="611">
                  <c:v>1.4249999999999999E-6</c:v>
                </c:pt>
                <c:pt idx="612">
                  <c:v>1.4249999999999999E-6</c:v>
                </c:pt>
                <c:pt idx="613">
                  <c:v>1.4249999999999999E-6</c:v>
                </c:pt>
                <c:pt idx="614">
                  <c:v>1.4249999999999999E-6</c:v>
                </c:pt>
                <c:pt idx="615">
                  <c:v>1.4249999999999999E-6</c:v>
                </c:pt>
                <c:pt idx="616">
                  <c:v>1.4249999999999999E-6</c:v>
                </c:pt>
                <c:pt idx="617">
                  <c:v>1.426E-6</c:v>
                </c:pt>
                <c:pt idx="618">
                  <c:v>1.426E-6</c:v>
                </c:pt>
                <c:pt idx="619">
                  <c:v>1.426E-6</c:v>
                </c:pt>
                <c:pt idx="620">
                  <c:v>1.426E-6</c:v>
                </c:pt>
                <c:pt idx="621">
                  <c:v>1.426E-6</c:v>
                </c:pt>
                <c:pt idx="622">
                  <c:v>1.426E-6</c:v>
                </c:pt>
                <c:pt idx="623">
                  <c:v>1.426E-6</c:v>
                </c:pt>
                <c:pt idx="624">
                  <c:v>1.426E-6</c:v>
                </c:pt>
                <c:pt idx="625">
                  <c:v>1.426E-6</c:v>
                </c:pt>
                <c:pt idx="626">
                  <c:v>1.426E-6</c:v>
                </c:pt>
                <c:pt idx="627">
                  <c:v>1.426E-6</c:v>
                </c:pt>
                <c:pt idx="628">
                  <c:v>1.426E-6</c:v>
                </c:pt>
                <c:pt idx="629">
                  <c:v>1.426E-6</c:v>
                </c:pt>
                <c:pt idx="630">
                  <c:v>1.426E-6</c:v>
                </c:pt>
                <c:pt idx="631">
                  <c:v>1.426E-6</c:v>
                </c:pt>
                <c:pt idx="632">
                  <c:v>1.426E-6</c:v>
                </c:pt>
                <c:pt idx="633">
                  <c:v>1.426E-6</c:v>
                </c:pt>
                <c:pt idx="634">
                  <c:v>1.426E-6</c:v>
                </c:pt>
                <c:pt idx="635">
                  <c:v>1.426E-6</c:v>
                </c:pt>
                <c:pt idx="636">
                  <c:v>1.426E-6</c:v>
                </c:pt>
                <c:pt idx="637">
                  <c:v>1.426E-6</c:v>
                </c:pt>
                <c:pt idx="638">
                  <c:v>1.426E-6</c:v>
                </c:pt>
                <c:pt idx="639">
                  <c:v>1.426E-6</c:v>
                </c:pt>
                <c:pt idx="640">
                  <c:v>1.426E-6</c:v>
                </c:pt>
                <c:pt idx="641">
                  <c:v>1.426E-6</c:v>
                </c:pt>
                <c:pt idx="642">
                  <c:v>1.426E-6</c:v>
                </c:pt>
                <c:pt idx="643">
                  <c:v>1.426E-6</c:v>
                </c:pt>
                <c:pt idx="644">
                  <c:v>1.426E-6</c:v>
                </c:pt>
                <c:pt idx="645">
                  <c:v>1.426E-6</c:v>
                </c:pt>
                <c:pt idx="646">
                  <c:v>1.426E-6</c:v>
                </c:pt>
                <c:pt idx="647">
                  <c:v>1.426E-6</c:v>
                </c:pt>
                <c:pt idx="648">
                  <c:v>1.426E-6</c:v>
                </c:pt>
                <c:pt idx="649">
                  <c:v>1.426E-6</c:v>
                </c:pt>
                <c:pt idx="650">
                  <c:v>1.426E-6</c:v>
                </c:pt>
                <c:pt idx="651">
                  <c:v>1.426E-6</c:v>
                </c:pt>
                <c:pt idx="652">
                  <c:v>1.426E-6</c:v>
                </c:pt>
                <c:pt idx="653">
                  <c:v>1.426E-6</c:v>
                </c:pt>
                <c:pt idx="654">
                  <c:v>1.426E-6</c:v>
                </c:pt>
                <c:pt idx="655">
                  <c:v>1.426E-6</c:v>
                </c:pt>
                <c:pt idx="656">
                  <c:v>1.426E-6</c:v>
                </c:pt>
                <c:pt idx="657">
                  <c:v>1.426E-6</c:v>
                </c:pt>
                <c:pt idx="658">
                  <c:v>1.426E-6</c:v>
                </c:pt>
                <c:pt idx="659">
                  <c:v>1.426E-6</c:v>
                </c:pt>
                <c:pt idx="660">
                  <c:v>1.426E-6</c:v>
                </c:pt>
                <c:pt idx="661">
                  <c:v>1.426E-6</c:v>
                </c:pt>
                <c:pt idx="662">
                  <c:v>1.426E-6</c:v>
                </c:pt>
                <c:pt idx="663">
                  <c:v>1.426E-6</c:v>
                </c:pt>
                <c:pt idx="664">
                  <c:v>1.426E-6</c:v>
                </c:pt>
                <c:pt idx="665">
                  <c:v>1.426E-6</c:v>
                </c:pt>
                <c:pt idx="666">
                  <c:v>1.426E-6</c:v>
                </c:pt>
                <c:pt idx="667">
                  <c:v>1.426E-6</c:v>
                </c:pt>
                <c:pt idx="668">
                  <c:v>1.426E-6</c:v>
                </c:pt>
                <c:pt idx="669">
                  <c:v>1.426E-6</c:v>
                </c:pt>
                <c:pt idx="670">
                  <c:v>1.426E-6</c:v>
                </c:pt>
                <c:pt idx="671">
                  <c:v>1.426E-6</c:v>
                </c:pt>
                <c:pt idx="672">
                  <c:v>1.426E-6</c:v>
                </c:pt>
                <c:pt idx="673">
                  <c:v>1.426E-6</c:v>
                </c:pt>
                <c:pt idx="674">
                  <c:v>1.426E-6</c:v>
                </c:pt>
                <c:pt idx="675">
                  <c:v>1.426E-6</c:v>
                </c:pt>
                <c:pt idx="676">
                  <c:v>1.426E-6</c:v>
                </c:pt>
                <c:pt idx="677">
                  <c:v>1.426E-6</c:v>
                </c:pt>
                <c:pt idx="678">
                  <c:v>1.426E-6</c:v>
                </c:pt>
                <c:pt idx="679">
                  <c:v>1.426E-6</c:v>
                </c:pt>
                <c:pt idx="680">
                  <c:v>1.426E-6</c:v>
                </c:pt>
                <c:pt idx="681">
                  <c:v>1.426E-6</c:v>
                </c:pt>
                <c:pt idx="682">
                  <c:v>1.426E-6</c:v>
                </c:pt>
                <c:pt idx="683">
                  <c:v>1.426E-6</c:v>
                </c:pt>
                <c:pt idx="684">
                  <c:v>1.426E-6</c:v>
                </c:pt>
                <c:pt idx="685">
                  <c:v>1.426E-6</c:v>
                </c:pt>
                <c:pt idx="686">
                  <c:v>1.426E-6</c:v>
                </c:pt>
                <c:pt idx="687">
                  <c:v>1.426E-6</c:v>
                </c:pt>
                <c:pt idx="688">
                  <c:v>1.426E-6</c:v>
                </c:pt>
                <c:pt idx="689">
                  <c:v>1.426E-6</c:v>
                </c:pt>
                <c:pt idx="690">
                  <c:v>1.426E-6</c:v>
                </c:pt>
                <c:pt idx="691">
                  <c:v>1.426E-6</c:v>
                </c:pt>
                <c:pt idx="692">
                  <c:v>1.426E-6</c:v>
                </c:pt>
                <c:pt idx="693">
                  <c:v>1.426E-6</c:v>
                </c:pt>
                <c:pt idx="694">
                  <c:v>1.426E-6</c:v>
                </c:pt>
                <c:pt idx="695">
                  <c:v>1.426E-6</c:v>
                </c:pt>
                <c:pt idx="696">
                  <c:v>1.426E-6</c:v>
                </c:pt>
                <c:pt idx="697">
                  <c:v>1.426E-6</c:v>
                </c:pt>
                <c:pt idx="698">
                  <c:v>1.426E-6</c:v>
                </c:pt>
                <c:pt idx="699">
                  <c:v>1.426E-6</c:v>
                </c:pt>
                <c:pt idx="700">
                  <c:v>1.426E-6</c:v>
                </c:pt>
                <c:pt idx="701">
                  <c:v>1.426E-6</c:v>
                </c:pt>
                <c:pt idx="702">
                  <c:v>1.426E-6</c:v>
                </c:pt>
                <c:pt idx="703">
                  <c:v>1.426E-6</c:v>
                </c:pt>
                <c:pt idx="704">
                  <c:v>1.426E-6</c:v>
                </c:pt>
                <c:pt idx="705">
                  <c:v>1.426E-6</c:v>
                </c:pt>
                <c:pt idx="706">
                  <c:v>1.426E-6</c:v>
                </c:pt>
                <c:pt idx="707">
                  <c:v>1.426E-6</c:v>
                </c:pt>
                <c:pt idx="708">
                  <c:v>1.426E-6</c:v>
                </c:pt>
                <c:pt idx="709">
                  <c:v>1.426E-6</c:v>
                </c:pt>
                <c:pt idx="710">
                  <c:v>1.426E-6</c:v>
                </c:pt>
                <c:pt idx="711">
                  <c:v>1.426E-6</c:v>
                </c:pt>
                <c:pt idx="712">
                  <c:v>1.426E-6</c:v>
                </c:pt>
                <c:pt idx="713">
                  <c:v>1.426E-6</c:v>
                </c:pt>
                <c:pt idx="714">
                  <c:v>1.426E-6</c:v>
                </c:pt>
                <c:pt idx="715">
                  <c:v>1.426E-6</c:v>
                </c:pt>
                <c:pt idx="716">
                  <c:v>1.426E-6</c:v>
                </c:pt>
                <c:pt idx="717">
                  <c:v>1.426E-6</c:v>
                </c:pt>
                <c:pt idx="718">
                  <c:v>1.426E-6</c:v>
                </c:pt>
                <c:pt idx="719">
                  <c:v>1.426E-6</c:v>
                </c:pt>
                <c:pt idx="720">
                  <c:v>1.426E-6</c:v>
                </c:pt>
                <c:pt idx="721">
                  <c:v>1.426E-6</c:v>
                </c:pt>
                <c:pt idx="722">
                  <c:v>1.426E-6</c:v>
                </c:pt>
                <c:pt idx="723">
                  <c:v>1.426E-6</c:v>
                </c:pt>
                <c:pt idx="724">
                  <c:v>1.426E-6</c:v>
                </c:pt>
                <c:pt idx="725">
                  <c:v>1.426E-6</c:v>
                </c:pt>
                <c:pt idx="726">
                  <c:v>1.426E-6</c:v>
                </c:pt>
                <c:pt idx="727">
                  <c:v>1.426E-6</c:v>
                </c:pt>
                <c:pt idx="728">
                  <c:v>1.426E-6</c:v>
                </c:pt>
                <c:pt idx="729">
                  <c:v>1.426E-6</c:v>
                </c:pt>
                <c:pt idx="730">
                  <c:v>1.426E-6</c:v>
                </c:pt>
                <c:pt idx="731">
                  <c:v>1.426E-6</c:v>
                </c:pt>
                <c:pt idx="732">
                  <c:v>1.426E-6</c:v>
                </c:pt>
                <c:pt idx="733">
                  <c:v>1.426E-6</c:v>
                </c:pt>
                <c:pt idx="734">
                  <c:v>1.426E-6</c:v>
                </c:pt>
                <c:pt idx="735">
                  <c:v>1.426E-6</c:v>
                </c:pt>
                <c:pt idx="736">
                  <c:v>1.426E-6</c:v>
                </c:pt>
                <c:pt idx="737">
                  <c:v>1.426E-6</c:v>
                </c:pt>
                <c:pt idx="738">
                  <c:v>1.426E-6</c:v>
                </c:pt>
                <c:pt idx="739">
                  <c:v>1.426E-6</c:v>
                </c:pt>
                <c:pt idx="740">
                  <c:v>1.426E-6</c:v>
                </c:pt>
                <c:pt idx="741">
                  <c:v>1.426E-6</c:v>
                </c:pt>
                <c:pt idx="742">
                  <c:v>1.426E-6</c:v>
                </c:pt>
                <c:pt idx="743">
                  <c:v>1.426E-6</c:v>
                </c:pt>
                <c:pt idx="744">
                  <c:v>1.426E-6</c:v>
                </c:pt>
                <c:pt idx="745">
                  <c:v>1.426E-6</c:v>
                </c:pt>
                <c:pt idx="746">
                  <c:v>1.426E-6</c:v>
                </c:pt>
                <c:pt idx="747">
                  <c:v>1.426E-6</c:v>
                </c:pt>
                <c:pt idx="748">
                  <c:v>1.426E-6</c:v>
                </c:pt>
                <c:pt idx="749">
                  <c:v>1.426E-6</c:v>
                </c:pt>
                <c:pt idx="750">
                  <c:v>1.426E-6</c:v>
                </c:pt>
                <c:pt idx="751">
                  <c:v>1.426E-6</c:v>
                </c:pt>
                <c:pt idx="752">
                  <c:v>1.426E-6</c:v>
                </c:pt>
                <c:pt idx="753">
                  <c:v>1.426E-6</c:v>
                </c:pt>
                <c:pt idx="754">
                  <c:v>1.426E-6</c:v>
                </c:pt>
                <c:pt idx="755">
                  <c:v>1.426E-6</c:v>
                </c:pt>
                <c:pt idx="756">
                  <c:v>1.426E-6</c:v>
                </c:pt>
                <c:pt idx="757">
                  <c:v>1.426E-6</c:v>
                </c:pt>
                <c:pt idx="758">
                  <c:v>1.426E-6</c:v>
                </c:pt>
                <c:pt idx="759">
                  <c:v>1.426E-6</c:v>
                </c:pt>
                <c:pt idx="760">
                  <c:v>1.426E-6</c:v>
                </c:pt>
                <c:pt idx="761">
                  <c:v>1.426E-6</c:v>
                </c:pt>
                <c:pt idx="762">
                  <c:v>1.426E-6</c:v>
                </c:pt>
                <c:pt idx="763">
                  <c:v>1.426E-6</c:v>
                </c:pt>
                <c:pt idx="764">
                  <c:v>1.426E-6</c:v>
                </c:pt>
                <c:pt idx="765">
                  <c:v>1.426E-6</c:v>
                </c:pt>
                <c:pt idx="766">
                  <c:v>1.426E-6</c:v>
                </c:pt>
                <c:pt idx="767">
                  <c:v>1.426E-6</c:v>
                </c:pt>
                <c:pt idx="768">
                  <c:v>1.426E-6</c:v>
                </c:pt>
                <c:pt idx="769">
                  <c:v>1.426E-6</c:v>
                </c:pt>
                <c:pt idx="770">
                  <c:v>1.426E-6</c:v>
                </c:pt>
                <c:pt idx="771">
                  <c:v>1.426E-6</c:v>
                </c:pt>
                <c:pt idx="772">
                  <c:v>1.426E-6</c:v>
                </c:pt>
                <c:pt idx="773">
                  <c:v>1.426E-6</c:v>
                </c:pt>
                <c:pt idx="774">
                  <c:v>1.426E-6</c:v>
                </c:pt>
                <c:pt idx="775">
                  <c:v>1.426E-6</c:v>
                </c:pt>
                <c:pt idx="776">
                  <c:v>1.426E-6</c:v>
                </c:pt>
                <c:pt idx="777">
                  <c:v>1.426E-6</c:v>
                </c:pt>
                <c:pt idx="778">
                  <c:v>1.426E-6</c:v>
                </c:pt>
                <c:pt idx="779">
                  <c:v>1.426E-6</c:v>
                </c:pt>
                <c:pt idx="780">
                  <c:v>1.426E-6</c:v>
                </c:pt>
                <c:pt idx="781">
                  <c:v>1.426E-6</c:v>
                </c:pt>
                <c:pt idx="782">
                  <c:v>1.426E-6</c:v>
                </c:pt>
                <c:pt idx="783">
                  <c:v>1.426E-6</c:v>
                </c:pt>
                <c:pt idx="784">
                  <c:v>1.426E-6</c:v>
                </c:pt>
                <c:pt idx="785">
                  <c:v>1.426E-6</c:v>
                </c:pt>
                <c:pt idx="786">
                  <c:v>1.426E-6</c:v>
                </c:pt>
                <c:pt idx="787">
                  <c:v>1.426E-6</c:v>
                </c:pt>
                <c:pt idx="788">
                  <c:v>1.426E-6</c:v>
                </c:pt>
                <c:pt idx="789">
                  <c:v>1.426E-6</c:v>
                </c:pt>
                <c:pt idx="790">
                  <c:v>1.426E-6</c:v>
                </c:pt>
                <c:pt idx="791">
                  <c:v>1.426E-6</c:v>
                </c:pt>
                <c:pt idx="792">
                  <c:v>1.426E-6</c:v>
                </c:pt>
                <c:pt idx="793">
                  <c:v>1.426E-6</c:v>
                </c:pt>
                <c:pt idx="794">
                  <c:v>1.426E-6</c:v>
                </c:pt>
                <c:pt idx="795">
                  <c:v>1.426E-6</c:v>
                </c:pt>
                <c:pt idx="796">
                  <c:v>1.426E-6</c:v>
                </c:pt>
                <c:pt idx="797">
                  <c:v>1.426E-6</c:v>
                </c:pt>
                <c:pt idx="798">
                  <c:v>1.426E-6</c:v>
                </c:pt>
                <c:pt idx="799">
                  <c:v>1.426E-6</c:v>
                </c:pt>
                <c:pt idx="800">
                  <c:v>1.426E-6</c:v>
                </c:pt>
                <c:pt idx="801">
                  <c:v>1.426E-6</c:v>
                </c:pt>
                <c:pt idx="802">
                  <c:v>1.426E-6</c:v>
                </c:pt>
                <c:pt idx="803">
                  <c:v>1.426E-6</c:v>
                </c:pt>
                <c:pt idx="804">
                  <c:v>1.426E-6</c:v>
                </c:pt>
                <c:pt idx="805">
                  <c:v>1.426E-6</c:v>
                </c:pt>
                <c:pt idx="806">
                  <c:v>1.426E-6</c:v>
                </c:pt>
                <c:pt idx="807">
                  <c:v>1.426E-6</c:v>
                </c:pt>
                <c:pt idx="808">
                  <c:v>1.426E-6</c:v>
                </c:pt>
                <c:pt idx="809">
                  <c:v>1.426E-6</c:v>
                </c:pt>
                <c:pt idx="810">
                  <c:v>1.426E-6</c:v>
                </c:pt>
                <c:pt idx="811">
                  <c:v>1.426E-6</c:v>
                </c:pt>
                <c:pt idx="812">
                  <c:v>1.426E-6</c:v>
                </c:pt>
                <c:pt idx="813">
                  <c:v>1.426E-6</c:v>
                </c:pt>
                <c:pt idx="814">
                  <c:v>1.426E-6</c:v>
                </c:pt>
                <c:pt idx="815">
                  <c:v>1.426E-6</c:v>
                </c:pt>
                <c:pt idx="816">
                  <c:v>1.426E-6</c:v>
                </c:pt>
                <c:pt idx="817">
                  <c:v>1.426E-6</c:v>
                </c:pt>
                <c:pt idx="818">
                  <c:v>1.426E-6</c:v>
                </c:pt>
                <c:pt idx="819">
                  <c:v>1.426E-6</c:v>
                </c:pt>
                <c:pt idx="820">
                  <c:v>1.426E-6</c:v>
                </c:pt>
                <c:pt idx="821">
                  <c:v>1.426E-6</c:v>
                </c:pt>
                <c:pt idx="822">
                  <c:v>1.426E-6</c:v>
                </c:pt>
                <c:pt idx="823">
                  <c:v>1.426E-6</c:v>
                </c:pt>
                <c:pt idx="824">
                  <c:v>1.426E-6</c:v>
                </c:pt>
                <c:pt idx="825">
                  <c:v>1.426E-6</c:v>
                </c:pt>
                <c:pt idx="826">
                  <c:v>1.426E-6</c:v>
                </c:pt>
                <c:pt idx="827">
                  <c:v>1.426E-6</c:v>
                </c:pt>
                <c:pt idx="828">
                  <c:v>1.426E-6</c:v>
                </c:pt>
                <c:pt idx="829">
                  <c:v>1.426E-6</c:v>
                </c:pt>
                <c:pt idx="830">
                  <c:v>1.426E-6</c:v>
                </c:pt>
                <c:pt idx="831">
                  <c:v>1.426E-6</c:v>
                </c:pt>
                <c:pt idx="832">
                  <c:v>1.426E-6</c:v>
                </c:pt>
                <c:pt idx="833">
                  <c:v>1.426E-6</c:v>
                </c:pt>
                <c:pt idx="834">
                  <c:v>1.426E-6</c:v>
                </c:pt>
                <c:pt idx="835">
                  <c:v>1.426E-6</c:v>
                </c:pt>
                <c:pt idx="836">
                  <c:v>1.426E-6</c:v>
                </c:pt>
                <c:pt idx="837">
                  <c:v>1.426E-6</c:v>
                </c:pt>
                <c:pt idx="838">
                  <c:v>1.426E-6</c:v>
                </c:pt>
                <c:pt idx="839">
                  <c:v>1.426E-6</c:v>
                </c:pt>
                <c:pt idx="840">
                  <c:v>1.426E-6</c:v>
                </c:pt>
                <c:pt idx="841">
                  <c:v>1.426E-6</c:v>
                </c:pt>
                <c:pt idx="842">
                  <c:v>1.426E-6</c:v>
                </c:pt>
                <c:pt idx="843">
                  <c:v>1.426E-6</c:v>
                </c:pt>
                <c:pt idx="844">
                  <c:v>1.426E-6</c:v>
                </c:pt>
                <c:pt idx="845">
                  <c:v>1.426E-6</c:v>
                </c:pt>
                <c:pt idx="846">
                  <c:v>1.426E-6</c:v>
                </c:pt>
                <c:pt idx="847">
                  <c:v>1.426E-6</c:v>
                </c:pt>
                <c:pt idx="848">
                  <c:v>1.426E-6</c:v>
                </c:pt>
                <c:pt idx="849">
                  <c:v>1.426E-6</c:v>
                </c:pt>
                <c:pt idx="850">
                  <c:v>1.426E-6</c:v>
                </c:pt>
                <c:pt idx="851">
                  <c:v>1.426E-6</c:v>
                </c:pt>
                <c:pt idx="852">
                  <c:v>1.426E-6</c:v>
                </c:pt>
                <c:pt idx="853">
                  <c:v>1.426E-6</c:v>
                </c:pt>
                <c:pt idx="854">
                  <c:v>1.426E-6</c:v>
                </c:pt>
                <c:pt idx="855">
                  <c:v>1.426E-6</c:v>
                </c:pt>
                <c:pt idx="856">
                  <c:v>1.426E-6</c:v>
                </c:pt>
                <c:pt idx="857">
                  <c:v>1.426E-6</c:v>
                </c:pt>
                <c:pt idx="858">
                  <c:v>1.426E-6</c:v>
                </c:pt>
                <c:pt idx="859">
                  <c:v>1.426E-6</c:v>
                </c:pt>
                <c:pt idx="860">
                  <c:v>1.426E-6</c:v>
                </c:pt>
                <c:pt idx="861">
                  <c:v>1.426E-6</c:v>
                </c:pt>
                <c:pt idx="862">
                  <c:v>1.426E-6</c:v>
                </c:pt>
                <c:pt idx="863">
                  <c:v>1.426E-6</c:v>
                </c:pt>
                <c:pt idx="864">
                  <c:v>1.426E-6</c:v>
                </c:pt>
                <c:pt idx="865">
                  <c:v>1.426E-6</c:v>
                </c:pt>
                <c:pt idx="866">
                  <c:v>1.426E-6</c:v>
                </c:pt>
                <c:pt idx="867">
                  <c:v>1.426E-6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0CE-411D-B5C2-3E207B1BC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@200kV'!$F$3:$F$870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5.9010000000000002E-9</c:v>
                </c:pt>
                <c:pt idx="2">
                  <c:v>5.9749999999999997E-9</c:v>
                </c:pt>
                <c:pt idx="3">
                  <c:v>6.0069999999999996E-9</c:v>
                </c:pt>
                <c:pt idx="4">
                  <c:v>6.0449999999999997E-9</c:v>
                </c:pt>
                <c:pt idx="5">
                  <c:v>6.1369999999999998E-9</c:v>
                </c:pt>
                <c:pt idx="6">
                  <c:v>6.2110000000000002E-9</c:v>
                </c:pt>
                <c:pt idx="7">
                  <c:v>6.2749999999999999E-9</c:v>
                </c:pt>
                <c:pt idx="8">
                  <c:v>6.2929999999999997E-9</c:v>
                </c:pt>
                <c:pt idx="9">
                  <c:v>6.3279999999999997E-9</c:v>
                </c:pt>
                <c:pt idx="10">
                  <c:v>6.3389999999999997E-9</c:v>
                </c:pt>
                <c:pt idx="11">
                  <c:v>6.3570000000000003E-9</c:v>
                </c:pt>
                <c:pt idx="12">
                  <c:v>6.3840000000000003E-9</c:v>
                </c:pt>
                <c:pt idx="13">
                  <c:v>6.4069999999999999E-9</c:v>
                </c:pt>
                <c:pt idx="14">
                  <c:v>6.4089999999999997E-9</c:v>
                </c:pt>
                <c:pt idx="15">
                  <c:v>6.445E-9</c:v>
                </c:pt>
                <c:pt idx="16">
                  <c:v>6.4959999999999999E-9</c:v>
                </c:pt>
                <c:pt idx="17">
                  <c:v>6.5190000000000003E-9</c:v>
                </c:pt>
                <c:pt idx="18">
                  <c:v>6.5579999999999999E-9</c:v>
                </c:pt>
                <c:pt idx="19">
                  <c:v>6.5579999999999999E-9</c:v>
                </c:pt>
                <c:pt idx="20">
                  <c:v>6.5869999999999997E-9</c:v>
                </c:pt>
                <c:pt idx="21">
                  <c:v>6.5709999999999997E-9</c:v>
                </c:pt>
                <c:pt idx="22">
                  <c:v>6.5830000000000001E-9</c:v>
                </c:pt>
                <c:pt idx="23">
                  <c:v>6.5979999999999998E-9</c:v>
                </c:pt>
                <c:pt idx="24">
                  <c:v>6.6130000000000002E-9</c:v>
                </c:pt>
                <c:pt idx="25">
                  <c:v>6.615E-9</c:v>
                </c:pt>
                <c:pt idx="26">
                  <c:v>6.6169999999999998E-9</c:v>
                </c:pt>
                <c:pt idx="27">
                  <c:v>6.6279999999999999E-9</c:v>
                </c:pt>
                <c:pt idx="28">
                  <c:v>6.6379999999999996E-9</c:v>
                </c:pt>
                <c:pt idx="29">
                  <c:v>6.6409999999999997E-9</c:v>
                </c:pt>
                <c:pt idx="30">
                  <c:v>6.6489999999999997E-9</c:v>
                </c:pt>
                <c:pt idx="31">
                  <c:v>6.6649999999999996E-9</c:v>
                </c:pt>
                <c:pt idx="32">
                  <c:v>6.6709999999999998E-9</c:v>
                </c:pt>
                <c:pt idx="33">
                  <c:v>6.6979999999999998E-9</c:v>
                </c:pt>
                <c:pt idx="34">
                  <c:v>6.712E-9</c:v>
                </c:pt>
                <c:pt idx="35">
                  <c:v>6.7219999999999997E-9</c:v>
                </c:pt>
                <c:pt idx="36">
                  <c:v>6.7379999999999997E-9</c:v>
                </c:pt>
                <c:pt idx="37">
                  <c:v>6.7629999999999999E-9</c:v>
                </c:pt>
                <c:pt idx="38">
                  <c:v>6.7800000000000002E-9</c:v>
                </c:pt>
                <c:pt idx="39">
                  <c:v>6.801E-9</c:v>
                </c:pt>
                <c:pt idx="40">
                  <c:v>6.8260000000000002E-9</c:v>
                </c:pt>
                <c:pt idx="41">
                  <c:v>6.8560000000000003E-9</c:v>
                </c:pt>
                <c:pt idx="42">
                  <c:v>6.8919999999999998E-9</c:v>
                </c:pt>
                <c:pt idx="43">
                  <c:v>6.9349999999999997E-9</c:v>
                </c:pt>
                <c:pt idx="44">
                  <c:v>6.987E-9</c:v>
                </c:pt>
                <c:pt idx="45">
                  <c:v>7.0500000000000003E-9</c:v>
                </c:pt>
                <c:pt idx="46">
                  <c:v>7.1369999999999997E-9</c:v>
                </c:pt>
                <c:pt idx="47">
                  <c:v>7.2259999999999997E-9</c:v>
                </c:pt>
                <c:pt idx="48">
                  <c:v>7.3419999999999997E-9</c:v>
                </c:pt>
                <c:pt idx="49">
                  <c:v>7.4760000000000002E-9</c:v>
                </c:pt>
                <c:pt idx="50">
                  <c:v>7.6280000000000005E-9</c:v>
                </c:pt>
                <c:pt idx="51">
                  <c:v>7.8079999999999995E-9</c:v>
                </c:pt>
                <c:pt idx="52">
                  <c:v>8.02E-9</c:v>
                </c:pt>
                <c:pt idx="53">
                  <c:v>8.268E-9</c:v>
                </c:pt>
                <c:pt idx="54">
                  <c:v>8.5590000000000007E-9</c:v>
                </c:pt>
                <c:pt idx="55">
                  <c:v>8.8990000000000008E-9</c:v>
                </c:pt>
                <c:pt idx="56">
                  <c:v>9.2929999999999992E-9</c:v>
                </c:pt>
                <c:pt idx="57">
                  <c:v>9.7480000000000007E-9</c:v>
                </c:pt>
                <c:pt idx="58">
                  <c:v>1.027E-8</c:v>
                </c:pt>
                <c:pt idx="59">
                  <c:v>1.0870000000000001E-8</c:v>
                </c:pt>
                <c:pt idx="60">
                  <c:v>1.1560000000000001E-8</c:v>
                </c:pt>
                <c:pt idx="61">
                  <c:v>1.234E-8</c:v>
                </c:pt>
                <c:pt idx="62">
                  <c:v>1.322E-8</c:v>
                </c:pt>
                <c:pt idx="63">
                  <c:v>1.421E-8</c:v>
                </c:pt>
                <c:pt idx="64">
                  <c:v>1.5320000000000001E-8</c:v>
                </c:pt>
                <c:pt idx="65">
                  <c:v>1.658E-8</c:v>
                </c:pt>
                <c:pt idx="66">
                  <c:v>1.7999999999999999E-8</c:v>
                </c:pt>
                <c:pt idx="67">
                  <c:v>1.9589999999999999E-8</c:v>
                </c:pt>
                <c:pt idx="68">
                  <c:v>2.1390000000000002E-8</c:v>
                </c:pt>
                <c:pt idx="69">
                  <c:v>2.3420000000000001E-8</c:v>
                </c:pt>
                <c:pt idx="70">
                  <c:v>2.571E-8</c:v>
                </c:pt>
                <c:pt idx="71">
                  <c:v>2.831E-8</c:v>
                </c:pt>
                <c:pt idx="72">
                  <c:v>3.1230000000000002E-8</c:v>
                </c:pt>
                <c:pt idx="73">
                  <c:v>3.4510000000000003E-8</c:v>
                </c:pt>
                <c:pt idx="74">
                  <c:v>3.8180000000000002E-8</c:v>
                </c:pt>
                <c:pt idx="75">
                  <c:v>4.2249999999999998E-8</c:v>
                </c:pt>
                <c:pt idx="76">
                  <c:v>4.6749999999999998E-8</c:v>
                </c:pt>
                <c:pt idx="77">
                  <c:v>5.1690000000000002E-8</c:v>
                </c:pt>
                <c:pt idx="78">
                  <c:v>5.7070000000000001E-8</c:v>
                </c:pt>
                <c:pt idx="79">
                  <c:v>6.2870000000000006E-8</c:v>
                </c:pt>
                <c:pt idx="80">
                  <c:v>6.9090000000000005E-8</c:v>
                </c:pt>
                <c:pt idx="81">
                  <c:v>7.5699999999999996E-8</c:v>
                </c:pt>
                <c:pt idx="82">
                  <c:v>8.2679999999999997E-8</c:v>
                </c:pt>
                <c:pt idx="83">
                  <c:v>8.999E-8</c:v>
                </c:pt>
                <c:pt idx="84">
                  <c:v>9.76E-8</c:v>
                </c:pt>
                <c:pt idx="85">
                  <c:v>1.055E-7</c:v>
                </c:pt>
                <c:pt idx="86">
                  <c:v>1.136E-7</c:v>
                </c:pt>
                <c:pt idx="87">
                  <c:v>1.2179999999999999E-7</c:v>
                </c:pt>
                <c:pt idx="88">
                  <c:v>1.3019999999999999E-7</c:v>
                </c:pt>
                <c:pt idx="89">
                  <c:v>1.3869999999999999E-7</c:v>
                </c:pt>
                <c:pt idx="90">
                  <c:v>1.4719999999999999E-7</c:v>
                </c:pt>
                <c:pt idx="91">
                  <c:v>1.557E-7</c:v>
                </c:pt>
                <c:pt idx="92">
                  <c:v>1.642E-7</c:v>
                </c:pt>
                <c:pt idx="93">
                  <c:v>1.727E-7</c:v>
                </c:pt>
                <c:pt idx="94">
                  <c:v>1.8099999999999999E-7</c:v>
                </c:pt>
                <c:pt idx="95">
                  <c:v>1.8939999999999999E-7</c:v>
                </c:pt>
                <c:pt idx="96">
                  <c:v>1.976E-7</c:v>
                </c:pt>
                <c:pt idx="97">
                  <c:v>2.057E-7</c:v>
                </c:pt>
                <c:pt idx="98">
                  <c:v>2.138E-7</c:v>
                </c:pt>
                <c:pt idx="99">
                  <c:v>2.219E-7</c:v>
                </c:pt>
                <c:pt idx="100">
                  <c:v>2.2999999999999999E-7</c:v>
                </c:pt>
                <c:pt idx="101">
                  <c:v>2.3809999999999999E-7</c:v>
                </c:pt>
                <c:pt idx="102">
                  <c:v>2.4639999999999998E-7</c:v>
                </c:pt>
                <c:pt idx="103">
                  <c:v>2.5479999999999998E-7</c:v>
                </c:pt>
                <c:pt idx="104">
                  <c:v>2.6339999999999999E-7</c:v>
                </c:pt>
                <c:pt idx="105">
                  <c:v>2.7239999999999998E-7</c:v>
                </c:pt>
                <c:pt idx="106">
                  <c:v>2.818E-7</c:v>
                </c:pt>
                <c:pt idx="107">
                  <c:v>2.9159999999999999E-7</c:v>
                </c:pt>
                <c:pt idx="108">
                  <c:v>3.0190000000000002E-7</c:v>
                </c:pt>
                <c:pt idx="109">
                  <c:v>3.129E-7</c:v>
                </c:pt>
                <c:pt idx="110">
                  <c:v>3.2449999999999997E-7</c:v>
                </c:pt>
                <c:pt idx="111">
                  <c:v>3.368E-7</c:v>
                </c:pt>
                <c:pt idx="112">
                  <c:v>3.4989999999999998E-7</c:v>
                </c:pt>
                <c:pt idx="113">
                  <c:v>3.6390000000000002E-7</c:v>
                </c:pt>
                <c:pt idx="114">
                  <c:v>3.7870000000000002E-7</c:v>
                </c:pt>
                <c:pt idx="115">
                  <c:v>3.9439999999999998E-7</c:v>
                </c:pt>
                <c:pt idx="116">
                  <c:v>4.1090000000000001E-7</c:v>
                </c:pt>
                <c:pt idx="117">
                  <c:v>4.284E-7</c:v>
                </c:pt>
                <c:pt idx="118">
                  <c:v>4.468E-7</c:v>
                </c:pt>
                <c:pt idx="119">
                  <c:v>4.6600000000000002E-7</c:v>
                </c:pt>
                <c:pt idx="120">
                  <c:v>4.8609999999999999E-7</c:v>
                </c:pt>
                <c:pt idx="121">
                  <c:v>5.0699999999999997E-7</c:v>
                </c:pt>
                <c:pt idx="122">
                  <c:v>5.2860000000000001E-7</c:v>
                </c:pt>
                <c:pt idx="123">
                  <c:v>5.5089999999999999E-7</c:v>
                </c:pt>
                <c:pt idx="124">
                  <c:v>5.7390000000000002E-7</c:v>
                </c:pt>
                <c:pt idx="125">
                  <c:v>5.9739999999999999E-7</c:v>
                </c:pt>
                <c:pt idx="126">
                  <c:v>6.2129999999999998E-7</c:v>
                </c:pt>
                <c:pt idx="127">
                  <c:v>6.4570000000000002E-7</c:v>
                </c:pt>
                <c:pt idx="128">
                  <c:v>6.7039999999999997E-7</c:v>
                </c:pt>
                <c:pt idx="129">
                  <c:v>6.9530000000000004E-7</c:v>
                </c:pt>
                <c:pt idx="130">
                  <c:v>7.2040000000000002E-7</c:v>
                </c:pt>
                <c:pt idx="131">
                  <c:v>7.4560000000000001E-7</c:v>
                </c:pt>
                <c:pt idx="132">
                  <c:v>7.7079999999999999E-7</c:v>
                </c:pt>
                <c:pt idx="133">
                  <c:v>7.9589999999999997E-7</c:v>
                </c:pt>
                <c:pt idx="134">
                  <c:v>8.2090000000000005E-7</c:v>
                </c:pt>
                <c:pt idx="135">
                  <c:v>8.4570000000000001E-7</c:v>
                </c:pt>
                <c:pt idx="136">
                  <c:v>8.7020000000000005E-7</c:v>
                </c:pt>
                <c:pt idx="137">
                  <c:v>8.9449999999999997E-7</c:v>
                </c:pt>
                <c:pt idx="138">
                  <c:v>9.1829999999999996E-7</c:v>
                </c:pt>
                <c:pt idx="139">
                  <c:v>9.4170000000000002E-7</c:v>
                </c:pt>
                <c:pt idx="140">
                  <c:v>9.6460000000000005E-7</c:v>
                </c:pt>
                <c:pt idx="141">
                  <c:v>9.8690000000000003E-7</c:v>
                </c:pt>
                <c:pt idx="142">
                  <c:v>1.009E-6</c:v>
                </c:pt>
                <c:pt idx="143">
                  <c:v>1.0300000000000001E-6</c:v>
                </c:pt>
                <c:pt idx="144">
                  <c:v>1.0499999999999999E-6</c:v>
                </c:pt>
                <c:pt idx="145">
                  <c:v>1.0690000000000001E-6</c:v>
                </c:pt>
                <c:pt idx="146">
                  <c:v>1.088E-6</c:v>
                </c:pt>
                <c:pt idx="147">
                  <c:v>1.1060000000000001E-6</c:v>
                </c:pt>
                <c:pt idx="148">
                  <c:v>1.1230000000000001E-6</c:v>
                </c:pt>
                <c:pt idx="149">
                  <c:v>1.1379999999999999E-6</c:v>
                </c:pt>
                <c:pt idx="150">
                  <c:v>1.153E-6</c:v>
                </c:pt>
                <c:pt idx="151">
                  <c:v>1.167E-6</c:v>
                </c:pt>
                <c:pt idx="152">
                  <c:v>1.1799999999999999E-6</c:v>
                </c:pt>
                <c:pt idx="153">
                  <c:v>1.192E-6</c:v>
                </c:pt>
                <c:pt idx="154">
                  <c:v>1.203E-6</c:v>
                </c:pt>
                <c:pt idx="155">
                  <c:v>1.2139999999999999E-6</c:v>
                </c:pt>
                <c:pt idx="156">
                  <c:v>1.223E-6</c:v>
                </c:pt>
                <c:pt idx="157">
                  <c:v>1.2309999999999999E-6</c:v>
                </c:pt>
                <c:pt idx="158">
                  <c:v>1.2389999999999999E-6</c:v>
                </c:pt>
                <c:pt idx="159">
                  <c:v>1.2449999999999999E-6</c:v>
                </c:pt>
                <c:pt idx="160">
                  <c:v>1.251E-6</c:v>
                </c:pt>
                <c:pt idx="161">
                  <c:v>1.2559999999999999E-6</c:v>
                </c:pt>
                <c:pt idx="162">
                  <c:v>1.26E-6</c:v>
                </c:pt>
                <c:pt idx="163">
                  <c:v>1.2640000000000001E-6</c:v>
                </c:pt>
                <c:pt idx="164">
                  <c:v>1.2669999999999999E-6</c:v>
                </c:pt>
                <c:pt idx="165">
                  <c:v>1.269E-6</c:v>
                </c:pt>
                <c:pt idx="166">
                  <c:v>1.2699999999999999E-6</c:v>
                </c:pt>
                <c:pt idx="167">
                  <c:v>1.2699999999999999E-6</c:v>
                </c:pt>
                <c:pt idx="168">
                  <c:v>1.2699999999999999E-6</c:v>
                </c:pt>
                <c:pt idx="169">
                  <c:v>1.2699999999999999E-6</c:v>
                </c:pt>
                <c:pt idx="170">
                  <c:v>1.268E-6</c:v>
                </c:pt>
                <c:pt idx="171">
                  <c:v>1.266E-6</c:v>
                </c:pt>
                <c:pt idx="172">
                  <c:v>1.2640000000000001E-6</c:v>
                </c:pt>
                <c:pt idx="173">
                  <c:v>1.2610000000000001E-6</c:v>
                </c:pt>
                <c:pt idx="174">
                  <c:v>1.257E-6</c:v>
                </c:pt>
                <c:pt idx="175">
                  <c:v>1.2529999999999999E-6</c:v>
                </c:pt>
                <c:pt idx="176">
                  <c:v>1.249E-6</c:v>
                </c:pt>
                <c:pt idx="177">
                  <c:v>1.2440000000000001E-6</c:v>
                </c:pt>
                <c:pt idx="178">
                  <c:v>1.2389999999999999E-6</c:v>
                </c:pt>
                <c:pt idx="179">
                  <c:v>1.2330000000000001E-6</c:v>
                </c:pt>
                <c:pt idx="180">
                  <c:v>1.2279999999999999E-6</c:v>
                </c:pt>
                <c:pt idx="181">
                  <c:v>1.2219999999999999E-6</c:v>
                </c:pt>
                <c:pt idx="182">
                  <c:v>1.215E-6</c:v>
                </c:pt>
                <c:pt idx="183">
                  <c:v>1.209E-6</c:v>
                </c:pt>
                <c:pt idx="184">
                  <c:v>1.2020000000000001E-6</c:v>
                </c:pt>
                <c:pt idx="185">
                  <c:v>1.195E-6</c:v>
                </c:pt>
                <c:pt idx="186">
                  <c:v>1.1880000000000001E-6</c:v>
                </c:pt>
                <c:pt idx="187">
                  <c:v>1.181E-6</c:v>
                </c:pt>
                <c:pt idx="188">
                  <c:v>1.173E-6</c:v>
                </c:pt>
                <c:pt idx="189">
                  <c:v>1.1650000000000001E-6</c:v>
                </c:pt>
                <c:pt idx="190">
                  <c:v>1.1570000000000001E-6</c:v>
                </c:pt>
                <c:pt idx="191">
                  <c:v>1.1489999999999999E-6</c:v>
                </c:pt>
                <c:pt idx="192">
                  <c:v>1.141E-6</c:v>
                </c:pt>
                <c:pt idx="193">
                  <c:v>1.133E-6</c:v>
                </c:pt>
                <c:pt idx="194">
                  <c:v>1.125E-6</c:v>
                </c:pt>
                <c:pt idx="195">
                  <c:v>1.1179999999999999E-6</c:v>
                </c:pt>
                <c:pt idx="196">
                  <c:v>1.111E-6</c:v>
                </c:pt>
                <c:pt idx="197">
                  <c:v>1.1039999999999999E-6</c:v>
                </c:pt>
                <c:pt idx="198">
                  <c:v>1.097E-6</c:v>
                </c:pt>
                <c:pt idx="199">
                  <c:v>1.091E-6</c:v>
                </c:pt>
                <c:pt idx="200">
                  <c:v>1.0839999999999999E-6</c:v>
                </c:pt>
                <c:pt idx="201">
                  <c:v>1.0780000000000001E-6</c:v>
                </c:pt>
                <c:pt idx="202">
                  <c:v>1.0720000000000001E-6</c:v>
                </c:pt>
                <c:pt idx="203">
                  <c:v>1.0669999999999999E-6</c:v>
                </c:pt>
                <c:pt idx="204">
                  <c:v>1.062E-6</c:v>
                </c:pt>
                <c:pt idx="205">
                  <c:v>1.057E-6</c:v>
                </c:pt>
                <c:pt idx="206">
                  <c:v>1.054E-6</c:v>
                </c:pt>
                <c:pt idx="207">
                  <c:v>1.051E-6</c:v>
                </c:pt>
                <c:pt idx="208">
                  <c:v>1.049E-6</c:v>
                </c:pt>
                <c:pt idx="209">
                  <c:v>1.0470000000000001E-6</c:v>
                </c:pt>
                <c:pt idx="210">
                  <c:v>1.046E-6</c:v>
                </c:pt>
                <c:pt idx="211">
                  <c:v>1.046E-6</c:v>
                </c:pt>
                <c:pt idx="212">
                  <c:v>1.046E-6</c:v>
                </c:pt>
                <c:pt idx="213">
                  <c:v>1.046E-6</c:v>
                </c:pt>
                <c:pt idx="214">
                  <c:v>1.0470000000000001E-6</c:v>
                </c:pt>
                <c:pt idx="215">
                  <c:v>1.0470000000000001E-6</c:v>
                </c:pt>
                <c:pt idx="216">
                  <c:v>1.048E-6</c:v>
                </c:pt>
                <c:pt idx="217">
                  <c:v>1.048E-6</c:v>
                </c:pt>
                <c:pt idx="218">
                  <c:v>1.048E-6</c:v>
                </c:pt>
                <c:pt idx="219">
                  <c:v>1.0470000000000001E-6</c:v>
                </c:pt>
                <c:pt idx="220">
                  <c:v>1.0470000000000001E-6</c:v>
                </c:pt>
                <c:pt idx="221">
                  <c:v>1.0449999999999999E-6</c:v>
                </c:pt>
                <c:pt idx="222">
                  <c:v>1.0440000000000001E-6</c:v>
                </c:pt>
                <c:pt idx="223">
                  <c:v>1.0419999999999999E-6</c:v>
                </c:pt>
                <c:pt idx="224">
                  <c:v>1.0389999999999999E-6</c:v>
                </c:pt>
                <c:pt idx="225">
                  <c:v>1.037E-6</c:v>
                </c:pt>
                <c:pt idx="226">
                  <c:v>1.034E-6</c:v>
                </c:pt>
                <c:pt idx="227">
                  <c:v>1.031E-6</c:v>
                </c:pt>
                <c:pt idx="228">
                  <c:v>1.0279999999999999E-6</c:v>
                </c:pt>
                <c:pt idx="229">
                  <c:v>1.0249999999999999E-6</c:v>
                </c:pt>
                <c:pt idx="230">
                  <c:v>1.0219999999999999E-6</c:v>
                </c:pt>
                <c:pt idx="231">
                  <c:v>1.0189999999999999E-6</c:v>
                </c:pt>
                <c:pt idx="232">
                  <c:v>1.017E-6</c:v>
                </c:pt>
                <c:pt idx="233">
                  <c:v>1.015E-6</c:v>
                </c:pt>
                <c:pt idx="234">
                  <c:v>1.0130000000000001E-6</c:v>
                </c:pt>
                <c:pt idx="235">
                  <c:v>1.012E-6</c:v>
                </c:pt>
                <c:pt idx="236">
                  <c:v>1.0109999999999999E-6</c:v>
                </c:pt>
                <c:pt idx="237">
                  <c:v>1.009E-6</c:v>
                </c:pt>
                <c:pt idx="238">
                  <c:v>1.0079999999999999E-6</c:v>
                </c:pt>
                <c:pt idx="239">
                  <c:v>1.0070000000000001E-6</c:v>
                </c:pt>
                <c:pt idx="240">
                  <c:v>1.0070000000000001E-6</c:v>
                </c:pt>
                <c:pt idx="241">
                  <c:v>1.006E-6</c:v>
                </c:pt>
                <c:pt idx="242">
                  <c:v>1.0049999999999999E-6</c:v>
                </c:pt>
                <c:pt idx="243">
                  <c:v>1.004E-6</c:v>
                </c:pt>
                <c:pt idx="244">
                  <c:v>1.003E-6</c:v>
                </c:pt>
                <c:pt idx="245">
                  <c:v>1.0020000000000001E-6</c:v>
                </c:pt>
                <c:pt idx="246">
                  <c:v>1.001E-6</c:v>
                </c:pt>
                <c:pt idx="247">
                  <c:v>9.9999999999999995E-7</c:v>
                </c:pt>
                <c:pt idx="248">
                  <c:v>9.9919999999999989E-7</c:v>
                </c:pt>
                <c:pt idx="249">
                  <c:v>9.9840000000000005E-7</c:v>
                </c:pt>
                <c:pt idx="250">
                  <c:v>9.9769999999999999E-7</c:v>
                </c:pt>
                <c:pt idx="251">
                  <c:v>9.9699999999999994E-7</c:v>
                </c:pt>
                <c:pt idx="252">
                  <c:v>9.963999999999999E-7</c:v>
                </c:pt>
                <c:pt idx="253">
                  <c:v>9.9590000000000007E-7</c:v>
                </c:pt>
                <c:pt idx="254">
                  <c:v>9.9560000000000005E-7</c:v>
                </c:pt>
                <c:pt idx="255">
                  <c:v>9.9530000000000003E-7</c:v>
                </c:pt>
                <c:pt idx="256">
                  <c:v>9.9520000000000002E-7</c:v>
                </c:pt>
                <c:pt idx="257">
                  <c:v>9.9520000000000002E-7</c:v>
                </c:pt>
                <c:pt idx="258">
                  <c:v>9.9540000000000003E-7</c:v>
                </c:pt>
                <c:pt idx="259">
                  <c:v>9.9570000000000006E-7</c:v>
                </c:pt>
                <c:pt idx="260">
                  <c:v>9.9600000000000008E-7</c:v>
                </c:pt>
                <c:pt idx="261">
                  <c:v>9.964999999999999E-7</c:v>
                </c:pt>
                <c:pt idx="262">
                  <c:v>9.9699999999999994E-7</c:v>
                </c:pt>
                <c:pt idx="263">
                  <c:v>9.9739999999999997E-7</c:v>
                </c:pt>
                <c:pt idx="264">
                  <c:v>9.9790000000000001E-7</c:v>
                </c:pt>
                <c:pt idx="265">
                  <c:v>9.9830000000000004E-7</c:v>
                </c:pt>
                <c:pt idx="266">
                  <c:v>9.9860000000000006E-7</c:v>
                </c:pt>
                <c:pt idx="267">
                  <c:v>9.9890000000000008E-7</c:v>
                </c:pt>
                <c:pt idx="268">
                  <c:v>9.991000000000001E-7</c:v>
                </c:pt>
                <c:pt idx="269">
                  <c:v>9.992999999999999E-7</c:v>
                </c:pt>
                <c:pt idx="270">
                  <c:v>9.9949999999999992E-7</c:v>
                </c:pt>
                <c:pt idx="271">
                  <c:v>9.9969999999999993E-7</c:v>
                </c:pt>
                <c:pt idx="272">
                  <c:v>9.9979999999999994E-7</c:v>
                </c:pt>
                <c:pt idx="273">
                  <c:v>9.9989999999999995E-7</c:v>
                </c:pt>
                <c:pt idx="274">
                  <c:v>9.9999999999999995E-7</c:v>
                </c:pt>
                <c:pt idx="275">
                  <c:v>9.9999999999999995E-7</c:v>
                </c:pt>
                <c:pt idx="276">
                  <c:v>9.9999999999999995E-7</c:v>
                </c:pt>
                <c:pt idx="277">
                  <c:v>9.9999999999999995E-7</c:v>
                </c:pt>
                <c:pt idx="278">
                  <c:v>9.9999999999999995E-7</c:v>
                </c:pt>
                <c:pt idx="279">
                  <c:v>9.9999999999999995E-7</c:v>
                </c:pt>
                <c:pt idx="280">
                  <c:v>9.9999999999999995E-7</c:v>
                </c:pt>
                <c:pt idx="281">
                  <c:v>9.9999999999999995E-7</c:v>
                </c:pt>
                <c:pt idx="282">
                  <c:v>9.9999999999999995E-7</c:v>
                </c:pt>
                <c:pt idx="283">
                  <c:v>9.9999999999999995E-7</c:v>
                </c:pt>
                <c:pt idx="284">
                  <c:v>9.9999999999999995E-7</c:v>
                </c:pt>
                <c:pt idx="285">
                  <c:v>9.9999999999999995E-7</c:v>
                </c:pt>
                <c:pt idx="286">
                  <c:v>9.9999999999999995E-7</c:v>
                </c:pt>
                <c:pt idx="287">
                  <c:v>9.9999999999999995E-7</c:v>
                </c:pt>
                <c:pt idx="288">
                  <c:v>9.9999999999999995E-7</c:v>
                </c:pt>
                <c:pt idx="289">
                  <c:v>9.9999999999999995E-7</c:v>
                </c:pt>
                <c:pt idx="290">
                  <c:v>1.001E-6</c:v>
                </c:pt>
                <c:pt idx="291">
                  <c:v>1.001E-6</c:v>
                </c:pt>
                <c:pt idx="292">
                  <c:v>1.001E-6</c:v>
                </c:pt>
                <c:pt idx="293">
                  <c:v>1.001E-6</c:v>
                </c:pt>
                <c:pt idx="294">
                  <c:v>1.001E-6</c:v>
                </c:pt>
                <c:pt idx="295">
                  <c:v>1.001E-6</c:v>
                </c:pt>
                <c:pt idx="296">
                  <c:v>1.001E-6</c:v>
                </c:pt>
                <c:pt idx="297">
                  <c:v>1.001E-6</c:v>
                </c:pt>
                <c:pt idx="298">
                  <c:v>1.001E-6</c:v>
                </c:pt>
                <c:pt idx="299">
                  <c:v>1.001E-6</c:v>
                </c:pt>
                <c:pt idx="300">
                  <c:v>1.001E-6</c:v>
                </c:pt>
                <c:pt idx="301">
                  <c:v>1.001E-6</c:v>
                </c:pt>
                <c:pt idx="302">
                  <c:v>1.001E-6</c:v>
                </c:pt>
                <c:pt idx="303">
                  <c:v>1.001E-6</c:v>
                </c:pt>
                <c:pt idx="304">
                  <c:v>1.001E-6</c:v>
                </c:pt>
                <c:pt idx="305">
                  <c:v>1.001E-6</c:v>
                </c:pt>
                <c:pt idx="306">
                  <c:v>1.001E-6</c:v>
                </c:pt>
                <c:pt idx="307">
                  <c:v>1.001E-6</c:v>
                </c:pt>
                <c:pt idx="308">
                  <c:v>1.001E-6</c:v>
                </c:pt>
                <c:pt idx="309">
                  <c:v>1.001E-6</c:v>
                </c:pt>
                <c:pt idx="310">
                  <c:v>1.001E-6</c:v>
                </c:pt>
                <c:pt idx="311">
                  <c:v>1.001E-6</c:v>
                </c:pt>
                <c:pt idx="312">
                  <c:v>1.001E-6</c:v>
                </c:pt>
                <c:pt idx="313">
                  <c:v>1.001E-6</c:v>
                </c:pt>
                <c:pt idx="314">
                  <c:v>1.001E-6</c:v>
                </c:pt>
                <c:pt idx="315">
                  <c:v>1.001E-6</c:v>
                </c:pt>
                <c:pt idx="316">
                  <c:v>1.001E-6</c:v>
                </c:pt>
                <c:pt idx="317">
                  <c:v>1.001E-6</c:v>
                </c:pt>
                <c:pt idx="318">
                  <c:v>1.001E-6</c:v>
                </c:pt>
                <c:pt idx="319">
                  <c:v>1.001E-6</c:v>
                </c:pt>
                <c:pt idx="320">
                  <c:v>1.001E-6</c:v>
                </c:pt>
                <c:pt idx="321">
                  <c:v>1.001E-6</c:v>
                </c:pt>
                <c:pt idx="322">
                  <c:v>1.001E-6</c:v>
                </c:pt>
                <c:pt idx="323">
                  <c:v>1.001E-6</c:v>
                </c:pt>
                <c:pt idx="324">
                  <c:v>1.001E-6</c:v>
                </c:pt>
                <c:pt idx="325">
                  <c:v>1.001E-6</c:v>
                </c:pt>
                <c:pt idx="326">
                  <c:v>1.001E-6</c:v>
                </c:pt>
                <c:pt idx="327">
                  <c:v>1.001E-6</c:v>
                </c:pt>
                <c:pt idx="328">
                  <c:v>1.001E-6</c:v>
                </c:pt>
                <c:pt idx="329">
                  <c:v>1.001E-6</c:v>
                </c:pt>
                <c:pt idx="330">
                  <c:v>1.001E-6</c:v>
                </c:pt>
                <c:pt idx="331">
                  <c:v>1.001E-6</c:v>
                </c:pt>
                <c:pt idx="332">
                  <c:v>1.001E-6</c:v>
                </c:pt>
                <c:pt idx="333">
                  <c:v>1.001E-6</c:v>
                </c:pt>
                <c:pt idx="334">
                  <c:v>1.001E-6</c:v>
                </c:pt>
                <c:pt idx="335">
                  <c:v>1.001E-6</c:v>
                </c:pt>
                <c:pt idx="336">
                  <c:v>1.001E-6</c:v>
                </c:pt>
                <c:pt idx="337">
                  <c:v>1.001E-6</c:v>
                </c:pt>
                <c:pt idx="338">
                  <c:v>1.001E-6</c:v>
                </c:pt>
                <c:pt idx="339">
                  <c:v>1.001E-6</c:v>
                </c:pt>
                <c:pt idx="340">
                  <c:v>1.001E-6</c:v>
                </c:pt>
                <c:pt idx="341">
                  <c:v>1.001E-6</c:v>
                </c:pt>
                <c:pt idx="342">
                  <c:v>1.001E-6</c:v>
                </c:pt>
                <c:pt idx="343">
                  <c:v>1.001E-6</c:v>
                </c:pt>
                <c:pt idx="344">
                  <c:v>1.001E-6</c:v>
                </c:pt>
                <c:pt idx="345">
                  <c:v>1.001E-6</c:v>
                </c:pt>
                <c:pt idx="346">
                  <c:v>1.001E-6</c:v>
                </c:pt>
                <c:pt idx="347">
                  <c:v>1.001E-6</c:v>
                </c:pt>
                <c:pt idx="348">
                  <c:v>1.001E-6</c:v>
                </c:pt>
                <c:pt idx="349">
                  <c:v>1.001E-6</c:v>
                </c:pt>
                <c:pt idx="350">
                  <c:v>1.001E-6</c:v>
                </c:pt>
                <c:pt idx="351">
                  <c:v>1.001E-6</c:v>
                </c:pt>
                <c:pt idx="352">
                  <c:v>1.001E-6</c:v>
                </c:pt>
                <c:pt idx="353">
                  <c:v>1.001E-6</c:v>
                </c:pt>
                <c:pt idx="354">
                  <c:v>1.001E-6</c:v>
                </c:pt>
                <c:pt idx="355">
                  <c:v>1.001E-6</c:v>
                </c:pt>
                <c:pt idx="356">
                  <c:v>1.001E-6</c:v>
                </c:pt>
                <c:pt idx="357">
                  <c:v>1.001E-6</c:v>
                </c:pt>
                <c:pt idx="358">
                  <c:v>1.001E-6</c:v>
                </c:pt>
                <c:pt idx="359">
                  <c:v>1.001E-6</c:v>
                </c:pt>
                <c:pt idx="360">
                  <c:v>1.001E-6</c:v>
                </c:pt>
                <c:pt idx="361">
                  <c:v>1.001E-6</c:v>
                </c:pt>
                <c:pt idx="362">
                  <c:v>1.001E-6</c:v>
                </c:pt>
                <c:pt idx="363">
                  <c:v>1.001E-6</c:v>
                </c:pt>
                <c:pt idx="364">
                  <c:v>1.001E-6</c:v>
                </c:pt>
                <c:pt idx="365">
                  <c:v>1.001E-6</c:v>
                </c:pt>
                <c:pt idx="366">
                  <c:v>1.001E-6</c:v>
                </c:pt>
                <c:pt idx="367">
                  <c:v>1.001E-6</c:v>
                </c:pt>
                <c:pt idx="368">
                  <c:v>1.001E-6</c:v>
                </c:pt>
                <c:pt idx="369">
                  <c:v>1.001E-6</c:v>
                </c:pt>
                <c:pt idx="370">
                  <c:v>1.001E-6</c:v>
                </c:pt>
                <c:pt idx="371">
                  <c:v>1.001E-6</c:v>
                </c:pt>
                <c:pt idx="372">
                  <c:v>1.001E-6</c:v>
                </c:pt>
                <c:pt idx="373">
                  <c:v>1.001E-6</c:v>
                </c:pt>
                <c:pt idx="374">
                  <c:v>1.001E-6</c:v>
                </c:pt>
                <c:pt idx="375">
                  <c:v>1.001E-6</c:v>
                </c:pt>
                <c:pt idx="376">
                  <c:v>1.001E-6</c:v>
                </c:pt>
                <c:pt idx="377">
                  <c:v>1.001E-6</c:v>
                </c:pt>
                <c:pt idx="378">
                  <c:v>1.001E-6</c:v>
                </c:pt>
                <c:pt idx="379">
                  <c:v>1.001E-6</c:v>
                </c:pt>
                <c:pt idx="380">
                  <c:v>1.001E-6</c:v>
                </c:pt>
                <c:pt idx="381">
                  <c:v>1.001E-6</c:v>
                </c:pt>
                <c:pt idx="382">
                  <c:v>1.001E-6</c:v>
                </c:pt>
                <c:pt idx="383">
                  <c:v>1.001E-6</c:v>
                </c:pt>
                <c:pt idx="384">
                  <c:v>1.001E-6</c:v>
                </c:pt>
                <c:pt idx="385">
                  <c:v>1.001E-6</c:v>
                </c:pt>
                <c:pt idx="386">
                  <c:v>1.001E-6</c:v>
                </c:pt>
                <c:pt idx="387">
                  <c:v>1.001E-6</c:v>
                </c:pt>
                <c:pt idx="388">
                  <c:v>1.001E-6</c:v>
                </c:pt>
                <c:pt idx="389">
                  <c:v>1.001E-6</c:v>
                </c:pt>
                <c:pt idx="390">
                  <c:v>1.001E-6</c:v>
                </c:pt>
                <c:pt idx="391">
                  <c:v>1.001E-6</c:v>
                </c:pt>
                <c:pt idx="392">
                  <c:v>1.001E-6</c:v>
                </c:pt>
                <c:pt idx="393">
                  <c:v>1.001E-6</c:v>
                </c:pt>
                <c:pt idx="394">
                  <c:v>1.001E-6</c:v>
                </c:pt>
                <c:pt idx="395">
                  <c:v>1.001E-6</c:v>
                </c:pt>
                <c:pt idx="396">
                  <c:v>1.001E-6</c:v>
                </c:pt>
                <c:pt idx="397">
                  <c:v>1.001E-6</c:v>
                </c:pt>
                <c:pt idx="398">
                  <c:v>1.001E-6</c:v>
                </c:pt>
                <c:pt idx="399">
                  <c:v>1.001E-6</c:v>
                </c:pt>
                <c:pt idx="400">
                  <c:v>1.001E-6</c:v>
                </c:pt>
                <c:pt idx="401">
                  <c:v>1.001E-6</c:v>
                </c:pt>
                <c:pt idx="402">
                  <c:v>1.001E-6</c:v>
                </c:pt>
                <c:pt idx="403">
                  <c:v>1.001E-6</c:v>
                </c:pt>
                <c:pt idx="404">
                  <c:v>1.001E-6</c:v>
                </c:pt>
                <c:pt idx="405">
                  <c:v>1.001E-6</c:v>
                </c:pt>
                <c:pt idx="406">
                  <c:v>1.001E-6</c:v>
                </c:pt>
                <c:pt idx="407">
                  <c:v>1.001E-6</c:v>
                </c:pt>
                <c:pt idx="408">
                  <c:v>1.001E-6</c:v>
                </c:pt>
                <c:pt idx="409">
                  <c:v>1.001E-6</c:v>
                </c:pt>
                <c:pt idx="410">
                  <c:v>1.001E-6</c:v>
                </c:pt>
                <c:pt idx="411">
                  <c:v>1.001E-6</c:v>
                </c:pt>
                <c:pt idx="412">
                  <c:v>1.001E-6</c:v>
                </c:pt>
                <c:pt idx="413">
                  <c:v>1.001E-6</c:v>
                </c:pt>
                <c:pt idx="414">
                  <c:v>1.001E-6</c:v>
                </c:pt>
                <c:pt idx="415">
                  <c:v>1.001E-6</c:v>
                </c:pt>
                <c:pt idx="416">
                  <c:v>1.001E-6</c:v>
                </c:pt>
                <c:pt idx="417">
                  <c:v>1.001E-6</c:v>
                </c:pt>
                <c:pt idx="418">
                  <c:v>1.001E-6</c:v>
                </c:pt>
                <c:pt idx="419">
                  <c:v>1.001E-6</c:v>
                </c:pt>
                <c:pt idx="420">
                  <c:v>1.001E-6</c:v>
                </c:pt>
                <c:pt idx="421">
                  <c:v>1.001E-6</c:v>
                </c:pt>
                <c:pt idx="422">
                  <c:v>1.001E-6</c:v>
                </c:pt>
                <c:pt idx="423">
                  <c:v>1.001E-6</c:v>
                </c:pt>
                <c:pt idx="424">
                  <c:v>1.001E-6</c:v>
                </c:pt>
                <c:pt idx="425">
                  <c:v>1.001E-6</c:v>
                </c:pt>
                <c:pt idx="426">
                  <c:v>1.001E-6</c:v>
                </c:pt>
                <c:pt idx="427">
                  <c:v>1.001E-6</c:v>
                </c:pt>
                <c:pt idx="428">
                  <c:v>1.001E-6</c:v>
                </c:pt>
                <c:pt idx="429">
                  <c:v>1.001E-6</c:v>
                </c:pt>
                <c:pt idx="430">
                  <c:v>1.001E-6</c:v>
                </c:pt>
                <c:pt idx="431">
                  <c:v>1.001E-6</c:v>
                </c:pt>
                <c:pt idx="432">
                  <c:v>1.001E-6</c:v>
                </c:pt>
                <c:pt idx="433">
                  <c:v>1.001E-6</c:v>
                </c:pt>
                <c:pt idx="434">
                  <c:v>1.001E-6</c:v>
                </c:pt>
                <c:pt idx="435">
                  <c:v>1.001E-6</c:v>
                </c:pt>
                <c:pt idx="436">
                  <c:v>1.001E-6</c:v>
                </c:pt>
                <c:pt idx="437">
                  <c:v>1.001E-6</c:v>
                </c:pt>
                <c:pt idx="438">
                  <c:v>1.001E-6</c:v>
                </c:pt>
                <c:pt idx="439">
                  <c:v>1.001E-6</c:v>
                </c:pt>
                <c:pt idx="440">
                  <c:v>1.001E-6</c:v>
                </c:pt>
                <c:pt idx="441">
                  <c:v>1.001E-6</c:v>
                </c:pt>
                <c:pt idx="442">
                  <c:v>1.001E-6</c:v>
                </c:pt>
                <c:pt idx="443">
                  <c:v>1.001E-6</c:v>
                </c:pt>
                <c:pt idx="444">
                  <c:v>1.001E-6</c:v>
                </c:pt>
                <c:pt idx="445">
                  <c:v>1.001E-6</c:v>
                </c:pt>
                <c:pt idx="446">
                  <c:v>1.001E-6</c:v>
                </c:pt>
                <c:pt idx="447">
                  <c:v>1.001E-6</c:v>
                </c:pt>
                <c:pt idx="448">
                  <c:v>1.001E-6</c:v>
                </c:pt>
                <c:pt idx="449">
                  <c:v>1.001E-6</c:v>
                </c:pt>
                <c:pt idx="450">
                  <c:v>1.001E-6</c:v>
                </c:pt>
                <c:pt idx="451">
                  <c:v>1.001E-6</c:v>
                </c:pt>
                <c:pt idx="452">
                  <c:v>1.001E-6</c:v>
                </c:pt>
                <c:pt idx="453">
                  <c:v>1.001E-6</c:v>
                </c:pt>
                <c:pt idx="454">
                  <c:v>1.001E-6</c:v>
                </c:pt>
                <c:pt idx="455">
                  <c:v>1.001E-6</c:v>
                </c:pt>
                <c:pt idx="456">
                  <c:v>1.001E-6</c:v>
                </c:pt>
                <c:pt idx="457">
                  <c:v>1.001E-6</c:v>
                </c:pt>
                <c:pt idx="458">
                  <c:v>1.001E-6</c:v>
                </c:pt>
                <c:pt idx="459">
                  <c:v>1.001E-6</c:v>
                </c:pt>
                <c:pt idx="460">
                  <c:v>1.001E-6</c:v>
                </c:pt>
                <c:pt idx="461">
                  <c:v>1.001E-6</c:v>
                </c:pt>
                <c:pt idx="462">
                  <c:v>1.001E-6</c:v>
                </c:pt>
                <c:pt idx="463">
                  <c:v>1.001E-6</c:v>
                </c:pt>
                <c:pt idx="464">
                  <c:v>1.001E-6</c:v>
                </c:pt>
                <c:pt idx="465">
                  <c:v>1.001E-6</c:v>
                </c:pt>
                <c:pt idx="466">
                  <c:v>1.001E-6</c:v>
                </c:pt>
                <c:pt idx="467">
                  <c:v>1.001E-6</c:v>
                </c:pt>
                <c:pt idx="468">
                  <c:v>1.001E-6</c:v>
                </c:pt>
                <c:pt idx="469">
                  <c:v>1.001E-6</c:v>
                </c:pt>
                <c:pt idx="470">
                  <c:v>1.001E-6</c:v>
                </c:pt>
                <c:pt idx="471">
                  <c:v>1.001E-6</c:v>
                </c:pt>
                <c:pt idx="472">
                  <c:v>1.001E-6</c:v>
                </c:pt>
                <c:pt idx="473">
                  <c:v>1.001E-6</c:v>
                </c:pt>
                <c:pt idx="474">
                  <c:v>1.001E-6</c:v>
                </c:pt>
                <c:pt idx="475">
                  <c:v>1.001E-6</c:v>
                </c:pt>
                <c:pt idx="476">
                  <c:v>1.001E-6</c:v>
                </c:pt>
                <c:pt idx="477">
                  <c:v>1.001E-6</c:v>
                </c:pt>
                <c:pt idx="478">
                  <c:v>1.001E-6</c:v>
                </c:pt>
                <c:pt idx="479">
                  <c:v>1.001E-6</c:v>
                </c:pt>
                <c:pt idx="480">
                  <c:v>1.001E-6</c:v>
                </c:pt>
                <c:pt idx="481">
                  <c:v>1.001E-6</c:v>
                </c:pt>
                <c:pt idx="482">
                  <c:v>1.001E-6</c:v>
                </c:pt>
                <c:pt idx="483">
                  <c:v>1.001E-6</c:v>
                </c:pt>
                <c:pt idx="484">
                  <c:v>1.001E-6</c:v>
                </c:pt>
                <c:pt idx="485">
                  <c:v>1.001E-6</c:v>
                </c:pt>
                <c:pt idx="486">
                  <c:v>1.001E-6</c:v>
                </c:pt>
                <c:pt idx="487">
                  <c:v>1.001E-6</c:v>
                </c:pt>
                <c:pt idx="488">
                  <c:v>1.001E-6</c:v>
                </c:pt>
                <c:pt idx="489">
                  <c:v>1.001E-6</c:v>
                </c:pt>
                <c:pt idx="490">
                  <c:v>1.001E-6</c:v>
                </c:pt>
                <c:pt idx="491">
                  <c:v>1.001E-6</c:v>
                </c:pt>
                <c:pt idx="492">
                  <c:v>1.001E-6</c:v>
                </c:pt>
                <c:pt idx="493">
                  <c:v>1.001E-6</c:v>
                </c:pt>
                <c:pt idx="494">
                  <c:v>1.001E-6</c:v>
                </c:pt>
                <c:pt idx="495">
                  <c:v>1.001E-6</c:v>
                </c:pt>
                <c:pt idx="496">
                  <c:v>1.001E-6</c:v>
                </c:pt>
                <c:pt idx="497">
                  <c:v>1.001E-6</c:v>
                </c:pt>
                <c:pt idx="498">
                  <c:v>1.001E-6</c:v>
                </c:pt>
                <c:pt idx="499">
                  <c:v>1.001E-6</c:v>
                </c:pt>
                <c:pt idx="500">
                  <c:v>1.001E-6</c:v>
                </c:pt>
                <c:pt idx="501">
                  <c:v>1.001E-6</c:v>
                </c:pt>
                <c:pt idx="502">
                  <c:v>1.001E-6</c:v>
                </c:pt>
                <c:pt idx="503">
                  <c:v>1.001E-6</c:v>
                </c:pt>
                <c:pt idx="504">
                  <c:v>1.001E-6</c:v>
                </c:pt>
                <c:pt idx="505">
                  <c:v>1.001E-6</c:v>
                </c:pt>
                <c:pt idx="506">
                  <c:v>1.001E-6</c:v>
                </c:pt>
                <c:pt idx="507">
                  <c:v>1.001E-6</c:v>
                </c:pt>
                <c:pt idx="508">
                  <c:v>1.001E-6</c:v>
                </c:pt>
                <c:pt idx="509">
                  <c:v>1.001E-6</c:v>
                </c:pt>
                <c:pt idx="510">
                  <c:v>1.001E-6</c:v>
                </c:pt>
                <c:pt idx="511">
                  <c:v>1.001E-6</c:v>
                </c:pt>
                <c:pt idx="512">
                  <c:v>1.001E-6</c:v>
                </c:pt>
                <c:pt idx="513">
                  <c:v>1.001E-6</c:v>
                </c:pt>
                <c:pt idx="514">
                  <c:v>1.001E-6</c:v>
                </c:pt>
                <c:pt idx="515">
                  <c:v>1.001E-6</c:v>
                </c:pt>
                <c:pt idx="516">
                  <c:v>1.001E-6</c:v>
                </c:pt>
                <c:pt idx="517">
                  <c:v>1.001E-6</c:v>
                </c:pt>
                <c:pt idx="518">
                  <c:v>1.001E-6</c:v>
                </c:pt>
                <c:pt idx="519">
                  <c:v>1.001E-6</c:v>
                </c:pt>
                <c:pt idx="520">
                  <c:v>1.001E-6</c:v>
                </c:pt>
                <c:pt idx="521">
                  <c:v>1.001E-6</c:v>
                </c:pt>
                <c:pt idx="522">
                  <c:v>1.001E-6</c:v>
                </c:pt>
                <c:pt idx="523">
                  <c:v>1.001E-6</c:v>
                </c:pt>
                <c:pt idx="524">
                  <c:v>1.001E-6</c:v>
                </c:pt>
                <c:pt idx="525">
                  <c:v>1.001E-6</c:v>
                </c:pt>
                <c:pt idx="526">
                  <c:v>1.001E-6</c:v>
                </c:pt>
                <c:pt idx="527">
                  <c:v>1.001E-6</c:v>
                </c:pt>
                <c:pt idx="528">
                  <c:v>1.001E-6</c:v>
                </c:pt>
                <c:pt idx="529">
                  <c:v>1.001E-6</c:v>
                </c:pt>
                <c:pt idx="530">
                  <c:v>1.001E-6</c:v>
                </c:pt>
                <c:pt idx="531">
                  <c:v>1.001E-6</c:v>
                </c:pt>
                <c:pt idx="532">
                  <c:v>1.001E-6</c:v>
                </c:pt>
                <c:pt idx="533">
                  <c:v>1.001E-6</c:v>
                </c:pt>
                <c:pt idx="534">
                  <c:v>1.001E-6</c:v>
                </c:pt>
                <c:pt idx="535">
                  <c:v>1.001E-6</c:v>
                </c:pt>
                <c:pt idx="536">
                  <c:v>1.001E-6</c:v>
                </c:pt>
                <c:pt idx="537">
                  <c:v>1.001E-6</c:v>
                </c:pt>
                <c:pt idx="538">
                  <c:v>1.001E-6</c:v>
                </c:pt>
                <c:pt idx="539">
                  <c:v>1.001E-6</c:v>
                </c:pt>
                <c:pt idx="540">
                  <c:v>1.001E-6</c:v>
                </c:pt>
                <c:pt idx="541">
                  <c:v>1.001E-6</c:v>
                </c:pt>
                <c:pt idx="542">
                  <c:v>1.001E-6</c:v>
                </c:pt>
                <c:pt idx="543">
                  <c:v>1.001E-6</c:v>
                </c:pt>
                <c:pt idx="544">
                  <c:v>1.001E-6</c:v>
                </c:pt>
                <c:pt idx="545">
                  <c:v>1.001E-6</c:v>
                </c:pt>
                <c:pt idx="546">
                  <c:v>1.001E-6</c:v>
                </c:pt>
                <c:pt idx="547">
                  <c:v>1.001E-6</c:v>
                </c:pt>
                <c:pt idx="548">
                  <c:v>1.001E-6</c:v>
                </c:pt>
                <c:pt idx="549">
                  <c:v>1.001E-6</c:v>
                </c:pt>
                <c:pt idx="550">
                  <c:v>1.001E-6</c:v>
                </c:pt>
                <c:pt idx="551">
                  <c:v>1.001E-6</c:v>
                </c:pt>
                <c:pt idx="552">
                  <c:v>1.001E-6</c:v>
                </c:pt>
                <c:pt idx="553">
                  <c:v>1.001E-6</c:v>
                </c:pt>
                <c:pt idx="554">
                  <c:v>1.001E-6</c:v>
                </c:pt>
                <c:pt idx="555">
                  <c:v>1.001E-6</c:v>
                </c:pt>
                <c:pt idx="556">
                  <c:v>1.001E-6</c:v>
                </c:pt>
                <c:pt idx="557">
                  <c:v>1.001E-6</c:v>
                </c:pt>
                <c:pt idx="558">
                  <c:v>1.001E-6</c:v>
                </c:pt>
                <c:pt idx="559">
                  <c:v>1.001E-6</c:v>
                </c:pt>
                <c:pt idx="560">
                  <c:v>1.001E-6</c:v>
                </c:pt>
                <c:pt idx="561">
                  <c:v>1.001E-6</c:v>
                </c:pt>
                <c:pt idx="562">
                  <c:v>1.001E-6</c:v>
                </c:pt>
                <c:pt idx="563">
                  <c:v>1.001E-6</c:v>
                </c:pt>
                <c:pt idx="564">
                  <c:v>1.001E-6</c:v>
                </c:pt>
                <c:pt idx="565">
                  <c:v>1.001E-6</c:v>
                </c:pt>
                <c:pt idx="566">
                  <c:v>1.001E-6</c:v>
                </c:pt>
                <c:pt idx="567">
                  <c:v>1.001E-6</c:v>
                </c:pt>
                <c:pt idx="568">
                  <c:v>1.001E-6</c:v>
                </c:pt>
                <c:pt idx="569">
                  <c:v>1.001E-6</c:v>
                </c:pt>
                <c:pt idx="570">
                  <c:v>1.001E-6</c:v>
                </c:pt>
                <c:pt idx="571">
                  <c:v>1.001E-6</c:v>
                </c:pt>
                <c:pt idx="572">
                  <c:v>1.001E-6</c:v>
                </c:pt>
                <c:pt idx="573">
                  <c:v>1.001E-6</c:v>
                </c:pt>
                <c:pt idx="574">
                  <c:v>1.001E-6</c:v>
                </c:pt>
                <c:pt idx="575">
                  <c:v>1.001E-6</c:v>
                </c:pt>
                <c:pt idx="576">
                  <c:v>1.001E-6</c:v>
                </c:pt>
                <c:pt idx="577">
                  <c:v>1.001E-6</c:v>
                </c:pt>
                <c:pt idx="578">
                  <c:v>1.001E-6</c:v>
                </c:pt>
                <c:pt idx="579">
                  <c:v>1.001E-6</c:v>
                </c:pt>
                <c:pt idx="580">
                  <c:v>1.001E-6</c:v>
                </c:pt>
                <c:pt idx="581">
                  <c:v>1.001E-6</c:v>
                </c:pt>
                <c:pt idx="582">
                  <c:v>1.001E-6</c:v>
                </c:pt>
                <c:pt idx="583">
                  <c:v>1.001E-6</c:v>
                </c:pt>
                <c:pt idx="584">
                  <c:v>1.001E-6</c:v>
                </c:pt>
                <c:pt idx="585">
                  <c:v>1.001E-6</c:v>
                </c:pt>
                <c:pt idx="586">
                  <c:v>1.001E-6</c:v>
                </c:pt>
                <c:pt idx="587">
                  <c:v>1.001E-6</c:v>
                </c:pt>
                <c:pt idx="588">
                  <c:v>1.001E-6</c:v>
                </c:pt>
                <c:pt idx="589">
                  <c:v>1.001E-6</c:v>
                </c:pt>
                <c:pt idx="590">
                  <c:v>1.001E-6</c:v>
                </c:pt>
                <c:pt idx="591">
                  <c:v>1.001E-6</c:v>
                </c:pt>
                <c:pt idx="592">
                  <c:v>1.001E-6</c:v>
                </c:pt>
                <c:pt idx="593">
                  <c:v>1.001E-6</c:v>
                </c:pt>
                <c:pt idx="594">
                  <c:v>1.001E-6</c:v>
                </c:pt>
                <c:pt idx="595">
                  <c:v>1.001E-6</c:v>
                </c:pt>
                <c:pt idx="596">
                  <c:v>1.001E-6</c:v>
                </c:pt>
                <c:pt idx="597">
                  <c:v>1.001E-6</c:v>
                </c:pt>
                <c:pt idx="598">
                  <c:v>1.001E-6</c:v>
                </c:pt>
                <c:pt idx="599">
                  <c:v>1.001E-6</c:v>
                </c:pt>
                <c:pt idx="600">
                  <c:v>1.001E-6</c:v>
                </c:pt>
                <c:pt idx="601">
                  <c:v>1.001E-6</c:v>
                </c:pt>
                <c:pt idx="602">
                  <c:v>1.001E-6</c:v>
                </c:pt>
                <c:pt idx="603">
                  <c:v>1.001E-6</c:v>
                </c:pt>
                <c:pt idx="604">
                  <c:v>1.001E-6</c:v>
                </c:pt>
                <c:pt idx="605">
                  <c:v>1.001E-6</c:v>
                </c:pt>
                <c:pt idx="606">
                  <c:v>1.001E-6</c:v>
                </c:pt>
                <c:pt idx="607">
                  <c:v>1.001E-6</c:v>
                </c:pt>
                <c:pt idx="608">
                  <c:v>1.001E-6</c:v>
                </c:pt>
                <c:pt idx="609">
                  <c:v>1.001E-6</c:v>
                </c:pt>
                <c:pt idx="610">
                  <c:v>1.001E-6</c:v>
                </c:pt>
                <c:pt idx="611">
                  <c:v>1.001E-6</c:v>
                </c:pt>
                <c:pt idx="612">
                  <c:v>1.001E-6</c:v>
                </c:pt>
                <c:pt idx="613">
                  <c:v>1.001E-6</c:v>
                </c:pt>
                <c:pt idx="614">
                  <c:v>1.001E-6</c:v>
                </c:pt>
                <c:pt idx="615">
                  <c:v>1.001E-6</c:v>
                </c:pt>
                <c:pt idx="616">
                  <c:v>1.001E-6</c:v>
                </c:pt>
                <c:pt idx="617">
                  <c:v>1.001E-6</c:v>
                </c:pt>
                <c:pt idx="618">
                  <c:v>1.001E-6</c:v>
                </c:pt>
                <c:pt idx="619">
                  <c:v>1.001E-6</c:v>
                </c:pt>
                <c:pt idx="620">
                  <c:v>1.001E-6</c:v>
                </c:pt>
                <c:pt idx="621">
                  <c:v>1.001E-6</c:v>
                </c:pt>
                <c:pt idx="622">
                  <c:v>1.001E-6</c:v>
                </c:pt>
                <c:pt idx="623">
                  <c:v>1.001E-6</c:v>
                </c:pt>
                <c:pt idx="624">
                  <c:v>1.001E-6</c:v>
                </c:pt>
                <c:pt idx="625">
                  <c:v>1.001E-6</c:v>
                </c:pt>
                <c:pt idx="626">
                  <c:v>1.001E-6</c:v>
                </c:pt>
                <c:pt idx="627">
                  <c:v>1.001E-6</c:v>
                </c:pt>
                <c:pt idx="628">
                  <c:v>1.001E-6</c:v>
                </c:pt>
                <c:pt idx="629">
                  <c:v>1.001E-6</c:v>
                </c:pt>
                <c:pt idx="630">
                  <c:v>1.001E-6</c:v>
                </c:pt>
                <c:pt idx="631">
                  <c:v>1.001E-6</c:v>
                </c:pt>
                <c:pt idx="632">
                  <c:v>1.001E-6</c:v>
                </c:pt>
                <c:pt idx="633">
                  <c:v>1.001E-6</c:v>
                </c:pt>
                <c:pt idx="634">
                  <c:v>1.001E-6</c:v>
                </c:pt>
                <c:pt idx="635">
                  <c:v>1.001E-6</c:v>
                </c:pt>
                <c:pt idx="636">
                  <c:v>1.001E-6</c:v>
                </c:pt>
                <c:pt idx="637">
                  <c:v>1.001E-6</c:v>
                </c:pt>
                <c:pt idx="638">
                  <c:v>1.001E-6</c:v>
                </c:pt>
                <c:pt idx="639">
                  <c:v>1.001E-6</c:v>
                </c:pt>
                <c:pt idx="640">
                  <c:v>1.001E-6</c:v>
                </c:pt>
                <c:pt idx="641">
                  <c:v>1.001E-6</c:v>
                </c:pt>
                <c:pt idx="642">
                  <c:v>1.001E-6</c:v>
                </c:pt>
                <c:pt idx="643">
                  <c:v>1.001E-6</c:v>
                </c:pt>
                <c:pt idx="644">
                  <c:v>1.001E-6</c:v>
                </c:pt>
                <c:pt idx="645">
                  <c:v>1.001E-6</c:v>
                </c:pt>
                <c:pt idx="646">
                  <c:v>1.001E-6</c:v>
                </c:pt>
                <c:pt idx="647">
                  <c:v>1.001E-6</c:v>
                </c:pt>
                <c:pt idx="648">
                  <c:v>1.001E-6</c:v>
                </c:pt>
                <c:pt idx="649">
                  <c:v>1.001E-6</c:v>
                </c:pt>
                <c:pt idx="650">
                  <c:v>1.001E-6</c:v>
                </c:pt>
                <c:pt idx="651">
                  <c:v>1.001E-6</c:v>
                </c:pt>
                <c:pt idx="652">
                  <c:v>1.001E-6</c:v>
                </c:pt>
                <c:pt idx="653">
                  <c:v>1.001E-6</c:v>
                </c:pt>
                <c:pt idx="654">
                  <c:v>1.001E-6</c:v>
                </c:pt>
                <c:pt idx="655">
                  <c:v>1.001E-6</c:v>
                </c:pt>
                <c:pt idx="656">
                  <c:v>1.001E-6</c:v>
                </c:pt>
                <c:pt idx="657">
                  <c:v>1.001E-6</c:v>
                </c:pt>
                <c:pt idx="658">
                  <c:v>1.001E-6</c:v>
                </c:pt>
                <c:pt idx="659">
                  <c:v>1.001E-6</c:v>
                </c:pt>
                <c:pt idx="660">
                  <c:v>1.001E-6</c:v>
                </c:pt>
                <c:pt idx="661">
                  <c:v>1.001E-6</c:v>
                </c:pt>
                <c:pt idx="662">
                  <c:v>1.001E-6</c:v>
                </c:pt>
                <c:pt idx="663">
                  <c:v>1.001E-6</c:v>
                </c:pt>
                <c:pt idx="664">
                  <c:v>1.001E-6</c:v>
                </c:pt>
                <c:pt idx="665">
                  <c:v>1.001E-6</c:v>
                </c:pt>
                <c:pt idx="666">
                  <c:v>1.001E-6</c:v>
                </c:pt>
                <c:pt idx="667">
                  <c:v>1.001E-6</c:v>
                </c:pt>
                <c:pt idx="668">
                  <c:v>1.001E-6</c:v>
                </c:pt>
                <c:pt idx="669">
                  <c:v>1.001E-6</c:v>
                </c:pt>
                <c:pt idx="670">
                  <c:v>1.001E-6</c:v>
                </c:pt>
                <c:pt idx="671">
                  <c:v>1.001E-6</c:v>
                </c:pt>
                <c:pt idx="672">
                  <c:v>1.001E-6</c:v>
                </c:pt>
                <c:pt idx="673">
                  <c:v>1.001E-6</c:v>
                </c:pt>
                <c:pt idx="674">
                  <c:v>1.001E-6</c:v>
                </c:pt>
                <c:pt idx="675">
                  <c:v>1.001E-6</c:v>
                </c:pt>
                <c:pt idx="676">
                  <c:v>1.001E-6</c:v>
                </c:pt>
                <c:pt idx="677">
                  <c:v>1.001E-6</c:v>
                </c:pt>
                <c:pt idx="678">
                  <c:v>1.001E-6</c:v>
                </c:pt>
                <c:pt idx="679">
                  <c:v>1.001E-6</c:v>
                </c:pt>
                <c:pt idx="680">
                  <c:v>1.001E-6</c:v>
                </c:pt>
                <c:pt idx="681">
                  <c:v>1.001E-6</c:v>
                </c:pt>
                <c:pt idx="682">
                  <c:v>1.001E-6</c:v>
                </c:pt>
                <c:pt idx="683">
                  <c:v>1.001E-6</c:v>
                </c:pt>
                <c:pt idx="684">
                  <c:v>1.001E-6</c:v>
                </c:pt>
                <c:pt idx="685">
                  <c:v>1.001E-6</c:v>
                </c:pt>
                <c:pt idx="686">
                  <c:v>1.001E-6</c:v>
                </c:pt>
                <c:pt idx="687">
                  <c:v>1.001E-6</c:v>
                </c:pt>
                <c:pt idx="688">
                  <c:v>1.001E-6</c:v>
                </c:pt>
                <c:pt idx="689">
                  <c:v>1.001E-6</c:v>
                </c:pt>
                <c:pt idx="690">
                  <c:v>1.001E-6</c:v>
                </c:pt>
                <c:pt idx="691">
                  <c:v>1.001E-6</c:v>
                </c:pt>
                <c:pt idx="692">
                  <c:v>1.001E-6</c:v>
                </c:pt>
                <c:pt idx="693">
                  <c:v>1.001E-6</c:v>
                </c:pt>
                <c:pt idx="694">
                  <c:v>1.001E-6</c:v>
                </c:pt>
                <c:pt idx="695">
                  <c:v>1.001E-6</c:v>
                </c:pt>
                <c:pt idx="696">
                  <c:v>1.001E-6</c:v>
                </c:pt>
                <c:pt idx="697">
                  <c:v>1.001E-6</c:v>
                </c:pt>
                <c:pt idx="698">
                  <c:v>1.001E-6</c:v>
                </c:pt>
                <c:pt idx="699">
                  <c:v>1.001E-6</c:v>
                </c:pt>
                <c:pt idx="700">
                  <c:v>1.001E-6</c:v>
                </c:pt>
                <c:pt idx="701">
                  <c:v>1.001E-6</c:v>
                </c:pt>
                <c:pt idx="702">
                  <c:v>1.001E-6</c:v>
                </c:pt>
                <c:pt idx="703">
                  <c:v>1.001E-6</c:v>
                </c:pt>
                <c:pt idx="704">
                  <c:v>1.001E-6</c:v>
                </c:pt>
                <c:pt idx="705">
                  <c:v>1.001E-6</c:v>
                </c:pt>
                <c:pt idx="706">
                  <c:v>1.001E-6</c:v>
                </c:pt>
                <c:pt idx="707">
                  <c:v>1.001E-6</c:v>
                </c:pt>
                <c:pt idx="708">
                  <c:v>1.001E-6</c:v>
                </c:pt>
                <c:pt idx="709">
                  <c:v>1.001E-6</c:v>
                </c:pt>
                <c:pt idx="710">
                  <c:v>1.001E-6</c:v>
                </c:pt>
                <c:pt idx="711">
                  <c:v>1.001E-6</c:v>
                </c:pt>
                <c:pt idx="712">
                  <c:v>1.001E-6</c:v>
                </c:pt>
                <c:pt idx="713">
                  <c:v>1.001E-6</c:v>
                </c:pt>
                <c:pt idx="714">
                  <c:v>1.001E-6</c:v>
                </c:pt>
                <c:pt idx="715">
                  <c:v>1.001E-6</c:v>
                </c:pt>
                <c:pt idx="716">
                  <c:v>1.001E-6</c:v>
                </c:pt>
                <c:pt idx="717">
                  <c:v>1.001E-6</c:v>
                </c:pt>
                <c:pt idx="718">
                  <c:v>1.001E-6</c:v>
                </c:pt>
                <c:pt idx="719">
                  <c:v>1.001E-6</c:v>
                </c:pt>
                <c:pt idx="720">
                  <c:v>1.001E-6</c:v>
                </c:pt>
                <c:pt idx="721">
                  <c:v>1.001E-6</c:v>
                </c:pt>
                <c:pt idx="722">
                  <c:v>1.001E-6</c:v>
                </c:pt>
                <c:pt idx="723">
                  <c:v>1.001E-6</c:v>
                </c:pt>
                <c:pt idx="724">
                  <c:v>1.001E-6</c:v>
                </c:pt>
                <c:pt idx="725">
                  <c:v>1.001E-6</c:v>
                </c:pt>
                <c:pt idx="726">
                  <c:v>1.001E-6</c:v>
                </c:pt>
                <c:pt idx="727">
                  <c:v>1.001E-6</c:v>
                </c:pt>
                <c:pt idx="728">
                  <c:v>1.001E-6</c:v>
                </c:pt>
                <c:pt idx="729">
                  <c:v>1.001E-6</c:v>
                </c:pt>
                <c:pt idx="730">
                  <c:v>1.001E-6</c:v>
                </c:pt>
                <c:pt idx="731">
                  <c:v>1.001E-6</c:v>
                </c:pt>
                <c:pt idx="732">
                  <c:v>1.001E-6</c:v>
                </c:pt>
                <c:pt idx="733">
                  <c:v>1.001E-6</c:v>
                </c:pt>
                <c:pt idx="734">
                  <c:v>1.001E-6</c:v>
                </c:pt>
                <c:pt idx="735">
                  <c:v>1.001E-6</c:v>
                </c:pt>
                <c:pt idx="736">
                  <c:v>1.001E-6</c:v>
                </c:pt>
                <c:pt idx="737">
                  <c:v>1.001E-6</c:v>
                </c:pt>
                <c:pt idx="738">
                  <c:v>1.001E-6</c:v>
                </c:pt>
                <c:pt idx="739">
                  <c:v>1.001E-6</c:v>
                </c:pt>
                <c:pt idx="740">
                  <c:v>1.001E-6</c:v>
                </c:pt>
                <c:pt idx="741">
                  <c:v>1.001E-6</c:v>
                </c:pt>
                <c:pt idx="742">
                  <c:v>1.001E-6</c:v>
                </c:pt>
                <c:pt idx="743">
                  <c:v>1.001E-6</c:v>
                </c:pt>
                <c:pt idx="744">
                  <c:v>1.001E-6</c:v>
                </c:pt>
                <c:pt idx="745">
                  <c:v>1.001E-6</c:v>
                </c:pt>
                <c:pt idx="746">
                  <c:v>1.001E-6</c:v>
                </c:pt>
                <c:pt idx="747">
                  <c:v>1.001E-6</c:v>
                </c:pt>
                <c:pt idx="748">
                  <c:v>1.001E-6</c:v>
                </c:pt>
                <c:pt idx="749">
                  <c:v>1.001E-6</c:v>
                </c:pt>
                <c:pt idx="750">
                  <c:v>1.001E-6</c:v>
                </c:pt>
                <c:pt idx="751">
                  <c:v>1.001E-6</c:v>
                </c:pt>
                <c:pt idx="752">
                  <c:v>1.001E-6</c:v>
                </c:pt>
                <c:pt idx="753">
                  <c:v>1.001E-6</c:v>
                </c:pt>
                <c:pt idx="754">
                  <c:v>1.001E-6</c:v>
                </c:pt>
                <c:pt idx="755">
                  <c:v>1.001E-6</c:v>
                </c:pt>
                <c:pt idx="756">
                  <c:v>1.001E-6</c:v>
                </c:pt>
                <c:pt idx="757">
                  <c:v>1.001E-6</c:v>
                </c:pt>
                <c:pt idx="758">
                  <c:v>1.001E-6</c:v>
                </c:pt>
                <c:pt idx="759">
                  <c:v>1.001E-6</c:v>
                </c:pt>
                <c:pt idx="760">
                  <c:v>1.001E-6</c:v>
                </c:pt>
                <c:pt idx="761">
                  <c:v>1.001E-6</c:v>
                </c:pt>
                <c:pt idx="762">
                  <c:v>1.001E-6</c:v>
                </c:pt>
                <c:pt idx="763">
                  <c:v>1.001E-6</c:v>
                </c:pt>
                <c:pt idx="764">
                  <c:v>1.001E-6</c:v>
                </c:pt>
                <c:pt idx="765">
                  <c:v>1.001E-6</c:v>
                </c:pt>
                <c:pt idx="766">
                  <c:v>1.001E-6</c:v>
                </c:pt>
                <c:pt idx="767">
                  <c:v>1.001E-6</c:v>
                </c:pt>
                <c:pt idx="768">
                  <c:v>1.001E-6</c:v>
                </c:pt>
                <c:pt idx="769">
                  <c:v>1.001E-6</c:v>
                </c:pt>
                <c:pt idx="770">
                  <c:v>1.001E-6</c:v>
                </c:pt>
                <c:pt idx="771">
                  <c:v>1.001E-6</c:v>
                </c:pt>
                <c:pt idx="772">
                  <c:v>1.001E-6</c:v>
                </c:pt>
                <c:pt idx="773">
                  <c:v>1.001E-6</c:v>
                </c:pt>
                <c:pt idx="774">
                  <c:v>1.001E-6</c:v>
                </c:pt>
                <c:pt idx="775">
                  <c:v>1.001E-6</c:v>
                </c:pt>
                <c:pt idx="776">
                  <c:v>1.001E-6</c:v>
                </c:pt>
                <c:pt idx="777">
                  <c:v>1.001E-6</c:v>
                </c:pt>
                <c:pt idx="778">
                  <c:v>1.001E-6</c:v>
                </c:pt>
                <c:pt idx="779">
                  <c:v>1.001E-6</c:v>
                </c:pt>
                <c:pt idx="780">
                  <c:v>1.001E-6</c:v>
                </c:pt>
                <c:pt idx="781">
                  <c:v>1.001E-6</c:v>
                </c:pt>
                <c:pt idx="782">
                  <c:v>1.001E-6</c:v>
                </c:pt>
                <c:pt idx="783">
                  <c:v>1.001E-6</c:v>
                </c:pt>
                <c:pt idx="784">
                  <c:v>1.001E-6</c:v>
                </c:pt>
                <c:pt idx="785">
                  <c:v>1.001E-6</c:v>
                </c:pt>
                <c:pt idx="786">
                  <c:v>1.001E-6</c:v>
                </c:pt>
                <c:pt idx="787">
                  <c:v>1.001E-6</c:v>
                </c:pt>
                <c:pt idx="788">
                  <c:v>1.001E-6</c:v>
                </c:pt>
                <c:pt idx="789">
                  <c:v>1.001E-6</c:v>
                </c:pt>
                <c:pt idx="790">
                  <c:v>1.001E-6</c:v>
                </c:pt>
                <c:pt idx="791">
                  <c:v>1.001E-6</c:v>
                </c:pt>
                <c:pt idx="792">
                  <c:v>1.001E-6</c:v>
                </c:pt>
                <c:pt idx="793">
                  <c:v>1.001E-6</c:v>
                </c:pt>
                <c:pt idx="794">
                  <c:v>1.001E-6</c:v>
                </c:pt>
                <c:pt idx="795">
                  <c:v>1.001E-6</c:v>
                </c:pt>
                <c:pt idx="796">
                  <c:v>1.001E-6</c:v>
                </c:pt>
                <c:pt idx="797">
                  <c:v>1.001E-6</c:v>
                </c:pt>
                <c:pt idx="798">
                  <c:v>1.001E-6</c:v>
                </c:pt>
                <c:pt idx="799">
                  <c:v>1.001E-6</c:v>
                </c:pt>
                <c:pt idx="800">
                  <c:v>1.001E-6</c:v>
                </c:pt>
                <c:pt idx="801">
                  <c:v>1.001E-6</c:v>
                </c:pt>
                <c:pt idx="802">
                  <c:v>1.001E-6</c:v>
                </c:pt>
                <c:pt idx="803">
                  <c:v>1.001E-6</c:v>
                </c:pt>
                <c:pt idx="804">
                  <c:v>1.001E-6</c:v>
                </c:pt>
                <c:pt idx="805">
                  <c:v>1.001E-6</c:v>
                </c:pt>
                <c:pt idx="806">
                  <c:v>1.001E-6</c:v>
                </c:pt>
                <c:pt idx="807">
                  <c:v>1.001E-6</c:v>
                </c:pt>
                <c:pt idx="808">
                  <c:v>1.001E-6</c:v>
                </c:pt>
                <c:pt idx="809">
                  <c:v>1.001E-6</c:v>
                </c:pt>
                <c:pt idx="810">
                  <c:v>1.001E-6</c:v>
                </c:pt>
                <c:pt idx="811">
                  <c:v>1.001E-6</c:v>
                </c:pt>
                <c:pt idx="812">
                  <c:v>1.001E-6</c:v>
                </c:pt>
                <c:pt idx="813">
                  <c:v>1.001E-6</c:v>
                </c:pt>
                <c:pt idx="814">
                  <c:v>1.001E-6</c:v>
                </c:pt>
                <c:pt idx="815">
                  <c:v>1.001E-6</c:v>
                </c:pt>
                <c:pt idx="816">
                  <c:v>1.001E-6</c:v>
                </c:pt>
                <c:pt idx="817">
                  <c:v>1.001E-6</c:v>
                </c:pt>
                <c:pt idx="818">
                  <c:v>1.001E-6</c:v>
                </c:pt>
                <c:pt idx="819">
                  <c:v>1.001E-6</c:v>
                </c:pt>
                <c:pt idx="820">
                  <c:v>1.001E-6</c:v>
                </c:pt>
                <c:pt idx="821">
                  <c:v>1.001E-6</c:v>
                </c:pt>
                <c:pt idx="822">
                  <c:v>1.001E-6</c:v>
                </c:pt>
                <c:pt idx="823">
                  <c:v>1.001E-6</c:v>
                </c:pt>
                <c:pt idx="824">
                  <c:v>1.001E-6</c:v>
                </c:pt>
                <c:pt idx="825">
                  <c:v>1.001E-6</c:v>
                </c:pt>
                <c:pt idx="826">
                  <c:v>1.001E-6</c:v>
                </c:pt>
                <c:pt idx="827">
                  <c:v>1.001E-6</c:v>
                </c:pt>
                <c:pt idx="828">
                  <c:v>1.001E-6</c:v>
                </c:pt>
                <c:pt idx="829">
                  <c:v>1.001E-6</c:v>
                </c:pt>
                <c:pt idx="830">
                  <c:v>1.001E-6</c:v>
                </c:pt>
                <c:pt idx="831">
                  <c:v>1.001E-6</c:v>
                </c:pt>
                <c:pt idx="832">
                  <c:v>1.001E-6</c:v>
                </c:pt>
                <c:pt idx="833">
                  <c:v>1.001E-6</c:v>
                </c:pt>
                <c:pt idx="834">
                  <c:v>1.001E-6</c:v>
                </c:pt>
                <c:pt idx="835">
                  <c:v>1.001E-6</c:v>
                </c:pt>
                <c:pt idx="836">
                  <c:v>1.001E-6</c:v>
                </c:pt>
                <c:pt idx="837">
                  <c:v>1.001E-6</c:v>
                </c:pt>
                <c:pt idx="838">
                  <c:v>1.001E-6</c:v>
                </c:pt>
                <c:pt idx="839">
                  <c:v>1.001E-6</c:v>
                </c:pt>
                <c:pt idx="840">
                  <c:v>1.001E-6</c:v>
                </c:pt>
                <c:pt idx="841">
                  <c:v>1.001E-6</c:v>
                </c:pt>
                <c:pt idx="842">
                  <c:v>1.001E-6</c:v>
                </c:pt>
                <c:pt idx="843">
                  <c:v>1.001E-6</c:v>
                </c:pt>
                <c:pt idx="844">
                  <c:v>1.001E-6</c:v>
                </c:pt>
                <c:pt idx="845">
                  <c:v>1.001E-6</c:v>
                </c:pt>
                <c:pt idx="846">
                  <c:v>1.001E-6</c:v>
                </c:pt>
                <c:pt idx="847">
                  <c:v>1.001E-6</c:v>
                </c:pt>
                <c:pt idx="848">
                  <c:v>1.001E-6</c:v>
                </c:pt>
                <c:pt idx="849">
                  <c:v>1.001E-6</c:v>
                </c:pt>
                <c:pt idx="850">
                  <c:v>1.001E-6</c:v>
                </c:pt>
                <c:pt idx="851">
                  <c:v>1.001E-6</c:v>
                </c:pt>
                <c:pt idx="852">
                  <c:v>1.001E-6</c:v>
                </c:pt>
                <c:pt idx="853">
                  <c:v>1.001E-6</c:v>
                </c:pt>
                <c:pt idx="854">
                  <c:v>1.001E-6</c:v>
                </c:pt>
                <c:pt idx="855">
                  <c:v>1.001E-6</c:v>
                </c:pt>
                <c:pt idx="856">
                  <c:v>1.001E-6</c:v>
                </c:pt>
                <c:pt idx="857">
                  <c:v>1.001E-6</c:v>
                </c:pt>
                <c:pt idx="858">
                  <c:v>1.001E-6</c:v>
                </c:pt>
                <c:pt idx="859">
                  <c:v>1.001E-6</c:v>
                </c:pt>
                <c:pt idx="860">
                  <c:v>1.001E-6</c:v>
                </c:pt>
                <c:pt idx="861">
                  <c:v>1.001E-6</c:v>
                </c:pt>
                <c:pt idx="862">
                  <c:v>1.001E-6</c:v>
                </c:pt>
                <c:pt idx="863">
                  <c:v>1.001E-6</c:v>
                </c:pt>
                <c:pt idx="864">
                  <c:v>1.001E-6</c:v>
                </c:pt>
                <c:pt idx="865">
                  <c:v>1.001E-6</c:v>
                </c:pt>
                <c:pt idx="866">
                  <c:v>1.001E-6</c:v>
                </c:pt>
                <c:pt idx="867">
                  <c:v>1.001E-6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E20-4751-AB17-C5ECC6A69981}"/>
            </c:ext>
          </c:extLst>
        </c:ser>
        <c:ser>
          <c:idx val="6"/>
          <c:order val="1"/>
          <c:tx>
            <c:v>Gaussian beam 40fC@200kV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'Gaussian beam 40fC@200kV'!$F$3:$F$870</c:f>
              <c:numCache>
                <c:formatCode>0.00E+00</c:formatCode>
                <c:ptCount val="868"/>
                <c:pt idx="0">
                  <c:v>5.2509999999999996E-7</c:v>
                </c:pt>
                <c:pt idx="1">
                  <c:v>5.933E-7</c:v>
                </c:pt>
                <c:pt idx="2">
                  <c:v>6.6179999999999996E-7</c:v>
                </c:pt>
                <c:pt idx="3">
                  <c:v>7.4519999999999998E-7</c:v>
                </c:pt>
                <c:pt idx="4">
                  <c:v>8.2760000000000003E-7</c:v>
                </c:pt>
                <c:pt idx="5">
                  <c:v>9.1920000000000003E-7</c:v>
                </c:pt>
                <c:pt idx="6">
                  <c:v>1.0240000000000001E-6</c:v>
                </c:pt>
                <c:pt idx="7">
                  <c:v>1.141E-6</c:v>
                </c:pt>
                <c:pt idx="8">
                  <c:v>1.268E-6</c:v>
                </c:pt>
                <c:pt idx="9">
                  <c:v>1.3990000000000001E-6</c:v>
                </c:pt>
                <c:pt idx="10">
                  <c:v>1.5460000000000001E-6</c:v>
                </c:pt>
                <c:pt idx="11">
                  <c:v>1.7290000000000001E-6</c:v>
                </c:pt>
                <c:pt idx="12">
                  <c:v>1.9190000000000002E-6</c:v>
                </c:pt>
                <c:pt idx="13">
                  <c:v>2.1239999999999999E-6</c:v>
                </c:pt>
                <c:pt idx="14">
                  <c:v>2.3489999999999999E-6</c:v>
                </c:pt>
                <c:pt idx="15">
                  <c:v>2.6010000000000002E-6</c:v>
                </c:pt>
                <c:pt idx="16">
                  <c:v>2.853E-6</c:v>
                </c:pt>
                <c:pt idx="17">
                  <c:v>3.1319999999999998E-6</c:v>
                </c:pt>
                <c:pt idx="18">
                  <c:v>3.4529999999999998E-6</c:v>
                </c:pt>
                <c:pt idx="19">
                  <c:v>3.8020000000000002E-6</c:v>
                </c:pt>
                <c:pt idx="20">
                  <c:v>4.1960000000000001E-6</c:v>
                </c:pt>
                <c:pt idx="21">
                  <c:v>4.6240000000000001E-6</c:v>
                </c:pt>
                <c:pt idx="22">
                  <c:v>5.0969999999999996E-6</c:v>
                </c:pt>
                <c:pt idx="23">
                  <c:v>5.5990000000000001E-6</c:v>
                </c:pt>
                <c:pt idx="24">
                  <c:v>6.1630000000000001E-6</c:v>
                </c:pt>
                <c:pt idx="25">
                  <c:v>6.8009999999999998E-6</c:v>
                </c:pt>
                <c:pt idx="26">
                  <c:v>7.4610000000000002E-6</c:v>
                </c:pt>
                <c:pt idx="27">
                  <c:v>8.2199999999999992E-6</c:v>
                </c:pt>
                <c:pt idx="28">
                  <c:v>9.0589999999999992E-6</c:v>
                </c:pt>
                <c:pt idx="29">
                  <c:v>9.9850000000000001E-6</c:v>
                </c:pt>
                <c:pt idx="30">
                  <c:v>1.098E-5</c:v>
                </c:pt>
                <c:pt idx="31">
                  <c:v>1.206E-5</c:v>
                </c:pt>
                <c:pt idx="32">
                  <c:v>1.33E-5</c:v>
                </c:pt>
                <c:pt idx="33">
                  <c:v>1.464E-5</c:v>
                </c:pt>
                <c:pt idx="34">
                  <c:v>1.6079999999999999E-5</c:v>
                </c:pt>
                <c:pt idx="35">
                  <c:v>1.7710000000000002E-5</c:v>
                </c:pt>
                <c:pt idx="36">
                  <c:v>1.95E-5</c:v>
                </c:pt>
                <c:pt idx="37">
                  <c:v>2.1420000000000002E-5</c:v>
                </c:pt>
                <c:pt idx="38">
                  <c:v>2.3540000000000002E-5</c:v>
                </c:pt>
                <c:pt idx="39">
                  <c:v>2.5870000000000001E-5</c:v>
                </c:pt>
                <c:pt idx="40">
                  <c:v>2.8439999999999999E-5</c:v>
                </c:pt>
                <c:pt idx="41">
                  <c:v>3.1449999999999999E-5</c:v>
                </c:pt>
                <c:pt idx="42">
                  <c:v>3.4650000000000002E-5</c:v>
                </c:pt>
                <c:pt idx="43">
                  <c:v>3.8090000000000003E-5</c:v>
                </c:pt>
                <c:pt idx="44">
                  <c:v>4.1869999999999997E-5</c:v>
                </c:pt>
                <c:pt idx="45">
                  <c:v>4.6029999999999998E-5</c:v>
                </c:pt>
                <c:pt idx="46">
                  <c:v>5.0710000000000001E-5</c:v>
                </c:pt>
                <c:pt idx="47">
                  <c:v>5.575E-5</c:v>
                </c:pt>
                <c:pt idx="48">
                  <c:v>6.143E-5</c:v>
                </c:pt>
                <c:pt idx="49">
                  <c:v>6.7539999999999994E-5</c:v>
                </c:pt>
                <c:pt idx="50">
                  <c:v>7.4270000000000006E-5</c:v>
                </c:pt>
                <c:pt idx="51">
                  <c:v>8.1660000000000001E-5</c:v>
                </c:pt>
                <c:pt idx="52">
                  <c:v>8.9790000000000006E-5</c:v>
                </c:pt>
                <c:pt idx="53">
                  <c:v>9.8740000000000007E-5</c:v>
                </c:pt>
                <c:pt idx="54">
                  <c:v>1.086E-4</c:v>
                </c:pt>
                <c:pt idx="55">
                  <c:v>1.194E-4</c:v>
                </c:pt>
                <c:pt idx="56">
                  <c:v>1.3129999999999999E-4</c:v>
                </c:pt>
                <c:pt idx="57">
                  <c:v>1.4440000000000001E-4</c:v>
                </c:pt>
                <c:pt idx="58">
                  <c:v>1.5880000000000001E-4</c:v>
                </c:pt>
                <c:pt idx="59">
                  <c:v>1.7459999999999999E-4</c:v>
                </c:pt>
                <c:pt idx="60">
                  <c:v>1.92E-4</c:v>
                </c:pt>
                <c:pt idx="61">
                  <c:v>2.1110000000000001E-4</c:v>
                </c:pt>
                <c:pt idx="62">
                  <c:v>2.3220000000000001E-4</c:v>
                </c:pt>
                <c:pt idx="63">
                  <c:v>2.5530000000000003E-4</c:v>
                </c:pt>
                <c:pt idx="64">
                  <c:v>2.8079999999999999E-4</c:v>
                </c:pt>
                <c:pt idx="65">
                  <c:v>3.0880000000000002E-4</c:v>
                </c:pt>
                <c:pt idx="66">
                  <c:v>3.3960000000000001E-4</c:v>
                </c:pt>
                <c:pt idx="67">
                  <c:v>3.7340000000000002E-4</c:v>
                </c:pt>
                <c:pt idx="68">
                  <c:v>4.105E-4</c:v>
                </c:pt>
                <c:pt idx="69">
                  <c:v>4.5120000000000002E-4</c:v>
                </c:pt>
                <c:pt idx="70">
                  <c:v>4.9589999999999996E-4</c:v>
                </c:pt>
                <c:pt idx="71">
                  <c:v>5.4469999999999996E-4</c:v>
                </c:pt>
                <c:pt idx="72">
                  <c:v>5.9800000000000001E-4</c:v>
                </c:pt>
                <c:pt idx="73">
                  <c:v>6.5620000000000001E-4</c:v>
                </c:pt>
                <c:pt idx="74">
                  <c:v>7.1940000000000003E-4</c:v>
                </c:pt>
                <c:pt idx="75">
                  <c:v>7.8799999999999996E-4</c:v>
                </c:pt>
                <c:pt idx="76">
                  <c:v>8.6240000000000004E-4</c:v>
                </c:pt>
                <c:pt idx="77">
                  <c:v>9.4260000000000004E-4</c:v>
                </c:pt>
                <c:pt idx="78">
                  <c:v>1.029E-3</c:v>
                </c:pt>
                <c:pt idx="79">
                  <c:v>1.122E-3</c:v>
                </c:pt>
                <c:pt idx="80">
                  <c:v>1.222E-3</c:v>
                </c:pt>
                <c:pt idx="81">
                  <c:v>1.328E-3</c:v>
                </c:pt>
                <c:pt idx="82">
                  <c:v>1.4419999999999999E-3</c:v>
                </c:pt>
                <c:pt idx="83">
                  <c:v>1.5629999999999999E-3</c:v>
                </c:pt>
                <c:pt idx="84">
                  <c:v>1.691E-3</c:v>
                </c:pt>
                <c:pt idx="85">
                  <c:v>1.8270000000000001E-3</c:v>
                </c:pt>
                <c:pt idx="86">
                  <c:v>1.9710000000000001E-3</c:v>
                </c:pt>
                <c:pt idx="87">
                  <c:v>2.1229999999999999E-3</c:v>
                </c:pt>
                <c:pt idx="88">
                  <c:v>2.2829999999999999E-3</c:v>
                </c:pt>
                <c:pt idx="89">
                  <c:v>2.4520000000000002E-3</c:v>
                </c:pt>
                <c:pt idx="90">
                  <c:v>2.6289999999999998E-3</c:v>
                </c:pt>
                <c:pt idx="91">
                  <c:v>2.8140000000000001E-3</c:v>
                </c:pt>
                <c:pt idx="92">
                  <c:v>3.0149999999999999E-3</c:v>
                </c:pt>
                <c:pt idx="93">
                  <c:v>3.2179999999999999E-3</c:v>
                </c:pt>
                <c:pt idx="94">
                  <c:v>3.431E-3</c:v>
                </c:pt>
                <c:pt idx="95">
                  <c:v>3.653E-3</c:v>
                </c:pt>
                <c:pt idx="96">
                  <c:v>3.8839999999999999E-3</c:v>
                </c:pt>
                <c:pt idx="97">
                  <c:v>4.1250000000000002E-3</c:v>
                </c:pt>
                <c:pt idx="98">
                  <c:v>4.3750000000000004E-3</c:v>
                </c:pt>
                <c:pt idx="99">
                  <c:v>4.6350000000000002E-3</c:v>
                </c:pt>
                <c:pt idx="100">
                  <c:v>4.9040000000000004E-3</c:v>
                </c:pt>
                <c:pt idx="101">
                  <c:v>5.1840000000000002E-3</c:v>
                </c:pt>
                <c:pt idx="102">
                  <c:v>5.4739999999999997E-3</c:v>
                </c:pt>
                <c:pt idx="103">
                  <c:v>5.7739999999999996E-3</c:v>
                </c:pt>
                <c:pt idx="104">
                  <c:v>6.084E-3</c:v>
                </c:pt>
                <c:pt idx="105">
                  <c:v>6.4050000000000001E-3</c:v>
                </c:pt>
                <c:pt idx="106">
                  <c:v>6.7359999999999998E-3</c:v>
                </c:pt>
                <c:pt idx="107">
                  <c:v>7.0780000000000001E-3</c:v>
                </c:pt>
                <c:pt idx="108">
                  <c:v>7.4310000000000001E-3</c:v>
                </c:pt>
                <c:pt idx="109">
                  <c:v>7.7949999999999998E-3</c:v>
                </c:pt>
                <c:pt idx="110">
                  <c:v>8.1700000000000002E-3</c:v>
                </c:pt>
                <c:pt idx="111">
                  <c:v>8.5570000000000004E-3</c:v>
                </c:pt>
                <c:pt idx="112">
                  <c:v>8.9540000000000002E-3</c:v>
                </c:pt>
                <c:pt idx="113">
                  <c:v>9.3629999999999998E-3</c:v>
                </c:pt>
                <c:pt idx="114">
                  <c:v>9.783E-3</c:v>
                </c:pt>
                <c:pt idx="115">
                  <c:v>1.021E-2</c:v>
                </c:pt>
                <c:pt idx="116">
                  <c:v>1.0659999999999999E-2</c:v>
                </c:pt>
                <c:pt idx="117">
                  <c:v>1.111E-2</c:v>
                </c:pt>
                <c:pt idx="118">
                  <c:v>1.158E-2</c:v>
                </c:pt>
                <c:pt idx="119">
                  <c:v>1.206E-2</c:v>
                </c:pt>
                <c:pt idx="120">
                  <c:v>1.255E-2</c:v>
                </c:pt>
                <c:pt idx="121">
                  <c:v>1.3050000000000001E-2</c:v>
                </c:pt>
                <c:pt idx="122">
                  <c:v>1.357E-2</c:v>
                </c:pt>
                <c:pt idx="123">
                  <c:v>1.409E-2</c:v>
                </c:pt>
                <c:pt idx="124">
                  <c:v>1.4630000000000001E-2</c:v>
                </c:pt>
                <c:pt idx="125">
                  <c:v>1.5180000000000001E-2</c:v>
                </c:pt>
                <c:pt idx="126">
                  <c:v>1.5740000000000001E-2</c:v>
                </c:pt>
                <c:pt idx="127">
                  <c:v>1.6320000000000001E-2</c:v>
                </c:pt>
                <c:pt idx="128">
                  <c:v>1.6899999999999998E-2</c:v>
                </c:pt>
                <c:pt idx="129">
                  <c:v>1.7500000000000002E-2</c:v>
                </c:pt>
                <c:pt idx="130">
                  <c:v>1.8110000000000001E-2</c:v>
                </c:pt>
                <c:pt idx="131">
                  <c:v>1.873E-2</c:v>
                </c:pt>
                <c:pt idx="132">
                  <c:v>1.9359999999999999E-2</c:v>
                </c:pt>
                <c:pt idx="133">
                  <c:v>2.001E-2</c:v>
                </c:pt>
                <c:pt idx="134">
                  <c:v>2.0660000000000001E-2</c:v>
                </c:pt>
                <c:pt idx="135">
                  <c:v>2.1329999999999998E-2</c:v>
                </c:pt>
                <c:pt idx="136">
                  <c:v>2.2009999999999998E-2</c:v>
                </c:pt>
                <c:pt idx="137">
                  <c:v>2.2700000000000001E-2</c:v>
                </c:pt>
                <c:pt idx="138">
                  <c:v>2.3400000000000001E-2</c:v>
                </c:pt>
                <c:pt idx="139">
                  <c:v>2.4109999999999999E-2</c:v>
                </c:pt>
                <c:pt idx="140">
                  <c:v>2.4830000000000001E-2</c:v>
                </c:pt>
                <c:pt idx="141">
                  <c:v>2.5559999999999999E-2</c:v>
                </c:pt>
                <c:pt idx="142">
                  <c:v>2.631E-2</c:v>
                </c:pt>
                <c:pt idx="143">
                  <c:v>2.7060000000000001E-2</c:v>
                </c:pt>
                <c:pt idx="144">
                  <c:v>2.7830000000000001E-2</c:v>
                </c:pt>
                <c:pt idx="145">
                  <c:v>2.86E-2</c:v>
                </c:pt>
                <c:pt idx="146">
                  <c:v>2.938E-2</c:v>
                </c:pt>
                <c:pt idx="147">
                  <c:v>3.0179999999999998E-2</c:v>
                </c:pt>
                <c:pt idx="148">
                  <c:v>3.0980000000000001E-2</c:v>
                </c:pt>
                <c:pt idx="149">
                  <c:v>3.1789999999999999E-2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3.5999999999999997E-2</c:v>
                </c:pt>
                <c:pt idx="155">
                  <c:v>3.6859999999999997E-2</c:v>
                </c:pt>
                <c:pt idx="156">
                  <c:v>3.7740000000000003E-2</c:v>
                </c:pt>
                <c:pt idx="157">
                  <c:v>3.8620000000000002E-2</c:v>
                </c:pt>
                <c:pt idx="158">
                  <c:v>3.9510000000000003E-2</c:v>
                </c:pt>
                <c:pt idx="159">
                  <c:v>4.0410000000000001E-2</c:v>
                </c:pt>
                <c:pt idx="160">
                  <c:v>4.1309999999999999E-2</c:v>
                </c:pt>
                <c:pt idx="161">
                  <c:v>4.2229999999999997E-2</c:v>
                </c:pt>
                <c:pt idx="162">
                  <c:v>4.3150000000000001E-2</c:v>
                </c:pt>
                <c:pt idx="163">
                  <c:v>4.4080000000000001E-2</c:v>
                </c:pt>
                <c:pt idx="164">
                  <c:v>4.5010000000000001E-2</c:v>
                </c:pt>
                <c:pt idx="165">
                  <c:v>4.5949999999999998E-2</c:v>
                </c:pt>
                <c:pt idx="166">
                  <c:v>4.6899999999999997E-2</c:v>
                </c:pt>
                <c:pt idx="167">
                  <c:v>4.786E-2</c:v>
                </c:pt>
                <c:pt idx="168">
                  <c:v>4.8820000000000002E-2</c:v>
                </c:pt>
                <c:pt idx="169">
                  <c:v>4.9790000000000001E-2</c:v>
                </c:pt>
                <c:pt idx="170">
                  <c:v>5.076E-2</c:v>
                </c:pt>
                <c:pt idx="171">
                  <c:v>5.1740000000000001E-2</c:v>
                </c:pt>
                <c:pt idx="172">
                  <c:v>5.2729999999999999E-2</c:v>
                </c:pt>
                <c:pt idx="173">
                  <c:v>5.3719999999999997E-2</c:v>
                </c:pt>
                <c:pt idx="174">
                  <c:v>5.4719999999999998E-2</c:v>
                </c:pt>
                <c:pt idx="175">
                  <c:v>5.5719999999999999E-2</c:v>
                </c:pt>
                <c:pt idx="176">
                  <c:v>5.6730000000000003E-2</c:v>
                </c:pt>
                <c:pt idx="177">
                  <c:v>5.7750000000000003E-2</c:v>
                </c:pt>
                <c:pt idx="178">
                  <c:v>5.8770000000000003E-2</c:v>
                </c:pt>
                <c:pt idx="179">
                  <c:v>5.9790000000000003E-2</c:v>
                </c:pt>
                <c:pt idx="180">
                  <c:v>6.0819999999999999E-2</c:v>
                </c:pt>
                <c:pt idx="181">
                  <c:v>6.1859999999999998E-2</c:v>
                </c:pt>
                <c:pt idx="182">
                  <c:v>6.2899999999999998E-2</c:v>
                </c:pt>
                <c:pt idx="183">
                  <c:v>6.3950000000000007E-2</c:v>
                </c:pt>
                <c:pt idx="184">
                  <c:v>6.5000000000000002E-2</c:v>
                </c:pt>
                <c:pt idx="185">
                  <c:v>6.6049999999999998E-2</c:v>
                </c:pt>
                <c:pt idx="186">
                  <c:v>6.7110000000000003E-2</c:v>
                </c:pt>
                <c:pt idx="187">
                  <c:v>6.8169999999999994E-2</c:v>
                </c:pt>
                <c:pt idx="188">
                  <c:v>6.9239999999999996E-2</c:v>
                </c:pt>
                <c:pt idx="189">
                  <c:v>7.0309999999999997E-2</c:v>
                </c:pt>
                <c:pt idx="190">
                  <c:v>7.1389999999999995E-2</c:v>
                </c:pt>
                <c:pt idx="191">
                  <c:v>7.2470000000000007E-2</c:v>
                </c:pt>
                <c:pt idx="192">
                  <c:v>7.356E-2</c:v>
                </c:pt>
                <c:pt idx="193">
                  <c:v>7.4639999999999998E-2</c:v>
                </c:pt>
                <c:pt idx="194">
                  <c:v>7.5740000000000002E-2</c:v>
                </c:pt>
                <c:pt idx="195">
                  <c:v>7.6829999999999996E-2</c:v>
                </c:pt>
                <c:pt idx="196">
                  <c:v>7.7929999999999999E-2</c:v>
                </c:pt>
                <c:pt idx="197">
                  <c:v>7.9030000000000003E-2</c:v>
                </c:pt>
                <c:pt idx="198">
                  <c:v>8.0140000000000003E-2</c:v>
                </c:pt>
                <c:pt idx="199">
                  <c:v>8.1250000000000003E-2</c:v>
                </c:pt>
                <c:pt idx="200">
                  <c:v>8.2360000000000003E-2</c:v>
                </c:pt>
                <c:pt idx="201">
                  <c:v>8.3470000000000003E-2</c:v>
                </c:pt>
                <c:pt idx="202">
                  <c:v>8.4589999999999999E-2</c:v>
                </c:pt>
                <c:pt idx="203">
                  <c:v>8.5709999999999995E-2</c:v>
                </c:pt>
                <c:pt idx="204">
                  <c:v>8.6830000000000004E-2</c:v>
                </c:pt>
                <c:pt idx="205">
                  <c:v>8.795E-2</c:v>
                </c:pt>
                <c:pt idx="206">
                  <c:v>8.9069999999999996E-2</c:v>
                </c:pt>
                <c:pt idx="207">
                  <c:v>9.0200000000000002E-2</c:v>
                </c:pt>
                <c:pt idx="208">
                  <c:v>9.1329999999999995E-2</c:v>
                </c:pt>
                <c:pt idx="209">
                  <c:v>9.2460000000000001E-2</c:v>
                </c:pt>
                <c:pt idx="210">
                  <c:v>9.3590000000000007E-2</c:v>
                </c:pt>
                <c:pt idx="211">
                  <c:v>9.4719999999999999E-2</c:v>
                </c:pt>
                <c:pt idx="212">
                  <c:v>9.5860000000000001E-2</c:v>
                </c:pt>
                <c:pt idx="213">
                  <c:v>9.6990000000000007E-2</c:v>
                </c:pt>
                <c:pt idx="214">
                  <c:v>9.8129999999999995E-2</c:v>
                </c:pt>
                <c:pt idx="215">
                  <c:v>9.9260000000000001E-2</c:v>
                </c:pt>
                <c:pt idx="216">
                  <c:v>0.1004</c:v>
                </c:pt>
                <c:pt idx="217">
                  <c:v>0.10150000000000001</c:v>
                </c:pt>
                <c:pt idx="218">
                  <c:v>0.1027</c:v>
                </c:pt>
                <c:pt idx="219">
                  <c:v>0.1038</c:v>
                </c:pt>
                <c:pt idx="220">
                  <c:v>0.105</c:v>
                </c:pt>
                <c:pt idx="221">
                  <c:v>0.1061</c:v>
                </c:pt>
                <c:pt idx="222">
                  <c:v>0.1072</c:v>
                </c:pt>
                <c:pt idx="223">
                  <c:v>0.1084</c:v>
                </c:pt>
                <c:pt idx="224">
                  <c:v>0.1095</c:v>
                </c:pt>
                <c:pt idx="225">
                  <c:v>0.11070000000000001</c:v>
                </c:pt>
                <c:pt idx="226">
                  <c:v>0.1118</c:v>
                </c:pt>
                <c:pt idx="227">
                  <c:v>0.113</c:v>
                </c:pt>
                <c:pt idx="228">
                  <c:v>0.11409999999999999</c:v>
                </c:pt>
                <c:pt idx="229">
                  <c:v>0.1152</c:v>
                </c:pt>
                <c:pt idx="230">
                  <c:v>0.1164</c:v>
                </c:pt>
                <c:pt idx="231">
                  <c:v>0.11749999999999999</c:v>
                </c:pt>
                <c:pt idx="232">
                  <c:v>0.1187</c:v>
                </c:pt>
                <c:pt idx="233">
                  <c:v>0.1198</c:v>
                </c:pt>
                <c:pt idx="234">
                  <c:v>0.121</c:v>
                </c:pt>
                <c:pt idx="235">
                  <c:v>0.1221</c:v>
                </c:pt>
                <c:pt idx="236">
                  <c:v>0.12330000000000001</c:v>
                </c:pt>
                <c:pt idx="237">
                  <c:v>0.1244</c:v>
                </c:pt>
                <c:pt idx="238">
                  <c:v>0.1255</c:v>
                </c:pt>
                <c:pt idx="239">
                  <c:v>0.12670000000000001</c:v>
                </c:pt>
                <c:pt idx="240">
                  <c:v>0.1278</c:v>
                </c:pt>
                <c:pt idx="241">
                  <c:v>0.129</c:v>
                </c:pt>
                <c:pt idx="242">
                  <c:v>0.13009999999999999</c:v>
                </c:pt>
                <c:pt idx="243">
                  <c:v>0.1313</c:v>
                </c:pt>
                <c:pt idx="244">
                  <c:v>0.13239999999999999</c:v>
                </c:pt>
                <c:pt idx="245">
                  <c:v>0.1336</c:v>
                </c:pt>
                <c:pt idx="246">
                  <c:v>0.13469999999999999</c:v>
                </c:pt>
                <c:pt idx="247">
                  <c:v>0.13589999999999999</c:v>
                </c:pt>
                <c:pt idx="248">
                  <c:v>0.13700000000000001</c:v>
                </c:pt>
                <c:pt idx="249">
                  <c:v>0.1381</c:v>
                </c:pt>
                <c:pt idx="250">
                  <c:v>0.13930000000000001</c:v>
                </c:pt>
                <c:pt idx="251">
                  <c:v>0.1404</c:v>
                </c:pt>
                <c:pt idx="252">
                  <c:v>0.1416</c:v>
                </c:pt>
                <c:pt idx="253">
                  <c:v>0.14269999999999999</c:v>
                </c:pt>
                <c:pt idx="254">
                  <c:v>0.1439</c:v>
                </c:pt>
                <c:pt idx="255">
                  <c:v>0.14499999999999999</c:v>
                </c:pt>
                <c:pt idx="256">
                  <c:v>0.1462</c:v>
                </c:pt>
                <c:pt idx="257">
                  <c:v>0.14729999999999999</c:v>
                </c:pt>
                <c:pt idx="258">
                  <c:v>0.14849999999999999</c:v>
                </c:pt>
                <c:pt idx="259">
                  <c:v>0.14960000000000001</c:v>
                </c:pt>
                <c:pt idx="260">
                  <c:v>0.15079999999999999</c:v>
                </c:pt>
                <c:pt idx="261">
                  <c:v>0.15190000000000001</c:v>
                </c:pt>
                <c:pt idx="262">
                  <c:v>0.153</c:v>
                </c:pt>
                <c:pt idx="263">
                  <c:v>0.1542</c:v>
                </c:pt>
                <c:pt idx="264">
                  <c:v>0.15529999999999999</c:v>
                </c:pt>
                <c:pt idx="265">
                  <c:v>0.1565</c:v>
                </c:pt>
                <c:pt idx="266">
                  <c:v>0.15759999999999999</c:v>
                </c:pt>
                <c:pt idx="267">
                  <c:v>0.1588</c:v>
                </c:pt>
                <c:pt idx="268">
                  <c:v>0.15989999999999999</c:v>
                </c:pt>
                <c:pt idx="269">
                  <c:v>0.16109999999999999</c:v>
                </c:pt>
                <c:pt idx="270">
                  <c:v>0.16220000000000001</c:v>
                </c:pt>
                <c:pt idx="271">
                  <c:v>0.16339999999999999</c:v>
                </c:pt>
                <c:pt idx="272">
                  <c:v>0.16450000000000001</c:v>
                </c:pt>
                <c:pt idx="273">
                  <c:v>0.16569999999999999</c:v>
                </c:pt>
                <c:pt idx="274">
                  <c:v>0.1668</c:v>
                </c:pt>
                <c:pt idx="275">
                  <c:v>0.16789999999999999</c:v>
                </c:pt>
                <c:pt idx="276">
                  <c:v>0.1691</c:v>
                </c:pt>
                <c:pt idx="277">
                  <c:v>0.17019999999999999</c:v>
                </c:pt>
                <c:pt idx="278">
                  <c:v>0.1714</c:v>
                </c:pt>
                <c:pt idx="279">
                  <c:v>0.17249999999999999</c:v>
                </c:pt>
                <c:pt idx="280">
                  <c:v>0.17369999999999999</c:v>
                </c:pt>
                <c:pt idx="281">
                  <c:v>0.17480000000000001</c:v>
                </c:pt>
                <c:pt idx="282">
                  <c:v>0.17599999999999999</c:v>
                </c:pt>
                <c:pt idx="283">
                  <c:v>0.17710000000000001</c:v>
                </c:pt>
                <c:pt idx="284">
                  <c:v>0.17829999999999999</c:v>
                </c:pt>
                <c:pt idx="285">
                  <c:v>0.1794</c:v>
                </c:pt>
                <c:pt idx="286">
                  <c:v>0.18060000000000001</c:v>
                </c:pt>
                <c:pt idx="287">
                  <c:v>0.1817</c:v>
                </c:pt>
                <c:pt idx="288">
                  <c:v>0.18279999999999999</c:v>
                </c:pt>
                <c:pt idx="289">
                  <c:v>0.184</c:v>
                </c:pt>
                <c:pt idx="290">
                  <c:v>0.18509999999999999</c:v>
                </c:pt>
                <c:pt idx="291">
                  <c:v>0.18629999999999999</c:v>
                </c:pt>
                <c:pt idx="292">
                  <c:v>0.18740000000000001</c:v>
                </c:pt>
                <c:pt idx="293">
                  <c:v>0.18859999999999999</c:v>
                </c:pt>
                <c:pt idx="294">
                  <c:v>0.18970000000000001</c:v>
                </c:pt>
                <c:pt idx="295">
                  <c:v>0.19089999999999999</c:v>
                </c:pt>
                <c:pt idx="296">
                  <c:v>0.192</c:v>
                </c:pt>
                <c:pt idx="297">
                  <c:v>0.19320000000000001</c:v>
                </c:pt>
                <c:pt idx="298">
                  <c:v>0.1943</c:v>
                </c:pt>
                <c:pt idx="299">
                  <c:v>0.19550000000000001</c:v>
                </c:pt>
                <c:pt idx="300">
                  <c:v>0.1966</c:v>
                </c:pt>
                <c:pt idx="301">
                  <c:v>0.19769999999999999</c:v>
                </c:pt>
                <c:pt idx="302">
                  <c:v>0.19889999999999999</c:v>
                </c:pt>
                <c:pt idx="303">
                  <c:v>0.2</c:v>
                </c:pt>
                <c:pt idx="304">
                  <c:v>0.20119999999999999</c:v>
                </c:pt>
                <c:pt idx="305">
                  <c:v>0.20230000000000001</c:v>
                </c:pt>
                <c:pt idx="306">
                  <c:v>0.20349999999999999</c:v>
                </c:pt>
                <c:pt idx="307">
                  <c:v>0.2046</c:v>
                </c:pt>
                <c:pt idx="308">
                  <c:v>0.20580000000000001</c:v>
                </c:pt>
                <c:pt idx="309">
                  <c:v>0.2069</c:v>
                </c:pt>
                <c:pt idx="310">
                  <c:v>0.20810000000000001</c:v>
                </c:pt>
                <c:pt idx="311">
                  <c:v>0.2092</c:v>
                </c:pt>
                <c:pt idx="312">
                  <c:v>0.2104</c:v>
                </c:pt>
                <c:pt idx="313">
                  <c:v>0.21149999999999999</c:v>
                </c:pt>
                <c:pt idx="314">
                  <c:v>0.21260000000000001</c:v>
                </c:pt>
                <c:pt idx="315">
                  <c:v>0.21379999999999999</c:v>
                </c:pt>
                <c:pt idx="316">
                  <c:v>0.21490000000000001</c:v>
                </c:pt>
                <c:pt idx="317">
                  <c:v>0.21609999999999999</c:v>
                </c:pt>
                <c:pt idx="318">
                  <c:v>0.2172</c:v>
                </c:pt>
                <c:pt idx="319">
                  <c:v>0.21840000000000001</c:v>
                </c:pt>
                <c:pt idx="320">
                  <c:v>0.2195</c:v>
                </c:pt>
                <c:pt idx="321">
                  <c:v>0.22070000000000001</c:v>
                </c:pt>
                <c:pt idx="322">
                  <c:v>0.2218</c:v>
                </c:pt>
                <c:pt idx="323">
                  <c:v>0.223</c:v>
                </c:pt>
                <c:pt idx="324">
                  <c:v>0.22409999999999999</c:v>
                </c:pt>
                <c:pt idx="325">
                  <c:v>0.2253</c:v>
                </c:pt>
                <c:pt idx="326">
                  <c:v>0.22639999999999999</c:v>
                </c:pt>
                <c:pt idx="327">
                  <c:v>0.22750000000000001</c:v>
                </c:pt>
                <c:pt idx="328">
                  <c:v>0.22869999999999999</c:v>
                </c:pt>
                <c:pt idx="329">
                  <c:v>0.2298</c:v>
                </c:pt>
                <c:pt idx="330">
                  <c:v>0.23100000000000001</c:v>
                </c:pt>
                <c:pt idx="331">
                  <c:v>0.2321</c:v>
                </c:pt>
                <c:pt idx="332">
                  <c:v>0.23330000000000001</c:v>
                </c:pt>
                <c:pt idx="333">
                  <c:v>0.2344</c:v>
                </c:pt>
                <c:pt idx="334">
                  <c:v>0.2356</c:v>
                </c:pt>
                <c:pt idx="335">
                  <c:v>0.23669999999999999</c:v>
                </c:pt>
                <c:pt idx="336">
                  <c:v>0.2379</c:v>
                </c:pt>
                <c:pt idx="337">
                  <c:v>0.23899999999999999</c:v>
                </c:pt>
                <c:pt idx="338">
                  <c:v>0.2402</c:v>
                </c:pt>
                <c:pt idx="339">
                  <c:v>0.24129999999999999</c:v>
                </c:pt>
                <c:pt idx="340">
                  <c:v>0.2424</c:v>
                </c:pt>
                <c:pt idx="341">
                  <c:v>0.24360000000000001</c:v>
                </c:pt>
                <c:pt idx="342">
                  <c:v>0.2447</c:v>
                </c:pt>
                <c:pt idx="343">
                  <c:v>0.24590000000000001</c:v>
                </c:pt>
                <c:pt idx="344">
                  <c:v>0.247</c:v>
                </c:pt>
                <c:pt idx="345">
                  <c:v>0.2482</c:v>
                </c:pt>
                <c:pt idx="346">
                  <c:v>0.24929999999999999</c:v>
                </c:pt>
                <c:pt idx="347">
                  <c:v>0.2505</c:v>
                </c:pt>
                <c:pt idx="348">
                  <c:v>0.25159999999999999</c:v>
                </c:pt>
                <c:pt idx="349">
                  <c:v>0.25280000000000002</c:v>
                </c:pt>
                <c:pt idx="350">
                  <c:v>0.25390000000000001</c:v>
                </c:pt>
                <c:pt idx="351">
                  <c:v>0.25509999999999999</c:v>
                </c:pt>
                <c:pt idx="352">
                  <c:v>0.25619999999999998</c:v>
                </c:pt>
                <c:pt idx="353">
                  <c:v>0.25729999999999997</c:v>
                </c:pt>
                <c:pt idx="354">
                  <c:v>0.25850000000000001</c:v>
                </c:pt>
                <c:pt idx="355">
                  <c:v>0.2596</c:v>
                </c:pt>
                <c:pt idx="356">
                  <c:v>0.26079999999999998</c:v>
                </c:pt>
                <c:pt idx="357">
                  <c:v>0.26190000000000002</c:v>
                </c:pt>
                <c:pt idx="358">
                  <c:v>0.2631</c:v>
                </c:pt>
                <c:pt idx="359">
                  <c:v>0.26419999999999999</c:v>
                </c:pt>
                <c:pt idx="360">
                  <c:v>0.26540000000000002</c:v>
                </c:pt>
                <c:pt idx="361">
                  <c:v>0.26650000000000001</c:v>
                </c:pt>
                <c:pt idx="362">
                  <c:v>0.26769999999999999</c:v>
                </c:pt>
                <c:pt idx="363">
                  <c:v>0.26879999999999998</c:v>
                </c:pt>
                <c:pt idx="364">
                  <c:v>0.27</c:v>
                </c:pt>
                <c:pt idx="365">
                  <c:v>0.27110000000000001</c:v>
                </c:pt>
                <c:pt idx="366">
                  <c:v>0.27229999999999999</c:v>
                </c:pt>
                <c:pt idx="367">
                  <c:v>0.27339999999999998</c:v>
                </c:pt>
                <c:pt idx="368">
                  <c:v>0.27450000000000002</c:v>
                </c:pt>
                <c:pt idx="369">
                  <c:v>0.2757</c:v>
                </c:pt>
                <c:pt idx="370">
                  <c:v>0.27679999999999999</c:v>
                </c:pt>
                <c:pt idx="371">
                  <c:v>0.27800000000000002</c:v>
                </c:pt>
                <c:pt idx="372">
                  <c:v>0.27910000000000001</c:v>
                </c:pt>
                <c:pt idx="373">
                  <c:v>0.28029999999999999</c:v>
                </c:pt>
                <c:pt idx="374">
                  <c:v>0.28139999999999998</c:v>
                </c:pt>
                <c:pt idx="375">
                  <c:v>0.28260000000000002</c:v>
                </c:pt>
                <c:pt idx="376">
                  <c:v>0.28370000000000001</c:v>
                </c:pt>
                <c:pt idx="377">
                  <c:v>0.28489999999999999</c:v>
                </c:pt>
                <c:pt idx="378">
                  <c:v>0.28599999999999998</c:v>
                </c:pt>
                <c:pt idx="379">
                  <c:v>0.28720000000000001</c:v>
                </c:pt>
                <c:pt idx="380">
                  <c:v>0.2883</c:v>
                </c:pt>
                <c:pt idx="381">
                  <c:v>0.28939999999999999</c:v>
                </c:pt>
                <c:pt idx="382">
                  <c:v>0.29060000000000002</c:v>
                </c:pt>
                <c:pt idx="383">
                  <c:v>0.29170000000000001</c:v>
                </c:pt>
                <c:pt idx="384">
                  <c:v>0.29289999999999999</c:v>
                </c:pt>
                <c:pt idx="385">
                  <c:v>0.29399999999999998</c:v>
                </c:pt>
                <c:pt idx="386">
                  <c:v>0.29520000000000002</c:v>
                </c:pt>
                <c:pt idx="387">
                  <c:v>0.29630000000000001</c:v>
                </c:pt>
                <c:pt idx="388">
                  <c:v>0.29749999999999999</c:v>
                </c:pt>
                <c:pt idx="389">
                  <c:v>0.29859999999999998</c:v>
                </c:pt>
                <c:pt idx="390">
                  <c:v>0.29980000000000001</c:v>
                </c:pt>
                <c:pt idx="391">
                  <c:v>0.3009</c:v>
                </c:pt>
                <c:pt idx="392">
                  <c:v>0.30209999999999998</c:v>
                </c:pt>
                <c:pt idx="393">
                  <c:v>0.30320000000000003</c:v>
                </c:pt>
                <c:pt idx="394">
                  <c:v>0.30430000000000001</c:v>
                </c:pt>
                <c:pt idx="395">
                  <c:v>0.30549999999999999</c:v>
                </c:pt>
                <c:pt idx="396">
                  <c:v>0.30659999999999998</c:v>
                </c:pt>
                <c:pt idx="397">
                  <c:v>0.30780000000000002</c:v>
                </c:pt>
                <c:pt idx="398">
                  <c:v>0.30890000000000001</c:v>
                </c:pt>
                <c:pt idx="399">
                  <c:v>0.31009999999999999</c:v>
                </c:pt>
                <c:pt idx="400">
                  <c:v>0.31119999999999998</c:v>
                </c:pt>
                <c:pt idx="401">
                  <c:v>0.31240000000000001</c:v>
                </c:pt>
                <c:pt idx="402">
                  <c:v>0.3135</c:v>
                </c:pt>
                <c:pt idx="403">
                  <c:v>0.31469999999999998</c:v>
                </c:pt>
                <c:pt idx="404">
                  <c:v>0.31580000000000003</c:v>
                </c:pt>
                <c:pt idx="405">
                  <c:v>0.317</c:v>
                </c:pt>
                <c:pt idx="406">
                  <c:v>0.31809999999999999</c:v>
                </c:pt>
                <c:pt idx="407">
                  <c:v>0.31919999999999998</c:v>
                </c:pt>
                <c:pt idx="408">
                  <c:v>0.32040000000000002</c:v>
                </c:pt>
                <c:pt idx="409">
                  <c:v>0.32150000000000001</c:v>
                </c:pt>
                <c:pt idx="410">
                  <c:v>0.32269999999999999</c:v>
                </c:pt>
                <c:pt idx="411">
                  <c:v>0.32379999999999998</c:v>
                </c:pt>
                <c:pt idx="412">
                  <c:v>0.32500000000000001</c:v>
                </c:pt>
                <c:pt idx="413">
                  <c:v>0.3261</c:v>
                </c:pt>
                <c:pt idx="414">
                  <c:v>0.32729999999999998</c:v>
                </c:pt>
                <c:pt idx="415">
                  <c:v>0.32840000000000003</c:v>
                </c:pt>
                <c:pt idx="416">
                  <c:v>0.3296</c:v>
                </c:pt>
                <c:pt idx="417">
                  <c:v>0.33069999999999999</c:v>
                </c:pt>
                <c:pt idx="418">
                  <c:v>0.33189999999999997</c:v>
                </c:pt>
                <c:pt idx="419">
                  <c:v>0.33300000000000002</c:v>
                </c:pt>
                <c:pt idx="420">
                  <c:v>0.33410000000000001</c:v>
                </c:pt>
                <c:pt idx="421">
                  <c:v>0.33529999999999999</c:v>
                </c:pt>
                <c:pt idx="422">
                  <c:v>0.33639999999999998</c:v>
                </c:pt>
                <c:pt idx="423">
                  <c:v>0.33760000000000001</c:v>
                </c:pt>
                <c:pt idx="424">
                  <c:v>0.3387</c:v>
                </c:pt>
                <c:pt idx="425">
                  <c:v>0.33989999999999998</c:v>
                </c:pt>
                <c:pt idx="426">
                  <c:v>0.34100000000000003</c:v>
                </c:pt>
                <c:pt idx="427">
                  <c:v>0.3422</c:v>
                </c:pt>
                <c:pt idx="428">
                  <c:v>0.34329999999999999</c:v>
                </c:pt>
                <c:pt idx="429">
                  <c:v>0.34449999999999997</c:v>
                </c:pt>
                <c:pt idx="430">
                  <c:v>0.34560000000000002</c:v>
                </c:pt>
                <c:pt idx="431">
                  <c:v>0.3468</c:v>
                </c:pt>
                <c:pt idx="432">
                  <c:v>0.34789999999999999</c:v>
                </c:pt>
                <c:pt idx="433">
                  <c:v>0.34899999999999998</c:v>
                </c:pt>
                <c:pt idx="434">
                  <c:v>0.35020000000000001</c:v>
                </c:pt>
                <c:pt idx="435">
                  <c:v>0.3513</c:v>
                </c:pt>
                <c:pt idx="436">
                  <c:v>0.35249999999999998</c:v>
                </c:pt>
                <c:pt idx="437">
                  <c:v>0.35360000000000003</c:v>
                </c:pt>
                <c:pt idx="438">
                  <c:v>0.3548</c:v>
                </c:pt>
                <c:pt idx="439">
                  <c:v>0.35589999999999999</c:v>
                </c:pt>
                <c:pt idx="440">
                  <c:v>0.35709999999999997</c:v>
                </c:pt>
                <c:pt idx="441">
                  <c:v>0.35820000000000002</c:v>
                </c:pt>
                <c:pt idx="442">
                  <c:v>0.3594</c:v>
                </c:pt>
                <c:pt idx="443">
                  <c:v>0.36049999999999999</c:v>
                </c:pt>
                <c:pt idx="444">
                  <c:v>0.36170000000000002</c:v>
                </c:pt>
                <c:pt idx="445">
                  <c:v>0.36280000000000001</c:v>
                </c:pt>
                <c:pt idx="446">
                  <c:v>0.3639</c:v>
                </c:pt>
                <c:pt idx="447">
                  <c:v>0.36509999999999998</c:v>
                </c:pt>
                <c:pt idx="448">
                  <c:v>0.36620000000000003</c:v>
                </c:pt>
                <c:pt idx="449">
                  <c:v>0.3674</c:v>
                </c:pt>
                <c:pt idx="450">
                  <c:v>0.36849999999999999</c:v>
                </c:pt>
                <c:pt idx="451">
                  <c:v>0.36969999999999997</c:v>
                </c:pt>
                <c:pt idx="452">
                  <c:v>0.37080000000000002</c:v>
                </c:pt>
                <c:pt idx="453">
                  <c:v>0.372</c:v>
                </c:pt>
                <c:pt idx="454">
                  <c:v>0.37309999999999999</c:v>
                </c:pt>
                <c:pt idx="455">
                  <c:v>0.37430000000000002</c:v>
                </c:pt>
                <c:pt idx="456">
                  <c:v>0.37540000000000001</c:v>
                </c:pt>
                <c:pt idx="457">
                  <c:v>0.37659999999999999</c:v>
                </c:pt>
                <c:pt idx="458">
                  <c:v>0.37769999999999998</c:v>
                </c:pt>
                <c:pt idx="459">
                  <c:v>0.37880000000000003</c:v>
                </c:pt>
                <c:pt idx="460">
                  <c:v>0.38</c:v>
                </c:pt>
                <c:pt idx="461">
                  <c:v>0.38109999999999999</c:v>
                </c:pt>
                <c:pt idx="462">
                  <c:v>0.38229999999999997</c:v>
                </c:pt>
                <c:pt idx="463">
                  <c:v>0.38340000000000002</c:v>
                </c:pt>
                <c:pt idx="464">
                  <c:v>0.3846</c:v>
                </c:pt>
                <c:pt idx="465">
                  <c:v>0.38569999999999999</c:v>
                </c:pt>
                <c:pt idx="466">
                  <c:v>0.38690000000000002</c:v>
                </c:pt>
                <c:pt idx="467">
                  <c:v>0.38800000000000001</c:v>
                </c:pt>
                <c:pt idx="468">
                  <c:v>0.38919999999999999</c:v>
                </c:pt>
                <c:pt idx="469">
                  <c:v>0.39029999999999998</c:v>
                </c:pt>
                <c:pt idx="470">
                  <c:v>0.39150000000000001</c:v>
                </c:pt>
                <c:pt idx="471">
                  <c:v>0.3926</c:v>
                </c:pt>
                <c:pt idx="472">
                  <c:v>0.39369999999999999</c:v>
                </c:pt>
                <c:pt idx="473">
                  <c:v>0.39489999999999997</c:v>
                </c:pt>
                <c:pt idx="474">
                  <c:v>0.39600000000000002</c:v>
                </c:pt>
                <c:pt idx="475">
                  <c:v>0.3972</c:v>
                </c:pt>
                <c:pt idx="476">
                  <c:v>0.39829999999999999</c:v>
                </c:pt>
                <c:pt idx="477">
                  <c:v>0.39950000000000002</c:v>
                </c:pt>
                <c:pt idx="478">
                  <c:v>0.40060000000000001</c:v>
                </c:pt>
                <c:pt idx="479">
                  <c:v>0.40179999999999999</c:v>
                </c:pt>
                <c:pt idx="480">
                  <c:v>0.40289999999999998</c:v>
                </c:pt>
                <c:pt idx="481">
                  <c:v>0.40410000000000001</c:v>
                </c:pt>
                <c:pt idx="482">
                  <c:v>0.4052</c:v>
                </c:pt>
                <c:pt idx="483">
                  <c:v>0.40639999999999998</c:v>
                </c:pt>
                <c:pt idx="484">
                  <c:v>0.40749999999999997</c:v>
                </c:pt>
                <c:pt idx="485">
                  <c:v>0.40870000000000001</c:v>
                </c:pt>
                <c:pt idx="486">
                  <c:v>0.4098</c:v>
                </c:pt>
                <c:pt idx="487">
                  <c:v>0.41089999999999999</c:v>
                </c:pt>
                <c:pt idx="488">
                  <c:v>0.41210000000000002</c:v>
                </c:pt>
                <c:pt idx="489">
                  <c:v>0.41320000000000001</c:v>
                </c:pt>
                <c:pt idx="490">
                  <c:v>0.41439999999999999</c:v>
                </c:pt>
                <c:pt idx="491">
                  <c:v>0.41549999999999998</c:v>
                </c:pt>
                <c:pt idx="492">
                  <c:v>0.41670000000000001</c:v>
                </c:pt>
                <c:pt idx="493">
                  <c:v>0.4178</c:v>
                </c:pt>
                <c:pt idx="494">
                  <c:v>0.41899999999999998</c:v>
                </c:pt>
                <c:pt idx="495">
                  <c:v>0.42009999999999997</c:v>
                </c:pt>
                <c:pt idx="496">
                  <c:v>0.42130000000000001</c:v>
                </c:pt>
                <c:pt idx="497">
                  <c:v>0.4224</c:v>
                </c:pt>
                <c:pt idx="498">
                  <c:v>0.42359999999999998</c:v>
                </c:pt>
                <c:pt idx="499">
                  <c:v>0.42470000000000002</c:v>
                </c:pt>
                <c:pt idx="500">
                  <c:v>0.42580000000000001</c:v>
                </c:pt>
                <c:pt idx="501">
                  <c:v>0.42699999999999999</c:v>
                </c:pt>
                <c:pt idx="502">
                  <c:v>0.42809999999999998</c:v>
                </c:pt>
                <c:pt idx="503">
                  <c:v>0.42930000000000001</c:v>
                </c:pt>
                <c:pt idx="504">
                  <c:v>0.4304</c:v>
                </c:pt>
                <c:pt idx="505">
                  <c:v>0.43159999999999998</c:v>
                </c:pt>
                <c:pt idx="506">
                  <c:v>0.43269999999999997</c:v>
                </c:pt>
                <c:pt idx="507">
                  <c:v>0.43390000000000001</c:v>
                </c:pt>
                <c:pt idx="508">
                  <c:v>0.435</c:v>
                </c:pt>
                <c:pt idx="509">
                  <c:v>0.43619999999999998</c:v>
                </c:pt>
                <c:pt idx="510">
                  <c:v>0.43730000000000002</c:v>
                </c:pt>
                <c:pt idx="511">
                  <c:v>0.4385</c:v>
                </c:pt>
                <c:pt idx="512">
                  <c:v>0.43959999999999999</c:v>
                </c:pt>
                <c:pt idx="513">
                  <c:v>0.44069999999999998</c:v>
                </c:pt>
                <c:pt idx="514">
                  <c:v>0.44190000000000002</c:v>
                </c:pt>
                <c:pt idx="515">
                  <c:v>0.443</c:v>
                </c:pt>
                <c:pt idx="516">
                  <c:v>0.44419999999999998</c:v>
                </c:pt>
                <c:pt idx="517">
                  <c:v>0.44529999999999997</c:v>
                </c:pt>
                <c:pt idx="518">
                  <c:v>0.44650000000000001</c:v>
                </c:pt>
                <c:pt idx="519">
                  <c:v>0.4476</c:v>
                </c:pt>
                <c:pt idx="520">
                  <c:v>0.44879999999999998</c:v>
                </c:pt>
                <c:pt idx="521">
                  <c:v>0.44990000000000002</c:v>
                </c:pt>
                <c:pt idx="522">
                  <c:v>0.4511</c:v>
                </c:pt>
                <c:pt idx="523">
                  <c:v>0.45219999999999999</c:v>
                </c:pt>
                <c:pt idx="524">
                  <c:v>0.45340000000000003</c:v>
                </c:pt>
                <c:pt idx="525">
                  <c:v>0.45450000000000002</c:v>
                </c:pt>
                <c:pt idx="526">
                  <c:v>0.4556</c:v>
                </c:pt>
                <c:pt idx="527">
                  <c:v>0.45679999999999998</c:v>
                </c:pt>
                <c:pt idx="528">
                  <c:v>0.45789999999999997</c:v>
                </c:pt>
                <c:pt idx="529">
                  <c:v>0.45910000000000001</c:v>
                </c:pt>
                <c:pt idx="530">
                  <c:v>0.4602</c:v>
                </c:pt>
                <c:pt idx="531">
                  <c:v>0.46139999999999998</c:v>
                </c:pt>
                <c:pt idx="532">
                  <c:v>0.46250000000000002</c:v>
                </c:pt>
                <c:pt idx="533">
                  <c:v>0.4637</c:v>
                </c:pt>
                <c:pt idx="534">
                  <c:v>0.46479999999999999</c:v>
                </c:pt>
                <c:pt idx="535">
                  <c:v>0.46600000000000003</c:v>
                </c:pt>
                <c:pt idx="536">
                  <c:v>0.46710000000000002</c:v>
                </c:pt>
                <c:pt idx="537">
                  <c:v>0.46829999999999999</c:v>
                </c:pt>
                <c:pt idx="538">
                  <c:v>0.46939999999999998</c:v>
                </c:pt>
                <c:pt idx="539">
                  <c:v>0.47049999999999997</c:v>
                </c:pt>
                <c:pt idx="540">
                  <c:v>0.47170000000000001</c:v>
                </c:pt>
                <c:pt idx="541">
                  <c:v>0.4728</c:v>
                </c:pt>
                <c:pt idx="542">
                  <c:v>0.47399999999999998</c:v>
                </c:pt>
                <c:pt idx="543">
                  <c:v>0.47510000000000002</c:v>
                </c:pt>
                <c:pt idx="544">
                  <c:v>0.4763</c:v>
                </c:pt>
                <c:pt idx="545">
                  <c:v>0.47739999999999999</c:v>
                </c:pt>
                <c:pt idx="546">
                  <c:v>0.47860000000000003</c:v>
                </c:pt>
                <c:pt idx="547">
                  <c:v>0.47970000000000002</c:v>
                </c:pt>
                <c:pt idx="548">
                  <c:v>0.48089999999999999</c:v>
                </c:pt>
                <c:pt idx="549">
                  <c:v>0.48199999999999998</c:v>
                </c:pt>
                <c:pt idx="550">
                  <c:v>0.48320000000000002</c:v>
                </c:pt>
                <c:pt idx="551">
                  <c:v>0.48430000000000001</c:v>
                </c:pt>
                <c:pt idx="552">
                  <c:v>0.4854</c:v>
                </c:pt>
                <c:pt idx="553">
                  <c:v>0.48659999999999998</c:v>
                </c:pt>
                <c:pt idx="554">
                  <c:v>0.48770000000000002</c:v>
                </c:pt>
                <c:pt idx="555">
                  <c:v>0.4889</c:v>
                </c:pt>
                <c:pt idx="556">
                  <c:v>0.49</c:v>
                </c:pt>
                <c:pt idx="557">
                  <c:v>0.49120000000000003</c:v>
                </c:pt>
                <c:pt idx="558">
                  <c:v>0.49230000000000002</c:v>
                </c:pt>
                <c:pt idx="559">
                  <c:v>0.49349999999999999</c:v>
                </c:pt>
                <c:pt idx="560">
                  <c:v>0.49459999999999998</c:v>
                </c:pt>
                <c:pt idx="561">
                  <c:v>0.49580000000000002</c:v>
                </c:pt>
                <c:pt idx="562">
                  <c:v>0.49690000000000001</c:v>
                </c:pt>
                <c:pt idx="563">
                  <c:v>0.49809999999999999</c:v>
                </c:pt>
                <c:pt idx="564">
                  <c:v>0.49919999999999998</c:v>
                </c:pt>
                <c:pt idx="565">
                  <c:v>0.50029999999999997</c:v>
                </c:pt>
                <c:pt idx="566">
                  <c:v>0.50149999999999995</c:v>
                </c:pt>
                <c:pt idx="567">
                  <c:v>0.50260000000000005</c:v>
                </c:pt>
                <c:pt idx="568">
                  <c:v>0.50380000000000003</c:v>
                </c:pt>
                <c:pt idx="569">
                  <c:v>0.50490000000000002</c:v>
                </c:pt>
                <c:pt idx="570">
                  <c:v>0.50609999999999999</c:v>
                </c:pt>
                <c:pt idx="571">
                  <c:v>0.50719999999999998</c:v>
                </c:pt>
                <c:pt idx="572">
                  <c:v>0.50839999999999996</c:v>
                </c:pt>
                <c:pt idx="573">
                  <c:v>0.50949999999999995</c:v>
                </c:pt>
                <c:pt idx="574">
                  <c:v>0.51070000000000004</c:v>
                </c:pt>
                <c:pt idx="575">
                  <c:v>0.51180000000000003</c:v>
                </c:pt>
                <c:pt idx="576">
                  <c:v>0.51300000000000001</c:v>
                </c:pt>
                <c:pt idx="577">
                  <c:v>0.5141</c:v>
                </c:pt>
                <c:pt idx="578">
                  <c:v>0.51519999999999999</c:v>
                </c:pt>
                <c:pt idx="579">
                  <c:v>0.51639999999999997</c:v>
                </c:pt>
                <c:pt idx="580">
                  <c:v>0.51749999999999996</c:v>
                </c:pt>
                <c:pt idx="581">
                  <c:v>0.51870000000000005</c:v>
                </c:pt>
                <c:pt idx="582">
                  <c:v>0.51980000000000004</c:v>
                </c:pt>
                <c:pt idx="583">
                  <c:v>0.52100000000000002</c:v>
                </c:pt>
                <c:pt idx="584">
                  <c:v>0.52210000000000001</c:v>
                </c:pt>
                <c:pt idx="585">
                  <c:v>0.52329999999999999</c:v>
                </c:pt>
                <c:pt idx="586">
                  <c:v>0.52439999999999998</c:v>
                </c:pt>
                <c:pt idx="587">
                  <c:v>0.52559999999999996</c:v>
                </c:pt>
                <c:pt idx="588">
                  <c:v>0.52669999999999995</c:v>
                </c:pt>
                <c:pt idx="589">
                  <c:v>0.52790000000000004</c:v>
                </c:pt>
                <c:pt idx="590">
                  <c:v>0.52900000000000003</c:v>
                </c:pt>
                <c:pt idx="591">
                  <c:v>0.5302</c:v>
                </c:pt>
                <c:pt idx="592">
                  <c:v>0.53129999999999999</c:v>
                </c:pt>
                <c:pt idx="593">
                  <c:v>0.53239999999999998</c:v>
                </c:pt>
                <c:pt idx="594">
                  <c:v>0.53359999999999996</c:v>
                </c:pt>
                <c:pt idx="595">
                  <c:v>0.53469999999999995</c:v>
                </c:pt>
                <c:pt idx="596">
                  <c:v>0.53590000000000004</c:v>
                </c:pt>
                <c:pt idx="597">
                  <c:v>0.53700000000000003</c:v>
                </c:pt>
                <c:pt idx="598">
                  <c:v>0.53820000000000001</c:v>
                </c:pt>
                <c:pt idx="599">
                  <c:v>0.5393</c:v>
                </c:pt>
                <c:pt idx="600">
                  <c:v>0.54049999999999998</c:v>
                </c:pt>
                <c:pt idx="601">
                  <c:v>0.54159999999999997</c:v>
                </c:pt>
                <c:pt idx="602">
                  <c:v>0.54279999999999995</c:v>
                </c:pt>
                <c:pt idx="603">
                  <c:v>0.54390000000000005</c:v>
                </c:pt>
                <c:pt idx="604">
                  <c:v>0.54510000000000003</c:v>
                </c:pt>
                <c:pt idx="605">
                  <c:v>0.54620000000000002</c:v>
                </c:pt>
                <c:pt idx="606">
                  <c:v>0.54730000000000001</c:v>
                </c:pt>
                <c:pt idx="607">
                  <c:v>0.54849999999999999</c:v>
                </c:pt>
                <c:pt idx="608">
                  <c:v>0.54959999999999998</c:v>
                </c:pt>
                <c:pt idx="609">
                  <c:v>0.55079999999999996</c:v>
                </c:pt>
                <c:pt idx="610">
                  <c:v>0.55189999999999995</c:v>
                </c:pt>
                <c:pt idx="611">
                  <c:v>0.55310000000000004</c:v>
                </c:pt>
                <c:pt idx="612">
                  <c:v>0.55420000000000003</c:v>
                </c:pt>
                <c:pt idx="613">
                  <c:v>0.5554</c:v>
                </c:pt>
                <c:pt idx="614">
                  <c:v>0.55649999999999999</c:v>
                </c:pt>
                <c:pt idx="615">
                  <c:v>0.55769999999999997</c:v>
                </c:pt>
                <c:pt idx="616">
                  <c:v>0.55879999999999996</c:v>
                </c:pt>
                <c:pt idx="617">
                  <c:v>0.56000000000000005</c:v>
                </c:pt>
                <c:pt idx="618">
                  <c:v>0.56110000000000004</c:v>
                </c:pt>
                <c:pt idx="619">
                  <c:v>0.56220000000000003</c:v>
                </c:pt>
                <c:pt idx="620">
                  <c:v>0.56340000000000001</c:v>
                </c:pt>
                <c:pt idx="621">
                  <c:v>0.5645</c:v>
                </c:pt>
                <c:pt idx="622">
                  <c:v>0.56569999999999998</c:v>
                </c:pt>
                <c:pt idx="623">
                  <c:v>0.56679999999999997</c:v>
                </c:pt>
                <c:pt idx="624">
                  <c:v>0.56799999999999995</c:v>
                </c:pt>
                <c:pt idx="625">
                  <c:v>0.56910000000000005</c:v>
                </c:pt>
                <c:pt idx="626">
                  <c:v>0.57030000000000003</c:v>
                </c:pt>
                <c:pt idx="627">
                  <c:v>0.57140000000000002</c:v>
                </c:pt>
                <c:pt idx="628">
                  <c:v>0.5726</c:v>
                </c:pt>
                <c:pt idx="629">
                  <c:v>0.57369999999999999</c:v>
                </c:pt>
                <c:pt idx="630">
                  <c:v>0.57489999999999997</c:v>
                </c:pt>
                <c:pt idx="631">
                  <c:v>0.57599999999999996</c:v>
                </c:pt>
                <c:pt idx="632">
                  <c:v>0.57709999999999995</c:v>
                </c:pt>
                <c:pt idx="633">
                  <c:v>0.57830000000000004</c:v>
                </c:pt>
                <c:pt idx="634">
                  <c:v>0.57940000000000003</c:v>
                </c:pt>
                <c:pt idx="635">
                  <c:v>0.5806</c:v>
                </c:pt>
                <c:pt idx="636">
                  <c:v>0.58169999999999999</c:v>
                </c:pt>
                <c:pt idx="637">
                  <c:v>0.58289999999999997</c:v>
                </c:pt>
                <c:pt idx="638">
                  <c:v>0.58399999999999996</c:v>
                </c:pt>
                <c:pt idx="639">
                  <c:v>0.58520000000000005</c:v>
                </c:pt>
                <c:pt idx="640">
                  <c:v>0.58630000000000004</c:v>
                </c:pt>
                <c:pt idx="641">
                  <c:v>0.58750000000000002</c:v>
                </c:pt>
                <c:pt idx="642">
                  <c:v>0.58860000000000001</c:v>
                </c:pt>
                <c:pt idx="643">
                  <c:v>0.58979999999999999</c:v>
                </c:pt>
                <c:pt idx="644">
                  <c:v>0.59089999999999998</c:v>
                </c:pt>
                <c:pt idx="645">
                  <c:v>0.59199999999999997</c:v>
                </c:pt>
                <c:pt idx="646">
                  <c:v>0.59319999999999995</c:v>
                </c:pt>
                <c:pt idx="647">
                  <c:v>0.59430000000000005</c:v>
                </c:pt>
                <c:pt idx="648">
                  <c:v>0.59550000000000003</c:v>
                </c:pt>
                <c:pt idx="649">
                  <c:v>0.59660000000000002</c:v>
                </c:pt>
                <c:pt idx="650">
                  <c:v>0.5978</c:v>
                </c:pt>
                <c:pt idx="651">
                  <c:v>0.59889999999999999</c:v>
                </c:pt>
                <c:pt idx="652">
                  <c:v>0.60009999999999997</c:v>
                </c:pt>
                <c:pt idx="653">
                  <c:v>0.60119999999999996</c:v>
                </c:pt>
                <c:pt idx="654">
                  <c:v>0.60240000000000005</c:v>
                </c:pt>
                <c:pt idx="655">
                  <c:v>0.60350000000000004</c:v>
                </c:pt>
                <c:pt idx="656">
                  <c:v>0.60470000000000002</c:v>
                </c:pt>
                <c:pt idx="657">
                  <c:v>0.60580000000000001</c:v>
                </c:pt>
                <c:pt idx="658">
                  <c:v>0.6069</c:v>
                </c:pt>
                <c:pt idx="659">
                  <c:v>0.60809999999999997</c:v>
                </c:pt>
                <c:pt idx="660">
                  <c:v>0.60919999999999996</c:v>
                </c:pt>
                <c:pt idx="661">
                  <c:v>0.61040000000000005</c:v>
                </c:pt>
                <c:pt idx="662">
                  <c:v>0.61150000000000004</c:v>
                </c:pt>
                <c:pt idx="663">
                  <c:v>0.61270000000000002</c:v>
                </c:pt>
                <c:pt idx="664">
                  <c:v>0.61380000000000001</c:v>
                </c:pt>
                <c:pt idx="665">
                  <c:v>0.61499999999999999</c:v>
                </c:pt>
                <c:pt idx="666">
                  <c:v>0.61609999999999998</c:v>
                </c:pt>
                <c:pt idx="667">
                  <c:v>0.61729999999999996</c:v>
                </c:pt>
                <c:pt idx="668">
                  <c:v>0.61839999999999995</c:v>
                </c:pt>
                <c:pt idx="669">
                  <c:v>0.61960000000000004</c:v>
                </c:pt>
                <c:pt idx="670">
                  <c:v>0.62070000000000003</c:v>
                </c:pt>
                <c:pt idx="671">
                  <c:v>0.62180000000000002</c:v>
                </c:pt>
                <c:pt idx="672">
                  <c:v>0.623</c:v>
                </c:pt>
                <c:pt idx="673">
                  <c:v>0.62409999999999999</c:v>
                </c:pt>
                <c:pt idx="674">
                  <c:v>0.62529999999999997</c:v>
                </c:pt>
                <c:pt idx="675">
                  <c:v>0.62639999999999996</c:v>
                </c:pt>
                <c:pt idx="676">
                  <c:v>0.62760000000000005</c:v>
                </c:pt>
                <c:pt idx="677">
                  <c:v>0.62870000000000004</c:v>
                </c:pt>
                <c:pt idx="678">
                  <c:v>0.62990000000000002</c:v>
                </c:pt>
                <c:pt idx="679">
                  <c:v>0.63100000000000001</c:v>
                </c:pt>
                <c:pt idx="680">
                  <c:v>0.63219999999999998</c:v>
                </c:pt>
                <c:pt idx="681">
                  <c:v>0.63329999999999997</c:v>
                </c:pt>
                <c:pt idx="682">
                  <c:v>0.63449999999999995</c:v>
                </c:pt>
                <c:pt idx="683">
                  <c:v>0.63560000000000005</c:v>
                </c:pt>
                <c:pt idx="684">
                  <c:v>0.63670000000000004</c:v>
                </c:pt>
                <c:pt idx="685">
                  <c:v>0.63790000000000002</c:v>
                </c:pt>
                <c:pt idx="686">
                  <c:v>0.63900000000000001</c:v>
                </c:pt>
                <c:pt idx="687">
                  <c:v>0.64019999999999999</c:v>
                </c:pt>
                <c:pt idx="688">
                  <c:v>0.64129999999999998</c:v>
                </c:pt>
                <c:pt idx="689">
                  <c:v>0.64249999999999996</c:v>
                </c:pt>
                <c:pt idx="690">
                  <c:v>0.64359999999999995</c:v>
                </c:pt>
                <c:pt idx="691">
                  <c:v>0.64480000000000004</c:v>
                </c:pt>
                <c:pt idx="692">
                  <c:v>0.64590000000000003</c:v>
                </c:pt>
                <c:pt idx="693">
                  <c:v>0.64710000000000001</c:v>
                </c:pt>
                <c:pt idx="694">
                  <c:v>0.6482</c:v>
                </c:pt>
                <c:pt idx="695">
                  <c:v>0.64939999999999998</c:v>
                </c:pt>
                <c:pt idx="696">
                  <c:v>0.65049999999999997</c:v>
                </c:pt>
                <c:pt idx="697">
                  <c:v>0.65159999999999996</c:v>
                </c:pt>
                <c:pt idx="698">
                  <c:v>0.65280000000000005</c:v>
                </c:pt>
                <c:pt idx="699">
                  <c:v>0.65390000000000004</c:v>
                </c:pt>
                <c:pt idx="700">
                  <c:v>0.65510000000000002</c:v>
                </c:pt>
                <c:pt idx="701">
                  <c:v>0.65620000000000001</c:v>
                </c:pt>
                <c:pt idx="702">
                  <c:v>0.65739999999999998</c:v>
                </c:pt>
                <c:pt idx="703">
                  <c:v>0.65849999999999997</c:v>
                </c:pt>
                <c:pt idx="704">
                  <c:v>0.65969999999999995</c:v>
                </c:pt>
                <c:pt idx="705">
                  <c:v>0.66080000000000005</c:v>
                </c:pt>
                <c:pt idx="706">
                  <c:v>0.66200000000000003</c:v>
                </c:pt>
                <c:pt idx="707">
                  <c:v>0.66310000000000002</c:v>
                </c:pt>
                <c:pt idx="708">
                  <c:v>0.6643</c:v>
                </c:pt>
                <c:pt idx="709">
                  <c:v>0.66539999999999999</c:v>
                </c:pt>
                <c:pt idx="710">
                  <c:v>0.66659999999999997</c:v>
                </c:pt>
                <c:pt idx="711">
                  <c:v>0.66769999999999996</c:v>
                </c:pt>
                <c:pt idx="712">
                  <c:v>0.66879999999999995</c:v>
                </c:pt>
                <c:pt idx="713">
                  <c:v>0.67</c:v>
                </c:pt>
                <c:pt idx="714">
                  <c:v>0.67110000000000003</c:v>
                </c:pt>
                <c:pt idx="715">
                  <c:v>0.67230000000000001</c:v>
                </c:pt>
                <c:pt idx="716">
                  <c:v>0.6734</c:v>
                </c:pt>
                <c:pt idx="717">
                  <c:v>0.67459999999999998</c:v>
                </c:pt>
                <c:pt idx="718">
                  <c:v>0.67569999999999997</c:v>
                </c:pt>
                <c:pt idx="719">
                  <c:v>0.67689999999999995</c:v>
                </c:pt>
                <c:pt idx="720">
                  <c:v>0.67800000000000005</c:v>
                </c:pt>
                <c:pt idx="721">
                  <c:v>0.67920000000000003</c:v>
                </c:pt>
                <c:pt idx="722">
                  <c:v>0.68030000000000002</c:v>
                </c:pt>
                <c:pt idx="723">
                  <c:v>0.68149999999999999</c:v>
                </c:pt>
                <c:pt idx="724">
                  <c:v>0.68259999999999998</c:v>
                </c:pt>
                <c:pt idx="725">
                  <c:v>0.68369999999999997</c:v>
                </c:pt>
                <c:pt idx="726">
                  <c:v>0.68489999999999995</c:v>
                </c:pt>
                <c:pt idx="727">
                  <c:v>0.68600000000000005</c:v>
                </c:pt>
                <c:pt idx="728">
                  <c:v>0.68720000000000003</c:v>
                </c:pt>
                <c:pt idx="729">
                  <c:v>0.68830000000000002</c:v>
                </c:pt>
                <c:pt idx="730">
                  <c:v>0.6895</c:v>
                </c:pt>
                <c:pt idx="731">
                  <c:v>0.69059999999999999</c:v>
                </c:pt>
                <c:pt idx="732">
                  <c:v>0.69179999999999997</c:v>
                </c:pt>
                <c:pt idx="733">
                  <c:v>0.69289999999999996</c:v>
                </c:pt>
                <c:pt idx="734">
                  <c:v>0.69410000000000005</c:v>
                </c:pt>
                <c:pt idx="735">
                  <c:v>0.69520000000000004</c:v>
                </c:pt>
                <c:pt idx="736">
                  <c:v>0.69640000000000002</c:v>
                </c:pt>
                <c:pt idx="737">
                  <c:v>0.69750000000000001</c:v>
                </c:pt>
                <c:pt idx="738">
                  <c:v>0.6986</c:v>
                </c:pt>
                <c:pt idx="739">
                  <c:v>0.69979999999999998</c:v>
                </c:pt>
                <c:pt idx="740">
                  <c:v>0.70089999999999997</c:v>
                </c:pt>
                <c:pt idx="741">
                  <c:v>0.70209999999999995</c:v>
                </c:pt>
                <c:pt idx="742">
                  <c:v>0.70320000000000005</c:v>
                </c:pt>
                <c:pt idx="743">
                  <c:v>0.70440000000000003</c:v>
                </c:pt>
                <c:pt idx="744">
                  <c:v>0.70550000000000002</c:v>
                </c:pt>
                <c:pt idx="745">
                  <c:v>0.70669999999999999</c:v>
                </c:pt>
                <c:pt idx="746">
                  <c:v>0.70779999999999998</c:v>
                </c:pt>
                <c:pt idx="747">
                  <c:v>0.70899999999999996</c:v>
                </c:pt>
                <c:pt idx="748">
                  <c:v>0.71009999999999995</c:v>
                </c:pt>
                <c:pt idx="749">
                  <c:v>0.71130000000000004</c:v>
                </c:pt>
                <c:pt idx="750">
                  <c:v>0.71240000000000003</c:v>
                </c:pt>
                <c:pt idx="751">
                  <c:v>0.71350000000000002</c:v>
                </c:pt>
                <c:pt idx="752">
                  <c:v>0.7147</c:v>
                </c:pt>
                <c:pt idx="753">
                  <c:v>0.71579999999999999</c:v>
                </c:pt>
                <c:pt idx="754">
                  <c:v>0.71699999999999997</c:v>
                </c:pt>
                <c:pt idx="755">
                  <c:v>0.71809999999999996</c:v>
                </c:pt>
                <c:pt idx="756">
                  <c:v>0.71930000000000005</c:v>
                </c:pt>
                <c:pt idx="757">
                  <c:v>0.72040000000000004</c:v>
                </c:pt>
                <c:pt idx="758">
                  <c:v>0.72160000000000002</c:v>
                </c:pt>
                <c:pt idx="759">
                  <c:v>0.72270000000000001</c:v>
                </c:pt>
                <c:pt idx="760">
                  <c:v>0.72389999999999999</c:v>
                </c:pt>
                <c:pt idx="761">
                  <c:v>0.72499999999999998</c:v>
                </c:pt>
                <c:pt idx="762">
                  <c:v>0.72619999999999996</c:v>
                </c:pt>
                <c:pt idx="763">
                  <c:v>0.72729999999999995</c:v>
                </c:pt>
                <c:pt idx="764">
                  <c:v>0.72840000000000005</c:v>
                </c:pt>
                <c:pt idx="765">
                  <c:v>0.72960000000000003</c:v>
                </c:pt>
                <c:pt idx="766">
                  <c:v>0.73070000000000002</c:v>
                </c:pt>
                <c:pt idx="767">
                  <c:v>0.7319</c:v>
                </c:pt>
                <c:pt idx="768">
                  <c:v>0.73299999999999998</c:v>
                </c:pt>
                <c:pt idx="769">
                  <c:v>0.73419999999999996</c:v>
                </c:pt>
                <c:pt idx="770">
                  <c:v>0.73529999999999995</c:v>
                </c:pt>
                <c:pt idx="771">
                  <c:v>0.73650000000000004</c:v>
                </c:pt>
                <c:pt idx="772">
                  <c:v>0.73760000000000003</c:v>
                </c:pt>
                <c:pt idx="773">
                  <c:v>0.73880000000000001</c:v>
                </c:pt>
                <c:pt idx="774">
                  <c:v>0.7399</c:v>
                </c:pt>
                <c:pt idx="775">
                  <c:v>0.74109999999999998</c:v>
                </c:pt>
                <c:pt idx="776">
                  <c:v>0.74219999999999997</c:v>
                </c:pt>
                <c:pt idx="777">
                  <c:v>0.74329999999999996</c:v>
                </c:pt>
                <c:pt idx="778">
                  <c:v>0.74450000000000005</c:v>
                </c:pt>
                <c:pt idx="779">
                  <c:v>0.74560000000000004</c:v>
                </c:pt>
                <c:pt idx="780">
                  <c:v>0.74680000000000002</c:v>
                </c:pt>
                <c:pt idx="781">
                  <c:v>0.74790000000000001</c:v>
                </c:pt>
                <c:pt idx="782">
                  <c:v>0.74909999999999999</c:v>
                </c:pt>
                <c:pt idx="783">
                  <c:v>0.75019999999999998</c:v>
                </c:pt>
                <c:pt idx="784">
                  <c:v>0.75139999999999996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0.75480000000000003</c:v>
                </c:pt>
                <c:pt idx="788">
                  <c:v>0.75600000000000001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0.75939999999999996</c:v>
                </c:pt>
                <c:pt idx="792">
                  <c:v>0.76049999999999995</c:v>
                </c:pt>
                <c:pt idx="793">
                  <c:v>0.76170000000000004</c:v>
                </c:pt>
                <c:pt idx="794">
                  <c:v>0.76280000000000003</c:v>
                </c:pt>
                <c:pt idx="795">
                  <c:v>0.76400000000000001</c:v>
                </c:pt>
                <c:pt idx="796">
                  <c:v>0.7651</c:v>
                </c:pt>
                <c:pt idx="797">
                  <c:v>0.76629999999999998</c:v>
                </c:pt>
                <c:pt idx="798">
                  <c:v>0.76739999999999997</c:v>
                </c:pt>
                <c:pt idx="799">
                  <c:v>0.76859999999999995</c:v>
                </c:pt>
                <c:pt idx="800">
                  <c:v>0.76970000000000005</c:v>
                </c:pt>
                <c:pt idx="801">
                  <c:v>0.77090000000000003</c:v>
                </c:pt>
                <c:pt idx="802">
                  <c:v>0.77200000000000002</c:v>
                </c:pt>
                <c:pt idx="803">
                  <c:v>0.77310000000000001</c:v>
                </c:pt>
                <c:pt idx="804">
                  <c:v>0.77429999999999999</c:v>
                </c:pt>
                <c:pt idx="805">
                  <c:v>0.77539999999999998</c:v>
                </c:pt>
                <c:pt idx="806">
                  <c:v>0.77659999999999996</c:v>
                </c:pt>
                <c:pt idx="807">
                  <c:v>0.77769999999999995</c:v>
                </c:pt>
                <c:pt idx="808">
                  <c:v>0.77890000000000004</c:v>
                </c:pt>
                <c:pt idx="809">
                  <c:v>0.78</c:v>
                </c:pt>
                <c:pt idx="810">
                  <c:v>0.78120000000000001</c:v>
                </c:pt>
                <c:pt idx="811">
                  <c:v>0.7823</c:v>
                </c:pt>
                <c:pt idx="812">
                  <c:v>0.78349999999999997</c:v>
                </c:pt>
                <c:pt idx="813">
                  <c:v>0.78459999999999996</c:v>
                </c:pt>
                <c:pt idx="814">
                  <c:v>0.78580000000000005</c:v>
                </c:pt>
                <c:pt idx="815">
                  <c:v>0.78690000000000004</c:v>
                </c:pt>
                <c:pt idx="816">
                  <c:v>0.78810000000000002</c:v>
                </c:pt>
                <c:pt idx="817">
                  <c:v>0.78920000000000001</c:v>
                </c:pt>
                <c:pt idx="818">
                  <c:v>0.7903</c:v>
                </c:pt>
                <c:pt idx="819">
                  <c:v>0.79149999999999998</c:v>
                </c:pt>
                <c:pt idx="820">
                  <c:v>0.79259999999999997</c:v>
                </c:pt>
                <c:pt idx="821">
                  <c:v>0.79379999999999995</c:v>
                </c:pt>
                <c:pt idx="822">
                  <c:v>0.79490000000000005</c:v>
                </c:pt>
                <c:pt idx="823">
                  <c:v>0.79610000000000003</c:v>
                </c:pt>
                <c:pt idx="824">
                  <c:v>0.79720000000000002</c:v>
                </c:pt>
                <c:pt idx="825">
                  <c:v>0.7984</c:v>
                </c:pt>
                <c:pt idx="826">
                  <c:v>0.79949999999999999</c:v>
                </c:pt>
                <c:pt idx="827">
                  <c:v>0.80069999999999997</c:v>
                </c:pt>
                <c:pt idx="828">
                  <c:v>0.80179999999999996</c:v>
                </c:pt>
                <c:pt idx="829">
                  <c:v>0.80300000000000005</c:v>
                </c:pt>
                <c:pt idx="830">
                  <c:v>0.80410000000000004</c:v>
                </c:pt>
                <c:pt idx="831">
                  <c:v>0.80520000000000003</c:v>
                </c:pt>
                <c:pt idx="832">
                  <c:v>0.80640000000000001</c:v>
                </c:pt>
                <c:pt idx="833">
                  <c:v>0.8075</c:v>
                </c:pt>
                <c:pt idx="834">
                  <c:v>0.80869999999999997</c:v>
                </c:pt>
                <c:pt idx="835">
                  <c:v>0.80979999999999996</c:v>
                </c:pt>
                <c:pt idx="836">
                  <c:v>0.81100000000000005</c:v>
                </c:pt>
                <c:pt idx="837">
                  <c:v>0.81210000000000004</c:v>
                </c:pt>
                <c:pt idx="838">
                  <c:v>0.81330000000000002</c:v>
                </c:pt>
                <c:pt idx="839">
                  <c:v>0.81440000000000001</c:v>
                </c:pt>
                <c:pt idx="840">
                  <c:v>0.81559999999999999</c:v>
                </c:pt>
                <c:pt idx="841">
                  <c:v>0.81669999999999998</c:v>
                </c:pt>
                <c:pt idx="842">
                  <c:v>0.81789999999999996</c:v>
                </c:pt>
                <c:pt idx="843">
                  <c:v>0.81899999999999995</c:v>
                </c:pt>
                <c:pt idx="844">
                  <c:v>0.82010000000000005</c:v>
                </c:pt>
                <c:pt idx="845">
                  <c:v>0.82130000000000003</c:v>
                </c:pt>
                <c:pt idx="846">
                  <c:v>0.82240000000000002</c:v>
                </c:pt>
                <c:pt idx="847">
                  <c:v>0.8236</c:v>
                </c:pt>
                <c:pt idx="848">
                  <c:v>0.82469999999999999</c:v>
                </c:pt>
                <c:pt idx="849">
                  <c:v>0.82589999999999997</c:v>
                </c:pt>
                <c:pt idx="850">
                  <c:v>0.82699999999999996</c:v>
                </c:pt>
                <c:pt idx="851">
                  <c:v>0.82820000000000005</c:v>
                </c:pt>
                <c:pt idx="852">
                  <c:v>0.82930000000000004</c:v>
                </c:pt>
                <c:pt idx="853">
                  <c:v>0.83050000000000002</c:v>
                </c:pt>
                <c:pt idx="854">
                  <c:v>0.83160000000000001</c:v>
                </c:pt>
                <c:pt idx="855">
                  <c:v>0.83279999999999998</c:v>
                </c:pt>
                <c:pt idx="856">
                  <c:v>0.83389999999999997</c:v>
                </c:pt>
                <c:pt idx="857">
                  <c:v>0.83499999999999996</c:v>
                </c:pt>
                <c:pt idx="858">
                  <c:v>0.83620000000000005</c:v>
                </c:pt>
                <c:pt idx="859">
                  <c:v>0.83730000000000004</c:v>
                </c:pt>
                <c:pt idx="860">
                  <c:v>0.83850000000000002</c:v>
                </c:pt>
                <c:pt idx="861">
                  <c:v>0.83960000000000001</c:v>
                </c:pt>
                <c:pt idx="862">
                  <c:v>0.84079999999999999</c:v>
                </c:pt>
                <c:pt idx="863">
                  <c:v>0.84189999999999998</c:v>
                </c:pt>
                <c:pt idx="864">
                  <c:v>0.84309999999999996</c:v>
                </c:pt>
                <c:pt idx="865">
                  <c:v>0.84419999999999995</c:v>
                </c:pt>
                <c:pt idx="866">
                  <c:v>0.84540000000000004</c:v>
                </c:pt>
                <c:pt idx="867">
                  <c:v>0.84650000000000003</c:v>
                </c:pt>
              </c:numCache>
            </c:numRef>
          </c:xVal>
          <c:yVal>
            <c:numRef>
              <c:f>'Gaussian beam 40fC@200kV'!$C$3:$C$870</c:f>
              <c:numCache>
                <c:formatCode>0.00E+00</c:formatCode>
                <c:ptCount val="868"/>
                <c:pt idx="0">
                  <c:v>6.5480000000000001E-9</c:v>
                </c:pt>
                <c:pt idx="1">
                  <c:v>6.6190000000000004E-9</c:v>
                </c:pt>
                <c:pt idx="2">
                  <c:v>6.6409999999999997E-9</c:v>
                </c:pt>
                <c:pt idx="3">
                  <c:v>6.7720000000000002E-9</c:v>
                </c:pt>
                <c:pt idx="4">
                  <c:v>6.8439999999999999E-9</c:v>
                </c:pt>
                <c:pt idx="5">
                  <c:v>6.9109999999999998E-9</c:v>
                </c:pt>
                <c:pt idx="6">
                  <c:v>6.9919999999999998E-9</c:v>
                </c:pt>
                <c:pt idx="7">
                  <c:v>6.9969999999999997E-9</c:v>
                </c:pt>
                <c:pt idx="8">
                  <c:v>7.0440000000000001E-9</c:v>
                </c:pt>
                <c:pt idx="9">
                  <c:v>7.0619999999999998E-9</c:v>
                </c:pt>
                <c:pt idx="10">
                  <c:v>7.0550000000000001E-9</c:v>
                </c:pt>
                <c:pt idx="11">
                  <c:v>7.0649999999999999E-9</c:v>
                </c:pt>
                <c:pt idx="12">
                  <c:v>7.0619999999999998E-9</c:v>
                </c:pt>
                <c:pt idx="13">
                  <c:v>7.0559999999999996E-9</c:v>
                </c:pt>
                <c:pt idx="14">
                  <c:v>7.0889999999999998E-9</c:v>
                </c:pt>
                <c:pt idx="15">
                  <c:v>7.1099999999999996E-9</c:v>
                </c:pt>
                <c:pt idx="16">
                  <c:v>7.103E-9</c:v>
                </c:pt>
                <c:pt idx="17">
                  <c:v>7.1019999999999997E-9</c:v>
                </c:pt>
                <c:pt idx="18">
                  <c:v>7.114E-9</c:v>
                </c:pt>
                <c:pt idx="19">
                  <c:v>7.0800000000000004E-9</c:v>
                </c:pt>
                <c:pt idx="20">
                  <c:v>7.1079999999999999E-9</c:v>
                </c:pt>
                <c:pt idx="21">
                  <c:v>7.138E-9</c:v>
                </c:pt>
                <c:pt idx="22">
                  <c:v>7.1269999999999999E-9</c:v>
                </c:pt>
                <c:pt idx="23">
                  <c:v>7.1340000000000004E-9</c:v>
                </c:pt>
                <c:pt idx="24">
                  <c:v>7.1520000000000001E-9</c:v>
                </c:pt>
                <c:pt idx="25">
                  <c:v>7.165E-9</c:v>
                </c:pt>
                <c:pt idx="26">
                  <c:v>7.1680000000000001E-9</c:v>
                </c:pt>
                <c:pt idx="27">
                  <c:v>7.1880000000000004E-9</c:v>
                </c:pt>
                <c:pt idx="28">
                  <c:v>7.2120000000000003E-9</c:v>
                </c:pt>
                <c:pt idx="29">
                  <c:v>7.2429999999999999E-9</c:v>
                </c:pt>
                <c:pt idx="30">
                  <c:v>7.2580000000000004E-9</c:v>
                </c:pt>
                <c:pt idx="31">
                  <c:v>7.265E-9</c:v>
                </c:pt>
                <c:pt idx="32">
                  <c:v>7.2850000000000004E-9</c:v>
                </c:pt>
                <c:pt idx="33">
                  <c:v>7.308E-9</c:v>
                </c:pt>
                <c:pt idx="34">
                  <c:v>7.3200000000000004E-9</c:v>
                </c:pt>
                <c:pt idx="35">
                  <c:v>7.3419999999999997E-9</c:v>
                </c:pt>
                <c:pt idx="36">
                  <c:v>7.3639999999999998E-9</c:v>
                </c:pt>
                <c:pt idx="37">
                  <c:v>7.3859999999999999E-9</c:v>
                </c:pt>
                <c:pt idx="38">
                  <c:v>7.4110000000000002E-9</c:v>
                </c:pt>
                <c:pt idx="39">
                  <c:v>7.4419999999999997E-9</c:v>
                </c:pt>
                <c:pt idx="40">
                  <c:v>7.4790000000000003E-9</c:v>
                </c:pt>
                <c:pt idx="41">
                  <c:v>7.5599999999999995E-9</c:v>
                </c:pt>
                <c:pt idx="42">
                  <c:v>7.6190000000000003E-9</c:v>
                </c:pt>
                <c:pt idx="43">
                  <c:v>7.683E-9</c:v>
                </c:pt>
                <c:pt idx="44">
                  <c:v>7.7599999999999997E-9</c:v>
                </c:pt>
                <c:pt idx="45">
                  <c:v>7.8519999999999998E-9</c:v>
                </c:pt>
                <c:pt idx="46">
                  <c:v>7.9740000000000008E-9</c:v>
                </c:pt>
                <c:pt idx="47">
                  <c:v>8.1050000000000004E-9</c:v>
                </c:pt>
                <c:pt idx="48">
                  <c:v>8.2589999999999997E-9</c:v>
                </c:pt>
                <c:pt idx="49">
                  <c:v>8.4439999999999994E-9</c:v>
                </c:pt>
                <c:pt idx="50">
                  <c:v>8.6620000000000001E-9</c:v>
                </c:pt>
                <c:pt idx="51">
                  <c:v>8.9190000000000003E-9</c:v>
                </c:pt>
                <c:pt idx="52">
                  <c:v>9.2189999999999997E-9</c:v>
                </c:pt>
                <c:pt idx="53">
                  <c:v>9.5700000000000007E-9</c:v>
                </c:pt>
                <c:pt idx="54">
                  <c:v>9.9770000000000006E-9</c:v>
                </c:pt>
                <c:pt idx="55">
                  <c:v>1.0449999999999999E-8</c:v>
                </c:pt>
                <c:pt idx="56">
                  <c:v>1.0989999999999999E-8</c:v>
                </c:pt>
                <c:pt idx="57">
                  <c:v>1.1609999999999999E-8</c:v>
                </c:pt>
                <c:pt idx="58">
                  <c:v>1.232E-8</c:v>
                </c:pt>
                <c:pt idx="59">
                  <c:v>1.3130000000000001E-8</c:v>
                </c:pt>
                <c:pt idx="60">
                  <c:v>1.405E-8</c:v>
                </c:pt>
                <c:pt idx="61">
                  <c:v>1.508E-8</c:v>
                </c:pt>
                <c:pt idx="62">
                  <c:v>1.6239999999999999E-8</c:v>
                </c:pt>
                <c:pt idx="63">
                  <c:v>1.7550000000000002E-8</c:v>
                </c:pt>
                <c:pt idx="64">
                  <c:v>1.9000000000000001E-8</c:v>
                </c:pt>
                <c:pt idx="65">
                  <c:v>2.0640000000000002E-8</c:v>
                </c:pt>
                <c:pt idx="66">
                  <c:v>2.248E-8</c:v>
                </c:pt>
                <c:pt idx="67">
                  <c:v>2.454E-8</c:v>
                </c:pt>
                <c:pt idx="68">
                  <c:v>2.6869999999999998E-8</c:v>
                </c:pt>
                <c:pt idx="69">
                  <c:v>2.9490000000000001E-8</c:v>
                </c:pt>
                <c:pt idx="70">
                  <c:v>3.2450000000000003E-8</c:v>
                </c:pt>
                <c:pt idx="71">
                  <c:v>3.578E-8</c:v>
                </c:pt>
                <c:pt idx="72">
                  <c:v>3.9529999999999997E-8</c:v>
                </c:pt>
                <c:pt idx="73">
                  <c:v>4.3719999999999997E-8</c:v>
                </c:pt>
                <c:pt idx="74">
                  <c:v>4.838E-8</c:v>
                </c:pt>
                <c:pt idx="75">
                  <c:v>5.3559999999999998E-8</c:v>
                </c:pt>
                <c:pt idx="76">
                  <c:v>5.9260000000000003E-8</c:v>
                </c:pt>
                <c:pt idx="77">
                  <c:v>6.5499999999999998E-8</c:v>
                </c:pt>
                <c:pt idx="78">
                  <c:v>7.2279999999999996E-8</c:v>
                </c:pt>
                <c:pt idx="79">
                  <c:v>7.9599999999999998E-8</c:v>
                </c:pt>
                <c:pt idx="80">
                  <c:v>8.7429999999999996E-8</c:v>
                </c:pt>
                <c:pt idx="81">
                  <c:v>9.5760000000000005E-8</c:v>
                </c:pt>
                <c:pt idx="82">
                  <c:v>1.046E-7</c:v>
                </c:pt>
                <c:pt idx="83">
                  <c:v>1.138E-7</c:v>
                </c:pt>
                <c:pt idx="84">
                  <c:v>1.2340000000000001E-7</c:v>
                </c:pt>
                <c:pt idx="85">
                  <c:v>1.3339999999999999E-7</c:v>
                </c:pt>
                <c:pt idx="86">
                  <c:v>1.437E-7</c:v>
                </c:pt>
                <c:pt idx="87">
                  <c:v>1.5419999999999999E-7</c:v>
                </c:pt>
                <c:pt idx="88">
                  <c:v>1.649E-7</c:v>
                </c:pt>
                <c:pt idx="89">
                  <c:v>1.758E-7</c:v>
                </c:pt>
                <c:pt idx="90">
                  <c:v>1.8680000000000001E-7</c:v>
                </c:pt>
                <c:pt idx="91">
                  <c:v>1.9780000000000001E-7</c:v>
                </c:pt>
                <c:pt idx="92">
                  <c:v>2.093E-7</c:v>
                </c:pt>
                <c:pt idx="93">
                  <c:v>2.2030000000000001E-7</c:v>
                </c:pt>
                <c:pt idx="94">
                  <c:v>2.3120000000000001E-7</c:v>
                </c:pt>
                <c:pt idx="95">
                  <c:v>2.4209999999999998E-7</c:v>
                </c:pt>
                <c:pt idx="96">
                  <c:v>2.5289999999999999E-7</c:v>
                </c:pt>
                <c:pt idx="97">
                  <c:v>2.636E-7</c:v>
                </c:pt>
                <c:pt idx="98">
                  <c:v>2.7430000000000001E-7</c:v>
                </c:pt>
                <c:pt idx="99">
                  <c:v>2.8480000000000001E-7</c:v>
                </c:pt>
                <c:pt idx="100">
                  <c:v>2.953E-7</c:v>
                </c:pt>
                <c:pt idx="101">
                  <c:v>3.058E-7</c:v>
                </c:pt>
                <c:pt idx="102">
                  <c:v>3.1629999999999999E-7</c:v>
                </c:pt>
                <c:pt idx="103">
                  <c:v>3.269E-7</c:v>
                </c:pt>
                <c:pt idx="104">
                  <c:v>3.3770000000000001E-7</c:v>
                </c:pt>
                <c:pt idx="105">
                  <c:v>3.4869999999999999E-7</c:v>
                </c:pt>
                <c:pt idx="106">
                  <c:v>3.5999999999999999E-7</c:v>
                </c:pt>
                <c:pt idx="107">
                  <c:v>3.7170000000000003E-7</c:v>
                </c:pt>
                <c:pt idx="108">
                  <c:v>3.8379999999999998E-7</c:v>
                </c:pt>
                <c:pt idx="109">
                  <c:v>3.9659999999999999E-7</c:v>
                </c:pt>
                <c:pt idx="110">
                  <c:v>4.0989999999999998E-7</c:v>
                </c:pt>
                <c:pt idx="111">
                  <c:v>4.2389999999999998E-7</c:v>
                </c:pt>
                <c:pt idx="112">
                  <c:v>4.3879999999999999E-7</c:v>
                </c:pt>
                <c:pt idx="113">
                  <c:v>4.545E-7</c:v>
                </c:pt>
                <c:pt idx="114">
                  <c:v>4.7109999999999998E-7</c:v>
                </c:pt>
                <c:pt idx="115">
                  <c:v>4.8859999999999997E-7</c:v>
                </c:pt>
                <c:pt idx="116">
                  <c:v>5.0719999999999999E-7</c:v>
                </c:pt>
                <c:pt idx="117">
                  <c:v>5.2669999999999997E-7</c:v>
                </c:pt>
                <c:pt idx="118">
                  <c:v>5.4730000000000004E-7</c:v>
                </c:pt>
                <c:pt idx="119">
                  <c:v>5.6889999999999997E-7</c:v>
                </c:pt>
                <c:pt idx="120">
                  <c:v>5.9149999999999997E-7</c:v>
                </c:pt>
                <c:pt idx="121">
                  <c:v>6.1510000000000005E-7</c:v>
                </c:pt>
                <c:pt idx="122">
                  <c:v>6.3959999999999998E-7</c:v>
                </c:pt>
                <c:pt idx="123">
                  <c:v>6.6499999999999999E-7</c:v>
                </c:pt>
                <c:pt idx="124">
                  <c:v>6.9120000000000005E-7</c:v>
                </c:pt>
                <c:pt idx="125">
                  <c:v>7.1809999999999995E-7</c:v>
                </c:pt>
                <c:pt idx="126">
                  <c:v>7.4560000000000001E-7</c:v>
                </c:pt>
                <c:pt idx="127">
                  <c:v>7.737E-7</c:v>
                </c:pt>
                <c:pt idx="128">
                  <c:v>8.0220000000000002E-7</c:v>
                </c:pt>
                <c:pt idx="129">
                  <c:v>8.3109999999999997E-7</c:v>
                </c:pt>
                <c:pt idx="130">
                  <c:v>8.6020000000000004E-7</c:v>
                </c:pt>
                <c:pt idx="131">
                  <c:v>8.8960000000000002E-7</c:v>
                </c:pt>
                <c:pt idx="132">
                  <c:v>9.1900000000000001E-7</c:v>
                </c:pt>
                <c:pt idx="133">
                  <c:v>9.484E-7</c:v>
                </c:pt>
                <c:pt idx="134">
                  <c:v>9.7769999999999997E-7</c:v>
                </c:pt>
                <c:pt idx="135">
                  <c:v>1.0070000000000001E-6</c:v>
                </c:pt>
                <c:pt idx="136">
                  <c:v>1.0359999999999999E-6</c:v>
                </c:pt>
                <c:pt idx="137">
                  <c:v>1.0640000000000001E-6</c:v>
                </c:pt>
                <c:pt idx="138">
                  <c:v>1.0920000000000001E-6</c:v>
                </c:pt>
                <c:pt idx="139">
                  <c:v>1.1200000000000001E-6</c:v>
                </c:pt>
                <c:pt idx="140">
                  <c:v>1.147E-6</c:v>
                </c:pt>
                <c:pt idx="141">
                  <c:v>1.173E-6</c:v>
                </c:pt>
                <c:pt idx="142">
                  <c:v>1.1990000000000001E-6</c:v>
                </c:pt>
                <c:pt idx="143">
                  <c:v>1.2240000000000001E-6</c:v>
                </c:pt>
                <c:pt idx="144">
                  <c:v>1.248E-6</c:v>
                </c:pt>
                <c:pt idx="145">
                  <c:v>1.2699999999999999E-6</c:v>
                </c:pt>
                <c:pt idx="146">
                  <c:v>1.2920000000000001E-6</c:v>
                </c:pt>
                <c:pt idx="147">
                  <c:v>1.313E-6</c:v>
                </c:pt>
                <c:pt idx="148">
                  <c:v>1.333E-6</c:v>
                </c:pt>
                <c:pt idx="149">
                  <c:v>1.3510000000000001E-6</c:v>
                </c:pt>
                <c:pt idx="150">
                  <c:v>1.3689999999999999E-6</c:v>
                </c:pt>
                <c:pt idx="151">
                  <c:v>1.3850000000000001E-6</c:v>
                </c:pt>
                <c:pt idx="152">
                  <c:v>1.3999999999999999E-6</c:v>
                </c:pt>
                <c:pt idx="153">
                  <c:v>1.4130000000000001E-6</c:v>
                </c:pt>
                <c:pt idx="154">
                  <c:v>1.426E-6</c:v>
                </c:pt>
                <c:pt idx="155">
                  <c:v>1.437E-6</c:v>
                </c:pt>
                <c:pt idx="156">
                  <c:v>1.4470000000000001E-6</c:v>
                </c:pt>
                <c:pt idx="157">
                  <c:v>1.457E-6</c:v>
                </c:pt>
                <c:pt idx="158">
                  <c:v>1.4649999999999999E-6</c:v>
                </c:pt>
                <c:pt idx="159">
                  <c:v>1.4720000000000001E-6</c:v>
                </c:pt>
                <c:pt idx="160">
                  <c:v>1.4780000000000001E-6</c:v>
                </c:pt>
                <c:pt idx="161">
                  <c:v>1.482E-6</c:v>
                </c:pt>
                <c:pt idx="162">
                  <c:v>1.486E-6</c:v>
                </c:pt>
                <c:pt idx="163">
                  <c:v>1.4890000000000001E-6</c:v>
                </c:pt>
                <c:pt idx="164">
                  <c:v>1.491E-6</c:v>
                </c:pt>
                <c:pt idx="165">
                  <c:v>1.4920000000000001E-6</c:v>
                </c:pt>
                <c:pt idx="166">
                  <c:v>1.4920000000000001E-6</c:v>
                </c:pt>
                <c:pt idx="167">
                  <c:v>1.491E-6</c:v>
                </c:pt>
                <c:pt idx="168">
                  <c:v>1.4890000000000001E-6</c:v>
                </c:pt>
                <c:pt idx="169">
                  <c:v>1.4869999999999999E-6</c:v>
                </c:pt>
                <c:pt idx="170">
                  <c:v>1.483E-6</c:v>
                </c:pt>
                <c:pt idx="171">
                  <c:v>1.4789999999999999E-6</c:v>
                </c:pt>
                <c:pt idx="172">
                  <c:v>1.474E-6</c:v>
                </c:pt>
                <c:pt idx="173">
                  <c:v>1.469E-6</c:v>
                </c:pt>
                <c:pt idx="174">
                  <c:v>1.463E-6</c:v>
                </c:pt>
                <c:pt idx="175">
                  <c:v>1.4559999999999999E-6</c:v>
                </c:pt>
                <c:pt idx="176">
                  <c:v>1.449E-6</c:v>
                </c:pt>
                <c:pt idx="177">
                  <c:v>1.4419999999999999E-6</c:v>
                </c:pt>
                <c:pt idx="178">
                  <c:v>1.4339999999999999E-6</c:v>
                </c:pt>
                <c:pt idx="179">
                  <c:v>1.4249999999999999E-6</c:v>
                </c:pt>
                <c:pt idx="180">
                  <c:v>1.4169999999999999E-6</c:v>
                </c:pt>
                <c:pt idx="181">
                  <c:v>1.4079999999999999E-6</c:v>
                </c:pt>
                <c:pt idx="182">
                  <c:v>1.3990000000000001E-6</c:v>
                </c:pt>
                <c:pt idx="183">
                  <c:v>1.39E-6</c:v>
                </c:pt>
                <c:pt idx="184">
                  <c:v>1.381E-6</c:v>
                </c:pt>
                <c:pt idx="185">
                  <c:v>1.3710000000000001E-6</c:v>
                </c:pt>
                <c:pt idx="186">
                  <c:v>1.362E-6</c:v>
                </c:pt>
                <c:pt idx="187">
                  <c:v>1.3519999999999999E-6</c:v>
                </c:pt>
                <c:pt idx="188">
                  <c:v>1.342E-6</c:v>
                </c:pt>
                <c:pt idx="189">
                  <c:v>1.333E-6</c:v>
                </c:pt>
                <c:pt idx="190">
                  <c:v>1.3230000000000001E-6</c:v>
                </c:pt>
                <c:pt idx="191">
                  <c:v>1.314E-6</c:v>
                </c:pt>
                <c:pt idx="192">
                  <c:v>1.3060000000000001E-6</c:v>
                </c:pt>
                <c:pt idx="193">
                  <c:v>1.2979999999999999E-6</c:v>
                </c:pt>
                <c:pt idx="194">
                  <c:v>1.2899999999999999E-6</c:v>
                </c:pt>
                <c:pt idx="195">
                  <c:v>1.283E-6</c:v>
                </c:pt>
                <c:pt idx="196">
                  <c:v>1.2759999999999999E-6</c:v>
                </c:pt>
                <c:pt idx="197">
                  <c:v>1.2699999999999999E-6</c:v>
                </c:pt>
                <c:pt idx="198">
                  <c:v>1.2640000000000001E-6</c:v>
                </c:pt>
                <c:pt idx="199">
                  <c:v>1.257E-6</c:v>
                </c:pt>
                <c:pt idx="200">
                  <c:v>1.251E-6</c:v>
                </c:pt>
                <c:pt idx="201">
                  <c:v>1.2449999999999999E-6</c:v>
                </c:pt>
                <c:pt idx="202">
                  <c:v>1.24E-6</c:v>
                </c:pt>
                <c:pt idx="203">
                  <c:v>1.234E-6</c:v>
                </c:pt>
                <c:pt idx="204">
                  <c:v>1.229E-6</c:v>
                </c:pt>
                <c:pt idx="205">
                  <c:v>1.2249999999999999E-6</c:v>
                </c:pt>
                <c:pt idx="206">
                  <c:v>1.221E-6</c:v>
                </c:pt>
                <c:pt idx="207">
                  <c:v>1.217E-6</c:v>
                </c:pt>
                <c:pt idx="208">
                  <c:v>1.215E-6</c:v>
                </c:pt>
                <c:pt idx="209">
                  <c:v>1.2130000000000001E-6</c:v>
                </c:pt>
                <c:pt idx="210">
                  <c:v>1.212E-6</c:v>
                </c:pt>
                <c:pt idx="211">
                  <c:v>1.2109999999999999E-6</c:v>
                </c:pt>
                <c:pt idx="212">
                  <c:v>1.2109999999999999E-6</c:v>
                </c:pt>
                <c:pt idx="213">
                  <c:v>1.2109999999999999E-6</c:v>
                </c:pt>
                <c:pt idx="214">
                  <c:v>1.2109999999999999E-6</c:v>
                </c:pt>
                <c:pt idx="215">
                  <c:v>1.212E-6</c:v>
                </c:pt>
                <c:pt idx="216">
                  <c:v>1.2130000000000001E-6</c:v>
                </c:pt>
                <c:pt idx="217">
                  <c:v>1.2130000000000001E-6</c:v>
                </c:pt>
                <c:pt idx="218">
                  <c:v>1.2130000000000001E-6</c:v>
                </c:pt>
                <c:pt idx="219">
                  <c:v>1.2130000000000001E-6</c:v>
                </c:pt>
                <c:pt idx="220">
                  <c:v>1.2109999999999999E-6</c:v>
                </c:pt>
                <c:pt idx="221">
                  <c:v>1.2100000000000001E-6</c:v>
                </c:pt>
                <c:pt idx="222">
                  <c:v>1.2079999999999999E-6</c:v>
                </c:pt>
                <c:pt idx="223">
                  <c:v>1.2049999999999999E-6</c:v>
                </c:pt>
                <c:pt idx="224">
                  <c:v>1.2020000000000001E-6</c:v>
                </c:pt>
                <c:pt idx="225">
                  <c:v>1.198E-6</c:v>
                </c:pt>
                <c:pt idx="226">
                  <c:v>1.195E-6</c:v>
                </c:pt>
                <c:pt idx="227">
                  <c:v>1.192E-6</c:v>
                </c:pt>
                <c:pt idx="228">
                  <c:v>1.1880000000000001E-6</c:v>
                </c:pt>
                <c:pt idx="229">
                  <c:v>1.1850000000000001E-6</c:v>
                </c:pt>
                <c:pt idx="230">
                  <c:v>1.1829999999999999E-6</c:v>
                </c:pt>
                <c:pt idx="231">
                  <c:v>1.1799999999999999E-6</c:v>
                </c:pt>
                <c:pt idx="232">
                  <c:v>1.178E-6</c:v>
                </c:pt>
                <c:pt idx="233">
                  <c:v>1.176E-6</c:v>
                </c:pt>
                <c:pt idx="234">
                  <c:v>1.173E-6</c:v>
                </c:pt>
                <c:pt idx="235">
                  <c:v>1.1710000000000001E-6</c:v>
                </c:pt>
                <c:pt idx="236">
                  <c:v>1.1689999999999999E-6</c:v>
                </c:pt>
                <c:pt idx="237">
                  <c:v>1.167E-6</c:v>
                </c:pt>
                <c:pt idx="238">
                  <c:v>1.1650000000000001E-6</c:v>
                </c:pt>
                <c:pt idx="239">
                  <c:v>1.1629999999999999E-6</c:v>
                </c:pt>
                <c:pt idx="240">
                  <c:v>1.161E-6</c:v>
                </c:pt>
                <c:pt idx="241">
                  <c:v>1.1599999999999999E-6</c:v>
                </c:pt>
                <c:pt idx="242">
                  <c:v>1.158E-6</c:v>
                </c:pt>
                <c:pt idx="243">
                  <c:v>1.1570000000000001E-6</c:v>
                </c:pt>
                <c:pt idx="244">
                  <c:v>1.156E-6</c:v>
                </c:pt>
                <c:pt idx="245">
                  <c:v>1.155E-6</c:v>
                </c:pt>
                <c:pt idx="246">
                  <c:v>1.1540000000000001E-6</c:v>
                </c:pt>
                <c:pt idx="247">
                  <c:v>1.153E-6</c:v>
                </c:pt>
                <c:pt idx="248">
                  <c:v>1.1519999999999999E-6</c:v>
                </c:pt>
                <c:pt idx="249">
                  <c:v>1.1519999999999999E-6</c:v>
                </c:pt>
                <c:pt idx="250">
                  <c:v>1.1510000000000001E-6</c:v>
                </c:pt>
                <c:pt idx="251">
                  <c:v>1.1510000000000001E-6</c:v>
                </c:pt>
                <c:pt idx="252">
                  <c:v>1.1510000000000001E-6</c:v>
                </c:pt>
                <c:pt idx="253">
                  <c:v>1.1510000000000001E-6</c:v>
                </c:pt>
                <c:pt idx="254">
                  <c:v>1.1510000000000001E-6</c:v>
                </c:pt>
                <c:pt idx="255">
                  <c:v>1.1519999999999999E-6</c:v>
                </c:pt>
                <c:pt idx="256">
                  <c:v>1.1519999999999999E-6</c:v>
                </c:pt>
                <c:pt idx="257">
                  <c:v>1.153E-6</c:v>
                </c:pt>
                <c:pt idx="258">
                  <c:v>1.1540000000000001E-6</c:v>
                </c:pt>
                <c:pt idx="259">
                  <c:v>1.155E-6</c:v>
                </c:pt>
                <c:pt idx="260">
                  <c:v>1.156E-6</c:v>
                </c:pt>
                <c:pt idx="261">
                  <c:v>1.1570000000000001E-6</c:v>
                </c:pt>
                <c:pt idx="262">
                  <c:v>1.158E-6</c:v>
                </c:pt>
                <c:pt idx="263">
                  <c:v>1.159E-6</c:v>
                </c:pt>
                <c:pt idx="264">
                  <c:v>1.1599999999999999E-6</c:v>
                </c:pt>
                <c:pt idx="265">
                  <c:v>1.161E-6</c:v>
                </c:pt>
                <c:pt idx="266">
                  <c:v>1.1620000000000001E-6</c:v>
                </c:pt>
                <c:pt idx="267">
                  <c:v>1.1620000000000001E-6</c:v>
                </c:pt>
                <c:pt idx="268">
                  <c:v>1.1629999999999999E-6</c:v>
                </c:pt>
                <c:pt idx="269">
                  <c:v>1.1629999999999999E-6</c:v>
                </c:pt>
                <c:pt idx="270">
                  <c:v>1.164E-6</c:v>
                </c:pt>
                <c:pt idx="271">
                  <c:v>1.164E-6</c:v>
                </c:pt>
                <c:pt idx="272">
                  <c:v>1.1650000000000001E-6</c:v>
                </c:pt>
                <c:pt idx="273">
                  <c:v>1.1650000000000001E-6</c:v>
                </c:pt>
                <c:pt idx="274">
                  <c:v>1.1659999999999999E-6</c:v>
                </c:pt>
                <c:pt idx="275">
                  <c:v>1.167E-6</c:v>
                </c:pt>
                <c:pt idx="276">
                  <c:v>1.167E-6</c:v>
                </c:pt>
                <c:pt idx="277">
                  <c:v>1.1680000000000001E-6</c:v>
                </c:pt>
                <c:pt idx="278">
                  <c:v>1.1689999999999999E-6</c:v>
                </c:pt>
                <c:pt idx="279">
                  <c:v>1.17E-6</c:v>
                </c:pt>
                <c:pt idx="280">
                  <c:v>1.17E-6</c:v>
                </c:pt>
                <c:pt idx="281">
                  <c:v>1.1710000000000001E-6</c:v>
                </c:pt>
                <c:pt idx="282">
                  <c:v>1.1710000000000001E-6</c:v>
                </c:pt>
                <c:pt idx="283">
                  <c:v>1.1710000000000001E-6</c:v>
                </c:pt>
                <c:pt idx="284">
                  <c:v>1.172E-6</c:v>
                </c:pt>
                <c:pt idx="285">
                  <c:v>1.172E-6</c:v>
                </c:pt>
                <c:pt idx="286">
                  <c:v>1.172E-6</c:v>
                </c:pt>
                <c:pt idx="287">
                  <c:v>1.172E-6</c:v>
                </c:pt>
                <c:pt idx="288">
                  <c:v>1.172E-6</c:v>
                </c:pt>
                <c:pt idx="289">
                  <c:v>1.172E-6</c:v>
                </c:pt>
                <c:pt idx="290">
                  <c:v>1.173E-6</c:v>
                </c:pt>
                <c:pt idx="291">
                  <c:v>1.173E-6</c:v>
                </c:pt>
                <c:pt idx="292">
                  <c:v>1.173E-6</c:v>
                </c:pt>
                <c:pt idx="293">
                  <c:v>1.173E-6</c:v>
                </c:pt>
                <c:pt idx="294">
                  <c:v>1.173E-6</c:v>
                </c:pt>
                <c:pt idx="295">
                  <c:v>1.173E-6</c:v>
                </c:pt>
                <c:pt idx="296">
                  <c:v>1.173E-6</c:v>
                </c:pt>
                <c:pt idx="297">
                  <c:v>1.173E-6</c:v>
                </c:pt>
                <c:pt idx="298">
                  <c:v>1.173E-6</c:v>
                </c:pt>
                <c:pt idx="299">
                  <c:v>1.173E-6</c:v>
                </c:pt>
                <c:pt idx="300">
                  <c:v>1.173E-6</c:v>
                </c:pt>
                <c:pt idx="301">
                  <c:v>1.173E-6</c:v>
                </c:pt>
                <c:pt idx="302">
                  <c:v>1.173E-6</c:v>
                </c:pt>
                <c:pt idx="303">
                  <c:v>1.173E-6</c:v>
                </c:pt>
                <c:pt idx="304">
                  <c:v>1.173E-6</c:v>
                </c:pt>
                <c:pt idx="305">
                  <c:v>1.173E-6</c:v>
                </c:pt>
                <c:pt idx="306">
                  <c:v>1.173E-6</c:v>
                </c:pt>
                <c:pt idx="307">
                  <c:v>1.173E-6</c:v>
                </c:pt>
                <c:pt idx="308">
                  <c:v>1.173E-6</c:v>
                </c:pt>
                <c:pt idx="309">
                  <c:v>1.173E-6</c:v>
                </c:pt>
                <c:pt idx="310">
                  <c:v>1.173E-6</c:v>
                </c:pt>
                <c:pt idx="311">
                  <c:v>1.173E-6</c:v>
                </c:pt>
                <c:pt idx="312">
                  <c:v>1.173E-6</c:v>
                </c:pt>
                <c:pt idx="313">
                  <c:v>1.173E-6</c:v>
                </c:pt>
                <c:pt idx="314">
                  <c:v>1.173E-6</c:v>
                </c:pt>
                <c:pt idx="315">
                  <c:v>1.173E-6</c:v>
                </c:pt>
                <c:pt idx="316">
                  <c:v>1.173E-6</c:v>
                </c:pt>
                <c:pt idx="317">
                  <c:v>1.173E-6</c:v>
                </c:pt>
                <c:pt idx="318">
                  <c:v>1.173E-6</c:v>
                </c:pt>
                <c:pt idx="319">
                  <c:v>1.173E-6</c:v>
                </c:pt>
                <c:pt idx="320">
                  <c:v>1.173E-6</c:v>
                </c:pt>
                <c:pt idx="321">
                  <c:v>1.173E-6</c:v>
                </c:pt>
                <c:pt idx="322">
                  <c:v>1.173E-6</c:v>
                </c:pt>
                <c:pt idx="323">
                  <c:v>1.173E-6</c:v>
                </c:pt>
                <c:pt idx="324">
                  <c:v>1.173E-6</c:v>
                </c:pt>
                <c:pt idx="325">
                  <c:v>1.173E-6</c:v>
                </c:pt>
                <c:pt idx="326">
                  <c:v>1.173E-6</c:v>
                </c:pt>
                <c:pt idx="327">
                  <c:v>1.173E-6</c:v>
                </c:pt>
                <c:pt idx="328">
                  <c:v>1.173E-6</c:v>
                </c:pt>
                <c:pt idx="329">
                  <c:v>1.173E-6</c:v>
                </c:pt>
                <c:pt idx="330">
                  <c:v>1.173E-6</c:v>
                </c:pt>
                <c:pt idx="331">
                  <c:v>1.173E-6</c:v>
                </c:pt>
                <c:pt idx="332">
                  <c:v>1.173E-6</c:v>
                </c:pt>
                <c:pt idx="333">
                  <c:v>1.173E-6</c:v>
                </c:pt>
                <c:pt idx="334">
                  <c:v>1.173E-6</c:v>
                </c:pt>
                <c:pt idx="335">
                  <c:v>1.173E-6</c:v>
                </c:pt>
                <c:pt idx="336">
                  <c:v>1.173E-6</c:v>
                </c:pt>
                <c:pt idx="337">
                  <c:v>1.173E-6</c:v>
                </c:pt>
                <c:pt idx="338">
                  <c:v>1.173E-6</c:v>
                </c:pt>
                <c:pt idx="339">
                  <c:v>1.173E-6</c:v>
                </c:pt>
                <c:pt idx="340">
                  <c:v>1.173E-6</c:v>
                </c:pt>
                <c:pt idx="341">
                  <c:v>1.173E-6</c:v>
                </c:pt>
                <c:pt idx="342">
                  <c:v>1.173E-6</c:v>
                </c:pt>
                <c:pt idx="343">
                  <c:v>1.173E-6</c:v>
                </c:pt>
                <c:pt idx="344">
                  <c:v>1.173E-6</c:v>
                </c:pt>
                <c:pt idx="345">
                  <c:v>1.173E-6</c:v>
                </c:pt>
                <c:pt idx="346">
                  <c:v>1.173E-6</c:v>
                </c:pt>
                <c:pt idx="347">
                  <c:v>1.173E-6</c:v>
                </c:pt>
                <c:pt idx="348">
                  <c:v>1.173E-6</c:v>
                </c:pt>
                <c:pt idx="349">
                  <c:v>1.173E-6</c:v>
                </c:pt>
                <c:pt idx="350">
                  <c:v>1.173E-6</c:v>
                </c:pt>
                <c:pt idx="351">
                  <c:v>1.173E-6</c:v>
                </c:pt>
                <c:pt idx="352">
                  <c:v>1.173E-6</c:v>
                </c:pt>
                <c:pt idx="353">
                  <c:v>1.173E-6</c:v>
                </c:pt>
                <c:pt idx="354">
                  <c:v>1.173E-6</c:v>
                </c:pt>
                <c:pt idx="355">
                  <c:v>1.173E-6</c:v>
                </c:pt>
                <c:pt idx="356">
                  <c:v>1.173E-6</c:v>
                </c:pt>
                <c:pt idx="357">
                  <c:v>1.173E-6</c:v>
                </c:pt>
                <c:pt idx="358">
                  <c:v>1.173E-6</c:v>
                </c:pt>
                <c:pt idx="359">
                  <c:v>1.173E-6</c:v>
                </c:pt>
                <c:pt idx="360">
                  <c:v>1.173E-6</c:v>
                </c:pt>
                <c:pt idx="361">
                  <c:v>1.173E-6</c:v>
                </c:pt>
                <c:pt idx="362">
                  <c:v>1.173E-6</c:v>
                </c:pt>
                <c:pt idx="363">
                  <c:v>1.173E-6</c:v>
                </c:pt>
                <c:pt idx="364">
                  <c:v>1.173E-6</c:v>
                </c:pt>
                <c:pt idx="365">
                  <c:v>1.173E-6</c:v>
                </c:pt>
                <c:pt idx="366">
                  <c:v>1.173E-6</c:v>
                </c:pt>
                <c:pt idx="367">
                  <c:v>1.173E-6</c:v>
                </c:pt>
                <c:pt idx="368">
                  <c:v>1.173E-6</c:v>
                </c:pt>
                <c:pt idx="369">
                  <c:v>1.173E-6</c:v>
                </c:pt>
                <c:pt idx="370">
                  <c:v>1.173E-6</c:v>
                </c:pt>
                <c:pt idx="371">
                  <c:v>1.173E-6</c:v>
                </c:pt>
                <c:pt idx="372">
                  <c:v>1.173E-6</c:v>
                </c:pt>
                <c:pt idx="373">
                  <c:v>1.173E-6</c:v>
                </c:pt>
                <c:pt idx="374">
                  <c:v>1.173E-6</c:v>
                </c:pt>
                <c:pt idx="375">
                  <c:v>1.173E-6</c:v>
                </c:pt>
                <c:pt idx="376">
                  <c:v>1.173E-6</c:v>
                </c:pt>
                <c:pt idx="377">
                  <c:v>1.173E-6</c:v>
                </c:pt>
                <c:pt idx="378">
                  <c:v>1.173E-6</c:v>
                </c:pt>
                <c:pt idx="379">
                  <c:v>1.173E-6</c:v>
                </c:pt>
                <c:pt idx="380">
                  <c:v>1.173E-6</c:v>
                </c:pt>
                <c:pt idx="381">
                  <c:v>1.173E-6</c:v>
                </c:pt>
                <c:pt idx="382">
                  <c:v>1.173E-6</c:v>
                </c:pt>
                <c:pt idx="383">
                  <c:v>1.173E-6</c:v>
                </c:pt>
                <c:pt idx="384">
                  <c:v>1.173E-6</c:v>
                </c:pt>
                <c:pt idx="385">
                  <c:v>1.173E-6</c:v>
                </c:pt>
                <c:pt idx="386">
                  <c:v>1.173E-6</c:v>
                </c:pt>
                <c:pt idx="387">
                  <c:v>1.173E-6</c:v>
                </c:pt>
                <c:pt idx="388">
                  <c:v>1.173E-6</c:v>
                </c:pt>
                <c:pt idx="389">
                  <c:v>1.173E-6</c:v>
                </c:pt>
                <c:pt idx="390">
                  <c:v>1.173E-6</c:v>
                </c:pt>
                <c:pt idx="391">
                  <c:v>1.173E-6</c:v>
                </c:pt>
                <c:pt idx="392">
                  <c:v>1.173E-6</c:v>
                </c:pt>
                <c:pt idx="393">
                  <c:v>1.173E-6</c:v>
                </c:pt>
                <c:pt idx="394">
                  <c:v>1.173E-6</c:v>
                </c:pt>
                <c:pt idx="395">
                  <c:v>1.173E-6</c:v>
                </c:pt>
                <c:pt idx="396">
                  <c:v>1.173E-6</c:v>
                </c:pt>
                <c:pt idx="397">
                  <c:v>1.173E-6</c:v>
                </c:pt>
                <c:pt idx="398">
                  <c:v>1.173E-6</c:v>
                </c:pt>
                <c:pt idx="399">
                  <c:v>1.173E-6</c:v>
                </c:pt>
                <c:pt idx="400">
                  <c:v>1.173E-6</c:v>
                </c:pt>
                <c:pt idx="401">
                  <c:v>1.173E-6</c:v>
                </c:pt>
                <c:pt idx="402">
                  <c:v>1.173E-6</c:v>
                </c:pt>
                <c:pt idx="403">
                  <c:v>1.173E-6</c:v>
                </c:pt>
                <c:pt idx="404">
                  <c:v>1.173E-6</c:v>
                </c:pt>
                <c:pt idx="405">
                  <c:v>1.173E-6</c:v>
                </c:pt>
                <c:pt idx="406">
                  <c:v>1.173E-6</c:v>
                </c:pt>
                <c:pt idx="407">
                  <c:v>1.173E-6</c:v>
                </c:pt>
                <c:pt idx="408">
                  <c:v>1.173E-6</c:v>
                </c:pt>
                <c:pt idx="409">
                  <c:v>1.173E-6</c:v>
                </c:pt>
                <c:pt idx="410">
                  <c:v>1.173E-6</c:v>
                </c:pt>
                <c:pt idx="411">
                  <c:v>1.173E-6</c:v>
                </c:pt>
                <c:pt idx="412">
                  <c:v>1.173E-6</c:v>
                </c:pt>
                <c:pt idx="413">
                  <c:v>1.173E-6</c:v>
                </c:pt>
                <c:pt idx="414">
                  <c:v>1.173E-6</c:v>
                </c:pt>
                <c:pt idx="415">
                  <c:v>1.173E-6</c:v>
                </c:pt>
                <c:pt idx="416">
                  <c:v>1.173E-6</c:v>
                </c:pt>
                <c:pt idx="417">
                  <c:v>1.173E-6</c:v>
                </c:pt>
                <c:pt idx="418">
                  <c:v>1.173E-6</c:v>
                </c:pt>
                <c:pt idx="419">
                  <c:v>1.173E-6</c:v>
                </c:pt>
                <c:pt idx="420">
                  <c:v>1.173E-6</c:v>
                </c:pt>
                <c:pt idx="421">
                  <c:v>1.1739999999999999E-6</c:v>
                </c:pt>
                <c:pt idx="422">
                  <c:v>1.1739999999999999E-6</c:v>
                </c:pt>
                <c:pt idx="423">
                  <c:v>1.1739999999999999E-6</c:v>
                </c:pt>
                <c:pt idx="424">
                  <c:v>1.1739999999999999E-6</c:v>
                </c:pt>
                <c:pt idx="425">
                  <c:v>1.1739999999999999E-6</c:v>
                </c:pt>
                <c:pt idx="426">
                  <c:v>1.1739999999999999E-6</c:v>
                </c:pt>
                <c:pt idx="427">
                  <c:v>1.1739999999999999E-6</c:v>
                </c:pt>
                <c:pt idx="428">
                  <c:v>1.1739999999999999E-6</c:v>
                </c:pt>
                <c:pt idx="429">
                  <c:v>1.1739999999999999E-6</c:v>
                </c:pt>
                <c:pt idx="430">
                  <c:v>1.1739999999999999E-6</c:v>
                </c:pt>
                <c:pt idx="431">
                  <c:v>1.1739999999999999E-6</c:v>
                </c:pt>
                <c:pt idx="432">
                  <c:v>1.1739999999999999E-6</c:v>
                </c:pt>
                <c:pt idx="433">
                  <c:v>1.1739999999999999E-6</c:v>
                </c:pt>
                <c:pt idx="434">
                  <c:v>1.1739999999999999E-6</c:v>
                </c:pt>
                <c:pt idx="435">
                  <c:v>1.1739999999999999E-6</c:v>
                </c:pt>
                <c:pt idx="436">
                  <c:v>1.1739999999999999E-6</c:v>
                </c:pt>
                <c:pt idx="437">
                  <c:v>1.1739999999999999E-6</c:v>
                </c:pt>
                <c:pt idx="438">
                  <c:v>1.1739999999999999E-6</c:v>
                </c:pt>
                <c:pt idx="439">
                  <c:v>1.1739999999999999E-6</c:v>
                </c:pt>
                <c:pt idx="440">
                  <c:v>1.1739999999999999E-6</c:v>
                </c:pt>
                <c:pt idx="441">
                  <c:v>1.1739999999999999E-6</c:v>
                </c:pt>
                <c:pt idx="442">
                  <c:v>1.1739999999999999E-6</c:v>
                </c:pt>
                <c:pt idx="443">
                  <c:v>1.1739999999999999E-6</c:v>
                </c:pt>
                <c:pt idx="444">
                  <c:v>1.1739999999999999E-6</c:v>
                </c:pt>
                <c:pt idx="445">
                  <c:v>1.1739999999999999E-6</c:v>
                </c:pt>
                <c:pt idx="446">
                  <c:v>1.1739999999999999E-6</c:v>
                </c:pt>
                <c:pt idx="447">
                  <c:v>1.1739999999999999E-6</c:v>
                </c:pt>
                <c:pt idx="448">
                  <c:v>1.1739999999999999E-6</c:v>
                </c:pt>
                <c:pt idx="449">
                  <c:v>1.1739999999999999E-6</c:v>
                </c:pt>
                <c:pt idx="450">
                  <c:v>1.1739999999999999E-6</c:v>
                </c:pt>
                <c:pt idx="451">
                  <c:v>1.1739999999999999E-6</c:v>
                </c:pt>
                <c:pt idx="452">
                  <c:v>1.1739999999999999E-6</c:v>
                </c:pt>
                <c:pt idx="453">
                  <c:v>1.1739999999999999E-6</c:v>
                </c:pt>
                <c:pt idx="454">
                  <c:v>1.1739999999999999E-6</c:v>
                </c:pt>
                <c:pt idx="455">
                  <c:v>1.1739999999999999E-6</c:v>
                </c:pt>
                <c:pt idx="456">
                  <c:v>1.1739999999999999E-6</c:v>
                </c:pt>
                <c:pt idx="457">
                  <c:v>1.1739999999999999E-6</c:v>
                </c:pt>
                <c:pt idx="458">
                  <c:v>1.1739999999999999E-6</c:v>
                </c:pt>
                <c:pt idx="459">
                  <c:v>1.1739999999999999E-6</c:v>
                </c:pt>
                <c:pt idx="460">
                  <c:v>1.1739999999999999E-6</c:v>
                </c:pt>
                <c:pt idx="461">
                  <c:v>1.1739999999999999E-6</c:v>
                </c:pt>
                <c:pt idx="462">
                  <c:v>1.1739999999999999E-6</c:v>
                </c:pt>
                <c:pt idx="463">
                  <c:v>1.1739999999999999E-6</c:v>
                </c:pt>
                <c:pt idx="464">
                  <c:v>1.1739999999999999E-6</c:v>
                </c:pt>
                <c:pt idx="465">
                  <c:v>1.1739999999999999E-6</c:v>
                </c:pt>
                <c:pt idx="466">
                  <c:v>1.1739999999999999E-6</c:v>
                </c:pt>
                <c:pt idx="467">
                  <c:v>1.1739999999999999E-6</c:v>
                </c:pt>
                <c:pt idx="468">
                  <c:v>1.1739999999999999E-6</c:v>
                </c:pt>
                <c:pt idx="469">
                  <c:v>1.1739999999999999E-6</c:v>
                </c:pt>
                <c:pt idx="470">
                  <c:v>1.1739999999999999E-6</c:v>
                </c:pt>
                <c:pt idx="471">
                  <c:v>1.1739999999999999E-6</c:v>
                </c:pt>
                <c:pt idx="472">
                  <c:v>1.1739999999999999E-6</c:v>
                </c:pt>
                <c:pt idx="473">
                  <c:v>1.1739999999999999E-6</c:v>
                </c:pt>
                <c:pt idx="474">
                  <c:v>1.1739999999999999E-6</c:v>
                </c:pt>
                <c:pt idx="475">
                  <c:v>1.1739999999999999E-6</c:v>
                </c:pt>
                <c:pt idx="476">
                  <c:v>1.1739999999999999E-6</c:v>
                </c:pt>
                <c:pt idx="477">
                  <c:v>1.1739999999999999E-6</c:v>
                </c:pt>
                <c:pt idx="478">
                  <c:v>1.1739999999999999E-6</c:v>
                </c:pt>
                <c:pt idx="479">
                  <c:v>1.1739999999999999E-6</c:v>
                </c:pt>
                <c:pt idx="480">
                  <c:v>1.1739999999999999E-6</c:v>
                </c:pt>
                <c:pt idx="481">
                  <c:v>1.1739999999999999E-6</c:v>
                </c:pt>
                <c:pt idx="482">
                  <c:v>1.1739999999999999E-6</c:v>
                </c:pt>
                <c:pt idx="483">
                  <c:v>1.1739999999999999E-6</c:v>
                </c:pt>
                <c:pt idx="484">
                  <c:v>1.1739999999999999E-6</c:v>
                </c:pt>
                <c:pt idx="485">
                  <c:v>1.1739999999999999E-6</c:v>
                </c:pt>
                <c:pt idx="486">
                  <c:v>1.1739999999999999E-6</c:v>
                </c:pt>
                <c:pt idx="487">
                  <c:v>1.1739999999999999E-6</c:v>
                </c:pt>
                <c:pt idx="488">
                  <c:v>1.1739999999999999E-6</c:v>
                </c:pt>
                <c:pt idx="489">
                  <c:v>1.1739999999999999E-6</c:v>
                </c:pt>
                <c:pt idx="490">
                  <c:v>1.1739999999999999E-6</c:v>
                </c:pt>
                <c:pt idx="491">
                  <c:v>1.1739999999999999E-6</c:v>
                </c:pt>
                <c:pt idx="492">
                  <c:v>1.1739999999999999E-6</c:v>
                </c:pt>
                <c:pt idx="493">
                  <c:v>1.1739999999999999E-6</c:v>
                </c:pt>
                <c:pt idx="494">
                  <c:v>1.1739999999999999E-6</c:v>
                </c:pt>
                <c:pt idx="495">
                  <c:v>1.1739999999999999E-6</c:v>
                </c:pt>
                <c:pt idx="496">
                  <c:v>1.1739999999999999E-6</c:v>
                </c:pt>
                <c:pt idx="497">
                  <c:v>1.1739999999999999E-6</c:v>
                </c:pt>
                <c:pt idx="498">
                  <c:v>1.1739999999999999E-6</c:v>
                </c:pt>
                <c:pt idx="499">
                  <c:v>1.1739999999999999E-6</c:v>
                </c:pt>
                <c:pt idx="500">
                  <c:v>1.1739999999999999E-6</c:v>
                </c:pt>
                <c:pt idx="501">
                  <c:v>1.1739999999999999E-6</c:v>
                </c:pt>
                <c:pt idx="502">
                  <c:v>1.1739999999999999E-6</c:v>
                </c:pt>
                <c:pt idx="503">
                  <c:v>1.1739999999999999E-6</c:v>
                </c:pt>
                <c:pt idx="504">
                  <c:v>1.1739999999999999E-6</c:v>
                </c:pt>
                <c:pt idx="505">
                  <c:v>1.1739999999999999E-6</c:v>
                </c:pt>
                <c:pt idx="506">
                  <c:v>1.1739999999999999E-6</c:v>
                </c:pt>
                <c:pt idx="507">
                  <c:v>1.1739999999999999E-6</c:v>
                </c:pt>
                <c:pt idx="508">
                  <c:v>1.1739999999999999E-6</c:v>
                </c:pt>
                <c:pt idx="509">
                  <c:v>1.1739999999999999E-6</c:v>
                </c:pt>
                <c:pt idx="510">
                  <c:v>1.1739999999999999E-6</c:v>
                </c:pt>
                <c:pt idx="511">
                  <c:v>1.1739999999999999E-6</c:v>
                </c:pt>
                <c:pt idx="512">
                  <c:v>1.1739999999999999E-6</c:v>
                </c:pt>
                <c:pt idx="513">
                  <c:v>1.1739999999999999E-6</c:v>
                </c:pt>
                <c:pt idx="514">
                  <c:v>1.1739999999999999E-6</c:v>
                </c:pt>
                <c:pt idx="515">
                  <c:v>1.1739999999999999E-6</c:v>
                </c:pt>
                <c:pt idx="516">
                  <c:v>1.1739999999999999E-6</c:v>
                </c:pt>
                <c:pt idx="517">
                  <c:v>1.1739999999999999E-6</c:v>
                </c:pt>
                <c:pt idx="518">
                  <c:v>1.1739999999999999E-6</c:v>
                </c:pt>
                <c:pt idx="519">
                  <c:v>1.1739999999999999E-6</c:v>
                </c:pt>
                <c:pt idx="520">
                  <c:v>1.1739999999999999E-6</c:v>
                </c:pt>
                <c:pt idx="521">
                  <c:v>1.1739999999999999E-6</c:v>
                </c:pt>
                <c:pt idx="522">
                  <c:v>1.1739999999999999E-6</c:v>
                </c:pt>
                <c:pt idx="523">
                  <c:v>1.1739999999999999E-6</c:v>
                </c:pt>
                <c:pt idx="524">
                  <c:v>1.1739999999999999E-6</c:v>
                </c:pt>
                <c:pt idx="525">
                  <c:v>1.1739999999999999E-6</c:v>
                </c:pt>
                <c:pt idx="526">
                  <c:v>1.1739999999999999E-6</c:v>
                </c:pt>
                <c:pt idx="527">
                  <c:v>1.1739999999999999E-6</c:v>
                </c:pt>
                <c:pt idx="528">
                  <c:v>1.1739999999999999E-6</c:v>
                </c:pt>
                <c:pt idx="529">
                  <c:v>1.1739999999999999E-6</c:v>
                </c:pt>
                <c:pt idx="530">
                  <c:v>1.1739999999999999E-6</c:v>
                </c:pt>
                <c:pt idx="531">
                  <c:v>1.1739999999999999E-6</c:v>
                </c:pt>
                <c:pt idx="532">
                  <c:v>1.1739999999999999E-6</c:v>
                </c:pt>
                <c:pt idx="533">
                  <c:v>1.1739999999999999E-6</c:v>
                </c:pt>
                <c:pt idx="534">
                  <c:v>1.1739999999999999E-6</c:v>
                </c:pt>
                <c:pt idx="535">
                  <c:v>1.1739999999999999E-6</c:v>
                </c:pt>
                <c:pt idx="536">
                  <c:v>1.1739999999999999E-6</c:v>
                </c:pt>
                <c:pt idx="537">
                  <c:v>1.1739999999999999E-6</c:v>
                </c:pt>
                <c:pt idx="538">
                  <c:v>1.1739999999999999E-6</c:v>
                </c:pt>
                <c:pt idx="539">
                  <c:v>1.1739999999999999E-6</c:v>
                </c:pt>
                <c:pt idx="540">
                  <c:v>1.1739999999999999E-6</c:v>
                </c:pt>
                <c:pt idx="541">
                  <c:v>1.1739999999999999E-6</c:v>
                </c:pt>
                <c:pt idx="542">
                  <c:v>1.1739999999999999E-6</c:v>
                </c:pt>
                <c:pt idx="543">
                  <c:v>1.1739999999999999E-6</c:v>
                </c:pt>
                <c:pt idx="544">
                  <c:v>1.1739999999999999E-6</c:v>
                </c:pt>
                <c:pt idx="545">
                  <c:v>1.1739999999999999E-6</c:v>
                </c:pt>
                <c:pt idx="546">
                  <c:v>1.1739999999999999E-6</c:v>
                </c:pt>
                <c:pt idx="547">
                  <c:v>1.1739999999999999E-6</c:v>
                </c:pt>
                <c:pt idx="548">
                  <c:v>1.1739999999999999E-6</c:v>
                </c:pt>
                <c:pt idx="549">
                  <c:v>1.1739999999999999E-6</c:v>
                </c:pt>
                <c:pt idx="550">
                  <c:v>1.1739999999999999E-6</c:v>
                </c:pt>
                <c:pt idx="551">
                  <c:v>1.1739999999999999E-6</c:v>
                </c:pt>
                <c:pt idx="552">
                  <c:v>1.1739999999999999E-6</c:v>
                </c:pt>
                <c:pt idx="553">
                  <c:v>1.1739999999999999E-6</c:v>
                </c:pt>
                <c:pt idx="554">
                  <c:v>1.1739999999999999E-6</c:v>
                </c:pt>
                <c:pt idx="555">
                  <c:v>1.1739999999999999E-6</c:v>
                </c:pt>
                <c:pt idx="556">
                  <c:v>1.1739999999999999E-6</c:v>
                </c:pt>
                <c:pt idx="557">
                  <c:v>1.1739999999999999E-6</c:v>
                </c:pt>
                <c:pt idx="558">
                  <c:v>1.1739999999999999E-6</c:v>
                </c:pt>
                <c:pt idx="559">
                  <c:v>1.1739999999999999E-6</c:v>
                </c:pt>
                <c:pt idx="560">
                  <c:v>1.1739999999999999E-6</c:v>
                </c:pt>
                <c:pt idx="561">
                  <c:v>1.1739999999999999E-6</c:v>
                </c:pt>
                <c:pt idx="562">
                  <c:v>1.1739999999999999E-6</c:v>
                </c:pt>
                <c:pt idx="563">
                  <c:v>1.1739999999999999E-6</c:v>
                </c:pt>
                <c:pt idx="564">
                  <c:v>1.1739999999999999E-6</c:v>
                </c:pt>
                <c:pt idx="565">
                  <c:v>1.1739999999999999E-6</c:v>
                </c:pt>
                <c:pt idx="566">
                  <c:v>1.1739999999999999E-6</c:v>
                </c:pt>
                <c:pt idx="567">
                  <c:v>1.1739999999999999E-6</c:v>
                </c:pt>
                <c:pt idx="568">
                  <c:v>1.1739999999999999E-6</c:v>
                </c:pt>
                <c:pt idx="569">
                  <c:v>1.1739999999999999E-6</c:v>
                </c:pt>
                <c:pt idx="570">
                  <c:v>1.1739999999999999E-6</c:v>
                </c:pt>
                <c:pt idx="571">
                  <c:v>1.1739999999999999E-6</c:v>
                </c:pt>
                <c:pt idx="572">
                  <c:v>1.1739999999999999E-6</c:v>
                </c:pt>
                <c:pt idx="573">
                  <c:v>1.1739999999999999E-6</c:v>
                </c:pt>
                <c:pt idx="574">
                  <c:v>1.1739999999999999E-6</c:v>
                </c:pt>
                <c:pt idx="575">
                  <c:v>1.1739999999999999E-6</c:v>
                </c:pt>
                <c:pt idx="576">
                  <c:v>1.1739999999999999E-6</c:v>
                </c:pt>
                <c:pt idx="577">
                  <c:v>1.1739999999999999E-6</c:v>
                </c:pt>
                <c:pt idx="578">
                  <c:v>1.1739999999999999E-6</c:v>
                </c:pt>
                <c:pt idx="579">
                  <c:v>1.1739999999999999E-6</c:v>
                </c:pt>
                <c:pt idx="580">
                  <c:v>1.1739999999999999E-6</c:v>
                </c:pt>
                <c:pt idx="581">
                  <c:v>1.1739999999999999E-6</c:v>
                </c:pt>
                <c:pt idx="582">
                  <c:v>1.1739999999999999E-6</c:v>
                </c:pt>
                <c:pt idx="583">
                  <c:v>1.1739999999999999E-6</c:v>
                </c:pt>
                <c:pt idx="584">
                  <c:v>1.1739999999999999E-6</c:v>
                </c:pt>
                <c:pt idx="585">
                  <c:v>1.1739999999999999E-6</c:v>
                </c:pt>
                <c:pt idx="586">
                  <c:v>1.1739999999999999E-6</c:v>
                </c:pt>
                <c:pt idx="587">
                  <c:v>1.1739999999999999E-6</c:v>
                </c:pt>
                <c:pt idx="588">
                  <c:v>1.1739999999999999E-6</c:v>
                </c:pt>
                <c:pt idx="589">
                  <c:v>1.1739999999999999E-6</c:v>
                </c:pt>
                <c:pt idx="590">
                  <c:v>1.1739999999999999E-6</c:v>
                </c:pt>
                <c:pt idx="591">
                  <c:v>1.1739999999999999E-6</c:v>
                </c:pt>
                <c:pt idx="592">
                  <c:v>1.1739999999999999E-6</c:v>
                </c:pt>
                <c:pt idx="593">
                  <c:v>1.1739999999999999E-6</c:v>
                </c:pt>
                <c:pt idx="594">
                  <c:v>1.1739999999999999E-6</c:v>
                </c:pt>
                <c:pt idx="595">
                  <c:v>1.1739999999999999E-6</c:v>
                </c:pt>
                <c:pt idx="596">
                  <c:v>1.1739999999999999E-6</c:v>
                </c:pt>
                <c:pt idx="597">
                  <c:v>1.1739999999999999E-6</c:v>
                </c:pt>
                <c:pt idx="598">
                  <c:v>1.1739999999999999E-6</c:v>
                </c:pt>
                <c:pt idx="599">
                  <c:v>1.1739999999999999E-6</c:v>
                </c:pt>
                <c:pt idx="600">
                  <c:v>1.1739999999999999E-6</c:v>
                </c:pt>
                <c:pt idx="601">
                  <c:v>1.1739999999999999E-6</c:v>
                </c:pt>
                <c:pt idx="602">
                  <c:v>1.1739999999999999E-6</c:v>
                </c:pt>
                <c:pt idx="603">
                  <c:v>1.1739999999999999E-6</c:v>
                </c:pt>
                <c:pt idx="604">
                  <c:v>1.1739999999999999E-6</c:v>
                </c:pt>
                <c:pt idx="605">
                  <c:v>1.1739999999999999E-6</c:v>
                </c:pt>
                <c:pt idx="606">
                  <c:v>1.1739999999999999E-6</c:v>
                </c:pt>
                <c:pt idx="607">
                  <c:v>1.1739999999999999E-6</c:v>
                </c:pt>
                <c:pt idx="608">
                  <c:v>1.1739999999999999E-6</c:v>
                </c:pt>
                <c:pt idx="609">
                  <c:v>1.1739999999999999E-6</c:v>
                </c:pt>
                <c:pt idx="610">
                  <c:v>1.1739999999999999E-6</c:v>
                </c:pt>
                <c:pt idx="611">
                  <c:v>1.1739999999999999E-6</c:v>
                </c:pt>
                <c:pt idx="612">
                  <c:v>1.1739999999999999E-6</c:v>
                </c:pt>
                <c:pt idx="613">
                  <c:v>1.1739999999999999E-6</c:v>
                </c:pt>
                <c:pt idx="614">
                  <c:v>1.1739999999999999E-6</c:v>
                </c:pt>
                <c:pt idx="615">
                  <c:v>1.1739999999999999E-6</c:v>
                </c:pt>
                <c:pt idx="616">
                  <c:v>1.1739999999999999E-6</c:v>
                </c:pt>
                <c:pt idx="617">
                  <c:v>1.1739999999999999E-6</c:v>
                </c:pt>
                <c:pt idx="618">
                  <c:v>1.1739999999999999E-6</c:v>
                </c:pt>
                <c:pt idx="619">
                  <c:v>1.1739999999999999E-6</c:v>
                </c:pt>
                <c:pt idx="620">
                  <c:v>1.1739999999999999E-6</c:v>
                </c:pt>
                <c:pt idx="621">
                  <c:v>1.1739999999999999E-6</c:v>
                </c:pt>
                <c:pt idx="622">
                  <c:v>1.1739999999999999E-6</c:v>
                </c:pt>
                <c:pt idx="623">
                  <c:v>1.1739999999999999E-6</c:v>
                </c:pt>
                <c:pt idx="624">
                  <c:v>1.1739999999999999E-6</c:v>
                </c:pt>
                <c:pt idx="625">
                  <c:v>1.1739999999999999E-6</c:v>
                </c:pt>
                <c:pt idx="626">
                  <c:v>1.1739999999999999E-6</c:v>
                </c:pt>
                <c:pt idx="627">
                  <c:v>1.1739999999999999E-6</c:v>
                </c:pt>
                <c:pt idx="628">
                  <c:v>1.1739999999999999E-6</c:v>
                </c:pt>
                <c:pt idx="629">
                  <c:v>1.1739999999999999E-6</c:v>
                </c:pt>
                <c:pt idx="630">
                  <c:v>1.1739999999999999E-6</c:v>
                </c:pt>
                <c:pt idx="631">
                  <c:v>1.1739999999999999E-6</c:v>
                </c:pt>
                <c:pt idx="632">
                  <c:v>1.1739999999999999E-6</c:v>
                </c:pt>
                <c:pt idx="633">
                  <c:v>1.1739999999999999E-6</c:v>
                </c:pt>
                <c:pt idx="634">
                  <c:v>1.1739999999999999E-6</c:v>
                </c:pt>
                <c:pt idx="635">
                  <c:v>1.1739999999999999E-6</c:v>
                </c:pt>
                <c:pt idx="636">
                  <c:v>1.1739999999999999E-6</c:v>
                </c:pt>
                <c:pt idx="637">
                  <c:v>1.1739999999999999E-6</c:v>
                </c:pt>
                <c:pt idx="638">
                  <c:v>1.1739999999999999E-6</c:v>
                </c:pt>
                <c:pt idx="639">
                  <c:v>1.1739999999999999E-6</c:v>
                </c:pt>
                <c:pt idx="640">
                  <c:v>1.1739999999999999E-6</c:v>
                </c:pt>
                <c:pt idx="641">
                  <c:v>1.1739999999999999E-6</c:v>
                </c:pt>
                <c:pt idx="642">
                  <c:v>1.1739999999999999E-6</c:v>
                </c:pt>
                <c:pt idx="643">
                  <c:v>1.1739999999999999E-6</c:v>
                </c:pt>
                <c:pt idx="644">
                  <c:v>1.1739999999999999E-6</c:v>
                </c:pt>
                <c:pt idx="645">
                  <c:v>1.1739999999999999E-6</c:v>
                </c:pt>
                <c:pt idx="646">
                  <c:v>1.1739999999999999E-6</c:v>
                </c:pt>
                <c:pt idx="647">
                  <c:v>1.1739999999999999E-6</c:v>
                </c:pt>
                <c:pt idx="648">
                  <c:v>1.1739999999999999E-6</c:v>
                </c:pt>
                <c:pt idx="649">
                  <c:v>1.1739999999999999E-6</c:v>
                </c:pt>
                <c:pt idx="650">
                  <c:v>1.1739999999999999E-6</c:v>
                </c:pt>
                <c:pt idx="651">
                  <c:v>1.1739999999999999E-6</c:v>
                </c:pt>
                <c:pt idx="652">
                  <c:v>1.1739999999999999E-6</c:v>
                </c:pt>
                <c:pt idx="653">
                  <c:v>1.1739999999999999E-6</c:v>
                </c:pt>
                <c:pt idx="654">
                  <c:v>1.1739999999999999E-6</c:v>
                </c:pt>
                <c:pt idx="655">
                  <c:v>1.1739999999999999E-6</c:v>
                </c:pt>
                <c:pt idx="656">
                  <c:v>1.1739999999999999E-6</c:v>
                </c:pt>
                <c:pt idx="657">
                  <c:v>1.1739999999999999E-6</c:v>
                </c:pt>
                <c:pt idx="658">
                  <c:v>1.1739999999999999E-6</c:v>
                </c:pt>
                <c:pt idx="659">
                  <c:v>1.1739999999999999E-6</c:v>
                </c:pt>
                <c:pt idx="660">
                  <c:v>1.1739999999999999E-6</c:v>
                </c:pt>
                <c:pt idx="661">
                  <c:v>1.1739999999999999E-6</c:v>
                </c:pt>
                <c:pt idx="662">
                  <c:v>1.1739999999999999E-6</c:v>
                </c:pt>
                <c:pt idx="663">
                  <c:v>1.1739999999999999E-6</c:v>
                </c:pt>
                <c:pt idx="664">
                  <c:v>1.1739999999999999E-6</c:v>
                </c:pt>
                <c:pt idx="665">
                  <c:v>1.1739999999999999E-6</c:v>
                </c:pt>
                <c:pt idx="666">
                  <c:v>1.1739999999999999E-6</c:v>
                </c:pt>
                <c:pt idx="667">
                  <c:v>1.1739999999999999E-6</c:v>
                </c:pt>
                <c:pt idx="668">
                  <c:v>1.1739999999999999E-6</c:v>
                </c:pt>
                <c:pt idx="669">
                  <c:v>1.1739999999999999E-6</c:v>
                </c:pt>
                <c:pt idx="670">
                  <c:v>1.1739999999999999E-6</c:v>
                </c:pt>
                <c:pt idx="671">
                  <c:v>1.1739999999999999E-6</c:v>
                </c:pt>
                <c:pt idx="672">
                  <c:v>1.1739999999999999E-6</c:v>
                </c:pt>
                <c:pt idx="673">
                  <c:v>1.1739999999999999E-6</c:v>
                </c:pt>
                <c:pt idx="674">
                  <c:v>1.1739999999999999E-6</c:v>
                </c:pt>
                <c:pt idx="675">
                  <c:v>1.1739999999999999E-6</c:v>
                </c:pt>
                <c:pt idx="676">
                  <c:v>1.1739999999999999E-6</c:v>
                </c:pt>
                <c:pt idx="677">
                  <c:v>1.1739999999999999E-6</c:v>
                </c:pt>
                <c:pt idx="678">
                  <c:v>1.1739999999999999E-6</c:v>
                </c:pt>
                <c:pt idx="679">
                  <c:v>1.1739999999999999E-6</c:v>
                </c:pt>
                <c:pt idx="680">
                  <c:v>1.1739999999999999E-6</c:v>
                </c:pt>
                <c:pt idx="681">
                  <c:v>1.1739999999999999E-6</c:v>
                </c:pt>
                <c:pt idx="682">
                  <c:v>1.1739999999999999E-6</c:v>
                </c:pt>
                <c:pt idx="683">
                  <c:v>1.1739999999999999E-6</c:v>
                </c:pt>
                <c:pt idx="684">
                  <c:v>1.1739999999999999E-6</c:v>
                </c:pt>
                <c:pt idx="685">
                  <c:v>1.1739999999999999E-6</c:v>
                </c:pt>
                <c:pt idx="686">
                  <c:v>1.1739999999999999E-6</c:v>
                </c:pt>
                <c:pt idx="687">
                  <c:v>1.1739999999999999E-6</c:v>
                </c:pt>
                <c:pt idx="688">
                  <c:v>1.1739999999999999E-6</c:v>
                </c:pt>
                <c:pt idx="689">
                  <c:v>1.1739999999999999E-6</c:v>
                </c:pt>
                <c:pt idx="690">
                  <c:v>1.1739999999999999E-6</c:v>
                </c:pt>
                <c:pt idx="691">
                  <c:v>1.1739999999999999E-6</c:v>
                </c:pt>
                <c:pt idx="692">
                  <c:v>1.1739999999999999E-6</c:v>
                </c:pt>
                <c:pt idx="693">
                  <c:v>1.1739999999999999E-6</c:v>
                </c:pt>
                <c:pt idx="694">
                  <c:v>1.1739999999999999E-6</c:v>
                </c:pt>
                <c:pt idx="695">
                  <c:v>1.1739999999999999E-6</c:v>
                </c:pt>
                <c:pt idx="696">
                  <c:v>1.1739999999999999E-6</c:v>
                </c:pt>
                <c:pt idx="697">
                  <c:v>1.1739999999999999E-6</c:v>
                </c:pt>
                <c:pt idx="698">
                  <c:v>1.1739999999999999E-6</c:v>
                </c:pt>
                <c:pt idx="699">
                  <c:v>1.1739999999999999E-6</c:v>
                </c:pt>
                <c:pt idx="700">
                  <c:v>1.1739999999999999E-6</c:v>
                </c:pt>
                <c:pt idx="701">
                  <c:v>1.1739999999999999E-6</c:v>
                </c:pt>
                <c:pt idx="702">
                  <c:v>1.1739999999999999E-6</c:v>
                </c:pt>
                <c:pt idx="703">
                  <c:v>1.1739999999999999E-6</c:v>
                </c:pt>
                <c:pt idx="704">
                  <c:v>1.1739999999999999E-6</c:v>
                </c:pt>
                <c:pt idx="705">
                  <c:v>1.1739999999999999E-6</c:v>
                </c:pt>
                <c:pt idx="706">
                  <c:v>1.1739999999999999E-6</c:v>
                </c:pt>
                <c:pt idx="707">
                  <c:v>1.1739999999999999E-6</c:v>
                </c:pt>
                <c:pt idx="708">
                  <c:v>1.1739999999999999E-6</c:v>
                </c:pt>
                <c:pt idx="709">
                  <c:v>1.1739999999999999E-6</c:v>
                </c:pt>
                <c:pt idx="710">
                  <c:v>1.1739999999999999E-6</c:v>
                </c:pt>
                <c:pt idx="711">
                  <c:v>1.1739999999999999E-6</c:v>
                </c:pt>
                <c:pt idx="712">
                  <c:v>1.1739999999999999E-6</c:v>
                </c:pt>
                <c:pt idx="713">
                  <c:v>1.1739999999999999E-6</c:v>
                </c:pt>
                <c:pt idx="714">
                  <c:v>1.1739999999999999E-6</c:v>
                </c:pt>
                <c:pt idx="715">
                  <c:v>1.1739999999999999E-6</c:v>
                </c:pt>
                <c:pt idx="716">
                  <c:v>1.1739999999999999E-6</c:v>
                </c:pt>
                <c:pt idx="717">
                  <c:v>1.1739999999999999E-6</c:v>
                </c:pt>
                <c:pt idx="718">
                  <c:v>1.1739999999999999E-6</c:v>
                </c:pt>
                <c:pt idx="719">
                  <c:v>1.1739999999999999E-6</c:v>
                </c:pt>
                <c:pt idx="720">
                  <c:v>1.1739999999999999E-6</c:v>
                </c:pt>
                <c:pt idx="721">
                  <c:v>1.1739999999999999E-6</c:v>
                </c:pt>
                <c:pt idx="722">
                  <c:v>1.1739999999999999E-6</c:v>
                </c:pt>
                <c:pt idx="723">
                  <c:v>1.1739999999999999E-6</c:v>
                </c:pt>
                <c:pt idx="724">
                  <c:v>1.1739999999999999E-6</c:v>
                </c:pt>
                <c:pt idx="725">
                  <c:v>1.1739999999999999E-6</c:v>
                </c:pt>
                <c:pt idx="726">
                  <c:v>1.1739999999999999E-6</c:v>
                </c:pt>
                <c:pt idx="727">
                  <c:v>1.1739999999999999E-6</c:v>
                </c:pt>
                <c:pt idx="728">
                  <c:v>1.1739999999999999E-6</c:v>
                </c:pt>
                <c:pt idx="729">
                  <c:v>1.1739999999999999E-6</c:v>
                </c:pt>
                <c:pt idx="730">
                  <c:v>1.1739999999999999E-6</c:v>
                </c:pt>
                <c:pt idx="731">
                  <c:v>1.1739999999999999E-6</c:v>
                </c:pt>
                <c:pt idx="732">
                  <c:v>1.1739999999999999E-6</c:v>
                </c:pt>
                <c:pt idx="733">
                  <c:v>1.1739999999999999E-6</c:v>
                </c:pt>
                <c:pt idx="734">
                  <c:v>1.1739999999999999E-6</c:v>
                </c:pt>
                <c:pt idx="735">
                  <c:v>1.1739999999999999E-6</c:v>
                </c:pt>
                <c:pt idx="736">
                  <c:v>1.1739999999999999E-6</c:v>
                </c:pt>
                <c:pt idx="737">
                  <c:v>1.1739999999999999E-6</c:v>
                </c:pt>
                <c:pt idx="738">
                  <c:v>1.1739999999999999E-6</c:v>
                </c:pt>
                <c:pt idx="739">
                  <c:v>1.1739999999999999E-6</c:v>
                </c:pt>
                <c:pt idx="740">
                  <c:v>1.1739999999999999E-6</c:v>
                </c:pt>
                <c:pt idx="741">
                  <c:v>1.1739999999999999E-6</c:v>
                </c:pt>
                <c:pt idx="742">
                  <c:v>1.1739999999999999E-6</c:v>
                </c:pt>
                <c:pt idx="743">
                  <c:v>1.1739999999999999E-6</c:v>
                </c:pt>
                <c:pt idx="744">
                  <c:v>1.1739999999999999E-6</c:v>
                </c:pt>
                <c:pt idx="745">
                  <c:v>1.1739999999999999E-6</c:v>
                </c:pt>
                <c:pt idx="746">
                  <c:v>1.1739999999999999E-6</c:v>
                </c:pt>
                <c:pt idx="747">
                  <c:v>1.1739999999999999E-6</c:v>
                </c:pt>
                <c:pt idx="748">
                  <c:v>1.1739999999999999E-6</c:v>
                </c:pt>
                <c:pt idx="749">
                  <c:v>1.1739999999999999E-6</c:v>
                </c:pt>
                <c:pt idx="750">
                  <c:v>1.1739999999999999E-6</c:v>
                </c:pt>
                <c:pt idx="751">
                  <c:v>1.1739999999999999E-6</c:v>
                </c:pt>
                <c:pt idx="752">
                  <c:v>1.1739999999999999E-6</c:v>
                </c:pt>
                <c:pt idx="753">
                  <c:v>1.1739999999999999E-6</c:v>
                </c:pt>
                <c:pt idx="754">
                  <c:v>1.1739999999999999E-6</c:v>
                </c:pt>
                <c:pt idx="755">
                  <c:v>1.1739999999999999E-6</c:v>
                </c:pt>
                <c:pt idx="756">
                  <c:v>1.1739999999999999E-6</c:v>
                </c:pt>
                <c:pt idx="757">
                  <c:v>1.1739999999999999E-6</c:v>
                </c:pt>
                <c:pt idx="758">
                  <c:v>1.1739999999999999E-6</c:v>
                </c:pt>
                <c:pt idx="759">
                  <c:v>1.1739999999999999E-6</c:v>
                </c:pt>
                <c:pt idx="760">
                  <c:v>1.1739999999999999E-6</c:v>
                </c:pt>
                <c:pt idx="761">
                  <c:v>1.1739999999999999E-6</c:v>
                </c:pt>
                <c:pt idx="762">
                  <c:v>1.1739999999999999E-6</c:v>
                </c:pt>
                <c:pt idx="763">
                  <c:v>1.1739999999999999E-6</c:v>
                </c:pt>
                <c:pt idx="764">
                  <c:v>1.1739999999999999E-6</c:v>
                </c:pt>
                <c:pt idx="765">
                  <c:v>1.1739999999999999E-6</c:v>
                </c:pt>
                <c:pt idx="766">
                  <c:v>1.1739999999999999E-6</c:v>
                </c:pt>
                <c:pt idx="767">
                  <c:v>1.1739999999999999E-6</c:v>
                </c:pt>
                <c:pt idx="768">
                  <c:v>1.1739999999999999E-6</c:v>
                </c:pt>
                <c:pt idx="769">
                  <c:v>1.1739999999999999E-6</c:v>
                </c:pt>
                <c:pt idx="770">
                  <c:v>1.1739999999999999E-6</c:v>
                </c:pt>
                <c:pt idx="771">
                  <c:v>1.1739999999999999E-6</c:v>
                </c:pt>
                <c:pt idx="772">
                  <c:v>1.1739999999999999E-6</c:v>
                </c:pt>
                <c:pt idx="773">
                  <c:v>1.1739999999999999E-6</c:v>
                </c:pt>
                <c:pt idx="774">
                  <c:v>1.1739999999999999E-6</c:v>
                </c:pt>
                <c:pt idx="775">
                  <c:v>1.1739999999999999E-6</c:v>
                </c:pt>
                <c:pt idx="776">
                  <c:v>1.1739999999999999E-6</c:v>
                </c:pt>
                <c:pt idx="777">
                  <c:v>1.1739999999999999E-6</c:v>
                </c:pt>
                <c:pt idx="778">
                  <c:v>1.1739999999999999E-6</c:v>
                </c:pt>
                <c:pt idx="779">
                  <c:v>1.1739999999999999E-6</c:v>
                </c:pt>
                <c:pt idx="780">
                  <c:v>1.1739999999999999E-6</c:v>
                </c:pt>
                <c:pt idx="781">
                  <c:v>1.1739999999999999E-6</c:v>
                </c:pt>
                <c:pt idx="782">
                  <c:v>1.1739999999999999E-6</c:v>
                </c:pt>
                <c:pt idx="783">
                  <c:v>1.1739999999999999E-6</c:v>
                </c:pt>
                <c:pt idx="784">
                  <c:v>1.1739999999999999E-6</c:v>
                </c:pt>
                <c:pt idx="785">
                  <c:v>1.1739999999999999E-6</c:v>
                </c:pt>
                <c:pt idx="786">
                  <c:v>1.1739999999999999E-6</c:v>
                </c:pt>
                <c:pt idx="787">
                  <c:v>1.1739999999999999E-6</c:v>
                </c:pt>
                <c:pt idx="788">
                  <c:v>1.1739999999999999E-6</c:v>
                </c:pt>
                <c:pt idx="789">
                  <c:v>1.1739999999999999E-6</c:v>
                </c:pt>
                <c:pt idx="790">
                  <c:v>1.1739999999999999E-6</c:v>
                </c:pt>
                <c:pt idx="791">
                  <c:v>1.1739999999999999E-6</c:v>
                </c:pt>
                <c:pt idx="792">
                  <c:v>1.1739999999999999E-6</c:v>
                </c:pt>
                <c:pt idx="793">
                  <c:v>1.1739999999999999E-6</c:v>
                </c:pt>
                <c:pt idx="794">
                  <c:v>1.1739999999999999E-6</c:v>
                </c:pt>
                <c:pt idx="795">
                  <c:v>1.1739999999999999E-6</c:v>
                </c:pt>
                <c:pt idx="796">
                  <c:v>1.1739999999999999E-6</c:v>
                </c:pt>
                <c:pt idx="797">
                  <c:v>1.1739999999999999E-6</c:v>
                </c:pt>
                <c:pt idx="798">
                  <c:v>1.1739999999999999E-6</c:v>
                </c:pt>
                <c:pt idx="799">
                  <c:v>1.1739999999999999E-6</c:v>
                </c:pt>
                <c:pt idx="800">
                  <c:v>1.1739999999999999E-6</c:v>
                </c:pt>
                <c:pt idx="801">
                  <c:v>1.1739999999999999E-6</c:v>
                </c:pt>
                <c:pt idx="802">
                  <c:v>1.1739999999999999E-6</c:v>
                </c:pt>
                <c:pt idx="803">
                  <c:v>1.1739999999999999E-6</c:v>
                </c:pt>
                <c:pt idx="804">
                  <c:v>1.1739999999999999E-6</c:v>
                </c:pt>
                <c:pt idx="805">
                  <c:v>1.1739999999999999E-6</c:v>
                </c:pt>
                <c:pt idx="806">
                  <c:v>1.1739999999999999E-6</c:v>
                </c:pt>
                <c:pt idx="807">
                  <c:v>1.1739999999999999E-6</c:v>
                </c:pt>
                <c:pt idx="808">
                  <c:v>1.1739999999999999E-6</c:v>
                </c:pt>
                <c:pt idx="809">
                  <c:v>1.1739999999999999E-6</c:v>
                </c:pt>
                <c:pt idx="810">
                  <c:v>1.1739999999999999E-6</c:v>
                </c:pt>
                <c:pt idx="811">
                  <c:v>1.1739999999999999E-6</c:v>
                </c:pt>
                <c:pt idx="812">
                  <c:v>1.1739999999999999E-6</c:v>
                </c:pt>
                <c:pt idx="813">
                  <c:v>1.1739999999999999E-6</c:v>
                </c:pt>
                <c:pt idx="814">
                  <c:v>1.1739999999999999E-6</c:v>
                </c:pt>
                <c:pt idx="815">
                  <c:v>1.1739999999999999E-6</c:v>
                </c:pt>
                <c:pt idx="816">
                  <c:v>1.1739999999999999E-6</c:v>
                </c:pt>
                <c:pt idx="817">
                  <c:v>1.1739999999999999E-6</c:v>
                </c:pt>
                <c:pt idx="818">
                  <c:v>1.1739999999999999E-6</c:v>
                </c:pt>
                <c:pt idx="819">
                  <c:v>1.1739999999999999E-6</c:v>
                </c:pt>
                <c:pt idx="820">
                  <c:v>1.1739999999999999E-6</c:v>
                </c:pt>
                <c:pt idx="821">
                  <c:v>1.1739999999999999E-6</c:v>
                </c:pt>
                <c:pt idx="822">
                  <c:v>1.1739999999999999E-6</c:v>
                </c:pt>
                <c:pt idx="823">
                  <c:v>1.1739999999999999E-6</c:v>
                </c:pt>
                <c:pt idx="824">
                  <c:v>1.1739999999999999E-6</c:v>
                </c:pt>
                <c:pt idx="825">
                  <c:v>1.1739999999999999E-6</c:v>
                </c:pt>
                <c:pt idx="826">
                  <c:v>1.1739999999999999E-6</c:v>
                </c:pt>
                <c:pt idx="827">
                  <c:v>1.1739999999999999E-6</c:v>
                </c:pt>
                <c:pt idx="828">
                  <c:v>1.1739999999999999E-6</c:v>
                </c:pt>
                <c:pt idx="829">
                  <c:v>1.1739999999999999E-6</c:v>
                </c:pt>
                <c:pt idx="830">
                  <c:v>1.1739999999999999E-6</c:v>
                </c:pt>
                <c:pt idx="831">
                  <c:v>1.1739999999999999E-6</c:v>
                </c:pt>
                <c:pt idx="832">
                  <c:v>1.1739999999999999E-6</c:v>
                </c:pt>
                <c:pt idx="833">
                  <c:v>1.1739999999999999E-6</c:v>
                </c:pt>
                <c:pt idx="834">
                  <c:v>1.1739999999999999E-6</c:v>
                </c:pt>
                <c:pt idx="835">
                  <c:v>1.1739999999999999E-6</c:v>
                </c:pt>
                <c:pt idx="836">
                  <c:v>1.1739999999999999E-6</c:v>
                </c:pt>
                <c:pt idx="837">
                  <c:v>1.1739999999999999E-6</c:v>
                </c:pt>
                <c:pt idx="838">
                  <c:v>1.1739999999999999E-6</c:v>
                </c:pt>
                <c:pt idx="839">
                  <c:v>1.1739999999999999E-6</c:v>
                </c:pt>
                <c:pt idx="840">
                  <c:v>1.1739999999999999E-6</c:v>
                </c:pt>
                <c:pt idx="841">
                  <c:v>1.1739999999999999E-6</c:v>
                </c:pt>
                <c:pt idx="842">
                  <c:v>1.1739999999999999E-6</c:v>
                </c:pt>
                <c:pt idx="843">
                  <c:v>1.1739999999999999E-6</c:v>
                </c:pt>
                <c:pt idx="844">
                  <c:v>1.1739999999999999E-6</c:v>
                </c:pt>
                <c:pt idx="845">
                  <c:v>1.1739999999999999E-6</c:v>
                </c:pt>
                <c:pt idx="846">
                  <c:v>1.1739999999999999E-6</c:v>
                </c:pt>
                <c:pt idx="847">
                  <c:v>1.1739999999999999E-6</c:v>
                </c:pt>
                <c:pt idx="848">
                  <c:v>1.1739999999999999E-6</c:v>
                </c:pt>
                <c:pt idx="849">
                  <c:v>1.1739999999999999E-6</c:v>
                </c:pt>
                <c:pt idx="850">
                  <c:v>1.1739999999999999E-6</c:v>
                </c:pt>
                <c:pt idx="851">
                  <c:v>1.1739999999999999E-6</c:v>
                </c:pt>
                <c:pt idx="852">
                  <c:v>1.1739999999999999E-6</c:v>
                </c:pt>
                <c:pt idx="853">
                  <c:v>1.1739999999999999E-6</c:v>
                </c:pt>
                <c:pt idx="854">
                  <c:v>1.1739999999999999E-6</c:v>
                </c:pt>
                <c:pt idx="855">
                  <c:v>1.1739999999999999E-6</c:v>
                </c:pt>
                <c:pt idx="856">
                  <c:v>1.1739999999999999E-6</c:v>
                </c:pt>
                <c:pt idx="857">
                  <c:v>1.1739999999999999E-6</c:v>
                </c:pt>
                <c:pt idx="858">
                  <c:v>1.1739999999999999E-6</c:v>
                </c:pt>
                <c:pt idx="859">
                  <c:v>1.1739999999999999E-6</c:v>
                </c:pt>
                <c:pt idx="860">
                  <c:v>1.1739999999999999E-6</c:v>
                </c:pt>
                <c:pt idx="861">
                  <c:v>1.1739999999999999E-6</c:v>
                </c:pt>
                <c:pt idx="862">
                  <c:v>1.1739999999999999E-6</c:v>
                </c:pt>
                <c:pt idx="863">
                  <c:v>1.1739999999999999E-6</c:v>
                </c:pt>
                <c:pt idx="864">
                  <c:v>1.1739999999999999E-6</c:v>
                </c:pt>
                <c:pt idx="865">
                  <c:v>1.1739999999999999E-6</c:v>
                </c:pt>
                <c:pt idx="866">
                  <c:v>1.1739999999999999E-6</c:v>
                </c:pt>
                <c:pt idx="867">
                  <c:v>1.1739999999999999E-6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E20-4751-AB17-C5ECC6A69981}"/>
            </c:ext>
          </c:extLst>
        </c:ser>
        <c:ser>
          <c:idx val="7"/>
          <c:order val="2"/>
          <c:tx>
            <c:v>Gaussian beam 100fC@200kV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'Gaussian beam 100fC@200kV'!$F$3:$F$870</c:f>
              <c:numCache>
                <c:formatCode>0.00E+00</c:formatCode>
                <c:ptCount val="868"/>
                <c:pt idx="0">
                  <c:v>5.0500000000000004E-7</c:v>
                </c:pt>
                <c:pt idx="1">
                  <c:v>5.7029999999999996E-7</c:v>
                </c:pt>
                <c:pt idx="2">
                  <c:v>6.5199999999999996E-7</c:v>
                </c:pt>
                <c:pt idx="3">
                  <c:v>7.2829999999999998E-7</c:v>
                </c:pt>
                <c:pt idx="4">
                  <c:v>8.1819999999999995E-7</c:v>
                </c:pt>
                <c:pt idx="5">
                  <c:v>9.2009999999999999E-7</c:v>
                </c:pt>
                <c:pt idx="6">
                  <c:v>1.032E-6</c:v>
                </c:pt>
                <c:pt idx="7">
                  <c:v>1.1510000000000001E-6</c:v>
                </c:pt>
                <c:pt idx="8">
                  <c:v>1.3039999999999999E-6</c:v>
                </c:pt>
                <c:pt idx="9">
                  <c:v>1.4720000000000001E-6</c:v>
                </c:pt>
                <c:pt idx="10">
                  <c:v>1.6449999999999999E-6</c:v>
                </c:pt>
                <c:pt idx="11">
                  <c:v>1.8279999999999999E-6</c:v>
                </c:pt>
                <c:pt idx="12">
                  <c:v>2.013E-6</c:v>
                </c:pt>
                <c:pt idx="13">
                  <c:v>2.2259999999999999E-6</c:v>
                </c:pt>
                <c:pt idx="14">
                  <c:v>2.4739999999999999E-6</c:v>
                </c:pt>
                <c:pt idx="15">
                  <c:v>2.711E-6</c:v>
                </c:pt>
                <c:pt idx="16">
                  <c:v>2.9960000000000002E-6</c:v>
                </c:pt>
                <c:pt idx="17">
                  <c:v>3.3249999999999999E-6</c:v>
                </c:pt>
                <c:pt idx="18">
                  <c:v>3.6650000000000001E-6</c:v>
                </c:pt>
                <c:pt idx="19">
                  <c:v>4.0269999999999997E-6</c:v>
                </c:pt>
                <c:pt idx="20">
                  <c:v>4.4259999999999996E-6</c:v>
                </c:pt>
                <c:pt idx="21">
                  <c:v>4.8670000000000002E-6</c:v>
                </c:pt>
                <c:pt idx="22">
                  <c:v>5.395E-6</c:v>
                </c:pt>
                <c:pt idx="23">
                  <c:v>5.959E-6</c:v>
                </c:pt>
                <c:pt idx="24">
                  <c:v>6.5599999999999999E-6</c:v>
                </c:pt>
                <c:pt idx="25">
                  <c:v>7.1949999999999997E-6</c:v>
                </c:pt>
                <c:pt idx="26">
                  <c:v>7.9240000000000007E-6</c:v>
                </c:pt>
                <c:pt idx="27">
                  <c:v>8.6959999999999994E-6</c:v>
                </c:pt>
                <c:pt idx="28">
                  <c:v>9.5810000000000003E-6</c:v>
                </c:pt>
                <c:pt idx="29">
                  <c:v>1.0519999999999999E-5</c:v>
                </c:pt>
                <c:pt idx="30">
                  <c:v>1.155E-5</c:v>
                </c:pt>
                <c:pt idx="31">
                  <c:v>1.2680000000000001E-5</c:v>
                </c:pt>
                <c:pt idx="32">
                  <c:v>1.393E-5</c:v>
                </c:pt>
                <c:pt idx="33">
                  <c:v>1.5299999999999999E-5</c:v>
                </c:pt>
                <c:pt idx="34">
                  <c:v>1.6799999999999998E-5</c:v>
                </c:pt>
                <c:pt idx="35">
                  <c:v>1.853E-5</c:v>
                </c:pt>
                <c:pt idx="36">
                  <c:v>2.0360000000000002E-5</c:v>
                </c:pt>
                <c:pt idx="37">
                  <c:v>2.2379999999999999E-5</c:v>
                </c:pt>
                <c:pt idx="38">
                  <c:v>2.459E-5</c:v>
                </c:pt>
                <c:pt idx="39">
                  <c:v>2.7019999999999999E-5</c:v>
                </c:pt>
                <c:pt idx="40">
                  <c:v>2.97E-5</c:v>
                </c:pt>
                <c:pt idx="41">
                  <c:v>3.2650000000000001E-5</c:v>
                </c:pt>
                <c:pt idx="42">
                  <c:v>3.6029999999999999E-5</c:v>
                </c:pt>
                <c:pt idx="43">
                  <c:v>3.9759999999999999E-5</c:v>
                </c:pt>
                <c:pt idx="44">
                  <c:v>4.388E-5</c:v>
                </c:pt>
                <c:pt idx="45">
                  <c:v>4.8239999999999999E-5</c:v>
                </c:pt>
                <c:pt idx="46">
                  <c:v>5.304E-5</c:v>
                </c:pt>
                <c:pt idx="47">
                  <c:v>5.855E-5</c:v>
                </c:pt>
                <c:pt idx="48">
                  <c:v>6.4629999999999996E-5</c:v>
                </c:pt>
                <c:pt idx="49">
                  <c:v>7.1060000000000001E-5</c:v>
                </c:pt>
                <c:pt idx="50">
                  <c:v>7.8129999999999999E-5</c:v>
                </c:pt>
                <c:pt idx="51">
                  <c:v>8.5909999999999996E-5</c:v>
                </c:pt>
                <c:pt idx="52">
                  <c:v>9.4469999999999995E-5</c:v>
                </c:pt>
                <c:pt idx="53">
                  <c:v>1.039E-4</c:v>
                </c:pt>
                <c:pt idx="54">
                  <c:v>1.142E-4</c:v>
                </c:pt>
                <c:pt idx="55">
                  <c:v>1.2559999999999999E-4</c:v>
                </c:pt>
                <c:pt idx="56">
                  <c:v>1.381E-4</c:v>
                </c:pt>
                <c:pt idx="57">
                  <c:v>1.5190000000000001E-4</c:v>
                </c:pt>
                <c:pt idx="58">
                  <c:v>1.6699999999999999E-4</c:v>
                </c:pt>
                <c:pt idx="59">
                  <c:v>1.8369999999999999E-4</c:v>
                </c:pt>
                <c:pt idx="60">
                  <c:v>2.02E-4</c:v>
                </c:pt>
                <c:pt idx="61">
                  <c:v>2.221E-4</c:v>
                </c:pt>
                <c:pt idx="62">
                  <c:v>2.4420000000000003E-4</c:v>
                </c:pt>
                <c:pt idx="63">
                  <c:v>2.6860000000000002E-4</c:v>
                </c:pt>
                <c:pt idx="64">
                  <c:v>2.9540000000000002E-4</c:v>
                </c:pt>
                <c:pt idx="65">
                  <c:v>3.2479999999999998E-4</c:v>
                </c:pt>
                <c:pt idx="66">
                  <c:v>3.5710000000000001E-4</c:v>
                </c:pt>
                <c:pt idx="67">
                  <c:v>3.927E-4</c:v>
                </c:pt>
                <c:pt idx="68">
                  <c:v>4.3169999999999998E-4</c:v>
                </c:pt>
                <c:pt idx="69">
                  <c:v>4.7439999999999998E-4</c:v>
                </c:pt>
                <c:pt idx="70">
                  <c:v>5.2119999999999998E-4</c:v>
                </c:pt>
                <c:pt idx="71">
                  <c:v>5.7229999999999998E-4</c:v>
                </c:pt>
                <c:pt idx="72">
                  <c:v>6.2810000000000003E-4</c:v>
                </c:pt>
                <c:pt idx="73">
                  <c:v>6.8869999999999999E-4</c:v>
                </c:pt>
                <c:pt idx="74">
                  <c:v>7.5449999999999996E-4</c:v>
                </c:pt>
                <c:pt idx="75">
                  <c:v>8.2580000000000001E-4</c:v>
                </c:pt>
                <c:pt idx="76">
                  <c:v>9.0280000000000004E-4</c:v>
                </c:pt>
                <c:pt idx="77">
                  <c:v>9.8569999999999994E-4</c:v>
                </c:pt>
                <c:pt idx="78">
                  <c:v>1.075E-3</c:v>
                </c:pt>
                <c:pt idx="79">
                  <c:v>1.1709999999999999E-3</c:v>
                </c:pt>
                <c:pt idx="80">
                  <c:v>1.273E-3</c:v>
                </c:pt>
                <c:pt idx="81">
                  <c:v>1.382E-3</c:v>
                </c:pt>
                <c:pt idx="82">
                  <c:v>1.498E-3</c:v>
                </c:pt>
                <c:pt idx="83">
                  <c:v>1.622E-3</c:v>
                </c:pt>
                <c:pt idx="84">
                  <c:v>1.753E-3</c:v>
                </c:pt>
                <c:pt idx="85">
                  <c:v>1.8910000000000001E-3</c:v>
                </c:pt>
                <c:pt idx="86">
                  <c:v>2.0379999999999999E-3</c:v>
                </c:pt>
                <c:pt idx="87">
                  <c:v>2.1919999999999999E-3</c:v>
                </c:pt>
                <c:pt idx="88">
                  <c:v>2.3540000000000002E-3</c:v>
                </c:pt>
                <c:pt idx="89">
                  <c:v>2.5249999999999999E-3</c:v>
                </c:pt>
                <c:pt idx="90">
                  <c:v>2.7039999999999998E-3</c:v>
                </c:pt>
                <c:pt idx="91">
                  <c:v>2.892E-3</c:v>
                </c:pt>
                <c:pt idx="92">
                  <c:v>3.088E-3</c:v>
                </c:pt>
                <c:pt idx="93">
                  <c:v>3.2929999999999999E-3</c:v>
                </c:pt>
                <c:pt idx="94">
                  <c:v>3.5070000000000001E-3</c:v>
                </c:pt>
                <c:pt idx="95">
                  <c:v>3.7290000000000001E-3</c:v>
                </c:pt>
                <c:pt idx="96">
                  <c:v>3.9620000000000002E-3</c:v>
                </c:pt>
                <c:pt idx="97">
                  <c:v>4.2030000000000001E-3</c:v>
                </c:pt>
                <c:pt idx="98">
                  <c:v>4.4539999999999996E-3</c:v>
                </c:pt>
                <c:pt idx="99">
                  <c:v>4.7140000000000003E-3</c:v>
                </c:pt>
                <c:pt idx="100">
                  <c:v>4.9849999999999998E-3</c:v>
                </c:pt>
                <c:pt idx="101">
                  <c:v>5.2649999999999997E-3</c:v>
                </c:pt>
                <c:pt idx="102">
                  <c:v>5.555E-3</c:v>
                </c:pt>
                <c:pt idx="103">
                  <c:v>5.855E-3</c:v>
                </c:pt>
                <c:pt idx="104">
                  <c:v>6.1659999999999996E-3</c:v>
                </c:pt>
                <c:pt idx="105">
                  <c:v>6.4869999999999997E-3</c:v>
                </c:pt>
                <c:pt idx="106">
                  <c:v>6.8180000000000003E-3</c:v>
                </c:pt>
                <c:pt idx="107">
                  <c:v>7.1599999999999997E-3</c:v>
                </c:pt>
                <c:pt idx="108">
                  <c:v>7.5129999999999997E-3</c:v>
                </c:pt>
                <c:pt idx="109">
                  <c:v>7.8759999999999993E-3</c:v>
                </c:pt>
                <c:pt idx="110">
                  <c:v>8.2509999999999997E-3</c:v>
                </c:pt>
                <c:pt idx="111">
                  <c:v>8.6370000000000006E-3</c:v>
                </c:pt>
                <c:pt idx="112">
                  <c:v>9.0340000000000004E-3</c:v>
                </c:pt>
                <c:pt idx="113">
                  <c:v>9.4420000000000007E-3</c:v>
                </c:pt>
                <c:pt idx="114">
                  <c:v>9.861E-3</c:v>
                </c:pt>
                <c:pt idx="115">
                  <c:v>1.0290000000000001E-2</c:v>
                </c:pt>
                <c:pt idx="116">
                  <c:v>1.074E-2</c:v>
                </c:pt>
                <c:pt idx="117">
                  <c:v>1.119E-2</c:v>
                </c:pt>
                <c:pt idx="118">
                  <c:v>1.166E-2</c:v>
                </c:pt>
                <c:pt idx="119">
                  <c:v>1.213E-2</c:v>
                </c:pt>
                <c:pt idx="120">
                  <c:v>1.2619999999999999E-2</c:v>
                </c:pt>
                <c:pt idx="121">
                  <c:v>1.312E-2</c:v>
                </c:pt>
                <c:pt idx="122">
                  <c:v>1.3639999999999999E-2</c:v>
                </c:pt>
                <c:pt idx="123">
                  <c:v>1.4160000000000001E-2</c:v>
                </c:pt>
                <c:pt idx="124">
                  <c:v>1.47E-2</c:v>
                </c:pt>
                <c:pt idx="125">
                  <c:v>1.525E-2</c:v>
                </c:pt>
                <c:pt idx="126">
                  <c:v>1.5810000000000001E-2</c:v>
                </c:pt>
                <c:pt idx="127">
                  <c:v>1.6379999999999999E-2</c:v>
                </c:pt>
                <c:pt idx="128">
                  <c:v>1.6959999999999999E-2</c:v>
                </c:pt>
                <c:pt idx="129">
                  <c:v>1.7559999999999999E-2</c:v>
                </c:pt>
                <c:pt idx="130">
                  <c:v>1.8169999999999999E-2</c:v>
                </c:pt>
                <c:pt idx="131">
                  <c:v>1.8790000000000001E-2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2.0709999999999999E-2</c:v>
                </c:pt>
                <c:pt idx="135">
                  <c:v>2.138E-2</c:v>
                </c:pt>
                <c:pt idx="136">
                  <c:v>2.206E-2</c:v>
                </c:pt>
                <c:pt idx="137">
                  <c:v>2.274E-2</c:v>
                </c:pt>
                <c:pt idx="138">
                  <c:v>2.3439999999999999E-2</c:v>
                </c:pt>
                <c:pt idx="139">
                  <c:v>2.4150000000000001E-2</c:v>
                </c:pt>
                <c:pt idx="140">
                  <c:v>2.487E-2</c:v>
                </c:pt>
                <c:pt idx="141">
                  <c:v>2.5600000000000001E-2</c:v>
                </c:pt>
                <c:pt idx="142">
                  <c:v>2.6339999999999999E-2</c:v>
                </c:pt>
                <c:pt idx="143">
                  <c:v>2.7089999999999999E-2</c:v>
                </c:pt>
                <c:pt idx="144">
                  <c:v>2.785E-2</c:v>
                </c:pt>
                <c:pt idx="145">
                  <c:v>2.862E-2</c:v>
                </c:pt>
                <c:pt idx="146">
                  <c:v>2.9399999999999999E-2</c:v>
                </c:pt>
                <c:pt idx="147">
                  <c:v>3.0200000000000001E-2</c:v>
                </c:pt>
                <c:pt idx="148">
                  <c:v>3.1E-2</c:v>
                </c:pt>
                <c:pt idx="149">
                  <c:v>3.1809999999999998E-2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3.5990000000000001E-2</c:v>
                </c:pt>
                <c:pt idx="155">
                  <c:v>3.6850000000000001E-2</c:v>
                </c:pt>
                <c:pt idx="156">
                  <c:v>3.7719999999999997E-2</c:v>
                </c:pt>
                <c:pt idx="157">
                  <c:v>3.8600000000000002E-2</c:v>
                </c:pt>
                <c:pt idx="158">
                  <c:v>3.9489999999999997E-2</c:v>
                </c:pt>
                <c:pt idx="159">
                  <c:v>4.0379999999999999E-2</c:v>
                </c:pt>
                <c:pt idx="160">
                  <c:v>4.129E-2</c:v>
                </c:pt>
                <c:pt idx="161">
                  <c:v>4.2200000000000001E-2</c:v>
                </c:pt>
                <c:pt idx="162">
                  <c:v>4.3110000000000002E-2</c:v>
                </c:pt>
                <c:pt idx="163">
                  <c:v>4.4040000000000003E-2</c:v>
                </c:pt>
                <c:pt idx="164">
                  <c:v>4.4970000000000003E-2</c:v>
                </c:pt>
                <c:pt idx="165">
                  <c:v>4.5909999999999999E-2</c:v>
                </c:pt>
                <c:pt idx="166">
                  <c:v>4.6859999999999999E-2</c:v>
                </c:pt>
                <c:pt idx="167">
                  <c:v>4.7809999999999998E-2</c:v>
                </c:pt>
                <c:pt idx="168">
                  <c:v>4.8770000000000001E-2</c:v>
                </c:pt>
                <c:pt idx="169">
                  <c:v>4.9730000000000003E-2</c:v>
                </c:pt>
                <c:pt idx="170">
                  <c:v>5.0700000000000002E-2</c:v>
                </c:pt>
                <c:pt idx="171">
                  <c:v>5.1679999999999997E-2</c:v>
                </c:pt>
                <c:pt idx="172">
                  <c:v>5.2670000000000002E-2</c:v>
                </c:pt>
                <c:pt idx="173">
                  <c:v>5.3659999999999999E-2</c:v>
                </c:pt>
                <c:pt idx="174">
                  <c:v>5.4649999999999997E-2</c:v>
                </c:pt>
                <c:pt idx="175">
                  <c:v>5.5649999999999998E-2</c:v>
                </c:pt>
                <c:pt idx="176">
                  <c:v>5.6660000000000002E-2</c:v>
                </c:pt>
                <c:pt idx="177">
                  <c:v>5.7669999999999999E-2</c:v>
                </c:pt>
                <c:pt idx="178">
                  <c:v>5.8689999999999999E-2</c:v>
                </c:pt>
                <c:pt idx="179">
                  <c:v>5.9709999999999999E-2</c:v>
                </c:pt>
                <c:pt idx="180">
                  <c:v>6.0740000000000002E-2</c:v>
                </c:pt>
                <c:pt idx="181">
                  <c:v>6.1769999999999999E-2</c:v>
                </c:pt>
                <c:pt idx="182">
                  <c:v>6.2810000000000005E-2</c:v>
                </c:pt>
                <c:pt idx="183">
                  <c:v>6.386E-2</c:v>
                </c:pt>
                <c:pt idx="184">
                  <c:v>6.4899999999999999E-2</c:v>
                </c:pt>
                <c:pt idx="185">
                  <c:v>6.5960000000000005E-2</c:v>
                </c:pt>
                <c:pt idx="186">
                  <c:v>6.7019999999999996E-2</c:v>
                </c:pt>
                <c:pt idx="187">
                  <c:v>6.8080000000000002E-2</c:v>
                </c:pt>
                <c:pt idx="188">
                  <c:v>6.9139999999999993E-2</c:v>
                </c:pt>
                <c:pt idx="189">
                  <c:v>7.0209999999999995E-2</c:v>
                </c:pt>
                <c:pt idx="190">
                  <c:v>7.1290000000000006E-2</c:v>
                </c:pt>
                <c:pt idx="191">
                  <c:v>7.2370000000000004E-2</c:v>
                </c:pt>
                <c:pt idx="192">
                  <c:v>7.3450000000000001E-2</c:v>
                </c:pt>
                <c:pt idx="193">
                  <c:v>7.4539999999999995E-2</c:v>
                </c:pt>
                <c:pt idx="194">
                  <c:v>7.5630000000000003E-2</c:v>
                </c:pt>
                <c:pt idx="195">
                  <c:v>7.6719999999999997E-2</c:v>
                </c:pt>
                <c:pt idx="196">
                  <c:v>7.782E-2</c:v>
                </c:pt>
                <c:pt idx="197">
                  <c:v>7.8920000000000004E-2</c:v>
                </c:pt>
                <c:pt idx="198">
                  <c:v>8.0019999999999994E-2</c:v>
                </c:pt>
                <c:pt idx="199">
                  <c:v>8.1129999999999994E-2</c:v>
                </c:pt>
                <c:pt idx="200">
                  <c:v>8.2239999999999994E-2</c:v>
                </c:pt>
                <c:pt idx="201">
                  <c:v>8.3349999999999994E-2</c:v>
                </c:pt>
                <c:pt idx="202">
                  <c:v>8.4470000000000003E-2</c:v>
                </c:pt>
                <c:pt idx="203">
                  <c:v>8.5580000000000003E-2</c:v>
                </c:pt>
                <c:pt idx="204">
                  <c:v>8.6699999999999999E-2</c:v>
                </c:pt>
                <c:pt idx="205">
                  <c:v>8.7819999999999995E-2</c:v>
                </c:pt>
                <c:pt idx="206">
                  <c:v>8.8950000000000001E-2</c:v>
                </c:pt>
                <c:pt idx="207">
                  <c:v>9.0069999999999997E-2</c:v>
                </c:pt>
                <c:pt idx="208">
                  <c:v>9.1200000000000003E-2</c:v>
                </c:pt>
                <c:pt idx="209">
                  <c:v>9.2329999999999995E-2</c:v>
                </c:pt>
                <c:pt idx="210">
                  <c:v>9.3450000000000005E-2</c:v>
                </c:pt>
                <c:pt idx="211">
                  <c:v>9.4589999999999994E-2</c:v>
                </c:pt>
                <c:pt idx="212">
                  <c:v>9.572E-2</c:v>
                </c:pt>
                <c:pt idx="213">
                  <c:v>9.6850000000000006E-2</c:v>
                </c:pt>
                <c:pt idx="214">
                  <c:v>9.7989999999999994E-2</c:v>
                </c:pt>
                <c:pt idx="215">
                  <c:v>9.912E-2</c:v>
                </c:pt>
                <c:pt idx="216">
                  <c:v>0.1003</c:v>
                </c:pt>
                <c:pt idx="217">
                  <c:v>0.1014</c:v>
                </c:pt>
                <c:pt idx="218">
                  <c:v>0.10249999999999999</c:v>
                </c:pt>
                <c:pt idx="219">
                  <c:v>0.1037</c:v>
                </c:pt>
                <c:pt idx="220">
                  <c:v>0.1048</c:v>
                </c:pt>
                <c:pt idx="221">
                  <c:v>0.10589999999999999</c:v>
                </c:pt>
                <c:pt idx="222">
                  <c:v>0.1071</c:v>
                </c:pt>
                <c:pt idx="223">
                  <c:v>0.1082</c:v>
                </c:pt>
                <c:pt idx="224">
                  <c:v>0.1094</c:v>
                </c:pt>
                <c:pt idx="225">
                  <c:v>0.1105</c:v>
                </c:pt>
                <c:pt idx="226">
                  <c:v>0.11169999999999999</c:v>
                </c:pt>
                <c:pt idx="227">
                  <c:v>0.1128</c:v>
                </c:pt>
                <c:pt idx="228">
                  <c:v>0.1139</c:v>
                </c:pt>
                <c:pt idx="229">
                  <c:v>0.11509999999999999</c:v>
                </c:pt>
                <c:pt idx="230">
                  <c:v>0.1162</c:v>
                </c:pt>
                <c:pt idx="231">
                  <c:v>0.1174</c:v>
                </c:pt>
                <c:pt idx="232">
                  <c:v>0.11849999999999999</c:v>
                </c:pt>
                <c:pt idx="233">
                  <c:v>0.1197</c:v>
                </c:pt>
                <c:pt idx="234">
                  <c:v>0.1208</c:v>
                </c:pt>
                <c:pt idx="235">
                  <c:v>0.12189999999999999</c:v>
                </c:pt>
                <c:pt idx="236">
                  <c:v>0.1231</c:v>
                </c:pt>
                <c:pt idx="237">
                  <c:v>0.1242</c:v>
                </c:pt>
                <c:pt idx="238">
                  <c:v>0.12540000000000001</c:v>
                </c:pt>
                <c:pt idx="239">
                  <c:v>0.1265</c:v>
                </c:pt>
                <c:pt idx="240">
                  <c:v>0.12770000000000001</c:v>
                </c:pt>
                <c:pt idx="241">
                  <c:v>0.1288</c:v>
                </c:pt>
                <c:pt idx="242">
                  <c:v>0.13</c:v>
                </c:pt>
                <c:pt idx="243">
                  <c:v>0.13109999999999999</c:v>
                </c:pt>
                <c:pt idx="244">
                  <c:v>0.1323</c:v>
                </c:pt>
                <c:pt idx="245">
                  <c:v>0.13339999999999999</c:v>
                </c:pt>
                <c:pt idx="246">
                  <c:v>0.13450000000000001</c:v>
                </c:pt>
                <c:pt idx="247">
                  <c:v>0.13569999999999999</c:v>
                </c:pt>
                <c:pt idx="248">
                  <c:v>0.1368</c:v>
                </c:pt>
                <c:pt idx="249">
                  <c:v>0.13800000000000001</c:v>
                </c:pt>
                <c:pt idx="250">
                  <c:v>0.1391</c:v>
                </c:pt>
                <c:pt idx="251">
                  <c:v>0.14030000000000001</c:v>
                </c:pt>
                <c:pt idx="252">
                  <c:v>0.1414</c:v>
                </c:pt>
                <c:pt idx="253">
                  <c:v>0.1426</c:v>
                </c:pt>
                <c:pt idx="254">
                  <c:v>0.14369999999999999</c:v>
                </c:pt>
                <c:pt idx="255">
                  <c:v>0.1449</c:v>
                </c:pt>
                <c:pt idx="256">
                  <c:v>0.14599999999999999</c:v>
                </c:pt>
                <c:pt idx="257">
                  <c:v>0.1472</c:v>
                </c:pt>
                <c:pt idx="258">
                  <c:v>0.14829999999999999</c:v>
                </c:pt>
                <c:pt idx="259">
                  <c:v>0.14940000000000001</c:v>
                </c:pt>
                <c:pt idx="260">
                  <c:v>0.15060000000000001</c:v>
                </c:pt>
                <c:pt idx="261">
                  <c:v>0.1517</c:v>
                </c:pt>
                <c:pt idx="262">
                  <c:v>0.15290000000000001</c:v>
                </c:pt>
                <c:pt idx="263">
                  <c:v>0.154</c:v>
                </c:pt>
                <c:pt idx="264">
                  <c:v>0.1552</c:v>
                </c:pt>
                <c:pt idx="265">
                  <c:v>0.15629999999999999</c:v>
                </c:pt>
                <c:pt idx="266">
                  <c:v>0.1575</c:v>
                </c:pt>
                <c:pt idx="267">
                  <c:v>0.15859999999999999</c:v>
                </c:pt>
                <c:pt idx="268">
                  <c:v>0.1598</c:v>
                </c:pt>
                <c:pt idx="269">
                  <c:v>0.16089999999999999</c:v>
                </c:pt>
                <c:pt idx="270">
                  <c:v>0.16209999999999999</c:v>
                </c:pt>
                <c:pt idx="271">
                  <c:v>0.16320000000000001</c:v>
                </c:pt>
                <c:pt idx="272">
                  <c:v>0.1643</c:v>
                </c:pt>
                <c:pt idx="273">
                  <c:v>0.16550000000000001</c:v>
                </c:pt>
                <c:pt idx="274">
                  <c:v>0.1666</c:v>
                </c:pt>
                <c:pt idx="275">
                  <c:v>0.1678</c:v>
                </c:pt>
                <c:pt idx="276">
                  <c:v>0.16889999999999999</c:v>
                </c:pt>
                <c:pt idx="277">
                  <c:v>0.1701</c:v>
                </c:pt>
                <c:pt idx="278">
                  <c:v>0.17119999999999999</c:v>
                </c:pt>
                <c:pt idx="279">
                  <c:v>0.1724</c:v>
                </c:pt>
                <c:pt idx="280">
                  <c:v>0.17349999999999999</c:v>
                </c:pt>
                <c:pt idx="281">
                  <c:v>0.17469999999999999</c:v>
                </c:pt>
                <c:pt idx="282">
                  <c:v>0.17580000000000001</c:v>
                </c:pt>
                <c:pt idx="283">
                  <c:v>0.17699999999999999</c:v>
                </c:pt>
                <c:pt idx="284">
                  <c:v>0.17810000000000001</c:v>
                </c:pt>
                <c:pt idx="285">
                  <c:v>0.1792</c:v>
                </c:pt>
                <c:pt idx="286">
                  <c:v>0.1804</c:v>
                </c:pt>
                <c:pt idx="287">
                  <c:v>0.18149999999999999</c:v>
                </c:pt>
                <c:pt idx="288">
                  <c:v>0.1827</c:v>
                </c:pt>
                <c:pt idx="289">
                  <c:v>0.18379999999999999</c:v>
                </c:pt>
                <c:pt idx="290">
                  <c:v>0.185</c:v>
                </c:pt>
                <c:pt idx="291">
                  <c:v>0.18609999999999999</c:v>
                </c:pt>
                <c:pt idx="292">
                  <c:v>0.18729999999999999</c:v>
                </c:pt>
                <c:pt idx="293">
                  <c:v>0.18840000000000001</c:v>
                </c:pt>
                <c:pt idx="294">
                  <c:v>0.18959999999999999</c:v>
                </c:pt>
                <c:pt idx="295">
                  <c:v>0.19070000000000001</c:v>
                </c:pt>
                <c:pt idx="296">
                  <c:v>0.19189999999999999</c:v>
                </c:pt>
                <c:pt idx="297">
                  <c:v>0.193</c:v>
                </c:pt>
                <c:pt idx="298">
                  <c:v>0.19409999999999999</c:v>
                </c:pt>
                <c:pt idx="299">
                  <c:v>0.1953</c:v>
                </c:pt>
                <c:pt idx="300">
                  <c:v>0.19639999999999999</c:v>
                </c:pt>
                <c:pt idx="301">
                  <c:v>0.1976</c:v>
                </c:pt>
                <c:pt idx="302">
                  <c:v>0.19869999999999999</c:v>
                </c:pt>
                <c:pt idx="303">
                  <c:v>0.19989999999999999</c:v>
                </c:pt>
                <c:pt idx="304">
                  <c:v>0.20100000000000001</c:v>
                </c:pt>
                <c:pt idx="305">
                  <c:v>0.20219999999999999</c:v>
                </c:pt>
                <c:pt idx="306">
                  <c:v>0.20330000000000001</c:v>
                </c:pt>
                <c:pt idx="307">
                  <c:v>0.20449999999999999</c:v>
                </c:pt>
                <c:pt idx="308">
                  <c:v>0.2056</c:v>
                </c:pt>
                <c:pt idx="309">
                  <c:v>0.20680000000000001</c:v>
                </c:pt>
                <c:pt idx="310">
                  <c:v>0.2079</c:v>
                </c:pt>
                <c:pt idx="311">
                  <c:v>0.20899999999999999</c:v>
                </c:pt>
                <c:pt idx="312">
                  <c:v>0.2102</c:v>
                </c:pt>
                <c:pt idx="313">
                  <c:v>0.21129999999999999</c:v>
                </c:pt>
                <c:pt idx="314">
                  <c:v>0.21249999999999999</c:v>
                </c:pt>
                <c:pt idx="315">
                  <c:v>0.21360000000000001</c:v>
                </c:pt>
                <c:pt idx="316">
                  <c:v>0.21479999999999999</c:v>
                </c:pt>
                <c:pt idx="317">
                  <c:v>0.21590000000000001</c:v>
                </c:pt>
                <c:pt idx="318">
                  <c:v>0.21709999999999999</c:v>
                </c:pt>
                <c:pt idx="319">
                  <c:v>0.21820000000000001</c:v>
                </c:pt>
                <c:pt idx="320">
                  <c:v>0.21940000000000001</c:v>
                </c:pt>
                <c:pt idx="321">
                  <c:v>0.2205</c:v>
                </c:pt>
                <c:pt idx="322">
                  <c:v>0.22170000000000001</c:v>
                </c:pt>
                <c:pt idx="323">
                  <c:v>0.2228</c:v>
                </c:pt>
                <c:pt idx="324">
                  <c:v>0.22389999999999999</c:v>
                </c:pt>
                <c:pt idx="325">
                  <c:v>0.22509999999999999</c:v>
                </c:pt>
                <c:pt idx="326">
                  <c:v>0.22620000000000001</c:v>
                </c:pt>
                <c:pt idx="327">
                  <c:v>0.22739999999999999</c:v>
                </c:pt>
                <c:pt idx="328">
                  <c:v>0.22850000000000001</c:v>
                </c:pt>
                <c:pt idx="329">
                  <c:v>0.22969999999999999</c:v>
                </c:pt>
                <c:pt idx="330">
                  <c:v>0.23080000000000001</c:v>
                </c:pt>
                <c:pt idx="331">
                  <c:v>0.23200000000000001</c:v>
                </c:pt>
                <c:pt idx="332">
                  <c:v>0.2331</c:v>
                </c:pt>
                <c:pt idx="333">
                  <c:v>0.23430000000000001</c:v>
                </c:pt>
                <c:pt idx="334">
                  <c:v>0.2354</c:v>
                </c:pt>
                <c:pt idx="335">
                  <c:v>0.2366</c:v>
                </c:pt>
                <c:pt idx="336">
                  <c:v>0.23769999999999999</c:v>
                </c:pt>
                <c:pt idx="337">
                  <c:v>0.23880000000000001</c:v>
                </c:pt>
                <c:pt idx="338">
                  <c:v>0.24</c:v>
                </c:pt>
                <c:pt idx="339">
                  <c:v>0.24110000000000001</c:v>
                </c:pt>
                <c:pt idx="340">
                  <c:v>0.24229999999999999</c:v>
                </c:pt>
                <c:pt idx="341">
                  <c:v>0.24340000000000001</c:v>
                </c:pt>
                <c:pt idx="342">
                  <c:v>0.24460000000000001</c:v>
                </c:pt>
                <c:pt idx="343">
                  <c:v>0.2457</c:v>
                </c:pt>
                <c:pt idx="344">
                  <c:v>0.24690000000000001</c:v>
                </c:pt>
                <c:pt idx="345">
                  <c:v>0.248</c:v>
                </c:pt>
                <c:pt idx="346">
                  <c:v>0.2492</c:v>
                </c:pt>
                <c:pt idx="347">
                  <c:v>0.25030000000000002</c:v>
                </c:pt>
                <c:pt idx="348">
                  <c:v>0.2515</c:v>
                </c:pt>
                <c:pt idx="349">
                  <c:v>0.25259999999999999</c:v>
                </c:pt>
                <c:pt idx="350">
                  <c:v>0.25380000000000003</c:v>
                </c:pt>
                <c:pt idx="351">
                  <c:v>0.25490000000000002</c:v>
                </c:pt>
                <c:pt idx="352">
                  <c:v>0.25600000000000001</c:v>
                </c:pt>
                <c:pt idx="353">
                  <c:v>0.25719999999999998</c:v>
                </c:pt>
                <c:pt idx="354">
                  <c:v>0.25829999999999997</c:v>
                </c:pt>
                <c:pt idx="355">
                  <c:v>0.25950000000000001</c:v>
                </c:pt>
                <c:pt idx="356">
                  <c:v>0.2606</c:v>
                </c:pt>
                <c:pt idx="357">
                  <c:v>0.26179999999999998</c:v>
                </c:pt>
                <c:pt idx="358">
                  <c:v>0.26290000000000002</c:v>
                </c:pt>
                <c:pt idx="359">
                  <c:v>0.2641</c:v>
                </c:pt>
                <c:pt idx="360">
                  <c:v>0.26519999999999999</c:v>
                </c:pt>
                <c:pt idx="361">
                  <c:v>0.26640000000000003</c:v>
                </c:pt>
                <c:pt idx="362">
                  <c:v>0.26750000000000002</c:v>
                </c:pt>
                <c:pt idx="363">
                  <c:v>0.26869999999999999</c:v>
                </c:pt>
                <c:pt idx="364">
                  <c:v>0.26979999999999998</c:v>
                </c:pt>
                <c:pt idx="365">
                  <c:v>0.27089999999999997</c:v>
                </c:pt>
                <c:pt idx="366">
                  <c:v>0.27210000000000001</c:v>
                </c:pt>
                <c:pt idx="367">
                  <c:v>0.2732</c:v>
                </c:pt>
                <c:pt idx="368">
                  <c:v>0.27439999999999998</c:v>
                </c:pt>
                <c:pt idx="369">
                  <c:v>0.27550000000000002</c:v>
                </c:pt>
                <c:pt idx="370">
                  <c:v>0.2767</c:v>
                </c:pt>
                <c:pt idx="371">
                  <c:v>0.27779999999999999</c:v>
                </c:pt>
                <c:pt idx="372">
                  <c:v>0.27900000000000003</c:v>
                </c:pt>
                <c:pt idx="373">
                  <c:v>0.28010000000000002</c:v>
                </c:pt>
                <c:pt idx="374">
                  <c:v>0.28129999999999999</c:v>
                </c:pt>
                <c:pt idx="375">
                  <c:v>0.28239999999999998</c:v>
                </c:pt>
                <c:pt idx="376">
                  <c:v>0.28360000000000002</c:v>
                </c:pt>
                <c:pt idx="377">
                  <c:v>0.28470000000000001</c:v>
                </c:pt>
                <c:pt idx="378">
                  <c:v>0.2858</c:v>
                </c:pt>
                <c:pt idx="379">
                  <c:v>0.28699999999999998</c:v>
                </c:pt>
                <c:pt idx="380">
                  <c:v>0.28810000000000002</c:v>
                </c:pt>
                <c:pt idx="381">
                  <c:v>0.2893</c:v>
                </c:pt>
                <c:pt idx="382">
                  <c:v>0.29039999999999999</c:v>
                </c:pt>
                <c:pt idx="383">
                  <c:v>0.29160000000000003</c:v>
                </c:pt>
                <c:pt idx="384">
                  <c:v>0.29270000000000002</c:v>
                </c:pt>
                <c:pt idx="385">
                  <c:v>0.29389999999999999</c:v>
                </c:pt>
                <c:pt idx="386">
                  <c:v>0.29499999999999998</c:v>
                </c:pt>
                <c:pt idx="387">
                  <c:v>0.29620000000000002</c:v>
                </c:pt>
                <c:pt idx="388">
                  <c:v>0.29730000000000001</c:v>
                </c:pt>
                <c:pt idx="389">
                  <c:v>0.29849999999999999</c:v>
                </c:pt>
                <c:pt idx="390">
                  <c:v>0.29959999999999998</c:v>
                </c:pt>
                <c:pt idx="391">
                  <c:v>0.30070000000000002</c:v>
                </c:pt>
                <c:pt idx="392">
                  <c:v>0.3019</c:v>
                </c:pt>
                <c:pt idx="393">
                  <c:v>0.30299999999999999</c:v>
                </c:pt>
                <c:pt idx="394">
                  <c:v>0.30420000000000003</c:v>
                </c:pt>
                <c:pt idx="395">
                  <c:v>0.30530000000000002</c:v>
                </c:pt>
                <c:pt idx="396">
                  <c:v>0.30649999999999999</c:v>
                </c:pt>
                <c:pt idx="397">
                  <c:v>0.30759999999999998</c:v>
                </c:pt>
                <c:pt idx="398">
                  <c:v>0.30880000000000002</c:v>
                </c:pt>
                <c:pt idx="399">
                  <c:v>0.30990000000000001</c:v>
                </c:pt>
                <c:pt idx="400">
                  <c:v>0.31109999999999999</c:v>
                </c:pt>
                <c:pt idx="401">
                  <c:v>0.31219999999999998</c:v>
                </c:pt>
                <c:pt idx="402">
                  <c:v>0.31340000000000001</c:v>
                </c:pt>
                <c:pt idx="403">
                  <c:v>0.3145</c:v>
                </c:pt>
                <c:pt idx="404">
                  <c:v>0.31559999999999999</c:v>
                </c:pt>
                <c:pt idx="405">
                  <c:v>0.31680000000000003</c:v>
                </c:pt>
                <c:pt idx="406">
                  <c:v>0.31790000000000002</c:v>
                </c:pt>
                <c:pt idx="407">
                  <c:v>0.31909999999999999</c:v>
                </c:pt>
                <c:pt idx="408">
                  <c:v>0.32019999999999998</c:v>
                </c:pt>
                <c:pt idx="409">
                  <c:v>0.32140000000000002</c:v>
                </c:pt>
                <c:pt idx="410">
                  <c:v>0.32250000000000001</c:v>
                </c:pt>
                <c:pt idx="411">
                  <c:v>0.32369999999999999</c:v>
                </c:pt>
                <c:pt idx="412">
                  <c:v>0.32479999999999998</c:v>
                </c:pt>
                <c:pt idx="413">
                  <c:v>0.32600000000000001</c:v>
                </c:pt>
                <c:pt idx="414">
                  <c:v>0.3271</c:v>
                </c:pt>
                <c:pt idx="415">
                  <c:v>0.32829999999999998</c:v>
                </c:pt>
                <c:pt idx="416">
                  <c:v>0.32940000000000003</c:v>
                </c:pt>
                <c:pt idx="417">
                  <c:v>0.33050000000000002</c:v>
                </c:pt>
                <c:pt idx="418">
                  <c:v>0.33169999999999999</c:v>
                </c:pt>
                <c:pt idx="419">
                  <c:v>0.33279999999999998</c:v>
                </c:pt>
                <c:pt idx="420">
                  <c:v>0.33400000000000002</c:v>
                </c:pt>
                <c:pt idx="421">
                  <c:v>0.33510000000000001</c:v>
                </c:pt>
                <c:pt idx="422">
                  <c:v>0.33629999999999999</c:v>
                </c:pt>
                <c:pt idx="423">
                  <c:v>0.33739999999999998</c:v>
                </c:pt>
                <c:pt idx="424">
                  <c:v>0.33860000000000001</c:v>
                </c:pt>
                <c:pt idx="425">
                  <c:v>0.3397</c:v>
                </c:pt>
                <c:pt idx="426">
                  <c:v>0.34089999999999998</c:v>
                </c:pt>
                <c:pt idx="427">
                  <c:v>0.34200000000000003</c:v>
                </c:pt>
                <c:pt idx="428">
                  <c:v>0.34320000000000001</c:v>
                </c:pt>
                <c:pt idx="429">
                  <c:v>0.34429999999999999</c:v>
                </c:pt>
                <c:pt idx="430">
                  <c:v>0.34539999999999998</c:v>
                </c:pt>
                <c:pt idx="431">
                  <c:v>0.34660000000000002</c:v>
                </c:pt>
                <c:pt idx="432">
                  <c:v>0.34770000000000001</c:v>
                </c:pt>
                <c:pt idx="433">
                  <c:v>0.34889999999999999</c:v>
                </c:pt>
                <c:pt idx="434">
                  <c:v>0.35</c:v>
                </c:pt>
                <c:pt idx="435">
                  <c:v>0.35120000000000001</c:v>
                </c:pt>
                <c:pt idx="436">
                  <c:v>0.3523</c:v>
                </c:pt>
                <c:pt idx="437">
                  <c:v>0.35349999999999998</c:v>
                </c:pt>
                <c:pt idx="438">
                  <c:v>0.35460000000000003</c:v>
                </c:pt>
                <c:pt idx="439">
                  <c:v>0.35580000000000001</c:v>
                </c:pt>
                <c:pt idx="440">
                  <c:v>0.3569</c:v>
                </c:pt>
                <c:pt idx="441">
                  <c:v>0.35809999999999997</c:v>
                </c:pt>
                <c:pt idx="442">
                  <c:v>0.35920000000000002</c:v>
                </c:pt>
                <c:pt idx="443">
                  <c:v>0.36030000000000001</c:v>
                </c:pt>
                <c:pt idx="444">
                  <c:v>0.36149999999999999</c:v>
                </c:pt>
                <c:pt idx="445">
                  <c:v>0.36259999999999998</c:v>
                </c:pt>
                <c:pt idx="446">
                  <c:v>0.36380000000000001</c:v>
                </c:pt>
                <c:pt idx="447">
                  <c:v>0.3649</c:v>
                </c:pt>
                <c:pt idx="448">
                  <c:v>0.36609999999999998</c:v>
                </c:pt>
                <c:pt idx="449">
                  <c:v>0.36720000000000003</c:v>
                </c:pt>
                <c:pt idx="450">
                  <c:v>0.36840000000000001</c:v>
                </c:pt>
                <c:pt idx="451">
                  <c:v>0.3695</c:v>
                </c:pt>
                <c:pt idx="452">
                  <c:v>0.37069999999999997</c:v>
                </c:pt>
                <c:pt idx="453">
                  <c:v>0.37180000000000002</c:v>
                </c:pt>
                <c:pt idx="454">
                  <c:v>0.373</c:v>
                </c:pt>
                <c:pt idx="455">
                  <c:v>0.37409999999999999</c:v>
                </c:pt>
                <c:pt idx="456">
                  <c:v>0.37530000000000002</c:v>
                </c:pt>
                <c:pt idx="457">
                  <c:v>0.37640000000000001</c:v>
                </c:pt>
                <c:pt idx="458">
                  <c:v>0.3775</c:v>
                </c:pt>
                <c:pt idx="459">
                  <c:v>0.37869999999999998</c:v>
                </c:pt>
                <c:pt idx="460">
                  <c:v>0.37980000000000003</c:v>
                </c:pt>
                <c:pt idx="461">
                  <c:v>0.38100000000000001</c:v>
                </c:pt>
                <c:pt idx="462">
                  <c:v>0.3821</c:v>
                </c:pt>
                <c:pt idx="463">
                  <c:v>0.38329999999999997</c:v>
                </c:pt>
                <c:pt idx="464">
                  <c:v>0.38440000000000002</c:v>
                </c:pt>
                <c:pt idx="465">
                  <c:v>0.3856</c:v>
                </c:pt>
                <c:pt idx="466">
                  <c:v>0.38669999999999999</c:v>
                </c:pt>
                <c:pt idx="467">
                  <c:v>0.38790000000000002</c:v>
                </c:pt>
                <c:pt idx="468">
                  <c:v>0.38900000000000001</c:v>
                </c:pt>
                <c:pt idx="469">
                  <c:v>0.39019999999999999</c:v>
                </c:pt>
                <c:pt idx="470">
                  <c:v>0.39129999999999998</c:v>
                </c:pt>
                <c:pt idx="471">
                  <c:v>0.39240000000000003</c:v>
                </c:pt>
                <c:pt idx="472">
                  <c:v>0.39360000000000001</c:v>
                </c:pt>
                <c:pt idx="473">
                  <c:v>0.3947</c:v>
                </c:pt>
                <c:pt idx="474">
                  <c:v>0.39589999999999997</c:v>
                </c:pt>
                <c:pt idx="475">
                  <c:v>0.39700000000000002</c:v>
                </c:pt>
                <c:pt idx="476">
                  <c:v>0.3982</c:v>
                </c:pt>
                <c:pt idx="477">
                  <c:v>0.39929999999999999</c:v>
                </c:pt>
                <c:pt idx="478">
                  <c:v>0.40050000000000002</c:v>
                </c:pt>
                <c:pt idx="479">
                  <c:v>0.40160000000000001</c:v>
                </c:pt>
                <c:pt idx="480">
                  <c:v>0.40279999999999999</c:v>
                </c:pt>
                <c:pt idx="481">
                  <c:v>0.40389999999999998</c:v>
                </c:pt>
                <c:pt idx="482">
                  <c:v>0.40510000000000002</c:v>
                </c:pt>
                <c:pt idx="483">
                  <c:v>0.40620000000000001</c:v>
                </c:pt>
                <c:pt idx="484">
                  <c:v>0.4073</c:v>
                </c:pt>
                <c:pt idx="485">
                  <c:v>0.40849999999999997</c:v>
                </c:pt>
                <c:pt idx="486">
                  <c:v>0.40960000000000002</c:v>
                </c:pt>
                <c:pt idx="487">
                  <c:v>0.4108</c:v>
                </c:pt>
                <c:pt idx="488">
                  <c:v>0.41189999999999999</c:v>
                </c:pt>
                <c:pt idx="489">
                  <c:v>0.41310000000000002</c:v>
                </c:pt>
                <c:pt idx="490">
                  <c:v>0.41420000000000001</c:v>
                </c:pt>
                <c:pt idx="491">
                  <c:v>0.41539999999999999</c:v>
                </c:pt>
                <c:pt idx="492">
                  <c:v>0.41649999999999998</c:v>
                </c:pt>
                <c:pt idx="493">
                  <c:v>0.41770000000000002</c:v>
                </c:pt>
                <c:pt idx="494">
                  <c:v>0.41880000000000001</c:v>
                </c:pt>
                <c:pt idx="495">
                  <c:v>0.42</c:v>
                </c:pt>
                <c:pt idx="496">
                  <c:v>0.42109999999999997</c:v>
                </c:pt>
                <c:pt idx="497">
                  <c:v>0.42220000000000002</c:v>
                </c:pt>
                <c:pt idx="498">
                  <c:v>0.4234</c:v>
                </c:pt>
                <c:pt idx="499">
                  <c:v>0.42449999999999999</c:v>
                </c:pt>
                <c:pt idx="500">
                  <c:v>0.42570000000000002</c:v>
                </c:pt>
                <c:pt idx="501">
                  <c:v>0.42680000000000001</c:v>
                </c:pt>
                <c:pt idx="502">
                  <c:v>0.42799999999999999</c:v>
                </c:pt>
                <c:pt idx="503">
                  <c:v>0.42909999999999998</c:v>
                </c:pt>
                <c:pt idx="504">
                  <c:v>0.43030000000000002</c:v>
                </c:pt>
                <c:pt idx="505">
                  <c:v>0.43140000000000001</c:v>
                </c:pt>
                <c:pt idx="506">
                  <c:v>0.43259999999999998</c:v>
                </c:pt>
                <c:pt idx="507">
                  <c:v>0.43369999999999997</c:v>
                </c:pt>
                <c:pt idx="508">
                  <c:v>0.43490000000000001</c:v>
                </c:pt>
                <c:pt idx="509">
                  <c:v>0.436</c:v>
                </c:pt>
                <c:pt idx="510">
                  <c:v>0.43709999999999999</c:v>
                </c:pt>
                <c:pt idx="511">
                  <c:v>0.43830000000000002</c:v>
                </c:pt>
                <c:pt idx="512">
                  <c:v>0.43940000000000001</c:v>
                </c:pt>
                <c:pt idx="513">
                  <c:v>0.44059999999999999</c:v>
                </c:pt>
                <c:pt idx="514">
                  <c:v>0.44169999999999998</c:v>
                </c:pt>
                <c:pt idx="515">
                  <c:v>0.44290000000000002</c:v>
                </c:pt>
                <c:pt idx="516">
                  <c:v>0.44400000000000001</c:v>
                </c:pt>
                <c:pt idx="517">
                  <c:v>0.44519999999999998</c:v>
                </c:pt>
                <c:pt idx="518">
                  <c:v>0.44629999999999997</c:v>
                </c:pt>
                <c:pt idx="519">
                  <c:v>0.44750000000000001</c:v>
                </c:pt>
                <c:pt idx="520">
                  <c:v>0.4486</c:v>
                </c:pt>
                <c:pt idx="521">
                  <c:v>0.44979999999999998</c:v>
                </c:pt>
                <c:pt idx="522">
                  <c:v>0.45090000000000002</c:v>
                </c:pt>
                <c:pt idx="523">
                  <c:v>0.45200000000000001</c:v>
                </c:pt>
                <c:pt idx="524">
                  <c:v>0.45319999999999999</c:v>
                </c:pt>
                <c:pt idx="525">
                  <c:v>0.45429999999999998</c:v>
                </c:pt>
                <c:pt idx="526">
                  <c:v>0.45550000000000002</c:v>
                </c:pt>
                <c:pt idx="527">
                  <c:v>0.45660000000000001</c:v>
                </c:pt>
                <c:pt idx="528">
                  <c:v>0.45779999999999998</c:v>
                </c:pt>
                <c:pt idx="529">
                  <c:v>0.45889999999999997</c:v>
                </c:pt>
                <c:pt idx="530">
                  <c:v>0.46010000000000001</c:v>
                </c:pt>
                <c:pt idx="531">
                  <c:v>0.4612</c:v>
                </c:pt>
                <c:pt idx="532">
                  <c:v>0.46239999999999998</c:v>
                </c:pt>
                <c:pt idx="533">
                  <c:v>0.46350000000000002</c:v>
                </c:pt>
                <c:pt idx="534">
                  <c:v>0.4647</c:v>
                </c:pt>
                <c:pt idx="535">
                  <c:v>0.46579999999999999</c:v>
                </c:pt>
                <c:pt idx="536">
                  <c:v>0.46689999999999998</c:v>
                </c:pt>
                <c:pt idx="537">
                  <c:v>0.46810000000000002</c:v>
                </c:pt>
                <c:pt idx="538">
                  <c:v>0.46920000000000001</c:v>
                </c:pt>
                <c:pt idx="539">
                  <c:v>0.47039999999999998</c:v>
                </c:pt>
                <c:pt idx="540">
                  <c:v>0.47149999999999997</c:v>
                </c:pt>
                <c:pt idx="541">
                  <c:v>0.47270000000000001</c:v>
                </c:pt>
                <c:pt idx="542">
                  <c:v>0.4738</c:v>
                </c:pt>
                <c:pt idx="543">
                  <c:v>0.47499999999999998</c:v>
                </c:pt>
                <c:pt idx="544">
                  <c:v>0.47610000000000002</c:v>
                </c:pt>
                <c:pt idx="545">
                  <c:v>0.4773</c:v>
                </c:pt>
                <c:pt idx="546">
                  <c:v>0.47839999999999999</c:v>
                </c:pt>
                <c:pt idx="547">
                  <c:v>0.47960000000000003</c:v>
                </c:pt>
                <c:pt idx="548">
                  <c:v>0.48070000000000002</c:v>
                </c:pt>
                <c:pt idx="549">
                  <c:v>0.48180000000000001</c:v>
                </c:pt>
                <c:pt idx="550">
                  <c:v>0.48299999999999998</c:v>
                </c:pt>
                <c:pt idx="551">
                  <c:v>0.48409999999999997</c:v>
                </c:pt>
                <c:pt idx="552">
                  <c:v>0.48530000000000001</c:v>
                </c:pt>
                <c:pt idx="553">
                  <c:v>0.4864</c:v>
                </c:pt>
                <c:pt idx="554">
                  <c:v>0.48759999999999998</c:v>
                </c:pt>
                <c:pt idx="555">
                  <c:v>0.48870000000000002</c:v>
                </c:pt>
                <c:pt idx="556">
                  <c:v>0.4899</c:v>
                </c:pt>
                <c:pt idx="557">
                  <c:v>0.49099999999999999</c:v>
                </c:pt>
                <c:pt idx="558">
                  <c:v>0.49220000000000003</c:v>
                </c:pt>
                <c:pt idx="559">
                  <c:v>0.49330000000000002</c:v>
                </c:pt>
                <c:pt idx="560">
                  <c:v>0.4945</c:v>
                </c:pt>
                <c:pt idx="561">
                  <c:v>0.49559999999999998</c:v>
                </c:pt>
                <c:pt idx="562">
                  <c:v>0.49680000000000002</c:v>
                </c:pt>
                <c:pt idx="563">
                  <c:v>0.49790000000000001</c:v>
                </c:pt>
                <c:pt idx="564">
                  <c:v>0.499</c:v>
                </c:pt>
                <c:pt idx="565">
                  <c:v>0.50019999999999998</c:v>
                </c:pt>
                <c:pt idx="566">
                  <c:v>0.50129999999999997</c:v>
                </c:pt>
                <c:pt idx="567">
                  <c:v>0.50249999999999995</c:v>
                </c:pt>
                <c:pt idx="568">
                  <c:v>0.50360000000000005</c:v>
                </c:pt>
                <c:pt idx="569">
                  <c:v>0.50480000000000003</c:v>
                </c:pt>
                <c:pt idx="570">
                  <c:v>0.50590000000000002</c:v>
                </c:pt>
                <c:pt idx="571">
                  <c:v>0.5071</c:v>
                </c:pt>
                <c:pt idx="572">
                  <c:v>0.50819999999999999</c:v>
                </c:pt>
                <c:pt idx="573">
                  <c:v>0.50939999999999996</c:v>
                </c:pt>
                <c:pt idx="574">
                  <c:v>0.51049999999999995</c:v>
                </c:pt>
                <c:pt idx="575">
                  <c:v>0.51170000000000004</c:v>
                </c:pt>
                <c:pt idx="576">
                  <c:v>0.51280000000000003</c:v>
                </c:pt>
                <c:pt idx="577">
                  <c:v>0.51390000000000002</c:v>
                </c:pt>
                <c:pt idx="578">
                  <c:v>0.5151</c:v>
                </c:pt>
                <c:pt idx="579">
                  <c:v>0.51619999999999999</c:v>
                </c:pt>
                <c:pt idx="580">
                  <c:v>0.51739999999999997</c:v>
                </c:pt>
                <c:pt idx="581">
                  <c:v>0.51849999999999996</c:v>
                </c:pt>
                <c:pt idx="582">
                  <c:v>0.51970000000000005</c:v>
                </c:pt>
                <c:pt idx="583">
                  <c:v>0.52080000000000004</c:v>
                </c:pt>
                <c:pt idx="584">
                  <c:v>0.52200000000000002</c:v>
                </c:pt>
                <c:pt idx="585">
                  <c:v>0.52310000000000001</c:v>
                </c:pt>
                <c:pt idx="586">
                  <c:v>0.52429999999999999</c:v>
                </c:pt>
                <c:pt idx="587">
                  <c:v>0.52539999999999998</c:v>
                </c:pt>
                <c:pt idx="588">
                  <c:v>0.52659999999999996</c:v>
                </c:pt>
                <c:pt idx="589">
                  <c:v>0.52769999999999995</c:v>
                </c:pt>
                <c:pt idx="590">
                  <c:v>0.52880000000000005</c:v>
                </c:pt>
                <c:pt idx="591">
                  <c:v>0.53</c:v>
                </c:pt>
                <c:pt idx="592">
                  <c:v>0.53110000000000002</c:v>
                </c:pt>
                <c:pt idx="593">
                  <c:v>0.5323</c:v>
                </c:pt>
                <c:pt idx="594">
                  <c:v>0.53339999999999999</c:v>
                </c:pt>
                <c:pt idx="595">
                  <c:v>0.53459999999999996</c:v>
                </c:pt>
                <c:pt idx="596">
                  <c:v>0.53569999999999995</c:v>
                </c:pt>
                <c:pt idx="597">
                  <c:v>0.53690000000000004</c:v>
                </c:pt>
                <c:pt idx="598">
                  <c:v>0.53800000000000003</c:v>
                </c:pt>
                <c:pt idx="599">
                  <c:v>0.53920000000000001</c:v>
                </c:pt>
                <c:pt idx="600">
                  <c:v>0.5403</c:v>
                </c:pt>
                <c:pt idx="601">
                  <c:v>0.54149999999999998</c:v>
                </c:pt>
                <c:pt idx="602">
                  <c:v>0.54259999999999997</c:v>
                </c:pt>
                <c:pt idx="603">
                  <c:v>0.54369999999999996</c:v>
                </c:pt>
                <c:pt idx="604">
                  <c:v>0.54490000000000005</c:v>
                </c:pt>
                <c:pt idx="605">
                  <c:v>0.54600000000000004</c:v>
                </c:pt>
                <c:pt idx="606">
                  <c:v>0.54720000000000002</c:v>
                </c:pt>
                <c:pt idx="607">
                  <c:v>0.54830000000000001</c:v>
                </c:pt>
                <c:pt idx="608">
                  <c:v>0.54949999999999999</c:v>
                </c:pt>
                <c:pt idx="609">
                  <c:v>0.55059999999999998</c:v>
                </c:pt>
                <c:pt idx="610">
                  <c:v>0.55179999999999996</c:v>
                </c:pt>
                <c:pt idx="611">
                  <c:v>0.55289999999999995</c:v>
                </c:pt>
                <c:pt idx="612">
                  <c:v>0.55410000000000004</c:v>
                </c:pt>
                <c:pt idx="613">
                  <c:v>0.55520000000000003</c:v>
                </c:pt>
                <c:pt idx="614">
                  <c:v>0.55640000000000001</c:v>
                </c:pt>
                <c:pt idx="615">
                  <c:v>0.5575</c:v>
                </c:pt>
                <c:pt idx="616">
                  <c:v>0.55859999999999999</c:v>
                </c:pt>
                <c:pt idx="617">
                  <c:v>0.55979999999999996</c:v>
                </c:pt>
                <c:pt idx="618">
                  <c:v>0.56089999999999995</c:v>
                </c:pt>
                <c:pt idx="619">
                  <c:v>0.56210000000000004</c:v>
                </c:pt>
                <c:pt idx="620">
                  <c:v>0.56320000000000003</c:v>
                </c:pt>
                <c:pt idx="621">
                  <c:v>0.56440000000000001</c:v>
                </c:pt>
                <c:pt idx="622">
                  <c:v>0.5655</c:v>
                </c:pt>
                <c:pt idx="623">
                  <c:v>0.56669999999999998</c:v>
                </c:pt>
                <c:pt idx="624">
                  <c:v>0.56779999999999997</c:v>
                </c:pt>
                <c:pt idx="625">
                  <c:v>0.56899999999999995</c:v>
                </c:pt>
                <c:pt idx="626">
                  <c:v>0.57010000000000005</c:v>
                </c:pt>
                <c:pt idx="627">
                  <c:v>0.57130000000000003</c:v>
                </c:pt>
                <c:pt idx="628">
                  <c:v>0.57240000000000002</c:v>
                </c:pt>
                <c:pt idx="629">
                  <c:v>0.57350000000000001</c:v>
                </c:pt>
                <c:pt idx="630">
                  <c:v>0.57469999999999999</c:v>
                </c:pt>
                <c:pt idx="631">
                  <c:v>0.57579999999999998</c:v>
                </c:pt>
                <c:pt idx="632">
                  <c:v>0.57699999999999996</c:v>
                </c:pt>
                <c:pt idx="633">
                  <c:v>0.57809999999999995</c:v>
                </c:pt>
                <c:pt idx="634">
                  <c:v>0.57930000000000004</c:v>
                </c:pt>
                <c:pt idx="635">
                  <c:v>0.58040000000000003</c:v>
                </c:pt>
                <c:pt idx="636">
                  <c:v>0.58160000000000001</c:v>
                </c:pt>
                <c:pt idx="637">
                  <c:v>0.5827</c:v>
                </c:pt>
                <c:pt idx="638">
                  <c:v>0.58389999999999997</c:v>
                </c:pt>
                <c:pt idx="639">
                  <c:v>0.58499999999999996</c:v>
                </c:pt>
                <c:pt idx="640">
                  <c:v>0.58620000000000005</c:v>
                </c:pt>
                <c:pt idx="641">
                  <c:v>0.58730000000000004</c:v>
                </c:pt>
                <c:pt idx="642">
                  <c:v>0.58840000000000003</c:v>
                </c:pt>
                <c:pt idx="643">
                  <c:v>0.58960000000000001</c:v>
                </c:pt>
                <c:pt idx="644">
                  <c:v>0.5907</c:v>
                </c:pt>
                <c:pt idx="645">
                  <c:v>0.59189999999999998</c:v>
                </c:pt>
                <c:pt idx="646">
                  <c:v>0.59299999999999997</c:v>
                </c:pt>
                <c:pt idx="647">
                  <c:v>0.59419999999999995</c:v>
                </c:pt>
                <c:pt idx="648">
                  <c:v>0.59530000000000005</c:v>
                </c:pt>
                <c:pt idx="649">
                  <c:v>0.59650000000000003</c:v>
                </c:pt>
                <c:pt idx="650">
                  <c:v>0.59760000000000002</c:v>
                </c:pt>
                <c:pt idx="651">
                  <c:v>0.5988</c:v>
                </c:pt>
                <c:pt idx="652">
                  <c:v>0.59989999999999999</c:v>
                </c:pt>
                <c:pt idx="653">
                  <c:v>0.60109999999999997</c:v>
                </c:pt>
                <c:pt idx="654">
                  <c:v>0.60219999999999996</c:v>
                </c:pt>
                <c:pt idx="655">
                  <c:v>0.60329999999999995</c:v>
                </c:pt>
                <c:pt idx="656">
                  <c:v>0.60450000000000004</c:v>
                </c:pt>
                <c:pt idx="657">
                  <c:v>0.60560000000000003</c:v>
                </c:pt>
                <c:pt idx="658">
                  <c:v>0.60680000000000001</c:v>
                </c:pt>
                <c:pt idx="659">
                  <c:v>0.6079</c:v>
                </c:pt>
                <c:pt idx="660">
                  <c:v>0.60909999999999997</c:v>
                </c:pt>
                <c:pt idx="661">
                  <c:v>0.61019999999999996</c:v>
                </c:pt>
                <c:pt idx="662">
                  <c:v>0.61140000000000005</c:v>
                </c:pt>
                <c:pt idx="663">
                  <c:v>0.61250000000000004</c:v>
                </c:pt>
                <c:pt idx="664">
                  <c:v>0.61370000000000002</c:v>
                </c:pt>
                <c:pt idx="665">
                  <c:v>0.61480000000000001</c:v>
                </c:pt>
                <c:pt idx="666">
                  <c:v>0.61599999999999999</c:v>
                </c:pt>
                <c:pt idx="667">
                  <c:v>0.61709999999999998</c:v>
                </c:pt>
                <c:pt idx="668">
                  <c:v>0.61819999999999997</c:v>
                </c:pt>
                <c:pt idx="669">
                  <c:v>0.61939999999999995</c:v>
                </c:pt>
                <c:pt idx="670">
                  <c:v>0.62050000000000005</c:v>
                </c:pt>
                <c:pt idx="671">
                  <c:v>0.62170000000000003</c:v>
                </c:pt>
                <c:pt idx="672">
                  <c:v>0.62280000000000002</c:v>
                </c:pt>
                <c:pt idx="673">
                  <c:v>0.624</c:v>
                </c:pt>
                <c:pt idx="674">
                  <c:v>0.62509999999999999</c:v>
                </c:pt>
                <c:pt idx="675">
                  <c:v>0.62629999999999997</c:v>
                </c:pt>
                <c:pt idx="676">
                  <c:v>0.62739999999999996</c:v>
                </c:pt>
                <c:pt idx="677">
                  <c:v>0.62860000000000005</c:v>
                </c:pt>
                <c:pt idx="678">
                  <c:v>0.62970000000000004</c:v>
                </c:pt>
                <c:pt idx="679">
                  <c:v>0.63090000000000002</c:v>
                </c:pt>
                <c:pt idx="680">
                  <c:v>0.63200000000000001</c:v>
                </c:pt>
                <c:pt idx="681">
                  <c:v>0.63319999999999999</c:v>
                </c:pt>
                <c:pt idx="682">
                  <c:v>0.63429999999999997</c:v>
                </c:pt>
                <c:pt idx="683">
                  <c:v>0.63539999999999996</c:v>
                </c:pt>
                <c:pt idx="684">
                  <c:v>0.63660000000000005</c:v>
                </c:pt>
                <c:pt idx="685">
                  <c:v>0.63770000000000004</c:v>
                </c:pt>
                <c:pt idx="686">
                  <c:v>0.63890000000000002</c:v>
                </c:pt>
                <c:pt idx="687">
                  <c:v>0.64</c:v>
                </c:pt>
                <c:pt idx="688">
                  <c:v>0.64119999999999999</c:v>
                </c:pt>
                <c:pt idx="689">
                  <c:v>0.64229999999999998</c:v>
                </c:pt>
                <c:pt idx="690">
                  <c:v>0.64349999999999996</c:v>
                </c:pt>
                <c:pt idx="691">
                  <c:v>0.64459999999999995</c:v>
                </c:pt>
                <c:pt idx="692">
                  <c:v>0.64580000000000004</c:v>
                </c:pt>
                <c:pt idx="693">
                  <c:v>0.64690000000000003</c:v>
                </c:pt>
                <c:pt idx="694">
                  <c:v>0.64810000000000001</c:v>
                </c:pt>
                <c:pt idx="695">
                  <c:v>0.6492</c:v>
                </c:pt>
                <c:pt idx="696">
                  <c:v>0.65029999999999999</c:v>
                </c:pt>
                <c:pt idx="697">
                  <c:v>0.65149999999999997</c:v>
                </c:pt>
                <c:pt idx="698">
                  <c:v>0.65259999999999996</c:v>
                </c:pt>
                <c:pt idx="699">
                  <c:v>0.65380000000000005</c:v>
                </c:pt>
                <c:pt idx="700">
                  <c:v>0.65490000000000004</c:v>
                </c:pt>
                <c:pt idx="701">
                  <c:v>0.65610000000000002</c:v>
                </c:pt>
                <c:pt idx="702">
                  <c:v>0.65720000000000001</c:v>
                </c:pt>
                <c:pt idx="703">
                  <c:v>0.65839999999999999</c:v>
                </c:pt>
                <c:pt idx="704">
                  <c:v>0.65949999999999998</c:v>
                </c:pt>
                <c:pt idx="705">
                  <c:v>0.66069999999999995</c:v>
                </c:pt>
                <c:pt idx="706">
                  <c:v>0.66180000000000005</c:v>
                </c:pt>
                <c:pt idx="707">
                  <c:v>0.66300000000000003</c:v>
                </c:pt>
                <c:pt idx="708">
                  <c:v>0.66410000000000002</c:v>
                </c:pt>
                <c:pt idx="709">
                  <c:v>0.66520000000000001</c:v>
                </c:pt>
                <c:pt idx="710">
                  <c:v>0.66639999999999999</c:v>
                </c:pt>
                <c:pt idx="711">
                  <c:v>0.66749999999999998</c:v>
                </c:pt>
                <c:pt idx="712">
                  <c:v>0.66869999999999996</c:v>
                </c:pt>
                <c:pt idx="713">
                  <c:v>0.66979999999999995</c:v>
                </c:pt>
                <c:pt idx="714">
                  <c:v>0.67100000000000004</c:v>
                </c:pt>
                <c:pt idx="715">
                  <c:v>0.67210000000000003</c:v>
                </c:pt>
                <c:pt idx="716">
                  <c:v>0.67330000000000001</c:v>
                </c:pt>
                <c:pt idx="717">
                  <c:v>0.6744</c:v>
                </c:pt>
                <c:pt idx="718">
                  <c:v>0.67559999999999998</c:v>
                </c:pt>
                <c:pt idx="719">
                  <c:v>0.67669999999999997</c:v>
                </c:pt>
                <c:pt idx="720">
                  <c:v>0.67789999999999995</c:v>
                </c:pt>
                <c:pt idx="721">
                  <c:v>0.67900000000000005</c:v>
                </c:pt>
                <c:pt idx="722">
                  <c:v>0.68010000000000004</c:v>
                </c:pt>
                <c:pt idx="723">
                  <c:v>0.68130000000000002</c:v>
                </c:pt>
                <c:pt idx="724">
                  <c:v>0.68240000000000001</c:v>
                </c:pt>
                <c:pt idx="725">
                  <c:v>0.68359999999999999</c:v>
                </c:pt>
                <c:pt idx="726">
                  <c:v>0.68469999999999998</c:v>
                </c:pt>
                <c:pt idx="727">
                  <c:v>0.68589999999999995</c:v>
                </c:pt>
                <c:pt idx="728">
                  <c:v>0.68700000000000006</c:v>
                </c:pt>
                <c:pt idx="729">
                  <c:v>0.68820000000000003</c:v>
                </c:pt>
                <c:pt idx="730">
                  <c:v>0.68930000000000002</c:v>
                </c:pt>
                <c:pt idx="731">
                  <c:v>0.6905</c:v>
                </c:pt>
                <c:pt idx="732">
                  <c:v>0.69159999999999999</c:v>
                </c:pt>
                <c:pt idx="733">
                  <c:v>0.69279999999999997</c:v>
                </c:pt>
                <c:pt idx="734">
                  <c:v>0.69389999999999996</c:v>
                </c:pt>
                <c:pt idx="735">
                  <c:v>0.69499999999999995</c:v>
                </c:pt>
                <c:pt idx="736">
                  <c:v>0.69620000000000004</c:v>
                </c:pt>
                <c:pt idx="737">
                  <c:v>0.69730000000000003</c:v>
                </c:pt>
                <c:pt idx="738">
                  <c:v>0.69850000000000001</c:v>
                </c:pt>
                <c:pt idx="739">
                  <c:v>0.6996</c:v>
                </c:pt>
                <c:pt idx="740">
                  <c:v>0.70079999999999998</c:v>
                </c:pt>
                <c:pt idx="741">
                  <c:v>0.70189999999999997</c:v>
                </c:pt>
                <c:pt idx="742">
                  <c:v>0.70309999999999995</c:v>
                </c:pt>
                <c:pt idx="743">
                  <c:v>0.70420000000000005</c:v>
                </c:pt>
                <c:pt idx="744">
                  <c:v>0.70540000000000003</c:v>
                </c:pt>
                <c:pt idx="745">
                  <c:v>0.70650000000000002</c:v>
                </c:pt>
                <c:pt idx="746">
                  <c:v>0.7077</c:v>
                </c:pt>
                <c:pt idx="747">
                  <c:v>0.70879999999999999</c:v>
                </c:pt>
                <c:pt idx="748">
                  <c:v>0.70989999999999998</c:v>
                </c:pt>
                <c:pt idx="749">
                  <c:v>0.71109999999999995</c:v>
                </c:pt>
                <c:pt idx="750">
                  <c:v>0.71220000000000006</c:v>
                </c:pt>
                <c:pt idx="751">
                  <c:v>0.71340000000000003</c:v>
                </c:pt>
                <c:pt idx="752">
                  <c:v>0.71450000000000002</c:v>
                </c:pt>
                <c:pt idx="753">
                  <c:v>0.7157</c:v>
                </c:pt>
                <c:pt idx="754">
                  <c:v>0.71679999999999999</c:v>
                </c:pt>
                <c:pt idx="755">
                  <c:v>0.71799999999999997</c:v>
                </c:pt>
                <c:pt idx="756">
                  <c:v>0.71909999999999996</c:v>
                </c:pt>
                <c:pt idx="757">
                  <c:v>0.72030000000000005</c:v>
                </c:pt>
                <c:pt idx="758">
                  <c:v>0.72140000000000004</c:v>
                </c:pt>
                <c:pt idx="759">
                  <c:v>0.72260000000000002</c:v>
                </c:pt>
                <c:pt idx="760">
                  <c:v>0.72370000000000001</c:v>
                </c:pt>
                <c:pt idx="761">
                  <c:v>0.7248</c:v>
                </c:pt>
                <c:pt idx="762">
                  <c:v>0.72599999999999998</c:v>
                </c:pt>
                <c:pt idx="763">
                  <c:v>0.72709999999999997</c:v>
                </c:pt>
                <c:pt idx="764">
                  <c:v>0.72829999999999995</c:v>
                </c:pt>
                <c:pt idx="765">
                  <c:v>0.72940000000000005</c:v>
                </c:pt>
                <c:pt idx="766">
                  <c:v>0.73060000000000003</c:v>
                </c:pt>
                <c:pt idx="767">
                  <c:v>0.73170000000000002</c:v>
                </c:pt>
                <c:pt idx="768">
                  <c:v>0.7329</c:v>
                </c:pt>
                <c:pt idx="769">
                  <c:v>0.73399999999999999</c:v>
                </c:pt>
                <c:pt idx="770">
                  <c:v>0.73519999999999996</c:v>
                </c:pt>
                <c:pt idx="771">
                  <c:v>0.73629999999999995</c:v>
                </c:pt>
                <c:pt idx="772">
                  <c:v>0.73750000000000004</c:v>
                </c:pt>
                <c:pt idx="773">
                  <c:v>0.73860000000000003</c:v>
                </c:pt>
                <c:pt idx="774">
                  <c:v>0.73970000000000002</c:v>
                </c:pt>
                <c:pt idx="775">
                  <c:v>0.7409</c:v>
                </c:pt>
                <c:pt idx="776">
                  <c:v>0.74199999999999999</c:v>
                </c:pt>
                <c:pt idx="777">
                  <c:v>0.74319999999999997</c:v>
                </c:pt>
                <c:pt idx="778">
                  <c:v>0.74429999999999996</c:v>
                </c:pt>
                <c:pt idx="779">
                  <c:v>0.74550000000000005</c:v>
                </c:pt>
                <c:pt idx="780">
                  <c:v>0.74660000000000004</c:v>
                </c:pt>
                <c:pt idx="781">
                  <c:v>0.74780000000000002</c:v>
                </c:pt>
                <c:pt idx="782">
                  <c:v>0.74890000000000001</c:v>
                </c:pt>
                <c:pt idx="783">
                  <c:v>0.75009999999999999</c:v>
                </c:pt>
                <c:pt idx="784">
                  <c:v>0.75119999999999998</c:v>
                </c:pt>
                <c:pt idx="785">
                  <c:v>0.75239999999999996</c:v>
                </c:pt>
                <c:pt idx="786">
                  <c:v>0.75349999999999995</c:v>
                </c:pt>
                <c:pt idx="787">
                  <c:v>0.75470000000000004</c:v>
                </c:pt>
                <c:pt idx="788">
                  <c:v>0.75580000000000003</c:v>
                </c:pt>
                <c:pt idx="789">
                  <c:v>0.75690000000000002</c:v>
                </c:pt>
                <c:pt idx="790">
                  <c:v>0.7581</c:v>
                </c:pt>
                <c:pt idx="791">
                  <c:v>0.75919999999999999</c:v>
                </c:pt>
                <c:pt idx="792">
                  <c:v>0.76039999999999996</c:v>
                </c:pt>
                <c:pt idx="793">
                  <c:v>0.76149999999999995</c:v>
                </c:pt>
                <c:pt idx="794">
                  <c:v>0.76270000000000004</c:v>
                </c:pt>
                <c:pt idx="795">
                  <c:v>0.76380000000000003</c:v>
                </c:pt>
                <c:pt idx="796">
                  <c:v>0.76500000000000001</c:v>
                </c:pt>
                <c:pt idx="797">
                  <c:v>0.7661</c:v>
                </c:pt>
                <c:pt idx="798">
                  <c:v>0.76729999999999998</c:v>
                </c:pt>
                <c:pt idx="799">
                  <c:v>0.76839999999999997</c:v>
                </c:pt>
                <c:pt idx="800">
                  <c:v>0.76959999999999995</c:v>
                </c:pt>
                <c:pt idx="801">
                  <c:v>0.77070000000000005</c:v>
                </c:pt>
                <c:pt idx="802">
                  <c:v>0.77180000000000004</c:v>
                </c:pt>
                <c:pt idx="803">
                  <c:v>0.77300000000000002</c:v>
                </c:pt>
                <c:pt idx="804">
                  <c:v>0.77410000000000001</c:v>
                </c:pt>
                <c:pt idx="805">
                  <c:v>0.77529999999999999</c:v>
                </c:pt>
                <c:pt idx="806">
                  <c:v>0.77639999999999998</c:v>
                </c:pt>
                <c:pt idx="807">
                  <c:v>0.77759999999999996</c:v>
                </c:pt>
                <c:pt idx="808">
                  <c:v>0.77869999999999995</c:v>
                </c:pt>
                <c:pt idx="809">
                  <c:v>0.77990000000000004</c:v>
                </c:pt>
                <c:pt idx="810">
                  <c:v>0.78100000000000003</c:v>
                </c:pt>
                <c:pt idx="811">
                  <c:v>0.78220000000000001</c:v>
                </c:pt>
                <c:pt idx="812">
                  <c:v>0.7833</c:v>
                </c:pt>
                <c:pt idx="813">
                  <c:v>0.78449999999999998</c:v>
                </c:pt>
                <c:pt idx="814">
                  <c:v>0.78559999999999997</c:v>
                </c:pt>
                <c:pt idx="815">
                  <c:v>0.78669999999999995</c:v>
                </c:pt>
                <c:pt idx="816">
                  <c:v>0.78790000000000004</c:v>
                </c:pt>
                <c:pt idx="817">
                  <c:v>0.78900000000000003</c:v>
                </c:pt>
                <c:pt idx="818">
                  <c:v>0.79020000000000001</c:v>
                </c:pt>
                <c:pt idx="819">
                  <c:v>0.7913</c:v>
                </c:pt>
                <c:pt idx="820">
                  <c:v>0.79249999999999998</c:v>
                </c:pt>
                <c:pt idx="821">
                  <c:v>0.79359999999999997</c:v>
                </c:pt>
                <c:pt idx="822">
                  <c:v>0.79479999999999995</c:v>
                </c:pt>
                <c:pt idx="823">
                  <c:v>0.79590000000000005</c:v>
                </c:pt>
                <c:pt idx="824">
                  <c:v>0.79710000000000003</c:v>
                </c:pt>
                <c:pt idx="825">
                  <c:v>0.79820000000000002</c:v>
                </c:pt>
                <c:pt idx="826">
                  <c:v>0.7994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0.80279999999999996</c:v>
                </c:pt>
                <c:pt idx="830">
                  <c:v>0.80389999999999995</c:v>
                </c:pt>
                <c:pt idx="831">
                  <c:v>0.80510000000000004</c:v>
                </c:pt>
                <c:pt idx="832">
                  <c:v>0.80620000000000003</c:v>
                </c:pt>
                <c:pt idx="833">
                  <c:v>0.80740000000000001</c:v>
                </c:pt>
                <c:pt idx="834">
                  <c:v>0.8085</c:v>
                </c:pt>
                <c:pt idx="835">
                  <c:v>0.80969999999999998</c:v>
                </c:pt>
                <c:pt idx="836">
                  <c:v>0.81079999999999997</c:v>
                </c:pt>
                <c:pt idx="837">
                  <c:v>0.81200000000000006</c:v>
                </c:pt>
                <c:pt idx="838">
                  <c:v>0.81310000000000004</c:v>
                </c:pt>
                <c:pt idx="839">
                  <c:v>0.81430000000000002</c:v>
                </c:pt>
                <c:pt idx="840">
                  <c:v>0.81540000000000001</c:v>
                </c:pt>
                <c:pt idx="841">
                  <c:v>0.8165</c:v>
                </c:pt>
                <c:pt idx="842">
                  <c:v>0.81769999999999998</c:v>
                </c:pt>
                <c:pt idx="843">
                  <c:v>0.81879999999999997</c:v>
                </c:pt>
                <c:pt idx="844">
                  <c:v>0.82</c:v>
                </c:pt>
                <c:pt idx="845">
                  <c:v>0.82110000000000005</c:v>
                </c:pt>
                <c:pt idx="846">
                  <c:v>0.82230000000000003</c:v>
                </c:pt>
                <c:pt idx="847">
                  <c:v>0.82340000000000002</c:v>
                </c:pt>
                <c:pt idx="848">
                  <c:v>0.8246</c:v>
                </c:pt>
                <c:pt idx="849">
                  <c:v>0.82569999999999999</c:v>
                </c:pt>
                <c:pt idx="850">
                  <c:v>0.82689999999999997</c:v>
                </c:pt>
                <c:pt idx="851">
                  <c:v>0.82799999999999996</c:v>
                </c:pt>
                <c:pt idx="852">
                  <c:v>0.82920000000000005</c:v>
                </c:pt>
                <c:pt idx="853">
                  <c:v>0.83030000000000004</c:v>
                </c:pt>
                <c:pt idx="854">
                  <c:v>0.83140000000000003</c:v>
                </c:pt>
                <c:pt idx="855">
                  <c:v>0.83260000000000001</c:v>
                </c:pt>
                <c:pt idx="856">
                  <c:v>0.8337</c:v>
                </c:pt>
                <c:pt idx="857">
                  <c:v>0.83489999999999998</c:v>
                </c:pt>
                <c:pt idx="858">
                  <c:v>0.83599999999999997</c:v>
                </c:pt>
                <c:pt idx="859">
                  <c:v>0.83720000000000006</c:v>
                </c:pt>
                <c:pt idx="860">
                  <c:v>0.83830000000000005</c:v>
                </c:pt>
                <c:pt idx="861">
                  <c:v>0.83950000000000002</c:v>
                </c:pt>
                <c:pt idx="862">
                  <c:v>0.84060000000000001</c:v>
                </c:pt>
                <c:pt idx="863">
                  <c:v>0.84179999999999999</c:v>
                </c:pt>
                <c:pt idx="864">
                  <c:v>0.84289999999999998</c:v>
                </c:pt>
                <c:pt idx="865">
                  <c:v>0.84409999999999996</c:v>
                </c:pt>
                <c:pt idx="866">
                  <c:v>0.84519999999999995</c:v>
                </c:pt>
                <c:pt idx="867">
                  <c:v>0.84630000000000005</c:v>
                </c:pt>
              </c:numCache>
            </c:numRef>
          </c:xVal>
          <c:yVal>
            <c:numRef>
              <c:f>'Gaussian beam 100fC@200kV'!$C$3:$C$870</c:f>
              <c:numCache>
                <c:formatCode>0.00E+00</c:formatCode>
                <c:ptCount val="868"/>
                <c:pt idx="0">
                  <c:v>7.3790000000000003E-9</c:v>
                </c:pt>
                <c:pt idx="1">
                  <c:v>7.3829999999999998E-9</c:v>
                </c:pt>
                <c:pt idx="2">
                  <c:v>7.5040000000000006E-9</c:v>
                </c:pt>
                <c:pt idx="3">
                  <c:v>7.5909999999999999E-9</c:v>
                </c:pt>
                <c:pt idx="4">
                  <c:v>7.6839999999999995E-9</c:v>
                </c:pt>
                <c:pt idx="5">
                  <c:v>7.7650000000000004E-9</c:v>
                </c:pt>
                <c:pt idx="6">
                  <c:v>7.7370000000000001E-9</c:v>
                </c:pt>
                <c:pt idx="7">
                  <c:v>7.8179999999999993E-9</c:v>
                </c:pt>
                <c:pt idx="8">
                  <c:v>7.9520000000000007E-9</c:v>
                </c:pt>
                <c:pt idx="9">
                  <c:v>7.9889999999999996E-9</c:v>
                </c:pt>
                <c:pt idx="10">
                  <c:v>8.001E-9</c:v>
                </c:pt>
                <c:pt idx="11">
                  <c:v>7.9029999999999997E-9</c:v>
                </c:pt>
                <c:pt idx="12">
                  <c:v>7.9349999999999996E-9</c:v>
                </c:pt>
                <c:pt idx="13">
                  <c:v>8.0030000000000006E-9</c:v>
                </c:pt>
                <c:pt idx="14">
                  <c:v>8.036E-9</c:v>
                </c:pt>
                <c:pt idx="15">
                  <c:v>8.055E-9</c:v>
                </c:pt>
                <c:pt idx="16">
                  <c:v>8.0679999999999998E-9</c:v>
                </c:pt>
                <c:pt idx="17">
                  <c:v>8.1020000000000004E-9</c:v>
                </c:pt>
                <c:pt idx="18">
                  <c:v>8.1370000000000003E-9</c:v>
                </c:pt>
                <c:pt idx="19">
                  <c:v>8.1680000000000007E-9</c:v>
                </c:pt>
                <c:pt idx="20">
                  <c:v>8.1699999999999997E-9</c:v>
                </c:pt>
                <c:pt idx="21">
                  <c:v>8.1739999999999993E-9</c:v>
                </c:pt>
                <c:pt idx="22">
                  <c:v>8.2109999999999999E-9</c:v>
                </c:pt>
                <c:pt idx="23">
                  <c:v>8.2249999999999992E-9</c:v>
                </c:pt>
                <c:pt idx="24">
                  <c:v>8.2380000000000007E-9</c:v>
                </c:pt>
                <c:pt idx="25">
                  <c:v>8.2429999999999998E-9</c:v>
                </c:pt>
                <c:pt idx="26">
                  <c:v>8.2789999999999992E-9</c:v>
                </c:pt>
                <c:pt idx="27">
                  <c:v>8.2860000000000005E-9</c:v>
                </c:pt>
                <c:pt idx="28">
                  <c:v>8.3240000000000006E-9</c:v>
                </c:pt>
                <c:pt idx="29">
                  <c:v>8.3329999999999992E-9</c:v>
                </c:pt>
                <c:pt idx="30">
                  <c:v>8.3440000000000001E-9</c:v>
                </c:pt>
                <c:pt idx="31">
                  <c:v>8.3560000000000005E-9</c:v>
                </c:pt>
                <c:pt idx="32">
                  <c:v>8.3709999999999993E-9</c:v>
                </c:pt>
                <c:pt idx="33">
                  <c:v>8.3889999999999999E-9</c:v>
                </c:pt>
                <c:pt idx="34">
                  <c:v>8.4100000000000005E-9</c:v>
                </c:pt>
                <c:pt idx="35">
                  <c:v>8.4559999999999998E-9</c:v>
                </c:pt>
                <c:pt idx="36">
                  <c:v>8.4849999999999995E-9</c:v>
                </c:pt>
                <c:pt idx="37">
                  <c:v>8.5210000000000007E-9</c:v>
                </c:pt>
                <c:pt idx="38">
                  <c:v>8.5630000000000003E-9</c:v>
                </c:pt>
                <c:pt idx="39">
                  <c:v>8.6140000000000002E-9</c:v>
                </c:pt>
                <c:pt idx="40">
                  <c:v>8.6740000000000004E-9</c:v>
                </c:pt>
                <c:pt idx="41">
                  <c:v>8.7449999999999999E-9</c:v>
                </c:pt>
                <c:pt idx="42">
                  <c:v>8.8219999999999995E-9</c:v>
                </c:pt>
                <c:pt idx="43">
                  <c:v>8.9239999999999994E-9</c:v>
                </c:pt>
                <c:pt idx="44">
                  <c:v>9.0710000000000006E-9</c:v>
                </c:pt>
                <c:pt idx="45">
                  <c:v>9.212E-9</c:v>
                </c:pt>
                <c:pt idx="46">
                  <c:v>9.3790000000000008E-9</c:v>
                </c:pt>
                <c:pt idx="47">
                  <c:v>9.5779999999999998E-9</c:v>
                </c:pt>
                <c:pt idx="48">
                  <c:v>9.8350000000000001E-9</c:v>
                </c:pt>
                <c:pt idx="49">
                  <c:v>1.0120000000000001E-8</c:v>
                </c:pt>
                <c:pt idx="50">
                  <c:v>1.044E-8</c:v>
                </c:pt>
                <c:pt idx="51">
                  <c:v>1.083E-8</c:v>
                </c:pt>
                <c:pt idx="52">
                  <c:v>1.1269999999999999E-8</c:v>
                </c:pt>
                <c:pt idx="53">
                  <c:v>1.178E-8</c:v>
                </c:pt>
                <c:pt idx="54">
                  <c:v>1.2369999999999999E-8</c:v>
                </c:pt>
                <c:pt idx="55">
                  <c:v>1.3049999999999999E-8</c:v>
                </c:pt>
                <c:pt idx="56">
                  <c:v>1.383E-8</c:v>
                </c:pt>
                <c:pt idx="57">
                  <c:v>1.4710000000000001E-8</c:v>
                </c:pt>
                <c:pt idx="58">
                  <c:v>1.571E-8</c:v>
                </c:pt>
                <c:pt idx="59">
                  <c:v>1.6840000000000001E-8</c:v>
                </c:pt>
                <c:pt idx="60">
                  <c:v>1.8110000000000001E-8</c:v>
                </c:pt>
                <c:pt idx="61">
                  <c:v>1.953E-8</c:v>
                </c:pt>
                <c:pt idx="62">
                  <c:v>2.112E-8</c:v>
                </c:pt>
                <c:pt idx="63">
                  <c:v>2.29E-8</c:v>
                </c:pt>
                <c:pt idx="64">
                  <c:v>2.489E-8</c:v>
                </c:pt>
                <c:pt idx="65">
                  <c:v>2.7100000000000001E-8</c:v>
                </c:pt>
                <c:pt idx="66">
                  <c:v>2.9589999999999999E-8</c:v>
                </c:pt>
                <c:pt idx="67">
                  <c:v>3.2390000000000001E-8</c:v>
                </c:pt>
                <c:pt idx="68">
                  <c:v>3.5539999999999999E-8</c:v>
                </c:pt>
                <c:pt idx="69">
                  <c:v>3.9080000000000003E-8</c:v>
                </c:pt>
                <c:pt idx="70">
                  <c:v>4.3070000000000001E-8</c:v>
                </c:pt>
                <c:pt idx="71">
                  <c:v>4.7570000000000002E-8</c:v>
                </c:pt>
                <c:pt idx="72">
                  <c:v>5.2609999999999999E-8</c:v>
                </c:pt>
                <c:pt idx="73">
                  <c:v>5.8229999999999999E-8</c:v>
                </c:pt>
                <c:pt idx="74">
                  <c:v>6.4449999999999998E-8</c:v>
                </c:pt>
                <c:pt idx="75">
                  <c:v>7.1309999999999995E-8</c:v>
                </c:pt>
                <c:pt idx="76">
                  <c:v>7.8839999999999997E-8</c:v>
                </c:pt>
                <c:pt idx="77">
                  <c:v>8.706E-8</c:v>
                </c:pt>
                <c:pt idx="78">
                  <c:v>9.5949999999999996E-8</c:v>
                </c:pt>
                <c:pt idx="79">
                  <c:v>1.055E-7</c:v>
                </c:pt>
                <c:pt idx="80">
                  <c:v>1.157E-7</c:v>
                </c:pt>
                <c:pt idx="81">
                  <c:v>1.2660000000000001E-7</c:v>
                </c:pt>
                <c:pt idx="82">
                  <c:v>1.3799999999999999E-7</c:v>
                </c:pt>
                <c:pt idx="83">
                  <c:v>1.501E-7</c:v>
                </c:pt>
                <c:pt idx="84">
                  <c:v>1.6259999999999999E-7</c:v>
                </c:pt>
                <c:pt idx="85">
                  <c:v>1.7560000000000001E-7</c:v>
                </c:pt>
                <c:pt idx="86">
                  <c:v>1.8900000000000001E-7</c:v>
                </c:pt>
                <c:pt idx="87">
                  <c:v>2.0270000000000001E-7</c:v>
                </c:pt>
                <c:pt idx="88">
                  <c:v>2.1680000000000001E-7</c:v>
                </c:pt>
                <c:pt idx="89">
                  <c:v>2.311E-7</c:v>
                </c:pt>
                <c:pt idx="90">
                  <c:v>2.4550000000000002E-7</c:v>
                </c:pt>
                <c:pt idx="91">
                  <c:v>2.6020000000000001E-7</c:v>
                </c:pt>
                <c:pt idx="92">
                  <c:v>2.7490000000000001E-7</c:v>
                </c:pt>
                <c:pt idx="93">
                  <c:v>2.896E-7</c:v>
                </c:pt>
                <c:pt idx="94">
                  <c:v>3.0429999999999999E-7</c:v>
                </c:pt>
                <c:pt idx="95">
                  <c:v>3.1899999999999998E-7</c:v>
                </c:pt>
                <c:pt idx="96">
                  <c:v>3.3369999999999998E-7</c:v>
                </c:pt>
                <c:pt idx="97">
                  <c:v>3.4830000000000002E-7</c:v>
                </c:pt>
                <c:pt idx="98">
                  <c:v>3.6279999999999999E-7</c:v>
                </c:pt>
                <c:pt idx="99">
                  <c:v>3.7730000000000002E-7</c:v>
                </c:pt>
                <c:pt idx="100">
                  <c:v>3.918E-7</c:v>
                </c:pt>
                <c:pt idx="101">
                  <c:v>4.0620000000000002E-7</c:v>
                </c:pt>
                <c:pt idx="102">
                  <c:v>4.207E-7</c:v>
                </c:pt>
                <c:pt idx="103">
                  <c:v>4.3519999999999998E-7</c:v>
                </c:pt>
                <c:pt idx="104">
                  <c:v>4.4990000000000003E-7</c:v>
                </c:pt>
                <c:pt idx="105">
                  <c:v>4.6479999999999998E-7</c:v>
                </c:pt>
                <c:pt idx="106">
                  <c:v>4.7999999999999996E-7</c:v>
                </c:pt>
                <c:pt idx="107">
                  <c:v>4.9549999999999996E-7</c:v>
                </c:pt>
                <c:pt idx="108">
                  <c:v>5.1149999999999999E-7</c:v>
                </c:pt>
                <c:pt idx="109">
                  <c:v>5.2789999999999996E-7</c:v>
                </c:pt>
                <c:pt idx="110">
                  <c:v>5.4499999999999997E-7</c:v>
                </c:pt>
                <c:pt idx="111">
                  <c:v>5.6280000000000004E-7</c:v>
                </c:pt>
                <c:pt idx="112">
                  <c:v>5.8139999999999995E-7</c:v>
                </c:pt>
                <c:pt idx="113">
                  <c:v>6.0090000000000004E-7</c:v>
                </c:pt>
                <c:pt idx="114">
                  <c:v>6.2119999999999998E-7</c:v>
                </c:pt>
                <c:pt idx="115">
                  <c:v>6.426E-7</c:v>
                </c:pt>
                <c:pt idx="116">
                  <c:v>6.6499999999999999E-7</c:v>
                </c:pt>
                <c:pt idx="117">
                  <c:v>6.8849999999999995E-7</c:v>
                </c:pt>
                <c:pt idx="118">
                  <c:v>7.1299999999999999E-7</c:v>
                </c:pt>
                <c:pt idx="119">
                  <c:v>7.3860000000000001E-7</c:v>
                </c:pt>
                <c:pt idx="120">
                  <c:v>7.6540000000000001E-7</c:v>
                </c:pt>
                <c:pt idx="121">
                  <c:v>7.9319999999999998E-7</c:v>
                </c:pt>
                <c:pt idx="122">
                  <c:v>8.2190000000000002E-7</c:v>
                </c:pt>
                <c:pt idx="123">
                  <c:v>8.5170000000000004E-7</c:v>
                </c:pt>
                <c:pt idx="124">
                  <c:v>8.8230000000000001E-7</c:v>
                </c:pt>
                <c:pt idx="125">
                  <c:v>9.1380000000000004E-7</c:v>
                </c:pt>
                <c:pt idx="126">
                  <c:v>9.4590000000000002E-7</c:v>
                </c:pt>
                <c:pt idx="127">
                  <c:v>9.7870000000000005E-7</c:v>
                </c:pt>
                <c:pt idx="128">
                  <c:v>1.012E-6</c:v>
                </c:pt>
                <c:pt idx="129">
                  <c:v>1.046E-6</c:v>
                </c:pt>
                <c:pt idx="130">
                  <c:v>1.08E-6</c:v>
                </c:pt>
                <c:pt idx="131">
                  <c:v>1.114E-6</c:v>
                </c:pt>
                <c:pt idx="132">
                  <c:v>1.1480000000000001E-6</c:v>
                </c:pt>
                <c:pt idx="133">
                  <c:v>1.1829999999999999E-6</c:v>
                </c:pt>
                <c:pt idx="134">
                  <c:v>1.217E-6</c:v>
                </c:pt>
                <c:pt idx="135">
                  <c:v>1.251E-6</c:v>
                </c:pt>
                <c:pt idx="136">
                  <c:v>1.285E-6</c:v>
                </c:pt>
                <c:pt idx="137">
                  <c:v>1.319E-6</c:v>
                </c:pt>
                <c:pt idx="138">
                  <c:v>1.3519999999999999E-6</c:v>
                </c:pt>
                <c:pt idx="139">
                  <c:v>1.3850000000000001E-6</c:v>
                </c:pt>
                <c:pt idx="140">
                  <c:v>1.4169999999999999E-6</c:v>
                </c:pt>
                <c:pt idx="141">
                  <c:v>1.4479999999999999E-6</c:v>
                </c:pt>
                <c:pt idx="142">
                  <c:v>1.4780000000000001E-6</c:v>
                </c:pt>
                <c:pt idx="143">
                  <c:v>1.508E-6</c:v>
                </c:pt>
                <c:pt idx="144">
                  <c:v>1.536E-6</c:v>
                </c:pt>
                <c:pt idx="145">
                  <c:v>1.5629999999999999E-6</c:v>
                </c:pt>
                <c:pt idx="146">
                  <c:v>1.5889999999999999E-6</c:v>
                </c:pt>
                <c:pt idx="147">
                  <c:v>1.6139999999999999E-6</c:v>
                </c:pt>
                <c:pt idx="148">
                  <c:v>1.638E-6</c:v>
                </c:pt>
                <c:pt idx="149">
                  <c:v>1.66E-6</c:v>
                </c:pt>
                <c:pt idx="150">
                  <c:v>1.6810000000000001E-6</c:v>
                </c:pt>
                <c:pt idx="151">
                  <c:v>1.7E-6</c:v>
                </c:pt>
                <c:pt idx="152">
                  <c:v>1.7179999999999999E-6</c:v>
                </c:pt>
                <c:pt idx="153">
                  <c:v>1.7349999999999999E-6</c:v>
                </c:pt>
                <c:pt idx="154">
                  <c:v>1.75E-6</c:v>
                </c:pt>
                <c:pt idx="155">
                  <c:v>1.764E-6</c:v>
                </c:pt>
                <c:pt idx="156">
                  <c:v>1.7770000000000001E-6</c:v>
                </c:pt>
                <c:pt idx="157">
                  <c:v>1.7880000000000001E-6</c:v>
                </c:pt>
                <c:pt idx="158">
                  <c:v>1.798E-6</c:v>
                </c:pt>
                <c:pt idx="159">
                  <c:v>1.8059999999999999E-6</c:v>
                </c:pt>
                <c:pt idx="160">
                  <c:v>1.8139999999999999E-6</c:v>
                </c:pt>
                <c:pt idx="161">
                  <c:v>1.8199999999999999E-6</c:v>
                </c:pt>
                <c:pt idx="162">
                  <c:v>1.824E-6</c:v>
                </c:pt>
                <c:pt idx="163">
                  <c:v>1.8279999999999999E-6</c:v>
                </c:pt>
                <c:pt idx="164">
                  <c:v>1.8300000000000001E-6</c:v>
                </c:pt>
                <c:pt idx="165">
                  <c:v>1.8309999999999999E-6</c:v>
                </c:pt>
                <c:pt idx="166">
                  <c:v>1.8309999999999999E-6</c:v>
                </c:pt>
                <c:pt idx="167">
                  <c:v>1.829E-6</c:v>
                </c:pt>
                <c:pt idx="168">
                  <c:v>1.827E-6</c:v>
                </c:pt>
                <c:pt idx="169">
                  <c:v>1.823E-6</c:v>
                </c:pt>
                <c:pt idx="170">
                  <c:v>1.8190000000000001E-6</c:v>
                </c:pt>
                <c:pt idx="171">
                  <c:v>1.813E-6</c:v>
                </c:pt>
                <c:pt idx="172">
                  <c:v>1.807E-6</c:v>
                </c:pt>
                <c:pt idx="173">
                  <c:v>1.7990000000000001E-6</c:v>
                </c:pt>
                <c:pt idx="174">
                  <c:v>1.7910000000000001E-6</c:v>
                </c:pt>
                <c:pt idx="175">
                  <c:v>1.7829999999999999E-6</c:v>
                </c:pt>
                <c:pt idx="176">
                  <c:v>1.773E-6</c:v>
                </c:pt>
                <c:pt idx="177">
                  <c:v>1.7630000000000001E-6</c:v>
                </c:pt>
                <c:pt idx="178">
                  <c:v>1.753E-6</c:v>
                </c:pt>
                <c:pt idx="179">
                  <c:v>1.742E-6</c:v>
                </c:pt>
                <c:pt idx="180">
                  <c:v>1.73E-6</c:v>
                </c:pt>
                <c:pt idx="181">
                  <c:v>1.7179999999999999E-6</c:v>
                </c:pt>
                <c:pt idx="182">
                  <c:v>1.7060000000000001E-6</c:v>
                </c:pt>
                <c:pt idx="183">
                  <c:v>1.6929999999999999E-6</c:v>
                </c:pt>
                <c:pt idx="184">
                  <c:v>1.6810000000000001E-6</c:v>
                </c:pt>
                <c:pt idx="185">
                  <c:v>1.6670000000000001E-6</c:v>
                </c:pt>
                <c:pt idx="186">
                  <c:v>1.654E-6</c:v>
                </c:pt>
                <c:pt idx="187">
                  <c:v>1.641E-6</c:v>
                </c:pt>
                <c:pt idx="188">
                  <c:v>1.6279999999999999E-6</c:v>
                </c:pt>
                <c:pt idx="189">
                  <c:v>1.615E-6</c:v>
                </c:pt>
                <c:pt idx="190">
                  <c:v>1.6020000000000001E-6</c:v>
                </c:pt>
                <c:pt idx="191">
                  <c:v>1.59E-6</c:v>
                </c:pt>
                <c:pt idx="192">
                  <c:v>1.579E-6</c:v>
                </c:pt>
                <c:pt idx="193">
                  <c:v>1.5689999999999999E-6</c:v>
                </c:pt>
                <c:pt idx="194">
                  <c:v>1.5600000000000001E-6</c:v>
                </c:pt>
                <c:pt idx="195">
                  <c:v>1.5519999999999999E-6</c:v>
                </c:pt>
                <c:pt idx="196">
                  <c:v>1.545E-6</c:v>
                </c:pt>
                <c:pt idx="197">
                  <c:v>1.5379999999999999E-6</c:v>
                </c:pt>
                <c:pt idx="198">
                  <c:v>1.531E-6</c:v>
                </c:pt>
                <c:pt idx="199">
                  <c:v>1.5239999999999999E-6</c:v>
                </c:pt>
                <c:pt idx="200">
                  <c:v>1.5179999999999999E-6</c:v>
                </c:pt>
                <c:pt idx="201">
                  <c:v>1.5120000000000001E-6</c:v>
                </c:pt>
                <c:pt idx="202">
                  <c:v>1.5060000000000001E-6</c:v>
                </c:pt>
                <c:pt idx="203">
                  <c:v>1.5E-6</c:v>
                </c:pt>
                <c:pt idx="204">
                  <c:v>1.4950000000000001E-6</c:v>
                </c:pt>
                <c:pt idx="205">
                  <c:v>1.491E-6</c:v>
                </c:pt>
                <c:pt idx="206">
                  <c:v>1.4869999999999999E-6</c:v>
                </c:pt>
                <c:pt idx="207">
                  <c:v>1.4839999999999999E-6</c:v>
                </c:pt>
                <c:pt idx="208">
                  <c:v>1.4810000000000001E-6</c:v>
                </c:pt>
                <c:pt idx="209">
                  <c:v>1.4780000000000001E-6</c:v>
                </c:pt>
                <c:pt idx="210">
                  <c:v>1.4759999999999999E-6</c:v>
                </c:pt>
                <c:pt idx="211">
                  <c:v>1.4729999999999999E-6</c:v>
                </c:pt>
                <c:pt idx="212">
                  <c:v>1.471E-6</c:v>
                </c:pt>
                <c:pt idx="213">
                  <c:v>1.468E-6</c:v>
                </c:pt>
                <c:pt idx="214">
                  <c:v>1.4640000000000001E-6</c:v>
                </c:pt>
                <c:pt idx="215">
                  <c:v>1.4610000000000001E-6</c:v>
                </c:pt>
                <c:pt idx="216">
                  <c:v>1.4559999999999999E-6</c:v>
                </c:pt>
                <c:pt idx="217">
                  <c:v>1.452E-6</c:v>
                </c:pt>
                <c:pt idx="218">
                  <c:v>1.4470000000000001E-6</c:v>
                </c:pt>
                <c:pt idx="219">
                  <c:v>1.4419999999999999E-6</c:v>
                </c:pt>
                <c:pt idx="220">
                  <c:v>1.4360000000000001E-6</c:v>
                </c:pt>
                <c:pt idx="221">
                  <c:v>1.4300000000000001E-6</c:v>
                </c:pt>
                <c:pt idx="222">
                  <c:v>1.424E-6</c:v>
                </c:pt>
                <c:pt idx="223">
                  <c:v>1.4190000000000001E-6</c:v>
                </c:pt>
                <c:pt idx="224">
                  <c:v>1.4130000000000001E-6</c:v>
                </c:pt>
                <c:pt idx="225">
                  <c:v>1.4079999999999999E-6</c:v>
                </c:pt>
                <c:pt idx="226">
                  <c:v>1.403E-6</c:v>
                </c:pt>
                <c:pt idx="227">
                  <c:v>1.3990000000000001E-6</c:v>
                </c:pt>
                <c:pt idx="228">
                  <c:v>1.3960000000000001E-6</c:v>
                </c:pt>
                <c:pt idx="229">
                  <c:v>1.3939999999999999E-6</c:v>
                </c:pt>
                <c:pt idx="230">
                  <c:v>1.393E-6</c:v>
                </c:pt>
                <c:pt idx="231">
                  <c:v>1.392E-6</c:v>
                </c:pt>
                <c:pt idx="232">
                  <c:v>1.392E-6</c:v>
                </c:pt>
                <c:pt idx="233">
                  <c:v>1.392E-6</c:v>
                </c:pt>
                <c:pt idx="234">
                  <c:v>1.392E-6</c:v>
                </c:pt>
                <c:pt idx="235">
                  <c:v>1.3909999999999999E-6</c:v>
                </c:pt>
                <c:pt idx="236">
                  <c:v>1.3909999999999999E-6</c:v>
                </c:pt>
                <c:pt idx="237">
                  <c:v>1.39E-6</c:v>
                </c:pt>
                <c:pt idx="238">
                  <c:v>1.39E-6</c:v>
                </c:pt>
                <c:pt idx="239">
                  <c:v>1.39E-6</c:v>
                </c:pt>
                <c:pt idx="240">
                  <c:v>1.389E-6</c:v>
                </c:pt>
                <c:pt idx="241">
                  <c:v>1.389E-6</c:v>
                </c:pt>
                <c:pt idx="242">
                  <c:v>1.39E-6</c:v>
                </c:pt>
                <c:pt idx="243">
                  <c:v>1.39E-6</c:v>
                </c:pt>
                <c:pt idx="244">
                  <c:v>1.3909999999999999E-6</c:v>
                </c:pt>
                <c:pt idx="245">
                  <c:v>1.393E-6</c:v>
                </c:pt>
                <c:pt idx="246">
                  <c:v>1.395E-6</c:v>
                </c:pt>
                <c:pt idx="247">
                  <c:v>1.3960000000000001E-6</c:v>
                </c:pt>
                <c:pt idx="248">
                  <c:v>1.398E-6</c:v>
                </c:pt>
                <c:pt idx="249">
                  <c:v>1.3999999999999999E-6</c:v>
                </c:pt>
                <c:pt idx="250">
                  <c:v>1.4020000000000001E-6</c:v>
                </c:pt>
                <c:pt idx="251">
                  <c:v>1.404E-6</c:v>
                </c:pt>
                <c:pt idx="252">
                  <c:v>1.4050000000000001E-6</c:v>
                </c:pt>
                <c:pt idx="253">
                  <c:v>1.407E-6</c:v>
                </c:pt>
                <c:pt idx="254">
                  <c:v>1.4079999999999999E-6</c:v>
                </c:pt>
                <c:pt idx="255">
                  <c:v>1.4100000000000001E-6</c:v>
                </c:pt>
                <c:pt idx="256">
                  <c:v>1.4109999999999999E-6</c:v>
                </c:pt>
                <c:pt idx="257">
                  <c:v>1.4130000000000001E-6</c:v>
                </c:pt>
                <c:pt idx="258">
                  <c:v>1.4139999999999999E-6</c:v>
                </c:pt>
                <c:pt idx="259">
                  <c:v>1.4160000000000001E-6</c:v>
                </c:pt>
                <c:pt idx="260">
                  <c:v>1.4169999999999999E-6</c:v>
                </c:pt>
                <c:pt idx="261">
                  <c:v>1.418E-6</c:v>
                </c:pt>
                <c:pt idx="262">
                  <c:v>1.4190000000000001E-6</c:v>
                </c:pt>
                <c:pt idx="263">
                  <c:v>1.42E-6</c:v>
                </c:pt>
                <c:pt idx="264">
                  <c:v>1.421E-6</c:v>
                </c:pt>
                <c:pt idx="265">
                  <c:v>1.421E-6</c:v>
                </c:pt>
                <c:pt idx="266">
                  <c:v>1.4219999999999999E-6</c:v>
                </c:pt>
                <c:pt idx="267">
                  <c:v>1.4219999999999999E-6</c:v>
                </c:pt>
                <c:pt idx="268">
                  <c:v>1.423E-6</c:v>
                </c:pt>
                <c:pt idx="269">
                  <c:v>1.423E-6</c:v>
                </c:pt>
                <c:pt idx="270">
                  <c:v>1.423E-6</c:v>
                </c:pt>
                <c:pt idx="271">
                  <c:v>1.423E-6</c:v>
                </c:pt>
                <c:pt idx="272">
                  <c:v>1.424E-6</c:v>
                </c:pt>
                <c:pt idx="273">
                  <c:v>1.424E-6</c:v>
                </c:pt>
                <c:pt idx="274">
                  <c:v>1.424E-6</c:v>
                </c:pt>
                <c:pt idx="275">
                  <c:v>1.424E-6</c:v>
                </c:pt>
                <c:pt idx="276">
                  <c:v>1.424E-6</c:v>
                </c:pt>
                <c:pt idx="277">
                  <c:v>1.424E-6</c:v>
                </c:pt>
                <c:pt idx="278">
                  <c:v>1.424E-6</c:v>
                </c:pt>
                <c:pt idx="279">
                  <c:v>1.424E-6</c:v>
                </c:pt>
                <c:pt idx="280">
                  <c:v>1.424E-6</c:v>
                </c:pt>
                <c:pt idx="281">
                  <c:v>1.424E-6</c:v>
                </c:pt>
                <c:pt idx="282">
                  <c:v>1.424E-6</c:v>
                </c:pt>
                <c:pt idx="283">
                  <c:v>1.424E-6</c:v>
                </c:pt>
                <c:pt idx="284">
                  <c:v>1.4249999999999999E-6</c:v>
                </c:pt>
                <c:pt idx="285">
                  <c:v>1.4249999999999999E-6</c:v>
                </c:pt>
                <c:pt idx="286">
                  <c:v>1.4249999999999999E-6</c:v>
                </c:pt>
                <c:pt idx="287">
                  <c:v>1.4249999999999999E-6</c:v>
                </c:pt>
                <c:pt idx="288">
                  <c:v>1.4249999999999999E-6</c:v>
                </c:pt>
                <c:pt idx="289">
                  <c:v>1.4249999999999999E-6</c:v>
                </c:pt>
                <c:pt idx="290">
                  <c:v>1.4249999999999999E-6</c:v>
                </c:pt>
                <c:pt idx="291">
                  <c:v>1.4249999999999999E-6</c:v>
                </c:pt>
                <c:pt idx="292">
                  <c:v>1.4249999999999999E-6</c:v>
                </c:pt>
                <c:pt idx="293">
                  <c:v>1.4249999999999999E-6</c:v>
                </c:pt>
                <c:pt idx="294">
                  <c:v>1.4249999999999999E-6</c:v>
                </c:pt>
                <c:pt idx="295">
                  <c:v>1.4249999999999999E-6</c:v>
                </c:pt>
                <c:pt idx="296">
                  <c:v>1.4249999999999999E-6</c:v>
                </c:pt>
                <c:pt idx="297">
                  <c:v>1.4249999999999999E-6</c:v>
                </c:pt>
                <c:pt idx="298">
                  <c:v>1.4249999999999999E-6</c:v>
                </c:pt>
                <c:pt idx="299">
                  <c:v>1.4249999999999999E-6</c:v>
                </c:pt>
                <c:pt idx="300">
                  <c:v>1.4249999999999999E-6</c:v>
                </c:pt>
                <c:pt idx="301">
                  <c:v>1.4249999999999999E-6</c:v>
                </c:pt>
                <c:pt idx="302">
                  <c:v>1.4249999999999999E-6</c:v>
                </c:pt>
                <c:pt idx="303">
                  <c:v>1.4249999999999999E-6</c:v>
                </c:pt>
                <c:pt idx="304">
                  <c:v>1.4249999999999999E-6</c:v>
                </c:pt>
                <c:pt idx="305">
                  <c:v>1.4249999999999999E-6</c:v>
                </c:pt>
                <c:pt idx="306">
                  <c:v>1.4249999999999999E-6</c:v>
                </c:pt>
                <c:pt idx="307">
                  <c:v>1.4249999999999999E-6</c:v>
                </c:pt>
                <c:pt idx="308">
                  <c:v>1.4249999999999999E-6</c:v>
                </c:pt>
                <c:pt idx="309">
                  <c:v>1.4249999999999999E-6</c:v>
                </c:pt>
                <c:pt idx="310">
                  <c:v>1.4249999999999999E-6</c:v>
                </c:pt>
                <c:pt idx="311">
                  <c:v>1.4249999999999999E-6</c:v>
                </c:pt>
                <c:pt idx="312">
                  <c:v>1.4249999999999999E-6</c:v>
                </c:pt>
                <c:pt idx="313">
                  <c:v>1.4249999999999999E-6</c:v>
                </c:pt>
                <c:pt idx="314">
                  <c:v>1.4249999999999999E-6</c:v>
                </c:pt>
                <c:pt idx="315">
                  <c:v>1.4249999999999999E-6</c:v>
                </c:pt>
                <c:pt idx="316">
                  <c:v>1.4249999999999999E-6</c:v>
                </c:pt>
                <c:pt idx="317">
                  <c:v>1.4249999999999999E-6</c:v>
                </c:pt>
                <c:pt idx="318">
                  <c:v>1.4249999999999999E-6</c:v>
                </c:pt>
                <c:pt idx="319">
                  <c:v>1.4249999999999999E-6</c:v>
                </c:pt>
                <c:pt idx="320">
                  <c:v>1.4249999999999999E-6</c:v>
                </c:pt>
                <c:pt idx="321">
                  <c:v>1.4249999999999999E-6</c:v>
                </c:pt>
                <c:pt idx="322">
                  <c:v>1.4249999999999999E-6</c:v>
                </c:pt>
                <c:pt idx="323">
                  <c:v>1.4249999999999999E-6</c:v>
                </c:pt>
                <c:pt idx="324">
                  <c:v>1.4249999999999999E-6</c:v>
                </c:pt>
                <c:pt idx="325">
                  <c:v>1.4249999999999999E-6</c:v>
                </c:pt>
                <c:pt idx="326">
                  <c:v>1.4249999999999999E-6</c:v>
                </c:pt>
                <c:pt idx="327">
                  <c:v>1.4249999999999999E-6</c:v>
                </c:pt>
                <c:pt idx="328">
                  <c:v>1.4249999999999999E-6</c:v>
                </c:pt>
                <c:pt idx="329">
                  <c:v>1.4249999999999999E-6</c:v>
                </c:pt>
                <c:pt idx="330">
                  <c:v>1.4249999999999999E-6</c:v>
                </c:pt>
                <c:pt idx="331">
                  <c:v>1.4249999999999999E-6</c:v>
                </c:pt>
                <c:pt idx="332">
                  <c:v>1.4249999999999999E-6</c:v>
                </c:pt>
                <c:pt idx="333">
                  <c:v>1.4249999999999999E-6</c:v>
                </c:pt>
                <c:pt idx="334">
                  <c:v>1.4249999999999999E-6</c:v>
                </c:pt>
                <c:pt idx="335">
                  <c:v>1.4249999999999999E-6</c:v>
                </c:pt>
                <c:pt idx="336">
                  <c:v>1.4249999999999999E-6</c:v>
                </c:pt>
                <c:pt idx="337">
                  <c:v>1.4249999999999999E-6</c:v>
                </c:pt>
                <c:pt idx="338">
                  <c:v>1.4249999999999999E-6</c:v>
                </c:pt>
                <c:pt idx="339">
                  <c:v>1.4249999999999999E-6</c:v>
                </c:pt>
                <c:pt idx="340">
                  <c:v>1.4249999999999999E-6</c:v>
                </c:pt>
                <c:pt idx="341">
                  <c:v>1.4249999999999999E-6</c:v>
                </c:pt>
                <c:pt idx="342">
                  <c:v>1.4249999999999999E-6</c:v>
                </c:pt>
                <c:pt idx="343">
                  <c:v>1.4249999999999999E-6</c:v>
                </c:pt>
                <c:pt idx="344">
                  <c:v>1.4249999999999999E-6</c:v>
                </c:pt>
                <c:pt idx="345">
                  <c:v>1.4249999999999999E-6</c:v>
                </c:pt>
                <c:pt idx="346">
                  <c:v>1.4249999999999999E-6</c:v>
                </c:pt>
                <c:pt idx="347">
                  <c:v>1.4249999999999999E-6</c:v>
                </c:pt>
                <c:pt idx="348">
                  <c:v>1.4249999999999999E-6</c:v>
                </c:pt>
                <c:pt idx="349">
                  <c:v>1.4249999999999999E-6</c:v>
                </c:pt>
                <c:pt idx="350">
                  <c:v>1.4249999999999999E-6</c:v>
                </c:pt>
                <c:pt idx="351">
                  <c:v>1.4249999999999999E-6</c:v>
                </c:pt>
                <c:pt idx="352">
                  <c:v>1.4249999999999999E-6</c:v>
                </c:pt>
                <c:pt idx="353">
                  <c:v>1.4249999999999999E-6</c:v>
                </c:pt>
                <c:pt idx="354">
                  <c:v>1.4249999999999999E-6</c:v>
                </c:pt>
                <c:pt idx="355">
                  <c:v>1.4249999999999999E-6</c:v>
                </c:pt>
                <c:pt idx="356">
                  <c:v>1.4249999999999999E-6</c:v>
                </c:pt>
                <c:pt idx="357">
                  <c:v>1.4249999999999999E-6</c:v>
                </c:pt>
                <c:pt idx="358">
                  <c:v>1.4249999999999999E-6</c:v>
                </c:pt>
                <c:pt idx="359">
                  <c:v>1.4249999999999999E-6</c:v>
                </c:pt>
                <c:pt idx="360">
                  <c:v>1.4249999999999999E-6</c:v>
                </c:pt>
                <c:pt idx="361">
                  <c:v>1.4249999999999999E-6</c:v>
                </c:pt>
                <c:pt idx="362">
                  <c:v>1.4249999999999999E-6</c:v>
                </c:pt>
                <c:pt idx="363">
                  <c:v>1.4249999999999999E-6</c:v>
                </c:pt>
                <c:pt idx="364">
                  <c:v>1.4249999999999999E-6</c:v>
                </c:pt>
                <c:pt idx="365">
                  <c:v>1.4249999999999999E-6</c:v>
                </c:pt>
                <c:pt idx="366">
                  <c:v>1.4249999999999999E-6</c:v>
                </c:pt>
                <c:pt idx="367">
                  <c:v>1.4249999999999999E-6</c:v>
                </c:pt>
                <c:pt idx="368">
                  <c:v>1.4249999999999999E-6</c:v>
                </c:pt>
                <c:pt idx="369">
                  <c:v>1.4249999999999999E-6</c:v>
                </c:pt>
                <c:pt idx="370">
                  <c:v>1.4249999999999999E-6</c:v>
                </c:pt>
                <c:pt idx="371">
                  <c:v>1.4249999999999999E-6</c:v>
                </c:pt>
                <c:pt idx="372">
                  <c:v>1.4249999999999999E-6</c:v>
                </c:pt>
                <c:pt idx="373">
                  <c:v>1.4249999999999999E-6</c:v>
                </c:pt>
                <c:pt idx="374">
                  <c:v>1.4249999999999999E-6</c:v>
                </c:pt>
                <c:pt idx="375">
                  <c:v>1.4249999999999999E-6</c:v>
                </c:pt>
                <c:pt idx="376">
                  <c:v>1.4249999999999999E-6</c:v>
                </c:pt>
                <c:pt idx="377">
                  <c:v>1.4249999999999999E-6</c:v>
                </c:pt>
                <c:pt idx="378">
                  <c:v>1.4249999999999999E-6</c:v>
                </c:pt>
                <c:pt idx="379">
                  <c:v>1.4249999999999999E-6</c:v>
                </c:pt>
                <c:pt idx="380">
                  <c:v>1.4249999999999999E-6</c:v>
                </c:pt>
                <c:pt idx="381">
                  <c:v>1.4249999999999999E-6</c:v>
                </c:pt>
                <c:pt idx="382">
                  <c:v>1.4249999999999999E-6</c:v>
                </c:pt>
                <c:pt idx="383">
                  <c:v>1.4249999999999999E-6</c:v>
                </c:pt>
                <c:pt idx="384">
                  <c:v>1.4249999999999999E-6</c:v>
                </c:pt>
                <c:pt idx="385">
                  <c:v>1.4249999999999999E-6</c:v>
                </c:pt>
                <c:pt idx="386">
                  <c:v>1.4249999999999999E-6</c:v>
                </c:pt>
                <c:pt idx="387">
                  <c:v>1.4249999999999999E-6</c:v>
                </c:pt>
                <c:pt idx="388">
                  <c:v>1.4249999999999999E-6</c:v>
                </c:pt>
                <c:pt idx="389">
                  <c:v>1.4249999999999999E-6</c:v>
                </c:pt>
                <c:pt idx="390">
                  <c:v>1.4249999999999999E-6</c:v>
                </c:pt>
                <c:pt idx="391">
                  <c:v>1.4249999999999999E-6</c:v>
                </c:pt>
                <c:pt idx="392">
                  <c:v>1.4249999999999999E-6</c:v>
                </c:pt>
                <c:pt idx="393">
                  <c:v>1.4249999999999999E-6</c:v>
                </c:pt>
                <c:pt idx="394">
                  <c:v>1.4249999999999999E-6</c:v>
                </c:pt>
                <c:pt idx="395">
                  <c:v>1.4249999999999999E-6</c:v>
                </c:pt>
                <c:pt idx="396">
                  <c:v>1.4249999999999999E-6</c:v>
                </c:pt>
                <c:pt idx="397">
                  <c:v>1.4249999999999999E-6</c:v>
                </c:pt>
                <c:pt idx="398">
                  <c:v>1.4249999999999999E-6</c:v>
                </c:pt>
                <c:pt idx="399">
                  <c:v>1.4249999999999999E-6</c:v>
                </c:pt>
                <c:pt idx="400">
                  <c:v>1.4249999999999999E-6</c:v>
                </c:pt>
                <c:pt idx="401">
                  <c:v>1.4249999999999999E-6</c:v>
                </c:pt>
                <c:pt idx="402">
                  <c:v>1.4249999999999999E-6</c:v>
                </c:pt>
                <c:pt idx="403">
                  <c:v>1.4249999999999999E-6</c:v>
                </c:pt>
                <c:pt idx="404">
                  <c:v>1.4249999999999999E-6</c:v>
                </c:pt>
                <c:pt idx="405">
                  <c:v>1.4249999999999999E-6</c:v>
                </c:pt>
                <c:pt idx="406">
                  <c:v>1.4249999999999999E-6</c:v>
                </c:pt>
                <c:pt idx="407">
                  <c:v>1.4249999999999999E-6</c:v>
                </c:pt>
                <c:pt idx="408">
                  <c:v>1.4249999999999999E-6</c:v>
                </c:pt>
                <c:pt idx="409">
                  <c:v>1.4249999999999999E-6</c:v>
                </c:pt>
                <c:pt idx="410">
                  <c:v>1.4249999999999999E-6</c:v>
                </c:pt>
                <c:pt idx="411">
                  <c:v>1.4249999999999999E-6</c:v>
                </c:pt>
                <c:pt idx="412">
                  <c:v>1.4249999999999999E-6</c:v>
                </c:pt>
                <c:pt idx="413">
                  <c:v>1.4249999999999999E-6</c:v>
                </c:pt>
                <c:pt idx="414">
                  <c:v>1.4249999999999999E-6</c:v>
                </c:pt>
                <c:pt idx="415">
                  <c:v>1.4249999999999999E-6</c:v>
                </c:pt>
                <c:pt idx="416">
                  <c:v>1.4249999999999999E-6</c:v>
                </c:pt>
                <c:pt idx="417">
                  <c:v>1.4249999999999999E-6</c:v>
                </c:pt>
                <c:pt idx="418">
                  <c:v>1.4249999999999999E-6</c:v>
                </c:pt>
                <c:pt idx="419">
                  <c:v>1.4249999999999999E-6</c:v>
                </c:pt>
                <c:pt idx="420">
                  <c:v>1.4249999999999999E-6</c:v>
                </c:pt>
                <c:pt idx="421">
                  <c:v>1.4249999999999999E-6</c:v>
                </c:pt>
                <c:pt idx="422">
                  <c:v>1.4249999999999999E-6</c:v>
                </c:pt>
                <c:pt idx="423">
                  <c:v>1.4249999999999999E-6</c:v>
                </c:pt>
                <c:pt idx="424">
                  <c:v>1.4249999999999999E-6</c:v>
                </c:pt>
                <c:pt idx="425">
                  <c:v>1.4249999999999999E-6</c:v>
                </c:pt>
                <c:pt idx="426">
                  <c:v>1.4249999999999999E-6</c:v>
                </c:pt>
                <c:pt idx="427">
                  <c:v>1.4249999999999999E-6</c:v>
                </c:pt>
                <c:pt idx="428">
                  <c:v>1.4249999999999999E-6</c:v>
                </c:pt>
                <c:pt idx="429">
                  <c:v>1.4249999999999999E-6</c:v>
                </c:pt>
                <c:pt idx="430">
                  <c:v>1.4249999999999999E-6</c:v>
                </c:pt>
                <c:pt idx="431">
                  <c:v>1.4249999999999999E-6</c:v>
                </c:pt>
                <c:pt idx="432">
                  <c:v>1.4249999999999999E-6</c:v>
                </c:pt>
                <c:pt idx="433">
                  <c:v>1.4249999999999999E-6</c:v>
                </c:pt>
                <c:pt idx="434">
                  <c:v>1.4249999999999999E-6</c:v>
                </c:pt>
                <c:pt idx="435">
                  <c:v>1.4249999999999999E-6</c:v>
                </c:pt>
                <c:pt idx="436">
                  <c:v>1.4249999999999999E-6</c:v>
                </c:pt>
                <c:pt idx="437">
                  <c:v>1.4249999999999999E-6</c:v>
                </c:pt>
                <c:pt idx="438">
                  <c:v>1.4249999999999999E-6</c:v>
                </c:pt>
                <c:pt idx="439">
                  <c:v>1.4249999999999999E-6</c:v>
                </c:pt>
                <c:pt idx="440">
                  <c:v>1.4249999999999999E-6</c:v>
                </c:pt>
                <c:pt idx="441">
                  <c:v>1.4249999999999999E-6</c:v>
                </c:pt>
                <c:pt idx="442">
                  <c:v>1.4249999999999999E-6</c:v>
                </c:pt>
                <c:pt idx="443">
                  <c:v>1.4249999999999999E-6</c:v>
                </c:pt>
                <c:pt idx="444">
                  <c:v>1.4249999999999999E-6</c:v>
                </c:pt>
                <c:pt idx="445">
                  <c:v>1.4249999999999999E-6</c:v>
                </c:pt>
                <c:pt idx="446">
                  <c:v>1.4249999999999999E-6</c:v>
                </c:pt>
                <c:pt idx="447">
                  <c:v>1.4249999999999999E-6</c:v>
                </c:pt>
                <c:pt idx="448">
                  <c:v>1.4249999999999999E-6</c:v>
                </c:pt>
                <c:pt idx="449">
                  <c:v>1.4249999999999999E-6</c:v>
                </c:pt>
                <c:pt idx="450">
                  <c:v>1.4249999999999999E-6</c:v>
                </c:pt>
                <c:pt idx="451">
                  <c:v>1.4249999999999999E-6</c:v>
                </c:pt>
                <c:pt idx="452">
                  <c:v>1.4249999999999999E-6</c:v>
                </c:pt>
                <c:pt idx="453">
                  <c:v>1.4249999999999999E-6</c:v>
                </c:pt>
                <c:pt idx="454">
                  <c:v>1.4249999999999999E-6</c:v>
                </c:pt>
                <c:pt idx="455">
                  <c:v>1.4249999999999999E-6</c:v>
                </c:pt>
                <c:pt idx="456">
                  <c:v>1.4249999999999999E-6</c:v>
                </c:pt>
                <c:pt idx="457">
                  <c:v>1.4249999999999999E-6</c:v>
                </c:pt>
                <c:pt idx="458">
                  <c:v>1.4249999999999999E-6</c:v>
                </c:pt>
                <c:pt idx="459">
                  <c:v>1.4249999999999999E-6</c:v>
                </c:pt>
                <c:pt idx="460">
                  <c:v>1.4249999999999999E-6</c:v>
                </c:pt>
                <c:pt idx="461">
                  <c:v>1.4249999999999999E-6</c:v>
                </c:pt>
                <c:pt idx="462">
                  <c:v>1.4249999999999999E-6</c:v>
                </c:pt>
                <c:pt idx="463">
                  <c:v>1.4249999999999999E-6</c:v>
                </c:pt>
                <c:pt idx="464">
                  <c:v>1.4249999999999999E-6</c:v>
                </c:pt>
                <c:pt idx="465">
                  <c:v>1.4249999999999999E-6</c:v>
                </c:pt>
                <c:pt idx="466">
                  <c:v>1.4249999999999999E-6</c:v>
                </c:pt>
                <c:pt idx="467">
                  <c:v>1.4249999999999999E-6</c:v>
                </c:pt>
                <c:pt idx="468">
                  <c:v>1.4249999999999999E-6</c:v>
                </c:pt>
                <c:pt idx="469">
                  <c:v>1.4249999999999999E-6</c:v>
                </c:pt>
                <c:pt idx="470">
                  <c:v>1.4249999999999999E-6</c:v>
                </c:pt>
                <c:pt idx="471">
                  <c:v>1.4249999999999999E-6</c:v>
                </c:pt>
                <c:pt idx="472">
                  <c:v>1.4249999999999999E-6</c:v>
                </c:pt>
                <c:pt idx="473">
                  <c:v>1.4249999999999999E-6</c:v>
                </c:pt>
                <c:pt idx="474">
                  <c:v>1.4249999999999999E-6</c:v>
                </c:pt>
                <c:pt idx="475">
                  <c:v>1.4249999999999999E-6</c:v>
                </c:pt>
                <c:pt idx="476">
                  <c:v>1.4249999999999999E-6</c:v>
                </c:pt>
                <c:pt idx="477">
                  <c:v>1.4249999999999999E-6</c:v>
                </c:pt>
                <c:pt idx="478">
                  <c:v>1.4249999999999999E-6</c:v>
                </c:pt>
                <c:pt idx="479">
                  <c:v>1.4249999999999999E-6</c:v>
                </c:pt>
                <c:pt idx="480">
                  <c:v>1.4249999999999999E-6</c:v>
                </c:pt>
                <c:pt idx="481">
                  <c:v>1.4249999999999999E-6</c:v>
                </c:pt>
                <c:pt idx="482">
                  <c:v>1.4249999999999999E-6</c:v>
                </c:pt>
                <c:pt idx="483">
                  <c:v>1.4249999999999999E-6</c:v>
                </c:pt>
                <c:pt idx="484">
                  <c:v>1.4249999999999999E-6</c:v>
                </c:pt>
                <c:pt idx="485">
                  <c:v>1.4249999999999999E-6</c:v>
                </c:pt>
                <c:pt idx="486">
                  <c:v>1.4249999999999999E-6</c:v>
                </c:pt>
                <c:pt idx="487">
                  <c:v>1.4249999999999999E-6</c:v>
                </c:pt>
                <c:pt idx="488">
                  <c:v>1.4249999999999999E-6</c:v>
                </c:pt>
                <c:pt idx="489">
                  <c:v>1.4249999999999999E-6</c:v>
                </c:pt>
                <c:pt idx="490">
                  <c:v>1.4249999999999999E-6</c:v>
                </c:pt>
                <c:pt idx="491">
                  <c:v>1.4249999999999999E-6</c:v>
                </c:pt>
                <c:pt idx="492">
                  <c:v>1.4249999999999999E-6</c:v>
                </c:pt>
                <c:pt idx="493">
                  <c:v>1.4249999999999999E-6</c:v>
                </c:pt>
                <c:pt idx="494">
                  <c:v>1.4249999999999999E-6</c:v>
                </c:pt>
                <c:pt idx="495">
                  <c:v>1.4249999999999999E-6</c:v>
                </c:pt>
                <c:pt idx="496">
                  <c:v>1.4249999999999999E-6</c:v>
                </c:pt>
                <c:pt idx="497">
                  <c:v>1.4249999999999999E-6</c:v>
                </c:pt>
                <c:pt idx="498">
                  <c:v>1.4249999999999999E-6</c:v>
                </c:pt>
                <c:pt idx="499">
                  <c:v>1.4249999999999999E-6</c:v>
                </c:pt>
                <c:pt idx="500">
                  <c:v>1.4249999999999999E-6</c:v>
                </c:pt>
                <c:pt idx="501">
                  <c:v>1.4249999999999999E-6</c:v>
                </c:pt>
                <c:pt idx="502">
                  <c:v>1.4249999999999999E-6</c:v>
                </c:pt>
                <c:pt idx="503">
                  <c:v>1.4249999999999999E-6</c:v>
                </c:pt>
                <c:pt idx="504">
                  <c:v>1.4249999999999999E-6</c:v>
                </c:pt>
                <c:pt idx="505">
                  <c:v>1.4249999999999999E-6</c:v>
                </c:pt>
                <c:pt idx="506">
                  <c:v>1.4249999999999999E-6</c:v>
                </c:pt>
                <c:pt idx="507">
                  <c:v>1.4249999999999999E-6</c:v>
                </c:pt>
                <c:pt idx="508">
                  <c:v>1.4249999999999999E-6</c:v>
                </c:pt>
                <c:pt idx="509">
                  <c:v>1.4249999999999999E-6</c:v>
                </c:pt>
                <c:pt idx="510">
                  <c:v>1.4249999999999999E-6</c:v>
                </c:pt>
                <c:pt idx="511">
                  <c:v>1.4249999999999999E-6</c:v>
                </c:pt>
                <c:pt idx="512">
                  <c:v>1.4249999999999999E-6</c:v>
                </c:pt>
                <c:pt idx="513">
                  <c:v>1.4249999999999999E-6</c:v>
                </c:pt>
                <c:pt idx="514">
                  <c:v>1.4249999999999999E-6</c:v>
                </c:pt>
                <c:pt idx="515">
                  <c:v>1.4249999999999999E-6</c:v>
                </c:pt>
                <c:pt idx="516">
                  <c:v>1.4249999999999999E-6</c:v>
                </c:pt>
                <c:pt idx="517">
                  <c:v>1.4249999999999999E-6</c:v>
                </c:pt>
                <c:pt idx="518">
                  <c:v>1.4249999999999999E-6</c:v>
                </c:pt>
                <c:pt idx="519">
                  <c:v>1.4249999999999999E-6</c:v>
                </c:pt>
                <c:pt idx="520">
                  <c:v>1.4249999999999999E-6</c:v>
                </c:pt>
                <c:pt idx="521">
                  <c:v>1.4249999999999999E-6</c:v>
                </c:pt>
                <c:pt idx="522">
                  <c:v>1.4249999999999999E-6</c:v>
                </c:pt>
                <c:pt idx="523">
                  <c:v>1.4249999999999999E-6</c:v>
                </c:pt>
                <c:pt idx="524">
                  <c:v>1.4249999999999999E-6</c:v>
                </c:pt>
                <c:pt idx="525">
                  <c:v>1.4249999999999999E-6</c:v>
                </c:pt>
                <c:pt idx="526">
                  <c:v>1.4249999999999999E-6</c:v>
                </c:pt>
                <c:pt idx="527">
                  <c:v>1.4249999999999999E-6</c:v>
                </c:pt>
                <c:pt idx="528">
                  <c:v>1.4249999999999999E-6</c:v>
                </c:pt>
                <c:pt idx="529">
                  <c:v>1.4249999999999999E-6</c:v>
                </c:pt>
                <c:pt idx="530">
                  <c:v>1.4249999999999999E-6</c:v>
                </c:pt>
                <c:pt idx="531">
                  <c:v>1.4249999999999999E-6</c:v>
                </c:pt>
                <c:pt idx="532">
                  <c:v>1.4249999999999999E-6</c:v>
                </c:pt>
                <c:pt idx="533">
                  <c:v>1.4249999999999999E-6</c:v>
                </c:pt>
                <c:pt idx="534">
                  <c:v>1.4249999999999999E-6</c:v>
                </c:pt>
                <c:pt idx="535">
                  <c:v>1.4249999999999999E-6</c:v>
                </c:pt>
                <c:pt idx="536">
                  <c:v>1.4249999999999999E-6</c:v>
                </c:pt>
                <c:pt idx="537">
                  <c:v>1.4249999999999999E-6</c:v>
                </c:pt>
                <c:pt idx="538">
                  <c:v>1.4249999999999999E-6</c:v>
                </c:pt>
                <c:pt idx="539">
                  <c:v>1.4249999999999999E-6</c:v>
                </c:pt>
                <c:pt idx="540">
                  <c:v>1.4249999999999999E-6</c:v>
                </c:pt>
                <c:pt idx="541">
                  <c:v>1.4249999999999999E-6</c:v>
                </c:pt>
                <c:pt idx="542">
                  <c:v>1.4249999999999999E-6</c:v>
                </c:pt>
                <c:pt idx="543">
                  <c:v>1.4249999999999999E-6</c:v>
                </c:pt>
                <c:pt idx="544">
                  <c:v>1.4249999999999999E-6</c:v>
                </c:pt>
                <c:pt idx="545">
                  <c:v>1.4249999999999999E-6</c:v>
                </c:pt>
                <c:pt idx="546">
                  <c:v>1.4249999999999999E-6</c:v>
                </c:pt>
                <c:pt idx="547">
                  <c:v>1.4249999999999999E-6</c:v>
                </c:pt>
                <c:pt idx="548">
                  <c:v>1.4249999999999999E-6</c:v>
                </c:pt>
                <c:pt idx="549">
                  <c:v>1.4249999999999999E-6</c:v>
                </c:pt>
                <c:pt idx="550">
                  <c:v>1.4249999999999999E-6</c:v>
                </c:pt>
                <c:pt idx="551">
                  <c:v>1.4249999999999999E-6</c:v>
                </c:pt>
                <c:pt idx="552">
                  <c:v>1.4249999999999999E-6</c:v>
                </c:pt>
                <c:pt idx="553">
                  <c:v>1.4249999999999999E-6</c:v>
                </c:pt>
                <c:pt idx="554">
                  <c:v>1.4249999999999999E-6</c:v>
                </c:pt>
                <c:pt idx="555">
                  <c:v>1.4249999999999999E-6</c:v>
                </c:pt>
                <c:pt idx="556">
                  <c:v>1.4249999999999999E-6</c:v>
                </c:pt>
                <c:pt idx="557">
                  <c:v>1.4249999999999999E-6</c:v>
                </c:pt>
                <c:pt idx="558">
                  <c:v>1.4249999999999999E-6</c:v>
                </c:pt>
                <c:pt idx="559">
                  <c:v>1.4249999999999999E-6</c:v>
                </c:pt>
                <c:pt idx="560">
                  <c:v>1.4249999999999999E-6</c:v>
                </c:pt>
                <c:pt idx="561">
                  <c:v>1.4249999999999999E-6</c:v>
                </c:pt>
                <c:pt idx="562">
                  <c:v>1.4249999999999999E-6</c:v>
                </c:pt>
                <c:pt idx="563">
                  <c:v>1.4249999999999999E-6</c:v>
                </c:pt>
                <c:pt idx="564">
                  <c:v>1.4249999999999999E-6</c:v>
                </c:pt>
                <c:pt idx="565">
                  <c:v>1.4249999999999999E-6</c:v>
                </c:pt>
                <c:pt idx="566">
                  <c:v>1.4249999999999999E-6</c:v>
                </c:pt>
                <c:pt idx="567">
                  <c:v>1.4249999999999999E-6</c:v>
                </c:pt>
                <c:pt idx="568">
                  <c:v>1.4249999999999999E-6</c:v>
                </c:pt>
                <c:pt idx="569">
                  <c:v>1.4249999999999999E-6</c:v>
                </c:pt>
                <c:pt idx="570">
                  <c:v>1.4249999999999999E-6</c:v>
                </c:pt>
                <c:pt idx="571">
                  <c:v>1.4249999999999999E-6</c:v>
                </c:pt>
                <c:pt idx="572">
                  <c:v>1.4249999999999999E-6</c:v>
                </c:pt>
                <c:pt idx="573">
                  <c:v>1.4249999999999999E-6</c:v>
                </c:pt>
                <c:pt idx="574">
                  <c:v>1.4249999999999999E-6</c:v>
                </c:pt>
                <c:pt idx="575">
                  <c:v>1.4249999999999999E-6</c:v>
                </c:pt>
                <c:pt idx="576">
                  <c:v>1.4249999999999999E-6</c:v>
                </c:pt>
                <c:pt idx="577">
                  <c:v>1.4249999999999999E-6</c:v>
                </c:pt>
                <c:pt idx="578">
                  <c:v>1.4249999999999999E-6</c:v>
                </c:pt>
                <c:pt idx="579">
                  <c:v>1.4249999999999999E-6</c:v>
                </c:pt>
                <c:pt idx="580">
                  <c:v>1.4249999999999999E-6</c:v>
                </c:pt>
                <c:pt idx="581">
                  <c:v>1.4249999999999999E-6</c:v>
                </c:pt>
                <c:pt idx="582">
                  <c:v>1.4249999999999999E-6</c:v>
                </c:pt>
                <c:pt idx="583">
                  <c:v>1.4249999999999999E-6</c:v>
                </c:pt>
                <c:pt idx="584">
                  <c:v>1.4249999999999999E-6</c:v>
                </c:pt>
                <c:pt idx="585">
                  <c:v>1.4249999999999999E-6</c:v>
                </c:pt>
                <c:pt idx="586">
                  <c:v>1.4249999999999999E-6</c:v>
                </c:pt>
                <c:pt idx="587">
                  <c:v>1.4249999999999999E-6</c:v>
                </c:pt>
                <c:pt idx="588">
                  <c:v>1.4249999999999999E-6</c:v>
                </c:pt>
                <c:pt idx="589">
                  <c:v>1.4249999999999999E-6</c:v>
                </c:pt>
                <c:pt idx="590">
                  <c:v>1.4249999999999999E-6</c:v>
                </c:pt>
                <c:pt idx="591">
                  <c:v>1.4249999999999999E-6</c:v>
                </c:pt>
                <c:pt idx="592">
                  <c:v>1.4249999999999999E-6</c:v>
                </c:pt>
                <c:pt idx="593">
                  <c:v>1.4249999999999999E-6</c:v>
                </c:pt>
                <c:pt idx="594">
                  <c:v>1.4249999999999999E-6</c:v>
                </c:pt>
                <c:pt idx="595">
                  <c:v>1.4249999999999999E-6</c:v>
                </c:pt>
                <c:pt idx="596">
                  <c:v>1.4249999999999999E-6</c:v>
                </c:pt>
                <c:pt idx="597">
                  <c:v>1.4249999999999999E-6</c:v>
                </c:pt>
                <c:pt idx="598">
                  <c:v>1.4249999999999999E-6</c:v>
                </c:pt>
                <c:pt idx="599">
                  <c:v>1.4249999999999999E-6</c:v>
                </c:pt>
                <c:pt idx="600">
                  <c:v>1.4249999999999999E-6</c:v>
                </c:pt>
                <c:pt idx="601">
                  <c:v>1.4249999999999999E-6</c:v>
                </c:pt>
                <c:pt idx="602">
                  <c:v>1.4249999999999999E-6</c:v>
                </c:pt>
                <c:pt idx="603">
                  <c:v>1.4249999999999999E-6</c:v>
                </c:pt>
                <c:pt idx="604">
                  <c:v>1.4249999999999999E-6</c:v>
                </c:pt>
                <c:pt idx="605">
                  <c:v>1.4249999999999999E-6</c:v>
                </c:pt>
                <c:pt idx="606">
                  <c:v>1.4249999999999999E-6</c:v>
                </c:pt>
                <c:pt idx="607">
                  <c:v>1.4249999999999999E-6</c:v>
                </c:pt>
                <c:pt idx="608">
                  <c:v>1.4249999999999999E-6</c:v>
                </c:pt>
                <c:pt idx="609">
                  <c:v>1.4249999999999999E-6</c:v>
                </c:pt>
                <c:pt idx="610">
                  <c:v>1.4249999999999999E-6</c:v>
                </c:pt>
                <c:pt idx="611">
                  <c:v>1.4249999999999999E-6</c:v>
                </c:pt>
                <c:pt idx="612">
                  <c:v>1.4249999999999999E-6</c:v>
                </c:pt>
                <c:pt idx="613">
                  <c:v>1.4249999999999999E-6</c:v>
                </c:pt>
                <c:pt idx="614">
                  <c:v>1.4249999999999999E-6</c:v>
                </c:pt>
                <c:pt idx="615">
                  <c:v>1.4249999999999999E-6</c:v>
                </c:pt>
                <c:pt idx="616">
                  <c:v>1.4249999999999999E-6</c:v>
                </c:pt>
                <c:pt idx="617">
                  <c:v>1.426E-6</c:v>
                </c:pt>
                <c:pt idx="618">
                  <c:v>1.426E-6</c:v>
                </c:pt>
                <c:pt idx="619">
                  <c:v>1.426E-6</c:v>
                </c:pt>
                <c:pt idx="620">
                  <c:v>1.426E-6</c:v>
                </c:pt>
                <c:pt idx="621">
                  <c:v>1.426E-6</c:v>
                </c:pt>
                <c:pt idx="622">
                  <c:v>1.426E-6</c:v>
                </c:pt>
                <c:pt idx="623">
                  <c:v>1.426E-6</c:v>
                </c:pt>
                <c:pt idx="624">
                  <c:v>1.426E-6</c:v>
                </c:pt>
                <c:pt idx="625">
                  <c:v>1.426E-6</c:v>
                </c:pt>
                <c:pt idx="626">
                  <c:v>1.426E-6</c:v>
                </c:pt>
                <c:pt idx="627">
                  <c:v>1.426E-6</c:v>
                </c:pt>
                <c:pt idx="628">
                  <c:v>1.426E-6</c:v>
                </c:pt>
                <c:pt idx="629">
                  <c:v>1.426E-6</c:v>
                </c:pt>
                <c:pt idx="630">
                  <c:v>1.426E-6</c:v>
                </c:pt>
                <c:pt idx="631">
                  <c:v>1.426E-6</c:v>
                </c:pt>
                <c:pt idx="632">
                  <c:v>1.426E-6</c:v>
                </c:pt>
                <c:pt idx="633">
                  <c:v>1.426E-6</c:v>
                </c:pt>
                <c:pt idx="634">
                  <c:v>1.426E-6</c:v>
                </c:pt>
                <c:pt idx="635">
                  <c:v>1.426E-6</c:v>
                </c:pt>
                <c:pt idx="636">
                  <c:v>1.426E-6</c:v>
                </c:pt>
                <c:pt idx="637">
                  <c:v>1.426E-6</c:v>
                </c:pt>
                <c:pt idx="638">
                  <c:v>1.426E-6</c:v>
                </c:pt>
                <c:pt idx="639">
                  <c:v>1.426E-6</c:v>
                </c:pt>
                <c:pt idx="640">
                  <c:v>1.426E-6</c:v>
                </c:pt>
                <c:pt idx="641">
                  <c:v>1.426E-6</c:v>
                </c:pt>
                <c:pt idx="642">
                  <c:v>1.426E-6</c:v>
                </c:pt>
                <c:pt idx="643">
                  <c:v>1.426E-6</c:v>
                </c:pt>
                <c:pt idx="644">
                  <c:v>1.426E-6</c:v>
                </c:pt>
                <c:pt idx="645">
                  <c:v>1.426E-6</c:v>
                </c:pt>
                <c:pt idx="646">
                  <c:v>1.426E-6</c:v>
                </c:pt>
                <c:pt idx="647">
                  <c:v>1.426E-6</c:v>
                </c:pt>
                <c:pt idx="648">
                  <c:v>1.426E-6</c:v>
                </c:pt>
                <c:pt idx="649">
                  <c:v>1.426E-6</c:v>
                </c:pt>
                <c:pt idx="650">
                  <c:v>1.426E-6</c:v>
                </c:pt>
                <c:pt idx="651">
                  <c:v>1.426E-6</c:v>
                </c:pt>
                <c:pt idx="652">
                  <c:v>1.426E-6</c:v>
                </c:pt>
                <c:pt idx="653">
                  <c:v>1.426E-6</c:v>
                </c:pt>
                <c:pt idx="654">
                  <c:v>1.426E-6</c:v>
                </c:pt>
                <c:pt idx="655">
                  <c:v>1.426E-6</c:v>
                </c:pt>
                <c:pt idx="656">
                  <c:v>1.426E-6</c:v>
                </c:pt>
                <c:pt idx="657">
                  <c:v>1.426E-6</c:v>
                </c:pt>
                <c:pt idx="658">
                  <c:v>1.426E-6</c:v>
                </c:pt>
                <c:pt idx="659">
                  <c:v>1.426E-6</c:v>
                </c:pt>
                <c:pt idx="660">
                  <c:v>1.426E-6</c:v>
                </c:pt>
                <c:pt idx="661">
                  <c:v>1.426E-6</c:v>
                </c:pt>
                <c:pt idx="662">
                  <c:v>1.426E-6</c:v>
                </c:pt>
                <c:pt idx="663">
                  <c:v>1.426E-6</c:v>
                </c:pt>
                <c:pt idx="664">
                  <c:v>1.426E-6</c:v>
                </c:pt>
                <c:pt idx="665">
                  <c:v>1.426E-6</c:v>
                </c:pt>
                <c:pt idx="666">
                  <c:v>1.426E-6</c:v>
                </c:pt>
                <c:pt idx="667">
                  <c:v>1.426E-6</c:v>
                </c:pt>
                <c:pt idx="668">
                  <c:v>1.426E-6</c:v>
                </c:pt>
                <c:pt idx="669">
                  <c:v>1.426E-6</c:v>
                </c:pt>
                <c:pt idx="670">
                  <c:v>1.426E-6</c:v>
                </c:pt>
                <c:pt idx="671">
                  <c:v>1.426E-6</c:v>
                </c:pt>
                <c:pt idx="672">
                  <c:v>1.426E-6</c:v>
                </c:pt>
                <c:pt idx="673">
                  <c:v>1.426E-6</c:v>
                </c:pt>
                <c:pt idx="674">
                  <c:v>1.426E-6</c:v>
                </c:pt>
                <c:pt idx="675">
                  <c:v>1.426E-6</c:v>
                </c:pt>
                <c:pt idx="676">
                  <c:v>1.426E-6</c:v>
                </c:pt>
                <c:pt idx="677">
                  <c:v>1.426E-6</c:v>
                </c:pt>
                <c:pt idx="678">
                  <c:v>1.426E-6</c:v>
                </c:pt>
                <c:pt idx="679">
                  <c:v>1.426E-6</c:v>
                </c:pt>
                <c:pt idx="680">
                  <c:v>1.426E-6</c:v>
                </c:pt>
                <c:pt idx="681">
                  <c:v>1.426E-6</c:v>
                </c:pt>
                <c:pt idx="682">
                  <c:v>1.426E-6</c:v>
                </c:pt>
                <c:pt idx="683">
                  <c:v>1.426E-6</c:v>
                </c:pt>
                <c:pt idx="684">
                  <c:v>1.426E-6</c:v>
                </c:pt>
                <c:pt idx="685">
                  <c:v>1.426E-6</c:v>
                </c:pt>
                <c:pt idx="686">
                  <c:v>1.426E-6</c:v>
                </c:pt>
                <c:pt idx="687">
                  <c:v>1.426E-6</c:v>
                </c:pt>
                <c:pt idx="688">
                  <c:v>1.426E-6</c:v>
                </c:pt>
                <c:pt idx="689">
                  <c:v>1.426E-6</c:v>
                </c:pt>
                <c:pt idx="690">
                  <c:v>1.426E-6</c:v>
                </c:pt>
                <c:pt idx="691">
                  <c:v>1.426E-6</c:v>
                </c:pt>
                <c:pt idx="692">
                  <c:v>1.426E-6</c:v>
                </c:pt>
                <c:pt idx="693">
                  <c:v>1.426E-6</c:v>
                </c:pt>
                <c:pt idx="694">
                  <c:v>1.426E-6</c:v>
                </c:pt>
                <c:pt idx="695">
                  <c:v>1.426E-6</c:v>
                </c:pt>
                <c:pt idx="696">
                  <c:v>1.426E-6</c:v>
                </c:pt>
                <c:pt idx="697">
                  <c:v>1.426E-6</c:v>
                </c:pt>
                <c:pt idx="698">
                  <c:v>1.426E-6</c:v>
                </c:pt>
                <c:pt idx="699">
                  <c:v>1.426E-6</c:v>
                </c:pt>
                <c:pt idx="700">
                  <c:v>1.426E-6</c:v>
                </c:pt>
                <c:pt idx="701">
                  <c:v>1.426E-6</c:v>
                </c:pt>
                <c:pt idx="702">
                  <c:v>1.426E-6</c:v>
                </c:pt>
                <c:pt idx="703">
                  <c:v>1.426E-6</c:v>
                </c:pt>
                <c:pt idx="704">
                  <c:v>1.426E-6</c:v>
                </c:pt>
                <c:pt idx="705">
                  <c:v>1.426E-6</c:v>
                </c:pt>
                <c:pt idx="706">
                  <c:v>1.426E-6</c:v>
                </c:pt>
                <c:pt idx="707">
                  <c:v>1.426E-6</c:v>
                </c:pt>
                <c:pt idx="708">
                  <c:v>1.426E-6</c:v>
                </c:pt>
                <c:pt idx="709">
                  <c:v>1.426E-6</c:v>
                </c:pt>
                <c:pt idx="710">
                  <c:v>1.426E-6</c:v>
                </c:pt>
                <c:pt idx="711">
                  <c:v>1.426E-6</c:v>
                </c:pt>
                <c:pt idx="712">
                  <c:v>1.426E-6</c:v>
                </c:pt>
                <c:pt idx="713">
                  <c:v>1.426E-6</c:v>
                </c:pt>
                <c:pt idx="714">
                  <c:v>1.426E-6</c:v>
                </c:pt>
                <c:pt idx="715">
                  <c:v>1.426E-6</c:v>
                </c:pt>
                <c:pt idx="716">
                  <c:v>1.426E-6</c:v>
                </c:pt>
                <c:pt idx="717">
                  <c:v>1.426E-6</c:v>
                </c:pt>
                <c:pt idx="718">
                  <c:v>1.426E-6</c:v>
                </c:pt>
                <c:pt idx="719">
                  <c:v>1.426E-6</c:v>
                </c:pt>
                <c:pt idx="720">
                  <c:v>1.426E-6</c:v>
                </c:pt>
                <c:pt idx="721">
                  <c:v>1.426E-6</c:v>
                </c:pt>
                <c:pt idx="722">
                  <c:v>1.426E-6</c:v>
                </c:pt>
                <c:pt idx="723">
                  <c:v>1.426E-6</c:v>
                </c:pt>
                <c:pt idx="724">
                  <c:v>1.426E-6</c:v>
                </c:pt>
                <c:pt idx="725">
                  <c:v>1.426E-6</c:v>
                </c:pt>
                <c:pt idx="726">
                  <c:v>1.426E-6</c:v>
                </c:pt>
                <c:pt idx="727">
                  <c:v>1.426E-6</c:v>
                </c:pt>
                <c:pt idx="728">
                  <c:v>1.426E-6</c:v>
                </c:pt>
                <c:pt idx="729">
                  <c:v>1.426E-6</c:v>
                </c:pt>
                <c:pt idx="730">
                  <c:v>1.426E-6</c:v>
                </c:pt>
                <c:pt idx="731">
                  <c:v>1.426E-6</c:v>
                </c:pt>
                <c:pt idx="732">
                  <c:v>1.426E-6</c:v>
                </c:pt>
                <c:pt idx="733">
                  <c:v>1.426E-6</c:v>
                </c:pt>
                <c:pt idx="734">
                  <c:v>1.426E-6</c:v>
                </c:pt>
                <c:pt idx="735">
                  <c:v>1.426E-6</c:v>
                </c:pt>
                <c:pt idx="736">
                  <c:v>1.426E-6</c:v>
                </c:pt>
                <c:pt idx="737">
                  <c:v>1.426E-6</c:v>
                </c:pt>
                <c:pt idx="738">
                  <c:v>1.426E-6</c:v>
                </c:pt>
                <c:pt idx="739">
                  <c:v>1.426E-6</c:v>
                </c:pt>
                <c:pt idx="740">
                  <c:v>1.426E-6</c:v>
                </c:pt>
                <c:pt idx="741">
                  <c:v>1.426E-6</c:v>
                </c:pt>
                <c:pt idx="742">
                  <c:v>1.426E-6</c:v>
                </c:pt>
                <c:pt idx="743">
                  <c:v>1.426E-6</c:v>
                </c:pt>
                <c:pt idx="744">
                  <c:v>1.426E-6</c:v>
                </c:pt>
                <c:pt idx="745">
                  <c:v>1.426E-6</c:v>
                </c:pt>
                <c:pt idx="746">
                  <c:v>1.426E-6</c:v>
                </c:pt>
                <c:pt idx="747">
                  <c:v>1.426E-6</c:v>
                </c:pt>
                <c:pt idx="748">
                  <c:v>1.426E-6</c:v>
                </c:pt>
                <c:pt idx="749">
                  <c:v>1.426E-6</c:v>
                </c:pt>
                <c:pt idx="750">
                  <c:v>1.426E-6</c:v>
                </c:pt>
                <c:pt idx="751">
                  <c:v>1.426E-6</c:v>
                </c:pt>
                <c:pt idx="752">
                  <c:v>1.426E-6</c:v>
                </c:pt>
                <c:pt idx="753">
                  <c:v>1.426E-6</c:v>
                </c:pt>
                <c:pt idx="754">
                  <c:v>1.426E-6</c:v>
                </c:pt>
                <c:pt idx="755">
                  <c:v>1.426E-6</c:v>
                </c:pt>
                <c:pt idx="756">
                  <c:v>1.426E-6</c:v>
                </c:pt>
                <c:pt idx="757">
                  <c:v>1.426E-6</c:v>
                </c:pt>
                <c:pt idx="758">
                  <c:v>1.426E-6</c:v>
                </c:pt>
                <c:pt idx="759">
                  <c:v>1.426E-6</c:v>
                </c:pt>
                <c:pt idx="760">
                  <c:v>1.426E-6</c:v>
                </c:pt>
                <c:pt idx="761">
                  <c:v>1.426E-6</c:v>
                </c:pt>
                <c:pt idx="762">
                  <c:v>1.426E-6</c:v>
                </c:pt>
                <c:pt idx="763">
                  <c:v>1.426E-6</c:v>
                </c:pt>
                <c:pt idx="764">
                  <c:v>1.426E-6</c:v>
                </c:pt>
                <c:pt idx="765">
                  <c:v>1.426E-6</c:v>
                </c:pt>
                <c:pt idx="766">
                  <c:v>1.426E-6</c:v>
                </c:pt>
                <c:pt idx="767">
                  <c:v>1.426E-6</c:v>
                </c:pt>
                <c:pt idx="768">
                  <c:v>1.426E-6</c:v>
                </c:pt>
                <c:pt idx="769">
                  <c:v>1.426E-6</c:v>
                </c:pt>
                <c:pt idx="770">
                  <c:v>1.426E-6</c:v>
                </c:pt>
                <c:pt idx="771">
                  <c:v>1.426E-6</c:v>
                </c:pt>
                <c:pt idx="772">
                  <c:v>1.426E-6</c:v>
                </c:pt>
                <c:pt idx="773">
                  <c:v>1.426E-6</c:v>
                </c:pt>
                <c:pt idx="774">
                  <c:v>1.426E-6</c:v>
                </c:pt>
                <c:pt idx="775">
                  <c:v>1.426E-6</c:v>
                </c:pt>
                <c:pt idx="776">
                  <c:v>1.426E-6</c:v>
                </c:pt>
                <c:pt idx="777">
                  <c:v>1.426E-6</c:v>
                </c:pt>
                <c:pt idx="778">
                  <c:v>1.426E-6</c:v>
                </c:pt>
                <c:pt idx="779">
                  <c:v>1.426E-6</c:v>
                </c:pt>
                <c:pt idx="780">
                  <c:v>1.426E-6</c:v>
                </c:pt>
                <c:pt idx="781">
                  <c:v>1.426E-6</c:v>
                </c:pt>
                <c:pt idx="782">
                  <c:v>1.426E-6</c:v>
                </c:pt>
                <c:pt idx="783">
                  <c:v>1.426E-6</c:v>
                </c:pt>
                <c:pt idx="784">
                  <c:v>1.426E-6</c:v>
                </c:pt>
                <c:pt idx="785">
                  <c:v>1.426E-6</c:v>
                </c:pt>
                <c:pt idx="786">
                  <c:v>1.426E-6</c:v>
                </c:pt>
                <c:pt idx="787">
                  <c:v>1.426E-6</c:v>
                </c:pt>
                <c:pt idx="788">
                  <c:v>1.426E-6</c:v>
                </c:pt>
                <c:pt idx="789">
                  <c:v>1.426E-6</c:v>
                </c:pt>
                <c:pt idx="790">
                  <c:v>1.426E-6</c:v>
                </c:pt>
                <c:pt idx="791">
                  <c:v>1.426E-6</c:v>
                </c:pt>
                <c:pt idx="792">
                  <c:v>1.426E-6</c:v>
                </c:pt>
                <c:pt idx="793">
                  <c:v>1.426E-6</c:v>
                </c:pt>
                <c:pt idx="794">
                  <c:v>1.426E-6</c:v>
                </c:pt>
                <c:pt idx="795">
                  <c:v>1.426E-6</c:v>
                </c:pt>
                <c:pt idx="796">
                  <c:v>1.426E-6</c:v>
                </c:pt>
                <c:pt idx="797">
                  <c:v>1.426E-6</c:v>
                </c:pt>
                <c:pt idx="798">
                  <c:v>1.426E-6</c:v>
                </c:pt>
                <c:pt idx="799">
                  <c:v>1.426E-6</c:v>
                </c:pt>
                <c:pt idx="800">
                  <c:v>1.426E-6</c:v>
                </c:pt>
                <c:pt idx="801">
                  <c:v>1.426E-6</c:v>
                </c:pt>
                <c:pt idx="802">
                  <c:v>1.426E-6</c:v>
                </c:pt>
                <c:pt idx="803">
                  <c:v>1.426E-6</c:v>
                </c:pt>
                <c:pt idx="804">
                  <c:v>1.426E-6</c:v>
                </c:pt>
                <c:pt idx="805">
                  <c:v>1.426E-6</c:v>
                </c:pt>
                <c:pt idx="806">
                  <c:v>1.426E-6</c:v>
                </c:pt>
                <c:pt idx="807">
                  <c:v>1.426E-6</c:v>
                </c:pt>
                <c:pt idx="808">
                  <c:v>1.426E-6</c:v>
                </c:pt>
                <c:pt idx="809">
                  <c:v>1.426E-6</c:v>
                </c:pt>
                <c:pt idx="810">
                  <c:v>1.426E-6</c:v>
                </c:pt>
                <c:pt idx="811">
                  <c:v>1.426E-6</c:v>
                </c:pt>
                <c:pt idx="812">
                  <c:v>1.426E-6</c:v>
                </c:pt>
                <c:pt idx="813">
                  <c:v>1.426E-6</c:v>
                </c:pt>
                <c:pt idx="814">
                  <c:v>1.426E-6</c:v>
                </c:pt>
                <c:pt idx="815">
                  <c:v>1.426E-6</c:v>
                </c:pt>
                <c:pt idx="816">
                  <c:v>1.426E-6</c:v>
                </c:pt>
                <c:pt idx="817">
                  <c:v>1.426E-6</c:v>
                </c:pt>
                <c:pt idx="818">
                  <c:v>1.426E-6</c:v>
                </c:pt>
                <c:pt idx="819">
                  <c:v>1.426E-6</c:v>
                </c:pt>
                <c:pt idx="820">
                  <c:v>1.426E-6</c:v>
                </c:pt>
                <c:pt idx="821">
                  <c:v>1.426E-6</c:v>
                </c:pt>
                <c:pt idx="822">
                  <c:v>1.426E-6</c:v>
                </c:pt>
                <c:pt idx="823">
                  <c:v>1.426E-6</c:v>
                </c:pt>
                <c:pt idx="824">
                  <c:v>1.426E-6</c:v>
                </c:pt>
                <c:pt idx="825">
                  <c:v>1.426E-6</c:v>
                </c:pt>
                <c:pt idx="826">
                  <c:v>1.426E-6</c:v>
                </c:pt>
                <c:pt idx="827">
                  <c:v>1.426E-6</c:v>
                </c:pt>
                <c:pt idx="828">
                  <c:v>1.426E-6</c:v>
                </c:pt>
                <c:pt idx="829">
                  <c:v>1.426E-6</c:v>
                </c:pt>
                <c:pt idx="830">
                  <c:v>1.426E-6</c:v>
                </c:pt>
                <c:pt idx="831">
                  <c:v>1.426E-6</c:v>
                </c:pt>
                <c:pt idx="832">
                  <c:v>1.426E-6</c:v>
                </c:pt>
                <c:pt idx="833">
                  <c:v>1.426E-6</c:v>
                </c:pt>
                <c:pt idx="834">
                  <c:v>1.426E-6</c:v>
                </c:pt>
                <c:pt idx="835">
                  <c:v>1.426E-6</c:v>
                </c:pt>
                <c:pt idx="836">
                  <c:v>1.426E-6</c:v>
                </c:pt>
                <c:pt idx="837">
                  <c:v>1.426E-6</c:v>
                </c:pt>
                <c:pt idx="838">
                  <c:v>1.426E-6</c:v>
                </c:pt>
                <c:pt idx="839">
                  <c:v>1.426E-6</c:v>
                </c:pt>
                <c:pt idx="840">
                  <c:v>1.426E-6</c:v>
                </c:pt>
                <c:pt idx="841">
                  <c:v>1.426E-6</c:v>
                </c:pt>
                <c:pt idx="842">
                  <c:v>1.426E-6</c:v>
                </c:pt>
                <c:pt idx="843">
                  <c:v>1.426E-6</c:v>
                </c:pt>
                <c:pt idx="844">
                  <c:v>1.426E-6</c:v>
                </c:pt>
                <c:pt idx="845">
                  <c:v>1.426E-6</c:v>
                </c:pt>
                <c:pt idx="846">
                  <c:v>1.426E-6</c:v>
                </c:pt>
                <c:pt idx="847">
                  <c:v>1.426E-6</c:v>
                </c:pt>
                <c:pt idx="848">
                  <c:v>1.426E-6</c:v>
                </c:pt>
                <c:pt idx="849">
                  <c:v>1.426E-6</c:v>
                </c:pt>
                <c:pt idx="850">
                  <c:v>1.426E-6</c:v>
                </c:pt>
                <c:pt idx="851">
                  <c:v>1.426E-6</c:v>
                </c:pt>
                <c:pt idx="852">
                  <c:v>1.426E-6</c:v>
                </c:pt>
                <c:pt idx="853">
                  <c:v>1.426E-6</c:v>
                </c:pt>
                <c:pt idx="854">
                  <c:v>1.426E-6</c:v>
                </c:pt>
                <c:pt idx="855">
                  <c:v>1.426E-6</c:v>
                </c:pt>
                <c:pt idx="856">
                  <c:v>1.426E-6</c:v>
                </c:pt>
                <c:pt idx="857">
                  <c:v>1.426E-6</c:v>
                </c:pt>
                <c:pt idx="858">
                  <c:v>1.426E-6</c:v>
                </c:pt>
                <c:pt idx="859">
                  <c:v>1.426E-6</c:v>
                </c:pt>
                <c:pt idx="860">
                  <c:v>1.426E-6</c:v>
                </c:pt>
                <c:pt idx="861">
                  <c:v>1.426E-6</c:v>
                </c:pt>
                <c:pt idx="862">
                  <c:v>1.426E-6</c:v>
                </c:pt>
                <c:pt idx="863">
                  <c:v>1.426E-6</c:v>
                </c:pt>
                <c:pt idx="864">
                  <c:v>1.426E-6</c:v>
                </c:pt>
                <c:pt idx="865">
                  <c:v>1.426E-6</c:v>
                </c:pt>
                <c:pt idx="866">
                  <c:v>1.426E-6</c:v>
                </c:pt>
                <c:pt idx="867">
                  <c:v>1.426E-6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E20-4751-AB17-C5ECC6A69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@200kV'!$F$3:$F$870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5.8980000000000001E-9</c:v>
                </c:pt>
                <c:pt idx="2">
                  <c:v>5.9479999999999997E-9</c:v>
                </c:pt>
                <c:pt idx="3">
                  <c:v>6.0330000000000002E-9</c:v>
                </c:pt>
                <c:pt idx="4">
                  <c:v>6.0630000000000003E-9</c:v>
                </c:pt>
                <c:pt idx="5">
                  <c:v>6.162E-9</c:v>
                </c:pt>
                <c:pt idx="6">
                  <c:v>6.1939999999999999E-9</c:v>
                </c:pt>
                <c:pt idx="7">
                  <c:v>6.251E-9</c:v>
                </c:pt>
                <c:pt idx="8">
                  <c:v>6.2989999999999999E-9</c:v>
                </c:pt>
                <c:pt idx="9">
                  <c:v>6.3220000000000003E-9</c:v>
                </c:pt>
                <c:pt idx="10">
                  <c:v>6.3860000000000001E-9</c:v>
                </c:pt>
                <c:pt idx="11">
                  <c:v>6.3899999999999996E-9</c:v>
                </c:pt>
                <c:pt idx="12">
                  <c:v>6.4240000000000002E-9</c:v>
                </c:pt>
                <c:pt idx="13">
                  <c:v>6.4069999999999999E-9</c:v>
                </c:pt>
                <c:pt idx="14">
                  <c:v>6.4080000000000002E-9</c:v>
                </c:pt>
                <c:pt idx="15">
                  <c:v>6.4499999999999999E-9</c:v>
                </c:pt>
                <c:pt idx="16">
                  <c:v>6.499E-9</c:v>
                </c:pt>
                <c:pt idx="17">
                  <c:v>6.507E-9</c:v>
                </c:pt>
                <c:pt idx="18">
                  <c:v>6.5039999999999999E-9</c:v>
                </c:pt>
                <c:pt idx="19">
                  <c:v>6.5039999999999999E-9</c:v>
                </c:pt>
                <c:pt idx="20">
                  <c:v>6.5270000000000003E-9</c:v>
                </c:pt>
                <c:pt idx="21">
                  <c:v>6.5249999999999997E-9</c:v>
                </c:pt>
                <c:pt idx="22">
                  <c:v>6.5370000000000001E-9</c:v>
                </c:pt>
                <c:pt idx="23">
                  <c:v>6.5499999999999999E-9</c:v>
                </c:pt>
                <c:pt idx="24">
                  <c:v>6.5499999999999999E-9</c:v>
                </c:pt>
                <c:pt idx="25">
                  <c:v>6.5519999999999997E-9</c:v>
                </c:pt>
                <c:pt idx="26">
                  <c:v>6.5659999999999999E-9</c:v>
                </c:pt>
                <c:pt idx="27">
                  <c:v>6.5890000000000003E-9</c:v>
                </c:pt>
                <c:pt idx="28">
                  <c:v>6.5970000000000003E-9</c:v>
                </c:pt>
                <c:pt idx="29">
                  <c:v>6.6009999999999998E-9</c:v>
                </c:pt>
                <c:pt idx="30">
                  <c:v>6.6210000000000002E-9</c:v>
                </c:pt>
                <c:pt idx="31">
                  <c:v>6.6379999999999996E-9</c:v>
                </c:pt>
                <c:pt idx="32">
                  <c:v>6.6430000000000003E-9</c:v>
                </c:pt>
                <c:pt idx="33">
                  <c:v>6.6659999999999999E-9</c:v>
                </c:pt>
                <c:pt idx="34">
                  <c:v>6.6759999999999997E-9</c:v>
                </c:pt>
                <c:pt idx="35">
                  <c:v>6.6860000000000003E-9</c:v>
                </c:pt>
                <c:pt idx="36">
                  <c:v>6.7169999999999999E-9</c:v>
                </c:pt>
                <c:pt idx="37">
                  <c:v>6.7240000000000004E-9</c:v>
                </c:pt>
                <c:pt idx="38">
                  <c:v>6.7409999999999998E-9</c:v>
                </c:pt>
                <c:pt idx="39">
                  <c:v>6.7610000000000001E-9</c:v>
                </c:pt>
                <c:pt idx="40">
                  <c:v>6.7860000000000003E-9</c:v>
                </c:pt>
                <c:pt idx="41">
                  <c:v>6.8150000000000001E-9</c:v>
                </c:pt>
                <c:pt idx="42">
                  <c:v>6.8500000000000001E-9</c:v>
                </c:pt>
                <c:pt idx="43">
                  <c:v>6.8919999999999998E-9</c:v>
                </c:pt>
                <c:pt idx="44">
                  <c:v>6.9429999999999997E-9</c:v>
                </c:pt>
                <c:pt idx="45">
                  <c:v>7.0040000000000002E-9</c:v>
                </c:pt>
                <c:pt idx="46">
                  <c:v>7.0880000000000003E-9</c:v>
                </c:pt>
                <c:pt idx="47">
                  <c:v>7.1749999999999997E-9</c:v>
                </c:pt>
                <c:pt idx="48">
                  <c:v>7.2529999999999997E-9</c:v>
                </c:pt>
                <c:pt idx="49">
                  <c:v>7.3810000000000001E-9</c:v>
                </c:pt>
                <c:pt idx="50">
                  <c:v>7.5260000000000007E-9</c:v>
                </c:pt>
                <c:pt idx="51">
                  <c:v>7.7059999999999997E-9</c:v>
                </c:pt>
                <c:pt idx="52">
                  <c:v>7.9110000000000005E-9</c:v>
                </c:pt>
                <c:pt idx="53">
                  <c:v>8.1520000000000008E-9</c:v>
                </c:pt>
                <c:pt idx="54">
                  <c:v>8.4339999999999996E-9</c:v>
                </c:pt>
                <c:pt idx="55">
                  <c:v>8.7630000000000004E-9</c:v>
                </c:pt>
                <c:pt idx="56">
                  <c:v>9.1459999999999996E-9</c:v>
                </c:pt>
                <c:pt idx="57">
                  <c:v>9.5879999999999996E-9</c:v>
                </c:pt>
                <c:pt idx="58">
                  <c:v>1.0099999999999999E-8</c:v>
                </c:pt>
                <c:pt idx="59">
                  <c:v>1.068E-8</c:v>
                </c:pt>
                <c:pt idx="60">
                  <c:v>1.1350000000000001E-8</c:v>
                </c:pt>
                <c:pt idx="61">
                  <c:v>1.2110000000000001E-8</c:v>
                </c:pt>
                <c:pt idx="62">
                  <c:v>1.297E-8</c:v>
                </c:pt>
                <c:pt idx="63">
                  <c:v>1.393E-8</c:v>
                </c:pt>
                <c:pt idx="64">
                  <c:v>1.5020000000000001E-8</c:v>
                </c:pt>
                <c:pt idx="65">
                  <c:v>1.625E-8</c:v>
                </c:pt>
                <c:pt idx="66">
                  <c:v>1.7620000000000002E-8</c:v>
                </c:pt>
                <c:pt idx="67">
                  <c:v>1.9160000000000001E-8</c:v>
                </c:pt>
                <c:pt idx="68">
                  <c:v>2.089E-8</c:v>
                </c:pt>
                <c:pt idx="69">
                  <c:v>2.2849999999999999E-8</c:v>
                </c:pt>
                <c:pt idx="70">
                  <c:v>2.5060000000000001E-8</c:v>
                </c:pt>
                <c:pt idx="71">
                  <c:v>2.756E-8</c:v>
                </c:pt>
                <c:pt idx="72">
                  <c:v>3.0390000000000003E-8</c:v>
                </c:pt>
                <c:pt idx="73">
                  <c:v>3.3559999999999997E-8</c:v>
                </c:pt>
                <c:pt idx="74">
                  <c:v>3.7119999999999998E-8</c:v>
                </c:pt>
                <c:pt idx="75">
                  <c:v>4.1089999999999999E-8</c:v>
                </c:pt>
                <c:pt idx="76">
                  <c:v>4.5470000000000003E-8</c:v>
                </c:pt>
                <c:pt idx="77">
                  <c:v>5.0279999999999998E-8</c:v>
                </c:pt>
                <c:pt idx="78">
                  <c:v>5.5509999999999999E-8</c:v>
                </c:pt>
                <c:pt idx="79">
                  <c:v>6.1150000000000002E-8</c:v>
                </c:pt>
                <c:pt idx="80">
                  <c:v>6.7189999999999995E-8</c:v>
                </c:pt>
                <c:pt idx="81">
                  <c:v>7.3599999999999997E-8</c:v>
                </c:pt>
                <c:pt idx="82">
                  <c:v>8.0340000000000003E-8</c:v>
                </c:pt>
                <c:pt idx="83">
                  <c:v>8.7380000000000006E-8</c:v>
                </c:pt>
                <c:pt idx="84">
                  <c:v>9.467E-8</c:v>
                </c:pt>
                <c:pt idx="85">
                  <c:v>1.022E-7</c:v>
                </c:pt>
                <c:pt idx="86">
                  <c:v>1.098E-7</c:v>
                </c:pt>
                <c:pt idx="87">
                  <c:v>1.175E-7</c:v>
                </c:pt>
                <c:pt idx="88">
                  <c:v>1.2529999999999999E-7</c:v>
                </c:pt>
                <c:pt idx="89">
                  <c:v>1.3300000000000001E-7</c:v>
                </c:pt>
                <c:pt idx="90">
                  <c:v>1.406E-7</c:v>
                </c:pt>
                <c:pt idx="91">
                  <c:v>1.4810000000000001E-7</c:v>
                </c:pt>
                <c:pt idx="92">
                  <c:v>1.554E-7</c:v>
                </c:pt>
                <c:pt idx="93">
                  <c:v>1.6250000000000001E-7</c:v>
                </c:pt>
                <c:pt idx="94">
                  <c:v>1.6920000000000001E-7</c:v>
                </c:pt>
                <c:pt idx="95">
                  <c:v>1.7560000000000001E-7</c:v>
                </c:pt>
                <c:pt idx="96">
                  <c:v>1.8160000000000001E-7</c:v>
                </c:pt>
                <c:pt idx="97">
                  <c:v>1.8720000000000001E-7</c:v>
                </c:pt>
                <c:pt idx="98">
                  <c:v>1.9229999999999999E-7</c:v>
                </c:pt>
                <c:pt idx="99">
                  <c:v>1.969E-7</c:v>
                </c:pt>
                <c:pt idx="100">
                  <c:v>2.0109999999999999E-7</c:v>
                </c:pt>
                <c:pt idx="101">
                  <c:v>2.047E-7</c:v>
                </c:pt>
                <c:pt idx="102">
                  <c:v>2.079E-7</c:v>
                </c:pt>
                <c:pt idx="103">
                  <c:v>2.1050000000000001E-7</c:v>
                </c:pt>
                <c:pt idx="104">
                  <c:v>2.125E-7</c:v>
                </c:pt>
                <c:pt idx="105">
                  <c:v>2.1409999999999999E-7</c:v>
                </c:pt>
                <c:pt idx="106">
                  <c:v>2.1519999999999999E-7</c:v>
                </c:pt>
                <c:pt idx="107">
                  <c:v>2.1570000000000001E-7</c:v>
                </c:pt>
                <c:pt idx="108">
                  <c:v>2.1579999999999999E-7</c:v>
                </c:pt>
                <c:pt idx="109">
                  <c:v>2.1540000000000001E-7</c:v>
                </c:pt>
                <c:pt idx="110">
                  <c:v>2.146E-7</c:v>
                </c:pt>
                <c:pt idx="111">
                  <c:v>2.1339999999999999E-7</c:v>
                </c:pt>
                <c:pt idx="112">
                  <c:v>2.118E-7</c:v>
                </c:pt>
                <c:pt idx="113">
                  <c:v>2.0989999999999999E-7</c:v>
                </c:pt>
                <c:pt idx="114">
                  <c:v>2.0760000000000001E-7</c:v>
                </c:pt>
                <c:pt idx="115">
                  <c:v>2.051E-7</c:v>
                </c:pt>
                <c:pt idx="116">
                  <c:v>2.023E-7</c:v>
                </c:pt>
                <c:pt idx="117">
                  <c:v>1.9929999999999999E-7</c:v>
                </c:pt>
                <c:pt idx="118">
                  <c:v>1.9609999999999999E-7</c:v>
                </c:pt>
                <c:pt idx="119">
                  <c:v>1.927E-7</c:v>
                </c:pt>
                <c:pt idx="120">
                  <c:v>1.8930000000000001E-7</c:v>
                </c:pt>
                <c:pt idx="121">
                  <c:v>1.857E-7</c:v>
                </c:pt>
                <c:pt idx="122">
                  <c:v>1.821E-7</c:v>
                </c:pt>
                <c:pt idx="123">
                  <c:v>1.7840000000000001E-7</c:v>
                </c:pt>
                <c:pt idx="124">
                  <c:v>1.747E-7</c:v>
                </c:pt>
                <c:pt idx="125">
                  <c:v>1.7109999999999999E-7</c:v>
                </c:pt>
                <c:pt idx="126">
                  <c:v>1.674E-7</c:v>
                </c:pt>
                <c:pt idx="127">
                  <c:v>1.6390000000000001E-7</c:v>
                </c:pt>
                <c:pt idx="128">
                  <c:v>1.6040000000000001E-7</c:v>
                </c:pt>
                <c:pt idx="129">
                  <c:v>1.571E-7</c:v>
                </c:pt>
                <c:pt idx="130">
                  <c:v>1.539E-7</c:v>
                </c:pt>
                <c:pt idx="131">
                  <c:v>1.508E-7</c:v>
                </c:pt>
                <c:pt idx="132">
                  <c:v>1.4789999999999999E-7</c:v>
                </c:pt>
                <c:pt idx="133">
                  <c:v>1.452E-7</c:v>
                </c:pt>
                <c:pt idx="134">
                  <c:v>1.4259999999999999E-7</c:v>
                </c:pt>
                <c:pt idx="135">
                  <c:v>1.4030000000000001E-7</c:v>
                </c:pt>
                <c:pt idx="136">
                  <c:v>1.381E-7</c:v>
                </c:pt>
                <c:pt idx="137">
                  <c:v>1.36E-7</c:v>
                </c:pt>
                <c:pt idx="138">
                  <c:v>1.3409999999999999E-7</c:v>
                </c:pt>
                <c:pt idx="139">
                  <c:v>1.3239999999999999E-7</c:v>
                </c:pt>
                <c:pt idx="140">
                  <c:v>1.3080000000000001E-7</c:v>
                </c:pt>
                <c:pt idx="141">
                  <c:v>1.293E-7</c:v>
                </c:pt>
                <c:pt idx="142">
                  <c:v>1.2800000000000001E-7</c:v>
                </c:pt>
                <c:pt idx="143">
                  <c:v>1.2669999999999999E-7</c:v>
                </c:pt>
                <c:pt idx="144">
                  <c:v>1.2560000000000001E-7</c:v>
                </c:pt>
                <c:pt idx="145">
                  <c:v>1.2459999999999999E-7</c:v>
                </c:pt>
                <c:pt idx="146">
                  <c:v>1.237E-7</c:v>
                </c:pt>
                <c:pt idx="147">
                  <c:v>1.229E-7</c:v>
                </c:pt>
                <c:pt idx="148">
                  <c:v>1.2209999999999999E-7</c:v>
                </c:pt>
                <c:pt idx="149">
                  <c:v>1.215E-7</c:v>
                </c:pt>
                <c:pt idx="150">
                  <c:v>1.209E-7</c:v>
                </c:pt>
                <c:pt idx="151">
                  <c:v>1.205E-7</c:v>
                </c:pt>
                <c:pt idx="152">
                  <c:v>1.201E-7</c:v>
                </c:pt>
                <c:pt idx="153">
                  <c:v>1.1969999999999999E-7</c:v>
                </c:pt>
                <c:pt idx="154">
                  <c:v>1.194E-7</c:v>
                </c:pt>
                <c:pt idx="155">
                  <c:v>1.191E-7</c:v>
                </c:pt>
                <c:pt idx="156">
                  <c:v>1.1880000000000001E-7</c:v>
                </c:pt>
                <c:pt idx="157">
                  <c:v>1.185E-7</c:v>
                </c:pt>
                <c:pt idx="158">
                  <c:v>1.1829999999999999E-7</c:v>
                </c:pt>
                <c:pt idx="159">
                  <c:v>1.18E-7</c:v>
                </c:pt>
                <c:pt idx="160">
                  <c:v>1.177E-7</c:v>
                </c:pt>
                <c:pt idx="161">
                  <c:v>1.1740000000000001E-7</c:v>
                </c:pt>
                <c:pt idx="162">
                  <c:v>1.171E-7</c:v>
                </c:pt>
                <c:pt idx="163">
                  <c:v>1.168E-7</c:v>
                </c:pt>
                <c:pt idx="164">
                  <c:v>1.164E-7</c:v>
                </c:pt>
                <c:pt idx="165">
                  <c:v>1.1600000000000001E-7</c:v>
                </c:pt>
                <c:pt idx="166">
                  <c:v>1.156E-7</c:v>
                </c:pt>
                <c:pt idx="167">
                  <c:v>1.151E-7</c:v>
                </c:pt>
                <c:pt idx="168">
                  <c:v>1.1459999999999999E-7</c:v>
                </c:pt>
                <c:pt idx="169">
                  <c:v>1.141E-7</c:v>
                </c:pt>
                <c:pt idx="170">
                  <c:v>1.135E-7</c:v>
                </c:pt>
                <c:pt idx="171">
                  <c:v>1.129E-7</c:v>
                </c:pt>
                <c:pt idx="172">
                  <c:v>1.1230000000000001E-7</c:v>
                </c:pt>
                <c:pt idx="173">
                  <c:v>1.117E-7</c:v>
                </c:pt>
                <c:pt idx="174">
                  <c:v>1.11E-7</c:v>
                </c:pt>
                <c:pt idx="175">
                  <c:v>1.104E-7</c:v>
                </c:pt>
                <c:pt idx="176">
                  <c:v>1.097E-7</c:v>
                </c:pt>
                <c:pt idx="177">
                  <c:v>1.091E-7</c:v>
                </c:pt>
                <c:pt idx="178">
                  <c:v>1.085E-7</c:v>
                </c:pt>
                <c:pt idx="179">
                  <c:v>1.0789999999999999E-7</c:v>
                </c:pt>
                <c:pt idx="180">
                  <c:v>1.074E-7</c:v>
                </c:pt>
                <c:pt idx="181">
                  <c:v>1.069E-7</c:v>
                </c:pt>
                <c:pt idx="182">
                  <c:v>1.066E-7</c:v>
                </c:pt>
                <c:pt idx="183">
                  <c:v>1.064E-7</c:v>
                </c:pt>
                <c:pt idx="184">
                  <c:v>1.064E-7</c:v>
                </c:pt>
                <c:pt idx="185">
                  <c:v>1.066E-7</c:v>
                </c:pt>
                <c:pt idx="186">
                  <c:v>1.071E-7</c:v>
                </c:pt>
                <c:pt idx="187">
                  <c:v>1.08E-7</c:v>
                </c:pt>
                <c:pt idx="188">
                  <c:v>1.0930000000000001E-7</c:v>
                </c:pt>
                <c:pt idx="189">
                  <c:v>1.111E-7</c:v>
                </c:pt>
                <c:pt idx="190">
                  <c:v>1.134E-7</c:v>
                </c:pt>
                <c:pt idx="191">
                  <c:v>1.163E-7</c:v>
                </c:pt>
                <c:pt idx="192">
                  <c:v>1.1960000000000001E-7</c:v>
                </c:pt>
                <c:pt idx="193">
                  <c:v>1.233E-7</c:v>
                </c:pt>
                <c:pt idx="194">
                  <c:v>1.2739999999999999E-7</c:v>
                </c:pt>
                <c:pt idx="195">
                  <c:v>1.3159999999999999E-7</c:v>
                </c:pt>
                <c:pt idx="196">
                  <c:v>1.3589999999999999E-7</c:v>
                </c:pt>
                <c:pt idx="197">
                  <c:v>1.4009999999999999E-7</c:v>
                </c:pt>
                <c:pt idx="198">
                  <c:v>1.441E-7</c:v>
                </c:pt>
                <c:pt idx="199">
                  <c:v>1.4770000000000001E-7</c:v>
                </c:pt>
                <c:pt idx="200">
                  <c:v>1.508E-7</c:v>
                </c:pt>
                <c:pt idx="201">
                  <c:v>1.5349999999999999E-7</c:v>
                </c:pt>
                <c:pt idx="202">
                  <c:v>1.5559999999999999E-7</c:v>
                </c:pt>
                <c:pt idx="203">
                  <c:v>1.572E-7</c:v>
                </c:pt>
                <c:pt idx="204">
                  <c:v>1.5830000000000001E-7</c:v>
                </c:pt>
                <c:pt idx="205">
                  <c:v>1.589E-7</c:v>
                </c:pt>
                <c:pt idx="206">
                  <c:v>1.5900000000000001E-7</c:v>
                </c:pt>
                <c:pt idx="207">
                  <c:v>1.5870000000000001E-7</c:v>
                </c:pt>
                <c:pt idx="208">
                  <c:v>1.5800000000000001E-7</c:v>
                </c:pt>
                <c:pt idx="209">
                  <c:v>1.571E-7</c:v>
                </c:pt>
                <c:pt idx="210">
                  <c:v>1.5599999999999999E-7</c:v>
                </c:pt>
                <c:pt idx="211">
                  <c:v>1.547E-7</c:v>
                </c:pt>
                <c:pt idx="212">
                  <c:v>1.533E-7</c:v>
                </c:pt>
                <c:pt idx="213">
                  <c:v>1.519E-7</c:v>
                </c:pt>
                <c:pt idx="214">
                  <c:v>1.504E-7</c:v>
                </c:pt>
                <c:pt idx="215">
                  <c:v>1.49E-7</c:v>
                </c:pt>
                <c:pt idx="216">
                  <c:v>1.476E-7</c:v>
                </c:pt>
                <c:pt idx="217">
                  <c:v>1.4630000000000001E-7</c:v>
                </c:pt>
                <c:pt idx="218">
                  <c:v>1.4499999999999999E-7</c:v>
                </c:pt>
                <c:pt idx="219">
                  <c:v>1.4390000000000001E-7</c:v>
                </c:pt>
                <c:pt idx="220">
                  <c:v>1.4289999999999999E-7</c:v>
                </c:pt>
                <c:pt idx="221">
                  <c:v>1.4189999999999999E-7</c:v>
                </c:pt>
                <c:pt idx="222">
                  <c:v>1.4110000000000001E-7</c:v>
                </c:pt>
                <c:pt idx="223">
                  <c:v>1.4030000000000001E-7</c:v>
                </c:pt>
                <c:pt idx="224">
                  <c:v>1.3969999999999999E-7</c:v>
                </c:pt>
                <c:pt idx="225">
                  <c:v>1.3899999999999999E-7</c:v>
                </c:pt>
                <c:pt idx="226">
                  <c:v>1.385E-7</c:v>
                </c:pt>
                <c:pt idx="227">
                  <c:v>1.3799999999999999E-7</c:v>
                </c:pt>
                <c:pt idx="228">
                  <c:v>1.3759999999999999E-7</c:v>
                </c:pt>
                <c:pt idx="229">
                  <c:v>1.3720000000000001E-7</c:v>
                </c:pt>
                <c:pt idx="230">
                  <c:v>1.3689999999999999E-7</c:v>
                </c:pt>
                <c:pt idx="231">
                  <c:v>1.367E-7</c:v>
                </c:pt>
                <c:pt idx="232">
                  <c:v>1.3650000000000001E-7</c:v>
                </c:pt>
                <c:pt idx="233">
                  <c:v>1.364E-7</c:v>
                </c:pt>
                <c:pt idx="234">
                  <c:v>1.363E-7</c:v>
                </c:pt>
                <c:pt idx="235">
                  <c:v>1.363E-7</c:v>
                </c:pt>
                <c:pt idx="236">
                  <c:v>1.363E-7</c:v>
                </c:pt>
                <c:pt idx="237">
                  <c:v>1.363E-7</c:v>
                </c:pt>
                <c:pt idx="238">
                  <c:v>1.363E-7</c:v>
                </c:pt>
                <c:pt idx="239">
                  <c:v>1.364E-7</c:v>
                </c:pt>
                <c:pt idx="240">
                  <c:v>1.364E-7</c:v>
                </c:pt>
                <c:pt idx="241">
                  <c:v>1.3650000000000001E-7</c:v>
                </c:pt>
                <c:pt idx="242">
                  <c:v>1.3650000000000001E-7</c:v>
                </c:pt>
                <c:pt idx="243">
                  <c:v>1.3659999999999999E-7</c:v>
                </c:pt>
                <c:pt idx="244">
                  <c:v>1.367E-7</c:v>
                </c:pt>
                <c:pt idx="245">
                  <c:v>1.3680000000000001E-7</c:v>
                </c:pt>
                <c:pt idx="246">
                  <c:v>1.37E-7</c:v>
                </c:pt>
                <c:pt idx="247">
                  <c:v>1.371E-7</c:v>
                </c:pt>
                <c:pt idx="248">
                  <c:v>1.3729999999999999E-7</c:v>
                </c:pt>
                <c:pt idx="249">
                  <c:v>1.3750000000000001E-7</c:v>
                </c:pt>
                <c:pt idx="250">
                  <c:v>1.377E-7</c:v>
                </c:pt>
                <c:pt idx="251">
                  <c:v>1.3799999999999999E-7</c:v>
                </c:pt>
                <c:pt idx="252">
                  <c:v>1.3829999999999999E-7</c:v>
                </c:pt>
                <c:pt idx="253">
                  <c:v>1.3860000000000001E-7</c:v>
                </c:pt>
                <c:pt idx="254">
                  <c:v>1.3890000000000001E-7</c:v>
                </c:pt>
                <c:pt idx="255">
                  <c:v>1.3930000000000001E-7</c:v>
                </c:pt>
                <c:pt idx="256">
                  <c:v>1.3960000000000001E-7</c:v>
                </c:pt>
                <c:pt idx="257">
                  <c:v>1.4000000000000001E-7</c:v>
                </c:pt>
                <c:pt idx="258">
                  <c:v>1.4040000000000001E-7</c:v>
                </c:pt>
                <c:pt idx="259">
                  <c:v>1.4079999999999999E-7</c:v>
                </c:pt>
                <c:pt idx="260">
                  <c:v>1.4110000000000001E-7</c:v>
                </c:pt>
                <c:pt idx="261">
                  <c:v>1.4140000000000001E-7</c:v>
                </c:pt>
                <c:pt idx="262">
                  <c:v>1.417E-7</c:v>
                </c:pt>
                <c:pt idx="263">
                  <c:v>1.42E-7</c:v>
                </c:pt>
                <c:pt idx="264">
                  <c:v>1.4219999999999999E-7</c:v>
                </c:pt>
                <c:pt idx="265">
                  <c:v>1.423E-7</c:v>
                </c:pt>
                <c:pt idx="266">
                  <c:v>1.4250000000000001E-7</c:v>
                </c:pt>
                <c:pt idx="267">
                  <c:v>1.4259999999999999E-7</c:v>
                </c:pt>
                <c:pt idx="268">
                  <c:v>1.427E-7</c:v>
                </c:pt>
                <c:pt idx="269">
                  <c:v>1.4280000000000001E-7</c:v>
                </c:pt>
                <c:pt idx="270">
                  <c:v>1.4280000000000001E-7</c:v>
                </c:pt>
                <c:pt idx="271">
                  <c:v>1.4289999999999999E-7</c:v>
                </c:pt>
                <c:pt idx="272">
                  <c:v>1.4289999999999999E-7</c:v>
                </c:pt>
                <c:pt idx="273">
                  <c:v>1.43E-7</c:v>
                </c:pt>
                <c:pt idx="274">
                  <c:v>1.43E-7</c:v>
                </c:pt>
                <c:pt idx="275">
                  <c:v>1.43E-7</c:v>
                </c:pt>
                <c:pt idx="276">
                  <c:v>1.43E-7</c:v>
                </c:pt>
                <c:pt idx="277">
                  <c:v>1.431E-7</c:v>
                </c:pt>
                <c:pt idx="278">
                  <c:v>1.431E-7</c:v>
                </c:pt>
                <c:pt idx="279">
                  <c:v>1.431E-7</c:v>
                </c:pt>
                <c:pt idx="280">
                  <c:v>1.431E-7</c:v>
                </c:pt>
                <c:pt idx="281">
                  <c:v>1.431E-7</c:v>
                </c:pt>
                <c:pt idx="282">
                  <c:v>1.431E-7</c:v>
                </c:pt>
                <c:pt idx="283">
                  <c:v>1.431E-7</c:v>
                </c:pt>
                <c:pt idx="284">
                  <c:v>1.431E-7</c:v>
                </c:pt>
                <c:pt idx="285">
                  <c:v>1.431E-7</c:v>
                </c:pt>
                <c:pt idx="286">
                  <c:v>1.4320000000000001E-7</c:v>
                </c:pt>
                <c:pt idx="287">
                  <c:v>1.4320000000000001E-7</c:v>
                </c:pt>
                <c:pt idx="288">
                  <c:v>1.4320000000000001E-7</c:v>
                </c:pt>
                <c:pt idx="289">
                  <c:v>1.4320000000000001E-7</c:v>
                </c:pt>
                <c:pt idx="290">
                  <c:v>1.4320000000000001E-7</c:v>
                </c:pt>
                <c:pt idx="291">
                  <c:v>1.4320000000000001E-7</c:v>
                </c:pt>
                <c:pt idx="292">
                  <c:v>1.4320000000000001E-7</c:v>
                </c:pt>
                <c:pt idx="293">
                  <c:v>1.4320000000000001E-7</c:v>
                </c:pt>
                <c:pt idx="294">
                  <c:v>1.4320000000000001E-7</c:v>
                </c:pt>
                <c:pt idx="295">
                  <c:v>1.4320000000000001E-7</c:v>
                </c:pt>
                <c:pt idx="296">
                  <c:v>1.4320000000000001E-7</c:v>
                </c:pt>
                <c:pt idx="297">
                  <c:v>1.4320000000000001E-7</c:v>
                </c:pt>
                <c:pt idx="298">
                  <c:v>1.4320000000000001E-7</c:v>
                </c:pt>
                <c:pt idx="299">
                  <c:v>1.4320000000000001E-7</c:v>
                </c:pt>
                <c:pt idx="300">
                  <c:v>1.4320000000000001E-7</c:v>
                </c:pt>
                <c:pt idx="301">
                  <c:v>1.4320000000000001E-7</c:v>
                </c:pt>
                <c:pt idx="302">
                  <c:v>1.4320000000000001E-7</c:v>
                </c:pt>
                <c:pt idx="303">
                  <c:v>1.4320000000000001E-7</c:v>
                </c:pt>
                <c:pt idx="304">
                  <c:v>1.4320000000000001E-7</c:v>
                </c:pt>
                <c:pt idx="305">
                  <c:v>1.4320000000000001E-7</c:v>
                </c:pt>
                <c:pt idx="306">
                  <c:v>1.4320000000000001E-7</c:v>
                </c:pt>
                <c:pt idx="307">
                  <c:v>1.4320000000000001E-7</c:v>
                </c:pt>
                <c:pt idx="308">
                  <c:v>1.4320000000000001E-7</c:v>
                </c:pt>
                <c:pt idx="309">
                  <c:v>1.4320000000000001E-7</c:v>
                </c:pt>
                <c:pt idx="310">
                  <c:v>1.4320000000000001E-7</c:v>
                </c:pt>
                <c:pt idx="311">
                  <c:v>1.4320000000000001E-7</c:v>
                </c:pt>
                <c:pt idx="312">
                  <c:v>1.4320000000000001E-7</c:v>
                </c:pt>
                <c:pt idx="313">
                  <c:v>1.4320000000000001E-7</c:v>
                </c:pt>
                <c:pt idx="314">
                  <c:v>1.4320000000000001E-7</c:v>
                </c:pt>
                <c:pt idx="315">
                  <c:v>1.4320000000000001E-7</c:v>
                </c:pt>
                <c:pt idx="316">
                  <c:v>1.4320000000000001E-7</c:v>
                </c:pt>
                <c:pt idx="317">
                  <c:v>1.4320000000000001E-7</c:v>
                </c:pt>
                <c:pt idx="318">
                  <c:v>1.4320000000000001E-7</c:v>
                </c:pt>
                <c:pt idx="319">
                  <c:v>1.4320000000000001E-7</c:v>
                </c:pt>
                <c:pt idx="320">
                  <c:v>1.4320000000000001E-7</c:v>
                </c:pt>
                <c:pt idx="321">
                  <c:v>1.4320000000000001E-7</c:v>
                </c:pt>
                <c:pt idx="322">
                  <c:v>1.4320000000000001E-7</c:v>
                </c:pt>
                <c:pt idx="323">
                  <c:v>1.4320000000000001E-7</c:v>
                </c:pt>
                <c:pt idx="324">
                  <c:v>1.4320000000000001E-7</c:v>
                </c:pt>
                <c:pt idx="325">
                  <c:v>1.4320000000000001E-7</c:v>
                </c:pt>
                <c:pt idx="326">
                  <c:v>1.4320000000000001E-7</c:v>
                </c:pt>
                <c:pt idx="327">
                  <c:v>1.4320000000000001E-7</c:v>
                </c:pt>
                <c:pt idx="328">
                  <c:v>1.4320000000000001E-7</c:v>
                </c:pt>
                <c:pt idx="329">
                  <c:v>1.4320000000000001E-7</c:v>
                </c:pt>
                <c:pt idx="330">
                  <c:v>1.4320000000000001E-7</c:v>
                </c:pt>
                <c:pt idx="331">
                  <c:v>1.4320000000000001E-7</c:v>
                </c:pt>
                <c:pt idx="332">
                  <c:v>1.4320000000000001E-7</c:v>
                </c:pt>
                <c:pt idx="333">
                  <c:v>1.4320000000000001E-7</c:v>
                </c:pt>
                <c:pt idx="334">
                  <c:v>1.4320000000000001E-7</c:v>
                </c:pt>
                <c:pt idx="335">
                  <c:v>1.4320000000000001E-7</c:v>
                </c:pt>
                <c:pt idx="336">
                  <c:v>1.4320000000000001E-7</c:v>
                </c:pt>
                <c:pt idx="337">
                  <c:v>1.4320000000000001E-7</c:v>
                </c:pt>
                <c:pt idx="338">
                  <c:v>1.4320000000000001E-7</c:v>
                </c:pt>
                <c:pt idx="339">
                  <c:v>1.4320000000000001E-7</c:v>
                </c:pt>
                <c:pt idx="340">
                  <c:v>1.4320000000000001E-7</c:v>
                </c:pt>
                <c:pt idx="341">
                  <c:v>1.4320000000000001E-7</c:v>
                </c:pt>
                <c:pt idx="342">
                  <c:v>1.4320000000000001E-7</c:v>
                </c:pt>
                <c:pt idx="343">
                  <c:v>1.4320000000000001E-7</c:v>
                </c:pt>
                <c:pt idx="344">
                  <c:v>1.4320000000000001E-7</c:v>
                </c:pt>
                <c:pt idx="345">
                  <c:v>1.4320000000000001E-7</c:v>
                </c:pt>
                <c:pt idx="346">
                  <c:v>1.4320000000000001E-7</c:v>
                </c:pt>
                <c:pt idx="347">
                  <c:v>1.4320000000000001E-7</c:v>
                </c:pt>
                <c:pt idx="348">
                  <c:v>1.4320000000000001E-7</c:v>
                </c:pt>
                <c:pt idx="349">
                  <c:v>1.4320000000000001E-7</c:v>
                </c:pt>
                <c:pt idx="350">
                  <c:v>1.4320000000000001E-7</c:v>
                </c:pt>
                <c:pt idx="351">
                  <c:v>1.4320000000000001E-7</c:v>
                </c:pt>
                <c:pt idx="352">
                  <c:v>1.4320000000000001E-7</c:v>
                </c:pt>
                <c:pt idx="353">
                  <c:v>1.4320000000000001E-7</c:v>
                </c:pt>
                <c:pt idx="354">
                  <c:v>1.4320000000000001E-7</c:v>
                </c:pt>
                <c:pt idx="355">
                  <c:v>1.4320000000000001E-7</c:v>
                </c:pt>
                <c:pt idx="356">
                  <c:v>1.4320000000000001E-7</c:v>
                </c:pt>
                <c:pt idx="357">
                  <c:v>1.4320000000000001E-7</c:v>
                </c:pt>
                <c:pt idx="358">
                  <c:v>1.4320000000000001E-7</c:v>
                </c:pt>
                <c:pt idx="359">
                  <c:v>1.4320000000000001E-7</c:v>
                </c:pt>
                <c:pt idx="360">
                  <c:v>1.4320000000000001E-7</c:v>
                </c:pt>
                <c:pt idx="361">
                  <c:v>1.4320000000000001E-7</c:v>
                </c:pt>
                <c:pt idx="362">
                  <c:v>1.4320000000000001E-7</c:v>
                </c:pt>
                <c:pt idx="363">
                  <c:v>1.4320000000000001E-7</c:v>
                </c:pt>
                <c:pt idx="364">
                  <c:v>1.4320000000000001E-7</c:v>
                </c:pt>
                <c:pt idx="365">
                  <c:v>1.4320000000000001E-7</c:v>
                </c:pt>
                <c:pt idx="366">
                  <c:v>1.4320000000000001E-7</c:v>
                </c:pt>
                <c:pt idx="367">
                  <c:v>1.4320000000000001E-7</c:v>
                </c:pt>
                <c:pt idx="368">
                  <c:v>1.4320000000000001E-7</c:v>
                </c:pt>
                <c:pt idx="369">
                  <c:v>1.4320000000000001E-7</c:v>
                </c:pt>
                <c:pt idx="370">
                  <c:v>1.4320000000000001E-7</c:v>
                </c:pt>
                <c:pt idx="371">
                  <c:v>1.4320000000000001E-7</c:v>
                </c:pt>
                <c:pt idx="372">
                  <c:v>1.4320000000000001E-7</c:v>
                </c:pt>
                <c:pt idx="373">
                  <c:v>1.4320000000000001E-7</c:v>
                </c:pt>
                <c:pt idx="374">
                  <c:v>1.4320000000000001E-7</c:v>
                </c:pt>
                <c:pt idx="375">
                  <c:v>1.4320000000000001E-7</c:v>
                </c:pt>
                <c:pt idx="376">
                  <c:v>1.4320000000000001E-7</c:v>
                </c:pt>
                <c:pt idx="377">
                  <c:v>1.4320000000000001E-7</c:v>
                </c:pt>
                <c:pt idx="378">
                  <c:v>1.4320000000000001E-7</c:v>
                </c:pt>
                <c:pt idx="379">
                  <c:v>1.4320000000000001E-7</c:v>
                </c:pt>
                <c:pt idx="380">
                  <c:v>1.4320000000000001E-7</c:v>
                </c:pt>
                <c:pt idx="381">
                  <c:v>1.4320000000000001E-7</c:v>
                </c:pt>
                <c:pt idx="382">
                  <c:v>1.4320000000000001E-7</c:v>
                </c:pt>
                <c:pt idx="383">
                  <c:v>1.4320000000000001E-7</c:v>
                </c:pt>
                <c:pt idx="384">
                  <c:v>1.4320000000000001E-7</c:v>
                </c:pt>
                <c:pt idx="385">
                  <c:v>1.4320000000000001E-7</c:v>
                </c:pt>
                <c:pt idx="386">
                  <c:v>1.4320000000000001E-7</c:v>
                </c:pt>
                <c:pt idx="387">
                  <c:v>1.4320000000000001E-7</c:v>
                </c:pt>
                <c:pt idx="388">
                  <c:v>1.4320000000000001E-7</c:v>
                </c:pt>
                <c:pt idx="389">
                  <c:v>1.4320000000000001E-7</c:v>
                </c:pt>
                <c:pt idx="390">
                  <c:v>1.4320000000000001E-7</c:v>
                </c:pt>
                <c:pt idx="391">
                  <c:v>1.4320000000000001E-7</c:v>
                </c:pt>
                <c:pt idx="392">
                  <c:v>1.4320000000000001E-7</c:v>
                </c:pt>
                <c:pt idx="393">
                  <c:v>1.4320000000000001E-7</c:v>
                </c:pt>
                <c:pt idx="394">
                  <c:v>1.4320000000000001E-7</c:v>
                </c:pt>
                <c:pt idx="395">
                  <c:v>1.4320000000000001E-7</c:v>
                </c:pt>
                <c:pt idx="396">
                  <c:v>1.4320000000000001E-7</c:v>
                </c:pt>
                <c:pt idx="397">
                  <c:v>1.4320000000000001E-7</c:v>
                </c:pt>
                <c:pt idx="398">
                  <c:v>1.4320000000000001E-7</c:v>
                </c:pt>
                <c:pt idx="399">
                  <c:v>1.4320000000000001E-7</c:v>
                </c:pt>
                <c:pt idx="400">
                  <c:v>1.4320000000000001E-7</c:v>
                </c:pt>
                <c:pt idx="401">
                  <c:v>1.4320000000000001E-7</c:v>
                </c:pt>
                <c:pt idx="402">
                  <c:v>1.4320000000000001E-7</c:v>
                </c:pt>
                <c:pt idx="403">
                  <c:v>1.4320000000000001E-7</c:v>
                </c:pt>
                <c:pt idx="404">
                  <c:v>1.4320000000000001E-7</c:v>
                </c:pt>
                <c:pt idx="405">
                  <c:v>1.4320000000000001E-7</c:v>
                </c:pt>
                <c:pt idx="406">
                  <c:v>1.4320000000000001E-7</c:v>
                </c:pt>
                <c:pt idx="407">
                  <c:v>1.4320000000000001E-7</c:v>
                </c:pt>
                <c:pt idx="408">
                  <c:v>1.4320000000000001E-7</c:v>
                </c:pt>
                <c:pt idx="409">
                  <c:v>1.4320000000000001E-7</c:v>
                </c:pt>
                <c:pt idx="410">
                  <c:v>1.4320000000000001E-7</c:v>
                </c:pt>
                <c:pt idx="411">
                  <c:v>1.4320000000000001E-7</c:v>
                </c:pt>
                <c:pt idx="412">
                  <c:v>1.4320000000000001E-7</c:v>
                </c:pt>
                <c:pt idx="413">
                  <c:v>1.4320000000000001E-7</c:v>
                </c:pt>
                <c:pt idx="414">
                  <c:v>1.4320000000000001E-7</c:v>
                </c:pt>
                <c:pt idx="415">
                  <c:v>1.4320000000000001E-7</c:v>
                </c:pt>
                <c:pt idx="416">
                  <c:v>1.4320000000000001E-7</c:v>
                </c:pt>
                <c:pt idx="417">
                  <c:v>1.4320000000000001E-7</c:v>
                </c:pt>
                <c:pt idx="418">
                  <c:v>1.4320000000000001E-7</c:v>
                </c:pt>
                <c:pt idx="419">
                  <c:v>1.4320000000000001E-7</c:v>
                </c:pt>
                <c:pt idx="420">
                  <c:v>1.4320000000000001E-7</c:v>
                </c:pt>
                <c:pt idx="421">
                  <c:v>1.4320000000000001E-7</c:v>
                </c:pt>
                <c:pt idx="422">
                  <c:v>1.4320000000000001E-7</c:v>
                </c:pt>
                <c:pt idx="423">
                  <c:v>1.4320000000000001E-7</c:v>
                </c:pt>
                <c:pt idx="424">
                  <c:v>1.4320000000000001E-7</c:v>
                </c:pt>
                <c:pt idx="425">
                  <c:v>1.4320000000000001E-7</c:v>
                </c:pt>
                <c:pt idx="426">
                  <c:v>1.4320000000000001E-7</c:v>
                </c:pt>
                <c:pt idx="427">
                  <c:v>1.4320000000000001E-7</c:v>
                </c:pt>
                <c:pt idx="428">
                  <c:v>1.4320000000000001E-7</c:v>
                </c:pt>
                <c:pt idx="429">
                  <c:v>1.4320000000000001E-7</c:v>
                </c:pt>
                <c:pt idx="430">
                  <c:v>1.4320000000000001E-7</c:v>
                </c:pt>
                <c:pt idx="431">
                  <c:v>1.4320000000000001E-7</c:v>
                </c:pt>
                <c:pt idx="432">
                  <c:v>1.4320000000000001E-7</c:v>
                </c:pt>
                <c:pt idx="433">
                  <c:v>1.4320000000000001E-7</c:v>
                </c:pt>
                <c:pt idx="434">
                  <c:v>1.4320000000000001E-7</c:v>
                </c:pt>
                <c:pt idx="435">
                  <c:v>1.4320000000000001E-7</c:v>
                </c:pt>
                <c:pt idx="436">
                  <c:v>1.4320000000000001E-7</c:v>
                </c:pt>
                <c:pt idx="437">
                  <c:v>1.4320000000000001E-7</c:v>
                </c:pt>
                <c:pt idx="438">
                  <c:v>1.4320000000000001E-7</c:v>
                </c:pt>
                <c:pt idx="439">
                  <c:v>1.4320000000000001E-7</c:v>
                </c:pt>
                <c:pt idx="440">
                  <c:v>1.4320000000000001E-7</c:v>
                </c:pt>
                <c:pt idx="441">
                  <c:v>1.4320000000000001E-7</c:v>
                </c:pt>
                <c:pt idx="442">
                  <c:v>1.4320000000000001E-7</c:v>
                </c:pt>
                <c:pt idx="443">
                  <c:v>1.4320000000000001E-7</c:v>
                </c:pt>
                <c:pt idx="444">
                  <c:v>1.4320000000000001E-7</c:v>
                </c:pt>
                <c:pt idx="445">
                  <c:v>1.4320000000000001E-7</c:v>
                </c:pt>
                <c:pt idx="446">
                  <c:v>1.4320000000000001E-7</c:v>
                </c:pt>
                <c:pt idx="447">
                  <c:v>1.4320000000000001E-7</c:v>
                </c:pt>
                <c:pt idx="448">
                  <c:v>1.4320000000000001E-7</c:v>
                </c:pt>
                <c:pt idx="449">
                  <c:v>1.4320000000000001E-7</c:v>
                </c:pt>
                <c:pt idx="450">
                  <c:v>1.4320000000000001E-7</c:v>
                </c:pt>
                <c:pt idx="451">
                  <c:v>1.4320000000000001E-7</c:v>
                </c:pt>
                <c:pt idx="452">
                  <c:v>1.4320000000000001E-7</c:v>
                </c:pt>
                <c:pt idx="453">
                  <c:v>1.4320000000000001E-7</c:v>
                </c:pt>
                <c:pt idx="454">
                  <c:v>1.4320000000000001E-7</c:v>
                </c:pt>
                <c:pt idx="455">
                  <c:v>1.4320000000000001E-7</c:v>
                </c:pt>
                <c:pt idx="456">
                  <c:v>1.4320000000000001E-7</c:v>
                </c:pt>
                <c:pt idx="457">
                  <c:v>1.4320000000000001E-7</c:v>
                </c:pt>
                <c:pt idx="458">
                  <c:v>1.4320000000000001E-7</c:v>
                </c:pt>
                <c:pt idx="459">
                  <c:v>1.4320000000000001E-7</c:v>
                </c:pt>
                <c:pt idx="460">
                  <c:v>1.4320000000000001E-7</c:v>
                </c:pt>
                <c:pt idx="461">
                  <c:v>1.4320000000000001E-7</c:v>
                </c:pt>
                <c:pt idx="462">
                  <c:v>1.4320000000000001E-7</c:v>
                </c:pt>
                <c:pt idx="463">
                  <c:v>1.4320000000000001E-7</c:v>
                </c:pt>
                <c:pt idx="464">
                  <c:v>1.4320000000000001E-7</c:v>
                </c:pt>
                <c:pt idx="465">
                  <c:v>1.4320000000000001E-7</c:v>
                </c:pt>
                <c:pt idx="466">
                  <c:v>1.4320000000000001E-7</c:v>
                </c:pt>
                <c:pt idx="467">
                  <c:v>1.4320000000000001E-7</c:v>
                </c:pt>
                <c:pt idx="468">
                  <c:v>1.4320000000000001E-7</c:v>
                </c:pt>
                <c:pt idx="469">
                  <c:v>1.4320000000000001E-7</c:v>
                </c:pt>
                <c:pt idx="470">
                  <c:v>1.4320000000000001E-7</c:v>
                </c:pt>
                <c:pt idx="471">
                  <c:v>1.4320000000000001E-7</c:v>
                </c:pt>
                <c:pt idx="472">
                  <c:v>1.4320000000000001E-7</c:v>
                </c:pt>
                <c:pt idx="473">
                  <c:v>1.4320000000000001E-7</c:v>
                </c:pt>
                <c:pt idx="474">
                  <c:v>1.4320000000000001E-7</c:v>
                </c:pt>
                <c:pt idx="475">
                  <c:v>1.4320000000000001E-7</c:v>
                </c:pt>
                <c:pt idx="476">
                  <c:v>1.4320000000000001E-7</c:v>
                </c:pt>
                <c:pt idx="477">
                  <c:v>1.4320000000000001E-7</c:v>
                </c:pt>
                <c:pt idx="478">
                  <c:v>1.4320000000000001E-7</c:v>
                </c:pt>
                <c:pt idx="479">
                  <c:v>1.4320000000000001E-7</c:v>
                </c:pt>
                <c:pt idx="480">
                  <c:v>1.4320000000000001E-7</c:v>
                </c:pt>
                <c:pt idx="481">
                  <c:v>1.4320000000000001E-7</c:v>
                </c:pt>
                <c:pt idx="482">
                  <c:v>1.4320000000000001E-7</c:v>
                </c:pt>
                <c:pt idx="483">
                  <c:v>1.4320000000000001E-7</c:v>
                </c:pt>
                <c:pt idx="484">
                  <c:v>1.4320000000000001E-7</c:v>
                </c:pt>
                <c:pt idx="485">
                  <c:v>1.4320000000000001E-7</c:v>
                </c:pt>
                <c:pt idx="486">
                  <c:v>1.4320000000000001E-7</c:v>
                </c:pt>
                <c:pt idx="487">
                  <c:v>1.4329999999999999E-7</c:v>
                </c:pt>
                <c:pt idx="488">
                  <c:v>1.4329999999999999E-7</c:v>
                </c:pt>
                <c:pt idx="489">
                  <c:v>1.4329999999999999E-7</c:v>
                </c:pt>
                <c:pt idx="490">
                  <c:v>1.4329999999999999E-7</c:v>
                </c:pt>
                <c:pt idx="491">
                  <c:v>1.4329999999999999E-7</c:v>
                </c:pt>
                <c:pt idx="492">
                  <c:v>1.4329999999999999E-7</c:v>
                </c:pt>
                <c:pt idx="493">
                  <c:v>1.4329999999999999E-7</c:v>
                </c:pt>
                <c:pt idx="494">
                  <c:v>1.4329999999999999E-7</c:v>
                </c:pt>
                <c:pt idx="495">
                  <c:v>1.4329999999999999E-7</c:v>
                </c:pt>
                <c:pt idx="496">
                  <c:v>1.4329999999999999E-7</c:v>
                </c:pt>
                <c:pt idx="497">
                  <c:v>1.4329999999999999E-7</c:v>
                </c:pt>
                <c:pt idx="498">
                  <c:v>1.4329999999999999E-7</c:v>
                </c:pt>
                <c:pt idx="499">
                  <c:v>1.4329999999999999E-7</c:v>
                </c:pt>
                <c:pt idx="500">
                  <c:v>1.4329999999999999E-7</c:v>
                </c:pt>
                <c:pt idx="501">
                  <c:v>1.4329999999999999E-7</c:v>
                </c:pt>
                <c:pt idx="502">
                  <c:v>1.4329999999999999E-7</c:v>
                </c:pt>
                <c:pt idx="503">
                  <c:v>1.4329999999999999E-7</c:v>
                </c:pt>
                <c:pt idx="504">
                  <c:v>1.4329999999999999E-7</c:v>
                </c:pt>
                <c:pt idx="505">
                  <c:v>1.4329999999999999E-7</c:v>
                </c:pt>
                <c:pt idx="506">
                  <c:v>1.4329999999999999E-7</c:v>
                </c:pt>
                <c:pt idx="507">
                  <c:v>1.4329999999999999E-7</c:v>
                </c:pt>
                <c:pt idx="508">
                  <c:v>1.4329999999999999E-7</c:v>
                </c:pt>
                <c:pt idx="509">
                  <c:v>1.4329999999999999E-7</c:v>
                </c:pt>
                <c:pt idx="510">
                  <c:v>1.4329999999999999E-7</c:v>
                </c:pt>
                <c:pt idx="511">
                  <c:v>1.4329999999999999E-7</c:v>
                </c:pt>
                <c:pt idx="512">
                  <c:v>1.4329999999999999E-7</c:v>
                </c:pt>
                <c:pt idx="513">
                  <c:v>1.4329999999999999E-7</c:v>
                </c:pt>
                <c:pt idx="514">
                  <c:v>1.4329999999999999E-7</c:v>
                </c:pt>
                <c:pt idx="515">
                  <c:v>1.4329999999999999E-7</c:v>
                </c:pt>
                <c:pt idx="516">
                  <c:v>1.4329999999999999E-7</c:v>
                </c:pt>
                <c:pt idx="517">
                  <c:v>1.4329999999999999E-7</c:v>
                </c:pt>
                <c:pt idx="518">
                  <c:v>1.4329999999999999E-7</c:v>
                </c:pt>
                <c:pt idx="519">
                  <c:v>1.4329999999999999E-7</c:v>
                </c:pt>
                <c:pt idx="520">
                  <c:v>1.4329999999999999E-7</c:v>
                </c:pt>
                <c:pt idx="521">
                  <c:v>1.4329999999999999E-7</c:v>
                </c:pt>
                <c:pt idx="522">
                  <c:v>1.4329999999999999E-7</c:v>
                </c:pt>
                <c:pt idx="523">
                  <c:v>1.4329999999999999E-7</c:v>
                </c:pt>
                <c:pt idx="524">
                  <c:v>1.4329999999999999E-7</c:v>
                </c:pt>
                <c:pt idx="525">
                  <c:v>1.4329999999999999E-7</c:v>
                </c:pt>
                <c:pt idx="526">
                  <c:v>1.4329999999999999E-7</c:v>
                </c:pt>
                <c:pt idx="527">
                  <c:v>1.4329999999999999E-7</c:v>
                </c:pt>
                <c:pt idx="528">
                  <c:v>1.4329999999999999E-7</c:v>
                </c:pt>
                <c:pt idx="529">
                  <c:v>1.4329999999999999E-7</c:v>
                </c:pt>
                <c:pt idx="530">
                  <c:v>1.4329999999999999E-7</c:v>
                </c:pt>
                <c:pt idx="531">
                  <c:v>1.4329999999999999E-7</c:v>
                </c:pt>
                <c:pt idx="532">
                  <c:v>1.4329999999999999E-7</c:v>
                </c:pt>
                <c:pt idx="533">
                  <c:v>1.4329999999999999E-7</c:v>
                </c:pt>
                <c:pt idx="534">
                  <c:v>1.4329999999999999E-7</c:v>
                </c:pt>
                <c:pt idx="535">
                  <c:v>1.4329999999999999E-7</c:v>
                </c:pt>
                <c:pt idx="536">
                  <c:v>1.4329999999999999E-7</c:v>
                </c:pt>
                <c:pt idx="537">
                  <c:v>1.4329999999999999E-7</c:v>
                </c:pt>
                <c:pt idx="538">
                  <c:v>1.4329999999999999E-7</c:v>
                </c:pt>
                <c:pt idx="539">
                  <c:v>1.4329999999999999E-7</c:v>
                </c:pt>
                <c:pt idx="540">
                  <c:v>1.4329999999999999E-7</c:v>
                </c:pt>
                <c:pt idx="541">
                  <c:v>1.4329999999999999E-7</c:v>
                </c:pt>
                <c:pt idx="542">
                  <c:v>1.4329999999999999E-7</c:v>
                </c:pt>
                <c:pt idx="543">
                  <c:v>1.4329999999999999E-7</c:v>
                </c:pt>
                <c:pt idx="544">
                  <c:v>1.4329999999999999E-7</c:v>
                </c:pt>
                <c:pt idx="545">
                  <c:v>1.4329999999999999E-7</c:v>
                </c:pt>
                <c:pt idx="546">
                  <c:v>1.4329999999999999E-7</c:v>
                </c:pt>
                <c:pt idx="547">
                  <c:v>1.4329999999999999E-7</c:v>
                </c:pt>
                <c:pt idx="548">
                  <c:v>1.4329999999999999E-7</c:v>
                </c:pt>
                <c:pt idx="549">
                  <c:v>1.4329999999999999E-7</c:v>
                </c:pt>
                <c:pt idx="550">
                  <c:v>1.4329999999999999E-7</c:v>
                </c:pt>
                <c:pt idx="551">
                  <c:v>1.4329999999999999E-7</c:v>
                </c:pt>
                <c:pt idx="552">
                  <c:v>1.4329999999999999E-7</c:v>
                </c:pt>
                <c:pt idx="553">
                  <c:v>1.4329999999999999E-7</c:v>
                </c:pt>
                <c:pt idx="554">
                  <c:v>1.4329999999999999E-7</c:v>
                </c:pt>
                <c:pt idx="555">
                  <c:v>1.4329999999999999E-7</c:v>
                </c:pt>
                <c:pt idx="556">
                  <c:v>1.4329999999999999E-7</c:v>
                </c:pt>
                <c:pt idx="557">
                  <c:v>1.4329999999999999E-7</c:v>
                </c:pt>
                <c:pt idx="558">
                  <c:v>1.4329999999999999E-7</c:v>
                </c:pt>
                <c:pt idx="559">
                  <c:v>1.4329999999999999E-7</c:v>
                </c:pt>
                <c:pt idx="560">
                  <c:v>1.4329999999999999E-7</c:v>
                </c:pt>
                <c:pt idx="561">
                  <c:v>1.4329999999999999E-7</c:v>
                </c:pt>
                <c:pt idx="562">
                  <c:v>1.4329999999999999E-7</c:v>
                </c:pt>
                <c:pt idx="563">
                  <c:v>1.4329999999999999E-7</c:v>
                </c:pt>
                <c:pt idx="564">
                  <c:v>1.4329999999999999E-7</c:v>
                </c:pt>
                <c:pt idx="565">
                  <c:v>1.4329999999999999E-7</c:v>
                </c:pt>
                <c:pt idx="566">
                  <c:v>1.4329999999999999E-7</c:v>
                </c:pt>
                <c:pt idx="567">
                  <c:v>1.4329999999999999E-7</c:v>
                </c:pt>
                <c:pt idx="568">
                  <c:v>1.4329999999999999E-7</c:v>
                </c:pt>
                <c:pt idx="569">
                  <c:v>1.4329999999999999E-7</c:v>
                </c:pt>
                <c:pt idx="570">
                  <c:v>1.4329999999999999E-7</c:v>
                </c:pt>
                <c:pt idx="571">
                  <c:v>1.4329999999999999E-7</c:v>
                </c:pt>
                <c:pt idx="572">
                  <c:v>1.4329999999999999E-7</c:v>
                </c:pt>
                <c:pt idx="573">
                  <c:v>1.4329999999999999E-7</c:v>
                </c:pt>
                <c:pt idx="574">
                  <c:v>1.4329999999999999E-7</c:v>
                </c:pt>
                <c:pt idx="575">
                  <c:v>1.4329999999999999E-7</c:v>
                </c:pt>
                <c:pt idx="576">
                  <c:v>1.4329999999999999E-7</c:v>
                </c:pt>
                <c:pt idx="577">
                  <c:v>1.4329999999999999E-7</c:v>
                </c:pt>
                <c:pt idx="578">
                  <c:v>1.4329999999999999E-7</c:v>
                </c:pt>
                <c:pt idx="579">
                  <c:v>1.4329999999999999E-7</c:v>
                </c:pt>
                <c:pt idx="580">
                  <c:v>1.4329999999999999E-7</c:v>
                </c:pt>
                <c:pt idx="581">
                  <c:v>1.4329999999999999E-7</c:v>
                </c:pt>
                <c:pt idx="582">
                  <c:v>1.4329999999999999E-7</c:v>
                </c:pt>
                <c:pt idx="583">
                  <c:v>1.4329999999999999E-7</c:v>
                </c:pt>
                <c:pt idx="584">
                  <c:v>1.4329999999999999E-7</c:v>
                </c:pt>
                <c:pt idx="585">
                  <c:v>1.4329999999999999E-7</c:v>
                </c:pt>
                <c:pt idx="586">
                  <c:v>1.4329999999999999E-7</c:v>
                </c:pt>
                <c:pt idx="587">
                  <c:v>1.4329999999999999E-7</c:v>
                </c:pt>
                <c:pt idx="588">
                  <c:v>1.4329999999999999E-7</c:v>
                </c:pt>
                <c:pt idx="589">
                  <c:v>1.4329999999999999E-7</c:v>
                </c:pt>
                <c:pt idx="590">
                  <c:v>1.4329999999999999E-7</c:v>
                </c:pt>
                <c:pt idx="591">
                  <c:v>1.4329999999999999E-7</c:v>
                </c:pt>
                <c:pt idx="592">
                  <c:v>1.4329999999999999E-7</c:v>
                </c:pt>
                <c:pt idx="593">
                  <c:v>1.4329999999999999E-7</c:v>
                </c:pt>
                <c:pt idx="594">
                  <c:v>1.4329999999999999E-7</c:v>
                </c:pt>
                <c:pt idx="595">
                  <c:v>1.4329999999999999E-7</c:v>
                </c:pt>
                <c:pt idx="596">
                  <c:v>1.4329999999999999E-7</c:v>
                </c:pt>
                <c:pt idx="597">
                  <c:v>1.4329999999999999E-7</c:v>
                </c:pt>
                <c:pt idx="598">
                  <c:v>1.4329999999999999E-7</c:v>
                </c:pt>
                <c:pt idx="599">
                  <c:v>1.4329999999999999E-7</c:v>
                </c:pt>
                <c:pt idx="600">
                  <c:v>1.4329999999999999E-7</c:v>
                </c:pt>
                <c:pt idx="601">
                  <c:v>1.4329999999999999E-7</c:v>
                </c:pt>
                <c:pt idx="602">
                  <c:v>1.4329999999999999E-7</c:v>
                </c:pt>
                <c:pt idx="603">
                  <c:v>1.4329999999999999E-7</c:v>
                </c:pt>
                <c:pt idx="604">
                  <c:v>1.4329999999999999E-7</c:v>
                </c:pt>
                <c:pt idx="605">
                  <c:v>1.4329999999999999E-7</c:v>
                </c:pt>
                <c:pt idx="606">
                  <c:v>1.4329999999999999E-7</c:v>
                </c:pt>
                <c:pt idx="607">
                  <c:v>1.4329999999999999E-7</c:v>
                </c:pt>
                <c:pt idx="608">
                  <c:v>1.4329999999999999E-7</c:v>
                </c:pt>
                <c:pt idx="609">
                  <c:v>1.4329999999999999E-7</c:v>
                </c:pt>
                <c:pt idx="610">
                  <c:v>1.4329999999999999E-7</c:v>
                </c:pt>
                <c:pt idx="611">
                  <c:v>1.4329999999999999E-7</c:v>
                </c:pt>
                <c:pt idx="612">
                  <c:v>1.4329999999999999E-7</c:v>
                </c:pt>
                <c:pt idx="613">
                  <c:v>1.4329999999999999E-7</c:v>
                </c:pt>
                <c:pt idx="614">
                  <c:v>1.4329999999999999E-7</c:v>
                </c:pt>
                <c:pt idx="615">
                  <c:v>1.4329999999999999E-7</c:v>
                </c:pt>
                <c:pt idx="616">
                  <c:v>1.4329999999999999E-7</c:v>
                </c:pt>
                <c:pt idx="617">
                  <c:v>1.4329999999999999E-7</c:v>
                </c:pt>
                <c:pt idx="618">
                  <c:v>1.4329999999999999E-7</c:v>
                </c:pt>
                <c:pt idx="619">
                  <c:v>1.4329999999999999E-7</c:v>
                </c:pt>
                <c:pt idx="620">
                  <c:v>1.4329999999999999E-7</c:v>
                </c:pt>
                <c:pt idx="621">
                  <c:v>1.4329999999999999E-7</c:v>
                </c:pt>
                <c:pt idx="622">
                  <c:v>1.4329999999999999E-7</c:v>
                </c:pt>
                <c:pt idx="623">
                  <c:v>1.4329999999999999E-7</c:v>
                </c:pt>
                <c:pt idx="624">
                  <c:v>1.4329999999999999E-7</c:v>
                </c:pt>
                <c:pt idx="625">
                  <c:v>1.4329999999999999E-7</c:v>
                </c:pt>
                <c:pt idx="626">
                  <c:v>1.4329999999999999E-7</c:v>
                </c:pt>
                <c:pt idx="627">
                  <c:v>1.4329999999999999E-7</c:v>
                </c:pt>
                <c:pt idx="628">
                  <c:v>1.4329999999999999E-7</c:v>
                </c:pt>
                <c:pt idx="629">
                  <c:v>1.4329999999999999E-7</c:v>
                </c:pt>
                <c:pt idx="630">
                  <c:v>1.4329999999999999E-7</c:v>
                </c:pt>
                <c:pt idx="631">
                  <c:v>1.4329999999999999E-7</c:v>
                </c:pt>
                <c:pt idx="632">
                  <c:v>1.4329999999999999E-7</c:v>
                </c:pt>
                <c:pt idx="633">
                  <c:v>1.4329999999999999E-7</c:v>
                </c:pt>
                <c:pt idx="634">
                  <c:v>1.4329999999999999E-7</c:v>
                </c:pt>
                <c:pt idx="635">
                  <c:v>1.4329999999999999E-7</c:v>
                </c:pt>
                <c:pt idx="636">
                  <c:v>1.4329999999999999E-7</c:v>
                </c:pt>
                <c:pt idx="637">
                  <c:v>1.4329999999999999E-7</c:v>
                </c:pt>
                <c:pt idx="638">
                  <c:v>1.4329999999999999E-7</c:v>
                </c:pt>
                <c:pt idx="639">
                  <c:v>1.4329999999999999E-7</c:v>
                </c:pt>
                <c:pt idx="640">
                  <c:v>1.4329999999999999E-7</c:v>
                </c:pt>
                <c:pt idx="641">
                  <c:v>1.4329999999999999E-7</c:v>
                </c:pt>
                <c:pt idx="642">
                  <c:v>1.4329999999999999E-7</c:v>
                </c:pt>
                <c:pt idx="643">
                  <c:v>1.4329999999999999E-7</c:v>
                </c:pt>
                <c:pt idx="644">
                  <c:v>1.4329999999999999E-7</c:v>
                </c:pt>
                <c:pt idx="645">
                  <c:v>1.4329999999999999E-7</c:v>
                </c:pt>
                <c:pt idx="646">
                  <c:v>1.4329999999999999E-7</c:v>
                </c:pt>
                <c:pt idx="647">
                  <c:v>1.4329999999999999E-7</c:v>
                </c:pt>
                <c:pt idx="648">
                  <c:v>1.4329999999999999E-7</c:v>
                </c:pt>
                <c:pt idx="649">
                  <c:v>1.4329999999999999E-7</c:v>
                </c:pt>
                <c:pt idx="650">
                  <c:v>1.4329999999999999E-7</c:v>
                </c:pt>
                <c:pt idx="651">
                  <c:v>1.4329999999999999E-7</c:v>
                </c:pt>
                <c:pt idx="652">
                  <c:v>1.4329999999999999E-7</c:v>
                </c:pt>
                <c:pt idx="653">
                  <c:v>1.4329999999999999E-7</c:v>
                </c:pt>
                <c:pt idx="654">
                  <c:v>1.4329999999999999E-7</c:v>
                </c:pt>
                <c:pt idx="655">
                  <c:v>1.4329999999999999E-7</c:v>
                </c:pt>
                <c:pt idx="656">
                  <c:v>1.4329999999999999E-7</c:v>
                </c:pt>
                <c:pt idx="657">
                  <c:v>1.4329999999999999E-7</c:v>
                </c:pt>
                <c:pt idx="658">
                  <c:v>1.4329999999999999E-7</c:v>
                </c:pt>
                <c:pt idx="659">
                  <c:v>1.4329999999999999E-7</c:v>
                </c:pt>
                <c:pt idx="660">
                  <c:v>1.4329999999999999E-7</c:v>
                </c:pt>
                <c:pt idx="661">
                  <c:v>1.4329999999999999E-7</c:v>
                </c:pt>
                <c:pt idx="662">
                  <c:v>1.4329999999999999E-7</c:v>
                </c:pt>
                <c:pt idx="663">
                  <c:v>1.4329999999999999E-7</c:v>
                </c:pt>
                <c:pt idx="664">
                  <c:v>1.4329999999999999E-7</c:v>
                </c:pt>
                <c:pt idx="665">
                  <c:v>1.4329999999999999E-7</c:v>
                </c:pt>
                <c:pt idx="666">
                  <c:v>1.4329999999999999E-7</c:v>
                </c:pt>
                <c:pt idx="667">
                  <c:v>1.4329999999999999E-7</c:v>
                </c:pt>
                <c:pt idx="668">
                  <c:v>1.4329999999999999E-7</c:v>
                </c:pt>
                <c:pt idx="669">
                  <c:v>1.4329999999999999E-7</c:v>
                </c:pt>
                <c:pt idx="670">
                  <c:v>1.4329999999999999E-7</c:v>
                </c:pt>
                <c:pt idx="671">
                  <c:v>1.4329999999999999E-7</c:v>
                </c:pt>
                <c:pt idx="672">
                  <c:v>1.4329999999999999E-7</c:v>
                </c:pt>
                <c:pt idx="673">
                  <c:v>1.4329999999999999E-7</c:v>
                </c:pt>
                <c:pt idx="674">
                  <c:v>1.4329999999999999E-7</c:v>
                </c:pt>
                <c:pt idx="675">
                  <c:v>1.4329999999999999E-7</c:v>
                </c:pt>
                <c:pt idx="676">
                  <c:v>1.4329999999999999E-7</c:v>
                </c:pt>
                <c:pt idx="677">
                  <c:v>1.4329999999999999E-7</c:v>
                </c:pt>
                <c:pt idx="678">
                  <c:v>1.4329999999999999E-7</c:v>
                </c:pt>
                <c:pt idx="679">
                  <c:v>1.4329999999999999E-7</c:v>
                </c:pt>
                <c:pt idx="680">
                  <c:v>1.4329999999999999E-7</c:v>
                </c:pt>
                <c:pt idx="681">
                  <c:v>1.4329999999999999E-7</c:v>
                </c:pt>
                <c:pt idx="682">
                  <c:v>1.4329999999999999E-7</c:v>
                </c:pt>
                <c:pt idx="683">
                  <c:v>1.4329999999999999E-7</c:v>
                </c:pt>
                <c:pt idx="684">
                  <c:v>1.4329999999999999E-7</c:v>
                </c:pt>
                <c:pt idx="685">
                  <c:v>1.4329999999999999E-7</c:v>
                </c:pt>
                <c:pt idx="686">
                  <c:v>1.4329999999999999E-7</c:v>
                </c:pt>
                <c:pt idx="687">
                  <c:v>1.4329999999999999E-7</c:v>
                </c:pt>
                <c:pt idx="688">
                  <c:v>1.4329999999999999E-7</c:v>
                </c:pt>
                <c:pt idx="689">
                  <c:v>1.4329999999999999E-7</c:v>
                </c:pt>
                <c:pt idx="690">
                  <c:v>1.4329999999999999E-7</c:v>
                </c:pt>
                <c:pt idx="691">
                  <c:v>1.4329999999999999E-7</c:v>
                </c:pt>
                <c:pt idx="692">
                  <c:v>1.4329999999999999E-7</c:v>
                </c:pt>
                <c:pt idx="693">
                  <c:v>1.4329999999999999E-7</c:v>
                </c:pt>
                <c:pt idx="694">
                  <c:v>1.4329999999999999E-7</c:v>
                </c:pt>
                <c:pt idx="695">
                  <c:v>1.4329999999999999E-7</c:v>
                </c:pt>
                <c:pt idx="696">
                  <c:v>1.4329999999999999E-7</c:v>
                </c:pt>
                <c:pt idx="697">
                  <c:v>1.4329999999999999E-7</c:v>
                </c:pt>
                <c:pt idx="698">
                  <c:v>1.4329999999999999E-7</c:v>
                </c:pt>
                <c:pt idx="699">
                  <c:v>1.4329999999999999E-7</c:v>
                </c:pt>
                <c:pt idx="700">
                  <c:v>1.4329999999999999E-7</c:v>
                </c:pt>
                <c:pt idx="701">
                  <c:v>1.4329999999999999E-7</c:v>
                </c:pt>
                <c:pt idx="702">
                  <c:v>1.4329999999999999E-7</c:v>
                </c:pt>
                <c:pt idx="703">
                  <c:v>1.4329999999999999E-7</c:v>
                </c:pt>
                <c:pt idx="704">
                  <c:v>1.4329999999999999E-7</c:v>
                </c:pt>
                <c:pt idx="705">
                  <c:v>1.4329999999999999E-7</c:v>
                </c:pt>
                <c:pt idx="706">
                  <c:v>1.4329999999999999E-7</c:v>
                </c:pt>
                <c:pt idx="707">
                  <c:v>1.4329999999999999E-7</c:v>
                </c:pt>
                <c:pt idx="708">
                  <c:v>1.4329999999999999E-7</c:v>
                </c:pt>
                <c:pt idx="709">
                  <c:v>1.4329999999999999E-7</c:v>
                </c:pt>
                <c:pt idx="710">
                  <c:v>1.4329999999999999E-7</c:v>
                </c:pt>
                <c:pt idx="711">
                  <c:v>1.4329999999999999E-7</c:v>
                </c:pt>
                <c:pt idx="712">
                  <c:v>1.4329999999999999E-7</c:v>
                </c:pt>
                <c:pt idx="713">
                  <c:v>1.4329999999999999E-7</c:v>
                </c:pt>
                <c:pt idx="714">
                  <c:v>1.4329999999999999E-7</c:v>
                </c:pt>
                <c:pt idx="715">
                  <c:v>1.4329999999999999E-7</c:v>
                </c:pt>
                <c:pt idx="716">
                  <c:v>1.4329999999999999E-7</c:v>
                </c:pt>
                <c:pt idx="717">
                  <c:v>1.4329999999999999E-7</c:v>
                </c:pt>
                <c:pt idx="718">
                  <c:v>1.4329999999999999E-7</c:v>
                </c:pt>
                <c:pt idx="719">
                  <c:v>1.4329999999999999E-7</c:v>
                </c:pt>
                <c:pt idx="720">
                  <c:v>1.4329999999999999E-7</c:v>
                </c:pt>
                <c:pt idx="721">
                  <c:v>1.4329999999999999E-7</c:v>
                </c:pt>
                <c:pt idx="722">
                  <c:v>1.4329999999999999E-7</c:v>
                </c:pt>
                <c:pt idx="723">
                  <c:v>1.4329999999999999E-7</c:v>
                </c:pt>
                <c:pt idx="724">
                  <c:v>1.4329999999999999E-7</c:v>
                </c:pt>
                <c:pt idx="725">
                  <c:v>1.4329999999999999E-7</c:v>
                </c:pt>
                <c:pt idx="726">
                  <c:v>1.4329999999999999E-7</c:v>
                </c:pt>
                <c:pt idx="727">
                  <c:v>1.4329999999999999E-7</c:v>
                </c:pt>
                <c:pt idx="728">
                  <c:v>1.4329999999999999E-7</c:v>
                </c:pt>
                <c:pt idx="729">
                  <c:v>1.4329999999999999E-7</c:v>
                </c:pt>
                <c:pt idx="730">
                  <c:v>1.4329999999999999E-7</c:v>
                </c:pt>
                <c:pt idx="731">
                  <c:v>1.4329999999999999E-7</c:v>
                </c:pt>
                <c:pt idx="732">
                  <c:v>1.4329999999999999E-7</c:v>
                </c:pt>
                <c:pt idx="733">
                  <c:v>1.4329999999999999E-7</c:v>
                </c:pt>
                <c:pt idx="734">
                  <c:v>1.4329999999999999E-7</c:v>
                </c:pt>
                <c:pt idx="735">
                  <c:v>1.4329999999999999E-7</c:v>
                </c:pt>
                <c:pt idx="736">
                  <c:v>1.4329999999999999E-7</c:v>
                </c:pt>
                <c:pt idx="737">
                  <c:v>1.4329999999999999E-7</c:v>
                </c:pt>
                <c:pt idx="738">
                  <c:v>1.4329999999999999E-7</c:v>
                </c:pt>
                <c:pt idx="739">
                  <c:v>1.4329999999999999E-7</c:v>
                </c:pt>
                <c:pt idx="740">
                  <c:v>1.4329999999999999E-7</c:v>
                </c:pt>
                <c:pt idx="741">
                  <c:v>1.4329999999999999E-7</c:v>
                </c:pt>
                <c:pt idx="742">
                  <c:v>1.4329999999999999E-7</c:v>
                </c:pt>
                <c:pt idx="743">
                  <c:v>1.4329999999999999E-7</c:v>
                </c:pt>
                <c:pt idx="744">
                  <c:v>1.4329999999999999E-7</c:v>
                </c:pt>
                <c:pt idx="745">
                  <c:v>1.4329999999999999E-7</c:v>
                </c:pt>
                <c:pt idx="746">
                  <c:v>1.4329999999999999E-7</c:v>
                </c:pt>
                <c:pt idx="747">
                  <c:v>1.4329999999999999E-7</c:v>
                </c:pt>
                <c:pt idx="748">
                  <c:v>1.4329999999999999E-7</c:v>
                </c:pt>
                <c:pt idx="749">
                  <c:v>1.4329999999999999E-7</c:v>
                </c:pt>
                <c:pt idx="750">
                  <c:v>1.4329999999999999E-7</c:v>
                </c:pt>
                <c:pt idx="751">
                  <c:v>1.4329999999999999E-7</c:v>
                </c:pt>
                <c:pt idx="752">
                  <c:v>1.4329999999999999E-7</c:v>
                </c:pt>
                <c:pt idx="753">
                  <c:v>1.4329999999999999E-7</c:v>
                </c:pt>
                <c:pt idx="754">
                  <c:v>1.4329999999999999E-7</c:v>
                </c:pt>
                <c:pt idx="755">
                  <c:v>1.4329999999999999E-7</c:v>
                </c:pt>
                <c:pt idx="756">
                  <c:v>1.4329999999999999E-7</c:v>
                </c:pt>
                <c:pt idx="757">
                  <c:v>1.4329999999999999E-7</c:v>
                </c:pt>
                <c:pt idx="758">
                  <c:v>1.4329999999999999E-7</c:v>
                </c:pt>
                <c:pt idx="759">
                  <c:v>1.4329999999999999E-7</c:v>
                </c:pt>
                <c:pt idx="760">
                  <c:v>1.4329999999999999E-7</c:v>
                </c:pt>
                <c:pt idx="761">
                  <c:v>1.4329999999999999E-7</c:v>
                </c:pt>
                <c:pt idx="762">
                  <c:v>1.4329999999999999E-7</c:v>
                </c:pt>
                <c:pt idx="763">
                  <c:v>1.4329999999999999E-7</c:v>
                </c:pt>
                <c:pt idx="764">
                  <c:v>1.4329999999999999E-7</c:v>
                </c:pt>
                <c:pt idx="765">
                  <c:v>1.4329999999999999E-7</c:v>
                </c:pt>
                <c:pt idx="766">
                  <c:v>1.4329999999999999E-7</c:v>
                </c:pt>
                <c:pt idx="767">
                  <c:v>1.4329999999999999E-7</c:v>
                </c:pt>
                <c:pt idx="768">
                  <c:v>1.4329999999999999E-7</c:v>
                </c:pt>
                <c:pt idx="769">
                  <c:v>1.4329999999999999E-7</c:v>
                </c:pt>
                <c:pt idx="770">
                  <c:v>1.4329999999999999E-7</c:v>
                </c:pt>
                <c:pt idx="771">
                  <c:v>1.4329999999999999E-7</c:v>
                </c:pt>
                <c:pt idx="772">
                  <c:v>1.4329999999999999E-7</c:v>
                </c:pt>
                <c:pt idx="773">
                  <c:v>1.4329999999999999E-7</c:v>
                </c:pt>
                <c:pt idx="774">
                  <c:v>1.4329999999999999E-7</c:v>
                </c:pt>
                <c:pt idx="775">
                  <c:v>1.4329999999999999E-7</c:v>
                </c:pt>
                <c:pt idx="776">
                  <c:v>1.4329999999999999E-7</c:v>
                </c:pt>
                <c:pt idx="777">
                  <c:v>1.4329999999999999E-7</c:v>
                </c:pt>
                <c:pt idx="778">
                  <c:v>1.4329999999999999E-7</c:v>
                </c:pt>
                <c:pt idx="779">
                  <c:v>1.4329999999999999E-7</c:v>
                </c:pt>
                <c:pt idx="780">
                  <c:v>1.4329999999999999E-7</c:v>
                </c:pt>
                <c:pt idx="781">
                  <c:v>1.4329999999999999E-7</c:v>
                </c:pt>
                <c:pt idx="782">
                  <c:v>1.4329999999999999E-7</c:v>
                </c:pt>
                <c:pt idx="783">
                  <c:v>1.4329999999999999E-7</c:v>
                </c:pt>
                <c:pt idx="784">
                  <c:v>1.4329999999999999E-7</c:v>
                </c:pt>
                <c:pt idx="785">
                  <c:v>1.4329999999999999E-7</c:v>
                </c:pt>
                <c:pt idx="786">
                  <c:v>1.4329999999999999E-7</c:v>
                </c:pt>
                <c:pt idx="787">
                  <c:v>1.4329999999999999E-7</c:v>
                </c:pt>
                <c:pt idx="788">
                  <c:v>1.4329999999999999E-7</c:v>
                </c:pt>
                <c:pt idx="789">
                  <c:v>1.4329999999999999E-7</c:v>
                </c:pt>
                <c:pt idx="790">
                  <c:v>1.4329999999999999E-7</c:v>
                </c:pt>
                <c:pt idx="791">
                  <c:v>1.4329999999999999E-7</c:v>
                </c:pt>
                <c:pt idx="792">
                  <c:v>1.4329999999999999E-7</c:v>
                </c:pt>
                <c:pt idx="793">
                  <c:v>1.4329999999999999E-7</c:v>
                </c:pt>
                <c:pt idx="794">
                  <c:v>1.4329999999999999E-7</c:v>
                </c:pt>
                <c:pt idx="795">
                  <c:v>1.4329999999999999E-7</c:v>
                </c:pt>
                <c:pt idx="796">
                  <c:v>1.4329999999999999E-7</c:v>
                </c:pt>
                <c:pt idx="797">
                  <c:v>1.4329999999999999E-7</c:v>
                </c:pt>
                <c:pt idx="798">
                  <c:v>1.4329999999999999E-7</c:v>
                </c:pt>
                <c:pt idx="799">
                  <c:v>1.4329999999999999E-7</c:v>
                </c:pt>
                <c:pt idx="800">
                  <c:v>1.4329999999999999E-7</c:v>
                </c:pt>
                <c:pt idx="801">
                  <c:v>1.4329999999999999E-7</c:v>
                </c:pt>
                <c:pt idx="802">
                  <c:v>1.4329999999999999E-7</c:v>
                </c:pt>
                <c:pt idx="803">
                  <c:v>1.4329999999999999E-7</c:v>
                </c:pt>
                <c:pt idx="804">
                  <c:v>1.4329999999999999E-7</c:v>
                </c:pt>
                <c:pt idx="805">
                  <c:v>1.4329999999999999E-7</c:v>
                </c:pt>
                <c:pt idx="806">
                  <c:v>1.4329999999999999E-7</c:v>
                </c:pt>
                <c:pt idx="807">
                  <c:v>1.4329999999999999E-7</c:v>
                </c:pt>
                <c:pt idx="808">
                  <c:v>1.4329999999999999E-7</c:v>
                </c:pt>
                <c:pt idx="809">
                  <c:v>1.4329999999999999E-7</c:v>
                </c:pt>
                <c:pt idx="810">
                  <c:v>1.4329999999999999E-7</c:v>
                </c:pt>
                <c:pt idx="811">
                  <c:v>1.4329999999999999E-7</c:v>
                </c:pt>
                <c:pt idx="812">
                  <c:v>1.4329999999999999E-7</c:v>
                </c:pt>
                <c:pt idx="813">
                  <c:v>1.4329999999999999E-7</c:v>
                </c:pt>
                <c:pt idx="814">
                  <c:v>1.4329999999999999E-7</c:v>
                </c:pt>
                <c:pt idx="815">
                  <c:v>1.4329999999999999E-7</c:v>
                </c:pt>
                <c:pt idx="816">
                  <c:v>1.4329999999999999E-7</c:v>
                </c:pt>
                <c:pt idx="817">
                  <c:v>1.4329999999999999E-7</c:v>
                </c:pt>
                <c:pt idx="818">
                  <c:v>1.4329999999999999E-7</c:v>
                </c:pt>
                <c:pt idx="819">
                  <c:v>1.4329999999999999E-7</c:v>
                </c:pt>
                <c:pt idx="820">
                  <c:v>1.4329999999999999E-7</c:v>
                </c:pt>
                <c:pt idx="821">
                  <c:v>1.4329999999999999E-7</c:v>
                </c:pt>
                <c:pt idx="822">
                  <c:v>1.4329999999999999E-7</c:v>
                </c:pt>
                <c:pt idx="823">
                  <c:v>1.4329999999999999E-7</c:v>
                </c:pt>
                <c:pt idx="824">
                  <c:v>1.4329999999999999E-7</c:v>
                </c:pt>
                <c:pt idx="825">
                  <c:v>1.4329999999999999E-7</c:v>
                </c:pt>
                <c:pt idx="826">
                  <c:v>1.4329999999999999E-7</c:v>
                </c:pt>
                <c:pt idx="827">
                  <c:v>1.4329999999999999E-7</c:v>
                </c:pt>
                <c:pt idx="828">
                  <c:v>1.4329999999999999E-7</c:v>
                </c:pt>
                <c:pt idx="829">
                  <c:v>1.4329999999999999E-7</c:v>
                </c:pt>
                <c:pt idx="830">
                  <c:v>1.4329999999999999E-7</c:v>
                </c:pt>
                <c:pt idx="831">
                  <c:v>1.4329999999999999E-7</c:v>
                </c:pt>
                <c:pt idx="832">
                  <c:v>1.4329999999999999E-7</c:v>
                </c:pt>
                <c:pt idx="833">
                  <c:v>1.4329999999999999E-7</c:v>
                </c:pt>
                <c:pt idx="834">
                  <c:v>1.4329999999999999E-7</c:v>
                </c:pt>
                <c:pt idx="835">
                  <c:v>1.4329999999999999E-7</c:v>
                </c:pt>
                <c:pt idx="836">
                  <c:v>1.4329999999999999E-7</c:v>
                </c:pt>
                <c:pt idx="837">
                  <c:v>1.4329999999999999E-7</c:v>
                </c:pt>
                <c:pt idx="838">
                  <c:v>1.4329999999999999E-7</c:v>
                </c:pt>
                <c:pt idx="839">
                  <c:v>1.4329999999999999E-7</c:v>
                </c:pt>
                <c:pt idx="840">
                  <c:v>1.4329999999999999E-7</c:v>
                </c:pt>
                <c:pt idx="841">
                  <c:v>1.4329999999999999E-7</c:v>
                </c:pt>
                <c:pt idx="842">
                  <c:v>1.4329999999999999E-7</c:v>
                </c:pt>
                <c:pt idx="843">
                  <c:v>1.4329999999999999E-7</c:v>
                </c:pt>
                <c:pt idx="844">
                  <c:v>1.4329999999999999E-7</c:v>
                </c:pt>
                <c:pt idx="845">
                  <c:v>1.4329999999999999E-7</c:v>
                </c:pt>
                <c:pt idx="846">
                  <c:v>1.4329999999999999E-7</c:v>
                </c:pt>
                <c:pt idx="847">
                  <c:v>1.4329999999999999E-7</c:v>
                </c:pt>
                <c:pt idx="848">
                  <c:v>1.4329999999999999E-7</c:v>
                </c:pt>
                <c:pt idx="849">
                  <c:v>1.4329999999999999E-7</c:v>
                </c:pt>
                <c:pt idx="850">
                  <c:v>1.4329999999999999E-7</c:v>
                </c:pt>
                <c:pt idx="851">
                  <c:v>1.4329999999999999E-7</c:v>
                </c:pt>
                <c:pt idx="852">
                  <c:v>1.4329999999999999E-7</c:v>
                </c:pt>
                <c:pt idx="853">
                  <c:v>1.4329999999999999E-7</c:v>
                </c:pt>
                <c:pt idx="854">
                  <c:v>1.4329999999999999E-7</c:v>
                </c:pt>
                <c:pt idx="855">
                  <c:v>1.4329999999999999E-7</c:v>
                </c:pt>
                <c:pt idx="856">
                  <c:v>1.4329999999999999E-7</c:v>
                </c:pt>
                <c:pt idx="857">
                  <c:v>1.4329999999999999E-7</c:v>
                </c:pt>
                <c:pt idx="858">
                  <c:v>1.4329999999999999E-7</c:v>
                </c:pt>
                <c:pt idx="859">
                  <c:v>1.4329999999999999E-7</c:v>
                </c:pt>
                <c:pt idx="860">
                  <c:v>1.4329999999999999E-7</c:v>
                </c:pt>
                <c:pt idx="861">
                  <c:v>1.4329999999999999E-7</c:v>
                </c:pt>
                <c:pt idx="862">
                  <c:v>1.4329999999999999E-7</c:v>
                </c:pt>
                <c:pt idx="863">
                  <c:v>1.4329999999999999E-7</c:v>
                </c:pt>
                <c:pt idx="864">
                  <c:v>1.4329999999999999E-7</c:v>
                </c:pt>
                <c:pt idx="865">
                  <c:v>1.4329999999999999E-7</c:v>
                </c:pt>
                <c:pt idx="866">
                  <c:v>1.4329999999999999E-7</c:v>
                </c:pt>
                <c:pt idx="867">
                  <c:v>1.4329999999999999E-7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E9-4490-AD7F-1F7D1914D772}"/>
            </c:ext>
          </c:extLst>
        </c:ser>
        <c:ser>
          <c:idx val="6"/>
          <c:order val="1"/>
          <c:tx>
            <c:v>Gaussian beam 40fC@200kV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'Gaussian beam 40fC@200kV'!$F$3:$F$870</c:f>
              <c:numCache>
                <c:formatCode>0.00E+00</c:formatCode>
                <c:ptCount val="868"/>
                <c:pt idx="0">
                  <c:v>5.2509999999999996E-7</c:v>
                </c:pt>
                <c:pt idx="1">
                  <c:v>5.933E-7</c:v>
                </c:pt>
                <c:pt idx="2">
                  <c:v>6.6179999999999996E-7</c:v>
                </c:pt>
                <c:pt idx="3">
                  <c:v>7.4519999999999998E-7</c:v>
                </c:pt>
                <c:pt idx="4">
                  <c:v>8.2760000000000003E-7</c:v>
                </c:pt>
                <c:pt idx="5">
                  <c:v>9.1920000000000003E-7</c:v>
                </c:pt>
                <c:pt idx="6">
                  <c:v>1.0240000000000001E-6</c:v>
                </c:pt>
                <c:pt idx="7">
                  <c:v>1.141E-6</c:v>
                </c:pt>
                <c:pt idx="8">
                  <c:v>1.268E-6</c:v>
                </c:pt>
                <c:pt idx="9">
                  <c:v>1.3990000000000001E-6</c:v>
                </c:pt>
                <c:pt idx="10">
                  <c:v>1.5460000000000001E-6</c:v>
                </c:pt>
                <c:pt idx="11">
                  <c:v>1.7290000000000001E-6</c:v>
                </c:pt>
                <c:pt idx="12">
                  <c:v>1.9190000000000002E-6</c:v>
                </c:pt>
                <c:pt idx="13">
                  <c:v>2.1239999999999999E-6</c:v>
                </c:pt>
                <c:pt idx="14">
                  <c:v>2.3489999999999999E-6</c:v>
                </c:pt>
                <c:pt idx="15">
                  <c:v>2.6010000000000002E-6</c:v>
                </c:pt>
                <c:pt idx="16">
                  <c:v>2.853E-6</c:v>
                </c:pt>
                <c:pt idx="17">
                  <c:v>3.1319999999999998E-6</c:v>
                </c:pt>
                <c:pt idx="18">
                  <c:v>3.4529999999999998E-6</c:v>
                </c:pt>
                <c:pt idx="19">
                  <c:v>3.8020000000000002E-6</c:v>
                </c:pt>
                <c:pt idx="20">
                  <c:v>4.1960000000000001E-6</c:v>
                </c:pt>
                <c:pt idx="21">
                  <c:v>4.6240000000000001E-6</c:v>
                </c:pt>
                <c:pt idx="22">
                  <c:v>5.0969999999999996E-6</c:v>
                </c:pt>
                <c:pt idx="23">
                  <c:v>5.5990000000000001E-6</c:v>
                </c:pt>
                <c:pt idx="24">
                  <c:v>6.1630000000000001E-6</c:v>
                </c:pt>
                <c:pt idx="25">
                  <c:v>6.8009999999999998E-6</c:v>
                </c:pt>
                <c:pt idx="26">
                  <c:v>7.4610000000000002E-6</c:v>
                </c:pt>
                <c:pt idx="27">
                  <c:v>8.2199999999999992E-6</c:v>
                </c:pt>
                <c:pt idx="28">
                  <c:v>9.0589999999999992E-6</c:v>
                </c:pt>
                <c:pt idx="29">
                  <c:v>9.9850000000000001E-6</c:v>
                </c:pt>
                <c:pt idx="30">
                  <c:v>1.098E-5</c:v>
                </c:pt>
                <c:pt idx="31">
                  <c:v>1.206E-5</c:v>
                </c:pt>
                <c:pt idx="32">
                  <c:v>1.33E-5</c:v>
                </c:pt>
                <c:pt idx="33">
                  <c:v>1.464E-5</c:v>
                </c:pt>
                <c:pt idx="34">
                  <c:v>1.6079999999999999E-5</c:v>
                </c:pt>
                <c:pt idx="35">
                  <c:v>1.7710000000000002E-5</c:v>
                </c:pt>
                <c:pt idx="36">
                  <c:v>1.95E-5</c:v>
                </c:pt>
                <c:pt idx="37">
                  <c:v>2.1420000000000002E-5</c:v>
                </c:pt>
                <c:pt idx="38">
                  <c:v>2.3540000000000002E-5</c:v>
                </c:pt>
                <c:pt idx="39">
                  <c:v>2.5870000000000001E-5</c:v>
                </c:pt>
                <c:pt idx="40">
                  <c:v>2.8439999999999999E-5</c:v>
                </c:pt>
                <c:pt idx="41">
                  <c:v>3.1449999999999999E-5</c:v>
                </c:pt>
                <c:pt idx="42">
                  <c:v>3.4650000000000002E-5</c:v>
                </c:pt>
                <c:pt idx="43">
                  <c:v>3.8090000000000003E-5</c:v>
                </c:pt>
                <c:pt idx="44">
                  <c:v>4.1869999999999997E-5</c:v>
                </c:pt>
                <c:pt idx="45">
                  <c:v>4.6029999999999998E-5</c:v>
                </c:pt>
                <c:pt idx="46">
                  <c:v>5.0710000000000001E-5</c:v>
                </c:pt>
                <c:pt idx="47">
                  <c:v>5.575E-5</c:v>
                </c:pt>
                <c:pt idx="48">
                  <c:v>6.143E-5</c:v>
                </c:pt>
                <c:pt idx="49">
                  <c:v>6.7539999999999994E-5</c:v>
                </c:pt>
                <c:pt idx="50">
                  <c:v>7.4270000000000006E-5</c:v>
                </c:pt>
                <c:pt idx="51">
                  <c:v>8.1660000000000001E-5</c:v>
                </c:pt>
                <c:pt idx="52">
                  <c:v>8.9790000000000006E-5</c:v>
                </c:pt>
                <c:pt idx="53">
                  <c:v>9.8740000000000007E-5</c:v>
                </c:pt>
                <c:pt idx="54">
                  <c:v>1.086E-4</c:v>
                </c:pt>
                <c:pt idx="55">
                  <c:v>1.194E-4</c:v>
                </c:pt>
                <c:pt idx="56">
                  <c:v>1.3129999999999999E-4</c:v>
                </c:pt>
                <c:pt idx="57">
                  <c:v>1.4440000000000001E-4</c:v>
                </c:pt>
                <c:pt idx="58">
                  <c:v>1.5880000000000001E-4</c:v>
                </c:pt>
                <c:pt idx="59">
                  <c:v>1.7459999999999999E-4</c:v>
                </c:pt>
                <c:pt idx="60">
                  <c:v>1.92E-4</c:v>
                </c:pt>
                <c:pt idx="61">
                  <c:v>2.1110000000000001E-4</c:v>
                </c:pt>
                <c:pt idx="62">
                  <c:v>2.3220000000000001E-4</c:v>
                </c:pt>
                <c:pt idx="63">
                  <c:v>2.5530000000000003E-4</c:v>
                </c:pt>
                <c:pt idx="64">
                  <c:v>2.8079999999999999E-4</c:v>
                </c:pt>
                <c:pt idx="65">
                  <c:v>3.0880000000000002E-4</c:v>
                </c:pt>
                <c:pt idx="66">
                  <c:v>3.3960000000000001E-4</c:v>
                </c:pt>
                <c:pt idx="67">
                  <c:v>3.7340000000000002E-4</c:v>
                </c:pt>
                <c:pt idx="68">
                  <c:v>4.105E-4</c:v>
                </c:pt>
                <c:pt idx="69">
                  <c:v>4.5120000000000002E-4</c:v>
                </c:pt>
                <c:pt idx="70">
                  <c:v>4.9589999999999996E-4</c:v>
                </c:pt>
                <c:pt idx="71">
                  <c:v>5.4469999999999996E-4</c:v>
                </c:pt>
                <c:pt idx="72">
                  <c:v>5.9800000000000001E-4</c:v>
                </c:pt>
                <c:pt idx="73">
                  <c:v>6.5620000000000001E-4</c:v>
                </c:pt>
                <c:pt idx="74">
                  <c:v>7.1940000000000003E-4</c:v>
                </c:pt>
                <c:pt idx="75">
                  <c:v>7.8799999999999996E-4</c:v>
                </c:pt>
                <c:pt idx="76">
                  <c:v>8.6240000000000004E-4</c:v>
                </c:pt>
                <c:pt idx="77">
                  <c:v>9.4260000000000004E-4</c:v>
                </c:pt>
                <c:pt idx="78">
                  <c:v>1.029E-3</c:v>
                </c:pt>
                <c:pt idx="79">
                  <c:v>1.122E-3</c:v>
                </c:pt>
                <c:pt idx="80">
                  <c:v>1.222E-3</c:v>
                </c:pt>
                <c:pt idx="81">
                  <c:v>1.328E-3</c:v>
                </c:pt>
                <c:pt idx="82">
                  <c:v>1.4419999999999999E-3</c:v>
                </c:pt>
                <c:pt idx="83">
                  <c:v>1.5629999999999999E-3</c:v>
                </c:pt>
                <c:pt idx="84">
                  <c:v>1.691E-3</c:v>
                </c:pt>
                <c:pt idx="85">
                  <c:v>1.8270000000000001E-3</c:v>
                </c:pt>
                <c:pt idx="86">
                  <c:v>1.9710000000000001E-3</c:v>
                </c:pt>
                <c:pt idx="87">
                  <c:v>2.1229999999999999E-3</c:v>
                </c:pt>
                <c:pt idx="88">
                  <c:v>2.2829999999999999E-3</c:v>
                </c:pt>
                <c:pt idx="89">
                  <c:v>2.4520000000000002E-3</c:v>
                </c:pt>
                <c:pt idx="90">
                  <c:v>2.6289999999999998E-3</c:v>
                </c:pt>
                <c:pt idx="91">
                  <c:v>2.8140000000000001E-3</c:v>
                </c:pt>
                <c:pt idx="92">
                  <c:v>3.0149999999999999E-3</c:v>
                </c:pt>
                <c:pt idx="93">
                  <c:v>3.2179999999999999E-3</c:v>
                </c:pt>
                <c:pt idx="94">
                  <c:v>3.431E-3</c:v>
                </c:pt>
                <c:pt idx="95">
                  <c:v>3.653E-3</c:v>
                </c:pt>
                <c:pt idx="96">
                  <c:v>3.8839999999999999E-3</c:v>
                </c:pt>
                <c:pt idx="97">
                  <c:v>4.1250000000000002E-3</c:v>
                </c:pt>
                <c:pt idx="98">
                  <c:v>4.3750000000000004E-3</c:v>
                </c:pt>
                <c:pt idx="99">
                  <c:v>4.6350000000000002E-3</c:v>
                </c:pt>
                <c:pt idx="100">
                  <c:v>4.9040000000000004E-3</c:v>
                </c:pt>
                <c:pt idx="101">
                  <c:v>5.1840000000000002E-3</c:v>
                </c:pt>
                <c:pt idx="102">
                  <c:v>5.4739999999999997E-3</c:v>
                </c:pt>
                <c:pt idx="103">
                  <c:v>5.7739999999999996E-3</c:v>
                </c:pt>
                <c:pt idx="104">
                  <c:v>6.084E-3</c:v>
                </c:pt>
                <c:pt idx="105">
                  <c:v>6.4050000000000001E-3</c:v>
                </c:pt>
                <c:pt idx="106">
                  <c:v>6.7359999999999998E-3</c:v>
                </c:pt>
                <c:pt idx="107">
                  <c:v>7.0780000000000001E-3</c:v>
                </c:pt>
                <c:pt idx="108">
                  <c:v>7.4310000000000001E-3</c:v>
                </c:pt>
                <c:pt idx="109">
                  <c:v>7.7949999999999998E-3</c:v>
                </c:pt>
                <c:pt idx="110">
                  <c:v>8.1700000000000002E-3</c:v>
                </c:pt>
                <c:pt idx="111">
                  <c:v>8.5570000000000004E-3</c:v>
                </c:pt>
                <c:pt idx="112">
                  <c:v>8.9540000000000002E-3</c:v>
                </c:pt>
                <c:pt idx="113">
                  <c:v>9.3629999999999998E-3</c:v>
                </c:pt>
                <c:pt idx="114">
                  <c:v>9.783E-3</c:v>
                </c:pt>
                <c:pt idx="115">
                  <c:v>1.021E-2</c:v>
                </c:pt>
                <c:pt idx="116">
                  <c:v>1.0659999999999999E-2</c:v>
                </c:pt>
                <c:pt idx="117">
                  <c:v>1.111E-2</c:v>
                </c:pt>
                <c:pt idx="118">
                  <c:v>1.158E-2</c:v>
                </c:pt>
                <c:pt idx="119">
                  <c:v>1.206E-2</c:v>
                </c:pt>
                <c:pt idx="120">
                  <c:v>1.255E-2</c:v>
                </c:pt>
                <c:pt idx="121">
                  <c:v>1.3050000000000001E-2</c:v>
                </c:pt>
                <c:pt idx="122">
                  <c:v>1.357E-2</c:v>
                </c:pt>
                <c:pt idx="123">
                  <c:v>1.409E-2</c:v>
                </c:pt>
                <c:pt idx="124">
                  <c:v>1.4630000000000001E-2</c:v>
                </c:pt>
                <c:pt idx="125">
                  <c:v>1.5180000000000001E-2</c:v>
                </c:pt>
                <c:pt idx="126">
                  <c:v>1.5740000000000001E-2</c:v>
                </c:pt>
                <c:pt idx="127">
                  <c:v>1.6320000000000001E-2</c:v>
                </c:pt>
                <c:pt idx="128">
                  <c:v>1.6899999999999998E-2</c:v>
                </c:pt>
                <c:pt idx="129">
                  <c:v>1.7500000000000002E-2</c:v>
                </c:pt>
                <c:pt idx="130">
                  <c:v>1.8110000000000001E-2</c:v>
                </c:pt>
                <c:pt idx="131">
                  <c:v>1.873E-2</c:v>
                </c:pt>
                <c:pt idx="132">
                  <c:v>1.9359999999999999E-2</c:v>
                </c:pt>
                <c:pt idx="133">
                  <c:v>2.001E-2</c:v>
                </c:pt>
                <c:pt idx="134">
                  <c:v>2.0660000000000001E-2</c:v>
                </c:pt>
                <c:pt idx="135">
                  <c:v>2.1329999999999998E-2</c:v>
                </c:pt>
                <c:pt idx="136">
                  <c:v>2.2009999999999998E-2</c:v>
                </c:pt>
                <c:pt idx="137">
                  <c:v>2.2700000000000001E-2</c:v>
                </c:pt>
                <c:pt idx="138">
                  <c:v>2.3400000000000001E-2</c:v>
                </c:pt>
                <c:pt idx="139">
                  <c:v>2.4109999999999999E-2</c:v>
                </c:pt>
                <c:pt idx="140">
                  <c:v>2.4830000000000001E-2</c:v>
                </c:pt>
                <c:pt idx="141">
                  <c:v>2.5559999999999999E-2</c:v>
                </c:pt>
                <c:pt idx="142">
                  <c:v>2.631E-2</c:v>
                </c:pt>
                <c:pt idx="143">
                  <c:v>2.7060000000000001E-2</c:v>
                </c:pt>
                <c:pt idx="144">
                  <c:v>2.7830000000000001E-2</c:v>
                </c:pt>
                <c:pt idx="145">
                  <c:v>2.86E-2</c:v>
                </c:pt>
                <c:pt idx="146">
                  <c:v>2.938E-2</c:v>
                </c:pt>
                <c:pt idx="147">
                  <c:v>3.0179999999999998E-2</c:v>
                </c:pt>
                <c:pt idx="148">
                  <c:v>3.0980000000000001E-2</c:v>
                </c:pt>
                <c:pt idx="149">
                  <c:v>3.1789999999999999E-2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3.5999999999999997E-2</c:v>
                </c:pt>
                <c:pt idx="155">
                  <c:v>3.6859999999999997E-2</c:v>
                </c:pt>
                <c:pt idx="156">
                  <c:v>3.7740000000000003E-2</c:v>
                </c:pt>
                <c:pt idx="157">
                  <c:v>3.8620000000000002E-2</c:v>
                </c:pt>
                <c:pt idx="158">
                  <c:v>3.9510000000000003E-2</c:v>
                </c:pt>
                <c:pt idx="159">
                  <c:v>4.0410000000000001E-2</c:v>
                </c:pt>
                <c:pt idx="160">
                  <c:v>4.1309999999999999E-2</c:v>
                </c:pt>
                <c:pt idx="161">
                  <c:v>4.2229999999999997E-2</c:v>
                </c:pt>
                <c:pt idx="162">
                  <c:v>4.3150000000000001E-2</c:v>
                </c:pt>
                <c:pt idx="163">
                  <c:v>4.4080000000000001E-2</c:v>
                </c:pt>
                <c:pt idx="164">
                  <c:v>4.5010000000000001E-2</c:v>
                </c:pt>
                <c:pt idx="165">
                  <c:v>4.5949999999999998E-2</c:v>
                </c:pt>
                <c:pt idx="166">
                  <c:v>4.6899999999999997E-2</c:v>
                </c:pt>
                <c:pt idx="167">
                  <c:v>4.786E-2</c:v>
                </c:pt>
                <c:pt idx="168">
                  <c:v>4.8820000000000002E-2</c:v>
                </c:pt>
                <c:pt idx="169">
                  <c:v>4.9790000000000001E-2</c:v>
                </c:pt>
                <c:pt idx="170">
                  <c:v>5.076E-2</c:v>
                </c:pt>
                <c:pt idx="171">
                  <c:v>5.1740000000000001E-2</c:v>
                </c:pt>
                <c:pt idx="172">
                  <c:v>5.2729999999999999E-2</c:v>
                </c:pt>
                <c:pt idx="173">
                  <c:v>5.3719999999999997E-2</c:v>
                </c:pt>
                <c:pt idx="174">
                  <c:v>5.4719999999999998E-2</c:v>
                </c:pt>
                <c:pt idx="175">
                  <c:v>5.5719999999999999E-2</c:v>
                </c:pt>
                <c:pt idx="176">
                  <c:v>5.6730000000000003E-2</c:v>
                </c:pt>
                <c:pt idx="177">
                  <c:v>5.7750000000000003E-2</c:v>
                </c:pt>
                <c:pt idx="178">
                  <c:v>5.8770000000000003E-2</c:v>
                </c:pt>
                <c:pt idx="179">
                  <c:v>5.9790000000000003E-2</c:v>
                </c:pt>
                <c:pt idx="180">
                  <c:v>6.0819999999999999E-2</c:v>
                </c:pt>
                <c:pt idx="181">
                  <c:v>6.1859999999999998E-2</c:v>
                </c:pt>
                <c:pt idx="182">
                  <c:v>6.2899999999999998E-2</c:v>
                </c:pt>
                <c:pt idx="183">
                  <c:v>6.3950000000000007E-2</c:v>
                </c:pt>
                <c:pt idx="184">
                  <c:v>6.5000000000000002E-2</c:v>
                </c:pt>
                <c:pt idx="185">
                  <c:v>6.6049999999999998E-2</c:v>
                </c:pt>
                <c:pt idx="186">
                  <c:v>6.7110000000000003E-2</c:v>
                </c:pt>
                <c:pt idx="187">
                  <c:v>6.8169999999999994E-2</c:v>
                </c:pt>
                <c:pt idx="188">
                  <c:v>6.9239999999999996E-2</c:v>
                </c:pt>
                <c:pt idx="189">
                  <c:v>7.0309999999999997E-2</c:v>
                </c:pt>
                <c:pt idx="190">
                  <c:v>7.1389999999999995E-2</c:v>
                </c:pt>
                <c:pt idx="191">
                  <c:v>7.2470000000000007E-2</c:v>
                </c:pt>
                <c:pt idx="192">
                  <c:v>7.356E-2</c:v>
                </c:pt>
                <c:pt idx="193">
                  <c:v>7.4639999999999998E-2</c:v>
                </c:pt>
                <c:pt idx="194">
                  <c:v>7.5740000000000002E-2</c:v>
                </c:pt>
                <c:pt idx="195">
                  <c:v>7.6829999999999996E-2</c:v>
                </c:pt>
                <c:pt idx="196">
                  <c:v>7.7929999999999999E-2</c:v>
                </c:pt>
                <c:pt idx="197">
                  <c:v>7.9030000000000003E-2</c:v>
                </c:pt>
                <c:pt idx="198">
                  <c:v>8.0140000000000003E-2</c:v>
                </c:pt>
                <c:pt idx="199">
                  <c:v>8.1250000000000003E-2</c:v>
                </c:pt>
                <c:pt idx="200">
                  <c:v>8.2360000000000003E-2</c:v>
                </c:pt>
                <c:pt idx="201">
                  <c:v>8.3470000000000003E-2</c:v>
                </c:pt>
                <c:pt idx="202">
                  <c:v>8.4589999999999999E-2</c:v>
                </c:pt>
                <c:pt idx="203">
                  <c:v>8.5709999999999995E-2</c:v>
                </c:pt>
                <c:pt idx="204">
                  <c:v>8.6830000000000004E-2</c:v>
                </c:pt>
                <c:pt idx="205">
                  <c:v>8.795E-2</c:v>
                </c:pt>
                <c:pt idx="206">
                  <c:v>8.9069999999999996E-2</c:v>
                </c:pt>
                <c:pt idx="207">
                  <c:v>9.0200000000000002E-2</c:v>
                </c:pt>
                <c:pt idx="208">
                  <c:v>9.1329999999999995E-2</c:v>
                </c:pt>
                <c:pt idx="209">
                  <c:v>9.2460000000000001E-2</c:v>
                </c:pt>
                <c:pt idx="210">
                  <c:v>9.3590000000000007E-2</c:v>
                </c:pt>
                <c:pt idx="211">
                  <c:v>9.4719999999999999E-2</c:v>
                </c:pt>
                <c:pt idx="212">
                  <c:v>9.5860000000000001E-2</c:v>
                </c:pt>
                <c:pt idx="213">
                  <c:v>9.6990000000000007E-2</c:v>
                </c:pt>
                <c:pt idx="214">
                  <c:v>9.8129999999999995E-2</c:v>
                </c:pt>
                <c:pt idx="215">
                  <c:v>9.9260000000000001E-2</c:v>
                </c:pt>
                <c:pt idx="216">
                  <c:v>0.1004</c:v>
                </c:pt>
                <c:pt idx="217">
                  <c:v>0.10150000000000001</c:v>
                </c:pt>
                <c:pt idx="218">
                  <c:v>0.1027</c:v>
                </c:pt>
                <c:pt idx="219">
                  <c:v>0.1038</c:v>
                </c:pt>
                <c:pt idx="220">
                  <c:v>0.105</c:v>
                </c:pt>
                <c:pt idx="221">
                  <c:v>0.1061</c:v>
                </c:pt>
                <c:pt idx="222">
                  <c:v>0.1072</c:v>
                </c:pt>
                <c:pt idx="223">
                  <c:v>0.1084</c:v>
                </c:pt>
                <c:pt idx="224">
                  <c:v>0.1095</c:v>
                </c:pt>
                <c:pt idx="225">
                  <c:v>0.11070000000000001</c:v>
                </c:pt>
                <c:pt idx="226">
                  <c:v>0.1118</c:v>
                </c:pt>
                <c:pt idx="227">
                  <c:v>0.113</c:v>
                </c:pt>
                <c:pt idx="228">
                  <c:v>0.11409999999999999</c:v>
                </c:pt>
                <c:pt idx="229">
                  <c:v>0.1152</c:v>
                </c:pt>
                <c:pt idx="230">
                  <c:v>0.1164</c:v>
                </c:pt>
                <c:pt idx="231">
                  <c:v>0.11749999999999999</c:v>
                </c:pt>
                <c:pt idx="232">
                  <c:v>0.1187</c:v>
                </c:pt>
                <c:pt idx="233">
                  <c:v>0.1198</c:v>
                </c:pt>
                <c:pt idx="234">
                  <c:v>0.121</c:v>
                </c:pt>
                <c:pt idx="235">
                  <c:v>0.1221</c:v>
                </c:pt>
                <c:pt idx="236">
                  <c:v>0.12330000000000001</c:v>
                </c:pt>
                <c:pt idx="237">
                  <c:v>0.1244</c:v>
                </c:pt>
                <c:pt idx="238">
                  <c:v>0.1255</c:v>
                </c:pt>
                <c:pt idx="239">
                  <c:v>0.12670000000000001</c:v>
                </c:pt>
                <c:pt idx="240">
                  <c:v>0.1278</c:v>
                </c:pt>
                <c:pt idx="241">
                  <c:v>0.129</c:v>
                </c:pt>
                <c:pt idx="242">
                  <c:v>0.13009999999999999</c:v>
                </c:pt>
                <c:pt idx="243">
                  <c:v>0.1313</c:v>
                </c:pt>
                <c:pt idx="244">
                  <c:v>0.13239999999999999</c:v>
                </c:pt>
                <c:pt idx="245">
                  <c:v>0.1336</c:v>
                </c:pt>
                <c:pt idx="246">
                  <c:v>0.13469999999999999</c:v>
                </c:pt>
                <c:pt idx="247">
                  <c:v>0.13589999999999999</c:v>
                </c:pt>
                <c:pt idx="248">
                  <c:v>0.13700000000000001</c:v>
                </c:pt>
                <c:pt idx="249">
                  <c:v>0.1381</c:v>
                </c:pt>
                <c:pt idx="250">
                  <c:v>0.13930000000000001</c:v>
                </c:pt>
                <c:pt idx="251">
                  <c:v>0.1404</c:v>
                </c:pt>
                <c:pt idx="252">
                  <c:v>0.1416</c:v>
                </c:pt>
                <c:pt idx="253">
                  <c:v>0.14269999999999999</c:v>
                </c:pt>
                <c:pt idx="254">
                  <c:v>0.1439</c:v>
                </c:pt>
                <c:pt idx="255">
                  <c:v>0.14499999999999999</c:v>
                </c:pt>
                <c:pt idx="256">
                  <c:v>0.1462</c:v>
                </c:pt>
                <c:pt idx="257">
                  <c:v>0.14729999999999999</c:v>
                </c:pt>
                <c:pt idx="258">
                  <c:v>0.14849999999999999</c:v>
                </c:pt>
                <c:pt idx="259">
                  <c:v>0.14960000000000001</c:v>
                </c:pt>
                <c:pt idx="260">
                  <c:v>0.15079999999999999</c:v>
                </c:pt>
                <c:pt idx="261">
                  <c:v>0.15190000000000001</c:v>
                </c:pt>
                <c:pt idx="262">
                  <c:v>0.153</c:v>
                </c:pt>
                <c:pt idx="263">
                  <c:v>0.1542</c:v>
                </c:pt>
                <c:pt idx="264">
                  <c:v>0.15529999999999999</c:v>
                </c:pt>
                <c:pt idx="265">
                  <c:v>0.1565</c:v>
                </c:pt>
                <c:pt idx="266">
                  <c:v>0.15759999999999999</c:v>
                </c:pt>
                <c:pt idx="267">
                  <c:v>0.1588</c:v>
                </c:pt>
                <c:pt idx="268">
                  <c:v>0.15989999999999999</c:v>
                </c:pt>
                <c:pt idx="269">
                  <c:v>0.16109999999999999</c:v>
                </c:pt>
                <c:pt idx="270">
                  <c:v>0.16220000000000001</c:v>
                </c:pt>
                <c:pt idx="271">
                  <c:v>0.16339999999999999</c:v>
                </c:pt>
                <c:pt idx="272">
                  <c:v>0.16450000000000001</c:v>
                </c:pt>
                <c:pt idx="273">
                  <c:v>0.16569999999999999</c:v>
                </c:pt>
                <c:pt idx="274">
                  <c:v>0.1668</c:v>
                </c:pt>
                <c:pt idx="275">
                  <c:v>0.16789999999999999</c:v>
                </c:pt>
                <c:pt idx="276">
                  <c:v>0.1691</c:v>
                </c:pt>
                <c:pt idx="277">
                  <c:v>0.17019999999999999</c:v>
                </c:pt>
                <c:pt idx="278">
                  <c:v>0.1714</c:v>
                </c:pt>
                <c:pt idx="279">
                  <c:v>0.17249999999999999</c:v>
                </c:pt>
                <c:pt idx="280">
                  <c:v>0.17369999999999999</c:v>
                </c:pt>
                <c:pt idx="281">
                  <c:v>0.17480000000000001</c:v>
                </c:pt>
                <c:pt idx="282">
                  <c:v>0.17599999999999999</c:v>
                </c:pt>
                <c:pt idx="283">
                  <c:v>0.17710000000000001</c:v>
                </c:pt>
                <c:pt idx="284">
                  <c:v>0.17829999999999999</c:v>
                </c:pt>
                <c:pt idx="285">
                  <c:v>0.1794</c:v>
                </c:pt>
                <c:pt idx="286">
                  <c:v>0.18060000000000001</c:v>
                </c:pt>
                <c:pt idx="287">
                  <c:v>0.1817</c:v>
                </c:pt>
                <c:pt idx="288">
                  <c:v>0.18279999999999999</c:v>
                </c:pt>
                <c:pt idx="289">
                  <c:v>0.184</c:v>
                </c:pt>
                <c:pt idx="290">
                  <c:v>0.18509999999999999</c:v>
                </c:pt>
                <c:pt idx="291">
                  <c:v>0.18629999999999999</c:v>
                </c:pt>
                <c:pt idx="292">
                  <c:v>0.18740000000000001</c:v>
                </c:pt>
                <c:pt idx="293">
                  <c:v>0.18859999999999999</c:v>
                </c:pt>
                <c:pt idx="294">
                  <c:v>0.18970000000000001</c:v>
                </c:pt>
                <c:pt idx="295">
                  <c:v>0.19089999999999999</c:v>
                </c:pt>
                <c:pt idx="296">
                  <c:v>0.192</c:v>
                </c:pt>
                <c:pt idx="297">
                  <c:v>0.19320000000000001</c:v>
                </c:pt>
                <c:pt idx="298">
                  <c:v>0.1943</c:v>
                </c:pt>
                <c:pt idx="299">
                  <c:v>0.19550000000000001</c:v>
                </c:pt>
                <c:pt idx="300">
                  <c:v>0.1966</c:v>
                </c:pt>
                <c:pt idx="301">
                  <c:v>0.19769999999999999</c:v>
                </c:pt>
                <c:pt idx="302">
                  <c:v>0.19889999999999999</c:v>
                </c:pt>
                <c:pt idx="303">
                  <c:v>0.2</c:v>
                </c:pt>
                <c:pt idx="304">
                  <c:v>0.20119999999999999</c:v>
                </c:pt>
                <c:pt idx="305">
                  <c:v>0.20230000000000001</c:v>
                </c:pt>
                <c:pt idx="306">
                  <c:v>0.20349999999999999</c:v>
                </c:pt>
                <c:pt idx="307">
                  <c:v>0.2046</c:v>
                </c:pt>
                <c:pt idx="308">
                  <c:v>0.20580000000000001</c:v>
                </c:pt>
                <c:pt idx="309">
                  <c:v>0.2069</c:v>
                </c:pt>
                <c:pt idx="310">
                  <c:v>0.20810000000000001</c:v>
                </c:pt>
                <c:pt idx="311">
                  <c:v>0.2092</c:v>
                </c:pt>
                <c:pt idx="312">
                  <c:v>0.2104</c:v>
                </c:pt>
                <c:pt idx="313">
                  <c:v>0.21149999999999999</c:v>
                </c:pt>
                <c:pt idx="314">
                  <c:v>0.21260000000000001</c:v>
                </c:pt>
                <c:pt idx="315">
                  <c:v>0.21379999999999999</c:v>
                </c:pt>
                <c:pt idx="316">
                  <c:v>0.21490000000000001</c:v>
                </c:pt>
                <c:pt idx="317">
                  <c:v>0.21609999999999999</c:v>
                </c:pt>
                <c:pt idx="318">
                  <c:v>0.2172</c:v>
                </c:pt>
                <c:pt idx="319">
                  <c:v>0.21840000000000001</c:v>
                </c:pt>
                <c:pt idx="320">
                  <c:v>0.2195</c:v>
                </c:pt>
                <c:pt idx="321">
                  <c:v>0.22070000000000001</c:v>
                </c:pt>
                <c:pt idx="322">
                  <c:v>0.2218</c:v>
                </c:pt>
                <c:pt idx="323">
                  <c:v>0.223</c:v>
                </c:pt>
                <c:pt idx="324">
                  <c:v>0.22409999999999999</c:v>
                </c:pt>
                <c:pt idx="325">
                  <c:v>0.2253</c:v>
                </c:pt>
                <c:pt idx="326">
                  <c:v>0.22639999999999999</c:v>
                </c:pt>
                <c:pt idx="327">
                  <c:v>0.22750000000000001</c:v>
                </c:pt>
                <c:pt idx="328">
                  <c:v>0.22869999999999999</c:v>
                </c:pt>
                <c:pt idx="329">
                  <c:v>0.2298</c:v>
                </c:pt>
                <c:pt idx="330">
                  <c:v>0.23100000000000001</c:v>
                </c:pt>
                <c:pt idx="331">
                  <c:v>0.2321</c:v>
                </c:pt>
                <c:pt idx="332">
                  <c:v>0.23330000000000001</c:v>
                </c:pt>
                <c:pt idx="333">
                  <c:v>0.2344</c:v>
                </c:pt>
                <c:pt idx="334">
                  <c:v>0.2356</c:v>
                </c:pt>
                <c:pt idx="335">
                  <c:v>0.23669999999999999</c:v>
                </c:pt>
                <c:pt idx="336">
                  <c:v>0.2379</c:v>
                </c:pt>
                <c:pt idx="337">
                  <c:v>0.23899999999999999</c:v>
                </c:pt>
                <c:pt idx="338">
                  <c:v>0.2402</c:v>
                </c:pt>
                <c:pt idx="339">
                  <c:v>0.24129999999999999</c:v>
                </c:pt>
                <c:pt idx="340">
                  <c:v>0.2424</c:v>
                </c:pt>
                <c:pt idx="341">
                  <c:v>0.24360000000000001</c:v>
                </c:pt>
                <c:pt idx="342">
                  <c:v>0.2447</c:v>
                </c:pt>
                <c:pt idx="343">
                  <c:v>0.24590000000000001</c:v>
                </c:pt>
                <c:pt idx="344">
                  <c:v>0.247</c:v>
                </c:pt>
                <c:pt idx="345">
                  <c:v>0.2482</c:v>
                </c:pt>
                <c:pt idx="346">
                  <c:v>0.24929999999999999</c:v>
                </c:pt>
                <c:pt idx="347">
                  <c:v>0.2505</c:v>
                </c:pt>
                <c:pt idx="348">
                  <c:v>0.25159999999999999</c:v>
                </c:pt>
                <c:pt idx="349">
                  <c:v>0.25280000000000002</c:v>
                </c:pt>
                <c:pt idx="350">
                  <c:v>0.25390000000000001</c:v>
                </c:pt>
                <c:pt idx="351">
                  <c:v>0.25509999999999999</c:v>
                </c:pt>
                <c:pt idx="352">
                  <c:v>0.25619999999999998</c:v>
                </c:pt>
                <c:pt idx="353">
                  <c:v>0.25729999999999997</c:v>
                </c:pt>
                <c:pt idx="354">
                  <c:v>0.25850000000000001</c:v>
                </c:pt>
                <c:pt idx="355">
                  <c:v>0.2596</c:v>
                </c:pt>
                <c:pt idx="356">
                  <c:v>0.26079999999999998</c:v>
                </c:pt>
                <c:pt idx="357">
                  <c:v>0.26190000000000002</c:v>
                </c:pt>
                <c:pt idx="358">
                  <c:v>0.2631</c:v>
                </c:pt>
                <c:pt idx="359">
                  <c:v>0.26419999999999999</c:v>
                </c:pt>
                <c:pt idx="360">
                  <c:v>0.26540000000000002</c:v>
                </c:pt>
                <c:pt idx="361">
                  <c:v>0.26650000000000001</c:v>
                </c:pt>
                <c:pt idx="362">
                  <c:v>0.26769999999999999</c:v>
                </c:pt>
                <c:pt idx="363">
                  <c:v>0.26879999999999998</c:v>
                </c:pt>
                <c:pt idx="364">
                  <c:v>0.27</c:v>
                </c:pt>
                <c:pt idx="365">
                  <c:v>0.27110000000000001</c:v>
                </c:pt>
                <c:pt idx="366">
                  <c:v>0.27229999999999999</c:v>
                </c:pt>
                <c:pt idx="367">
                  <c:v>0.27339999999999998</c:v>
                </c:pt>
                <c:pt idx="368">
                  <c:v>0.27450000000000002</c:v>
                </c:pt>
                <c:pt idx="369">
                  <c:v>0.2757</c:v>
                </c:pt>
                <c:pt idx="370">
                  <c:v>0.27679999999999999</c:v>
                </c:pt>
                <c:pt idx="371">
                  <c:v>0.27800000000000002</c:v>
                </c:pt>
                <c:pt idx="372">
                  <c:v>0.27910000000000001</c:v>
                </c:pt>
                <c:pt idx="373">
                  <c:v>0.28029999999999999</c:v>
                </c:pt>
                <c:pt idx="374">
                  <c:v>0.28139999999999998</c:v>
                </c:pt>
                <c:pt idx="375">
                  <c:v>0.28260000000000002</c:v>
                </c:pt>
                <c:pt idx="376">
                  <c:v>0.28370000000000001</c:v>
                </c:pt>
                <c:pt idx="377">
                  <c:v>0.28489999999999999</c:v>
                </c:pt>
                <c:pt idx="378">
                  <c:v>0.28599999999999998</c:v>
                </c:pt>
                <c:pt idx="379">
                  <c:v>0.28720000000000001</c:v>
                </c:pt>
                <c:pt idx="380">
                  <c:v>0.2883</c:v>
                </c:pt>
                <c:pt idx="381">
                  <c:v>0.28939999999999999</c:v>
                </c:pt>
                <c:pt idx="382">
                  <c:v>0.29060000000000002</c:v>
                </c:pt>
                <c:pt idx="383">
                  <c:v>0.29170000000000001</c:v>
                </c:pt>
                <c:pt idx="384">
                  <c:v>0.29289999999999999</c:v>
                </c:pt>
                <c:pt idx="385">
                  <c:v>0.29399999999999998</c:v>
                </c:pt>
                <c:pt idx="386">
                  <c:v>0.29520000000000002</c:v>
                </c:pt>
                <c:pt idx="387">
                  <c:v>0.29630000000000001</c:v>
                </c:pt>
                <c:pt idx="388">
                  <c:v>0.29749999999999999</c:v>
                </c:pt>
                <c:pt idx="389">
                  <c:v>0.29859999999999998</c:v>
                </c:pt>
                <c:pt idx="390">
                  <c:v>0.29980000000000001</c:v>
                </c:pt>
                <c:pt idx="391">
                  <c:v>0.3009</c:v>
                </c:pt>
                <c:pt idx="392">
                  <c:v>0.30209999999999998</c:v>
                </c:pt>
                <c:pt idx="393">
                  <c:v>0.30320000000000003</c:v>
                </c:pt>
                <c:pt idx="394">
                  <c:v>0.30430000000000001</c:v>
                </c:pt>
                <c:pt idx="395">
                  <c:v>0.30549999999999999</c:v>
                </c:pt>
                <c:pt idx="396">
                  <c:v>0.30659999999999998</c:v>
                </c:pt>
                <c:pt idx="397">
                  <c:v>0.30780000000000002</c:v>
                </c:pt>
                <c:pt idx="398">
                  <c:v>0.30890000000000001</c:v>
                </c:pt>
                <c:pt idx="399">
                  <c:v>0.31009999999999999</c:v>
                </c:pt>
                <c:pt idx="400">
                  <c:v>0.31119999999999998</c:v>
                </c:pt>
                <c:pt idx="401">
                  <c:v>0.31240000000000001</c:v>
                </c:pt>
                <c:pt idx="402">
                  <c:v>0.3135</c:v>
                </c:pt>
                <c:pt idx="403">
                  <c:v>0.31469999999999998</c:v>
                </c:pt>
                <c:pt idx="404">
                  <c:v>0.31580000000000003</c:v>
                </c:pt>
                <c:pt idx="405">
                  <c:v>0.317</c:v>
                </c:pt>
                <c:pt idx="406">
                  <c:v>0.31809999999999999</c:v>
                </c:pt>
                <c:pt idx="407">
                  <c:v>0.31919999999999998</c:v>
                </c:pt>
                <c:pt idx="408">
                  <c:v>0.32040000000000002</c:v>
                </c:pt>
                <c:pt idx="409">
                  <c:v>0.32150000000000001</c:v>
                </c:pt>
                <c:pt idx="410">
                  <c:v>0.32269999999999999</c:v>
                </c:pt>
                <c:pt idx="411">
                  <c:v>0.32379999999999998</c:v>
                </c:pt>
                <c:pt idx="412">
                  <c:v>0.32500000000000001</c:v>
                </c:pt>
                <c:pt idx="413">
                  <c:v>0.3261</c:v>
                </c:pt>
                <c:pt idx="414">
                  <c:v>0.32729999999999998</c:v>
                </c:pt>
                <c:pt idx="415">
                  <c:v>0.32840000000000003</c:v>
                </c:pt>
                <c:pt idx="416">
                  <c:v>0.3296</c:v>
                </c:pt>
                <c:pt idx="417">
                  <c:v>0.33069999999999999</c:v>
                </c:pt>
                <c:pt idx="418">
                  <c:v>0.33189999999999997</c:v>
                </c:pt>
                <c:pt idx="419">
                  <c:v>0.33300000000000002</c:v>
                </c:pt>
                <c:pt idx="420">
                  <c:v>0.33410000000000001</c:v>
                </c:pt>
                <c:pt idx="421">
                  <c:v>0.33529999999999999</c:v>
                </c:pt>
                <c:pt idx="422">
                  <c:v>0.33639999999999998</c:v>
                </c:pt>
                <c:pt idx="423">
                  <c:v>0.33760000000000001</c:v>
                </c:pt>
                <c:pt idx="424">
                  <c:v>0.3387</c:v>
                </c:pt>
                <c:pt idx="425">
                  <c:v>0.33989999999999998</c:v>
                </c:pt>
                <c:pt idx="426">
                  <c:v>0.34100000000000003</c:v>
                </c:pt>
                <c:pt idx="427">
                  <c:v>0.3422</c:v>
                </c:pt>
                <c:pt idx="428">
                  <c:v>0.34329999999999999</c:v>
                </c:pt>
                <c:pt idx="429">
                  <c:v>0.34449999999999997</c:v>
                </c:pt>
                <c:pt idx="430">
                  <c:v>0.34560000000000002</c:v>
                </c:pt>
                <c:pt idx="431">
                  <c:v>0.3468</c:v>
                </c:pt>
                <c:pt idx="432">
                  <c:v>0.34789999999999999</c:v>
                </c:pt>
                <c:pt idx="433">
                  <c:v>0.34899999999999998</c:v>
                </c:pt>
                <c:pt idx="434">
                  <c:v>0.35020000000000001</c:v>
                </c:pt>
                <c:pt idx="435">
                  <c:v>0.3513</c:v>
                </c:pt>
                <c:pt idx="436">
                  <c:v>0.35249999999999998</c:v>
                </c:pt>
                <c:pt idx="437">
                  <c:v>0.35360000000000003</c:v>
                </c:pt>
                <c:pt idx="438">
                  <c:v>0.3548</c:v>
                </c:pt>
                <c:pt idx="439">
                  <c:v>0.35589999999999999</c:v>
                </c:pt>
                <c:pt idx="440">
                  <c:v>0.35709999999999997</c:v>
                </c:pt>
                <c:pt idx="441">
                  <c:v>0.35820000000000002</c:v>
                </c:pt>
                <c:pt idx="442">
                  <c:v>0.3594</c:v>
                </c:pt>
                <c:pt idx="443">
                  <c:v>0.36049999999999999</c:v>
                </c:pt>
                <c:pt idx="444">
                  <c:v>0.36170000000000002</c:v>
                </c:pt>
                <c:pt idx="445">
                  <c:v>0.36280000000000001</c:v>
                </c:pt>
                <c:pt idx="446">
                  <c:v>0.3639</c:v>
                </c:pt>
                <c:pt idx="447">
                  <c:v>0.36509999999999998</c:v>
                </c:pt>
                <c:pt idx="448">
                  <c:v>0.36620000000000003</c:v>
                </c:pt>
                <c:pt idx="449">
                  <c:v>0.3674</c:v>
                </c:pt>
                <c:pt idx="450">
                  <c:v>0.36849999999999999</c:v>
                </c:pt>
                <c:pt idx="451">
                  <c:v>0.36969999999999997</c:v>
                </c:pt>
                <c:pt idx="452">
                  <c:v>0.37080000000000002</c:v>
                </c:pt>
                <c:pt idx="453">
                  <c:v>0.372</c:v>
                </c:pt>
                <c:pt idx="454">
                  <c:v>0.37309999999999999</c:v>
                </c:pt>
                <c:pt idx="455">
                  <c:v>0.37430000000000002</c:v>
                </c:pt>
                <c:pt idx="456">
                  <c:v>0.37540000000000001</c:v>
                </c:pt>
                <c:pt idx="457">
                  <c:v>0.37659999999999999</c:v>
                </c:pt>
                <c:pt idx="458">
                  <c:v>0.37769999999999998</c:v>
                </c:pt>
                <c:pt idx="459">
                  <c:v>0.37880000000000003</c:v>
                </c:pt>
                <c:pt idx="460">
                  <c:v>0.38</c:v>
                </c:pt>
                <c:pt idx="461">
                  <c:v>0.38109999999999999</c:v>
                </c:pt>
                <c:pt idx="462">
                  <c:v>0.38229999999999997</c:v>
                </c:pt>
                <c:pt idx="463">
                  <c:v>0.38340000000000002</c:v>
                </c:pt>
                <c:pt idx="464">
                  <c:v>0.3846</c:v>
                </c:pt>
                <c:pt idx="465">
                  <c:v>0.38569999999999999</c:v>
                </c:pt>
                <c:pt idx="466">
                  <c:v>0.38690000000000002</c:v>
                </c:pt>
                <c:pt idx="467">
                  <c:v>0.38800000000000001</c:v>
                </c:pt>
                <c:pt idx="468">
                  <c:v>0.38919999999999999</c:v>
                </c:pt>
                <c:pt idx="469">
                  <c:v>0.39029999999999998</c:v>
                </c:pt>
                <c:pt idx="470">
                  <c:v>0.39150000000000001</c:v>
                </c:pt>
                <c:pt idx="471">
                  <c:v>0.3926</c:v>
                </c:pt>
                <c:pt idx="472">
                  <c:v>0.39369999999999999</c:v>
                </c:pt>
                <c:pt idx="473">
                  <c:v>0.39489999999999997</c:v>
                </c:pt>
                <c:pt idx="474">
                  <c:v>0.39600000000000002</c:v>
                </c:pt>
                <c:pt idx="475">
                  <c:v>0.3972</c:v>
                </c:pt>
                <c:pt idx="476">
                  <c:v>0.39829999999999999</c:v>
                </c:pt>
                <c:pt idx="477">
                  <c:v>0.39950000000000002</c:v>
                </c:pt>
                <c:pt idx="478">
                  <c:v>0.40060000000000001</c:v>
                </c:pt>
                <c:pt idx="479">
                  <c:v>0.40179999999999999</c:v>
                </c:pt>
                <c:pt idx="480">
                  <c:v>0.40289999999999998</c:v>
                </c:pt>
                <c:pt idx="481">
                  <c:v>0.40410000000000001</c:v>
                </c:pt>
                <c:pt idx="482">
                  <c:v>0.4052</c:v>
                </c:pt>
                <c:pt idx="483">
                  <c:v>0.40639999999999998</c:v>
                </c:pt>
                <c:pt idx="484">
                  <c:v>0.40749999999999997</c:v>
                </c:pt>
                <c:pt idx="485">
                  <c:v>0.40870000000000001</c:v>
                </c:pt>
                <c:pt idx="486">
                  <c:v>0.4098</c:v>
                </c:pt>
                <c:pt idx="487">
                  <c:v>0.41089999999999999</c:v>
                </c:pt>
                <c:pt idx="488">
                  <c:v>0.41210000000000002</c:v>
                </c:pt>
                <c:pt idx="489">
                  <c:v>0.41320000000000001</c:v>
                </c:pt>
                <c:pt idx="490">
                  <c:v>0.41439999999999999</c:v>
                </c:pt>
                <c:pt idx="491">
                  <c:v>0.41549999999999998</c:v>
                </c:pt>
                <c:pt idx="492">
                  <c:v>0.41670000000000001</c:v>
                </c:pt>
                <c:pt idx="493">
                  <c:v>0.4178</c:v>
                </c:pt>
                <c:pt idx="494">
                  <c:v>0.41899999999999998</c:v>
                </c:pt>
                <c:pt idx="495">
                  <c:v>0.42009999999999997</c:v>
                </c:pt>
                <c:pt idx="496">
                  <c:v>0.42130000000000001</c:v>
                </c:pt>
                <c:pt idx="497">
                  <c:v>0.4224</c:v>
                </c:pt>
                <c:pt idx="498">
                  <c:v>0.42359999999999998</c:v>
                </c:pt>
                <c:pt idx="499">
                  <c:v>0.42470000000000002</c:v>
                </c:pt>
                <c:pt idx="500">
                  <c:v>0.42580000000000001</c:v>
                </c:pt>
                <c:pt idx="501">
                  <c:v>0.42699999999999999</c:v>
                </c:pt>
                <c:pt idx="502">
                  <c:v>0.42809999999999998</c:v>
                </c:pt>
                <c:pt idx="503">
                  <c:v>0.42930000000000001</c:v>
                </c:pt>
                <c:pt idx="504">
                  <c:v>0.4304</c:v>
                </c:pt>
                <c:pt idx="505">
                  <c:v>0.43159999999999998</c:v>
                </c:pt>
                <c:pt idx="506">
                  <c:v>0.43269999999999997</c:v>
                </c:pt>
                <c:pt idx="507">
                  <c:v>0.43390000000000001</c:v>
                </c:pt>
                <c:pt idx="508">
                  <c:v>0.435</c:v>
                </c:pt>
                <c:pt idx="509">
                  <c:v>0.43619999999999998</c:v>
                </c:pt>
                <c:pt idx="510">
                  <c:v>0.43730000000000002</c:v>
                </c:pt>
                <c:pt idx="511">
                  <c:v>0.4385</c:v>
                </c:pt>
                <c:pt idx="512">
                  <c:v>0.43959999999999999</c:v>
                </c:pt>
                <c:pt idx="513">
                  <c:v>0.44069999999999998</c:v>
                </c:pt>
                <c:pt idx="514">
                  <c:v>0.44190000000000002</c:v>
                </c:pt>
                <c:pt idx="515">
                  <c:v>0.443</c:v>
                </c:pt>
                <c:pt idx="516">
                  <c:v>0.44419999999999998</c:v>
                </c:pt>
                <c:pt idx="517">
                  <c:v>0.44529999999999997</c:v>
                </c:pt>
                <c:pt idx="518">
                  <c:v>0.44650000000000001</c:v>
                </c:pt>
                <c:pt idx="519">
                  <c:v>0.4476</c:v>
                </c:pt>
                <c:pt idx="520">
                  <c:v>0.44879999999999998</c:v>
                </c:pt>
                <c:pt idx="521">
                  <c:v>0.44990000000000002</c:v>
                </c:pt>
                <c:pt idx="522">
                  <c:v>0.4511</c:v>
                </c:pt>
                <c:pt idx="523">
                  <c:v>0.45219999999999999</c:v>
                </c:pt>
                <c:pt idx="524">
                  <c:v>0.45340000000000003</c:v>
                </c:pt>
                <c:pt idx="525">
                  <c:v>0.45450000000000002</c:v>
                </c:pt>
                <c:pt idx="526">
                  <c:v>0.4556</c:v>
                </c:pt>
                <c:pt idx="527">
                  <c:v>0.45679999999999998</c:v>
                </c:pt>
                <c:pt idx="528">
                  <c:v>0.45789999999999997</c:v>
                </c:pt>
                <c:pt idx="529">
                  <c:v>0.45910000000000001</c:v>
                </c:pt>
                <c:pt idx="530">
                  <c:v>0.4602</c:v>
                </c:pt>
                <c:pt idx="531">
                  <c:v>0.46139999999999998</c:v>
                </c:pt>
                <c:pt idx="532">
                  <c:v>0.46250000000000002</c:v>
                </c:pt>
                <c:pt idx="533">
                  <c:v>0.4637</c:v>
                </c:pt>
                <c:pt idx="534">
                  <c:v>0.46479999999999999</c:v>
                </c:pt>
                <c:pt idx="535">
                  <c:v>0.46600000000000003</c:v>
                </c:pt>
                <c:pt idx="536">
                  <c:v>0.46710000000000002</c:v>
                </c:pt>
                <c:pt idx="537">
                  <c:v>0.46829999999999999</c:v>
                </c:pt>
                <c:pt idx="538">
                  <c:v>0.46939999999999998</c:v>
                </c:pt>
                <c:pt idx="539">
                  <c:v>0.47049999999999997</c:v>
                </c:pt>
                <c:pt idx="540">
                  <c:v>0.47170000000000001</c:v>
                </c:pt>
                <c:pt idx="541">
                  <c:v>0.4728</c:v>
                </c:pt>
                <c:pt idx="542">
                  <c:v>0.47399999999999998</c:v>
                </c:pt>
                <c:pt idx="543">
                  <c:v>0.47510000000000002</c:v>
                </c:pt>
                <c:pt idx="544">
                  <c:v>0.4763</c:v>
                </c:pt>
                <c:pt idx="545">
                  <c:v>0.47739999999999999</c:v>
                </c:pt>
                <c:pt idx="546">
                  <c:v>0.47860000000000003</c:v>
                </c:pt>
                <c:pt idx="547">
                  <c:v>0.47970000000000002</c:v>
                </c:pt>
                <c:pt idx="548">
                  <c:v>0.48089999999999999</c:v>
                </c:pt>
                <c:pt idx="549">
                  <c:v>0.48199999999999998</c:v>
                </c:pt>
                <c:pt idx="550">
                  <c:v>0.48320000000000002</c:v>
                </c:pt>
                <c:pt idx="551">
                  <c:v>0.48430000000000001</c:v>
                </c:pt>
                <c:pt idx="552">
                  <c:v>0.4854</c:v>
                </c:pt>
                <c:pt idx="553">
                  <c:v>0.48659999999999998</c:v>
                </c:pt>
                <c:pt idx="554">
                  <c:v>0.48770000000000002</c:v>
                </c:pt>
                <c:pt idx="555">
                  <c:v>0.4889</c:v>
                </c:pt>
                <c:pt idx="556">
                  <c:v>0.49</c:v>
                </c:pt>
                <c:pt idx="557">
                  <c:v>0.49120000000000003</c:v>
                </c:pt>
                <c:pt idx="558">
                  <c:v>0.49230000000000002</c:v>
                </c:pt>
                <c:pt idx="559">
                  <c:v>0.49349999999999999</c:v>
                </c:pt>
                <c:pt idx="560">
                  <c:v>0.49459999999999998</c:v>
                </c:pt>
                <c:pt idx="561">
                  <c:v>0.49580000000000002</c:v>
                </c:pt>
                <c:pt idx="562">
                  <c:v>0.49690000000000001</c:v>
                </c:pt>
                <c:pt idx="563">
                  <c:v>0.49809999999999999</c:v>
                </c:pt>
                <c:pt idx="564">
                  <c:v>0.49919999999999998</c:v>
                </c:pt>
                <c:pt idx="565">
                  <c:v>0.50029999999999997</c:v>
                </c:pt>
                <c:pt idx="566">
                  <c:v>0.50149999999999995</c:v>
                </c:pt>
                <c:pt idx="567">
                  <c:v>0.50260000000000005</c:v>
                </c:pt>
                <c:pt idx="568">
                  <c:v>0.50380000000000003</c:v>
                </c:pt>
                <c:pt idx="569">
                  <c:v>0.50490000000000002</c:v>
                </c:pt>
                <c:pt idx="570">
                  <c:v>0.50609999999999999</c:v>
                </c:pt>
                <c:pt idx="571">
                  <c:v>0.50719999999999998</c:v>
                </c:pt>
                <c:pt idx="572">
                  <c:v>0.50839999999999996</c:v>
                </c:pt>
                <c:pt idx="573">
                  <c:v>0.50949999999999995</c:v>
                </c:pt>
                <c:pt idx="574">
                  <c:v>0.51070000000000004</c:v>
                </c:pt>
                <c:pt idx="575">
                  <c:v>0.51180000000000003</c:v>
                </c:pt>
                <c:pt idx="576">
                  <c:v>0.51300000000000001</c:v>
                </c:pt>
                <c:pt idx="577">
                  <c:v>0.5141</c:v>
                </c:pt>
                <c:pt idx="578">
                  <c:v>0.51519999999999999</c:v>
                </c:pt>
                <c:pt idx="579">
                  <c:v>0.51639999999999997</c:v>
                </c:pt>
                <c:pt idx="580">
                  <c:v>0.51749999999999996</c:v>
                </c:pt>
                <c:pt idx="581">
                  <c:v>0.51870000000000005</c:v>
                </c:pt>
                <c:pt idx="582">
                  <c:v>0.51980000000000004</c:v>
                </c:pt>
                <c:pt idx="583">
                  <c:v>0.52100000000000002</c:v>
                </c:pt>
                <c:pt idx="584">
                  <c:v>0.52210000000000001</c:v>
                </c:pt>
                <c:pt idx="585">
                  <c:v>0.52329999999999999</c:v>
                </c:pt>
                <c:pt idx="586">
                  <c:v>0.52439999999999998</c:v>
                </c:pt>
                <c:pt idx="587">
                  <c:v>0.52559999999999996</c:v>
                </c:pt>
                <c:pt idx="588">
                  <c:v>0.52669999999999995</c:v>
                </c:pt>
                <c:pt idx="589">
                  <c:v>0.52790000000000004</c:v>
                </c:pt>
                <c:pt idx="590">
                  <c:v>0.52900000000000003</c:v>
                </c:pt>
                <c:pt idx="591">
                  <c:v>0.5302</c:v>
                </c:pt>
                <c:pt idx="592">
                  <c:v>0.53129999999999999</c:v>
                </c:pt>
                <c:pt idx="593">
                  <c:v>0.53239999999999998</c:v>
                </c:pt>
                <c:pt idx="594">
                  <c:v>0.53359999999999996</c:v>
                </c:pt>
                <c:pt idx="595">
                  <c:v>0.53469999999999995</c:v>
                </c:pt>
                <c:pt idx="596">
                  <c:v>0.53590000000000004</c:v>
                </c:pt>
                <c:pt idx="597">
                  <c:v>0.53700000000000003</c:v>
                </c:pt>
                <c:pt idx="598">
                  <c:v>0.53820000000000001</c:v>
                </c:pt>
                <c:pt idx="599">
                  <c:v>0.5393</c:v>
                </c:pt>
                <c:pt idx="600">
                  <c:v>0.54049999999999998</c:v>
                </c:pt>
                <c:pt idx="601">
                  <c:v>0.54159999999999997</c:v>
                </c:pt>
                <c:pt idx="602">
                  <c:v>0.54279999999999995</c:v>
                </c:pt>
                <c:pt idx="603">
                  <c:v>0.54390000000000005</c:v>
                </c:pt>
                <c:pt idx="604">
                  <c:v>0.54510000000000003</c:v>
                </c:pt>
                <c:pt idx="605">
                  <c:v>0.54620000000000002</c:v>
                </c:pt>
                <c:pt idx="606">
                  <c:v>0.54730000000000001</c:v>
                </c:pt>
                <c:pt idx="607">
                  <c:v>0.54849999999999999</c:v>
                </c:pt>
                <c:pt idx="608">
                  <c:v>0.54959999999999998</c:v>
                </c:pt>
                <c:pt idx="609">
                  <c:v>0.55079999999999996</c:v>
                </c:pt>
                <c:pt idx="610">
                  <c:v>0.55189999999999995</c:v>
                </c:pt>
                <c:pt idx="611">
                  <c:v>0.55310000000000004</c:v>
                </c:pt>
                <c:pt idx="612">
                  <c:v>0.55420000000000003</c:v>
                </c:pt>
                <c:pt idx="613">
                  <c:v>0.5554</c:v>
                </c:pt>
                <c:pt idx="614">
                  <c:v>0.55649999999999999</c:v>
                </c:pt>
                <c:pt idx="615">
                  <c:v>0.55769999999999997</c:v>
                </c:pt>
                <c:pt idx="616">
                  <c:v>0.55879999999999996</c:v>
                </c:pt>
                <c:pt idx="617">
                  <c:v>0.56000000000000005</c:v>
                </c:pt>
                <c:pt idx="618">
                  <c:v>0.56110000000000004</c:v>
                </c:pt>
                <c:pt idx="619">
                  <c:v>0.56220000000000003</c:v>
                </c:pt>
                <c:pt idx="620">
                  <c:v>0.56340000000000001</c:v>
                </c:pt>
                <c:pt idx="621">
                  <c:v>0.5645</c:v>
                </c:pt>
                <c:pt idx="622">
                  <c:v>0.56569999999999998</c:v>
                </c:pt>
                <c:pt idx="623">
                  <c:v>0.56679999999999997</c:v>
                </c:pt>
                <c:pt idx="624">
                  <c:v>0.56799999999999995</c:v>
                </c:pt>
                <c:pt idx="625">
                  <c:v>0.56910000000000005</c:v>
                </c:pt>
                <c:pt idx="626">
                  <c:v>0.57030000000000003</c:v>
                </c:pt>
                <c:pt idx="627">
                  <c:v>0.57140000000000002</c:v>
                </c:pt>
                <c:pt idx="628">
                  <c:v>0.5726</c:v>
                </c:pt>
                <c:pt idx="629">
                  <c:v>0.57369999999999999</c:v>
                </c:pt>
                <c:pt idx="630">
                  <c:v>0.57489999999999997</c:v>
                </c:pt>
                <c:pt idx="631">
                  <c:v>0.57599999999999996</c:v>
                </c:pt>
                <c:pt idx="632">
                  <c:v>0.57709999999999995</c:v>
                </c:pt>
                <c:pt idx="633">
                  <c:v>0.57830000000000004</c:v>
                </c:pt>
                <c:pt idx="634">
                  <c:v>0.57940000000000003</c:v>
                </c:pt>
                <c:pt idx="635">
                  <c:v>0.5806</c:v>
                </c:pt>
                <c:pt idx="636">
                  <c:v>0.58169999999999999</c:v>
                </c:pt>
                <c:pt idx="637">
                  <c:v>0.58289999999999997</c:v>
                </c:pt>
                <c:pt idx="638">
                  <c:v>0.58399999999999996</c:v>
                </c:pt>
                <c:pt idx="639">
                  <c:v>0.58520000000000005</c:v>
                </c:pt>
                <c:pt idx="640">
                  <c:v>0.58630000000000004</c:v>
                </c:pt>
                <c:pt idx="641">
                  <c:v>0.58750000000000002</c:v>
                </c:pt>
                <c:pt idx="642">
                  <c:v>0.58860000000000001</c:v>
                </c:pt>
                <c:pt idx="643">
                  <c:v>0.58979999999999999</c:v>
                </c:pt>
                <c:pt idx="644">
                  <c:v>0.59089999999999998</c:v>
                </c:pt>
                <c:pt idx="645">
                  <c:v>0.59199999999999997</c:v>
                </c:pt>
                <c:pt idx="646">
                  <c:v>0.59319999999999995</c:v>
                </c:pt>
                <c:pt idx="647">
                  <c:v>0.59430000000000005</c:v>
                </c:pt>
                <c:pt idx="648">
                  <c:v>0.59550000000000003</c:v>
                </c:pt>
                <c:pt idx="649">
                  <c:v>0.59660000000000002</c:v>
                </c:pt>
                <c:pt idx="650">
                  <c:v>0.5978</c:v>
                </c:pt>
                <c:pt idx="651">
                  <c:v>0.59889999999999999</c:v>
                </c:pt>
                <c:pt idx="652">
                  <c:v>0.60009999999999997</c:v>
                </c:pt>
                <c:pt idx="653">
                  <c:v>0.60119999999999996</c:v>
                </c:pt>
                <c:pt idx="654">
                  <c:v>0.60240000000000005</c:v>
                </c:pt>
                <c:pt idx="655">
                  <c:v>0.60350000000000004</c:v>
                </c:pt>
                <c:pt idx="656">
                  <c:v>0.60470000000000002</c:v>
                </c:pt>
                <c:pt idx="657">
                  <c:v>0.60580000000000001</c:v>
                </c:pt>
                <c:pt idx="658">
                  <c:v>0.6069</c:v>
                </c:pt>
                <c:pt idx="659">
                  <c:v>0.60809999999999997</c:v>
                </c:pt>
                <c:pt idx="660">
                  <c:v>0.60919999999999996</c:v>
                </c:pt>
                <c:pt idx="661">
                  <c:v>0.61040000000000005</c:v>
                </c:pt>
                <c:pt idx="662">
                  <c:v>0.61150000000000004</c:v>
                </c:pt>
                <c:pt idx="663">
                  <c:v>0.61270000000000002</c:v>
                </c:pt>
                <c:pt idx="664">
                  <c:v>0.61380000000000001</c:v>
                </c:pt>
                <c:pt idx="665">
                  <c:v>0.61499999999999999</c:v>
                </c:pt>
                <c:pt idx="666">
                  <c:v>0.61609999999999998</c:v>
                </c:pt>
                <c:pt idx="667">
                  <c:v>0.61729999999999996</c:v>
                </c:pt>
                <c:pt idx="668">
                  <c:v>0.61839999999999995</c:v>
                </c:pt>
                <c:pt idx="669">
                  <c:v>0.61960000000000004</c:v>
                </c:pt>
                <c:pt idx="670">
                  <c:v>0.62070000000000003</c:v>
                </c:pt>
                <c:pt idx="671">
                  <c:v>0.62180000000000002</c:v>
                </c:pt>
                <c:pt idx="672">
                  <c:v>0.623</c:v>
                </c:pt>
                <c:pt idx="673">
                  <c:v>0.62409999999999999</c:v>
                </c:pt>
                <c:pt idx="674">
                  <c:v>0.62529999999999997</c:v>
                </c:pt>
                <c:pt idx="675">
                  <c:v>0.62639999999999996</c:v>
                </c:pt>
                <c:pt idx="676">
                  <c:v>0.62760000000000005</c:v>
                </c:pt>
                <c:pt idx="677">
                  <c:v>0.62870000000000004</c:v>
                </c:pt>
                <c:pt idx="678">
                  <c:v>0.62990000000000002</c:v>
                </c:pt>
                <c:pt idx="679">
                  <c:v>0.63100000000000001</c:v>
                </c:pt>
                <c:pt idx="680">
                  <c:v>0.63219999999999998</c:v>
                </c:pt>
                <c:pt idx="681">
                  <c:v>0.63329999999999997</c:v>
                </c:pt>
                <c:pt idx="682">
                  <c:v>0.63449999999999995</c:v>
                </c:pt>
                <c:pt idx="683">
                  <c:v>0.63560000000000005</c:v>
                </c:pt>
                <c:pt idx="684">
                  <c:v>0.63670000000000004</c:v>
                </c:pt>
                <c:pt idx="685">
                  <c:v>0.63790000000000002</c:v>
                </c:pt>
                <c:pt idx="686">
                  <c:v>0.63900000000000001</c:v>
                </c:pt>
                <c:pt idx="687">
                  <c:v>0.64019999999999999</c:v>
                </c:pt>
                <c:pt idx="688">
                  <c:v>0.64129999999999998</c:v>
                </c:pt>
                <c:pt idx="689">
                  <c:v>0.64249999999999996</c:v>
                </c:pt>
                <c:pt idx="690">
                  <c:v>0.64359999999999995</c:v>
                </c:pt>
                <c:pt idx="691">
                  <c:v>0.64480000000000004</c:v>
                </c:pt>
                <c:pt idx="692">
                  <c:v>0.64590000000000003</c:v>
                </c:pt>
                <c:pt idx="693">
                  <c:v>0.64710000000000001</c:v>
                </c:pt>
                <c:pt idx="694">
                  <c:v>0.6482</c:v>
                </c:pt>
                <c:pt idx="695">
                  <c:v>0.64939999999999998</c:v>
                </c:pt>
                <c:pt idx="696">
                  <c:v>0.65049999999999997</c:v>
                </c:pt>
                <c:pt idx="697">
                  <c:v>0.65159999999999996</c:v>
                </c:pt>
                <c:pt idx="698">
                  <c:v>0.65280000000000005</c:v>
                </c:pt>
                <c:pt idx="699">
                  <c:v>0.65390000000000004</c:v>
                </c:pt>
                <c:pt idx="700">
                  <c:v>0.65510000000000002</c:v>
                </c:pt>
                <c:pt idx="701">
                  <c:v>0.65620000000000001</c:v>
                </c:pt>
                <c:pt idx="702">
                  <c:v>0.65739999999999998</c:v>
                </c:pt>
                <c:pt idx="703">
                  <c:v>0.65849999999999997</c:v>
                </c:pt>
                <c:pt idx="704">
                  <c:v>0.65969999999999995</c:v>
                </c:pt>
                <c:pt idx="705">
                  <c:v>0.66080000000000005</c:v>
                </c:pt>
                <c:pt idx="706">
                  <c:v>0.66200000000000003</c:v>
                </c:pt>
                <c:pt idx="707">
                  <c:v>0.66310000000000002</c:v>
                </c:pt>
                <c:pt idx="708">
                  <c:v>0.6643</c:v>
                </c:pt>
                <c:pt idx="709">
                  <c:v>0.66539999999999999</c:v>
                </c:pt>
                <c:pt idx="710">
                  <c:v>0.66659999999999997</c:v>
                </c:pt>
                <c:pt idx="711">
                  <c:v>0.66769999999999996</c:v>
                </c:pt>
                <c:pt idx="712">
                  <c:v>0.66879999999999995</c:v>
                </c:pt>
                <c:pt idx="713">
                  <c:v>0.67</c:v>
                </c:pt>
                <c:pt idx="714">
                  <c:v>0.67110000000000003</c:v>
                </c:pt>
                <c:pt idx="715">
                  <c:v>0.67230000000000001</c:v>
                </c:pt>
                <c:pt idx="716">
                  <c:v>0.6734</c:v>
                </c:pt>
                <c:pt idx="717">
                  <c:v>0.67459999999999998</c:v>
                </c:pt>
                <c:pt idx="718">
                  <c:v>0.67569999999999997</c:v>
                </c:pt>
                <c:pt idx="719">
                  <c:v>0.67689999999999995</c:v>
                </c:pt>
                <c:pt idx="720">
                  <c:v>0.67800000000000005</c:v>
                </c:pt>
                <c:pt idx="721">
                  <c:v>0.67920000000000003</c:v>
                </c:pt>
                <c:pt idx="722">
                  <c:v>0.68030000000000002</c:v>
                </c:pt>
                <c:pt idx="723">
                  <c:v>0.68149999999999999</c:v>
                </c:pt>
                <c:pt idx="724">
                  <c:v>0.68259999999999998</c:v>
                </c:pt>
                <c:pt idx="725">
                  <c:v>0.68369999999999997</c:v>
                </c:pt>
                <c:pt idx="726">
                  <c:v>0.68489999999999995</c:v>
                </c:pt>
                <c:pt idx="727">
                  <c:v>0.68600000000000005</c:v>
                </c:pt>
                <c:pt idx="728">
                  <c:v>0.68720000000000003</c:v>
                </c:pt>
                <c:pt idx="729">
                  <c:v>0.68830000000000002</c:v>
                </c:pt>
                <c:pt idx="730">
                  <c:v>0.6895</c:v>
                </c:pt>
                <c:pt idx="731">
                  <c:v>0.69059999999999999</c:v>
                </c:pt>
                <c:pt idx="732">
                  <c:v>0.69179999999999997</c:v>
                </c:pt>
                <c:pt idx="733">
                  <c:v>0.69289999999999996</c:v>
                </c:pt>
                <c:pt idx="734">
                  <c:v>0.69410000000000005</c:v>
                </c:pt>
                <c:pt idx="735">
                  <c:v>0.69520000000000004</c:v>
                </c:pt>
                <c:pt idx="736">
                  <c:v>0.69640000000000002</c:v>
                </c:pt>
                <c:pt idx="737">
                  <c:v>0.69750000000000001</c:v>
                </c:pt>
                <c:pt idx="738">
                  <c:v>0.6986</c:v>
                </c:pt>
                <c:pt idx="739">
                  <c:v>0.69979999999999998</c:v>
                </c:pt>
                <c:pt idx="740">
                  <c:v>0.70089999999999997</c:v>
                </c:pt>
                <c:pt idx="741">
                  <c:v>0.70209999999999995</c:v>
                </c:pt>
                <c:pt idx="742">
                  <c:v>0.70320000000000005</c:v>
                </c:pt>
                <c:pt idx="743">
                  <c:v>0.70440000000000003</c:v>
                </c:pt>
                <c:pt idx="744">
                  <c:v>0.70550000000000002</c:v>
                </c:pt>
                <c:pt idx="745">
                  <c:v>0.70669999999999999</c:v>
                </c:pt>
                <c:pt idx="746">
                  <c:v>0.70779999999999998</c:v>
                </c:pt>
                <c:pt idx="747">
                  <c:v>0.70899999999999996</c:v>
                </c:pt>
                <c:pt idx="748">
                  <c:v>0.71009999999999995</c:v>
                </c:pt>
                <c:pt idx="749">
                  <c:v>0.71130000000000004</c:v>
                </c:pt>
                <c:pt idx="750">
                  <c:v>0.71240000000000003</c:v>
                </c:pt>
                <c:pt idx="751">
                  <c:v>0.71350000000000002</c:v>
                </c:pt>
                <c:pt idx="752">
                  <c:v>0.7147</c:v>
                </c:pt>
                <c:pt idx="753">
                  <c:v>0.71579999999999999</c:v>
                </c:pt>
                <c:pt idx="754">
                  <c:v>0.71699999999999997</c:v>
                </c:pt>
                <c:pt idx="755">
                  <c:v>0.71809999999999996</c:v>
                </c:pt>
                <c:pt idx="756">
                  <c:v>0.71930000000000005</c:v>
                </c:pt>
                <c:pt idx="757">
                  <c:v>0.72040000000000004</c:v>
                </c:pt>
                <c:pt idx="758">
                  <c:v>0.72160000000000002</c:v>
                </c:pt>
                <c:pt idx="759">
                  <c:v>0.72270000000000001</c:v>
                </c:pt>
                <c:pt idx="760">
                  <c:v>0.72389999999999999</c:v>
                </c:pt>
                <c:pt idx="761">
                  <c:v>0.72499999999999998</c:v>
                </c:pt>
                <c:pt idx="762">
                  <c:v>0.72619999999999996</c:v>
                </c:pt>
                <c:pt idx="763">
                  <c:v>0.72729999999999995</c:v>
                </c:pt>
                <c:pt idx="764">
                  <c:v>0.72840000000000005</c:v>
                </c:pt>
                <c:pt idx="765">
                  <c:v>0.72960000000000003</c:v>
                </c:pt>
                <c:pt idx="766">
                  <c:v>0.73070000000000002</c:v>
                </c:pt>
                <c:pt idx="767">
                  <c:v>0.7319</c:v>
                </c:pt>
                <c:pt idx="768">
                  <c:v>0.73299999999999998</c:v>
                </c:pt>
                <c:pt idx="769">
                  <c:v>0.73419999999999996</c:v>
                </c:pt>
                <c:pt idx="770">
                  <c:v>0.73529999999999995</c:v>
                </c:pt>
                <c:pt idx="771">
                  <c:v>0.73650000000000004</c:v>
                </c:pt>
                <c:pt idx="772">
                  <c:v>0.73760000000000003</c:v>
                </c:pt>
                <c:pt idx="773">
                  <c:v>0.73880000000000001</c:v>
                </c:pt>
                <c:pt idx="774">
                  <c:v>0.7399</c:v>
                </c:pt>
                <c:pt idx="775">
                  <c:v>0.74109999999999998</c:v>
                </c:pt>
                <c:pt idx="776">
                  <c:v>0.74219999999999997</c:v>
                </c:pt>
                <c:pt idx="777">
                  <c:v>0.74329999999999996</c:v>
                </c:pt>
                <c:pt idx="778">
                  <c:v>0.74450000000000005</c:v>
                </c:pt>
                <c:pt idx="779">
                  <c:v>0.74560000000000004</c:v>
                </c:pt>
                <c:pt idx="780">
                  <c:v>0.74680000000000002</c:v>
                </c:pt>
                <c:pt idx="781">
                  <c:v>0.74790000000000001</c:v>
                </c:pt>
                <c:pt idx="782">
                  <c:v>0.74909999999999999</c:v>
                </c:pt>
                <c:pt idx="783">
                  <c:v>0.75019999999999998</c:v>
                </c:pt>
                <c:pt idx="784">
                  <c:v>0.75139999999999996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0.75480000000000003</c:v>
                </c:pt>
                <c:pt idx="788">
                  <c:v>0.75600000000000001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0.75939999999999996</c:v>
                </c:pt>
                <c:pt idx="792">
                  <c:v>0.76049999999999995</c:v>
                </c:pt>
                <c:pt idx="793">
                  <c:v>0.76170000000000004</c:v>
                </c:pt>
                <c:pt idx="794">
                  <c:v>0.76280000000000003</c:v>
                </c:pt>
                <c:pt idx="795">
                  <c:v>0.76400000000000001</c:v>
                </c:pt>
                <c:pt idx="796">
                  <c:v>0.7651</c:v>
                </c:pt>
                <c:pt idx="797">
                  <c:v>0.76629999999999998</c:v>
                </c:pt>
                <c:pt idx="798">
                  <c:v>0.76739999999999997</c:v>
                </c:pt>
                <c:pt idx="799">
                  <c:v>0.76859999999999995</c:v>
                </c:pt>
                <c:pt idx="800">
                  <c:v>0.76970000000000005</c:v>
                </c:pt>
                <c:pt idx="801">
                  <c:v>0.77090000000000003</c:v>
                </c:pt>
                <c:pt idx="802">
                  <c:v>0.77200000000000002</c:v>
                </c:pt>
                <c:pt idx="803">
                  <c:v>0.77310000000000001</c:v>
                </c:pt>
                <c:pt idx="804">
                  <c:v>0.77429999999999999</c:v>
                </c:pt>
                <c:pt idx="805">
                  <c:v>0.77539999999999998</c:v>
                </c:pt>
                <c:pt idx="806">
                  <c:v>0.77659999999999996</c:v>
                </c:pt>
                <c:pt idx="807">
                  <c:v>0.77769999999999995</c:v>
                </c:pt>
                <c:pt idx="808">
                  <c:v>0.77890000000000004</c:v>
                </c:pt>
                <c:pt idx="809">
                  <c:v>0.78</c:v>
                </c:pt>
                <c:pt idx="810">
                  <c:v>0.78120000000000001</c:v>
                </c:pt>
                <c:pt idx="811">
                  <c:v>0.7823</c:v>
                </c:pt>
                <c:pt idx="812">
                  <c:v>0.78349999999999997</c:v>
                </c:pt>
                <c:pt idx="813">
                  <c:v>0.78459999999999996</c:v>
                </c:pt>
                <c:pt idx="814">
                  <c:v>0.78580000000000005</c:v>
                </c:pt>
                <c:pt idx="815">
                  <c:v>0.78690000000000004</c:v>
                </c:pt>
                <c:pt idx="816">
                  <c:v>0.78810000000000002</c:v>
                </c:pt>
                <c:pt idx="817">
                  <c:v>0.78920000000000001</c:v>
                </c:pt>
                <c:pt idx="818">
                  <c:v>0.7903</c:v>
                </c:pt>
                <c:pt idx="819">
                  <c:v>0.79149999999999998</c:v>
                </c:pt>
                <c:pt idx="820">
                  <c:v>0.79259999999999997</c:v>
                </c:pt>
                <c:pt idx="821">
                  <c:v>0.79379999999999995</c:v>
                </c:pt>
                <c:pt idx="822">
                  <c:v>0.79490000000000005</c:v>
                </c:pt>
                <c:pt idx="823">
                  <c:v>0.79610000000000003</c:v>
                </c:pt>
                <c:pt idx="824">
                  <c:v>0.79720000000000002</c:v>
                </c:pt>
                <c:pt idx="825">
                  <c:v>0.7984</c:v>
                </c:pt>
                <c:pt idx="826">
                  <c:v>0.79949999999999999</c:v>
                </c:pt>
                <c:pt idx="827">
                  <c:v>0.80069999999999997</c:v>
                </c:pt>
                <c:pt idx="828">
                  <c:v>0.80179999999999996</c:v>
                </c:pt>
                <c:pt idx="829">
                  <c:v>0.80300000000000005</c:v>
                </c:pt>
                <c:pt idx="830">
                  <c:v>0.80410000000000004</c:v>
                </c:pt>
                <c:pt idx="831">
                  <c:v>0.80520000000000003</c:v>
                </c:pt>
                <c:pt idx="832">
                  <c:v>0.80640000000000001</c:v>
                </c:pt>
                <c:pt idx="833">
                  <c:v>0.8075</c:v>
                </c:pt>
                <c:pt idx="834">
                  <c:v>0.80869999999999997</c:v>
                </c:pt>
                <c:pt idx="835">
                  <c:v>0.80979999999999996</c:v>
                </c:pt>
                <c:pt idx="836">
                  <c:v>0.81100000000000005</c:v>
                </c:pt>
                <c:pt idx="837">
                  <c:v>0.81210000000000004</c:v>
                </c:pt>
                <c:pt idx="838">
                  <c:v>0.81330000000000002</c:v>
                </c:pt>
                <c:pt idx="839">
                  <c:v>0.81440000000000001</c:v>
                </c:pt>
                <c:pt idx="840">
                  <c:v>0.81559999999999999</c:v>
                </c:pt>
                <c:pt idx="841">
                  <c:v>0.81669999999999998</c:v>
                </c:pt>
                <c:pt idx="842">
                  <c:v>0.81789999999999996</c:v>
                </c:pt>
                <c:pt idx="843">
                  <c:v>0.81899999999999995</c:v>
                </c:pt>
                <c:pt idx="844">
                  <c:v>0.82010000000000005</c:v>
                </c:pt>
                <c:pt idx="845">
                  <c:v>0.82130000000000003</c:v>
                </c:pt>
                <c:pt idx="846">
                  <c:v>0.82240000000000002</c:v>
                </c:pt>
                <c:pt idx="847">
                  <c:v>0.8236</c:v>
                </c:pt>
                <c:pt idx="848">
                  <c:v>0.82469999999999999</c:v>
                </c:pt>
                <c:pt idx="849">
                  <c:v>0.82589999999999997</c:v>
                </c:pt>
                <c:pt idx="850">
                  <c:v>0.82699999999999996</c:v>
                </c:pt>
                <c:pt idx="851">
                  <c:v>0.82820000000000005</c:v>
                </c:pt>
                <c:pt idx="852">
                  <c:v>0.82930000000000004</c:v>
                </c:pt>
                <c:pt idx="853">
                  <c:v>0.83050000000000002</c:v>
                </c:pt>
                <c:pt idx="854">
                  <c:v>0.83160000000000001</c:v>
                </c:pt>
                <c:pt idx="855">
                  <c:v>0.83279999999999998</c:v>
                </c:pt>
                <c:pt idx="856">
                  <c:v>0.83389999999999997</c:v>
                </c:pt>
                <c:pt idx="857">
                  <c:v>0.83499999999999996</c:v>
                </c:pt>
                <c:pt idx="858">
                  <c:v>0.83620000000000005</c:v>
                </c:pt>
                <c:pt idx="859">
                  <c:v>0.83730000000000004</c:v>
                </c:pt>
                <c:pt idx="860">
                  <c:v>0.83850000000000002</c:v>
                </c:pt>
                <c:pt idx="861">
                  <c:v>0.83960000000000001</c:v>
                </c:pt>
                <c:pt idx="862">
                  <c:v>0.84079999999999999</c:v>
                </c:pt>
                <c:pt idx="863">
                  <c:v>0.84189999999999998</c:v>
                </c:pt>
                <c:pt idx="864">
                  <c:v>0.84309999999999996</c:v>
                </c:pt>
                <c:pt idx="865">
                  <c:v>0.84419999999999995</c:v>
                </c:pt>
                <c:pt idx="866">
                  <c:v>0.84540000000000004</c:v>
                </c:pt>
                <c:pt idx="867">
                  <c:v>0.84650000000000003</c:v>
                </c:pt>
              </c:numCache>
            </c:numRef>
          </c:xVal>
          <c:yVal>
            <c:numRef>
              <c:f>'Gaussian beam 40fC@200kV'!$B$3:$B$870</c:f>
              <c:numCache>
                <c:formatCode>0.00E+00</c:formatCode>
                <c:ptCount val="868"/>
                <c:pt idx="0">
                  <c:v>6.5350000000000003E-9</c:v>
                </c:pt>
                <c:pt idx="1">
                  <c:v>6.6199999999999999E-9</c:v>
                </c:pt>
                <c:pt idx="2">
                  <c:v>6.7029999999999997E-9</c:v>
                </c:pt>
                <c:pt idx="3">
                  <c:v>6.7640000000000002E-9</c:v>
                </c:pt>
                <c:pt idx="4">
                  <c:v>6.8610000000000002E-9</c:v>
                </c:pt>
                <c:pt idx="5">
                  <c:v>6.8690000000000002E-9</c:v>
                </c:pt>
                <c:pt idx="6">
                  <c:v>6.9319999999999996E-9</c:v>
                </c:pt>
                <c:pt idx="7">
                  <c:v>6.987E-9</c:v>
                </c:pt>
                <c:pt idx="8">
                  <c:v>7.041E-9</c:v>
                </c:pt>
                <c:pt idx="9">
                  <c:v>7.0630000000000001E-9</c:v>
                </c:pt>
                <c:pt idx="10">
                  <c:v>7.1099999999999996E-9</c:v>
                </c:pt>
                <c:pt idx="11">
                  <c:v>7.033E-9</c:v>
                </c:pt>
                <c:pt idx="12">
                  <c:v>7.1079999999999999E-9</c:v>
                </c:pt>
                <c:pt idx="13">
                  <c:v>7.1680000000000001E-9</c:v>
                </c:pt>
                <c:pt idx="14">
                  <c:v>7.1699999999999998E-9</c:v>
                </c:pt>
                <c:pt idx="15">
                  <c:v>7.2220000000000001E-9</c:v>
                </c:pt>
                <c:pt idx="16">
                  <c:v>7.219E-9</c:v>
                </c:pt>
                <c:pt idx="17">
                  <c:v>7.227E-9</c:v>
                </c:pt>
                <c:pt idx="18">
                  <c:v>7.2470000000000003E-9</c:v>
                </c:pt>
                <c:pt idx="19">
                  <c:v>7.2289999999999997E-9</c:v>
                </c:pt>
                <c:pt idx="20">
                  <c:v>7.2369999999999997E-9</c:v>
                </c:pt>
                <c:pt idx="21">
                  <c:v>7.2509999999999999E-9</c:v>
                </c:pt>
                <c:pt idx="22">
                  <c:v>7.2319999999999998E-9</c:v>
                </c:pt>
                <c:pt idx="23">
                  <c:v>7.2349999999999999E-9</c:v>
                </c:pt>
                <c:pt idx="24">
                  <c:v>7.2259999999999997E-9</c:v>
                </c:pt>
                <c:pt idx="25">
                  <c:v>7.246E-9</c:v>
                </c:pt>
                <c:pt idx="26">
                  <c:v>7.2490000000000001E-9</c:v>
                </c:pt>
                <c:pt idx="27">
                  <c:v>7.2689999999999996E-9</c:v>
                </c:pt>
                <c:pt idx="28">
                  <c:v>7.2859999999999999E-9</c:v>
                </c:pt>
                <c:pt idx="29">
                  <c:v>7.1960000000000004E-9</c:v>
                </c:pt>
                <c:pt idx="30">
                  <c:v>7.2E-9</c:v>
                </c:pt>
                <c:pt idx="31">
                  <c:v>7.2069999999999996E-9</c:v>
                </c:pt>
                <c:pt idx="32">
                  <c:v>7.2300000000000001E-9</c:v>
                </c:pt>
                <c:pt idx="33">
                  <c:v>7.238E-9</c:v>
                </c:pt>
                <c:pt idx="34">
                  <c:v>7.2490000000000001E-9</c:v>
                </c:pt>
                <c:pt idx="35">
                  <c:v>7.2749999999999998E-9</c:v>
                </c:pt>
                <c:pt idx="36">
                  <c:v>7.2909999999999997E-9</c:v>
                </c:pt>
                <c:pt idx="37">
                  <c:v>7.3110000000000001E-9</c:v>
                </c:pt>
                <c:pt idx="38">
                  <c:v>7.335E-9</c:v>
                </c:pt>
                <c:pt idx="39">
                  <c:v>7.3639999999999998E-9</c:v>
                </c:pt>
                <c:pt idx="40">
                  <c:v>7.3980000000000003E-9</c:v>
                </c:pt>
                <c:pt idx="41">
                  <c:v>7.4479999999999999E-9</c:v>
                </c:pt>
                <c:pt idx="42">
                  <c:v>7.5110000000000002E-9</c:v>
                </c:pt>
                <c:pt idx="43">
                  <c:v>7.5710000000000004E-9</c:v>
                </c:pt>
                <c:pt idx="44">
                  <c:v>7.6419999999999999E-9</c:v>
                </c:pt>
                <c:pt idx="45">
                  <c:v>7.7279999999999998E-9</c:v>
                </c:pt>
                <c:pt idx="46">
                  <c:v>7.7930000000000007E-9</c:v>
                </c:pt>
                <c:pt idx="47">
                  <c:v>7.9159999999999995E-9</c:v>
                </c:pt>
                <c:pt idx="48">
                  <c:v>8.0570000000000006E-9</c:v>
                </c:pt>
                <c:pt idx="49">
                  <c:v>8.2299999999999999E-9</c:v>
                </c:pt>
                <c:pt idx="50">
                  <c:v>8.4360000000000002E-9</c:v>
                </c:pt>
                <c:pt idx="51">
                  <c:v>8.6800000000000006E-9</c:v>
                </c:pt>
                <c:pt idx="52">
                  <c:v>8.9660000000000007E-9</c:v>
                </c:pt>
                <c:pt idx="53">
                  <c:v>9.3019999999999995E-9</c:v>
                </c:pt>
                <c:pt idx="54">
                  <c:v>9.6929999999999995E-9</c:v>
                </c:pt>
                <c:pt idx="55">
                  <c:v>1.015E-8</c:v>
                </c:pt>
                <c:pt idx="56">
                  <c:v>1.0670000000000001E-8</c:v>
                </c:pt>
                <c:pt idx="57">
                  <c:v>1.1280000000000001E-8</c:v>
                </c:pt>
                <c:pt idx="58">
                  <c:v>1.1970000000000001E-8</c:v>
                </c:pt>
                <c:pt idx="59">
                  <c:v>1.275E-8</c:v>
                </c:pt>
                <c:pt idx="60">
                  <c:v>1.365E-8</c:v>
                </c:pt>
                <c:pt idx="61">
                  <c:v>1.465E-8</c:v>
                </c:pt>
                <c:pt idx="62">
                  <c:v>1.5790000000000001E-8</c:v>
                </c:pt>
                <c:pt idx="63">
                  <c:v>1.707E-8</c:v>
                </c:pt>
                <c:pt idx="64">
                  <c:v>1.85E-8</c:v>
                </c:pt>
                <c:pt idx="65">
                  <c:v>2.009E-8</c:v>
                </c:pt>
                <c:pt idx="66">
                  <c:v>2.1880000000000001E-8</c:v>
                </c:pt>
                <c:pt idx="67">
                  <c:v>2.3879999999999999E-8</c:v>
                </c:pt>
                <c:pt idx="68">
                  <c:v>2.613E-8</c:v>
                </c:pt>
                <c:pt idx="69">
                  <c:v>2.866E-8</c:v>
                </c:pt>
                <c:pt idx="70">
                  <c:v>3.152E-8</c:v>
                </c:pt>
                <c:pt idx="71">
                  <c:v>3.4749999999999997E-8</c:v>
                </c:pt>
                <c:pt idx="72">
                  <c:v>3.8379999999999997E-8</c:v>
                </c:pt>
                <c:pt idx="73">
                  <c:v>4.2459999999999998E-8</c:v>
                </c:pt>
                <c:pt idx="74">
                  <c:v>4.7010000000000002E-8</c:v>
                </c:pt>
                <c:pt idx="75">
                  <c:v>5.208E-8</c:v>
                </c:pt>
                <c:pt idx="76">
                  <c:v>5.7660000000000001E-8</c:v>
                </c:pt>
                <c:pt idx="77">
                  <c:v>6.3769999999999995E-8</c:v>
                </c:pt>
                <c:pt idx="78">
                  <c:v>7.0420000000000005E-8</c:v>
                </c:pt>
                <c:pt idx="79">
                  <c:v>7.7579999999999997E-8</c:v>
                </c:pt>
                <c:pt idx="80">
                  <c:v>8.5259999999999997E-8</c:v>
                </c:pt>
                <c:pt idx="81">
                  <c:v>9.3410000000000001E-8</c:v>
                </c:pt>
                <c:pt idx="82">
                  <c:v>1.02E-7</c:v>
                </c:pt>
                <c:pt idx="83">
                  <c:v>1.11E-7</c:v>
                </c:pt>
                <c:pt idx="84">
                  <c:v>1.2030000000000001E-7</c:v>
                </c:pt>
                <c:pt idx="85">
                  <c:v>1.3E-7</c:v>
                </c:pt>
                <c:pt idx="86">
                  <c:v>1.3979999999999999E-7</c:v>
                </c:pt>
                <c:pt idx="87">
                  <c:v>1.4990000000000001E-7</c:v>
                </c:pt>
                <c:pt idx="88">
                  <c:v>1.6E-7</c:v>
                </c:pt>
                <c:pt idx="89">
                  <c:v>1.702E-7</c:v>
                </c:pt>
                <c:pt idx="90">
                  <c:v>1.8029999999999999E-7</c:v>
                </c:pt>
                <c:pt idx="91">
                  <c:v>1.9040000000000001E-7</c:v>
                </c:pt>
                <c:pt idx="92">
                  <c:v>1.9920000000000001E-7</c:v>
                </c:pt>
                <c:pt idx="93">
                  <c:v>2.0870000000000001E-7</c:v>
                </c:pt>
                <c:pt idx="94">
                  <c:v>2.1790000000000001E-7</c:v>
                </c:pt>
                <c:pt idx="95">
                  <c:v>2.2670000000000001E-7</c:v>
                </c:pt>
                <c:pt idx="96">
                  <c:v>2.3510000000000001E-7</c:v>
                </c:pt>
                <c:pt idx="97">
                  <c:v>2.4299999999999999E-7</c:v>
                </c:pt>
                <c:pt idx="98">
                  <c:v>2.5040000000000002E-7</c:v>
                </c:pt>
                <c:pt idx="99">
                  <c:v>2.572E-7</c:v>
                </c:pt>
                <c:pt idx="100">
                  <c:v>2.635E-7</c:v>
                </c:pt>
                <c:pt idx="101">
                  <c:v>2.6909999999999999E-7</c:v>
                </c:pt>
                <c:pt idx="102">
                  <c:v>2.741E-7</c:v>
                </c:pt>
                <c:pt idx="103">
                  <c:v>2.7850000000000001E-7</c:v>
                </c:pt>
                <c:pt idx="104">
                  <c:v>2.8220000000000003E-7</c:v>
                </c:pt>
                <c:pt idx="105">
                  <c:v>2.8519999999999999E-7</c:v>
                </c:pt>
                <c:pt idx="106">
                  <c:v>2.875E-7</c:v>
                </c:pt>
                <c:pt idx="107">
                  <c:v>2.8910000000000001E-7</c:v>
                </c:pt>
                <c:pt idx="108">
                  <c:v>2.8999999999999998E-7</c:v>
                </c:pt>
                <c:pt idx="109">
                  <c:v>2.903E-7</c:v>
                </c:pt>
                <c:pt idx="110">
                  <c:v>2.8999999999999998E-7</c:v>
                </c:pt>
                <c:pt idx="111">
                  <c:v>2.8900000000000001E-7</c:v>
                </c:pt>
                <c:pt idx="112">
                  <c:v>2.8739999999999999E-7</c:v>
                </c:pt>
                <c:pt idx="113">
                  <c:v>2.8529999999999999E-7</c:v>
                </c:pt>
                <c:pt idx="114">
                  <c:v>2.826E-7</c:v>
                </c:pt>
                <c:pt idx="115">
                  <c:v>2.7949999999999998E-7</c:v>
                </c:pt>
                <c:pt idx="116">
                  <c:v>2.7589999999999998E-7</c:v>
                </c:pt>
                <c:pt idx="117">
                  <c:v>2.7189999999999999E-7</c:v>
                </c:pt>
                <c:pt idx="118">
                  <c:v>2.6759999999999999E-7</c:v>
                </c:pt>
                <c:pt idx="119">
                  <c:v>2.629E-7</c:v>
                </c:pt>
                <c:pt idx="120">
                  <c:v>2.5800000000000001E-7</c:v>
                </c:pt>
                <c:pt idx="121">
                  <c:v>2.5279999999999999E-7</c:v>
                </c:pt>
                <c:pt idx="122">
                  <c:v>2.4740000000000001E-7</c:v>
                </c:pt>
                <c:pt idx="123">
                  <c:v>2.4200000000000002E-7</c:v>
                </c:pt>
                <c:pt idx="124">
                  <c:v>2.364E-7</c:v>
                </c:pt>
                <c:pt idx="125">
                  <c:v>2.308E-7</c:v>
                </c:pt>
                <c:pt idx="126">
                  <c:v>2.252E-7</c:v>
                </c:pt>
                <c:pt idx="127">
                  <c:v>2.1969999999999999E-7</c:v>
                </c:pt>
                <c:pt idx="128">
                  <c:v>2.142E-7</c:v>
                </c:pt>
                <c:pt idx="129">
                  <c:v>2.089E-7</c:v>
                </c:pt>
                <c:pt idx="130">
                  <c:v>2.037E-7</c:v>
                </c:pt>
                <c:pt idx="131">
                  <c:v>1.9880000000000001E-7</c:v>
                </c:pt>
                <c:pt idx="132">
                  <c:v>1.941E-7</c:v>
                </c:pt>
                <c:pt idx="133">
                  <c:v>1.896E-7</c:v>
                </c:pt>
                <c:pt idx="134">
                  <c:v>1.853E-7</c:v>
                </c:pt>
                <c:pt idx="135">
                  <c:v>1.8129999999999999E-7</c:v>
                </c:pt>
                <c:pt idx="136">
                  <c:v>1.776E-7</c:v>
                </c:pt>
                <c:pt idx="137">
                  <c:v>1.741E-7</c:v>
                </c:pt>
                <c:pt idx="138">
                  <c:v>1.709E-7</c:v>
                </c:pt>
                <c:pt idx="139">
                  <c:v>1.6789999999999999E-7</c:v>
                </c:pt>
                <c:pt idx="140">
                  <c:v>1.652E-7</c:v>
                </c:pt>
                <c:pt idx="141">
                  <c:v>1.6259999999999999E-7</c:v>
                </c:pt>
                <c:pt idx="142">
                  <c:v>1.603E-7</c:v>
                </c:pt>
                <c:pt idx="143">
                  <c:v>1.582E-7</c:v>
                </c:pt>
                <c:pt idx="144">
                  <c:v>1.5620000000000001E-7</c:v>
                </c:pt>
                <c:pt idx="145">
                  <c:v>1.5449999999999999E-7</c:v>
                </c:pt>
                <c:pt idx="146">
                  <c:v>1.529E-7</c:v>
                </c:pt>
                <c:pt idx="147">
                  <c:v>1.515E-7</c:v>
                </c:pt>
                <c:pt idx="148">
                  <c:v>1.5020000000000001E-7</c:v>
                </c:pt>
                <c:pt idx="149">
                  <c:v>1.49E-7</c:v>
                </c:pt>
                <c:pt idx="150">
                  <c:v>1.48E-7</c:v>
                </c:pt>
                <c:pt idx="151">
                  <c:v>1.4709999999999999E-7</c:v>
                </c:pt>
                <c:pt idx="152">
                  <c:v>1.462E-7</c:v>
                </c:pt>
                <c:pt idx="153">
                  <c:v>1.455E-7</c:v>
                </c:pt>
                <c:pt idx="154">
                  <c:v>1.448E-7</c:v>
                </c:pt>
                <c:pt idx="155">
                  <c:v>1.441E-7</c:v>
                </c:pt>
                <c:pt idx="156">
                  <c:v>1.4350000000000001E-7</c:v>
                </c:pt>
                <c:pt idx="157">
                  <c:v>1.43E-7</c:v>
                </c:pt>
                <c:pt idx="158">
                  <c:v>1.424E-7</c:v>
                </c:pt>
                <c:pt idx="159">
                  <c:v>1.4180000000000001E-7</c:v>
                </c:pt>
                <c:pt idx="160">
                  <c:v>1.413E-7</c:v>
                </c:pt>
                <c:pt idx="161">
                  <c:v>1.4070000000000001E-7</c:v>
                </c:pt>
                <c:pt idx="162">
                  <c:v>1.4009999999999999E-7</c:v>
                </c:pt>
                <c:pt idx="163">
                  <c:v>1.395E-7</c:v>
                </c:pt>
                <c:pt idx="164">
                  <c:v>1.388E-7</c:v>
                </c:pt>
                <c:pt idx="165">
                  <c:v>1.3820000000000001E-7</c:v>
                </c:pt>
                <c:pt idx="166">
                  <c:v>1.3750000000000001E-7</c:v>
                </c:pt>
                <c:pt idx="167">
                  <c:v>1.3680000000000001E-7</c:v>
                </c:pt>
                <c:pt idx="168">
                  <c:v>1.36E-7</c:v>
                </c:pt>
                <c:pt idx="169">
                  <c:v>1.353E-7</c:v>
                </c:pt>
                <c:pt idx="170">
                  <c:v>1.3449999999999999E-7</c:v>
                </c:pt>
                <c:pt idx="171">
                  <c:v>1.3370000000000001E-7</c:v>
                </c:pt>
                <c:pt idx="172">
                  <c:v>1.3290000000000001E-7</c:v>
                </c:pt>
                <c:pt idx="173">
                  <c:v>1.321E-7</c:v>
                </c:pt>
                <c:pt idx="174">
                  <c:v>1.314E-7</c:v>
                </c:pt>
                <c:pt idx="175">
                  <c:v>1.3059999999999999E-7</c:v>
                </c:pt>
                <c:pt idx="176">
                  <c:v>1.2980000000000001E-7</c:v>
                </c:pt>
                <c:pt idx="177">
                  <c:v>1.2910000000000001E-7</c:v>
                </c:pt>
                <c:pt idx="178">
                  <c:v>1.2840000000000001E-7</c:v>
                </c:pt>
                <c:pt idx="179">
                  <c:v>1.2770000000000001E-7</c:v>
                </c:pt>
                <c:pt idx="180">
                  <c:v>1.272E-7</c:v>
                </c:pt>
                <c:pt idx="181">
                  <c:v>1.2669999999999999E-7</c:v>
                </c:pt>
                <c:pt idx="182">
                  <c:v>1.2639999999999999E-7</c:v>
                </c:pt>
                <c:pt idx="183">
                  <c:v>1.2630000000000001E-7</c:v>
                </c:pt>
                <c:pt idx="184">
                  <c:v>1.2639999999999999E-7</c:v>
                </c:pt>
                <c:pt idx="185">
                  <c:v>1.268E-7</c:v>
                </c:pt>
                <c:pt idx="186">
                  <c:v>1.275E-7</c:v>
                </c:pt>
                <c:pt idx="187">
                  <c:v>1.2879999999999999E-7</c:v>
                </c:pt>
                <c:pt idx="188">
                  <c:v>1.3050000000000001E-7</c:v>
                </c:pt>
                <c:pt idx="189">
                  <c:v>1.328E-7</c:v>
                </c:pt>
                <c:pt idx="190">
                  <c:v>1.357E-7</c:v>
                </c:pt>
                <c:pt idx="191">
                  <c:v>1.3930000000000001E-7</c:v>
                </c:pt>
                <c:pt idx="192">
                  <c:v>1.4329999999999999E-7</c:v>
                </c:pt>
                <c:pt idx="193">
                  <c:v>1.4780000000000001E-7</c:v>
                </c:pt>
                <c:pt idx="194">
                  <c:v>1.526E-7</c:v>
                </c:pt>
                <c:pt idx="195">
                  <c:v>1.5760000000000001E-7</c:v>
                </c:pt>
                <c:pt idx="196">
                  <c:v>1.6250000000000001E-7</c:v>
                </c:pt>
                <c:pt idx="197">
                  <c:v>1.6719999999999999E-7</c:v>
                </c:pt>
                <c:pt idx="198">
                  <c:v>1.7170000000000001E-7</c:v>
                </c:pt>
                <c:pt idx="199">
                  <c:v>1.7569999999999999E-7</c:v>
                </c:pt>
                <c:pt idx="200">
                  <c:v>1.7919999999999999E-7</c:v>
                </c:pt>
                <c:pt idx="201">
                  <c:v>1.821E-7</c:v>
                </c:pt>
                <c:pt idx="202">
                  <c:v>1.8440000000000001E-7</c:v>
                </c:pt>
                <c:pt idx="203">
                  <c:v>1.8610000000000001E-7</c:v>
                </c:pt>
                <c:pt idx="204">
                  <c:v>1.8720000000000001E-7</c:v>
                </c:pt>
                <c:pt idx="205">
                  <c:v>1.878E-7</c:v>
                </c:pt>
                <c:pt idx="206">
                  <c:v>1.8799999999999999E-7</c:v>
                </c:pt>
                <c:pt idx="207">
                  <c:v>1.8769999999999999E-7</c:v>
                </c:pt>
                <c:pt idx="208">
                  <c:v>1.8699999999999999E-7</c:v>
                </c:pt>
                <c:pt idx="209">
                  <c:v>1.86E-7</c:v>
                </c:pt>
                <c:pt idx="210">
                  <c:v>1.8479999999999999E-7</c:v>
                </c:pt>
                <c:pt idx="211">
                  <c:v>1.8339999999999999E-7</c:v>
                </c:pt>
                <c:pt idx="212">
                  <c:v>1.8190000000000001E-7</c:v>
                </c:pt>
                <c:pt idx="213">
                  <c:v>1.8029999999999999E-7</c:v>
                </c:pt>
                <c:pt idx="214">
                  <c:v>1.7870000000000001E-7</c:v>
                </c:pt>
                <c:pt idx="215">
                  <c:v>1.7700000000000001E-7</c:v>
                </c:pt>
                <c:pt idx="216">
                  <c:v>1.754E-7</c:v>
                </c:pt>
                <c:pt idx="217">
                  <c:v>1.7380000000000001E-7</c:v>
                </c:pt>
                <c:pt idx="218">
                  <c:v>1.7219999999999999E-7</c:v>
                </c:pt>
                <c:pt idx="219">
                  <c:v>1.7070000000000001E-7</c:v>
                </c:pt>
                <c:pt idx="220">
                  <c:v>1.6929999999999999E-7</c:v>
                </c:pt>
                <c:pt idx="221">
                  <c:v>1.6789999999999999E-7</c:v>
                </c:pt>
                <c:pt idx="222">
                  <c:v>1.667E-7</c:v>
                </c:pt>
                <c:pt idx="223">
                  <c:v>1.6549999999999999E-7</c:v>
                </c:pt>
                <c:pt idx="224">
                  <c:v>1.645E-7</c:v>
                </c:pt>
                <c:pt idx="225">
                  <c:v>1.635E-7</c:v>
                </c:pt>
                <c:pt idx="226">
                  <c:v>1.6259999999999999E-7</c:v>
                </c:pt>
                <c:pt idx="227">
                  <c:v>1.6189999999999999E-7</c:v>
                </c:pt>
                <c:pt idx="228">
                  <c:v>1.6119999999999999E-7</c:v>
                </c:pt>
                <c:pt idx="229">
                  <c:v>1.607E-7</c:v>
                </c:pt>
                <c:pt idx="230">
                  <c:v>1.6019999999999999E-7</c:v>
                </c:pt>
                <c:pt idx="231">
                  <c:v>1.599E-7</c:v>
                </c:pt>
                <c:pt idx="232">
                  <c:v>1.5970000000000001E-7</c:v>
                </c:pt>
                <c:pt idx="233">
                  <c:v>1.5949999999999999E-7</c:v>
                </c:pt>
                <c:pt idx="234">
                  <c:v>1.5949999999999999E-7</c:v>
                </c:pt>
                <c:pt idx="235">
                  <c:v>1.5940000000000001E-7</c:v>
                </c:pt>
                <c:pt idx="236">
                  <c:v>1.5949999999999999E-7</c:v>
                </c:pt>
                <c:pt idx="237">
                  <c:v>1.5949999999999999E-7</c:v>
                </c:pt>
                <c:pt idx="238">
                  <c:v>1.596E-7</c:v>
                </c:pt>
                <c:pt idx="239">
                  <c:v>1.5979999999999999E-7</c:v>
                </c:pt>
                <c:pt idx="240">
                  <c:v>1.599E-7</c:v>
                </c:pt>
                <c:pt idx="241">
                  <c:v>1.6010000000000001E-7</c:v>
                </c:pt>
                <c:pt idx="242">
                  <c:v>1.603E-7</c:v>
                </c:pt>
                <c:pt idx="243">
                  <c:v>1.6040000000000001E-7</c:v>
                </c:pt>
                <c:pt idx="244">
                  <c:v>1.606E-7</c:v>
                </c:pt>
                <c:pt idx="245">
                  <c:v>1.607E-7</c:v>
                </c:pt>
                <c:pt idx="246">
                  <c:v>1.6089999999999999E-7</c:v>
                </c:pt>
                <c:pt idx="247">
                  <c:v>1.61E-7</c:v>
                </c:pt>
                <c:pt idx="248">
                  <c:v>1.6110000000000001E-7</c:v>
                </c:pt>
                <c:pt idx="249">
                  <c:v>1.6119999999999999E-7</c:v>
                </c:pt>
                <c:pt idx="250">
                  <c:v>1.614E-7</c:v>
                </c:pt>
                <c:pt idx="251">
                  <c:v>1.6150000000000001E-7</c:v>
                </c:pt>
                <c:pt idx="252">
                  <c:v>1.617E-7</c:v>
                </c:pt>
                <c:pt idx="253">
                  <c:v>1.6189999999999999E-7</c:v>
                </c:pt>
                <c:pt idx="254">
                  <c:v>1.621E-7</c:v>
                </c:pt>
                <c:pt idx="255">
                  <c:v>1.624E-7</c:v>
                </c:pt>
                <c:pt idx="256">
                  <c:v>1.6259999999999999E-7</c:v>
                </c:pt>
                <c:pt idx="257">
                  <c:v>1.6290000000000001E-7</c:v>
                </c:pt>
                <c:pt idx="258">
                  <c:v>1.6320000000000001E-7</c:v>
                </c:pt>
                <c:pt idx="259">
                  <c:v>1.635E-7</c:v>
                </c:pt>
                <c:pt idx="260">
                  <c:v>1.6390000000000001E-7</c:v>
                </c:pt>
                <c:pt idx="261">
                  <c:v>1.642E-7</c:v>
                </c:pt>
                <c:pt idx="262">
                  <c:v>1.6439999999999999E-7</c:v>
                </c:pt>
                <c:pt idx="263">
                  <c:v>1.6470000000000001E-7</c:v>
                </c:pt>
                <c:pt idx="264">
                  <c:v>1.649E-7</c:v>
                </c:pt>
                <c:pt idx="265">
                  <c:v>1.6500000000000001E-7</c:v>
                </c:pt>
                <c:pt idx="266">
                  <c:v>1.652E-7</c:v>
                </c:pt>
                <c:pt idx="267">
                  <c:v>1.653E-7</c:v>
                </c:pt>
                <c:pt idx="268">
                  <c:v>1.6540000000000001E-7</c:v>
                </c:pt>
                <c:pt idx="269">
                  <c:v>1.6549999999999999E-7</c:v>
                </c:pt>
                <c:pt idx="270">
                  <c:v>1.656E-7</c:v>
                </c:pt>
                <c:pt idx="271">
                  <c:v>1.656E-7</c:v>
                </c:pt>
                <c:pt idx="272">
                  <c:v>1.6570000000000001E-7</c:v>
                </c:pt>
                <c:pt idx="273">
                  <c:v>1.6579999999999999E-7</c:v>
                </c:pt>
                <c:pt idx="274">
                  <c:v>1.659E-7</c:v>
                </c:pt>
                <c:pt idx="275">
                  <c:v>1.66E-7</c:v>
                </c:pt>
                <c:pt idx="276">
                  <c:v>1.6619999999999999E-7</c:v>
                </c:pt>
                <c:pt idx="277">
                  <c:v>1.663E-7</c:v>
                </c:pt>
                <c:pt idx="278">
                  <c:v>1.6640000000000001E-7</c:v>
                </c:pt>
                <c:pt idx="279">
                  <c:v>1.6649999999999999E-7</c:v>
                </c:pt>
                <c:pt idx="280">
                  <c:v>1.666E-7</c:v>
                </c:pt>
                <c:pt idx="281">
                  <c:v>1.667E-7</c:v>
                </c:pt>
                <c:pt idx="282">
                  <c:v>1.667E-7</c:v>
                </c:pt>
                <c:pt idx="283">
                  <c:v>1.6680000000000001E-7</c:v>
                </c:pt>
                <c:pt idx="284">
                  <c:v>1.6680000000000001E-7</c:v>
                </c:pt>
                <c:pt idx="285">
                  <c:v>1.6680000000000001E-7</c:v>
                </c:pt>
                <c:pt idx="286">
                  <c:v>1.6689999999999999E-7</c:v>
                </c:pt>
                <c:pt idx="287">
                  <c:v>1.6689999999999999E-7</c:v>
                </c:pt>
                <c:pt idx="288">
                  <c:v>1.6689999999999999E-7</c:v>
                </c:pt>
                <c:pt idx="289">
                  <c:v>1.6689999999999999E-7</c:v>
                </c:pt>
                <c:pt idx="290">
                  <c:v>1.6689999999999999E-7</c:v>
                </c:pt>
                <c:pt idx="291">
                  <c:v>1.67E-7</c:v>
                </c:pt>
                <c:pt idx="292">
                  <c:v>1.67E-7</c:v>
                </c:pt>
                <c:pt idx="293">
                  <c:v>1.67E-7</c:v>
                </c:pt>
                <c:pt idx="294">
                  <c:v>1.67E-7</c:v>
                </c:pt>
                <c:pt idx="295">
                  <c:v>1.67E-7</c:v>
                </c:pt>
                <c:pt idx="296">
                  <c:v>1.67E-7</c:v>
                </c:pt>
                <c:pt idx="297">
                  <c:v>1.67E-7</c:v>
                </c:pt>
                <c:pt idx="298">
                  <c:v>1.67E-7</c:v>
                </c:pt>
                <c:pt idx="299">
                  <c:v>1.67E-7</c:v>
                </c:pt>
                <c:pt idx="300">
                  <c:v>1.67E-7</c:v>
                </c:pt>
                <c:pt idx="301">
                  <c:v>1.67E-7</c:v>
                </c:pt>
                <c:pt idx="302">
                  <c:v>1.67E-7</c:v>
                </c:pt>
                <c:pt idx="303">
                  <c:v>1.67E-7</c:v>
                </c:pt>
                <c:pt idx="304">
                  <c:v>1.67E-7</c:v>
                </c:pt>
                <c:pt idx="305">
                  <c:v>1.67E-7</c:v>
                </c:pt>
                <c:pt idx="306">
                  <c:v>1.67E-7</c:v>
                </c:pt>
                <c:pt idx="307">
                  <c:v>1.67E-7</c:v>
                </c:pt>
                <c:pt idx="308">
                  <c:v>1.67E-7</c:v>
                </c:pt>
                <c:pt idx="309">
                  <c:v>1.67E-7</c:v>
                </c:pt>
                <c:pt idx="310">
                  <c:v>1.67E-7</c:v>
                </c:pt>
                <c:pt idx="311">
                  <c:v>1.67E-7</c:v>
                </c:pt>
                <c:pt idx="312">
                  <c:v>1.67E-7</c:v>
                </c:pt>
                <c:pt idx="313">
                  <c:v>1.67E-7</c:v>
                </c:pt>
                <c:pt idx="314">
                  <c:v>1.67E-7</c:v>
                </c:pt>
                <c:pt idx="315">
                  <c:v>1.67E-7</c:v>
                </c:pt>
                <c:pt idx="316">
                  <c:v>1.67E-7</c:v>
                </c:pt>
                <c:pt idx="317">
                  <c:v>1.67E-7</c:v>
                </c:pt>
                <c:pt idx="318">
                  <c:v>1.67E-7</c:v>
                </c:pt>
                <c:pt idx="319">
                  <c:v>1.67E-7</c:v>
                </c:pt>
                <c:pt idx="320">
                  <c:v>1.67E-7</c:v>
                </c:pt>
                <c:pt idx="321">
                  <c:v>1.67E-7</c:v>
                </c:pt>
                <c:pt idx="322">
                  <c:v>1.67E-7</c:v>
                </c:pt>
                <c:pt idx="323">
                  <c:v>1.67E-7</c:v>
                </c:pt>
                <c:pt idx="324">
                  <c:v>1.67E-7</c:v>
                </c:pt>
                <c:pt idx="325">
                  <c:v>1.67E-7</c:v>
                </c:pt>
                <c:pt idx="326">
                  <c:v>1.67E-7</c:v>
                </c:pt>
                <c:pt idx="327">
                  <c:v>1.67E-7</c:v>
                </c:pt>
                <c:pt idx="328">
                  <c:v>1.67E-7</c:v>
                </c:pt>
                <c:pt idx="329">
                  <c:v>1.67E-7</c:v>
                </c:pt>
                <c:pt idx="330">
                  <c:v>1.67E-7</c:v>
                </c:pt>
                <c:pt idx="331">
                  <c:v>1.67E-7</c:v>
                </c:pt>
                <c:pt idx="332">
                  <c:v>1.67E-7</c:v>
                </c:pt>
                <c:pt idx="333">
                  <c:v>1.67E-7</c:v>
                </c:pt>
                <c:pt idx="334">
                  <c:v>1.67E-7</c:v>
                </c:pt>
                <c:pt idx="335">
                  <c:v>1.67E-7</c:v>
                </c:pt>
                <c:pt idx="336">
                  <c:v>1.67E-7</c:v>
                </c:pt>
                <c:pt idx="337">
                  <c:v>1.67E-7</c:v>
                </c:pt>
                <c:pt idx="338">
                  <c:v>1.67E-7</c:v>
                </c:pt>
                <c:pt idx="339">
                  <c:v>1.67E-7</c:v>
                </c:pt>
                <c:pt idx="340">
                  <c:v>1.67E-7</c:v>
                </c:pt>
                <c:pt idx="341">
                  <c:v>1.67E-7</c:v>
                </c:pt>
                <c:pt idx="342">
                  <c:v>1.67E-7</c:v>
                </c:pt>
                <c:pt idx="343">
                  <c:v>1.67E-7</c:v>
                </c:pt>
                <c:pt idx="344">
                  <c:v>1.67E-7</c:v>
                </c:pt>
                <c:pt idx="345">
                  <c:v>1.67E-7</c:v>
                </c:pt>
                <c:pt idx="346">
                  <c:v>1.67E-7</c:v>
                </c:pt>
                <c:pt idx="347">
                  <c:v>1.67E-7</c:v>
                </c:pt>
                <c:pt idx="348">
                  <c:v>1.67E-7</c:v>
                </c:pt>
                <c:pt idx="349">
                  <c:v>1.67E-7</c:v>
                </c:pt>
                <c:pt idx="350">
                  <c:v>1.67E-7</c:v>
                </c:pt>
                <c:pt idx="351">
                  <c:v>1.67E-7</c:v>
                </c:pt>
                <c:pt idx="352">
                  <c:v>1.67E-7</c:v>
                </c:pt>
                <c:pt idx="353">
                  <c:v>1.67E-7</c:v>
                </c:pt>
                <c:pt idx="354">
                  <c:v>1.67E-7</c:v>
                </c:pt>
                <c:pt idx="355">
                  <c:v>1.67E-7</c:v>
                </c:pt>
                <c:pt idx="356">
                  <c:v>1.67E-7</c:v>
                </c:pt>
                <c:pt idx="357">
                  <c:v>1.67E-7</c:v>
                </c:pt>
                <c:pt idx="358">
                  <c:v>1.67E-7</c:v>
                </c:pt>
                <c:pt idx="359">
                  <c:v>1.67E-7</c:v>
                </c:pt>
                <c:pt idx="360">
                  <c:v>1.67E-7</c:v>
                </c:pt>
                <c:pt idx="361">
                  <c:v>1.67E-7</c:v>
                </c:pt>
                <c:pt idx="362">
                  <c:v>1.6710000000000001E-7</c:v>
                </c:pt>
                <c:pt idx="363">
                  <c:v>1.6710000000000001E-7</c:v>
                </c:pt>
                <c:pt idx="364">
                  <c:v>1.6710000000000001E-7</c:v>
                </c:pt>
                <c:pt idx="365">
                  <c:v>1.6710000000000001E-7</c:v>
                </c:pt>
                <c:pt idx="366">
                  <c:v>1.6710000000000001E-7</c:v>
                </c:pt>
                <c:pt idx="367">
                  <c:v>1.6710000000000001E-7</c:v>
                </c:pt>
                <c:pt idx="368">
                  <c:v>1.6710000000000001E-7</c:v>
                </c:pt>
                <c:pt idx="369">
                  <c:v>1.6710000000000001E-7</c:v>
                </c:pt>
                <c:pt idx="370">
                  <c:v>1.6710000000000001E-7</c:v>
                </c:pt>
                <c:pt idx="371">
                  <c:v>1.6710000000000001E-7</c:v>
                </c:pt>
                <c:pt idx="372">
                  <c:v>1.6710000000000001E-7</c:v>
                </c:pt>
                <c:pt idx="373">
                  <c:v>1.6710000000000001E-7</c:v>
                </c:pt>
                <c:pt idx="374">
                  <c:v>1.6710000000000001E-7</c:v>
                </c:pt>
                <c:pt idx="375">
                  <c:v>1.6710000000000001E-7</c:v>
                </c:pt>
                <c:pt idx="376">
                  <c:v>1.6710000000000001E-7</c:v>
                </c:pt>
                <c:pt idx="377">
                  <c:v>1.6710000000000001E-7</c:v>
                </c:pt>
                <c:pt idx="378">
                  <c:v>1.6710000000000001E-7</c:v>
                </c:pt>
                <c:pt idx="379">
                  <c:v>1.6710000000000001E-7</c:v>
                </c:pt>
                <c:pt idx="380">
                  <c:v>1.6710000000000001E-7</c:v>
                </c:pt>
                <c:pt idx="381">
                  <c:v>1.6710000000000001E-7</c:v>
                </c:pt>
                <c:pt idx="382">
                  <c:v>1.6710000000000001E-7</c:v>
                </c:pt>
                <c:pt idx="383">
                  <c:v>1.6710000000000001E-7</c:v>
                </c:pt>
                <c:pt idx="384">
                  <c:v>1.6710000000000001E-7</c:v>
                </c:pt>
                <c:pt idx="385">
                  <c:v>1.6710000000000001E-7</c:v>
                </c:pt>
                <c:pt idx="386">
                  <c:v>1.6710000000000001E-7</c:v>
                </c:pt>
                <c:pt idx="387">
                  <c:v>1.6710000000000001E-7</c:v>
                </c:pt>
                <c:pt idx="388">
                  <c:v>1.6710000000000001E-7</c:v>
                </c:pt>
                <c:pt idx="389">
                  <c:v>1.6710000000000001E-7</c:v>
                </c:pt>
                <c:pt idx="390">
                  <c:v>1.6710000000000001E-7</c:v>
                </c:pt>
                <c:pt idx="391">
                  <c:v>1.6710000000000001E-7</c:v>
                </c:pt>
                <c:pt idx="392">
                  <c:v>1.6710000000000001E-7</c:v>
                </c:pt>
                <c:pt idx="393">
                  <c:v>1.6710000000000001E-7</c:v>
                </c:pt>
                <c:pt idx="394">
                  <c:v>1.6710000000000001E-7</c:v>
                </c:pt>
                <c:pt idx="395">
                  <c:v>1.6710000000000001E-7</c:v>
                </c:pt>
                <c:pt idx="396">
                  <c:v>1.6710000000000001E-7</c:v>
                </c:pt>
                <c:pt idx="397">
                  <c:v>1.6710000000000001E-7</c:v>
                </c:pt>
                <c:pt idx="398">
                  <c:v>1.6710000000000001E-7</c:v>
                </c:pt>
                <c:pt idx="399">
                  <c:v>1.6710000000000001E-7</c:v>
                </c:pt>
                <c:pt idx="400">
                  <c:v>1.6710000000000001E-7</c:v>
                </c:pt>
                <c:pt idx="401">
                  <c:v>1.6710000000000001E-7</c:v>
                </c:pt>
                <c:pt idx="402">
                  <c:v>1.6710000000000001E-7</c:v>
                </c:pt>
                <c:pt idx="403">
                  <c:v>1.6710000000000001E-7</c:v>
                </c:pt>
                <c:pt idx="404">
                  <c:v>1.6710000000000001E-7</c:v>
                </c:pt>
                <c:pt idx="405">
                  <c:v>1.6710000000000001E-7</c:v>
                </c:pt>
                <c:pt idx="406">
                  <c:v>1.6710000000000001E-7</c:v>
                </c:pt>
                <c:pt idx="407">
                  <c:v>1.6710000000000001E-7</c:v>
                </c:pt>
                <c:pt idx="408">
                  <c:v>1.6710000000000001E-7</c:v>
                </c:pt>
                <c:pt idx="409">
                  <c:v>1.6710000000000001E-7</c:v>
                </c:pt>
                <c:pt idx="410">
                  <c:v>1.6710000000000001E-7</c:v>
                </c:pt>
                <c:pt idx="411">
                  <c:v>1.6710000000000001E-7</c:v>
                </c:pt>
                <c:pt idx="412">
                  <c:v>1.6710000000000001E-7</c:v>
                </c:pt>
                <c:pt idx="413">
                  <c:v>1.6710000000000001E-7</c:v>
                </c:pt>
                <c:pt idx="414">
                  <c:v>1.6710000000000001E-7</c:v>
                </c:pt>
                <c:pt idx="415">
                  <c:v>1.6710000000000001E-7</c:v>
                </c:pt>
                <c:pt idx="416">
                  <c:v>1.6710000000000001E-7</c:v>
                </c:pt>
                <c:pt idx="417">
                  <c:v>1.6710000000000001E-7</c:v>
                </c:pt>
                <c:pt idx="418">
                  <c:v>1.6710000000000001E-7</c:v>
                </c:pt>
                <c:pt idx="419">
                  <c:v>1.6710000000000001E-7</c:v>
                </c:pt>
                <c:pt idx="420">
                  <c:v>1.6710000000000001E-7</c:v>
                </c:pt>
                <c:pt idx="421">
                  <c:v>1.6710000000000001E-7</c:v>
                </c:pt>
                <c:pt idx="422">
                  <c:v>1.6710000000000001E-7</c:v>
                </c:pt>
                <c:pt idx="423">
                  <c:v>1.6710000000000001E-7</c:v>
                </c:pt>
                <c:pt idx="424">
                  <c:v>1.6710000000000001E-7</c:v>
                </c:pt>
                <c:pt idx="425">
                  <c:v>1.6710000000000001E-7</c:v>
                </c:pt>
                <c:pt idx="426">
                  <c:v>1.6710000000000001E-7</c:v>
                </c:pt>
                <c:pt idx="427">
                  <c:v>1.6710000000000001E-7</c:v>
                </c:pt>
                <c:pt idx="428">
                  <c:v>1.6710000000000001E-7</c:v>
                </c:pt>
                <c:pt idx="429">
                  <c:v>1.6710000000000001E-7</c:v>
                </c:pt>
                <c:pt idx="430">
                  <c:v>1.6710000000000001E-7</c:v>
                </c:pt>
                <c:pt idx="431">
                  <c:v>1.6710000000000001E-7</c:v>
                </c:pt>
                <c:pt idx="432">
                  <c:v>1.6710000000000001E-7</c:v>
                </c:pt>
                <c:pt idx="433">
                  <c:v>1.6710000000000001E-7</c:v>
                </c:pt>
                <c:pt idx="434">
                  <c:v>1.6710000000000001E-7</c:v>
                </c:pt>
                <c:pt idx="435">
                  <c:v>1.6710000000000001E-7</c:v>
                </c:pt>
                <c:pt idx="436">
                  <c:v>1.6710000000000001E-7</c:v>
                </c:pt>
                <c:pt idx="437">
                  <c:v>1.6710000000000001E-7</c:v>
                </c:pt>
                <c:pt idx="438">
                  <c:v>1.6710000000000001E-7</c:v>
                </c:pt>
                <c:pt idx="439">
                  <c:v>1.6710000000000001E-7</c:v>
                </c:pt>
                <c:pt idx="440">
                  <c:v>1.6710000000000001E-7</c:v>
                </c:pt>
                <c:pt idx="441">
                  <c:v>1.6710000000000001E-7</c:v>
                </c:pt>
                <c:pt idx="442">
                  <c:v>1.6710000000000001E-7</c:v>
                </c:pt>
                <c:pt idx="443">
                  <c:v>1.6710000000000001E-7</c:v>
                </c:pt>
                <c:pt idx="444">
                  <c:v>1.6710000000000001E-7</c:v>
                </c:pt>
                <c:pt idx="445">
                  <c:v>1.6710000000000001E-7</c:v>
                </c:pt>
                <c:pt idx="446">
                  <c:v>1.6710000000000001E-7</c:v>
                </c:pt>
                <c:pt idx="447">
                  <c:v>1.6710000000000001E-7</c:v>
                </c:pt>
                <c:pt idx="448">
                  <c:v>1.6710000000000001E-7</c:v>
                </c:pt>
                <c:pt idx="449">
                  <c:v>1.6710000000000001E-7</c:v>
                </c:pt>
                <c:pt idx="450">
                  <c:v>1.6710000000000001E-7</c:v>
                </c:pt>
                <c:pt idx="451">
                  <c:v>1.6710000000000001E-7</c:v>
                </c:pt>
                <c:pt idx="452">
                  <c:v>1.6710000000000001E-7</c:v>
                </c:pt>
                <c:pt idx="453">
                  <c:v>1.6710000000000001E-7</c:v>
                </c:pt>
                <c:pt idx="454">
                  <c:v>1.6710000000000001E-7</c:v>
                </c:pt>
                <c:pt idx="455">
                  <c:v>1.6710000000000001E-7</c:v>
                </c:pt>
                <c:pt idx="456">
                  <c:v>1.6710000000000001E-7</c:v>
                </c:pt>
                <c:pt idx="457">
                  <c:v>1.6710000000000001E-7</c:v>
                </c:pt>
                <c:pt idx="458">
                  <c:v>1.6710000000000001E-7</c:v>
                </c:pt>
                <c:pt idx="459">
                  <c:v>1.6710000000000001E-7</c:v>
                </c:pt>
                <c:pt idx="460">
                  <c:v>1.6710000000000001E-7</c:v>
                </c:pt>
                <c:pt idx="461">
                  <c:v>1.6710000000000001E-7</c:v>
                </c:pt>
                <c:pt idx="462">
                  <c:v>1.6710000000000001E-7</c:v>
                </c:pt>
                <c:pt idx="463">
                  <c:v>1.6710000000000001E-7</c:v>
                </c:pt>
                <c:pt idx="464">
                  <c:v>1.6710000000000001E-7</c:v>
                </c:pt>
                <c:pt idx="465">
                  <c:v>1.6710000000000001E-7</c:v>
                </c:pt>
                <c:pt idx="466">
                  <c:v>1.6710000000000001E-7</c:v>
                </c:pt>
                <c:pt idx="467">
                  <c:v>1.6710000000000001E-7</c:v>
                </c:pt>
                <c:pt idx="468">
                  <c:v>1.6710000000000001E-7</c:v>
                </c:pt>
                <c:pt idx="469">
                  <c:v>1.6710000000000001E-7</c:v>
                </c:pt>
                <c:pt idx="470">
                  <c:v>1.6710000000000001E-7</c:v>
                </c:pt>
                <c:pt idx="471">
                  <c:v>1.6710000000000001E-7</c:v>
                </c:pt>
                <c:pt idx="472">
                  <c:v>1.6710000000000001E-7</c:v>
                </c:pt>
                <c:pt idx="473">
                  <c:v>1.6710000000000001E-7</c:v>
                </c:pt>
                <c:pt idx="474">
                  <c:v>1.6710000000000001E-7</c:v>
                </c:pt>
                <c:pt idx="475">
                  <c:v>1.6710000000000001E-7</c:v>
                </c:pt>
                <c:pt idx="476">
                  <c:v>1.6710000000000001E-7</c:v>
                </c:pt>
                <c:pt idx="477">
                  <c:v>1.6710000000000001E-7</c:v>
                </c:pt>
                <c:pt idx="478">
                  <c:v>1.6710000000000001E-7</c:v>
                </c:pt>
                <c:pt idx="479">
                  <c:v>1.6710000000000001E-7</c:v>
                </c:pt>
                <c:pt idx="480">
                  <c:v>1.6710000000000001E-7</c:v>
                </c:pt>
                <c:pt idx="481">
                  <c:v>1.6710000000000001E-7</c:v>
                </c:pt>
                <c:pt idx="482">
                  <c:v>1.6710000000000001E-7</c:v>
                </c:pt>
                <c:pt idx="483">
                  <c:v>1.6710000000000001E-7</c:v>
                </c:pt>
                <c:pt idx="484">
                  <c:v>1.6710000000000001E-7</c:v>
                </c:pt>
                <c:pt idx="485">
                  <c:v>1.6710000000000001E-7</c:v>
                </c:pt>
                <c:pt idx="486">
                  <c:v>1.6710000000000001E-7</c:v>
                </c:pt>
                <c:pt idx="487">
                  <c:v>1.6710000000000001E-7</c:v>
                </c:pt>
                <c:pt idx="488">
                  <c:v>1.6710000000000001E-7</c:v>
                </c:pt>
                <c:pt idx="489">
                  <c:v>1.6710000000000001E-7</c:v>
                </c:pt>
                <c:pt idx="490">
                  <c:v>1.6710000000000001E-7</c:v>
                </c:pt>
                <c:pt idx="491">
                  <c:v>1.6710000000000001E-7</c:v>
                </c:pt>
                <c:pt idx="492">
                  <c:v>1.6710000000000001E-7</c:v>
                </c:pt>
                <c:pt idx="493">
                  <c:v>1.6710000000000001E-7</c:v>
                </c:pt>
                <c:pt idx="494">
                  <c:v>1.6710000000000001E-7</c:v>
                </c:pt>
                <c:pt idx="495">
                  <c:v>1.6710000000000001E-7</c:v>
                </c:pt>
                <c:pt idx="496">
                  <c:v>1.6710000000000001E-7</c:v>
                </c:pt>
                <c:pt idx="497">
                  <c:v>1.6710000000000001E-7</c:v>
                </c:pt>
                <c:pt idx="498">
                  <c:v>1.6710000000000001E-7</c:v>
                </c:pt>
                <c:pt idx="499">
                  <c:v>1.6710000000000001E-7</c:v>
                </c:pt>
                <c:pt idx="500">
                  <c:v>1.6710000000000001E-7</c:v>
                </c:pt>
                <c:pt idx="501">
                  <c:v>1.6710000000000001E-7</c:v>
                </c:pt>
                <c:pt idx="502">
                  <c:v>1.6710000000000001E-7</c:v>
                </c:pt>
                <c:pt idx="503">
                  <c:v>1.6710000000000001E-7</c:v>
                </c:pt>
                <c:pt idx="504">
                  <c:v>1.6710000000000001E-7</c:v>
                </c:pt>
                <c:pt idx="505">
                  <c:v>1.6710000000000001E-7</c:v>
                </c:pt>
                <c:pt idx="506">
                  <c:v>1.6710000000000001E-7</c:v>
                </c:pt>
                <c:pt idx="507">
                  <c:v>1.6710000000000001E-7</c:v>
                </c:pt>
                <c:pt idx="508">
                  <c:v>1.6710000000000001E-7</c:v>
                </c:pt>
                <c:pt idx="509">
                  <c:v>1.6710000000000001E-7</c:v>
                </c:pt>
                <c:pt idx="510">
                  <c:v>1.6710000000000001E-7</c:v>
                </c:pt>
                <c:pt idx="511">
                  <c:v>1.6710000000000001E-7</c:v>
                </c:pt>
                <c:pt idx="512">
                  <c:v>1.6710000000000001E-7</c:v>
                </c:pt>
                <c:pt idx="513">
                  <c:v>1.6710000000000001E-7</c:v>
                </c:pt>
                <c:pt idx="514">
                  <c:v>1.6710000000000001E-7</c:v>
                </c:pt>
                <c:pt idx="515">
                  <c:v>1.6710000000000001E-7</c:v>
                </c:pt>
                <c:pt idx="516">
                  <c:v>1.6710000000000001E-7</c:v>
                </c:pt>
                <c:pt idx="517">
                  <c:v>1.6710000000000001E-7</c:v>
                </c:pt>
                <c:pt idx="518">
                  <c:v>1.6710000000000001E-7</c:v>
                </c:pt>
                <c:pt idx="519">
                  <c:v>1.6710000000000001E-7</c:v>
                </c:pt>
                <c:pt idx="520">
                  <c:v>1.6710000000000001E-7</c:v>
                </c:pt>
                <c:pt idx="521">
                  <c:v>1.6710000000000001E-7</c:v>
                </c:pt>
                <c:pt idx="522">
                  <c:v>1.6710000000000001E-7</c:v>
                </c:pt>
                <c:pt idx="523">
                  <c:v>1.6710000000000001E-7</c:v>
                </c:pt>
                <c:pt idx="524">
                  <c:v>1.6710000000000001E-7</c:v>
                </c:pt>
                <c:pt idx="525">
                  <c:v>1.6710000000000001E-7</c:v>
                </c:pt>
                <c:pt idx="526">
                  <c:v>1.6710000000000001E-7</c:v>
                </c:pt>
                <c:pt idx="527">
                  <c:v>1.6710000000000001E-7</c:v>
                </c:pt>
                <c:pt idx="528">
                  <c:v>1.6710000000000001E-7</c:v>
                </c:pt>
                <c:pt idx="529">
                  <c:v>1.6710000000000001E-7</c:v>
                </c:pt>
                <c:pt idx="530">
                  <c:v>1.6710000000000001E-7</c:v>
                </c:pt>
                <c:pt idx="531">
                  <c:v>1.6710000000000001E-7</c:v>
                </c:pt>
                <c:pt idx="532">
                  <c:v>1.6710000000000001E-7</c:v>
                </c:pt>
                <c:pt idx="533">
                  <c:v>1.6710000000000001E-7</c:v>
                </c:pt>
                <c:pt idx="534">
                  <c:v>1.6710000000000001E-7</c:v>
                </c:pt>
                <c:pt idx="535">
                  <c:v>1.6710000000000001E-7</c:v>
                </c:pt>
                <c:pt idx="536">
                  <c:v>1.6710000000000001E-7</c:v>
                </c:pt>
                <c:pt idx="537">
                  <c:v>1.6710000000000001E-7</c:v>
                </c:pt>
                <c:pt idx="538">
                  <c:v>1.6710000000000001E-7</c:v>
                </c:pt>
                <c:pt idx="539">
                  <c:v>1.6710000000000001E-7</c:v>
                </c:pt>
                <c:pt idx="540">
                  <c:v>1.6710000000000001E-7</c:v>
                </c:pt>
                <c:pt idx="541">
                  <c:v>1.6710000000000001E-7</c:v>
                </c:pt>
                <c:pt idx="542">
                  <c:v>1.6710000000000001E-7</c:v>
                </c:pt>
                <c:pt idx="543">
                  <c:v>1.6710000000000001E-7</c:v>
                </c:pt>
                <c:pt idx="544">
                  <c:v>1.6710000000000001E-7</c:v>
                </c:pt>
                <c:pt idx="545">
                  <c:v>1.6710000000000001E-7</c:v>
                </c:pt>
                <c:pt idx="546">
                  <c:v>1.6710000000000001E-7</c:v>
                </c:pt>
                <c:pt idx="547">
                  <c:v>1.6710000000000001E-7</c:v>
                </c:pt>
                <c:pt idx="548">
                  <c:v>1.6710000000000001E-7</c:v>
                </c:pt>
                <c:pt idx="549">
                  <c:v>1.6710000000000001E-7</c:v>
                </c:pt>
                <c:pt idx="550">
                  <c:v>1.6710000000000001E-7</c:v>
                </c:pt>
                <c:pt idx="551">
                  <c:v>1.6710000000000001E-7</c:v>
                </c:pt>
                <c:pt idx="552">
                  <c:v>1.6710000000000001E-7</c:v>
                </c:pt>
                <c:pt idx="553">
                  <c:v>1.6710000000000001E-7</c:v>
                </c:pt>
                <c:pt idx="554">
                  <c:v>1.6710000000000001E-7</c:v>
                </c:pt>
                <c:pt idx="555">
                  <c:v>1.6710000000000001E-7</c:v>
                </c:pt>
                <c:pt idx="556">
                  <c:v>1.6710000000000001E-7</c:v>
                </c:pt>
                <c:pt idx="557">
                  <c:v>1.6710000000000001E-7</c:v>
                </c:pt>
                <c:pt idx="558">
                  <c:v>1.6710000000000001E-7</c:v>
                </c:pt>
                <c:pt idx="559">
                  <c:v>1.6710000000000001E-7</c:v>
                </c:pt>
                <c:pt idx="560">
                  <c:v>1.6710000000000001E-7</c:v>
                </c:pt>
                <c:pt idx="561">
                  <c:v>1.6710000000000001E-7</c:v>
                </c:pt>
                <c:pt idx="562">
                  <c:v>1.6710000000000001E-7</c:v>
                </c:pt>
                <c:pt idx="563">
                  <c:v>1.6710000000000001E-7</c:v>
                </c:pt>
                <c:pt idx="564">
                  <c:v>1.6710000000000001E-7</c:v>
                </c:pt>
                <c:pt idx="565">
                  <c:v>1.6710000000000001E-7</c:v>
                </c:pt>
                <c:pt idx="566">
                  <c:v>1.6710000000000001E-7</c:v>
                </c:pt>
                <c:pt idx="567">
                  <c:v>1.6710000000000001E-7</c:v>
                </c:pt>
                <c:pt idx="568">
                  <c:v>1.6710000000000001E-7</c:v>
                </c:pt>
                <c:pt idx="569">
                  <c:v>1.6710000000000001E-7</c:v>
                </c:pt>
                <c:pt idx="570">
                  <c:v>1.6710000000000001E-7</c:v>
                </c:pt>
                <c:pt idx="571">
                  <c:v>1.6710000000000001E-7</c:v>
                </c:pt>
                <c:pt idx="572">
                  <c:v>1.6710000000000001E-7</c:v>
                </c:pt>
                <c:pt idx="573">
                  <c:v>1.6710000000000001E-7</c:v>
                </c:pt>
                <c:pt idx="574">
                  <c:v>1.6710000000000001E-7</c:v>
                </c:pt>
                <c:pt idx="575">
                  <c:v>1.6710000000000001E-7</c:v>
                </c:pt>
                <c:pt idx="576">
                  <c:v>1.6710000000000001E-7</c:v>
                </c:pt>
                <c:pt idx="577">
                  <c:v>1.6710000000000001E-7</c:v>
                </c:pt>
                <c:pt idx="578">
                  <c:v>1.6710000000000001E-7</c:v>
                </c:pt>
                <c:pt idx="579">
                  <c:v>1.6710000000000001E-7</c:v>
                </c:pt>
                <c:pt idx="580">
                  <c:v>1.6710000000000001E-7</c:v>
                </c:pt>
                <c:pt idx="581">
                  <c:v>1.6710000000000001E-7</c:v>
                </c:pt>
                <c:pt idx="582">
                  <c:v>1.6710000000000001E-7</c:v>
                </c:pt>
                <c:pt idx="583">
                  <c:v>1.6710000000000001E-7</c:v>
                </c:pt>
                <c:pt idx="584">
                  <c:v>1.6710000000000001E-7</c:v>
                </c:pt>
                <c:pt idx="585">
                  <c:v>1.6710000000000001E-7</c:v>
                </c:pt>
                <c:pt idx="586">
                  <c:v>1.6710000000000001E-7</c:v>
                </c:pt>
                <c:pt idx="587">
                  <c:v>1.6710000000000001E-7</c:v>
                </c:pt>
                <c:pt idx="588">
                  <c:v>1.6710000000000001E-7</c:v>
                </c:pt>
                <c:pt idx="589">
                  <c:v>1.6710000000000001E-7</c:v>
                </c:pt>
                <c:pt idx="590">
                  <c:v>1.6710000000000001E-7</c:v>
                </c:pt>
                <c:pt idx="591">
                  <c:v>1.6710000000000001E-7</c:v>
                </c:pt>
                <c:pt idx="592">
                  <c:v>1.6710000000000001E-7</c:v>
                </c:pt>
                <c:pt idx="593">
                  <c:v>1.6710000000000001E-7</c:v>
                </c:pt>
                <c:pt idx="594">
                  <c:v>1.6710000000000001E-7</c:v>
                </c:pt>
                <c:pt idx="595">
                  <c:v>1.6710000000000001E-7</c:v>
                </c:pt>
                <c:pt idx="596">
                  <c:v>1.6710000000000001E-7</c:v>
                </c:pt>
                <c:pt idx="597">
                  <c:v>1.6710000000000001E-7</c:v>
                </c:pt>
                <c:pt idx="598">
                  <c:v>1.6710000000000001E-7</c:v>
                </c:pt>
                <c:pt idx="599">
                  <c:v>1.6710000000000001E-7</c:v>
                </c:pt>
                <c:pt idx="600">
                  <c:v>1.6710000000000001E-7</c:v>
                </c:pt>
                <c:pt idx="601">
                  <c:v>1.6710000000000001E-7</c:v>
                </c:pt>
                <c:pt idx="602">
                  <c:v>1.6710000000000001E-7</c:v>
                </c:pt>
                <c:pt idx="603">
                  <c:v>1.6710000000000001E-7</c:v>
                </c:pt>
                <c:pt idx="604">
                  <c:v>1.6710000000000001E-7</c:v>
                </c:pt>
                <c:pt idx="605">
                  <c:v>1.6710000000000001E-7</c:v>
                </c:pt>
                <c:pt idx="606">
                  <c:v>1.6710000000000001E-7</c:v>
                </c:pt>
                <c:pt idx="607">
                  <c:v>1.6710000000000001E-7</c:v>
                </c:pt>
                <c:pt idx="608">
                  <c:v>1.6710000000000001E-7</c:v>
                </c:pt>
                <c:pt idx="609">
                  <c:v>1.6710000000000001E-7</c:v>
                </c:pt>
                <c:pt idx="610">
                  <c:v>1.6710000000000001E-7</c:v>
                </c:pt>
                <c:pt idx="611">
                  <c:v>1.6710000000000001E-7</c:v>
                </c:pt>
                <c:pt idx="612">
                  <c:v>1.6710000000000001E-7</c:v>
                </c:pt>
                <c:pt idx="613">
                  <c:v>1.6710000000000001E-7</c:v>
                </c:pt>
                <c:pt idx="614">
                  <c:v>1.6710000000000001E-7</c:v>
                </c:pt>
                <c:pt idx="615">
                  <c:v>1.6710000000000001E-7</c:v>
                </c:pt>
                <c:pt idx="616">
                  <c:v>1.6710000000000001E-7</c:v>
                </c:pt>
                <c:pt idx="617">
                  <c:v>1.6710000000000001E-7</c:v>
                </c:pt>
                <c:pt idx="618">
                  <c:v>1.6710000000000001E-7</c:v>
                </c:pt>
                <c:pt idx="619">
                  <c:v>1.6710000000000001E-7</c:v>
                </c:pt>
                <c:pt idx="620">
                  <c:v>1.6710000000000001E-7</c:v>
                </c:pt>
                <c:pt idx="621">
                  <c:v>1.6710000000000001E-7</c:v>
                </c:pt>
                <c:pt idx="622">
                  <c:v>1.6710000000000001E-7</c:v>
                </c:pt>
                <c:pt idx="623">
                  <c:v>1.6710000000000001E-7</c:v>
                </c:pt>
                <c:pt idx="624">
                  <c:v>1.6710000000000001E-7</c:v>
                </c:pt>
                <c:pt idx="625">
                  <c:v>1.6710000000000001E-7</c:v>
                </c:pt>
                <c:pt idx="626">
                  <c:v>1.6710000000000001E-7</c:v>
                </c:pt>
                <c:pt idx="627">
                  <c:v>1.6710000000000001E-7</c:v>
                </c:pt>
                <c:pt idx="628">
                  <c:v>1.6710000000000001E-7</c:v>
                </c:pt>
                <c:pt idx="629">
                  <c:v>1.6710000000000001E-7</c:v>
                </c:pt>
                <c:pt idx="630">
                  <c:v>1.6710000000000001E-7</c:v>
                </c:pt>
                <c:pt idx="631">
                  <c:v>1.6710000000000001E-7</c:v>
                </c:pt>
                <c:pt idx="632">
                  <c:v>1.6710000000000001E-7</c:v>
                </c:pt>
                <c:pt idx="633">
                  <c:v>1.6710000000000001E-7</c:v>
                </c:pt>
                <c:pt idx="634">
                  <c:v>1.6710000000000001E-7</c:v>
                </c:pt>
                <c:pt idx="635">
                  <c:v>1.6710000000000001E-7</c:v>
                </c:pt>
                <c:pt idx="636">
                  <c:v>1.6710000000000001E-7</c:v>
                </c:pt>
                <c:pt idx="637">
                  <c:v>1.6710000000000001E-7</c:v>
                </c:pt>
                <c:pt idx="638">
                  <c:v>1.6710000000000001E-7</c:v>
                </c:pt>
                <c:pt idx="639">
                  <c:v>1.6710000000000001E-7</c:v>
                </c:pt>
                <c:pt idx="640">
                  <c:v>1.6710000000000001E-7</c:v>
                </c:pt>
                <c:pt idx="641">
                  <c:v>1.6710000000000001E-7</c:v>
                </c:pt>
                <c:pt idx="642">
                  <c:v>1.6710000000000001E-7</c:v>
                </c:pt>
                <c:pt idx="643">
                  <c:v>1.6710000000000001E-7</c:v>
                </c:pt>
                <c:pt idx="644">
                  <c:v>1.6710000000000001E-7</c:v>
                </c:pt>
                <c:pt idx="645">
                  <c:v>1.6710000000000001E-7</c:v>
                </c:pt>
                <c:pt idx="646">
                  <c:v>1.6710000000000001E-7</c:v>
                </c:pt>
                <c:pt idx="647">
                  <c:v>1.6710000000000001E-7</c:v>
                </c:pt>
                <c:pt idx="648">
                  <c:v>1.6710000000000001E-7</c:v>
                </c:pt>
                <c:pt idx="649">
                  <c:v>1.6710000000000001E-7</c:v>
                </c:pt>
                <c:pt idx="650">
                  <c:v>1.6710000000000001E-7</c:v>
                </c:pt>
                <c:pt idx="651">
                  <c:v>1.6710000000000001E-7</c:v>
                </c:pt>
                <c:pt idx="652">
                  <c:v>1.6710000000000001E-7</c:v>
                </c:pt>
                <c:pt idx="653">
                  <c:v>1.6710000000000001E-7</c:v>
                </c:pt>
                <c:pt idx="654">
                  <c:v>1.6710000000000001E-7</c:v>
                </c:pt>
                <c:pt idx="655">
                  <c:v>1.6710000000000001E-7</c:v>
                </c:pt>
                <c:pt idx="656">
                  <c:v>1.6710000000000001E-7</c:v>
                </c:pt>
                <c:pt idx="657">
                  <c:v>1.6710000000000001E-7</c:v>
                </c:pt>
                <c:pt idx="658">
                  <c:v>1.6710000000000001E-7</c:v>
                </c:pt>
                <c:pt idx="659">
                  <c:v>1.6710000000000001E-7</c:v>
                </c:pt>
                <c:pt idx="660">
                  <c:v>1.6710000000000001E-7</c:v>
                </c:pt>
                <c:pt idx="661">
                  <c:v>1.6710000000000001E-7</c:v>
                </c:pt>
                <c:pt idx="662">
                  <c:v>1.6710000000000001E-7</c:v>
                </c:pt>
                <c:pt idx="663">
                  <c:v>1.6710000000000001E-7</c:v>
                </c:pt>
                <c:pt idx="664">
                  <c:v>1.6710000000000001E-7</c:v>
                </c:pt>
                <c:pt idx="665">
                  <c:v>1.6710000000000001E-7</c:v>
                </c:pt>
                <c:pt idx="666">
                  <c:v>1.6710000000000001E-7</c:v>
                </c:pt>
                <c:pt idx="667">
                  <c:v>1.6710000000000001E-7</c:v>
                </c:pt>
                <c:pt idx="668">
                  <c:v>1.6710000000000001E-7</c:v>
                </c:pt>
                <c:pt idx="669">
                  <c:v>1.6710000000000001E-7</c:v>
                </c:pt>
                <c:pt idx="670">
                  <c:v>1.6710000000000001E-7</c:v>
                </c:pt>
                <c:pt idx="671">
                  <c:v>1.6710000000000001E-7</c:v>
                </c:pt>
                <c:pt idx="672">
                  <c:v>1.6710000000000001E-7</c:v>
                </c:pt>
                <c:pt idx="673">
                  <c:v>1.6710000000000001E-7</c:v>
                </c:pt>
                <c:pt idx="674">
                  <c:v>1.6710000000000001E-7</c:v>
                </c:pt>
                <c:pt idx="675">
                  <c:v>1.6710000000000001E-7</c:v>
                </c:pt>
                <c:pt idx="676">
                  <c:v>1.6710000000000001E-7</c:v>
                </c:pt>
                <c:pt idx="677">
                  <c:v>1.6710000000000001E-7</c:v>
                </c:pt>
                <c:pt idx="678">
                  <c:v>1.6710000000000001E-7</c:v>
                </c:pt>
                <c:pt idx="679">
                  <c:v>1.6710000000000001E-7</c:v>
                </c:pt>
                <c:pt idx="680">
                  <c:v>1.6710000000000001E-7</c:v>
                </c:pt>
                <c:pt idx="681">
                  <c:v>1.6710000000000001E-7</c:v>
                </c:pt>
                <c:pt idx="682">
                  <c:v>1.6710000000000001E-7</c:v>
                </c:pt>
                <c:pt idx="683">
                  <c:v>1.6710000000000001E-7</c:v>
                </c:pt>
                <c:pt idx="684">
                  <c:v>1.6710000000000001E-7</c:v>
                </c:pt>
                <c:pt idx="685">
                  <c:v>1.6710000000000001E-7</c:v>
                </c:pt>
                <c:pt idx="686">
                  <c:v>1.6710000000000001E-7</c:v>
                </c:pt>
                <c:pt idx="687">
                  <c:v>1.6710000000000001E-7</c:v>
                </c:pt>
                <c:pt idx="688">
                  <c:v>1.6710000000000001E-7</c:v>
                </c:pt>
                <c:pt idx="689">
                  <c:v>1.6710000000000001E-7</c:v>
                </c:pt>
                <c:pt idx="690">
                  <c:v>1.6710000000000001E-7</c:v>
                </c:pt>
                <c:pt idx="691">
                  <c:v>1.6710000000000001E-7</c:v>
                </c:pt>
                <c:pt idx="692">
                  <c:v>1.6710000000000001E-7</c:v>
                </c:pt>
                <c:pt idx="693">
                  <c:v>1.6710000000000001E-7</c:v>
                </c:pt>
                <c:pt idx="694">
                  <c:v>1.6710000000000001E-7</c:v>
                </c:pt>
                <c:pt idx="695">
                  <c:v>1.6710000000000001E-7</c:v>
                </c:pt>
                <c:pt idx="696">
                  <c:v>1.6710000000000001E-7</c:v>
                </c:pt>
                <c:pt idx="697">
                  <c:v>1.6710000000000001E-7</c:v>
                </c:pt>
                <c:pt idx="698">
                  <c:v>1.6710000000000001E-7</c:v>
                </c:pt>
                <c:pt idx="699">
                  <c:v>1.6710000000000001E-7</c:v>
                </c:pt>
                <c:pt idx="700">
                  <c:v>1.6710000000000001E-7</c:v>
                </c:pt>
                <c:pt idx="701">
                  <c:v>1.6710000000000001E-7</c:v>
                </c:pt>
                <c:pt idx="702">
                  <c:v>1.6710000000000001E-7</c:v>
                </c:pt>
                <c:pt idx="703">
                  <c:v>1.6710000000000001E-7</c:v>
                </c:pt>
                <c:pt idx="704">
                  <c:v>1.6710000000000001E-7</c:v>
                </c:pt>
                <c:pt idx="705">
                  <c:v>1.6710000000000001E-7</c:v>
                </c:pt>
                <c:pt idx="706">
                  <c:v>1.6710000000000001E-7</c:v>
                </c:pt>
                <c:pt idx="707">
                  <c:v>1.6710000000000001E-7</c:v>
                </c:pt>
                <c:pt idx="708">
                  <c:v>1.6710000000000001E-7</c:v>
                </c:pt>
                <c:pt idx="709">
                  <c:v>1.6710000000000001E-7</c:v>
                </c:pt>
                <c:pt idx="710">
                  <c:v>1.6710000000000001E-7</c:v>
                </c:pt>
                <c:pt idx="711">
                  <c:v>1.6710000000000001E-7</c:v>
                </c:pt>
                <c:pt idx="712">
                  <c:v>1.6710000000000001E-7</c:v>
                </c:pt>
                <c:pt idx="713">
                  <c:v>1.6710000000000001E-7</c:v>
                </c:pt>
                <c:pt idx="714">
                  <c:v>1.6710000000000001E-7</c:v>
                </c:pt>
                <c:pt idx="715">
                  <c:v>1.6710000000000001E-7</c:v>
                </c:pt>
                <c:pt idx="716">
                  <c:v>1.6710000000000001E-7</c:v>
                </c:pt>
                <c:pt idx="717">
                  <c:v>1.6710000000000001E-7</c:v>
                </c:pt>
                <c:pt idx="718">
                  <c:v>1.6710000000000001E-7</c:v>
                </c:pt>
                <c:pt idx="719">
                  <c:v>1.6710000000000001E-7</c:v>
                </c:pt>
                <c:pt idx="720">
                  <c:v>1.6710000000000001E-7</c:v>
                </c:pt>
                <c:pt idx="721">
                  <c:v>1.6710000000000001E-7</c:v>
                </c:pt>
                <c:pt idx="722">
                  <c:v>1.6710000000000001E-7</c:v>
                </c:pt>
                <c:pt idx="723">
                  <c:v>1.6710000000000001E-7</c:v>
                </c:pt>
                <c:pt idx="724">
                  <c:v>1.6710000000000001E-7</c:v>
                </c:pt>
                <c:pt idx="725">
                  <c:v>1.6710000000000001E-7</c:v>
                </c:pt>
                <c:pt idx="726">
                  <c:v>1.6710000000000001E-7</c:v>
                </c:pt>
                <c:pt idx="727">
                  <c:v>1.6710000000000001E-7</c:v>
                </c:pt>
                <c:pt idx="728">
                  <c:v>1.6710000000000001E-7</c:v>
                </c:pt>
                <c:pt idx="729">
                  <c:v>1.6710000000000001E-7</c:v>
                </c:pt>
                <c:pt idx="730">
                  <c:v>1.6710000000000001E-7</c:v>
                </c:pt>
                <c:pt idx="731">
                  <c:v>1.6710000000000001E-7</c:v>
                </c:pt>
                <c:pt idx="732">
                  <c:v>1.6710000000000001E-7</c:v>
                </c:pt>
                <c:pt idx="733">
                  <c:v>1.6710000000000001E-7</c:v>
                </c:pt>
                <c:pt idx="734">
                  <c:v>1.6710000000000001E-7</c:v>
                </c:pt>
                <c:pt idx="735">
                  <c:v>1.6710000000000001E-7</c:v>
                </c:pt>
                <c:pt idx="736">
                  <c:v>1.6710000000000001E-7</c:v>
                </c:pt>
                <c:pt idx="737">
                  <c:v>1.6710000000000001E-7</c:v>
                </c:pt>
                <c:pt idx="738">
                  <c:v>1.6710000000000001E-7</c:v>
                </c:pt>
                <c:pt idx="739">
                  <c:v>1.6710000000000001E-7</c:v>
                </c:pt>
                <c:pt idx="740">
                  <c:v>1.6710000000000001E-7</c:v>
                </c:pt>
                <c:pt idx="741">
                  <c:v>1.6710000000000001E-7</c:v>
                </c:pt>
                <c:pt idx="742">
                  <c:v>1.6710000000000001E-7</c:v>
                </c:pt>
                <c:pt idx="743">
                  <c:v>1.6710000000000001E-7</c:v>
                </c:pt>
                <c:pt idx="744">
                  <c:v>1.6710000000000001E-7</c:v>
                </c:pt>
                <c:pt idx="745">
                  <c:v>1.6710000000000001E-7</c:v>
                </c:pt>
                <c:pt idx="746">
                  <c:v>1.6710000000000001E-7</c:v>
                </c:pt>
                <c:pt idx="747">
                  <c:v>1.6710000000000001E-7</c:v>
                </c:pt>
                <c:pt idx="748">
                  <c:v>1.6710000000000001E-7</c:v>
                </c:pt>
                <c:pt idx="749">
                  <c:v>1.6710000000000001E-7</c:v>
                </c:pt>
                <c:pt idx="750">
                  <c:v>1.6710000000000001E-7</c:v>
                </c:pt>
                <c:pt idx="751">
                  <c:v>1.6710000000000001E-7</c:v>
                </c:pt>
                <c:pt idx="752">
                  <c:v>1.6710000000000001E-7</c:v>
                </c:pt>
                <c:pt idx="753">
                  <c:v>1.6710000000000001E-7</c:v>
                </c:pt>
                <c:pt idx="754">
                  <c:v>1.6710000000000001E-7</c:v>
                </c:pt>
                <c:pt idx="755">
                  <c:v>1.6710000000000001E-7</c:v>
                </c:pt>
                <c:pt idx="756">
                  <c:v>1.6710000000000001E-7</c:v>
                </c:pt>
                <c:pt idx="757">
                  <c:v>1.6710000000000001E-7</c:v>
                </c:pt>
                <c:pt idx="758">
                  <c:v>1.6710000000000001E-7</c:v>
                </c:pt>
                <c:pt idx="759">
                  <c:v>1.6710000000000001E-7</c:v>
                </c:pt>
                <c:pt idx="760">
                  <c:v>1.6710000000000001E-7</c:v>
                </c:pt>
                <c:pt idx="761">
                  <c:v>1.6710000000000001E-7</c:v>
                </c:pt>
                <c:pt idx="762">
                  <c:v>1.6710000000000001E-7</c:v>
                </c:pt>
                <c:pt idx="763">
                  <c:v>1.6710000000000001E-7</c:v>
                </c:pt>
                <c:pt idx="764">
                  <c:v>1.6710000000000001E-7</c:v>
                </c:pt>
                <c:pt idx="765">
                  <c:v>1.6710000000000001E-7</c:v>
                </c:pt>
                <c:pt idx="766">
                  <c:v>1.6710000000000001E-7</c:v>
                </c:pt>
                <c:pt idx="767">
                  <c:v>1.6710000000000001E-7</c:v>
                </c:pt>
                <c:pt idx="768">
                  <c:v>1.6710000000000001E-7</c:v>
                </c:pt>
                <c:pt idx="769">
                  <c:v>1.6710000000000001E-7</c:v>
                </c:pt>
                <c:pt idx="770">
                  <c:v>1.6710000000000001E-7</c:v>
                </c:pt>
                <c:pt idx="771">
                  <c:v>1.6710000000000001E-7</c:v>
                </c:pt>
                <c:pt idx="772">
                  <c:v>1.6710000000000001E-7</c:v>
                </c:pt>
                <c:pt idx="773">
                  <c:v>1.6710000000000001E-7</c:v>
                </c:pt>
                <c:pt idx="774">
                  <c:v>1.6710000000000001E-7</c:v>
                </c:pt>
                <c:pt idx="775">
                  <c:v>1.6710000000000001E-7</c:v>
                </c:pt>
                <c:pt idx="776">
                  <c:v>1.6710000000000001E-7</c:v>
                </c:pt>
                <c:pt idx="777">
                  <c:v>1.6710000000000001E-7</c:v>
                </c:pt>
                <c:pt idx="778">
                  <c:v>1.6710000000000001E-7</c:v>
                </c:pt>
                <c:pt idx="779">
                  <c:v>1.6710000000000001E-7</c:v>
                </c:pt>
                <c:pt idx="780">
                  <c:v>1.6710000000000001E-7</c:v>
                </c:pt>
                <c:pt idx="781">
                  <c:v>1.6710000000000001E-7</c:v>
                </c:pt>
                <c:pt idx="782">
                  <c:v>1.6710000000000001E-7</c:v>
                </c:pt>
                <c:pt idx="783">
                  <c:v>1.6710000000000001E-7</c:v>
                </c:pt>
                <c:pt idx="784">
                  <c:v>1.6710000000000001E-7</c:v>
                </c:pt>
                <c:pt idx="785">
                  <c:v>1.6710000000000001E-7</c:v>
                </c:pt>
                <c:pt idx="786">
                  <c:v>1.6710000000000001E-7</c:v>
                </c:pt>
                <c:pt idx="787">
                  <c:v>1.6710000000000001E-7</c:v>
                </c:pt>
                <c:pt idx="788">
                  <c:v>1.6710000000000001E-7</c:v>
                </c:pt>
                <c:pt idx="789">
                  <c:v>1.6710000000000001E-7</c:v>
                </c:pt>
                <c:pt idx="790">
                  <c:v>1.6710000000000001E-7</c:v>
                </c:pt>
                <c:pt idx="791">
                  <c:v>1.6710000000000001E-7</c:v>
                </c:pt>
                <c:pt idx="792">
                  <c:v>1.6710000000000001E-7</c:v>
                </c:pt>
                <c:pt idx="793">
                  <c:v>1.6710000000000001E-7</c:v>
                </c:pt>
                <c:pt idx="794">
                  <c:v>1.6710000000000001E-7</c:v>
                </c:pt>
                <c:pt idx="795">
                  <c:v>1.6710000000000001E-7</c:v>
                </c:pt>
                <c:pt idx="796">
                  <c:v>1.6710000000000001E-7</c:v>
                </c:pt>
                <c:pt idx="797">
                  <c:v>1.6710000000000001E-7</c:v>
                </c:pt>
                <c:pt idx="798">
                  <c:v>1.6710000000000001E-7</c:v>
                </c:pt>
                <c:pt idx="799">
                  <c:v>1.6710000000000001E-7</c:v>
                </c:pt>
                <c:pt idx="800">
                  <c:v>1.6710000000000001E-7</c:v>
                </c:pt>
                <c:pt idx="801">
                  <c:v>1.6710000000000001E-7</c:v>
                </c:pt>
                <c:pt idx="802">
                  <c:v>1.6710000000000001E-7</c:v>
                </c:pt>
                <c:pt idx="803">
                  <c:v>1.6710000000000001E-7</c:v>
                </c:pt>
                <c:pt idx="804">
                  <c:v>1.6710000000000001E-7</c:v>
                </c:pt>
                <c:pt idx="805">
                  <c:v>1.6710000000000001E-7</c:v>
                </c:pt>
                <c:pt idx="806">
                  <c:v>1.6710000000000001E-7</c:v>
                </c:pt>
                <c:pt idx="807">
                  <c:v>1.6710000000000001E-7</c:v>
                </c:pt>
                <c:pt idx="808">
                  <c:v>1.6710000000000001E-7</c:v>
                </c:pt>
                <c:pt idx="809">
                  <c:v>1.6710000000000001E-7</c:v>
                </c:pt>
                <c:pt idx="810">
                  <c:v>1.6710000000000001E-7</c:v>
                </c:pt>
                <c:pt idx="811">
                  <c:v>1.6710000000000001E-7</c:v>
                </c:pt>
                <c:pt idx="812">
                  <c:v>1.6710000000000001E-7</c:v>
                </c:pt>
                <c:pt idx="813">
                  <c:v>1.6710000000000001E-7</c:v>
                </c:pt>
                <c:pt idx="814">
                  <c:v>1.6710000000000001E-7</c:v>
                </c:pt>
                <c:pt idx="815">
                  <c:v>1.6710000000000001E-7</c:v>
                </c:pt>
                <c:pt idx="816">
                  <c:v>1.6710000000000001E-7</c:v>
                </c:pt>
                <c:pt idx="817">
                  <c:v>1.6710000000000001E-7</c:v>
                </c:pt>
                <c:pt idx="818">
                  <c:v>1.6710000000000001E-7</c:v>
                </c:pt>
                <c:pt idx="819">
                  <c:v>1.6710000000000001E-7</c:v>
                </c:pt>
                <c:pt idx="820">
                  <c:v>1.6710000000000001E-7</c:v>
                </c:pt>
                <c:pt idx="821">
                  <c:v>1.6710000000000001E-7</c:v>
                </c:pt>
                <c:pt idx="822">
                  <c:v>1.6710000000000001E-7</c:v>
                </c:pt>
                <c:pt idx="823">
                  <c:v>1.6710000000000001E-7</c:v>
                </c:pt>
                <c:pt idx="824">
                  <c:v>1.6710000000000001E-7</c:v>
                </c:pt>
                <c:pt idx="825">
                  <c:v>1.6710000000000001E-7</c:v>
                </c:pt>
                <c:pt idx="826">
                  <c:v>1.6710000000000001E-7</c:v>
                </c:pt>
                <c:pt idx="827">
                  <c:v>1.6710000000000001E-7</c:v>
                </c:pt>
                <c:pt idx="828">
                  <c:v>1.6710000000000001E-7</c:v>
                </c:pt>
                <c:pt idx="829">
                  <c:v>1.6710000000000001E-7</c:v>
                </c:pt>
                <c:pt idx="830">
                  <c:v>1.6710000000000001E-7</c:v>
                </c:pt>
                <c:pt idx="831">
                  <c:v>1.6710000000000001E-7</c:v>
                </c:pt>
                <c:pt idx="832">
                  <c:v>1.6710000000000001E-7</c:v>
                </c:pt>
                <c:pt idx="833">
                  <c:v>1.6710000000000001E-7</c:v>
                </c:pt>
                <c:pt idx="834">
                  <c:v>1.6710000000000001E-7</c:v>
                </c:pt>
                <c:pt idx="835">
                  <c:v>1.6710000000000001E-7</c:v>
                </c:pt>
                <c:pt idx="836">
                  <c:v>1.6710000000000001E-7</c:v>
                </c:pt>
                <c:pt idx="837">
                  <c:v>1.6710000000000001E-7</c:v>
                </c:pt>
                <c:pt idx="838">
                  <c:v>1.6710000000000001E-7</c:v>
                </c:pt>
                <c:pt idx="839">
                  <c:v>1.6710000000000001E-7</c:v>
                </c:pt>
                <c:pt idx="840">
                  <c:v>1.6710000000000001E-7</c:v>
                </c:pt>
                <c:pt idx="841">
                  <c:v>1.6710000000000001E-7</c:v>
                </c:pt>
                <c:pt idx="842">
                  <c:v>1.6710000000000001E-7</c:v>
                </c:pt>
                <c:pt idx="843">
                  <c:v>1.6710000000000001E-7</c:v>
                </c:pt>
                <c:pt idx="844">
                  <c:v>1.6710000000000001E-7</c:v>
                </c:pt>
                <c:pt idx="845">
                  <c:v>1.6710000000000001E-7</c:v>
                </c:pt>
                <c:pt idx="846">
                  <c:v>1.6710000000000001E-7</c:v>
                </c:pt>
                <c:pt idx="847">
                  <c:v>1.6710000000000001E-7</c:v>
                </c:pt>
                <c:pt idx="848">
                  <c:v>1.6710000000000001E-7</c:v>
                </c:pt>
                <c:pt idx="849">
                  <c:v>1.6710000000000001E-7</c:v>
                </c:pt>
                <c:pt idx="850">
                  <c:v>1.6710000000000001E-7</c:v>
                </c:pt>
                <c:pt idx="851">
                  <c:v>1.6710000000000001E-7</c:v>
                </c:pt>
                <c:pt idx="852">
                  <c:v>1.6710000000000001E-7</c:v>
                </c:pt>
                <c:pt idx="853">
                  <c:v>1.6710000000000001E-7</c:v>
                </c:pt>
                <c:pt idx="854">
                  <c:v>1.6710000000000001E-7</c:v>
                </c:pt>
                <c:pt idx="855">
                  <c:v>1.6710000000000001E-7</c:v>
                </c:pt>
                <c:pt idx="856">
                  <c:v>1.6710000000000001E-7</c:v>
                </c:pt>
                <c:pt idx="857">
                  <c:v>1.6710000000000001E-7</c:v>
                </c:pt>
                <c:pt idx="858">
                  <c:v>1.6710000000000001E-7</c:v>
                </c:pt>
                <c:pt idx="859">
                  <c:v>1.6710000000000001E-7</c:v>
                </c:pt>
                <c:pt idx="860">
                  <c:v>1.6710000000000001E-7</c:v>
                </c:pt>
                <c:pt idx="861">
                  <c:v>1.6710000000000001E-7</c:v>
                </c:pt>
                <c:pt idx="862">
                  <c:v>1.6710000000000001E-7</c:v>
                </c:pt>
                <c:pt idx="863">
                  <c:v>1.6710000000000001E-7</c:v>
                </c:pt>
                <c:pt idx="864">
                  <c:v>1.6710000000000001E-7</c:v>
                </c:pt>
                <c:pt idx="865">
                  <c:v>1.6710000000000001E-7</c:v>
                </c:pt>
                <c:pt idx="866">
                  <c:v>1.6710000000000001E-7</c:v>
                </c:pt>
                <c:pt idx="867">
                  <c:v>1.6710000000000001E-7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E9-4490-AD7F-1F7D1914D772}"/>
            </c:ext>
          </c:extLst>
        </c:ser>
        <c:ser>
          <c:idx val="4"/>
          <c:order val="2"/>
          <c:tx>
            <c:v>Gaussian beam 100fC@200kV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'Gaussian beam 100fC@200kV'!$F$3:$F$870</c:f>
              <c:numCache>
                <c:formatCode>0.00E+00</c:formatCode>
                <c:ptCount val="868"/>
                <c:pt idx="0">
                  <c:v>5.0500000000000004E-7</c:v>
                </c:pt>
                <c:pt idx="1">
                  <c:v>5.7029999999999996E-7</c:v>
                </c:pt>
                <c:pt idx="2">
                  <c:v>6.5199999999999996E-7</c:v>
                </c:pt>
                <c:pt idx="3">
                  <c:v>7.2829999999999998E-7</c:v>
                </c:pt>
                <c:pt idx="4">
                  <c:v>8.1819999999999995E-7</c:v>
                </c:pt>
                <c:pt idx="5">
                  <c:v>9.2009999999999999E-7</c:v>
                </c:pt>
                <c:pt idx="6">
                  <c:v>1.032E-6</c:v>
                </c:pt>
                <c:pt idx="7">
                  <c:v>1.1510000000000001E-6</c:v>
                </c:pt>
                <c:pt idx="8">
                  <c:v>1.3039999999999999E-6</c:v>
                </c:pt>
                <c:pt idx="9">
                  <c:v>1.4720000000000001E-6</c:v>
                </c:pt>
                <c:pt idx="10">
                  <c:v>1.6449999999999999E-6</c:v>
                </c:pt>
                <c:pt idx="11">
                  <c:v>1.8279999999999999E-6</c:v>
                </c:pt>
                <c:pt idx="12">
                  <c:v>2.013E-6</c:v>
                </c:pt>
                <c:pt idx="13">
                  <c:v>2.2259999999999999E-6</c:v>
                </c:pt>
                <c:pt idx="14">
                  <c:v>2.4739999999999999E-6</c:v>
                </c:pt>
                <c:pt idx="15">
                  <c:v>2.711E-6</c:v>
                </c:pt>
                <c:pt idx="16">
                  <c:v>2.9960000000000002E-6</c:v>
                </c:pt>
                <c:pt idx="17">
                  <c:v>3.3249999999999999E-6</c:v>
                </c:pt>
                <c:pt idx="18">
                  <c:v>3.6650000000000001E-6</c:v>
                </c:pt>
                <c:pt idx="19">
                  <c:v>4.0269999999999997E-6</c:v>
                </c:pt>
                <c:pt idx="20">
                  <c:v>4.4259999999999996E-6</c:v>
                </c:pt>
                <c:pt idx="21">
                  <c:v>4.8670000000000002E-6</c:v>
                </c:pt>
                <c:pt idx="22">
                  <c:v>5.395E-6</c:v>
                </c:pt>
                <c:pt idx="23">
                  <c:v>5.959E-6</c:v>
                </c:pt>
                <c:pt idx="24">
                  <c:v>6.5599999999999999E-6</c:v>
                </c:pt>
                <c:pt idx="25">
                  <c:v>7.1949999999999997E-6</c:v>
                </c:pt>
                <c:pt idx="26">
                  <c:v>7.9240000000000007E-6</c:v>
                </c:pt>
                <c:pt idx="27">
                  <c:v>8.6959999999999994E-6</c:v>
                </c:pt>
                <c:pt idx="28">
                  <c:v>9.5810000000000003E-6</c:v>
                </c:pt>
                <c:pt idx="29">
                  <c:v>1.0519999999999999E-5</c:v>
                </c:pt>
                <c:pt idx="30">
                  <c:v>1.155E-5</c:v>
                </c:pt>
                <c:pt idx="31">
                  <c:v>1.2680000000000001E-5</c:v>
                </c:pt>
                <c:pt idx="32">
                  <c:v>1.393E-5</c:v>
                </c:pt>
                <c:pt idx="33">
                  <c:v>1.5299999999999999E-5</c:v>
                </c:pt>
                <c:pt idx="34">
                  <c:v>1.6799999999999998E-5</c:v>
                </c:pt>
                <c:pt idx="35">
                  <c:v>1.853E-5</c:v>
                </c:pt>
                <c:pt idx="36">
                  <c:v>2.0360000000000002E-5</c:v>
                </c:pt>
                <c:pt idx="37">
                  <c:v>2.2379999999999999E-5</c:v>
                </c:pt>
                <c:pt idx="38">
                  <c:v>2.459E-5</c:v>
                </c:pt>
                <c:pt idx="39">
                  <c:v>2.7019999999999999E-5</c:v>
                </c:pt>
                <c:pt idx="40">
                  <c:v>2.97E-5</c:v>
                </c:pt>
                <c:pt idx="41">
                  <c:v>3.2650000000000001E-5</c:v>
                </c:pt>
                <c:pt idx="42">
                  <c:v>3.6029999999999999E-5</c:v>
                </c:pt>
                <c:pt idx="43">
                  <c:v>3.9759999999999999E-5</c:v>
                </c:pt>
                <c:pt idx="44">
                  <c:v>4.388E-5</c:v>
                </c:pt>
                <c:pt idx="45">
                  <c:v>4.8239999999999999E-5</c:v>
                </c:pt>
                <c:pt idx="46">
                  <c:v>5.304E-5</c:v>
                </c:pt>
                <c:pt idx="47">
                  <c:v>5.855E-5</c:v>
                </c:pt>
                <c:pt idx="48">
                  <c:v>6.4629999999999996E-5</c:v>
                </c:pt>
                <c:pt idx="49">
                  <c:v>7.1060000000000001E-5</c:v>
                </c:pt>
                <c:pt idx="50">
                  <c:v>7.8129999999999999E-5</c:v>
                </c:pt>
                <c:pt idx="51">
                  <c:v>8.5909999999999996E-5</c:v>
                </c:pt>
                <c:pt idx="52">
                  <c:v>9.4469999999999995E-5</c:v>
                </c:pt>
                <c:pt idx="53">
                  <c:v>1.039E-4</c:v>
                </c:pt>
                <c:pt idx="54">
                  <c:v>1.142E-4</c:v>
                </c:pt>
                <c:pt idx="55">
                  <c:v>1.2559999999999999E-4</c:v>
                </c:pt>
                <c:pt idx="56">
                  <c:v>1.381E-4</c:v>
                </c:pt>
                <c:pt idx="57">
                  <c:v>1.5190000000000001E-4</c:v>
                </c:pt>
                <c:pt idx="58">
                  <c:v>1.6699999999999999E-4</c:v>
                </c:pt>
                <c:pt idx="59">
                  <c:v>1.8369999999999999E-4</c:v>
                </c:pt>
                <c:pt idx="60">
                  <c:v>2.02E-4</c:v>
                </c:pt>
                <c:pt idx="61">
                  <c:v>2.221E-4</c:v>
                </c:pt>
                <c:pt idx="62">
                  <c:v>2.4420000000000003E-4</c:v>
                </c:pt>
                <c:pt idx="63">
                  <c:v>2.6860000000000002E-4</c:v>
                </c:pt>
                <c:pt idx="64">
                  <c:v>2.9540000000000002E-4</c:v>
                </c:pt>
                <c:pt idx="65">
                  <c:v>3.2479999999999998E-4</c:v>
                </c:pt>
                <c:pt idx="66">
                  <c:v>3.5710000000000001E-4</c:v>
                </c:pt>
                <c:pt idx="67">
                  <c:v>3.927E-4</c:v>
                </c:pt>
                <c:pt idx="68">
                  <c:v>4.3169999999999998E-4</c:v>
                </c:pt>
                <c:pt idx="69">
                  <c:v>4.7439999999999998E-4</c:v>
                </c:pt>
                <c:pt idx="70">
                  <c:v>5.2119999999999998E-4</c:v>
                </c:pt>
                <c:pt idx="71">
                  <c:v>5.7229999999999998E-4</c:v>
                </c:pt>
                <c:pt idx="72">
                  <c:v>6.2810000000000003E-4</c:v>
                </c:pt>
                <c:pt idx="73">
                  <c:v>6.8869999999999999E-4</c:v>
                </c:pt>
                <c:pt idx="74">
                  <c:v>7.5449999999999996E-4</c:v>
                </c:pt>
                <c:pt idx="75">
                  <c:v>8.2580000000000001E-4</c:v>
                </c:pt>
                <c:pt idx="76">
                  <c:v>9.0280000000000004E-4</c:v>
                </c:pt>
                <c:pt idx="77">
                  <c:v>9.8569999999999994E-4</c:v>
                </c:pt>
                <c:pt idx="78">
                  <c:v>1.075E-3</c:v>
                </c:pt>
                <c:pt idx="79">
                  <c:v>1.1709999999999999E-3</c:v>
                </c:pt>
                <c:pt idx="80">
                  <c:v>1.273E-3</c:v>
                </c:pt>
                <c:pt idx="81">
                  <c:v>1.382E-3</c:v>
                </c:pt>
                <c:pt idx="82">
                  <c:v>1.498E-3</c:v>
                </c:pt>
                <c:pt idx="83">
                  <c:v>1.622E-3</c:v>
                </c:pt>
                <c:pt idx="84">
                  <c:v>1.753E-3</c:v>
                </c:pt>
                <c:pt idx="85">
                  <c:v>1.8910000000000001E-3</c:v>
                </c:pt>
                <c:pt idx="86">
                  <c:v>2.0379999999999999E-3</c:v>
                </c:pt>
                <c:pt idx="87">
                  <c:v>2.1919999999999999E-3</c:v>
                </c:pt>
                <c:pt idx="88">
                  <c:v>2.3540000000000002E-3</c:v>
                </c:pt>
                <c:pt idx="89">
                  <c:v>2.5249999999999999E-3</c:v>
                </c:pt>
                <c:pt idx="90">
                  <c:v>2.7039999999999998E-3</c:v>
                </c:pt>
                <c:pt idx="91">
                  <c:v>2.892E-3</c:v>
                </c:pt>
                <c:pt idx="92">
                  <c:v>3.088E-3</c:v>
                </c:pt>
                <c:pt idx="93">
                  <c:v>3.2929999999999999E-3</c:v>
                </c:pt>
                <c:pt idx="94">
                  <c:v>3.5070000000000001E-3</c:v>
                </c:pt>
                <c:pt idx="95">
                  <c:v>3.7290000000000001E-3</c:v>
                </c:pt>
                <c:pt idx="96">
                  <c:v>3.9620000000000002E-3</c:v>
                </c:pt>
                <c:pt idx="97">
                  <c:v>4.2030000000000001E-3</c:v>
                </c:pt>
                <c:pt idx="98">
                  <c:v>4.4539999999999996E-3</c:v>
                </c:pt>
                <c:pt idx="99">
                  <c:v>4.7140000000000003E-3</c:v>
                </c:pt>
                <c:pt idx="100">
                  <c:v>4.9849999999999998E-3</c:v>
                </c:pt>
                <c:pt idx="101">
                  <c:v>5.2649999999999997E-3</c:v>
                </c:pt>
                <c:pt idx="102">
                  <c:v>5.555E-3</c:v>
                </c:pt>
                <c:pt idx="103">
                  <c:v>5.855E-3</c:v>
                </c:pt>
                <c:pt idx="104">
                  <c:v>6.1659999999999996E-3</c:v>
                </c:pt>
                <c:pt idx="105">
                  <c:v>6.4869999999999997E-3</c:v>
                </c:pt>
                <c:pt idx="106">
                  <c:v>6.8180000000000003E-3</c:v>
                </c:pt>
                <c:pt idx="107">
                  <c:v>7.1599999999999997E-3</c:v>
                </c:pt>
                <c:pt idx="108">
                  <c:v>7.5129999999999997E-3</c:v>
                </c:pt>
                <c:pt idx="109">
                  <c:v>7.8759999999999993E-3</c:v>
                </c:pt>
                <c:pt idx="110">
                  <c:v>8.2509999999999997E-3</c:v>
                </c:pt>
                <c:pt idx="111">
                  <c:v>8.6370000000000006E-3</c:v>
                </c:pt>
                <c:pt idx="112">
                  <c:v>9.0340000000000004E-3</c:v>
                </c:pt>
                <c:pt idx="113">
                  <c:v>9.4420000000000007E-3</c:v>
                </c:pt>
                <c:pt idx="114">
                  <c:v>9.861E-3</c:v>
                </c:pt>
                <c:pt idx="115">
                  <c:v>1.0290000000000001E-2</c:v>
                </c:pt>
                <c:pt idx="116">
                  <c:v>1.074E-2</c:v>
                </c:pt>
                <c:pt idx="117">
                  <c:v>1.119E-2</c:v>
                </c:pt>
                <c:pt idx="118">
                  <c:v>1.166E-2</c:v>
                </c:pt>
                <c:pt idx="119">
                  <c:v>1.213E-2</c:v>
                </c:pt>
                <c:pt idx="120">
                  <c:v>1.2619999999999999E-2</c:v>
                </c:pt>
                <c:pt idx="121">
                  <c:v>1.312E-2</c:v>
                </c:pt>
                <c:pt idx="122">
                  <c:v>1.3639999999999999E-2</c:v>
                </c:pt>
                <c:pt idx="123">
                  <c:v>1.4160000000000001E-2</c:v>
                </c:pt>
                <c:pt idx="124">
                  <c:v>1.47E-2</c:v>
                </c:pt>
                <c:pt idx="125">
                  <c:v>1.525E-2</c:v>
                </c:pt>
                <c:pt idx="126">
                  <c:v>1.5810000000000001E-2</c:v>
                </c:pt>
                <c:pt idx="127">
                  <c:v>1.6379999999999999E-2</c:v>
                </c:pt>
                <c:pt idx="128">
                  <c:v>1.6959999999999999E-2</c:v>
                </c:pt>
                <c:pt idx="129">
                  <c:v>1.7559999999999999E-2</c:v>
                </c:pt>
                <c:pt idx="130">
                  <c:v>1.8169999999999999E-2</c:v>
                </c:pt>
                <c:pt idx="131">
                  <c:v>1.8790000000000001E-2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2.0709999999999999E-2</c:v>
                </c:pt>
                <c:pt idx="135">
                  <c:v>2.138E-2</c:v>
                </c:pt>
                <c:pt idx="136">
                  <c:v>2.206E-2</c:v>
                </c:pt>
                <c:pt idx="137">
                  <c:v>2.274E-2</c:v>
                </c:pt>
                <c:pt idx="138">
                  <c:v>2.3439999999999999E-2</c:v>
                </c:pt>
                <c:pt idx="139">
                  <c:v>2.4150000000000001E-2</c:v>
                </c:pt>
                <c:pt idx="140">
                  <c:v>2.487E-2</c:v>
                </c:pt>
                <c:pt idx="141">
                  <c:v>2.5600000000000001E-2</c:v>
                </c:pt>
                <c:pt idx="142">
                  <c:v>2.6339999999999999E-2</c:v>
                </c:pt>
                <c:pt idx="143">
                  <c:v>2.7089999999999999E-2</c:v>
                </c:pt>
                <c:pt idx="144">
                  <c:v>2.785E-2</c:v>
                </c:pt>
                <c:pt idx="145">
                  <c:v>2.862E-2</c:v>
                </c:pt>
                <c:pt idx="146">
                  <c:v>2.9399999999999999E-2</c:v>
                </c:pt>
                <c:pt idx="147">
                  <c:v>3.0200000000000001E-2</c:v>
                </c:pt>
                <c:pt idx="148">
                  <c:v>3.1E-2</c:v>
                </c:pt>
                <c:pt idx="149">
                  <c:v>3.1809999999999998E-2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3.5990000000000001E-2</c:v>
                </c:pt>
                <c:pt idx="155">
                  <c:v>3.6850000000000001E-2</c:v>
                </c:pt>
                <c:pt idx="156">
                  <c:v>3.7719999999999997E-2</c:v>
                </c:pt>
                <c:pt idx="157">
                  <c:v>3.8600000000000002E-2</c:v>
                </c:pt>
                <c:pt idx="158">
                  <c:v>3.9489999999999997E-2</c:v>
                </c:pt>
                <c:pt idx="159">
                  <c:v>4.0379999999999999E-2</c:v>
                </c:pt>
                <c:pt idx="160">
                  <c:v>4.129E-2</c:v>
                </c:pt>
                <c:pt idx="161">
                  <c:v>4.2200000000000001E-2</c:v>
                </c:pt>
                <c:pt idx="162">
                  <c:v>4.3110000000000002E-2</c:v>
                </c:pt>
                <c:pt idx="163">
                  <c:v>4.4040000000000003E-2</c:v>
                </c:pt>
                <c:pt idx="164">
                  <c:v>4.4970000000000003E-2</c:v>
                </c:pt>
                <c:pt idx="165">
                  <c:v>4.5909999999999999E-2</c:v>
                </c:pt>
                <c:pt idx="166">
                  <c:v>4.6859999999999999E-2</c:v>
                </c:pt>
                <c:pt idx="167">
                  <c:v>4.7809999999999998E-2</c:v>
                </c:pt>
                <c:pt idx="168">
                  <c:v>4.8770000000000001E-2</c:v>
                </c:pt>
                <c:pt idx="169">
                  <c:v>4.9730000000000003E-2</c:v>
                </c:pt>
                <c:pt idx="170">
                  <c:v>5.0700000000000002E-2</c:v>
                </c:pt>
                <c:pt idx="171">
                  <c:v>5.1679999999999997E-2</c:v>
                </c:pt>
                <c:pt idx="172">
                  <c:v>5.2670000000000002E-2</c:v>
                </c:pt>
                <c:pt idx="173">
                  <c:v>5.3659999999999999E-2</c:v>
                </c:pt>
                <c:pt idx="174">
                  <c:v>5.4649999999999997E-2</c:v>
                </c:pt>
                <c:pt idx="175">
                  <c:v>5.5649999999999998E-2</c:v>
                </c:pt>
                <c:pt idx="176">
                  <c:v>5.6660000000000002E-2</c:v>
                </c:pt>
                <c:pt idx="177">
                  <c:v>5.7669999999999999E-2</c:v>
                </c:pt>
                <c:pt idx="178">
                  <c:v>5.8689999999999999E-2</c:v>
                </c:pt>
                <c:pt idx="179">
                  <c:v>5.9709999999999999E-2</c:v>
                </c:pt>
                <c:pt idx="180">
                  <c:v>6.0740000000000002E-2</c:v>
                </c:pt>
                <c:pt idx="181">
                  <c:v>6.1769999999999999E-2</c:v>
                </c:pt>
                <c:pt idx="182">
                  <c:v>6.2810000000000005E-2</c:v>
                </c:pt>
                <c:pt idx="183">
                  <c:v>6.386E-2</c:v>
                </c:pt>
                <c:pt idx="184">
                  <c:v>6.4899999999999999E-2</c:v>
                </c:pt>
                <c:pt idx="185">
                  <c:v>6.5960000000000005E-2</c:v>
                </c:pt>
                <c:pt idx="186">
                  <c:v>6.7019999999999996E-2</c:v>
                </c:pt>
                <c:pt idx="187">
                  <c:v>6.8080000000000002E-2</c:v>
                </c:pt>
                <c:pt idx="188">
                  <c:v>6.9139999999999993E-2</c:v>
                </c:pt>
                <c:pt idx="189">
                  <c:v>7.0209999999999995E-2</c:v>
                </c:pt>
                <c:pt idx="190">
                  <c:v>7.1290000000000006E-2</c:v>
                </c:pt>
                <c:pt idx="191">
                  <c:v>7.2370000000000004E-2</c:v>
                </c:pt>
                <c:pt idx="192">
                  <c:v>7.3450000000000001E-2</c:v>
                </c:pt>
                <c:pt idx="193">
                  <c:v>7.4539999999999995E-2</c:v>
                </c:pt>
                <c:pt idx="194">
                  <c:v>7.5630000000000003E-2</c:v>
                </c:pt>
                <c:pt idx="195">
                  <c:v>7.6719999999999997E-2</c:v>
                </c:pt>
                <c:pt idx="196">
                  <c:v>7.782E-2</c:v>
                </c:pt>
                <c:pt idx="197">
                  <c:v>7.8920000000000004E-2</c:v>
                </c:pt>
                <c:pt idx="198">
                  <c:v>8.0019999999999994E-2</c:v>
                </c:pt>
                <c:pt idx="199">
                  <c:v>8.1129999999999994E-2</c:v>
                </c:pt>
                <c:pt idx="200">
                  <c:v>8.2239999999999994E-2</c:v>
                </c:pt>
                <c:pt idx="201">
                  <c:v>8.3349999999999994E-2</c:v>
                </c:pt>
                <c:pt idx="202">
                  <c:v>8.4470000000000003E-2</c:v>
                </c:pt>
                <c:pt idx="203">
                  <c:v>8.5580000000000003E-2</c:v>
                </c:pt>
                <c:pt idx="204">
                  <c:v>8.6699999999999999E-2</c:v>
                </c:pt>
                <c:pt idx="205">
                  <c:v>8.7819999999999995E-2</c:v>
                </c:pt>
                <c:pt idx="206">
                  <c:v>8.8950000000000001E-2</c:v>
                </c:pt>
                <c:pt idx="207">
                  <c:v>9.0069999999999997E-2</c:v>
                </c:pt>
                <c:pt idx="208">
                  <c:v>9.1200000000000003E-2</c:v>
                </c:pt>
                <c:pt idx="209">
                  <c:v>9.2329999999999995E-2</c:v>
                </c:pt>
                <c:pt idx="210">
                  <c:v>9.3450000000000005E-2</c:v>
                </c:pt>
                <c:pt idx="211">
                  <c:v>9.4589999999999994E-2</c:v>
                </c:pt>
                <c:pt idx="212">
                  <c:v>9.572E-2</c:v>
                </c:pt>
                <c:pt idx="213">
                  <c:v>9.6850000000000006E-2</c:v>
                </c:pt>
                <c:pt idx="214">
                  <c:v>9.7989999999999994E-2</c:v>
                </c:pt>
                <c:pt idx="215">
                  <c:v>9.912E-2</c:v>
                </c:pt>
                <c:pt idx="216">
                  <c:v>0.1003</c:v>
                </c:pt>
                <c:pt idx="217">
                  <c:v>0.1014</c:v>
                </c:pt>
                <c:pt idx="218">
                  <c:v>0.10249999999999999</c:v>
                </c:pt>
                <c:pt idx="219">
                  <c:v>0.1037</c:v>
                </c:pt>
                <c:pt idx="220">
                  <c:v>0.1048</c:v>
                </c:pt>
                <c:pt idx="221">
                  <c:v>0.10589999999999999</c:v>
                </c:pt>
                <c:pt idx="222">
                  <c:v>0.1071</c:v>
                </c:pt>
                <c:pt idx="223">
                  <c:v>0.1082</c:v>
                </c:pt>
                <c:pt idx="224">
                  <c:v>0.1094</c:v>
                </c:pt>
                <c:pt idx="225">
                  <c:v>0.1105</c:v>
                </c:pt>
                <c:pt idx="226">
                  <c:v>0.11169999999999999</c:v>
                </c:pt>
                <c:pt idx="227">
                  <c:v>0.1128</c:v>
                </c:pt>
                <c:pt idx="228">
                  <c:v>0.1139</c:v>
                </c:pt>
                <c:pt idx="229">
                  <c:v>0.11509999999999999</c:v>
                </c:pt>
                <c:pt idx="230">
                  <c:v>0.1162</c:v>
                </c:pt>
                <c:pt idx="231">
                  <c:v>0.1174</c:v>
                </c:pt>
                <c:pt idx="232">
                  <c:v>0.11849999999999999</c:v>
                </c:pt>
                <c:pt idx="233">
                  <c:v>0.1197</c:v>
                </c:pt>
                <c:pt idx="234">
                  <c:v>0.1208</c:v>
                </c:pt>
                <c:pt idx="235">
                  <c:v>0.12189999999999999</c:v>
                </c:pt>
                <c:pt idx="236">
                  <c:v>0.1231</c:v>
                </c:pt>
                <c:pt idx="237">
                  <c:v>0.1242</c:v>
                </c:pt>
                <c:pt idx="238">
                  <c:v>0.12540000000000001</c:v>
                </c:pt>
                <c:pt idx="239">
                  <c:v>0.1265</c:v>
                </c:pt>
                <c:pt idx="240">
                  <c:v>0.12770000000000001</c:v>
                </c:pt>
                <c:pt idx="241">
                  <c:v>0.1288</c:v>
                </c:pt>
                <c:pt idx="242">
                  <c:v>0.13</c:v>
                </c:pt>
                <c:pt idx="243">
                  <c:v>0.13109999999999999</c:v>
                </c:pt>
                <c:pt idx="244">
                  <c:v>0.1323</c:v>
                </c:pt>
                <c:pt idx="245">
                  <c:v>0.13339999999999999</c:v>
                </c:pt>
                <c:pt idx="246">
                  <c:v>0.13450000000000001</c:v>
                </c:pt>
                <c:pt idx="247">
                  <c:v>0.13569999999999999</c:v>
                </c:pt>
                <c:pt idx="248">
                  <c:v>0.1368</c:v>
                </c:pt>
                <c:pt idx="249">
                  <c:v>0.13800000000000001</c:v>
                </c:pt>
                <c:pt idx="250">
                  <c:v>0.1391</c:v>
                </c:pt>
                <c:pt idx="251">
                  <c:v>0.14030000000000001</c:v>
                </c:pt>
                <c:pt idx="252">
                  <c:v>0.1414</c:v>
                </c:pt>
                <c:pt idx="253">
                  <c:v>0.1426</c:v>
                </c:pt>
                <c:pt idx="254">
                  <c:v>0.14369999999999999</c:v>
                </c:pt>
                <c:pt idx="255">
                  <c:v>0.1449</c:v>
                </c:pt>
                <c:pt idx="256">
                  <c:v>0.14599999999999999</c:v>
                </c:pt>
                <c:pt idx="257">
                  <c:v>0.1472</c:v>
                </c:pt>
                <c:pt idx="258">
                  <c:v>0.14829999999999999</c:v>
                </c:pt>
                <c:pt idx="259">
                  <c:v>0.14940000000000001</c:v>
                </c:pt>
                <c:pt idx="260">
                  <c:v>0.15060000000000001</c:v>
                </c:pt>
                <c:pt idx="261">
                  <c:v>0.1517</c:v>
                </c:pt>
                <c:pt idx="262">
                  <c:v>0.15290000000000001</c:v>
                </c:pt>
                <c:pt idx="263">
                  <c:v>0.154</c:v>
                </c:pt>
                <c:pt idx="264">
                  <c:v>0.1552</c:v>
                </c:pt>
                <c:pt idx="265">
                  <c:v>0.15629999999999999</c:v>
                </c:pt>
                <c:pt idx="266">
                  <c:v>0.1575</c:v>
                </c:pt>
                <c:pt idx="267">
                  <c:v>0.15859999999999999</c:v>
                </c:pt>
                <c:pt idx="268">
                  <c:v>0.1598</c:v>
                </c:pt>
                <c:pt idx="269">
                  <c:v>0.16089999999999999</c:v>
                </c:pt>
                <c:pt idx="270">
                  <c:v>0.16209999999999999</c:v>
                </c:pt>
                <c:pt idx="271">
                  <c:v>0.16320000000000001</c:v>
                </c:pt>
                <c:pt idx="272">
                  <c:v>0.1643</c:v>
                </c:pt>
                <c:pt idx="273">
                  <c:v>0.16550000000000001</c:v>
                </c:pt>
                <c:pt idx="274">
                  <c:v>0.1666</c:v>
                </c:pt>
                <c:pt idx="275">
                  <c:v>0.1678</c:v>
                </c:pt>
                <c:pt idx="276">
                  <c:v>0.16889999999999999</c:v>
                </c:pt>
                <c:pt idx="277">
                  <c:v>0.1701</c:v>
                </c:pt>
                <c:pt idx="278">
                  <c:v>0.17119999999999999</c:v>
                </c:pt>
                <c:pt idx="279">
                  <c:v>0.1724</c:v>
                </c:pt>
                <c:pt idx="280">
                  <c:v>0.17349999999999999</c:v>
                </c:pt>
                <c:pt idx="281">
                  <c:v>0.17469999999999999</c:v>
                </c:pt>
                <c:pt idx="282">
                  <c:v>0.17580000000000001</c:v>
                </c:pt>
                <c:pt idx="283">
                  <c:v>0.17699999999999999</c:v>
                </c:pt>
                <c:pt idx="284">
                  <c:v>0.17810000000000001</c:v>
                </c:pt>
                <c:pt idx="285">
                  <c:v>0.1792</c:v>
                </c:pt>
                <c:pt idx="286">
                  <c:v>0.1804</c:v>
                </c:pt>
                <c:pt idx="287">
                  <c:v>0.18149999999999999</c:v>
                </c:pt>
                <c:pt idx="288">
                  <c:v>0.1827</c:v>
                </c:pt>
                <c:pt idx="289">
                  <c:v>0.18379999999999999</c:v>
                </c:pt>
                <c:pt idx="290">
                  <c:v>0.185</c:v>
                </c:pt>
                <c:pt idx="291">
                  <c:v>0.18609999999999999</c:v>
                </c:pt>
                <c:pt idx="292">
                  <c:v>0.18729999999999999</c:v>
                </c:pt>
                <c:pt idx="293">
                  <c:v>0.18840000000000001</c:v>
                </c:pt>
                <c:pt idx="294">
                  <c:v>0.18959999999999999</c:v>
                </c:pt>
                <c:pt idx="295">
                  <c:v>0.19070000000000001</c:v>
                </c:pt>
                <c:pt idx="296">
                  <c:v>0.19189999999999999</c:v>
                </c:pt>
                <c:pt idx="297">
                  <c:v>0.193</c:v>
                </c:pt>
                <c:pt idx="298">
                  <c:v>0.19409999999999999</c:v>
                </c:pt>
                <c:pt idx="299">
                  <c:v>0.1953</c:v>
                </c:pt>
                <c:pt idx="300">
                  <c:v>0.19639999999999999</c:v>
                </c:pt>
                <c:pt idx="301">
                  <c:v>0.1976</c:v>
                </c:pt>
                <c:pt idx="302">
                  <c:v>0.19869999999999999</c:v>
                </c:pt>
                <c:pt idx="303">
                  <c:v>0.19989999999999999</c:v>
                </c:pt>
                <c:pt idx="304">
                  <c:v>0.20100000000000001</c:v>
                </c:pt>
                <c:pt idx="305">
                  <c:v>0.20219999999999999</c:v>
                </c:pt>
                <c:pt idx="306">
                  <c:v>0.20330000000000001</c:v>
                </c:pt>
                <c:pt idx="307">
                  <c:v>0.20449999999999999</c:v>
                </c:pt>
                <c:pt idx="308">
                  <c:v>0.2056</c:v>
                </c:pt>
                <c:pt idx="309">
                  <c:v>0.20680000000000001</c:v>
                </c:pt>
                <c:pt idx="310">
                  <c:v>0.2079</c:v>
                </c:pt>
                <c:pt idx="311">
                  <c:v>0.20899999999999999</c:v>
                </c:pt>
                <c:pt idx="312">
                  <c:v>0.2102</c:v>
                </c:pt>
                <c:pt idx="313">
                  <c:v>0.21129999999999999</c:v>
                </c:pt>
                <c:pt idx="314">
                  <c:v>0.21249999999999999</c:v>
                </c:pt>
                <c:pt idx="315">
                  <c:v>0.21360000000000001</c:v>
                </c:pt>
                <c:pt idx="316">
                  <c:v>0.21479999999999999</c:v>
                </c:pt>
                <c:pt idx="317">
                  <c:v>0.21590000000000001</c:v>
                </c:pt>
                <c:pt idx="318">
                  <c:v>0.21709999999999999</c:v>
                </c:pt>
                <c:pt idx="319">
                  <c:v>0.21820000000000001</c:v>
                </c:pt>
                <c:pt idx="320">
                  <c:v>0.21940000000000001</c:v>
                </c:pt>
                <c:pt idx="321">
                  <c:v>0.2205</c:v>
                </c:pt>
                <c:pt idx="322">
                  <c:v>0.22170000000000001</c:v>
                </c:pt>
                <c:pt idx="323">
                  <c:v>0.2228</c:v>
                </c:pt>
                <c:pt idx="324">
                  <c:v>0.22389999999999999</c:v>
                </c:pt>
                <c:pt idx="325">
                  <c:v>0.22509999999999999</c:v>
                </c:pt>
                <c:pt idx="326">
                  <c:v>0.22620000000000001</c:v>
                </c:pt>
                <c:pt idx="327">
                  <c:v>0.22739999999999999</c:v>
                </c:pt>
                <c:pt idx="328">
                  <c:v>0.22850000000000001</c:v>
                </c:pt>
                <c:pt idx="329">
                  <c:v>0.22969999999999999</c:v>
                </c:pt>
                <c:pt idx="330">
                  <c:v>0.23080000000000001</c:v>
                </c:pt>
                <c:pt idx="331">
                  <c:v>0.23200000000000001</c:v>
                </c:pt>
                <c:pt idx="332">
                  <c:v>0.2331</c:v>
                </c:pt>
                <c:pt idx="333">
                  <c:v>0.23430000000000001</c:v>
                </c:pt>
                <c:pt idx="334">
                  <c:v>0.2354</c:v>
                </c:pt>
                <c:pt idx="335">
                  <c:v>0.2366</c:v>
                </c:pt>
                <c:pt idx="336">
                  <c:v>0.23769999999999999</c:v>
                </c:pt>
                <c:pt idx="337">
                  <c:v>0.23880000000000001</c:v>
                </c:pt>
                <c:pt idx="338">
                  <c:v>0.24</c:v>
                </c:pt>
                <c:pt idx="339">
                  <c:v>0.24110000000000001</c:v>
                </c:pt>
                <c:pt idx="340">
                  <c:v>0.24229999999999999</c:v>
                </c:pt>
                <c:pt idx="341">
                  <c:v>0.24340000000000001</c:v>
                </c:pt>
                <c:pt idx="342">
                  <c:v>0.24460000000000001</c:v>
                </c:pt>
                <c:pt idx="343">
                  <c:v>0.2457</c:v>
                </c:pt>
                <c:pt idx="344">
                  <c:v>0.24690000000000001</c:v>
                </c:pt>
                <c:pt idx="345">
                  <c:v>0.248</c:v>
                </c:pt>
                <c:pt idx="346">
                  <c:v>0.2492</c:v>
                </c:pt>
                <c:pt idx="347">
                  <c:v>0.25030000000000002</c:v>
                </c:pt>
                <c:pt idx="348">
                  <c:v>0.2515</c:v>
                </c:pt>
                <c:pt idx="349">
                  <c:v>0.25259999999999999</c:v>
                </c:pt>
                <c:pt idx="350">
                  <c:v>0.25380000000000003</c:v>
                </c:pt>
                <c:pt idx="351">
                  <c:v>0.25490000000000002</c:v>
                </c:pt>
                <c:pt idx="352">
                  <c:v>0.25600000000000001</c:v>
                </c:pt>
                <c:pt idx="353">
                  <c:v>0.25719999999999998</c:v>
                </c:pt>
                <c:pt idx="354">
                  <c:v>0.25829999999999997</c:v>
                </c:pt>
                <c:pt idx="355">
                  <c:v>0.25950000000000001</c:v>
                </c:pt>
                <c:pt idx="356">
                  <c:v>0.2606</c:v>
                </c:pt>
                <c:pt idx="357">
                  <c:v>0.26179999999999998</c:v>
                </c:pt>
                <c:pt idx="358">
                  <c:v>0.26290000000000002</c:v>
                </c:pt>
                <c:pt idx="359">
                  <c:v>0.2641</c:v>
                </c:pt>
                <c:pt idx="360">
                  <c:v>0.26519999999999999</c:v>
                </c:pt>
                <c:pt idx="361">
                  <c:v>0.26640000000000003</c:v>
                </c:pt>
                <c:pt idx="362">
                  <c:v>0.26750000000000002</c:v>
                </c:pt>
                <c:pt idx="363">
                  <c:v>0.26869999999999999</c:v>
                </c:pt>
                <c:pt idx="364">
                  <c:v>0.26979999999999998</c:v>
                </c:pt>
                <c:pt idx="365">
                  <c:v>0.27089999999999997</c:v>
                </c:pt>
                <c:pt idx="366">
                  <c:v>0.27210000000000001</c:v>
                </c:pt>
                <c:pt idx="367">
                  <c:v>0.2732</c:v>
                </c:pt>
                <c:pt idx="368">
                  <c:v>0.27439999999999998</c:v>
                </c:pt>
                <c:pt idx="369">
                  <c:v>0.27550000000000002</c:v>
                </c:pt>
                <c:pt idx="370">
                  <c:v>0.2767</c:v>
                </c:pt>
                <c:pt idx="371">
                  <c:v>0.27779999999999999</c:v>
                </c:pt>
                <c:pt idx="372">
                  <c:v>0.27900000000000003</c:v>
                </c:pt>
                <c:pt idx="373">
                  <c:v>0.28010000000000002</c:v>
                </c:pt>
                <c:pt idx="374">
                  <c:v>0.28129999999999999</c:v>
                </c:pt>
                <c:pt idx="375">
                  <c:v>0.28239999999999998</c:v>
                </c:pt>
                <c:pt idx="376">
                  <c:v>0.28360000000000002</c:v>
                </c:pt>
                <c:pt idx="377">
                  <c:v>0.28470000000000001</c:v>
                </c:pt>
                <c:pt idx="378">
                  <c:v>0.2858</c:v>
                </c:pt>
                <c:pt idx="379">
                  <c:v>0.28699999999999998</c:v>
                </c:pt>
                <c:pt idx="380">
                  <c:v>0.28810000000000002</c:v>
                </c:pt>
                <c:pt idx="381">
                  <c:v>0.2893</c:v>
                </c:pt>
                <c:pt idx="382">
                  <c:v>0.29039999999999999</c:v>
                </c:pt>
                <c:pt idx="383">
                  <c:v>0.29160000000000003</c:v>
                </c:pt>
                <c:pt idx="384">
                  <c:v>0.29270000000000002</c:v>
                </c:pt>
                <c:pt idx="385">
                  <c:v>0.29389999999999999</c:v>
                </c:pt>
                <c:pt idx="386">
                  <c:v>0.29499999999999998</c:v>
                </c:pt>
                <c:pt idx="387">
                  <c:v>0.29620000000000002</c:v>
                </c:pt>
                <c:pt idx="388">
                  <c:v>0.29730000000000001</c:v>
                </c:pt>
                <c:pt idx="389">
                  <c:v>0.29849999999999999</c:v>
                </c:pt>
                <c:pt idx="390">
                  <c:v>0.29959999999999998</c:v>
                </c:pt>
                <c:pt idx="391">
                  <c:v>0.30070000000000002</c:v>
                </c:pt>
                <c:pt idx="392">
                  <c:v>0.3019</c:v>
                </c:pt>
                <c:pt idx="393">
                  <c:v>0.30299999999999999</c:v>
                </c:pt>
                <c:pt idx="394">
                  <c:v>0.30420000000000003</c:v>
                </c:pt>
                <c:pt idx="395">
                  <c:v>0.30530000000000002</c:v>
                </c:pt>
                <c:pt idx="396">
                  <c:v>0.30649999999999999</c:v>
                </c:pt>
                <c:pt idx="397">
                  <c:v>0.30759999999999998</c:v>
                </c:pt>
                <c:pt idx="398">
                  <c:v>0.30880000000000002</c:v>
                </c:pt>
                <c:pt idx="399">
                  <c:v>0.30990000000000001</c:v>
                </c:pt>
                <c:pt idx="400">
                  <c:v>0.31109999999999999</c:v>
                </c:pt>
                <c:pt idx="401">
                  <c:v>0.31219999999999998</c:v>
                </c:pt>
                <c:pt idx="402">
                  <c:v>0.31340000000000001</c:v>
                </c:pt>
                <c:pt idx="403">
                  <c:v>0.3145</c:v>
                </c:pt>
                <c:pt idx="404">
                  <c:v>0.31559999999999999</c:v>
                </c:pt>
                <c:pt idx="405">
                  <c:v>0.31680000000000003</c:v>
                </c:pt>
                <c:pt idx="406">
                  <c:v>0.31790000000000002</c:v>
                </c:pt>
                <c:pt idx="407">
                  <c:v>0.31909999999999999</c:v>
                </c:pt>
                <c:pt idx="408">
                  <c:v>0.32019999999999998</c:v>
                </c:pt>
                <c:pt idx="409">
                  <c:v>0.32140000000000002</c:v>
                </c:pt>
                <c:pt idx="410">
                  <c:v>0.32250000000000001</c:v>
                </c:pt>
                <c:pt idx="411">
                  <c:v>0.32369999999999999</c:v>
                </c:pt>
                <c:pt idx="412">
                  <c:v>0.32479999999999998</c:v>
                </c:pt>
                <c:pt idx="413">
                  <c:v>0.32600000000000001</c:v>
                </c:pt>
                <c:pt idx="414">
                  <c:v>0.3271</c:v>
                </c:pt>
                <c:pt idx="415">
                  <c:v>0.32829999999999998</c:v>
                </c:pt>
                <c:pt idx="416">
                  <c:v>0.32940000000000003</c:v>
                </c:pt>
                <c:pt idx="417">
                  <c:v>0.33050000000000002</c:v>
                </c:pt>
                <c:pt idx="418">
                  <c:v>0.33169999999999999</c:v>
                </c:pt>
                <c:pt idx="419">
                  <c:v>0.33279999999999998</c:v>
                </c:pt>
                <c:pt idx="420">
                  <c:v>0.33400000000000002</c:v>
                </c:pt>
                <c:pt idx="421">
                  <c:v>0.33510000000000001</c:v>
                </c:pt>
                <c:pt idx="422">
                  <c:v>0.33629999999999999</c:v>
                </c:pt>
                <c:pt idx="423">
                  <c:v>0.33739999999999998</c:v>
                </c:pt>
                <c:pt idx="424">
                  <c:v>0.33860000000000001</c:v>
                </c:pt>
                <c:pt idx="425">
                  <c:v>0.3397</c:v>
                </c:pt>
                <c:pt idx="426">
                  <c:v>0.34089999999999998</c:v>
                </c:pt>
                <c:pt idx="427">
                  <c:v>0.34200000000000003</c:v>
                </c:pt>
                <c:pt idx="428">
                  <c:v>0.34320000000000001</c:v>
                </c:pt>
                <c:pt idx="429">
                  <c:v>0.34429999999999999</c:v>
                </c:pt>
                <c:pt idx="430">
                  <c:v>0.34539999999999998</c:v>
                </c:pt>
                <c:pt idx="431">
                  <c:v>0.34660000000000002</c:v>
                </c:pt>
                <c:pt idx="432">
                  <c:v>0.34770000000000001</c:v>
                </c:pt>
                <c:pt idx="433">
                  <c:v>0.34889999999999999</c:v>
                </c:pt>
                <c:pt idx="434">
                  <c:v>0.35</c:v>
                </c:pt>
                <c:pt idx="435">
                  <c:v>0.35120000000000001</c:v>
                </c:pt>
                <c:pt idx="436">
                  <c:v>0.3523</c:v>
                </c:pt>
                <c:pt idx="437">
                  <c:v>0.35349999999999998</c:v>
                </c:pt>
                <c:pt idx="438">
                  <c:v>0.35460000000000003</c:v>
                </c:pt>
                <c:pt idx="439">
                  <c:v>0.35580000000000001</c:v>
                </c:pt>
                <c:pt idx="440">
                  <c:v>0.3569</c:v>
                </c:pt>
                <c:pt idx="441">
                  <c:v>0.35809999999999997</c:v>
                </c:pt>
                <c:pt idx="442">
                  <c:v>0.35920000000000002</c:v>
                </c:pt>
                <c:pt idx="443">
                  <c:v>0.36030000000000001</c:v>
                </c:pt>
                <c:pt idx="444">
                  <c:v>0.36149999999999999</c:v>
                </c:pt>
                <c:pt idx="445">
                  <c:v>0.36259999999999998</c:v>
                </c:pt>
                <c:pt idx="446">
                  <c:v>0.36380000000000001</c:v>
                </c:pt>
                <c:pt idx="447">
                  <c:v>0.3649</c:v>
                </c:pt>
                <c:pt idx="448">
                  <c:v>0.36609999999999998</c:v>
                </c:pt>
                <c:pt idx="449">
                  <c:v>0.36720000000000003</c:v>
                </c:pt>
                <c:pt idx="450">
                  <c:v>0.36840000000000001</c:v>
                </c:pt>
                <c:pt idx="451">
                  <c:v>0.3695</c:v>
                </c:pt>
                <c:pt idx="452">
                  <c:v>0.37069999999999997</c:v>
                </c:pt>
                <c:pt idx="453">
                  <c:v>0.37180000000000002</c:v>
                </c:pt>
                <c:pt idx="454">
                  <c:v>0.373</c:v>
                </c:pt>
                <c:pt idx="455">
                  <c:v>0.37409999999999999</c:v>
                </c:pt>
                <c:pt idx="456">
                  <c:v>0.37530000000000002</c:v>
                </c:pt>
                <c:pt idx="457">
                  <c:v>0.37640000000000001</c:v>
                </c:pt>
                <c:pt idx="458">
                  <c:v>0.3775</c:v>
                </c:pt>
                <c:pt idx="459">
                  <c:v>0.37869999999999998</c:v>
                </c:pt>
                <c:pt idx="460">
                  <c:v>0.37980000000000003</c:v>
                </c:pt>
                <c:pt idx="461">
                  <c:v>0.38100000000000001</c:v>
                </c:pt>
                <c:pt idx="462">
                  <c:v>0.3821</c:v>
                </c:pt>
                <c:pt idx="463">
                  <c:v>0.38329999999999997</c:v>
                </c:pt>
                <c:pt idx="464">
                  <c:v>0.38440000000000002</c:v>
                </c:pt>
                <c:pt idx="465">
                  <c:v>0.3856</c:v>
                </c:pt>
                <c:pt idx="466">
                  <c:v>0.38669999999999999</c:v>
                </c:pt>
                <c:pt idx="467">
                  <c:v>0.38790000000000002</c:v>
                </c:pt>
                <c:pt idx="468">
                  <c:v>0.38900000000000001</c:v>
                </c:pt>
                <c:pt idx="469">
                  <c:v>0.39019999999999999</c:v>
                </c:pt>
                <c:pt idx="470">
                  <c:v>0.39129999999999998</c:v>
                </c:pt>
                <c:pt idx="471">
                  <c:v>0.39240000000000003</c:v>
                </c:pt>
                <c:pt idx="472">
                  <c:v>0.39360000000000001</c:v>
                </c:pt>
                <c:pt idx="473">
                  <c:v>0.3947</c:v>
                </c:pt>
                <c:pt idx="474">
                  <c:v>0.39589999999999997</c:v>
                </c:pt>
                <c:pt idx="475">
                  <c:v>0.39700000000000002</c:v>
                </c:pt>
                <c:pt idx="476">
                  <c:v>0.3982</c:v>
                </c:pt>
                <c:pt idx="477">
                  <c:v>0.39929999999999999</c:v>
                </c:pt>
                <c:pt idx="478">
                  <c:v>0.40050000000000002</c:v>
                </c:pt>
                <c:pt idx="479">
                  <c:v>0.40160000000000001</c:v>
                </c:pt>
                <c:pt idx="480">
                  <c:v>0.40279999999999999</c:v>
                </c:pt>
                <c:pt idx="481">
                  <c:v>0.40389999999999998</c:v>
                </c:pt>
                <c:pt idx="482">
                  <c:v>0.40510000000000002</c:v>
                </c:pt>
                <c:pt idx="483">
                  <c:v>0.40620000000000001</c:v>
                </c:pt>
                <c:pt idx="484">
                  <c:v>0.4073</c:v>
                </c:pt>
                <c:pt idx="485">
                  <c:v>0.40849999999999997</c:v>
                </c:pt>
                <c:pt idx="486">
                  <c:v>0.40960000000000002</c:v>
                </c:pt>
                <c:pt idx="487">
                  <c:v>0.4108</c:v>
                </c:pt>
                <c:pt idx="488">
                  <c:v>0.41189999999999999</c:v>
                </c:pt>
                <c:pt idx="489">
                  <c:v>0.41310000000000002</c:v>
                </c:pt>
                <c:pt idx="490">
                  <c:v>0.41420000000000001</c:v>
                </c:pt>
                <c:pt idx="491">
                  <c:v>0.41539999999999999</c:v>
                </c:pt>
                <c:pt idx="492">
                  <c:v>0.41649999999999998</c:v>
                </c:pt>
                <c:pt idx="493">
                  <c:v>0.41770000000000002</c:v>
                </c:pt>
                <c:pt idx="494">
                  <c:v>0.41880000000000001</c:v>
                </c:pt>
                <c:pt idx="495">
                  <c:v>0.42</c:v>
                </c:pt>
                <c:pt idx="496">
                  <c:v>0.42109999999999997</c:v>
                </c:pt>
                <c:pt idx="497">
                  <c:v>0.42220000000000002</c:v>
                </c:pt>
                <c:pt idx="498">
                  <c:v>0.4234</c:v>
                </c:pt>
                <c:pt idx="499">
                  <c:v>0.42449999999999999</c:v>
                </c:pt>
                <c:pt idx="500">
                  <c:v>0.42570000000000002</c:v>
                </c:pt>
                <c:pt idx="501">
                  <c:v>0.42680000000000001</c:v>
                </c:pt>
                <c:pt idx="502">
                  <c:v>0.42799999999999999</c:v>
                </c:pt>
                <c:pt idx="503">
                  <c:v>0.42909999999999998</c:v>
                </c:pt>
                <c:pt idx="504">
                  <c:v>0.43030000000000002</c:v>
                </c:pt>
                <c:pt idx="505">
                  <c:v>0.43140000000000001</c:v>
                </c:pt>
                <c:pt idx="506">
                  <c:v>0.43259999999999998</c:v>
                </c:pt>
                <c:pt idx="507">
                  <c:v>0.43369999999999997</c:v>
                </c:pt>
                <c:pt idx="508">
                  <c:v>0.43490000000000001</c:v>
                </c:pt>
                <c:pt idx="509">
                  <c:v>0.436</c:v>
                </c:pt>
                <c:pt idx="510">
                  <c:v>0.43709999999999999</c:v>
                </c:pt>
                <c:pt idx="511">
                  <c:v>0.43830000000000002</c:v>
                </c:pt>
                <c:pt idx="512">
                  <c:v>0.43940000000000001</c:v>
                </c:pt>
                <c:pt idx="513">
                  <c:v>0.44059999999999999</c:v>
                </c:pt>
                <c:pt idx="514">
                  <c:v>0.44169999999999998</c:v>
                </c:pt>
                <c:pt idx="515">
                  <c:v>0.44290000000000002</c:v>
                </c:pt>
                <c:pt idx="516">
                  <c:v>0.44400000000000001</c:v>
                </c:pt>
                <c:pt idx="517">
                  <c:v>0.44519999999999998</c:v>
                </c:pt>
                <c:pt idx="518">
                  <c:v>0.44629999999999997</c:v>
                </c:pt>
                <c:pt idx="519">
                  <c:v>0.44750000000000001</c:v>
                </c:pt>
                <c:pt idx="520">
                  <c:v>0.4486</c:v>
                </c:pt>
                <c:pt idx="521">
                  <c:v>0.44979999999999998</c:v>
                </c:pt>
                <c:pt idx="522">
                  <c:v>0.45090000000000002</c:v>
                </c:pt>
                <c:pt idx="523">
                  <c:v>0.45200000000000001</c:v>
                </c:pt>
                <c:pt idx="524">
                  <c:v>0.45319999999999999</c:v>
                </c:pt>
                <c:pt idx="525">
                  <c:v>0.45429999999999998</c:v>
                </c:pt>
                <c:pt idx="526">
                  <c:v>0.45550000000000002</c:v>
                </c:pt>
                <c:pt idx="527">
                  <c:v>0.45660000000000001</c:v>
                </c:pt>
                <c:pt idx="528">
                  <c:v>0.45779999999999998</c:v>
                </c:pt>
                <c:pt idx="529">
                  <c:v>0.45889999999999997</c:v>
                </c:pt>
                <c:pt idx="530">
                  <c:v>0.46010000000000001</c:v>
                </c:pt>
                <c:pt idx="531">
                  <c:v>0.4612</c:v>
                </c:pt>
                <c:pt idx="532">
                  <c:v>0.46239999999999998</c:v>
                </c:pt>
                <c:pt idx="533">
                  <c:v>0.46350000000000002</c:v>
                </c:pt>
                <c:pt idx="534">
                  <c:v>0.4647</c:v>
                </c:pt>
                <c:pt idx="535">
                  <c:v>0.46579999999999999</c:v>
                </c:pt>
                <c:pt idx="536">
                  <c:v>0.46689999999999998</c:v>
                </c:pt>
                <c:pt idx="537">
                  <c:v>0.46810000000000002</c:v>
                </c:pt>
                <c:pt idx="538">
                  <c:v>0.46920000000000001</c:v>
                </c:pt>
                <c:pt idx="539">
                  <c:v>0.47039999999999998</c:v>
                </c:pt>
                <c:pt idx="540">
                  <c:v>0.47149999999999997</c:v>
                </c:pt>
                <c:pt idx="541">
                  <c:v>0.47270000000000001</c:v>
                </c:pt>
                <c:pt idx="542">
                  <c:v>0.4738</c:v>
                </c:pt>
                <c:pt idx="543">
                  <c:v>0.47499999999999998</c:v>
                </c:pt>
                <c:pt idx="544">
                  <c:v>0.47610000000000002</c:v>
                </c:pt>
                <c:pt idx="545">
                  <c:v>0.4773</c:v>
                </c:pt>
                <c:pt idx="546">
                  <c:v>0.47839999999999999</c:v>
                </c:pt>
                <c:pt idx="547">
                  <c:v>0.47960000000000003</c:v>
                </c:pt>
                <c:pt idx="548">
                  <c:v>0.48070000000000002</c:v>
                </c:pt>
                <c:pt idx="549">
                  <c:v>0.48180000000000001</c:v>
                </c:pt>
                <c:pt idx="550">
                  <c:v>0.48299999999999998</c:v>
                </c:pt>
                <c:pt idx="551">
                  <c:v>0.48409999999999997</c:v>
                </c:pt>
                <c:pt idx="552">
                  <c:v>0.48530000000000001</c:v>
                </c:pt>
                <c:pt idx="553">
                  <c:v>0.4864</c:v>
                </c:pt>
                <c:pt idx="554">
                  <c:v>0.48759999999999998</c:v>
                </c:pt>
                <c:pt idx="555">
                  <c:v>0.48870000000000002</c:v>
                </c:pt>
                <c:pt idx="556">
                  <c:v>0.4899</c:v>
                </c:pt>
                <c:pt idx="557">
                  <c:v>0.49099999999999999</c:v>
                </c:pt>
                <c:pt idx="558">
                  <c:v>0.49220000000000003</c:v>
                </c:pt>
                <c:pt idx="559">
                  <c:v>0.49330000000000002</c:v>
                </c:pt>
                <c:pt idx="560">
                  <c:v>0.4945</c:v>
                </c:pt>
                <c:pt idx="561">
                  <c:v>0.49559999999999998</c:v>
                </c:pt>
                <c:pt idx="562">
                  <c:v>0.49680000000000002</c:v>
                </c:pt>
                <c:pt idx="563">
                  <c:v>0.49790000000000001</c:v>
                </c:pt>
                <c:pt idx="564">
                  <c:v>0.499</c:v>
                </c:pt>
                <c:pt idx="565">
                  <c:v>0.50019999999999998</c:v>
                </c:pt>
                <c:pt idx="566">
                  <c:v>0.50129999999999997</c:v>
                </c:pt>
                <c:pt idx="567">
                  <c:v>0.50249999999999995</c:v>
                </c:pt>
                <c:pt idx="568">
                  <c:v>0.50360000000000005</c:v>
                </c:pt>
                <c:pt idx="569">
                  <c:v>0.50480000000000003</c:v>
                </c:pt>
                <c:pt idx="570">
                  <c:v>0.50590000000000002</c:v>
                </c:pt>
                <c:pt idx="571">
                  <c:v>0.5071</c:v>
                </c:pt>
                <c:pt idx="572">
                  <c:v>0.50819999999999999</c:v>
                </c:pt>
                <c:pt idx="573">
                  <c:v>0.50939999999999996</c:v>
                </c:pt>
                <c:pt idx="574">
                  <c:v>0.51049999999999995</c:v>
                </c:pt>
                <c:pt idx="575">
                  <c:v>0.51170000000000004</c:v>
                </c:pt>
                <c:pt idx="576">
                  <c:v>0.51280000000000003</c:v>
                </c:pt>
                <c:pt idx="577">
                  <c:v>0.51390000000000002</c:v>
                </c:pt>
                <c:pt idx="578">
                  <c:v>0.5151</c:v>
                </c:pt>
                <c:pt idx="579">
                  <c:v>0.51619999999999999</c:v>
                </c:pt>
                <c:pt idx="580">
                  <c:v>0.51739999999999997</c:v>
                </c:pt>
                <c:pt idx="581">
                  <c:v>0.51849999999999996</c:v>
                </c:pt>
                <c:pt idx="582">
                  <c:v>0.51970000000000005</c:v>
                </c:pt>
                <c:pt idx="583">
                  <c:v>0.52080000000000004</c:v>
                </c:pt>
                <c:pt idx="584">
                  <c:v>0.52200000000000002</c:v>
                </c:pt>
                <c:pt idx="585">
                  <c:v>0.52310000000000001</c:v>
                </c:pt>
                <c:pt idx="586">
                  <c:v>0.52429999999999999</c:v>
                </c:pt>
                <c:pt idx="587">
                  <c:v>0.52539999999999998</c:v>
                </c:pt>
                <c:pt idx="588">
                  <c:v>0.52659999999999996</c:v>
                </c:pt>
                <c:pt idx="589">
                  <c:v>0.52769999999999995</c:v>
                </c:pt>
                <c:pt idx="590">
                  <c:v>0.52880000000000005</c:v>
                </c:pt>
                <c:pt idx="591">
                  <c:v>0.53</c:v>
                </c:pt>
                <c:pt idx="592">
                  <c:v>0.53110000000000002</c:v>
                </c:pt>
                <c:pt idx="593">
                  <c:v>0.5323</c:v>
                </c:pt>
                <c:pt idx="594">
                  <c:v>0.53339999999999999</c:v>
                </c:pt>
                <c:pt idx="595">
                  <c:v>0.53459999999999996</c:v>
                </c:pt>
                <c:pt idx="596">
                  <c:v>0.53569999999999995</c:v>
                </c:pt>
                <c:pt idx="597">
                  <c:v>0.53690000000000004</c:v>
                </c:pt>
                <c:pt idx="598">
                  <c:v>0.53800000000000003</c:v>
                </c:pt>
                <c:pt idx="599">
                  <c:v>0.53920000000000001</c:v>
                </c:pt>
                <c:pt idx="600">
                  <c:v>0.5403</c:v>
                </c:pt>
                <c:pt idx="601">
                  <c:v>0.54149999999999998</c:v>
                </c:pt>
                <c:pt idx="602">
                  <c:v>0.54259999999999997</c:v>
                </c:pt>
                <c:pt idx="603">
                  <c:v>0.54369999999999996</c:v>
                </c:pt>
                <c:pt idx="604">
                  <c:v>0.54490000000000005</c:v>
                </c:pt>
                <c:pt idx="605">
                  <c:v>0.54600000000000004</c:v>
                </c:pt>
                <c:pt idx="606">
                  <c:v>0.54720000000000002</c:v>
                </c:pt>
                <c:pt idx="607">
                  <c:v>0.54830000000000001</c:v>
                </c:pt>
                <c:pt idx="608">
                  <c:v>0.54949999999999999</c:v>
                </c:pt>
                <c:pt idx="609">
                  <c:v>0.55059999999999998</c:v>
                </c:pt>
                <c:pt idx="610">
                  <c:v>0.55179999999999996</c:v>
                </c:pt>
                <c:pt idx="611">
                  <c:v>0.55289999999999995</c:v>
                </c:pt>
                <c:pt idx="612">
                  <c:v>0.55410000000000004</c:v>
                </c:pt>
                <c:pt idx="613">
                  <c:v>0.55520000000000003</c:v>
                </c:pt>
                <c:pt idx="614">
                  <c:v>0.55640000000000001</c:v>
                </c:pt>
                <c:pt idx="615">
                  <c:v>0.5575</c:v>
                </c:pt>
                <c:pt idx="616">
                  <c:v>0.55859999999999999</c:v>
                </c:pt>
                <c:pt idx="617">
                  <c:v>0.55979999999999996</c:v>
                </c:pt>
                <c:pt idx="618">
                  <c:v>0.56089999999999995</c:v>
                </c:pt>
                <c:pt idx="619">
                  <c:v>0.56210000000000004</c:v>
                </c:pt>
                <c:pt idx="620">
                  <c:v>0.56320000000000003</c:v>
                </c:pt>
                <c:pt idx="621">
                  <c:v>0.56440000000000001</c:v>
                </c:pt>
                <c:pt idx="622">
                  <c:v>0.5655</c:v>
                </c:pt>
                <c:pt idx="623">
                  <c:v>0.56669999999999998</c:v>
                </c:pt>
                <c:pt idx="624">
                  <c:v>0.56779999999999997</c:v>
                </c:pt>
                <c:pt idx="625">
                  <c:v>0.56899999999999995</c:v>
                </c:pt>
                <c:pt idx="626">
                  <c:v>0.57010000000000005</c:v>
                </c:pt>
                <c:pt idx="627">
                  <c:v>0.57130000000000003</c:v>
                </c:pt>
                <c:pt idx="628">
                  <c:v>0.57240000000000002</c:v>
                </c:pt>
                <c:pt idx="629">
                  <c:v>0.57350000000000001</c:v>
                </c:pt>
                <c:pt idx="630">
                  <c:v>0.57469999999999999</c:v>
                </c:pt>
                <c:pt idx="631">
                  <c:v>0.57579999999999998</c:v>
                </c:pt>
                <c:pt idx="632">
                  <c:v>0.57699999999999996</c:v>
                </c:pt>
                <c:pt idx="633">
                  <c:v>0.57809999999999995</c:v>
                </c:pt>
                <c:pt idx="634">
                  <c:v>0.57930000000000004</c:v>
                </c:pt>
                <c:pt idx="635">
                  <c:v>0.58040000000000003</c:v>
                </c:pt>
                <c:pt idx="636">
                  <c:v>0.58160000000000001</c:v>
                </c:pt>
                <c:pt idx="637">
                  <c:v>0.5827</c:v>
                </c:pt>
                <c:pt idx="638">
                  <c:v>0.58389999999999997</c:v>
                </c:pt>
                <c:pt idx="639">
                  <c:v>0.58499999999999996</c:v>
                </c:pt>
                <c:pt idx="640">
                  <c:v>0.58620000000000005</c:v>
                </c:pt>
                <c:pt idx="641">
                  <c:v>0.58730000000000004</c:v>
                </c:pt>
                <c:pt idx="642">
                  <c:v>0.58840000000000003</c:v>
                </c:pt>
                <c:pt idx="643">
                  <c:v>0.58960000000000001</c:v>
                </c:pt>
                <c:pt idx="644">
                  <c:v>0.5907</c:v>
                </c:pt>
                <c:pt idx="645">
                  <c:v>0.59189999999999998</c:v>
                </c:pt>
                <c:pt idx="646">
                  <c:v>0.59299999999999997</c:v>
                </c:pt>
                <c:pt idx="647">
                  <c:v>0.59419999999999995</c:v>
                </c:pt>
                <c:pt idx="648">
                  <c:v>0.59530000000000005</c:v>
                </c:pt>
                <c:pt idx="649">
                  <c:v>0.59650000000000003</c:v>
                </c:pt>
                <c:pt idx="650">
                  <c:v>0.59760000000000002</c:v>
                </c:pt>
                <c:pt idx="651">
                  <c:v>0.5988</c:v>
                </c:pt>
                <c:pt idx="652">
                  <c:v>0.59989999999999999</c:v>
                </c:pt>
                <c:pt idx="653">
                  <c:v>0.60109999999999997</c:v>
                </c:pt>
                <c:pt idx="654">
                  <c:v>0.60219999999999996</c:v>
                </c:pt>
                <c:pt idx="655">
                  <c:v>0.60329999999999995</c:v>
                </c:pt>
                <c:pt idx="656">
                  <c:v>0.60450000000000004</c:v>
                </c:pt>
                <c:pt idx="657">
                  <c:v>0.60560000000000003</c:v>
                </c:pt>
                <c:pt idx="658">
                  <c:v>0.60680000000000001</c:v>
                </c:pt>
                <c:pt idx="659">
                  <c:v>0.6079</c:v>
                </c:pt>
                <c:pt idx="660">
                  <c:v>0.60909999999999997</c:v>
                </c:pt>
                <c:pt idx="661">
                  <c:v>0.61019999999999996</c:v>
                </c:pt>
                <c:pt idx="662">
                  <c:v>0.61140000000000005</c:v>
                </c:pt>
                <c:pt idx="663">
                  <c:v>0.61250000000000004</c:v>
                </c:pt>
                <c:pt idx="664">
                  <c:v>0.61370000000000002</c:v>
                </c:pt>
                <c:pt idx="665">
                  <c:v>0.61480000000000001</c:v>
                </c:pt>
                <c:pt idx="666">
                  <c:v>0.61599999999999999</c:v>
                </c:pt>
                <c:pt idx="667">
                  <c:v>0.61709999999999998</c:v>
                </c:pt>
                <c:pt idx="668">
                  <c:v>0.61819999999999997</c:v>
                </c:pt>
                <c:pt idx="669">
                  <c:v>0.61939999999999995</c:v>
                </c:pt>
                <c:pt idx="670">
                  <c:v>0.62050000000000005</c:v>
                </c:pt>
                <c:pt idx="671">
                  <c:v>0.62170000000000003</c:v>
                </c:pt>
                <c:pt idx="672">
                  <c:v>0.62280000000000002</c:v>
                </c:pt>
                <c:pt idx="673">
                  <c:v>0.624</c:v>
                </c:pt>
                <c:pt idx="674">
                  <c:v>0.62509999999999999</c:v>
                </c:pt>
                <c:pt idx="675">
                  <c:v>0.62629999999999997</c:v>
                </c:pt>
                <c:pt idx="676">
                  <c:v>0.62739999999999996</c:v>
                </c:pt>
                <c:pt idx="677">
                  <c:v>0.62860000000000005</c:v>
                </c:pt>
                <c:pt idx="678">
                  <c:v>0.62970000000000004</c:v>
                </c:pt>
                <c:pt idx="679">
                  <c:v>0.63090000000000002</c:v>
                </c:pt>
                <c:pt idx="680">
                  <c:v>0.63200000000000001</c:v>
                </c:pt>
                <c:pt idx="681">
                  <c:v>0.63319999999999999</c:v>
                </c:pt>
                <c:pt idx="682">
                  <c:v>0.63429999999999997</c:v>
                </c:pt>
                <c:pt idx="683">
                  <c:v>0.63539999999999996</c:v>
                </c:pt>
                <c:pt idx="684">
                  <c:v>0.63660000000000005</c:v>
                </c:pt>
                <c:pt idx="685">
                  <c:v>0.63770000000000004</c:v>
                </c:pt>
                <c:pt idx="686">
                  <c:v>0.63890000000000002</c:v>
                </c:pt>
                <c:pt idx="687">
                  <c:v>0.64</c:v>
                </c:pt>
                <c:pt idx="688">
                  <c:v>0.64119999999999999</c:v>
                </c:pt>
                <c:pt idx="689">
                  <c:v>0.64229999999999998</c:v>
                </c:pt>
                <c:pt idx="690">
                  <c:v>0.64349999999999996</c:v>
                </c:pt>
                <c:pt idx="691">
                  <c:v>0.64459999999999995</c:v>
                </c:pt>
                <c:pt idx="692">
                  <c:v>0.64580000000000004</c:v>
                </c:pt>
                <c:pt idx="693">
                  <c:v>0.64690000000000003</c:v>
                </c:pt>
                <c:pt idx="694">
                  <c:v>0.64810000000000001</c:v>
                </c:pt>
                <c:pt idx="695">
                  <c:v>0.6492</c:v>
                </c:pt>
                <c:pt idx="696">
                  <c:v>0.65029999999999999</c:v>
                </c:pt>
                <c:pt idx="697">
                  <c:v>0.65149999999999997</c:v>
                </c:pt>
                <c:pt idx="698">
                  <c:v>0.65259999999999996</c:v>
                </c:pt>
                <c:pt idx="699">
                  <c:v>0.65380000000000005</c:v>
                </c:pt>
                <c:pt idx="700">
                  <c:v>0.65490000000000004</c:v>
                </c:pt>
                <c:pt idx="701">
                  <c:v>0.65610000000000002</c:v>
                </c:pt>
                <c:pt idx="702">
                  <c:v>0.65720000000000001</c:v>
                </c:pt>
                <c:pt idx="703">
                  <c:v>0.65839999999999999</c:v>
                </c:pt>
                <c:pt idx="704">
                  <c:v>0.65949999999999998</c:v>
                </c:pt>
                <c:pt idx="705">
                  <c:v>0.66069999999999995</c:v>
                </c:pt>
                <c:pt idx="706">
                  <c:v>0.66180000000000005</c:v>
                </c:pt>
                <c:pt idx="707">
                  <c:v>0.66300000000000003</c:v>
                </c:pt>
                <c:pt idx="708">
                  <c:v>0.66410000000000002</c:v>
                </c:pt>
                <c:pt idx="709">
                  <c:v>0.66520000000000001</c:v>
                </c:pt>
                <c:pt idx="710">
                  <c:v>0.66639999999999999</c:v>
                </c:pt>
                <c:pt idx="711">
                  <c:v>0.66749999999999998</c:v>
                </c:pt>
                <c:pt idx="712">
                  <c:v>0.66869999999999996</c:v>
                </c:pt>
                <c:pt idx="713">
                  <c:v>0.66979999999999995</c:v>
                </c:pt>
                <c:pt idx="714">
                  <c:v>0.67100000000000004</c:v>
                </c:pt>
                <c:pt idx="715">
                  <c:v>0.67210000000000003</c:v>
                </c:pt>
                <c:pt idx="716">
                  <c:v>0.67330000000000001</c:v>
                </c:pt>
                <c:pt idx="717">
                  <c:v>0.6744</c:v>
                </c:pt>
                <c:pt idx="718">
                  <c:v>0.67559999999999998</c:v>
                </c:pt>
                <c:pt idx="719">
                  <c:v>0.67669999999999997</c:v>
                </c:pt>
                <c:pt idx="720">
                  <c:v>0.67789999999999995</c:v>
                </c:pt>
                <c:pt idx="721">
                  <c:v>0.67900000000000005</c:v>
                </c:pt>
                <c:pt idx="722">
                  <c:v>0.68010000000000004</c:v>
                </c:pt>
                <c:pt idx="723">
                  <c:v>0.68130000000000002</c:v>
                </c:pt>
                <c:pt idx="724">
                  <c:v>0.68240000000000001</c:v>
                </c:pt>
                <c:pt idx="725">
                  <c:v>0.68359999999999999</c:v>
                </c:pt>
                <c:pt idx="726">
                  <c:v>0.68469999999999998</c:v>
                </c:pt>
                <c:pt idx="727">
                  <c:v>0.68589999999999995</c:v>
                </c:pt>
                <c:pt idx="728">
                  <c:v>0.68700000000000006</c:v>
                </c:pt>
                <c:pt idx="729">
                  <c:v>0.68820000000000003</c:v>
                </c:pt>
                <c:pt idx="730">
                  <c:v>0.68930000000000002</c:v>
                </c:pt>
                <c:pt idx="731">
                  <c:v>0.6905</c:v>
                </c:pt>
                <c:pt idx="732">
                  <c:v>0.69159999999999999</c:v>
                </c:pt>
                <c:pt idx="733">
                  <c:v>0.69279999999999997</c:v>
                </c:pt>
                <c:pt idx="734">
                  <c:v>0.69389999999999996</c:v>
                </c:pt>
                <c:pt idx="735">
                  <c:v>0.69499999999999995</c:v>
                </c:pt>
                <c:pt idx="736">
                  <c:v>0.69620000000000004</c:v>
                </c:pt>
                <c:pt idx="737">
                  <c:v>0.69730000000000003</c:v>
                </c:pt>
                <c:pt idx="738">
                  <c:v>0.69850000000000001</c:v>
                </c:pt>
                <c:pt idx="739">
                  <c:v>0.6996</c:v>
                </c:pt>
                <c:pt idx="740">
                  <c:v>0.70079999999999998</c:v>
                </c:pt>
                <c:pt idx="741">
                  <c:v>0.70189999999999997</c:v>
                </c:pt>
                <c:pt idx="742">
                  <c:v>0.70309999999999995</c:v>
                </c:pt>
                <c:pt idx="743">
                  <c:v>0.70420000000000005</c:v>
                </c:pt>
                <c:pt idx="744">
                  <c:v>0.70540000000000003</c:v>
                </c:pt>
                <c:pt idx="745">
                  <c:v>0.70650000000000002</c:v>
                </c:pt>
                <c:pt idx="746">
                  <c:v>0.7077</c:v>
                </c:pt>
                <c:pt idx="747">
                  <c:v>0.70879999999999999</c:v>
                </c:pt>
                <c:pt idx="748">
                  <c:v>0.70989999999999998</c:v>
                </c:pt>
                <c:pt idx="749">
                  <c:v>0.71109999999999995</c:v>
                </c:pt>
                <c:pt idx="750">
                  <c:v>0.71220000000000006</c:v>
                </c:pt>
                <c:pt idx="751">
                  <c:v>0.71340000000000003</c:v>
                </c:pt>
                <c:pt idx="752">
                  <c:v>0.71450000000000002</c:v>
                </c:pt>
                <c:pt idx="753">
                  <c:v>0.7157</c:v>
                </c:pt>
                <c:pt idx="754">
                  <c:v>0.71679999999999999</c:v>
                </c:pt>
                <c:pt idx="755">
                  <c:v>0.71799999999999997</c:v>
                </c:pt>
                <c:pt idx="756">
                  <c:v>0.71909999999999996</c:v>
                </c:pt>
                <c:pt idx="757">
                  <c:v>0.72030000000000005</c:v>
                </c:pt>
                <c:pt idx="758">
                  <c:v>0.72140000000000004</c:v>
                </c:pt>
                <c:pt idx="759">
                  <c:v>0.72260000000000002</c:v>
                </c:pt>
                <c:pt idx="760">
                  <c:v>0.72370000000000001</c:v>
                </c:pt>
                <c:pt idx="761">
                  <c:v>0.7248</c:v>
                </c:pt>
                <c:pt idx="762">
                  <c:v>0.72599999999999998</c:v>
                </c:pt>
                <c:pt idx="763">
                  <c:v>0.72709999999999997</c:v>
                </c:pt>
                <c:pt idx="764">
                  <c:v>0.72829999999999995</c:v>
                </c:pt>
                <c:pt idx="765">
                  <c:v>0.72940000000000005</c:v>
                </c:pt>
                <c:pt idx="766">
                  <c:v>0.73060000000000003</c:v>
                </c:pt>
                <c:pt idx="767">
                  <c:v>0.73170000000000002</c:v>
                </c:pt>
                <c:pt idx="768">
                  <c:v>0.7329</c:v>
                </c:pt>
                <c:pt idx="769">
                  <c:v>0.73399999999999999</c:v>
                </c:pt>
                <c:pt idx="770">
                  <c:v>0.73519999999999996</c:v>
                </c:pt>
                <c:pt idx="771">
                  <c:v>0.73629999999999995</c:v>
                </c:pt>
                <c:pt idx="772">
                  <c:v>0.73750000000000004</c:v>
                </c:pt>
                <c:pt idx="773">
                  <c:v>0.73860000000000003</c:v>
                </c:pt>
                <c:pt idx="774">
                  <c:v>0.73970000000000002</c:v>
                </c:pt>
                <c:pt idx="775">
                  <c:v>0.7409</c:v>
                </c:pt>
                <c:pt idx="776">
                  <c:v>0.74199999999999999</c:v>
                </c:pt>
                <c:pt idx="777">
                  <c:v>0.74319999999999997</c:v>
                </c:pt>
                <c:pt idx="778">
                  <c:v>0.74429999999999996</c:v>
                </c:pt>
                <c:pt idx="779">
                  <c:v>0.74550000000000005</c:v>
                </c:pt>
                <c:pt idx="780">
                  <c:v>0.74660000000000004</c:v>
                </c:pt>
                <c:pt idx="781">
                  <c:v>0.74780000000000002</c:v>
                </c:pt>
                <c:pt idx="782">
                  <c:v>0.74890000000000001</c:v>
                </c:pt>
                <c:pt idx="783">
                  <c:v>0.75009999999999999</c:v>
                </c:pt>
                <c:pt idx="784">
                  <c:v>0.75119999999999998</c:v>
                </c:pt>
                <c:pt idx="785">
                  <c:v>0.75239999999999996</c:v>
                </c:pt>
                <c:pt idx="786">
                  <c:v>0.75349999999999995</c:v>
                </c:pt>
                <c:pt idx="787">
                  <c:v>0.75470000000000004</c:v>
                </c:pt>
                <c:pt idx="788">
                  <c:v>0.75580000000000003</c:v>
                </c:pt>
                <c:pt idx="789">
                  <c:v>0.75690000000000002</c:v>
                </c:pt>
                <c:pt idx="790">
                  <c:v>0.7581</c:v>
                </c:pt>
                <c:pt idx="791">
                  <c:v>0.75919999999999999</c:v>
                </c:pt>
                <c:pt idx="792">
                  <c:v>0.76039999999999996</c:v>
                </c:pt>
                <c:pt idx="793">
                  <c:v>0.76149999999999995</c:v>
                </c:pt>
                <c:pt idx="794">
                  <c:v>0.76270000000000004</c:v>
                </c:pt>
                <c:pt idx="795">
                  <c:v>0.76380000000000003</c:v>
                </c:pt>
                <c:pt idx="796">
                  <c:v>0.76500000000000001</c:v>
                </c:pt>
                <c:pt idx="797">
                  <c:v>0.7661</c:v>
                </c:pt>
                <c:pt idx="798">
                  <c:v>0.76729999999999998</c:v>
                </c:pt>
                <c:pt idx="799">
                  <c:v>0.76839999999999997</c:v>
                </c:pt>
                <c:pt idx="800">
                  <c:v>0.76959999999999995</c:v>
                </c:pt>
                <c:pt idx="801">
                  <c:v>0.77070000000000005</c:v>
                </c:pt>
                <c:pt idx="802">
                  <c:v>0.77180000000000004</c:v>
                </c:pt>
                <c:pt idx="803">
                  <c:v>0.77300000000000002</c:v>
                </c:pt>
                <c:pt idx="804">
                  <c:v>0.77410000000000001</c:v>
                </c:pt>
                <c:pt idx="805">
                  <c:v>0.77529999999999999</c:v>
                </c:pt>
                <c:pt idx="806">
                  <c:v>0.77639999999999998</c:v>
                </c:pt>
                <c:pt idx="807">
                  <c:v>0.77759999999999996</c:v>
                </c:pt>
                <c:pt idx="808">
                  <c:v>0.77869999999999995</c:v>
                </c:pt>
                <c:pt idx="809">
                  <c:v>0.77990000000000004</c:v>
                </c:pt>
                <c:pt idx="810">
                  <c:v>0.78100000000000003</c:v>
                </c:pt>
                <c:pt idx="811">
                  <c:v>0.78220000000000001</c:v>
                </c:pt>
                <c:pt idx="812">
                  <c:v>0.7833</c:v>
                </c:pt>
                <c:pt idx="813">
                  <c:v>0.78449999999999998</c:v>
                </c:pt>
                <c:pt idx="814">
                  <c:v>0.78559999999999997</c:v>
                </c:pt>
                <c:pt idx="815">
                  <c:v>0.78669999999999995</c:v>
                </c:pt>
                <c:pt idx="816">
                  <c:v>0.78790000000000004</c:v>
                </c:pt>
                <c:pt idx="817">
                  <c:v>0.78900000000000003</c:v>
                </c:pt>
                <c:pt idx="818">
                  <c:v>0.79020000000000001</c:v>
                </c:pt>
                <c:pt idx="819">
                  <c:v>0.7913</c:v>
                </c:pt>
                <c:pt idx="820">
                  <c:v>0.79249999999999998</c:v>
                </c:pt>
                <c:pt idx="821">
                  <c:v>0.79359999999999997</c:v>
                </c:pt>
                <c:pt idx="822">
                  <c:v>0.79479999999999995</c:v>
                </c:pt>
                <c:pt idx="823">
                  <c:v>0.79590000000000005</c:v>
                </c:pt>
                <c:pt idx="824">
                  <c:v>0.79710000000000003</c:v>
                </c:pt>
                <c:pt idx="825">
                  <c:v>0.79820000000000002</c:v>
                </c:pt>
                <c:pt idx="826">
                  <c:v>0.7994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0.80279999999999996</c:v>
                </c:pt>
                <c:pt idx="830">
                  <c:v>0.80389999999999995</c:v>
                </c:pt>
                <c:pt idx="831">
                  <c:v>0.80510000000000004</c:v>
                </c:pt>
                <c:pt idx="832">
                  <c:v>0.80620000000000003</c:v>
                </c:pt>
                <c:pt idx="833">
                  <c:v>0.80740000000000001</c:v>
                </c:pt>
                <c:pt idx="834">
                  <c:v>0.8085</c:v>
                </c:pt>
                <c:pt idx="835">
                  <c:v>0.80969999999999998</c:v>
                </c:pt>
                <c:pt idx="836">
                  <c:v>0.81079999999999997</c:v>
                </c:pt>
                <c:pt idx="837">
                  <c:v>0.81200000000000006</c:v>
                </c:pt>
                <c:pt idx="838">
                  <c:v>0.81310000000000004</c:v>
                </c:pt>
                <c:pt idx="839">
                  <c:v>0.81430000000000002</c:v>
                </c:pt>
                <c:pt idx="840">
                  <c:v>0.81540000000000001</c:v>
                </c:pt>
                <c:pt idx="841">
                  <c:v>0.8165</c:v>
                </c:pt>
                <c:pt idx="842">
                  <c:v>0.81769999999999998</c:v>
                </c:pt>
                <c:pt idx="843">
                  <c:v>0.81879999999999997</c:v>
                </c:pt>
                <c:pt idx="844">
                  <c:v>0.82</c:v>
                </c:pt>
                <c:pt idx="845">
                  <c:v>0.82110000000000005</c:v>
                </c:pt>
                <c:pt idx="846">
                  <c:v>0.82230000000000003</c:v>
                </c:pt>
                <c:pt idx="847">
                  <c:v>0.82340000000000002</c:v>
                </c:pt>
                <c:pt idx="848">
                  <c:v>0.8246</c:v>
                </c:pt>
                <c:pt idx="849">
                  <c:v>0.82569999999999999</c:v>
                </c:pt>
                <c:pt idx="850">
                  <c:v>0.82689999999999997</c:v>
                </c:pt>
                <c:pt idx="851">
                  <c:v>0.82799999999999996</c:v>
                </c:pt>
                <c:pt idx="852">
                  <c:v>0.82920000000000005</c:v>
                </c:pt>
                <c:pt idx="853">
                  <c:v>0.83030000000000004</c:v>
                </c:pt>
                <c:pt idx="854">
                  <c:v>0.83140000000000003</c:v>
                </c:pt>
                <c:pt idx="855">
                  <c:v>0.83260000000000001</c:v>
                </c:pt>
                <c:pt idx="856">
                  <c:v>0.8337</c:v>
                </c:pt>
                <c:pt idx="857">
                  <c:v>0.83489999999999998</c:v>
                </c:pt>
                <c:pt idx="858">
                  <c:v>0.83599999999999997</c:v>
                </c:pt>
                <c:pt idx="859">
                  <c:v>0.83720000000000006</c:v>
                </c:pt>
                <c:pt idx="860">
                  <c:v>0.83830000000000005</c:v>
                </c:pt>
                <c:pt idx="861">
                  <c:v>0.83950000000000002</c:v>
                </c:pt>
                <c:pt idx="862">
                  <c:v>0.84060000000000001</c:v>
                </c:pt>
                <c:pt idx="863">
                  <c:v>0.84179999999999999</c:v>
                </c:pt>
                <c:pt idx="864">
                  <c:v>0.84289999999999998</c:v>
                </c:pt>
                <c:pt idx="865">
                  <c:v>0.84409999999999996</c:v>
                </c:pt>
                <c:pt idx="866">
                  <c:v>0.84519999999999995</c:v>
                </c:pt>
                <c:pt idx="867">
                  <c:v>0.84630000000000005</c:v>
                </c:pt>
              </c:numCache>
            </c:numRef>
          </c:xVal>
          <c:yVal>
            <c:numRef>
              <c:f>'Gaussian beam 100fC@200kV'!$B$3:$B$870</c:f>
              <c:numCache>
                <c:formatCode>0.00E+00</c:formatCode>
                <c:ptCount val="868"/>
                <c:pt idx="0">
                  <c:v>7.389E-9</c:v>
                </c:pt>
                <c:pt idx="1">
                  <c:v>7.5590000000000001E-9</c:v>
                </c:pt>
                <c:pt idx="2">
                  <c:v>7.5480000000000008E-9</c:v>
                </c:pt>
                <c:pt idx="3">
                  <c:v>7.6769999999999999E-9</c:v>
                </c:pt>
                <c:pt idx="4">
                  <c:v>7.7940000000000002E-9</c:v>
                </c:pt>
                <c:pt idx="5">
                  <c:v>7.8510000000000003E-9</c:v>
                </c:pt>
                <c:pt idx="6">
                  <c:v>7.8139999999999997E-9</c:v>
                </c:pt>
                <c:pt idx="7">
                  <c:v>7.9180000000000002E-9</c:v>
                </c:pt>
                <c:pt idx="8">
                  <c:v>8.0230000000000001E-9</c:v>
                </c:pt>
                <c:pt idx="9">
                  <c:v>8.0160000000000004E-9</c:v>
                </c:pt>
                <c:pt idx="10">
                  <c:v>8.0329999999999999E-9</c:v>
                </c:pt>
                <c:pt idx="11">
                  <c:v>8.0540000000000005E-9</c:v>
                </c:pt>
                <c:pt idx="12">
                  <c:v>8.0369999999999994E-9</c:v>
                </c:pt>
                <c:pt idx="13">
                  <c:v>8.0290000000000003E-9</c:v>
                </c:pt>
                <c:pt idx="14">
                  <c:v>8.1009999999999992E-9</c:v>
                </c:pt>
                <c:pt idx="15">
                  <c:v>8.1080000000000005E-9</c:v>
                </c:pt>
                <c:pt idx="16">
                  <c:v>8.1569999999999999E-9</c:v>
                </c:pt>
                <c:pt idx="17">
                  <c:v>8.0790000000000007E-9</c:v>
                </c:pt>
                <c:pt idx="18">
                  <c:v>8.1080000000000005E-9</c:v>
                </c:pt>
                <c:pt idx="19">
                  <c:v>8.1349999999999997E-9</c:v>
                </c:pt>
                <c:pt idx="20">
                  <c:v>8.1359999999999992E-9</c:v>
                </c:pt>
                <c:pt idx="21">
                  <c:v>8.1549999999999992E-9</c:v>
                </c:pt>
                <c:pt idx="22">
                  <c:v>8.1490000000000007E-9</c:v>
                </c:pt>
                <c:pt idx="23">
                  <c:v>8.1509999999999997E-9</c:v>
                </c:pt>
                <c:pt idx="24">
                  <c:v>8.1370000000000003E-9</c:v>
                </c:pt>
                <c:pt idx="25">
                  <c:v>8.1409999999999999E-9</c:v>
                </c:pt>
                <c:pt idx="26">
                  <c:v>8.1729999999999998E-9</c:v>
                </c:pt>
                <c:pt idx="27">
                  <c:v>8.1780000000000005E-9</c:v>
                </c:pt>
                <c:pt idx="28">
                  <c:v>8.1949999999999999E-9</c:v>
                </c:pt>
                <c:pt idx="29">
                  <c:v>8.2019999999999996E-9</c:v>
                </c:pt>
                <c:pt idx="30">
                  <c:v>8.2100000000000004E-9</c:v>
                </c:pt>
                <c:pt idx="31">
                  <c:v>8.2209999999999996E-9</c:v>
                </c:pt>
                <c:pt idx="32">
                  <c:v>8.233E-9</c:v>
                </c:pt>
                <c:pt idx="33">
                  <c:v>8.2480000000000005E-9</c:v>
                </c:pt>
                <c:pt idx="34">
                  <c:v>8.2659999999999994E-9</c:v>
                </c:pt>
                <c:pt idx="35">
                  <c:v>8.2700000000000006E-9</c:v>
                </c:pt>
                <c:pt idx="36">
                  <c:v>8.2969999999999998E-9</c:v>
                </c:pt>
                <c:pt idx="37">
                  <c:v>8.3300000000000008E-9</c:v>
                </c:pt>
                <c:pt idx="38">
                  <c:v>8.3679999999999992E-9</c:v>
                </c:pt>
                <c:pt idx="39">
                  <c:v>8.4149999999999996E-9</c:v>
                </c:pt>
                <c:pt idx="40">
                  <c:v>8.4700000000000007E-9</c:v>
                </c:pt>
                <c:pt idx="41">
                  <c:v>8.5359999999999995E-9</c:v>
                </c:pt>
                <c:pt idx="42">
                  <c:v>8.6219999999999994E-9</c:v>
                </c:pt>
                <c:pt idx="43">
                  <c:v>8.7150000000000006E-9</c:v>
                </c:pt>
                <c:pt idx="44">
                  <c:v>8.8279999999999997E-9</c:v>
                </c:pt>
                <c:pt idx="45">
                  <c:v>8.9630000000000006E-9</c:v>
                </c:pt>
                <c:pt idx="46">
                  <c:v>9.1220000000000006E-9</c:v>
                </c:pt>
                <c:pt idx="47">
                  <c:v>9.2720000000000002E-9</c:v>
                </c:pt>
                <c:pt idx="48">
                  <c:v>9.479E-9</c:v>
                </c:pt>
                <c:pt idx="49">
                  <c:v>9.7399999999999999E-9</c:v>
                </c:pt>
                <c:pt idx="50">
                  <c:v>1.0050000000000001E-8</c:v>
                </c:pt>
                <c:pt idx="51">
                  <c:v>1.04E-8</c:v>
                </c:pt>
                <c:pt idx="52">
                  <c:v>1.082E-8</c:v>
                </c:pt>
                <c:pt idx="53">
                  <c:v>1.13E-8</c:v>
                </c:pt>
                <c:pt idx="54">
                  <c:v>1.186E-8</c:v>
                </c:pt>
                <c:pt idx="55">
                  <c:v>1.2499999999999999E-8</c:v>
                </c:pt>
                <c:pt idx="56">
                  <c:v>1.323E-8</c:v>
                </c:pt>
                <c:pt idx="57">
                  <c:v>1.407E-8</c:v>
                </c:pt>
                <c:pt idx="58">
                  <c:v>1.5020000000000001E-8</c:v>
                </c:pt>
                <c:pt idx="59">
                  <c:v>1.609E-8</c:v>
                </c:pt>
                <c:pt idx="60">
                  <c:v>1.7290000000000001E-8</c:v>
                </c:pt>
                <c:pt idx="61">
                  <c:v>1.8650000000000002E-8</c:v>
                </c:pt>
                <c:pt idx="62">
                  <c:v>2.0170000000000001E-8</c:v>
                </c:pt>
                <c:pt idx="63">
                  <c:v>2.1859999999999999E-8</c:v>
                </c:pt>
                <c:pt idx="64">
                  <c:v>2.3759999999999999E-8</c:v>
                </c:pt>
                <c:pt idx="65">
                  <c:v>2.5860000000000001E-8</c:v>
                </c:pt>
                <c:pt idx="66">
                  <c:v>2.8220000000000001E-8</c:v>
                </c:pt>
                <c:pt idx="67">
                  <c:v>3.0850000000000002E-8</c:v>
                </c:pt>
                <c:pt idx="68">
                  <c:v>3.3799999999999998E-8</c:v>
                </c:pt>
                <c:pt idx="69">
                  <c:v>3.7119999999999998E-8</c:v>
                </c:pt>
                <c:pt idx="70">
                  <c:v>4.0870000000000001E-8</c:v>
                </c:pt>
                <c:pt idx="71">
                  <c:v>4.5090000000000002E-8</c:v>
                </c:pt>
                <c:pt idx="72">
                  <c:v>4.9840000000000002E-8</c:v>
                </c:pt>
                <c:pt idx="73">
                  <c:v>5.5169999999999997E-8</c:v>
                </c:pt>
                <c:pt idx="74">
                  <c:v>6.1109999999999996E-8</c:v>
                </c:pt>
                <c:pt idx="75">
                  <c:v>6.7690000000000006E-8</c:v>
                </c:pt>
                <c:pt idx="76">
                  <c:v>7.4929999999999997E-8</c:v>
                </c:pt>
                <c:pt idx="77">
                  <c:v>8.2829999999999995E-8</c:v>
                </c:pt>
                <c:pt idx="78">
                  <c:v>9.139E-8</c:v>
                </c:pt>
                <c:pt idx="79">
                  <c:v>1.006E-7</c:v>
                </c:pt>
                <c:pt idx="80">
                  <c:v>1.104E-7</c:v>
                </c:pt>
                <c:pt idx="81">
                  <c:v>1.209E-7</c:v>
                </c:pt>
                <c:pt idx="82">
                  <c:v>1.318E-7</c:v>
                </c:pt>
                <c:pt idx="83">
                  <c:v>1.4329999999999999E-7</c:v>
                </c:pt>
                <c:pt idx="84">
                  <c:v>1.5519999999999999E-7</c:v>
                </c:pt>
                <c:pt idx="85">
                  <c:v>1.6750000000000001E-7</c:v>
                </c:pt>
                <c:pt idx="86">
                  <c:v>1.801E-7</c:v>
                </c:pt>
                <c:pt idx="87">
                  <c:v>1.9289999999999999E-7</c:v>
                </c:pt>
                <c:pt idx="88">
                  <c:v>2.058E-7</c:v>
                </c:pt>
                <c:pt idx="89">
                  <c:v>2.1869999999999999E-7</c:v>
                </c:pt>
                <c:pt idx="90">
                  <c:v>2.3160000000000001E-7</c:v>
                </c:pt>
                <c:pt idx="91">
                  <c:v>2.4429999999999998E-7</c:v>
                </c:pt>
                <c:pt idx="92">
                  <c:v>2.5689999999999998E-7</c:v>
                </c:pt>
                <c:pt idx="93">
                  <c:v>2.692E-7</c:v>
                </c:pt>
                <c:pt idx="94">
                  <c:v>2.811E-7</c:v>
                </c:pt>
                <c:pt idx="95">
                  <c:v>2.9260000000000001E-7</c:v>
                </c:pt>
                <c:pt idx="96">
                  <c:v>3.0359999999999999E-7</c:v>
                </c:pt>
                <c:pt idx="97">
                  <c:v>3.1399999999999998E-7</c:v>
                </c:pt>
                <c:pt idx="98">
                  <c:v>3.2379999999999997E-7</c:v>
                </c:pt>
                <c:pt idx="99">
                  <c:v>3.3290000000000002E-7</c:v>
                </c:pt>
                <c:pt idx="100">
                  <c:v>3.4130000000000002E-7</c:v>
                </c:pt>
                <c:pt idx="101">
                  <c:v>3.4890000000000001E-7</c:v>
                </c:pt>
                <c:pt idx="102">
                  <c:v>3.5569999999999999E-7</c:v>
                </c:pt>
                <c:pt idx="103">
                  <c:v>3.6170000000000002E-7</c:v>
                </c:pt>
                <c:pt idx="104">
                  <c:v>3.6689999999999998E-7</c:v>
                </c:pt>
                <c:pt idx="105">
                  <c:v>3.713E-7</c:v>
                </c:pt>
                <c:pt idx="106">
                  <c:v>3.7479999999999999E-7</c:v>
                </c:pt>
                <c:pt idx="107">
                  <c:v>3.7739999999999998E-7</c:v>
                </c:pt>
                <c:pt idx="108">
                  <c:v>3.7920000000000001E-7</c:v>
                </c:pt>
                <c:pt idx="109">
                  <c:v>3.8029999999999998E-7</c:v>
                </c:pt>
                <c:pt idx="110">
                  <c:v>3.805E-7</c:v>
                </c:pt>
                <c:pt idx="111">
                  <c:v>3.7990000000000001E-7</c:v>
                </c:pt>
                <c:pt idx="112">
                  <c:v>3.7870000000000002E-7</c:v>
                </c:pt>
                <c:pt idx="113">
                  <c:v>3.7669999999999998E-7</c:v>
                </c:pt>
                <c:pt idx="114">
                  <c:v>3.7409999999999999E-7</c:v>
                </c:pt>
                <c:pt idx="115">
                  <c:v>3.7080000000000001E-7</c:v>
                </c:pt>
                <c:pt idx="116">
                  <c:v>3.6699999999999999E-7</c:v>
                </c:pt>
                <c:pt idx="117">
                  <c:v>3.6259999999999998E-7</c:v>
                </c:pt>
                <c:pt idx="118">
                  <c:v>3.5760000000000003E-7</c:v>
                </c:pt>
                <c:pt idx="119">
                  <c:v>3.5209999999999998E-7</c:v>
                </c:pt>
                <c:pt idx="120">
                  <c:v>3.4620000000000002E-7</c:v>
                </c:pt>
                <c:pt idx="121">
                  <c:v>3.3990000000000002E-7</c:v>
                </c:pt>
                <c:pt idx="122">
                  <c:v>3.3309999999999999E-7</c:v>
                </c:pt>
                <c:pt idx="123">
                  <c:v>3.2609999999999999E-7</c:v>
                </c:pt>
                <c:pt idx="124">
                  <c:v>3.1870000000000001E-7</c:v>
                </c:pt>
                <c:pt idx="125">
                  <c:v>3.1119999999999998E-7</c:v>
                </c:pt>
                <c:pt idx="126">
                  <c:v>3.0349999999999998E-7</c:v>
                </c:pt>
                <c:pt idx="127">
                  <c:v>2.9560000000000003E-7</c:v>
                </c:pt>
                <c:pt idx="128">
                  <c:v>2.8770000000000002E-7</c:v>
                </c:pt>
                <c:pt idx="129">
                  <c:v>2.798E-7</c:v>
                </c:pt>
                <c:pt idx="130">
                  <c:v>2.7189999999999999E-7</c:v>
                </c:pt>
                <c:pt idx="131">
                  <c:v>2.6409999999999999E-7</c:v>
                </c:pt>
                <c:pt idx="132">
                  <c:v>2.565E-7</c:v>
                </c:pt>
                <c:pt idx="133">
                  <c:v>2.4900000000000002E-7</c:v>
                </c:pt>
                <c:pt idx="134">
                  <c:v>2.417E-7</c:v>
                </c:pt>
                <c:pt idx="135">
                  <c:v>2.347E-7</c:v>
                </c:pt>
                <c:pt idx="136">
                  <c:v>2.279E-7</c:v>
                </c:pt>
                <c:pt idx="137">
                  <c:v>2.2149999999999999E-7</c:v>
                </c:pt>
                <c:pt idx="138">
                  <c:v>2.153E-7</c:v>
                </c:pt>
                <c:pt idx="139">
                  <c:v>2.0949999999999999E-7</c:v>
                </c:pt>
                <c:pt idx="140">
                  <c:v>2.0410000000000001E-7</c:v>
                </c:pt>
                <c:pt idx="141">
                  <c:v>1.991E-7</c:v>
                </c:pt>
                <c:pt idx="142">
                  <c:v>1.9439999999999999E-7</c:v>
                </c:pt>
                <c:pt idx="143">
                  <c:v>1.902E-7</c:v>
                </c:pt>
                <c:pt idx="144">
                  <c:v>1.8629999999999999E-7</c:v>
                </c:pt>
                <c:pt idx="145">
                  <c:v>1.828E-7</c:v>
                </c:pt>
                <c:pt idx="146">
                  <c:v>1.797E-7</c:v>
                </c:pt>
                <c:pt idx="147">
                  <c:v>1.7700000000000001E-7</c:v>
                </c:pt>
                <c:pt idx="148">
                  <c:v>1.7459999999999999E-7</c:v>
                </c:pt>
                <c:pt idx="149">
                  <c:v>1.7249999999999999E-7</c:v>
                </c:pt>
                <c:pt idx="150">
                  <c:v>1.7079999999999999E-7</c:v>
                </c:pt>
                <c:pt idx="151">
                  <c:v>1.6929999999999999E-7</c:v>
                </c:pt>
                <c:pt idx="152">
                  <c:v>1.681E-7</c:v>
                </c:pt>
                <c:pt idx="153">
                  <c:v>1.6710000000000001E-7</c:v>
                </c:pt>
                <c:pt idx="154">
                  <c:v>1.663E-7</c:v>
                </c:pt>
                <c:pt idx="155">
                  <c:v>1.6570000000000001E-7</c:v>
                </c:pt>
                <c:pt idx="156">
                  <c:v>1.6509999999999999E-7</c:v>
                </c:pt>
                <c:pt idx="157">
                  <c:v>1.6470000000000001E-7</c:v>
                </c:pt>
                <c:pt idx="158">
                  <c:v>1.6430000000000001E-7</c:v>
                </c:pt>
                <c:pt idx="159">
                  <c:v>1.6390000000000001E-7</c:v>
                </c:pt>
                <c:pt idx="160">
                  <c:v>1.6360000000000001E-7</c:v>
                </c:pt>
                <c:pt idx="161">
                  <c:v>1.6330000000000001E-7</c:v>
                </c:pt>
                <c:pt idx="162">
                  <c:v>1.6299999999999999E-7</c:v>
                </c:pt>
                <c:pt idx="163">
                  <c:v>1.6269999999999999E-7</c:v>
                </c:pt>
                <c:pt idx="164">
                  <c:v>1.6229999999999999E-7</c:v>
                </c:pt>
                <c:pt idx="165">
                  <c:v>1.6199999999999999E-7</c:v>
                </c:pt>
                <c:pt idx="166">
                  <c:v>1.6150000000000001E-7</c:v>
                </c:pt>
                <c:pt idx="167">
                  <c:v>1.6110000000000001E-7</c:v>
                </c:pt>
                <c:pt idx="168">
                  <c:v>1.606E-7</c:v>
                </c:pt>
                <c:pt idx="169">
                  <c:v>1.6010000000000001E-7</c:v>
                </c:pt>
                <c:pt idx="170">
                  <c:v>1.5949999999999999E-7</c:v>
                </c:pt>
                <c:pt idx="171">
                  <c:v>1.589E-7</c:v>
                </c:pt>
                <c:pt idx="172">
                  <c:v>1.582E-7</c:v>
                </c:pt>
                <c:pt idx="173">
                  <c:v>1.5760000000000001E-7</c:v>
                </c:pt>
                <c:pt idx="174">
                  <c:v>1.5690000000000001E-7</c:v>
                </c:pt>
                <c:pt idx="175">
                  <c:v>1.5620000000000001E-7</c:v>
                </c:pt>
                <c:pt idx="176">
                  <c:v>1.554E-7</c:v>
                </c:pt>
                <c:pt idx="177">
                  <c:v>1.547E-7</c:v>
                </c:pt>
                <c:pt idx="178">
                  <c:v>1.54E-7</c:v>
                </c:pt>
                <c:pt idx="179">
                  <c:v>1.5340000000000001E-7</c:v>
                </c:pt>
                <c:pt idx="180">
                  <c:v>1.529E-7</c:v>
                </c:pt>
                <c:pt idx="181">
                  <c:v>1.525E-7</c:v>
                </c:pt>
                <c:pt idx="182">
                  <c:v>1.522E-7</c:v>
                </c:pt>
                <c:pt idx="183">
                  <c:v>1.5230000000000001E-7</c:v>
                </c:pt>
                <c:pt idx="184">
                  <c:v>1.526E-7</c:v>
                </c:pt>
                <c:pt idx="185">
                  <c:v>1.532E-7</c:v>
                </c:pt>
                <c:pt idx="186">
                  <c:v>1.5440000000000001E-7</c:v>
                </c:pt>
                <c:pt idx="187">
                  <c:v>1.5599999999999999E-7</c:v>
                </c:pt>
                <c:pt idx="188">
                  <c:v>1.5830000000000001E-7</c:v>
                </c:pt>
                <c:pt idx="189">
                  <c:v>1.613E-7</c:v>
                </c:pt>
                <c:pt idx="190">
                  <c:v>1.6500000000000001E-7</c:v>
                </c:pt>
                <c:pt idx="191">
                  <c:v>1.6929999999999999E-7</c:v>
                </c:pt>
                <c:pt idx="192">
                  <c:v>1.741E-7</c:v>
                </c:pt>
                <c:pt idx="193">
                  <c:v>1.7940000000000001E-7</c:v>
                </c:pt>
                <c:pt idx="194">
                  <c:v>1.8489999999999999E-7</c:v>
                </c:pt>
                <c:pt idx="195">
                  <c:v>1.9040000000000001E-7</c:v>
                </c:pt>
                <c:pt idx="196">
                  <c:v>1.9570000000000001E-7</c:v>
                </c:pt>
                <c:pt idx="197">
                  <c:v>2.008E-7</c:v>
                </c:pt>
                <c:pt idx="198">
                  <c:v>2.054E-7</c:v>
                </c:pt>
                <c:pt idx="199">
                  <c:v>2.0940000000000001E-7</c:v>
                </c:pt>
                <c:pt idx="200">
                  <c:v>2.128E-7</c:v>
                </c:pt>
                <c:pt idx="201">
                  <c:v>2.1549999999999999E-7</c:v>
                </c:pt>
                <c:pt idx="202">
                  <c:v>2.177E-7</c:v>
                </c:pt>
                <c:pt idx="203">
                  <c:v>2.192E-7</c:v>
                </c:pt>
                <c:pt idx="204">
                  <c:v>2.2009999999999999E-7</c:v>
                </c:pt>
                <c:pt idx="205">
                  <c:v>2.205E-7</c:v>
                </c:pt>
                <c:pt idx="206">
                  <c:v>2.2039999999999999E-7</c:v>
                </c:pt>
                <c:pt idx="207">
                  <c:v>2.2000000000000001E-7</c:v>
                </c:pt>
                <c:pt idx="208">
                  <c:v>2.1930000000000001E-7</c:v>
                </c:pt>
                <c:pt idx="209">
                  <c:v>2.184E-7</c:v>
                </c:pt>
                <c:pt idx="210">
                  <c:v>2.1729999999999999E-7</c:v>
                </c:pt>
                <c:pt idx="211">
                  <c:v>2.1610000000000001E-7</c:v>
                </c:pt>
                <c:pt idx="212">
                  <c:v>2.149E-7</c:v>
                </c:pt>
                <c:pt idx="213">
                  <c:v>2.135E-7</c:v>
                </c:pt>
                <c:pt idx="214">
                  <c:v>2.121E-7</c:v>
                </c:pt>
                <c:pt idx="215">
                  <c:v>2.1059999999999999E-7</c:v>
                </c:pt>
                <c:pt idx="216">
                  <c:v>2.0910000000000001E-7</c:v>
                </c:pt>
                <c:pt idx="217">
                  <c:v>2.075E-7</c:v>
                </c:pt>
                <c:pt idx="218">
                  <c:v>2.0599999999999999E-7</c:v>
                </c:pt>
                <c:pt idx="219">
                  <c:v>2.0450000000000001E-7</c:v>
                </c:pt>
                <c:pt idx="220">
                  <c:v>2.03E-7</c:v>
                </c:pt>
                <c:pt idx="221">
                  <c:v>2.015E-7</c:v>
                </c:pt>
                <c:pt idx="222">
                  <c:v>2.001E-7</c:v>
                </c:pt>
                <c:pt idx="223">
                  <c:v>1.987E-7</c:v>
                </c:pt>
                <c:pt idx="224">
                  <c:v>1.9740000000000001E-7</c:v>
                </c:pt>
                <c:pt idx="225">
                  <c:v>1.962E-7</c:v>
                </c:pt>
                <c:pt idx="226">
                  <c:v>1.9509999999999999E-7</c:v>
                </c:pt>
                <c:pt idx="227">
                  <c:v>1.9399999999999999E-7</c:v>
                </c:pt>
                <c:pt idx="228">
                  <c:v>1.931E-7</c:v>
                </c:pt>
                <c:pt idx="229">
                  <c:v>1.9229999999999999E-7</c:v>
                </c:pt>
                <c:pt idx="230">
                  <c:v>1.9149999999999999E-7</c:v>
                </c:pt>
                <c:pt idx="231">
                  <c:v>1.909E-7</c:v>
                </c:pt>
                <c:pt idx="232">
                  <c:v>1.903E-7</c:v>
                </c:pt>
                <c:pt idx="233">
                  <c:v>1.8979999999999999E-7</c:v>
                </c:pt>
                <c:pt idx="234">
                  <c:v>1.8930000000000001E-7</c:v>
                </c:pt>
                <c:pt idx="235">
                  <c:v>1.889E-7</c:v>
                </c:pt>
                <c:pt idx="236">
                  <c:v>1.885E-7</c:v>
                </c:pt>
                <c:pt idx="237">
                  <c:v>1.8830000000000001E-7</c:v>
                </c:pt>
                <c:pt idx="238">
                  <c:v>1.881E-7</c:v>
                </c:pt>
                <c:pt idx="239">
                  <c:v>1.881E-7</c:v>
                </c:pt>
                <c:pt idx="240">
                  <c:v>1.882E-7</c:v>
                </c:pt>
                <c:pt idx="241">
                  <c:v>1.8839999999999999E-7</c:v>
                </c:pt>
                <c:pt idx="242">
                  <c:v>1.8869999999999999E-7</c:v>
                </c:pt>
                <c:pt idx="243">
                  <c:v>1.8900000000000001E-7</c:v>
                </c:pt>
                <c:pt idx="244">
                  <c:v>1.8939999999999999E-7</c:v>
                </c:pt>
                <c:pt idx="245">
                  <c:v>1.899E-7</c:v>
                </c:pt>
                <c:pt idx="246">
                  <c:v>1.903E-7</c:v>
                </c:pt>
                <c:pt idx="247">
                  <c:v>1.9079999999999999E-7</c:v>
                </c:pt>
                <c:pt idx="248">
                  <c:v>1.913E-7</c:v>
                </c:pt>
                <c:pt idx="249">
                  <c:v>1.917E-7</c:v>
                </c:pt>
                <c:pt idx="250">
                  <c:v>1.9219999999999999E-7</c:v>
                </c:pt>
                <c:pt idx="251">
                  <c:v>1.9259999999999999E-7</c:v>
                </c:pt>
                <c:pt idx="252">
                  <c:v>1.931E-7</c:v>
                </c:pt>
                <c:pt idx="253">
                  <c:v>1.9350000000000001E-7</c:v>
                </c:pt>
                <c:pt idx="254">
                  <c:v>1.9399999999999999E-7</c:v>
                </c:pt>
                <c:pt idx="255">
                  <c:v>1.9439999999999999E-7</c:v>
                </c:pt>
                <c:pt idx="256">
                  <c:v>1.948E-7</c:v>
                </c:pt>
                <c:pt idx="257">
                  <c:v>1.9530000000000001E-7</c:v>
                </c:pt>
                <c:pt idx="258">
                  <c:v>1.956E-7</c:v>
                </c:pt>
                <c:pt idx="259">
                  <c:v>1.9600000000000001E-7</c:v>
                </c:pt>
                <c:pt idx="260">
                  <c:v>1.963E-7</c:v>
                </c:pt>
                <c:pt idx="261">
                  <c:v>1.9649999999999999E-7</c:v>
                </c:pt>
                <c:pt idx="262">
                  <c:v>1.9670000000000001E-7</c:v>
                </c:pt>
                <c:pt idx="263">
                  <c:v>1.969E-7</c:v>
                </c:pt>
                <c:pt idx="264">
                  <c:v>1.9710000000000001E-7</c:v>
                </c:pt>
                <c:pt idx="265">
                  <c:v>1.9719999999999999E-7</c:v>
                </c:pt>
                <c:pt idx="266">
                  <c:v>1.973E-7</c:v>
                </c:pt>
                <c:pt idx="267">
                  <c:v>1.9740000000000001E-7</c:v>
                </c:pt>
                <c:pt idx="268">
                  <c:v>1.9740000000000001E-7</c:v>
                </c:pt>
                <c:pt idx="269">
                  <c:v>1.9749999999999999E-7</c:v>
                </c:pt>
                <c:pt idx="270">
                  <c:v>1.976E-7</c:v>
                </c:pt>
                <c:pt idx="271">
                  <c:v>1.976E-7</c:v>
                </c:pt>
                <c:pt idx="272">
                  <c:v>1.976E-7</c:v>
                </c:pt>
                <c:pt idx="273">
                  <c:v>1.977E-7</c:v>
                </c:pt>
                <c:pt idx="274">
                  <c:v>1.977E-7</c:v>
                </c:pt>
                <c:pt idx="275">
                  <c:v>1.977E-7</c:v>
                </c:pt>
                <c:pt idx="276">
                  <c:v>1.977E-7</c:v>
                </c:pt>
                <c:pt idx="277">
                  <c:v>1.977E-7</c:v>
                </c:pt>
                <c:pt idx="278">
                  <c:v>1.9780000000000001E-7</c:v>
                </c:pt>
                <c:pt idx="279">
                  <c:v>1.9780000000000001E-7</c:v>
                </c:pt>
                <c:pt idx="280">
                  <c:v>1.9780000000000001E-7</c:v>
                </c:pt>
                <c:pt idx="281">
                  <c:v>1.9780000000000001E-7</c:v>
                </c:pt>
                <c:pt idx="282">
                  <c:v>1.9780000000000001E-7</c:v>
                </c:pt>
                <c:pt idx="283">
                  <c:v>1.9780000000000001E-7</c:v>
                </c:pt>
                <c:pt idx="284">
                  <c:v>1.9780000000000001E-7</c:v>
                </c:pt>
                <c:pt idx="285">
                  <c:v>1.9780000000000001E-7</c:v>
                </c:pt>
                <c:pt idx="286">
                  <c:v>1.9780000000000001E-7</c:v>
                </c:pt>
                <c:pt idx="287">
                  <c:v>1.9780000000000001E-7</c:v>
                </c:pt>
                <c:pt idx="288">
                  <c:v>1.9780000000000001E-7</c:v>
                </c:pt>
                <c:pt idx="289">
                  <c:v>1.9780000000000001E-7</c:v>
                </c:pt>
                <c:pt idx="290">
                  <c:v>1.9780000000000001E-7</c:v>
                </c:pt>
                <c:pt idx="291">
                  <c:v>1.9780000000000001E-7</c:v>
                </c:pt>
                <c:pt idx="292">
                  <c:v>1.9780000000000001E-7</c:v>
                </c:pt>
                <c:pt idx="293">
                  <c:v>1.9780000000000001E-7</c:v>
                </c:pt>
                <c:pt idx="294">
                  <c:v>1.9789999999999999E-7</c:v>
                </c:pt>
                <c:pt idx="295">
                  <c:v>1.9789999999999999E-7</c:v>
                </c:pt>
                <c:pt idx="296">
                  <c:v>1.9789999999999999E-7</c:v>
                </c:pt>
                <c:pt idx="297">
                  <c:v>1.9789999999999999E-7</c:v>
                </c:pt>
                <c:pt idx="298">
                  <c:v>1.9789999999999999E-7</c:v>
                </c:pt>
                <c:pt idx="299">
                  <c:v>1.9789999999999999E-7</c:v>
                </c:pt>
                <c:pt idx="300">
                  <c:v>1.9789999999999999E-7</c:v>
                </c:pt>
                <c:pt idx="301">
                  <c:v>1.9789999999999999E-7</c:v>
                </c:pt>
                <c:pt idx="302">
                  <c:v>1.9789999999999999E-7</c:v>
                </c:pt>
                <c:pt idx="303">
                  <c:v>1.9789999999999999E-7</c:v>
                </c:pt>
                <c:pt idx="304">
                  <c:v>1.9789999999999999E-7</c:v>
                </c:pt>
                <c:pt idx="305">
                  <c:v>1.9789999999999999E-7</c:v>
                </c:pt>
                <c:pt idx="306">
                  <c:v>1.9789999999999999E-7</c:v>
                </c:pt>
                <c:pt idx="307">
                  <c:v>1.9789999999999999E-7</c:v>
                </c:pt>
                <c:pt idx="308">
                  <c:v>1.9789999999999999E-7</c:v>
                </c:pt>
                <c:pt idx="309">
                  <c:v>1.9789999999999999E-7</c:v>
                </c:pt>
                <c:pt idx="310">
                  <c:v>1.9789999999999999E-7</c:v>
                </c:pt>
                <c:pt idx="311">
                  <c:v>1.9789999999999999E-7</c:v>
                </c:pt>
                <c:pt idx="312">
                  <c:v>1.9789999999999999E-7</c:v>
                </c:pt>
                <c:pt idx="313">
                  <c:v>1.9789999999999999E-7</c:v>
                </c:pt>
                <c:pt idx="314">
                  <c:v>1.9789999999999999E-7</c:v>
                </c:pt>
                <c:pt idx="315">
                  <c:v>1.9789999999999999E-7</c:v>
                </c:pt>
                <c:pt idx="316">
                  <c:v>1.9789999999999999E-7</c:v>
                </c:pt>
                <c:pt idx="317">
                  <c:v>1.9789999999999999E-7</c:v>
                </c:pt>
                <c:pt idx="318">
                  <c:v>1.9789999999999999E-7</c:v>
                </c:pt>
                <c:pt idx="319">
                  <c:v>1.9789999999999999E-7</c:v>
                </c:pt>
                <c:pt idx="320">
                  <c:v>1.9789999999999999E-7</c:v>
                </c:pt>
                <c:pt idx="321">
                  <c:v>1.9789999999999999E-7</c:v>
                </c:pt>
                <c:pt idx="322">
                  <c:v>1.9789999999999999E-7</c:v>
                </c:pt>
                <c:pt idx="323">
                  <c:v>1.9789999999999999E-7</c:v>
                </c:pt>
                <c:pt idx="324">
                  <c:v>1.9789999999999999E-7</c:v>
                </c:pt>
                <c:pt idx="325">
                  <c:v>1.9789999999999999E-7</c:v>
                </c:pt>
                <c:pt idx="326">
                  <c:v>1.9789999999999999E-7</c:v>
                </c:pt>
                <c:pt idx="327">
                  <c:v>1.9789999999999999E-7</c:v>
                </c:pt>
                <c:pt idx="328">
                  <c:v>1.9789999999999999E-7</c:v>
                </c:pt>
                <c:pt idx="329">
                  <c:v>1.9789999999999999E-7</c:v>
                </c:pt>
                <c:pt idx="330">
                  <c:v>1.9789999999999999E-7</c:v>
                </c:pt>
                <c:pt idx="331">
                  <c:v>1.9789999999999999E-7</c:v>
                </c:pt>
                <c:pt idx="332">
                  <c:v>1.9789999999999999E-7</c:v>
                </c:pt>
                <c:pt idx="333">
                  <c:v>1.9789999999999999E-7</c:v>
                </c:pt>
                <c:pt idx="334">
                  <c:v>1.9789999999999999E-7</c:v>
                </c:pt>
                <c:pt idx="335">
                  <c:v>1.9789999999999999E-7</c:v>
                </c:pt>
                <c:pt idx="336">
                  <c:v>1.9789999999999999E-7</c:v>
                </c:pt>
                <c:pt idx="337">
                  <c:v>1.9789999999999999E-7</c:v>
                </c:pt>
                <c:pt idx="338">
                  <c:v>1.9789999999999999E-7</c:v>
                </c:pt>
                <c:pt idx="339">
                  <c:v>1.9789999999999999E-7</c:v>
                </c:pt>
                <c:pt idx="340">
                  <c:v>1.9789999999999999E-7</c:v>
                </c:pt>
                <c:pt idx="341">
                  <c:v>1.9789999999999999E-7</c:v>
                </c:pt>
                <c:pt idx="342">
                  <c:v>1.9789999999999999E-7</c:v>
                </c:pt>
                <c:pt idx="343">
                  <c:v>1.9789999999999999E-7</c:v>
                </c:pt>
                <c:pt idx="344">
                  <c:v>1.9789999999999999E-7</c:v>
                </c:pt>
                <c:pt idx="345">
                  <c:v>1.9789999999999999E-7</c:v>
                </c:pt>
                <c:pt idx="346">
                  <c:v>1.9789999999999999E-7</c:v>
                </c:pt>
                <c:pt idx="347">
                  <c:v>1.9789999999999999E-7</c:v>
                </c:pt>
                <c:pt idx="348">
                  <c:v>1.9789999999999999E-7</c:v>
                </c:pt>
                <c:pt idx="349">
                  <c:v>1.9789999999999999E-7</c:v>
                </c:pt>
                <c:pt idx="350">
                  <c:v>1.9789999999999999E-7</c:v>
                </c:pt>
                <c:pt idx="351">
                  <c:v>1.9789999999999999E-7</c:v>
                </c:pt>
                <c:pt idx="352">
                  <c:v>1.9789999999999999E-7</c:v>
                </c:pt>
                <c:pt idx="353">
                  <c:v>1.9789999999999999E-7</c:v>
                </c:pt>
                <c:pt idx="354">
                  <c:v>1.9789999999999999E-7</c:v>
                </c:pt>
                <c:pt idx="355">
                  <c:v>1.9789999999999999E-7</c:v>
                </c:pt>
                <c:pt idx="356">
                  <c:v>1.9789999999999999E-7</c:v>
                </c:pt>
                <c:pt idx="357">
                  <c:v>1.9789999999999999E-7</c:v>
                </c:pt>
                <c:pt idx="358">
                  <c:v>1.9789999999999999E-7</c:v>
                </c:pt>
                <c:pt idx="359">
                  <c:v>1.9789999999999999E-7</c:v>
                </c:pt>
                <c:pt idx="360">
                  <c:v>1.9789999999999999E-7</c:v>
                </c:pt>
                <c:pt idx="361">
                  <c:v>1.9789999999999999E-7</c:v>
                </c:pt>
                <c:pt idx="362">
                  <c:v>1.9789999999999999E-7</c:v>
                </c:pt>
                <c:pt idx="363">
                  <c:v>1.9789999999999999E-7</c:v>
                </c:pt>
                <c:pt idx="364">
                  <c:v>1.9789999999999999E-7</c:v>
                </c:pt>
                <c:pt idx="365">
                  <c:v>1.9789999999999999E-7</c:v>
                </c:pt>
                <c:pt idx="366">
                  <c:v>1.9789999999999999E-7</c:v>
                </c:pt>
                <c:pt idx="367">
                  <c:v>1.9789999999999999E-7</c:v>
                </c:pt>
                <c:pt idx="368">
                  <c:v>1.9789999999999999E-7</c:v>
                </c:pt>
                <c:pt idx="369">
                  <c:v>1.9789999999999999E-7</c:v>
                </c:pt>
                <c:pt idx="370">
                  <c:v>1.9789999999999999E-7</c:v>
                </c:pt>
                <c:pt idx="371">
                  <c:v>1.9789999999999999E-7</c:v>
                </c:pt>
                <c:pt idx="372">
                  <c:v>1.9789999999999999E-7</c:v>
                </c:pt>
                <c:pt idx="373">
                  <c:v>1.9789999999999999E-7</c:v>
                </c:pt>
                <c:pt idx="374">
                  <c:v>1.9789999999999999E-7</c:v>
                </c:pt>
                <c:pt idx="375">
                  <c:v>1.9789999999999999E-7</c:v>
                </c:pt>
                <c:pt idx="376">
                  <c:v>1.9789999999999999E-7</c:v>
                </c:pt>
                <c:pt idx="377">
                  <c:v>1.9789999999999999E-7</c:v>
                </c:pt>
                <c:pt idx="378">
                  <c:v>1.9789999999999999E-7</c:v>
                </c:pt>
                <c:pt idx="379">
                  <c:v>1.9789999999999999E-7</c:v>
                </c:pt>
                <c:pt idx="380">
                  <c:v>1.9789999999999999E-7</c:v>
                </c:pt>
                <c:pt idx="381">
                  <c:v>1.9789999999999999E-7</c:v>
                </c:pt>
                <c:pt idx="382">
                  <c:v>1.9789999999999999E-7</c:v>
                </c:pt>
                <c:pt idx="383">
                  <c:v>1.9789999999999999E-7</c:v>
                </c:pt>
                <c:pt idx="384">
                  <c:v>1.9789999999999999E-7</c:v>
                </c:pt>
                <c:pt idx="385">
                  <c:v>1.9789999999999999E-7</c:v>
                </c:pt>
                <c:pt idx="386">
                  <c:v>1.9789999999999999E-7</c:v>
                </c:pt>
                <c:pt idx="387">
                  <c:v>1.9789999999999999E-7</c:v>
                </c:pt>
                <c:pt idx="388">
                  <c:v>1.9789999999999999E-7</c:v>
                </c:pt>
                <c:pt idx="389">
                  <c:v>1.9789999999999999E-7</c:v>
                </c:pt>
                <c:pt idx="390">
                  <c:v>1.9789999999999999E-7</c:v>
                </c:pt>
                <c:pt idx="391">
                  <c:v>1.9789999999999999E-7</c:v>
                </c:pt>
                <c:pt idx="392">
                  <c:v>1.9789999999999999E-7</c:v>
                </c:pt>
                <c:pt idx="393">
                  <c:v>1.9789999999999999E-7</c:v>
                </c:pt>
                <c:pt idx="394">
                  <c:v>1.9789999999999999E-7</c:v>
                </c:pt>
                <c:pt idx="395">
                  <c:v>1.9789999999999999E-7</c:v>
                </c:pt>
                <c:pt idx="396">
                  <c:v>1.9789999999999999E-7</c:v>
                </c:pt>
                <c:pt idx="397">
                  <c:v>1.9789999999999999E-7</c:v>
                </c:pt>
                <c:pt idx="398">
                  <c:v>1.9789999999999999E-7</c:v>
                </c:pt>
                <c:pt idx="399">
                  <c:v>1.9789999999999999E-7</c:v>
                </c:pt>
                <c:pt idx="400">
                  <c:v>1.9789999999999999E-7</c:v>
                </c:pt>
                <c:pt idx="401">
                  <c:v>1.9789999999999999E-7</c:v>
                </c:pt>
                <c:pt idx="402">
                  <c:v>1.9789999999999999E-7</c:v>
                </c:pt>
                <c:pt idx="403">
                  <c:v>1.9789999999999999E-7</c:v>
                </c:pt>
                <c:pt idx="404">
                  <c:v>1.9789999999999999E-7</c:v>
                </c:pt>
                <c:pt idx="405">
                  <c:v>1.9789999999999999E-7</c:v>
                </c:pt>
                <c:pt idx="406">
                  <c:v>1.9789999999999999E-7</c:v>
                </c:pt>
                <c:pt idx="407">
                  <c:v>1.9789999999999999E-7</c:v>
                </c:pt>
                <c:pt idx="408">
                  <c:v>1.9789999999999999E-7</c:v>
                </c:pt>
                <c:pt idx="409">
                  <c:v>1.9789999999999999E-7</c:v>
                </c:pt>
                <c:pt idx="410">
                  <c:v>1.9789999999999999E-7</c:v>
                </c:pt>
                <c:pt idx="411">
                  <c:v>1.9789999999999999E-7</c:v>
                </c:pt>
                <c:pt idx="412">
                  <c:v>1.9789999999999999E-7</c:v>
                </c:pt>
                <c:pt idx="413">
                  <c:v>1.9789999999999999E-7</c:v>
                </c:pt>
                <c:pt idx="414">
                  <c:v>1.9789999999999999E-7</c:v>
                </c:pt>
                <c:pt idx="415">
                  <c:v>1.9789999999999999E-7</c:v>
                </c:pt>
                <c:pt idx="416">
                  <c:v>1.9789999999999999E-7</c:v>
                </c:pt>
                <c:pt idx="417">
                  <c:v>1.9789999999999999E-7</c:v>
                </c:pt>
                <c:pt idx="418">
                  <c:v>1.9789999999999999E-7</c:v>
                </c:pt>
                <c:pt idx="419">
                  <c:v>1.9789999999999999E-7</c:v>
                </c:pt>
                <c:pt idx="420">
                  <c:v>1.9789999999999999E-7</c:v>
                </c:pt>
                <c:pt idx="421">
                  <c:v>1.9789999999999999E-7</c:v>
                </c:pt>
                <c:pt idx="422">
                  <c:v>1.9789999999999999E-7</c:v>
                </c:pt>
                <c:pt idx="423">
                  <c:v>1.9789999999999999E-7</c:v>
                </c:pt>
                <c:pt idx="424">
                  <c:v>1.9789999999999999E-7</c:v>
                </c:pt>
                <c:pt idx="425">
                  <c:v>1.9789999999999999E-7</c:v>
                </c:pt>
                <c:pt idx="426">
                  <c:v>1.9789999999999999E-7</c:v>
                </c:pt>
                <c:pt idx="427">
                  <c:v>1.9789999999999999E-7</c:v>
                </c:pt>
                <c:pt idx="428">
                  <c:v>1.9789999999999999E-7</c:v>
                </c:pt>
                <c:pt idx="429">
                  <c:v>1.9789999999999999E-7</c:v>
                </c:pt>
                <c:pt idx="430">
                  <c:v>1.9789999999999999E-7</c:v>
                </c:pt>
                <c:pt idx="431">
                  <c:v>1.9789999999999999E-7</c:v>
                </c:pt>
                <c:pt idx="432">
                  <c:v>1.9789999999999999E-7</c:v>
                </c:pt>
                <c:pt idx="433">
                  <c:v>1.9789999999999999E-7</c:v>
                </c:pt>
                <c:pt idx="434">
                  <c:v>1.9789999999999999E-7</c:v>
                </c:pt>
                <c:pt idx="435">
                  <c:v>1.9789999999999999E-7</c:v>
                </c:pt>
                <c:pt idx="436">
                  <c:v>1.9789999999999999E-7</c:v>
                </c:pt>
                <c:pt idx="437">
                  <c:v>1.9789999999999999E-7</c:v>
                </c:pt>
                <c:pt idx="438">
                  <c:v>1.9789999999999999E-7</c:v>
                </c:pt>
                <c:pt idx="439">
                  <c:v>1.9789999999999999E-7</c:v>
                </c:pt>
                <c:pt idx="440">
                  <c:v>1.9789999999999999E-7</c:v>
                </c:pt>
                <c:pt idx="441">
                  <c:v>1.9789999999999999E-7</c:v>
                </c:pt>
                <c:pt idx="442">
                  <c:v>1.9789999999999999E-7</c:v>
                </c:pt>
                <c:pt idx="443">
                  <c:v>1.9789999999999999E-7</c:v>
                </c:pt>
                <c:pt idx="444">
                  <c:v>1.9789999999999999E-7</c:v>
                </c:pt>
                <c:pt idx="445">
                  <c:v>1.9789999999999999E-7</c:v>
                </c:pt>
                <c:pt idx="446">
                  <c:v>1.9789999999999999E-7</c:v>
                </c:pt>
                <c:pt idx="447">
                  <c:v>1.9789999999999999E-7</c:v>
                </c:pt>
                <c:pt idx="448">
                  <c:v>1.9789999999999999E-7</c:v>
                </c:pt>
                <c:pt idx="449">
                  <c:v>1.9789999999999999E-7</c:v>
                </c:pt>
                <c:pt idx="450">
                  <c:v>1.9789999999999999E-7</c:v>
                </c:pt>
                <c:pt idx="451">
                  <c:v>1.9789999999999999E-7</c:v>
                </c:pt>
                <c:pt idx="452">
                  <c:v>1.9789999999999999E-7</c:v>
                </c:pt>
                <c:pt idx="453">
                  <c:v>1.9789999999999999E-7</c:v>
                </c:pt>
                <c:pt idx="454">
                  <c:v>1.9789999999999999E-7</c:v>
                </c:pt>
                <c:pt idx="455">
                  <c:v>1.9789999999999999E-7</c:v>
                </c:pt>
                <c:pt idx="456">
                  <c:v>1.9789999999999999E-7</c:v>
                </c:pt>
                <c:pt idx="457">
                  <c:v>1.9789999999999999E-7</c:v>
                </c:pt>
                <c:pt idx="458">
                  <c:v>1.9789999999999999E-7</c:v>
                </c:pt>
                <c:pt idx="459">
                  <c:v>1.9789999999999999E-7</c:v>
                </c:pt>
                <c:pt idx="460">
                  <c:v>1.9789999999999999E-7</c:v>
                </c:pt>
                <c:pt idx="461">
                  <c:v>1.9789999999999999E-7</c:v>
                </c:pt>
                <c:pt idx="462">
                  <c:v>1.9789999999999999E-7</c:v>
                </c:pt>
                <c:pt idx="463">
                  <c:v>1.9789999999999999E-7</c:v>
                </c:pt>
                <c:pt idx="464">
                  <c:v>1.9789999999999999E-7</c:v>
                </c:pt>
                <c:pt idx="465">
                  <c:v>1.9789999999999999E-7</c:v>
                </c:pt>
                <c:pt idx="466">
                  <c:v>1.9789999999999999E-7</c:v>
                </c:pt>
                <c:pt idx="467">
                  <c:v>1.9789999999999999E-7</c:v>
                </c:pt>
                <c:pt idx="468">
                  <c:v>1.9789999999999999E-7</c:v>
                </c:pt>
                <c:pt idx="469">
                  <c:v>1.9789999999999999E-7</c:v>
                </c:pt>
                <c:pt idx="470">
                  <c:v>1.9789999999999999E-7</c:v>
                </c:pt>
                <c:pt idx="471">
                  <c:v>1.9789999999999999E-7</c:v>
                </c:pt>
                <c:pt idx="472">
                  <c:v>1.9789999999999999E-7</c:v>
                </c:pt>
                <c:pt idx="473">
                  <c:v>1.9789999999999999E-7</c:v>
                </c:pt>
                <c:pt idx="474">
                  <c:v>1.9789999999999999E-7</c:v>
                </c:pt>
                <c:pt idx="475">
                  <c:v>1.9789999999999999E-7</c:v>
                </c:pt>
                <c:pt idx="476">
                  <c:v>1.9789999999999999E-7</c:v>
                </c:pt>
                <c:pt idx="477">
                  <c:v>1.9789999999999999E-7</c:v>
                </c:pt>
                <c:pt idx="478">
                  <c:v>1.9789999999999999E-7</c:v>
                </c:pt>
                <c:pt idx="479">
                  <c:v>1.9789999999999999E-7</c:v>
                </c:pt>
                <c:pt idx="480">
                  <c:v>1.9789999999999999E-7</c:v>
                </c:pt>
                <c:pt idx="481">
                  <c:v>1.9789999999999999E-7</c:v>
                </c:pt>
                <c:pt idx="482">
                  <c:v>1.9789999999999999E-7</c:v>
                </c:pt>
                <c:pt idx="483">
                  <c:v>1.9789999999999999E-7</c:v>
                </c:pt>
                <c:pt idx="484">
                  <c:v>1.9789999999999999E-7</c:v>
                </c:pt>
                <c:pt idx="485">
                  <c:v>1.9789999999999999E-7</c:v>
                </c:pt>
                <c:pt idx="486">
                  <c:v>1.9789999999999999E-7</c:v>
                </c:pt>
                <c:pt idx="487">
                  <c:v>1.9789999999999999E-7</c:v>
                </c:pt>
                <c:pt idx="488">
                  <c:v>1.9789999999999999E-7</c:v>
                </c:pt>
                <c:pt idx="489">
                  <c:v>1.9789999999999999E-7</c:v>
                </c:pt>
                <c:pt idx="490">
                  <c:v>1.9789999999999999E-7</c:v>
                </c:pt>
                <c:pt idx="491">
                  <c:v>1.9789999999999999E-7</c:v>
                </c:pt>
                <c:pt idx="492">
                  <c:v>1.9789999999999999E-7</c:v>
                </c:pt>
                <c:pt idx="493">
                  <c:v>1.9789999999999999E-7</c:v>
                </c:pt>
                <c:pt idx="494">
                  <c:v>1.9789999999999999E-7</c:v>
                </c:pt>
                <c:pt idx="495">
                  <c:v>1.9789999999999999E-7</c:v>
                </c:pt>
                <c:pt idx="496">
                  <c:v>1.9789999999999999E-7</c:v>
                </c:pt>
                <c:pt idx="497">
                  <c:v>1.9789999999999999E-7</c:v>
                </c:pt>
                <c:pt idx="498">
                  <c:v>1.9789999999999999E-7</c:v>
                </c:pt>
                <c:pt idx="499">
                  <c:v>1.9789999999999999E-7</c:v>
                </c:pt>
                <c:pt idx="500">
                  <c:v>1.9789999999999999E-7</c:v>
                </c:pt>
                <c:pt idx="501">
                  <c:v>1.9789999999999999E-7</c:v>
                </c:pt>
                <c:pt idx="502">
                  <c:v>1.9789999999999999E-7</c:v>
                </c:pt>
                <c:pt idx="503">
                  <c:v>1.9789999999999999E-7</c:v>
                </c:pt>
                <c:pt idx="504">
                  <c:v>1.9789999999999999E-7</c:v>
                </c:pt>
                <c:pt idx="505">
                  <c:v>1.9789999999999999E-7</c:v>
                </c:pt>
                <c:pt idx="506">
                  <c:v>1.9789999999999999E-7</c:v>
                </c:pt>
                <c:pt idx="507">
                  <c:v>1.9789999999999999E-7</c:v>
                </c:pt>
                <c:pt idx="508">
                  <c:v>1.9789999999999999E-7</c:v>
                </c:pt>
                <c:pt idx="509">
                  <c:v>1.9789999999999999E-7</c:v>
                </c:pt>
                <c:pt idx="510">
                  <c:v>1.9789999999999999E-7</c:v>
                </c:pt>
                <c:pt idx="511">
                  <c:v>1.9789999999999999E-7</c:v>
                </c:pt>
                <c:pt idx="512">
                  <c:v>1.9789999999999999E-7</c:v>
                </c:pt>
                <c:pt idx="513">
                  <c:v>1.9789999999999999E-7</c:v>
                </c:pt>
                <c:pt idx="514">
                  <c:v>1.9789999999999999E-7</c:v>
                </c:pt>
                <c:pt idx="515">
                  <c:v>1.9789999999999999E-7</c:v>
                </c:pt>
                <c:pt idx="516">
                  <c:v>1.9789999999999999E-7</c:v>
                </c:pt>
                <c:pt idx="517">
                  <c:v>1.9789999999999999E-7</c:v>
                </c:pt>
                <c:pt idx="518">
                  <c:v>1.9789999999999999E-7</c:v>
                </c:pt>
                <c:pt idx="519">
                  <c:v>1.9789999999999999E-7</c:v>
                </c:pt>
                <c:pt idx="520">
                  <c:v>1.9789999999999999E-7</c:v>
                </c:pt>
                <c:pt idx="521">
                  <c:v>1.9789999999999999E-7</c:v>
                </c:pt>
                <c:pt idx="522">
                  <c:v>1.9789999999999999E-7</c:v>
                </c:pt>
                <c:pt idx="523">
                  <c:v>1.9789999999999999E-7</c:v>
                </c:pt>
                <c:pt idx="524">
                  <c:v>1.9789999999999999E-7</c:v>
                </c:pt>
                <c:pt idx="525">
                  <c:v>1.9789999999999999E-7</c:v>
                </c:pt>
                <c:pt idx="526">
                  <c:v>1.9789999999999999E-7</c:v>
                </c:pt>
                <c:pt idx="527">
                  <c:v>1.9789999999999999E-7</c:v>
                </c:pt>
                <c:pt idx="528">
                  <c:v>1.9789999999999999E-7</c:v>
                </c:pt>
                <c:pt idx="529">
                  <c:v>1.9789999999999999E-7</c:v>
                </c:pt>
                <c:pt idx="530">
                  <c:v>1.9789999999999999E-7</c:v>
                </c:pt>
                <c:pt idx="531">
                  <c:v>1.9789999999999999E-7</c:v>
                </c:pt>
                <c:pt idx="532">
                  <c:v>1.9789999999999999E-7</c:v>
                </c:pt>
                <c:pt idx="533">
                  <c:v>1.9789999999999999E-7</c:v>
                </c:pt>
                <c:pt idx="534">
                  <c:v>1.9789999999999999E-7</c:v>
                </c:pt>
                <c:pt idx="535">
                  <c:v>1.9789999999999999E-7</c:v>
                </c:pt>
                <c:pt idx="536">
                  <c:v>1.9789999999999999E-7</c:v>
                </c:pt>
                <c:pt idx="537">
                  <c:v>1.9789999999999999E-7</c:v>
                </c:pt>
                <c:pt idx="538">
                  <c:v>1.9789999999999999E-7</c:v>
                </c:pt>
                <c:pt idx="539">
                  <c:v>1.9789999999999999E-7</c:v>
                </c:pt>
                <c:pt idx="540">
                  <c:v>1.9789999999999999E-7</c:v>
                </c:pt>
                <c:pt idx="541">
                  <c:v>1.9789999999999999E-7</c:v>
                </c:pt>
                <c:pt idx="542">
                  <c:v>1.9789999999999999E-7</c:v>
                </c:pt>
                <c:pt idx="543">
                  <c:v>1.9789999999999999E-7</c:v>
                </c:pt>
                <c:pt idx="544">
                  <c:v>1.9789999999999999E-7</c:v>
                </c:pt>
                <c:pt idx="545">
                  <c:v>1.9789999999999999E-7</c:v>
                </c:pt>
                <c:pt idx="546">
                  <c:v>1.9789999999999999E-7</c:v>
                </c:pt>
                <c:pt idx="547">
                  <c:v>1.9789999999999999E-7</c:v>
                </c:pt>
                <c:pt idx="548">
                  <c:v>1.9789999999999999E-7</c:v>
                </c:pt>
                <c:pt idx="549">
                  <c:v>1.9789999999999999E-7</c:v>
                </c:pt>
                <c:pt idx="550">
                  <c:v>1.9789999999999999E-7</c:v>
                </c:pt>
                <c:pt idx="551">
                  <c:v>1.9789999999999999E-7</c:v>
                </c:pt>
                <c:pt idx="552">
                  <c:v>1.9789999999999999E-7</c:v>
                </c:pt>
                <c:pt idx="553">
                  <c:v>1.9789999999999999E-7</c:v>
                </c:pt>
                <c:pt idx="554">
                  <c:v>1.9789999999999999E-7</c:v>
                </c:pt>
                <c:pt idx="555">
                  <c:v>1.9789999999999999E-7</c:v>
                </c:pt>
                <c:pt idx="556">
                  <c:v>1.9789999999999999E-7</c:v>
                </c:pt>
                <c:pt idx="557">
                  <c:v>1.9789999999999999E-7</c:v>
                </c:pt>
                <c:pt idx="558">
                  <c:v>1.9789999999999999E-7</c:v>
                </c:pt>
                <c:pt idx="559">
                  <c:v>1.9789999999999999E-7</c:v>
                </c:pt>
                <c:pt idx="560">
                  <c:v>1.9789999999999999E-7</c:v>
                </c:pt>
                <c:pt idx="561">
                  <c:v>1.9789999999999999E-7</c:v>
                </c:pt>
                <c:pt idx="562">
                  <c:v>1.9789999999999999E-7</c:v>
                </c:pt>
                <c:pt idx="563">
                  <c:v>1.9789999999999999E-7</c:v>
                </c:pt>
                <c:pt idx="564">
                  <c:v>1.9789999999999999E-7</c:v>
                </c:pt>
                <c:pt idx="565">
                  <c:v>1.9789999999999999E-7</c:v>
                </c:pt>
                <c:pt idx="566">
                  <c:v>1.9789999999999999E-7</c:v>
                </c:pt>
                <c:pt idx="567">
                  <c:v>1.9789999999999999E-7</c:v>
                </c:pt>
                <c:pt idx="568">
                  <c:v>1.9789999999999999E-7</c:v>
                </c:pt>
                <c:pt idx="569">
                  <c:v>1.9789999999999999E-7</c:v>
                </c:pt>
                <c:pt idx="570">
                  <c:v>1.9789999999999999E-7</c:v>
                </c:pt>
                <c:pt idx="571">
                  <c:v>1.9789999999999999E-7</c:v>
                </c:pt>
                <c:pt idx="572">
                  <c:v>1.9789999999999999E-7</c:v>
                </c:pt>
                <c:pt idx="573">
                  <c:v>1.9789999999999999E-7</c:v>
                </c:pt>
                <c:pt idx="574">
                  <c:v>1.9789999999999999E-7</c:v>
                </c:pt>
                <c:pt idx="575">
                  <c:v>1.9789999999999999E-7</c:v>
                </c:pt>
                <c:pt idx="576">
                  <c:v>1.9789999999999999E-7</c:v>
                </c:pt>
                <c:pt idx="577">
                  <c:v>1.9789999999999999E-7</c:v>
                </c:pt>
                <c:pt idx="578">
                  <c:v>1.9789999999999999E-7</c:v>
                </c:pt>
                <c:pt idx="579">
                  <c:v>1.9789999999999999E-7</c:v>
                </c:pt>
                <c:pt idx="580">
                  <c:v>1.9789999999999999E-7</c:v>
                </c:pt>
                <c:pt idx="581">
                  <c:v>1.9789999999999999E-7</c:v>
                </c:pt>
                <c:pt idx="582">
                  <c:v>1.9789999999999999E-7</c:v>
                </c:pt>
                <c:pt idx="583">
                  <c:v>1.9789999999999999E-7</c:v>
                </c:pt>
                <c:pt idx="584">
                  <c:v>1.9789999999999999E-7</c:v>
                </c:pt>
                <c:pt idx="585">
                  <c:v>1.9789999999999999E-7</c:v>
                </c:pt>
                <c:pt idx="586">
                  <c:v>1.9789999999999999E-7</c:v>
                </c:pt>
                <c:pt idx="587">
                  <c:v>1.9789999999999999E-7</c:v>
                </c:pt>
                <c:pt idx="588">
                  <c:v>1.9789999999999999E-7</c:v>
                </c:pt>
                <c:pt idx="589">
                  <c:v>1.9789999999999999E-7</c:v>
                </c:pt>
                <c:pt idx="590">
                  <c:v>1.9789999999999999E-7</c:v>
                </c:pt>
                <c:pt idx="591">
                  <c:v>1.9789999999999999E-7</c:v>
                </c:pt>
                <c:pt idx="592">
                  <c:v>1.9789999999999999E-7</c:v>
                </c:pt>
                <c:pt idx="593">
                  <c:v>1.9789999999999999E-7</c:v>
                </c:pt>
                <c:pt idx="594">
                  <c:v>1.9789999999999999E-7</c:v>
                </c:pt>
                <c:pt idx="595">
                  <c:v>1.9789999999999999E-7</c:v>
                </c:pt>
                <c:pt idx="596">
                  <c:v>1.9789999999999999E-7</c:v>
                </c:pt>
                <c:pt idx="597">
                  <c:v>1.9789999999999999E-7</c:v>
                </c:pt>
                <c:pt idx="598">
                  <c:v>1.9789999999999999E-7</c:v>
                </c:pt>
                <c:pt idx="599">
                  <c:v>1.9789999999999999E-7</c:v>
                </c:pt>
                <c:pt idx="600">
                  <c:v>1.9789999999999999E-7</c:v>
                </c:pt>
                <c:pt idx="601">
                  <c:v>1.9789999999999999E-7</c:v>
                </c:pt>
                <c:pt idx="602">
                  <c:v>1.9789999999999999E-7</c:v>
                </c:pt>
                <c:pt idx="603">
                  <c:v>1.9789999999999999E-7</c:v>
                </c:pt>
                <c:pt idx="604">
                  <c:v>1.9789999999999999E-7</c:v>
                </c:pt>
                <c:pt idx="605">
                  <c:v>1.9789999999999999E-7</c:v>
                </c:pt>
                <c:pt idx="606">
                  <c:v>1.9789999999999999E-7</c:v>
                </c:pt>
                <c:pt idx="607">
                  <c:v>1.9789999999999999E-7</c:v>
                </c:pt>
                <c:pt idx="608">
                  <c:v>1.9789999999999999E-7</c:v>
                </c:pt>
                <c:pt idx="609">
                  <c:v>1.9789999999999999E-7</c:v>
                </c:pt>
                <c:pt idx="610">
                  <c:v>1.9789999999999999E-7</c:v>
                </c:pt>
                <c:pt idx="611">
                  <c:v>1.9789999999999999E-7</c:v>
                </c:pt>
                <c:pt idx="612">
                  <c:v>1.9789999999999999E-7</c:v>
                </c:pt>
                <c:pt idx="613">
                  <c:v>1.9789999999999999E-7</c:v>
                </c:pt>
                <c:pt idx="614">
                  <c:v>1.9789999999999999E-7</c:v>
                </c:pt>
                <c:pt idx="615">
                  <c:v>1.9789999999999999E-7</c:v>
                </c:pt>
                <c:pt idx="616">
                  <c:v>1.9789999999999999E-7</c:v>
                </c:pt>
                <c:pt idx="617">
                  <c:v>1.9789999999999999E-7</c:v>
                </c:pt>
                <c:pt idx="618">
                  <c:v>1.9789999999999999E-7</c:v>
                </c:pt>
                <c:pt idx="619">
                  <c:v>1.9789999999999999E-7</c:v>
                </c:pt>
                <c:pt idx="620">
                  <c:v>1.9789999999999999E-7</c:v>
                </c:pt>
                <c:pt idx="621">
                  <c:v>1.9789999999999999E-7</c:v>
                </c:pt>
                <c:pt idx="622">
                  <c:v>1.9789999999999999E-7</c:v>
                </c:pt>
                <c:pt idx="623">
                  <c:v>1.9789999999999999E-7</c:v>
                </c:pt>
                <c:pt idx="624">
                  <c:v>1.9789999999999999E-7</c:v>
                </c:pt>
                <c:pt idx="625">
                  <c:v>1.9789999999999999E-7</c:v>
                </c:pt>
                <c:pt idx="626">
                  <c:v>1.9789999999999999E-7</c:v>
                </c:pt>
                <c:pt idx="627">
                  <c:v>1.9789999999999999E-7</c:v>
                </c:pt>
                <c:pt idx="628">
                  <c:v>1.9789999999999999E-7</c:v>
                </c:pt>
                <c:pt idx="629">
                  <c:v>1.9789999999999999E-7</c:v>
                </c:pt>
                <c:pt idx="630">
                  <c:v>1.9789999999999999E-7</c:v>
                </c:pt>
                <c:pt idx="631">
                  <c:v>1.9789999999999999E-7</c:v>
                </c:pt>
                <c:pt idx="632">
                  <c:v>1.9789999999999999E-7</c:v>
                </c:pt>
                <c:pt idx="633">
                  <c:v>1.9789999999999999E-7</c:v>
                </c:pt>
                <c:pt idx="634">
                  <c:v>1.9789999999999999E-7</c:v>
                </c:pt>
                <c:pt idx="635">
                  <c:v>1.9789999999999999E-7</c:v>
                </c:pt>
                <c:pt idx="636">
                  <c:v>1.9789999999999999E-7</c:v>
                </c:pt>
                <c:pt idx="637">
                  <c:v>1.9789999999999999E-7</c:v>
                </c:pt>
                <c:pt idx="638">
                  <c:v>1.9789999999999999E-7</c:v>
                </c:pt>
                <c:pt idx="639">
                  <c:v>1.9789999999999999E-7</c:v>
                </c:pt>
                <c:pt idx="640">
                  <c:v>1.9789999999999999E-7</c:v>
                </c:pt>
                <c:pt idx="641">
                  <c:v>1.9789999999999999E-7</c:v>
                </c:pt>
                <c:pt idx="642">
                  <c:v>1.9789999999999999E-7</c:v>
                </c:pt>
                <c:pt idx="643">
                  <c:v>1.9789999999999999E-7</c:v>
                </c:pt>
                <c:pt idx="644">
                  <c:v>1.9789999999999999E-7</c:v>
                </c:pt>
                <c:pt idx="645">
                  <c:v>1.9789999999999999E-7</c:v>
                </c:pt>
                <c:pt idx="646">
                  <c:v>1.9789999999999999E-7</c:v>
                </c:pt>
                <c:pt idx="647">
                  <c:v>1.9789999999999999E-7</c:v>
                </c:pt>
                <c:pt idx="648">
                  <c:v>1.9789999999999999E-7</c:v>
                </c:pt>
                <c:pt idx="649">
                  <c:v>1.9789999999999999E-7</c:v>
                </c:pt>
                <c:pt idx="650">
                  <c:v>1.9789999999999999E-7</c:v>
                </c:pt>
                <c:pt idx="651">
                  <c:v>1.9789999999999999E-7</c:v>
                </c:pt>
                <c:pt idx="652">
                  <c:v>1.9789999999999999E-7</c:v>
                </c:pt>
                <c:pt idx="653">
                  <c:v>1.9789999999999999E-7</c:v>
                </c:pt>
                <c:pt idx="654">
                  <c:v>1.9789999999999999E-7</c:v>
                </c:pt>
                <c:pt idx="655">
                  <c:v>1.9789999999999999E-7</c:v>
                </c:pt>
                <c:pt idx="656">
                  <c:v>1.9789999999999999E-7</c:v>
                </c:pt>
                <c:pt idx="657">
                  <c:v>1.9789999999999999E-7</c:v>
                </c:pt>
                <c:pt idx="658">
                  <c:v>1.9789999999999999E-7</c:v>
                </c:pt>
                <c:pt idx="659">
                  <c:v>1.9789999999999999E-7</c:v>
                </c:pt>
                <c:pt idx="660">
                  <c:v>1.9789999999999999E-7</c:v>
                </c:pt>
                <c:pt idx="661">
                  <c:v>1.9789999999999999E-7</c:v>
                </c:pt>
                <c:pt idx="662">
                  <c:v>1.9789999999999999E-7</c:v>
                </c:pt>
                <c:pt idx="663">
                  <c:v>1.9789999999999999E-7</c:v>
                </c:pt>
                <c:pt idx="664">
                  <c:v>1.9789999999999999E-7</c:v>
                </c:pt>
                <c:pt idx="665">
                  <c:v>1.9789999999999999E-7</c:v>
                </c:pt>
                <c:pt idx="666">
                  <c:v>1.9789999999999999E-7</c:v>
                </c:pt>
                <c:pt idx="667">
                  <c:v>1.9789999999999999E-7</c:v>
                </c:pt>
                <c:pt idx="668">
                  <c:v>1.9789999999999999E-7</c:v>
                </c:pt>
                <c:pt idx="669">
                  <c:v>1.9789999999999999E-7</c:v>
                </c:pt>
                <c:pt idx="670">
                  <c:v>1.9789999999999999E-7</c:v>
                </c:pt>
                <c:pt idx="671">
                  <c:v>1.9789999999999999E-7</c:v>
                </c:pt>
                <c:pt idx="672">
                  <c:v>1.9789999999999999E-7</c:v>
                </c:pt>
                <c:pt idx="673">
                  <c:v>1.9789999999999999E-7</c:v>
                </c:pt>
                <c:pt idx="674">
                  <c:v>1.9789999999999999E-7</c:v>
                </c:pt>
                <c:pt idx="675">
                  <c:v>1.9789999999999999E-7</c:v>
                </c:pt>
                <c:pt idx="676">
                  <c:v>1.9789999999999999E-7</c:v>
                </c:pt>
                <c:pt idx="677">
                  <c:v>1.9789999999999999E-7</c:v>
                </c:pt>
                <c:pt idx="678">
                  <c:v>1.9789999999999999E-7</c:v>
                </c:pt>
                <c:pt idx="679">
                  <c:v>1.9789999999999999E-7</c:v>
                </c:pt>
                <c:pt idx="680">
                  <c:v>1.9789999999999999E-7</c:v>
                </c:pt>
                <c:pt idx="681">
                  <c:v>1.9789999999999999E-7</c:v>
                </c:pt>
                <c:pt idx="682">
                  <c:v>1.9789999999999999E-7</c:v>
                </c:pt>
                <c:pt idx="683">
                  <c:v>1.9789999999999999E-7</c:v>
                </c:pt>
                <c:pt idx="684">
                  <c:v>1.9789999999999999E-7</c:v>
                </c:pt>
                <c:pt idx="685">
                  <c:v>1.9789999999999999E-7</c:v>
                </c:pt>
                <c:pt idx="686">
                  <c:v>1.9789999999999999E-7</c:v>
                </c:pt>
                <c:pt idx="687">
                  <c:v>1.9789999999999999E-7</c:v>
                </c:pt>
                <c:pt idx="688">
                  <c:v>1.9789999999999999E-7</c:v>
                </c:pt>
                <c:pt idx="689">
                  <c:v>1.9789999999999999E-7</c:v>
                </c:pt>
                <c:pt idx="690">
                  <c:v>1.9789999999999999E-7</c:v>
                </c:pt>
                <c:pt idx="691">
                  <c:v>1.9789999999999999E-7</c:v>
                </c:pt>
                <c:pt idx="692">
                  <c:v>1.9789999999999999E-7</c:v>
                </c:pt>
                <c:pt idx="693">
                  <c:v>1.9789999999999999E-7</c:v>
                </c:pt>
                <c:pt idx="694">
                  <c:v>1.9789999999999999E-7</c:v>
                </c:pt>
                <c:pt idx="695">
                  <c:v>1.9789999999999999E-7</c:v>
                </c:pt>
                <c:pt idx="696">
                  <c:v>1.9789999999999999E-7</c:v>
                </c:pt>
                <c:pt idx="697">
                  <c:v>1.9789999999999999E-7</c:v>
                </c:pt>
                <c:pt idx="698">
                  <c:v>1.9789999999999999E-7</c:v>
                </c:pt>
                <c:pt idx="699">
                  <c:v>1.9789999999999999E-7</c:v>
                </c:pt>
                <c:pt idx="700">
                  <c:v>1.9789999999999999E-7</c:v>
                </c:pt>
                <c:pt idx="701">
                  <c:v>1.9789999999999999E-7</c:v>
                </c:pt>
                <c:pt idx="702">
                  <c:v>1.9789999999999999E-7</c:v>
                </c:pt>
                <c:pt idx="703">
                  <c:v>1.9789999999999999E-7</c:v>
                </c:pt>
                <c:pt idx="704">
                  <c:v>1.9789999999999999E-7</c:v>
                </c:pt>
                <c:pt idx="705">
                  <c:v>1.9789999999999999E-7</c:v>
                </c:pt>
                <c:pt idx="706">
                  <c:v>1.9789999999999999E-7</c:v>
                </c:pt>
                <c:pt idx="707">
                  <c:v>1.9789999999999999E-7</c:v>
                </c:pt>
                <c:pt idx="708">
                  <c:v>1.9789999999999999E-7</c:v>
                </c:pt>
                <c:pt idx="709">
                  <c:v>1.9789999999999999E-7</c:v>
                </c:pt>
                <c:pt idx="710">
                  <c:v>1.9789999999999999E-7</c:v>
                </c:pt>
                <c:pt idx="711">
                  <c:v>1.9789999999999999E-7</c:v>
                </c:pt>
                <c:pt idx="712">
                  <c:v>1.9789999999999999E-7</c:v>
                </c:pt>
                <c:pt idx="713">
                  <c:v>1.9789999999999999E-7</c:v>
                </c:pt>
                <c:pt idx="714">
                  <c:v>1.9789999999999999E-7</c:v>
                </c:pt>
                <c:pt idx="715">
                  <c:v>1.9789999999999999E-7</c:v>
                </c:pt>
                <c:pt idx="716">
                  <c:v>1.9789999999999999E-7</c:v>
                </c:pt>
                <c:pt idx="717">
                  <c:v>1.9789999999999999E-7</c:v>
                </c:pt>
                <c:pt idx="718">
                  <c:v>1.9789999999999999E-7</c:v>
                </c:pt>
                <c:pt idx="719">
                  <c:v>1.9789999999999999E-7</c:v>
                </c:pt>
                <c:pt idx="720">
                  <c:v>1.9789999999999999E-7</c:v>
                </c:pt>
                <c:pt idx="721">
                  <c:v>1.9789999999999999E-7</c:v>
                </c:pt>
                <c:pt idx="722">
                  <c:v>1.9789999999999999E-7</c:v>
                </c:pt>
                <c:pt idx="723">
                  <c:v>1.9789999999999999E-7</c:v>
                </c:pt>
                <c:pt idx="724">
                  <c:v>1.9789999999999999E-7</c:v>
                </c:pt>
                <c:pt idx="725">
                  <c:v>1.9789999999999999E-7</c:v>
                </c:pt>
                <c:pt idx="726">
                  <c:v>1.9789999999999999E-7</c:v>
                </c:pt>
                <c:pt idx="727">
                  <c:v>1.9789999999999999E-7</c:v>
                </c:pt>
                <c:pt idx="728">
                  <c:v>1.9789999999999999E-7</c:v>
                </c:pt>
                <c:pt idx="729">
                  <c:v>1.9789999999999999E-7</c:v>
                </c:pt>
                <c:pt idx="730">
                  <c:v>1.9789999999999999E-7</c:v>
                </c:pt>
                <c:pt idx="731">
                  <c:v>1.9789999999999999E-7</c:v>
                </c:pt>
                <c:pt idx="732">
                  <c:v>1.9789999999999999E-7</c:v>
                </c:pt>
                <c:pt idx="733">
                  <c:v>1.9789999999999999E-7</c:v>
                </c:pt>
                <c:pt idx="734">
                  <c:v>1.9789999999999999E-7</c:v>
                </c:pt>
                <c:pt idx="735">
                  <c:v>1.9789999999999999E-7</c:v>
                </c:pt>
                <c:pt idx="736">
                  <c:v>1.9789999999999999E-7</c:v>
                </c:pt>
                <c:pt idx="737">
                  <c:v>1.9789999999999999E-7</c:v>
                </c:pt>
                <c:pt idx="738">
                  <c:v>1.9789999999999999E-7</c:v>
                </c:pt>
                <c:pt idx="739">
                  <c:v>1.9789999999999999E-7</c:v>
                </c:pt>
                <c:pt idx="740">
                  <c:v>1.9789999999999999E-7</c:v>
                </c:pt>
                <c:pt idx="741">
                  <c:v>1.9789999999999999E-7</c:v>
                </c:pt>
                <c:pt idx="742">
                  <c:v>1.9789999999999999E-7</c:v>
                </c:pt>
                <c:pt idx="743">
                  <c:v>1.9789999999999999E-7</c:v>
                </c:pt>
                <c:pt idx="744">
                  <c:v>1.9789999999999999E-7</c:v>
                </c:pt>
                <c:pt idx="745">
                  <c:v>1.9789999999999999E-7</c:v>
                </c:pt>
                <c:pt idx="746">
                  <c:v>1.9789999999999999E-7</c:v>
                </c:pt>
                <c:pt idx="747">
                  <c:v>1.9789999999999999E-7</c:v>
                </c:pt>
                <c:pt idx="748">
                  <c:v>1.9789999999999999E-7</c:v>
                </c:pt>
                <c:pt idx="749">
                  <c:v>1.9789999999999999E-7</c:v>
                </c:pt>
                <c:pt idx="750">
                  <c:v>1.9789999999999999E-7</c:v>
                </c:pt>
                <c:pt idx="751">
                  <c:v>1.9789999999999999E-7</c:v>
                </c:pt>
                <c:pt idx="752">
                  <c:v>1.9789999999999999E-7</c:v>
                </c:pt>
                <c:pt idx="753">
                  <c:v>1.9789999999999999E-7</c:v>
                </c:pt>
                <c:pt idx="754">
                  <c:v>1.9789999999999999E-7</c:v>
                </c:pt>
                <c:pt idx="755">
                  <c:v>1.9789999999999999E-7</c:v>
                </c:pt>
                <c:pt idx="756">
                  <c:v>1.9789999999999999E-7</c:v>
                </c:pt>
                <c:pt idx="757">
                  <c:v>1.9789999999999999E-7</c:v>
                </c:pt>
                <c:pt idx="758">
                  <c:v>1.9789999999999999E-7</c:v>
                </c:pt>
                <c:pt idx="759">
                  <c:v>1.9789999999999999E-7</c:v>
                </c:pt>
                <c:pt idx="760">
                  <c:v>1.9789999999999999E-7</c:v>
                </c:pt>
                <c:pt idx="761">
                  <c:v>1.9789999999999999E-7</c:v>
                </c:pt>
                <c:pt idx="762">
                  <c:v>1.9789999999999999E-7</c:v>
                </c:pt>
                <c:pt idx="763">
                  <c:v>1.9789999999999999E-7</c:v>
                </c:pt>
                <c:pt idx="764">
                  <c:v>1.9789999999999999E-7</c:v>
                </c:pt>
                <c:pt idx="765">
                  <c:v>1.9789999999999999E-7</c:v>
                </c:pt>
                <c:pt idx="766">
                  <c:v>1.9789999999999999E-7</c:v>
                </c:pt>
                <c:pt idx="767">
                  <c:v>1.9789999999999999E-7</c:v>
                </c:pt>
                <c:pt idx="768">
                  <c:v>1.9789999999999999E-7</c:v>
                </c:pt>
                <c:pt idx="769">
                  <c:v>1.9789999999999999E-7</c:v>
                </c:pt>
                <c:pt idx="770">
                  <c:v>1.9789999999999999E-7</c:v>
                </c:pt>
                <c:pt idx="771">
                  <c:v>1.9789999999999999E-7</c:v>
                </c:pt>
                <c:pt idx="772">
                  <c:v>1.9789999999999999E-7</c:v>
                </c:pt>
                <c:pt idx="773">
                  <c:v>1.9789999999999999E-7</c:v>
                </c:pt>
                <c:pt idx="774">
                  <c:v>1.9789999999999999E-7</c:v>
                </c:pt>
                <c:pt idx="775">
                  <c:v>1.9789999999999999E-7</c:v>
                </c:pt>
                <c:pt idx="776">
                  <c:v>1.9789999999999999E-7</c:v>
                </c:pt>
                <c:pt idx="777">
                  <c:v>1.9789999999999999E-7</c:v>
                </c:pt>
                <c:pt idx="778">
                  <c:v>1.9789999999999999E-7</c:v>
                </c:pt>
                <c:pt idx="779">
                  <c:v>1.9789999999999999E-7</c:v>
                </c:pt>
                <c:pt idx="780">
                  <c:v>1.9789999999999999E-7</c:v>
                </c:pt>
                <c:pt idx="781">
                  <c:v>1.9789999999999999E-7</c:v>
                </c:pt>
                <c:pt idx="782">
                  <c:v>1.9789999999999999E-7</c:v>
                </c:pt>
                <c:pt idx="783">
                  <c:v>1.9789999999999999E-7</c:v>
                </c:pt>
                <c:pt idx="784">
                  <c:v>1.9789999999999999E-7</c:v>
                </c:pt>
                <c:pt idx="785">
                  <c:v>1.9789999999999999E-7</c:v>
                </c:pt>
                <c:pt idx="786">
                  <c:v>1.9789999999999999E-7</c:v>
                </c:pt>
                <c:pt idx="787">
                  <c:v>1.9789999999999999E-7</c:v>
                </c:pt>
                <c:pt idx="788">
                  <c:v>1.9789999999999999E-7</c:v>
                </c:pt>
                <c:pt idx="789">
                  <c:v>1.9789999999999999E-7</c:v>
                </c:pt>
                <c:pt idx="790">
                  <c:v>1.9789999999999999E-7</c:v>
                </c:pt>
                <c:pt idx="791">
                  <c:v>1.9789999999999999E-7</c:v>
                </c:pt>
                <c:pt idx="792">
                  <c:v>1.9789999999999999E-7</c:v>
                </c:pt>
                <c:pt idx="793">
                  <c:v>1.9789999999999999E-7</c:v>
                </c:pt>
                <c:pt idx="794">
                  <c:v>1.9789999999999999E-7</c:v>
                </c:pt>
                <c:pt idx="795">
                  <c:v>1.9789999999999999E-7</c:v>
                </c:pt>
                <c:pt idx="796">
                  <c:v>1.9789999999999999E-7</c:v>
                </c:pt>
                <c:pt idx="797">
                  <c:v>1.9789999999999999E-7</c:v>
                </c:pt>
                <c:pt idx="798">
                  <c:v>1.9789999999999999E-7</c:v>
                </c:pt>
                <c:pt idx="799">
                  <c:v>1.9789999999999999E-7</c:v>
                </c:pt>
                <c:pt idx="800">
                  <c:v>1.9789999999999999E-7</c:v>
                </c:pt>
                <c:pt idx="801">
                  <c:v>1.9789999999999999E-7</c:v>
                </c:pt>
                <c:pt idx="802">
                  <c:v>1.9789999999999999E-7</c:v>
                </c:pt>
                <c:pt idx="803">
                  <c:v>1.9789999999999999E-7</c:v>
                </c:pt>
                <c:pt idx="804">
                  <c:v>1.9789999999999999E-7</c:v>
                </c:pt>
                <c:pt idx="805">
                  <c:v>1.9789999999999999E-7</c:v>
                </c:pt>
                <c:pt idx="806">
                  <c:v>1.9789999999999999E-7</c:v>
                </c:pt>
                <c:pt idx="807">
                  <c:v>1.9789999999999999E-7</c:v>
                </c:pt>
                <c:pt idx="808">
                  <c:v>1.9789999999999999E-7</c:v>
                </c:pt>
                <c:pt idx="809">
                  <c:v>1.9789999999999999E-7</c:v>
                </c:pt>
                <c:pt idx="810">
                  <c:v>1.9789999999999999E-7</c:v>
                </c:pt>
                <c:pt idx="811">
                  <c:v>1.9789999999999999E-7</c:v>
                </c:pt>
                <c:pt idx="812">
                  <c:v>1.9789999999999999E-7</c:v>
                </c:pt>
                <c:pt idx="813">
                  <c:v>1.9789999999999999E-7</c:v>
                </c:pt>
                <c:pt idx="814">
                  <c:v>1.9789999999999999E-7</c:v>
                </c:pt>
                <c:pt idx="815">
                  <c:v>1.9789999999999999E-7</c:v>
                </c:pt>
                <c:pt idx="816">
                  <c:v>1.9789999999999999E-7</c:v>
                </c:pt>
                <c:pt idx="817">
                  <c:v>1.9789999999999999E-7</c:v>
                </c:pt>
                <c:pt idx="818">
                  <c:v>1.9789999999999999E-7</c:v>
                </c:pt>
                <c:pt idx="819">
                  <c:v>1.9789999999999999E-7</c:v>
                </c:pt>
                <c:pt idx="820">
                  <c:v>1.9789999999999999E-7</c:v>
                </c:pt>
                <c:pt idx="821">
                  <c:v>1.9789999999999999E-7</c:v>
                </c:pt>
                <c:pt idx="822">
                  <c:v>1.9789999999999999E-7</c:v>
                </c:pt>
                <c:pt idx="823">
                  <c:v>1.9789999999999999E-7</c:v>
                </c:pt>
                <c:pt idx="824">
                  <c:v>1.9789999999999999E-7</c:v>
                </c:pt>
                <c:pt idx="825">
                  <c:v>1.9789999999999999E-7</c:v>
                </c:pt>
                <c:pt idx="826">
                  <c:v>1.9789999999999999E-7</c:v>
                </c:pt>
                <c:pt idx="827">
                  <c:v>1.9789999999999999E-7</c:v>
                </c:pt>
                <c:pt idx="828">
                  <c:v>1.9789999999999999E-7</c:v>
                </c:pt>
                <c:pt idx="829">
                  <c:v>1.9789999999999999E-7</c:v>
                </c:pt>
                <c:pt idx="830">
                  <c:v>1.9789999999999999E-7</c:v>
                </c:pt>
                <c:pt idx="831">
                  <c:v>1.9789999999999999E-7</c:v>
                </c:pt>
                <c:pt idx="832">
                  <c:v>1.9789999999999999E-7</c:v>
                </c:pt>
                <c:pt idx="833">
                  <c:v>1.9789999999999999E-7</c:v>
                </c:pt>
                <c:pt idx="834">
                  <c:v>1.9789999999999999E-7</c:v>
                </c:pt>
                <c:pt idx="835">
                  <c:v>1.9789999999999999E-7</c:v>
                </c:pt>
                <c:pt idx="836">
                  <c:v>1.9789999999999999E-7</c:v>
                </c:pt>
                <c:pt idx="837">
                  <c:v>1.9789999999999999E-7</c:v>
                </c:pt>
                <c:pt idx="838">
                  <c:v>1.9789999999999999E-7</c:v>
                </c:pt>
                <c:pt idx="839">
                  <c:v>1.9789999999999999E-7</c:v>
                </c:pt>
                <c:pt idx="840">
                  <c:v>1.9789999999999999E-7</c:v>
                </c:pt>
                <c:pt idx="841">
                  <c:v>1.9789999999999999E-7</c:v>
                </c:pt>
                <c:pt idx="842">
                  <c:v>1.9789999999999999E-7</c:v>
                </c:pt>
                <c:pt idx="843">
                  <c:v>1.9789999999999999E-7</c:v>
                </c:pt>
                <c:pt idx="844">
                  <c:v>1.9789999999999999E-7</c:v>
                </c:pt>
                <c:pt idx="845">
                  <c:v>1.9789999999999999E-7</c:v>
                </c:pt>
                <c:pt idx="846">
                  <c:v>1.9789999999999999E-7</c:v>
                </c:pt>
                <c:pt idx="847">
                  <c:v>1.9789999999999999E-7</c:v>
                </c:pt>
                <c:pt idx="848">
                  <c:v>1.9789999999999999E-7</c:v>
                </c:pt>
                <c:pt idx="849">
                  <c:v>1.9789999999999999E-7</c:v>
                </c:pt>
                <c:pt idx="850">
                  <c:v>1.9789999999999999E-7</c:v>
                </c:pt>
                <c:pt idx="851">
                  <c:v>1.9789999999999999E-7</c:v>
                </c:pt>
                <c:pt idx="852">
                  <c:v>1.9789999999999999E-7</c:v>
                </c:pt>
                <c:pt idx="853">
                  <c:v>1.9789999999999999E-7</c:v>
                </c:pt>
                <c:pt idx="854">
                  <c:v>1.9789999999999999E-7</c:v>
                </c:pt>
                <c:pt idx="855">
                  <c:v>1.9789999999999999E-7</c:v>
                </c:pt>
                <c:pt idx="856">
                  <c:v>1.9789999999999999E-7</c:v>
                </c:pt>
                <c:pt idx="857">
                  <c:v>1.9789999999999999E-7</c:v>
                </c:pt>
                <c:pt idx="858">
                  <c:v>1.9789999999999999E-7</c:v>
                </c:pt>
                <c:pt idx="859">
                  <c:v>1.9789999999999999E-7</c:v>
                </c:pt>
                <c:pt idx="860">
                  <c:v>1.9789999999999999E-7</c:v>
                </c:pt>
                <c:pt idx="861">
                  <c:v>1.9789999999999999E-7</c:v>
                </c:pt>
                <c:pt idx="862">
                  <c:v>1.9789999999999999E-7</c:v>
                </c:pt>
                <c:pt idx="863">
                  <c:v>1.9789999999999999E-7</c:v>
                </c:pt>
                <c:pt idx="864">
                  <c:v>1.9789999999999999E-7</c:v>
                </c:pt>
                <c:pt idx="865">
                  <c:v>1.9789999999999999E-7</c:v>
                </c:pt>
                <c:pt idx="866">
                  <c:v>1.9789999999999999E-7</c:v>
                </c:pt>
                <c:pt idx="867">
                  <c:v>1.9789999999999999E-7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7E9-4490-AD7F-1F7D1914D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ax val="0.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@200kV'!$F$3:$F$870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5.8980000000000001E-9</c:v>
                </c:pt>
                <c:pt idx="2">
                  <c:v>5.9479999999999997E-9</c:v>
                </c:pt>
                <c:pt idx="3">
                  <c:v>6.0330000000000002E-9</c:v>
                </c:pt>
                <c:pt idx="4">
                  <c:v>6.0630000000000003E-9</c:v>
                </c:pt>
                <c:pt idx="5">
                  <c:v>6.162E-9</c:v>
                </c:pt>
                <c:pt idx="6">
                  <c:v>6.1939999999999999E-9</c:v>
                </c:pt>
                <c:pt idx="7">
                  <c:v>6.251E-9</c:v>
                </c:pt>
                <c:pt idx="8">
                  <c:v>6.2989999999999999E-9</c:v>
                </c:pt>
                <c:pt idx="9">
                  <c:v>6.3220000000000003E-9</c:v>
                </c:pt>
                <c:pt idx="10">
                  <c:v>6.3860000000000001E-9</c:v>
                </c:pt>
                <c:pt idx="11">
                  <c:v>6.3899999999999996E-9</c:v>
                </c:pt>
                <c:pt idx="12">
                  <c:v>6.4240000000000002E-9</c:v>
                </c:pt>
                <c:pt idx="13">
                  <c:v>6.4069999999999999E-9</c:v>
                </c:pt>
                <c:pt idx="14">
                  <c:v>6.4080000000000002E-9</c:v>
                </c:pt>
                <c:pt idx="15">
                  <c:v>6.4499999999999999E-9</c:v>
                </c:pt>
                <c:pt idx="16">
                  <c:v>6.499E-9</c:v>
                </c:pt>
                <c:pt idx="17">
                  <c:v>6.507E-9</c:v>
                </c:pt>
                <c:pt idx="18">
                  <c:v>6.5039999999999999E-9</c:v>
                </c:pt>
                <c:pt idx="19">
                  <c:v>6.5039999999999999E-9</c:v>
                </c:pt>
                <c:pt idx="20">
                  <c:v>6.5270000000000003E-9</c:v>
                </c:pt>
                <c:pt idx="21">
                  <c:v>6.5249999999999997E-9</c:v>
                </c:pt>
                <c:pt idx="22">
                  <c:v>6.5370000000000001E-9</c:v>
                </c:pt>
                <c:pt idx="23">
                  <c:v>6.5499999999999999E-9</c:v>
                </c:pt>
                <c:pt idx="24">
                  <c:v>6.5499999999999999E-9</c:v>
                </c:pt>
                <c:pt idx="25">
                  <c:v>6.5519999999999997E-9</c:v>
                </c:pt>
                <c:pt idx="26">
                  <c:v>6.5659999999999999E-9</c:v>
                </c:pt>
                <c:pt idx="27">
                  <c:v>6.5890000000000003E-9</c:v>
                </c:pt>
                <c:pt idx="28">
                  <c:v>6.5970000000000003E-9</c:v>
                </c:pt>
                <c:pt idx="29">
                  <c:v>6.6009999999999998E-9</c:v>
                </c:pt>
                <c:pt idx="30">
                  <c:v>6.6210000000000002E-9</c:v>
                </c:pt>
                <c:pt idx="31">
                  <c:v>6.6379999999999996E-9</c:v>
                </c:pt>
                <c:pt idx="32">
                  <c:v>6.6430000000000003E-9</c:v>
                </c:pt>
                <c:pt idx="33">
                  <c:v>6.6659999999999999E-9</c:v>
                </c:pt>
                <c:pt idx="34">
                  <c:v>6.6759999999999997E-9</c:v>
                </c:pt>
                <c:pt idx="35">
                  <c:v>6.6860000000000003E-9</c:v>
                </c:pt>
                <c:pt idx="36">
                  <c:v>6.7169999999999999E-9</c:v>
                </c:pt>
                <c:pt idx="37">
                  <c:v>6.7240000000000004E-9</c:v>
                </c:pt>
                <c:pt idx="38">
                  <c:v>6.7409999999999998E-9</c:v>
                </c:pt>
                <c:pt idx="39">
                  <c:v>6.7610000000000001E-9</c:v>
                </c:pt>
                <c:pt idx="40">
                  <c:v>6.7860000000000003E-9</c:v>
                </c:pt>
                <c:pt idx="41">
                  <c:v>6.8150000000000001E-9</c:v>
                </c:pt>
                <c:pt idx="42">
                  <c:v>6.8500000000000001E-9</c:v>
                </c:pt>
                <c:pt idx="43">
                  <c:v>6.8919999999999998E-9</c:v>
                </c:pt>
                <c:pt idx="44">
                  <c:v>6.9429999999999997E-9</c:v>
                </c:pt>
                <c:pt idx="45">
                  <c:v>7.0040000000000002E-9</c:v>
                </c:pt>
                <c:pt idx="46">
                  <c:v>7.0880000000000003E-9</c:v>
                </c:pt>
                <c:pt idx="47">
                  <c:v>7.1749999999999997E-9</c:v>
                </c:pt>
                <c:pt idx="48">
                  <c:v>7.2529999999999997E-9</c:v>
                </c:pt>
                <c:pt idx="49">
                  <c:v>7.3810000000000001E-9</c:v>
                </c:pt>
                <c:pt idx="50">
                  <c:v>7.5260000000000007E-9</c:v>
                </c:pt>
                <c:pt idx="51">
                  <c:v>7.7059999999999997E-9</c:v>
                </c:pt>
                <c:pt idx="52">
                  <c:v>7.9110000000000005E-9</c:v>
                </c:pt>
                <c:pt idx="53">
                  <c:v>8.1520000000000008E-9</c:v>
                </c:pt>
                <c:pt idx="54">
                  <c:v>8.4339999999999996E-9</c:v>
                </c:pt>
                <c:pt idx="55">
                  <c:v>8.7630000000000004E-9</c:v>
                </c:pt>
                <c:pt idx="56">
                  <c:v>9.1459999999999996E-9</c:v>
                </c:pt>
                <c:pt idx="57">
                  <c:v>9.5879999999999996E-9</c:v>
                </c:pt>
                <c:pt idx="58">
                  <c:v>1.0099999999999999E-8</c:v>
                </c:pt>
                <c:pt idx="59">
                  <c:v>1.068E-8</c:v>
                </c:pt>
                <c:pt idx="60">
                  <c:v>1.1350000000000001E-8</c:v>
                </c:pt>
                <c:pt idx="61">
                  <c:v>1.2110000000000001E-8</c:v>
                </c:pt>
                <c:pt idx="62">
                  <c:v>1.297E-8</c:v>
                </c:pt>
                <c:pt idx="63">
                  <c:v>1.393E-8</c:v>
                </c:pt>
                <c:pt idx="64">
                  <c:v>1.5020000000000001E-8</c:v>
                </c:pt>
                <c:pt idx="65">
                  <c:v>1.625E-8</c:v>
                </c:pt>
                <c:pt idx="66">
                  <c:v>1.7620000000000002E-8</c:v>
                </c:pt>
                <c:pt idx="67">
                  <c:v>1.9160000000000001E-8</c:v>
                </c:pt>
                <c:pt idx="68">
                  <c:v>2.089E-8</c:v>
                </c:pt>
                <c:pt idx="69">
                  <c:v>2.2849999999999999E-8</c:v>
                </c:pt>
                <c:pt idx="70">
                  <c:v>2.5060000000000001E-8</c:v>
                </c:pt>
                <c:pt idx="71">
                  <c:v>2.756E-8</c:v>
                </c:pt>
                <c:pt idx="72">
                  <c:v>3.0390000000000003E-8</c:v>
                </c:pt>
                <c:pt idx="73">
                  <c:v>3.3559999999999997E-8</c:v>
                </c:pt>
                <c:pt idx="74">
                  <c:v>3.7119999999999998E-8</c:v>
                </c:pt>
                <c:pt idx="75">
                  <c:v>4.1089999999999999E-8</c:v>
                </c:pt>
                <c:pt idx="76">
                  <c:v>4.5470000000000003E-8</c:v>
                </c:pt>
                <c:pt idx="77">
                  <c:v>5.0279999999999998E-8</c:v>
                </c:pt>
                <c:pt idx="78">
                  <c:v>5.5509999999999999E-8</c:v>
                </c:pt>
                <c:pt idx="79">
                  <c:v>6.1150000000000002E-8</c:v>
                </c:pt>
                <c:pt idx="80">
                  <c:v>6.7189999999999995E-8</c:v>
                </c:pt>
                <c:pt idx="81">
                  <c:v>7.3599999999999997E-8</c:v>
                </c:pt>
                <c:pt idx="82">
                  <c:v>8.0340000000000003E-8</c:v>
                </c:pt>
                <c:pt idx="83">
                  <c:v>8.7380000000000006E-8</c:v>
                </c:pt>
                <c:pt idx="84">
                  <c:v>9.467E-8</c:v>
                </c:pt>
                <c:pt idx="85">
                  <c:v>1.022E-7</c:v>
                </c:pt>
                <c:pt idx="86">
                  <c:v>1.098E-7</c:v>
                </c:pt>
                <c:pt idx="87">
                  <c:v>1.175E-7</c:v>
                </c:pt>
                <c:pt idx="88">
                  <c:v>1.2529999999999999E-7</c:v>
                </c:pt>
                <c:pt idx="89">
                  <c:v>1.3300000000000001E-7</c:v>
                </c:pt>
                <c:pt idx="90">
                  <c:v>1.406E-7</c:v>
                </c:pt>
                <c:pt idx="91">
                  <c:v>1.4810000000000001E-7</c:v>
                </c:pt>
                <c:pt idx="92">
                  <c:v>1.554E-7</c:v>
                </c:pt>
                <c:pt idx="93">
                  <c:v>1.6250000000000001E-7</c:v>
                </c:pt>
                <c:pt idx="94">
                  <c:v>1.6920000000000001E-7</c:v>
                </c:pt>
                <c:pt idx="95">
                  <c:v>1.7560000000000001E-7</c:v>
                </c:pt>
                <c:pt idx="96">
                  <c:v>1.8160000000000001E-7</c:v>
                </c:pt>
                <c:pt idx="97">
                  <c:v>1.8720000000000001E-7</c:v>
                </c:pt>
                <c:pt idx="98">
                  <c:v>1.9229999999999999E-7</c:v>
                </c:pt>
                <c:pt idx="99">
                  <c:v>1.969E-7</c:v>
                </c:pt>
                <c:pt idx="100">
                  <c:v>2.0109999999999999E-7</c:v>
                </c:pt>
                <c:pt idx="101">
                  <c:v>2.047E-7</c:v>
                </c:pt>
                <c:pt idx="102">
                  <c:v>2.079E-7</c:v>
                </c:pt>
                <c:pt idx="103">
                  <c:v>2.1050000000000001E-7</c:v>
                </c:pt>
                <c:pt idx="104">
                  <c:v>2.125E-7</c:v>
                </c:pt>
                <c:pt idx="105">
                  <c:v>2.1409999999999999E-7</c:v>
                </c:pt>
                <c:pt idx="106">
                  <c:v>2.1519999999999999E-7</c:v>
                </c:pt>
                <c:pt idx="107">
                  <c:v>2.1570000000000001E-7</c:v>
                </c:pt>
                <c:pt idx="108">
                  <c:v>2.1579999999999999E-7</c:v>
                </c:pt>
                <c:pt idx="109">
                  <c:v>2.1540000000000001E-7</c:v>
                </c:pt>
                <c:pt idx="110">
                  <c:v>2.146E-7</c:v>
                </c:pt>
                <c:pt idx="111">
                  <c:v>2.1339999999999999E-7</c:v>
                </c:pt>
                <c:pt idx="112">
                  <c:v>2.118E-7</c:v>
                </c:pt>
                <c:pt idx="113">
                  <c:v>2.0989999999999999E-7</c:v>
                </c:pt>
                <c:pt idx="114">
                  <c:v>2.0760000000000001E-7</c:v>
                </c:pt>
                <c:pt idx="115">
                  <c:v>2.051E-7</c:v>
                </c:pt>
                <c:pt idx="116">
                  <c:v>2.023E-7</c:v>
                </c:pt>
                <c:pt idx="117">
                  <c:v>1.9929999999999999E-7</c:v>
                </c:pt>
                <c:pt idx="118">
                  <c:v>1.9609999999999999E-7</c:v>
                </c:pt>
                <c:pt idx="119">
                  <c:v>1.927E-7</c:v>
                </c:pt>
                <c:pt idx="120">
                  <c:v>1.8930000000000001E-7</c:v>
                </c:pt>
                <c:pt idx="121">
                  <c:v>1.857E-7</c:v>
                </c:pt>
                <c:pt idx="122">
                  <c:v>1.821E-7</c:v>
                </c:pt>
                <c:pt idx="123">
                  <c:v>1.7840000000000001E-7</c:v>
                </c:pt>
                <c:pt idx="124">
                  <c:v>1.747E-7</c:v>
                </c:pt>
                <c:pt idx="125">
                  <c:v>1.7109999999999999E-7</c:v>
                </c:pt>
                <c:pt idx="126">
                  <c:v>1.674E-7</c:v>
                </c:pt>
                <c:pt idx="127">
                  <c:v>1.6390000000000001E-7</c:v>
                </c:pt>
                <c:pt idx="128">
                  <c:v>1.6040000000000001E-7</c:v>
                </c:pt>
                <c:pt idx="129">
                  <c:v>1.571E-7</c:v>
                </c:pt>
                <c:pt idx="130">
                  <c:v>1.539E-7</c:v>
                </c:pt>
                <c:pt idx="131">
                  <c:v>1.508E-7</c:v>
                </c:pt>
                <c:pt idx="132">
                  <c:v>1.4789999999999999E-7</c:v>
                </c:pt>
                <c:pt idx="133">
                  <c:v>1.452E-7</c:v>
                </c:pt>
                <c:pt idx="134">
                  <c:v>1.4259999999999999E-7</c:v>
                </c:pt>
                <c:pt idx="135">
                  <c:v>1.4030000000000001E-7</c:v>
                </c:pt>
                <c:pt idx="136">
                  <c:v>1.381E-7</c:v>
                </c:pt>
                <c:pt idx="137">
                  <c:v>1.36E-7</c:v>
                </c:pt>
                <c:pt idx="138">
                  <c:v>1.3409999999999999E-7</c:v>
                </c:pt>
                <c:pt idx="139">
                  <c:v>1.3239999999999999E-7</c:v>
                </c:pt>
                <c:pt idx="140">
                  <c:v>1.3080000000000001E-7</c:v>
                </c:pt>
                <c:pt idx="141">
                  <c:v>1.293E-7</c:v>
                </c:pt>
                <c:pt idx="142">
                  <c:v>1.2800000000000001E-7</c:v>
                </c:pt>
                <c:pt idx="143">
                  <c:v>1.2669999999999999E-7</c:v>
                </c:pt>
                <c:pt idx="144">
                  <c:v>1.2560000000000001E-7</c:v>
                </c:pt>
                <c:pt idx="145">
                  <c:v>1.2459999999999999E-7</c:v>
                </c:pt>
                <c:pt idx="146">
                  <c:v>1.237E-7</c:v>
                </c:pt>
                <c:pt idx="147">
                  <c:v>1.229E-7</c:v>
                </c:pt>
                <c:pt idx="148">
                  <c:v>1.2209999999999999E-7</c:v>
                </c:pt>
                <c:pt idx="149">
                  <c:v>1.215E-7</c:v>
                </c:pt>
                <c:pt idx="150">
                  <c:v>1.209E-7</c:v>
                </c:pt>
                <c:pt idx="151">
                  <c:v>1.205E-7</c:v>
                </c:pt>
                <c:pt idx="152">
                  <c:v>1.201E-7</c:v>
                </c:pt>
                <c:pt idx="153">
                  <c:v>1.1969999999999999E-7</c:v>
                </c:pt>
                <c:pt idx="154">
                  <c:v>1.194E-7</c:v>
                </c:pt>
                <c:pt idx="155">
                  <c:v>1.191E-7</c:v>
                </c:pt>
                <c:pt idx="156">
                  <c:v>1.1880000000000001E-7</c:v>
                </c:pt>
                <c:pt idx="157">
                  <c:v>1.185E-7</c:v>
                </c:pt>
                <c:pt idx="158">
                  <c:v>1.1829999999999999E-7</c:v>
                </c:pt>
                <c:pt idx="159">
                  <c:v>1.18E-7</c:v>
                </c:pt>
                <c:pt idx="160">
                  <c:v>1.177E-7</c:v>
                </c:pt>
                <c:pt idx="161">
                  <c:v>1.1740000000000001E-7</c:v>
                </c:pt>
                <c:pt idx="162">
                  <c:v>1.171E-7</c:v>
                </c:pt>
                <c:pt idx="163">
                  <c:v>1.168E-7</c:v>
                </c:pt>
                <c:pt idx="164">
                  <c:v>1.164E-7</c:v>
                </c:pt>
                <c:pt idx="165">
                  <c:v>1.1600000000000001E-7</c:v>
                </c:pt>
                <c:pt idx="166">
                  <c:v>1.156E-7</c:v>
                </c:pt>
                <c:pt idx="167">
                  <c:v>1.151E-7</c:v>
                </c:pt>
                <c:pt idx="168">
                  <c:v>1.1459999999999999E-7</c:v>
                </c:pt>
                <c:pt idx="169">
                  <c:v>1.141E-7</c:v>
                </c:pt>
                <c:pt idx="170">
                  <c:v>1.135E-7</c:v>
                </c:pt>
                <c:pt idx="171">
                  <c:v>1.129E-7</c:v>
                </c:pt>
                <c:pt idx="172">
                  <c:v>1.1230000000000001E-7</c:v>
                </c:pt>
                <c:pt idx="173">
                  <c:v>1.117E-7</c:v>
                </c:pt>
                <c:pt idx="174">
                  <c:v>1.11E-7</c:v>
                </c:pt>
                <c:pt idx="175">
                  <c:v>1.104E-7</c:v>
                </c:pt>
                <c:pt idx="176">
                  <c:v>1.097E-7</c:v>
                </c:pt>
                <c:pt idx="177">
                  <c:v>1.091E-7</c:v>
                </c:pt>
                <c:pt idx="178">
                  <c:v>1.085E-7</c:v>
                </c:pt>
                <c:pt idx="179">
                  <c:v>1.0789999999999999E-7</c:v>
                </c:pt>
                <c:pt idx="180">
                  <c:v>1.074E-7</c:v>
                </c:pt>
                <c:pt idx="181">
                  <c:v>1.069E-7</c:v>
                </c:pt>
                <c:pt idx="182">
                  <c:v>1.066E-7</c:v>
                </c:pt>
                <c:pt idx="183">
                  <c:v>1.064E-7</c:v>
                </c:pt>
                <c:pt idx="184">
                  <c:v>1.064E-7</c:v>
                </c:pt>
                <c:pt idx="185">
                  <c:v>1.066E-7</c:v>
                </c:pt>
                <c:pt idx="186">
                  <c:v>1.071E-7</c:v>
                </c:pt>
                <c:pt idx="187">
                  <c:v>1.08E-7</c:v>
                </c:pt>
                <c:pt idx="188">
                  <c:v>1.0930000000000001E-7</c:v>
                </c:pt>
                <c:pt idx="189">
                  <c:v>1.111E-7</c:v>
                </c:pt>
                <c:pt idx="190">
                  <c:v>1.134E-7</c:v>
                </c:pt>
                <c:pt idx="191">
                  <c:v>1.163E-7</c:v>
                </c:pt>
                <c:pt idx="192">
                  <c:v>1.1960000000000001E-7</c:v>
                </c:pt>
                <c:pt idx="193">
                  <c:v>1.233E-7</c:v>
                </c:pt>
                <c:pt idx="194">
                  <c:v>1.2739999999999999E-7</c:v>
                </c:pt>
                <c:pt idx="195">
                  <c:v>1.3159999999999999E-7</c:v>
                </c:pt>
                <c:pt idx="196">
                  <c:v>1.3589999999999999E-7</c:v>
                </c:pt>
                <c:pt idx="197">
                  <c:v>1.4009999999999999E-7</c:v>
                </c:pt>
                <c:pt idx="198">
                  <c:v>1.441E-7</c:v>
                </c:pt>
                <c:pt idx="199">
                  <c:v>1.4770000000000001E-7</c:v>
                </c:pt>
                <c:pt idx="200">
                  <c:v>1.508E-7</c:v>
                </c:pt>
                <c:pt idx="201">
                  <c:v>1.5349999999999999E-7</c:v>
                </c:pt>
                <c:pt idx="202">
                  <c:v>1.5559999999999999E-7</c:v>
                </c:pt>
                <c:pt idx="203">
                  <c:v>1.572E-7</c:v>
                </c:pt>
                <c:pt idx="204">
                  <c:v>1.5830000000000001E-7</c:v>
                </c:pt>
                <c:pt idx="205">
                  <c:v>1.589E-7</c:v>
                </c:pt>
                <c:pt idx="206">
                  <c:v>1.5900000000000001E-7</c:v>
                </c:pt>
                <c:pt idx="207">
                  <c:v>1.5870000000000001E-7</c:v>
                </c:pt>
                <c:pt idx="208">
                  <c:v>1.5800000000000001E-7</c:v>
                </c:pt>
                <c:pt idx="209">
                  <c:v>1.571E-7</c:v>
                </c:pt>
                <c:pt idx="210">
                  <c:v>1.5599999999999999E-7</c:v>
                </c:pt>
                <c:pt idx="211">
                  <c:v>1.547E-7</c:v>
                </c:pt>
                <c:pt idx="212">
                  <c:v>1.533E-7</c:v>
                </c:pt>
                <c:pt idx="213">
                  <c:v>1.519E-7</c:v>
                </c:pt>
                <c:pt idx="214">
                  <c:v>1.504E-7</c:v>
                </c:pt>
                <c:pt idx="215">
                  <c:v>1.49E-7</c:v>
                </c:pt>
                <c:pt idx="216">
                  <c:v>1.476E-7</c:v>
                </c:pt>
                <c:pt idx="217">
                  <c:v>1.4630000000000001E-7</c:v>
                </c:pt>
                <c:pt idx="218">
                  <c:v>1.4499999999999999E-7</c:v>
                </c:pt>
                <c:pt idx="219">
                  <c:v>1.4390000000000001E-7</c:v>
                </c:pt>
                <c:pt idx="220">
                  <c:v>1.4289999999999999E-7</c:v>
                </c:pt>
                <c:pt idx="221">
                  <c:v>1.4189999999999999E-7</c:v>
                </c:pt>
                <c:pt idx="222">
                  <c:v>1.4110000000000001E-7</c:v>
                </c:pt>
                <c:pt idx="223">
                  <c:v>1.4030000000000001E-7</c:v>
                </c:pt>
                <c:pt idx="224">
                  <c:v>1.3969999999999999E-7</c:v>
                </c:pt>
                <c:pt idx="225">
                  <c:v>1.3899999999999999E-7</c:v>
                </c:pt>
                <c:pt idx="226">
                  <c:v>1.385E-7</c:v>
                </c:pt>
                <c:pt idx="227">
                  <c:v>1.3799999999999999E-7</c:v>
                </c:pt>
                <c:pt idx="228">
                  <c:v>1.3759999999999999E-7</c:v>
                </c:pt>
                <c:pt idx="229">
                  <c:v>1.3720000000000001E-7</c:v>
                </c:pt>
                <c:pt idx="230">
                  <c:v>1.3689999999999999E-7</c:v>
                </c:pt>
                <c:pt idx="231">
                  <c:v>1.367E-7</c:v>
                </c:pt>
                <c:pt idx="232">
                  <c:v>1.3650000000000001E-7</c:v>
                </c:pt>
                <c:pt idx="233">
                  <c:v>1.364E-7</c:v>
                </c:pt>
                <c:pt idx="234">
                  <c:v>1.363E-7</c:v>
                </c:pt>
                <c:pt idx="235">
                  <c:v>1.363E-7</c:v>
                </c:pt>
                <c:pt idx="236">
                  <c:v>1.363E-7</c:v>
                </c:pt>
                <c:pt idx="237">
                  <c:v>1.363E-7</c:v>
                </c:pt>
                <c:pt idx="238">
                  <c:v>1.363E-7</c:v>
                </c:pt>
                <c:pt idx="239">
                  <c:v>1.364E-7</c:v>
                </c:pt>
                <c:pt idx="240">
                  <c:v>1.364E-7</c:v>
                </c:pt>
                <c:pt idx="241">
                  <c:v>1.3650000000000001E-7</c:v>
                </c:pt>
                <c:pt idx="242">
                  <c:v>1.3650000000000001E-7</c:v>
                </c:pt>
                <c:pt idx="243">
                  <c:v>1.3659999999999999E-7</c:v>
                </c:pt>
                <c:pt idx="244">
                  <c:v>1.367E-7</c:v>
                </c:pt>
                <c:pt idx="245">
                  <c:v>1.3680000000000001E-7</c:v>
                </c:pt>
                <c:pt idx="246">
                  <c:v>1.37E-7</c:v>
                </c:pt>
                <c:pt idx="247">
                  <c:v>1.371E-7</c:v>
                </c:pt>
                <c:pt idx="248">
                  <c:v>1.3729999999999999E-7</c:v>
                </c:pt>
                <c:pt idx="249">
                  <c:v>1.3750000000000001E-7</c:v>
                </c:pt>
                <c:pt idx="250">
                  <c:v>1.377E-7</c:v>
                </c:pt>
                <c:pt idx="251">
                  <c:v>1.3799999999999999E-7</c:v>
                </c:pt>
                <c:pt idx="252">
                  <c:v>1.3829999999999999E-7</c:v>
                </c:pt>
                <c:pt idx="253">
                  <c:v>1.3860000000000001E-7</c:v>
                </c:pt>
                <c:pt idx="254">
                  <c:v>1.3890000000000001E-7</c:v>
                </c:pt>
                <c:pt idx="255">
                  <c:v>1.3930000000000001E-7</c:v>
                </c:pt>
                <c:pt idx="256">
                  <c:v>1.3960000000000001E-7</c:v>
                </c:pt>
                <c:pt idx="257">
                  <c:v>1.4000000000000001E-7</c:v>
                </c:pt>
                <c:pt idx="258">
                  <c:v>1.4040000000000001E-7</c:v>
                </c:pt>
                <c:pt idx="259">
                  <c:v>1.4079999999999999E-7</c:v>
                </c:pt>
                <c:pt idx="260">
                  <c:v>1.4110000000000001E-7</c:v>
                </c:pt>
                <c:pt idx="261">
                  <c:v>1.4140000000000001E-7</c:v>
                </c:pt>
                <c:pt idx="262">
                  <c:v>1.417E-7</c:v>
                </c:pt>
                <c:pt idx="263">
                  <c:v>1.42E-7</c:v>
                </c:pt>
                <c:pt idx="264">
                  <c:v>1.4219999999999999E-7</c:v>
                </c:pt>
                <c:pt idx="265">
                  <c:v>1.423E-7</c:v>
                </c:pt>
                <c:pt idx="266">
                  <c:v>1.4250000000000001E-7</c:v>
                </c:pt>
                <c:pt idx="267">
                  <c:v>1.4259999999999999E-7</c:v>
                </c:pt>
                <c:pt idx="268">
                  <c:v>1.427E-7</c:v>
                </c:pt>
                <c:pt idx="269">
                  <c:v>1.4280000000000001E-7</c:v>
                </c:pt>
                <c:pt idx="270">
                  <c:v>1.4280000000000001E-7</c:v>
                </c:pt>
                <c:pt idx="271">
                  <c:v>1.4289999999999999E-7</c:v>
                </c:pt>
                <c:pt idx="272">
                  <c:v>1.4289999999999999E-7</c:v>
                </c:pt>
                <c:pt idx="273">
                  <c:v>1.43E-7</c:v>
                </c:pt>
                <c:pt idx="274">
                  <c:v>1.43E-7</c:v>
                </c:pt>
                <c:pt idx="275">
                  <c:v>1.43E-7</c:v>
                </c:pt>
                <c:pt idx="276">
                  <c:v>1.43E-7</c:v>
                </c:pt>
                <c:pt idx="277">
                  <c:v>1.431E-7</c:v>
                </c:pt>
                <c:pt idx="278">
                  <c:v>1.431E-7</c:v>
                </c:pt>
                <c:pt idx="279">
                  <c:v>1.431E-7</c:v>
                </c:pt>
                <c:pt idx="280">
                  <c:v>1.431E-7</c:v>
                </c:pt>
                <c:pt idx="281">
                  <c:v>1.431E-7</c:v>
                </c:pt>
                <c:pt idx="282">
                  <c:v>1.431E-7</c:v>
                </c:pt>
                <c:pt idx="283">
                  <c:v>1.431E-7</c:v>
                </c:pt>
                <c:pt idx="284">
                  <c:v>1.431E-7</c:v>
                </c:pt>
                <c:pt idx="285">
                  <c:v>1.431E-7</c:v>
                </c:pt>
                <c:pt idx="286">
                  <c:v>1.4320000000000001E-7</c:v>
                </c:pt>
                <c:pt idx="287">
                  <c:v>1.4320000000000001E-7</c:v>
                </c:pt>
                <c:pt idx="288">
                  <c:v>1.4320000000000001E-7</c:v>
                </c:pt>
                <c:pt idx="289">
                  <c:v>1.4320000000000001E-7</c:v>
                </c:pt>
                <c:pt idx="290">
                  <c:v>1.4320000000000001E-7</c:v>
                </c:pt>
                <c:pt idx="291">
                  <c:v>1.4320000000000001E-7</c:v>
                </c:pt>
                <c:pt idx="292">
                  <c:v>1.4320000000000001E-7</c:v>
                </c:pt>
                <c:pt idx="293">
                  <c:v>1.4320000000000001E-7</c:v>
                </c:pt>
                <c:pt idx="294">
                  <c:v>1.4320000000000001E-7</c:v>
                </c:pt>
                <c:pt idx="295">
                  <c:v>1.4320000000000001E-7</c:v>
                </c:pt>
                <c:pt idx="296">
                  <c:v>1.4320000000000001E-7</c:v>
                </c:pt>
                <c:pt idx="297">
                  <c:v>1.4320000000000001E-7</c:v>
                </c:pt>
                <c:pt idx="298">
                  <c:v>1.4320000000000001E-7</c:v>
                </c:pt>
                <c:pt idx="299">
                  <c:v>1.4320000000000001E-7</c:v>
                </c:pt>
                <c:pt idx="300">
                  <c:v>1.4320000000000001E-7</c:v>
                </c:pt>
                <c:pt idx="301">
                  <c:v>1.4320000000000001E-7</c:v>
                </c:pt>
                <c:pt idx="302">
                  <c:v>1.4320000000000001E-7</c:v>
                </c:pt>
                <c:pt idx="303">
                  <c:v>1.4320000000000001E-7</c:v>
                </c:pt>
                <c:pt idx="304">
                  <c:v>1.4320000000000001E-7</c:v>
                </c:pt>
                <c:pt idx="305">
                  <c:v>1.4320000000000001E-7</c:v>
                </c:pt>
                <c:pt idx="306">
                  <c:v>1.4320000000000001E-7</c:v>
                </c:pt>
                <c:pt idx="307">
                  <c:v>1.4320000000000001E-7</c:v>
                </c:pt>
                <c:pt idx="308">
                  <c:v>1.4320000000000001E-7</c:v>
                </c:pt>
                <c:pt idx="309">
                  <c:v>1.4320000000000001E-7</c:v>
                </c:pt>
                <c:pt idx="310">
                  <c:v>1.4320000000000001E-7</c:v>
                </c:pt>
                <c:pt idx="311">
                  <c:v>1.4320000000000001E-7</c:v>
                </c:pt>
                <c:pt idx="312">
                  <c:v>1.4320000000000001E-7</c:v>
                </c:pt>
                <c:pt idx="313">
                  <c:v>1.4320000000000001E-7</c:v>
                </c:pt>
                <c:pt idx="314">
                  <c:v>1.4320000000000001E-7</c:v>
                </c:pt>
                <c:pt idx="315">
                  <c:v>1.4320000000000001E-7</c:v>
                </c:pt>
                <c:pt idx="316">
                  <c:v>1.4320000000000001E-7</c:v>
                </c:pt>
                <c:pt idx="317">
                  <c:v>1.4320000000000001E-7</c:v>
                </c:pt>
                <c:pt idx="318">
                  <c:v>1.4320000000000001E-7</c:v>
                </c:pt>
                <c:pt idx="319">
                  <c:v>1.4320000000000001E-7</c:v>
                </c:pt>
                <c:pt idx="320">
                  <c:v>1.4320000000000001E-7</c:v>
                </c:pt>
                <c:pt idx="321">
                  <c:v>1.4320000000000001E-7</c:v>
                </c:pt>
                <c:pt idx="322">
                  <c:v>1.4320000000000001E-7</c:v>
                </c:pt>
                <c:pt idx="323">
                  <c:v>1.4320000000000001E-7</c:v>
                </c:pt>
                <c:pt idx="324">
                  <c:v>1.4320000000000001E-7</c:v>
                </c:pt>
                <c:pt idx="325">
                  <c:v>1.4320000000000001E-7</c:v>
                </c:pt>
                <c:pt idx="326">
                  <c:v>1.4320000000000001E-7</c:v>
                </c:pt>
                <c:pt idx="327">
                  <c:v>1.4320000000000001E-7</c:v>
                </c:pt>
                <c:pt idx="328">
                  <c:v>1.4320000000000001E-7</c:v>
                </c:pt>
                <c:pt idx="329">
                  <c:v>1.4320000000000001E-7</c:v>
                </c:pt>
                <c:pt idx="330">
                  <c:v>1.4320000000000001E-7</c:v>
                </c:pt>
                <c:pt idx="331">
                  <c:v>1.4320000000000001E-7</c:v>
                </c:pt>
                <c:pt idx="332">
                  <c:v>1.4320000000000001E-7</c:v>
                </c:pt>
                <c:pt idx="333">
                  <c:v>1.4320000000000001E-7</c:v>
                </c:pt>
                <c:pt idx="334">
                  <c:v>1.4320000000000001E-7</c:v>
                </c:pt>
                <c:pt idx="335">
                  <c:v>1.4320000000000001E-7</c:v>
                </c:pt>
                <c:pt idx="336">
                  <c:v>1.4320000000000001E-7</c:v>
                </c:pt>
                <c:pt idx="337">
                  <c:v>1.4320000000000001E-7</c:v>
                </c:pt>
                <c:pt idx="338">
                  <c:v>1.4320000000000001E-7</c:v>
                </c:pt>
                <c:pt idx="339">
                  <c:v>1.4320000000000001E-7</c:v>
                </c:pt>
                <c:pt idx="340">
                  <c:v>1.4320000000000001E-7</c:v>
                </c:pt>
                <c:pt idx="341">
                  <c:v>1.4320000000000001E-7</c:v>
                </c:pt>
                <c:pt idx="342">
                  <c:v>1.4320000000000001E-7</c:v>
                </c:pt>
                <c:pt idx="343">
                  <c:v>1.4320000000000001E-7</c:v>
                </c:pt>
                <c:pt idx="344">
                  <c:v>1.4320000000000001E-7</c:v>
                </c:pt>
                <c:pt idx="345">
                  <c:v>1.4320000000000001E-7</c:v>
                </c:pt>
                <c:pt idx="346">
                  <c:v>1.4320000000000001E-7</c:v>
                </c:pt>
                <c:pt idx="347">
                  <c:v>1.4320000000000001E-7</c:v>
                </c:pt>
                <c:pt idx="348">
                  <c:v>1.4320000000000001E-7</c:v>
                </c:pt>
                <c:pt idx="349">
                  <c:v>1.4320000000000001E-7</c:v>
                </c:pt>
                <c:pt idx="350">
                  <c:v>1.4320000000000001E-7</c:v>
                </c:pt>
                <c:pt idx="351">
                  <c:v>1.4320000000000001E-7</c:v>
                </c:pt>
                <c:pt idx="352">
                  <c:v>1.4320000000000001E-7</c:v>
                </c:pt>
                <c:pt idx="353">
                  <c:v>1.4320000000000001E-7</c:v>
                </c:pt>
                <c:pt idx="354">
                  <c:v>1.4320000000000001E-7</c:v>
                </c:pt>
                <c:pt idx="355">
                  <c:v>1.4320000000000001E-7</c:v>
                </c:pt>
                <c:pt idx="356">
                  <c:v>1.4320000000000001E-7</c:v>
                </c:pt>
                <c:pt idx="357">
                  <c:v>1.4320000000000001E-7</c:v>
                </c:pt>
                <c:pt idx="358">
                  <c:v>1.4320000000000001E-7</c:v>
                </c:pt>
                <c:pt idx="359">
                  <c:v>1.4320000000000001E-7</c:v>
                </c:pt>
                <c:pt idx="360">
                  <c:v>1.4320000000000001E-7</c:v>
                </c:pt>
                <c:pt idx="361">
                  <c:v>1.4320000000000001E-7</c:v>
                </c:pt>
                <c:pt idx="362">
                  <c:v>1.4320000000000001E-7</c:v>
                </c:pt>
                <c:pt idx="363">
                  <c:v>1.4320000000000001E-7</c:v>
                </c:pt>
                <c:pt idx="364">
                  <c:v>1.4320000000000001E-7</c:v>
                </c:pt>
                <c:pt idx="365">
                  <c:v>1.4320000000000001E-7</c:v>
                </c:pt>
                <c:pt idx="366">
                  <c:v>1.4320000000000001E-7</c:v>
                </c:pt>
                <c:pt idx="367">
                  <c:v>1.4320000000000001E-7</c:v>
                </c:pt>
                <c:pt idx="368">
                  <c:v>1.4320000000000001E-7</c:v>
                </c:pt>
                <c:pt idx="369">
                  <c:v>1.4320000000000001E-7</c:v>
                </c:pt>
                <c:pt idx="370">
                  <c:v>1.4320000000000001E-7</c:v>
                </c:pt>
                <c:pt idx="371">
                  <c:v>1.4320000000000001E-7</c:v>
                </c:pt>
                <c:pt idx="372">
                  <c:v>1.4320000000000001E-7</c:v>
                </c:pt>
                <c:pt idx="373">
                  <c:v>1.4320000000000001E-7</c:v>
                </c:pt>
                <c:pt idx="374">
                  <c:v>1.4320000000000001E-7</c:v>
                </c:pt>
                <c:pt idx="375">
                  <c:v>1.4320000000000001E-7</c:v>
                </c:pt>
                <c:pt idx="376">
                  <c:v>1.4320000000000001E-7</c:v>
                </c:pt>
                <c:pt idx="377">
                  <c:v>1.4320000000000001E-7</c:v>
                </c:pt>
                <c:pt idx="378">
                  <c:v>1.4320000000000001E-7</c:v>
                </c:pt>
                <c:pt idx="379">
                  <c:v>1.4320000000000001E-7</c:v>
                </c:pt>
                <c:pt idx="380">
                  <c:v>1.4320000000000001E-7</c:v>
                </c:pt>
                <c:pt idx="381">
                  <c:v>1.4320000000000001E-7</c:v>
                </c:pt>
                <c:pt idx="382">
                  <c:v>1.4320000000000001E-7</c:v>
                </c:pt>
                <c:pt idx="383">
                  <c:v>1.4320000000000001E-7</c:v>
                </c:pt>
                <c:pt idx="384">
                  <c:v>1.4320000000000001E-7</c:v>
                </c:pt>
                <c:pt idx="385">
                  <c:v>1.4320000000000001E-7</c:v>
                </c:pt>
                <c:pt idx="386">
                  <c:v>1.4320000000000001E-7</c:v>
                </c:pt>
                <c:pt idx="387">
                  <c:v>1.4320000000000001E-7</c:v>
                </c:pt>
                <c:pt idx="388">
                  <c:v>1.4320000000000001E-7</c:v>
                </c:pt>
                <c:pt idx="389">
                  <c:v>1.4320000000000001E-7</c:v>
                </c:pt>
                <c:pt idx="390">
                  <c:v>1.4320000000000001E-7</c:v>
                </c:pt>
                <c:pt idx="391">
                  <c:v>1.4320000000000001E-7</c:v>
                </c:pt>
                <c:pt idx="392">
                  <c:v>1.4320000000000001E-7</c:v>
                </c:pt>
                <c:pt idx="393">
                  <c:v>1.4320000000000001E-7</c:v>
                </c:pt>
                <c:pt idx="394">
                  <c:v>1.4320000000000001E-7</c:v>
                </c:pt>
                <c:pt idx="395">
                  <c:v>1.4320000000000001E-7</c:v>
                </c:pt>
                <c:pt idx="396">
                  <c:v>1.4320000000000001E-7</c:v>
                </c:pt>
                <c:pt idx="397">
                  <c:v>1.4320000000000001E-7</c:v>
                </c:pt>
                <c:pt idx="398">
                  <c:v>1.4320000000000001E-7</c:v>
                </c:pt>
                <c:pt idx="399">
                  <c:v>1.4320000000000001E-7</c:v>
                </c:pt>
                <c:pt idx="400">
                  <c:v>1.4320000000000001E-7</c:v>
                </c:pt>
                <c:pt idx="401">
                  <c:v>1.4320000000000001E-7</c:v>
                </c:pt>
                <c:pt idx="402">
                  <c:v>1.4320000000000001E-7</c:v>
                </c:pt>
                <c:pt idx="403">
                  <c:v>1.4320000000000001E-7</c:v>
                </c:pt>
                <c:pt idx="404">
                  <c:v>1.4320000000000001E-7</c:v>
                </c:pt>
                <c:pt idx="405">
                  <c:v>1.4320000000000001E-7</c:v>
                </c:pt>
                <c:pt idx="406">
                  <c:v>1.4320000000000001E-7</c:v>
                </c:pt>
                <c:pt idx="407">
                  <c:v>1.4320000000000001E-7</c:v>
                </c:pt>
                <c:pt idx="408">
                  <c:v>1.4320000000000001E-7</c:v>
                </c:pt>
                <c:pt idx="409">
                  <c:v>1.4320000000000001E-7</c:v>
                </c:pt>
                <c:pt idx="410">
                  <c:v>1.4320000000000001E-7</c:v>
                </c:pt>
                <c:pt idx="411">
                  <c:v>1.4320000000000001E-7</c:v>
                </c:pt>
                <c:pt idx="412">
                  <c:v>1.4320000000000001E-7</c:v>
                </c:pt>
                <c:pt idx="413">
                  <c:v>1.4320000000000001E-7</c:v>
                </c:pt>
                <c:pt idx="414">
                  <c:v>1.4320000000000001E-7</c:v>
                </c:pt>
                <c:pt idx="415">
                  <c:v>1.4320000000000001E-7</c:v>
                </c:pt>
                <c:pt idx="416">
                  <c:v>1.4320000000000001E-7</c:v>
                </c:pt>
                <c:pt idx="417">
                  <c:v>1.4320000000000001E-7</c:v>
                </c:pt>
                <c:pt idx="418">
                  <c:v>1.4320000000000001E-7</c:v>
                </c:pt>
                <c:pt idx="419">
                  <c:v>1.4320000000000001E-7</c:v>
                </c:pt>
                <c:pt idx="420">
                  <c:v>1.4320000000000001E-7</c:v>
                </c:pt>
                <c:pt idx="421">
                  <c:v>1.4320000000000001E-7</c:v>
                </c:pt>
                <c:pt idx="422">
                  <c:v>1.4320000000000001E-7</c:v>
                </c:pt>
                <c:pt idx="423">
                  <c:v>1.4320000000000001E-7</c:v>
                </c:pt>
                <c:pt idx="424">
                  <c:v>1.4320000000000001E-7</c:v>
                </c:pt>
                <c:pt idx="425">
                  <c:v>1.4320000000000001E-7</c:v>
                </c:pt>
                <c:pt idx="426">
                  <c:v>1.4320000000000001E-7</c:v>
                </c:pt>
                <c:pt idx="427">
                  <c:v>1.4320000000000001E-7</c:v>
                </c:pt>
                <c:pt idx="428">
                  <c:v>1.4320000000000001E-7</c:v>
                </c:pt>
                <c:pt idx="429">
                  <c:v>1.4320000000000001E-7</c:v>
                </c:pt>
                <c:pt idx="430">
                  <c:v>1.4320000000000001E-7</c:v>
                </c:pt>
                <c:pt idx="431">
                  <c:v>1.4320000000000001E-7</c:v>
                </c:pt>
                <c:pt idx="432">
                  <c:v>1.4320000000000001E-7</c:v>
                </c:pt>
                <c:pt idx="433">
                  <c:v>1.4320000000000001E-7</c:v>
                </c:pt>
                <c:pt idx="434">
                  <c:v>1.4320000000000001E-7</c:v>
                </c:pt>
                <c:pt idx="435">
                  <c:v>1.4320000000000001E-7</c:v>
                </c:pt>
                <c:pt idx="436">
                  <c:v>1.4320000000000001E-7</c:v>
                </c:pt>
                <c:pt idx="437">
                  <c:v>1.4320000000000001E-7</c:v>
                </c:pt>
                <c:pt idx="438">
                  <c:v>1.4320000000000001E-7</c:v>
                </c:pt>
                <c:pt idx="439">
                  <c:v>1.4320000000000001E-7</c:v>
                </c:pt>
                <c:pt idx="440">
                  <c:v>1.4320000000000001E-7</c:v>
                </c:pt>
                <c:pt idx="441">
                  <c:v>1.4320000000000001E-7</c:v>
                </c:pt>
                <c:pt idx="442">
                  <c:v>1.4320000000000001E-7</c:v>
                </c:pt>
                <c:pt idx="443">
                  <c:v>1.4320000000000001E-7</c:v>
                </c:pt>
                <c:pt idx="444">
                  <c:v>1.4320000000000001E-7</c:v>
                </c:pt>
                <c:pt idx="445">
                  <c:v>1.4320000000000001E-7</c:v>
                </c:pt>
                <c:pt idx="446">
                  <c:v>1.4320000000000001E-7</c:v>
                </c:pt>
                <c:pt idx="447">
                  <c:v>1.4320000000000001E-7</c:v>
                </c:pt>
                <c:pt idx="448">
                  <c:v>1.4320000000000001E-7</c:v>
                </c:pt>
                <c:pt idx="449">
                  <c:v>1.4320000000000001E-7</c:v>
                </c:pt>
                <c:pt idx="450">
                  <c:v>1.4320000000000001E-7</c:v>
                </c:pt>
                <c:pt idx="451">
                  <c:v>1.4320000000000001E-7</c:v>
                </c:pt>
                <c:pt idx="452">
                  <c:v>1.4320000000000001E-7</c:v>
                </c:pt>
                <c:pt idx="453">
                  <c:v>1.4320000000000001E-7</c:v>
                </c:pt>
                <c:pt idx="454">
                  <c:v>1.4320000000000001E-7</c:v>
                </c:pt>
                <c:pt idx="455">
                  <c:v>1.4320000000000001E-7</c:v>
                </c:pt>
                <c:pt idx="456">
                  <c:v>1.4320000000000001E-7</c:v>
                </c:pt>
                <c:pt idx="457">
                  <c:v>1.4320000000000001E-7</c:v>
                </c:pt>
                <c:pt idx="458">
                  <c:v>1.4320000000000001E-7</c:v>
                </c:pt>
                <c:pt idx="459">
                  <c:v>1.4320000000000001E-7</c:v>
                </c:pt>
                <c:pt idx="460">
                  <c:v>1.4320000000000001E-7</c:v>
                </c:pt>
                <c:pt idx="461">
                  <c:v>1.4320000000000001E-7</c:v>
                </c:pt>
                <c:pt idx="462">
                  <c:v>1.4320000000000001E-7</c:v>
                </c:pt>
                <c:pt idx="463">
                  <c:v>1.4320000000000001E-7</c:v>
                </c:pt>
                <c:pt idx="464">
                  <c:v>1.4320000000000001E-7</c:v>
                </c:pt>
                <c:pt idx="465">
                  <c:v>1.4320000000000001E-7</c:v>
                </c:pt>
                <c:pt idx="466">
                  <c:v>1.4320000000000001E-7</c:v>
                </c:pt>
                <c:pt idx="467">
                  <c:v>1.4320000000000001E-7</c:v>
                </c:pt>
                <c:pt idx="468">
                  <c:v>1.4320000000000001E-7</c:v>
                </c:pt>
                <c:pt idx="469">
                  <c:v>1.4320000000000001E-7</c:v>
                </c:pt>
                <c:pt idx="470">
                  <c:v>1.4320000000000001E-7</c:v>
                </c:pt>
                <c:pt idx="471">
                  <c:v>1.4320000000000001E-7</c:v>
                </c:pt>
                <c:pt idx="472">
                  <c:v>1.4320000000000001E-7</c:v>
                </c:pt>
                <c:pt idx="473">
                  <c:v>1.4320000000000001E-7</c:v>
                </c:pt>
                <c:pt idx="474">
                  <c:v>1.4320000000000001E-7</c:v>
                </c:pt>
                <c:pt idx="475">
                  <c:v>1.4320000000000001E-7</c:v>
                </c:pt>
                <c:pt idx="476">
                  <c:v>1.4320000000000001E-7</c:v>
                </c:pt>
                <c:pt idx="477">
                  <c:v>1.4320000000000001E-7</c:v>
                </c:pt>
                <c:pt idx="478">
                  <c:v>1.4320000000000001E-7</c:v>
                </c:pt>
                <c:pt idx="479">
                  <c:v>1.4320000000000001E-7</c:v>
                </c:pt>
                <c:pt idx="480">
                  <c:v>1.4320000000000001E-7</c:v>
                </c:pt>
                <c:pt idx="481">
                  <c:v>1.4320000000000001E-7</c:v>
                </c:pt>
                <c:pt idx="482">
                  <c:v>1.4320000000000001E-7</c:v>
                </c:pt>
                <c:pt idx="483">
                  <c:v>1.4320000000000001E-7</c:v>
                </c:pt>
                <c:pt idx="484">
                  <c:v>1.4320000000000001E-7</c:v>
                </c:pt>
                <c:pt idx="485">
                  <c:v>1.4320000000000001E-7</c:v>
                </c:pt>
                <c:pt idx="486">
                  <c:v>1.4320000000000001E-7</c:v>
                </c:pt>
                <c:pt idx="487">
                  <c:v>1.4329999999999999E-7</c:v>
                </c:pt>
                <c:pt idx="488">
                  <c:v>1.4329999999999999E-7</c:v>
                </c:pt>
                <c:pt idx="489">
                  <c:v>1.4329999999999999E-7</c:v>
                </c:pt>
                <c:pt idx="490">
                  <c:v>1.4329999999999999E-7</c:v>
                </c:pt>
                <c:pt idx="491">
                  <c:v>1.4329999999999999E-7</c:v>
                </c:pt>
                <c:pt idx="492">
                  <c:v>1.4329999999999999E-7</c:v>
                </c:pt>
                <c:pt idx="493">
                  <c:v>1.4329999999999999E-7</c:v>
                </c:pt>
                <c:pt idx="494">
                  <c:v>1.4329999999999999E-7</c:v>
                </c:pt>
                <c:pt idx="495">
                  <c:v>1.4329999999999999E-7</c:v>
                </c:pt>
                <c:pt idx="496">
                  <c:v>1.4329999999999999E-7</c:v>
                </c:pt>
                <c:pt idx="497">
                  <c:v>1.4329999999999999E-7</c:v>
                </c:pt>
                <c:pt idx="498">
                  <c:v>1.4329999999999999E-7</c:v>
                </c:pt>
                <c:pt idx="499">
                  <c:v>1.4329999999999999E-7</c:v>
                </c:pt>
                <c:pt idx="500">
                  <c:v>1.4329999999999999E-7</c:v>
                </c:pt>
                <c:pt idx="501">
                  <c:v>1.4329999999999999E-7</c:v>
                </c:pt>
                <c:pt idx="502">
                  <c:v>1.4329999999999999E-7</c:v>
                </c:pt>
                <c:pt idx="503">
                  <c:v>1.4329999999999999E-7</c:v>
                </c:pt>
                <c:pt idx="504">
                  <c:v>1.4329999999999999E-7</c:v>
                </c:pt>
                <c:pt idx="505">
                  <c:v>1.4329999999999999E-7</c:v>
                </c:pt>
                <c:pt idx="506">
                  <c:v>1.4329999999999999E-7</c:v>
                </c:pt>
                <c:pt idx="507">
                  <c:v>1.4329999999999999E-7</c:v>
                </c:pt>
                <c:pt idx="508">
                  <c:v>1.4329999999999999E-7</c:v>
                </c:pt>
                <c:pt idx="509">
                  <c:v>1.4329999999999999E-7</c:v>
                </c:pt>
                <c:pt idx="510">
                  <c:v>1.4329999999999999E-7</c:v>
                </c:pt>
                <c:pt idx="511">
                  <c:v>1.4329999999999999E-7</c:v>
                </c:pt>
                <c:pt idx="512">
                  <c:v>1.4329999999999999E-7</c:v>
                </c:pt>
                <c:pt idx="513">
                  <c:v>1.4329999999999999E-7</c:v>
                </c:pt>
                <c:pt idx="514">
                  <c:v>1.4329999999999999E-7</c:v>
                </c:pt>
                <c:pt idx="515">
                  <c:v>1.4329999999999999E-7</c:v>
                </c:pt>
                <c:pt idx="516">
                  <c:v>1.4329999999999999E-7</c:v>
                </c:pt>
                <c:pt idx="517">
                  <c:v>1.4329999999999999E-7</c:v>
                </c:pt>
                <c:pt idx="518">
                  <c:v>1.4329999999999999E-7</c:v>
                </c:pt>
                <c:pt idx="519">
                  <c:v>1.4329999999999999E-7</c:v>
                </c:pt>
                <c:pt idx="520">
                  <c:v>1.4329999999999999E-7</c:v>
                </c:pt>
                <c:pt idx="521">
                  <c:v>1.4329999999999999E-7</c:v>
                </c:pt>
                <c:pt idx="522">
                  <c:v>1.4329999999999999E-7</c:v>
                </c:pt>
                <c:pt idx="523">
                  <c:v>1.4329999999999999E-7</c:v>
                </c:pt>
                <c:pt idx="524">
                  <c:v>1.4329999999999999E-7</c:v>
                </c:pt>
                <c:pt idx="525">
                  <c:v>1.4329999999999999E-7</c:v>
                </c:pt>
                <c:pt idx="526">
                  <c:v>1.4329999999999999E-7</c:v>
                </c:pt>
                <c:pt idx="527">
                  <c:v>1.4329999999999999E-7</c:v>
                </c:pt>
                <c:pt idx="528">
                  <c:v>1.4329999999999999E-7</c:v>
                </c:pt>
                <c:pt idx="529">
                  <c:v>1.4329999999999999E-7</c:v>
                </c:pt>
                <c:pt idx="530">
                  <c:v>1.4329999999999999E-7</c:v>
                </c:pt>
                <c:pt idx="531">
                  <c:v>1.4329999999999999E-7</c:v>
                </c:pt>
                <c:pt idx="532">
                  <c:v>1.4329999999999999E-7</c:v>
                </c:pt>
                <c:pt idx="533">
                  <c:v>1.4329999999999999E-7</c:v>
                </c:pt>
                <c:pt idx="534">
                  <c:v>1.4329999999999999E-7</c:v>
                </c:pt>
                <c:pt idx="535">
                  <c:v>1.4329999999999999E-7</c:v>
                </c:pt>
                <c:pt idx="536">
                  <c:v>1.4329999999999999E-7</c:v>
                </c:pt>
                <c:pt idx="537">
                  <c:v>1.4329999999999999E-7</c:v>
                </c:pt>
                <c:pt idx="538">
                  <c:v>1.4329999999999999E-7</c:v>
                </c:pt>
                <c:pt idx="539">
                  <c:v>1.4329999999999999E-7</c:v>
                </c:pt>
                <c:pt idx="540">
                  <c:v>1.4329999999999999E-7</c:v>
                </c:pt>
                <c:pt idx="541">
                  <c:v>1.4329999999999999E-7</c:v>
                </c:pt>
                <c:pt idx="542">
                  <c:v>1.4329999999999999E-7</c:v>
                </c:pt>
                <c:pt idx="543">
                  <c:v>1.4329999999999999E-7</c:v>
                </c:pt>
                <c:pt idx="544">
                  <c:v>1.4329999999999999E-7</c:v>
                </c:pt>
                <c:pt idx="545">
                  <c:v>1.4329999999999999E-7</c:v>
                </c:pt>
                <c:pt idx="546">
                  <c:v>1.4329999999999999E-7</c:v>
                </c:pt>
                <c:pt idx="547">
                  <c:v>1.4329999999999999E-7</c:v>
                </c:pt>
                <c:pt idx="548">
                  <c:v>1.4329999999999999E-7</c:v>
                </c:pt>
                <c:pt idx="549">
                  <c:v>1.4329999999999999E-7</c:v>
                </c:pt>
                <c:pt idx="550">
                  <c:v>1.4329999999999999E-7</c:v>
                </c:pt>
                <c:pt idx="551">
                  <c:v>1.4329999999999999E-7</c:v>
                </c:pt>
                <c:pt idx="552">
                  <c:v>1.4329999999999999E-7</c:v>
                </c:pt>
                <c:pt idx="553">
                  <c:v>1.4329999999999999E-7</c:v>
                </c:pt>
                <c:pt idx="554">
                  <c:v>1.4329999999999999E-7</c:v>
                </c:pt>
                <c:pt idx="555">
                  <c:v>1.4329999999999999E-7</c:v>
                </c:pt>
                <c:pt idx="556">
                  <c:v>1.4329999999999999E-7</c:v>
                </c:pt>
                <c:pt idx="557">
                  <c:v>1.4329999999999999E-7</c:v>
                </c:pt>
                <c:pt idx="558">
                  <c:v>1.4329999999999999E-7</c:v>
                </c:pt>
                <c:pt idx="559">
                  <c:v>1.4329999999999999E-7</c:v>
                </c:pt>
                <c:pt idx="560">
                  <c:v>1.4329999999999999E-7</c:v>
                </c:pt>
                <c:pt idx="561">
                  <c:v>1.4329999999999999E-7</c:v>
                </c:pt>
                <c:pt idx="562">
                  <c:v>1.4329999999999999E-7</c:v>
                </c:pt>
                <c:pt idx="563">
                  <c:v>1.4329999999999999E-7</c:v>
                </c:pt>
                <c:pt idx="564">
                  <c:v>1.4329999999999999E-7</c:v>
                </c:pt>
                <c:pt idx="565">
                  <c:v>1.4329999999999999E-7</c:v>
                </c:pt>
                <c:pt idx="566">
                  <c:v>1.4329999999999999E-7</c:v>
                </c:pt>
                <c:pt idx="567">
                  <c:v>1.4329999999999999E-7</c:v>
                </c:pt>
                <c:pt idx="568">
                  <c:v>1.4329999999999999E-7</c:v>
                </c:pt>
                <c:pt idx="569">
                  <c:v>1.4329999999999999E-7</c:v>
                </c:pt>
                <c:pt idx="570">
                  <c:v>1.4329999999999999E-7</c:v>
                </c:pt>
                <c:pt idx="571">
                  <c:v>1.4329999999999999E-7</c:v>
                </c:pt>
                <c:pt idx="572">
                  <c:v>1.4329999999999999E-7</c:v>
                </c:pt>
                <c:pt idx="573">
                  <c:v>1.4329999999999999E-7</c:v>
                </c:pt>
                <c:pt idx="574">
                  <c:v>1.4329999999999999E-7</c:v>
                </c:pt>
                <c:pt idx="575">
                  <c:v>1.4329999999999999E-7</c:v>
                </c:pt>
                <c:pt idx="576">
                  <c:v>1.4329999999999999E-7</c:v>
                </c:pt>
                <c:pt idx="577">
                  <c:v>1.4329999999999999E-7</c:v>
                </c:pt>
                <c:pt idx="578">
                  <c:v>1.4329999999999999E-7</c:v>
                </c:pt>
                <c:pt idx="579">
                  <c:v>1.4329999999999999E-7</c:v>
                </c:pt>
                <c:pt idx="580">
                  <c:v>1.4329999999999999E-7</c:v>
                </c:pt>
                <c:pt idx="581">
                  <c:v>1.4329999999999999E-7</c:v>
                </c:pt>
                <c:pt idx="582">
                  <c:v>1.4329999999999999E-7</c:v>
                </c:pt>
                <c:pt idx="583">
                  <c:v>1.4329999999999999E-7</c:v>
                </c:pt>
                <c:pt idx="584">
                  <c:v>1.4329999999999999E-7</c:v>
                </c:pt>
                <c:pt idx="585">
                  <c:v>1.4329999999999999E-7</c:v>
                </c:pt>
                <c:pt idx="586">
                  <c:v>1.4329999999999999E-7</c:v>
                </c:pt>
                <c:pt idx="587">
                  <c:v>1.4329999999999999E-7</c:v>
                </c:pt>
                <c:pt idx="588">
                  <c:v>1.4329999999999999E-7</c:v>
                </c:pt>
                <c:pt idx="589">
                  <c:v>1.4329999999999999E-7</c:v>
                </c:pt>
                <c:pt idx="590">
                  <c:v>1.4329999999999999E-7</c:v>
                </c:pt>
                <c:pt idx="591">
                  <c:v>1.4329999999999999E-7</c:v>
                </c:pt>
                <c:pt idx="592">
                  <c:v>1.4329999999999999E-7</c:v>
                </c:pt>
                <c:pt idx="593">
                  <c:v>1.4329999999999999E-7</c:v>
                </c:pt>
                <c:pt idx="594">
                  <c:v>1.4329999999999999E-7</c:v>
                </c:pt>
                <c:pt idx="595">
                  <c:v>1.4329999999999999E-7</c:v>
                </c:pt>
                <c:pt idx="596">
                  <c:v>1.4329999999999999E-7</c:v>
                </c:pt>
                <c:pt idx="597">
                  <c:v>1.4329999999999999E-7</c:v>
                </c:pt>
                <c:pt idx="598">
                  <c:v>1.4329999999999999E-7</c:v>
                </c:pt>
                <c:pt idx="599">
                  <c:v>1.4329999999999999E-7</c:v>
                </c:pt>
                <c:pt idx="600">
                  <c:v>1.4329999999999999E-7</c:v>
                </c:pt>
                <c:pt idx="601">
                  <c:v>1.4329999999999999E-7</c:v>
                </c:pt>
                <c:pt idx="602">
                  <c:v>1.4329999999999999E-7</c:v>
                </c:pt>
                <c:pt idx="603">
                  <c:v>1.4329999999999999E-7</c:v>
                </c:pt>
                <c:pt idx="604">
                  <c:v>1.4329999999999999E-7</c:v>
                </c:pt>
                <c:pt idx="605">
                  <c:v>1.4329999999999999E-7</c:v>
                </c:pt>
                <c:pt idx="606">
                  <c:v>1.4329999999999999E-7</c:v>
                </c:pt>
                <c:pt idx="607">
                  <c:v>1.4329999999999999E-7</c:v>
                </c:pt>
                <c:pt idx="608">
                  <c:v>1.4329999999999999E-7</c:v>
                </c:pt>
                <c:pt idx="609">
                  <c:v>1.4329999999999999E-7</c:v>
                </c:pt>
                <c:pt idx="610">
                  <c:v>1.4329999999999999E-7</c:v>
                </c:pt>
                <c:pt idx="611">
                  <c:v>1.4329999999999999E-7</c:v>
                </c:pt>
                <c:pt idx="612">
                  <c:v>1.4329999999999999E-7</c:v>
                </c:pt>
                <c:pt idx="613">
                  <c:v>1.4329999999999999E-7</c:v>
                </c:pt>
                <c:pt idx="614">
                  <c:v>1.4329999999999999E-7</c:v>
                </c:pt>
                <c:pt idx="615">
                  <c:v>1.4329999999999999E-7</c:v>
                </c:pt>
                <c:pt idx="616">
                  <c:v>1.4329999999999999E-7</c:v>
                </c:pt>
                <c:pt idx="617">
                  <c:v>1.4329999999999999E-7</c:v>
                </c:pt>
                <c:pt idx="618">
                  <c:v>1.4329999999999999E-7</c:v>
                </c:pt>
                <c:pt idx="619">
                  <c:v>1.4329999999999999E-7</c:v>
                </c:pt>
                <c:pt idx="620">
                  <c:v>1.4329999999999999E-7</c:v>
                </c:pt>
                <c:pt idx="621">
                  <c:v>1.4329999999999999E-7</c:v>
                </c:pt>
                <c:pt idx="622">
                  <c:v>1.4329999999999999E-7</c:v>
                </c:pt>
                <c:pt idx="623">
                  <c:v>1.4329999999999999E-7</c:v>
                </c:pt>
                <c:pt idx="624">
                  <c:v>1.4329999999999999E-7</c:v>
                </c:pt>
                <c:pt idx="625">
                  <c:v>1.4329999999999999E-7</c:v>
                </c:pt>
                <c:pt idx="626">
                  <c:v>1.4329999999999999E-7</c:v>
                </c:pt>
                <c:pt idx="627">
                  <c:v>1.4329999999999999E-7</c:v>
                </c:pt>
                <c:pt idx="628">
                  <c:v>1.4329999999999999E-7</c:v>
                </c:pt>
                <c:pt idx="629">
                  <c:v>1.4329999999999999E-7</c:v>
                </c:pt>
                <c:pt idx="630">
                  <c:v>1.4329999999999999E-7</c:v>
                </c:pt>
                <c:pt idx="631">
                  <c:v>1.4329999999999999E-7</c:v>
                </c:pt>
                <c:pt idx="632">
                  <c:v>1.4329999999999999E-7</c:v>
                </c:pt>
                <c:pt idx="633">
                  <c:v>1.4329999999999999E-7</c:v>
                </c:pt>
                <c:pt idx="634">
                  <c:v>1.4329999999999999E-7</c:v>
                </c:pt>
                <c:pt idx="635">
                  <c:v>1.4329999999999999E-7</c:v>
                </c:pt>
                <c:pt idx="636">
                  <c:v>1.4329999999999999E-7</c:v>
                </c:pt>
                <c:pt idx="637">
                  <c:v>1.4329999999999999E-7</c:v>
                </c:pt>
                <c:pt idx="638">
                  <c:v>1.4329999999999999E-7</c:v>
                </c:pt>
                <c:pt idx="639">
                  <c:v>1.4329999999999999E-7</c:v>
                </c:pt>
                <c:pt idx="640">
                  <c:v>1.4329999999999999E-7</c:v>
                </c:pt>
                <c:pt idx="641">
                  <c:v>1.4329999999999999E-7</c:v>
                </c:pt>
                <c:pt idx="642">
                  <c:v>1.4329999999999999E-7</c:v>
                </c:pt>
                <c:pt idx="643">
                  <c:v>1.4329999999999999E-7</c:v>
                </c:pt>
                <c:pt idx="644">
                  <c:v>1.4329999999999999E-7</c:v>
                </c:pt>
                <c:pt idx="645">
                  <c:v>1.4329999999999999E-7</c:v>
                </c:pt>
                <c:pt idx="646">
                  <c:v>1.4329999999999999E-7</c:v>
                </c:pt>
                <c:pt idx="647">
                  <c:v>1.4329999999999999E-7</c:v>
                </c:pt>
                <c:pt idx="648">
                  <c:v>1.4329999999999999E-7</c:v>
                </c:pt>
                <c:pt idx="649">
                  <c:v>1.4329999999999999E-7</c:v>
                </c:pt>
                <c:pt idx="650">
                  <c:v>1.4329999999999999E-7</c:v>
                </c:pt>
                <c:pt idx="651">
                  <c:v>1.4329999999999999E-7</c:v>
                </c:pt>
                <c:pt idx="652">
                  <c:v>1.4329999999999999E-7</c:v>
                </c:pt>
                <c:pt idx="653">
                  <c:v>1.4329999999999999E-7</c:v>
                </c:pt>
                <c:pt idx="654">
                  <c:v>1.4329999999999999E-7</c:v>
                </c:pt>
                <c:pt idx="655">
                  <c:v>1.4329999999999999E-7</c:v>
                </c:pt>
                <c:pt idx="656">
                  <c:v>1.4329999999999999E-7</c:v>
                </c:pt>
                <c:pt idx="657">
                  <c:v>1.4329999999999999E-7</c:v>
                </c:pt>
                <c:pt idx="658">
                  <c:v>1.4329999999999999E-7</c:v>
                </c:pt>
                <c:pt idx="659">
                  <c:v>1.4329999999999999E-7</c:v>
                </c:pt>
                <c:pt idx="660">
                  <c:v>1.4329999999999999E-7</c:v>
                </c:pt>
                <c:pt idx="661">
                  <c:v>1.4329999999999999E-7</c:v>
                </c:pt>
                <c:pt idx="662">
                  <c:v>1.4329999999999999E-7</c:v>
                </c:pt>
                <c:pt idx="663">
                  <c:v>1.4329999999999999E-7</c:v>
                </c:pt>
                <c:pt idx="664">
                  <c:v>1.4329999999999999E-7</c:v>
                </c:pt>
                <c:pt idx="665">
                  <c:v>1.4329999999999999E-7</c:v>
                </c:pt>
                <c:pt idx="666">
                  <c:v>1.4329999999999999E-7</c:v>
                </c:pt>
                <c:pt idx="667">
                  <c:v>1.4329999999999999E-7</c:v>
                </c:pt>
                <c:pt idx="668">
                  <c:v>1.4329999999999999E-7</c:v>
                </c:pt>
                <c:pt idx="669">
                  <c:v>1.4329999999999999E-7</c:v>
                </c:pt>
                <c:pt idx="670">
                  <c:v>1.4329999999999999E-7</c:v>
                </c:pt>
                <c:pt idx="671">
                  <c:v>1.4329999999999999E-7</c:v>
                </c:pt>
                <c:pt idx="672">
                  <c:v>1.4329999999999999E-7</c:v>
                </c:pt>
                <c:pt idx="673">
                  <c:v>1.4329999999999999E-7</c:v>
                </c:pt>
                <c:pt idx="674">
                  <c:v>1.4329999999999999E-7</c:v>
                </c:pt>
                <c:pt idx="675">
                  <c:v>1.4329999999999999E-7</c:v>
                </c:pt>
                <c:pt idx="676">
                  <c:v>1.4329999999999999E-7</c:v>
                </c:pt>
                <c:pt idx="677">
                  <c:v>1.4329999999999999E-7</c:v>
                </c:pt>
                <c:pt idx="678">
                  <c:v>1.4329999999999999E-7</c:v>
                </c:pt>
                <c:pt idx="679">
                  <c:v>1.4329999999999999E-7</c:v>
                </c:pt>
                <c:pt idx="680">
                  <c:v>1.4329999999999999E-7</c:v>
                </c:pt>
                <c:pt idx="681">
                  <c:v>1.4329999999999999E-7</c:v>
                </c:pt>
                <c:pt idx="682">
                  <c:v>1.4329999999999999E-7</c:v>
                </c:pt>
                <c:pt idx="683">
                  <c:v>1.4329999999999999E-7</c:v>
                </c:pt>
                <c:pt idx="684">
                  <c:v>1.4329999999999999E-7</c:v>
                </c:pt>
                <c:pt idx="685">
                  <c:v>1.4329999999999999E-7</c:v>
                </c:pt>
                <c:pt idx="686">
                  <c:v>1.4329999999999999E-7</c:v>
                </c:pt>
                <c:pt idx="687">
                  <c:v>1.4329999999999999E-7</c:v>
                </c:pt>
                <c:pt idx="688">
                  <c:v>1.4329999999999999E-7</c:v>
                </c:pt>
                <c:pt idx="689">
                  <c:v>1.4329999999999999E-7</c:v>
                </c:pt>
                <c:pt idx="690">
                  <c:v>1.4329999999999999E-7</c:v>
                </c:pt>
                <c:pt idx="691">
                  <c:v>1.4329999999999999E-7</c:v>
                </c:pt>
                <c:pt idx="692">
                  <c:v>1.4329999999999999E-7</c:v>
                </c:pt>
                <c:pt idx="693">
                  <c:v>1.4329999999999999E-7</c:v>
                </c:pt>
                <c:pt idx="694">
                  <c:v>1.4329999999999999E-7</c:v>
                </c:pt>
                <c:pt idx="695">
                  <c:v>1.4329999999999999E-7</c:v>
                </c:pt>
                <c:pt idx="696">
                  <c:v>1.4329999999999999E-7</c:v>
                </c:pt>
                <c:pt idx="697">
                  <c:v>1.4329999999999999E-7</c:v>
                </c:pt>
                <c:pt idx="698">
                  <c:v>1.4329999999999999E-7</c:v>
                </c:pt>
                <c:pt idx="699">
                  <c:v>1.4329999999999999E-7</c:v>
                </c:pt>
                <c:pt idx="700">
                  <c:v>1.4329999999999999E-7</c:v>
                </c:pt>
                <c:pt idx="701">
                  <c:v>1.4329999999999999E-7</c:v>
                </c:pt>
                <c:pt idx="702">
                  <c:v>1.4329999999999999E-7</c:v>
                </c:pt>
                <c:pt idx="703">
                  <c:v>1.4329999999999999E-7</c:v>
                </c:pt>
                <c:pt idx="704">
                  <c:v>1.4329999999999999E-7</c:v>
                </c:pt>
                <c:pt idx="705">
                  <c:v>1.4329999999999999E-7</c:v>
                </c:pt>
                <c:pt idx="706">
                  <c:v>1.4329999999999999E-7</c:v>
                </c:pt>
                <c:pt idx="707">
                  <c:v>1.4329999999999999E-7</c:v>
                </c:pt>
                <c:pt idx="708">
                  <c:v>1.4329999999999999E-7</c:v>
                </c:pt>
                <c:pt idx="709">
                  <c:v>1.4329999999999999E-7</c:v>
                </c:pt>
                <c:pt idx="710">
                  <c:v>1.4329999999999999E-7</c:v>
                </c:pt>
                <c:pt idx="711">
                  <c:v>1.4329999999999999E-7</c:v>
                </c:pt>
                <c:pt idx="712">
                  <c:v>1.4329999999999999E-7</c:v>
                </c:pt>
                <c:pt idx="713">
                  <c:v>1.4329999999999999E-7</c:v>
                </c:pt>
                <c:pt idx="714">
                  <c:v>1.4329999999999999E-7</c:v>
                </c:pt>
                <c:pt idx="715">
                  <c:v>1.4329999999999999E-7</c:v>
                </c:pt>
                <c:pt idx="716">
                  <c:v>1.4329999999999999E-7</c:v>
                </c:pt>
                <c:pt idx="717">
                  <c:v>1.4329999999999999E-7</c:v>
                </c:pt>
                <c:pt idx="718">
                  <c:v>1.4329999999999999E-7</c:v>
                </c:pt>
                <c:pt idx="719">
                  <c:v>1.4329999999999999E-7</c:v>
                </c:pt>
                <c:pt idx="720">
                  <c:v>1.4329999999999999E-7</c:v>
                </c:pt>
                <c:pt idx="721">
                  <c:v>1.4329999999999999E-7</c:v>
                </c:pt>
                <c:pt idx="722">
                  <c:v>1.4329999999999999E-7</c:v>
                </c:pt>
                <c:pt idx="723">
                  <c:v>1.4329999999999999E-7</c:v>
                </c:pt>
                <c:pt idx="724">
                  <c:v>1.4329999999999999E-7</c:v>
                </c:pt>
                <c:pt idx="725">
                  <c:v>1.4329999999999999E-7</c:v>
                </c:pt>
                <c:pt idx="726">
                  <c:v>1.4329999999999999E-7</c:v>
                </c:pt>
                <c:pt idx="727">
                  <c:v>1.4329999999999999E-7</c:v>
                </c:pt>
                <c:pt idx="728">
                  <c:v>1.4329999999999999E-7</c:v>
                </c:pt>
                <c:pt idx="729">
                  <c:v>1.4329999999999999E-7</c:v>
                </c:pt>
                <c:pt idx="730">
                  <c:v>1.4329999999999999E-7</c:v>
                </c:pt>
                <c:pt idx="731">
                  <c:v>1.4329999999999999E-7</c:v>
                </c:pt>
                <c:pt idx="732">
                  <c:v>1.4329999999999999E-7</c:v>
                </c:pt>
                <c:pt idx="733">
                  <c:v>1.4329999999999999E-7</c:v>
                </c:pt>
                <c:pt idx="734">
                  <c:v>1.4329999999999999E-7</c:v>
                </c:pt>
                <c:pt idx="735">
                  <c:v>1.4329999999999999E-7</c:v>
                </c:pt>
                <c:pt idx="736">
                  <c:v>1.4329999999999999E-7</c:v>
                </c:pt>
                <c:pt idx="737">
                  <c:v>1.4329999999999999E-7</c:v>
                </c:pt>
                <c:pt idx="738">
                  <c:v>1.4329999999999999E-7</c:v>
                </c:pt>
                <c:pt idx="739">
                  <c:v>1.4329999999999999E-7</c:v>
                </c:pt>
                <c:pt idx="740">
                  <c:v>1.4329999999999999E-7</c:v>
                </c:pt>
                <c:pt idx="741">
                  <c:v>1.4329999999999999E-7</c:v>
                </c:pt>
                <c:pt idx="742">
                  <c:v>1.4329999999999999E-7</c:v>
                </c:pt>
                <c:pt idx="743">
                  <c:v>1.4329999999999999E-7</c:v>
                </c:pt>
                <c:pt idx="744">
                  <c:v>1.4329999999999999E-7</c:v>
                </c:pt>
                <c:pt idx="745">
                  <c:v>1.4329999999999999E-7</c:v>
                </c:pt>
                <c:pt idx="746">
                  <c:v>1.4329999999999999E-7</c:v>
                </c:pt>
                <c:pt idx="747">
                  <c:v>1.4329999999999999E-7</c:v>
                </c:pt>
                <c:pt idx="748">
                  <c:v>1.4329999999999999E-7</c:v>
                </c:pt>
                <c:pt idx="749">
                  <c:v>1.4329999999999999E-7</c:v>
                </c:pt>
                <c:pt idx="750">
                  <c:v>1.4329999999999999E-7</c:v>
                </c:pt>
                <c:pt idx="751">
                  <c:v>1.4329999999999999E-7</c:v>
                </c:pt>
                <c:pt idx="752">
                  <c:v>1.4329999999999999E-7</c:v>
                </c:pt>
                <c:pt idx="753">
                  <c:v>1.4329999999999999E-7</c:v>
                </c:pt>
                <c:pt idx="754">
                  <c:v>1.4329999999999999E-7</c:v>
                </c:pt>
                <c:pt idx="755">
                  <c:v>1.4329999999999999E-7</c:v>
                </c:pt>
                <c:pt idx="756">
                  <c:v>1.4329999999999999E-7</c:v>
                </c:pt>
                <c:pt idx="757">
                  <c:v>1.4329999999999999E-7</c:v>
                </c:pt>
                <c:pt idx="758">
                  <c:v>1.4329999999999999E-7</c:v>
                </c:pt>
                <c:pt idx="759">
                  <c:v>1.4329999999999999E-7</c:v>
                </c:pt>
                <c:pt idx="760">
                  <c:v>1.4329999999999999E-7</c:v>
                </c:pt>
                <c:pt idx="761">
                  <c:v>1.4329999999999999E-7</c:v>
                </c:pt>
                <c:pt idx="762">
                  <c:v>1.4329999999999999E-7</c:v>
                </c:pt>
                <c:pt idx="763">
                  <c:v>1.4329999999999999E-7</c:v>
                </c:pt>
                <c:pt idx="764">
                  <c:v>1.4329999999999999E-7</c:v>
                </c:pt>
                <c:pt idx="765">
                  <c:v>1.4329999999999999E-7</c:v>
                </c:pt>
                <c:pt idx="766">
                  <c:v>1.4329999999999999E-7</c:v>
                </c:pt>
                <c:pt idx="767">
                  <c:v>1.4329999999999999E-7</c:v>
                </c:pt>
                <c:pt idx="768">
                  <c:v>1.4329999999999999E-7</c:v>
                </c:pt>
                <c:pt idx="769">
                  <c:v>1.4329999999999999E-7</c:v>
                </c:pt>
                <c:pt idx="770">
                  <c:v>1.4329999999999999E-7</c:v>
                </c:pt>
                <c:pt idx="771">
                  <c:v>1.4329999999999999E-7</c:v>
                </c:pt>
                <c:pt idx="772">
                  <c:v>1.4329999999999999E-7</c:v>
                </c:pt>
                <c:pt idx="773">
                  <c:v>1.4329999999999999E-7</c:v>
                </c:pt>
                <c:pt idx="774">
                  <c:v>1.4329999999999999E-7</c:v>
                </c:pt>
                <c:pt idx="775">
                  <c:v>1.4329999999999999E-7</c:v>
                </c:pt>
                <c:pt idx="776">
                  <c:v>1.4329999999999999E-7</c:v>
                </c:pt>
                <c:pt idx="777">
                  <c:v>1.4329999999999999E-7</c:v>
                </c:pt>
                <c:pt idx="778">
                  <c:v>1.4329999999999999E-7</c:v>
                </c:pt>
                <c:pt idx="779">
                  <c:v>1.4329999999999999E-7</c:v>
                </c:pt>
                <c:pt idx="780">
                  <c:v>1.4329999999999999E-7</c:v>
                </c:pt>
                <c:pt idx="781">
                  <c:v>1.4329999999999999E-7</c:v>
                </c:pt>
                <c:pt idx="782">
                  <c:v>1.4329999999999999E-7</c:v>
                </c:pt>
                <c:pt idx="783">
                  <c:v>1.4329999999999999E-7</c:v>
                </c:pt>
                <c:pt idx="784">
                  <c:v>1.4329999999999999E-7</c:v>
                </c:pt>
                <c:pt idx="785">
                  <c:v>1.4329999999999999E-7</c:v>
                </c:pt>
                <c:pt idx="786">
                  <c:v>1.4329999999999999E-7</c:v>
                </c:pt>
                <c:pt idx="787">
                  <c:v>1.4329999999999999E-7</c:v>
                </c:pt>
                <c:pt idx="788">
                  <c:v>1.4329999999999999E-7</c:v>
                </c:pt>
                <c:pt idx="789">
                  <c:v>1.4329999999999999E-7</c:v>
                </c:pt>
                <c:pt idx="790">
                  <c:v>1.4329999999999999E-7</c:v>
                </c:pt>
                <c:pt idx="791">
                  <c:v>1.4329999999999999E-7</c:v>
                </c:pt>
                <c:pt idx="792">
                  <c:v>1.4329999999999999E-7</c:v>
                </c:pt>
                <c:pt idx="793">
                  <c:v>1.4329999999999999E-7</c:v>
                </c:pt>
                <c:pt idx="794">
                  <c:v>1.4329999999999999E-7</c:v>
                </c:pt>
                <c:pt idx="795">
                  <c:v>1.4329999999999999E-7</c:v>
                </c:pt>
                <c:pt idx="796">
                  <c:v>1.4329999999999999E-7</c:v>
                </c:pt>
                <c:pt idx="797">
                  <c:v>1.4329999999999999E-7</c:v>
                </c:pt>
                <c:pt idx="798">
                  <c:v>1.4329999999999999E-7</c:v>
                </c:pt>
                <c:pt idx="799">
                  <c:v>1.4329999999999999E-7</c:v>
                </c:pt>
                <c:pt idx="800">
                  <c:v>1.4329999999999999E-7</c:v>
                </c:pt>
                <c:pt idx="801">
                  <c:v>1.4329999999999999E-7</c:v>
                </c:pt>
                <c:pt idx="802">
                  <c:v>1.4329999999999999E-7</c:v>
                </c:pt>
                <c:pt idx="803">
                  <c:v>1.4329999999999999E-7</c:v>
                </c:pt>
                <c:pt idx="804">
                  <c:v>1.4329999999999999E-7</c:v>
                </c:pt>
                <c:pt idx="805">
                  <c:v>1.4329999999999999E-7</c:v>
                </c:pt>
                <c:pt idx="806">
                  <c:v>1.4329999999999999E-7</c:v>
                </c:pt>
                <c:pt idx="807">
                  <c:v>1.4329999999999999E-7</c:v>
                </c:pt>
                <c:pt idx="808">
                  <c:v>1.4329999999999999E-7</c:v>
                </c:pt>
                <c:pt idx="809">
                  <c:v>1.4329999999999999E-7</c:v>
                </c:pt>
                <c:pt idx="810">
                  <c:v>1.4329999999999999E-7</c:v>
                </c:pt>
                <c:pt idx="811">
                  <c:v>1.4329999999999999E-7</c:v>
                </c:pt>
                <c:pt idx="812">
                  <c:v>1.4329999999999999E-7</c:v>
                </c:pt>
                <c:pt idx="813">
                  <c:v>1.4329999999999999E-7</c:v>
                </c:pt>
                <c:pt idx="814">
                  <c:v>1.4329999999999999E-7</c:v>
                </c:pt>
                <c:pt idx="815">
                  <c:v>1.4329999999999999E-7</c:v>
                </c:pt>
                <c:pt idx="816">
                  <c:v>1.4329999999999999E-7</c:v>
                </c:pt>
                <c:pt idx="817">
                  <c:v>1.4329999999999999E-7</c:v>
                </c:pt>
                <c:pt idx="818">
                  <c:v>1.4329999999999999E-7</c:v>
                </c:pt>
                <c:pt idx="819">
                  <c:v>1.4329999999999999E-7</c:v>
                </c:pt>
                <c:pt idx="820">
                  <c:v>1.4329999999999999E-7</c:v>
                </c:pt>
                <c:pt idx="821">
                  <c:v>1.4329999999999999E-7</c:v>
                </c:pt>
                <c:pt idx="822">
                  <c:v>1.4329999999999999E-7</c:v>
                </c:pt>
                <c:pt idx="823">
                  <c:v>1.4329999999999999E-7</c:v>
                </c:pt>
                <c:pt idx="824">
                  <c:v>1.4329999999999999E-7</c:v>
                </c:pt>
                <c:pt idx="825">
                  <c:v>1.4329999999999999E-7</c:v>
                </c:pt>
                <c:pt idx="826">
                  <c:v>1.4329999999999999E-7</c:v>
                </c:pt>
                <c:pt idx="827">
                  <c:v>1.4329999999999999E-7</c:v>
                </c:pt>
                <c:pt idx="828">
                  <c:v>1.4329999999999999E-7</c:v>
                </c:pt>
                <c:pt idx="829">
                  <c:v>1.4329999999999999E-7</c:v>
                </c:pt>
                <c:pt idx="830">
                  <c:v>1.4329999999999999E-7</c:v>
                </c:pt>
                <c:pt idx="831">
                  <c:v>1.4329999999999999E-7</c:v>
                </c:pt>
                <c:pt idx="832">
                  <c:v>1.4329999999999999E-7</c:v>
                </c:pt>
                <c:pt idx="833">
                  <c:v>1.4329999999999999E-7</c:v>
                </c:pt>
                <c:pt idx="834">
                  <c:v>1.4329999999999999E-7</c:v>
                </c:pt>
                <c:pt idx="835">
                  <c:v>1.4329999999999999E-7</c:v>
                </c:pt>
                <c:pt idx="836">
                  <c:v>1.4329999999999999E-7</c:v>
                </c:pt>
                <c:pt idx="837">
                  <c:v>1.4329999999999999E-7</c:v>
                </c:pt>
                <c:pt idx="838">
                  <c:v>1.4329999999999999E-7</c:v>
                </c:pt>
                <c:pt idx="839">
                  <c:v>1.4329999999999999E-7</c:v>
                </c:pt>
                <c:pt idx="840">
                  <c:v>1.4329999999999999E-7</c:v>
                </c:pt>
                <c:pt idx="841">
                  <c:v>1.4329999999999999E-7</c:v>
                </c:pt>
                <c:pt idx="842">
                  <c:v>1.4329999999999999E-7</c:v>
                </c:pt>
                <c:pt idx="843">
                  <c:v>1.4329999999999999E-7</c:v>
                </c:pt>
                <c:pt idx="844">
                  <c:v>1.4329999999999999E-7</c:v>
                </c:pt>
                <c:pt idx="845">
                  <c:v>1.4329999999999999E-7</c:v>
                </c:pt>
                <c:pt idx="846">
                  <c:v>1.4329999999999999E-7</c:v>
                </c:pt>
                <c:pt idx="847">
                  <c:v>1.4329999999999999E-7</c:v>
                </c:pt>
                <c:pt idx="848">
                  <c:v>1.4329999999999999E-7</c:v>
                </c:pt>
                <c:pt idx="849">
                  <c:v>1.4329999999999999E-7</c:v>
                </c:pt>
                <c:pt idx="850">
                  <c:v>1.4329999999999999E-7</c:v>
                </c:pt>
                <c:pt idx="851">
                  <c:v>1.4329999999999999E-7</c:v>
                </c:pt>
                <c:pt idx="852">
                  <c:v>1.4329999999999999E-7</c:v>
                </c:pt>
                <c:pt idx="853">
                  <c:v>1.4329999999999999E-7</c:v>
                </c:pt>
                <c:pt idx="854">
                  <c:v>1.4329999999999999E-7</c:v>
                </c:pt>
                <c:pt idx="855">
                  <c:v>1.4329999999999999E-7</c:v>
                </c:pt>
                <c:pt idx="856">
                  <c:v>1.4329999999999999E-7</c:v>
                </c:pt>
                <c:pt idx="857">
                  <c:v>1.4329999999999999E-7</c:v>
                </c:pt>
                <c:pt idx="858">
                  <c:v>1.4329999999999999E-7</c:v>
                </c:pt>
                <c:pt idx="859">
                  <c:v>1.4329999999999999E-7</c:v>
                </c:pt>
                <c:pt idx="860">
                  <c:v>1.4329999999999999E-7</c:v>
                </c:pt>
                <c:pt idx="861">
                  <c:v>1.4329999999999999E-7</c:v>
                </c:pt>
                <c:pt idx="862">
                  <c:v>1.4329999999999999E-7</c:v>
                </c:pt>
                <c:pt idx="863">
                  <c:v>1.4329999999999999E-7</c:v>
                </c:pt>
                <c:pt idx="864">
                  <c:v>1.4329999999999999E-7</c:v>
                </c:pt>
                <c:pt idx="865">
                  <c:v>1.4329999999999999E-7</c:v>
                </c:pt>
                <c:pt idx="866">
                  <c:v>1.4329999999999999E-7</c:v>
                </c:pt>
                <c:pt idx="867">
                  <c:v>1.4329999999999999E-7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E2-4816-A50A-66B5E625700E}"/>
            </c:ext>
          </c:extLst>
        </c:ser>
        <c:ser>
          <c:idx val="2"/>
          <c:order val="1"/>
          <c:tx>
            <c:v>Uniform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'Uniform beam @200kV'!$F$3:$F$870</c:f>
              <c:numCache>
                <c:formatCode>0.00E+00</c:formatCode>
                <c:ptCount val="868"/>
                <c:pt idx="0">
                  <c:v>3.2249999999999998E-7</c:v>
                </c:pt>
                <c:pt idx="1">
                  <c:v>3.6629999999999999E-7</c:v>
                </c:pt>
                <c:pt idx="2">
                  <c:v>4.1059999999999998E-7</c:v>
                </c:pt>
                <c:pt idx="3">
                  <c:v>4.5569999999999998E-7</c:v>
                </c:pt>
                <c:pt idx="4">
                  <c:v>5.0200000000000002E-7</c:v>
                </c:pt>
                <c:pt idx="5">
                  <c:v>5.5000000000000003E-7</c:v>
                </c:pt>
                <c:pt idx="6">
                  <c:v>6.0019999999999999E-7</c:v>
                </c:pt>
                <c:pt idx="7">
                  <c:v>6.5290000000000003E-7</c:v>
                </c:pt>
                <c:pt idx="8">
                  <c:v>7.0869999999999999E-7</c:v>
                </c:pt>
                <c:pt idx="9">
                  <c:v>7.6799999999999999E-7</c:v>
                </c:pt>
                <c:pt idx="10">
                  <c:v>8.315E-7</c:v>
                </c:pt>
                <c:pt idx="11">
                  <c:v>8.9960000000000004E-7</c:v>
                </c:pt>
                <c:pt idx="12">
                  <c:v>9.7310000000000005E-7</c:v>
                </c:pt>
                <c:pt idx="13">
                  <c:v>1.052E-6</c:v>
                </c:pt>
                <c:pt idx="14">
                  <c:v>1.139E-6</c:v>
                </c:pt>
                <c:pt idx="15">
                  <c:v>1.232E-6</c:v>
                </c:pt>
                <c:pt idx="16">
                  <c:v>1.3340000000000001E-6</c:v>
                </c:pt>
                <c:pt idx="17">
                  <c:v>1.4449999999999999E-6</c:v>
                </c:pt>
                <c:pt idx="18">
                  <c:v>1.6199999999999999E-6</c:v>
                </c:pt>
                <c:pt idx="19">
                  <c:v>1.8500000000000001E-6</c:v>
                </c:pt>
                <c:pt idx="20">
                  <c:v>2.0829999999999998E-6</c:v>
                </c:pt>
                <c:pt idx="21">
                  <c:v>2.3350000000000001E-6</c:v>
                </c:pt>
                <c:pt idx="22">
                  <c:v>2.61E-6</c:v>
                </c:pt>
                <c:pt idx="23">
                  <c:v>2.88E-6</c:v>
                </c:pt>
                <c:pt idx="24">
                  <c:v>3.1690000000000001E-6</c:v>
                </c:pt>
                <c:pt idx="25">
                  <c:v>3.5149999999999998E-6</c:v>
                </c:pt>
                <c:pt idx="26">
                  <c:v>3.907E-6</c:v>
                </c:pt>
                <c:pt idx="27">
                  <c:v>4.318E-6</c:v>
                </c:pt>
                <c:pt idx="28">
                  <c:v>4.7820000000000001E-6</c:v>
                </c:pt>
                <c:pt idx="29">
                  <c:v>5.2859999999999999E-6</c:v>
                </c:pt>
                <c:pt idx="30">
                  <c:v>5.8300000000000001E-6</c:v>
                </c:pt>
                <c:pt idx="31">
                  <c:v>6.4489999999999996E-6</c:v>
                </c:pt>
                <c:pt idx="32">
                  <c:v>7.1269999999999997E-6</c:v>
                </c:pt>
                <c:pt idx="33">
                  <c:v>7.8590000000000005E-6</c:v>
                </c:pt>
                <c:pt idx="34">
                  <c:v>8.7029999999999995E-6</c:v>
                </c:pt>
                <c:pt idx="35">
                  <c:v>9.5640000000000002E-6</c:v>
                </c:pt>
                <c:pt idx="36">
                  <c:v>1.0509999999999999E-5</c:v>
                </c:pt>
                <c:pt idx="37">
                  <c:v>1.1600000000000001E-5</c:v>
                </c:pt>
                <c:pt idx="38">
                  <c:v>1.274E-5</c:v>
                </c:pt>
                <c:pt idx="39">
                  <c:v>1.401E-5</c:v>
                </c:pt>
                <c:pt idx="40">
                  <c:v>1.541E-5</c:v>
                </c:pt>
                <c:pt idx="41">
                  <c:v>1.6949999999999999E-5</c:v>
                </c:pt>
                <c:pt idx="42">
                  <c:v>1.8649999999999999E-5</c:v>
                </c:pt>
                <c:pt idx="43">
                  <c:v>2.0509999999999998E-5</c:v>
                </c:pt>
                <c:pt idx="44">
                  <c:v>2.2569999999999999E-5</c:v>
                </c:pt>
                <c:pt idx="45">
                  <c:v>2.4810000000000001E-5</c:v>
                </c:pt>
                <c:pt idx="46">
                  <c:v>2.73E-5</c:v>
                </c:pt>
                <c:pt idx="47">
                  <c:v>3.0000000000000001E-5</c:v>
                </c:pt>
                <c:pt idx="48">
                  <c:v>3.2979999999999999E-5</c:v>
                </c:pt>
                <c:pt idx="49">
                  <c:v>3.6300000000000001E-5</c:v>
                </c:pt>
                <c:pt idx="50">
                  <c:v>3.9900000000000001E-5</c:v>
                </c:pt>
                <c:pt idx="51">
                  <c:v>4.3869999999999998E-5</c:v>
                </c:pt>
                <c:pt idx="52">
                  <c:v>4.8229999999999997E-5</c:v>
                </c:pt>
                <c:pt idx="53">
                  <c:v>5.3090000000000002E-5</c:v>
                </c:pt>
                <c:pt idx="54">
                  <c:v>5.838E-5</c:v>
                </c:pt>
                <c:pt idx="55">
                  <c:v>6.4270000000000006E-5</c:v>
                </c:pt>
                <c:pt idx="56">
                  <c:v>7.0669999999999999E-5</c:v>
                </c:pt>
                <c:pt idx="57">
                  <c:v>7.7810000000000002E-5</c:v>
                </c:pt>
                <c:pt idx="58">
                  <c:v>8.5560000000000001E-5</c:v>
                </c:pt>
                <c:pt idx="59">
                  <c:v>9.4079999999999994E-5</c:v>
                </c:pt>
                <c:pt idx="60">
                  <c:v>1.0349999999999999E-4</c:v>
                </c:pt>
                <c:pt idx="61">
                  <c:v>1.138E-4</c:v>
                </c:pt>
                <c:pt idx="62">
                  <c:v>1.2510000000000001E-4</c:v>
                </c:pt>
                <c:pt idx="63">
                  <c:v>1.3760000000000001E-4</c:v>
                </c:pt>
                <c:pt idx="64">
                  <c:v>1.5129999999999999E-4</c:v>
                </c:pt>
                <c:pt idx="65">
                  <c:v>1.6640000000000001E-4</c:v>
                </c:pt>
                <c:pt idx="66">
                  <c:v>1.8320000000000001E-4</c:v>
                </c:pt>
                <c:pt idx="67">
                  <c:v>2.0149999999999999E-4</c:v>
                </c:pt>
                <c:pt idx="68">
                  <c:v>2.2159999999999999E-4</c:v>
                </c:pt>
                <c:pt idx="69">
                  <c:v>2.4369999999999999E-4</c:v>
                </c:pt>
                <c:pt idx="70">
                  <c:v>2.6800000000000001E-4</c:v>
                </c:pt>
                <c:pt idx="71">
                  <c:v>2.9470000000000001E-4</c:v>
                </c:pt>
                <c:pt idx="72">
                  <c:v>3.2410000000000002E-4</c:v>
                </c:pt>
                <c:pt idx="73">
                  <c:v>3.5639999999999999E-4</c:v>
                </c:pt>
                <c:pt idx="74">
                  <c:v>3.9189999999999998E-4</c:v>
                </c:pt>
                <c:pt idx="75">
                  <c:v>4.3100000000000001E-4</c:v>
                </c:pt>
                <c:pt idx="76">
                  <c:v>4.7390000000000003E-4</c:v>
                </c:pt>
                <c:pt idx="77">
                  <c:v>5.2099999999999998E-4</c:v>
                </c:pt>
                <c:pt idx="78">
                  <c:v>5.7240000000000004E-4</c:v>
                </c:pt>
                <c:pt idx="79">
                  <c:v>6.2859999999999999E-4</c:v>
                </c:pt>
                <c:pt idx="80">
                  <c:v>6.8970000000000001E-4</c:v>
                </c:pt>
                <c:pt idx="81">
                  <c:v>7.561E-4</c:v>
                </c:pt>
                <c:pt idx="82">
                  <c:v>8.2790000000000001E-4</c:v>
                </c:pt>
                <c:pt idx="83">
                  <c:v>9.0530000000000005E-4</c:v>
                </c:pt>
                <c:pt idx="84">
                  <c:v>9.8879999999999997E-4</c:v>
                </c:pt>
                <c:pt idx="85">
                  <c:v>1.078E-3</c:v>
                </c:pt>
                <c:pt idx="86">
                  <c:v>1.1739999999999999E-3</c:v>
                </c:pt>
                <c:pt idx="87">
                  <c:v>1.2769999999999999E-3</c:v>
                </c:pt>
                <c:pt idx="88">
                  <c:v>1.3860000000000001E-3</c:v>
                </c:pt>
                <c:pt idx="89">
                  <c:v>1.5020000000000001E-3</c:v>
                </c:pt>
                <c:pt idx="90">
                  <c:v>1.6249999999999999E-3</c:v>
                </c:pt>
                <c:pt idx="91">
                  <c:v>1.756E-3</c:v>
                </c:pt>
                <c:pt idx="92">
                  <c:v>1.8940000000000001E-3</c:v>
                </c:pt>
                <c:pt idx="93">
                  <c:v>2.0400000000000001E-3</c:v>
                </c:pt>
                <c:pt idx="94">
                  <c:v>2.1930000000000001E-3</c:v>
                </c:pt>
                <c:pt idx="95">
                  <c:v>2.3549999999999999E-3</c:v>
                </c:pt>
                <c:pt idx="96">
                  <c:v>2.5249999999999999E-3</c:v>
                </c:pt>
                <c:pt idx="97">
                  <c:v>2.7030000000000001E-3</c:v>
                </c:pt>
                <c:pt idx="98">
                  <c:v>2.8890000000000001E-3</c:v>
                </c:pt>
                <c:pt idx="99">
                  <c:v>3.0850000000000001E-3</c:v>
                </c:pt>
                <c:pt idx="100">
                  <c:v>3.2889999999999998E-3</c:v>
                </c:pt>
                <c:pt idx="101">
                  <c:v>3.5010000000000002E-3</c:v>
                </c:pt>
                <c:pt idx="102">
                  <c:v>3.7230000000000002E-3</c:v>
                </c:pt>
                <c:pt idx="103">
                  <c:v>3.954E-3</c:v>
                </c:pt>
                <c:pt idx="104">
                  <c:v>4.1949999999999999E-3</c:v>
                </c:pt>
                <c:pt idx="105">
                  <c:v>4.4450000000000002E-3</c:v>
                </c:pt>
                <c:pt idx="106">
                  <c:v>4.7039999999999998E-3</c:v>
                </c:pt>
                <c:pt idx="107">
                  <c:v>4.973E-3</c:v>
                </c:pt>
                <c:pt idx="108">
                  <c:v>5.2529999999999999E-3</c:v>
                </c:pt>
                <c:pt idx="109">
                  <c:v>5.5420000000000001E-3</c:v>
                </c:pt>
                <c:pt idx="110">
                  <c:v>5.8409999999999998E-3</c:v>
                </c:pt>
                <c:pt idx="111">
                  <c:v>6.1510000000000002E-3</c:v>
                </c:pt>
                <c:pt idx="112">
                  <c:v>6.4710000000000002E-3</c:v>
                </c:pt>
                <c:pt idx="113">
                  <c:v>6.8009999999999998E-3</c:v>
                </c:pt>
                <c:pt idx="114">
                  <c:v>7.1419999999999999E-3</c:v>
                </c:pt>
                <c:pt idx="115">
                  <c:v>7.4939999999999998E-3</c:v>
                </c:pt>
                <c:pt idx="116">
                  <c:v>7.8569999999999994E-3</c:v>
                </c:pt>
                <c:pt idx="117">
                  <c:v>8.2310000000000005E-3</c:v>
                </c:pt>
                <c:pt idx="118">
                  <c:v>8.6149999999999994E-3</c:v>
                </c:pt>
                <c:pt idx="119">
                  <c:v>9.0119999999999992E-3</c:v>
                </c:pt>
                <c:pt idx="120">
                  <c:v>9.4190000000000003E-3</c:v>
                </c:pt>
                <c:pt idx="121">
                  <c:v>9.8379999999999995E-3</c:v>
                </c:pt>
                <c:pt idx="122">
                  <c:v>1.027E-2</c:v>
                </c:pt>
                <c:pt idx="123">
                  <c:v>1.0710000000000001E-2</c:v>
                </c:pt>
                <c:pt idx="124">
                  <c:v>1.116E-2</c:v>
                </c:pt>
                <c:pt idx="125">
                  <c:v>1.163E-2</c:v>
                </c:pt>
                <c:pt idx="126">
                  <c:v>1.21E-2</c:v>
                </c:pt>
                <c:pt idx="127">
                  <c:v>1.259E-2</c:v>
                </c:pt>
                <c:pt idx="128">
                  <c:v>1.3089999999999999E-2</c:v>
                </c:pt>
                <c:pt idx="129">
                  <c:v>1.3599999999999999E-2</c:v>
                </c:pt>
                <c:pt idx="130">
                  <c:v>1.413E-2</c:v>
                </c:pt>
                <c:pt idx="131">
                  <c:v>1.4659999999999999E-2</c:v>
                </c:pt>
                <c:pt idx="132">
                  <c:v>1.521E-2</c:v>
                </c:pt>
                <c:pt idx="133">
                  <c:v>1.5769999999999999E-2</c:v>
                </c:pt>
                <c:pt idx="134">
                  <c:v>1.634E-2</c:v>
                </c:pt>
                <c:pt idx="135">
                  <c:v>1.6920000000000001E-2</c:v>
                </c:pt>
                <c:pt idx="136">
                  <c:v>1.7520000000000001E-2</c:v>
                </c:pt>
                <c:pt idx="137">
                  <c:v>1.8120000000000001E-2</c:v>
                </c:pt>
                <c:pt idx="138">
                  <c:v>1.874E-2</c:v>
                </c:pt>
                <c:pt idx="139">
                  <c:v>1.9369999999999998E-2</c:v>
                </c:pt>
                <c:pt idx="140">
                  <c:v>2.001E-2</c:v>
                </c:pt>
                <c:pt idx="141">
                  <c:v>2.0660000000000001E-2</c:v>
                </c:pt>
                <c:pt idx="142">
                  <c:v>2.1329999999999998E-2</c:v>
                </c:pt>
                <c:pt idx="143">
                  <c:v>2.1999999999999999E-2</c:v>
                </c:pt>
                <c:pt idx="144">
                  <c:v>2.2689999999999998E-2</c:v>
                </c:pt>
                <c:pt idx="145">
                  <c:v>2.3380000000000001E-2</c:v>
                </c:pt>
                <c:pt idx="146">
                  <c:v>2.409E-2</c:v>
                </c:pt>
                <c:pt idx="147">
                  <c:v>2.4809999999999999E-2</c:v>
                </c:pt>
                <c:pt idx="148">
                  <c:v>2.554E-2</c:v>
                </c:pt>
                <c:pt idx="149">
                  <c:v>2.6280000000000001E-2</c:v>
                </c:pt>
                <c:pt idx="150">
                  <c:v>2.7019999999999999E-2</c:v>
                </c:pt>
                <c:pt idx="151">
                  <c:v>2.7779999999999999E-2</c:v>
                </c:pt>
                <c:pt idx="152">
                  <c:v>2.8549999999999999E-2</c:v>
                </c:pt>
                <c:pt idx="153">
                  <c:v>2.9329999999999998E-2</c:v>
                </c:pt>
                <c:pt idx="154">
                  <c:v>3.0120000000000001E-2</c:v>
                </c:pt>
                <c:pt idx="155">
                  <c:v>3.092E-2</c:v>
                </c:pt>
                <c:pt idx="156">
                  <c:v>3.1730000000000001E-2</c:v>
                </c:pt>
                <c:pt idx="157">
                  <c:v>3.2550000000000003E-2</c:v>
                </c:pt>
                <c:pt idx="158">
                  <c:v>3.3369999999999997E-2</c:v>
                </c:pt>
                <c:pt idx="159">
                  <c:v>3.4209999999999997E-2</c:v>
                </c:pt>
                <c:pt idx="160">
                  <c:v>3.5049999999999998E-2</c:v>
                </c:pt>
                <c:pt idx="161">
                  <c:v>3.5900000000000001E-2</c:v>
                </c:pt>
                <c:pt idx="162">
                  <c:v>3.6769999999999997E-2</c:v>
                </c:pt>
                <c:pt idx="163">
                  <c:v>3.7629999999999997E-2</c:v>
                </c:pt>
                <c:pt idx="164">
                  <c:v>3.8510000000000003E-2</c:v>
                </c:pt>
                <c:pt idx="165">
                  <c:v>3.9399999999999998E-2</c:v>
                </c:pt>
                <c:pt idx="166">
                  <c:v>4.0289999999999999E-2</c:v>
                </c:pt>
                <c:pt idx="167">
                  <c:v>4.1189999999999997E-2</c:v>
                </c:pt>
                <c:pt idx="168">
                  <c:v>4.2099999999999999E-2</c:v>
                </c:pt>
                <c:pt idx="169">
                  <c:v>4.3020000000000003E-2</c:v>
                </c:pt>
                <c:pt idx="170">
                  <c:v>4.394E-2</c:v>
                </c:pt>
                <c:pt idx="171">
                  <c:v>4.487E-2</c:v>
                </c:pt>
                <c:pt idx="172">
                  <c:v>4.5809999999999997E-2</c:v>
                </c:pt>
                <c:pt idx="173">
                  <c:v>4.675E-2</c:v>
                </c:pt>
                <c:pt idx="174">
                  <c:v>4.7699999999999999E-2</c:v>
                </c:pt>
                <c:pt idx="175">
                  <c:v>4.8660000000000002E-2</c:v>
                </c:pt>
                <c:pt idx="176">
                  <c:v>4.9630000000000001E-2</c:v>
                </c:pt>
                <c:pt idx="177">
                  <c:v>5.0599999999999999E-2</c:v>
                </c:pt>
                <c:pt idx="178">
                  <c:v>5.1569999999999998E-2</c:v>
                </c:pt>
                <c:pt idx="179">
                  <c:v>5.2560000000000003E-2</c:v>
                </c:pt>
                <c:pt idx="180">
                  <c:v>5.3539999999999997E-2</c:v>
                </c:pt>
                <c:pt idx="181">
                  <c:v>5.4539999999999998E-2</c:v>
                </c:pt>
                <c:pt idx="182">
                  <c:v>5.5539999999999999E-2</c:v>
                </c:pt>
                <c:pt idx="183">
                  <c:v>5.654E-2</c:v>
                </c:pt>
                <c:pt idx="184">
                  <c:v>5.756E-2</c:v>
                </c:pt>
                <c:pt idx="185">
                  <c:v>5.8569999999999997E-2</c:v>
                </c:pt>
                <c:pt idx="186">
                  <c:v>5.96E-2</c:v>
                </c:pt>
                <c:pt idx="187">
                  <c:v>6.062E-2</c:v>
                </c:pt>
                <c:pt idx="188">
                  <c:v>6.166E-2</c:v>
                </c:pt>
                <c:pt idx="189">
                  <c:v>6.2689999999999996E-2</c:v>
                </c:pt>
                <c:pt idx="190">
                  <c:v>6.3740000000000005E-2</c:v>
                </c:pt>
                <c:pt idx="191">
                  <c:v>6.4780000000000004E-2</c:v>
                </c:pt>
                <c:pt idx="192">
                  <c:v>6.583E-2</c:v>
                </c:pt>
                <c:pt idx="193">
                  <c:v>6.6890000000000005E-2</c:v>
                </c:pt>
                <c:pt idx="194">
                  <c:v>6.7949999999999997E-2</c:v>
                </c:pt>
                <c:pt idx="195">
                  <c:v>6.9019999999999998E-2</c:v>
                </c:pt>
                <c:pt idx="196">
                  <c:v>7.009E-2</c:v>
                </c:pt>
                <c:pt idx="197">
                  <c:v>7.1160000000000001E-2</c:v>
                </c:pt>
                <c:pt idx="198">
                  <c:v>7.2239999999999999E-2</c:v>
                </c:pt>
                <c:pt idx="199">
                  <c:v>7.3319999999999996E-2</c:v>
                </c:pt>
                <c:pt idx="200">
                  <c:v>7.4410000000000004E-2</c:v>
                </c:pt>
                <c:pt idx="201">
                  <c:v>7.5499999999999998E-2</c:v>
                </c:pt>
                <c:pt idx="202">
                  <c:v>7.6590000000000005E-2</c:v>
                </c:pt>
                <c:pt idx="203">
                  <c:v>7.7689999999999995E-2</c:v>
                </c:pt>
                <c:pt idx="204">
                  <c:v>7.8789999999999999E-2</c:v>
                </c:pt>
                <c:pt idx="205">
                  <c:v>7.9890000000000003E-2</c:v>
                </c:pt>
                <c:pt idx="206">
                  <c:v>8.0990000000000006E-2</c:v>
                </c:pt>
                <c:pt idx="207">
                  <c:v>8.2100000000000006E-2</c:v>
                </c:pt>
                <c:pt idx="208">
                  <c:v>8.3210000000000006E-2</c:v>
                </c:pt>
                <c:pt idx="209">
                  <c:v>8.4330000000000002E-2</c:v>
                </c:pt>
                <c:pt idx="210">
                  <c:v>8.5440000000000002E-2</c:v>
                </c:pt>
                <c:pt idx="211">
                  <c:v>8.6559999999999998E-2</c:v>
                </c:pt>
                <c:pt idx="212">
                  <c:v>8.7679999999999994E-2</c:v>
                </c:pt>
                <c:pt idx="213">
                  <c:v>8.8800000000000004E-2</c:v>
                </c:pt>
                <c:pt idx="214">
                  <c:v>8.9929999999999996E-2</c:v>
                </c:pt>
                <c:pt idx="215">
                  <c:v>9.1050000000000006E-2</c:v>
                </c:pt>
                <c:pt idx="216">
                  <c:v>9.2179999999999998E-2</c:v>
                </c:pt>
                <c:pt idx="217">
                  <c:v>9.3310000000000004E-2</c:v>
                </c:pt>
                <c:pt idx="218">
                  <c:v>9.4439999999999996E-2</c:v>
                </c:pt>
                <c:pt idx="219">
                  <c:v>9.5570000000000002E-2</c:v>
                </c:pt>
                <c:pt idx="220">
                  <c:v>9.6699999999999994E-2</c:v>
                </c:pt>
                <c:pt idx="221">
                  <c:v>9.7839999999999996E-2</c:v>
                </c:pt>
                <c:pt idx="222">
                  <c:v>9.8970000000000002E-2</c:v>
                </c:pt>
                <c:pt idx="223">
                  <c:v>0.10009999999999999</c:v>
                </c:pt>
                <c:pt idx="224">
                  <c:v>0.1012</c:v>
                </c:pt>
                <c:pt idx="225">
                  <c:v>0.1024</c:v>
                </c:pt>
                <c:pt idx="226">
                  <c:v>0.10349999999999999</c:v>
                </c:pt>
                <c:pt idx="227">
                  <c:v>0.1047</c:v>
                </c:pt>
                <c:pt idx="228">
                  <c:v>0.10580000000000001</c:v>
                </c:pt>
                <c:pt idx="229">
                  <c:v>0.1069</c:v>
                </c:pt>
                <c:pt idx="230">
                  <c:v>0.1081</c:v>
                </c:pt>
                <c:pt idx="231">
                  <c:v>0.10920000000000001</c:v>
                </c:pt>
                <c:pt idx="232">
                  <c:v>0.1104</c:v>
                </c:pt>
                <c:pt idx="233">
                  <c:v>0.1115</c:v>
                </c:pt>
                <c:pt idx="234">
                  <c:v>0.11260000000000001</c:v>
                </c:pt>
                <c:pt idx="235">
                  <c:v>0.1138</c:v>
                </c:pt>
                <c:pt idx="236">
                  <c:v>0.1149</c:v>
                </c:pt>
                <c:pt idx="237">
                  <c:v>0.11609999999999999</c:v>
                </c:pt>
                <c:pt idx="238">
                  <c:v>0.1172</c:v>
                </c:pt>
                <c:pt idx="239">
                  <c:v>0.11840000000000001</c:v>
                </c:pt>
                <c:pt idx="240">
                  <c:v>0.1195</c:v>
                </c:pt>
                <c:pt idx="241">
                  <c:v>0.1207</c:v>
                </c:pt>
                <c:pt idx="242">
                  <c:v>0.12180000000000001</c:v>
                </c:pt>
                <c:pt idx="243">
                  <c:v>0.1229</c:v>
                </c:pt>
                <c:pt idx="244">
                  <c:v>0.1241</c:v>
                </c:pt>
                <c:pt idx="245">
                  <c:v>0.12520000000000001</c:v>
                </c:pt>
                <c:pt idx="246">
                  <c:v>0.12640000000000001</c:v>
                </c:pt>
                <c:pt idx="247">
                  <c:v>0.1275</c:v>
                </c:pt>
                <c:pt idx="248">
                  <c:v>0.12870000000000001</c:v>
                </c:pt>
                <c:pt idx="249">
                  <c:v>0.1298</c:v>
                </c:pt>
                <c:pt idx="250">
                  <c:v>0.13100000000000001</c:v>
                </c:pt>
                <c:pt idx="251">
                  <c:v>0.1321</c:v>
                </c:pt>
                <c:pt idx="252">
                  <c:v>0.13320000000000001</c:v>
                </c:pt>
                <c:pt idx="253">
                  <c:v>0.13439999999999999</c:v>
                </c:pt>
                <c:pt idx="254">
                  <c:v>0.13550000000000001</c:v>
                </c:pt>
                <c:pt idx="255">
                  <c:v>0.13669999999999999</c:v>
                </c:pt>
                <c:pt idx="256">
                  <c:v>0.13780000000000001</c:v>
                </c:pt>
                <c:pt idx="257">
                  <c:v>0.13900000000000001</c:v>
                </c:pt>
                <c:pt idx="258">
                  <c:v>0.1401</c:v>
                </c:pt>
                <c:pt idx="259">
                  <c:v>0.14130000000000001</c:v>
                </c:pt>
                <c:pt idx="260">
                  <c:v>0.1424</c:v>
                </c:pt>
                <c:pt idx="261">
                  <c:v>0.14360000000000001</c:v>
                </c:pt>
                <c:pt idx="262">
                  <c:v>0.1447</c:v>
                </c:pt>
                <c:pt idx="263">
                  <c:v>0.1459</c:v>
                </c:pt>
                <c:pt idx="264">
                  <c:v>0.14699999999999999</c:v>
                </c:pt>
                <c:pt idx="265">
                  <c:v>0.14810000000000001</c:v>
                </c:pt>
                <c:pt idx="266">
                  <c:v>0.14929999999999999</c:v>
                </c:pt>
                <c:pt idx="267">
                  <c:v>0.15040000000000001</c:v>
                </c:pt>
                <c:pt idx="268">
                  <c:v>0.15160000000000001</c:v>
                </c:pt>
                <c:pt idx="269">
                  <c:v>0.1527</c:v>
                </c:pt>
                <c:pt idx="270">
                  <c:v>0.15390000000000001</c:v>
                </c:pt>
                <c:pt idx="271">
                  <c:v>0.155</c:v>
                </c:pt>
                <c:pt idx="272">
                  <c:v>0.15620000000000001</c:v>
                </c:pt>
                <c:pt idx="273">
                  <c:v>0.1573</c:v>
                </c:pt>
                <c:pt idx="274">
                  <c:v>0.1585</c:v>
                </c:pt>
                <c:pt idx="275">
                  <c:v>0.15959999999999999</c:v>
                </c:pt>
                <c:pt idx="276">
                  <c:v>0.1608</c:v>
                </c:pt>
                <c:pt idx="277">
                  <c:v>0.16189999999999999</c:v>
                </c:pt>
                <c:pt idx="278">
                  <c:v>0.16300000000000001</c:v>
                </c:pt>
                <c:pt idx="279">
                  <c:v>0.16420000000000001</c:v>
                </c:pt>
                <c:pt idx="280">
                  <c:v>0.1653</c:v>
                </c:pt>
                <c:pt idx="281">
                  <c:v>0.16650000000000001</c:v>
                </c:pt>
                <c:pt idx="282">
                  <c:v>0.1676</c:v>
                </c:pt>
                <c:pt idx="283">
                  <c:v>0.16880000000000001</c:v>
                </c:pt>
                <c:pt idx="284">
                  <c:v>0.1699</c:v>
                </c:pt>
                <c:pt idx="285">
                  <c:v>0.1711</c:v>
                </c:pt>
                <c:pt idx="286">
                  <c:v>0.17219999999999999</c:v>
                </c:pt>
                <c:pt idx="287">
                  <c:v>0.1734</c:v>
                </c:pt>
                <c:pt idx="288">
                  <c:v>0.17449999999999999</c:v>
                </c:pt>
                <c:pt idx="289">
                  <c:v>0.1757</c:v>
                </c:pt>
                <c:pt idx="290">
                  <c:v>0.17680000000000001</c:v>
                </c:pt>
                <c:pt idx="291">
                  <c:v>0.1779</c:v>
                </c:pt>
                <c:pt idx="292">
                  <c:v>0.17910000000000001</c:v>
                </c:pt>
                <c:pt idx="293">
                  <c:v>0.1802</c:v>
                </c:pt>
                <c:pt idx="294">
                  <c:v>0.18140000000000001</c:v>
                </c:pt>
                <c:pt idx="295">
                  <c:v>0.1825</c:v>
                </c:pt>
                <c:pt idx="296">
                  <c:v>0.1837</c:v>
                </c:pt>
                <c:pt idx="297">
                  <c:v>0.18479999999999999</c:v>
                </c:pt>
                <c:pt idx="298">
                  <c:v>0.186</c:v>
                </c:pt>
                <c:pt idx="299">
                  <c:v>0.18709999999999999</c:v>
                </c:pt>
                <c:pt idx="300">
                  <c:v>0.1883</c:v>
                </c:pt>
                <c:pt idx="301">
                  <c:v>0.18940000000000001</c:v>
                </c:pt>
                <c:pt idx="302">
                  <c:v>0.19059999999999999</c:v>
                </c:pt>
                <c:pt idx="303">
                  <c:v>0.19170000000000001</c:v>
                </c:pt>
                <c:pt idx="304">
                  <c:v>0.1928</c:v>
                </c:pt>
                <c:pt idx="305">
                  <c:v>0.19400000000000001</c:v>
                </c:pt>
                <c:pt idx="306">
                  <c:v>0.1951</c:v>
                </c:pt>
                <c:pt idx="307">
                  <c:v>0.1963</c:v>
                </c:pt>
                <c:pt idx="308">
                  <c:v>0.19739999999999999</c:v>
                </c:pt>
                <c:pt idx="309">
                  <c:v>0.1986</c:v>
                </c:pt>
                <c:pt idx="310">
                  <c:v>0.19969999999999999</c:v>
                </c:pt>
                <c:pt idx="311">
                  <c:v>0.2009</c:v>
                </c:pt>
                <c:pt idx="312">
                  <c:v>0.20200000000000001</c:v>
                </c:pt>
                <c:pt idx="313">
                  <c:v>0.20319999999999999</c:v>
                </c:pt>
                <c:pt idx="314">
                  <c:v>0.20430000000000001</c:v>
                </c:pt>
                <c:pt idx="315">
                  <c:v>0.20549999999999999</c:v>
                </c:pt>
                <c:pt idx="316">
                  <c:v>0.20660000000000001</c:v>
                </c:pt>
                <c:pt idx="317">
                  <c:v>0.2077</c:v>
                </c:pt>
                <c:pt idx="318">
                  <c:v>0.2089</c:v>
                </c:pt>
                <c:pt idx="319">
                  <c:v>0.21</c:v>
                </c:pt>
                <c:pt idx="320">
                  <c:v>0.2112</c:v>
                </c:pt>
                <c:pt idx="321">
                  <c:v>0.21229999999999999</c:v>
                </c:pt>
                <c:pt idx="322">
                  <c:v>0.2135</c:v>
                </c:pt>
                <c:pt idx="323">
                  <c:v>0.21460000000000001</c:v>
                </c:pt>
                <c:pt idx="324">
                  <c:v>0.21579999999999999</c:v>
                </c:pt>
                <c:pt idx="325">
                  <c:v>0.21690000000000001</c:v>
                </c:pt>
                <c:pt idx="326">
                  <c:v>0.21809999999999999</c:v>
                </c:pt>
                <c:pt idx="327">
                  <c:v>0.21920000000000001</c:v>
                </c:pt>
                <c:pt idx="328">
                  <c:v>0.22040000000000001</c:v>
                </c:pt>
                <c:pt idx="329">
                  <c:v>0.2215</c:v>
                </c:pt>
                <c:pt idx="330">
                  <c:v>0.22259999999999999</c:v>
                </c:pt>
                <c:pt idx="331">
                  <c:v>0.2238</c:v>
                </c:pt>
                <c:pt idx="332">
                  <c:v>0.22489999999999999</c:v>
                </c:pt>
                <c:pt idx="333">
                  <c:v>0.2261</c:v>
                </c:pt>
                <c:pt idx="334">
                  <c:v>0.22720000000000001</c:v>
                </c:pt>
                <c:pt idx="335">
                  <c:v>0.22839999999999999</c:v>
                </c:pt>
                <c:pt idx="336">
                  <c:v>0.22950000000000001</c:v>
                </c:pt>
                <c:pt idx="337">
                  <c:v>0.23069999999999999</c:v>
                </c:pt>
                <c:pt idx="338">
                  <c:v>0.23180000000000001</c:v>
                </c:pt>
                <c:pt idx="339">
                  <c:v>0.23300000000000001</c:v>
                </c:pt>
                <c:pt idx="340">
                  <c:v>0.2341</c:v>
                </c:pt>
                <c:pt idx="341">
                  <c:v>0.23530000000000001</c:v>
                </c:pt>
                <c:pt idx="342">
                  <c:v>0.2364</c:v>
                </c:pt>
                <c:pt idx="343">
                  <c:v>0.23749999999999999</c:v>
                </c:pt>
                <c:pt idx="344">
                  <c:v>0.2387</c:v>
                </c:pt>
                <c:pt idx="345">
                  <c:v>0.23980000000000001</c:v>
                </c:pt>
                <c:pt idx="346">
                  <c:v>0.24099999999999999</c:v>
                </c:pt>
                <c:pt idx="347">
                  <c:v>0.24210000000000001</c:v>
                </c:pt>
                <c:pt idx="348">
                  <c:v>0.24329999999999999</c:v>
                </c:pt>
                <c:pt idx="349">
                  <c:v>0.24440000000000001</c:v>
                </c:pt>
                <c:pt idx="350">
                  <c:v>0.24560000000000001</c:v>
                </c:pt>
                <c:pt idx="351">
                  <c:v>0.2467</c:v>
                </c:pt>
                <c:pt idx="352">
                  <c:v>0.24790000000000001</c:v>
                </c:pt>
                <c:pt idx="353">
                  <c:v>0.249</c:v>
                </c:pt>
                <c:pt idx="354">
                  <c:v>0.25019999999999998</c:v>
                </c:pt>
                <c:pt idx="355">
                  <c:v>0.25130000000000002</c:v>
                </c:pt>
                <c:pt idx="356">
                  <c:v>0.2525</c:v>
                </c:pt>
                <c:pt idx="357">
                  <c:v>0.25359999999999999</c:v>
                </c:pt>
                <c:pt idx="358">
                  <c:v>0.25469999999999998</c:v>
                </c:pt>
                <c:pt idx="359">
                  <c:v>0.25590000000000002</c:v>
                </c:pt>
                <c:pt idx="360">
                  <c:v>0.25700000000000001</c:v>
                </c:pt>
                <c:pt idx="361">
                  <c:v>0.25819999999999999</c:v>
                </c:pt>
                <c:pt idx="362">
                  <c:v>0.25929999999999997</c:v>
                </c:pt>
                <c:pt idx="363">
                  <c:v>0.26050000000000001</c:v>
                </c:pt>
                <c:pt idx="364">
                  <c:v>0.2616</c:v>
                </c:pt>
                <c:pt idx="365">
                  <c:v>0.26279999999999998</c:v>
                </c:pt>
                <c:pt idx="366">
                  <c:v>0.26390000000000002</c:v>
                </c:pt>
                <c:pt idx="367">
                  <c:v>0.2651</c:v>
                </c:pt>
                <c:pt idx="368">
                  <c:v>0.26619999999999999</c:v>
                </c:pt>
                <c:pt idx="369">
                  <c:v>0.26740000000000003</c:v>
                </c:pt>
                <c:pt idx="370">
                  <c:v>0.26850000000000002</c:v>
                </c:pt>
                <c:pt idx="371">
                  <c:v>0.26960000000000001</c:v>
                </c:pt>
                <c:pt idx="372">
                  <c:v>0.27079999999999999</c:v>
                </c:pt>
                <c:pt idx="373">
                  <c:v>0.27189999999999998</c:v>
                </c:pt>
                <c:pt idx="374">
                  <c:v>0.27310000000000001</c:v>
                </c:pt>
                <c:pt idx="375">
                  <c:v>0.2742</c:v>
                </c:pt>
                <c:pt idx="376">
                  <c:v>0.27539999999999998</c:v>
                </c:pt>
                <c:pt idx="377">
                  <c:v>0.27650000000000002</c:v>
                </c:pt>
                <c:pt idx="378">
                  <c:v>0.2777</c:v>
                </c:pt>
                <c:pt idx="379">
                  <c:v>0.27879999999999999</c:v>
                </c:pt>
                <c:pt idx="380">
                  <c:v>0.28000000000000003</c:v>
                </c:pt>
                <c:pt idx="381">
                  <c:v>0.28110000000000002</c:v>
                </c:pt>
                <c:pt idx="382">
                  <c:v>0.2823</c:v>
                </c:pt>
                <c:pt idx="383">
                  <c:v>0.28339999999999999</c:v>
                </c:pt>
                <c:pt idx="384">
                  <c:v>0.28449999999999998</c:v>
                </c:pt>
                <c:pt idx="385">
                  <c:v>0.28570000000000001</c:v>
                </c:pt>
                <c:pt idx="386">
                  <c:v>0.2868</c:v>
                </c:pt>
                <c:pt idx="387">
                  <c:v>0.28799999999999998</c:v>
                </c:pt>
                <c:pt idx="388">
                  <c:v>0.28910000000000002</c:v>
                </c:pt>
                <c:pt idx="389">
                  <c:v>0.2903</c:v>
                </c:pt>
                <c:pt idx="390">
                  <c:v>0.29139999999999999</c:v>
                </c:pt>
                <c:pt idx="391">
                  <c:v>0.29260000000000003</c:v>
                </c:pt>
                <c:pt idx="392">
                  <c:v>0.29370000000000002</c:v>
                </c:pt>
                <c:pt idx="393">
                  <c:v>0.2949</c:v>
                </c:pt>
                <c:pt idx="394">
                  <c:v>0.29599999999999999</c:v>
                </c:pt>
                <c:pt idx="395">
                  <c:v>0.29720000000000002</c:v>
                </c:pt>
                <c:pt idx="396">
                  <c:v>0.29830000000000001</c:v>
                </c:pt>
                <c:pt idx="397">
                  <c:v>0.2994</c:v>
                </c:pt>
                <c:pt idx="398">
                  <c:v>0.30059999999999998</c:v>
                </c:pt>
                <c:pt idx="399">
                  <c:v>0.30170000000000002</c:v>
                </c:pt>
                <c:pt idx="400">
                  <c:v>0.3029</c:v>
                </c:pt>
                <c:pt idx="401">
                  <c:v>0.30399999999999999</c:v>
                </c:pt>
                <c:pt idx="402">
                  <c:v>0.30520000000000003</c:v>
                </c:pt>
                <c:pt idx="403">
                  <c:v>0.30630000000000002</c:v>
                </c:pt>
                <c:pt idx="404">
                  <c:v>0.3075</c:v>
                </c:pt>
                <c:pt idx="405">
                  <c:v>0.30859999999999999</c:v>
                </c:pt>
                <c:pt idx="406">
                  <c:v>0.30980000000000002</c:v>
                </c:pt>
                <c:pt idx="407">
                  <c:v>0.31090000000000001</c:v>
                </c:pt>
                <c:pt idx="408">
                  <c:v>0.31209999999999999</c:v>
                </c:pt>
                <c:pt idx="409">
                  <c:v>0.31319999999999998</c:v>
                </c:pt>
                <c:pt idx="410">
                  <c:v>0.31430000000000002</c:v>
                </c:pt>
                <c:pt idx="411">
                  <c:v>0.3155</c:v>
                </c:pt>
                <c:pt idx="412">
                  <c:v>0.31659999999999999</c:v>
                </c:pt>
                <c:pt idx="413">
                  <c:v>0.31780000000000003</c:v>
                </c:pt>
                <c:pt idx="414">
                  <c:v>0.31890000000000002</c:v>
                </c:pt>
                <c:pt idx="415">
                  <c:v>0.3201</c:v>
                </c:pt>
                <c:pt idx="416">
                  <c:v>0.32119999999999999</c:v>
                </c:pt>
                <c:pt idx="417">
                  <c:v>0.32240000000000002</c:v>
                </c:pt>
                <c:pt idx="418">
                  <c:v>0.32350000000000001</c:v>
                </c:pt>
                <c:pt idx="419">
                  <c:v>0.32469999999999999</c:v>
                </c:pt>
                <c:pt idx="420">
                  <c:v>0.32579999999999998</c:v>
                </c:pt>
                <c:pt idx="421">
                  <c:v>0.32700000000000001</c:v>
                </c:pt>
                <c:pt idx="422">
                  <c:v>0.3281</c:v>
                </c:pt>
                <c:pt idx="423">
                  <c:v>0.32919999999999999</c:v>
                </c:pt>
                <c:pt idx="424">
                  <c:v>0.33040000000000003</c:v>
                </c:pt>
                <c:pt idx="425">
                  <c:v>0.33150000000000002</c:v>
                </c:pt>
                <c:pt idx="426">
                  <c:v>0.3327</c:v>
                </c:pt>
                <c:pt idx="427">
                  <c:v>0.33379999999999999</c:v>
                </c:pt>
                <c:pt idx="428">
                  <c:v>0.33500000000000002</c:v>
                </c:pt>
                <c:pt idx="429">
                  <c:v>0.33610000000000001</c:v>
                </c:pt>
                <c:pt idx="430">
                  <c:v>0.33729999999999999</c:v>
                </c:pt>
                <c:pt idx="431">
                  <c:v>0.33839999999999998</c:v>
                </c:pt>
                <c:pt idx="432">
                  <c:v>0.33960000000000001</c:v>
                </c:pt>
                <c:pt idx="433">
                  <c:v>0.3407</c:v>
                </c:pt>
                <c:pt idx="434">
                  <c:v>0.34189999999999998</c:v>
                </c:pt>
                <c:pt idx="435">
                  <c:v>0.34300000000000003</c:v>
                </c:pt>
                <c:pt idx="436">
                  <c:v>0.34410000000000002</c:v>
                </c:pt>
                <c:pt idx="437">
                  <c:v>0.3453</c:v>
                </c:pt>
                <c:pt idx="438">
                  <c:v>0.34639999999999999</c:v>
                </c:pt>
                <c:pt idx="439">
                  <c:v>0.34760000000000002</c:v>
                </c:pt>
                <c:pt idx="440">
                  <c:v>0.34870000000000001</c:v>
                </c:pt>
                <c:pt idx="441">
                  <c:v>0.34989999999999999</c:v>
                </c:pt>
                <c:pt idx="442">
                  <c:v>0.35099999999999998</c:v>
                </c:pt>
                <c:pt idx="443">
                  <c:v>0.35220000000000001</c:v>
                </c:pt>
                <c:pt idx="444">
                  <c:v>0.3533</c:v>
                </c:pt>
                <c:pt idx="445">
                  <c:v>0.35449999999999998</c:v>
                </c:pt>
                <c:pt idx="446">
                  <c:v>0.35560000000000003</c:v>
                </c:pt>
                <c:pt idx="447">
                  <c:v>0.35680000000000001</c:v>
                </c:pt>
                <c:pt idx="448">
                  <c:v>0.3579</c:v>
                </c:pt>
                <c:pt idx="449">
                  <c:v>0.35899999999999999</c:v>
                </c:pt>
                <c:pt idx="450">
                  <c:v>0.36020000000000002</c:v>
                </c:pt>
                <c:pt idx="451">
                  <c:v>0.36130000000000001</c:v>
                </c:pt>
                <c:pt idx="452">
                  <c:v>0.36249999999999999</c:v>
                </c:pt>
                <c:pt idx="453">
                  <c:v>0.36359999999999998</c:v>
                </c:pt>
                <c:pt idx="454">
                  <c:v>0.36480000000000001</c:v>
                </c:pt>
                <c:pt idx="455">
                  <c:v>0.3659</c:v>
                </c:pt>
                <c:pt idx="456">
                  <c:v>0.36709999999999998</c:v>
                </c:pt>
                <c:pt idx="457">
                  <c:v>0.36820000000000003</c:v>
                </c:pt>
                <c:pt idx="458">
                  <c:v>0.36940000000000001</c:v>
                </c:pt>
                <c:pt idx="459">
                  <c:v>0.3705</c:v>
                </c:pt>
                <c:pt idx="460">
                  <c:v>0.37169999999999997</c:v>
                </c:pt>
                <c:pt idx="461">
                  <c:v>0.37280000000000002</c:v>
                </c:pt>
                <c:pt idx="462">
                  <c:v>0.374</c:v>
                </c:pt>
                <c:pt idx="463">
                  <c:v>0.37509999999999999</c:v>
                </c:pt>
                <c:pt idx="464">
                  <c:v>0.37619999999999998</c:v>
                </c:pt>
                <c:pt idx="465">
                  <c:v>0.37740000000000001</c:v>
                </c:pt>
                <c:pt idx="466">
                  <c:v>0.3785</c:v>
                </c:pt>
                <c:pt idx="467">
                  <c:v>0.37969999999999998</c:v>
                </c:pt>
                <c:pt idx="468">
                  <c:v>0.38080000000000003</c:v>
                </c:pt>
                <c:pt idx="469">
                  <c:v>0.38200000000000001</c:v>
                </c:pt>
                <c:pt idx="470">
                  <c:v>0.3831</c:v>
                </c:pt>
                <c:pt idx="471">
                  <c:v>0.38429999999999997</c:v>
                </c:pt>
                <c:pt idx="472">
                  <c:v>0.38540000000000002</c:v>
                </c:pt>
                <c:pt idx="473">
                  <c:v>0.3866</c:v>
                </c:pt>
                <c:pt idx="474">
                  <c:v>0.38769999999999999</c:v>
                </c:pt>
                <c:pt idx="475">
                  <c:v>0.38890000000000002</c:v>
                </c:pt>
                <c:pt idx="476">
                  <c:v>0.39</c:v>
                </c:pt>
                <c:pt idx="477">
                  <c:v>0.3911</c:v>
                </c:pt>
                <c:pt idx="478">
                  <c:v>0.39229999999999998</c:v>
                </c:pt>
                <c:pt idx="479">
                  <c:v>0.39340000000000003</c:v>
                </c:pt>
                <c:pt idx="480">
                  <c:v>0.39460000000000001</c:v>
                </c:pt>
                <c:pt idx="481">
                  <c:v>0.3957</c:v>
                </c:pt>
                <c:pt idx="482">
                  <c:v>0.39689999999999998</c:v>
                </c:pt>
                <c:pt idx="483">
                  <c:v>0.39800000000000002</c:v>
                </c:pt>
                <c:pt idx="484">
                  <c:v>0.3992</c:v>
                </c:pt>
                <c:pt idx="485">
                  <c:v>0.40029999999999999</c:v>
                </c:pt>
                <c:pt idx="486">
                  <c:v>0.40150000000000002</c:v>
                </c:pt>
                <c:pt idx="487">
                  <c:v>0.40260000000000001</c:v>
                </c:pt>
                <c:pt idx="488">
                  <c:v>0.40379999999999999</c:v>
                </c:pt>
                <c:pt idx="489">
                  <c:v>0.40489999999999998</c:v>
                </c:pt>
                <c:pt idx="490">
                  <c:v>0.40600000000000003</c:v>
                </c:pt>
                <c:pt idx="491">
                  <c:v>0.40720000000000001</c:v>
                </c:pt>
                <c:pt idx="492">
                  <c:v>0.4083</c:v>
                </c:pt>
                <c:pt idx="493">
                  <c:v>0.40949999999999998</c:v>
                </c:pt>
                <c:pt idx="494">
                  <c:v>0.41060000000000002</c:v>
                </c:pt>
                <c:pt idx="495">
                  <c:v>0.4118</c:v>
                </c:pt>
                <c:pt idx="496">
                  <c:v>0.41289999999999999</c:v>
                </c:pt>
                <c:pt idx="497">
                  <c:v>0.41410000000000002</c:v>
                </c:pt>
                <c:pt idx="498">
                  <c:v>0.41520000000000001</c:v>
                </c:pt>
                <c:pt idx="499">
                  <c:v>0.41639999999999999</c:v>
                </c:pt>
                <c:pt idx="500">
                  <c:v>0.41749999999999998</c:v>
                </c:pt>
                <c:pt idx="501">
                  <c:v>0.41870000000000002</c:v>
                </c:pt>
                <c:pt idx="502">
                  <c:v>0.41980000000000001</c:v>
                </c:pt>
                <c:pt idx="503">
                  <c:v>0.4209</c:v>
                </c:pt>
                <c:pt idx="504">
                  <c:v>0.42209999999999998</c:v>
                </c:pt>
                <c:pt idx="505">
                  <c:v>0.42320000000000002</c:v>
                </c:pt>
                <c:pt idx="506">
                  <c:v>0.4244</c:v>
                </c:pt>
                <c:pt idx="507">
                  <c:v>0.42549999999999999</c:v>
                </c:pt>
                <c:pt idx="508">
                  <c:v>0.42670000000000002</c:v>
                </c:pt>
                <c:pt idx="509">
                  <c:v>0.42780000000000001</c:v>
                </c:pt>
                <c:pt idx="510">
                  <c:v>0.42899999999999999</c:v>
                </c:pt>
                <c:pt idx="511">
                  <c:v>0.43009999999999998</c:v>
                </c:pt>
                <c:pt idx="512">
                  <c:v>0.43130000000000002</c:v>
                </c:pt>
                <c:pt idx="513">
                  <c:v>0.43240000000000001</c:v>
                </c:pt>
                <c:pt idx="514">
                  <c:v>0.43359999999999999</c:v>
                </c:pt>
                <c:pt idx="515">
                  <c:v>0.43469999999999998</c:v>
                </c:pt>
                <c:pt idx="516">
                  <c:v>0.43580000000000002</c:v>
                </c:pt>
                <c:pt idx="517">
                  <c:v>0.437</c:v>
                </c:pt>
                <c:pt idx="518">
                  <c:v>0.43809999999999999</c:v>
                </c:pt>
                <c:pt idx="519">
                  <c:v>0.43930000000000002</c:v>
                </c:pt>
                <c:pt idx="520">
                  <c:v>0.44040000000000001</c:v>
                </c:pt>
                <c:pt idx="521">
                  <c:v>0.44159999999999999</c:v>
                </c:pt>
                <c:pt idx="522">
                  <c:v>0.44269999999999998</c:v>
                </c:pt>
                <c:pt idx="523">
                  <c:v>0.44390000000000002</c:v>
                </c:pt>
                <c:pt idx="524">
                  <c:v>0.44500000000000001</c:v>
                </c:pt>
                <c:pt idx="525">
                  <c:v>0.44619999999999999</c:v>
                </c:pt>
                <c:pt idx="526">
                  <c:v>0.44729999999999998</c:v>
                </c:pt>
                <c:pt idx="527">
                  <c:v>0.44850000000000001</c:v>
                </c:pt>
                <c:pt idx="528">
                  <c:v>0.4496</c:v>
                </c:pt>
                <c:pt idx="529">
                  <c:v>0.45069999999999999</c:v>
                </c:pt>
                <c:pt idx="530">
                  <c:v>0.45190000000000002</c:v>
                </c:pt>
                <c:pt idx="531">
                  <c:v>0.45300000000000001</c:v>
                </c:pt>
                <c:pt idx="532">
                  <c:v>0.45419999999999999</c:v>
                </c:pt>
                <c:pt idx="533">
                  <c:v>0.45529999999999998</c:v>
                </c:pt>
                <c:pt idx="534">
                  <c:v>0.45650000000000002</c:v>
                </c:pt>
                <c:pt idx="535">
                  <c:v>0.45760000000000001</c:v>
                </c:pt>
                <c:pt idx="536">
                  <c:v>0.45879999999999999</c:v>
                </c:pt>
                <c:pt idx="537">
                  <c:v>0.45989999999999998</c:v>
                </c:pt>
                <c:pt idx="538">
                  <c:v>0.46110000000000001</c:v>
                </c:pt>
                <c:pt idx="539">
                  <c:v>0.4622</c:v>
                </c:pt>
                <c:pt idx="540">
                  <c:v>0.46339999999999998</c:v>
                </c:pt>
                <c:pt idx="541">
                  <c:v>0.46450000000000002</c:v>
                </c:pt>
                <c:pt idx="542">
                  <c:v>0.46560000000000001</c:v>
                </c:pt>
                <c:pt idx="543">
                  <c:v>0.46679999999999999</c:v>
                </c:pt>
                <c:pt idx="544">
                  <c:v>0.46789999999999998</c:v>
                </c:pt>
                <c:pt idx="545">
                  <c:v>0.46910000000000002</c:v>
                </c:pt>
                <c:pt idx="546">
                  <c:v>0.47020000000000001</c:v>
                </c:pt>
                <c:pt idx="547">
                  <c:v>0.47139999999999999</c:v>
                </c:pt>
                <c:pt idx="548">
                  <c:v>0.47249999999999998</c:v>
                </c:pt>
                <c:pt idx="549">
                  <c:v>0.47370000000000001</c:v>
                </c:pt>
                <c:pt idx="550">
                  <c:v>0.4748</c:v>
                </c:pt>
                <c:pt idx="551">
                  <c:v>0.47599999999999998</c:v>
                </c:pt>
                <c:pt idx="552">
                  <c:v>0.47710000000000002</c:v>
                </c:pt>
                <c:pt idx="553">
                  <c:v>0.4783</c:v>
                </c:pt>
                <c:pt idx="554">
                  <c:v>0.47939999999999999</c:v>
                </c:pt>
                <c:pt idx="555">
                  <c:v>0.48049999999999998</c:v>
                </c:pt>
                <c:pt idx="556">
                  <c:v>0.48170000000000002</c:v>
                </c:pt>
                <c:pt idx="557">
                  <c:v>0.48280000000000001</c:v>
                </c:pt>
                <c:pt idx="558">
                  <c:v>0.48399999999999999</c:v>
                </c:pt>
                <c:pt idx="559">
                  <c:v>0.48509999999999998</c:v>
                </c:pt>
                <c:pt idx="560">
                  <c:v>0.48630000000000001</c:v>
                </c:pt>
                <c:pt idx="561">
                  <c:v>0.4874</c:v>
                </c:pt>
                <c:pt idx="562">
                  <c:v>0.48859999999999998</c:v>
                </c:pt>
                <c:pt idx="563">
                  <c:v>0.48970000000000002</c:v>
                </c:pt>
                <c:pt idx="564">
                  <c:v>0.4909</c:v>
                </c:pt>
                <c:pt idx="565">
                  <c:v>0.49199999999999999</c:v>
                </c:pt>
                <c:pt idx="566">
                  <c:v>0.49320000000000003</c:v>
                </c:pt>
                <c:pt idx="567">
                  <c:v>0.49430000000000002</c:v>
                </c:pt>
                <c:pt idx="568">
                  <c:v>0.49540000000000001</c:v>
                </c:pt>
                <c:pt idx="569">
                  <c:v>0.49659999999999999</c:v>
                </c:pt>
                <c:pt idx="570">
                  <c:v>0.49769999999999998</c:v>
                </c:pt>
                <c:pt idx="571">
                  <c:v>0.49890000000000001</c:v>
                </c:pt>
                <c:pt idx="572">
                  <c:v>0.5</c:v>
                </c:pt>
                <c:pt idx="573">
                  <c:v>0.50119999999999998</c:v>
                </c:pt>
                <c:pt idx="574">
                  <c:v>0.50229999999999997</c:v>
                </c:pt>
                <c:pt idx="575">
                  <c:v>0.50349999999999995</c:v>
                </c:pt>
                <c:pt idx="576">
                  <c:v>0.50460000000000005</c:v>
                </c:pt>
                <c:pt idx="577">
                  <c:v>0.50580000000000003</c:v>
                </c:pt>
                <c:pt idx="578">
                  <c:v>0.50690000000000002</c:v>
                </c:pt>
                <c:pt idx="579">
                  <c:v>0.5081</c:v>
                </c:pt>
                <c:pt idx="580">
                  <c:v>0.50919999999999999</c:v>
                </c:pt>
                <c:pt idx="581">
                  <c:v>0.51039999999999996</c:v>
                </c:pt>
                <c:pt idx="582">
                  <c:v>0.51149999999999995</c:v>
                </c:pt>
                <c:pt idx="583">
                  <c:v>0.51259999999999994</c:v>
                </c:pt>
                <c:pt idx="584">
                  <c:v>0.51380000000000003</c:v>
                </c:pt>
                <c:pt idx="585">
                  <c:v>0.51490000000000002</c:v>
                </c:pt>
                <c:pt idx="586">
                  <c:v>0.5161</c:v>
                </c:pt>
                <c:pt idx="587">
                  <c:v>0.51719999999999999</c:v>
                </c:pt>
                <c:pt idx="588">
                  <c:v>0.51839999999999997</c:v>
                </c:pt>
                <c:pt idx="589">
                  <c:v>0.51949999999999996</c:v>
                </c:pt>
                <c:pt idx="590">
                  <c:v>0.52070000000000005</c:v>
                </c:pt>
                <c:pt idx="591">
                  <c:v>0.52180000000000004</c:v>
                </c:pt>
                <c:pt idx="592">
                  <c:v>0.52300000000000002</c:v>
                </c:pt>
                <c:pt idx="593">
                  <c:v>0.52410000000000001</c:v>
                </c:pt>
                <c:pt idx="594">
                  <c:v>0.52529999999999999</c:v>
                </c:pt>
                <c:pt idx="595">
                  <c:v>0.52639999999999998</c:v>
                </c:pt>
                <c:pt idx="596">
                  <c:v>0.52749999999999997</c:v>
                </c:pt>
                <c:pt idx="597">
                  <c:v>0.52869999999999995</c:v>
                </c:pt>
                <c:pt idx="598">
                  <c:v>0.52980000000000005</c:v>
                </c:pt>
                <c:pt idx="599">
                  <c:v>0.53100000000000003</c:v>
                </c:pt>
                <c:pt idx="600">
                  <c:v>0.53210000000000002</c:v>
                </c:pt>
                <c:pt idx="601">
                  <c:v>0.5333</c:v>
                </c:pt>
                <c:pt idx="602">
                  <c:v>0.53439999999999999</c:v>
                </c:pt>
                <c:pt idx="603">
                  <c:v>0.53559999999999997</c:v>
                </c:pt>
                <c:pt idx="604">
                  <c:v>0.53669999999999995</c:v>
                </c:pt>
                <c:pt idx="605">
                  <c:v>0.53790000000000004</c:v>
                </c:pt>
                <c:pt idx="606">
                  <c:v>0.53900000000000003</c:v>
                </c:pt>
                <c:pt idx="607">
                  <c:v>0.54020000000000001</c:v>
                </c:pt>
                <c:pt idx="608">
                  <c:v>0.5413</c:v>
                </c:pt>
                <c:pt idx="609">
                  <c:v>0.54239999999999999</c:v>
                </c:pt>
                <c:pt idx="610">
                  <c:v>0.54359999999999997</c:v>
                </c:pt>
                <c:pt idx="611">
                  <c:v>0.54469999999999996</c:v>
                </c:pt>
                <c:pt idx="612">
                  <c:v>0.54590000000000005</c:v>
                </c:pt>
                <c:pt idx="613">
                  <c:v>0.54700000000000004</c:v>
                </c:pt>
                <c:pt idx="614">
                  <c:v>0.54820000000000002</c:v>
                </c:pt>
                <c:pt idx="615">
                  <c:v>0.54930000000000001</c:v>
                </c:pt>
                <c:pt idx="616">
                  <c:v>0.55049999999999999</c:v>
                </c:pt>
                <c:pt idx="617">
                  <c:v>0.55159999999999998</c:v>
                </c:pt>
                <c:pt idx="618">
                  <c:v>0.55279999999999996</c:v>
                </c:pt>
                <c:pt idx="619">
                  <c:v>0.55389999999999995</c:v>
                </c:pt>
                <c:pt idx="620">
                  <c:v>0.55510000000000004</c:v>
                </c:pt>
                <c:pt idx="621">
                  <c:v>0.55620000000000003</c:v>
                </c:pt>
                <c:pt idx="622">
                  <c:v>0.55730000000000002</c:v>
                </c:pt>
                <c:pt idx="623">
                  <c:v>0.5585</c:v>
                </c:pt>
                <c:pt idx="624">
                  <c:v>0.55959999999999999</c:v>
                </c:pt>
                <c:pt idx="625">
                  <c:v>0.56079999999999997</c:v>
                </c:pt>
                <c:pt idx="626">
                  <c:v>0.56189999999999996</c:v>
                </c:pt>
                <c:pt idx="627">
                  <c:v>0.56310000000000004</c:v>
                </c:pt>
                <c:pt idx="628">
                  <c:v>0.56420000000000003</c:v>
                </c:pt>
                <c:pt idx="629">
                  <c:v>0.56540000000000001</c:v>
                </c:pt>
                <c:pt idx="630">
                  <c:v>0.5665</c:v>
                </c:pt>
                <c:pt idx="631">
                  <c:v>0.56769999999999998</c:v>
                </c:pt>
                <c:pt idx="632">
                  <c:v>0.56879999999999997</c:v>
                </c:pt>
                <c:pt idx="633">
                  <c:v>0.56999999999999995</c:v>
                </c:pt>
                <c:pt idx="634">
                  <c:v>0.57110000000000005</c:v>
                </c:pt>
                <c:pt idx="635">
                  <c:v>0.57220000000000004</c:v>
                </c:pt>
                <c:pt idx="636">
                  <c:v>0.57340000000000002</c:v>
                </c:pt>
                <c:pt idx="637">
                  <c:v>0.57450000000000001</c:v>
                </c:pt>
                <c:pt idx="638">
                  <c:v>0.57569999999999999</c:v>
                </c:pt>
                <c:pt idx="639">
                  <c:v>0.57679999999999998</c:v>
                </c:pt>
                <c:pt idx="640">
                  <c:v>0.57799999999999996</c:v>
                </c:pt>
                <c:pt idx="641">
                  <c:v>0.57909999999999995</c:v>
                </c:pt>
                <c:pt idx="642">
                  <c:v>0.58030000000000004</c:v>
                </c:pt>
                <c:pt idx="643">
                  <c:v>0.58140000000000003</c:v>
                </c:pt>
                <c:pt idx="644">
                  <c:v>0.58260000000000001</c:v>
                </c:pt>
                <c:pt idx="645">
                  <c:v>0.5837</c:v>
                </c:pt>
                <c:pt idx="646">
                  <c:v>0.58489999999999998</c:v>
                </c:pt>
                <c:pt idx="647">
                  <c:v>0.58599999999999997</c:v>
                </c:pt>
                <c:pt idx="648">
                  <c:v>0.58709999999999996</c:v>
                </c:pt>
                <c:pt idx="649">
                  <c:v>0.58830000000000005</c:v>
                </c:pt>
                <c:pt idx="650">
                  <c:v>0.58940000000000003</c:v>
                </c:pt>
                <c:pt idx="651">
                  <c:v>0.59060000000000001</c:v>
                </c:pt>
                <c:pt idx="652">
                  <c:v>0.5917</c:v>
                </c:pt>
                <c:pt idx="653">
                  <c:v>0.59289999999999998</c:v>
                </c:pt>
                <c:pt idx="654">
                  <c:v>0.59399999999999997</c:v>
                </c:pt>
                <c:pt idx="655">
                  <c:v>0.59519999999999995</c:v>
                </c:pt>
                <c:pt idx="656">
                  <c:v>0.59630000000000005</c:v>
                </c:pt>
                <c:pt idx="657">
                  <c:v>0.59750000000000003</c:v>
                </c:pt>
                <c:pt idx="658">
                  <c:v>0.59860000000000002</c:v>
                </c:pt>
                <c:pt idx="659">
                  <c:v>0.5998</c:v>
                </c:pt>
                <c:pt idx="660">
                  <c:v>0.60089999999999999</c:v>
                </c:pt>
                <c:pt idx="661">
                  <c:v>0.60199999999999998</c:v>
                </c:pt>
                <c:pt idx="662">
                  <c:v>0.60319999999999996</c:v>
                </c:pt>
                <c:pt idx="663">
                  <c:v>0.60429999999999995</c:v>
                </c:pt>
                <c:pt idx="664">
                  <c:v>0.60550000000000004</c:v>
                </c:pt>
                <c:pt idx="665">
                  <c:v>0.60660000000000003</c:v>
                </c:pt>
                <c:pt idx="666">
                  <c:v>0.60780000000000001</c:v>
                </c:pt>
                <c:pt idx="667">
                  <c:v>0.6089</c:v>
                </c:pt>
                <c:pt idx="668">
                  <c:v>0.61009999999999998</c:v>
                </c:pt>
                <c:pt idx="669">
                  <c:v>0.61119999999999997</c:v>
                </c:pt>
                <c:pt idx="670">
                  <c:v>0.61240000000000006</c:v>
                </c:pt>
                <c:pt idx="671">
                  <c:v>0.61350000000000005</c:v>
                </c:pt>
                <c:pt idx="672">
                  <c:v>0.61470000000000002</c:v>
                </c:pt>
                <c:pt idx="673">
                  <c:v>0.61580000000000001</c:v>
                </c:pt>
                <c:pt idx="674">
                  <c:v>0.6169</c:v>
                </c:pt>
                <c:pt idx="675">
                  <c:v>0.61809999999999998</c:v>
                </c:pt>
                <c:pt idx="676">
                  <c:v>0.61919999999999997</c:v>
                </c:pt>
                <c:pt idx="677">
                  <c:v>0.62039999999999995</c:v>
                </c:pt>
                <c:pt idx="678">
                  <c:v>0.62150000000000005</c:v>
                </c:pt>
                <c:pt idx="679">
                  <c:v>0.62270000000000003</c:v>
                </c:pt>
                <c:pt idx="680">
                  <c:v>0.62380000000000002</c:v>
                </c:pt>
                <c:pt idx="681">
                  <c:v>0.625</c:v>
                </c:pt>
                <c:pt idx="682">
                  <c:v>0.62609999999999999</c:v>
                </c:pt>
                <c:pt idx="683">
                  <c:v>0.62729999999999997</c:v>
                </c:pt>
                <c:pt idx="684">
                  <c:v>0.62839999999999996</c:v>
                </c:pt>
                <c:pt idx="685">
                  <c:v>0.62960000000000005</c:v>
                </c:pt>
                <c:pt idx="686">
                  <c:v>0.63070000000000004</c:v>
                </c:pt>
                <c:pt idx="687">
                  <c:v>0.63190000000000002</c:v>
                </c:pt>
                <c:pt idx="688">
                  <c:v>0.63300000000000001</c:v>
                </c:pt>
                <c:pt idx="689">
                  <c:v>0.6341</c:v>
                </c:pt>
                <c:pt idx="690">
                  <c:v>0.63529999999999998</c:v>
                </c:pt>
                <c:pt idx="691">
                  <c:v>0.63639999999999997</c:v>
                </c:pt>
                <c:pt idx="692">
                  <c:v>0.63759999999999994</c:v>
                </c:pt>
                <c:pt idx="693">
                  <c:v>0.63870000000000005</c:v>
                </c:pt>
                <c:pt idx="694">
                  <c:v>0.63990000000000002</c:v>
                </c:pt>
                <c:pt idx="695">
                  <c:v>0.64100000000000001</c:v>
                </c:pt>
                <c:pt idx="696">
                  <c:v>0.64219999999999999</c:v>
                </c:pt>
                <c:pt idx="697">
                  <c:v>0.64329999999999998</c:v>
                </c:pt>
                <c:pt idx="698">
                  <c:v>0.64449999999999996</c:v>
                </c:pt>
                <c:pt idx="699">
                  <c:v>0.64559999999999995</c:v>
                </c:pt>
                <c:pt idx="700">
                  <c:v>0.64680000000000004</c:v>
                </c:pt>
                <c:pt idx="701">
                  <c:v>0.64790000000000003</c:v>
                </c:pt>
                <c:pt idx="702">
                  <c:v>0.64900000000000002</c:v>
                </c:pt>
                <c:pt idx="703">
                  <c:v>0.6502</c:v>
                </c:pt>
                <c:pt idx="704">
                  <c:v>0.65129999999999999</c:v>
                </c:pt>
                <c:pt idx="705">
                  <c:v>0.65249999999999997</c:v>
                </c:pt>
                <c:pt idx="706">
                  <c:v>0.65359999999999996</c:v>
                </c:pt>
                <c:pt idx="707">
                  <c:v>0.65480000000000005</c:v>
                </c:pt>
                <c:pt idx="708">
                  <c:v>0.65590000000000004</c:v>
                </c:pt>
                <c:pt idx="709">
                  <c:v>0.65710000000000002</c:v>
                </c:pt>
                <c:pt idx="710">
                  <c:v>0.65820000000000001</c:v>
                </c:pt>
                <c:pt idx="711">
                  <c:v>0.65939999999999999</c:v>
                </c:pt>
                <c:pt idx="712">
                  <c:v>0.66049999999999998</c:v>
                </c:pt>
                <c:pt idx="713">
                  <c:v>0.66169999999999995</c:v>
                </c:pt>
                <c:pt idx="714">
                  <c:v>0.66279999999999994</c:v>
                </c:pt>
                <c:pt idx="715">
                  <c:v>0.66390000000000005</c:v>
                </c:pt>
                <c:pt idx="716">
                  <c:v>0.66510000000000002</c:v>
                </c:pt>
                <c:pt idx="717">
                  <c:v>0.66620000000000001</c:v>
                </c:pt>
                <c:pt idx="718">
                  <c:v>0.66739999999999999</c:v>
                </c:pt>
                <c:pt idx="719">
                  <c:v>0.66849999999999998</c:v>
                </c:pt>
                <c:pt idx="720">
                  <c:v>0.66969999999999996</c:v>
                </c:pt>
                <c:pt idx="721">
                  <c:v>0.67079999999999995</c:v>
                </c:pt>
                <c:pt idx="722">
                  <c:v>0.67200000000000004</c:v>
                </c:pt>
                <c:pt idx="723">
                  <c:v>0.67310000000000003</c:v>
                </c:pt>
                <c:pt idx="724">
                  <c:v>0.67430000000000001</c:v>
                </c:pt>
                <c:pt idx="725">
                  <c:v>0.6754</c:v>
                </c:pt>
                <c:pt idx="726">
                  <c:v>0.67659999999999998</c:v>
                </c:pt>
                <c:pt idx="727">
                  <c:v>0.67769999999999997</c:v>
                </c:pt>
                <c:pt idx="728">
                  <c:v>0.67879999999999996</c:v>
                </c:pt>
                <c:pt idx="729">
                  <c:v>0.68</c:v>
                </c:pt>
                <c:pt idx="730">
                  <c:v>0.68110000000000004</c:v>
                </c:pt>
                <c:pt idx="731">
                  <c:v>0.68230000000000002</c:v>
                </c:pt>
                <c:pt idx="732">
                  <c:v>0.68340000000000001</c:v>
                </c:pt>
                <c:pt idx="733">
                  <c:v>0.68459999999999999</c:v>
                </c:pt>
                <c:pt idx="734">
                  <c:v>0.68569999999999998</c:v>
                </c:pt>
                <c:pt idx="735">
                  <c:v>0.68689999999999996</c:v>
                </c:pt>
                <c:pt idx="736">
                  <c:v>0.68799999999999994</c:v>
                </c:pt>
                <c:pt idx="737">
                  <c:v>0.68920000000000003</c:v>
                </c:pt>
                <c:pt idx="738">
                  <c:v>0.69030000000000002</c:v>
                </c:pt>
                <c:pt idx="739">
                  <c:v>0.6915</c:v>
                </c:pt>
                <c:pt idx="740">
                  <c:v>0.69259999999999999</c:v>
                </c:pt>
                <c:pt idx="741">
                  <c:v>0.69369999999999998</c:v>
                </c:pt>
                <c:pt idx="742">
                  <c:v>0.69489999999999996</c:v>
                </c:pt>
                <c:pt idx="743">
                  <c:v>0.69599999999999995</c:v>
                </c:pt>
                <c:pt idx="744">
                  <c:v>0.69720000000000004</c:v>
                </c:pt>
                <c:pt idx="745">
                  <c:v>0.69830000000000003</c:v>
                </c:pt>
                <c:pt idx="746">
                  <c:v>0.69950000000000001</c:v>
                </c:pt>
                <c:pt idx="747">
                  <c:v>0.7006</c:v>
                </c:pt>
                <c:pt idx="748">
                  <c:v>0.70179999999999998</c:v>
                </c:pt>
                <c:pt idx="749">
                  <c:v>0.70289999999999997</c:v>
                </c:pt>
                <c:pt idx="750">
                  <c:v>0.70409999999999995</c:v>
                </c:pt>
                <c:pt idx="751">
                  <c:v>0.70520000000000005</c:v>
                </c:pt>
                <c:pt idx="752">
                  <c:v>0.70640000000000003</c:v>
                </c:pt>
                <c:pt idx="753">
                  <c:v>0.70750000000000002</c:v>
                </c:pt>
                <c:pt idx="754">
                  <c:v>0.70860000000000001</c:v>
                </c:pt>
                <c:pt idx="755">
                  <c:v>0.70979999999999999</c:v>
                </c:pt>
                <c:pt idx="756">
                  <c:v>0.71089999999999998</c:v>
                </c:pt>
                <c:pt idx="757">
                  <c:v>0.71209999999999996</c:v>
                </c:pt>
                <c:pt idx="758">
                  <c:v>0.71319999999999995</c:v>
                </c:pt>
                <c:pt idx="759">
                  <c:v>0.71440000000000003</c:v>
                </c:pt>
                <c:pt idx="760">
                  <c:v>0.71550000000000002</c:v>
                </c:pt>
                <c:pt idx="761">
                  <c:v>0.7167</c:v>
                </c:pt>
                <c:pt idx="762">
                  <c:v>0.71779999999999999</c:v>
                </c:pt>
                <c:pt idx="763">
                  <c:v>0.71899999999999997</c:v>
                </c:pt>
                <c:pt idx="764">
                  <c:v>0.72009999999999996</c:v>
                </c:pt>
                <c:pt idx="765">
                  <c:v>0.72130000000000005</c:v>
                </c:pt>
                <c:pt idx="766">
                  <c:v>0.72240000000000004</c:v>
                </c:pt>
                <c:pt idx="767">
                  <c:v>0.72350000000000003</c:v>
                </c:pt>
                <c:pt idx="768">
                  <c:v>0.72470000000000001</c:v>
                </c:pt>
                <c:pt idx="769">
                  <c:v>0.7258</c:v>
                </c:pt>
                <c:pt idx="770">
                  <c:v>0.72699999999999998</c:v>
                </c:pt>
                <c:pt idx="771">
                  <c:v>0.72809999999999997</c:v>
                </c:pt>
                <c:pt idx="772">
                  <c:v>0.72929999999999995</c:v>
                </c:pt>
                <c:pt idx="773">
                  <c:v>0.73040000000000005</c:v>
                </c:pt>
                <c:pt idx="774">
                  <c:v>0.73160000000000003</c:v>
                </c:pt>
                <c:pt idx="775">
                  <c:v>0.73270000000000002</c:v>
                </c:pt>
                <c:pt idx="776">
                  <c:v>0.7339</c:v>
                </c:pt>
                <c:pt idx="777">
                  <c:v>0.73499999999999999</c:v>
                </c:pt>
                <c:pt idx="778">
                  <c:v>0.73619999999999997</c:v>
                </c:pt>
                <c:pt idx="779">
                  <c:v>0.73729999999999996</c:v>
                </c:pt>
                <c:pt idx="780">
                  <c:v>0.73839999999999995</c:v>
                </c:pt>
                <c:pt idx="781">
                  <c:v>0.73960000000000004</c:v>
                </c:pt>
                <c:pt idx="782">
                  <c:v>0.74070000000000003</c:v>
                </c:pt>
                <c:pt idx="783">
                  <c:v>0.7419</c:v>
                </c:pt>
                <c:pt idx="784">
                  <c:v>0.74299999999999999</c:v>
                </c:pt>
                <c:pt idx="785">
                  <c:v>0.74419999999999997</c:v>
                </c:pt>
                <c:pt idx="786">
                  <c:v>0.74529999999999996</c:v>
                </c:pt>
                <c:pt idx="787">
                  <c:v>0.74650000000000005</c:v>
                </c:pt>
                <c:pt idx="788">
                  <c:v>0.74760000000000004</c:v>
                </c:pt>
                <c:pt idx="789">
                  <c:v>0.74880000000000002</c:v>
                </c:pt>
                <c:pt idx="790">
                  <c:v>0.74990000000000001</c:v>
                </c:pt>
                <c:pt idx="791">
                  <c:v>0.75109999999999999</c:v>
                </c:pt>
                <c:pt idx="792">
                  <c:v>0.75219999999999998</c:v>
                </c:pt>
                <c:pt idx="793">
                  <c:v>0.75329999999999997</c:v>
                </c:pt>
                <c:pt idx="794">
                  <c:v>0.75449999999999995</c:v>
                </c:pt>
                <c:pt idx="795">
                  <c:v>0.75560000000000005</c:v>
                </c:pt>
                <c:pt idx="796">
                  <c:v>0.75680000000000003</c:v>
                </c:pt>
                <c:pt idx="797">
                  <c:v>0.75790000000000002</c:v>
                </c:pt>
                <c:pt idx="798">
                  <c:v>0.7591</c:v>
                </c:pt>
                <c:pt idx="799">
                  <c:v>0.76019999999999999</c:v>
                </c:pt>
                <c:pt idx="800">
                  <c:v>0.76139999999999997</c:v>
                </c:pt>
                <c:pt idx="801">
                  <c:v>0.76249999999999996</c:v>
                </c:pt>
                <c:pt idx="802">
                  <c:v>0.76370000000000005</c:v>
                </c:pt>
                <c:pt idx="803">
                  <c:v>0.76480000000000004</c:v>
                </c:pt>
                <c:pt idx="804">
                  <c:v>0.76600000000000001</c:v>
                </c:pt>
                <c:pt idx="805">
                  <c:v>0.7671</c:v>
                </c:pt>
                <c:pt idx="806">
                  <c:v>0.76829999999999998</c:v>
                </c:pt>
                <c:pt idx="807">
                  <c:v>0.76939999999999997</c:v>
                </c:pt>
                <c:pt idx="808">
                  <c:v>0.77049999999999996</c:v>
                </c:pt>
                <c:pt idx="809">
                  <c:v>0.77170000000000005</c:v>
                </c:pt>
                <c:pt idx="810">
                  <c:v>0.77280000000000004</c:v>
                </c:pt>
                <c:pt idx="811">
                  <c:v>0.77400000000000002</c:v>
                </c:pt>
                <c:pt idx="812">
                  <c:v>0.77510000000000001</c:v>
                </c:pt>
                <c:pt idx="813">
                  <c:v>0.77629999999999999</c:v>
                </c:pt>
                <c:pt idx="814">
                  <c:v>0.77739999999999998</c:v>
                </c:pt>
                <c:pt idx="815">
                  <c:v>0.77859999999999996</c:v>
                </c:pt>
                <c:pt idx="816">
                  <c:v>0.77969999999999995</c:v>
                </c:pt>
                <c:pt idx="817">
                  <c:v>0.78090000000000004</c:v>
                </c:pt>
                <c:pt idx="818">
                  <c:v>0.78200000000000003</c:v>
                </c:pt>
                <c:pt idx="819">
                  <c:v>0.78320000000000001</c:v>
                </c:pt>
                <c:pt idx="820">
                  <c:v>0.7843</c:v>
                </c:pt>
                <c:pt idx="821">
                  <c:v>0.78539999999999999</c:v>
                </c:pt>
                <c:pt idx="822">
                  <c:v>0.78659999999999997</c:v>
                </c:pt>
                <c:pt idx="823">
                  <c:v>0.78769999999999996</c:v>
                </c:pt>
                <c:pt idx="824">
                  <c:v>0.78890000000000005</c:v>
                </c:pt>
                <c:pt idx="825">
                  <c:v>0.79</c:v>
                </c:pt>
                <c:pt idx="826">
                  <c:v>0.79120000000000001</c:v>
                </c:pt>
                <c:pt idx="827">
                  <c:v>0.7923</c:v>
                </c:pt>
                <c:pt idx="828">
                  <c:v>0.79349999999999998</c:v>
                </c:pt>
                <c:pt idx="829">
                  <c:v>0.79459999999999997</c:v>
                </c:pt>
                <c:pt idx="830">
                  <c:v>0.79579999999999995</c:v>
                </c:pt>
                <c:pt idx="831">
                  <c:v>0.79690000000000005</c:v>
                </c:pt>
                <c:pt idx="832">
                  <c:v>0.79810000000000003</c:v>
                </c:pt>
                <c:pt idx="833">
                  <c:v>0.79920000000000002</c:v>
                </c:pt>
                <c:pt idx="834">
                  <c:v>0.80030000000000001</c:v>
                </c:pt>
                <c:pt idx="835">
                  <c:v>0.80149999999999999</c:v>
                </c:pt>
                <c:pt idx="836">
                  <c:v>0.80259999999999998</c:v>
                </c:pt>
                <c:pt idx="837">
                  <c:v>0.80379999999999996</c:v>
                </c:pt>
                <c:pt idx="838">
                  <c:v>0.80489999999999995</c:v>
                </c:pt>
                <c:pt idx="839">
                  <c:v>0.80610000000000004</c:v>
                </c:pt>
                <c:pt idx="840">
                  <c:v>0.80720000000000003</c:v>
                </c:pt>
                <c:pt idx="841">
                  <c:v>0.80840000000000001</c:v>
                </c:pt>
                <c:pt idx="842">
                  <c:v>0.8095</c:v>
                </c:pt>
                <c:pt idx="843">
                  <c:v>0.81069999999999998</c:v>
                </c:pt>
                <c:pt idx="844">
                  <c:v>0.81179999999999997</c:v>
                </c:pt>
                <c:pt idx="845">
                  <c:v>0.81299999999999994</c:v>
                </c:pt>
                <c:pt idx="846">
                  <c:v>0.81410000000000005</c:v>
                </c:pt>
                <c:pt idx="847">
                  <c:v>0.81520000000000004</c:v>
                </c:pt>
                <c:pt idx="848">
                  <c:v>0.81640000000000001</c:v>
                </c:pt>
                <c:pt idx="849">
                  <c:v>0.8175</c:v>
                </c:pt>
                <c:pt idx="850">
                  <c:v>0.81869999999999998</c:v>
                </c:pt>
                <c:pt idx="851">
                  <c:v>0.81979999999999997</c:v>
                </c:pt>
                <c:pt idx="852">
                  <c:v>0.82099999999999995</c:v>
                </c:pt>
                <c:pt idx="853">
                  <c:v>0.82210000000000005</c:v>
                </c:pt>
                <c:pt idx="854">
                  <c:v>0.82330000000000003</c:v>
                </c:pt>
                <c:pt idx="855">
                  <c:v>0.82440000000000002</c:v>
                </c:pt>
                <c:pt idx="856">
                  <c:v>0.8256</c:v>
                </c:pt>
                <c:pt idx="857">
                  <c:v>0.82669999999999999</c:v>
                </c:pt>
                <c:pt idx="858">
                  <c:v>0.82789999999999997</c:v>
                </c:pt>
                <c:pt idx="859">
                  <c:v>0.82899999999999996</c:v>
                </c:pt>
                <c:pt idx="860">
                  <c:v>0.83009999999999995</c:v>
                </c:pt>
                <c:pt idx="861">
                  <c:v>0.83130000000000004</c:v>
                </c:pt>
                <c:pt idx="862">
                  <c:v>0.83240000000000003</c:v>
                </c:pt>
                <c:pt idx="863">
                  <c:v>0.83360000000000001</c:v>
                </c:pt>
                <c:pt idx="864">
                  <c:v>0.8347</c:v>
                </c:pt>
                <c:pt idx="865">
                  <c:v>0.83589999999999998</c:v>
                </c:pt>
                <c:pt idx="866">
                  <c:v>0.83699999999999997</c:v>
                </c:pt>
                <c:pt idx="867">
                  <c:v>0.83819999999999995</c:v>
                </c:pt>
              </c:numCache>
            </c:numRef>
          </c:xVal>
          <c:yVal>
            <c:numRef>
              <c:f>'Uniform beam @200kV'!$B$3:$B$870</c:f>
              <c:numCache>
                <c:formatCode>0.00E+00</c:formatCode>
                <c:ptCount val="868"/>
                <c:pt idx="0">
                  <c:v>5.8619999999999998E-9</c:v>
                </c:pt>
                <c:pt idx="1">
                  <c:v>5.8619999999999998E-9</c:v>
                </c:pt>
                <c:pt idx="2">
                  <c:v>5.8619999999999998E-9</c:v>
                </c:pt>
                <c:pt idx="3">
                  <c:v>5.8619999999999998E-9</c:v>
                </c:pt>
                <c:pt idx="4">
                  <c:v>5.8619999999999998E-9</c:v>
                </c:pt>
                <c:pt idx="5">
                  <c:v>5.8619999999999998E-9</c:v>
                </c:pt>
                <c:pt idx="6">
                  <c:v>5.8619999999999998E-9</c:v>
                </c:pt>
                <c:pt idx="7">
                  <c:v>5.8619999999999998E-9</c:v>
                </c:pt>
                <c:pt idx="8">
                  <c:v>5.8619999999999998E-9</c:v>
                </c:pt>
                <c:pt idx="9">
                  <c:v>5.8619999999999998E-9</c:v>
                </c:pt>
                <c:pt idx="10">
                  <c:v>5.8619999999999998E-9</c:v>
                </c:pt>
                <c:pt idx="11">
                  <c:v>5.8619999999999998E-9</c:v>
                </c:pt>
                <c:pt idx="12">
                  <c:v>5.8619999999999998E-9</c:v>
                </c:pt>
                <c:pt idx="13">
                  <c:v>5.8619999999999998E-9</c:v>
                </c:pt>
                <c:pt idx="14">
                  <c:v>5.8619999999999998E-9</c:v>
                </c:pt>
                <c:pt idx="15">
                  <c:v>5.8619999999999998E-9</c:v>
                </c:pt>
                <c:pt idx="16">
                  <c:v>5.8619999999999998E-9</c:v>
                </c:pt>
                <c:pt idx="17">
                  <c:v>5.8619999999999998E-9</c:v>
                </c:pt>
                <c:pt idx="18">
                  <c:v>5.9129999999999997E-9</c:v>
                </c:pt>
                <c:pt idx="19">
                  <c:v>5.9550000000000002E-9</c:v>
                </c:pt>
                <c:pt idx="20">
                  <c:v>6.0010000000000003E-9</c:v>
                </c:pt>
                <c:pt idx="21">
                  <c:v>6.0069999999999996E-9</c:v>
                </c:pt>
                <c:pt idx="22">
                  <c:v>6.011E-9</c:v>
                </c:pt>
                <c:pt idx="23">
                  <c:v>6.0079999999999999E-9</c:v>
                </c:pt>
                <c:pt idx="24">
                  <c:v>6.0200000000000003E-9</c:v>
                </c:pt>
                <c:pt idx="25">
                  <c:v>6.0580000000000004E-9</c:v>
                </c:pt>
                <c:pt idx="26">
                  <c:v>6.0779999999999999E-9</c:v>
                </c:pt>
                <c:pt idx="27">
                  <c:v>6.0609999999999996E-9</c:v>
                </c:pt>
                <c:pt idx="28">
                  <c:v>6.073E-9</c:v>
                </c:pt>
                <c:pt idx="29">
                  <c:v>6.0760000000000001E-9</c:v>
                </c:pt>
                <c:pt idx="30">
                  <c:v>6.0950000000000001E-9</c:v>
                </c:pt>
                <c:pt idx="31">
                  <c:v>6.089E-9</c:v>
                </c:pt>
                <c:pt idx="32">
                  <c:v>6.0870000000000002E-9</c:v>
                </c:pt>
                <c:pt idx="33">
                  <c:v>6.1019999999999998E-9</c:v>
                </c:pt>
                <c:pt idx="34">
                  <c:v>6.1209999999999999E-9</c:v>
                </c:pt>
                <c:pt idx="35">
                  <c:v>6.1250000000000003E-9</c:v>
                </c:pt>
                <c:pt idx="36">
                  <c:v>6.1289999999999998E-9</c:v>
                </c:pt>
                <c:pt idx="37">
                  <c:v>6.1360000000000003E-9</c:v>
                </c:pt>
                <c:pt idx="38">
                  <c:v>6.1410000000000002E-9</c:v>
                </c:pt>
                <c:pt idx="39">
                  <c:v>6.1520000000000003E-9</c:v>
                </c:pt>
                <c:pt idx="40">
                  <c:v>6.154E-9</c:v>
                </c:pt>
                <c:pt idx="41">
                  <c:v>6.1659999999999996E-9</c:v>
                </c:pt>
                <c:pt idx="42">
                  <c:v>6.1730000000000001E-9</c:v>
                </c:pt>
                <c:pt idx="43">
                  <c:v>6.1929999999999996E-9</c:v>
                </c:pt>
                <c:pt idx="44">
                  <c:v>6.197E-9</c:v>
                </c:pt>
                <c:pt idx="45">
                  <c:v>6.2140000000000003E-9</c:v>
                </c:pt>
                <c:pt idx="46">
                  <c:v>6.2440000000000004E-9</c:v>
                </c:pt>
                <c:pt idx="47">
                  <c:v>6.2700000000000001E-9</c:v>
                </c:pt>
                <c:pt idx="48">
                  <c:v>6.3009999999999996E-9</c:v>
                </c:pt>
                <c:pt idx="49">
                  <c:v>6.3460000000000002E-9</c:v>
                </c:pt>
                <c:pt idx="50">
                  <c:v>6.3920000000000003E-9</c:v>
                </c:pt>
                <c:pt idx="51">
                  <c:v>6.4480000000000001E-9</c:v>
                </c:pt>
                <c:pt idx="52">
                  <c:v>6.5160000000000002E-9</c:v>
                </c:pt>
                <c:pt idx="53">
                  <c:v>6.6050000000000002E-9</c:v>
                </c:pt>
                <c:pt idx="54">
                  <c:v>6.7020000000000002E-9</c:v>
                </c:pt>
                <c:pt idx="55">
                  <c:v>6.8020000000000003E-9</c:v>
                </c:pt>
                <c:pt idx="56">
                  <c:v>6.9409999999999999E-9</c:v>
                </c:pt>
                <c:pt idx="57">
                  <c:v>7.1120000000000003E-9</c:v>
                </c:pt>
                <c:pt idx="58">
                  <c:v>7.3069999999999997E-9</c:v>
                </c:pt>
                <c:pt idx="59">
                  <c:v>7.5379999999999994E-9</c:v>
                </c:pt>
                <c:pt idx="60">
                  <c:v>7.8090000000000006E-9</c:v>
                </c:pt>
                <c:pt idx="61">
                  <c:v>8.1259999999999994E-9</c:v>
                </c:pt>
                <c:pt idx="62">
                  <c:v>8.4949999999999993E-9</c:v>
                </c:pt>
                <c:pt idx="63">
                  <c:v>8.9229999999999999E-9</c:v>
                </c:pt>
                <c:pt idx="64">
                  <c:v>9.4159999999999997E-9</c:v>
                </c:pt>
                <c:pt idx="65">
                  <c:v>9.9830000000000008E-9</c:v>
                </c:pt>
                <c:pt idx="66">
                  <c:v>1.0600000000000001E-8</c:v>
                </c:pt>
                <c:pt idx="67">
                  <c:v>1.1339999999999999E-8</c:v>
                </c:pt>
                <c:pt idx="68">
                  <c:v>1.2170000000000001E-8</c:v>
                </c:pt>
                <c:pt idx="69">
                  <c:v>1.311E-8</c:v>
                </c:pt>
                <c:pt idx="70">
                  <c:v>1.4160000000000001E-8</c:v>
                </c:pt>
                <c:pt idx="71">
                  <c:v>1.5349999999999998E-8</c:v>
                </c:pt>
                <c:pt idx="72">
                  <c:v>1.667E-8</c:v>
                </c:pt>
                <c:pt idx="73">
                  <c:v>1.8139999999999999E-8</c:v>
                </c:pt>
                <c:pt idx="74">
                  <c:v>1.9779999999999999E-8</c:v>
                </c:pt>
                <c:pt idx="75">
                  <c:v>2.1620000000000001E-8</c:v>
                </c:pt>
                <c:pt idx="76">
                  <c:v>2.3689999999999999E-8</c:v>
                </c:pt>
                <c:pt idx="77">
                  <c:v>2.604E-8</c:v>
                </c:pt>
                <c:pt idx="78">
                  <c:v>2.8719999999999998E-8</c:v>
                </c:pt>
                <c:pt idx="79">
                  <c:v>3.1750000000000003E-8</c:v>
                </c:pt>
                <c:pt idx="80">
                  <c:v>3.5180000000000001E-8</c:v>
                </c:pt>
                <c:pt idx="81">
                  <c:v>3.9039999999999998E-8</c:v>
                </c:pt>
                <c:pt idx="82">
                  <c:v>4.3359999999999999E-8</c:v>
                </c:pt>
                <c:pt idx="83">
                  <c:v>4.8130000000000002E-8</c:v>
                </c:pt>
                <c:pt idx="84">
                  <c:v>5.3360000000000003E-8</c:v>
                </c:pt>
                <c:pt idx="85">
                  <c:v>5.9009999999999997E-8</c:v>
                </c:pt>
                <c:pt idx="86">
                  <c:v>6.5110000000000005E-8</c:v>
                </c:pt>
                <c:pt idx="87">
                  <c:v>7.1639999999999998E-8</c:v>
                </c:pt>
                <c:pt idx="88">
                  <c:v>7.8580000000000006E-8</c:v>
                </c:pt>
                <c:pt idx="89">
                  <c:v>8.5879999999999999E-8</c:v>
                </c:pt>
                <c:pt idx="90">
                  <c:v>9.3499999999999997E-8</c:v>
                </c:pt>
                <c:pt idx="91">
                  <c:v>1.0139999999999999E-7</c:v>
                </c:pt>
                <c:pt idx="92">
                  <c:v>1.096E-7</c:v>
                </c:pt>
                <c:pt idx="93">
                  <c:v>1.18E-7</c:v>
                </c:pt>
                <c:pt idx="94">
                  <c:v>1.265E-7</c:v>
                </c:pt>
                <c:pt idx="95">
                  <c:v>1.3510000000000001E-7</c:v>
                </c:pt>
                <c:pt idx="96">
                  <c:v>1.437E-7</c:v>
                </c:pt>
                <c:pt idx="97">
                  <c:v>1.5230000000000001E-7</c:v>
                </c:pt>
                <c:pt idx="98">
                  <c:v>1.6080000000000001E-7</c:v>
                </c:pt>
                <c:pt idx="99">
                  <c:v>1.6920000000000001E-7</c:v>
                </c:pt>
                <c:pt idx="100">
                  <c:v>1.7739999999999999E-7</c:v>
                </c:pt>
                <c:pt idx="101">
                  <c:v>1.853E-7</c:v>
                </c:pt>
                <c:pt idx="102">
                  <c:v>1.9299999999999999E-7</c:v>
                </c:pt>
                <c:pt idx="103">
                  <c:v>2.0029999999999999E-7</c:v>
                </c:pt>
                <c:pt idx="104">
                  <c:v>2.0730000000000001E-7</c:v>
                </c:pt>
                <c:pt idx="105">
                  <c:v>2.138E-7</c:v>
                </c:pt>
                <c:pt idx="106">
                  <c:v>2.199E-7</c:v>
                </c:pt>
                <c:pt idx="107">
                  <c:v>2.2560000000000001E-7</c:v>
                </c:pt>
                <c:pt idx="108">
                  <c:v>2.3069999999999999E-7</c:v>
                </c:pt>
                <c:pt idx="109">
                  <c:v>2.354E-7</c:v>
                </c:pt>
                <c:pt idx="110">
                  <c:v>2.396E-7</c:v>
                </c:pt>
                <c:pt idx="111">
                  <c:v>2.4320000000000001E-7</c:v>
                </c:pt>
                <c:pt idx="112">
                  <c:v>2.4629999999999998E-7</c:v>
                </c:pt>
                <c:pt idx="113">
                  <c:v>2.488E-7</c:v>
                </c:pt>
                <c:pt idx="114">
                  <c:v>2.509E-7</c:v>
                </c:pt>
                <c:pt idx="115">
                  <c:v>2.5240000000000001E-7</c:v>
                </c:pt>
                <c:pt idx="116">
                  <c:v>2.5339999999999998E-7</c:v>
                </c:pt>
                <c:pt idx="117">
                  <c:v>2.5390000000000002E-7</c:v>
                </c:pt>
                <c:pt idx="118">
                  <c:v>2.5400000000000002E-7</c:v>
                </c:pt>
                <c:pt idx="119">
                  <c:v>2.5359999999999999E-7</c:v>
                </c:pt>
                <c:pt idx="120">
                  <c:v>2.5279999999999999E-7</c:v>
                </c:pt>
                <c:pt idx="121">
                  <c:v>2.516E-7</c:v>
                </c:pt>
                <c:pt idx="122">
                  <c:v>2.4999999999999999E-7</c:v>
                </c:pt>
                <c:pt idx="123">
                  <c:v>2.481E-7</c:v>
                </c:pt>
                <c:pt idx="124">
                  <c:v>2.4579999999999999E-7</c:v>
                </c:pt>
                <c:pt idx="125">
                  <c:v>2.4330000000000001E-7</c:v>
                </c:pt>
                <c:pt idx="126">
                  <c:v>2.4040000000000001E-7</c:v>
                </c:pt>
                <c:pt idx="127">
                  <c:v>2.3729999999999999E-7</c:v>
                </c:pt>
                <c:pt idx="128">
                  <c:v>2.34E-7</c:v>
                </c:pt>
                <c:pt idx="129">
                  <c:v>2.304E-7</c:v>
                </c:pt>
                <c:pt idx="130">
                  <c:v>2.2670000000000001E-7</c:v>
                </c:pt>
                <c:pt idx="131">
                  <c:v>2.2289999999999999E-7</c:v>
                </c:pt>
                <c:pt idx="132">
                  <c:v>2.1890000000000001E-7</c:v>
                </c:pt>
                <c:pt idx="133">
                  <c:v>2.149E-7</c:v>
                </c:pt>
                <c:pt idx="134">
                  <c:v>2.1080000000000001E-7</c:v>
                </c:pt>
                <c:pt idx="135">
                  <c:v>2.0669999999999999E-7</c:v>
                </c:pt>
                <c:pt idx="136">
                  <c:v>2.026E-7</c:v>
                </c:pt>
                <c:pt idx="137">
                  <c:v>1.9850000000000001E-7</c:v>
                </c:pt>
                <c:pt idx="138">
                  <c:v>1.9460000000000001E-7</c:v>
                </c:pt>
                <c:pt idx="139">
                  <c:v>1.9070000000000001E-7</c:v>
                </c:pt>
                <c:pt idx="140">
                  <c:v>1.8680000000000001E-7</c:v>
                </c:pt>
                <c:pt idx="141">
                  <c:v>1.8309999999999999E-7</c:v>
                </c:pt>
                <c:pt idx="142">
                  <c:v>1.7950000000000001E-7</c:v>
                </c:pt>
                <c:pt idx="143">
                  <c:v>1.7599999999999999E-7</c:v>
                </c:pt>
                <c:pt idx="144">
                  <c:v>1.726E-7</c:v>
                </c:pt>
                <c:pt idx="145">
                  <c:v>1.6939999999999999E-7</c:v>
                </c:pt>
                <c:pt idx="146">
                  <c:v>1.663E-7</c:v>
                </c:pt>
                <c:pt idx="147">
                  <c:v>1.6339999999999999E-7</c:v>
                </c:pt>
                <c:pt idx="148">
                  <c:v>1.606E-7</c:v>
                </c:pt>
                <c:pt idx="149">
                  <c:v>1.5800000000000001E-7</c:v>
                </c:pt>
                <c:pt idx="150">
                  <c:v>1.5550000000000001E-7</c:v>
                </c:pt>
                <c:pt idx="151">
                  <c:v>1.532E-7</c:v>
                </c:pt>
                <c:pt idx="152">
                  <c:v>1.511E-7</c:v>
                </c:pt>
                <c:pt idx="153">
                  <c:v>1.4920000000000001E-7</c:v>
                </c:pt>
                <c:pt idx="154">
                  <c:v>1.4740000000000001E-7</c:v>
                </c:pt>
                <c:pt idx="155">
                  <c:v>1.458E-7</c:v>
                </c:pt>
                <c:pt idx="156">
                  <c:v>1.4429999999999999E-7</c:v>
                </c:pt>
                <c:pt idx="157">
                  <c:v>1.43E-7</c:v>
                </c:pt>
                <c:pt idx="158">
                  <c:v>1.4189999999999999E-7</c:v>
                </c:pt>
                <c:pt idx="159">
                  <c:v>1.4079999999999999E-7</c:v>
                </c:pt>
                <c:pt idx="160">
                  <c:v>1.399E-7</c:v>
                </c:pt>
                <c:pt idx="161">
                  <c:v>1.3909999999999999E-7</c:v>
                </c:pt>
                <c:pt idx="162">
                  <c:v>1.3829999999999999E-7</c:v>
                </c:pt>
                <c:pt idx="163">
                  <c:v>1.3759999999999999E-7</c:v>
                </c:pt>
                <c:pt idx="164">
                  <c:v>1.37E-7</c:v>
                </c:pt>
                <c:pt idx="165">
                  <c:v>1.363E-7</c:v>
                </c:pt>
                <c:pt idx="166">
                  <c:v>1.357E-7</c:v>
                </c:pt>
                <c:pt idx="167">
                  <c:v>1.3519999999999999E-7</c:v>
                </c:pt>
                <c:pt idx="168">
                  <c:v>1.346E-7</c:v>
                </c:pt>
                <c:pt idx="169">
                  <c:v>1.3409999999999999E-7</c:v>
                </c:pt>
                <c:pt idx="170">
                  <c:v>1.335E-7</c:v>
                </c:pt>
                <c:pt idx="171">
                  <c:v>1.3300000000000001E-7</c:v>
                </c:pt>
                <c:pt idx="172">
                  <c:v>1.3239999999999999E-7</c:v>
                </c:pt>
                <c:pt idx="173">
                  <c:v>1.318E-7</c:v>
                </c:pt>
                <c:pt idx="174">
                  <c:v>1.3129999999999999E-7</c:v>
                </c:pt>
                <c:pt idx="175">
                  <c:v>1.307E-7</c:v>
                </c:pt>
                <c:pt idx="176">
                  <c:v>1.3E-7</c:v>
                </c:pt>
                <c:pt idx="177">
                  <c:v>1.2940000000000001E-7</c:v>
                </c:pt>
                <c:pt idx="178">
                  <c:v>1.2870000000000001E-7</c:v>
                </c:pt>
                <c:pt idx="179">
                  <c:v>1.2809999999999999E-7</c:v>
                </c:pt>
                <c:pt idx="180">
                  <c:v>1.2739999999999999E-7</c:v>
                </c:pt>
                <c:pt idx="181">
                  <c:v>1.2669999999999999E-7</c:v>
                </c:pt>
                <c:pt idx="182">
                  <c:v>1.2599999999999999E-7</c:v>
                </c:pt>
                <c:pt idx="183">
                  <c:v>1.2529999999999999E-7</c:v>
                </c:pt>
                <c:pt idx="184">
                  <c:v>1.2459999999999999E-7</c:v>
                </c:pt>
                <c:pt idx="185">
                  <c:v>1.2389999999999999E-7</c:v>
                </c:pt>
                <c:pt idx="186">
                  <c:v>1.233E-7</c:v>
                </c:pt>
                <c:pt idx="187">
                  <c:v>1.2270000000000001E-7</c:v>
                </c:pt>
                <c:pt idx="188">
                  <c:v>1.222E-7</c:v>
                </c:pt>
                <c:pt idx="189">
                  <c:v>1.2179999999999999E-7</c:v>
                </c:pt>
                <c:pt idx="190">
                  <c:v>1.215E-7</c:v>
                </c:pt>
                <c:pt idx="191">
                  <c:v>1.215E-7</c:v>
                </c:pt>
                <c:pt idx="192">
                  <c:v>1.2170000000000001E-7</c:v>
                </c:pt>
                <c:pt idx="193">
                  <c:v>1.222E-7</c:v>
                </c:pt>
                <c:pt idx="194">
                  <c:v>1.2319999999999999E-7</c:v>
                </c:pt>
                <c:pt idx="195">
                  <c:v>1.2459999999999999E-7</c:v>
                </c:pt>
                <c:pt idx="196">
                  <c:v>1.2669999999999999E-7</c:v>
                </c:pt>
                <c:pt idx="197">
                  <c:v>1.2949999999999999E-7</c:v>
                </c:pt>
                <c:pt idx="198">
                  <c:v>1.3300000000000001E-7</c:v>
                </c:pt>
                <c:pt idx="199">
                  <c:v>1.371E-7</c:v>
                </c:pt>
                <c:pt idx="200">
                  <c:v>1.4189999999999999E-7</c:v>
                </c:pt>
                <c:pt idx="201">
                  <c:v>1.4700000000000001E-7</c:v>
                </c:pt>
                <c:pt idx="202">
                  <c:v>1.5239999999999999E-7</c:v>
                </c:pt>
                <c:pt idx="203">
                  <c:v>1.5760000000000001E-7</c:v>
                </c:pt>
                <c:pt idx="204">
                  <c:v>1.6250000000000001E-7</c:v>
                </c:pt>
                <c:pt idx="205">
                  <c:v>1.6689999999999999E-7</c:v>
                </c:pt>
                <c:pt idx="206">
                  <c:v>1.7079999999999999E-7</c:v>
                </c:pt>
                <c:pt idx="207">
                  <c:v>1.741E-7</c:v>
                </c:pt>
                <c:pt idx="208">
                  <c:v>1.7669999999999999E-7</c:v>
                </c:pt>
                <c:pt idx="209">
                  <c:v>1.7870000000000001E-7</c:v>
                </c:pt>
                <c:pt idx="210">
                  <c:v>1.801E-7</c:v>
                </c:pt>
                <c:pt idx="211">
                  <c:v>1.8099999999999999E-7</c:v>
                </c:pt>
                <c:pt idx="212">
                  <c:v>1.815E-7</c:v>
                </c:pt>
                <c:pt idx="213">
                  <c:v>1.815E-7</c:v>
                </c:pt>
                <c:pt idx="214">
                  <c:v>1.8120000000000001E-7</c:v>
                </c:pt>
                <c:pt idx="215">
                  <c:v>1.8050000000000001E-7</c:v>
                </c:pt>
                <c:pt idx="216">
                  <c:v>1.797E-7</c:v>
                </c:pt>
                <c:pt idx="217">
                  <c:v>1.786E-7</c:v>
                </c:pt>
                <c:pt idx="218">
                  <c:v>1.7739999999999999E-7</c:v>
                </c:pt>
                <c:pt idx="219">
                  <c:v>1.761E-7</c:v>
                </c:pt>
                <c:pt idx="220">
                  <c:v>1.747E-7</c:v>
                </c:pt>
                <c:pt idx="221">
                  <c:v>1.7319999999999999E-7</c:v>
                </c:pt>
                <c:pt idx="222">
                  <c:v>1.7170000000000001E-7</c:v>
                </c:pt>
                <c:pt idx="223">
                  <c:v>1.702E-7</c:v>
                </c:pt>
                <c:pt idx="224">
                  <c:v>1.6859999999999999E-7</c:v>
                </c:pt>
                <c:pt idx="225">
                  <c:v>1.6710000000000001E-7</c:v>
                </c:pt>
                <c:pt idx="226">
                  <c:v>1.6570000000000001E-7</c:v>
                </c:pt>
                <c:pt idx="227">
                  <c:v>1.6439999999999999E-7</c:v>
                </c:pt>
                <c:pt idx="228">
                  <c:v>1.631E-7</c:v>
                </c:pt>
                <c:pt idx="229">
                  <c:v>1.6189999999999999E-7</c:v>
                </c:pt>
                <c:pt idx="230">
                  <c:v>1.6080000000000001E-7</c:v>
                </c:pt>
                <c:pt idx="231">
                  <c:v>1.5979999999999999E-7</c:v>
                </c:pt>
                <c:pt idx="232">
                  <c:v>1.589E-7</c:v>
                </c:pt>
                <c:pt idx="233">
                  <c:v>1.5809999999999999E-7</c:v>
                </c:pt>
                <c:pt idx="234">
                  <c:v>1.5739999999999999E-7</c:v>
                </c:pt>
                <c:pt idx="235">
                  <c:v>1.568E-7</c:v>
                </c:pt>
                <c:pt idx="236">
                  <c:v>1.5620000000000001E-7</c:v>
                </c:pt>
                <c:pt idx="237">
                  <c:v>1.557E-7</c:v>
                </c:pt>
                <c:pt idx="238">
                  <c:v>1.5519999999999999E-7</c:v>
                </c:pt>
                <c:pt idx="239">
                  <c:v>1.5480000000000001E-7</c:v>
                </c:pt>
                <c:pt idx="240">
                  <c:v>1.5449999999999999E-7</c:v>
                </c:pt>
                <c:pt idx="241">
                  <c:v>1.5419999999999999E-7</c:v>
                </c:pt>
                <c:pt idx="242">
                  <c:v>1.54E-7</c:v>
                </c:pt>
                <c:pt idx="243">
                  <c:v>1.5379999999999999E-7</c:v>
                </c:pt>
                <c:pt idx="244">
                  <c:v>1.5370000000000001E-7</c:v>
                </c:pt>
                <c:pt idx="245">
                  <c:v>1.536E-7</c:v>
                </c:pt>
                <c:pt idx="246">
                  <c:v>1.5349999999999999E-7</c:v>
                </c:pt>
                <c:pt idx="247">
                  <c:v>1.5349999999999999E-7</c:v>
                </c:pt>
                <c:pt idx="248">
                  <c:v>1.5349999999999999E-7</c:v>
                </c:pt>
                <c:pt idx="249">
                  <c:v>1.5349999999999999E-7</c:v>
                </c:pt>
                <c:pt idx="250">
                  <c:v>1.5349999999999999E-7</c:v>
                </c:pt>
                <c:pt idx="251">
                  <c:v>1.536E-7</c:v>
                </c:pt>
                <c:pt idx="252">
                  <c:v>1.5370000000000001E-7</c:v>
                </c:pt>
                <c:pt idx="253">
                  <c:v>1.539E-7</c:v>
                </c:pt>
                <c:pt idx="254">
                  <c:v>1.54E-7</c:v>
                </c:pt>
                <c:pt idx="255">
                  <c:v>1.5419999999999999E-7</c:v>
                </c:pt>
                <c:pt idx="256">
                  <c:v>1.5440000000000001E-7</c:v>
                </c:pt>
                <c:pt idx="257">
                  <c:v>1.5449999999999999E-7</c:v>
                </c:pt>
                <c:pt idx="258">
                  <c:v>1.547E-7</c:v>
                </c:pt>
                <c:pt idx="259">
                  <c:v>1.5489999999999999E-7</c:v>
                </c:pt>
                <c:pt idx="260">
                  <c:v>1.5510000000000001E-7</c:v>
                </c:pt>
                <c:pt idx="261">
                  <c:v>1.5519999999999999E-7</c:v>
                </c:pt>
                <c:pt idx="262">
                  <c:v>1.554E-7</c:v>
                </c:pt>
                <c:pt idx="263">
                  <c:v>1.5550000000000001E-7</c:v>
                </c:pt>
                <c:pt idx="264">
                  <c:v>1.557E-7</c:v>
                </c:pt>
                <c:pt idx="265">
                  <c:v>1.5580000000000001E-7</c:v>
                </c:pt>
                <c:pt idx="266">
                  <c:v>1.5590000000000001E-7</c:v>
                </c:pt>
                <c:pt idx="267">
                  <c:v>1.5599999999999999E-7</c:v>
                </c:pt>
                <c:pt idx="268">
                  <c:v>1.5620000000000001E-7</c:v>
                </c:pt>
                <c:pt idx="269">
                  <c:v>1.5629999999999999E-7</c:v>
                </c:pt>
                <c:pt idx="270">
                  <c:v>1.564E-7</c:v>
                </c:pt>
                <c:pt idx="271">
                  <c:v>1.5650000000000001E-7</c:v>
                </c:pt>
                <c:pt idx="272">
                  <c:v>1.5660000000000001E-7</c:v>
                </c:pt>
                <c:pt idx="273">
                  <c:v>1.5669999999999999E-7</c:v>
                </c:pt>
                <c:pt idx="274">
                  <c:v>1.568E-7</c:v>
                </c:pt>
                <c:pt idx="275">
                  <c:v>1.5690000000000001E-7</c:v>
                </c:pt>
                <c:pt idx="276">
                  <c:v>1.5699999999999999E-7</c:v>
                </c:pt>
                <c:pt idx="277">
                  <c:v>1.5699999999999999E-7</c:v>
                </c:pt>
                <c:pt idx="278">
                  <c:v>1.571E-7</c:v>
                </c:pt>
                <c:pt idx="279">
                  <c:v>1.572E-7</c:v>
                </c:pt>
                <c:pt idx="280">
                  <c:v>1.572E-7</c:v>
                </c:pt>
                <c:pt idx="281">
                  <c:v>1.5730000000000001E-7</c:v>
                </c:pt>
                <c:pt idx="282">
                  <c:v>1.5730000000000001E-7</c:v>
                </c:pt>
                <c:pt idx="283">
                  <c:v>1.5730000000000001E-7</c:v>
                </c:pt>
                <c:pt idx="284">
                  <c:v>1.5739999999999999E-7</c:v>
                </c:pt>
                <c:pt idx="285">
                  <c:v>1.5739999999999999E-7</c:v>
                </c:pt>
                <c:pt idx="286">
                  <c:v>1.5739999999999999E-7</c:v>
                </c:pt>
                <c:pt idx="287">
                  <c:v>1.5739999999999999E-7</c:v>
                </c:pt>
                <c:pt idx="288">
                  <c:v>1.5739999999999999E-7</c:v>
                </c:pt>
                <c:pt idx="289">
                  <c:v>1.5739999999999999E-7</c:v>
                </c:pt>
                <c:pt idx="290">
                  <c:v>1.575E-7</c:v>
                </c:pt>
                <c:pt idx="291">
                  <c:v>1.575E-7</c:v>
                </c:pt>
                <c:pt idx="292">
                  <c:v>1.575E-7</c:v>
                </c:pt>
                <c:pt idx="293">
                  <c:v>1.575E-7</c:v>
                </c:pt>
                <c:pt idx="294">
                  <c:v>1.575E-7</c:v>
                </c:pt>
                <c:pt idx="295">
                  <c:v>1.575E-7</c:v>
                </c:pt>
                <c:pt idx="296">
                  <c:v>1.575E-7</c:v>
                </c:pt>
                <c:pt idx="297">
                  <c:v>1.575E-7</c:v>
                </c:pt>
                <c:pt idx="298">
                  <c:v>1.575E-7</c:v>
                </c:pt>
                <c:pt idx="299">
                  <c:v>1.575E-7</c:v>
                </c:pt>
                <c:pt idx="300">
                  <c:v>1.575E-7</c:v>
                </c:pt>
                <c:pt idx="301">
                  <c:v>1.575E-7</c:v>
                </c:pt>
                <c:pt idx="302">
                  <c:v>1.575E-7</c:v>
                </c:pt>
                <c:pt idx="303">
                  <c:v>1.575E-7</c:v>
                </c:pt>
                <c:pt idx="304">
                  <c:v>1.575E-7</c:v>
                </c:pt>
                <c:pt idx="305">
                  <c:v>1.575E-7</c:v>
                </c:pt>
                <c:pt idx="306">
                  <c:v>1.575E-7</c:v>
                </c:pt>
                <c:pt idx="307">
                  <c:v>1.575E-7</c:v>
                </c:pt>
                <c:pt idx="308">
                  <c:v>1.575E-7</c:v>
                </c:pt>
                <c:pt idx="309">
                  <c:v>1.575E-7</c:v>
                </c:pt>
                <c:pt idx="310">
                  <c:v>1.575E-7</c:v>
                </c:pt>
                <c:pt idx="311">
                  <c:v>1.575E-7</c:v>
                </c:pt>
                <c:pt idx="312">
                  <c:v>1.575E-7</c:v>
                </c:pt>
                <c:pt idx="313">
                  <c:v>1.575E-7</c:v>
                </c:pt>
                <c:pt idx="314">
                  <c:v>1.575E-7</c:v>
                </c:pt>
                <c:pt idx="315">
                  <c:v>1.575E-7</c:v>
                </c:pt>
                <c:pt idx="316">
                  <c:v>1.575E-7</c:v>
                </c:pt>
                <c:pt idx="317">
                  <c:v>1.575E-7</c:v>
                </c:pt>
                <c:pt idx="318">
                  <c:v>1.575E-7</c:v>
                </c:pt>
                <c:pt idx="319">
                  <c:v>1.575E-7</c:v>
                </c:pt>
                <c:pt idx="320">
                  <c:v>1.575E-7</c:v>
                </c:pt>
                <c:pt idx="321">
                  <c:v>1.575E-7</c:v>
                </c:pt>
                <c:pt idx="322">
                  <c:v>1.575E-7</c:v>
                </c:pt>
                <c:pt idx="323">
                  <c:v>1.575E-7</c:v>
                </c:pt>
                <c:pt idx="324">
                  <c:v>1.575E-7</c:v>
                </c:pt>
                <c:pt idx="325">
                  <c:v>1.575E-7</c:v>
                </c:pt>
                <c:pt idx="326">
                  <c:v>1.575E-7</c:v>
                </c:pt>
                <c:pt idx="327">
                  <c:v>1.575E-7</c:v>
                </c:pt>
                <c:pt idx="328">
                  <c:v>1.575E-7</c:v>
                </c:pt>
                <c:pt idx="329">
                  <c:v>1.575E-7</c:v>
                </c:pt>
                <c:pt idx="330">
                  <c:v>1.575E-7</c:v>
                </c:pt>
                <c:pt idx="331">
                  <c:v>1.575E-7</c:v>
                </c:pt>
                <c:pt idx="332">
                  <c:v>1.575E-7</c:v>
                </c:pt>
                <c:pt idx="333">
                  <c:v>1.575E-7</c:v>
                </c:pt>
                <c:pt idx="334">
                  <c:v>1.575E-7</c:v>
                </c:pt>
                <c:pt idx="335">
                  <c:v>1.575E-7</c:v>
                </c:pt>
                <c:pt idx="336">
                  <c:v>1.575E-7</c:v>
                </c:pt>
                <c:pt idx="337">
                  <c:v>1.575E-7</c:v>
                </c:pt>
                <c:pt idx="338">
                  <c:v>1.575E-7</c:v>
                </c:pt>
                <c:pt idx="339">
                  <c:v>1.575E-7</c:v>
                </c:pt>
                <c:pt idx="340">
                  <c:v>1.575E-7</c:v>
                </c:pt>
                <c:pt idx="341">
                  <c:v>1.575E-7</c:v>
                </c:pt>
                <c:pt idx="342">
                  <c:v>1.575E-7</c:v>
                </c:pt>
                <c:pt idx="343">
                  <c:v>1.575E-7</c:v>
                </c:pt>
                <c:pt idx="344">
                  <c:v>1.575E-7</c:v>
                </c:pt>
                <c:pt idx="345">
                  <c:v>1.575E-7</c:v>
                </c:pt>
                <c:pt idx="346">
                  <c:v>1.575E-7</c:v>
                </c:pt>
                <c:pt idx="347">
                  <c:v>1.575E-7</c:v>
                </c:pt>
                <c:pt idx="348">
                  <c:v>1.575E-7</c:v>
                </c:pt>
                <c:pt idx="349">
                  <c:v>1.575E-7</c:v>
                </c:pt>
                <c:pt idx="350">
                  <c:v>1.575E-7</c:v>
                </c:pt>
                <c:pt idx="351">
                  <c:v>1.575E-7</c:v>
                </c:pt>
                <c:pt idx="352">
                  <c:v>1.575E-7</c:v>
                </c:pt>
                <c:pt idx="353">
                  <c:v>1.575E-7</c:v>
                </c:pt>
                <c:pt idx="354">
                  <c:v>1.575E-7</c:v>
                </c:pt>
                <c:pt idx="355">
                  <c:v>1.575E-7</c:v>
                </c:pt>
                <c:pt idx="356">
                  <c:v>1.575E-7</c:v>
                </c:pt>
                <c:pt idx="357">
                  <c:v>1.575E-7</c:v>
                </c:pt>
                <c:pt idx="358">
                  <c:v>1.575E-7</c:v>
                </c:pt>
                <c:pt idx="359">
                  <c:v>1.575E-7</c:v>
                </c:pt>
                <c:pt idx="360">
                  <c:v>1.575E-7</c:v>
                </c:pt>
                <c:pt idx="361">
                  <c:v>1.575E-7</c:v>
                </c:pt>
                <c:pt idx="362">
                  <c:v>1.575E-7</c:v>
                </c:pt>
                <c:pt idx="363">
                  <c:v>1.575E-7</c:v>
                </c:pt>
                <c:pt idx="364">
                  <c:v>1.5760000000000001E-7</c:v>
                </c:pt>
                <c:pt idx="365">
                  <c:v>1.5760000000000001E-7</c:v>
                </c:pt>
                <c:pt idx="366">
                  <c:v>1.5760000000000001E-7</c:v>
                </c:pt>
                <c:pt idx="367">
                  <c:v>1.5760000000000001E-7</c:v>
                </c:pt>
                <c:pt idx="368">
                  <c:v>1.5760000000000001E-7</c:v>
                </c:pt>
                <c:pt idx="369">
                  <c:v>1.5760000000000001E-7</c:v>
                </c:pt>
                <c:pt idx="370">
                  <c:v>1.5760000000000001E-7</c:v>
                </c:pt>
                <c:pt idx="371">
                  <c:v>1.5760000000000001E-7</c:v>
                </c:pt>
                <c:pt idx="372">
                  <c:v>1.5760000000000001E-7</c:v>
                </c:pt>
                <c:pt idx="373">
                  <c:v>1.5760000000000001E-7</c:v>
                </c:pt>
                <c:pt idx="374">
                  <c:v>1.5760000000000001E-7</c:v>
                </c:pt>
                <c:pt idx="375">
                  <c:v>1.5760000000000001E-7</c:v>
                </c:pt>
                <c:pt idx="376">
                  <c:v>1.5760000000000001E-7</c:v>
                </c:pt>
                <c:pt idx="377">
                  <c:v>1.5760000000000001E-7</c:v>
                </c:pt>
                <c:pt idx="378">
                  <c:v>1.5760000000000001E-7</c:v>
                </c:pt>
                <c:pt idx="379">
                  <c:v>1.5760000000000001E-7</c:v>
                </c:pt>
                <c:pt idx="380">
                  <c:v>1.5760000000000001E-7</c:v>
                </c:pt>
                <c:pt idx="381">
                  <c:v>1.5760000000000001E-7</c:v>
                </c:pt>
                <c:pt idx="382">
                  <c:v>1.5760000000000001E-7</c:v>
                </c:pt>
                <c:pt idx="383">
                  <c:v>1.5760000000000001E-7</c:v>
                </c:pt>
                <c:pt idx="384">
                  <c:v>1.5760000000000001E-7</c:v>
                </c:pt>
                <c:pt idx="385">
                  <c:v>1.5760000000000001E-7</c:v>
                </c:pt>
                <c:pt idx="386">
                  <c:v>1.5760000000000001E-7</c:v>
                </c:pt>
                <c:pt idx="387">
                  <c:v>1.5760000000000001E-7</c:v>
                </c:pt>
                <c:pt idx="388">
                  <c:v>1.5760000000000001E-7</c:v>
                </c:pt>
                <c:pt idx="389">
                  <c:v>1.5760000000000001E-7</c:v>
                </c:pt>
                <c:pt idx="390">
                  <c:v>1.5760000000000001E-7</c:v>
                </c:pt>
                <c:pt idx="391">
                  <c:v>1.5760000000000001E-7</c:v>
                </c:pt>
                <c:pt idx="392">
                  <c:v>1.5760000000000001E-7</c:v>
                </c:pt>
                <c:pt idx="393">
                  <c:v>1.5760000000000001E-7</c:v>
                </c:pt>
                <c:pt idx="394">
                  <c:v>1.5760000000000001E-7</c:v>
                </c:pt>
                <c:pt idx="395">
                  <c:v>1.5760000000000001E-7</c:v>
                </c:pt>
                <c:pt idx="396">
                  <c:v>1.5760000000000001E-7</c:v>
                </c:pt>
                <c:pt idx="397">
                  <c:v>1.5760000000000001E-7</c:v>
                </c:pt>
                <c:pt idx="398">
                  <c:v>1.5760000000000001E-7</c:v>
                </c:pt>
                <c:pt idx="399">
                  <c:v>1.5760000000000001E-7</c:v>
                </c:pt>
                <c:pt idx="400">
                  <c:v>1.5760000000000001E-7</c:v>
                </c:pt>
                <c:pt idx="401">
                  <c:v>1.5760000000000001E-7</c:v>
                </c:pt>
                <c:pt idx="402">
                  <c:v>1.5760000000000001E-7</c:v>
                </c:pt>
                <c:pt idx="403">
                  <c:v>1.5760000000000001E-7</c:v>
                </c:pt>
                <c:pt idx="404">
                  <c:v>1.5760000000000001E-7</c:v>
                </c:pt>
                <c:pt idx="405">
                  <c:v>1.5760000000000001E-7</c:v>
                </c:pt>
                <c:pt idx="406">
                  <c:v>1.5760000000000001E-7</c:v>
                </c:pt>
                <c:pt idx="407">
                  <c:v>1.5760000000000001E-7</c:v>
                </c:pt>
                <c:pt idx="408">
                  <c:v>1.5760000000000001E-7</c:v>
                </c:pt>
                <c:pt idx="409">
                  <c:v>1.5760000000000001E-7</c:v>
                </c:pt>
                <c:pt idx="410">
                  <c:v>1.5760000000000001E-7</c:v>
                </c:pt>
                <c:pt idx="411">
                  <c:v>1.5760000000000001E-7</c:v>
                </c:pt>
                <c:pt idx="412">
                  <c:v>1.5760000000000001E-7</c:v>
                </c:pt>
                <c:pt idx="413">
                  <c:v>1.5760000000000001E-7</c:v>
                </c:pt>
                <c:pt idx="414">
                  <c:v>1.5760000000000001E-7</c:v>
                </c:pt>
                <c:pt idx="415">
                  <c:v>1.5760000000000001E-7</c:v>
                </c:pt>
                <c:pt idx="416">
                  <c:v>1.5760000000000001E-7</c:v>
                </c:pt>
                <c:pt idx="417">
                  <c:v>1.5760000000000001E-7</c:v>
                </c:pt>
                <c:pt idx="418">
                  <c:v>1.5760000000000001E-7</c:v>
                </c:pt>
                <c:pt idx="419">
                  <c:v>1.5760000000000001E-7</c:v>
                </c:pt>
                <c:pt idx="420">
                  <c:v>1.5760000000000001E-7</c:v>
                </c:pt>
                <c:pt idx="421">
                  <c:v>1.5760000000000001E-7</c:v>
                </c:pt>
                <c:pt idx="422">
                  <c:v>1.5760000000000001E-7</c:v>
                </c:pt>
                <c:pt idx="423">
                  <c:v>1.5760000000000001E-7</c:v>
                </c:pt>
                <c:pt idx="424">
                  <c:v>1.5760000000000001E-7</c:v>
                </c:pt>
                <c:pt idx="425">
                  <c:v>1.5760000000000001E-7</c:v>
                </c:pt>
                <c:pt idx="426">
                  <c:v>1.5760000000000001E-7</c:v>
                </c:pt>
                <c:pt idx="427">
                  <c:v>1.5760000000000001E-7</c:v>
                </c:pt>
                <c:pt idx="428">
                  <c:v>1.5760000000000001E-7</c:v>
                </c:pt>
                <c:pt idx="429">
                  <c:v>1.5760000000000001E-7</c:v>
                </c:pt>
                <c:pt idx="430">
                  <c:v>1.5760000000000001E-7</c:v>
                </c:pt>
                <c:pt idx="431">
                  <c:v>1.5760000000000001E-7</c:v>
                </c:pt>
                <c:pt idx="432">
                  <c:v>1.5760000000000001E-7</c:v>
                </c:pt>
                <c:pt idx="433">
                  <c:v>1.5760000000000001E-7</c:v>
                </c:pt>
                <c:pt idx="434">
                  <c:v>1.5760000000000001E-7</c:v>
                </c:pt>
                <c:pt idx="435">
                  <c:v>1.5760000000000001E-7</c:v>
                </c:pt>
                <c:pt idx="436">
                  <c:v>1.5760000000000001E-7</c:v>
                </c:pt>
                <c:pt idx="437">
                  <c:v>1.5760000000000001E-7</c:v>
                </c:pt>
                <c:pt idx="438">
                  <c:v>1.5760000000000001E-7</c:v>
                </c:pt>
                <c:pt idx="439">
                  <c:v>1.5760000000000001E-7</c:v>
                </c:pt>
                <c:pt idx="440">
                  <c:v>1.5760000000000001E-7</c:v>
                </c:pt>
                <c:pt idx="441">
                  <c:v>1.5760000000000001E-7</c:v>
                </c:pt>
                <c:pt idx="442">
                  <c:v>1.5760000000000001E-7</c:v>
                </c:pt>
                <c:pt idx="443">
                  <c:v>1.5760000000000001E-7</c:v>
                </c:pt>
                <c:pt idx="444">
                  <c:v>1.5760000000000001E-7</c:v>
                </c:pt>
                <c:pt idx="445">
                  <c:v>1.5760000000000001E-7</c:v>
                </c:pt>
                <c:pt idx="446">
                  <c:v>1.5760000000000001E-7</c:v>
                </c:pt>
                <c:pt idx="447">
                  <c:v>1.5760000000000001E-7</c:v>
                </c:pt>
                <c:pt idx="448">
                  <c:v>1.5760000000000001E-7</c:v>
                </c:pt>
                <c:pt idx="449">
                  <c:v>1.5760000000000001E-7</c:v>
                </c:pt>
                <c:pt idx="450">
                  <c:v>1.5760000000000001E-7</c:v>
                </c:pt>
                <c:pt idx="451">
                  <c:v>1.5760000000000001E-7</c:v>
                </c:pt>
                <c:pt idx="452">
                  <c:v>1.5760000000000001E-7</c:v>
                </c:pt>
                <c:pt idx="453">
                  <c:v>1.5760000000000001E-7</c:v>
                </c:pt>
                <c:pt idx="454">
                  <c:v>1.5760000000000001E-7</c:v>
                </c:pt>
                <c:pt idx="455">
                  <c:v>1.5760000000000001E-7</c:v>
                </c:pt>
                <c:pt idx="456">
                  <c:v>1.5760000000000001E-7</c:v>
                </c:pt>
                <c:pt idx="457">
                  <c:v>1.5760000000000001E-7</c:v>
                </c:pt>
                <c:pt idx="458">
                  <c:v>1.5760000000000001E-7</c:v>
                </c:pt>
                <c:pt idx="459">
                  <c:v>1.5760000000000001E-7</c:v>
                </c:pt>
                <c:pt idx="460">
                  <c:v>1.5760000000000001E-7</c:v>
                </c:pt>
                <c:pt idx="461">
                  <c:v>1.5760000000000001E-7</c:v>
                </c:pt>
                <c:pt idx="462">
                  <c:v>1.5760000000000001E-7</c:v>
                </c:pt>
                <c:pt idx="463">
                  <c:v>1.5760000000000001E-7</c:v>
                </c:pt>
                <c:pt idx="464">
                  <c:v>1.5760000000000001E-7</c:v>
                </c:pt>
                <c:pt idx="465">
                  <c:v>1.5760000000000001E-7</c:v>
                </c:pt>
                <c:pt idx="466">
                  <c:v>1.5760000000000001E-7</c:v>
                </c:pt>
                <c:pt idx="467">
                  <c:v>1.5760000000000001E-7</c:v>
                </c:pt>
                <c:pt idx="468">
                  <c:v>1.5760000000000001E-7</c:v>
                </c:pt>
                <c:pt idx="469">
                  <c:v>1.5760000000000001E-7</c:v>
                </c:pt>
                <c:pt idx="470">
                  <c:v>1.5760000000000001E-7</c:v>
                </c:pt>
                <c:pt idx="471">
                  <c:v>1.5760000000000001E-7</c:v>
                </c:pt>
                <c:pt idx="472">
                  <c:v>1.5760000000000001E-7</c:v>
                </c:pt>
                <c:pt idx="473">
                  <c:v>1.5760000000000001E-7</c:v>
                </c:pt>
                <c:pt idx="474">
                  <c:v>1.5760000000000001E-7</c:v>
                </c:pt>
                <c:pt idx="475">
                  <c:v>1.5760000000000001E-7</c:v>
                </c:pt>
                <c:pt idx="476">
                  <c:v>1.5760000000000001E-7</c:v>
                </c:pt>
                <c:pt idx="477">
                  <c:v>1.5760000000000001E-7</c:v>
                </c:pt>
                <c:pt idx="478">
                  <c:v>1.5760000000000001E-7</c:v>
                </c:pt>
                <c:pt idx="479">
                  <c:v>1.5760000000000001E-7</c:v>
                </c:pt>
                <c:pt idx="480">
                  <c:v>1.5760000000000001E-7</c:v>
                </c:pt>
                <c:pt idx="481">
                  <c:v>1.5760000000000001E-7</c:v>
                </c:pt>
                <c:pt idx="482">
                  <c:v>1.5760000000000001E-7</c:v>
                </c:pt>
                <c:pt idx="483">
                  <c:v>1.5760000000000001E-7</c:v>
                </c:pt>
                <c:pt idx="484">
                  <c:v>1.5760000000000001E-7</c:v>
                </c:pt>
                <c:pt idx="485">
                  <c:v>1.5760000000000001E-7</c:v>
                </c:pt>
                <c:pt idx="486">
                  <c:v>1.5760000000000001E-7</c:v>
                </c:pt>
                <c:pt idx="487">
                  <c:v>1.5760000000000001E-7</c:v>
                </c:pt>
                <c:pt idx="488">
                  <c:v>1.5760000000000001E-7</c:v>
                </c:pt>
                <c:pt idx="489">
                  <c:v>1.5760000000000001E-7</c:v>
                </c:pt>
                <c:pt idx="490">
                  <c:v>1.5760000000000001E-7</c:v>
                </c:pt>
                <c:pt idx="491">
                  <c:v>1.5760000000000001E-7</c:v>
                </c:pt>
                <c:pt idx="492">
                  <c:v>1.5760000000000001E-7</c:v>
                </c:pt>
                <c:pt idx="493">
                  <c:v>1.5760000000000001E-7</c:v>
                </c:pt>
                <c:pt idx="494">
                  <c:v>1.5760000000000001E-7</c:v>
                </c:pt>
                <c:pt idx="495">
                  <c:v>1.5760000000000001E-7</c:v>
                </c:pt>
                <c:pt idx="496">
                  <c:v>1.5760000000000001E-7</c:v>
                </c:pt>
                <c:pt idx="497">
                  <c:v>1.5760000000000001E-7</c:v>
                </c:pt>
                <c:pt idx="498">
                  <c:v>1.5760000000000001E-7</c:v>
                </c:pt>
                <c:pt idx="499">
                  <c:v>1.5760000000000001E-7</c:v>
                </c:pt>
                <c:pt idx="500">
                  <c:v>1.5760000000000001E-7</c:v>
                </c:pt>
                <c:pt idx="501">
                  <c:v>1.5760000000000001E-7</c:v>
                </c:pt>
                <c:pt idx="502">
                  <c:v>1.5760000000000001E-7</c:v>
                </c:pt>
                <c:pt idx="503">
                  <c:v>1.5760000000000001E-7</c:v>
                </c:pt>
                <c:pt idx="504">
                  <c:v>1.5760000000000001E-7</c:v>
                </c:pt>
                <c:pt idx="505">
                  <c:v>1.5760000000000001E-7</c:v>
                </c:pt>
                <c:pt idx="506">
                  <c:v>1.5760000000000001E-7</c:v>
                </c:pt>
                <c:pt idx="507">
                  <c:v>1.5760000000000001E-7</c:v>
                </c:pt>
                <c:pt idx="508">
                  <c:v>1.5760000000000001E-7</c:v>
                </c:pt>
                <c:pt idx="509">
                  <c:v>1.5760000000000001E-7</c:v>
                </c:pt>
                <c:pt idx="510">
                  <c:v>1.5760000000000001E-7</c:v>
                </c:pt>
                <c:pt idx="511">
                  <c:v>1.5760000000000001E-7</c:v>
                </c:pt>
                <c:pt idx="512">
                  <c:v>1.5760000000000001E-7</c:v>
                </c:pt>
                <c:pt idx="513">
                  <c:v>1.5760000000000001E-7</c:v>
                </c:pt>
                <c:pt idx="514">
                  <c:v>1.5760000000000001E-7</c:v>
                </c:pt>
                <c:pt idx="515">
                  <c:v>1.5760000000000001E-7</c:v>
                </c:pt>
                <c:pt idx="516">
                  <c:v>1.5760000000000001E-7</c:v>
                </c:pt>
                <c:pt idx="517">
                  <c:v>1.5760000000000001E-7</c:v>
                </c:pt>
                <c:pt idx="518">
                  <c:v>1.5760000000000001E-7</c:v>
                </c:pt>
                <c:pt idx="519">
                  <c:v>1.5760000000000001E-7</c:v>
                </c:pt>
                <c:pt idx="520">
                  <c:v>1.5760000000000001E-7</c:v>
                </c:pt>
                <c:pt idx="521">
                  <c:v>1.5760000000000001E-7</c:v>
                </c:pt>
                <c:pt idx="522">
                  <c:v>1.5760000000000001E-7</c:v>
                </c:pt>
                <c:pt idx="523">
                  <c:v>1.5760000000000001E-7</c:v>
                </c:pt>
                <c:pt idx="524">
                  <c:v>1.5760000000000001E-7</c:v>
                </c:pt>
                <c:pt idx="525">
                  <c:v>1.5760000000000001E-7</c:v>
                </c:pt>
                <c:pt idx="526">
                  <c:v>1.5760000000000001E-7</c:v>
                </c:pt>
                <c:pt idx="527">
                  <c:v>1.5760000000000001E-7</c:v>
                </c:pt>
                <c:pt idx="528">
                  <c:v>1.5760000000000001E-7</c:v>
                </c:pt>
                <c:pt idx="529">
                  <c:v>1.5760000000000001E-7</c:v>
                </c:pt>
                <c:pt idx="530">
                  <c:v>1.5760000000000001E-7</c:v>
                </c:pt>
                <c:pt idx="531">
                  <c:v>1.5760000000000001E-7</c:v>
                </c:pt>
                <c:pt idx="532">
                  <c:v>1.5760000000000001E-7</c:v>
                </c:pt>
                <c:pt idx="533">
                  <c:v>1.5760000000000001E-7</c:v>
                </c:pt>
                <c:pt idx="534">
                  <c:v>1.5760000000000001E-7</c:v>
                </c:pt>
                <c:pt idx="535">
                  <c:v>1.5760000000000001E-7</c:v>
                </c:pt>
                <c:pt idx="536">
                  <c:v>1.5760000000000001E-7</c:v>
                </c:pt>
                <c:pt idx="537">
                  <c:v>1.5760000000000001E-7</c:v>
                </c:pt>
                <c:pt idx="538">
                  <c:v>1.5760000000000001E-7</c:v>
                </c:pt>
                <c:pt idx="539">
                  <c:v>1.5760000000000001E-7</c:v>
                </c:pt>
                <c:pt idx="540">
                  <c:v>1.5760000000000001E-7</c:v>
                </c:pt>
                <c:pt idx="541">
                  <c:v>1.5760000000000001E-7</c:v>
                </c:pt>
                <c:pt idx="542">
                  <c:v>1.5760000000000001E-7</c:v>
                </c:pt>
                <c:pt idx="543">
                  <c:v>1.5760000000000001E-7</c:v>
                </c:pt>
                <c:pt idx="544">
                  <c:v>1.5760000000000001E-7</c:v>
                </c:pt>
                <c:pt idx="545">
                  <c:v>1.5760000000000001E-7</c:v>
                </c:pt>
                <c:pt idx="546">
                  <c:v>1.5760000000000001E-7</c:v>
                </c:pt>
                <c:pt idx="547">
                  <c:v>1.5760000000000001E-7</c:v>
                </c:pt>
                <c:pt idx="548">
                  <c:v>1.5760000000000001E-7</c:v>
                </c:pt>
                <c:pt idx="549">
                  <c:v>1.5760000000000001E-7</c:v>
                </c:pt>
                <c:pt idx="550">
                  <c:v>1.5760000000000001E-7</c:v>
                </c:pt>
                <c:pt idx="551">
                  <c:v>1.5760000000000001E-7</c:v>
                </c:pt>
                <c:pt idx="552">
                  <c:v>1.5760000000000001E-7</c:v>
                </c:pt>
                <c:pt idx="553">
                  <c:v>1.5760000000000001E-7</c:v>
                </c:pt>
                <c:pt idx="554">
                  <c:v>1.5760000000000001E-7</c:v>
                </c:pt>
                <c:pt idx="555">
                  <c:v>1.5760000000000001E-7</c:v>
                </c:pt>
                <c:pt idx="556">
                  <c:v>1.5760000000000001E-7</c:v>
                </c:pt>
                <c:pt idx="557">
                  <c:v>1.5760000000000001E-7</c:v>
                </c:pt>
                <c:pt idx="558">
                  <c:v>1.5760000000000001E-7</c:v>
                </c:pt>
                <c:pt idx="559">
                  <c:v>1.5760000000000001E-7</c:v>
                </c:pt>
                <c:pt idx="560">
                  <c:v>1.5760000000000001E-7</c:v>
                </c:pt>
                <c:pt idx="561">
                  <c:v>1.5760000000000001E-7</c:v>
                </c:pt>
                <c:pt idx="562">
                  <c:v>1.5760000000000001E-7</c:v>
                </c:pt>
                <c:pt idx="563">
                  <c:v>1.5760000000000001E-7</c:v>
                </c:pt>
                <c:pt idx="564">
                  <c:v>1.5760000000000001E-7</c:v>
                </c:pt>
                <c:pt idx="565">
                  <c:v>1.5760000000000001E-7</c:v>
                </c:pt>
                <c:pt idx="566">
                  <c:v>1.5760000000000001E-7</c:v>
                </c:pt>
                <c:pt idx="567">
                  <c:v>1.5760000000000001E-7</c:v>
                </c:pt>
                <c:pt idx="568">
                  <c:v>1.5760000000000001E-7</c:v>
                </c:pt>
                <c:pt idx="569">
                  <c:v>1.5760000000000001E-7</c:v>
                </c:pt>
                <c:pt idx="570">
                  <c:v>1.5760000000000001E-7</c:v>
                </c:pt>
                <c:pt idx="571">
                  <c:v>1.5760000000000001E-7</c:v>
                </c:pt>
                <c:pt idx="572">
                  <c:v>1.5760000000000001E-7</c:v>
                </c:pt>
                <c:pt idx="573">
                  <c:v>1.5760000000000001E-7</c:v>
                </c:pt>
                <c:pt idx="574">
                  <c:v>1.5760000000000001E-7</c:v>
                </c:pt>
                <c:pt idx="575">
                  <c:v>1.5760000000000001E-7</c:v>
                </c:pt>
                <c:pt idx="576">
                  <c:v>1.5760000000000001E-7</c:v>
                </c:pt>
                <c:pt idx="577">
                  <c:v>1.5760000000000001E-7</c:v>
                </c:pt>
                <c:pt idx="578">
                  <c:v>1.5760000000000001E-7</c:v>
                </c:pt>
                <c:pt idx="579">
                  <c:v>1.5760000000000001E-7</c:v>
                </c:pt>
                <c:pt idx="580">
                  <c:v>1.5760000000000001E-7</c:v>
                </c:pt>
                <c:pt idx="581">
                  <c:v>1.5760000000000001E-7</c:v>
                </c:pt>
                <c:pt idx="582">
                  <c:v>1.5760000000000001E-7</c:v>
                </c:pt>
                <c:pt idx="583">
                  <c:v>1.5760000000000001E-7</c:v>
                </c:pt>
                <c:pt idx="584">
                  <c:v>1.5760000000000001E-7</c:v>
                </c:pt>
                <c:pt idx="585">
                  <c:v>1.5760000000000001E-7</c:v>
                </c:pt>
                <c:pt idx="586">
                  <c:v>1.5760000000000001E-7</c:v>
                </c:pt>
                <c:pt idx="587">
                  <c:v>1.5760000000000001E-7</c:v>
                </c:pt>
                <c:pt idx="588">
                  <c:v>1.5760000000000001E-7</c:v>
                </c:pt>
                <c:pt idx="589">
                  <c:v>1.5760000000000001E-7</c:v>
                </c:pt>
                <c:pt idx="590">
                  <c:v>1.5760000000000001E-7</c:v>
                </c:pt>
                <c:pt idx="591">
                  <c:v>1.5760000000000001E-7</c:v>
                </c:pt>
                <c:pt idx="592">
                  <c:v>1.5760000000000001E-7</c:v>
                </c:pt>
                <c:pt idx="593">
                  <c:v>1.5760000000000001E-7</c:v>
                </c:pt>
                <c:pt idx="594">
                  <c:v>1.5760000000000001E-7</c:v>
                </c:pt>
                <c:pt idx="595">
                  <c:v>1.5760000000000001E-7</c:v>
                </c:pt>
                <c:pt idx="596">
                  <c:v>1.5760000000000001E-7</c:v>
                </c:pt>
                <c:pt idx="597">
                  <c:v>1.5760000000000001E-7</c:v>
                </c:pt>
                <c:pt idx="598">
                  <c:v>1.5760000000000001E-7</c:v>
                </c:pt>
                <c:pt idx="599">
                  <c:v>1.5760000000000001E-7</c:v>
                </c:pt>
                <c:pt idx="600">
                  <c:v>1.5760000000000001E-7</c:v>
                </c:pt>
                <c:pt idx="601">
                  <c:v>1.5760000000000001E-7</c:v>
                </c:pt>
                <c:pt idx="602">
                  <c:v>1.5760000000000001E-7</c:v>
                </c:pt>
                <c:pt idx="603">
                  <c:v>1.5760000000000001E-7</c:v>
                </c:pt>
                <c:pt idx="604">
                  <c:v>1.5760000000000001E-7</c:v>
                </c:pt>
                <c:pt idx="605">
                  <c:v>1.5760000000000001E-7</c:v>
                </c:pt>
                <c:pt idx="606">
                  <c:v>1.5760000000000001E-7</c:v>
                </c:pt>
                <c:pt idx="607">
                  <c:v>1.5760000000000001E-7</c:v>
                </c:pt>
                <c:pt idx="608">
                  <c:v>1.5760000000000001E-7</c:v>
                </c:pt>
                <c:pt idx="609">
                  <c:v>1.5760000000000001E-7</c:v>
                </c:pt>
                <c:pt idx="610">
                  <c:v>1.5760000000000001E-7</c:v>
                </c:pt>
                <c:pt idx="611">
                  <c:v>1.5760000000000001E-7</c:v>
                </c:pt>
                <c:pt idx="612">
                  <c:v>1.5760000000000001E-7</c:v>
                </c:pt>
                <c:pt idx="613">
                  <c:v>1.5760000000000001E-7</c:v>
                </c:pt>
                <c:pt idx="614">
                  <c:v>1.5760000000000001E-7</c:v>
                </c:pt>
                <c:pt idx="615">
                  <c:v>1.5760000000000001E-7</c:v>
                </c:pt>
                <c:pt idx="616">
                  <c:v>1.5760000000000001E-7</c:v>
                </c:pt>
                <c:pt idx="617">
                  <c:v>1.5760000000000001E-7</c:v>
                </c:pt>
                <c:pt idx="618">
                  <c:v>1.5760000000000001E-7</c:v>
                </c:pt>
                <c:pt idx="619">
                  <c:v>1.5760000000000001E-7</c:v>
                </c:pt>
                <c:pt idx="620">
                  <c:v>1.5760000000000001E-7</c:v>
                </c:pt>
                <c:pt idx="621">
                  <c:v>1.5760000000000001E-7</c:v>
                </c:pt>
                <c:pt idx="622">
                  <c:v>1.5760000000000001E-7</c:v>
                </c:pt>
                <c:pt idx="623">
                  <c:v>1.5760000000000001E-7</c:v>
                </c:pt>
                <c:pt idx="624">
                  <c:v>1.5760000000000001E-7</c:v>
                </c:pt>
                <c:pt idx="625">
                  <c:v>1.5760000000000001E-7</c:v>
                </c:pt>
                <c:pt idx="626">
                  <c:v>1.5760000000000001E-7</c:v>
                </c:pt>
                <c:pt idx="627">
                  <c:v>1.5760000000000001E-7</c:v>
                </c:pt>
                <c:pt idx="628">
                  <c:v>1.5760000000000001E-7</c:v>
                </c:pt>
                <c:pt idx="629">
                  <c:v>1.5760000000000001E-7</c:v>
                </c:pt>
                <c:pt idx="630">
                  <c:v>1.5760000000000001E-7</c:v>
                </c:pt>
                <c:pt idx="631">
                  <c:v>1.5760000000000001E-7</c:v>
                </c:pt>
                <c:pt idx="632">
                  <c:v>1.5760000000000001E-7</c:v>
                </c:pt>
                <c:pt idx="633">
                  <c:v>1.5760000000000001E-7</c:v>
                </c:pt>
                <c:pt idx="634">
                  <c:v>1.5760000000000001E-7</c:v>
                </c:pt>
                <c:pt idx="635">
                  <c:v>1.5760000000000001E-7</c:v>
                </c:pt>
                <c:pt idx="636">
                  <c:v>1.5760000000000001E-7</c:v>
                </c:pt>
                <c:pt idx="637">
                  <c:v>1.5760000000000001E-7</c:v>
                </c:pt>
                <c:pt idx="638">
                  <c:v>1.5760000000000001E-7</c:v>
                </c:pt>
                <c:pt idx="639">
                  <c:v>1.5760000000000001E-7</c:v>
                </c:pt>
                <c:pt idx="640">
                  <c:v>1.5760000000000001E-7</c:v>
                </c:pt>
                <c:pt idx="641">
                  <c:v>1.5760000000000001E-7</c:v>
                </c:pt>
                <c:pt idx="642">
                  <c:v>1.5760000000000001E-7</c:v>
                </c:pt>
                <c:pt idx="643">
                  <c:v>1.5760000000000001E-7</c:v>
                </c:pt>
                <c:pt idx="644">
                  <c:v>1.5760000000000001E-7</c:v>
                </c:pt>
                <c:pt idx="645">
                  <c:v>1.5760000000000001E-7</c:v>
                </c:pt>
                <c:pt idx="646">
                  <c:v>1.5760000000000001E-7</c:v>
                </c:pt>
                <c:pt idx="647">
                  <c:v>1.5760000000000001E-7</c:v>
                </c:pt>
                <c:pt idx="648">
                  <c:v>1.5760000000000001E-7</c:v>
                </c:pt>
                <c:pt idx="649">
                  <c:v>1.5760000000000001E-7</c:v>
                </c:pt>
                <c:pt idx="650">
                  <c:v>1.5760000000000001E-7</c:v>
                </c:pt>
                <c:pt idx="651">
                  <c:v>1.5760000000000001E-7</c:v>
                </c:pt>
                <c:pt idx="652">
                  <c:v>1.5760000000000001E-7</c:v>
                </c:pt>
                <c:pt idx="653">
                  <c:v>1.5760000000000001E-7</c:v>
                </c:pt>
                <c:pt idx="654">
                  <c:v>1.5760000000000001E-7</c:v>
                </c:pt>
                <c:pt idx="655">
                  <c:v>1.5760000000000001E-7</c:v>
                </c:pt>
                <c:pt idx="656">
                  <c:v>1.5760000000000001E-7</c:v>
                </c:pt>
                <c:pt idx="657">
                  <c:v>1.5760000000000001E-7</c:v>
                </c:pt>
                <c:pt idx="658">
                  <c:v>1.5760000000000001E-7</c:v>
                </c:pt>
                <c:pt idx="659">
                  <c:v>1.5760000000000001E-7</c:v>
                </c:pt>
                <c:pt idx="660">
                  <c:v>1.5760000000000001E-7</c:v>
                </c:pt>
                <c:pt idx="661">
                  <c:v>1.5760000000000001E-7</c:v>
                </c:pt>
                <c:pt idx="662">
                  <c:v>1.5760000000000001E-7</c:v>
                </c:pt>
                <c:pt idx="663">
                  <c:v>1.5760000000000001E-7</c:v>
                </c:pt>
                <c:pt idx="664">
                  <c:v>1.5760000000000001E-7</c:v>
                </c:pt>
                <c:pt idx="665">
                  <c:v>1.5760000000000001E-7</c:v>
                </c:pt>
                <c:pt idx="666">
                  <c:v>1.5760000000000001E-7</c:v>
                </c:pt>
                <c:pt idx="667">
                  <c:v>1.5760000000000001E-7</c:v>
                </c:pt>
                <c:pt idx="668">
                  <c:v>1.5760000000000001E-7</c:v>
                </c:pt>
                <c:pt idx="669">
                  <c:v>1.5760000000000001E-7</c:v>
                </c:pt>
                <c:pt idx="670">
                  <c:v>1.5760000000000001E-7</c:v>
                </c:pt>
                <c:pt idx="671">
                  <c:v>1.5760000000000001E-7</c:v>
                </c:pt>
                <c:pt idx="672">
                  <c:v>1.5760000000000001E-7</c:v>
                </c:pt>
                <c:pt idx="673">
                  <c:v>1.5760000000000001E-7</c:v>
                </c:pt>
                <c:pt idx="674">
                  <c:v>1.5760000000000001E-7</c:v>
                </c:pt>
                <c:pt idx="675">
                  <c:v>1.5760000000000001E-7</c:v>
                </c:pt>
                <c:pt idx="676">
                  <c:v>1.5760000000000001E-7</c:v>
                </c:pt>
                <c:pt idx="677">
                  <c:v>1.5760000000000001E-7</c:v>
                </c:pt>
                <c:pt idx="678">
                  <c:v>1.5760000000000001E-7</c:v>
                </c:pt>
                <c:pt idx="679">
                  <c:v>1.5760000000000001E-7</c:v>
                </c:pt>
                <c:pt idx="680">
                  <c:v>1.5760000000000001E-7</c:v>
                </c:pt>
                <c:pt idx="681">
                  <c:v>1.5760000000000001E-7</c:v>
                </c:pt>
                <c:pt idx="682">
                  <c:v>1.5760000000000001E-7</c:v>
                </c:pt>
                <c:pt idx="683">
                  <c:v>1.5760000000000001E-7</c:v>
                </c:pt>
                <c:pt idx="684">
                  <c:v>1.5760000000000001E-7</c:v>
                </c:pt>
                <c:pt idx="685">
                  <c:v>1.5760000000000001E-7</c:v>
                </c:pt>
                <c:pt idx="686">
                  <c:v>1.5760000000000001E-7</c:v>
                </c:pt>
                <c:pt idx="687">
                  <c:v>1.5760000000000001E-7</c:v>
                </c:pt>
                <c:pt idx="688">
                  <c:v>1.5760000000000001E-7</c:v>
                </c:pt>
                <c:pt idx="689">
                  <c:v>1.5760000000000001E-7</c:v>
                </c:pt>
                <c:pt idx="690">
                  <c:v>1.5760000000000001E-7</c:v>
                </c:pt>
                <c:pt idx="691">
                  <c:v>1.5760000000000001E-7</c:v>
                </c:pt>
                <c:pt idx="692">
                  <c:v>1.5760000000000001E-7</c:v>
                </c:pt>
                <c:pt idx="693">
                  <c:v>1.5760000000000001E-7</c:v>
                </c:pt>
                <c:pt idx="694">
                  <c:v>1.5760000000000001E-7</c:v>
                </c:pt>
                <c:pt idx="695">
                  <c:v>1.5760000000000001E-7</c:v>
                </c:pt>
                <c:pt idx="696">
                  <c:v>1.5760000000000001E-7</c:v>
                </c:pt>
                <c:pt idx="697">
                  <c:v>1.5760000000000001E-7</c:v>
                </c:pt>
                <c:pt idx="698">
                  <c:v>1.5760000000000001E-7</c:v>
                </c:pt>
                <c:pt idx="699">
                  <c:v>1.5760000000000001E-7</c:v>
                </c:pt>
                <c:pt idx="700">
                  <c:v>1.5760000000000001E-7</c:v>
                </c:pt>
                <c:pt idx="701">
                  <c:v>1.5760000000000001E-7</c:v>
                </c:pt>
                <c:pt idx="702">
                  <c:v>1.5760000000000001E-7</c:v>
                </c:pt>
                <c:pt idx="703">
                  <c:v>1.5760000000000001E-7</c:v>
                </c:pt>
                <c:pt idx="704">
                  <c:v>1.5760000000000001E-7</c:v>
                </c:pt>
                <c:pt idx="705">
                  <c:v>1.5760000000000001E-7</c:v>
                </c:pt>
                <c:pt idx="706">
                  <c:v>1.5760000000000001E-7</c:v>
                </c:pt>
                <c:pt idx="707">
                  <c:v>1.5760000000000001E-7</c:v>
                </c:pt>
                <c:pt idx="708">
                  <c:v>1.5760000000000001E-7</c:v>
                </c:pt>
                <c:pt idx="709">
                  <c:v>1.5760000000000001E-7</c:v>
                </c:pt>
                <c:pt idx="710">
                  <c:v>1.5760000000000001E-7</c:v>
                </c:pt>
                <c:pt idx="711">
                  <c:v>1.5760000000000001E-7</c:v>
                </c:pt>
                <c:pt idx="712">
                  <c:v>1.5760000000000001E-7</c:v>
                </c:pt>
                <c:pt idx="713">
                  <c:v>1.5760000000000001E-7</c:v>
                </c:pt>
                <c:pt idx="714">
                  <c:v>1.5760000000000001E-7</c:v>
                </c:pt>
                <c:pt idx="715">
                  <c:v>1.5760000000000001E-7</c:v>
                </c:pt>
                <c:pt idx="716">
                  <c:v>1.5760000000000001E-7</c:v>
                </c:pt>
                <c:pt idx="717">
                  <c:v>1.5760000000000001E-7</c:v>
                </c:pt>
                <c:pt idx="718">
                  <c:v>1.5760000000000001E-7</c:v>
                </c:pt>
                <c:pt idx="719">
                  <c:v>1.5760000000000001E-7</c:v>
                </c:pt>
                <c:pt idx="720">
                  <c:v>1.5760000000000001E-7</c:v>
                </c:pt>
                <c:pt idx="721">
                  <c:v>1.5760000000000001E-7</c:v>
                </c:pt>
                <c:pt idx="722">
                  <c:v>1.5760000000000001E-7</c:v>
                </c:pt>
                <c:pt idx="723">
                  <c:v>1.5760000000000001E-7</c:v>
                </c:pt>
                <c:pt idx="724">
                  <c:v>1.5760000000000001E-7</c:v>
                </c:pt>
                <c:pt idx="725">
                  <c:v>1.5760000000000001E-7</c:v>
                </c:pt>
                <c:pt idx="726">
                  <c:v>1.5760000000000001E-7</c:v>
                </c:pt>
                <c:pt idx="727">
                  <c:v>1.5760000000000001E-7</c:v>
                </c:pt>
                <c:pt idx="728">
                  <c:v>1.5760000000000001E-7</c:v>
                </c:pt>
                <c:pt idx="729">
                  <c:v>1.5760000000000001E-7</c:v>
                </c:pt>
                <c:pt idx="730">
                  <c:v>1.5760000000000001E-7</c:v>
                </c:pt>
                <c:pt idx="731">
                  <c:v>1.5760000000000001E-7</c:v>
                </c:pt>
                <c:pt idx="732">
                  <c:v>1.5760000000000001E-7</c:v>
                </c:pt>
                <c:pt idx="733">
                  <c:v>1.5760000000000001E-7</c:v>
                </c:pt>
                <c:pt idx="734">
                  <c:v>1.5760000000000001E-7</c:v>
                </c:pt>
                <c:pt idx="735">
                  <c:v>1.5760000000000001E-7</c:v>
                </c:pt>
                <c:pt idx="736">
                  <c:v>1.5760000000000001E-7</c:v>
                </c:pt>
                <c:pt idx="737">
                  <c:v>1.5760000000000001E-7</c:v>
                </c:pt>
                <c:pt idx="738">
                  <c:v>1.5760000000000001E-7</c:v>
                </c:pt>
                <c:pt idx="739">
                  <c:v>1.5760000000000001E-7</c:v>
                </c:pt>
                <c:pt idx="740">
                  <c:v>1.5760000000000001E-7</c:v>
                </c:pt>
                <c:pt idx="741">
                  <c:v>1.5760000000000001E-7</c:v>
                </c:pt>
                <c:pt idx="742">
                  <c:v>1.5760000000000001E-7</c:v>
                </c:pt>
                <c:pt idx="743">
                  <c:v>1.5760000000000001E-7</c:v>
                </c:pt>
                <c:pt idx="744">
                  <c:v>1.5760000000000001E-7</c:v>
                </c:pt>
                <c:pt idx="745">
                  <c:v>1.5760000000000001E-7</c:v>
                </c:pt>
                <c:pt idx="746">
                  <c:v>1.5760000000000001E-7</c:v>
                </c:pt>
                <c:pt idx="747">
                  <c:v>1.5760000000000001E-7</c:v>
                </c:pt>
                <c:pt idx="748">
                  <c:v>1.5760000000000001E-7</c:v>
                </c:pt>
                <c:pt idx="749">
                  <c:v>1.5760000000000001E-7</c:v>
                </c:pt>
                <c:pt idx="750">
                  <c:v>1.5760000000000001E-7</c:v>
                </c:pt>
                <c:pt idx="751">
                  <c:v>1.5760000000000001E-7</c:v>
                </c:pt>
                <c:pt idx="752">
                  <c:v>1.5760000000000001E-7</c:v>
                </c:pt>
                <c:pt idx="753">
                  <c:v>1.5760000000000001E-7</c:v>
                </c:pt>
                <c:pt idx="754">
                  <c:v>1.5760000000000001E-7</c:v>
                </c:pt>
                <c:pt idx="755">
                  <c:v>1.5760000000000001E-7</c:v>
                </c:pt>
                <c:pt idx="756">
                  <c:v>1.5760000000000001E-7</c:v>
                </c:pt>
                <c:pt idx="757">
                  <c:v>1.5760000000000001E-7</c:v>
                </c:pt>
                <c:pt idx="758">
                  <c:v>1.5760000000000001E-7</c:v>
                </c:pt>
                <c:pt idx="759">
                  <c:v>1.5760000000000001E-7</c:v>
                </c:pt>
                <c:pt idx="760">
                  <c:v>1.5760000000000001E-7</c:v>
                </c:pt>
                <c:pt idx="761">
                  <c:v>1.5760000000000001E-7</c:v>
                </c:pt>
                <c:pt idx="762">
                  <c:v>1.5760000000000001E-7</c:v>
                </c:pt>
                <c:pt idx="763">
                  <c:v>1.5760000000000001E-7</c:v>
                </c:pt>
                <c:pt idx="764">
                  <c:v>1.5760000000000001E-7</c:v>
                </c:pt>
                <c:pt idx="765">
                  <c:v>1.5760000000000001E-7</c:v>
                </c:pt>
                <c:pt idx="766">
                  <c:v>1.5760000000000001E-7</c:v>
                </c:pt>
                <c:pt idx="767">
                  <c:v>1.5760000000000001E-7</c:v>
                </c:pt>
                <c:pt idx="768">
                  <c:v>1.5760000000000001E-7</c:v>
                </c:pt>
                <c:pt idx="769">
                  <c:v>1.5760000000000001E-7</c:v>
                </c:pt>
                <c:pt idx="770">
                  <c:v>1.5760000000000001E-7</c:v>
                </c:pt>
                <c:pt idx="771">
                  <c:v>1.5760000000000001E-7</c:v>
                </c:pt>
                <c:pt idx="772">
                  <c:v>1.5760000000000001E-7</c:v>
                </c:pt>
                <c:pt idx="773">
                  <c:v>1.5760000000000001E-7</c:v>
                </c:pt>
                <c:pt idx="774">
                  <c:v>1.5760000000000001E-7</c:v>
                </c:pt>
                <c:pt idx="775">
                  <c:v>1.5760000000000001E-7</c:v>
                </c:pt>
                <c:pt idx="776">
                  <c:v>1.5760000000000001E-7</c:v>
                </c:pt>
                <c:pt idx="777">
                  <c:v>1.5760000000000001E-7</c:v>
                </c:pt>
                <c:pt idx="778">
                  <c:v>1.5760000000000001E-7</c:v>
                </c:pt>
                <c:pt idx="779">
                  <c:v>1.5760000000000001E-7</c:v>
                </c:pt>
                <c:pt idx="780">
                  <c:v>1.5760000000000001E-7</c:v>
                </c:pt>
                <c:pt idx="781">
                  <c:v>1.5760000000000001E-7</c:v>
                </c:pt>
                <c:pt idx="782">
                  <c:v>1.5760000000000001E-7</c:v>
                </c:pt>
                <c:pt idx="783">
                  <c:v>1.5760000000000001E-7</c:v>
                </c:pt>
                <c:pt idx="784">
                  <c:v>1.5760000000000001E-7</c:v>
                </c:pt>
                <c:pt idx="785">
                  <c:v>1.5760000000000001E-7</c:v>
                </c:pt>
                <c:pt idx="786">
                  <c:v>1.5760000000000001E-7</c:v>
                </c:pt>
                <c:pt idx="787">
                  <c:v>1.5760000000000001E-7</c:v>
                </c:pt>
                <c:pt idx="788">
                  <c:v>1.5760000000000001E-7</c:v>
                </c:pt>
                <c:pt idx="789">
                  <c:v>1.5760000000000001E-7</c:v>
                </c:pt>
                <c:pt idx="790">
                  <c:v>1.5760000000000001E-7</c:v>
                </c:pt>
                <c:pt idx="791">
                  <c:v>1.5760000000000001E-7</c:v>
                </c:pt>
                <c:pt idx="792">
                  <c:v>1.5760000000000001E-7</c:v>
                </c:pt>
                <c:pt idx="793">
                  <c:v>1.5760000000000001E-7</c:v>
                </c:pt>
                <c:pt idx="794">
                  <c:v>1.5760000000000001E-7</c:v>
                </c:pt>
                <c:pt idx="795">
                  <c:v>1.5760000000000001E-7</c:v>
                </c:pt>
                <c:pt idx="796">
                  <c:v>1.5760000000000001E-7</c:v>
                </c:pt>
                <c:pt idx="797">
                  <c:v>1.5760000000000001E-7</c:v>
                </c:pt>
                <c:pt idx="798">
                  <c:v>1.5760000000000001E-7</c:v>
                </c:pt>
                <c:pt idx="799">
                  <c:v>1.5760000000000001E-7</c:v>
                </c:pt>
                <c:pt idx="800">
                  <c:v>1.5760000000000001E-7</c:v>
                </c:pt>
                <c:pt idx="801">
                  <c:v>1.5760000000000001E-7</c:v>
                </c:pt>
                <c:pt idx="802">
                  <c:v>1.5760000000000001E-7</c:v>
                </c:pt>
                <c:pt idx="803">
                  <c:v>1.5760000000000001E-7</c:v>
                </c:pt>
                <c:pt idx="804">
                  <c:v>1.5760000000000001E-7</c:v>
                </c:pt>
                <c:pt idx="805">
                  <c:v>1.5760000000000001E-7</c:v>
                </c:pt>
                <c:pt idx="806">
                  <c:v>1.5760000000000001E-7</c:v>
                </c:pt>
                <c:pt idx="807">
                  <c:v>1.5760000000000001E-7</c:v>
                </c:pt>
                <c:pt idx="808">
                  <c:v>1.5760000000000001E-7</c:v>
                </c:pt>
                <c:pt idx="809">
                  <c:v>1.5760000000000001E-7</c:v>
                </c:pt>
                <c:pt idx="810">
                  <c:v>1.5760000000000001E-7</c:v>
                </c:pt>
                <c:pt idx="811">
                  <c:v>1.5760000000000001E-7</c:v>
                </c:pt>
                <c:pt idx="812">
                  <c:v>1.5760000000000001E-7</c:v>
                </c:pt>
                <c:pt idx="813">
                  <c:v>1.5760000000000001E-7</c:v>
                </c:pt>
                <c:pt idx="814">
                  <c:v>1.5760000000000001E-7</c:v>
                </c:pt>
                <c:pt idx="815">
                  <c:v>1.5760000000000001E-7</c:v>
                </c:pt>
                <c:pt idx="816">
                  <c:v>1.5760000000000001E-7</c:v>
                </c:pt>
                <c:pt idx="817">
                  <c:v>1.5760000000000001E-7</c:v>
                </c:pt>
                <c:pt idx="818">
                  <c:v>1.5760000000000001E-7</c:v>
                </c:pt>
                <c:pt idx="819">
                  <c:v>1.5760000000000001E-7</c:v>
                </c:pt>
                <c:pt idx="820">
                  <c:v>1.5760000000000001E-7</c:v>
                </c:pt>
                <c:pt idx="821">
                  <c:v>1.5760000000000001E-7</c:v>
                </c:pt>
                <c:pt idx="822">
                  <c:v>1.5760000000000001E-7</c:v>
                </c:pt>
                <c:pt idx="823">
                  <c:v>1.5760000000000001E-7</c:v>
                </c:pt>
                <c:pt idx="824">
                  <c:v>1.5760000000000001E-7</c:v>
                </c:pt>
                <c:pt idx="825">
                  <c:v>1.5760000000000001E-7</c:v>
                </c:pt>
                <c:pt idx="826">
                  <c:v>1.5760000000000001E-7</c:v>
                </c:pt>
                <c:pt idx="827">
                  <c:v>1.5760000000000001E-7</c:v>
                </c:pt>
                <c:pt idx="828">
                  <c:v>1.5760000000000001E-7</c:v>
                </c:pt>
                <c:pt idx="829">
                  <c:v>1.5760000000000001E-7</c:v>
                </c:pt>
                <c:pt idx="830">
                  <c:v>1.5760000000000001E-7</c:v>
                </c:pt>
                <c:pt idx="831">
                  <c:v>1.5760000000000001E-7</c:v>
                </c:pt>
                <c:pt idx="832">
                  <c:v>1.5760000000000001E-7</c:v>
                </c:pt>
                <c:pt idx="833">
                  <c:v>1.5760000000000001E-7</c:v>
                </c:pt>
                <c:pt idx="834">
                  <c:v>1.5760000000000001E-7</c:v>
                </c:pt>
                <c:pt idx="835">
                  <c:v>1.5760000000000001E-7</c:v>
                </c:pt>
                <c:pt idx="836">
                  <c:v>1.5760000000000001E-7</c:v>
                </c:pt>
                <c:pt idx="837">
                  <c:v>1.5760000000000001E-7</c:v>
                </c:pt>
                <c:pt idx="838">
                  <c:v>1.5760000000000001E-7</c:v>
                </c:pt>
                <c:pt idx="839">
                  <c:v>1.5760000000000001E-7</c:v>
                </c:pt>
                <c:pt idx="840">
                  <c:v>1.5760000000000001E-7</c:v>
                </c:pt>
                <c:pt idx="841">
                  <c:v>1.5760000000000001E-7</c:v>
                </c:pt>
                <c:pt idx="842">
                  <c:v>1.5760000000000001E-7</c:v>
                </c:pt>
                <c:pt idx="843">
                  <c:v>1.5760000000000001E-7</c:v>
                </c:pt>
                <c:pt idx="844">
                  <c:v>1.5760000000000001E-7</c:v>
                </c:pt>
                <c:pt idx="845">
                  <c:v>1.5760000000000001E-7</c:v>
                </c:pt>
                <c:pt idx="846">
                  <c:v>1.5760000000000001E-7</c:v>
                </c:pt>
                <c:pt idx="847">
                  <c:v>1.5760000000000001E-7</c:v>
                </c:pt>
                <c:pt idx="848">
                  <c:v>1.5760000000000001E-7</c:v>
                </c:pt>
                <c:pt idx="849">
                  <c:v>1.5760000000000001E-7</c:v>
                </c:pt>
                <c:pt idx="850">
                  <c:v>1.5760000000000001E-7</c:v>
                </c:pt>
                <c:pt idx="851">
                  <c:v>1.5760000000000001E-7</c:v>
                </c:pt>
                <c:pt idx="852">
                  <c:v>1.5760000000000001E-7</c:v>
                </c:pt>
                <c:pt idx="853">
                  <c:v>1.5760000000000001E-7</c:v>
                </c:pt>
                <c:pt idx="854">
                  <c:v>1.5760000000000001E-7</c:v>
                </c:pt>
                <c:pt idx="855">
                  <c:v>1.5760000000000001E-7</c:v>
                </c:pt>
                <c:pt idx="856">
                  <c:v>1.5760000000000001E-7</c:v>
                </c:pt>
                <c:pt idx="857">
                  <c:v>1.5760000000000001E-7</c:v>
                </c:pt>
                <c:pt idx="858">
                  <c:v>1.5760000000000001E-7</c:v>
                </c:pt>
                <c:pt idx="859">
                  <c:v>1.5760000000000001E-7</c:v>
                </c:pt>
                <c:pt idx="860">
                  <c:v>1.5760000000000001E-7</c:v>
                </c:pt>
                <c:pt idx="861">
                  <c:v>1.5760000000000001E-7</c:v>
                </c:pt>
                <c:pt idx="862">
                  <c:v>1.5760000000000001E-7</c:v>
                </c:pt>
                <c:pt idx="863">
                  <c:v>1.5760000000000001E-7</c:v>
                </c:pt>
                <c:pt idx="864">
                  <c:v>1.5760000000000001E-7</c:v>
                </c:pt>
                <c:pt idx="865">
                  <c:v>1.5760000000000001E-7</c:v>
                </c:pt>
                <c:pt idx="866">
                  <c:v>1.5760000000000001E-7</c:v>
                </c:pt>
                <c:pt idx="867">
                  <c:v>1.5760000000000001E-7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0E2-4816-A50A-66B5E625700E}"/>
            </c:ext>
          </c:extLst>
        </c:ser>
        <c:ser>
          <c:idx val="3"/>
          <c:order val="2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8.8339999999999999E-9</c:v>
                </c:pt>
                <c:pt idx="2">
                  <c:v>1.465E-8</c:v>
                </c:pt>
                <c:pt idx="3">
                  <c:v>2.1060000000000001E-8</c:v>
                </c:pt>
                <c:pt idx="4">
                  <c:v>2.7669999999999999E-8</c:v>
                </c:pt>
                <c:pt idx="5">
                  <c:v>3.435E-8</c:v>
                </c:pt>
                <c:pt idx="6">
                  <c:v>4.1070000000000003E-8</c:v>
                </c:pt>
                <c:pt idx="7">
                  <c:v>4.7799999999999998E-8</c:v>
                </c:pt>
                <c:pt idx="8">
                  <c:v>5.4539999999999997E-8</c:v>
                </c:pt>
                <c:pt idx="9">
                  <c:v>6.1280000000000003E-8</c:v>
                </c:pt>
                <c:pt idx="10">
                  <c:v>6.7990000000000002E-8</c:v>
                </c:pt>
                <c:pt idx="11">
                  <c:v>7.4680000000000004E-8</c:v>
                </c:pt>
                <c:pt idx="12">
                  <c:v>8.1320000000000003E-8</c:v>
                </c:pt>
                <c:pt idx="13">
                  <c:v>8.7919999999999996E-8</c:v>
                </c:pt>
                <c:pt idx="14">
                  <c:v>9.4450000000000002E-8</c:v>
                </c:pt>
                <c:pt idx="15">
                  <c:v>1.009E-7</c:v>
                </c:pt>
                <c:pt idx="16">
                  <c:v>1.073E-7</c:v>
                </c:pt>
                <c:pt idx="17">
                  <c:v>1.135E-7</c:v>
                </c:pt>
                <c:pt idx="18">
                  <c:v>1.1969999999999999E-7</c:v>
                </c:pt>
                <c:pt idx="19">
                  <c:v>1.2569999999999999E-7</c:v>
                </c:pt>
                <c:pt idx="20">
                  <c:v>1.3150000000000001E-7</c:v>
                </c:pt>
                <c:pt idx="21">
                  <c:v>1.3720000000000001E-7</c:v>
                </c:pt>
                <c:pt idx="22">
                  <c:v>1.427E-7</c:v>
                </c:pt>
                <c:pt idx="23">
                  <c:v>1.4789999999999999E-7</c:v>
                </c:pt>
                <c:pt idx="24">
                  <c:v>1.5300000000000001E-7</c:v>
                </c:pt>
                <c:pt idx="25">
                  <c:v>1.578E-7</c:v>
                </c:pt>
                <c:pt idx="26">
                  <c:v>1.6229999999999999E-7</c:v>
                </c:pt>
                <c:pt idx="27">
                  <c:v>1.6649999999999999E-7</c:v>
                </c:pt>
                <c:pt idx="28">
                  <c:v>1.7039999999999999E-7</c:v>
                </c:pt>
                <c:pt idx="29">
                  <c:v>1.74E-7</c:v>
                </c:pt>
                <c:pt idx="30">
                  <c:v>1.7730000000000001E-7</c:v>
                </c:pt>
                <c:pt idx="31">
                  <c:v>1.8029999999999999E-7</c:v>
                </c:pt>
                <c:pt idx="32">
                  <c:v>1.829E-7</c:v>
                </c:pt>
                <c:pt idx="33">
                  <c:v>1.8510000000000001E-7</c:v>
                </c:pt>
                <c:pt idx="34">
                  <c:v>1.8699999999999999E-7</c:v>
                </c:pt>
                <c:pt idx="35">
                  <c:v>1.885E-7</c:v>
                </c:pt>
                <c:pt idx="36">
                  <c:v>1.8970000000000001E-7</c:v>
                </c:pt>
                <c:pt idx="37">
                  <c:v>1.906E-7</c:v>
                </c:pt>
                <c:pt idx="38">
                  <c:v>1.91E-7</c:v>
                </c:pt>
                <c:pt idx="39">
                  <c:v>1.9110000000000001E-7</c:v>
                </c:pt>
                <c:pt idx="40">
                  <c:v>1.909E-7</c:v>
                </c:pt>
                <c:pt idx="41">
                  <c:v>1.9040000000000001E-7</c:v>
                </c:pt>
                <c:pt idx="42">
                  <c:v>1.895E-7</c:v>
                </c:pt>
                <c:pt idx="43">
                  <c:v>1.8830000000000001E-7</c:v>
                </c:pt>
                <c:pt idx="44">
                  <c:v>1.8680000000000001E-7</c:v>
                </c:pt>
                <c:pt idx="45">
                  <c:v>1.8510000000000001E-7</c:v>
                </c:pt>
                <c:pt idx="46">
                  <c:v>1.832E-7</c:v>
                </c:pt>
                <c:pt idx="47">
                  <c:v>1.8099999999999999E-7</c:v>
                </c:pt>
                <c:pt idx="48">
                  <c:v>1.786E-7</c:v>
                </c:pt>
                <c:pt idx="49">
                  <c:v>1.761E-7</c:v>
                </c:pt>
                <c:pt idx="50">
                  <c:v>1.734E-7</c:v>
                </c:pt>
                <c:pt idx="51">
                  <c:v>1.7060000000000001E-7</c:v>
                </c:pt>
                <c:pt idx="52">
                  <c:v>1.677E-7</c:v>
                </c:pt>
                <c:pt idx="53">
                  <c:v>1.6470000000000001E-7</c:v>
                </c:pt>
                <c:pt idx="54">
                  <c:v>1.617E-7</c:v>
                </c:pt>
                <c:pt idx="55">
                  <c:v>1.586E-7</c:v>
                </c:pt>
                <c:pt idx="56">
                  <c:v>1.5559999999999999E-7</c:v>
                </c:pt>
                <c:pt idx="57">
                  <c:v>1.525E-7</c:v>
                </c:pt>
                <c:pt idx="58">
                  <c:v>1.4950000000000001E-7</c:v>
                </c:pt>
                <c:pt idx="59">
                  <c:v>1.466E-7</c:v>
                </c:pt>
                <c:pt idx="60">
                  <c:v>1.437E-7</c:v>
                </c:pt>
                <c:pt idx="61">
                  <c:v>1.4100000000000001E-7</c:v>
                </c:pt>
                <c:pt idx="62">
                  <c:v>1.385E-7</c:v>
                </c:pt>
                <c:pt idx="63">
                  <c:v>1.36E-7</c:v>
                </c:pt>
                <c:pt idx="64">
                  <c:v>1.3379999999999999E-7</c:v>
                </c:pt>
                <c:pt idx="65">
                  <c:v>1.3169999999999999E-7</c:v>
                </c:pt>
                <c:pt idx="66">
                  <c:v>1.297E-7</c:v>
                </c:pt>
                <c:pt idx="67">
                  <c:v>1.279E-7</c:v>
                </c:pt>
                <c:pt idx="68">
                  <c:v>1.2620000000000001E-7</c:v>
                </c:pt>
                <c:pt idx="69">
                  <c:v>1.247E-7</c:v>
                </c:pt>
                <c:pt idx="70">
                  <c:v>1.233E-7</c:v>
                </c:pt>
                <c:pt idx="71">
                  <c:v>1.2200000000000001E-7</c:v>
                </c:pt>
                <c:pt idx="72">
                  <c:v>1.2069999999999999E-7</c:v>
                </c:pt>
                <c:pt idx="73">
                  <c:v>1.1960000000000001E-7</c:v>
                </c:pt>
                <c:pt idx="74">
                  <c:v>1.186E-7</c:v>
                </c:pt>
                <c:pt idx="75">
                  <c:v>1.1759999999999999E-7</c:v>
                </c:pt>
                <c:pt idx="76">
                  <c:v>1.168E-7</c:v>
                </c:pt>
                <c:pt idx="77">
                  <c:v>1.161E-7</c:v>
                </c:pt>
                <c:pt idx="78">
                  <c:v>1.154E-7</c:v>
                </c:pt>
                <c:pt idx="79">
                  <c:v>1.149E-7</c:v>
                </c:pt>
                <c:pt idx="80">
                  <c:v>1.1440000000000001E-7</c:v>
                </c:pt>
                <c:pt idx="81">
                  <c:v>1.14E-7</c:v>
                </c:pt>
                <c:pt idx="82">
                  <c:v>1.1370000000000001E-7</c:v>
                </c:pt>
                <c:pt idx="83">
                  <c:v>1.135E-7</c:v>
                </c:pt>
                <c:pt idx="84">
                  <c:v>1.1319999999999999E-7</c:v>
                </c:pt>
                <c:pt idx="85">
                  <c:v>1.131E-7</c:v>
                </c:pt>
                <c:pt idx="86">
                  <c:v>1.129E-7</c:v>
                </c:pt>
                <c:pt idx="87">
                  <c:v>1.128E-7</c:v>
                </c:pt>
                <c:pt idx="88">
                  <c:v>1.126E-7</c:v>
                </c:pt>
                <c:pt idx="89">
                  <c:v>1.1249999999999999E-7</c:v>
                </c:pt>
                <c:pt idx="90">
                  <c:v>1.124E-7</c:v>
                </c:pt>
                <c:pt idx="91">
                  <c:v>1.122E-7</c:v>
                </c:pt>
                <c:pt idx="92">
                  <c:v>1.121E-7</c:v>
                </c:pt>
                <c:pt idx="93">
                  <c:v>1.119E-7</c:v>
                </c:pt>
                <c:pt idx="94">
                  <c:v>1.117E-7</c:v>
                </c:pt>
                <c:pt idx="95">
                  <c:v>1.115E-7</c:v>
                </c:pt>
                <c:pt idx="96">
                  <c:v>1.113E-7</c:v>
                </c:pt>
                <c:pt idx="97">
                  <c:v>1.111E-7</c:v>
                </c:pt>
                <c:pt idx="98">
                  <c:v>1.108E-7</c:v>
                </c:pt>
                <c:pt idx="99">
                  <c:v>1.106E-7</c:v>
                </c:pt>
                <c:pt idx="100">
                  <c:v>1.103E-7</c:v>
                </c:pt>
                <c:pt idx="101">
                  <c:v>1.1000000000000001E-7</c:v>
                </c:pt>
                <c:pt idx="102">
                  <c:v>1.097E-7</c:v>
                </c:pt>
                <c:pt idx="103">
                  <c:v>1.0949999999999999E-7</c:v>
                </c:pt>
                <c:pt idx="104">
                  <c:v>1.092E-7</c:v>
                </c:pt>
                <c:pt idx="105">
                  <c:v>1.089E-7</c:v>
                </c:pt>
                <c:pt idx="106">
                  <c:v>1.0860000000000001E-7</c:v>
                </c:pt>
                <c:pt idx="107">
                  <c:v>1.084E-7</c:v>
                </c:pt>
                <c:pt idx="108">
                  <c:v>1.081E-7</c:v>
                </c:pt>
                <c:pt idx="109">
                  <c:v>1.0789999999999999E-7</c:v>
                </c:pt>
                <c:pt idx="110">
                  <c:v>1.077E-7</c:v>
                </c:pt>
                <c:pt idx="111">
                  <c:v>1.075E-7</c:v>
                </c:pt>
                <c:pt idx="112">
                  <c:v>1.073E-7</c:v>
                </c:pt>
                <c:pt idx="113">
                  <c:v>1.073E-7</c:v>
                </c:pt>
                <c:pt idx="114">
                  <c:v>1.0719999999999999E-7</c:v>
                </c:pt>
                <c:pt idx="115">
                  <c:v>1.073E-7</c:v>
                </c:pt>
                <c:pt idx="116">
                  <c:v>1.075E-7</c:v>
                </c:pt>
                <c:pt idx="117">
                  <c:v>1.078E-7</c:v>
                </c:pt>
                <c:pt idx="118">
                  <c:v>1.082E-7</c:v>
                </c:pt>
                <c:pt idx="119">
                  <c:v>1.089E-7</c:v>
                </c:pt>
                <c:pt idx="120">
                  <c:v>1.098E-7</c:v>
                </c:pt>
                <c:pt idx="121">
                  <c:v>1.1089999999999999E-7</c:v>
                </c:pt>
                <c:pt idx="122">
                  <c:v>1.1230000000000001E-7</c:v>
                </c:pt>
                <c:pt idx="123">
                  <c:v>1.1389999999999999E-7</c:v>
                </c:pt>
                <c:pt idx="124">
                  <c:v>1.158E-7</c:v>
                </c:pt>
                <c:pt idx="125">
                  <c:v>1.179E-7</c:v>
                </c:pt>
                <c:pt idx="126">
                  <c:v>1.1999999999999999E-7</c:v>
                </c:pt>
                <c:pt idx="127">
                  <c:v>1.2209999999999999E-7</c:v>
                </c:pt>
                <c:pt idx="128">
                  <c:v>1.24E-7</c:v>
                </c:pt>
                <c:pt idx="129">
                  <c:v>1.2560000000000001E-7</c:v>
                </c:pt>
                <c:pt idx="130">
                  <c:v>1.2700000000000001E-7</c:v>
                </c:pt>
                <c:pt idx="131">
                  <c:v>1.2800000000000001E-7</c:v>
                </c:pt>
                <c:pt idx="132">
                  <c:v>1.2870000000000001E-7</c:v>
                </c:pt>
                <c:pt idx="133">
                  <c:v>1.2919999999999999E-7</c:v>
                </c:pt>
                <c:pt idx="134">
                  <c:v>1.2940000000000001E-7</c:v>
                </c:pt>
                <c:pt idx="135">
                  <c:v>1.2949999999999999E-7</c:v>
                </c:pt>
                <c:pt idx="136">
                  <c:v>1.2940000000000001E-7</c:v>
                </c:pt>
                <c:pt idx="137">
                  <c:v>1.293E-7</c:v>
                </c:pt>
                <c:pt idx="138">
                  <c:v>1.2910000000000001E-7</c:v>
                </c:pt>
                <c:pt idx="139">
                  <c:v>1.2879999999999999E-7</c:v>
                </c:pt>
                <c:pt idx="140">
                  <c:v>1.2849999999999999E-7</c:v>
                </c:pt>
                <c:pt idx="141">
                  <c:v>1.282E-7</c:v>
                </c:pt>
                <c:pt idx="142">
                  <c:v>1.2779999999999999E-7</c:v>
                </c:pt>
                <c:pt idx="143">
                  <c:v>1.2739999999999999E-7</c:v>
                </c:pt>
                <c:pt idx="144">
                  <c:v>1.2709999999999999E-7</c:v>
                </c:pt>
                <c:pt idx="145">
                  <c:v>1.2669999999999999E-7</c:v>
                </c:pt>
                <c:pt idx="146">
                  <c:v>1.2639999999999999E-7</c:v>
                </c:pt>
                <c:pt idx="147">
                  <c:v>1.261E-7</c:v>
                </c:pt>
                <c:pt idx="148">
                  <c:v>1.2590000000000001E-7</c:v>
                </c:pt>
                <c:pt idx="149">
                  <c:v>1.258E-7</c:v>
                </c:pt>
                <c:pt idx="150">
                  <c:v>1.258E-7</c:v>
                </c:pt>
                <c:pt idx="151">
                  <c:v>1.258E-7</c:v>
                </c:pt>
                <c:pt idx="152">
                  <c:v>1.2599999999999999E-7</c:v>
                </c:pt>
                <c:pt idx="153">
                  <c:v>1.2620000000000001E-7</c:v>
                </c:pt>
                <c:pt idx="154">
                  <c:v>1.2639999999999999E-7</c:v>
                </c:pt>
                <c:pt idx="155">
                  <c:v>1.2669999999999999E-7</c:v>
                </c:pt>
                <c:pt idx="156">
                  <c:v>1.2700000000000001E-7</c:v>
                </c:pt>
                <c:pt idx="157">
                  <c:v>1.2730000000000001E-7</c:v>
                </c:pt>
                <c:pt idx="158">
                  <c:v>1.276E-7</c:v>
                </c:pt>
                <c:pt idx="159">
                  <c:v>1.279E-7</c:v>
                </c:pt>
                <c:pt idx="160">
                  <c:v>1.283E-7</c:v>
                </c:pt>
                <c:pt idx="161">
                  <c:v>1.2870000000000001E-7</c:v>
                </c:pt>
                <c:pt idx="162">
                  <c:v>1.2910000000000001E-7</c:v>
                </c:pt>
                <c:pt idx="163">
                  <c:v>1.2949999999999999E-7</c:v>
                </c:pt>
                <c:pt idx="164">
                  <c:v>1.3E-7</c:v>
                </c:pt>
                <c:pt idx="165">
                  <c:v>1.304E-7</c:v>
                </c:pt>
                <c:pt idx="166">
                  <c:v>1.3089999999999999E-7</c:v>
                </c:pt>
                <c:pt idx="167">
                  <c:v>1.314E-7</c:v>
                </c:pt>
                <c:pt idx="168">
                  <c:v>1.318E-7</c:v>
                </c:pt>
                <c:pt idx="169">
                  <c:v>1.3220000000000001E-7</c:v>
                </c:pt>
                <c:pt idx="170">
                  <c:v>1.3260000000000001E-7</c:v>
                </c:pt>
                <c:pt idx="171">
                  <c:v>1.3300000000000001E-7</c:v>
                </c:pt>
                <c:pt idx="172">
                  <c:v>1.3339999999999999E-7</c:v>
                </c:pt>
                <c:pt idx="173">
                  <c:v>1.3370000000000001E-7</c:v>
                </c:pt>
                <c:pt idx="174">
                  <c:v>1.3400000000000001E-7</c:v>
                </c:pt>
                <c:pt idx="175">
                  <c:v>1.342E-7</c:v>
                </c:pt>
                <c:pt idx="176">
                  <c:v>1.3440000000000001E-7</c:v>
                </c:pt>
                <c:pt idx="177">
                  <c:v>1.3449999999999999E-7</c:v>
                </c:pt>
                <c:pt idx="178">
                  <c:v>1.3470000000000001E-7</c:v>
                </c:pt>
                <c:pt idx="179">
                  <c:v>1.3479999999999999E-7</c:v>
                </c:pt>
                <c:pt idx="180">
                  <c:v>1.349E-7</c:v>
                </c:pt>
                <c:pt idx="181">
                  <c:v>1.349E-7</c:v>
                </c:pt>
                <c:pt idx="182">
                  <c:v>1.35E-7</c:v>
                </c:pt>
                <c:pt idx="183">
                  <c:v>1.3510000000000001E-7</c:v>
                </c:pt>
                <c:pt idx="184">
                  <c:v>1.3510000000000001E-7</c:v>
                </c:pt>
                <c:pt idx="185">
                  <c:v>1.3510000000000001E-7</c:v>
                </c:pt>
                <c:pt idx="186">
                  <c:v>1.3519999999999999E-7</c:v>
                </c:pt>
                <c:pt idx="187">
                  <c:v>1.3519999999999999E-7</c:v>
                </c:pt>
                <c:pt idx="188">
                  <c:v>1.3519999999999999E-7</c:v>
                </c:pt>
                <c:pt idx="189">
                  <c:v>1.3519999999999999E-7</c:v>
                </c:pt>
                <c:pt idx="190">
                  <c:v>1.353E-7</c:v>
                </c:pt>
                <c:pt idx="191">
                  <c:v>1.353E-7</c:v>
                </c:pt>
                <c:pt idx="192">
                  <c:v>1.353E-7</c:v>
                </c:pt>
                <c:pt idx="193">
                  <c:v>1.353E-7</c:v>
                </c:pt>
                <c:pt idx="194">
                  <c:v>1.353E-7</c:v>
                </c:pt>
                <c:pt idx="195">
                  <c:v>1.353E-7</c:v>
                </c:pt>
                <c:pt idx="196">
                  <c:v>1.353E-7</c:v>
                </c:pt>
                <c:pt idx="197">
                  <c:v>1.353E-7</c:v>
                </c:pt>
                <c:pt idx="198">
                  <c:v>1.353E-7</c:v>
                </c:pt>
                <c:pt idx="199">
                  <c:v>1.353E-7</c:v>
                </c:pt>
                <c:pt idx="200">
                  <c:v>1.353E-7</c:v>
                </c:pt>
                <c:pt idx="201">
                  <c:v>1.353E-7</c:v>
                </c:pt>
                <c:pt idx="202">
                  <c:v>1.353E-7</c:v>
                </c:pt>
                <c:pt idx="203">
                  <c:v>1.353E-7</c:v>
                </c:pt>
                <c:pt idx="204">
                  <c:v>1.353E-7</c:v>
                </c:pt>
                <c:pt idx="205">
                  <c:v>1.353E-7</c:v>
                </c:pt>
                <c:pt idx="206">
                  <c:v>1.3540000000000001E-7</c:v>
                </c:pt>
                <c:pt idx="207">
                  <c:v>1.3540000000000001E-7</c:v>
                </c:pt>
                <c:pt idx="208">
                  <c:v>1.3540000000000001E-7</c:v>
                </c:pt>
                <c:pt idx="209">
                  <c:v>1.3540000000000001E-7</c:v>
                </c:pt>
                <c:pt idx="210">
                  <c:v>1.3540000000000001E-7</c:v>
                </c:pt>
                <c:pt idx="211">
                  <c:v>1.3540000000000001E-7</c:v>
                </c:pt>
                <c:pt idx="212">
                  <c:v>1.3540000000000001E-7</c:v>
                </c:pt>
                <c:pt idx="213">
                  <c:v>1.3540000000000001E-7</c:v>
                </c:pt>
                <c:pt idx="214">
                  <c:v>1.3540000000000001E-7</c:v>
                </c:pt>
                <c:pt idx="215">
                  <c:v>1.3540000000000001E-7</c:v>
                </c:pt>
                <c:pt idx="216">
                  <c:v>1.3540000000000001E-7</c:v>
                </c:pt>
                <c:pt idx="217">
                  <c:v>1.3540000000000001E-7</c:v>
                </c:pt>
                <c:pt idx="218">
                  <c:v>1.3540000000000001E-7</c:v>
                </c:pt>
                <c:pt idx="219">
                  <c:v>1.3540000000000001E-7</c:v>
                </c:pt>
                <c:pt idx="220">
                  <c:v>1.3540000000000001E-7</c:v>
                </c:pt>
                <c:pt idx="221">
                  <c:v>1.3540000000000001E-7</c:v>
                </c:pt>
                <c:pt idx="222">
                  <c:v>1.3540000000000001E-7</c:v>
                </c:pt>
                <c:pt idx="223">
                  <c:v>1.3540000000000001E-7</c:v>
                </c:pt>
                <c:pt idx="224">
                  <c:v>1.3540000000000001E-7</c:v>
                </c:pt>
                <c:pt idx="225">
                  <c:v>1.3540000000000001E-7</c:v>
                </c:pt>
                <c:pt idx="226">
                  <c:v>1.3540000000000001E-7</c:v>
                </c:pt>
                <c:pt idx="227">
                  <c:v>1.3540000000000001E-7</c:v>
                </c:pt>
                <c:pt idx="228">
                  <c:v>1.3540000000000001E-7</c:v>
                </c:pt>
                <c:pt idx="229">
                  <c:v>1.3540000000000001E-7</c:v>
                </c:pt>
                <c:pt idx="230">
                  <c:v>1.3540000000000001E-7</c:v>
                </c:pt>
                <c:pt idx="231">
                  <c:v>1.3540000000000001E-7</c:v>
                </c:pt>
                <c:pt idx="232">
                  <c:v>1.3540000000000001E-7</c:v>
                </c:pt>
                <c:pt idx="233">
                  <c:v>1.3540000000000001E-7</c:v>
                </c:pt>
                <c:pt idx="234">
                  <c:v>1.3540000000000001E-7</c:v>
                </c:pt>
                <c:pt idx="235">
                  <c:v>1.3540000000000001E-7</c:v>
                </c:pt>
                <c:pt idx="236">
                  <c:v>1.3540000000000001E-7</c:v>
                </c:pt>
                <c:pt idx="237">
                  <c:v>1.3540000000000001E-7</c:v>
                </c:pt>
                <c:pt idx="238">
                  <c:v>1.3540000000000001E-7</c:v>
                </c:pt>
                <c:pt idx="239">
                  <c:v>1.3540000000000001E-7</c:v>
                </c:pt>
                <c:pt idx="240">
                  <c:v>1.3540000000000001E-7</c:v>
                </c:pt>
                <c:pt idx="241">
                  <c:v>1.3540000000000001E-7</c:v>
                </c:pt>
                <c:pt idx="242">
                  <c:v>1.3540000000000001E-7</c:v>
                </c:pt>
                <c:pt idx="243">
                  <c:v>1.3540000000000001E-7</c:v>
                </c:pt>
                <c:pt idx="244">
                  <c:v>1.3540000000000001E-7</c:v>
                </c:pt>
                <c:pt idx="245">
                  <c:v>1.3540000000000001E-7</c:v>
                </c:pt>
                <c:pt idx="246">
                  <c:v>1.3540000000000001E-7</c:v>
                </c:pt>
                <c:pt idx="247">
                  <c:v>1.3540000000000001E-7</c:v>
                </c:pt>
                <c:pt idx="248">
                  <c:v>1.3540000000000001E-7</c:v>
                </c:pt>
                <c:pt idx="249">
                  <c:v>1.3540000000000001E-7</c:v>
                </c:pt>
                <c:pt idx="250">
                  <c:v>1.3540000000000001E-7</c:v>
                </c:pt>
                <c:pt idx="251">
                  <c:v>1.3540000000000001E-7</c:v>
                </c:pt>
                <c:pt idx="252">
                  <c:v>1.3540000000000001E-7</c:v>
                </c:pt>
                <c:pt idx="253">
                  <c:v>1.3540000000000001E-7</c:v>
                </c:pt>
                <c:pt idx="254">
                  <c:v>1.3540000000000001E-7</c:v>
                </c:pt>
                <c:pt idx="255">
                  <c:v>1.3540000000000001E-7</c:v>
                </c:pt>
                <c:pt idx="256">
                  <c:v>1.3540000000000001E-7</c:v>
                </c:pt>
                <c:pt idx="257">
                  <c:v>1.3540000000000001E-7</c:v>
                </c:pt>
                <c:pt idx="258">
                  <c:v>1.3540000000000001E-7</c:v>
                </c:pt>
                <c:pt idx="259">
                  <c:v>1.3540000000000001E-7</c:v>
                </c:pt>
                <c:pt idx="260">
                  <c:v>1.3540000000000001E-7</c:v>
                </c:pt>
                <c:pt idx="261">
                  <c:v>1.3540000000000001E-7</c:v>
                </c:pt>
                <c:pt idx="262">
                  <c:v>1.3540000000000001E-7</c:v>
                </c:pt>
                <c:pt idx="263">
                  <c:v>1.3540000000000001E-7</c:v>
                </c:pt>
                <c:pt idx="264">
                  <c:v>1.3540000000000001E-7</c:v>
                </c:pt>
                <c:pt idx="265">
                  <c:v>1.3540000000000001E-7</c:v>
                </c:pt>
                <c:pt idx="266">
                  <c:v>1.3540000000000001E-7</c:v>
                </c:pt>
                <c:pt idx="267">
                  <c:v>1.3540000000000001E-7</c:v>
                </c:pt>
                <c:pt idx="268">
                  <c:v>1.3540000000000001E-7</c:v>
                </c:pt>
                <c:pt idx="269">
                  <c:v>1.3540000000000001E-7</c:v>
                </c:pt>
                <c:pt idx="270">
                  <c:v>1.3540000000000001E-7</c:v>
                </c:pt>
                <c:pt idx="271">
                  <c:v>1.3540000000000001E-7</c:v>
                </c:pt>
                <c:pt idx="272">
                  <c:v>1.3540000000000001E-7</c:v>
                </c:pt>
                <c:pt idx="273">
                  <c:v>1.3540000000000001E-7</c:v>
                </c:pt>
                <c:pt idx="274">
                  <c:v>1.3540000000000001E-7</c:v>
                </c:pt>
                <c:pt idx="275">
                  <c:v>1.3540000000000001E-7</c:v>
                </c:pt>
                <c:pt idx="276">
                  <c:v>1.3540000000000001E-7</c:v>
                </c:pt>
                <c:pt idx="277">
                  <c:v>1.3540000000000001E-7</c:v>
                </c:pt>
                <c:pt idx="278">
                  <c:v>1.3540000000000001E-7</c:v>
                </c:pt>
                <c:pt idx="279">
                  <c:v>1.3540000000000001E-7</c:v>
                </c:pt>
                <c:pt idx="280">
                  <c:v>1.3540000000000001E-7</c:v>
                </c:pt>
                <c:pt idx="281">
                  <c:v>1.3540000000000001E-7</c:v>
                </c:pt>
                <c:pt idx="282">
                  <c:v>1.3540000000000001E-7</c:v>
                </c:pt>
                <c:pt idx="283">
                  <c:v>1.3540000000000001E-7</c:v>
                </c:pt>
                <c:pt idx="284">
                  <c:v>1.3540000000000001E-7</c:v>
                </c:pt>
                <c:pt idx="285">
                  <c:v>1.3540000000000001E-7</c:v>
                </c:pt>
                <c:pt idx="286">
                  <c:v>1.3540000000000001E-7</c:v>
                </c:pt>
                <c:pt idx="287">
                  <c:v>1.3540000000000001E-7</c:v>
                </c:pt>
                <c:pt idx="288">
                  <c:v>1.3540000000000001E-7</c:v>
                </c:pt>
                <c:pt idx="289">
                  <c:v>1.3540000000000001E-7</c:v>
                </c:pt>
                <c:pt idx="290">
                  <c:v>1.3540000000000001E-7</c:v>
                </c:pt>
                <c:pt idx="291">
                  <c:v>1.3540000000000001E-7</c:v>
                </c:pt>
                <c:pt idx="292">
                  <c:v>1.3540000000000001E-7</c:v>
                </c:pt>
                <c:pt idx="293">
                  <c:v>1.3540000000000001E-7</c:v>
                </c:pt>
                <c:pt idx="294">
                  <c:v>1.3540000000000001E-7</c:v>
                </c:pt>
                <c:pt idx="295">
                  <c:v>1.3540000000000001E-7</c:v>
                </c:pt>
                <c:pt idx="296">
                  <c:v>1.3540000000000001E-7</c:v>
                </c:pt>
                <c:pt idx="297">
                  <c:v>1.3540000000000001E-7</c:v>
                </c:pt>
                <c:pt idx="298">
                  <c:v>1.3540000000000001E-7</c:v>
                </c:pt>
                <c:pt idx="299">
                  <c:v>1.3540000000000001E-7</c:v>
                </c:pt>
                <c:pt idx="300">
                  <c:v>1.3540000000000001E-7</c:v>
                </c:pt>
                <c:pt idx="301">
                  <c:v>1.3540000000000001E-7</c:v>
                </c:pt>
                <c:pt idx="302">
                  <c:v>1.3540000000000001E-7</c:v>
                </c:pt>
                <c:pt idx="303">
                  <c:v>1.3540000000000001E-7</c:v>
                </c:pt>
                <c:pt idx="304">
                  <c:v>1.3540000000000001E-7</c:v>
                </c:pt>
                <c:pt idx="305">
                  <c:v>1.3540000000000001E-7</c:v>
                </c:pt>
                <c:pt idx="306">
                  <c:v>1.3540000000000001E-7</c:v>
                </c:pt>
                <c:pt idx="307">
                  <c:v>1.3540000000000001E-7</c:v>
                </c:pt>
                <c:pt idx="308">
                  <c:v>1.3540000000000001E-7</c:v>
                </c:pt>
                <c:pt idx="309">
                  <c:v>1.3540000000000001E-7</c:v>
                </c:pt>
                <c:pt idx="310">
                  <c:v>1.3540000000000001E-7</c:v>
                </c:pt>
                <c:pt idx="311">
                  <c:v>1.3540000000000001E-7</c:v>
                </c:pt>
                <c:pt idx="312">
                  <c:v>1.3540000000000001E-7</c:v>
                </c:pt>
                <c:pt idx="313">
                  <c:v>1.3540000000000001E-7</c:v>
                </c:pt>
                <c:pt idx="314">
                  <c:v>1.3540000000000001E-7</c:v>
                </c:pt>
                <c:pt idx="315">
                  <c:v>1.3540000000000001E-7</c:v>
                </c:pt>
                <c:pt idx="316">
                  <c:v>1.3540000000000001E-7</c:v>
                </c:pt>
                <c:pt idx="317">
                  <c:v>1.3540000000000001E-7</c:v>
                </c:pt>
                <c:pt idx="318">
                  <c:v>1.3540000000000001E-7</c:v>
                </c:pt>
                <c:pt idx="319">
                  <c:v>1.3540000000000001E-7</c:v>
                </c:pt>
                <c:pt idx="320">
                  <c:v>1.3540000000000001E-7</c:v>
                </c:pt>
                <c:pt idx="321">
                  <c:v>1.3540000000000001E-7</c:v>
                </c:pt>
                <c:pt idx="322">
                  <c:v>1.3540000000000001E-7</c:v>
                </c:pt>
                <c:pt idx="323">
                  <c:v>1.3540000000000001E-7</c:v>
                </c:pt>
                <c:pt idx="324">
                  <c:v>1.3540000000000001E-7</c:v>
                </c:pt>
                <c:pt idx="325">
                  <c:v>1.3540000000000001E-7</c:v>
                </c:pt>
                <c:pt idx="326">
                  <c:v>1.3540000000000001E-7</c:v>
                </c:pt>
                <c:pt idx="327">
                  <c:v>1.3540000000000001E-7</c:v>
                </c:pt>
                <c:pt idx="328">
                  <c:v>1.3540000000000001E-7</c:v>
                </c:pt>
                <c:pt idx="329">
                  <c:v>1.3540000000000001E-7</c:v>
                </c:pt>
                <c:pt idx="330">
                  <c:v>1.3540000000000001E-7</c:v>
                </c:pt>
                <c:pt idx="331">
                  <c:v>1.3540000000000001E-7</c:v>
                </c:pt>
                <c:pt idx="332">
                  <c:v>1.3540000000000001E-7</c:v>
                </c:pt>
                <c:pt idx="333">
                  <c:v>1.3540000000000001E-7</c:v>
                </c:pt>
                <c:pt idx="334">
                  <c:v>1.3540000000000001E-7</c:v>
                </c:pt>
                <c:pt idx="335">
                  <c:v>1.3540000000000001E-7</c:v>
                </c:pt>
                <c:pt idx="336">
                  <c:v>1.3540000000000001E-7</c:v>
                </c:pt>
                <c:pt idx="337">
                  <c:v>1.3540000000000001E-7</c:v>
                </c:pt>
                <c:pt idx="338">
                  <c:v>1.3540000000000001E-7</c:v>
                </c:pt>
                <c:pt idx="339">
                  <c:v>1.3540000000000001E-7</c:v>
                </c:pt>
                <c:pt idx="340">
                  <c:v>1.3540000000000001E-7</c:v>
                </c:pt>
                <c:pt idx="341">
                  <c:v>1.3540000000000001E-7</c:v>
                </c:pt>
                <c:pt idx="342">
                  <c:v>1.3540000000000001E-7</c:v>
                </c:pt>
                <c:pt idx="343">
                  <c:v>1.3540000000000001E-7</c:v>
                </c:pt>
                <c:pt idx="344">
                  <c:v>1.3540000000000001E-7</c:v>
                </c:pt>
                <c:pt idx="345">
                  <c:v>1.3540000000000001E-7</c:v>
                </c:pt>
                <c:pt idx="346">
                  <c:v>1.3540000000000001E-7</c:v>
                </c:pt>
                <c:pt idx="347">
                  <c:v>1.3540000000000001E-7</c:v>
                </c:pt>
                <c:pt idx="348">
                  <c:v>1.3540000000000001E-7</c:v>
                </c:pt>
                <c:pt idx="349">
                  <c:v>1.3540000000000001E-7</c:v>
                </c:pt>
                <c:pt idx="350">
                  <c:v>1.3540000000000001E-7</c:v>
                </c:pt>
                <c:pt idx="351">
                  <c:v>1.3540000000000001E-7</c:v>
                </c:pt>
                <c:pt idx="352">
                  <c:v>1.3540000000000001E-7</c:v>
                </c:pt>
                <c:pt idx="353">
                  <c:v>1.3540000000000001E-7</c:v>
                </c:pt>
                <c:pt idx="354">
                  <c:v>1.3540000000000001E-7</c:v>
                </c:pt>
                <c:pt idx="355">
                  <c:v>1.3540000000000001E-7</c:v>
                </c:pt>
                <c:pt idx="356">
                  <c:v>1.3540000000000001E-7</c:v>
                </c:pt>
                <c:pt idx="357">
                  <c:v>1.3540000000000001E-7</c:v>
                </c:pt>
                <c:pt idx="358">
                  <c:v>1.3540000000000001E-7</c:v>
                </c:pt>
                <c:pt idx="359">
                  <c:v>1.3540000000000001E-7</c:v>
                </c:pt>
                <c:pt idx="360">
                  <c:v>1.3540000000000001E-7</c:v>
                </c:pt>
                <c:pt idx="361">
                  <c:v>1.3540000000000001E-7</c:v>
                </c:pt>
                <c:pt idx="362">
                  <c:v>1.3540000000000001E-7</c:v>
                </c:pt>
                <c:pt idx="363">
                  <c:v>1.3540000000000001E-7</c:v>
                </c:pt>
                <c:pt idx="364">
                  <c:v>1.3540000000000001E-7</c:v>
                </c:pt>
                <c:pt idx="365">
                  <c:v>1.3540000000000001E-7</c:v>
                </c:pt>
                <c:pt idx="366">
                  <c:v>1.3540000000000001E-7</c:v>
                </c:pt>
                <c:pt idx="367">
                  <c:v>1.3540000000000001E-7</c:v>
                </c:pt>
                <c:pt idx="368">
                  <c:v>1.3540000000000001E-7</c:v>
                </c:pt>
                <c:pt idx="369">
                  <c:v>1.3540000000000001E-7</c:v>
                </c:pt>
                <c:pt idx="370">
                  <c:v>1.3540000000000001E-7</c:v>
                </c:pt>
                <c:pt idx="371">
                  <c:v>1.3540000000000001E-7</c:v>
                </c:pt>
                <c:pt idx="372">
                  <c:v>1.3540000000000001E-7</c:v>
                </c:pt>
                <c:pt idx="373">
                  <c:v>1.3540000000000001E-7</c:v>
                </c:pt>
                <c:pt idx="374">
                  <c:v>1.3540000000000001E-7</c:v>
                </c:pt>
                <c:pt idx="375">
                  <c:v>1.3540000000000001E-7</c:v>
                </c:pt>
                <c:pt idx="376">
                  <c:v>1.3540000000000001E-7</c:v>
                </c:pt>
                <c:pt idx="377">
                  <c:v>1.3540000000000001E-7</c:v>
                </c:pt>
                <c:pt idx="378">
                  <c:v>1.3540000000000001E-7</c:v>
                </c:pt>
                <c:pt idx="379">
                  <c:v>1.3540000000000001E-7</c:v>
                </c:pt>
                <c:pt idx="380">
                  <c:v>1.3540000000000001E-7</c:v>
                </c:pt>
                <c:pt idx="381">
                  <c:v>1.3540000000000001E-7</c:v>
                </c:pt>
                <c:pt idx="382">
                  <c:v>1.3540000000000001E-7</c:v>
                </c:pt>
                <c:pt idx="383">
                  <c:v>1.3540000000000001E-7</c:v>
                </c:pt>
                <c:pt idx="384">
                  <c:v>1.3540000000000001E-7</c:v>
                </c:pt>
                <c:pt idx="385">
                  <c:v>1.3540000000000001E-7</c:v>
                </c:pt>
                <c:pt idx="386">
                  <c:v>1.3540000000000001E-7</c:v>
                </c:pt>
                <c:pt idx="387">
                  <c:v>1.3540000000000001E-7</c:v>
                </c:pt>
                <c:pt idx="388">
                  <c:v>1.3540000000000001E-7</c:v>
                </c:pt>
                <c:pt idx="389">
                  <c:v>1.3540000000000001E-7</c:v>
                </c:pt>
                <c:pt idx="390">
                  <c:v>1.3540000000000001E-7</c:v>
                </c:pt>
                <c:pt idx="391">
                  <c:v>1.3540000000000001E-7</c:v>
                </c:pt>
                <c:pt idx="392">
                  <c:v>1.3540000000000001E-7</c:v>
                </c:pt>
                <c:pt idx="393">
                  <c:v>1.3540000000000001E-7</c:v>
                </c:pt>
                <c:pt idx="394">
                  <c:v>1.3540000000000001E-7</c:v>
                </c:pt>
                <c:pt idx="395">
                  <c:v>1.3540000000000001E-7</c:v>
                </c:pt>
                <c:pt idx="396">
                  <c:v>1.3540000000000001E-7</c:v>
                </c:pt>
                <c:pt idx="397">
                  <c:v>1.3540000000000001E-7</c:v>
                </c:pt>
                <c:pt idx="398">
                  <c:v>1.3540000000000001E-7</c:v>
                </c:pt>
                <c:pt idx="399">
                  <c:v>1.3540000000000001E-7</c:v>
                </c:pt>
                <c:pt idx="400">
                  <c:v>1.3540000000000001E-7</c:v>
                </c:pt>
                <c:pt idx="401">
                  <c:v>1.3540000000000001E-7</c:v>
                </c:pt>
                <c:pt idx="402">
                  <c:v>1.3540000000000001E-7</c:v>
                </c:pt>
                <c:pt idx="403">
                  <c:v>1.3540000000000001E-7</c:v>
                </c:pt>
                <c:pt idx="404">
                  <c:v>1.3540000000000001E-7</c:v>
                </c:pt>
                <c:pt idx="405">
                  <c:v>1.3540000000000001E-7</c:v>
                </c:pt>
                <c:pt idx="406">
                  <c:v>1.3540000000000001E-7</c:v>
                </c:pt>
                <c:pt idx="407">
                  <c:v>1.3540000000000001E-7</c:v>
                </c:pt>
                <c:pt idx="408">
                  <c:v>1.3540000000000001E-7</c:v>
                </c:pt>
                <c:pt idx="409">
                  <c:v>1.3540000000000001E-7</c:v>
                </c:pt>
                <c:pt idx="410">
                  <c:v>1.3540000000000001E-7</c:v>
                </c:pt>
                <c:pt idx="411">
                  <c:v>1.3540000000000001E-7</c:v>
                </c:pt>
                <c:pt idx="412">
                  <c:v>1.3540000000000001E-7</c:v>
                </c:pt>
                <c:pt idx="413">
                  <c:v>1.3540000000000001E-7</c:v>
                </c:pt>
                <c:pt idx="414">
                  <c:v>1.3540000000000001E-7</c:v>
                </c:pt>
                <c:pt idx="415">
                  <c:v>1.3540000000000001E-7</c:v>
                </c:pt>
                <c:pt idx="416">
                  <c:v>1.3540000000000001E-7</c:v>
                </c:pt>
                <c:pt idx="417">
                  <c:v>1.3540000000000001E-7</c:v>
                </c:pt>
                <c:pt idx="418">
                  <c:v>1.3540000000000001E-7</c:v>
                </c:pt>
                <c:pt idx="419">
                  <c:v>1.3540000000000001E-7</c:v>
                </c:pt>
                <c:pt idx="420">
                  <c:v>1.3540000000000001E-7</c:v>
                </c:pt>
                <c:pt idx="421">
                  <c:v>1.3540000000000001E-7</c:v>
                </c:pt>
                <c:pt idx="422">
                  <c:v>1.3540000000000001E-7</c:v>
                </c:pt>
                <c:pt idx="423">
                  <c:v>1.3540000000000001E-7</c:v>
                </c:pt>
                <c:pt idx="424">
                  <c:v>1.3540000000000001E-7</c:v>
                </c:pt>
                <c:pt idx="425">
                  <c:v>1.3540000000000001E-7</c:v>
                </c:pt>
                <c:pt idx="426">
                  <c:v>1.3540000000000001E-7</c:v>
                </c:pt>
                <c:pt idx="427">
                  <c:v>1.3540000000000001E-7</c:v>
                </c:pt>
                <c:pt idx="428">
                  <c:v>1.3540000000000001E-7</c:v>
                </c:pt>
                <c:pt idx="429">
                  <c:v>1.3540000000000001E-7</c:v>
                </c:pt>
                <c:pt idx="430">
                  <c:v>1.3540000000000001E-7</c:v>
                </c:pt>
                <c:pt idx="431">
                  <c:v>1.3540000000000001E-7</c:v>
                </c:pt>
                <c:pt idx="432">
                  <c:v>1.3540000000000001E-7</c:v>
                </c:pt>
                <c:pt idx="433">
                  <c:v>1.3540000000000001E-7</c:v>
                </c:pt>
                <c:pt idx="434">
                  <c:v>1.3540000000000001E-7</c:v>
                </c:pt>
                <c:pt idx="435">
                  <c:v>1.3540000000000001E-7</c:v>
                </c:pt>
                <c:pt idx="436">
                  <c:v>1.3540000000000001E-7</c:v>
                </c:pt>
                <c:pt idx="437">
                  <c:v>1.3540000000000001E-7</c:v>
                </c:pt>
                <c:pt idx="438">
                  <c:v>1.3540000000000001E-7</c:v>
                </c:pt>
                <c:pt idx="439">
                  <c:v>1.3540000000000001E-7</c:v>
                </c:pt>
                <c:pt idx="440">
                  <c:v>1.3540000000000001E-7</c:v>
                </c:pt>
                <c:pt idx="441">
                  <c:v>1.3540000000000001E-7</c:v>
                </c:pt>
                <c:pt idx="442">
                  <c:v>1.3540000000000001E-7</c:v>
                </c:pt>
                <c:pt idx="443">
                  <c:v>1.3540000000000001E-7</c:v>
                </c:pt>
                <c:pt idx="444">
                  <c:v>1.3540000000000001E-7</c:v>
                </c:pt>
                <c:pt idx="445">
                  <c:v>1.3540000000000001E-7</c:v>
                </c:pt>
                <c:pt idx="446">
                  <c:v>1.3540000000000001E-7</c:v>
                </c:pt>
                <c:pt idx="447">
                  <c:v>1.3540000000000001E-7</c:v>
                </c:pt>
                <c:pt idx="448">
                  <c:v>1.3540000000000001E-7</c:v>
                </c:pt>
                <c:pt idx="449">
                  <c:v>1.3540000000000001E-7</c:v>
                </c:pt>
                <c:pt idx="450">
                  <c:v>1.3540000000000001E-7</c:v>
                </c:pt>
                <c:pt idx="451">
                  <c:v>1.3540000000000001E-7</c:v>
                </c:pt>
                <c:pt idx="452">
                  <c:v>1.3540000000000001E-7</c:v>
                </c:pt>
                <c:pt idx="453">
                  <c:v>1.3540000000000001E-7</c:v>
                </c:pt>
                <c:pt idx="454">
                  <c:v>1.3540000000000001E-7</c:v>
                </c:pt>
                <c:pt idx="455">
                  <c:v>1.3540000000000001E-7</c:v>
                </c:pt>
                <c:pt idx="456">
                  <c:v>1.3540000000000001E-7</c:v>
                </c:pt>
                <c:pt idx="457">
                  <c:v>1.3540000000000001E-7</c:v>
                </c:pt>
                <c:pt idx="458">
                  <c:v>1.3540000000000001E-7</c:v>
                </c:pt>
                <c:pt idx="459">
                  <c:v>1.3540000000000001E-7</c:v>
                </c:pt>
                <c:pt idx="460">
                  <c:v>1.3540000000000001E-7</c:v>
                </c:pt>
                <c:pt idx="461">
                  <c:v>1.3540000000000001E-7</c:v>
                </c:pt>
                <c:pt idx="462">
                  <c:v>1.3540000000000001E-7</c:v>
                </c:pt>
                <c:pt idx="463">
                  <c:v>1.3540000000000001E-7</c:v>
                </c:pt>
                <c:pt idx="464">
                  <c:v>1.3540000000000001E-7</c:v>
                </c:pt>
                <c:pt idx="465">
                  <c:v>1.3540000000000001E-7</c:v>
                </c:pt>
                <c:pt idx="466">
                  <c:v>1.3540000000000001E-7</c:v>
                </c:pt>
                <c:pt idx="467">
                  <c:v>1.3540000000000001E-7</c:v>
                </c:pt>
                <c:pt idx="468">
                  <c:v>1.3540000000000001E-7</c:v>
                </c:pt>
                <c:pt idx="469">
                  <c:v>1.3540000000000001E-7</c:v>
                </c:pt>
                <c:pt idx="470">
                  <c:v>1.3540000000000001E-7</c:v>
                </c:pt>
                <c:pt idx="471">
                  <c:v>1.3540000000000001E-7</c:v>
                </c:pt>
                <c:pt idx="472">
                  <c:v>1.3540000000000001E-7</c:v>
                </c:pt>
                <c:pt idx="473">
                  <c:v>1.3540000000000001E-7</c:v>
                </c:pt>
                <c:pt idx="474">
                  <c:v>1.3540000000000001E-7</c:v>
                </c:pt>
                <c:pt idx="475">
                  <c:v>1.3540000000000001E-7</c:v>
                </c:pt>
                <c:pt idx="476">
                  <c:v>1.3540000000000001E-7</c:v>
                </c:pt>
                <c:pt idx="477">
                  <c:v>1.3540000000000001E-7</c:v>
                </c:pt>
                <c:pt idx="478">
                  <c:v>1.3540000000000001E-7</c:v>
                </c:pt>
                <c:pt idx="479">
                  <c:v>1.3540000000000001E-7</c:v>
                </c:pt>
                <c:pt idx="480">
                  <c:v>1.3540000000000001E-7</c:v>
                </c:pt>
                <c:pt idx="481">
                  <c:v>1.3540000000000001E-7</c:v>
                </c:pt>
                <c:pt idx="482">
                  <c:v>1.3540000000000001E-7</c:v>
                </c:pt>
                <c:pt idx="483">
                  <c:v>1.3540000000000001E-7</c:v>
                </c:pt>
                <c:pt idx="484">
                  <c:v>1.3540000000000001E-7</c:v>
                </c:pt>
                <c:pt idx="485">
                  <c:v>1.3540000000000001E-7</c:v>
                </c:pt>
                <c:pt idx="486">
                  <c:v>1.3540000000000001E-7</c:v>
                </c:pt>
                <c:pt idx="487">
                  <c:v>1.3540000000000001E-7</c:v>
                </c:pt>
                <c:pt idx="488">
                  <c:v>1.3540000000000001E-7</c:v>
                </c:pt>
                <c:pt idx="489">
                  <c:v>1.3540000000000001E-7</c:v>
                </c:pt>
                <c:pt idx="490">
                  <c:v>1.3540000000000001E-7</c:v>
                </c:pt>
                <c:pt idx="491">
                  <c:v>1.3540000000000001E-7</c:v>
                </c:pt>
                <c:pt idx="492">
                  <c:v>1.3540000000000001E-7</c:v>
                </c:pt>
                <c:pt idx="493">
                  <c:v>1.3540000000000001E-7</c:v>
                </c:pt>
                <c:pt idx="494">
                  <c:v>1.3540000000000001E-7</c:v>
                </c:pt>
                <c:pt idx="495">
                  <c:v>1.3540000000000001E-7</c:v>
                </c:pt>
                <c:pt idx="496">
                  <c:v>1.3540000000000001E-7</c:v>
                </c:pt>
                <c:pt idx="497">
                  <c:v>1.3540000000000001E-7</c:v>
                </c:pt>
                <c:pt idx="498">
                  <c:v>1.3540000000000001E-7</c:v>
                </c:pt>
                <c:pt idx="499">
                  <c:v>1.3540000000000001E-7</c:v>
                </c:pt>
                <c:pt idx="500">
                  <c:v>1.3540000000000001E-7</c:v>
                </c:pt>
                <c:pt idx="501">
                  <c:v>1.3540000000000001E-7</c:v>
                </c:pt>
                <c:pt idx="502">
                  <c:v>1.3540000000000001E-7</c:v>
                </c:pt>
                <c:pt idx="503">
                  <c:v>1.3540000000000001E-7</c:v>
                </c:pt>
                <c:pt idx="504">
                  <c:v>1.3540000000000001E-7</c:v>
                </c:pt>
                <c:pt idx="505">
                  <c:v>1.3540000000000001E-7</c:v>
                </c:pt>
                <c:pt idx="506">
                  <c:v>1.3540000000000001E-7</c:v>
                </c:pt>
                <c:pt idx="507">
                  <c:v>1.3540000000000001E-7</c:v>
                </c:pt>
                <c:pt idx="508">
                  <c:v>1.3540000000000001E-7</c:v>
                </c:pt>
                <c:pt idx="509">
                  <c:v>1.3540000000000001E-7</c:v>
                </c:pt>
                <c:pt idx="510">
                  <c:v>1.3540000000000001E-7</c:v>
                </c:pt>
                <c:pt idx="511">
                  <c:v>1.3540000000000001E-7</c:v>
                </c:pt>
                <c:pt idx="512">
                  <c:v>1.3540000000000001E-7</c:v>
                </c:pt>
                <c:pt idx="513">
                  <c:v>1.3540000000000001E-7</c:v>
                </c:pt>
                <c:pt idx="514">
                  <c:v>1.3540000000000001E-7</c:v>
                </c:pt>
                <c:pt idx="515">
                  <c:v>1.3540000000000001E-7</c:v>
                </c:pt>
                <c:pt idx="516">
                  <c:v>1.3540000000000001E-7</c:v>
                </c:pt>
                <c:pt idx="517">
                  <c:v>1.3540000000000001E-7</c:v>
                </c:pt>
                <c:pt idx="518">
                  <c:v>1.3540000000000001E-7</c:v>
                </c:pt>
                <c:pt idx="519">
                  <c:v>1.3540000000000001E-7</c:v>
                </c:pt>
                <c:pt idx="520">
                  <c:v>1.3540000000000001E-7</c:v>
                </c:pt>
                <c:pt idx="521">
                  <c:v>1.3540000000000001E-7</c:v>
                </c:pt>
                <c:pt idx="522">
                  <c:v>1.3540000000000001E-7</c:v>
                </c:pt>
                <c:pt idx="523">
                  <c:v>1.3540000000000001E-7</c:v>
                </c:pt>
                <c:pt idx="524">
                  <c:v>1.3540000000000001E-7</c:v>
                </c:pt>
                <c:pt idx="525">
                  <c:v>1.3540000000000001E-7</c:v>
                </c:pt>
                <c:pt idx="526">
                  <c:v>1.3540000000000001E-7</c:v>
                </c:pt>
                <c:pt idx="527">
                  <c:v>1.3540000000000001E-7</c:v>
                </c:pt>
                <c:pt idx="528">
                  <c:v>1.3540000000000001E-7</c:v>
                </c:pt>
                <c:pt idx="529">
                  <c:v>1.3540000000000001E-7</c:v>
                </c:pt>
                <c:pt idx="530">
                  <c:v>1.3540000000000001E-7</c:v>
                </c:pt>
                <c:pt idx="531">
                  <c:v>1.3540000000000001E-7</c:v>
                </c:pt>
                <c:pt idx="532">
                  <c:v>1.3540000000000001E-7</c:v>
                </c:pt>
                <c:pt idx="533">
                  <c:v>1.3540000000000001E-7</c:v>
                </c:pt>
                <c:pt idx="534">
                  <c:v>1.3540000000000001E-7</c:v>
                </c:pt>
                <c:pt idx="535">
                  <c:v>1.3540000000000001E-7</c:v>
                </c:pt>
                <c:pt idx="536">
                  <c:v>1.3540000000000001E-7</c:v>
                </c:pt>
                <c:pt idx="537">
                  <c:v>1.3540000000000001E-7</c:v>
                </c:pt>
                <c:pt idx="538">
                  <c:v>1.3540000000000001E-7</c:v>
                </c:pt>
                <c:pt idx="539">
                  <c:v>1.3540000000000001E-7</c:v>
                </c:pt>
                <c:pt idx="540">
                  <c:v>1.3540000000000001E-7</c:v>
                </c:pt>
                <c:pt idx="541">
                  <c:v>1.3540000000000001E-7</c:v>
                </c:pt>
                <c:pt idx="542">
                  <c:v>1.3540000000000001E-7</c:v>
                </c:pt>
                <c:pt idx="543">
                  <c:v>1.3540000000000001E-7</c:v>
                </c:pt>
                <c:pt idx="544">
                  <c:v>1.3540000000000001E-7</c:v>
                </c:pt>
                <c:pt idx="545">
                  <c:v>1.3540000000000001E-7</c:v>
                </c:pt>
                <c:pt idx="546">
                  <c:v>1.3540000000000001E-7</c:v>
                </c:pt>
                <c:pt idx="547">
                  <c:v>1.3540000000000001E-7</c:v>
                </c:pt>
                <c:pt idx="548">
                  <c:v>1.3540000000000001E-7</c:v>
                </c:pt>
                <c:pt idx="549">
                  <c:v>1.3540000000000001E-7</c:v>
                </c:pt>
                <c:pt idx="550">
                  <c:v>1.3540000000000001E-7</c:v>
                </c:pt>
                <c:pt idx="551">
                  <c:v>1.3540000000000001E-7</c:v>
                </c:pt>
                <c:pt idx="552">
                  <c:v>1.3540000000000001E-7</c:v>
                </c:pt>
                <c:pt idx="553">
                  <c:v>1.3540000000000001E-7</c:v>
                </c:pt>
                <c:pt idx="554">
                  <c:v>1.3540000000000001E-7</c:v>
                </c:pt>
                <c:pt idx="555">
                  <c:v>1.3540000000000001E-7</c:v>
                </c:pt>
                <c:pt idx="556">
                  <c:v>1.3540000000000001E-7</c:v>
                </c:pt>
                <c:pt idx="557">
                  <c:v>1.3540000000000001E-7</c:v>
                </c:pt>
                <c:pt idx="558">
                  <c:v>1.3540000000000001E-7</c:v>
                </c:pt>
                <c:pt idx="559">
                  <c:v>1.3540000000000001E-7</c:v>
                </c:pt>
                <c:pt idx="560">
                  <c:v>1.3540000000000001E-7</c:v>
                </c:pt>
                <c:pt idx="561">
                  <c:v>1.3540000000000001E-7</c:v>
                </c:pt>
                <c:pt idx="562">
                  <c:v>1.3540000000000001E-7</c:v>
                </c:pt>
                <c:pt idx="563">
                  <c:v>1.3540000000000001E-7</c:v>
                </c:pt>
                <c:pt idx="564">
                  <c:v>1.3540000000000001E-7</c:v>
                </c:pt>
                <c:pt idx="565">
                  <c:v>1.3540000000000001E-7</c:v>
                </c:pt>
                <c:pt idx="566">
                  <c:v>1.3540000000000001E-7</c:v>
                </c:pt>
                <c:pt idx="567">
                  <c:v>1.3540000000000001E-7</c:v>
                </c:pt>
                <c:pt idx="568">
                  <c:v>1.3540000000000001E-7</c:v>
                </c:pt>
                <c:pt idx="569">
                  <c:v>1.3540000000000001E-7</c:v>
                </c:pt>
                <c:pt idx="570">
                  <c:v>1.3540000000000001E-7</c:v>
                </c:pt>
                <c:pt idx="571">
                  <c:v>1.3540000000000001E-7</c:v>
                </c:pt>
                <c:pt idx="572">
                  <c:v>1.3540000000000001E-7</c:v>
                </c:pt>
                <c:pt idx="573">
                  <c:v>1.3540000000000001E-7</c:v>
                </c:pt>
                <c:pt idx="574">
                  <c:v>1.3540000000000001E-7</c:v>
                </c:pt>
                <c:pt idx="575">
                  <c:v>1.3540000000000001E-7</c:v>
                </c:pt>
                <c:pt idx="576">
                  <c:v>1.3540000000000001E-7</c:v>
                </c:pt>
                <c:pt idx="577">
                  <c:v>1.3540000000000001E-7</c:v>
                </c:pt>
                <c:pt idx="578">
                  <c:v>1.3540000000000001E-7</c:v>
                </c:pt>
                <c:pt idx="579">
                  <c:v>1.3540000000000001E-7</c:v>
                </c:pt>
                <c:pt idx="580">
                  <c:v>1.3540000000000001E-7</c:v>
                </c:pt>
                <c:pt idx="581">
                  <c:v>1.3540000000000001E-7</c:v>
                </c:pt>
                <c:pt idx="582">
                  <c:v>1.3540000000000001E-7</c:v>
                </c:pt>
                <c:pt idx="583">
                  <c:v>1.3540000000000001E-7</c:v>
                </c:pt>
                <c:pt idx="584">
                  <c:v>1.3540000000000001E-7</c:v>
                </c:pt>
                <c:pt idx="585">
                  <c:v>1.3540000000000001E-7</c:v>
                </c:pt>
                <c:pt idx="586">
                  <c:v>1.3540000000000001E-7</c:v>
                </c:pt>
                <c:pt idx="587">
                  <c:v>1.3540000000000001E-7</c:v>
                </c:pt>
                <c:pt idx="588">
                  <c:v>1.3540000000000001E-7</c:v>
                </c:pt>
                <c:pt idx="589">
                  <c:v>1.3540000000000001E-7</c:v>
                </c:pt>
                <c:pt idx="590">
                  <c:v>1.3540000000000001E-7</c:v>
                </c:pt>
                <c:pt idx="591">
                  <c:v>1.3540000000000001E-7</c:v>
                </c:pt>
                <c:pt idx="592">
                  <c:v>1.3540000000000001E-7</c:v>
                </c:pt>
                <c:pt idx="593">
                  <c:v>1.3540000000000001E-7</c:v>
                </c:pt>
                <c:pt idx="594">
                  <c:v>1.3540000000000001E-7</c:v>
                </c:pt>
                <c:pt idx="595">
                  <c:v>1.3540000000000001E-7</c:v>
                </c:pt>
                <c:pt idx="596">
                  <c:v>1.3540000000000001E-7</c:v>
                </c:pt>
                <c:pt idx="597">
                  <c:v>1.3540000000000001E-7</c:v>
                </c:pt>
                <c:pt idx="598">
                  <c:v>1.3540000000000001E-7</c:v>
                </c:pt>
                <c:pt idx="599">
                  <c:v>1.3540000000000001E-7</c:v>
                </c:pt>
                <c:pt idx="600">
                  <c:v>1.3540000000000001E-7</c:v>
                </c:pt>
                <c:pt idx="601">
                  <c:v>1.3540000000000001E-7</c:v>
                </c:pt>
                <c:pt idx="602">
                  <c:v>1.3540000000000001E-7</c:v>
                </c:pt>
                <c:pt idx="603">
                  <c:v>1.3540000000000001E-7</c:v>
                </c:pt>
                <c:pt idx="604">
                  <c:v>1.3540000000000001E-7</c:v>
                </c:pt>
                <c:pt idx="605">
                  <c:v>1.3540000000000001E-7</c:v>
                </c:pt>
                <c:pt idx="606">
                  <c:v>1.3540000000000001E-7</c:v>
                </c:pt>
                <c:pt idx="607">
                  <c:v>1.3540000000000001E-7</c:v>
                </c:pt>
                <c:pt idx="608">
                  <c:v>1.3540000000000001E-7</c:v>
                </c:pt>
                <c:pt idx="609">
                  <c:v>1.353E-7</c:v>
                </c:pt>
                <c:pt idx="610">
                  <c:v>1.353E-7</c:v>
                </c:pt>
                <c:pt idx="611">
                  <c:v>1.353E-7</c:v>
                </c:pt>
                <c:pt idx="612">
                  <c:v>1.353E-7</c:v>
                </c:pt>
                <c:pt idx="613">
                  <c:v>1.353E-7</c:v>
                </c:pt>
                <c:pt idx="614">
                  <c:v>1.353E-7</c:v>
                </c:pt>
                <c:pt idx="615">
                  <c:v>1.353E-7</c:v>
                </c:pt>
                <c:pt idx="616">
                  <c:v>1.353E-7</c:v>
                </c:pt>
                <c:pt idx="617">
                  <c:v>1.353E-7</c:v>
                </c:pt>
                <c:pt idx="618">
                  <c:v>1.353E-7</c:v>
                </c:pt>
                <c:pt idx="619">
                  <c:v>1.353E-7</c:v>
                </c:pt>
                <c:pt idx="620">
                  <c:v>1.353E-7</c:v>
                </c:pt>
                <c:pt idx="621">
                  <c:v>1.353E-7</c:v>
                </c:pt>
                <c:pt idx="622">
                  <c:v>1.353E-7</c:v>
                </c:pt>
                <c:pt idx="623">
                  <c:v>1.353E-7</c:v>
                </c:pt>
                <c:pt idx="624">
                  <c:v>1.353E-7</c:v>
                </c:pt>
                <c:pt idx="625">
                  <c:v>1.353E-7</c:v>
                </c:pt>
                <c:pt idx="626">
                  <c:v>1.353E-7</c:v>
                </c:pt>
                <c:pt idx="627">
                  <c:v>1.353E-7</c:v>
                </c:pt>
                <c:pt idx="628">
                  <c:v>1.353E-7</c:v>
                </c:pt>
                <c:pt idx="629">
                  <c:v>1.353E-7</c:v>
                </c:pt>
                <c:pt idx="630">
                  <c:v>1.353E-7</c:v>
                </c:pt>
                <c:pt idx="631">
                  <c:v>1.353E-7</c:v>
                </c:pt>
                <c:pt idx="632">
                  <c:v>1.353E-7</c:v>
                </c:pt>
                <c:pt idx="633">
                  <c:v>1.353E-7</c:v>
                </c:pt>
                <c:pt idx="634">
                  <c:v>1.353E-7</c:v>
                </c:pt>
                <c:pt idx="635">
                  <c:v>1.353E-7</c:v>
                </c:pt>
                <c:pt idx="636">
                  <c:v>1.353E-7</c:v>
                </c:pt>
                <c:pt idx="637">
                  <c:v>1.353E-7</c:v>
                </c:pt>
                <c:pt idx="638">
                  <c:v>1.353E-7</c:v>
                </c:pt>
                <c:pt idx="639">
                  <c:v>1.353E-7</c:v>
                </c:pt>
                <c:pt idx="640">
                  <c:v>1.353E-7</c:v>
                </c:pt>
                <c:pt idx="641">
                  <c:v>1.353E-7</c:v>
                </c:pt>
                <c:pt idx="642">
                  <c:v>1.353E-7</c:v>
                </c:pt>
                <c:pt idx="643">
                  <c:v>1.353E-7</c:v>
                </c:pt>
                <c:pt idx="644">
                  <c:v>1.353E-7</c:v>
                </c:pt>
                <c:pt idx="645">
                  <c:v>1.353E-7</c:v>
                </c:pt>
                <c:pt idx="646">
                  <c:v>1.353E-7</c:v>
                </c:pt>
                <c:pt idx="647">
                  <c:v>1.353E-7</c:v>
                </c:pt>
                <c:pt idx="648">
                  <c:v>1.353E-7</c:v>
                </c:pt>
                <c:pt idx="649">
                  <c:v>1.353E-7</c:v>
                </c:pt>
                <c:pt idx="650">
                  <c:v>1.353E-7</c:v>
                </c:pt>
                <c:pt idx="651">
                  <c:v>1.353E-7</c:v>
                </c:pt>
                <c:pt idx="652">
                  <c:v>1.353E-7</c:v>
                </c:pt>
                <c:pt idx="653">
                  <c:v>1.353E-7</c:v>
                </c:pt>
                <c:pt idx="654">
                  <c:v>1.353E-7</c:v>
                </c:pt>
                <c:pt idx="655">
                  <c:v>1.353E-7</c:v>
                </c:pt>
                <c:pt idx="656">
                  <c:v>1.353E-7</c:v>
                </c:pt>
                <c:pt idx="657">
                  <c:v>1.353E-7</c:v>
                </c:pt>
                <c:pt idx="658">
                  <c:v>1.353E-7</c:v>
                </c:pt>
                <c:pt idx="659">
                  <c:v>1.353E-7</c:v>
                </c:pt>
                <c:pt idx="660">
                  <c:v>1.353E-7</c:v>
                </c:pt>
                <c:pt idx="661">
                  <c:v>1.353E-7</c:v>
                </c:pt>
                <c:pt idx="662">
                  <c:v>1.353E-7</c:v>
                </c:pt>
                <c:pt idx="663">
                  <c:v>1.353E-7</c:v>
                </c:pt>
                <c:pt idx="664">
                  <c:v>1.353E-7</c:v>
                </c:pt>
                <c:pt idx="665">
                  <c:v>1.353E-7</c:v>
                </c:pt>
                <c:pt idx="666">
                  <c:v>1.353E-7</c:v>
                </c:pt>
                <c:pt idx="667">
                  <c:v>1.353E-7</c:v>
                </c:pt>
                <c:pt idx="668">
                  <c:v>1.353E-7</c:v>
                </c:pt>
                <c:pt idx="669">
                  <c:v>1.353E-7</c:v>
                </c:pt>
                <c:pt idx="670">
                  <c:v>1.353E-7</c:v>
                </c:pt>
                <c:pt idx="671">
                  <c:v>1.353E-7</c:v>
                </c:pt>
                <c:pt idx="672">
                  <c:v>1.353E-7</c:v>
                </c:pt>
                <c:pt idx="673">
                  <c:v>1.353E-7</c:v>
                </c:pt>
                <c:pt idx="674">
                  <c:v>1.353E-7</c:v>
                </c:pt>
                <c:pt idx="675">
                  <c:v>1.353E-7</c:v>
                </c:pt>
                <c:pt idx="676">
                  <c:v>1.353E-7</c:v>
                </c:pt>
                <c:pt idx="677">
                  <c:v>1.353E-7</c:v>
                </c:pt>
                <c:pt idx="678">
                  <c:v>1.353E-7</c:v>
                </c:pt>
                <c:pt idx="679">
                  <c:v>1.353E-7</c:v>
                </c:pt>
                <c:pt idx="680">
                  <c:v>1.353E-7</c:v>
                </c:pt>
                <c:pt idx="681">
                  <c:v>1.353E-7</c:v>
                </c:pt>
                <c:pt idx="682">
                  <c:v>1.353E-7</c:v>
                </c:pt>
                <c:pt idx="683">
                  <c:v>1.353E-7</c:v>
                </c:pt>
                <c:pt idx="684">
                  <c:v>1.353E-7</c:v>
                </c:pt>
                <c:pt idx="685">
                  <c:v>1.353E-7</c:v>
                </c:pt>
                <c:pt idx="686">
                  <c:v>1.353E-7</c:v>
                </c:pt>
                <c:pt idx="687">
                  <c:v>1.353E-7</c:v>
                </c:pt>
                <c:pt idx="688">
                  <c:v>1.353E-7</c:v>
                </c:pt>
                <c:pt idx="689">
                  <c:v>1.353E-7</c:v>
                </c:pt>
                <c:pt idx="690">
                  <c:v>1.353E-7</c:v>
                </c:pt>
                <c:pt idx="691">
                  <c:v>1.353E-7</c:v>
                </c:pt>
                <c:pt idx="692">
                  <c:v>1.353E-7</c:v>
                </c:pt>
                <c:pt idx="693">
                  <c:v>1.353E-7</c:v>
                </c:pt>
                <c:pt idx="694">
                  <c:v>1.353E-7</c:v>
                </c:pt>
                <c:pt idx="695">
                  <c:v>1.353E-7</c:v>
                </c:pt>
                <c:pt idx="696">
                  <c:v>1.353E-7</c:v>
                </c:pt>
                <c:pt idx="697">
                  <c:v>1.353E-7</c:v>
                </c:pt>
                <c:pt idx="698">
                  <c:v>1.353E-7</c:v>
                </c:pt>
                <c:pt idx="699">
                  <c:v>1.353E-7</c:v>
                </c:pt>
                <c:pt idx="700">
                  <c:v>1.353E-7</c:v>
                </c:pt>
                <c:pt idx="701">
                  <c:v>1.353E-7</c:v>
                </c:pt>
                <c:pt idx="702">
                  <c:v>1.353E-7</c:v>
                </c:pt>
                <c:pt idx="703">
                  <c:v>1.353E-7</c:v>
                </c:pt>
                <c:pt idx="704">
                  <c:v>1.353E-7</c:v>
                </c:pt>
                <c:pt idx="705">
                  <c:v>1.353E-7</c:v>
                </c:pt>
                <c:pt idx="706">
                  <c:v>1.353E-7</c:v>
                </c:pt>
                <c:pt idx="707">
                  <c:v>1.353E-7</c:v>
                </c:pt>
                <c:pt idx="708">
                  <c:v>1.353E-7</c:v>
                </c:pt>
                <c:pt idx="709">
                  <c:v>1.353E-7</c:v>
                </c:pt>
                <c:pt idx="710">
                  <c:v>1.353E-7</c:v>
                </c:pt>
                <c:pt idx="711">
                  <c:v>1.353E-7</c:v>
                </c:pt>
                <c:pt idx="712">
                  <c:v>1.353E-7</c:v>
                </c:pt>
                <c:pt idx="713">
                  <c:v>1.353E-7</c:v>
                </c:pt>
                <c:pt idx="714">
                  <c:v>1.353E-7</c:v>
                </c:pt>
                <c:pt idx="715">
                  <c:v>1.353E-7</c:v>
                </c:pt>
                <c:pt idx="716">
                  <c:v>1.353E-7</c:v>
                </c:pt>
                <c:pt idx="717">
                  <c:v>1.353E-7</c:v>
                </c:pt>
                <c:pt idx="718">
                  <c:v>1.353E-7</c:v>
                </c:pt>
                <c:pt idx="719">
                  <c:v>1.353E-7</c:v>
                </c:pt>
                <c:pt idx="720">
                  <c:v>1.353E-7</c:v>
                </c:pt>
                <c:pt idx="721">
                  <c:v>1.353E-7</c:v>
                </c:pt>
                <c:pt idx="722">
                  <c:v>1.353E-7</c:v>
                </c:pt>
                <c:pt idx="723">
                  <c:v>1.353E-7</c:v>
                </c:pt>
                <c:pt idx="724">
                  <c:v>1.353E-7</c:v>
                </c:pt>
                <c:pt idx="725">
                  <c:v>1.353E-7</c:v>
                </c:pt>
                <c:pt idx="726">
                  <c:v>1.353E-7</c:v>
                </c:pt>
                <c:pt idx="727">
                  <c:v>1.353E-7</c:v>
                </c:pt>
                <c:pt idx="728">
                  <c:v>1.353E-7</c:v>
                </c:pt>
                <c:pt idx="729">
                  <c:v>1.353E-7</c:v>
                </c:pt>
                <c:pt idx="730">
                  <c:v>1.353E-7</c:v>
                </c:pt>
                <c:pt idx="731">
                  <c:v>1.353E-7</c:v>
                </c:pt>
                <c:pt idx="732">
                  <c:v>1.353E-7</c:v>
                </c:pt>
                <c:pt idx="733">
                  <c:v>1.353E-7</c:v>
                </c:pt>
                <c:pt idx="734">
                  <c:v>1.353E-7</c:v>
                </c:pt>
                <c:pt idx="735">
                  <c:v>1.353E-7</c:v>
                </c:pt>
                <c:pt idx="736">
                  <c:v>1.353E-7</c:v>
                </c:pt>
                <c:pt idx="737">
                  <c:v>1.353E-7</c:v>
                </c:pt>
                <c:pt idx="738">
                  <c:v>1.353E-7</c:v>
                </c:pt>
                <c:pt idx="739">
                  <c:v>1.353E-7</c:v>
                </c:pt>
                <c:pt idx="740">
                  <c:v>1.353E-7</c:v>
                </c:pt>
                <c:pt idx="741">
                  <c:v>1.353E-7</c:v>
                </c:pt>
                <c:pt idx="742">
                  <c:v>1.353E-7</c:v>
                </c:pt>
                <c:pt idx="743">
                  <c:v>1.353E-7</c:v>
                </c:pt>
                <c:pt idx="744">
                  <c:v>1.353E-7</c:v>
                </c:pt>
                <c:pt idx="745">
                  <c:v>1.353E-7</c:v>
                </c:pt>
                <c:pt idx="746">
                  <c:v>1.353E-7</c:v>
                </c:pt>
                <c:pt idx="747">
                  <c:v>1.353E-7</c:v>
                </c:pt>
                <c:pt idx="748">
                  <c:v>1.353E-7</c:v>
                </c:pt>
                <c:pt idx="749">
                  <c:v>1.353E-7</c:v>
                </c:pt>
                <c:pt idx="750">
                  <c:v>1.353E-7</c:v>
                </c:pt>
                <c:pt idx="751">
                  <c:v>1.353E-7</c:v>
                </c:pt>
                <c:pt idx="752">
                  <c:v>1.353E-7</c:v>
                </c:pt>
                <c:pt idx="753">
                  <c:v>1.353E-7</c:v>
                </c:pt>
                <c:pt idx="754">
                  <c:v>1.353E-7</c:v>
                </c:pt>
                <c:pt idx="755">
                  <c:v>1.353E-7</c:v>
                </c:pt>
                <c:pt idx="756">
                  <c:v>1.353E-7</c:v>
                </c:pt>
                <c:pt idx="757">
                  <c:v>1.353E-7</c:v>
                </c:pt>
                <c:pt idx="758">
                  <c:v>1.353E-7</c:v>
                </c:pt>
                <c:pt idx="759">
                  <c:v>1.353E-7</c:v>
                </c:pt>
                <c:pt idx="760">
                  <c:v>1.353E-7</c:v>
                </c:pt>
                <c:pt idx="761">
                  <c:v>1.353E-7</c:v>
                </c:pt>
                <c:pt idx="762">
                  <c:v>1.353E-7</c:v>
                </c:pt>
                <c:pt idx="763">
                  <c:v>1.353E-7</c:v>
                </c:pt>
                <c:pt idx="764">
                  <c:v>1.353E-7</c:v>
                </c:pt>
                <c:pt idx="765">
                  <c:v>1.353E-7</c:v>
                </c:pt>
                <c:pt idx="766">
                  <c:v>1.353E-7</c:v>
                </c:pt>
                <c:pt idx="767">
                  <c:v>1.353E-7</c:v>
                </c:pt>
                <c:pt idx="768">
                  <c:v>1.353E-7</c:v>
                </c:pt>
                <c:pt idx="769">
                  <c:v>1.353E-7</c:v>
                </c:pt>
                <c:pt idx="770">
                  <c:v>1.353E-7</c:v>
                </c:pt>
                <c:pt idx="771">
                  <c:v>1.353E-7</c:v>
                </c:pt>
                <c:pt idx="772">
                  <c:v>1.353E-7</c:v>
                </c:pt>
                <c:pt idx="773">
                  <c:v>1.353E-7</c:v>
                </c:pt>
                <c:pt idx="774">
                  <c:v>1.353E-7</c:v>
                </c:pt>
                <c:pt idx="775">
                  <c:v>1.353E-7</c:v>
                </c:pt>
                <c:pt idx="776">
                  <c:v>1.353E-7</c:v>
                </c:pt>
                <c:pt idx="777">
                  <c:v>1.353E-7</c:v>
                </c:pt>
                <c:pt idx="778">
                  <c:v>1.353E-7</c:v>
                </c:pt>
                <c:pt idx="779">
                  <c:v>1.353E-7</c:v>
                </c:pt>
                <c:pt idx="780">
                  <c:v>1.353E-7</c:v>
                </c:pt>
                <c:pt idx="781">
                  <c:v>1.353E-7</c:v>
                </c:pt>
                <c:pt idx="782">
                  <c:v>1.353E-7</c:v>
                </c:pt>
                <c:pt idx="783">
                  <c:v>1.353E-7</c:v>
                </c:pt>
                <c:pt idx="784">
                  <c:v>1.353E-7</c:v>
                </c:pt>
                <c:pt idx="785">
                  <c:v>1.353E-7</c:v>
                </c:pt>
                <c:pt idx="786">
                  <c:v>1.353E-7</c:v>
                </c:pt>
                <c:pt idx="787">
                  <c:v>1.353E-7</c:v>
                </c:pt>
                <c:pt idx="788">
                  <c:v>1.353E-7</c:v>
                </c:pt>
                <c:pt idx="789">
                  <c:v>1.353E-7</c:v>
                </c:pt>
                <c:pt idx="790">
                  <c:v>1.353E-7</c:v>
                </c:pt>
                <c:pt idx="791">
                  <c:v>1.353E-7</c:v>
                </c:pt>
                <c:pt idx="792">
                  <c:v>1.353E-7</c:v>
                </c:pt>
                <c:pt idx="793">
                  <c:v>1.353E-7</c:v>
                </c:pt>
                <c:pt idx="794">
                  <c:v>1.353E-7</c:v>
                </c:pt>
                <c:pt idx="795">
                  <c:v>1.353E-7</c:v>
                </c:pt>
                <c:pt idx="796">
                  <c:v>1.353E-7</c:v>
                </c:pt>
                <c:pt idx="797">
                  <c:v>1.353E-7</c:v>
                </c:pt>
                <c:pt idx="798">
                  <c:v>1.353E-7</c:v>
                </c:pt>
                <c:pt idx="799">
                  <c:v>1.353E-7</c:v>
                </c:pt>
                <c:pt idx="800">
                  <c:v>1.353E-7</c:v>
                </c:pt>
                <c:pt idx="801">
                  <c:v>1.353E-7</c:v>
                </c:pt>
                <c:pt idx="802">
                  <c:v>1.353E-7</c:v>
                </c:pt>
                <c:pt idx="803">
                  <c:v>1.353E-7</c:v>
                </c:pt>
                <c:pt idx="804">
                  <c:v>1.353E-7</c:v>
                </c:pt>
                <c:pt idx="805">
                  <c:v>1.353E-7</c:v>
                </c:pt>
                <c:pt idx="806">
                  <c:v>1.353E-7</c:v>
                </c:pt>
                <c:pt idx="807">
                  <c:v>1.353E-7</c:v>
                </c:pt>
                <c:pt idx="808">
                  <c:v>1.353E-7</c:v>
                </c:pt>
                <c:pt idx="809">
                  <c:v>1.353E-7</c:v>
                </c:pt>
                <c:pt idx="810">
                  <c:v>1.353E-7</c:v>
                </c:pt>
                <c:pt idx="811">
                  <c:v>1.353E-7</c:v>
                </c:pt>
                <c:pt idx="812">
                  <c:v>1.353E-7</c:v>
                </c:pt>
                <c:pt idx="813">
                  <c:v>1.353E-7</c:v>
                </c:pt>
                <c:pt idx="814">
                  <c:v>1.353E-7</c:v>
                </c:pt>
                <c:pt idx="815">
                  <c:v>1.353E-7</c:v>
                </c:pt>
                <c:pt idx="816">
                  <c:v>1.353E-7</c:v>
                </c:pt>
                <c:pt idx="817">
                  <c:v>1.353E-7</c:v>
                </c:pt>
                <c:pt idx="818">
                  <c:v>1.353E-7</c:v>
                </c:pt>
                <c:pt idx="819">
                  <c:v>1.353E-7</c:v>
                </c:pt>
                <c:pt idx="820">
                  <c:v>1.353E-7</c:v>
                </c:pt>
                <c:pt idx="821">
                  <c:v>1.353E-7</c:v>
                </c:pt>
                <c:pt idx="822">
                  <c:v>1.353E-7</c:v>
                </c:pt>
                <c:pt idx="823">
                  <c:v>1.353E-7</c:v>
                </c:pt>
                <c:pt idx="824">
                  <c:v>1.353E-7</c:v>
                </c:pt>
                <c:pt idx="825">
                  <c:v>1.353E-7</c:v>
                </c:pt>
                <c:pt idx="826">
                  <c:v>1.353E-7</c:v>
                </c:pt>
                <c:pt idx="827">
                  <c:v>1.353E-7</c:v>
                </c:pt>
                <c:pt idx="828">
                  <c:v>1.353E-7</c:v>
                </c:pt>
                <c:pt idx="829">
                  <c:v>1.353E-7</c:v>
                </c:pt>
                <c:pt idx="830">
                  <c:v>1.353E-7</c:v>
                </c:pt>
                <c:pt idx="831">
                  <c:v>1.353E-7</c:v>
                </c:pt>
                <c:pt idx="832">
                  <c:v>1.353E-7</c:v>
                </c:pt>
                <c:pt idx="833">
                  <c:v>1.353E-7</c:v>
                </c:pt>
                <c:pt idx="834">
                  <c:v>1.353E-7</c:v>
                </c:pt>
                <c:pt idx="835">
                  <c:v>1.353E-7</c:v>
                </c:pt>
                <c:pt idx="836">
                  <c:v>1.353E-7</c:v>
                </c:pt>
                <c:pt idx="837">
                  <c:v>1.353E-7</c:v>
                </c:pt>
                <c:pt idx="838">
                  <c:v>1.353E-7</c:v>
                </c:pt>
                <c:pt idx="839">
                  <c:v>1.353E-7</c:v>
                </c:pt>
                <c:pt idx="840">
                  <c:v>1.353E-7</c:v>
                </c:pt>
                <c:pt idx="841">
                  <c:v>1.353E-7</c:v>
                </c:pt>
                <c:pt idx="842">
                  <c:v>1.353E-7</c:v>
                </c:pt>
                <c:pt idx="843">
                  <c:v>1.353E-7</c:v>
                </c:pt>
                <c:pt idx="844">
                  <c:v>1.353E-7</c:v>
                </c:pt>
                <c:pt idx="845">
                  <c:v>1.353E-7</c:v>
                </c:pt>
                <c:pt idx="846">
                  <c:v>1.353E-7</c:v>
                </c:pt>
                <c:pt idx="847">
                  <c:v>1.353E-7</c:v>
                </c:pt>
                <c:pt idx="848">
                  <c:v>1.353E-7</c:v>
                </c:pt>
                <c:pt idx="849">
                  <c:v>1.353E-7</c:v>
                </c:pt>
                <c:pt idx="850">
                  <c:v>1.353E-7</c:v>
                </c:pt>
                <c:pt idx="851">
                  <c:v>1.353E-7</c:v>
                </c:pt>
                <c:pt idx="852">
                  <c:v>1.353E-7</c:v>
                </c:pt>
                <c:pt idx="853">
                  <c:v>1.353E-7</c:v>
                </c:pt>
                <c:pt idx="854">
                  <c:v>1.353E-7</c:v>
                </c:pt>
                <c:pt idx="855">
                  <c:v>1.353E-7</c:v>
                </c:pt>
                <c:pt idx="856">
                  <c:v>1.353E-7</c:v>
                </c:pt>
                <c:pt idx="857">
                  <c:v>1.353E-7</c:v>
                </c:pt>
                <c:pt idx="858">
                  <c:v>1.353E-7</c:v>
                </c:pt>
                <c:pt idx="859">
                  <c:v>1.353E-7</c:v>
                </c:pt>
                <c:pt idx="860">
                  <c:v>1.3519999999999999E-7</c:v>
                </c:pt>
                <c:pt idx="861">
                  <c:v>1.3519999999999999E-7</c:v>
                </c:pt>
                <c:pt idx="862">
                  <c:v>1.3519999999999999E-7</c:v>
                </c:pt>
                <c:pt idx="863">
                  <c:v>1.3519999999999999E-7</c:v>
                </c:pt>
                <c:pt idx="864">
                  <c:v>1.3519999999999999E-7</c:v>
                </c:pt>
                <c:pt idx="865">
                  <c:v>1.3519999999999999E-7</c:v>
                </c:pt>
                <c:pt idx="866">
                  <c:v>1.3519999999999999E-7</c:v>
                </c:pt>
                <c:pt idx="867">
                  <c:v>1.3519999999999999E-7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0E2-4816-A50A-66B5E625700E}"/>
            </c:ext>
          </c:extLst>
        </c:ser>
        <c:ser>
          <c:idx val="7"/>
          <c:order val="3"/>
          <c:tx>
            <c:v>Elliptical beam @200kV x0.75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'Elliptical beam @200kV x0.75'!$F$3:$F$870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4.9399999999999999E-3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5.6480000000000002E-3</c:v>
                </c:pt>
                <c:pt idx="28">
                  <c:v>5.9049999999999997E-3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7.0439999999999999E-3</c:v>
                </c:pt>
                <c:pt idx="33">
                  <c:v>7.3559999999999997E-3</c:v>
                </c:pt>
                <c:pt idx="34">
                  <c:v>7.6800000000000002E-3</c:v>
                </c:pt>
                <c:pt idx="35">
                  <c:v>8.0149999999999996E-3</c:v>
                </c:pt>
                <c:pt idx="36">
                  <c:v>8.3619999999999996E-3</c:v>
                </c:pt>
                <c:pt idx="37">
                  <c:v>8.7200000000000003E-3</c:v>
                </c:pt>
                <c:pt idx="38">
                  <c:v>9.0900000000000009E-3</c:v>
                </c:pt>
                <c:pt idx="39">
                  <c:v>9.4719999999999995E-3</c:v>
                </c:pt>
                <c:pt idx="40">
                  <c:v>9.8659999999999998E-3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7.1720000000000006E-2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7.6069999999999999E-2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9.5079999999999998E-2</c:v>
                </c:pt>
                <c:pt idx="139">
                  <c:v>9.622E-2</c:v>
                </c:pt>
                <c:pt idx="140">
                  <c:v>9.7350000000000006E-2</c:v>
                </c:pt>
                <c:pt idx="141">
                  <c:v>9.8489999999999994E-2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x0.75'!$B$3:$B$870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8.8319999999999993E-9</c:v>
                </c:pt>
                <c:pt idx="2">
                  <c:v>1.4640000000000001E-8</c:v>
                </c:pt>
                <c:pt idx="3">
                  <c:v>2.1060000000000001E-8</c:v>
                </c:pt>
                <c:pt idx="4">
                  <c:v>2.7660000000000001E-8</c:v>
                </c:pt>
                <c:pt idx="5">
                  <c:v>3.4340000000000002E-8</c:v>
                </c:pt>
                <c:pt idx="6">
                  <c:v>4.1059999999999998E-8</c:v>
                </c:pt>
                <c:pt idx="7">
                  <c:v>4.779E-8</c:v>
                </c:pt>
                <c:pt idx="8">
                  <c:v>5.4529999999999999E-8</c:v>
                </c:pt>
                <c:pt idx="9">
                  <c:v>6.1259999999999994E-8</c:v>
                </c:pt>
                <c:pt idx="10">
                  <c:v>6.7970000000000006E-8</c:v>
                </c:pt>
                <c:pt idx="11">
                  <c:v>7.4659999999999995E-8</c:v>
                </c:pt>
                <c:pt idx="12">
                  <c:v>8.1299999999999993E-8</c:v>
                </c:pt>
                <c:pt idx="13">
                  <c:v>8.7890000000000002E-8</c:v>
                </c:pt>
                <c:pt idx="14">
                  <c:v>9.4419999999999994E-8</c:v>
                </c:pt>
                <c:pt idx="15">
                  <c:v>1.009E-7</c:v>
                </c:pt>
                <c:pt idx="16">
                  <c:v>1.0719999999999999E-7</c:v>
                </c:pt>
                <c:pt idx="17">
                  <c:v>1.135E-7</c:v>
                </c:pt>
                <c:pt idx="18">
                  <c:v>1.1960000000000001E-7</c:v>
                </c:pt>
                <c:pt idx="19">
                  <c:v>1.2560000000000001E-7</c:v>
                </c:pt>
                <c:pt idx="20">
                  <c:v>1.3150000000000001E-7</c:v>
                </c:pt>
                <c:pt idx="21">
                  <c:v>1.371E-7</c:v>
                </c:pt>
                <c:pt idx="22">
                  <c:v>1.4259999999999999E-7</c:v>
                </c:pt>
                <c:pt idx="23">
                  <c:v>1.4789999999999999E-7</c:v>
                </c:pt>
                <c:pt idx="24">
                  <c:v>1.529E-7</c:v>
                </c:pt>
                <c:pt idx="25">
                  <c:v>1.5769999999999999E-7</c:v>
                </c:pt>
                <c:pt idx="26">
                  <c:v>1.6220000000000001E-7</c:v>
                </c:pt>
                <c:pt idx="27">
                  <c:v>1.6649999999999999E-7</c:v>
                </c:pt>
                <c:pt idx="28">
                  <c:v>1.7039999999999999E-7</c:v>
                </c:pt>
                <c:pt idx="29">
                  <c:v>1.74E-7</c:v>
                </c:pt>
                <c:pt idx="30">
                  <c:v>1.7730000000000001E-7</c:v>
                </c:pt>
                <c:pt idx="31">
                  <c:v>1.8020000000000001E-7</c:v>
                </c:pt>
                <c:pt idx="32">
                  <c:v>1.828E-7</c:v>
                </c:pt>
                <c:pt idx="33">
                  <c:v>1.8510000000000001E-7</c:v>
                </c:pt>
                <c:pt idx="34">
                  <c:v>1.8699999999999999E-7</c:v>
                </c:pt>
                <c:pt idx="35">
                  <c:v>1.885E-7</c:v>
                </c:pt>
                <c:pt idx="36">
                  <c:v>1.8970000000000001E-7</c:v>
                </c:pt>
                <c:pt idx="37">
                  <c:v>1.9049999999999999E-7</c:v>
                </c:pt>
                <c:pt idx="38">
                  <c:v>1.91E-7</c:v>
                </c:pt>
                <c:pt idx="39">
                  <c:v>1.9110000000000001E-7</c:v>
                </c:pt>
                <c:pt idx="40">
                  <c:v>1.909E-7</c:v>
                </c:pt>
                <c:pt idx="41">
                  <c:v>1.903E-7</c:v>
                </c:pt>
                <c:pt idx="42">
                  <c:v>1.895E-7</c:v>
                </c:pt>
                <c:pt idx="43">
                  <c:v>1.8830000000000001E-7</c:v>
                </c:pt>
                <c:pt idx="44">
                  <c:v>1.8680000000000001E-7</c:v>
                </c:pt>
                <c:pt idx="45">
                  <c:v>1.8510000000000001E-7</c:v>
                </c:pt>
                <c:pt idx="46">
                  <c:v>1.832E-7</c:v>
                </c:pt>
                <c:pt idx="47">
                  <c:v>1.8099999999999999E-7</c:v>
                </c:pt>
                <c:pt idx="48">
                  <c:v>1.786E-7</c:v>
                </c:pt>
                <c:pt idx="49">
                  <c:v>1.761E-7</c:v>
                </c:pt>
                <c:pt idx="50">
                  <c:v>1.734E-7</c:v>
                </c:pt>
                <c:pt idx="51">
                  <c:v>1.7060000000000001E-7</c:v>
                </c:pt>
                <c:pt idx="52">
                  <c:v>1.677E-7</c:v>
                </c:pt>
                <c:pt idx="53">
                  <c:v>1.6470000000000001E-7</c:v>
                </c:pt>
                <c:pt idx="54">
                  <c:v>1.617E-7</c:v>
                </c:pt>
                <c:pt idx="55">
                  <c:v>1.586E-7</c:v>
                </c:pt>
                <c:pt idx="56">
                  <c:v>1.5550000000000001E-7</c:v>
                </c:pt>
                <c:pt idx="57">
                  <c:v>1.525E-7</c:v>
                </c:pt>
                <c:pt idx="58">
                  <c:v>1.4950000000000001E-7</c:v>
                </c:pt>
                <c:pt idx="59">
                  <c:v>1.4649999999999999E-7</c:v>
                </c:pt>
                <c:pt idx="60">
                  <c:v>1.437E-7</c:v>
                </c:pt>
                <c:pt idx="61">
                  <c:v>1.4100000000000001E-7</c:v>
                </c:pt>
                <c:pt idx="62">
                  <c:v>1.384E-7</c:v>
                </c:pt>
                <c:pt idx="63">
                  <c:v>1.36E-7</c:v>
                </c:pt>
                <c:pt idx="64">
                  <c:v>1.3370000000000001E-7</c:v>
                </c:pt>
                <c:pt idx="65">
                  <c:v>1.3159999999999999E-7</c:v>
                </c:pt>
                <c:pt idx="66">
                  <c:v>1.297E-7</c:v>
                </c:pt>
                <c:pt idx="67">
                  <c:v>1.279E-7</c:v>
                </c:pt>
                <c:pt idx="68">
                  <c:v>1.2620000000000001E-7</c:v>
                </c:pt>
                <c:pt idx="69">
                  <c:v>1.247E-7</c:v>
                </c:pt>
                <c:pt idx="70">
                  <c:v>1.2319999999999999E-7</c:v>
                </c:pt>
                <c:pt idx="71">
                  <c:v>1.219E-7</c:v>
                </c:pt>
                <c:pt idx="72">
                  <c:v>1.2069999999999999E-7</c:v>
                </c:pt>
                <c:pt idx="73">
                  <c:v>1.1960000000000001E-7</c:v>
                </c:pt>
                <c:pt idx="74">
                  <c:v>1.185E-7</c:v>
                </c:pt>
                <c:pt idx="75">
                  <c:v>1.1759999999999999E-7</c:v>
                </c:pt>
                <c:pt idx="76">
                  <c:v>1.168E-7</c:v>
                </c:pt>
                <c:pt idx="77">
                  <c:v>1.1600000000000001E-7</c:v>
                </c:pt>
                <c:pt idx="78">
                  <c:v>1.154E-7</c:v>
                </c:pt>
                <c:pt idx="79">
                  <c:v>1.149E-7</c:v>
                </c:pt>
                <c:pt idx="80">
                  <c:v>1.1440000000000001E-7</c:v>
                </c:pt>
                <c:pt idx="81">
                  <c:v>1.14E-7</c:v>
                </c:pt>
                <c:pt idx="82">
                  <c:v>1.1370000000000001E-7</c:v>
                </c:pt>
                <c:pt idx="83">
                  <c:v>1.134E-7</c:v>
                </c:pt>
                <c:pt idx="84">
                  <c:v>1.1319999999999999E-7</c:v>
                </c:pt>
                <c:pt idx="85">
                  <c:v>1.1300000000000001E-7</c:v>
                </c:pt>
                <c:pt idx="86">
                  <c:v>1.129E-7</c:v>
                </c:pt>
                <c:pt idx="87">
                  <c:v>1.127E-7</c:v>
                </c:pt>
                <c:pt idx="88">
                  <c:v>1.126E-7</c:v>
                </c:pt>
                <c:pt idx="89">
                  <c:v>1.1249999999999999E-7</c:v>
                </c:pt>
                <c:pt idx="90">
                  <c:v>1.1230000000000001E-7</c:v>
                </c:pt>
                <c:pt idx="91">
                  <c:v>1.122E-7</c:v>
                </c:pt>
                <c:pt idx="92">
                  <c:v>1.12E-7</c:v>
                </c:pt>
                <c:pt idx="93">
                  <c:v>1.119E-7</c:v>
                </c:pt>
                <c:pt idx="94">
                  <c:v>1.117E-7</c:v>
                </c:pt>
                <c:pt idx="95">
                  <c:v>1.115E-7</c:v>
                </c:pt>
                <c:pt idx="96">
                  <c:v>1.113E-7</c:v>
                </c:pt>
                <c:pt idx="97">
                  <c:v>1.11E-7</c:v>
                </c:pt>
                <c:pt idx="98">
                  <c:v>1.108E-7</c:v>
                </c:pt>
                <c:pt idx="99">
                  <c:v>1.105E-7</c:v>
                </c:pt>
                <c:pt idx="100">
                  <c:v>1.1019999999999999E-7</c:v>
                </c:pt>
                <c:pt idx="101">
                  <c:v>1.1000000000000001E-7</c:v>
                </c:pt>
                <c:pt idx="102">
                  <c:v>1.097E-7</c:v>
                </c:pt>
                <c:pt idx="103">
                  <c:v>1.094E-7</c:v>
                </c:pt>
                <c:pt idx="104">
                  <c:v>1.091E-7</c:v>
                </c:pt>
                <c:pt idx="105">
                  <c:v>1.089E-7</c:v>
                </c:pt>
                <c:pt idx="106">
                  <c:v>1.0860000000000001E-7</c:v>
                </c:pt>
                <c:pt idx="107">
                  <c:v>1.083E-7</c:v>
                </c:pt>
                <c:pt idx="108">
                  <c:v>1.081E-7</c:v>
                </c:pt>
                <c:pt idx="109">
                  <c:v>1.078E-7</c:v>
                </c:pt>
                <c:pt idx="110">
                  <c:v>1.076E-7</c:v>
                </c:pt>
                <c:pt idx="111">
                  <c:v>1.074E-7</c:v>
                </c:pt>
                <c:pt idx="112">
                  <c:v>1.073E-7</c:v>
                </c:pt>
                <c:pt idx="113">
                  <c:v>1.0719999999999999E-7</c:v>
                </c:pt>
                <c:pt idx="114">
                  <c:v>1.0719999999999999E-7</c:v>
                </c:pt>
                <c:pt idx="115">
                  <c:v>1.0719999999999999E-7</c:v>
                </c:pt>
                <c:pt idx="116">
                  <c:v>1.074E-7</c:v>
                </c:pt>
                <c:pt idx="117">
                  <c:v>1.077E-7</c:v>
                </c:pt>
                <c:pt idx="118">
                  <c:v>1.082E-7</c:v>
                </c:pt>
                <c:pt idx="119">
                  <c:v>1.0879999999999999E-7</c:v>
                </c:pt>
                <c:pt idx="120">
                  <c:v>1.097E-7</c:v>
                </c:pt>
                <c:pt idx="121">
                  <c:v>1.108E-7</c:v>
                </c:pt>
                <c:pt idx="122">
                  <c:v>1.122E-7</c:v>
                </c:pt>
                <c:pt idx="123">
                  <c:v>1.1389999999999999E-7</c:v>
                </c:pt>
                <c:pt idx="124">
                  <c:v>1.158E-7</c:v>
                </c:pt>
                <c:pt idx="125">
                  <c:v>1.178E-7</c:v>
                </c:pt>
                <c:pt idx="126">
                  <c:v>1.1999999999999999E-7</c:v>
                </c:pt>
                <c:pt idx="127">
                  <c:v>1.2200000000000001E-7</c:v>
                </c:pt>
                <c:pt idx="128">
                  <c:v>1.24E-7</c:v>
                </c:pt>
                <c:pt idx="129">
                  <c:v>1.2560000000000001E-7</c:v>
                </c:pt>
                <c:pt idx="130">
                  <c:v>1.2700000000000001E-7</c:v>
                </c:pt>
                <c:pt idx="131">
                  <c:v>1.2800000000000001E-7</c:v>
                </c:pt>
                <c:pt idx="132">
                  <c:v>1.2870000000000001E-7</c:v>
                </c:pt>
                <c:pt idx="133">
                  <c:v>1.2919999999999999E-7</c:v>
                </c:pt>
                <c:pt idx="134">
                  <c:v>1.2940000000000001E-7</c:v>
                </c:pt>
                <c:pt idx="135">
                  <c:v>1.2949999999999999E-7</c:v>
                </c:pt>
                <c:pt idx="136">
                  <c:v>1.2940000000000001E-7</c:v>
                </c:pt>
                <c:pt idx="137">
                  <c:v>1.293E-7</c:v>
                </c:pt>
                <c:pt idx="138">
                  <c:v>1.2910000000000001E-7</c:v>
                </c:pt>
                <c:pt idx="139">
                  <c:v>1.2879999999999999E-7</c:v>
                </c:pt>
                <c:pt idx="140">
                  <c:v>1.2849999999999999E-7</c:v>
                </c:pt>
                <c:pt idx="141">
                  <c:v>1.282E-7</c:v>
                </c:pt>
                <c:pt idx="142">
                  <c:v>1.2779999999999999E-7</c:v>
                </c:pt>
                <c:pt idx="143">
                  <c:v>1.2739999999999999E-7</c:v>
                </c:pt>
                <c:pt idx="144">
                  <c:v>1.2700000000000001E-7</c:v>
                </c:pt>
                <c:pt idx="145">
                  <c:v>1.2660000000000001E-7</c:v>
                </c:pt>
                <c:pt idx="146">
                  <c:v>1.2630000000000001E-7</c:v>
                </c:pt>
                <c:pt idx="147">
                  <c:v>1.2599999999999999E-7</c:v>
                </c:pt>
                <c:pt idx="148">
                  <c:v>1.258E-7</c:v>
                </c:pt>
                <c:pt idx="149">
                  <c:v>1.2569999999999999E-7</c:v>
                </c:pt>
                <c:pt idx="150">
                  <c:v>1.2569999999999999E-7</c:v>
                </c:pt>
                <c:pt idx="151">
                  <c:v>1.258E-7</c:v>
                </c:pt>
                <c:pt idx="152">
                  <c:v>1.2590000000000001E-7</c:v>
                </c:pt>
                <c:pt idx="153">
                  <c:v>1.261E-7</c:v>
                </c:pt>
                <c:pt idx="154">
                  <c:v>1.2630000000000001E-7</c:v>
                </c:pt>
                <c:pt idx="155">
                  <c:v>1.2660000000000001E-7</c:v>
                </c:pt>
                <c:pt idx="156">
                  <c:v>1.269E-7</c:v>
                </c:pt>
                <c:pt idx="157">
                  <c:v>1.272E-7</c:v>
                </c:pt>
                <c:pt idx="158">
                  <c:v>1.275E-7</c:v>
                </c:pt>
                <c:pt idx="159">
                  <c:v>1.2779999999999999E-7</c:v>
                </c:pt>
                <c:pt idx="160">
                  <c:v>1.282E-7</c:v>
                </c:pt>
                <c:pt idx="161">
                  <c:v>1.286E-7</c:v>
                </c:pt>
                <c:pt idx="162">
                  <c:v>1.29E-7</c:v>
                </c:pt>
                <c:pt idx="163">
                  <c:v>1.2940000000000001E-7</c:v>
                </c:pt>
                <c:pt idx="164">
                  <c:v>1.2989999999999999E-7</c:v>
                </c:pt>
                <c:pt idx="165">
                  <c:v>1.303E-7</c:v>
                </c:pt>
                <c:pt idx="166">
                  <c:v>1.3080000000000001E-7</c:v>
                </c:pt>
                <c:pt idx="167">
                  <c:v>1.3120000000000001E-7</c:v>
                </c:pt>
                <c:pt idx="168">
                  <c:v>1.3169999999999999E-7</c:v>
                </c:pt>
                <c:pt idx="169">
                  <c:v>1.321E-7</c:v>
                </c:pt>
                <c:pt idx="170">
                  <c:v>1.325E-7</c:v>
                </c:pt>
                <c:pt idx="171">
                  <c:v>1.3290000000000001E-7</c:v>
                </c:pt>
                <c:pt idx="172">
                  <c:v>1.3330000000000001E-7</c:v>
                </c:pt>
                <c:pt idx="173">
                  <c:v>1.3360000000000001E-7</c:v>
                </c:pt>
                <c:pt idx="174">
                  <c:v>1.3379999999999999E-7</c:v>
                </c:pt>
                <c:pt idx="175">
                  <c:v>1.3409999999999999E-7</c:v>
                </c:pt>
                <c:pt idx="176">
                  <c:v>1.342E-7</c:v>
                </c:pt>
                <c:pt idx="177">
                  <c:v>1.3440000000000001E-7</c:v>
                </c:pt>
                <c:pt idx="178">
                  <c:v>1.3449999999999999E-7</c:v>
                </c:pt>
                <c:pt idx="179">
                  <c:v>1.346E-7</c:v>
                </c:pt>
                <c:pt idx="180">
                  <c:v>1.3470000000000001E-7</c:v>
                </c:pt>
                <c:pt idx="181">
                  <c:v>1.3479999999999999E-7</c:v>
                </c:pt>
                <c:pt idx="182">
                  <c:v>1.349E-7</c:v>
                </c:pt>
                <c:pt idx="183">
                  <c:v>1.349E-7</c:v>
                </c:pt>
                <c:pt idx="184">
                  <c:v>1.35E-7</c:v>
                </c:pt>
                <c:pt idx="185">
                  <c:v>1.35E-7</c:v>
                </c:pt>
                <c:pt idx="186">
                  <c:v>1.35E-7</c:v>
                </c:pt>
                <c:pt idx="187">
                  <c:v>1.3510000000000001E-7</c:v>
                </c:pt>
                <c:pt idx="188">
                  <c:v>1.3510000000000001E-7</c:v>
                </c:pt>
                <c:pt idx="189">
                  <c:v>1.3510000000000001E-7</c:v>
                </c:pt>
                <c:pt idx="190">
                  <c:v>1.3510000000000001E-7</c:v>
                </c:pt>
                <c:pt idx="191">
                  <c:v>1.3510000000000001E-7</c:v>
                </c:pt>
                <c:pt idx="192">
                  <c:v>1.3510000000000001E-7</c:v>
                </c:pt>
                <c:pt idx="193">
                  <c:v>1.3519999999999999E-7</c:v>
                </c:pt>
                <c:pt idx="194">
                  <c:v>1.3519999999999999E-7</c:v>
                </c:pt>
                <c:pt idx="195">
                  <c:v>1.3519999999999999E-7</c:v>
                </c:pt>
                <c:pt idx="196">
                  <c:v>1.3519999999999999E-7</c:v>
                </c:pt>
                <c:pt idx="197">
                  <c:v>1.3519999999999999E-7</c:v>
                </c:pt>
                <c:pt idx="198">
                  <c:v>1.3519999999999999E-7</c:v>
                </c:pt>
                <c:pt idx="199">
                  <c:v>1.3519999999999999E-7</c:v>
                </c:pt>
                <c:pt idx="200">
                  <c:v>1.3519999999999999E-7</c:v>
                </c:pt>
                <c:pt idx="201">
                  <c:v>1.3519999999999999E-7</c:v>
                </c:pt>
                <c:pt idx="202">
                  <c:v>1.3519999999999999E-7</c:v>
                </c:pt>
                <c:pt idx="203">
                  <c:v>1.3519999999999999E-7</c:v>
                </c:pt>
                <c:pt idx="204">
                  <c:v>1.3519999999999999E-7</c:v>
                </c:pt>
                <c:pt idx="205">
                  <c:v>1.3519999999999999E-7</c:v>
                </c:pt>
                <c:pt idx="206">
                  <c:v>1.3519999999999999E-7</c:v>
                </c:pt>
                <c:pt idx="207">
                  <c:v>1.3519999999999999E-7</c:v>
                </c:pt>
                <c:pt idx="208">
                  <c:v>1.3519999999999999E-7</c:v>
                </c:pt>
                <c:pt idx="209">
                  <c:v>1.3519999999999999E-7</c:v>
                </c:pt>
                <c:pt idx="210">
                  <c:v>1.3519999999999999E-7</c:v>
                </c:pt>
                <c:pt idx="211">
                  <c:v>1.3519999999999999E-7</c:v>
                </c:pt>
                <c:pt idx="212">
                  <c:v>1.3519999999999999E-7</c:v>
                </c:pt>
                <c:pt idx="213">
                  <c:v>1.3519999999999999E-7</c:v>
                </c:pt>
                <c:pt idx="214">
                  <c:v>1.3519999999999999E-7</c:v>
                </c:pt>
                <c:pt idx="215">
                  <c:v>1.3519999999999999E-7</c:v>
                </c:pt>
                <c:pt idx="216">
                  <c:v>1.3519999999999999E-7</c:v>
                </c:pt>
                <c:pt idx="217">
                  <c:v>1.3519999999999999E-7</c:v>
                </c:pt>
                <c:pt idx="218">
                  <c:v>1.3519999999999999E-7</c:v>
                </c:pt>
                <c:pt idx="219">
                  <c:v>1.3519999999999999E-7</c:v>
                </c:pt>
                <c:pt idx="220">
                  <c:v>1.3519999999999999E-7</c:v>
                </c:pt>
                <c:pt idx="221">
                  <c:v>1.3519999999999999E-7</c:v>
                </c:pt>
                <c:pt idx="222">
                  <c:v>1.3519999999999999E-7</c:v>
                </c:pt>
                <c:pt idx="223">
                  <c:v>1.3519999999999999E-7</c:v>
                </c:pt>
                <c:pt idx="224">
                  <c:v>1.3519999999999999E-7</c:v>
                </c:pt>
                <c:pt idx="225">
                  <c:v>1.3519999999999999E-7</c:v>
                </c:pt>
                <c:pt idx="226">
                  <c:v>1.3519999999999999E-7</c:v>
                </c:pt>
                <c:pt idx="227">
                  <c:v>1.3519999999999999E-7</c:v>
                </c:pt>
                <c:pt idx="228">
                  <c:v>1.3519999999999999E-7</c:v>
                </c:pt>
                <c:pt idx="229">
                  <c:v>1.3519999999999999E-7</c:v>
                </c:pt>
                <c:pt idx="230">
                  <c:v>1.3519999999999999E-7</c:v>
                </c:pt>
                <c:pt idx="231">
                  <c:v>1.3519999999999999E-7</c:v>
                </c:pt>
                <c:pt idx="232">
                  <c:v>1.3519999999999999E-7</c:v>
                </c:pt>
                <c:pt idx="233">
                  <c:v>1.3519999999999999E-7</c:v>
                </c:pt>
                <c:pt idx="234">
                  <c:v>1.3519999999999999E-7</c:v>
                </c:pt>
                <c:pt idx="235">
                  <c:v>1.3519999999999999E-7</c:v>
                </c:pt>
                <c:pt idx="236">
                  <c:v>1.3519999999999999E-7</c:v>
                </c:pt>
                <c:pt idx="237">
                  <c:v>1.3519999999999999E-7</c:v>
                </c:pt>
                <c:pt idx="238">
                  <c:v>1.3519999999999999E-7</c:v>
                </c:pt>
                <c:pt idx="239">
                  <c:v>1.3519999999999999E-7</c:v>
                </c:pt>
                <c:pt idx="240">
                  <c:v>1.3519999999999999E-7</c:v>
                </c:pt>
                <c:pt idx="241">
                  <c:v>1.3519999999999999E-7</c:v>
                </c:pt>
                <c:pt idx="242">
                  <c:v>1.3519999999999999E-7</c:v>
                </c:pt>
                <c:pt idx="243">
                  <c:v>1.3519999999999999E-7</c:v>
                </c:pt>
                <c:pt idx="244">
                  <c:v>1.3519999999999999E-7</c:v>
                </c:pt>
                <c:pt idx="245">
                  <c:v>1.3519999999999999E-7</c:v>
                </c:pt>
                <c:pt idx="246">
                  <c:v>1.3519999999999999E-7</c:v>
                </c:pt>
                <c:pt idx="247">
                  <c:v>1.3519999999999999E-7</c:v>
                </c:pt>
                <c:pt idx="248">
                  <c:v>1.3519999999999999E-7</c:v>
                </c:pt>
                <c:pt idx="249">
                  <c:v>1.3519999999999999E-7</c:v>
                </c:pt>
                <c:pt idx="250">
                  <c:v>1.3519999999999999E-7</c:v>
                </c:pt>
                <c:pt idx="251">
                  <c:v>1.3519999999999999E-7</c:v>
                </c:pt>
                <c:pt idx="252">
                  <c:v>1.3519999999999999E-7</c:v>
                </c:pt>
                <c:pt idx="253">
                  <c:v>1.3519999999999999E-7</c:v>
                </c:pt>
                <c:pt idx="254">
                  <c:v>1.3519999999999999E-7</c:v>
                </c:pt>
                <c:pt idx="255">
                  <c:v>1.3519999999999999E-7</c:v>
                </c:pt>
                <c:pt idx="256">
                  <c:v>1.353E-7</c:v>
                </c:pt>
                <c:pt idx="257">
                  <c:v>1.353E-7</c:v>
                </c:pt>
                <c:pt idx="258">
                  <c:v>1.353E-7</c:v>
                </c:pt>
                <c:pt idx="259">
                  <c:v>1.353E-7</c:v>
                </c:pt>
                <c:pt idx="260">
                  <c:v>1.353E-7</c:v>
                </c:pt>
                <c:pt idx="261">
                  <c:v>1.353E-7</c:v>
                </c:pt>
                <c:pt idx="262">
                  <c:v>1.353E-7</c:v>
                </c:pt>
                <c:pt idx="263">
                  <c:v>1.353E-7</c:v>
                </c:pt>
                <c:pt idx="264">
                  <c:v>1.353E-7</c:v>
                </c:pt>
                <c:pt idx="265">
                  <c:v>1.353E-7</c:v>
                </c:pt>
                <c:pt idx="266">
                  <c:v>1.353E-7</c:v>
                </c:pt>
                <c:pt idx="267">
                  <c:v>1.353E-7</c:v>
                </c:pt>
                <c:pt idx="268">
                  <c:v>1.353E-7</c:v>
                </c:pt>
                <c:pt idx="269">
                  <c:v>1.353E-7</c:v>
                </c:pt>
                <c:pt idx="270">
                  <c:v>1.353E-7</c:v>
                </c:pt>
                <c:pt idx="271">
                  <c:v>1.353E-7</c:v>
                </c:pt>
                <c:pt idx="272">
                  <c:v>1.353E-7</c:v>
                </c:pt>
                <c:pt idx="273">
                  <c:v>1.353E-7</c:v>
                </c:pt>
                <c:pt idx="274">
                  <c:v>1.353E-7</c:v>
                </c:pt>
                <c:pt idx="275">
                  <c:v>1.353E-7</c:v>
                </c:pt>
                <c:pt idx="276">
                  <c:v>1.353E-7</c:v>
                </c:pt>
                <c:pt idx="277">
                  <c:v>1.353E-7</c:v>
                </c:pt>
                <c:pt idx="278">
                  <c:v>1.353E-7</c:v>
                </c:pt>
                <c:pt idx="279">
                  <c:v>1.353E-7</c:v>
                </c:pt>
                <c:pt idx="280">
                  <c:v>1.353E-7</c:v>
                </c:pt>
                <c:pt idx="281">
                  <c:v>1.353E-7</c:v>
                </c:pt>
                <c:pt idx="282">
                  <c:v>1.353E-7</c:v>
                </c:pt>
                <c:pt idx="283">
                  <c:v>1.353E-7</c:v>
                </c:pt>
                <c:pt idx="284">
                  <c:v>1.353E-7</c:v>
                </c:pt>
                <c:pt idx="285">
                  <c:v>1.353E-7</c:v>
                </c:pt>
                <c:pt idx="286">
                  <c:v>1.353E-7</c:v>
                </c:pt>
                <c:pt idx="287">
                  <c:v>1.353E-7</c:v>
                </c:pt>
                <c:pt idx="288">
                  <c:v>1.353E-7</c:v>
                </c:pt>
                <c:pt idx="289">
                  <c:v>1.353E-7</c:v>
                </c:pt>
                <c:pt idx="290">
                  <c:v>1.353E-7</c:v>
                </c:pt>
                <c:pt idx="291">
                  <c:v>1.353E-7</c:v>
                </c:pt>
                <c:pt idx="292">
                  <c:v>1.353E-7</c:v>
                </c:pt>
                <c:pt idx="293">
                  <c:v>1.353E-7</c:v>
                </c:pt>
                <c:pt idx="294">
                  <c:v>1.353E-7</c:v>
                </c:pt>
                <c:pt idx="295">
                  <c:v>1.353E-7</c:v>
                </c:pt>
                <c:pt idx="296">
                  <c:v>1.353E-7</c:v>
                </c:pt>
                <c:pt idx="297">
                  <c:v>1.353E-7</c:v>
                </c:pt>
                <c:pt idx="298">
                  <c:v>1.353E-7</c:v>
                </c:pt>
                <c:pt idx="299">
                  <c:v>1.353E-7</c:v>
                </c:pt>
                <c:pt idx="300">
                  <c:v>1.353E-7</c:v>
                </c:pt>
                <c:pt idx="301">
                  <c:v>1.353E-7</c:v>
                </c:pt>
                <c:pt idx="302">
                  <c:v>1.353E-7</c:v>
                </c:pt>
                <c:pt idx="303">
                  <c:v>1.353E-7</c:v>
                </c:pt>
                <c:pt idx="304">
                  <c:v>1.353E-7</c:v>
                </c:pt>
                <c:pt idx="305">
                  <c:v>1.353E-7</c:v>
                </c:pt>
                <c:pt idx="306">
                  <c:v>1.353E-7</c:v>
                </c:pt>
                <c:pt idx="307">
                  <c:v>1.353E-7</c:v>
                </c:pt>
                <c:pt idx="308">
                  <c:v>1.353E-7</c:v>
                </c:pt>
                <c:pt idx="309">
                  <c:v>1.353E-7</c:v>
                </c:pt>
                <c:pt idx="310">
                  <c:v>1.353E-7</c:v>
                </c:pt>
                <c:pt idx="311">
                  <c:v>1.353E-7</c:v>
                </c:pt>
                <c:pt idx="312">
                  <c:v>1.353E-7</c:v>
                </c:pt>
                <c:pt idx="313">
                  <c:v>1.353E-7</c:v>
                </c:pt>
                <c:pt idx="314">
                  <c:v>1.353E-7</c:v>
                </c:pt>
                <c:pt idx="315">
                  <c:v>1.353E-7</c:v>
                </c:pt>
                <c:pt idx="316">
                  <c:v>1.353E-7</c:v>
                </c:pt>
                <c:pt idx="317">
                  <c:v>1.353E-7</c:v>
                </c:pt>
                <c:pt idx="318">
                  <c:v>1.353E-7</c:v>
                </c:pt>
                <c:pt idx="319">
                  <c:v>1.353E-7</c:v>
                </c:pt>
                <c:pt idx="320">
                  <c:v>1.353E-7</c:v>
                </c:pt>
                <c:pt idx="321">
                  <c:v>1.353E-7</c:v>
                </c:pt>
                <c:pt idx="322">
                  <c:v>1.353E-7</c:v>
                </c:pt>
                <c:pt idx="323">
                  <c:v>1.353E-7</c:v>
                </c:pt>
                <c:pt idx="324">
                  <c:v>1.353E-7</c:v>
                </c:pt>
                <c:pt idx="325">
                  <c:v>1.353E-7</c:v>
                </c:pt>
                <c:pt idx="326">
                  <c:v>1.353E-7</c:v>
                </c:pt>
                <c:pt idx="327">
                  <c:v>1.353E-7</c:v>
                </c:pt>
                <c:pt idx="328">
                  <c:v>1.353E-7</c:v>
                </c:pt>
                <c:pt idx="329">
                  <c:v>1.353E-7</c:v>
                </c:pt>
                <c:pt idx="330">
                  <c:v>1.353E-7</c:v>
                </c:pt>
                <c:pt idx="331">
                  <c:v>1.353E-7</c:v>
                </c:pt>
                <c:pt idx="332">
                  <c:v>1.353E-7</c:v>
                </c:pt>
                <c:pt idx="333">
                  <c:v>1.353E-7</c:v>
                </c:pt>
                <c:pt idx="334">
                  <c:v>1.353E-7</c:v>
                </c:pt>
                <c:pt idx="335">
                  <c:v>1.353E-7</c:v>
                </c:pt>
                <c:pt idx="336">
                  <c:v>1.353E-7</c:v>
                </c:pt>
                <c:pt idx="337">
                  <c:v>1.353E-7</c:v>
                </c:pt>
                <c:pt idx="338">
                  <c:v>1.353E-7</c:v>
                </c:pt>
                <c:pt idx="339">
                  <c:v>1.353E-7</c:v>
                </c:pt>
                <c:pt idx="340">
                  <c:v>1.353E-7</c:v>
                </c:pt>
                <c:pt idx="341">
                  <c:v>1.353E-7</c:v>
                </c:pt>
                <c:pt idx="342">
                  <c:v>1.353E-7</c:v>
                </c:pt>
                <c:pt idx="343">
                  <c:v>1.353E-7</c:v>
                </c:pt>
                <c:pt idx="344">
                  <c:v>1.353E-7</c:v>
                </c:pt>
                <c:pt idx="345">
                  <c:v>1.353E-7</c:v>
                </c:pt>
                <c:pt idx="346">
                  <c:v>1.353E-7</c:v>
                </c:pt>
                <c:pt idx="347">
                  <c:v>1.353E-7</c:v>
                </c:pt>
                <c:pt idx="348">
                  <c:v>1.353E-7</c:v>
                </c:pt>
                <c:pt idx="349">
                  <c:v>1.353E-7</c:v>
                </c:pt>
                <c:pt idx="350">
                  <c:v>1.353E-7</c:v>
                </c:pt>
                <c:pt idx="351">
                  <c:v>1.353E-7</c:v>
                </c:pt>
                <c:pt idx="352">
                  <c:v>1.353E-7</c:v>
                </c:pt>
                <c:pt idx="353">
                  <c:v>1.353E-7</c:v>
                </c:pt>
                <c:pt idx="354">
                  <c:v>1.353E-7</c:v>
                </c:pt>
                <c:pt idx="355">
                  <c:v>1.353E-7</c:v>
                </c:pt>
                <c:pt idx="356">
                  <c:v>1.353E-7</c:v>
                </c:pt>
                <c:pt idx="357">
                  <c:v>1.353E-7</c:v>
                </c:pt>
                <c:pt idx="358">
                  <c:v>1.353E-7</c:v>
                </c:pt>
                <c:pt idx="359">
                  <c:v>1.353E-7</c:v>
                </c:pt>
                <c:pt idx="360">
                  <c:v>1.353E-7</c:v>
                </c:pt>
                <c:pt idx="361">
                  <c:v>1.353E-7</c:v>
                </c:pt>
                <c:pt idx="362">
                  <c:v>1.353E-7</c:v>
                </c:pt>
                <c:pt idx="363">
                  <c:v>1.353E-7</c:v>
                </c:pt>
                <c:pt idx="364">
                  <c:v>1.353E-7</c:v>
                </c:pt>
                <c:pt idx="365">
                  <c:v>1.353E-7</c:v>
                </c:pt>
                <c:pt idx="366">
                  <c:v>1.353E-7</c:v>
                </c:pt>
                <c:pt idx="367">
                  <c:v>1.353E-7</c:v>
                </c:pt>
                <c:pt idx="368">
                  <c:v>1.353E-7</c:v>
                </c:pt>
                <c:pt idx="369">
                  <c:v>1.353E-7</c:v>
                </c:pt>
                <c:pt idx="370">
                  <c:v>1.353E-7</c:v>
                </c:pt>
                <c:pt idx="371">
                  <c:v>1.353E-7</c:v>
                </c:pt>
                <c:pt idx="372">
                  <c:v>1.353E-7</c:v>
                </c:pt>
                <c:pt idx="373">
                  <c:v>1.353E-7</c:v>
                </c:pt>
                <c:pt idx="374">
                  <c:v>1.353E-7</c:v>
                </c:pt>
                <c:pt idx="375">
                  <c:v>1.353E-7</c:v>
                </c:pt>
                <c:pt idx="376">
                  <c:v>1.353E-7</c:v>
                </c:pt>
                <c:pt idx="377">
                  <c:v>1.353E-7</c:v>
                </c:pt>
                <c:pt idx="378">
                  <c:v>1.353E-7</c:v>
                </c:pt>
                <c:pt idx="379">
                  <c:v>1.353E-7</c:v>
                </c:pt>
                <c:pt idx="380">
                  <c:v>1.353E-7</c:v>
                </c:pt>
                <c:pt idx="381">
                  <c:v>1.353E-7</c:v>
                </c:pt>
                <c:pt idx="382">
                  <c:v>1.353E-7</c:v>
                </c:pt>
                <c:pt idx="383">
                  <c:v>1.353E-7</c:v>
                </c:pt>
                <c:pt idx="384">
                  <c:v>1.353E-7</c:v>
                </c:pt>
                <c:pt idx="385">
                  <c:v>1.353E-7</c:v>
                </c:pt>
                <c:pt idx="386">
                  <c:v>1.353E-7</c:v>
                </c:pt>
                <c:pt idx="387">
                  <c:v>1.353E-7</c:v>
                </c:pt>
                <c:pt idx="388">
                  <c:v>1.353E-7</c:v>
                </c:pt>
                <c:pt idx="389">
                  <c:v>1.353E-7</c:v>
                </c:pt>
                <c:pt idx="390">
                  <c:v>1.353E-7</c:v>
                </c:pt>
                <c:pt idx="391">
                  <c:v>1.353E-7</c:v>
                </c:pt>
                <c:pt idx="392">
                  <c:v>1.353E-7</c:v>
                </c:pt>
                <c:pt idx="393">
                  <c:v>1.353E-7</c:v>
                </c:pt>
                <c:pt idx="394">
                  <c:v>1.353E-7</c:v>
                </c:pt>
                <c:pt idx="395">
                  <c:v>1.353E-7</c:v>
                </c:pt>
                <c:pt idx="396">
                  <c:v>1.353E-7</c:v>
                </c:pt>
                <c:pt idx="397">
                  <c:v>1.353E-7</c:v>
                </c:pt>
                <c:pt idx="398">
                  <c:v>1.353E-7</c:v>
                </c:pt>
                <c:pt idx="399">
                  <c:v>1.353E-7</c:v>
                </c:pt>
                <c:pt idx="400">
                  <c:v>1.353E-7</c:v>
                </c:pt>
                <c:pt idx="401">
                  <c:v>1.353E-7</c:v>
                </c:pt>
                <c:pt idx="402">
                  <c:v>1.353E-7</c:v>
                </c:pt>
                <c:pt idx="403">
                  <c:v>1.353E-7</c:v>
                </c:pt>
                <c:pt idx="404">
                  <c:v>1.353E-7</c:v>
                </c:pt>
                <c:pt idx="405">
                  <c:v>1.353E-7</c:v>
                </c:pt>
                <c:pt idx="406">
                  <c:v>1.353E-7</c:v>
                </c:pt>
                <c:pt idx="407">
                  <c:v>1.353E-7</c:v>
                </c:pt>
                <c:pt idx="408">
                  <c:v>1.353E-7</c:v>
                </c:pt>
                <c:pt idx="409">
                  <c:v>1.353E-7</c:v>
                </c:pt>
                <c:pt idx="410">
                  <c:v>1.353E-7</c:v>
                </c:pt>
                <c:pt idx="411">
                  <c:v>1.353E-7</c:v>
                </c:pt>
                <c:pt idx="412">
                  <c:v>1.353E-7</c:v>
                </c:pt>
                <c:pt idx="413">
                  <c:v>1.353E-7</c:v>
                </c:pt>
                <c:pt idx="414">
                  <c:v>1.353E-7</c:v>
                </c:pt>
                <c:pt idx="415">
                  <c:v>1.353E-7</c:v>
                </c:pt>
                <c:pt idx="416">
                  <c:v>1.353E-7</c:v>
                </c:pt>
                <c:pt idx="417">
                  <c:v>1.353E-7</c:v>
                </c:pt>
                <c:pt idx="418">
                  <c:v>1.353E-7</c:v>
                </c:pt>
                <c:pt idx="419">
                  <c:v>1.353E-7</c:v>
                </c:pt>
                <c:pt idx="420">
                  <c:v>1.353E-7</c:v>
                </c:pt>
                <c:pt idx="421">
                  <c:v>1.353E-7</c:v>
                </c:pt>
                <c:pt idx="422">
                  <c:v>1.353E-7</c:v>
                </c:pt>
                <c:pt idx="423">
                  <c:v>1.353E-7</c:v>
                </c:pt>
                <c:pt idx="424">
                  <c:v>1.353E-7</c:v>
                </c:pt>
                <c:pt idx="425">
                  <c:v>1.353E-7</c:v>
                </c:pt>
                <c:pt idx="426">
                  <c:v>1.353E-7</c:v>
                </c:pt>
                <c:pt idx="427">
                  <c:v>1.353E-7</c:v>
                </c:pt>
                <c:pt idx="428">
                  <c:v>1.353E-7</c:v>
                </c:pt>
                <c:pt idx="429">
                  <c:v>1.353E-7</c:v>
                </c:pt>
                <c:pt idx="430">
                  <c:v>1.353E-7</c:v>
                </c:pt>
                <c:pt idx="431">
                  <c:v>1.353E-7</c:v>
                </c:pt>
                <c:pt idx="432">
                  <c:v>1.353E-7</c:v>
                </c:pt>
                <c:pt idx="433">
                  <c:v>1.353E-7</c:v>
                </c:pt>
                <c:pt idx="434">
                  <c:v>1.353E-7</c:v>
                </c:pt>
                <c:pt idx="435">
                  <c:v>1.353E-7</c:v>
                </c:pt>
                <c:pt idx="436">
                  <c:v>1.353E-7</c:v>
                </c:pt>
                <c:pt idx="437">
                  <c:v>1.353E-7</c:v>
                </c:pt>
                <c:pt idx="438">
                  <c:v>1.353E-7</c:v>
                </c:pt>
                <c:pt idx="439">
                  <c:v>1.353E-7</c:v>
                </c:pt>
                <c:pt idx="440">
                  <c:v>1.353E-7</c:v>
                </c:pt>
                <c:pt idx="441">
                  <c:v>1.353E-7</c:v>
                </c:pt>
                <c:pt idx="442">
                  <c:v>1.353E-7</c:v>
                </c:pt>
                <c:pt idx="443">
                  <c:v>1.353E-7</c:v>
                </c:pt>
                <c:pt idx="444">
                  <c:v>1.353E-7</c:v>
                </c:pt>
                <c:pt idx="445">
                  <c:v>1.353E-7</c:v>
                </c:pt>
                <c:pt idx="446">
                  <c:v>1.353E-7</c:v>
                </c:pt>
                <c:pt idx="447">
                  <c:v>1.353E-7</c:v>
                </c:pt>
                <c:pt idx="448">
                  <c:v>1.353E-7</c:v>
                </c:pt>
                <c:pt idx="449">
                  <c:v>1.353E-7</c:v>
                </c:pt>
                <c:pt idx="450">
                  <c:v>1.353E-7</c:v>
                </c:pt>
                <c:pt idx="451">
                  <c:v>1.353E-7</c:v>
                </c:pt>
                <c:pt idx="452">
                  <c:v>1.353E-7</c:v>
                </c:pt>
                <c:pt idx="453">
                  <c:v>1.353E-7</c:v>
                </c:pt>
                <c:pt idx="454">
                  <c:v>1.353E-7</c:v>
                </c:pt>
                <c:pt idx="455">
                  <c:v>1.353E-7</c:v>
                </c:pt>
                <c:pt idx="456">
                  <c:v>1.353E-7</c:v>
                </c:pt>
                <c:pt idx="457">
                  <c:v>1.353E-7</c:v>
                </c:pt>
                <c:pt idx="458">
                  <c:v>1.353E-7</c:v>
                </c:pt>
                <c:pt idx="459">
                  <c:v>1.353E-7</c:v>
                </c:pt>
                <c:pt idx="460">
                  <c:v>1.353E-7</c:v>
                </c:pt>
                <c:pt idx="461">
                  <c:v>1.353E-7</c:v>
                </c:pt>
                <c:pt idx="462">
                  <c:v>1.353E-7</c:v>
                </c:pt>
                <c:pt idx="463">
                  <c:v>1.353E-7</c:v>
                </c:pt>
                <c:pt idx="464">
                  <c:v>1.353E-7</c:v>
                </c:pt>
                <c:pt idx="465">
                  <c:v>1.353E-7</c:v>
                </c:pt>
                <c:pt idx="466">
                  <c:v>1.353E-7</c:v>
                </c:pt>
                <c:pt idx="467">
                  <c:v>1.353E-7</c:v>
                </c:pt>
                <c:pt idx="468">
                  <c:v>1.353E-7</c:v>
                </c:pt>
                <c:pt idx="469">
                  <c:v>1.353E-7</c:v>
                </c:pt>
                <c:pt idx="470">
                  <c:v>1.353E-7</c:v>
                </c:pt>
                <c:pt idx="471">
                  <c:v>1.353E-7</c:v>
                </c:pt>
                <c:pt idx="472">
                  <c:v>1.353E-7</c:v>
                </c:pt>
                <c:pt idx="473">
                  <c:v>1.353E-7</c:v>
                </c:pt>
                <c:pt idx="474">
                  <c:v>1.353E-7</c:v>
                </c:pt>
                <c:pt idx="475">
                  <c:v>1.353E-7</c:v>
                </c:pt>
                <c:pt idx="476">
                  <c:v>1.353E-7</c:v>
                </c:pt>
                <c:pt idx="477">
                  <c:v>1.353E-7</c:v>
                </c:pt>
                <c:pt idx="478">
                  <c:v>1.353E-7</c:v>
                </c:pt>
                <c:pt idx="479">
                  <c:v>1.353E-7</c:v>
                </c:pt>
                <c:pt idx="480">
                  <c:v>1.353E-7</c:v>
                </c:pt>
                <c:pt idx="481">
                  <c:v>1.353E-7</c:v>
                </c:pt>
                <c:pt idx="482">
                  <c:v>1.353E-7</c:v>
                </c:pt>
                <c:pt idx="483">
                  <c:v>1.353E-7</c:v>
                </c:pt>
                <c:pt idx="484">
                  <c:v>1.353E-7</c:v>
                </c:pt>
                <c:pt idx="485">
                  <c:v>1.353E-7</c:v>
                </c:pt>
                <c:pt idx="486">
                  <c:v>1.353E-7</c:v>
                </c:pt>
                <c:pt idx="487">
                  <c:v>1.353E-7</c:v>
                </c:pt>
                <c:pt idx="488">
                  <c:v>1.353E-7</c:v>
                </c:pt>
                <c:pt idx="489">
                  <c:v>1.353E-7</c:v>
                </c:pt>
                <c:pt idx="490">
                  <c:v>1.353E-7</c:v>
                </c:pt>
                <c:pt idx="491">
                  <c:v>1.353E-7</c:v>
                </c:pt>
                <c:pt idx="492">
                  <c:v>1.353E-7</c:v>
                </c:pt>
                <c:pt idx="493">
                  <c:v>1.353E-7</c:v>
                </c:pt>
                <c:pt idx="494">
                  <c:v>1.353E-7</c:v>
                </c:pt>
                <c:pt idx="495">
                  <c:v>1.353E-7</c:v>
                </c:pt>
                <c:pt idx="496">
                  <c:v>1.353E-7</c:v>
                </c:pt>
                <c:pt idx="497">
                  <c:v>1.353E-7</c:v>
                </c:pt>
                <c:pt idx="498">
                  <c:v>1.353E-7</c:v>
                </c:pt>
                <c:pt idx="499">
                  <c:v>1.353E-7</c:v>
                </c:pt>
                <c:pt idx="500">
                  <c:v>1.353E-7</c:v>
                </c:pt>
                <c:pt idx="501">
                  <c:v>1.353E-7</c:v>
                </c:pt>
                <c:pt idx="502">
                  <c:v>1.353E-7</c:v>
                </c:pt>
                <c:pt idx="503">
                  <c:v>1.353E-7</c:v>
                </c:pt>
                <c:pt idx="504">
                  <c:v>1.353E-7</c:v>
                </c:pt>
                <c:pt idx="505">
                  <c:v>1.353E-7</c:v>
                </c:pt>
                <c:pt idx="506">
                  <c:v>1.353E-7</c:v>
                </c:pt>
                <c:pt idx="507">
                  <c:v>1.353E-7</c:v>
                </c:pt>
                <c:pt idx="508">
                  <c:v>1.353E-7</c:v>
                </c:pt>
                <c:pt idx="509">
                  <c:v>1.353E-7</c:v>
                </c:pt>
                <c:pt idx="510">
                  <c:v>1.353E-7</c:v>
                </c:pt>
                <c:pt idx="511">
                  <c:v>1.353E-7</c:v>
                </c:pt>
                <c:pt idx="512">
                  <c:v>1.353E-7</c:v>
                </c:pt>
                <c:pt idx="513">
                  <c:v>1.353E-7</c:v>
                </c:pt>
                <c:pt idx="514">
                  <c:v>1.3519999999999999E-7</c:v>
                </c:pt>
                <c:pt idx="515">
                  <c:v>1.3519999999999999E-7</c:v>
                </c:pt>
                <c:pt idx="516">
                  <c:v>1.3519999999999999E-7</c:v>
                </c:pt>
                <c:pt idx="517">
                  <c:v>1.3519999999999999E-7</c:v>
                </c:pt>
                <c:pt idx="518">
                  <c:v>1.3519999999999999E-7</c:v>
                </c:pt>
                <c:pt idx="519">
                  <c:v>1.3519999999999999E-7</c:v>
                </c:pt>
                <c:pt idx="520">
                  <c:v>1.3519999999999999E-7</c:v>
                </c:pt>
                <c:pt idx="521">
                  <c:v>1.3519999999999999E-7</c:v>
                </c:pt>
                <c:pt idx="522">
                  <c:v>1.3519999999999999E-7</c:v>
                </c:pt>
                <c:pt idx="523">
                  <c:v>1.3519999999999999E-7</c:v>
                </c:pt>
                <c:pt idx="524">
                  <c:v>1.3519999999999999E-7</c:v>
                </c:pt>
                <c:pt idx="525">
                  <c:v>1.3519999999999999E-7</c:v>
                </c:pt>
                <c:pt idx="526">
                  <c:v>1.3519999999999999E-7</c:v>
                </c:pt>
                <c:pt idx="527">
                  <c:v>1.3519999999999999E-7</c:v>
                </c:pt>
                <c:pt idx="528">
                  <c:v>1.3519999999999999E-7</c:v>
                </c:pt>
                <c:pt idx="529">
                  <c:v>1.3519999999999999E-7</c:v>
                </c:pt>
                <c:pt idx="530">
                  <c:v>1.3519999999999999E-7</c:v>
                </c:pt>
                <c:pt idx="531">
                  <c:v>1.3519999999999999E-7</c:v>
                </c:pt>
                <c:pt idx="532">
                  <c:v>1.3519999999999999E-7</c:v>
                </c:pt>
                <c:pt idx="533">
                  <c:v>1.3519999999999999E-7</c:v>
                </c:pt>
                <c:pt idx="534">
                  <c:v>1.3519999999999999E-7</c:v>
                </c:pt>
                <c:pt idx="535">
                  <c:v>1.3519999999999999E-7</c:v>
                </c:pt>
                <c:pt idx="536">
                  <c:v>1.3519999999999999E-7</c:v>
                </c:pt>
                <c:pt idx="537">
                  <c:v>1.3519999999999999E-7</c:v>
                </c:pt>
                <c:pt idx="538">
                  <c:v>1.3519999999999999E-7</c:v>
                </c:pt>
                <c:pt idx="539">
                  <c:v>1.3519999999999999E-7</c:v>
                </c:pt>
                <c:pt idx="540">
                  <c:v>1.3519999999999999E-7</c:v>
                </c:pt>
                <c:pt idx="541">
                  <c:v>1.3519999999999999E-7</c:v>
                </c:pt>
                <c:pt idx="542">
                  <c:v>1.3519999999999999E-7</c:v>
                </c:pt>
                <c:pt idx="543">
                  <c:v>1.3519999999999999E-7</c:v>
                </c:pt>
                <c:pt idx="544">
                  <c:v>1.3519999999999999E-7</c:v>
                </c:pt>
                <c:pt idx="545">
                  <c:v>1.3519999999999999E-7</c:v>
                </c:pt>
                <c:pt idx="546">
                  <c:v>1.3519999999999999E-7</c:v>
                </c:pt>
                <c:pt idx="547">
                  <c:v>1.3519999999999999E-7</c:v>
                </c:pt>
                <c:pt idx="548">
                  <c:v>1.3519999999999999E-7</c:v>
                </c:pt>
                <c:pt idx="549">
                  <c:v>1.3519999999999999E-7</c:v>
                </c:pt>
                <c:pt idx="550">
                  <c:v>1.3519999999999999E-7</c:v>
                </c:pt>
                <c:pt idx="551">
                  <c:v>1.3519999999999999E-7</c:v>
                </c:pt>
                <c:pt idx="552">
                  <c:v>1.3519999999999999E-7</c:v>
                </c:pt>
                <c:pt idx="553">
                  <c:v>1.3519999999999999E-7</c:v>
                </c:pt>
                <c:pt idx="554">
                  <c:v>1.3519999999999999E-7</c:v>
                </c:pt>
                <c:pt idx="555">
                  <c:v>1.3519999999999999E-7</c:v>
                </c:pt>
                <c:pt idx="556">
                  <c:v>1.3519999999999999E-7</c:v>
                </c:pt>
                <c:pt idx="557">
                  <c:v>1.3519999999999999E-7</c:v>
                </c:pt>
                <c:pt idx="558">
                  <c:v>1.3519999999999999E-7</c:v>
                </c:pt>
                <c:pt idx="559">
                  <c:v>1.3519999999999999E-7</c:v>
                </c:pt>
                <c:pt idx="560">
                  <c:v>1.3519999999999999E-7</c:v>
                </c:pt>
                <c:pt idx="561">
                  <c:v>1.3519999999999999E-7</c:v>
                </c:pt>
                <c:pt idx="562">
                  <c:v>1.3519999999999999E-7</c:v>
                </c:pt>
                <c:pt idx="563">
                  <c:v>1.3519999999999999E-7</c:v>
                </c:pt>
                <c:pt idx="564">
                  <c:v>1.3519999999999999E-7</c:v>
                </c:pt>
                <c:pt idx="565">
                  <c:v>1.3519999999999999E-7</c:v>
                </c:pt>
                <c:pt idx="566">
                  <c:v>1.3519999999999999E-7</c:v>
                </c:pt>
                <c:pt idx="567">
                  <c:v>1.3519999999999999E-7</c:v>
                </c:pt>
                <c:pt idx="568">
                  <c:v>1.3519999999999999E-7</c:v>
                </c:pt>
                <c:pt idx="569">
                  <c:v>1.3519999999999999E-7</c:v>
                </c:pt>
                <c:pt idx="570">
                  <c:v>1.3519999999999999E-7</c:v>
                </c:pt>
                <c:pt idx="571">
                  <c:v>1.3519999999999999E-7</c:v>
                </c:pt>
                <c:pt idx="572">
                  <c:v>1.3519999999999999E-7</c:v>
                </c:pt>
                <c:pt idx="573">
                  <c:v>1.3519999999999999E-7</c:v>
                </c:pt>
                <c:pt idx="574">
                  <c:v>1.3519999999999999E-7</c:v>
                </c:pt>
                <c:pt idx="575">
                  <c:v>1.3519999999999999E-7</c:v>
                </c:pt>
                <c:pt idx="576">
                  <c:v>1.3519999999999999E-7</c:v>
                </c:pt>
                <c:pt idx="577">
                  <c:v>1.3519999999999999E-7</c:v>
                </c:pt>
                <c:pt idx="578">
                  <c:v>1.3519999999999999E-7</c:v>
                </c:pt>
                <c:pt idx="579">
                  <c:v>1.3519999999999999E-7</c:v>
                </c:pt>
                <c:pt idx="580">
                  <c:v>1.3519999999999999E-7</c:v>
                </c:pt>
                <c:pt idx="581">
                  <c:v>1.3519999999999999E-7</c:v>
                </c:pt>
                <c:pt idx="582">
                  <c:v>1.3519999999999999E-7</c:v>
                </c:pt>
                <c:pt idx="583">
                  <c:v>1.3519999999999999E-7</c:v>
                </c:pt>
                <c:pt idx="584">
                  <c:v>1.3519999999999999E-7</c:v>
                </c:pt>
                <c:pt idx="585">
                  <c:v>1.3519999999999999E-7</c:v>
                </c:pt>
                <c:pt idx="586">
                  <c:v>1.3519999999999999E-7</c:v>
                </c:pt>
                <c:pt idx="587">
                  <c:v>1.3519999999999999E-7</c:v>
                </c:pt>
                <c:pt idx="588">
                  <c:v>1.3519999999999999E-7</c:v>
                </c:pt>
                <c:pt idx="589">
                  <c:v>1.3519999999999999E-7</c:v>
                </c:pt>
                <c:pt idx="590">
                  <c:v>1.3519999999999999E-7</c:v>
                </c:pt>
                <c:pt idx="591">
                  <c:v>1.3519999999999999E-7</c:v>
                </c:pt>
                <c:pt idx="592">
                  <c:v>1.3519999999999999E-7</c:v>
                </c:pt>
                <c:pt idx="593">
                  <c:v>1.3519999999999999E-7</c:v>
                </c:pt>
                <c:pt idx="594">
                  <c:v>1.3519999999999999E-7</c:v>
                </c:pt>
                <c:pt idx="595">
                  <c:v>1.3519999999999999E-7</c:v>
                </c:pt>
                <c:pt idx="596">
                  <c:v>1.3519999999999999E-7</c:v>
                </c:pt>
                <c:pt idx="597">
                  <c:v>1.3519999999999999E-7</c:v>
                </c:pt>
                <c:pt idx="598">
                  <c:v>1.3519999999999999E-7</c:v>
                </c:pt>
                <c:pt idx="599">
                  <c:v>1.3519999999999999E-7</c:v>
                </c:pt>
                <c:pt idx="600">
                  <c:v>1.3519999999999999E-7</c:v>
                </c:pt>
                <c:pt idx="601">
                  <c:v>1.3519999999999999E-7</c:v>
                </c:pt>
                <c:pt idx="602">
                  <c:v>1.3519999999999999E-7</c:v>
                </c:pt>
                <c:pt idx="603">
                  <c:v>1.3519999999999999E-7</c:v>
                </c:pt>
                <c:pt idx="604">
                  <c:v>1.3519999999999999E-7</c:v>
                </c:pt>
                <c:pt idx="605">
                  <c:v>1.3519999999999999E-7</c:v>
                </c:pt>
                <c:pt idx="606">
                  <c:v>1.3519999999999999E-7</c:v>
                </c:pt>
                <c:pt idx="607">
                  <c:v>1.3519999999999999E-7</c:v>
                </c:pt>
                <c:pt idx="608">
                  <c:v>1.3519999999999999E-7</c:v>
                </c:pt>
                <c:pt idx="609">
                  <c:v>1.3519999999999999E-7</c:v>
                </c:pt>
                <c:pt idx="610">
                  <c:v>1.3519999999999999E-7</c:v>
                </c:pt>
                <c:pt idx="611">
                  <c:v>1.3519999999999999E-7</c:v>
                </c:pt>
                <c:pt idx="612">
                  <c:v>1.3519999999999999E-7</c:v>
                </c:pt>
                <c:pt idx="613">
                  <c:v>1.3519999999999999E-7</c:v>
                </c:pt>
                <c:pt idx="614">
                  <c:v>1.3519999999999999E-7</c:v>
                </c:pt>
                <c:pt idx="615">
                  <c:v>1.3519999999999999E-7</c:v>
                </c:pt>
                <c:pt idx="616">
                  <c:v>1.3519999999999999E-7</c:v>
                </c:pt>
                <c:pt idx="617">
                  <c:v>1.3519999999999999E-7</c:v>
                </c:pt>
                <c:pt idx="618">
                  <c:v>1.3519999999999999E-7</c:v>
                </c:pt>
                <c:pt idx="619">
                  <c:v>1.3519999999999999E-7</c:v>
                </c:pt>
                <c:pt idx="620">
                  <c:v>1.3519999999999999E-7</c:v>
                </c:pt>
                <c:pt idx="621">
                  <c:v>1.3519999999999999E-7</c:v>
                </c:pt>
                <c:pt idx="622">
                  <c:v>1.3519999999999999E-7</c:v>
                </c:pt>
                <c:pt idx="623">
                  <c:v>1.3519999999999999E-7</c:v>
                </c:pt>
                <c:pt idx="624">
                  <c:v>1.3519999999999999E-7</c:v>
                </c:pt>
                <c:pt idx="625">
                  <c:v>1.3519999999999999E-7</c:v>
                </c:pt>
                <c:pt idx="626">
                  <c:v>1.3519999999999999E-7</c:v>
                </c:pt>
                <c:pt idx="627">
                  <c:v>1.3519999999999999E-7</c:v>
                </c:pt>
                <c:pt idx="628">
                  <c:v>1.3519999999999999E-7</c:v>
                </c:pt>
                <c:pt idx="629">
                  <c:v>1.3519999999999999E-7</c:v>
                </c:pt>
                <c:pt idx="630">
                  <c:v>1.3519999999999999E-7</c:v>
                </c:pt>
                <c:pt idx="631">
                  <c:v>1.3519999999999999E-7</c:v>
                </c:pt>
                <c:pt idx="632">
                  <c:v>1.3519999999999999E-7</c:v>
                </c:pt>
                <c:pt idx="633">
                  <c:v>1.3519999999999999E-7</c:v>
                </c:pt>
                <c:pt idx="634">
                  <c:v>1.3519999999999999E-7</c:v>
                </c:pt>
                <c:pt idx="635">
                  <c:v>1.3519999999999999E-7</c:v>
                </c:pt>
                <c:pt idx="636">
                  <c:v>1.3519999999999999E-7</c:v>
                </c:pt>
                <c:pt idx="637">
                  <c:v>1.3519999999999999E-7</c:v>
                </c:pt>
                <c:pt idx="638">
                  <c:v>1.3519999999999999E-7</c:v>
                </c:pt>
                <c:pt idx="639">
                  <c:v>1.3519999999999999E-7</c:v>
                </c:pt>
                <c:pt idx="640">
                  <c:v>1.3519999999999999E-7</c:v>
                </c:pt>
                <c:pt idx="641">
                  <c:v>1.3519999999999999E-7</c:v>
                </c:pt>
                <c:pt idx="642">
                  <c:v>1.3519999999999999E-7</c:v>
                </c:pt>
                <c:pt idx="643">
                  <c:v>1.3519999999999999E-7</c:v>
                </c:pt>
                <c:pt idx="644">
                  <c:v>1.3519999999999999E-7</c:v>
                </c:pt>
                <c:pt idx="645">
                  <c:v>1.3519999999999999E-7</c:v>
                </c:pt>
                <c:pt idx="646">
                  <c:v>1.3519999999999999E-7</c:v>
                </c:pt>
                <c:pt idx="647">
                  <c:v>1.3519999999999999E-7</c:v>
                </c:pt>
                <c:pt idx="648">
                  <c:v>1.3519999999999999E-7</c:v>
                </c:pt>
                <c:pt idx="649">
                  <c:v>1.3519999999999999E-7</c:v>
                </c:pt>
                <c:pt idx="650">
                  <c:v>1.3519999999999999E-7</c:v>
                </c:pt>
                <c:pt idx="651">
                  <c:v>1.3519999999999999E-7</c:v>
                </c:pt>
                <c:pt idx="652">
                  <c:v>1.3519999999999999E-7</c:v>
                </c:pt>
                <c:pt idx="653">
                  <c:v>1.3519999999999999E-7</c:v>
                </c:pt>
                <c:pt idx="654">
                  <c:v>1.3519999999999999E-7</c:v>
                </c:pt>
                <c:pt idx="655">
                  <c:v>1.3519999999999999E-7</c:v>
                </c:pt>
                <c:pt idx="656">
                  <c:v>1.3519999999999999E-7</c:v>
                </c:pt>
                <c:pt idx="657">
                  <c:v>1.3519999999999999E-7</c:v>
                </c:pt>
                <c:pt idx="658">
                  <c:v>1.3519999999999999E-7</c:v>
                </c:pt>
                <c:pt idx="659">
                  <c:v>1.3519999999999999E-7</c:v>
                </c:pt>
                <c:pt idx="660">
                  <c:v>1.3519999999999999E-7</c:v>
                </c:pt>
                <c:pt idx="661">
                  <c:v>1.3519999999999999E-7</c:v>
                </c:pt>
                <c:pt idx="662">
                  <c:v>1.3519999999999999E-7</c:v>
                </c:pt>
                <c:pt idx="663">
                  <c:v>1.3519999999999999E-7</c:v>
                </c:pt>
                <c:pt idx="664">
                  <c:v>1.3519999999999999E-7</c:v>
                </c:pt>
                <c:pt idx="665">
                  <c:v>1.3519999999999999E-7</c:v>
                </c:pt>
                <c:pt idx="666">
                  <c:v>1.3519999999999999E-7</c:v>
                </c:pt>
                <c:pt idx="667">
                  <c:v>1.3519999999999999E-7</c:v>
                </c:pt>
                <c:pt idx="668">
                  <c:v>1.3519999999999999E-7</c:v>
                </c:pt>
                <c:pt idx="669">
                  <c:v>1.3519999999999999E-7</c:v>
                </c:pt>
                <c:pt idx="670">
                  <c:v>1.3519999999999999E-7</c:v>
                </c:pt>
                <c:pt idx="671">
                  <c:v>1.3519999999999999E-7</c:v>
                </c:pt>
                <c:pt idx="672">
                  <c:v>1.3519999999999999E-7</c:v>
                </c:pt>
                <c:pt idx="673">
                  <c:v>1.3519999999999999E-7</c:v>
                </c:pt>
                <c:pt idx="674">
                  <c:v>1.3519999999999999E-7</c:v>
                </c:pt>
                <c:pt idx="675">
                  <c:v>1.3519999999999999E-7</c:v>
                </c:pt>
                <c:pt idx="676">
                  <c:v>1.3519999999999999E-7</c:v>
                </c:pt>
                <c:pt idx="677">
                  <c:v>1.3519999999999999E-7</c:v>
                </c:pt>
                <c:pt idx="678">
                  <c:v>1.3519999999999999E-7</c:v>
                </c:pt>
                <c:pt idx="679">
                  <c:v>1.3519999999999999E-7</c:v>
                </c:pt>
                <c:pt idx="680">
                  <c:v>1.3519999999999999E-7</c:v>
                </c:pt>
                <c:pt idx="681">
                  <c:v>1.3519999999999999E-7</c:v>
                </c:pt>
                <c:pt idx="682">
                  <c:v>1.3519999999999999E-7</c:v>
                </c:pt>
                <c:pt idx="683">
                  <c:v>1.3519999999999999E-7</c:v>
                </c:pt>
                <c:pt idx="684">
                  <c:v>1.3519999999999999E-7</c:v>
                </c:pt>
                <c:pt idx="685">
                  <c:v>1.3519999999999999E-7</c:v>
                </c:pt>
                <c:pt idx="686">
                  <c:v>1.3519999999999999E-7</c:v>
                </c:pt>
                <c:pt idx="687">
                  <c:v>1.3519999999999999E-7</c:v>
                </c:pt>
                <c:pt idx="688">
                  <c:v>1.3519999999999999E-7</c:v>
                </c:pt>
                <c:pt idx="689">
                  <c:v>1.3519999999999999E-7</c:v>
                </c:pt>
                <c:pt idx="690">
                  <c:v>1.3519999999999999E-7</c:v>
                </c:pt>
                <c:pt idx="691">
                  <c:v>1.3519999999999999E-7</c:v>
                </c:pt>
                <c:pt idx="692">
                  <c:v>1.3519999999999999E-7</c:v>
                </c:pt>
                <c:pt idx="693">
                  <c:v>1.3519999999999999E-7</c:v>
                </c:pt>
                <c:pt idx="694">
                  <c:v>1.3519999999999999E-7</c:v>
                </c:pt>
                <c:pt idx="695">
                  <c:v>1.3519999999999999E-7</c:v>
                </c:pt>
                <c:pt idx="696">
                  <c:v>1.3519999999999999E-7</c:v>
                </c:pt>
                <c:pt idx="697">
                  <c:v>1.3519999999999999E-7</c:v>
                </c:pt>
                <c:pt idx="698">
                  <c:v>1.3519999999999999E-7</c:v>
                </c:pt>
                <c:pt idx="699">
                  <c:v>1.3519999999999999E-7</c:v>
                </c:pt>
                <c:pt idx="700">
                  <c:v>1.3519999999999999E-7</c:v>
                </c:pt>
                <c:pt idx="701">
                  <c:v>1.3519999999999999E-7</c:v>
                </c:pt>
                <c:pt idx="702">
                  <c:v>1.3519999999999999E-7</c:v>
                </c:pt>
                <c:pt idx="703">
                  <c:v>1.3519999999999999E-7</c:v>
                </c:pt>
                <c:pt idx="704">
                  <c:v>1.3519999999999999E-7</c:v>
                </c:pt>
                <c:pt idx="705">
                  <c:v>1.3519999999999999E-7</c:v>
                </c:pt>
                <c:pt idx="706">
                  <c:v>1.3519999999999999E-7</c:v>
                </c:pt>
                <c:pt idx="707">
                  <c:v>1.3519999999999999E-7</c:v>
                </c:pt>
                <c:pt idx="708">
                  <c:v>1.3519999999999999E-7</c:v>
                </c:pt>
                <c:pt idx="709">
                  <c:v>1.3519999999999999E-7</c:v>
                </c:pt>
                <c:pt idx="710">
                  <c:v>1.3519999999999999E-7</c:v>
                </c:pt>
                <c:pt idx="711">
                  <c:v>1.3519999999999999E-7</c:v>
                </c:pt>
                <c:pt idx="712">
                  <c:v>1.3519999999999999E-7</c:v>
                </c:pt>
                <c:pt idx="713">
                  <c:v>1.3519999999999999E-7</c:v>
                </c:pt>
                <c:pt idx="714">
                  <c:v>1.3519999999999999E-7</c:v>
                </c:pt>
                <c:pt idx="715">
                  <c:v>1.3519999999999999E-7</c:v>
                </c:pt>
                <c:pt idx="716">
                  <c:v>1.3519999999999999E-7</c:v>
                </c:pt>
                <c:pt idx="717">
                  <c:v>1.3519999999999999E-7</c:v>
                </c:pt>
                <c:pt idx="718">
                  <c:v>1.3519999999999999E-7</c:v>
                </c:pt>
                <c:pt idx="719">
                  <c:v>1.3519999999999999E-7</c:v>
                </c:pt>
                <c:pt idx="720">
                  <c:v>1.3519999999999999E-7</c:v>
                </c:pt>
                <c:pt idx="721">
                  <c:v>1.3519999999999999E-7</c:v>
                </c:pt>
                <c:pt idx="722">
                  <c:v>1.3519999999999999E-7</c:v>
                </c:pt>
                <c:pt idx="723">
                  <c:v>1.3519999999999999E-7</c:v>
                </c:pt>
                <c:pt idx="724">
                  <c:v>1.3519999999999999E-7</c:v>
                </c:pt>
                <c:pt idx="725">
                  <c:v>1.3519999999999999E-7</c:v>
                </c:pt>
                <c:pt idx="726">
                  <c:v>1.3519999999999999E-7</c:v>
                </c:pt>
                <c:pt idx="727">
                  <c:v>1.3519999999999999E-7</c:v>
                </c:pt>
                <c:pt idx="728">
                  <c:v>1.3519999999999999E-7</c:v>
                </c:pt>
                <c:pt idx="729">
                  <c:v>1.3519999999999999E-7</c:v>
                </c:pt>
                <c:pt idx="730">
                  <c:v>1.3519999999999999E-7</c:v>
                </c:pt>
                <c:pt idx="731">
                  <c:v>1.3519999999999999E-7</c:v>
                </c:pt>
                <c:pt idx="732">
                  <c:v>1.3519999999999999E-7</c:v>
                </c:pt>
                <c:pt idx="733">
                  <c:v>1.3519999999999999E-7</c:v>
                </c:pt>
                <c:pt idx="734">
                  <c:v>1.3519999999999999E-7</c:v>
                </c:pt>
                <c:pt idx="735">
                  <c:v>1.3519999999999999E-7</c:v>
                </c:pt>
                <c:pt idx="736">
                  <c:v>1.3519999999999999E-7</c:v>
                </c:pt>
                <c:pt idx="737">
                  <c:v>1.3519999999999999E-7</c:v>
                </c:pt>
                <c:pt idx="738">
                  <c:v>1.3519999999999999E-7</c:v>
                </c:pt>
                <c:pt idx="739">
                  <c:v>1.3519999999999999E-7</c:v>
                </c:pt>
                <c:pt idx="740">
                  <c:v>1.3519999999999999E-7</c:v>
                </c:pt>
                <c:pt idx="741">
                  <c:v>1.3519999999999999E-7</c:v>
                </c:pt>
                <c:pt idx="742">
                  <c:v>1.3519999999999999E-7</c:v>
                </c:pt>
                <c:pt idx="743">
                  <c:v>1.3519999999999999E-7</c:v>
                </c:pt>
                <c:pt idx="744">
                  <c:v>1.3519999999999999E-7</c:v>
                </c:pt>
                <c:pt idx="745">
                  <c:v>1.3519999999999999E-7</c:v>
                </c:pt>
                <c:pt idx="746">
                  <c:v>1.3519999999999999E-7</c:v>
                </c:pt>
                <c:pt idx="747">
                  <c:v>1.3519999999999999E-7</c:v>
                </c:pt>
                <c:pt idx="748">
                  <c:v>1.3519999999999999E-7</c:v>
                </c:pt>
                <c:pt idx="749">
                  <c:v>1.3519999999999999E-7</c:v>
                </c:pt>
                <c:pt idx="750">
                  <c:v>1.3519999999999999E-7</c:v>
                </c:pt>
                <c:pt idx="751">
                  <c:v>1.3519999999999999E-7</c:v>
                </c:pt>
                <c:pt idx="752">
                  <c:v>1.3519999999999999E-7</c:v>
                </c:pt>
                <c:pt idx="753">
                  <c:v>1.3519999999999999E-7</c:v>
                </c:pt>
                <c:pt idx="754">
                  <c:v>1.3519999999999999E-7</c:v>
                </c:pt>
                <c:pt idx="755">
                  <c:v>1.3519999999999999E-7</c:v>
                </c:pt>
                <c:pt idx="756">
                  <c:v>1.3519999999999999E-7</c:v>
                </c:pt>
                <c:pt idx="757">
                  <c:v>1.3519999999999999E-7</c:v>
                </c:pt>
                <c:pt idx="758">
                  <c:v>1.3519999999999999E-7</c:v>
                </c:pt>
                <c:pt idx="759">
                  <c:v>1.3519999999999999E-7</c:v>
                </c:pt>
                <c:pt idx="760">
                  <c:v>1.3519999999999999E-7</c:v>
                </c:pt>
                <c:pt idx="761">
                  <c:v>1.3519999999999999E-7</c:v>
                </c:pt>
                <c:pt idx="762">
                  <c:v>1.3519999999999999E-7</c:v>
                </c:pt>
                <c:pt idx="763">
                  <c:v>1.3519999999999999E-7</c:v>
                </c:pt>
                <c:pt idx="764">
                  <c:v>1.3519999999999999E-7</c:v>
                </c:pt>
                <c:pt idx="765">
                  <c:v>1.3519999999999999E-7</c:v>
                </c:pt>
                <c:pt idx="766">
                  <c:v>1.3519999999999999E-7</c:v>
                </c:pt>
                <c:pt idx="767">
                  <c:v>1.3519999999999999E-7</c:v>
                </c:pt>
                <c:pt idx="768">
                  <c:v>1.3519999999999999E-7</c:v>
                </c:pt>
                <c:pt idx="769">
                  <c:v>1.3519999999999999E-7</c:v>
                </c:pt>
                <c:pt idx="770">
                  <c:v>1.3519999999999999E-7</c:v>
                </c:pt>
                <c:pt idx="771">
                  <c:v>1.3519999999999999E-7</c:v>
                </c:pt>
                <c:pt idx="772">
                  <c:v>1.3519999999999999E-7</c:v>
                </c:pt>
                <c:pt idx="773">
                  <c:v>1.3519999999999999E-7</c:v>
                </c:pt>
                <c:pt idx="774">
                  <c:v>1.3519999999999999E-7</c:v>
                </c:pt>
                <c:pt idx="775">
                  <c:v>1.3519999999999999E-7</c:v>
                </c:pt>
                <c:pt idx="776">
                  <c:v>1.3519999999999999E-7</c:v>
                </c:pt>
                <c:pt idx="777">
                  <c:v>1.3519999999999999E-7</c:v>
                </c:pt>
                <c:pt idx="778">
                  <c:v>1.3519999999999999E-7</c:v>
                </c:pt>
                <c:pt idx="779">
                  <c:v>1.3519999999999999E-7</c:v>
                </c:pt>
                <c:pt idx="780">
                  <c:v>1.3519999999999999E-7</c:v>
                </c:pt>
                <c:pt idx="781">
                  <c:v>1.3519999999999999E-7</c:v>
                </c:pt>
                <c:pt idx="782">
                  <c:v>1.3519999999999999E-7</c:v>
                </c:pt>
                <c:pt idx="783">
                  <c:v>1.3519999999999999E-7</c:v>
                </c:pt>
                <c:pt idx="784">
                  <c:v>1.3510000000000001E-7</c:v>
                </c:pt>
                <c:pt idx="785">
                  <c:v>1.3510000000000001E-7</c:v>
                </c:pt>
                <c:pt idx="786">
                  <c:v>1.3510000000000001E-7</c:v>
                </c:pt>
                <c:pt idx="787">
                  <c:v>1.3510000000000001E-7</c:v>
                </c:pt>
                <c:pt idx="788">
                  <c:v>1.3510000000000001E-7</c:v>
                </c:pt>
                <c:pt idx="789">
                  <c:v>1.3510000000000001E-7</c:v>
                </c:pt>
                <c:pt idx="790">
                  <c:v>1.3510000000000001E-7</c:v>
                </c:pt>
                <c:pt idx="791">
                  <c:v>1.3510000000000001E-7</c:v>
                </c:pt>
                <c:pt idx="792">
                  <c:v>1.3510000000000001E-7</c:v>
                </c:pt>
                <c:pt idx="793">
                  <c:v>1.3510000000000001E-7</c:v>
                </c:pt>
                <c:pt idx="794">
                  <c:v>1.3510000000000001E-7</c:v>
                </c:pt>
                <c:pt idx="795">
                  <c:v>1.3510000000000001E-7</c:v>
                </c:pt>
                <c:pt idx="796">
                  <c:v>1.3510000000000001E-7</c:v>
                </c:pt>
                <c:pt idx="797">
                  <c:v>1.3510000000000001E-7</c:v>
                </c:pt>
                <c:pt idx="798">
                  <c:v>1.3510000000000001E-7</c:v>
                </c:pt>
                <c:pt idx="799">
                  <c:v>1.3510000000000001E-7</c:v>
                </c:pt>
                <c:pt idx="800">
                  <c:v>1.3510000000000001E-7</c:v>
                </c:pt>
                <c:pt idx="801">
                  <c:v>1.3510000000000001E-7</c:v>
                </c:pt>
                <c:pt idx="802">
                  <c:v>1.3510000000000001E-7</c:v>
                </c:pt>
                <c:pt idx="803">
                  <c:v>1.3510000000000001E-7</c:v>
                </c:pt>
                <c:pt idx="804">
                  <c:v>1.3510000000000001E-7</c:v>
                </c:pt>
                <c:pt idx="805">
                  <c:v>1.3510000000000001E-7</c:v>
                </c:pt>
                <c:pt idx="806">
                  <c:v>1.3510000000000001E-7</c:v>
                </c:pt>
                <c:pt idx="807">
                  <c:v>1.3510000000000001E-7</c:v>
                </c:pt>
                <c:pt idx="808">
                  <c:v>1.3510000000000001E-7</c:v>
                </c:pt>
                <c:pt idx="809">
                  <c:v>1.3510000000000001E-7</c:v>
                </c:pt>
                <c:pt idx="810">
                  <c:v>1.3510000000000001E-7</c:v>
                </c:pt>
                <c:pt idx="811">
                  <c:v>1.3510000000000001E-7</c:v>
                </c:pt>
                <c:pt idx="812">
                  <c:v>1.3510000000000001E-7</c:v>
                </c:pt>
                <c:pt idx="813">
                  <c:v>1.3510000000000001E-7</c:v>
                </c:pt>
                <c:pt idx="814">
                  <c:v>1.3510000000000001E-7</c:v>
                </c:pt>
                <c:pt idx="815">
                  <c:v>1.3510000000000001E-7</c:v>
                </c:pt>
                <c:pt idx="816">
                  <c:v>1.3510000000000001E-7</c:v>
                </c:pt>
                <c:pt idx="817">
                  <c:v>1.3510000000000001E-7</c:v>
                </c:pt>
                <c:pt idx="818">
                  <c:v>1.3510000000000001E-7</c:v>
                </c:pt>
                <c:pt idx="819">
                  <c:v>1.3510000000000001E-7</c:v>
                </c:pt>
                <c:pt idx="820">
                  <c:v>1.3510000000000001E-7</c:v>
                </c:pt>
                <c:pt idx="821">
                  <c:v>1.3510000000000001E-7</c:v>
                </c:pt>
                <c:pt idx="822">
                  <c:v>1.3510000000000001E-7</c:v>
                </c:pt>
                <c:pt idx="823">
                  <c:v>1.3510000000000001E-7</c:v>
                </c:pt>
                <c:pt idx="824">
                  <c:v>1.3510000000000001E-7</c:v>
                </c:pt>
                <c:pt idx="825">
                  <c:v>1.3510000000000001E-7</c:v>
                </c:pt>
                <c:pt idx="826">
                  <c:v>1.3510000000000001E-7</c:v>
                </c:pt>
                <c:pt idx="827">
                  <c:v>1.3510000000000001E-7</c:v>
                </c:pt>
                <c:pt idx="828">
                  <c:v>1.3510000000000001E-7</c:v>
                </c:pt>
                <c:pt idx="829">
                  <c:v>1.3510000000000001E-7</c:v>
                </c:pt>
                <c:pt idx="830">
                  <c:v>1.3510000000000001E-7</c:v>
                </c:pt>
                <c:pt idx="831">
                  <c:v>1.3510000000000001E-7</c:v>
                </c:pt>
                <c:pt idx="832">
                  <c:v>1.3510000000000001E-7</c:v>
                </c:pt>
                <c:pt idx="833">
                  <c:v>1.3510000000000001E-7</c:v>
                </c:pt>
                <c:pt idx="834">
                  <c:v>1.3510000000000001E-7</c:v>
                </c:pt>
                <c:pt idx="835">
                  <c:v>1.3510000000000001E-7</c:v>
                </c:pt>
                <c:pt idx="836">
                  <c:v>1.3510000000000001E-7</c:v>
                </c:pt>
                <c:pt idx="837">
                  <c:v>1.3510000000000001E-7</c:v>
                </c:pt>
                <c:pt idx="838">
                  <c:v>1.3510000000000001E-7</c:v>
                </c:pt>
                <c:pt idx="839">
                  <c:v>1.3510000000000001E-7</c:v>
                </c:pt>
                <c:pt idx="840">
                  <c:v>1.3510000000000001E-7</c:v>
                </c:pt>
                <c:pt idx="841">
                  <c:v>1.3510000000000001E-7</c:v>
                </c:pt>
                <c:pt idx="842">
                  <c:v>1.3510000000000001E-7</c:v>
                </c:pt>
                <c:pt idx="843">
                  <c:v>1.3510000000000001E-7</c:v>
                </c:pt>
                <c:pt idx="844">
                  <c:v>1.3510000000000001E-7</c:v>
                </c:pt>
                <c:pt idx="845">
                  <c:v>1.3510000000000001E-7</c:v>
                </c:pt>
                <c:pt idx="846">
                  <c:v>1.3510000000000001E-7</c:v>
                </c:pt>
                <c:pt idx="847">
                  <c:v>1.3510000000000001E-7</c:v>
                </c:pt>
                <c:pt idx="848">
                  <c:v>1.3510000000000001E-7</c:v>
                </c:pt>
                <c:pt idx="849">
                  <c:v>1.3510000000000001E-7</c:v>
                </c:pt>
                <c:pt idx="850">
                  <c:v>1.3510000000000001E-7</c:v>
                </c:pt>
                <c:pt idx="851">
                  <c:v>1.3510000000000001E-7</c:v>
                </c:pt>
                <c:pt idx="852">
                  <c:v>1.3510000000000001E-7</c:v>
                </c:pt>
                <c:pt idx="853">
                  <c:v>1.3510000000000001E-7</c:v>
                </c:pt>
                <c:pt idx="854">
                  <c:v>1.3510000000000001E-7</c:v>
                </c:pt>
                <c:pt idx="855">
                  <c:v>1.3510000000000001E-7</c:v>
                </c:pt>
                <c:pt idx="856">
                  <c:v>1.3510000000000001E-7</c:v>
                </c:pt>
                <c:pt idx="857">
                  <c:v>1.3510000000000001E-7</c:v>
                </c:pt>
                <c:pt idx="858">
                  <c:v>1.3510000000000001E-7</c:v>
                </c:pt>
                <c:pt idx="859">
                  <c:v>1.3510000000000001E-7</c:v>
                </c:pt>
                <c:pt idx="860">
                  <c:v>1.3510000000000001E-7</c:v>
                </c:pt>
                <c:pt idx="861">
                  <c:v>1.3510000000000001E-7</c:v>
                </c:pt>
                <c:pt idx="862">
                  <c:v>1.3510000000000001E-7</c:v>
                </c:pt>
                <c:pt idx="863">
                  <c:v>1.3510000000000001E-7</c:v>
                </c:pt>
                <c:pt idx="864">
                  <c:v>1.3510000000000001E-7</c:v>
                </c:pt>
                <c:pt idx="865">
                  <c:v>1.3510000000000001E-7</c:v>
                </c:pt>
                <c:pt idx="866">
                  <c:v>1.3510000000000001E-7</c:v>
                </c:pt>
                <c:pt idx="867">
                  <c:v>1.3510000000000001E-7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0E2-4816-A50A-66B5E625700E}"/>
            </c:ext>
          </c:extLst>
        </c:ser>
        <c:ser>
          <c:idx val="5"/>
          <c:order val="4"/>
          <c:tx>
            <c:v>Elliptical beam @200kV x0.5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'Elliptical beam @200kV x0.5'!$F$3:$F$870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2.735E-3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3.3609999999999998E-3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4.1399999999999996E-3</c:v>
                </c:pt>
                <c:pt idx="21">
                  <c:v>4.3249999999999999E-3</c:v>
                </c:pt>
                <c:pt idx="22">
                  <c:v>4.5199999999999997E-3</c:v>
                </c:pt>
                <c:pt idx="23">
                  <c:v>4.725E-3</c:v>
                </c:pt>
                <c:pt idx="24">
                  <c:v>4.9399999999999999E-3</c:v>
                </c:pt>
                <c:pt idx="25">
                  <c:v>5.1659999999999996E-3</c:v>
                </c:pt>
                <c:pt idx="26">
                  <c:v>5.4019999999999997E-3</c:v>
                </c:pt>
                <c:pt idx="27">
                  <c:v>5.6490000000000004E-3</c:v>
                </c:pt>
                <c:pt idx="28">
                  <c:v>5.9059999999999998E-3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7.045E-3</c:v>
                </c:pt>
                <c:pt idx="33">
                  <c:v>7.3569999999999998E-3</c:v>
                </c:pt>
                <c:pt idx="34">
                  <c:v>7.6810000000000003E-3</c:v>
                </c:pt>
                <c:pt idx="35">
                  <c:v>8.0160000000000006E-3</c:v>
                </c:pt>
                <c:pt idx="36">
                  <c:v>8.3630000000000006E-3</c:v>
                </c:pt>
                <c:pt idx="37">
                  <c:v>8.7209999999999996E-3</c:v>
                </c:pt>
                <c:pt idx="38">
                  <c:v>9.0910000000000001E-3</c:v>
                </c:pt>
                <c:pt idx="39">
                  <c:v>9.4730000000000005E-3</c:v>
                </c:pt>
                <c:pt idx="40">
                  <c:v>9.8670000000000008E-3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1.6109999999999999E-2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2.8910000000000002E-2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3.1289999999999998E-2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3.3759999999999998E-2</c:v>
                </c:pt>
                <c:pt idx="79">
                  <c:v>3.4599999999999999E-2</c:v>
                </c:pt>
                <c:pt idx="80">
                  <c:v>3.5450000000000002E-2</c:v>
                </c:pt>
                <c:pt idx="81">
                  <c:v>3.6310000000000002E-2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4.2549999999999998E-2</c:v>
                </c:pt>
                <c:pt idx="89">
                  <c:v>4.3470000000000002E-2</c:v>
                </c:pt>
                <c:pt idx="90">
                  <c:v>4.4400000000000002E-2</c:v>
                </c:pt>
                <c:pt idx="91">
                  <c:v>4.5330000000000002E-2</c:v>
                </c:pt>
                <c:pt idx="92">
                  <c:v>4.6280000000000002E-2</c:v>
                </c:pt>
                <c:pt idx="93">
                  <c:v>4.7230000000000001E-2</c:v>
                </c:pt>
                <c:pt idx="94">
                  <c:v>4.8180000000000001E-2</c:v>
                </c:pt>
                <c:pt idx="95">
                  <c:v>4.9149999999999999E-2</c:v>
                </c:pt>
                <c:pt idx="96">
                  <c:v>5.0119999999999998E-2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5.6059999999999999E-2</c:v>
                </c:pt>
                <c:pt idx="103">
                  <c:v>5.7070000000000003E-2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6.2199999999999998E-2</c:v>
                </c:pt>
                <c:pt idx="109">
                  <c:v>6.3240000000000005E-2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6.6390000000000005E-2</c:v>
                </c:pt>
                <c:pt idx="113">
                  <c:v>6.7449999999999996E-2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7.1730000000000002E-2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7.6079999999999995E-2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8.3820000000000006E-2</c:v>
                </c:pt>
                <c:pt idx="129">
                  <c:v>8.4940000000000002E-2</c:v>
                </c:pt>
                <c:pt idx="130">
                  <c:v>8.6059999999999998E-2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9.5089999999999994E-2</c:v>
                </c:pt>
                <c:pt idx="139">
                  <c:v>9.622E-2</c:v>
                </c:pt>
                <c:pt idx="140">
                  <c:v>9.7360000000000002E-2</c:v>
                </c:pt>
                <c:pt idx="141">
                  <c:v>9.8489999999999994E-2</c:v>
                </c:pt>
                <c:pt idx="142">
                  <c:v>9.9629999999999996E-2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0.12590000000000001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0.1396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0.17499999999999999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0.18870000000000001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0.2024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0.23780000000000001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0.2515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0.30059999999999998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0.31430000000000002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0.3634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0.37709999999999999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0.41249999999999998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0.42620000000000002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0.43990000000000001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0.4753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0.48899999999999999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0.53810000000000002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0.55179999999999996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0.60089999999999999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0.61460000000000004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0.65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0.66369999999999996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0.6774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0.71279999999999999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0.72650000000000003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0.77559999999999996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0.7893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0.83840000000000003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0.85209999999999997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0.88749999999999996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0.9012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0.91490000000000005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x0.5'!$B$3:$B$870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8.8300000000000003E-9</c:v>
                </c:pt>
                <c:pt idx="2">
                  <c:v>1.4640000000000001E-8</c:v>
                </c:pt>
                <c:pt idx="3">
                  <c:v>2.105E-8</c:v>
                </c:pt>
                <c:pt idx="4">
                  <c:v>2.7649999999999999E-8</c:v>
                </c:pt>
                <c:pt idx="5">
                  <c:v>3.4329999999999997E-8</c:v>
                </c:pt>
                <c:pt idx="6">
                  <c:v>4.105E-8</c:v>
                </c:pt>
                <c:pt idx="7">
                  <c:v>4.7780000000000002E-8</c:v>
                </c:pt>
                <c:pt idx="8">
                  <c:v>5.4510000000000003E-8</c:v>
                </c:pt>
                <c:pt idx="9">
                  <c:v>6.1239999999999998E-8</c:v>
                </c:pt>
                <c:pt idx="10">
                  <c:v>6.7959999999999994E-8</c:v>
                </c:pt>
                <c:pt idx="11">
                  <c:v>7.4639999999999999E-8</c:v>
                </c:pt>
                <c:pt idx="12">
                  <c:v>8.1279999999999997E-8</c:v>
                </c:pt>
                <c:pt idx="13">
                  <c:v>8.7870000000000005E-8</c:v>
                </c:pt>
                <c:pt idx="14">
                  <c:v>9.4399999999999998E-8</c:v>
                </c:pt>
                <c:pt idx="15">
                  <c:v>1.009E-7</c:v>
                </c:pt>
                <c:pt idx="16">
                  <c:v>1.0719999999999999E-7</c:v>
                </c:pt>
                <c:pt idx="17">
                  <c:v>1.135E-7</c:v>
                </c:pt>
                <c:pt idx="18">
                  <c:v>1.1960000000000001E-7</c:v>
                </c:pt>
                <c:pt idx="19">
                  <c:v>1.2560000000000001E-7</c:v>
                </c:pt>
                <c:pt idx="20">
                  <c:v>1.314E-7</c:v>
                </c:pt>
                <c:pt idx="21">
                  <c:v>1.371E-7</c:v>
                </c:pt>
                <c:pt idx="22">
                  <c:v>1.4259999999999999E-7</c:v>
                </c:pt>
                <c:pt idx="23">
                  <c:v>1.4789999999999999E-7</c:v>
                </c:pt>
                <c:pt idx="24">
                  <c:v>1.529E-7</c:v>
                </c:pt>
                <c:pt idx="25">
                  <c:v>1.5769999999999999E-7</c:v>
                </c:pt>
                <c:pt idx="26">
                  <c:v>1.6220000000000001E-7</c:v>
                </c:pt>
                <c:pt idx="27">
                  <c:v>1.6649999999999999E-7</c:v>
                </c:pt>
                <c:pt idx="28">
                  <c:v>1.7039999999999999E-7</c:v>
                </c:pt>
                <c:pt idx="29">
                  <c:v>1.74E-7</c:v>
                </c:pt>
                <c:pt idx="30">
                  <c:v>1.7730000000000001E-7</c:v>
                </c:pt>
                <c:pt idx="31">
                  <c:v>1.8020000000000001E-7</c:v>
                </c:pt>
                <c:pt idx="32">
                  <c:v>1.828E-7</c:v>
                </c:pt>
                <c:pt idx="33">
                  <c:v>1.8510000000000001E-7</c:v>
                </c:pt>
                <c:pt idx="34">
                  <c:v>1.8699999999999999E-7</c:v>
                </c:pt>
                <c:pt idx="35">
                  <c:v>1.885E-7</c:v>
                </c:pt>
                <c:pt idx="36">
                  <c:v>1.8970000000000001E-7</c:v>
                </c:pt>
                <c:pt idx="37">
                  <c:v>1.9049999999999999E-7</c:v>
                </c:pt>
                <c:pt idx="38">
                  <c:v>1.91E-7</c:v>
                </c:pt>
                <c:pt idx="39">
                  <c:v>1.9110000000000001E-7</c:v>
                </c:pt>
                <c:pt idx="40">
                  <c:v>1.909E-7</c:v>
                </c:pt>
                <c:pt idx="41">
                  <c:v>1.903E-7</c:v>
                </c:pt>
                <c:pt idx="42">
                  <c:v>1.8939999999999999E-7</c:v>
                </c:pt>
                <c:pt idx="43">
                  <c:v>1.8830000000000001E-7</c:v>
                </c:pt>
                <c:pt idx="44">
                  <c:v>1.8680000000000001E-7</c:v>
                </c:pt>
                <c:pt idx="45">
                  <c:v>1.8510000000000001E-7</c:v>
                </c:pt>
                <c:pt idx="46">
                  <c:v>1.8309999999999999E-7</c:v>
                </c:pt>
                <c:pt idx="47">
                  <c:v>1.8099999999999999E-7</c:v>
                </c:pt>
                <c:pt idx="48">
                  <c:v>1.786E-7</c:v>
                </c:pt>
                <c:pt idx="49">
                  <c:v>1.7599999999999999E-7</c:v>
                </c:pt>
                <c:pt idx="50">
                  <c:v>1.734E-7</c:v>
                </c:pt>
                <c:pt idx="51">
                  <c:v>1.7060000000000001E-7</c:v>
                </c:pt>
                <c:pt idx="52">
                  <c:v>1.677E-7</c:v>
                </c:pt>
                <c:pt idx="53">
                  <c:v>1.6470000000000001E-7</c:v>
                </c:pt>
                <c:pt idx="54">
                  <c:v>1.6159999999999999E-7</c:v>
                </c:pt>
                <c:pt idx="55">
                  <c:v>1.586E-7</c:v>
                </c:pt>
                <c:pt idx="56">
                  <c:v>1.5550000000000001E-7</c:v>
                </c:pt>
                <c:pt idx="57">
                  <c:v>1.5239999999999999E-7</c:v>
                </c:pt>
                <c:pt idx="58">
                  <c:v>1.494E-7</c:v>
                </c:pt>
                <c:pt idx="59">
                  <c:v>1.4649999999999999E-7</c:v>
                </c:pt>
                <c:pt idx="60">
                  <c:v>1.437E-7</c:v>
                </c:pt>
                <c:pt idx="61">
                  <c:v>1.409E-7</c:v>
                </c:pt>
                <c:pt idx="62">
                  <c:v>1.384E-7</c:v>
                </c:pt>
                <c:pt idx="63">
                  <c:v>1.3589999999999999E-7</c:v>
                </c:pt>
                <c:pt idx="64">
                  <c:v>1.3370000000000001E-7</c:v>
                </c:pt>
                <c:pt idx="65">
                  <c:v>1.3159999999999999E-7</c:v>
                </c:pt>
                <c:pt idx="66">
                  <c:v>1.296E-7</c:v>
                </c:pt>
                <c:pt idx="67">
                  <c:v>1.2779999999999999E-7</c:v>
                </c:pt>
                <c:pt idx="68">
                  <c:v>1.261E-7</c:v>
                </c:pt>
                <c:pt idx="69">
                  <c:v>1.2459999999999999E-7</c:v>
                </c:pt>
                <c:pt idx="70">
                  <c:v>1.2319999999999999E-7</c:v>
                </c:pt>
                <c:pt idx="71">
                  <c:v>1.219E-7</c:v>
                </c:pt>
                <c:pt idx="72">
                  <c:v>1.2060000000000001E-7</c:v>
                </c:pt>
                <c:pt idx="73">
                  <c:v>1.195E-7</c:v>
                </c:pt>
                <c:pt idx="74">
                  <c:v>1.185E-7</c:v>
                </c:pt>
                <c:pt idx="75">
                  <c:v>1.175E-7</c:v>
                </c:pt>
                <c:pt idx="76">
                  <c:v>1.1670000000000001E-7</c:v>
                </c:pt>
                <c:pt idx="77">
                  <c:v>1.1600000000000001E-7</c:v>
                </c:pt>
                <c:pt idx="78">
                  <c:v>1.1529999999999999E-7</c:v>
                </c:pt>
                <c:pt idx="79">
                  <c:v>1.148E-7</c:v>
                </c:pt>
                <c:pt idx="80">
                  <c:v>1.143E-7</c:v>
                </c:pt>
                <c:pt idx="81">
                  <c:v>1.1389999999999999E-7</c:v>
                </c:pt>
                <c:pt idx="82">
                  <c:v>1.136E-7</c:v>
                </c:pt>
                <c:pt idx="83">
                  <c:v>1.133E-7</c:v>
                </c:pt>
                <c:pt idx="84">
                  <c:v>1.131E-7</c:v>
                </c:pt>
                <c:pt idx="85">
                  <c:v>1.1300000000000001E-7</c:v>
                </c:pt>
                <c:pt idx="86">
                  <c:v>1.128E-7</c:v>
                </c:pt>
                <c:pt idx="87">
                  <c:v>1.127E-7</c:v>
                </c:pt>
                <c:pt idx="88">
                  <c:v>1.1249999999999999E-7</c:v>
                </c:pt>
                <c:pt idx="89">
                  <c:v>1.124E-7</c:v>
                </c:pt>
                <c:pt idx="90">
                  <c:v>1.1230000000000001E-7</c:v>
                </c:pt>
                <c:pt idx="91">
                  <c:v>1.121E-7</c:v>
                </c:pt>
                <c:pt idx="92">
                  <c:v>1.12E-7</c:v>
                </c:pt>
                <c:pt idx="93">
                  <c:v>1.118E-7</c:v>
                </c:pt>
                <c:pt idx="94">
                  <c:v>1.1159999999999999E-7</c:v>
                </c:pt>
                <c:pt idx="95">
                  <c:v>1.114E-7</c:v>
                </c:pt>
                <c:pt idx="96">
                  <c:v>1.112E-7</c:v>
                </c:pt>
                <c:pt idx="97">
                  <c:v>1.11E-7</c:v>
                </c:pt>
                <c:pt idx="98">
                  <c:v>1.1070000000000001E-7</c:v>
                </c:pt>
                <c:pt idx="99">
                  <c:v>1.104E-7</c:v>
                </c:pt>
                <c:pt idx="100">
                  <c:v>1.1019999999999999E-7</c:v>
                </c:pt>
                <c:pt idx="101">
                  <c:v>1.099E-7</c:v>
                </c:pt>
                <c:pt idx="102">
                  <c:v>1.096E-7</c:v>
                </c:pt>
                <c:pt idx="103">
                  <c:v>1.094E-7</c:v>
                </c:pt>
                <c:pt idx="104">
                  <c:v>1.091E-7</c:v>
                </c:pt>
                <c:pt idx="105">
                  <c:v>1.0879999999999999E-7</c:v>
                </c:pt>
                <c:pt idx="106">
                  <c:v>1.085E-7</c:v>
                </c:pt>
                <c:pt idx="107">
                  <c:v>1.083E-7</c:v>
                </c:pt>
                <c:pt idx="108">
                  <c:v>1.08E-7</c:v>
                </c:pt>
                <c:pt idx="109">
                  <c:v>1.078E-7</c:v>
                </c:pt>
                <c:pt idx="110">
                  <c:v>1.075E-7</c:v>
                </c:pt>
                <c:pt idx="111">
                  <c:v>1.074E-7</c:v>
                </c:pt>
                <c:pt idx="112">
                  <c:v>1.0719999999999999E-7</c:v>
                </c:pt>
                <c:pt idx="113">
                  <c:v>1.071E-7</c:v>
                </c:pt>
                <c:pt idx="114">
                  <c:v>1.071E-7</c:v>
                </c:pt>
                <c:pt idx="115">
                  <c:v>1.0719999999999999E-7</c:v>
                </c:pt>
                <c:pt idx="116">
                  <c:v>1.073E-7</c:v>
                </c:pt>
                <c:pt idx="117">
                  <c:v>1.076E-7</c:v>
                </c:pt>
                <c:pt idx="118">
                  <c:v>1.081E-7</c:v>
                </c:pt>
                <c:pt idx="119">
                  <c:v>1.0879999999999999E-7</c:v>
                </c:pt>
                <c:pt idx="120">
                  <c:v>1.096E-7</c:v>
                </c:pt>
                <c:pt idx="121">
                  <c:v>1.108E-7</c:v>
                </c:pt>
                <c:pt idx="122">
                  <c:v>1.122E-7</c:v>
                </c:pt>
                <c:pt idx="123">
                  <c:v>1.138E-7</c:v>
                </c:pt>
                <c:pt idx="124">
                  <c:v>1.157E-7</c:v>
                </c:pt>
                <c:pt idx="125">
                  <c:v>1.178E-7</c:v>
                </c:pt>
                <c:pt idx="126">
                  <c:v>1.1990000000000001E-7</c:v>
                </c:pt>
                <c:pt idx="127">
                  <c:v>1.2200000000000001E-7</c:v>
                </c:pt>
                <c:pt idx="128">
                  <c:v>1.2389999999999999E-7</c:v>
                </c:pt>
                <c:pt idx="129">
                  <c:v>1.2560000000000001E-7</c:v>
                </c:pt>
                <c:pt idx="130">
                  <c:v>1.2700000000000001E-7</c:v>
                </c:pt>
                <c:pt idx="131">
                  <c:v>1.2800000000000001E-7</c:v>
                </c:pt>
                <c:pt idx="132">
                  <c:v>1.2870000000000001E-7</c:v>
                </c:pt>
                <c:pt idx="133">
                  <c:v>1.2919999999999999E-7</c:v>
                </c:pt>
                <c:pt idx="134">
                  <c:v>1.2940000000000001E-7</c:v>
                </c:pt>
                <c:pt idx="135">
                  <c:v>1.2949999999999999E-7</c:v>
                </c:pt>
                <c:pt idx="136">
                  <c:v>1.2940000000000001E-7</c:v>
                </c:pt>
                <c:pt idx="137">
                  <c:v>1.293E-7</c:v>
                </c:pt>
                <c:pt idx="138">
                  <c:v>1.2910000000000001E-7</c:v>
                </c:pt>
                <c:pt idx="139">
                  <c:v>1.2879999999999999E-7</c:v>
                </c:pt>
                <c:pt idx="140">
                  <c:v>1.2849999999999999E-7</c:v>
                </c:pt>
                <c:pt idx="141">
                  <c:v>1.2809999999999999E-7</c:v>
                </c:pt>
                <c:pt idx="142">
                  <c:v>1.2770000000000001E-7</c:v>
                </c:pt>
                <c:pt idx="143">
                  <c:v>1.2739999999999999E-7</c:v>
                </c:pt>
                <c:pt idx="144">
                  <c:v>1.2700000000000001E-7</c:v>
                </c:pt>
                <c:pt idx="145">
                  <c:v>1.2660000000000001E-7</c:v>
                </c:pt>
                <c:pt idx="146">
                  <c:v>1.2630000000000001E-7</c:v>
                </c:pt>
                <c:pt idx="147">
                  <c:v>1.2599999999999999E-7</c:v>
                </c:pt>
                <c:pt idx="148">
                  <c:v>1.258E-7</c:v>
                </c:pt>
                <c:pt idx="149">
                  <c:v>1.2569999999999999E-7</c:v>
                </c:pt>
                <c:pt idx="150">
                  <c:v>1.2560000000000001E-7</c:v>
                </c:pt>
                <c:pt idx="151">
                  <c:v>1.2569999999999999E-7</c:v>
                </c:pt>
                <c:pt idx="152">
                  <c:v>1.258E-7</c:v>
                </c:pt>
                <c:pt idx="153">
                  <c:v>1.2599999999999999E-7</c:v>
                </c:pt>
                <c:pt idx="154">
                  <c:v>1.2620000000000001E-7</c:v>
                </c:pt>
                <c:pt idx="155">
                  <c:v>1.265E-7</c:v>
                </c:pt>
                <c:pt idx="156">
                  <c:v>1.268E-7</c:v>
                </c:pt>
                <c:pt idx="157">
                  <c:v>1.2709999999999999E-7</c:v>
                </c:pt>
                <c:pt idx="158">
                  <c:v>1.2739999999999999E-7</c:v>
                </c:pt>
                <c:pt idx="159">
                  <c:v>1.2770000000000001E-7</c:v>
                </c:pt>
                <c:pt idx="160">
                  <c:v>1.2809999999999999E-7</c:v>
                </c:pt>
                <c:pt idx="161">
                  <c:v>1.2849999999999999E-7</c:v>
                </c:pt>
                <c:pt idx="162">
                  <c:v>1.289E-7</c:v>
                </c:pt>
                <c:pt idx="163">
                  <c:v>1.293E-7</c:v>
                </c:pt>
                <c:pt idx="164">
                  <c:v>1.297E-7</c:v>
                </c:pt>
                <c:pt idx="165">
                  <c:v>1.3019999999999999E-7</c:v>
                </c:pt>
                <c:pt idx="166">
                  <c:v>1.307E-7</c:v>
                </c:pt>
                <c:pt idx="167">
                  <c:v>1.311E-7</c:v>
                </c:pt>
                <c:pt idx="168">
                  <c:v>1.3159999999999999E-7</c:v>
                </c:pt>
                <c:pt idx="169">
                  <c:v>1.3199999999999999E-7</c:v>
                </c:pt>
                <c:pt idx="170">
                  <c:v>1.3239999999999999E-7</c:v>
                </c:pt>
                <c:pt idx="171">
                  <c:v>1.328E-7</c:v>
                </c:pt>
                <c:pt idx="172">
                  <c:v>1.3309999999999999E-7</c:v>
                </c:pt>
                <c:pt idx="173">
                  <c:v>1.3339999999999999E-7</c:v>
                </c:pt>
                <c:pt idx="174">
                  <c:v>1.3370000000000001E-7</c:v>
                </c:pt>
                <c:pt idx="175">
                  <c:v>1.339E-7</c:v>
                </c:pt>
                <c:pt idx="176">
                  <c:v>1.3409999999999999E-7</c:v>
                </c:pt>
                <c:pt idx="177">
                  <c:v>1.343E-7</c:v>
                </c:pt>
                <c:pt idx="178">
                  <c:v>1.3440000000000001E-7</c:v>
                </c:pt>
                <c:pt idx="179">
                  <c:v>1.3449999999999999E-7</c:v>
                </c:pt>
                <c:pt idx="180">
                  <c:v>1.346E-7</c:v>
                </c:pt>
                <c:pt idx="181">
                  <c:v>1.3470000000000001E-7</c:v>
                </c:pt>
                <c:pt idx="182">
                  <c:v>1.3470000000000001E-7</c:v>
                </c:pt>
                <c:pt idx="183">
                  <c:v>1.3479999999999999E-7</c:v>
                </c:pt>
                <c:pt idx="184">
                  <c:v>1.3479999999999999E-7</c:v>
                </c:pt>
                <c:pt idx="185">
                  <c:v>1.349E-7</c:v>
                </c:pt>
                <c:pt idx="186">
                  <c:v>1.349E-7</c:v>
                </c:pt>
                <c:pt idx="187">
                  <c:v>1.349E-7</c:v>
                </c:pt>
                <c:pt idx="188">
                  <c:v>1.349E-7</c:v>
                </c:pt>
                <c:pt idx="189">
                  <c:v>1.35E-7</c:v>
                </c:pt>
                <c:pt idx="190">
                  <c:v>1.35E-7</c:v>
                </c:pt>
                <c:pt idx="191">
                  <c:v>1.35E-7</c:v>
                </c:pt>
                <c:pt idx="192">
                  <c:v>1.35E-7</c:v>
                </c:pt>
                <c:pt idx="193">
                  <c:v>1.35E-7</c:v>
                </c:pt>
                <c:pt idx="194">
                  <c:v>1.35E-7</c:v>
                </c:pt>
                <c:pt idx="195">
                  <c:v>1.35E-7</c:v>
                </c:pt>
                <c:pt idx="196">
                  <c:v>1.35E-7</c:v>
                </c:pt>
                <c:pt idx="197">
                  <c:v>1.3510000000000001E-7</c:v>
                </c:pt>
                <c:pt idx="198">
                  <c:v>1.3510000000000001E-7</c:v>
                </c:pt>
                <c:pt idx="199">
                  <c:v>1.3510000000000001E-7</c:v>
                </c:pt>
                <c:pt idx="200">
                  <c:v>1.3510000000000001E-7</c:v>
                </c:pt>
                <c:pt idx="201">
                  <c:v>1.3510000000000001E-7</c:v>
                </c:pt>
                <c:pt idx="202">
                  <c:v>1.3510000000000001E-7</c:v>
                </c:pt>
                <c:pt idx="203">
                  <c:v>1.3510000000000001E-7</c:v>
                </c:pt>
                <c:pt idx="204">
                  <c:v>1.3510000000000001E-7</c:v>
                </c:pt>
                <c:pt idx="205">
                  <c:v>1.3510000000000001E-7</c:v>
                </c:pt>
                <c:pt idx="206">
                  <c:v>1.3510000000000001E-7</c:v>
                </c:pt>
                <c:pt idx="207">
                  <c:v>1.3510000000000001E-7</c:v>
                </c:pt>
                <c:pt idx="208">
                  <c:v>1.3510000000000001E-7</c:v>
                </c:pt>
                <c:pt idx="209">
                  <c:v>1.3510000000000001E-7</c:v>
                </c:pt>
                <c:pt idx="210">
                  <c:v>1.3510000000000001E-7</c:v>
                </c:pt>
                <c:pt idx="211">
                  <c:v>1.3510000000000001E-7</c:v>
                </c:pt>
                <c:pt idx="212">
                  <c:v>1.3510000000000001E-7</c:v>
                </c:pt>
                <c:pt idx="213">
                  <c:v>1.3510000000000001E-7</c:v>
                </c:pt>
                <c:pt idx="214">
                  <c:v>1.3510000000000001E-7</c:v>
                </c:pt>
                <c:pt idx="215">
                  <c:v>1.3510000000000001E-7</c:v>
                </c:pt>
                <c:pt idx="216">
                  <c:v>1.3510000000000001E-7</c:v>
                </c:pt>
                <c:pt idx="217">
                  <c:v>1.3510000000000001E-7</c:v>
                </c:pt>
                <c:pt idx="218">
                  <c:v>1.3510000000000001E-7</c:v>
                </c:pt>
                <c:pt idx="219">
                  <c:v>1.3510000000000001E-7</c:v>
                </c:pt>
                <c:pt idx="220">
                  <c:v>1.3510000000000001E-7</c:v>
                </c:pt>
                <c:pt idx="221">
                  <c:v>1.3510000000000001E-7</c:v>
                </c:pt>
                <c:pt idx="222">
                  <c:v>1.3510000000000001E-7</c:v>
                </c:pt>
                <c:pt idx="223">
                  <c:v>1.3510000000000001E-7</c:v>
                </c:pt>
                <c:pt idx="224">
                  <c:v>1.3510000000000001E-7</c:v>
                </c:pt>
                <c:pt idx="225">
                  <c:v>1.3510000000000001E-7</c:v>
                </c:pt>
                <c:pt idx="226">
                  <c:v>1.3510000000000001E-7</c:v>
                </c:pt>
                <c:pt idx="227">
                  <c:v>1.3510000000000001E-7</c:v>
                </c:pt>
                <c:pt idx="228">
                  <c:v>1.3510000000000001E-7</c:v>
                </c:pt>
                <c:pt idx="229">
                  <c:v>1.3510000000000001E-7</c:v>
                </c:pt>
                <c:pt idx="230">
                  <c:v>1.3510000000000001E-7</c:v>
                </c:pt>
                <c:pt idx="231">
                  <c:v>1.3510000000000001E-7</c:v>
                </c:pt>
                <c:pt idx="232">
                  <c:v>1.3510000000000001E-7</c:v>
                </c:pt>
                <c:pt idx="233">
                  <c:v>1.3510000000000001E-7</c:v>
                </c:pt>
                <c:pt idx="234">
                  <c:v>1.3510000000000001E-7</c:v>
                </c:pt>
                <c:pt idx="235">
                  <c:v>1.3510000000000001E-7</c:v>
                </c:pt>
                <c:pt idx="236">
                  <c:v>1.3510000000000001E-7</c:v>
                </c:pt>
                <c:pt idx="237">
                  <c:v>1.3510000000000001E-7</c:v>
                </c:pt>
                <c:pt idx="238">
                  <c:v>1.3510000000000001E-7</c:v>
                </c:pt>
                <c:pt idx="239">
                  <c:v>1.3510000000000001E-7</c:v>
                </c:pt>
                <c:pt idx="240">
                  <c:v>1.3510000000000001E-7</c:v>
                </c:pt>
                <c:pt idx="241">
                  <c:v>1.3510000000000001E-7</c:v>
                </c:pt>
                <c:pt idx="242">
                  <c:v>1.3510000000000001E-7</c:v>
                </c:pt>
                <c:pt idx="243">
                  <c:v>1.3510000000000001E-7</c:v>
                </c:pt>
                <c:pt idx="244">
                  <c:v>1.3510000000000001E-7</c:v>
                </c:pt>
                <c:pt idx="245">
                  <c:v>1.3510000000000001E-7</c:v>
                </c:pt>
                <c:pt idx="246">
                  <c:v>1.3510000000000001E-7</c:v>
                </c:pt>
                <c:pt idx="247">
                  <c:v>1.3510000000000001E-7</c:v>
                </c:pt>
                <c:pt idx="248">
                  <c:v>1.3510000000000001E-7</c:v>
                </c:pt>
                <c:pt idx="249">
                  <c:v>1.3510000000000001E-7</c:v>
                </c:pt>
                <c:pt idx="250">
                  <c:v>1.3510000000000001E-7</c:v>
                </c:pt>
                <c:pt idx="251">
                  <c:v>1.3510000000000001E-7</c:v>
                </c:pt>
                <c:pt idx="252">
                  <c:v>1.3510000000000001E-7</c:v>
                </c:pt>
                <c:pt idx="253">
                  <c:v>1.3510000000000001E-7</c:v>
                </c:pt>
                <c:pt idx="254">
                  <c:v>1.3510000000000001E-7</c:v>
                </c:pt>
                <c:pt idx="255">
                  <c:v>1.3510000000000001E-7</c:v>
                </c:pt>
                <c:pt idx="256">
                  <c:v>1.3510000000000001E-7</c:v>
                </c:pt>
                <c:pt idx="257">
                  <c:v>1.3510000000000001E-7</c:v>
                </c:pt>
                <c:pt idx="258">
                  <c:v>1.3510000000000001E-7</c:v>
                </c:pt>
                <c:pt idx="259">
                  <c:v>1.3510000000000001E-7</c:v>
                </c:pt>
                <c:pt idx="260">
                  <c:v>1.3510000000000001E-7</c:v>
                </c:pt>
                <c:pt idx="261">
                  <c:v>1.3510000000000001E-7</c:v>
                </c:pt>
                <c:pt idx="262">
                  <c:v>1.3510000000000001E-7</c:v>
                </c:pt>
                <c:pt idx="263">
                  <c:v>1.3510000000000001E-7</c:v>
                </c:pt>
                <c:pt idx="264">
                  <c:v>1.3510000000000001E-7</c:v>
                </c:pt>
                <c:pt idx="265">
                  <c:v>1.3510000000000001E-7</c:v>
                </c:pt>
                <c:pt idx="266">
                  <c:v>1.3510000000000001E-7</c:v>
                </c:pt>
                <c:pt idx="267">
                  <c:v>1.3510000000000001E-7</c:v>
                </c:pt>
                <c:pt idx="268">
                  <c:v>1.3510000000000001E-7</c:v>
                </c:pt>
                <c:pt idx="269">
                  <c:v>1.3510000000000001E-7</c:v>
                </c:pt>
                <c:pt idx="270">
                  <c:v>1.3510000000000001E-7</c:v>
                </c:pt>
                <c:pt idx="271">
                  <c:v>1.3510000000000001E-7</c:v>
                </c:pt>
                <c:pt idx="272">
                  <c:v>1.3510000000000001E-7</c:v>
                </c:pt>
                <c:pt idx="273">
                  <c:v>1.3510000000000001E-7</c:v>
                </c:pt>
                <c:pt idx="274">
                  <c:v>1.3510000000000001E-7</c:v>
                </c:pt>
                <c:pt idx="275">
                  <c:v>1.3510000000000001E-7</c:v>
                </c:pt>
                <c:pt idx="276">
                  <c:v>1.3510000000000001E-7</c:v>
                </c:pt>
                <c:pt idx="277">
                  <c:v>1.3510000000000001E-7</c:v>
                </c:pt>
                <c:pt idx="278">
                  <c:v>1.3510000000000001E-7</c:v>
                </c:pt>
                <c:pt idx="279">
                  <c:v>1.3510000000000001E-7</c:v>
                </c:pt>
                <c:pt idx="280">
                  <c:v>1.3510000000000001E-7</c:v>
                </c:pt>
                <c:pt idx="281">
                  <c:v>1.3510000000000001E-7</c:v>
                </c:pt>
                <c:pt idx="282">
                  <c:v>1.3510000000000001E-7</c:v>
                </c:pt>
                <c:pt idx="283">
                  <c:v>1.3510000000000001E-7</c:v>
                </c:pt>
                <c:pt idx="284">
                  <c:v>1.3510000000000001E-7</c:v>
                </c:pt>
                <c:pt idx="285">
                  <c:v>1.3510000000000001E-7</c:v>
                </c:pt>
                <c:pt idx="286">
                  <c:v>1.3510000000000001E-7</c:v>
                </c:pt>
                <c:pt idx="287">
                  <c:v>1.3510000000000001E-7</c:v>
                </c:pt>
                <c:pt idx="288">
                  <c:v>1.3510000000000001E-7</c:v>
                </c:pt>
                <c:pt idx="289">
                  <c:v>1.3510000000000001E-7</c:v>
                </c:pt>
                <c:pt idx="290">
                  <c:v>1.3510000000000001E-7</c:v>
                </c:pt>
                <c:pt idx="291">
                  <c:v>1.3510000000000001E-7</c:v>
                </c:pt>
                <c:pt idx="292">
                  <c:v>1.3510000000000001E-7</c:v>
                </c:pt>
                <c:pt idx="293">
                  <c:v>1.3510000000000001E-7</c:v>
                </c:pt>
                <c:pt idx="294">
                  <c:v>1.3510000000000001E-7</c:v>
                </c:pt>
                <c:pt idx="295">
                  <c:v>1.3510000000000001E-7</c:v>
                </c:pt>
                <c:pt idx="296">
                  <c:v>1.3510000000000001E-7</c:v>
                </c:pt>
                <c:pt idx="297">
                  <c:v>1.3510000000000001E-7</c:v>
                </c:pt>
                <c:pt idx="298">
                  <c:v>1.3510000000000001E-7</c:v>
                </c:pt>
                <c:pt idx="299">
                  <c:v>1.3510000000000001E-7</c:v>
                </c:pt>
                <c:pt idx="300">
                  <c:v>1.3510000000000001E-7</c:v>
                </c:pt>
                <c:pt idx="301">
                  <c:v>1.3510000000000001E-7</c:v>
                </c:pt>
                <c:pt idx="302">
                  <c:v>1.3510000000000001E-7</c:v>
                </c:pt>
                <c:pt idx="303">
                  <c:v>1.3510000000000001E-7</c:v>
                </c:pt>
                <c:pt idx="304">
                  <c:v>1.3510000000000001E-7</c:v>
                </c:pt>
                <c:pt idx="305">
                  <c:v>1.3510000000000001E-7</c:v>
                </c:pt>
                <c:pt idx="306">
                  <c:v>1.3510000000000001E-7</c:v>
                </c:pt>
                <c:pt idx="307">
                  <c:v>1.3510000000000001E-7</c:v>
                </c:pt>
                <c:pt idx="308">
                  <c:v>1.3510000000000001E-7</c:v>
                </c:pt>
                <c:pt idx="309">
                  <c:v>1.3510000000000001E-7</c:v>
                </c:pt>
                <c:pt idx="310">
                  <c:v>1.3510000000000001E-7</c:v>
                </c:pt>
                <c:pt idx="311">
                  <c:v>1.3510000000000001E-7</c:v>
                </c:pt>
                <c:pt idx="312">
                  <c:v>1.3510000000000001E-7</c:v>
                </c:pt>
                <c:pt idx="313">
                  <c:v>1.3510000000000001E-7</c:v>
                </c:pt>
                <c:pt idx="314">
                  <c:v>1.3510000000000001E-7</c:v>
                </c:pt>
                <c:pt idx="315">
                  <c:v>1.3510000000000001E-7</c:v>
                </c:pt>
                <c:pt idx="316">
                  <c:v>1.3510000000000001E-7</c:v>
                </c:pt>
                <c:pt idx="317">
                  <c:v>1.3510000000000001E-7</c:v>
                </c:pt>
                <c:pt idx="318">
                  <c:v>1.3510000000000001E-7</c:v>
                </c:pt>
                <c:pt idx="319">
                  <c:v>1.3510000000000001E-7</c:v>
                </c:pt>
                <c:pt idx="320">
                  <c:v>1.3510000000000001E-7</c:v>
                </c:pt>
                <c:pt idx="321">
                  <c:v>1.3510000000000001E-7</c:v>
                </c:pt>
                <c:pt idx="322">
                  <c:v>1.3510000000000001E-7</c:v>
                </c:pt>
                <c:pt idx="323">
                  <c:v>1.3510000000000001E-7</c:v>
                </c:pt>
                <c:pt idx="324">
                  <c:v>1.3510000000000001E-7</c:v>
                </c:pt>
                <c:pt idx="325">
                  <c:v>1.3510000000000001E-7</c:v>
                </c:pt>
                <c:pt idx="326">
                  <c:v>1.3510000000000001E-7</c:v>
                </c:pt>
                <c:pt idx="327">
                  <c:v>1.3510000000000001E-7</c:v>
                </c:pt>
                <c:pt idx="328">
                  <c:v>1.3510000000000001E-7</c:v>
                </c:pt>
                <c:pt idx="329">
                  <c:v>1.3510000000000001E-7</c:v>
                </c:pt>
                <c:pt idx="330">
                  <c:v>1.3510000000000001E-7</c:v>
                </c:pt>
                <c:pt idx="331">
                  <c:v>1.3510000000000001E-7</c:v>
                </c:pt>
                <c:pt idx="332">
                  <c:v>1.3510000000000001E-7</c:v>
                </c:pt>
                <c:pt idx="333">
                  <c:v>1.3510000000000001E-7</c:v>
                </c:pt>
                <c:pt idx="334">
                  <c:v>1.3510000000000001E-7</c:v>
                </c:pt>
                <c:pt idx="335">
                  <c:v>1.3510000000000001E-7</c:v>
                </c:pt>
                <c:pt idx="336">
                  <c:v>1.3510000000000001E-7</c:v>
                </c:pt>
                <c:pt idx="337">
                  <c:v>1.3510000000000001E-7</c:v>
                </c:pt>
                <c:pt idx="338">
                  <c:v>1.3510000000000001E-7</c:v>
                </c:pt>
                <c:pt idx="339">
                  <c:v>1.3510000000000001E-7</c:v>
                </c:pt>
                <c:pt idx="340">
                  <c:v>1.3510000000000001E-7</c:v>
                </c:pt>
                <c:pt idx="341">
                  <c:v>1.3510000000000001E-7</c:v>
                </c:pt>
                <c:pt idx="342">
                  <c:v>1.3510000000000001E-7</c:v>
                </c:pt>
                <c:pt idx="343">
                  <c:v>1.3510000000000001E-7</c:v>
                </c:pt>
                <c:pt idx="344">
                  <c:v>1.3510000000000001E-7</c:v>
                </c:pt>
                <c:pt idx="345">
                  <c:v>1.3510000000000001E-7</c:v>
                </c:pt>
                <c:pt idx="346">
                  <c:v>1.3510000000000001E-7</c:v>
                </c:pt>
                <c:pt idx="347">
                  <c:v>1.3510000000000001E-7</c:v>
                </c:pt>
                <c:pt idx="348">
                  <c:v>1.3510000000000001E-7</c:v>
                </c:pt>
                <c:pt idx="349">
                  <c:v>1.3510000000000001E-7</c:v>
                </c:pt>
                <c:pt idx="350">
                  <c:v>1.3510000000000001E-7</c:v>
                </c:pt>
                <c:pt idx="351">
                  <c:v>1.3510000000000001E-7</c:v>
                </c:pt>
                <c:pt idx="352">
                  <c:v>1.3510000000000001E-7</c:v>
                </c:pt>
                <c:pt idx="353">
                  <c:v>1.3510000000000001E-7</c:v>
                </c:pt>
                <c:pt idx="354">
                  <c:v>1.3510000000000001E-7</c:v>
                </c:pt>
                <c:pt idx="355">
                  <c:v>1.3510000000000001E-7</c:v>
                </c:pt>
                <c:pt idx="356">
                  <c:v>1.3510000000000001E-7</c:v>
                </c:pt>
                <c:pt idx="357">
                  <c:v>1.3510000000000001E-7</c:v>
                </c:pt>
                <c:pt idx="358">
                  <c:v>1.3510000000000001E-7</c:v>
                </c:pt>
                <c:pt idx="359">
                  <c:v>1.3510000000000001E-7</c:v>
                </c:pt>
                <c:pt idx="360">
                  <c:v>1.3510000000000001E-7</c:v>
                </c:pt>
                <c:pt idx="361">
                  <c:v>1.3510000000000001E-7</c:v>
                </c:pt>
                <c:pt idx="362">
                  <c:v>1.3510000000000001E-7</c:v>
                </c:pt>
                <c:pt idx="363">
                  <c:v>1.3510000000000001E-7</c:v>
                </c:pt>
                <c:pt idx="364">
                  <c:v>1.3510000000000001E-7</c:v>
                </c:pt>
                <c:pt idx="365">
                  <c:v>1.3510000000000001E-7</c:v>
                </c:pt>
                <c:pt idx="366">
                  <c:v>1.3510000000000001E-7</c:v>
                </c:pt>
                <c:pt idx="367">
                  <c:v>1.3510000000000001E-7</c:v>
                </c:pt>
                <c:pt idx="368">
                  <c:v>1.3510000000000001E-7</c:v>
                </c:pt>
                <c:pt idx="369">
                  <c:v>1.3510000000000001E-7</c:v>
                </c:pt>
                <c:pt idx="370">
                  <c:v>1.3510000000000001E-7</c:v>
                </c:pt>
                <c:pt idx="371">
                  <c:v>1.3510000000000001E-7</c:v>
                </c:pt>
                <c:pt idx="372">
                  <c:v>1.3510000000000001E-7</c:v>
                </c:pt>
                <c:pt idx="373">
                  <c:v>1.3510000000000001E-7</c:v>
                </c:pt>
                <c:pt idx="374">
                  <c:v>1.3510000000000001E-7</c:v>
                </c:pt>
                <c:pt idx="375">
                  <c:v>1.3510000000000001E-7</c:v>
                </c:pt>
                <c:pt idx="376">
                  <c:v>1.3510000000000001E-7</c:v>
                </c:pt>
                <c:pt idx="377">
                  <c:v>1.3510000000000001E-7</c:v>
                </c:pt>
                <c:pt idx="378">
                  <c:v>1.3510000000000001E-7</c:v>
                </c:pt>
                <c:pt idx="379">
                  <c:v>1.3510000000000001E-7</c:v>
                </c:pt>
                <c:pt idx="380">
                  <c:v>1.3510000000000001E-7</c:v>
                </c:pt>
                <c:pt idx="381">
                  <c:v>1.3510000000000001E-7</c:v>
                </c:pt>
                <c:pt idx="382">
                  <c:v>1.3510000000000001E-7</c:v>
                </c:pt>
                <c:pt idx="383">
                  <c:v>1.3510000000000001E-7</c:v>
                </c:pt>
                <c:pt idx="384">
                  <c:v>1.3510000000000001E-7</c:v>
                </c:pt>
                <c:pt idx="385">
                  <c:v>1.3510000000000001E-7</c:v>
                </c:pt>
                <c:pt idx="386">
                  <c:v>1.3510000000000001E-7</c:v>
                </c:pt>
                <c:pt idx="387">
                  <c:v>1.3510000000000001E-7</c:v>
                </c:pt>
                <c:pt idx="388">
                  <c:v>1.3510000000000001E-7</c:v>
                </c:pt>
                <c:pt idx="389">
                  <c:v>1.3510000000000001E-7</c:v>
                </c:pt>
                <c:pt idx="390">
                  <c:v>1.3510000000000001E-7</c:v>
                </c:pt>
                <c:pt idx="391">
                  <c:v>1.3510000000000001E-7</c:v>
                </c:pt>
                <c:pt idx="392">
                  <c:v>1.3510000000000001E-7</c:v>
                </c:pt>
                <c:pt idx="393">
                  <c:v>1.3510000000000001E-7</c:v>
                </c:pt>
                <c:pt idx="394">
                  <c:v>1.3510000000000001E-7</c:v>
                </c:pt>
                <c:pt idx="395">
                  <c:v>1.3510000000000001E-7</c:v>
                </c:pt>
                <c:pt idx="396">
                  <c:v>1.3510000000000001E-7</c:v>
                </c:pt>
                <c:pt idx="397">
                  <c:v>1.3510000000000001E-7</c:v>
                </c:pt>
                <c:pt idx="398">
                  <c:v>1.3510000000000001E-7</c:v>
                </c:pt>
                <c:pt idx="399">
                  <c:v>1.3510000000000001E-7</c:v>
                </c:pt>
                <c:pt idx="400">
                  <c:v>1.3510000000000001E-7</c:v>
                </c:pt>
                <c:pt idx="401">
                  <c:v>1.3510000000000001E-7</c:v>
                </c:pt>
                <c:pt idx="402">
                  <c:v>1.3510000000000001E-7</c:v>
                </c:pt>
                <c:pt idx="403">
                  <c:v>1.3510000000000001E-7</c:v>
                </c:pt>
                <c:pt idx="404">
                  <c:v>1.3510000000000001E-7</c:v>
                </c:pt>
                <c:pt idx="405">
                  <c:v>1.3510000000000001E-7</c:v>
                </c:pt>
                <c:pt idx="406">
                  <c:v>1.3510000000000001E-7</c:v>
                </c:pt>
                <c:pt idx="407">
                  <c:v>1.3510000000000001E-7</c:v>
                </c:pt>
                <c:pt idx="408">
                  <c:v>1.3510000000000001E-7</c:v>
                </c:pt>
                <c:pt idx="409">
                  <c:v>1.3510000000000001E-7</c:v>
                </c:pt>
                <c:pt idx="410">
                  <c:v>1.3510000000000001E-7</c:v>
                </c:pt>
                <c:pt idx="411">
                  <c:v>1.3510000000000001E-7</c:v>
                </c:pt>
                <c:pt idx="412">
                  <c:v>1.3510000000000001E-7</c:v>
                </c:pt>
                <c:pt idx="413">
                  <c:v>1.3510000000000001E-7</c:v>
                </c:pt>
                <c:pt idx="414">
                  <c:v>1.3510000000000001E-7</c:v>
                </c:pt>
                <c:pt idx="415">
                  <c:v>1.3510000000000001E-7</c:v>
                </c:pt>
                <c:pt idx="416">
                  <c:v>1.3510000000000001E-7</c:v>
                </c:pt>
                <c:pt idx="417">
                  <c:v>1.3510000000000001E-7</c:v>
                </c:pt>
                <c:pt idx="418">
                  <c:v>1.3510000000000001E-7</c:v>
                </c:pt>
                <c:pt idx="419">
                  <c:v>1.3510000000000001E-7</c:v>
                </c:pt>
                <c:pt idx="420">
                  <c:v>1.3510000000000001E-7</c:v>
                </c:pt>
                <c:pt idx="421">
                  <c:v>1.3510000000000001E-7</c:v>
                </c:pt>
                <c:pt idx="422">
                  <c:v>1.3510000000000001E-7</c:v>
                </c:pt>
                <c:pt idx="423">
                  <c:v>1.3510000000000001E-7</c:v>
                </c:pt>
                <c:pt idx="424">
                  <c:v>1.3510000000000001E-7</c:v>
                </c:pt>
                <c:pt idx="425">
                  <c:v>1.3510000000000001E-7</c:v>
                </c:pt>
                <c:pt idx="426">
                  <c:v>1.3510000000000001E-7</c:v>
                </c:pt>
                <c:pt idx="427">
                  <c:v>1.3510000000000001E-7</c:v>
                </c:pt>
                <c:pt idx="428">
                  <c:v>1.3510000000000001E-7</c:v>
                </c:pt>
                <c:pt idx="429">
                  <c:v>1.3510000000000001E-7</c:v>
                </c:pt>
                <c:pt idx="430">
                  <c:v>1.3510000000000001E-7</c:v>
                </c:pt>
                <c:pt idx="431">
                  <c:v>1.3510000000000001E-7</c:v>
                </c:pt>
                <c:pt idx="432">
                  <c:v>1.3510000000000001E-7</c:v>
                </c:pt>
                <c:pt idx="433">
                  <c:v>1.3510000000000001E-7</c:v>
                </c:pt>
                <c:pt idx="434">
                  <c:v>1.3510000000000001E-7</c:v>
                </c:pt>
                <c:pt idx="435">
                  <c:v>1.3510000000000001E-7</c:v>
                </c:pt>
                <c:pt idx="436">
                  <c:v>1.3510000000000001E-7</c:v>
                </c:pt>
                <c:pt idx="437">
                  <c:v>1.3510000000000001E-7</c:v>
                </c:pt>
                <c:pt idx="438">
                  <c:v>1.3510000000000001E-7</c:v>
                </c:pt>
                <c:pt idx="439">
                  <c:v>1.3510000000000001E-7</c:v>
                </c:pt>
                <c:pt idx="440">
                  <c:v>1.3510000000000001E-7</c:v>
                </c:pt>
                <c:pt idx="441">
                  <c:v>1.3510000000000001E-7</c:v>
                </c:pt>
                <c:pt idx="442">
                  <c:v>1.3510000000000001E-7</c:v>
                </c:pt>
                <c:pt idx="443">
                  <c:v>1.3510000000000001E-7</c:v>
                </c:pt>
                <c:pt idx="444">
                  <c:v>1.3510000000000001E-7</c:v>
                </c:pt>
                <c:pt idx="445">
                  <c:v>1.3510000000000001E-7</c:v>
                </c:pt>
                <c:pt idx="446">
                  <c:v>1.3510000000000001E-7</c:v>
                </c:pt>
                <c:pt idx="447">
                  <c:v>1.3510000000000001E-7</c:v>
                </c:pt>
                <c:pt idx="448">
                  <c:v>1.3510000000000001E-7</c:v>
                </c:pt>
                <c:pt idx="449">
                  <c:v>1.3510000000000001E-7</c:v>
                </c:pt>
                <c:pt idx="450">
                  <c:v>1.3510000000000001E-7</c:v>
                </c:pt>
                <c:pt idx="451">
                  <c:v>1.3510000000000001E-7</c:v>
                </c:pt>
                <c:pt idx="452">
                  <c:v>1.3510000000000001E-7</c:v>
                </c:pt>
                <c:pt idx="453">
                  <c:v>1.3510000000000001E-7</c:v>
                </c:pt>
                <c:pt idx="454">
                  <c:v>1.3510000000000001E-7</c:v>
                </c:pt>
                <c:pt idx="455">
                  <c:v>1.3510000000000001E-7</c:v>
                </c:pt>
                <c:pt idx="456">
                  <c:v>1.3510000000000001E-7</c:v>
                </c:pt>
                <c:pt idx="457">
                  <c:v>1.3510000000000001E-7</c:v>
                </c:pt>
                <c:pt idx="458">
                  <c:v>1.3510000000000001E-7</c:v>
                </c:pt>
                <c:pt idx="459">
                  <c:v>1.3510000000000001E-7</c:v>
                </c:pt>
                <c:pt idx="460">
                  <c:v>1.3510000000000001E-7</c:v>
                </c:pt>
                <c:pt idx="461">
                  <c:v>1.3510000000000001E-7</c:v>
                </c:pt>
                <c:pt idx="462">
                  <c:v>1.3510000000000001E-7</c:v>
                </c:pt>
                <c:pt idx="463">
                  <c:v>1.3510000000000001E-7</c:v>
                </c:pt>
                <c:pt idx="464">
                  <c:v>1.3510000000000001E-7</c:v>
                </c:pt>
                <c:pt idx="465">
                  <c:v>1.3510000000000001E-7</c:v>
                </c:pt>
                <c:pt idx="466">
                  <c:v>1.3510000000000001E-7</c:v>
                </c:pt>
                <c:pt idx="467">
                  <c:v>1.3510000000000001E-7</c:v>
                </c:pt>
                <c:pt idx="468">
                  <c:v>1.3510000000000001E-7</c:v>
                </c:pt>
                <c:pt idx="469">
                  <c:v>1.3510000000000001E-7</c:v>
                </c:pt>
                <c:pt idx="470">
                  <c:v>1.3510000000000001E-7</c:v>
                </c:pt>
                <c:pt idx="471">
                  <c:v>1.3510000000000001E-7</c:v>
                </c:pt>
                <c:pt idx="472">
                  <c:v>1.3510000000000001E-7</c:v>
                </c:pt>
                <c:pt idx="473">
                  <c:v>1.3510000000000001E-7</c:v>
                </c:pt>
                <c:pt idx="474">
                  <c:v>1.3510000000000001E-7</c:v>
                </c:pt>
                <c:pt idx="475">
                  <c:v>1.3510000000000001E-7</c:v>
                </c:pt>
                <c:pt idx="476">
                  <c:v>1.3510000000000001E-7</c:v>
                </c:pt>
                <c:pt idx="477">
                  <c:v>1.3510000000000001E-7</c:v>
                </c:pt>
                <c:pt idx="478">
                  <c:v>1.3510000000000001E-7</c:v>
                </c:pt>
                <c:pt idx="479">
                  <c:v>1.3510000000000001E-7</c:v>
                </c:pt>
                <c:pt idx="480">
                  <c:v>1.3510000000000001E-7</c:v>
                </c:pt>
                <c:pt idx="481">
                  <c:v>1.3510000000000001E-7</c:v>
                </c:pt>
                <c:pt idx="482">
                  <c:v>1.3510000000000001E-7</c:v>
                </c:pt>
                <c:pt idx="483">
                  <c:v>1.3510000000000001E-7</c:v>
                </c:pt>
                <c:pt idx="484">
                  <c:v>1.3510000000000001E-7</c:v>
                </c:pt>
                <c:pt idx="485">
                  <c:v>1.3510000000000001E-7</c:v>
                </c:pt>
                <c:pt idx="486">
                  <c:v>1.3510000000000001E-7</c:v>
                </c:pt>
                <c:pt idx="487">
                  <c:v>1.3510000000000001E-7</c:v>
                </c:pt>
                <c:pt idx="488">
                  <c:v>1.3510000000000001E-7</c:v>
                </c:pt>
                <c:pt idx="489">
                  <c:v>1.3510000000000001E-7</c:v>
                </c:pt>
                <c:pt idx="490">
                  <c:v>1.3510000000000001E-7</c:v>
                </c:pt>
                <c:pt idx="491">
                  <c:v>1.3510000000000001E-7</c:v>
                </c:pt>
                <c:pt idx="492">
                  <c:v>1.3510000000000001E-7</c:v>
                </c:pt>
                <c:pt idx="493">
                  <c:v>1.3510000000000001E-7</c:v>
                </c:pt>
                <c:pt idx="494">
                  <c:v>1.3510000000000001E-7</c:v>
                </c:pt>
                <c:pt idx="495">
                  <c:v>1.3510000000000001E-7</c:v>
                </c:pt>
                <c:pt idx="496">
                  <c:v>1.3510000000000001E-7</c:v>
                </c:pt>
                <c:pt idx="497">
                  <c:v>1.3510000000000001E-7</c:v>
                </c:pt>
                <c:pt idx="498">
                  <c:v>1.3510000000000001E-7</c:v>
                </c:pt>
                <c:pt idx="499">
                  <c:v>1.3510000000000001E-7</c:v>
                </c:pt>
                <c:pt idx="500">
                  <c:v>1.3510000000000001E-7</c:v>
                </c:pt>
                <c:pt idx="501">
                  <c:v>1.3510000000000001E-7</c:v>
                </c:pt>
                <c:pt idx="502">
                  <c:v>1.3510000000000001E-7</c:v>
                </c:pt>
                <c:pt idx="503">
                  <c:v>1.3510000000000001E-7</c:v>
                </c:pt>
                <c:pt idx="504">
                  <c:v>1.3510000000000001E-7</c:v>
                </c:pt>
                <c:pt idx="505">
                  <c:v>1.3510000000000001E-7</c:v>
                </c:pt>
                <c:pt idx="506">
                  <c:v>1.3510000000000001E-7</c:v>
                </c:pt>
                <c:pt idx="507">
                  <c:v>1.3510000000000001E-7</c:v>
                </c:pt>
                <c:pt idx="508">
                  <c:v>1.3510000000000001E-7</c:v>
                </c:pt>
                <c:pt idx="509">
                  <c:v>1.3510000000000001E-7</c:v>
                </c:pt>
                <c:pt idx="510">
                  <c:v>1.3510000000000001E-7</c:v>
                </c:pt>
                <c:pt idx="511">
                  <c:v>1.3510000000000001E-7</c:v>
                </c:pt>
                <c:pt idx="512">
                  <c:v>1.3510000000000001E-7</c:v>
                </c:pt>
                <c:pt idx="513">
                  <c:v>1.3510000000000001E-7</c:v>
                </c:pt>
                <c:pt idx="514">
                  <c:v>1.3510000000000001E-7</c:v>
                </c:pt>
                <c:pt idx="515">
                  <c:v>1.3510000000000001E-7</c:v>
                </c:pt>
                <c:pt idx="516">
                  <c:v>1.3510000000000001E-7</c:v>
                </c:pt>
                <c:pt idx="517">
                  <c:v>1.3510000000000001E-7</c:v>
                </c:pt>
                <c:pt idx="518">
                  <c:v>1.3510000000000001E-7</c:v>
                </c:pt>
                <c:pt idx="519">
                  <c:v>1.3510000000000001E-7</c:v>
                </c:pt>
                <c:pt idx="520">
                  <c:v>1.3510000000000001E-7</c:v>
                </c:pt>
                <c:pt idx="521">
                  <c:v>1.3510000000000001E-7</c:v>
                </c:pt>
                <c:pt idx="522">
                  <c:v>1.3510000000000001E-7</c:v>
                </c:pt>
                <c:pt idx="523">
                  <c:v>1.3510000000000001E-7</c:v>
                </c:pt>
                <c:pt idx="524">
                  <c:v>1.3510000000000001E-7</c:v>
                </c:pt>
                <c:pt idx="525">
                  <c:v>1.3510000000000001E-7</c:v>
                </c:pt>
                <c:pt idx="526">
                  <c:v>1.3510000000000001E-7</c:v>
                </c:pt>
                <c:pt idx="527">
                  <c:v>1.3510000000000001E-7</c:v>
                </c:pt>
                <c:pt idx="528">
                  <c:v>1.3510000000000001E-7</c:v>
                </c:pt>
                <c:pt idx="529">
                  <c:v>1.3510000000000001E-7</c:v>
                </c:pt>
                <c:pt idx="530">
                  <c:v>1.3510000000000001E-7</c:v>
                </c:pt>
                <c:pt idx="531">
                  <c:v>1.3510000000000001E-7</c:v>
                </c:pt>
                <c:pt idx="532">
                  <c:v>1.3510000000000001E-7</c:v>
                </c:pt>
                <c:pt idx="533">
                  <c:v>1.3510000000000001E-7</c:v>
                </c:pt>
                <c:pt idx="534">
                  <c:v>1.3510000000000001E-7</c:v>
                </c:pt>
                <c:pt idx="535">
                  <c:v>1.3510000000000001E-7</c:v>
                </c:pt>
                <c:pt idx="536">
                  <c:v>1.3510000000000001E-7</c:v>
                </c:pt>
                <c:pt idx="537">
                  <c:v>1.3510000000000001E-7</c:v>
                </c:pt>
                <c:pt idx="538">
                  <c:v>1.3510000000000001E-7</c:v>
                </c:pt>
                <c:pt idx="539">
                  <c:v>1.3510000000000001E-7</c:v>
                </c:pt>
                <c:pt idx="540">
                  <c:v>1.3510000000000001E-7</c:v>
                </c:pt>
                <c:pt idx="541">
                  <c:v>1.3510000000000001E-7</c:v>
                </c:pt>
                <c:pt idx="542">
                  <c:v>1.3510000000000001E-7</c:v>
                </c:pt>
                <c:pt idx="543">
                  <c:v>1.3510000000000001E-7</c:v>
                </c:pt>
                <c:pt idx="544">
                  <c:v>1.3510000000000001E-7</c:v>
                </c:pt>
                <c:pt idx="545">
                  <c:v>1.3510000000000001E-7</c:v>
                </c:pt>
                <c:pt idx="546">
                  <c:v>1.3510000000000001E-7</c:v>
                </c:pt>
                <c:pt idx="547">
                  <c:v>1.3510000000000001E-7</c:v>
                </c:pt>
                <c:pt idx="548">
                  <c:v>1.3510000000000001E-7</c:v>
                </c:pt>
                <c:pt idx="549">
                  <c:v>1.3510000000000001E-7</c:v>
                </c:pt>
                <c:pt idx="550">
                  <c:v>1.3510000000000001E-7</c:v>
                </c:pt>
                <c:pt idx="551">
                  <c:v>1.3510000000000001E-7</c:v>
                </c:pt>
                <c:pt idx="552">
                  <c:v>1.3510000000000001E-7</c:v>
                </c:pt>
                <c:pt idx="553">
                  <c:v>1.3510000000000001E-7</c:v>
                </c:pt>
                <c:pt idx="554">
                  <c:v>1.3510000000000001E-7</c:v>
                </c:pt>
                <c:pt idx="555">
                  <c:v>1.3510000000000001E-7</c:v>
                </c:pt>
                <c:pt idx="556">
                  <c:v>1.3510000000000001E-7</c:v>
                </c:pt>
                <c:pt idx="557">
                  <c:v>1.3510000000000001E-7</c:v>
                </c:pt>
                <c:pt idx="558">
                  <c:v>1.3510000000000001E-7</c:v>
                </c:pt>
                <c:pt idx="559">
                  <c:v>1.3510000000000001E-7</c:v>
                </c:pt>
                <c:pt idx="560">
                  <c:v>1.3510000000000001E-7</c:v>
                </c:pt>
                <c:pt idx="561">
                  <c:v>1.3510000000000001E-7</c:v>
                </c:pt>
                <c:pt idx="562">
                  <c:v>1.3510000000000001E-7</c:v>
                </c:pt>
                <c:pt idx="563">
                  <c:v>1.3510000000000001E-7</c:v>
                </c:pt>
                <c:pt idx="564">
                  <c:v>1.3510000000000001E-7</c:v>
                </c:pt>
                <c:pt idx="565">
                  <c:v>1.3510000000000001E-7</c:v>
                </c:pt>
                <c:pt idx="566">
                  <c:v>1.3510000000000001E-7</c:v>
                </c:pt>
                <c:pt idx="567">
                  <c:v>1.3510000000000001E-7</c:v>
                </c:pt>
                <c:pt idx="568">
                  <c:v>1.3510000000000001E-7</c:v>
                </c:pt>
                <c:pt idx="569">
                  <c:v>1.3510000000000001E-7</c:v>
                </c:pt>
                <c:pt idx="570">
                  <c:v>1.3510000000000001E-7</c:v>
                </c:pt>
                <c:pt idx="571">
                  <c:v>1.3510000000000001E-7</c:v>
                </c:pt>
                <c:pt idx="572">
                  <c:v>1.3510000000000001E-7</c:v>
                </c:pt>
                <c:pt idx="573">
                  <c:v>1.3510000000000001E-7</c:v>
                </c:pt>
                <c:pt idx="574">
                  <c:v>1.3510000000000001E-7</c:v>
                </c:pt>
                <c:pt idx="575">
                  <c:v>1.3510000000000001E-7</c:v>
                </c:pt>
                <c:pt idx="576">
                  <c:v>1.3510000000000001E-7</c:v>
                </c:pt>
                <c:pt idx="577">
                  <c:v>1.3510000000000001E-7</c:v>
                </c:pt>
                <c:pt idx="578">
                  <c:v>1.3510000000000001E-7</c:v>
                </c:pt>
                <c:pt idx="579">
                  <c:v>1.3510000000000001E-7</c:v>
                </c:pt>
                <c:pt idx="580">
                  <c:v>1.3510000000000001E-7</c:v>
                </c:pt>
                <c:pt idx="581">
                  <c:v>1.3510000000000001E-7</c:v>
                </c:pt>
                <c:pt idx="582">
                  <c:v>1.3510000000000001E-7</c:v>
                </c:pt>
                <c:pt idx="583">
                  <c:v>1.3510000000000001E-7</c:v>
                </c:pt>
                <c:pt idx="584">
                  <c:v>1.3510000000000001E-7</c:v>
                </c:pt>
                <c:pt idx="585">
                  <c:v>1.3510000000000001E-7</c:v>
                </c:pt>
                <c:pt idx="586">
                  <c:v>1.3510000000000001E-7</c:v>
                </c:pt>
                <c:pt idx="587">
                  <c:v>1.3510000000000001E-7</c:v>
                </c:pt>
                <c:pt idx="588">
                  <c:v>1.3510000000000001E-7</c:v>
                </c:pt>
                <c:pt idx="589">
                  <c:v>1.3510000000000001E-7</c:v>
                </c:pt>
                <c:pt idx="590">
                  <c:v>1.3510000000000001E-7</c:v>
                </c:pt>
                <c:pt idx="591">
                  <c:v>1.3510000000000001E-7</c:v>
                </c:pt>
                <c:pt idx="592">
                  <c:v>1.3510000000000001E-7</c:v>
                </c:pt>
                <c:pt idx="593">
                  <c:v>1.3510000000000001E-7</c:v>
                </c:pt>
                <c:pt idx="594">
                  <c:v>1.3510000000000001E-7</c:v>
                </c:pt>
                <c:pt idx="595">
                  <c:v>1.3510000000000001E-7</c:v>
                </c:pt>
                <c:pt idx="596">
                  <c:v>1.3510000000000001E-7</c:v>
                </c:pt>
                <c:pt idx="597">
                  <c:v>1.3510000000000001E-7</c:v>
                </c:pt>
                <c:pt idx="598">
                  <c:v>1.3510000000000001E-7</c:v>
                </c:pt>
                <c:pt idx="599">
                  <c:v>1.3510000000000001E-7</c:v>
                </c:pt>
                <c:pt idx="600">
                  <c:v>1.3510000000000001E-7</c:v>
                </c:pt>
                <c:pt idx="601">
                  <c:v>1.3510000000000001E-7</c:v>
                </c:pt>
                <c:pt idx="602">
                  <c:v>1.3510000000000001E-7</c:v>
                </c:pt>
                <c:pt idx="603">
                  <c:v>1.3510000000000001E-7</c:v>
                </c:pt>
                <c:pt idx="604">
                  <c:v>1.3510000000000001E-7</c:v>
                </c:pt>
                <c:pt idx="605">
                  <c:v>1.3510000000000001E-7</c:v>
                </c:pt>
                <c:pt idx="606">
                  <c:v>1.3510000000000001E-7</c:v>
                </c:pt>
                <c:pt idx="607">
                  <c:v>1.3510000000000001E-7</c:v>
                </c:pt>
                <c:pt idx="608">
                  <c:v>1.3510000000000001E-7</c:v>
                </c:pt>
                <c:pt idx="609">
                  <c:v>1.3510000000000001E-7</c:v>
                </c:pt>
                <c:pt idx="610">
                  <c:v>1.3510000000000001E-7</c:v>
                </c:pt>
                <c:pt idx="611">
                  <c:v>1.3510000000000001E-7</c:v>
                </c:pt>
                <c:pt idx="612">
                  <c:v>1.3510000000000001E-7</c:v>
                </c:pt>
                <c:pt idx="613">
                  <c:v>1.3510000000000001E-7</c:v>
                </c:pt>
                <c:pt idx="614">
                  <c:v>1.3510000000000001E-7</c:v>
                </c:pt>
                <c:pt idx="615">
                  <c:v>1.3510000000000001E-7</c:v>
                </c:pt>
                <c:pt idx="616">
                  <c:v>1.3510000000000001E-7</c:v>
                </c:pt>
                <c:pt idx="617">
                  <c:v>1.3510000000000001E-7</c:v>
                </c:pt>
                <c:pt idx="618">
                  <c:v>1.3510000000000001E-7</c:v>
                </c:pt>
                <c:pt idx="619">
                  <c:v>1.3510000000000001E-7</c:v>
                </c:pt>
                <c:pt idx="620">
                  <c:v>1.3510000000000001E-7</c:v>
                </c:pt>
                <c:pt idx="621">
                  <c:v>1.3510000000000001E-7</c:v>
                </c:pt>
                <c:pt idx="622">
                  <c:v>1.3510000000000001E-7</c:v>
                </c:pt>
                <c:pt idx="623">
                  <c:v>1.3510000000000001E-7</c:v>
                </c:pt>
                <c:pt idx="624">
                  <c:v>1.3510000000000001E-7</c:v>
                </c:pt>
                <c:pt idx="625">
                  <c:v>1.3510000000000001E-7</c:v>
                </c:pt>
                <c:pt idx="626">
                  <c:v>1.3510000000000001E-7</c:v>
                </c:pt>
                <c:pt idx="627">
                  <c:v>1.3510000000000001E-7</c:v>
                </c:pt>
                <c:pt idx="628">
                  <c:v>1.3510000000000001E-7</c:v>
                </c:pt>
                <c:pt idx="629">
                  <c:v>1.3510000000000001E-7</c:v>
                </c:pt>
                <c:pt idx="630">
                  <c:v>1.3510000000000001E-7</c:v>
                </c:pt>
                <c:pt idx="631">
                  <c:v>1.3510000000000001E-7</c:v>
                </c:pt>
                <c:pt idx="632">
                  <c:v>1.3510000000000001E-7</c:v>
                </c:pt>
                <c:pt idx="633">
                  <c:v>1.3510000000000001E-7</c:v>
                </c:pt>
                <c:pt idx="634">
                  <c:v>1.3510000000000001E-7</c:v>
                </c:pt>
                <c:pt idx="635">
                  <c:v>1.3510000000000001E-7</c:v>
                </c:pt>
                <c:pt idx="636">
                  <c:v>1.3510000000000001E-7</c:v>
                </c:pt>
                <c:pt idx="637">
                  <c:v>1.3510000000000001E-7</c:v>
                </c:pt>
                <c:pt idx="638">
                  <c:v>1.3510000000000001E-7</c:v>
                </c:pt>
                <c:pt idx="639">
                  <c:v>1.3510000000000001E-7</c:v>
                </c:pt>
                <c:pt idx="640">
                  <c:v>1.3510000000000001E-7</c:v>
                </c:pt>
                <c:pt idx="641">
                  <c:v>1.3510000000000001E-7</c:v>
                </c:pt>
                <c:pt idx="642">
                  <c:v>1.3510000000000001E-7</c:v>
                </c:pt>
                <c:pt idx="643">
                  <c:v>1.3510000000000001E-7</c:v>
                </c:pt>
                <c:pt idx="644">
                  <c:v>1.3510000000000001E-7</c:v>
                </c:pt>
                <c:pt idx="645">
                  <c:v>1.3510000000000001E-7</c:v>
                </c:pt>
                <c:pt idx="646">
                  <c:v>1.3510000000000001E-7</c:v>
                </c:pt>
                <c:pt idx="647">
                  <c:v>1.3510000000000001E-7</c:v>
                </c:pt>
                <c:pt idx="648">
                  <c:v>1.3510000000000001E-7</c:v>
                </c:pt>
                <c:pt idx="649">
                  <c:v>1.3510000000000001E-7</c:v>
                </c:pt>
                <c:pt idx="650">
                  <c:v>1.3510000000000001E-7</c:v>
                </c:pt>
                <c:pt idx="651">
                  <c:v>1.3510000000000001E-7</c:v>
                </c:pt>
                <c:pt idx="652">
                  <c:v>1.3510000000000001E-7</c:v>
                </c:pt>
                <c:pt idx="653">
                  <c:v>1.3510000000000001E-7</c:v>
                </c:pt>
                <c:pt idx="654">
                  <c:v>1.3510000000000001E-7</c:v>
                </c:pt>
                <c:pt idx="655">
                  <c:v>1.3510000000000001E-7</c:v>
                </c:pt>
                <c:pt idx="656">
                  <c:v>1.3510000000000001E-7</c:v>
                </c:pt>
                <c:pt idx="657">
                  <c:v>1.3510000000000001E-7</c:v>
                </c:pt>
                <c:pt idx="658">
                  <c:v>1.3510000000000001E-7</c:v>
                </c:pt>
                <c:pt idx="659">
                  <c:v>1.3510000000000001E-7</c:v>
                </c:pt>
                <c:pt idx="660">
                  <c:v>1.3510000000000001E-7</c:v>
                </c:pt>
                <c:pt idx="661">
                  <c:v>1.3510000000000001E-7</c:v>
                </c:pt>
                <c:pt idx="662">
                  <c:v>1.3510000000000001E-7</c:v>
                </c:pt>
                <c:pt idx="663">
                  <c:v>1.3510000000000001E-7</c:v>
                </c:pt>
                <c:pt idx="664">
                  <c:v>1.3510000000000001E-7</c:v>
                </c:pt>
                <c:pt idx="665">
                  <c:v>1.3510000000000001E-7</c:v>
                </c:pt>
                <c:pt idx="666">
                  <c:v>1.3510000000000001E-7</c:v>
                </c:pt>
                <c:pt idx="667">
                  <c:v>1.3510000000000001E-7</c:v>
                </c:pt>
                <c:pt idx="668">
                  <c:v>1.3510000000000001E-7</c:v>
                </c:pt>
                <c:pt idx="669">
                  <c:v>1.3510000000000001E-7</c:v>
                </c:pt>
                <c:pt idx="670">
                  <c:v>1.3510000000000001E-7</c:v>
                </c:pt>
                <c:pt idx="671">
                  <c:v>1.3510000000000001E-7</c:v>
                </c:pt>
                <c:pt idx="672">
                  <c:v>1.3510000000000001E-7</c:v>
                </c:pt>
                <c:pt idx="673">
                  <c:v>1.3510000000000001E-7</c:v>
                </c:pt>
                <c:pt idx="674">
                  <c:v>1.3510000000000001E-7</c:v>
                </c:pt>
                <c:pt idx="675">
                  <c:v>1.3510000000000001E-7</c:v>
                </c:pt>
                <c:pt idx="676">
                  <c:v>1.3510000000000001E-7</c:v>
                </c:pt>
                <c:pt idx="677">
                  <c:v>1.3510000000000001E-7</c:v>
                </c:pt>
                <c:pt idx="678">
                  <c:v>1.3510000000000001E-7</c:v>
                </c:pt>
                <c:pt idx="679">
                  <c:v>1.3510000000000001E-7</c:v>
                </c:pt>
                <c:pt idx="680">
                  <c:v>1.3510000000000001E-7</c:v>
                </c:pt>
                <c:pt idx="681">
                  <c:v>1.3510000000000001E-7</c:v>
                </c:pt>
                <c:pt idx="682">
                  <c:v>1.3510000000000001E-7</c:v>
                </c:pt>
                <c:pt idx="683">
                  <c:v>1.3510000000000001E-7</c:v>
                </c:pt>
                <c:pt idx="684">
                  <c:v>1.3510000000000001E-7</c:v>
                </c:pt>
                <c:pt idx="685">
                  <c:v>1.3510000000000001E-7</c:v>
                </c:pt>
                <c:pt idx="686">
                  <c:v>1.3510000000000001E-7</c:v>
                </c:pt>
                <c:pt idx="687">
                  <c:v>1.3510000000000001E-7</c:v>
                </c:pt>
                <c:pt idx="688">
                  <c:v>1.3510000000000001E-7</c:v>
                </c:pt>
                <c:pt idx="689">
                  <c:v>1.3510000000000001E-7</c:v>
                </c:pt>
                <c:pt idx="690">
                  <c:v>1.3510000000000001E-7</c:v>
                </c:pt>
                <c:pt idx="691">
                  <c:v>1.3510000000000001E-7</c:v>
                </c:pt>
                <c:pt idx="692">
                  <c:v>1.3510000000000001E-7</c:v>
                </c:pt>
                <c:pt idx="693">
                  <c:v>1.3510000000000001E-7</c:v>
                </c:pt>
                <c:pt idx="694">
                  <c:v>1.3510000000000001E-7</c:v>
                </c:pt>
                <c:pt idx="695">
                  <c:v>1.3510000000000001E-7</c:v>
                </c:pt>
                <c:pt idx="696">
                  <c:v>1.3510000000000001E-7</c:v>
                </c:pt>
                <c:pt idx="697">
                  <c:v>1.3510000000000001E-7</c:v>
                </c:pt>
                <c:pt idx="698">
                  <c:v>1.3510000000000001E-7</c:v>
                </c:pt>
                <c:pt idx="699">
                  <c:v>1.3510000000000001E-7</c:v>
                </c:pt>
                <c:pt idx="700">
                  <c:v>1.3510000000000001E-7</c:v>
                </c:pt>
                <c:pt idx="701">
                  <c:v>1.3510000000000001E-7</c:v>
                </c:pt>
                <c:pt idx="702">
                  <c:v>1.3510000000000001E-7</c:v>
                </c:pt>
                <c:pt idx="703">
                  <c:v>1.3510000000000001E-7</c:v>
                </c:pt>
                <c:pt idx="704">
                  <c:v>1.3510000000000001E-7</c:v>
                </c:pt>
                <c:pt idx="705">
                  <c:v>1.3510000000000001E-7</c:v>
                </c:pt>
                <c:pt idx="706">
                  <c:v>1.35E-7</c:v>
                </c:pt>
                <c:pt idx="707">
                  <c:v>1.35E-7</c:v>
                </c:pt>
                <c:pt idx="708">
                  <c:v>1.35E-7</c:v>
                </c:pt>
                <c:pt idx="709">
                  <c:v>1.35E-7</c:v>
                </c:pt>
                <c:pt idx="710">
                  <c:v>1.35E-7</c:v>
                </c:pt>
                <c:pt idx="711">
                  <c:v>1.35E-7</c:v>
                </c:pt>
                <c:pt idx="712">
                  <c:v>1.35E-7</c:v>
                </c:pt>
                <c:pt idx="713">
                  <c:v>1.35E-7</c:v>
                </c:pt>
                <c:pt idx="714">
                  <c:v>1.35E-7</c:v>
                </c:pt>
                <c:pt idx="715">
                  <c:v>1.35E-7</c:v>
                </c:pt>
                <c:pt idx="716">
                  <c:v>1.35E-7</c:v>
                </c:pt>
                <c:pt idx="717">
                  <c:v>1.35E-7</c:v>
                </c:pt>
                <c:pt idx="718">
                  <c:v>1.35E-7</c:v>
                </c:pt>
                <c:pt idx="719">
                  <c:v>1.35E-7</c:v>
                </c:pt>
                <c:pt idx="720">
                  <c:v>1.35E-7</c:v>
                </c:pt>
                <c:pt idx="721">
                  <c:v>1.35E-7</c:v>
                </c:pt>
                <c:pt idx="722">
                  <c:v>1.35E-7</c:v>
                </c:pt>
                <c:pt idx="723">
                  <c:v>1.35E-7</c:v>
                </c:pt>
                <c:pt idx="724">
                  <c:v>1.35E-7</c:v>
                </c:pt>
                <c:pt idx="725">
                  <c:v>1.35E-7</c:v>
                </c:pt>
                <c:pt idx="726">
                  <c:v>1.35E-7</c:v>
                </c:pt>
                <c:pt idx="727">
                  <c:v>1.35E-7</c:v>
                </c:pt>
                <c:pt idx="728">
                  <c:v>1.35E-7</c:v>
                </c:pt>
                <c:pt idx="729">
                  <c:v>1.35E-7</c:v>
                </c:pt>
                <c:pt idx="730">
                  <c:v>1.35E-7</c:v>
                </c:pt>
                <c:pt idx="731">
                  <c:v>1.35E-7</c:v>
                </c:pt>
                <c:pt idx="732">
                  <c:v>1.35E-7</c:v>
                </c:pt>
                <c:pt idx="733">
                  <c:v>1.35E-7</c:v>
                </c:pt>
                <c:pt idx="734">
                  <c:v>1.35E-7</c:v>
                </c:pt>
                <c:pt idx="735">
                  <c:v>1.35E-7</c:v>
                </c:pt>
                <c:pt idx="736">
                  <c:v>1.35E-7</c:v>
                </c:pt>
                <c:pt idx="737">
                  <c:v>1.35E-7</c:v>
                </c:pt>
                <c:pt idx="738">
                  <c:v>1.35E-7</c:v>
                </c:pt>
                <c:pt idx="739">
                  <c:v>1.35E-7</c:v>
                </c:pt>
                <c:pt idx="740">
                  <c:v>1.35E-7</c:v>
                </c:pt>
                <c:pt idx="741">
                  <c:v>1.35E-7</c:v>
                </c:pt>
                <c:pt idx="742">
                  <c:v>1.35E-7</c:v>
                </c:pt>
                <c:pt idx="743">
                  <c:v>1.35E-7</c:v>
                </c:pt>
                <c:pt idx="744">
                  <c:v>1.35E-7</c:v>
                </c:pt>
                <c:pt idx="745">
                  <c:v>1.35E-7</c:v>
                </c:pt>
                <c:pt idx="746">
                  <c:v>1.35E-7</c:v>
                </c:pt>
                <c:pt idx="747">
                  <c:v>1.35E-7</c:v>
                </c:pt>
                <c:pt idx="748">
                  <c:v>1.35E-7</c:v>
                </c:pt>
                <c:pt idx="749">
                  <c:v>1.35E-7</c:v>
                </c:pt>
                <c:pt idx="750">
                  <c:v>1.35E-7</c:v>
                </c:pt>
                <c:pt idx="751">
                  <c:v>1.35E-7</c:v>
                </c:pt>
                <c:pt idx="752">
                  <c:v>1.35E-7</c:v>
                </c:pt>
                <c:pt idx="753">
                  <c:v>1.35E-7</c:v>
                </c:pt>
                <c:pt idx="754">
                  <c:v>1.35E-7</c:v>
                </c:pt>
                <c:pt idx="755">
                  <c:v>1.35E-7</c:v>
                </c:pt>
                <c:pt idx="756">
                  <c:v>1.35E-7</c:v>
                </c:pt>
                <c:pt idx="757">
                  <c:v>1.35E-7</c:v>
                </c:pt>
                <c:pt idx="758">
                  <c:v>1.35E-7</c:v>
                </c:pt>
                <c:pt idx="759">
                  <c:v>1.35E-7</c:v>
                </c:pt>
                <c:pt idx="760">
                  <c:v>1.35E-7</c:v>
                </c:pt>
                <c:pt idx="761">
                  <c:v>1.35E-7</c:v>
                </c:pt>
                <c:pt idx="762">
                  <c:v>1.35E-7</c:v>
                </c:pt>
                <c:pt idx="763">
                  <c:v>1.35E-7</c:v>
                </c:pt>
                <c:pt idx="764">
                  <c:v>1.35E-7</c:v>
                </c:pt>
                <c:pt idx="765">
                  <c:v>1.35E-7</c:v>
                </c:pt>
                <c:pt idx="766">
                  <c:v>1.35E-7</c:v>
                </c:pt>
                <c:pt idx="767">
                  <c:v>1.35E-7</c:v>
                </c:pt>
                <c:pt idx="768">
                  <c:v>1.35E-7</c:v>
                </c:pt>
                <c:pt idx="769">
                  <c:v>1.35E-7</c:v>
                </c:pt>
                <c:pt idx="770">
                  <c:v>1.35E-7</c:v>
                </c:pt>
                <c:pt idx="771">
                  <c:v>1.35E-7</c:v>
                </c:pt>
                <c:pt idx="772">
                  <c:v>1.35E-7</c:v>
                </c:pt>
                <c:pt idx="773">
                  <c:v>1.35E-7</c:v>
                </c:pt>
                <c:pt idx="774">
                  <c:v>1.35E-7</c:v>
                </c:pt>
                <c:pt idx="775">
                  <c:v>1.35E-7</c:v>
                </c:pt>
                <c:pt idx="776">
                  <c:v>1.35E-7</c:v>
                </c:pt>
                <c:pt idx="777">
                  <c:v>1.35E-7</c:v>
                </c:pt>
                <c:pt idx="778">
                  <c:v>1.35E-7</c:v>
                </c:pt>
                <c:pt idx="779">
                  <c:v>1.35E-7</c:v>
                </c:pt>
                <c:pt idx="780">
                  <c:v>1.35E-7</c:v>
                </c:pt>
                <c:pt idx="781">
                  <c:v>1.35E-7</c:v>
                </c:pt>
                <c:pt idx="782">
                  <c:v>1.35E-7</c:v>
                </c:pt>
                <c:pt idx="783">
                  <c:v>1.35E-7</c:v>
                </c:pt>
                <c:pt idx="784">
                  <c:v>1.35E-7</c:v>
                </c:pt>
                <c:pt idx="785">
                  <c:v>1.35E-7</c:v>
                </c:pt>
                <c:pt idx="786">
                  <c:v>1.35E-7</c:v>
                </c:pt>
                <c:pt idx="787">
                  <c:v>1.35E-7</c:v>
                </c:pt>
                <c:pt idx="788">
                  <c:v>1.35E-7</c:v>
                </c:pt>
                <c:pt idx="789">
                  <c:v>1.35E-7</c:v>
                </c:pt>
                <c:pt idx="790">
                  <c:v>1.35E-7</c:v>
                </c:pt>
                <c:pt idx="791">
                  <c:v>1.35E-7</c:v>
                </c:pt>
                <c:pt idx="792">
                  <c:v>1.35E-7</c:v>
                </c:pt>
                <c:pt idx="793">
                  <c:v>1.35E-7</c:v>
                </c:pt>
                <c:pt idx="794">
                  <c:v>1.35E-7</c:v>
                </c:pt>
                <c:pt idx="795">
                  <c:v>1.35E-7</c:v>
                </c:pt>
                <c:pt idx="796">
                  <c:v>1.35E-7</c:v>
                </c:pt>
                <c:pt idx="797">
                  <c:v>1.35E-7</c:v>
                </c:pt>
                <c:pt idx="798">
                  <c:v>1.35E-7</c:v>
                </c:pt>
                <c:pt idx="799">
                  <c:v>1.35E-7</c:v>
                </c:pt>
                <c:pt idx="800">
                  <c:v>1.35E-7</c:v>
                </c:pt>
                <c:pt idx="801">
                  <c:v>1.35E-7</c:v>
                </c:pt>
                <c:pt idx="802">
                  <c:v>1.35E-7</c:v>
                </c:pt>
                <c:pt idx="803">
                  <c:v>1.35E-7</c:v>
                </c:pt>
                <c:pt idx="804">
                  <c:v>1.35E-7</c:v>
                </c:pt>
                <c:pt idx="805">
                  <c:v>1.35E-7</c:v>
                </c:pt>
                <c:pt idx="806">
                  <c:v>1.35E-7</c:v>
                </c:pt>
                <c:pt idx="807">
                  <c:v>1.35E-7</c:v>
                </c:pt>
                <c:pt idx="808">
                  <c:v>1.35E-7</c:v>
                </c:pt>
                <c:pt idx="809">
                  <c:v>1.35E-7</c:v>
                </c:pt>
                <c:pt idx="810">
                  <c:v>1.35E-7</c:v>
                </c:pt>
                <c:pt idx="811">
                  <c:v>1.35E-7</c:v>
                </c:pt>
                <c:pt idx="812">
                  <c:v>1.35E-7</c:v>
                </c:pt>
                <c:pt idx="813">
                  <c:v>1.35E-7</c:v>
                </c:pt>
                <c:pt idx="814">
                  <c:v>1.35E-7</c:v>
                </c:pt>
                <c:pt idx="815">
                  <c:v>1.35E-7</c:v>
                </c:pt>
                <c:pt idx="816">
                  <c:v>1.35E-7</c:v>
                </c:pt>
                <c:pt idx="817">
                  <c:v>1.35E-7</c:v>
                </c:pt>
                <c:pt idx="818">
                  <c:v>1.35E-7</c:v>
                </c:pt>
                <c:pt idx="819">
                  <c:v>1.35E-7</c:v>
                </c:pt>
                <c:pt idx="820">
                  <c:v>1.35E-7</c:v>
                </c:pt>
                <c:pt idx="821">
                  <c:v>1.35E-7</c:v>
                </c:pt>
                <c:pt idx="822">
                  <c:v>1.35E-7</c:v>
                </c:pt>
                <c:pt idx="823">
                  <c:v>1.35E-7</c:v>
                </c:pt>
                <c:pt idx="824">
                  <c:v>1.35E-7</c:v>
                </c:pt>
                <c:pt idx="825">
                  <c:v>1.35E-7</c:v>
                </c:pt>
                <c:pt idx="826">
                  <c:v>1.35E-7</c:v>
                </c:pt>
                <c:pt idx="827">
                  <c:v>1.35E-7</c:v>
                </c:pt>
                <c:pt idx="828">
                  <c:v>1.35E-7</c:v>
                </c:pt>
                <c:pt idx="829">
                  <c:v>1.35E-7</c:v>
                </c:pt>
                <c:pt idx="830">
                  <c:v>1.35E-7</c:v>
                </c:pt>
                <c:pt idx="831">
                  <c:v>1.35E-7</c:v>
                </c:pt>
                <c:pt idx="832">
                  <c:v>1.35E-7</c:v>
                </c:pt>
                <c:pt idx="833">
                  <c:v>1.35E-7</c:v>
                </c:pt>
                <c:pt idx="834">
                  <c:v>1.35E-7</c:v>
                </c:pt>
                <c:pt idx="835">
                  <c:v>1.35E-7</c:v>
                </c:pt>
                <c:pt idx="836">
                  <c:v>1.35E-7</c:v>
                </c:pt>
                <c:pt idx="837">
                  <c:v>1.35E-7</c:v>
                </c:pt>
                <c:pt idx="838">
                  <c:v>1.35E-7</c:v>
                </c:pt>
                <c:pt idx="839">
                  <c:v>1.35E-7</c:v>
                </c:pt>
                <c:pt idx="840">
                  <c:v>1.35E-7</c:v>
                </c:pt>
                <c:pt idx="841">
                  <c:v>1.35E-7</c:v>
                </c:pt>
                <c:pt idx="842">
                  <c:v>1.35E-7</c:v>
                </c:pt>
                <c:pt idx="843">
                  <c:v>1.35E-7</c:v>
                </c:pt>
                <c:pt idx="844">
                  <c:v>1.35E-7</c:v>
                </c:pt>
                <c:pt idx="845">
                  <c:v>1.35E-7</c:v>
                </c:pt>
                <c:pt idx="846">
                  <c:v>1.35E-7</c:v>
                </c:pt>
                <c:pt idx="847">
                  <c:v>1.35E-7</c:v>
                </c:pt>
                <c:pt idx="848">
                  <c:v>1.35E-7</c:v>
                </c:pt>
                <c:pt idx="849">
                  <c:v>1.35E-7</c:v>
                </c:pt>
                <c:pt idx="850">
                  <c:v>1.35E-7</c:v>
                </c:pt>
                <c:pt idx="851">
                  <c:v>1.35E-7</c:v>
                </c:pt>
                <c:pt idx="852">
                  <c:v>1.35E-7</c:v>
                </c:pt>
                <c:pt idx="853">
                  <c:v>1.35E-7</c:v>
                </c:pt>
                <c:pt idx="854">
                  <c:v>1.35E-7</c:v>
                </c:pt>
                <c:pt idx="855">
                  <c:v>1.35E-7</c:v>
                </c:pt>
                <c:pt idx="856">
                  <c:v>1.35E-7</c:v>
                </c:pt>
                <c:pt idx="857">
                  <c:v>1.35E-7</c:v>
                </c:pt>
                <c:pt idx="858">
                  <c:v>1.35E-7</c:v>
                </c:pt>
                <c:pt idx="859">
                  <c:v>1.35E-7</c:v>
                </c:pt>
                <c:pt idx="860">
                  <c:v>1.35E-7</c:v>
                </c:pt>
                <c:pt idx="861">
                  <c:v>1.35E-7</c:v>
                </c:pt>
                <c:pt idx="862">
                  <c:v>1.35E-7</c:v>
                </c:pt>
                <c:pt idx="863">
                  <c:v>1.35E-7</c:v>
                </c:pt>
                <c:pt idx="864">
                  <c:v>1.35E-7</c:v>
                </c:pt>
                <c:pt idx="865">
                  <c:v>1.35E-7</c:v>
                </c:pt>
                <c:pt idx="866">
                  <c:v>1.35E-7</c:v>
                </c:pt>
                <c:pt idx="867">
                  <c:v>1.35E-7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0E2-4816-A50A-66B5E625700E}"/>
            </c:ext>
          </c:extLst>
        </c:ser>
        <c:ser>
          <c:idx val="6"/>
          <c:order val="5"/>
          <c:tx>
            <c:v>Gaussian beam 40fC@200kV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'Gaussian beam 40fC@200kV'!$F$3:$F$870</c:f>
              <c:numCache>
                <c:formatCode>0.00E+00</c:formatCode>
                <c:ptCount val="868"/>
                <c:pt idx="0">
                  <c:v>5.2509999999999996E-7</c:v>
                </c:pt>
                <c:pt idx="1">
                  <c:v>5.933E-7</c:v>
                </c:pt>
                <c:pt idx="2">
                  <c:v>6.6179999999999996E-7</c:v>
                </c:pt>
                <c:pt idx="3">
                  <c:v>7.4519999999999998E-7</c:v>
                </c:pt>
                <c:pt idx="4">
                  <c:v>8.2760000000000003E-7</c:v>
                </c:pt>
                <c:pt idx="5">
                  <c:v>9.1920000000000003E-7</c:v>
                </c:pt>
                <c:pt idx="6">
                  <c:v>1.0240000000000001E-6</c:v>
                </c:pt>
                <c:pt idx="7">
                  <c:v>1.141E-6</c:v>
                </c:pt>
                <c:pt idx="8">
                  <c:v>1.268E-6</c:v>
                </c:pt>
                <c:pt idx="9">
                  <c:v>1.3990000000000001E-6</c:v>
                </c:pt>
                <c:pt idx="10">
                  <c:v>1.5460000000000001E-6</c:v>
                </c:pt>
                <c:pt idx="11">
                  <c:v>1.7290000000000001E-6</c:v>
                </c:pt>
                <c:pt idx="12">
                  <c:v>1.9190000000000002E-6</c:v>
                </c:pt>
                <c:pt idx="13">
                  <c:v>2.1239999999999999E-6</c:v>
                </c:pt>
                <c:pt idx="14">
                  <c:v>2.3489999999999999E-6</c:v>
                </c:pt>
                <c:pt idx="15">
                  <c:v>2.6010000000000002E-6</c:v>
                </c:pt>
                <c:pt idx="16">
                  <c:v>2.853E-6</c:v>
                </c:pt>
                <c:pt idx="17">
                  <c:v>3.1319999999999998E-6</c:v>
                </c:pt>
                <c:pt idx="18">
                  <c:v>3.4529999999999998E-6</c:v>
                </c:pt>
                <c:pt idx="19">
                  <c:v>3.8020000000000002E-6</c:v>
                </c:pt>
                <c:pt idx="20">
                  <c:v>4.1960000000000001E-6</c:v>
                </c:pt>
                <c:pt idx="21">
                  <c:v>4.6240000000000001E-6</c:v>
                </c:pt>
                <c:pt idx="22">
                  <c:v>5.0969999999999996E-6</c:v>
                </c:pt>
                <c:pt idx="23">
                  <c:v>5.5990000000000001E-6</c:v>
                </c:pt>
                <c:pt idx="24">
                  <c:v>6.1630000000000001E-6</c:v>
                </c:pt>
                <c:pt idx="25">
                  <c:v>6.8009999999999998E-6</c:v>
                </c:pt>
                <c:pt idx="26">
                  <c:v>7.4610000000000002E-6</c:v>
                </c:pt>
                <c:pt idx="27">
                  <c:v>8.2199999999999992E-6</c:v>
                </c:pt>
                <c:pt idx="28">
                  <c:v>9.0589999999999992E-6</c:v>
                </c:pt>
                <c:pt idx="29">
                  <c:v>9.9850000000000001E-6</c:v>
                </c:pt>
                <c:pt idx="30">
                  <c:v>1.098E-5</c:v>
                </c:pt>
                <c:pt idx="31">
                  <c:v>1.206E-5</c:v>
                </c:pt>
                <c:pt idx="32">
                  <c:v>1.33E-5</c:v>
                </c:pt>
                <c:pt idx="33">
                  <c:v>1.464E-5</c:v>
                </c:pt>
                <c:pt idx="34">
                  <c:v>1.6079999999999999E-5</c:v>
                </c:pt>
                <c:pt idx="35">
                  <c:v>1.7710000000000002E-5</c:v>
                </c:pt>
                <c:pt idx="36">
                  <c:v>1.95E-5</c:v>
                </c:pt>
                <c:pt idx="37">
                  <c:v>2.1420000000000002E-5</c:v>
                </c:pt>
                <c:pt idx="38">
                  <c:v>2.3540000000000002E-5</c:v>
                </c:pt>
                <c:pt idx="39">
                  <c:v>2.5870000000000001E-5</c:v>
                </c:pt>
                <c:pt idx="40">
                  <c:v>2.8439999999999999E-5</c:v>
                </c:pt>
                <c:pt idx="41">
                  <c:v>3.1449999999999999E-5</c:v>
                </c:pt>
                <c:pt idx="42">
                  <c:v>3.4650000000000002E-5</c:v>
                </c:pt>
                <c:pt idx="43">
                  <c:v>3.8090000000000003E-5</c:v>
                </c:pt>
                <c:pt idx="44">
                  <c:v>4.1869999999999997E-5</c:v>
                </c:pt>
                <c:pt idx="45">
                  <c:v>4.6029999999999998E-5</c:v>
                </c:pt>
                <c:pt idx="46">
                  <c:v>5.0710000000000001E-5</c:v>
                </c:pt>
                <c:pt idx="47">
                  <c:v>5.575E-5</c:v>
                </c:pt>
                <c:pt idx="48">
                  <c:v>6.143E-5</c:v>
                </c:pt>
                <c:pt idx="49">
                  <c:v>6.7539999999999994E-5</c:v>
                </c:pt>
                <c:pt idx="50">
                  <c:v>7.4270000000000006E-5</c:v>
                </c:pt>
                <c:pt idx="51">
                  <c:v>8.1660000000000001E-5</c:v>
                </c:pt>
                <c:pt idx="52">
                  <c:v>8.9790000000000006E-5</c:v>
                </c:pt>
                <c:pt idx="53">
                  <c:v>9.8740000000000007E-5</c:v>
                </c:pt>
                <c:pt idx="54">
                  <c:v>1.086E-4</c:v>
                </c:pt>
                <c:pt idx="55">
                  <c:v>1.194E-4</c:v>
                </c:pt>
                <c:pt idx="56">
                  <c:v>1.3129999999999999E-4</c:v>
                </c:pt>
                <c:pt idx="57">
                  <c:v>1.4440000000000001E-4</c:v>
                </c:pt>
                <c:pt idx="58">
                  <c:v>1.5880000000000001E-4</c:v>
                </c:pt>
                <c:pt idx="59">
                  <c:v>1.7459999999999999E-4</c:v>
                </c:pt>
                <c:pt idx="60">
                  <c:v>1.92E-4</c:v>
                </c:pt>
                <c:pt idx="61">
                  <c:v>2.1110000000000001E-4</c:v>
                </c:pt>
                <c:pt idx="62">
                  <c:v>2.3220000000000001E-4</c:v>
                </c:pt>
                <c:pt idx="63">
                  <c:v>2.5530000000000003E-4</c:v>
                </c:pt>
                <c:pt idx="64">
                  <c:v>2.8079999999999999E-4</c:v>
                </c:pt>
                <c:pt idx="65">
                  <c:v>3.0880000000000002E-4</c:v>
                </c:pt>
                <c:pt idx="66">
                  <c:v>3.3960000000000001E-4</c:v>
                </c:pt>
                <c:pt idx="67">
                  <c:v>3.7340000000000002E-4</c:v>
                </c:pt>
                <c:pt idx="68">
                  <c:v>4.105E-4</c:v>
                </c:pt>
                <c:pt idx="69">
                  <c:v>4.5120000000000002E-4</c:v>
                </c:pt>
                <c:pt idx="70">
                  <c:v>4.9589999999999996E-4</c:v>
                </c:pt>
                <c:pt idx="71">
                  <c:v>5.4469999999999996E-4</c:v>
                </c:pt>
                <c:pt idx="72">
                  <c:v>5.9800000000000001E-4</c:v>
                </c:pt>
                <c:pt idx="73">
                  <c:v>6.5620000000000001E-4</c:v>
                </c:pt>
                <c:pt idx="74">
                  <c:v>7.1940000000000003E-4</c:v>
                </c:pt>
                <c:pt idx="75">
                  <c:v>7.8799999999999996E-4</c:v>
                </c:pt>
                <c:pt idx="76">
                  <c:v>8.6240000000000004E-4</c:v>
                </c:pt>
                <c:pt idx="77">
                  <c:v>9.4260000000000004E-4</c:v>
                </c:pt>
                <c:pt idx="78">
                  <c:v>1.029E-3</c:v>
                </c:pt>
                <c:pt idx="79">
                  <c:v>1.122E-3</c:v>
                </c:pt>
                <c:pt idx="80">
                  <c:v>1.222E-3</c:v>
                </c:pt>
                <c:pt idx="81">
                  <c:v>1.328E-3</c:v>
                </c:pt>
                <c:pt idx="82">
                  <c:v>1.4419999999999999E-3</c:v>
                </c:pt>
                <c:pt idx="83">
                  <c:v>1.5629999999999999E-3</c:v>
                </c:pt>
                <c:pt idx="84">
                  <c:v>1.691E-3</c:v>
                </c:pt>
                <c:pt idx="85">
                  <c:v>1.8270000000000001E-3</c:v>
                </c:pt>
                <c:pt idx="86">
                  <c:v>1.9710000000000001E-3</c:v>
                </c:pt>
                <c:pt idx="87">
                  <c:v>2.1229999999999999E-3</c:v>
                </c:pt>
                <c:pt idx="88">
                  <c:v>2.2829999999999999E-3</c:v>
                </c:pt>
                <c:pt idx="89">
                  <c:v>2.4520000000000002E-3</c:v>
                </c:pt>
                <c:pt idx="90">
                  <c:v>2.6289999999999998E-3</c:v>
                </c:pt>
                <c:pt idx="91">
                  <c:v>2.8140000000000001E-3</c:v>
                </c:pt>
                <c:pt idx="92">
                  <c:v>3.0149999999999999E-3</c:v>
                </c:pt>
                <c:pt idx="93">
                  <c:v>3.2179999999999999E-3</c:v>
                </c:pt>
                <c:pt idx="94">
                  <c:v>3.431E-3</c:v>
                </c:pt>
                <c:pt idx="95">
                  <c:v>3.653E-3</c:v>
                </c:pt>
                <c:pt idx="96">
                  <c:v>3.8839999999999999E-3</c:v>
                </c:pt>
                <c:pt idx="97">
                  <c:v>4.1250000000000002E-3</c:v>
                </c:pt>
                <c:pt idx="98">
                  <c:v>4.3750000000000004E-3</c:v>
                </c:pt>
                <c:pt idx="99">
                  <c:v>4.6350000000000002E-3</c:v>
                </c:pt>
                <c:pt idx="100">
                  <c:v>4.9040000000000004E-3</c:v>
                </c:pt>
                <c:pt idx="101">
                  <c:v>5.1840000000000002E-3</c:v>
                </c:pt>
                <c:pt idx="102">
                  <c:v>5.4739999999999997E-3</c:v>
                </c:pt>
                <c:pt idx="103">
                  <c:v>5.7739999999999996E-3</c:v>
                </c:pt>
                <c:pt idx="104">
                  <c:v>6.084E-3</c:v>
                </c:pt>
                <c:pt idx="105">
                  <c:v>6.4050000000000001E-3</c:v>
                </c:pt>
                <c:pt idx="106">
                  <c:v>6.7359999999999998E-3</c:v>
                </c:pt>
                <c:pt idx="107">
                  <c:v>7.0780000000000001E-3</c:v>
                </c:pt>
                <c:pt idx="108">
                  <c:v>7.4310000000000001E-3</c:v>
                </c:pt>
                <c:pt idx="109">
                  <c:v>7.7949999999999998E-3</c:v>
                </c:pt>
                <c:pt idx="110">
                  <c:v>8.1700000000000002E-3</c:v>
                </c:pt>
                <c:pt idx="111">
                  <c:v>8.5570000000000004E-3</c:v>
                </c:pt>
                <c:pt idx="112">
                  <c:v>8.9540000000000002E-3</c:v>
                </c:pt>
                <c:pt idx="113">
                  <c:v>9.3629999999999998E-3</c:v>
                </c:pt>
                <c:pt idx="114">
                  <c:v>9.783E-3</c:v>
                </c:pt>
                <c:pt idx="115">
                  <c:v>1.021E-2</c:v>
                </c:pt>
                <c:pt idx="116">
                  <c:v>1.0659999999999999E-2</c:v>
                </c:pt>
                <c:pt idx="117">
                  <c:v>1.111E-2</c:v>
                </c:pt>
                <c:pt idx="118">
                  <c:v>1.158E-2</c:v>
                </c:pt>
                <c:pt idx="119">
                  <c:v>1.206E-2</c:v>
                </c:pt>
                <c:pt idx="120">
                  <c:v>1.255E-2</c:v>
                </c:pt>
                <c:pt idx="121">
                  <c:v>1.3050000000000001E-2</c:v>
                </c:pt>
                <c:pt idx="122">
                  <c:v>1.357E-2</c:v>
                </c:pt>
                <c:pt idx="123">
                  <c:v>1.409E-2</c:v>
                </c:pt>
                <c:pt idx="124">
                  <c:v>1.4630000000000001E-2</c:v>
                </c:pt>
                <c:pt idx="125">
                  <c:v>1.5180000000000001E-2</c:v>
                </c:pt>
                <c:pt idx="126">
                  <c:v>1.5740000000000001E-2</c:v>
                </c:pt>
                <c:pt idx="127">
                  <c:v>1.6320000000000001E-2</c:v>
                </c:pt>
                <c:pt idx="128">
                  <c:v>1.6899999999999998E-2</c:v>
                </c:pt>
                <c:pt idx="129">
                  <c:v>1.7500000000000002E-2</c:v>
                </c:pt>
                <c:pt idx="130">
                  <c:v>1.8110000000000001E-2</c:v>
                </c:pt>
                <c:pt idx="131">
                  <c:v>1.873E-2</c:v>
                </c:pt>
                <c:pt idx="132">
                  <c:v>1.9359999999999999E-2</c:v>
                </c:pt>
                <c:pt idx="133">
                  <c:v>2.001E-2</c:v>
                </c:pt>
                <c:pt idx="134">
                  <c:v>2.0660000000000001E-2</c:v>
                </c:pt>
                <c:pt idx="135">
                  <c:v>2.1329999999999998E-2</c:v>
                </c:pt>
                <c:pt idx="136">
                  <c:v>2.2009999999999998E-2</c:v>
                </c:pt>
                <c:pt idx="137">
                  <c:v>2.2700000000000001E-2</c:v>
                </c:pt>
                <c:pt idx="138">
                  <c:v>2.3400000000000001E-2</c:v>
                </c:pt>
                <c:pt idx="139">
                  <c:v>2.4109999999999999E-2</c:v>
                </c:pt>
                <c:pt idx="140">
                  <c:v>2.4830000000000001E-2</c:v>
                </c:pt>
                <c:pt idx="141">
                  <c:v>2.5559999999999999E-2</c:v>
                </c:pt>
                <c:pt idx="142">
                  <c:v>2.631E-2</c:v>
                </c:pt>
                <c:pt idx="143">
                  <c:v>2.7060000000000001E-2</c:v>
                </c:pt>
                <c:pt idx="144">
                  <c:v>2.7830000000000001E-2</c:v>
                </c:pt>
                <c:pt idx="145">
                  <c:v>2.86E-2</c:v>
                </c:pt>
                <c:pt idx="146">
                  <c:v>2.938E-2</c:v>
                </c:pt>
                <c:pt idx="147">
                  <c:v>3.0179999999999998E-2</c:v>
                </c:pt>
                <c:pt idx="148">
                  <c:v>3.0980000000000001E-2</c:v>
                </c:pt>
                <c:pt idx="149">
                  <c:v>3.1789999999999999E-2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3.5999999999999997E-2</c:v>
                </c:pt>
                <c:pt idx="155">
                  <c:v>3.6859999999999997E-2</c:v>
                </c:pt>
                <c:pt idx="156">
                  <c:v>3.7740000000000003E-2</c:v>
                </c:pt>
                <c:pt idx="157">
                  <c:v>3.8620000000000002E-2</c:v>
                </c:pt>
                <c:pt idx="158">
                  <c:v>3.9510000000000003E-2</c:v>
                </c:pt>
                <c:pt idx="159">
                  <c:v>4.0410000000000001E-2</c:v>
                </c:pt>
                <c:pt idx="160">
                  <c:v>4.1309999999999999E-2</c:v>
                </c:pt>
                <c:pt idx="161">
                  <c:v>4.2229999999999997E-2</c:v>
                </c:pt>
                <c:pt idx="162">
                  <c:v>4.3150000000000001E-2</c:v>
                </c:pt>
                <c:pt idx="163">
                  <c:v>4.4080000000000001E-2</c:v>
                </c:pt>
                <c:pt idx="164">
                  <c:v>4.5010000000000001E-2</c:v>
                </c:pt>
                <c:pt idx="165">
                  <c:v>4.5949999999999998E-2</c:v>
                </c:pt>
                <c:pt idx="166">
                  <c:v>4.6899999999999997E-2</c:v>
                </c:pt>
                <c:pt idx="167">
                  <c:v>4.786E-2</c:v>
                </c:pt>
                <c:pt idx="168">
                  <c:v>4.8820000000000002E-2</c:v>
                </c:pt>
                <c:pt idx="169">
                  <c:v>4.9790000000000001E-2</c:v>
                </c:pt>
                <c:pt idx="170">
                  <c:v>5.076E-2</c:v>
                </c:pt>
                <c:pt idx="171">
                  <c:v>5.1740000000000001E-2</c:v>
                </c:pt>
                <c:pt idx="172">
                  <c:v>5.2729999999999999E-2</c:v>
                </c:pt>
                <c:pt idx="173">
                  <c:v>5.3719999999999997E-2</c:v>
                </c:pt>
                <c:pt idx="174">
                  <c:v>5.4719999999999998E-2</c:v>
                </c:pt>
                <c:pt idx="175">
                  <c:v>5.5719999999999999E-2</c:v>
                </c:pt>
                <c:pt idx="176">
                  <c:v>5.6730000000000003E-2</c:v>
                </c:pt>
                <c:pt idx="177">
                  <c:v>5.7750000000000003E-2</c:v>
                </c:pt>
                <c:pt idx="178">
                  <c:v>5.8770000000000003E-2</c:v>
                </c:pt>
                <c:pt idx="179">
                  <c:v>5.9790000000000003E-2</c:v>
                </c:pt>
                <c:pt idx="180">
                  <c:v>6.0819999999999999E-2</c:v>
                </c:pt>
                <c:pt idx="181">
                  <c:v>6.1859999999999998E-2</c:v>
                </c:pt>
                <c:pt idx="182">
                  <c:v>6.2899999999999998E-2</c:v>
                </c:pt>
                <c:pt idx="183">
                  <c:v>6.3950000000000007E-2</c:v>
                </c:pt>
                <c:pt idx="184">
                  <c:v>6.5000000000000002E-2</c:v>
                </c:pt>
                <c:pt idx="185">
                  <c:v>6.6049999999999998E-2</c:v>
                </c:pt>
                <c:pt idx="186">
                  <c:v>6.7110000000000003E-2</c:v>
                </c:pt>
                <c:pt idx="187">
                  <c:v>6.8169999999999994E-2</c:v>
                </c:pt>
                <c:pt idx="188">
                  <c:v>6.9239999999999996E-2</c:v>
                </c:pt>
                <c:pt idx="189">
                  <c:v>7.0309999999999997E-2</c:v>
                </c:pt>
                <c:pt idx="190">
                  <c:v>7.1389999999999995E-2</c:v>
                </c:pt>
                <c:pt idx="191">
                  <c:v>7.2470000000000007E-2</c:v>
                </c:pt>
                <c:pt idx="192">
                  <c:v>7.356E-2</c:v>
                </c:pt>
                <c:pt idx="193">
                  <c:v>7.4639999999999998E-2</c:v>
                </c:pt>
                <c:pt idx="194">
                  <c:v>7.5740000000000002E-2</c:v>
                </c:pt>
                <c:pt idx="195">
                  <c:v>7.6829999999999996E-2</c:v>
                </c:pt>
                <c:pt idx="196">
                  <c:v>7.7929999999999999E-2</c:v>
                </c:pt>
                <c:pt idx="197">
                  <c:v>7.9030000000000003E-2</c:v>
                </c:pt>
                <c:pt idx="198">
                  <c:v>8.0140000000000003E-2</c:v>
                </c:pt>
                <c:pt idx="199">
                  <c:v>8.1250000000000003E-2</c:v>
                </c:pt>
                <c:pt idx="200">
                  <c:v>8.2360000000000003E-2</c:v>
                </c:pt>
                <c:pt idx="201">
                  <c:v>8.3470000000000003E-2</c:v>
                </c:pt>
                <c:pt idx="202">
                  <c:v>8.4589999999999999E-2</c:v>
                </c:pt>
                <c:pt idx="203">
                  <c:v>8.5709999999999995E-2</c:v>
                </c:pt>
                <c:pt idx="204">
                  <c:v>8.6830000000000004E-2</c:v>
                </c:pt>
                <c:pt idx="205">
                  <c:v>8.795E-2</c:v>
                </c:pt>
                <c:pt idx="206">
                  <c:v>8.9069999999999996E-2</c:v>
                </c:pt>
                <c:pt idx="207">
                  <c:v>9.0200000000000002E-2</c:v>
                </c:pt>
                <c:pt idx="208">
                  <c:v>9.1329999999999995E-2</c:v>
                </c:pt>
                <c:pt idx="209">
                  <c:v>9.2460000000000001E-2</c:v>
                </c:pt>
                <c:pt idx="210">
                  <c:v>9.3590000000000007E-2</c:v>
                </c:pt>
                <c:pt idx="211">
                  <c:v>9.4719999999999999E-2</c:v>
                </c:pt>
                <c:pt idx="212">
                  <c:v>9.5860000000000001E-2</c:v>
                </c:pt>
                <c:pt idx="213">
                  <c:v>9.6990000000000007E-2</c:v>
                </c:pt>
                <c:pt idx="214">
                  <c:v>9.8129999999999995E-2</c:v>
                </c:pt>
                <c:pt idx="215">
                  <c:v>9.9260000000000001E-2</c:v>
                </c:pt>
                <c:pt idx="216">
                  <c:v>0.1004</c:v>
                </c:pt>
                <c:pt idx="217">
                  <c:v>0.10150000000000001</c:v>
                </c:pt>
                <c:pt idx="218">
                  <c:v>0.1027</c:v>
                </c:pt>
                <c:pt idx="219">
                  <c:v>0.1038</c:v>
                </c:pt>
                <c:pt idx="220">
                  <c:v>0.105</c:v>
                </c:pt>
                <c:pt idx="221">
                  <c:v>0.1061</c:v>
                </c:pt>
                <c:pt idx="222">
                  <c:v>0.1072</c:v>
                </c:pt>
                <c:pt idx="223">
                  <c:v>0.1084</c:v>
                </c:pt>
                <c:pt idx="224">
                  <c:v>0.1095</c:v>
                </c:pt>
                <c:pt idx="225">
                  <c:v>0.11070000000000001</c:v>
                </c:pt>
                <c:pt idx="226">
                  <c:v>0.1118</c:v>
                </c:pt>
                <c:pt idx="227">
                  <c:v>0.113</c:v>
                </c:pt>
                <c:pt idx="228">
                  <c:v>0.11409999999999999</c:v>
                </c:pt>
                <c:pt idx="229">
                  <c:v>0.1152</c:v>
                </c:pt>
                <c:pt idx="230">
                  <c:v>0.1164</c:v>
                </c:pt>
                <c:pt idx="231">
                  <c:v>0.11749999999999999</c:v>
                </c:pt>
                <c:pt idx="232">
                  <c:v>0.1187</c:v>
                </c:pt>
                <c:pt idx="233">
                  <c:v>0.1198</c:v>
                </c:pt>
                <c:pt idx="234">
                  <c:v>0.121</c:v>
                </c:pt>
                <c:pt idx="235">
                  <c:v>0.1221</c:v>
                </c:pt>
                <c:pt idx="236">
                  <c:v>0.12330000000000001</c:v>
                </c:pt>
                <c:pt idx="237">
                  <c:v>0.1244</c:v>
                </c:pt>
                <c:pt idx="238">
                  <c:v>0.1255</c:v>
                </c:pt>
                <c:pt idx="239">
                  <c:v>0.12670000000000001</c:v>
                </c:pt>
                <c:pt idx="240">
                  <c:v>0.1278</c:v>
                </c:pt>
                <c:pt idx="241">
                  <c:v>0.129</c:v>
                </c:pt>
                <c:pt idx="242">
                  <c:v>0.13009999999999999</c:v>
                </c:pt>
                <c:pt idx="243">
                  <c:v>0.1313</c:v>
                </c:pt>
                <c:pt idx="244">
                  <c:v>0.13239999999999999</c:v>
                </c:pt>
                <c:pt idx="245">
                  <c:v>0.1336</c:v>
                </c:pt>
                <c:pt idx="246">
                  <c:v>0.13469999999999999</c:v>
                </c:pt>
                <c:pt idx="247">
                  <c:v>0.13589999999999999</c:v>
                </c:pt>
                <c:pt idx="248">
                  <c:v>0.13700000000000001</c:v>
                </c:pt>
                <c:pt idx="249">
                  <c:v>0.1381</c:v>
                </c:pt>
                <c:pt idx="250">
                  <c:v>0.13930000000000001</c:v>
                </c:pt>
                <c:pt idx="251">
                  <c:v>0.1404</c:v>
                </c:pt>
                <c:pt idx="252">
                  <c:v>0.1416</c:v>
                </c:pt>
                <c:pt idx="253">
                  <c:v>0.14269999999999999</c:v>
                </c:pt>
                <c:pt idx="254">
                  <c:v>0.1439</c:v>
                </c:pt>
                <c:pt idx="255">
                  <c:v>0.14499999999999999</c:v>
                </c:pt>
                <c:pt idx="256">
                  <c:v>0.1462</c:v>
                </c:pt>
                <c:pt idx="257">
                  <c:v>0.14729999999999999</c:v>
                </c:pt>
                <c:pt idx="258">
                  <c:v>0.14849999999999999</c:v>
                </c:pt>
                <c:pt idx="259">
                  <c:v>0.14960000000000001</c:v>
                </c:pt>
                <c:pt idx="260">
                  <c:v>0.15079999999999999</c:v>
                </c:pt>
                <c:pt idx="261">
                  <c:v>0.15190000000000001</c:v>
                </c:pt>
                <c:pt idx="262">
                  <c:v>0.153</c:v>
                </c:pt>
                <c:pt idx="263">
                  <c:v>0.1542</c:v>
                </c:pt>
                <c:pt idx="264">
                  <c:v>0.15529999999999999</c:v>
                </c:pt>
                <c:pt idx="265">
                  <c:v>0.1565</c:v>
                </c:pt>
                <c:pt idx="266">
                  <c:v>0.15759999999999999</c:v>
                </c:pt>
                <c:pt idx="267">
                  <c:v>0.1588</c:v>
                </c:pt>
                <c:pt idx="268">
                  <c:v>0.15989999999999999</c:v>
                </c:pt>
                <c:pt idx="269">
                  <c:v>0.16109999999999999</c:v>
                </c:pt>
                <c:pt idx="270">
                  <c:v>0.16220000000000001</c:v>
                </c:pt>
                <c:pt idx="271">
                  <c:v>0.16339999999999999</c:v>
                </c:pt>
                <c:pt idx="272">
                  <c:v>0.16450000000000001</c:v>
                </c:pt>
                <c:pt idx="273">
                  <c:v>0.16569999999999999</c:v>
                </c:pt>
                <c:pt idx="274">
                  <c:v>0.1668</c:v>
                </c:pt>
                <c:pt idx="275">
                  <c:v>0.16789999999999999</c:v>
                </c:pt>
                <c:pt idx="276">
                  <c:v>0.1691</c:v>
                </c:pt>
                <c:pt idx="277">
                  <c:v>0.17019999999999999</c:v>
                </c:pt>
                <c:pt idx="278">
                  <c:v>0.1714</c:v>
                </c:pt>
                <c:pt idx="279">
                  <c:v>0.17249999999999999</c:v>
                </c:pt>
                <c:pt idx="280">
                  <c:v>0.17369999999999999</c:v>
                </c:pt>
                <c:pt idx="281">
                  <c:v>0.17480000000000001</c:v>
                </c:pt>
                <c:pt idx="282">
                  <c:v>0.17599999999999999</c:v>
                </c:pt>
                <c:pt idx="283">
                  <c:v>0.17710000000000001</c:v>
                </c:pt>
                <c:pt idx="284">
                  <c:v>0.17829999999999999</c:v>
                </c:pt>
                <c:pt idx="285">
                  <c:v>0.1794</c:v>
                </c:pt>
                <c:pt idx="286">
                  <c:v>0.18060000000000001</c:v>
                </c:pt>
                <c:pt idx="287">
                  <c:v>0.1817</c:v>
                </c:pt>
                <c:pt idx="288">
                  <c:v>0.18279999999999999</c:v>
                </c:pt>
                <c:pt idx="289">
                  <c:v>0.184</c:v>
                </c:pt>
                <c:pt idx="290">
                  <c:v>0.18509999999999999</c:v>
                </c:pt>
                <c:pt idx="291">
                  <c:v>0.18629999999999999</c:v>
                </c:pt>
                <c:pt idx="292">
                  <c:v>0.18740000000000001</c:v>
                </c:pt>
                <c:pt idx="293">
                  <c:v>0.18859999999999999</c:v>
                </c:pt>
                <c:pt idx="294">
                  <c:v>0.18970000000000001</c:v>
                </c:pt>
                <c:pt idx="295">
                  <c:v>0.19089999999999999</c:v>
                </c:pt>
                <c:pt idx="296">
                  <c:v>0.192</c:v>
                </c:pt>
                <c:pt idx="297">
                  <c:v>0.19320000000000001</c:v>
                </c:pt>
                <c:pt idx="298">
                  <c:v>0.1943</c:v>
                </c:pt>
                <c:pt idx="299">
                  <c:v>0.19550000000000001</c:v>
                </c:pt>
                <c:pt idx="300">
                  <c:v>0.1966</c:v>
                </c:pt>
                <c:pt idx="301">
                  <c:v>0.19769999999999999</c:v>
                </c:pt>
                <c:pt idx="302">
                  <c:v>0.19889999999999999</c:v>
                </c:pt>
                <c:pt idx="303">
                  <c:v>0.2</c:v>
                </c:pt>
                <c:pt idx="304">
                  <c:v>0.20119999999999999</c:v>
                </c:pt>
                <c:pt idx="305">
                  <c:v>0.20230000000000001</c:v>
                </c:pt>
                <c:pt idx="306">
                  <c:v>0.20349999999999999</c:v>
                </c:pt>
                <c:pt idx="307">
                  <c:v>0.2046</c:v>
                </c:pt>
                <c:pt idx="308">
                  <c:v>0.20580000000000001</c:v>
                </c:pt>
                <c:pt idx="309">
                  <c:v>0.2069</c:v>
                </c:pt>
                <c:pt idx="310">
                  <c:v>0.20810000000000001</c:v>
                </c:pt>
                <c:pt idx="311">
                  <c:v>0.2092</c:v>
                </c:pt>
                <c:pt idx="312">
                  <c:v>0.2104</c:v>
                </c:pt>
                <c:pt idx="313">
                  <c:v>0.21149999999999999</c:v>
                </c:pt>
                <c:pt idx="314">
                  <c:v>0.21260000000000001</c:v>
                </c:pt>
                <c:pt idx="315">
                  <c:v>0.21379999999999999</c:v>
                </c:pt>
                <c:pt idx="316">
                  <c:v>0.21490000000000001</c:v>
                </c:pt>
                <c:pt idx="317">
                  <c:v>0.21609999999999999</c:v>
                </c:pt>
                <c:pt idx="318">
                  <c:v>0.2172</c:v>
                </c:pt>
                <c:pt idx="319">
                  <c:v>0.21840000000000001</c:v>
                </c:pt>
                <c:pt idx="320">
                  <c:v>0.2195</c:v>
                </c:pt>
                <c:pt idx="321">
                  <c:v>0.22070000000000001</c:v>
                </c:pt>
                <c:pt idx="322">
                  <c:v>0.2218</c:v>
                </c:pt>
                <c:pt idx="323">
                  <c:v>0.223</c:v>
                </c:pt>
                <c:pt idx="324">
                  <c:v>0.22409999999999999</c:v>
                </c:pt>
                <c:pt idx="325">
                  <c:v>0.2253</c:v>
                </c:pt>
                <c:pt idx="326">
                  <c:v>0.22639999999999999</c:v>
                </c:pt>
                <c:pt idx="327">
                  <c:v>0.22750000000000001</c:v>
                </c:pt>
                <c:pt idx="328">
                  <c:v>0.22869999999999999</c:v>
                </c:pt>
                <c:pt idx="329">
                  <c:v>0.2298</c:v>
                </c:pt>
                <c:pt idx="330">
                  <c:v>0.23100000000000001</c:v>
                </c:pt>
                <c:pt idx="331">
                  <c:v>0.2321</c:v>
                </c:pt>
                <c:pt idx="332">
                  <c:v>0.23330000000000001</c:v>
                </c:pt>
                <c:pt idx="333">
                  <c:v>0.2344</c:v>
                </c:pt>
                <c:pt idx="334">
                  <c:v>0.2356</c:v>
                </c:pt>
                <c:pt idx="335">
                  <c:v>0.23669999999999999</c:v>
                </c:pt>
                <c:pt idx="336">
                  <c:v>0.2379</c:v>
                </c:pt>
                <c:pt idx="337">
                  <c:v>0.23899999999999999</c:v>
                </c:pt>
                <c:pt idx="338">
                  <c:v>0.2402</c:v>
                </c:pt>
                <c:pt idx="339">
                  <c:v>0.24129999999999999</c:v>
                </c:pt>
                <c:pt idx="340">
                  <c:v>0.2424</c:v>
                </c:pt>
                <c:pt idx="341">
                  <c:v>0.24360000000000001</c:v>
                </c:pt>
                <c:pt idx="342">
                  <c:v>0.2447</c:v>
                </c:pt>
                <c:pt idx="343">
                  <c:v>0.24590000000000001</c:v>
                </c:pt>
                <c:pt idx="344">
                  <c:v>0.247</c:v>
                </c:pt>
                <c:pt idx="345">
                  <c:v>0.2482</c:v>
                </c:pt>
                <c:pt idx="346">
                  <c:v>0.24929999999999999</c:v>
                </c:pt>
                <c:pt idx="347">
                  <c:v>0.2505</c:v>
                </c:pt>
                <c:pt idx="348">
                  <c:v>0.25159999999999999</c:v>
                </c:pt>
                <c:pt idx="349">
                  <c:v>0.25280000000000002</c:v>
                </c:pt>
                <c:pt idx="350">
                  <c:v>0.25390000000000001</c:v>
                </c:pt>
                <c:pt idx="351">
                  <c:v>0.25509999999999999</c:v>
                </c:pt>
                <c:pt idx="352">
                  <c:v>0.25619999999999998</c:v>
                </c:pt>
                <c:pt idx="353">
                  <c:v>0.25729999999999997</c:v>
                </c:pt>
                <c:pt idx="354">
                  <c:v>0.25850000000000001</c:v>
                </c:pt>
                <c:pt idx="355">
                  <c:v>0.2596</c:v>
                </c:pt>
                <c:pt idx="356">
                  <c:v>0.26079999999999998</c:v>
                </c:pt>
                <c:pt idx="357">
                  <c:v>0.26190000000000002</c:v>
                </c:pt>
                <c:pt idx="358">
                  <c:v>0.2631</c:v>
                </c:pt>
                <c:pt idx="359">
                  <c:v>0.26419999999999999</c:v>
                </c:pt>
                <c:pt idx="360">
                  <c:v>0.26540000000000002</c:v>
                </c:pt>
                <c:pt idx="361">
                  <c:v>0.26650000000000001</c:v>
                </c:pt>
                <c:pt idx="362">
                  <c:v>0.26769999999999999</c:v>
                </c:pt>
                <c:pt idx="363">
                  <c:v>0.26879999999999998</c:v>
                </c:pt>
                <c:pt idx="364">
                  <c:v>0.27</c:v>
                </c:pt>
                <c:pt idx="365">
                  <c:v>0.27110000000000001</c:v>
                </c:pt>
                <c:pt idx="366">
                  <c:v>0.27229999999999999</c:v>
                </c:pt>
                <c:pt idx="367">
                  <c:v>0.27339999999999998</c:v>
                </c:pt>
                <c:pt idx="368">
                  <c:v>0.27450000000000002</c:v>
                </c:pt>
                <c:pt idx="369">
                  <c:v>0.2757</c:v>
                </c:pt>
                <c:pt idx="370">
                  <c:v>0.27679999999999999</c:v>
                </c:pt>
                <c:pt idx="371">
                  <c:v>0.27800000000000002</c:v>
                </c:pt>
                <c:pt idx="372">
                  <c:v>0.27910000000000001</c:v>
                </c:pt>
                <c:pt idx="373">
                  <c:v>0.28029999999999999</c:v>
                </c:pt>
                <c:pt idx="374">
                  <c:v>0.28139999999999998</c:v>
                </c:pt>
                <c:pt idx="375">
                  <c:v>0.28260000000000002</c:v>
                </c:pt>
                <c:pt idx="376">
                  <c:v>0.28370000000000001</c:v>
                </c:pt>
                <c:pt idx="377">
                  <c:v>0.28489999999999999</c:v>
                </c:pt>
                <c:pt idx="378">
                  <c:v>0.28599999999999998</c:v>
                </c:pt>
                <c:pt idx="379">
                  <c:v>0.28720000000000001</c:v>
                </c:pt>
                <c:pt idx="380">
                  <c:v>0.2883</c:v>
                </c:pt>
                <c:pt idx="381">
                  <c:v>0.28939999999999999</c:v>
                </c:pt>
                <c:pt idx="382">
                  <c:v>0.29060000000000002</c:v>
                </c:pt>
                <c:pt idx="383">
                  <c:v>0.29170000000000001</c:v>
                </c:pt>
                <c:pt idx="384">
                  <c:v>0.29289999999999999</c:v>
                </c:pt>
                <c:pt idx="385">
                  <c:v>0.29399999999999998</c:v>
                </c:pt>
                <c:pt idx="386">
                  <c:v>0.29520000000000002</c:v>
                </c:pt>
                <c:pt idx="387">
                  <c:v>0.29630000000000001</c:v>
                </c:pt>
                <c:pt idx="388">
                  <c:v>0.29749999999999999</c:v>
                </c:pt>
                <c:pt idx="389">
                  <c:v>0.29859999999999998</c:v>
                </c:pt>
                <c:pt idx="390">
                  <c:v>0.29980000000000001</c:v>
                </c:pt>
                <c:pt idx="391">
                  <c:v>0.3009</c:v>
                </c:pt>
                <c:pt idx="392">
                  <c:v>0.30209999999999998</c:v>
                </c:pt>
                <c:pt idx="393">
                  <c:v>0.30320000000000003</c:v>
                </c:pt>
                <c:pt idx="394">
                  <c:v>0.30430000000000001</c:v>
                </c:pt>
                <c:pt idx="395">
                  <c:v>0.30549999999999999</c:v>
                </c:pt>
                <c:pt idx="396">
                  <c:v>0.30659999999999998</c:v>
                </c:pt>
                <c:pt idx="397">
                  <c:v>0.30780000000000002</c:v>
                </c:pt>
                <c:pt idx="398">
                  <c:v>0.30890000000000001</c:v>
                </c:pt>
                <c:pt idx="399">
                  <c:v>0.31009999999999999</c:v>
                </c:pt>
                <c:pt idx="400">
                  <c:v>0.31119999999999998</c:v>
                </c:pt>
                <c:pt idx="401">
                  <c:v>0.31240000000000001</c:v>
                </c:pt>
                <c:pt idx="402">
                  <c:v>0.3135</c:v>
                </c:pt>
                <c:pt idx="403">
                  <c:v>0.31469999999999998</c:v>
                </c:pt>
                <c:pt idx="404">
                  <c:v>0.31580000000000003</c:v>
                </c:pt>
                <c:pt idx="405">
                  <c:v>0.317</c:v>
                </c:pt>
                <c:pt idx="406">
                  <c:v>0.31809999999999999</c:v>
                </c:pt>
                <c:pt idx="407">
                  <c:v>0.31919999999999998</c:v>
                </c:pt>
                <c:pt idx="408">
                  <c:v>0.32040000000000002</c:v>
                </c:pt>
                <c:pt idx="409">
                  <c:v>0.32150000000000001</c:v>
                </c:pt>
                <c:pt idx="410">
                  <c:v>0.32269999999999999</c:v>
                </c:pt>
                <c:pt idx="411">
                  <c:v>0.32379999999999998</c:v>
                </c:pt>
                <c:pt idx="412">
                  <c:v>0.32500000000000001</c:v>
                </c:pt>
                <c:pt idx="413">
                  <c:v>0.3261</c:v>
                </c:pt>
                <c:pt idx="414">
                  <c:v>0.32729999999999998</c:v>
                </c:pt>
                <c:pt idx="415">
                  <c:v>0.32840000000000003</c:v>
                </c:pt>
                <c:pt idx="416">
                  <c:v>0.3296</c:v>
                </c:pt>
                <c:pt idx="417">
                  <c:v>0.33069999999999999</c:v>
                </c:pt>
                <c:pt idx="418">
                  <c:v>0.33189999999999997</c:v>
                </c:pt>
                <c:pt idx="419">
                  <c:v>0.33300000000000002</c:v>
                </c:pt>
                <c:pt idx="420">
                  <c:v>0.33410000000000001</c:v>
                </c:pt>
                <c:pt idx="421">
                  <c:v>0.33529999999999999</c:v>
                </c:pt>
                <c:pt idx="422">
                  <c:v>0.33639999999999998</c:v>
                </c:pt>
                <c:pt idx="423">
                  <c:v>0.33760000000000001</c:v>
                </c:pt>
                <c:pt idx="424">
                  <c:v>0.3387</c:v>
                </c:pt>
                <c:pt idx="425">
                  <c:v>0.33989999999999998</c:v>
                </c:pt>
                <c:pt idx="426">
                  <c:v>0.34100000000000003</c:v>
                </c:pt>
                <c:pt idx="427">
                  <c:v>0.3422</c:v>
                </c:pt>
                <c:pt idx="428">
                  <c:v>0.34329999999999999</c:v>
                </c:pt>
                <c:pt idx="429">
                  <c:v>0.34449999999999997</c:v>
                </c:pt>
                <c:pt idx="430">
                  <c:v>0.34560000000000002</c:v>
                </c:pt>
                <c:pt idx="431">
                  <c:v>0.3468</c:v>
                </c:pt>
                <c:pt idx="432">
                  <c:v>0.34789999999999999</c:v>
                </c:pt>
                <c:pt idx="433">
                  <c:v>0.34899999999999998</c:v>
                </c:pt>
                <c:pt idx="434">
                  <c:v>0.35020000000000001</c:v>
                </c:pt>
                <c:pt idx="435">
                  <c:v>0.3513</c:v>
                </c:pt>
                <c:pt idx="436">
                  <c:v>0.35249999999999998</c:v>
                </c:pt>
                <c:pt idx="437">
                  <c:v>0.35360000000000003</c:v>
                </c:pt>
                <c:pt idx="438">
                  <c:v>0.3548</c:v>
                </c:pt>
                <c:pt idx="439">
                  <c:v>0.35589999999999999</c:v>
                </c:pt>
                <c:pt idx="440">
                  <c:v>0.35709999999999997</c:v>
                </c:pt>
                <c:pt idx="441">
                  <c:v>0.35820000000000002</c:v>
                </c:pt>
                <c:pt idx="442">
                  <c:v>0.3594</c:v>
                </c:pt>
                <c:pt idx="443">
                  <c:v>0.36049999999999999</c:v>
                </c:pt>
                <c:pt idx="444">
                  <c:v>0.36170000000000002</c:v>
                </c:pt>
                <c:pt idx="445">
                  <c:v>0.36280000000000001</c:v>
                </c:pt>
                <c:pt idx="446">
                  <c:v>0.3639</c:v>
                </c:pt>
                <c:pt idx="447">
                  <c:v>0.36509999999999998</c:v>
                </c:pt>
                <c:pt idx="448">
                  <c:v>0.36620000000000003</c:v>
                </c:pt>
                <c:pt idx="449">
                  <c:v>0.3674</c:v>
                </c:pt>
                <c:pt idx="450">
                  <c:v>0.36849999999999999</c:v>
                </c:pt>
                <c:pt idx="451">
                  <c:v>0.36969999999999997</c:v>
                </c:pt>
                <c:pt idx="452">
                  <c:v>0.37080000000000002</c:v>
                </c:pt>
                <c:pt idx="453">
                  <c:v>0.372</c:v>
                </c:pt>
                <c:pt idx="454">
                  <c:v>0.37309999999999999</c:v>
                </c:pt>
                <c:pt idx="455">
                  <c:v>0.37430000000000002</c:v>
                </c:pt>
                <c:pt idx="456">
                  <c:v>0.37540000000000001</c:v>
                </c:pt>
                <c:pt idx="457">
                  <c:v>0.37659999999999999</c:v>
                </c:pt>
                <c:pt idx="458">
                  <c:v>0.37769999999999998</c:v>
                </c:pt>
                <c:pt idx="459">
                  <c:v>0.37880000000000003</c:v>
                </c:pt>
                <c:pt idx="460">
                  <c:v>0.38</c:v>
                </c:pt>
                <c:pt idx="461">
                  <c:v>0.38109999999999999</c:v>
                </c:pt>
                <c:pt idx="462">
                  <c:v>0.38229999999999997</c:v>
                </c:pt>
                <c:pt idx="463">
                  <c:v>0.38340000000000002</c:v>
                </c:pt>
                <c:pt idx="464">
                  <c:v>0.3846</c:v>
                </c:pt>
                <c:pt idx="465">
                  <c:v>0.38569999999999999</c:v>
                </c:pt>
                <c:pt idx="466">
                  <c:v>0.38690000000000002</c:v>
                </c:pt>
                <c:pt idx="467">
                  <c:v>0.38800000000000001</c:v>
                </c:pt>
                <c:pt idx="468">
                  <c:v>0.38919999999999999</c:v>
                </c:pt>
                <c:pt idx="469">
                  <c:v>0.39029999999999998</c:v>
                </c:pt>
                <c:pt idx="470">
                  <c:v>0.39150000000000001</c:v>
                </c:pt>
                <c:pt idx="471">
                  <c:v>0.3926</c:v>
                </c:pt>
                <c:pt idx="472">
                  <c:v>0.39369999999999999</c:v>
                </c:pt>
                <c:pt idx="473">
                  <c:v>0.39489999999999997</c:v>
                </c:pt>
                <c:pt idx="474">
                  <c:v>0.39600000000000002</c:v>
                </c:pt>
                <c:pt idx="475">
                  <c:v>0.3972</c:v>
                </c:pt>
                <c:pt idx="476">
                  <c:v>0.39829999999999999</c:v>
                </c:pt>
                <c:pt idx="477">
                  <c:v>0.39950000000000002</c:v>
                </c:pt>
                <c:pt idx="478">
                  <c:v>0.40060000000000001</c:v>
                </c:pt>
                <c:pt idx="479">
                  <c:v>0.40179999999999999</c:v>
                </c:pt>
                <c:pt idx="480">
                  <c:v>0.40289999999999998</c:v>
                </c:pt>
                <c:pt idx="481">
                  <c:v>0.40410000000000001</c:v>
                </c:pt>
                <c:pt idx="482">
                  <c:v>0.4052</c:v>
                </c:pt>
                <c:pt idx="483">
                  <c:v>0.40639999999999998</c:v>
                </c:pt>
                <c:pt idx="484">
                  <c:v>0.40749999999999997</c:v>
                </c:pt>
                <c:pt idx="485">
                  <c:v>0.40870000000000001</c:v>
                </c:pt>
                <c:pt idx="486">
                  <c:v>0.4098</c:v>
                </c:pt>
                <c:pt idx="487">
                  <c:v>0.41089999999999999</c:v>
                </c:pt>
                <c:pt idx="488">
                  <c:v>0.41210000000000002</c:v>
                </c:pt>
                <c:pt idx="489">
                  <c:v>0.41320000000000001</c:v>
                </c:pt>
                <c:pt idx="490">
                  <c:v>0.41439999999999999</c:v>
                </c:pt>
                <c:pt idx="491">
                  <c:v>0.41549999999999998</c:v>
                </c:pt>
                <c:pt idx="492">
                  <c:v>0.41670000000000001</c:v>
                </c:pt>
                <c:pt idx="493">
                  <c:v>0.4178</c:v>
                </c:pt>
                <c:pt idx="494">
                  <c:v>0.41899999999999998</c:v>
                </c:pt>
                <c:pt idx="495">
                  <c:v>0.42009999999999997</c:v>
                </c:pt>
                <c:pt idx="496">
                  <c:v>0.42130000000000001</c:v>
                </c:pt>
                <c:pt idx="497">
                  <c:v>0.4224</c:v>
                </c:pt>
                <c:pt idx="498">
                  <c:v>0.42359999999999998</c:v>
                </c:pt>
                <c:pt idx="499">
                  <c:v>0.42470000000000002</c:v>
                </c:pt>
                <c:pt idx="500">
                  <c:v>0.42580000000000001</c:v>
                </c:pt>
                <c:pt idx="501">
                  <c:v>0.42699999999999999</c:v>
                </c:pt>
                <c:pt idx="502">
                  <c:v>0.42809999999999998</c:v>
                </c:pt>
                <c:pt idx="503">
                  <c:v>0.42930000000000001</c:v>
                </c:pt>
                <c:pt idx="504">
                  <c:v>0.4304</c:v>
                </c:pt>
                <c:pt idx="505">
                  <c:v>0.43159999999999998</c:v>
                </c:pt>
                <c:pt idx="506">
                  <c:v>0.43269999999999997</c:v>
                </c:pt>
                <c:pt idx="507">
                  <c:v>0.43390000000000001</c:v>
                </c:pt>
                <c:pt idx="508">
                  <c:v>0.435</c:v>
                </c:pt>
                <c:pt idx="509">
                  <c:v>0.43619999999999998</c:v>
                </c:pt>
                <c:pt idx="510">
                  <c:v>0.43730000000000002</c:v>
                </c:pt>
                <c:pt idx="511">
                  <c:v>0.4385</c:v>
                </c:pt>
                <c:pt idx="512">
                  <c:v>0.43959999999999999</c:v>
                </c:pt>
                <c:pt idx="513">
                  <c:v>0.44069999999999998</c:v>
                </c:pt>
                <c:pt idx="514">
                  <c:v>0.44190000000000002</c:v>
                </c:pt>
                <c:pt idx="515">
                  <c:v>0.443</c:v>
                </c:pt>
                <c:pt idx="516">
                  <c:v>0.44419999999999998</c:v>
                </c:pt>
                <c:pt idx="517">
                  <c:v>0.44529999999999997</c:v>
                </c:pt>
                <c:pt idx="518">
                  <c:v>0.44650000000000001</c:v>
                </c:pt>
                <c:pt idx="519">
                  <c:v>0.4476</c:v>
                </c:pt>
                <c:pt idx="520">
                  <c:v>0.44879999999999998</c:v>
                </c:pt>
                <c:pt idx="521">
                  <c:v>0.44990000000000002</c:v>
                </c:pt>
                <c:pt idx="522">
                  <c:v>0.4511</c:v>
                </c:pt>
                <c:pt idx="523">
                  <c:v>0.45219999999999999</c:v>
                </c:pt>
                <c:pt idx="524">
                  <c:v>0.45340000000000003</c:v>
                </c:pt>
                <c:pt idx="525">
                  <c:v>0.45450000000000002</c:v>
                </c:pt>
                <c:pt idx="526">
                  <c:v>0.4556</c:v>
                </c:pt>
                <c:pt idx="527">
                  <c:v>0.45679999999999998</c:v>
                </c:pt>
                <c:pt idx="528">
                  <c:v>0.45789999999999997</c:v>
                </c:pt>
                <c:pt idx="529">
                  <c:v>0.45910000000000001</c:v>
                </c:pt>
                <c:pt idx="530">
                  <c:v>0.4602</c:v>
                </c:pt>
                <c:pt idx="531">
                  <c:v>0.46139999999999998</c:v>
                </c:pt>
                <c:pt idx="532">
                  <c:v>0.46250000000000002</c:v>
                </c:pt>
                <c:pt idx="533">
                  <c:v>0.4637</c:v>
                </c:pt>
                <c:pt idx="534">
                  <c:v>0.46479999999999999</c:v>
                </c:pt>
                <c:pt idx="535">
                  <c:v>0.46600000000000003</c:v>
                </c:pt>
                <c:pt idx="536">
                  <c:v>0.46710000000000002</c:v>
                </c:pt>
                <c:pt idx="537">
                  <c:v>0.46829999999999999</c:v>
                </c:pt>
                <c:pt idx="538">
                  <c:v>0.46939999999999998</c:v>
                </c:pt>
                <c:pt idx="539">
                  <c:v>0.47049999999999997</c:v>
                </c:pt>
                <c:pt idx="540">
                  <c:v>0.47170000000000001</c:v>
                </c:pt>
                <c:pt idx="541">
                  <c:v>0.4728</c:v>
                </c:pt>
                <c:pt idx="542">
                  <c:v>0.47399999999999998</c:v>
                </c:pt>
                <c:pt idx="543">
                  <c:v>0.47510000000000002</c:v>
                </c:pt>
                <c:pt idx="544">
                  <c:v>0.4763</c:v>
                </c:pt>
                <c:pt idx="545">
                  <c:v>0.47739999999999999</c:v>
                </c:pt>
                <c:pt idx="546">
                  <c:v>0.47860000000000003</c:v>
                </c:pt>
                <c:pt idx="547">
                  <c:v>0.47970000000000002</c:v>
                </c:pt>
                <c:pt idx="548">
                  <c:v>0.48089999999999999</c:v>
                </c:pt>
                <c:pt idx="549">
                  <c:v>0.48199999999999998</c:v>
                </c:pt>
                <c:pt idx="550">
                  <c:v>0.48320000000000002</c:v>
                </c:pt>
                <c:pt idx="551">
                  <c:v>0.48430000000000001</c:v>
                </c:pt>
                <c:pt idx="552">
                  <c:v>0.4854</c:v>
                </c:pt>
                <c:pt idx="553">
                  <c:v>0.48659999999999998</c:v>
                </c:pt>
                <c:pt idx="554">
                  <c:v>0.48770000000000002</c:v>
                </c:pt>
                <c:pt idx="555">
                  <c:v>0.4889</c:v>
                </c:pt>
                <c:pt idx="556">
                  <c:v>0.49</c:v>
                </c:pt>
                <c:pt idx="557">
                  <c:v>0.49120000000000003</c:v>
                </c:pt>
                <c:pt idx="558">
                  <c:v>0.49230000000000002</c:v>
                </c:pt>
                <c:pt idx="559">
                  <c:v>0.49349999999999999</c:v>
                </c:pt>
                <c:pt idx="560">
                  <c:v>0.49459999999999998</c:v>
                </c:pt>
                <c:pt idx="561">
                  <c:v>0.49580000000000002</c:v>
                </c:pt>
                <c:pt idx="562">
                  <c:v>0.49690000000000001</c:v>
                </c:pt>
                <c:pt idx="563">
                  <c:v>0.49809999999999999</c:v>
                </c:pt>
                <c:pt idx="564">
                  <c:v>0.49919999999999998</c:v>
                </c:pt>
                <c:pt idx="565">
                  <c:v>0.50029999999999997</c:v>
                </c:pt>
                <c:pt idx="566">
                  <c:v>0.50149999999999995</c:v>
                </c:pt>
                <c:pt idx="567">
                  <c:v>0.50260000000000005</c:v>
                </c:pt>
                <c:pt idx="568">
                  <c:v>0.50380000000000003</c:v>
                </c:pt>
                <c:pt idx="569">
                  <c:v>0.50490000000000002</c:v>
                </c:pt>
                <c:pt idx="570">
                  <c:v>0.50609999999999999</c:v>
                </c:pt>
                <c:pt idx="571">
                  <c:v>0.50719999999999998</c:v>
                </c:pt>
                <c:pt idx="572">
                  <c:v>0.50839999999999996</c:v>
                </c:pt>
                <c:pt idx="573">
                  <c:v>0.50949999999999995</c:v>
                </c:pt>
                <c:pt idx="574">
                  <c:v>0.51070000000000004</c:v>
                </c:pt>
                <c:pt idx="575">
                  <c:v>0.51180000000000003</c:v>
                </c:pt>
                <c:pt idx="576">
                  <c:v>0.51300000000000001</c:v>
                </c:pt>
                <c:pt idx="577">
                  <c:v>0.5141</c:v>
                </c:pt>
                <c:pt idx="578">
                  <c:v>0.51519999999999999</c:v>
                </c:pt>
                <c:pt idx="579">
                  <c:v>0.51639999999999997</c:v>
                </c:pt>
                <c:pt idx="580">
                  <c:v>0.51749999999999996</c:v>
                </c:pt>
                <c:pt idx="581">
                  <c:v>0.51870000000000005</c:v>
                </c:pt>
                <c:pt idx="582">
                  <c:v>0.51980000000000004</c:v>
                </c:pt>
                <c:pt idx="583">
                  <c:v>0.52100000000000002</c:v>
                </c:pt>
                <c:pt idx="584">
                  <c:v>0.52210000000000001</c:v>
                </c:pt>
                <c:pt idx="585">
                  <c:v>0.52329999999999999</c:v>
                </c:pt>
                <c:pt idx="586">
                  <c:v>0.52439999999999998</c:v>
                </c:pt>
                <c:pt idx="587">
                  <c:v>0.52559999999999996</c:v>
                </c:pt>
                <c:pt idx="588">
                  <c:v>0.52669999999999995</c:v>
                </c:pt>
                <c:pt idx="589">
                  <c:v>0.52790000000000004</c:v>
                </c:pt>
                <c:pt idx="590">
                  <c:v>0.52900000000000003</c:v>
                </c:pt>
                <c:pt idx="591">
                  <c:v>0.5302</c:v>
                </c:pt>
                <c:pt idx="592">
                  <c:v>0.53129999999999999</c:v>
                </c:pt>
                <c:pt idx="593">
                  <c:v>0.53239999999999998</c:v>
                </c:pt>
                <c:pt idx="594">
                  <c:v>0.53359999999999996</c:v>
                </c:pt>
                <c:pt idx="595">
                  <c:v>0.53469999999999995</c:v>
                </c:pt>
                <c:pt idx="596">
                  <c:v>0.53590000000000004</c:v>
                </c:pt>
                <c:pt idx="597">
                  <c:v>0.53700000000000003</c:v>
                </c:pt>
                <c:pt idx="598">
                  <c:v>0.53820000000000001</c:v>
                </c:pt>
                <c:pt idx="599">
                  <c:v>0.5393</c:v>
                </c:pt>
                <c:pt idx="600">
                  <c:v>0.54049999999999998</c:v>
                </c:pt>
                <c:pt idx="601">
                  <c:v>0.54159999999999997</c:v>
                </c:pt>
                <c:pt idx="602">
                  <c:v>0.54279999999999995</c:v>
                </c:pt>
                <c:pt idx="603">
                  <c:v>0.54390000000000005</c:v>
                </c:pt>
                <c:pt idx="604">
                  <c:v>0.54510000000000003</c:v>
                </c:pt>
                <c:pt idx="605">
                  <c:v>0.54620000000000002</c:v>
                </c:pt>
                <c:pt idx="606">
                  <c:v>0.54730000000000001</c:v>
                </c:pt>
                <c:pt idx="607">
                  <c:v>0.54849999999999999</c:v>
                </c:pt>
                <c:pt idx="608">
                  <c:v>0.54959999999999998</c:v>
                </c:pt>
                <c:pt idx="609">
                  <c:v>0.55079999999999996</c:v>
                </c:pt>
                <c:pt idx="610">
                  <c:v>0.55189999999999995</c:v>
                </c:pt>
                <c:pt idx="611">
                  <c:v>0.55310000000000004</c:v>
                </c:pt>
                <c:pt idx="612">
                  <c:v>0.55420000000000003</c:v>
                </c:pt>
                <c:pt idx="613">
                  <c:v>0.5554</c:v>
                </c:pt>
                <c:pt idx="614">
                  <c:v>0.55649999999999999</c:v>
                </c:pt>
                <c:pt idx="615">
                  <c:v>0.55769999999999997</c:v>
                </c:pt>
                <c:pt idx="616">
                  <c:v>0.55879999999999996</c:v>
                </c:pt>
                <c:pt idx="617">
                  <c:v>0.56000000000000005</c:v>
                </c:pt>
                <c:pt idx="618">
                  <c:v>0.56110000000000004</c:v>
                </c:pt>
                <c:pt idx="619">
                  <c:v>0.56220000000000003</c:v>
                </c:pt>
                <c:pt idx="620">
                  <c:v>0.56340000000000001</c:v>
                </c:pt>
                <c:pt idx="621">
                  <c:v>0.5645</c:v>
                </c:pt>
                <c:pt idx="622">
                  <c:v>0.56569999999999998</c:v>
                </c:pt>
                <c:pt idx="623">
                  <c:v>0.56679999999999997</c:v>
                </c:pt>
                <c:pt idx="624">
                  <c:v>0.56799999999999995</c:v>
                </c:pt>
                <c:pt idx="625">
                  <c:v>0.56910000000000005</c:v>
                </c:pt>
                <c:pt idx="626">
                  <c:v>0.57030000000000003</c:v>
                </c:pt>
                <c:pt idx="627">
                  <c:v>0.57140000000000002</c:v>
                </c:pt>
                <c:pt idx="628">
                  <c:v>0.5726</c:v>
                </c:pt>
                <c:pt idx="629">
                  <c:v>0.57369999999999999</c:v>
                </c:pt>
                <c:pt idx="630">
                  <c:v>0.57489999999999997</c:v>
                </c:pt>
                <c:pt idx="631">
                  <c:v>0.57599999999999996</c:v>
                </c:pt>
                <c:pt idx="632">
                  <c:v>0.57709999999999995</c:v>
                </c:pt>
                <c:pt idx="633">
                  <c:v>0.57830000000000004</c:v>
                </c:pt>
                <c:pt idx="634">
                  <c:v>0.57940000000000003</c:v>
                </c:pt>
                <c:pt idx="635">
                  <c:v>0.5806</c:v>
                </c:pt>
                <c:pt idx="636">
                  <c:v>0.58169999999999999</c:v>
                </c:pt>
                <c:pt idx="637">
                  <c:v>0.58289999999999997</c:v>
                </c:pt>
                <c:pt idx="638">
                  <c:v>0.58399999999999996</c:v>
                </c:pt>
                <c:pt idx="639">
                  <c:v>0.58520000000000005</c:v>
                </c:pt>
                <c:pt idx="640">
                  <c:v>0.58630000000000004</c:v>
                </c:pt>
                <c:pt idx="641">
                  <c:v>0.58750000000000002</c:v>
                </c:pt>
                <c:pt idx="642">
                  <c:v>0.58860000000000001</c:v>
                </c:pt>
                <c:pt idx="643">
                  <c:v>0.58979999999999999</c:v>
                </c:pt>
                <c:pt idx="644">
                  <c:v>0.59089999999999998</c:v>
                </c:pt>
                <c:pt idx="645">
                  <c:v>0.59199999999999997</c:v>
                </c:pt>
                <c:pt idx="646">
                  <c:v>0.59319999999999995</c:v>
                </c:pt>
                <c:pt idx="647">
                  <c:v>0.59430000000000005</c:v>
                </c:pt>
                <c:pt idx="648">
                  <c:v>0.59550000000000003</c:v>
                </c:pt>
                <c:pt idx="649">
                  <c:v>0.59660000000000002</c:v>
                </c:pt>
                <c:pt idx="650">
                  <c:v>0.5978</c:v>
                </c:pt>
                <c:pt idx="651">
                  <c:v>0.59889999999999999</c:v>
                </c:pt>
                <c:pt idx="652">
                  <c:v>0.60009999999999997</c:v>
                </c:pt>
                <c:pt idx="653">
                  <c:v>0.60119999999999996</c:v>
                </c:pt>
                <c:pt idx="654">
                  <c:v>0.60240000000000005</c:v>
                </c:pt>
                <c:pt idx="655">
                  <c:v>0.60350000000000004</c:v>
                </c:pt>
                <c:pt idx="656">
                  <c:v>0.60470000000000002</c:v>
                </c:pt>
                <c:pt idx="657">
                  <c:v>0.60580000000000001</c:v>
                </c:pt>
                <c:pt idx="658">
                  <c:v>0.6069</c:v>
                </c:pt>
                <c:pt idx="659">
                  <c:v>0.60809999999999997</c:v>
                </c:pt>
                <c:pt idx="660">
                  <c:v>0.60919999999999996</c:v>
                </c:pt>
                <c:pt idx="661">
                  <c:v>0.61040000000000005</c:v>
                </c:pt>
                <c:pt idx="662">
                  <c:v>0.61150000000000004</c:v>
                </c:pt>
                <c:pt idx="663">
                  <c:v>0.61270000000000002</c:v>
                </c:pt>
                <c:pt idx="664">
                  <c:v>0.61380000000000001</c:v>
                </c:pt>
                <c:pt idx="665">
                  <c:v>0.61499999999999999</c:v>
                </c:pt>
                <c:pt idx="666">
                  <c:v>0.61609999999999998</c:v>
                </c:pt>
                <c:pt idx="667">
                  <c:v>0.61729999999999996</c:v>
                </c:pt>
                <c:pt idx="668">
                  <c:v>0.61839999999999995</c:v>
                </c:pt>
                <c:pt idx="669">
                  <c:v>0.61960000000000004</c:v>
                </c:pt>
                <c:pt idx="670">
                  <c:v>0.62070000000000003</c:v>
                </c:pt>
                <c:pt idx="671">
                  <c:v>0.62180000000000002</c:v>
                </c:pt>
                <c:pt idx="672">
                  <c:v>0.623</c:v>
                </c:pt>
                <c:pt idx="673">
                  <c:v>0.62409999999999999</c:v>
                </c:pt>
                <c:pt idx="674">
                  <c:v>0.62529999999999997</c:v>
                </c:pt>
                <c:pt idx="675">
                  <c:v>0.62639999999999996</c:v>
                </c:pt>
                <c:pt idx="676">
                  <c:v>0.62760000000000005</c:v>
                </c:pt>
                <c:pt idx="677">
                  <c:v>0.62870000000000004</c:v>
                </c:pt>
                <c:pt idx="678">
                  <c:v>0.62990000000000002</c:v>
                </c:pt>
                <c:pt idx="679">
                  <c:v>0.63100000000000001</c:v>
                </c:pt>
                <c:pt idx="680">
                  <c:v>0.63219999999999998</c:v>
                </c:pt>
                <c:pt idx="681">
                  <c:v>0.63329999999999997</c:v>
                </c:pt>
                <c:pt idx="682">
                  <c:v>0.63449999999999995</c:v>
                </c:pt>
                <c:pt idx="683">
                  <c:v>0.63560000000000005</c:v>
                </c:pt>
                <c:pt idx="684">
                  <c:v>0.63670000000000004</c:v>
                </c:pt>
                <c:pt idx="685">
                  <c:v>0.63790000000000002</c:v>
                </c:pt>
                <c:pt idx="686">
                  <c:v>0.63900000000000001</c:v>
                </c:pt>
                <c:pt idx="687">
                  <c:v>0.64019999999999999</c:v>
                </c:pt>
                <c:pt idx="688">
                  <c:v>0.64129999999999998</c:v>
                </c:pt>
                <c:pt idx="689">
                  <c:v>0.64249999999999996</c:v>
                </c:pt>
                <c:pt idx="690">
                  <c:v>0.64359999999999995</c:v>
                </c:pt>
                <c:pt idx="691">
                  <c:v>0.64480000000000004</c:v>
                </c:pt>
                <c:pt idx="692">
                  <c:v>0.64590000000000003</c:v>
                </c:pt>
                <c:pt idx="693">
                  <c:v>0.64710000000000001</c:v>
                </c:pt>
                <c:pt idx="694">
                  <c:v>0.6482</c:v>
                </c:pt>
                <c:pt idx="695">
                  <c:v>0.64939999999999998</c:v>
                </c:pt>
                <c:pt idx="696">
                  <c:v>0.65049999999999997</c:v>
                </c:pt>
                <c:pt idx="697">
                  <c:v>0.65159999999999996</c:v>
                </c:pt>
                <c:pt idx="698">
                  <c:v>0.65280000000000005</c:v>
                </c:pt>
                <c:pt idx="699">
                  <c:v>0.65390000000000004</c:v>
                </c:pt>
                <c:pt idx="700">
                  <c:v>0.65510000000000002</c:v>
                </c:pt>
                <c:pt idx="701">
                  <c:v>0.65620000000000001</c:v>
                </c:pt>
                <c:pt idx="702">
                  <c:v>0.65739999999999998</c:v>
                </c:pt>
                <c:pt idx="703">
                  <c:v>0.65849999999999997</c:v>
                </c:pt>
                <c:pt idx="704">
                  <c:v>0.65969999999999995</c:v>
                </c:pt>
                <c:pt idx="705">
                  <c:v>0.66080000000000005</c:v>
                </c:pt>
                <c:pt idx="706">
                  <c:v>0.66200000000000003</c:v>
                </c:pt>
                <c:pt idx="707">
                  <c:v>0.66310000000000002</c:v>
                </c:pt>
                <c:pt idx="708">
                  <c:v>0.6643</c:v>
                </c:pt>
                <c:pt idx="709">
                  <c:v>0.66539999999999999</c:v>
                </c:pt>
                <c:pt idx="710">
                  <c:v>0.66659999999999997</c:v>
                </c:pt>
                <c:pt idx="711">
                  <c:v>0.66769999999999996</c:v>
                </c:pt>
                <c:pt idx="712">
                  <c:v>0.66879999999999995</c:v>
                </c:pt>
                <c:pt idx="713">
                  <c:v>0.67</c:v>
                </c:pt>
                <c:pt idx="714">
                  <c:v>0.67110000000000003</c:v>
                </c:pt>
                <c:pt idx="715">
                  <c:v>0.67230000000000001</c:v>
                </c:pt>
                <c:pt idx="716">
                  <c:v>0.6734</c:v>
                </c:pt>
                <c:pt idx="717">
                  <c:v>0.67459999999999998</c:v>
                </c:pt>
                <c:pt idx="718">
                  <c:v>0.67569999999999997</c:v>
                </c:pt>
                <c:pt idx="719">
                  <c:v>0.67689999999999995</c:v>
                </c:pt>
                <c:pt idx="720">
                  <c:v>0.67800000000000005</c:v>
                </c:pt>
                <c:pt idx="721">
                  <c:v>0.67920000000000003</c:v>
                </c:pt>
                <c:pt idx="722">
                  <c:v>0.68030000000000002</c:v>
                </c:pt>
                <c:pt idx="723">
                  <c:v>0.68149999999999999</c:v>
                </c:pt>
                <c:pt idx="724">
                  <c:v>0.68259999999999998</c:v>
                </c:pt>
                <c:pt idx="725">
                  <c:v>0.68369999999999997</c:v>
                </c:pt>
                <c:pt idx="726">
                  <c:v>0.68489999999999995</c:v>
                </c:pt>
                <c:pt idx="727">
                  <c:v>0.68600000000000005</c:v>
                </c:pt>
                <c:pt idx="728">
                  <c:v>0.68720000000000003</c:v>
                </c:pt>
                <c:pt idx="729">
                  <c:v>0.68830000000000002</c:v>
                </c:pt>
                <c:pt idx="730">
                  <c:v>0.6895</c:v>
                </c:pt>
                <c:pt idx="731">
                  <c:v>0.69059999999999999</c:v>
                </c:pt>
                <c:pt idx="732">
                  <c:v>0.69179999999999997</c:v>
                </c:pt>
                <c:pt idx="733">
                  <c:v>0.69289999999999996</c:v>
                </c:pt>
                <c:pt idx="734">
                  <c:v>0.69410000000000005</c:v>
                </c:pt>
                <c:pt idx="735">
                  <c:v>0.69520000000000004</c:v>
                </c:pt>
                <c:pt idx="736">
                  <c:v>0.69640000000000002</c:v>
                </c:pt>
                <c:pt idx="737">
                  <c:v>0.69750000000000001</c:v>
                </c:pt>
                <c:pt idx="738">
                  <c:v>0.6986</c:v>
                </c:pt>
                <c:pt idx="739">
                  <c:v>0.69979999999999998</c:v>
                </c:pt>
                <c:pt idx="740">
                  <c:v>0.70089999999999997</c:v>
                </c:pt>
                <c:pt idx="741">
                  <c:v>0.70209999999999995</c:v>
                </c:pt>
                <c:pt idx="742">
                  <c:v>0.70320000000000005</c:v>
                </c:pt>
                <c:pt idx="743">
                  <c:v>0.70440000000000003</c:v>
                </c:pt>
                <c:pt idx="744">
                  <c:v>0.70550000000000002</c:v>
                </c:pt>
                <c:pt idx="745">
                  <c:v>0.70669999999999999</c:v>
                </c:pt>
                <c:pt idx="746">
                  <c:v>0.70779999999999998</c:v>
                </c:pt>
                <c:pt idx="747">
                  <c:v>0.70899999999999996</c:v>
                </c:pt>
                <c:pt idx="748">
                  <c:v>0.71009999999999995</c:v>
                </c:pt>
                <c:pt idx="749">
                  <c:v>0.71130000000000004</c:v>
                </c:pt>
                <c:pt idx="750">
                  <c:v>0.71240000000000003</c:v>
                </c:pt>
                <c:pt idx="751">
                  <c:v>0.71350000000000002</c:v>
                </c:pt>
                <c:pt idx="752">
                  <c:v>0.7147</c:v>
                </c:pt>
                <c:pt idx="753">
                  <c:v>0.71579999999999999</c:v>
                </c:pt>
                <c:pt idx="754">
                  <c:v>0.71699999999999997</c:v>
                </c:pt>
                <c:pt idx="755">
                  <c:v>0.71809999999999996</c:v>
                </c:pt>
                <c:pt idx="756">
                  <c:v>0.71930000000000005</c:v>
                </c:pt>
                <c:pt idx="757">
                  <c:v>0.72040000000000004</c:v>
                </c:pt>
                <c:pt idx="758">
                  <c:v>0.72160000000000002</c:v>
                </c:pt>
                <c:pt idx="759">
                  <c:v>0.72270000000000001</c:v>
                </c:pt>
                <c:pt idx="760">
                  <c:v>0.72389999999999999</c:v>
                </c:pt>
                <c:pt idx="761">
                  <c:v>0.72499999999999998</c:v>
                </c:pt>
                <c:pt idx="762">
                  <c:v>0.72619999999999996</c:v>
                </c:pt>
                <c:pt idx="763">
                  <c:v>0.72729999999999995</c:v>
                </c:pt>
                <c:pt idx="764">
                  <c:v>0.72840000000000005</c:v>
                </c:pt>
                <c:pt idx="765">
                  <c:v>0.72960000000000003</c:v>
                </c:pt>
                <c:pt idx="766">
                  <c:v>0.73070000000000002</c:v>
                </c:pt>
                <c:pt idx="767">
                  <c:v>0.7319</c:v>
                </c:pt>
                <c:pt idx="768">
                  <c:v>0.73299999999999998</c:v>
                </c:pt>
                <c:pt idx="769">
                  <c:v>0.73419999999999996</c:v>
                </c:pt>
                <c:pt idx="770">
                  <c:v>0.73529999999999995</c:v>
                </c:pt>
                <c:pt idx="771">
                  <c:v>0.73650000000000004</c:v>
                </c:pt>
                <c:pt idx="772">
                  <c:v>0.73760000000000003</c:v>
                </c:pt>
                <c:pt idx="773">
                  <c:v>0.73880000000000001</c:v>
                </c:pt>
                <c:pt idx="774">
                  <c:v>0.7399</c:v>
                </c:pt>
                <c:pt idx="775">
                  <c:v>0.74109999999999998</c:v>
                </c:pt>
                <c:pt idx="776">
                  <c:v>0.74219999999999997</c:v>
                </c:pt>
                <c:pt idx="777">
                  <c:v>0.74329999999999996</c:v>
                </c:pt>
                <c:pt idx="778">
                  <c:v>0.74450000000000005</c:v>
                </c:pt>
                <c:pt idx="779">
                  <c:v>0.74560000000000004</c:v>
                </c:pt>
                <c:pt idx="780">
                  <c:v>0.74680000000000002</c:v>
                </c:pt>
                <c:pt idx="781">
                  <c:v>0.74790000000000001</c:v>
                </c:pt>
                <c:pt idx="782">
                  <c:v>0.74909999999999999</c:v>
                </c:pt>
                <c:pt idx="783">
                  <c:v>0.75019999999999998</c:v>
                </c:pt>
                <c:pt idx="784">
                  <c:v>0.75139999999999996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0.75480000000000003</c:v>
                </c:pt>
                <c:pt idx="788">
                  <c:v>0.75600000000000001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0.75939999999999996</c:v>
                </c:pt>
                <c:pt idx="792">
                  <c:v>0.76049999999999995</c:v>
                </c:pt>
                <c:pt idx="793">
                  <c:v>0.76170000000000004</c:v>
                </c:pt>
                <c:pt idx="794">
                  <c:v>0.76280000000000003</c:v>
                </c:pt>
                <c:pt idx="795">
                  <c:v>0.76400000000000001</c:v>
                </c:pt>
                <c:pt idx="796">
                  <c:v>0.7651</c:v>
                </c:pt>
                <c:pt idx="797">
                  <c:v>0.76629999999999998</c:v>
                </c:pt>
                <c:pt idx="798">
                  <c:v>0.76739999999999997</c:v>
                </c:pt>
                <c:pt idx="799">
                  <c:v>0.76859999999999995</c:v>
                </c:pt>
                <c:pt idx="800">
                  <c:v>0.76970000000000005</c:v>
                </c:pt>
                <c:pt idx="801">
                  <c:v>0.77090000000000003</c:v>
                </c:pt>
                <c:pt idx="802">
                  <c:v>0.77200000000000002</c:v>
                </c:pt>
                <c:pt idx="803">
                  <c:v>0.77310000000000001</c:v>
                </c:pt>
                <c:pt idx="804">
                  <c:v>0.77429999999999999</c:v>
                </c:pt>
                <c:pt idx="805">
                  <c:v>0.77539999999999998</c:v>
                </c:pt>
                <c:pt idx="806">
                  <c:v>0.77659999999999996</c:v>
                </c:pt>
                <c:pt idx="807">
                  <c:v>0.77769999999999995</c:v>
                </c:pt>
                <c:pt idx="808">
                  <c:v>0.77890000000000004</c:v>
                </c:pt>
                <c:pt idx="809">
                  <c:v>0.78</c:v>
                </c:pt>
                <c:pt idx="810">
                  <c:v>0.78120000000000001</c:v>
                </c:pt>
                <c:pt idx="811">
                  <c:v>0.7823</c:v>
                </c:pt>
                <c:pt idx="812">
                  <c:v>0.78349999999999997</c:v>
                </c:pt>
                <c:pt idx="813">
                  <c:v>0.78459999999999996</c:v>
                </c:pt>
                <c:pt idx="814">
                  <c:v>0.78580000000000005</c:v>
                </c:pt>
                <c:pt idx="815">
                  <c:v>0.78690000000000004</c:v>
                </c:pt>
                <c:pt idx="816">
                  <c:v>0.78810000000000002</c:v>
                </c:pt>
                <c:pt idx="817">
                  <c:v>0.78920000000000001</c:v>
                </c:pt>
                <c:pt idx="818">
                  <c:v>0.7903</c:v>
                </c:pt>
                <c:pt idx="819">
                  <c:v>0.79149999999999998</c:v>
                </c:pt>
                <c:pt idx="820">
                  <c:v>0.79259999999999997</c:v>
                </c:pt>
                <c:pt idx="821">
                  <c:v>0.79379999999999995</c:v>
                </c:pt>
                <c:pt idx="822">
                  <c:v>0.79490000000000005</c:v>
                </c:pt>
                <c:pt idx="823">
                  <c:v>0.79610000000000003</c:v>
                </c:pt>
                <c:pt idx="824">
                  <c:v>0.79720000000000002</c:v>
                </c:pt>
                <c:pt idx="825">
                  <c:v>0.7984</c:v>
                </c:pt>
                <c:pt idx="826">
                  <c:v>0.79949999999999999</c:v>
                </c:pt>
                <c:pt idx="827">
                  <c:v>0.80069999999999997</c:v>
                </c:pt>
                <c:pt idx="828">
                  <c:v>0.80179999999999996</c:v>
                </c:pt>
                <c:pt idx="829">
                  <c:v>0.80300000000000005</c:v>
                </c:pt>
                <c:pt idx="830">
                  <c:v>0.80410000000000004</c:v>
                </c:pt>
                <c:pt idx="831">
                  <c:v>0.80520000000000003</c:v>
                </c:pt>
                <c:pt idx="832">
                  <c:v>0.80640000000000001</c:v>
                </c:pt>
                <c:pt idx="833">
                  <c:v>0.8075</c:v>
                </c:pt>
                <c:pt idx="834">
                  <c:v>0.80869999999999997</c:v>
                </c:pt>
                <c:pt idx="835">
                  <c:v>0.80979999999999996</c:v>
                </c:pt>
                <c:pt idx="836">
                  <c:v>0.81100000000000005</c:v>
                </c:pt>
                <c:pt idx="837">
                  <c:v>0.81210000000000004</c:v>
                </c:pt>
                <c:pt idx="838">
                  <c:v>0.81330000000000002</c:v>
                </c:pt>
                <c:pt idx="839">
                  <c:v>0.81440000000000001</c:v>
                </c:pt>
                <c:pt idx="840">
                  <c:v>0.81559999999999999</c:v>
                </c:pt>
                <c:pt idx="841">
                  <c:v>0.81669999999999998</c:v>
                </c:pt>
                <c:pt idx="842">
                  <c:v>0.81789999999999996</c:v>
                </c:pt>
                <c:pt idx="843">
                  <c:v>0.81899999999999995</c:v>
                </c:pt>
                <c:pt idx="844">
                  <c:v>0.82010000000000005</c:v>
                </c:pt>
                <c:pt idx="845">
                  <c:v>0.82130000000000003</c:v>
                </c:pt>
                <c:pt idx="846">
                  <c:v>0.82240000000000002</c:v>
                </c:pt>
                <c:pt idx="847">
                  <c:v>0.8236</c:v>
                </c:pt>
                <c:pt idx="848">
                  <c:v>0.82469999999999999</c:v>
                </c:pt>
                <c:pt idx="849">
                  <c:v>0.82589999999999997</c:v>
                </c:pt>
                <c:pt idx="850">
                  <c:v>0.82699999999999996</c:v>
                </c:pt>
                <c:pt idx="851">
                  <c:v>0.82820000000000005</c:v>
                </c:pt>
                <c:pt idx="852">
                  <c:v>0.82930000000000004</c:v>
                </c:pt>
                <c:pt idx="853">
                  <c:v>0.83050000000000002</c:v>
                </c:pt>
                <c:pt idx="854">
                  <c:v>0.83160000000000001</c:v>
                </c:pt>
                <c:pt idx="855">
                  <c:v>0.83279999999999998</c:v>
                </c:pt>
                <c:pt idx="856">
                  <c:v>0.83389999999999997</c:v>
                </c:pt>
                <c:pt idx="857">
                  <c:v>0.83499999999999996</c:v>
                </c:pt>
                <c:pt idx="858">
                  <c:v>0.83620000000000005</c:v>
                </c:pt>
                <c:pt idx="859">
                  <c:v>0.83730000000000004</c:v>
                </c:pt>
                <c:pt idx="860">
                  <c:v>0.83850000000000002</c:v>
                </c:pt>
                <c:pt idx="861">
                  <c:v>0.83960000000000001</c:v>
                </c:pt>
                <c:pt idx="862">
                  <c:v>0.84079999999999999</c:v>
                </c:pt>
                <c:pt idx="863">
                  <c:v>0.84189999999999998</c:v>
                </c:pt>
                <c:pt idx="864">
                  <c:v>0.84309999999999996</c:v>
                </c:pt>
                <c:pt idx="865">
                  <c:v>0.84419999999999995</c:v>
                </c:pt>
                <c:pt idx="866">
                  <c:v>0.84540000000000004</c:v>
                </c:pt>
                <c:pt idx="867">
                  <c:v>0.84650000000000003</c:v>
                </c:pt>
              </c:numCache>
            </c:numRef>
          </c:xVal>
          <c:yVal>
            <c:numRef>
              <c:f>'Gaussian beam 40fC@200kV'!$B$3:$B$870</c:f>
              <c:numCache>
                <c:formatCode>0.00E+00</c:formatCode>
                <c:ptCount val="868"/>
                <c:pt idx="0">
                  <c:v>6.5350000000000003E-9</c:v>
                </c:pt>
                <c:pt idx="1">
                  <c:v>6.6199999999999999E-9</c:v>
                </c:pt>
                <c:pt idx="2">
                  <c:v>6.7029999999999997E-9</c:v>
                </c:pt>
                <c:pt idx="3">
                  <c:v>6.7640000000000002E-9</c:v>
                </c:pt>
                <c:pt idx="4">
                  <c:v>6.8610000000000002E-9</c:v>
                </c:pt>
                <c:pt idx="5">
                  <c:v>6.8690000000000002E-9</c:v>
                </c:pt>
                <c:pt idx="6">
                  <c:v>6.9319999999999996E-9</c:v>
                </c:pt>
                <c:pt idx="7">
                  <c:v>6.987E-9</c:v>
                </c:pt>
                <c:pt idx="8">
                  <c:v>7.041E-9</c:v>
                </c:pt>
                <c:pt idx="9">
                  <c:v>7.0630000000000001E-9</c:v>
                </c:pt>
                <c:pt idx="10">
                  <c:v>7.1099999999999996E-9</c:v>
                </c:pt>
                <c:pt idx="11">
                  <c:v>7.033E-9</c:v>
                </c:pt>
                <c:pt idx="12">
                  <c:v>7.1079999999999999E-9</c:v>
                </c:pt>
                <c:pt idx="13">
                  <c:v>7.1680000000000001E-9</c:v>
                </c:pt>
                <c:pt idx="14">
                  <c:v>7.1699999999999998E-9</c:v>
                </c:pt>
                <c:pt idx="15">
                  <c:v>7.2220000000000001E-9</c:v>
                </c:pt>
                <c:pt idx="16">
                  <c:v>7.219E-9</c:v>
                </c:pt>
                <c:pt idx="17">
                  <c:v>7.227E-9</c:v>
                </c:pt>
                <c:pt idx="18">
                  <c:v>7.2470000000000003E-9</c:v>
                </c:pt>
                <c:pt idx="19">
                  <c:v>7.2289999999999997E-9</c:v>
                </c:pt>
                <c:pt idx="20">
                  <c:v>7.2369999999999997E-9</c:v>
                </c:pt>
                <c:pt idx="21">
                  <c:v>7.2509999999999999E-9</c:v>
                </c:pt>
                <c:pt idx="22">
                  <c:v>7.2319999999999998E-9</c:v>
                </c:pt>
                <c:pt idx="23">
                  <c:v>7.2349999999999999E-9</c:v>
                </c:pt>
                <c:pt idx="24">
                  <c:v>7.2259999999999997E-9</c:v>
                </c:pt>
                <c:pt idx="25">
                  <c:v>7.246E-9</c:v>
                </c:pt>
                <c:pt idx="26">
                  <c:v>7.2490000000000001E-9</c:v>
                </c:pt>
                <c:pt idx="27">
                  <c:v>7.2689999999999996E-9</c:v>
                </c:pt>
                <c:pt idx="28">
                  <c:v>7.2859999999999999E-9</c:v>
                </c:pt>
                <c:pt idx="29">
                  <c:v>7.1960000000000004E-9</c:v>
                </c:pt>
                <c:pt idx="30">
                  <c:v>7.2E-9</c:v>
                </c:pt>
                <c:pt idx="31">
                  <c:v>7.2069999999999996E-9</c:v>
                </c:pt>
                <c:pt idx="32">
                  <c:v>7.2300000000000001E-9</c:v>
                </c:pt>
                <c:pt idx="33">
                  <c:v>7.238E-9</c:v>
                </c:pt>
                <c:pt idx="34">
                  <c:v>7.2490000000000001E-9</c:v>
                </c:pt>
                <c:pt idx="35">
                  <c:v>7.2749999999999998E-9</c:v>
                </c:pt>
                <c:pt idx="36">
                  <c:v>7.2909999999999997E-9</c:v>
                </c:pt>
                <c:pt idx="37">
                  <c:v>7.3110000000000001E-9</c:v>
                </c:pt>
                <c:pt idx="38">
                  <c:v>7.335E-9</c:v>
                </c:pt>
                <c:pt idx="39">
                  <c:v>7.3639999999999998E-9</c:v>
                </c:pt>
                <c:pt idx="40">
                  <c:v>7.3980000000000003E-9</c:v>
                </c:pt>
                <c:pt idx="41">
                  <c:v>7.4479999999999999E-9</c:v>
                </c:pt>
                <c:pt idx="42">
                  <c:v>7.5110000000000002E-9</c:v>
                </c:pt>
                <c:pt idx="43">
                  <c:v>7.5710000000000004E-9</c:v>
                </c:pt>
                <c:pt idx="44">
                  <c:v>7.6419999999999999E-9</c:v>
                </c:pt>
                <c:pt idx="45">
                  <c:v>7.7279999999999998E-9</c:v>
                </c:pt>
                <c:pt idx="46">
                  <c:v>7.7930000000000007E-9</c:v>
                </c:pt>
                <c:pt idx="47">
                  <c:v>7.9159999999999995E-9</c:v>
                </c:pt>
                <c:pt idx="48">
                  <c:v>8.0570000000000006E-9</c:v>
                </c:pt>
                <c:pt idx="49">
                  <c:v>8.2299999999999999E-9</c:v>
                </c:pt>
                <c:pt idx="50">
                  <c:v>8.4360000000000002E-9</c:v>
                </c:pt>
                <c:pt idx="51">
                  <c:v>8.6800000000000006E-9</c:v>
                </c:pt>
                <c:pt idx="52">
                  <c:v>8.9660000000000007E-9</c:v>
                </c:pt>
                <c:pt idx="53">
                  <c:v>9.3019999999999995E-9</c:v>
                </c:pt>
                <c:pt idx="54">
                  <c:v>9.6929999999999995E-9</c:v>
                </c:pt>
                <c:pt idx="55">
                  <c:v>1.015E-8</c:v>
                </c:pt>
                <c:pt idx="56">
                  <c:v>1.0670000000000001E-8</c:v>
                </c:pt>
                <c:pt idx="57">
                  <c:v>1.1280000000000001E-8</c:v>
                </c:pt>
                <c:pt idx="58">
                  <c:v>1.1970000000000001E-8</c:v>
                </c:pt>
                <c:pt idx="59">
                  <c:v>1.275E-8</c:v>
                </c:pt>
                <c:pt idx="60">
                  <c:v>1.365E-8</c:v>
                </c:pt>
                <c:pt idx="61">
                  <c:v>1.465E-8</c:v>
                </c:pt>
                <c:pt idx="62">
                  <c:v>1.5790000000000001E-8</c:v>
                </c:pt>
                <c:pt idx="63">
                  <c:v>1.707E-8</c:v>
                </c:pt>
                <c:pt idx="64">
                  <c:v>1.85E-8</c:v>
                </c:pt>
                <c:pt idx="65">
                  <c:v>2.009E-8</c:v>
                </c:pt>
                <c:pt idx="66">
                  <c:v>2.1880000000000001E-8</c:v>
                </c:pt>
                <c:pt idx="67">
                  <c:v>2.3879999999999999E-8</c:v>
                </c:pt>
                <c:pt idx="68">
                  <c:v>2.613E-8</c:v>
                </c:pt>
                <c:pt idx="69">
                  <c:v>2.866E-8</c:v>
                </c:pt>
                <c:pt idx="70">
                  <c:v>3.152E-8</c:v>
                </c:pt>
                <c:pt idx="71">
                  <c:v>3.4749999999999997E-8</c:v>
                </c:pt>
                <c:pt idx="72">
                  <c:v>3.8379999999999997E-8</c:v>
                </c:pt>
                <c:pt idx="73">
                  <c:v>4.2459999999999998E-8</c:v>
                </c:pt>
                <c:pt idx="74">
                  <c:v>4.7010000000000002E-8</c:v>
                </c:pt>
                <c:pt idx="75">
                  <c:v>5.208E-8</c:v>
                </c:pt>
                <c:pt idx="76">
                  <c:v>5.7660000000000001E-8</c:v>
                </c:pt>
                <c:pt idx="77">
                  <c:v>6.3769999999999995E-8</c:v>
                </c:pt>
                <c:pt idx="78">
                  <c:v>7.0420000000000005E-8</c:v>
                </c:pt>
                <c:pt idx="79">
                  <c:v>7.7579999999999997E-8</c:v>
                </c:pt>
                <c:pt idx="80">
                  <c:v>8.5259999999999997E-8</c:v>
                </c:pt>
                <c:pt idx="81">
                  <c:v>9.3410000000000001E-8</c:v>
                </c:pt>
                <c:pt idx="82">
                  <c:v>1.02E-7</c:v>
                </c:pt>
                <c:pt idx="83">
                  <c:v>1.11E-7</c:v>
                </c:pt>
                <c:pt idx="84">
                  <c:v>1.2030000000000001E-7</c:v>
                </c:pt>
                <c:pt idx="85">
                  <c:v>1.3E-7</c:v>
                </c:pt>
                <c:pt idx="86">
                  <c:v>1.3979999999999999E-7</c:v>
                </c:pt>
                <c:pt idx="87">
                  <c:v>1.4990000000000001E-7</c:v>
                </c:pt>
                <c:pt idx="88">
                  <c:v>1.6E-7</c:v>
                </c:pt>
                <c:pt idx="89">
                  <c:v>1.702E-7</c:v>
                </c:pt>
                <c:pt idx="90">
                  <c:v>1.8029999999999999E-7</c:v>
                </c:pt>
                <c:pt idx="91">
                  <c:v>1.9040000000000001E-7</c:v>
                </c:pt>
                <c:pt idx="92">
                  <c:v>1.9920000000000001E-7</c:v>
                </c:pt>
                <c:pt idx="93">
                  <c:v>2.0870000000000001E-7</c:v>
                </c:pt>
                <c:pt idx="94">
                  <c:v>2.1790000000000001E-7</c:v>
                </c:pt>
                <c:pt idx="95">
                  <c:v>2.2670000000000001E-7</c:v>
                </c:pt>
                <c:pt idx="96">
                  <c:v>2.3510000000000001E-7</c:v>
                </c:pt>
                <c:pt idx="97">
                  <c:v>2.4299999999999999E-7</c:v>
                </c:pt>
                <c:pt idx="98">
                  <c:v>2.5040000000000002E-7</c:v>
                </c:pt>
                <c:pt idx="99">
                  <c:v>2.572E-7</c:v>
                </c:pt>
                <c:pt idx="100">
                  <c:v>2.635E-7</c:v>
                </c:pt>
                <c:pt idx="101">
                  <c:v>2.6909999999999999E-7</c:v>
                </c:pt>
                <c:pt idx="102">
                  <c:v>2.741E-7</c:v>
                </c:pt>
                <c:pt idx="103">
                  <c:v>2.7850000000000001E-7</c:v>
                </c:pt>
                <c:pt idx="104">
                  <c:v>2.8220000000000003E-7</c:v>
                </c:pt>
                <c:pt idx="105">
                  <c:v>2.8519999999999999E-7</c:v>
                </c:pt>
                <c:pt idx="106">
                  <c:v>2.875E-7</c:v>
                </c:pt>
                <c:pt idx="107">
                  <c:v>2.8910000000000001E-7</c:v>
                </c:pt>
                <c:pt idx="108">
                  <c:v>2.8999999999999998E-7</c:v>
                </c:pt>
                <c:pt idx="109">
                  <c:v>2.903E-7</c:v>
                </c:pt>
                <c:pt idx="110">
                  <c:v>2.8999999999999998E-7</c:v>
                </c:pt>
                <c:pt idx="111">
                  <c:v>2.8900000000000001E-7</c:v>
                </c:pt>
                <c:pt idx="112">
                  <c:v>2.8739999999999999E-7</c:v>
                </c:pt>
                <c:pt idx="113">
                  <c:v>2.8529999999999999E-7</c:v>
                </c:pt>
                <c:pt idx="114">
                  <c:v>2.826E-7</c:v>
                </c:pt>
                <c:pt idx="115">
                  <c:v>2.7949999999999998E-7</c:v>
                </c:pt>
                <c:pt idx="116">
                  <c:v>2.7589999999999998E-7</c:v>
                </c:pt>
                <c:pt idx="117">
                  <c:v>2.7189999999999999E-7</c:v>
                </c:pt>
                <c:pt idx="118">
                  <c:v>2.6759999999999999E-7</c:v>
                </c:pt>
                <c:pt idx="119">
                  <c:v>2.629E-7</c:v>
                </c:pt>
                <c:pt idx="120">
                  <c:v>2.5800000000000001E-7</c:v>
                </c:pt>
                <c:pt idx="121">
                  <c:v>2.5279999999999999E-7</c:v>
                </c:pt>
                <c:pt idx="122">
                  <c:v>2.4740000000000001E-7</c:v>
                </c:pt>
                <c:pt idx="123">
                  <c:v>2.4200000000000002E-7</c:v>
                </c:pt>
                <c:pt idx="124">
                  <c:v>2.364E-7</c:v>
                </c:pt>
                <c:pt idx="125">
                  <c:v>2.308E-7</c:v>
                </c:pt>
                <c:pt idx="126">
                  <c:v>2.252E-7</c:v>
                </c:pt>
                <c:pt idx="127">
                  <c:v>2.1969999999999999E-7</c:v>
                </c:pt>
                <c:pt idx="128">
                  <c:v>2.142E-7</c:v>
                </c:pt>
                <c:pt idx="129">
                  <c:v>2.089E-7</c:v>
                </c:pt>
                <c:pt idx="130">
                  <c:v>2.037E-7</c:v>
                </c:pt>
                <c:pt idx="131">
                  <c:v>1.9880000000000001E-7</c:v>
                </c:pt>
                <c:pt idx="132">
                  <c:v>1.941E-7</c:v>
                </c:pt>
                <c:pt idx="133">
                  <c:v>1.896E-7</c:v>
                </c:pt>
                <c:pt idx="134">
                  <c:v>1.853E-7</c:v>
                </c:pt>
                <c:pt idx="135">
                  <c:v>1.8129999999999999E-7</c:v>
                </c:pt>
                <c:pt idx="136">
                  <c:v>1.776E-7</c:v>
                </c:pt>
                <c:pt idx="137">
                  <c:v>1.741E-7</c:v>
                </c:pt>
                <c:pt idx="138">
                  <c:v>1.709E-7</c:v>
                </c:pt>
                <c:pt idx="139">
                  <c:v>1.6789999999999999E-7</c:v>
                </c:pt>
                <c:pt idx="140">
                  <c:v>1.652E-7</c:v>
                </c:pt>
                <c:pt idx="141">
                  <c:v>1.6259999999999999E-7</c:v>
                </c:pt>
                <c:pt idx="142">
                  <c:v>1.603E-7</c:v>
                </c:pt>
                <c:pt idx="143">
                  <c:v>1.582E-7</c:v>
                </c:pt>
                <c:pt idx="144">
                  <c:v>1.5620000000000001E-7</c:v>
                </c:pt>
                <c:pt idx="145">
                  <c:v>1.5449999999999999E-7</c:v>
                </c:pt>
                <c:pt idx="146">
                  <c:v>1.529E-7</c:v>
                </c:pt>
                <c:pt idx="147">
                  <c:v>1.515E-7</c:v>
                </c:pt>
                <c:pt idx="148">
                  <c:v>1.5020000000000001E-7</c:v>
                </c:pt>
                <c:pt idx="149">
                  <c:v>1.49E-7</c:v>
                </c:pt>
                <c:pt idx="150">
                  <c:v>1.48E-7</c:v>
                </c:pt>
                <c:pt idx="151">
                  <c:v>1.4709999999999999E-7</c:v>
                </c:pt>
                <c:pt idx="152">
                  <c:v>1.462E-7</c:v>
                </c:pt>
                <c:pt idx="153">
                  <c:v>1.455E-7</c:v>
                </c:pt>
                <c:pt idx="154">
                  <c:v>1.448E-7</c:v>
                </c:pt>
                <c:pt idx="155">
                  <c:v>1.441E-7</c:v>
                </c:pt>
                <c:pt idx="156">
                  <c:v>1.4350000000000001E-7</c:v>
                </c:pt>
                <c:pt idx="157">
                  <c:v>1.43E-7</c:v>
                </c:pt>
                <c:pt idx="158">
                  <c:v>1.424E-7</c:v>
                </c:pt>
                <c:pt idx="159">
                  <c:v>1.4180000000000001E-7</c:v>
                </c:pt>
                <c:pt idx="160">
                  <c:v>1.413E-7</c:v>
                </c:pt>
                <c:pt idx="161">
                  <c:v>1.4070000000000001E-7</c:v>
                </c:pt>
                <c:pt idx="162">
                  <c:v>1.4009999999999999E-7</c:v>
                </c:pt>
                <c:pt idx="163">
                  <c:v>1.395E-7</c:v>
                </c:pt>
                <c:pt idx="164">
                  <c:v>1.388E-7</c:v>
                </c:pt>
                <c:pt idx="165">
                  <c:v>1.3820000000000001E-7</c:v>
                </c:pt>
                <c:pt idx="166">
                  <c:v>1.3750000000000001E-7</c:v>
                </c:pt>
                <c:pt idx="167">
                  <c:v>1.3680000000000001E-7</c:v>
                </c:pt>
                <c:pt idx="168">
                  <c:v>1.36E-7</c:v>
                </c:pt>
                <c:pt idx="169">
                  <c:v>1.353E-7</c:v>
                </c:pt>
                <c:pt idx="170">
                  <c:v>1.3449999999999999E-7</c:v>
                </c:pt>
                <c:pt idx="171">
                  <c:v>1.3370000000000001E-7</c:v>
                </c:pt>
                <c:pt idx="172">
                  <c:v>1.3290000000000001E-7</c:v>
                </c:pt>
                <c:pt idx="173">
                  <c:v>1.321E-7</c:v>
                </c:pt>
                <c:pt idx="174">
                  <c:v>1.314E-7</c:v>
                </c:pt>
                <c:pt idx="175">
                  <c:v>1.3059999999999999E-7</c:v>
                </c:pt>
                <c:pt idx="176">
                  <c:v>1.2980000000000001E-7</c:v>
                </c:pt>
                <c:pt idx="177">
                  <c:v>1.2910000000000001E-7</c:v>
                </c:pt>
                <c:pt idx="178">
                  <c:v>1.2840000000000001E-7</c:v>
                </c:pt>
                <c:pt idx="179">
                  <c:v>1.2770000000000001E-7</c:v>
                </c:pt>
                <c:pt idx="180">
                  <c:v>1.272E-7</c:v>
                </c:pt>
                <c:pt idx="181">
                  <c:v>1.2669999999999999E-7</c:v>
                </c:pt>
                <c:pt idx="182">
                  <c:v>1.2639999999999999E-7</c:v>
                </c:pt>
                <c:pt idx="183">
                  <c:v>1.2630000000000001E-7</c:v>
                </c:pt>
                <c:pt idx="184">
                  <c:v>1.2639999999999999E-7</c:v>
                </c:pt>
                <c:pt idx="185">
                  <c:v>1.268E-7</c:v>
                </c:pt>
                <c:pt idx="186">
                  <c:v>1.275E-7</c:v>
                </c:pt>
                <c:pt idx="187">
                  <c:v>1.2879999999999999E-7</c:v>
                </c:pt>
                <c:pt idx="188">
                  <c:v>1.3050000000000001E-7</c:v>
                </c:pt>
                <c:pt idx="189">
                  <c:v>1.328E-7</c:v>
                </c:pt>
                <c:pt idx="190">
                  <c:v>1.357E-7</c:v>
                </c:pt>
                <c:pt idx="191">
                  <c:v>1.3930000000000001E-7</c:v>
                </c:pt>
                <c:pt idx="192">
                  <c:v>1.4329999999999999E-7</c:v>
                </c:pt>
                <c:pt idx="193">
                  <c:v>1.4780000000000001E-7</c:v>
                </c:pt>
                <c:pt idx="194">
                  <c:v>1.526E-7</c:v>
                </c:pt>
                <c:pt idx="195">
                  <c:v>1.5760000000000001E-7</c:v>
                </c:pt>
                <c:pt idx="196">
                  <c:v>1.6250000000000001E-7</c:v>
                </c:pt>
                <c:pt idx="197">
                  <c:v>1.6719999999999999E-7</c:v>
                </c:pt>
                <c:pt idx="198">
                  <c:v>1.7170000000000001E-7</c:v>
                </c:pt>
                <c:pt idx="199">
                  <c:v>1.7569999999999999E-7</c:v>
                </c:pt>
                <c:pt idx="200">
                  <c:v>1.7919999999999999E-7</c:v>
                </c:pt>
                <c:pt idx="201">
                  <c:v>1.821E-7</c:v>
                </c:pt>
                <c:pt idx="202">
                  <c:v>1.8440000000000001E-7</c:v>
                </c:pt>
                <c:pt idx="203">
                  <c:v>1.8610000000000001E-7</c:v>
                </c:pt>
                <c:pt idx="204">
                  <c:v>1.8720000000000001E-7</c:v>
                </c:pt>
                <c:pt idx="205">
                  <c:v>1.878E-7</c:v>
                </c:pt>
                <c:pt idx="206">
                  <c:v>1.8799999999999999E-7</c:v>
                </c:pt>
                <c:pt idx="207">
                  <c:v>1.8769999999999999E-7</c:v>
                </c:pt>
                <c:pt idx="208">
                  <c:v>1.8699999999999999E-7</c:v>
                </c:pt>
                <c:pt idx="209">
                  <c:v>1.86E-7</c:v>
                </c:pt>
                <c:pt idx="210">
                  <c:v>1.8479999999999999E-7</c:v>
                </c:pt>
                <c:pt idx="211">
                  <c:v>1.8339999999999999E-7</c:v>
                </c:pt>
                <c:pt idx="212">
                  <c:v>1.8190000000000001E-7</c:v>
                </c:pt>
                <c:pt idx="213">
                  <c:v>1.8029999999999999E-7</c:v>
                </c:pt>
                <c:pt idx="214">
                  <c:v>1.7870000000000001E-7</c:v>
                </c:pt>
                <c:pt idx="215">
                  <c:v>1.7700000000000001E-7</c:v>
                </c:pt>
                <c:pt idx="216">
                  <c:v>1.754E-7</c:v>
                </c:pt>
                <c:pt idx="217">
                  <c:v>1.7380000000000001E-7</c:v>
                </c:pt>
                <c:pt idx="218">
                  <c:v>1.7219999999999999E-7</c:v>
                </c:pt>
                <c:pt idx="219">
                  <c:v>1.7070000000000001E-7</c:v>
                </c:pt>
                <c:pt idx="220">
                  <c:v>1.6929999999999999E-7</c:v>
                </c:pt>
                <c:pt idx="221">
                  <c:v>1.6789999999999999E-7</c:v>
                </c:pt>
                <c:pt idx="222">
                  <c:v>1.667E-7</c:v>
                </c:pt>
                <c:pt idx="223">
                  <c:v>1.6549999999999999E-7</c:v>
                </c:pt>
                <c:pt idx="224">
                  <c:v>1.645E-7</c:v>
                </c:pt>
                <c:pt idx="225">
                  <c:v>1.635E-7</c:v>
                </c:pt>
                <c:pt idx="226">
                  <c:v>1.6259999999999999E-7</c:v>
                </c:pt>
                <c:pt idx="227">
                  <c:v>1.6189999999999999E-7</c:v>
                </c:pt>
                <c:pt idx="228">
                  <c:v>1.6119999999999999E-7</c:v>
                </c:pt>
                <c:pt idx="229">
                  <c:v>1.607E-7</c:v>
                </c:pt>
                <c:pt idx="230">
                  <c:v>1.6019999999999999E-7</c:v>
                </c:pt>
                <c:pt idx="231">
                  <c:v>1.599E-7</c:v>
                </c:pt>
                <c:pt idx="232">
                  <c:v>1.5970000000000001E-7</c:v>
                </c:pt>
                <c:pt idx="233">
                  <c:v>1.5949999999999999E-7</c:v>
                </c:pt>
                <c:pt idx="234">
                  <c:v>1.5949999999999999E-7</c:v>
                </c:pt>
                <c:pt idx="235">
                  <c:v>1.5940000000000001E-7</c:v>
                </c:pt>
                <c:pt idx="236">
                  <c:v>1.5949999999999999E-7</c:v>
                </c:pt>
                <c:pt idx="237">
                  <c:v>1.5949999999999999E-7</c:v>
                </c:pt>
                <c:pt idx="238">
                  <c:v>1.596E-7</c:v>
                </c:pt>
                <c:pt idx="239">
                  <c:v>1.5979999999999999E-7</c:v>
                </c:pt>
                <c:pt idx="240">
                  <c:v>1.599E-7</c:v>
                </c:pt>
                <c:pt idx="241">
                  <c:v>1.6010000000000001E-7</c:v>
                </c:pt>
                <c:pt idx="242">
                  <c:v>1.603E-7</c:v>
                </c:pt>
                <c:pt idx="243">
                  <c:v>1.6040000000000001E-7</c:v>
                </c:pt>
                <c:pt idx="244">
                  <c:v>1.606E-7</c:v>
                </c:pt>
                <c:pt idx="245">
                  <c:v>1.607E-7</c:v>
                </c:pt>
                <c:pt idx="246">
                  <c:v>1.6089999999999999E-7</c:v>
                </c:pt>
                <c:pt idx="247">
                  <c:v>1.61E-7</c:v>
                </c:pt>
                <c:pt idx="248">
                  <c:v>1.6110000000000001E-7</c:v>
                </c:pt>
                <c:pt idx="249">
                  <c:v>1.6119999999999999E-7</c:v>
                </c:pt>
                <c:pt idx="250">
                  <c:v>1.614E-7</c:v>
                </c:pt>
                <c:pt idx="251">
                  <c:v>1.6150000000000001E-7</c:v>
                </c:pt>
                <c:pt idx="252">
                  <c:v>1.617E-7</c:v>
                </c:pt>
                <c:pt idx="253">
                  <c:v>1.6189999999999999E-7</c:v>
                </c:pt>
                <c:pt idx="254">
                  <c:v>1.621E-7</c:v>
                </c:pt>
                <c:pt idx="255">
                  <c:v>1.624E-7</c:v>
                </c:pt>
                <c:pt idx="256">
                  <c:v>1.6259999999999999E-7</c:v>
                </c:pt>
                <c:pt idx="257">
                  <c:v>1.6290000000000001E-7</c:v>
                </c:pt>
                <c:pt idx="258">
                  <c:v>1.6320000000000001E-7</c:v>
                </c:pt>
                <c:pt idx="259">
                  <c:v>1.635E-7</c:v>
                </c:pt>
                <c:pt idx="260">
                  <c:v>1.6390000000000001E-7</c:v>
                </c:pt>
                <c:pt idx="261">
                  <c:v>1.642E-7</c:v>
                </c:pt>
                <c:pt idx="262">
                  <c:v>1.6439999999999999E-7</c:v>
                </c:pt>
                <c:pt idx="263">
                  <c:v>1.6470000000000001E-7</c:v>
                </c:pt>
                <c:pt idx="264">
                  <c:v>1.649E-7</c:v>
                </c:pt>
                <c:pt idx="265">
                  <c:v>1.6500000000000001E-7</c:v>
                </c:pt>
                <c:pt idx="266">
                  <c:v>1.652E-7</c:v>
                </c:pt>
                <c:pt idx="267">
                  <c:v>1.653E-7</c:v>
                </c:pt>
                <c:pt idx="268">
                  <c:v>1.6540000000000001E-7</c:v>
                </c:pt>
                <c:pt idx="269">
                  <c:v>1.6549999999999999E-7</c:v>
                </c:pt>
                <c:pt idx="270">
                  <c:v>1.656E-7</c:v>
                </c:pt>
                <c:pt idx="271">
                  <c:v>1.656E-7</c:v>
                </c:pt>
                <c:pt idx="272">
                  <c:v>1.6570000000000001E-7</c:v>
                </c:pt>
                <c:pt idx="273">
                  <c:v>1.6579999999999999E-7</c:v>
                </c:pt>
                <c:pt idx="274">
                  <c:v>1.659E-7</c:v>
                </c:pt>
                <c:pt idx="275">
                  <c:v>1.66E-7</c:v>
                </c:pt>
                <c:pt idx="276">
                  <c:v>1.6619999999999999E-7</c:v>
                </c:pt>
                <c:pt idx="277">
                  <c:v>1.663E-7</c:v>
                </c:pt>
                <c:pt idx="278">
                  <c:v>1.6640000000000001E-7</c:v>
                </c:pt>
                <c:pt idx="279">
                  <c:v>1.6649999999999999E-7</c:v>
                </c:pt>
                <c:pt idx="280">
                  <c:v>1.666E-7</c:v>
                </c:pt>
                <c:pt idx="281">
                  <c:v>1.667E-7</c:v>
                </c:pt>
                <c:pt idx="282">
                  <c:v>1.667E-7</c:v>
                </c:pt>
                <c:pt idx="283">
                  <c:v>1.6680000000000001E-7</c:v>
                </c:pt>
                <c:pt idx="284">
                  <c:v>1.6680000000000001E-7</c:v>
                </c:pt>
                <c:pt idx="285">
                  <c:v>1.6680000000000001E-7</c:v>
                </c:pt>
                <c:pt idx="286">
                  <c:v>1.6689999999999999E-7</c:v>
                </c:pt>
                <c:pt idx="287">
                  <c:v>1.6689999999999999E-7</c:v>
                </c:pt>
                <c:pt idx="288">
                  <c:v>1.6689999999999999E-7</c:v>
                </c:pt>
                <c:pt idx="289">
                  <c:v>1.6689999999999999E-7</c:v>
                </c:pt>
                <c:pt idx="290">
                  <c:v>1.6689999999999999E-7</c:v>
                </c:pt>
                <c:pt idx="291">
                  <c:v>1.67E-7</c:v>
                </c:pt>
                <c:pt idx="292">
                  <c:v>1.67E-7</c:v>
                </c:pt>
                <c:pt idx="293">
                  <c:v>1.67E-7</c:v>
                </c:pt>
                <c:pt idx="294">
                  <c:v>1.67E-7</c:v>
                </c:pt>
                <c:pt idx="295">
                  <c:v>1.67E-7</c:v>
                </c:pt>
                <c:pt idx="296">
                  <c:v>1.67E-7</c:v>
                </c:pt>
                <c:pt idx="297">
                  <c:v>1.67E-7</c:v>
                </c:pt>
                <c:pt idx="298">
                  <c:v>1.67E-7</c:v>
                </c:pt>
                <c:pt idx="299">
                  <c:v>1.67E-7</c:v>
                </c:pt>
                <c:pt idx="300">
                  <c:v>1.67E-7</c:v>
                </c:pt>
                <c:pt idx="301">
                  <c:v>1.67E-7</c:v>
                </c:pt>
                <c:pt idx="302">
                  <c:v>1.67E-7</c:v>
                </c:pt>
                <c:pt idx="303">
                  <c:v>1.67E-7</c:v>
                </c:pt>
                <c:pt idx="304">
                  <c:v>1.67E-7</c:v>
                </c:pt>
                <c:pt idx="305">
                  <c:v>1.67E-7</c:v>
                </c:pt>
                <c:pt idx="306">
                  <c:v>1.67E-7</c:v>
                </c:pt>
                <c:pt idx="307">
                  <c:v>1.67E-7</c:v>
                </c:pt>
                <c:pt idx="308">
                  <c:v>1.67E-7</c:v>
                </c:pt>
                <c:pt idx="309">
                  <c:v>1.67E-7</c:v>
                </c:pt>
                <c:pt idx="310">
                  <c:v>1.67E-7</c:v>
                </c:pt>
                <c:pt idx="311">
                  <c:v>1.67E-7</c:v>
                </c:pt>
                <c:pt idx="312">
                  <c:v>1.67E-7</c:v>
                </c:pt>
                <c:pt idx="313">
                  <c:v>1.67E-7</c:v>
                </c:pt>
                <c:pt idx="314">
                  <c:v>1.67E-7</c:v>
                </c:pt>
                <c:pt idx="315">
                  <c:v>1.67E-7</c:v>
                </c:pt>
                <c:pt idx="316">
                  <c:v>1.67E-7</c:v>
                </c:pt>
                <c:pt idx="317">
                  <c:v>1.67E-7</c:v>
                </c:pt>
                <c:pt idx="318">
                  <c:v>1.67E-7</c:v>
                </c:pt>
                <c:pt idx="319">
                  <c:v>1.67E-7</c:v>
                </c:pt>
                <c:pt idx="320">
                  <c:v>1.67E-7</c:v>
                </c:pt>
                <c:pt idx="321">
                  <c:v>1.67E-7</c:v>
                </c:pt>
                <c:pt idx="322">
                  <c:v>1.67E-7</c:v>
                </c:pt>
                <c:pt idx="323">
                  <c:v>1.67E-7</c:v>
                </c:pt>
                <c:pt idx="324">
                  <c:v>1.67E-7</c:v>
                </c:pt>
                <c:pt idx="325">
                  <c:v>1.67E-7</c:v>
                </c:pt>
                <c:pt idx="326">
                  <c:v>1.67E-7</c:v>
                </c:pt>
                <c:pt idx="327">
                  <c:v>1.67E-7</c:v>
                </c:pt>
                <c:pt idx="328">
                  <c:v>1.67E-7</c:v>
                </c:pt>
                <c:pt idx="329">
                  <c:v>1.67E-7</c:v>
                </c:pt>
                <c:pt idx="330">
                  <c:v>1.67E-7</c:v>
                </c:pt>
                <c:pt idx="331">
                  <c:v>1.67E-7</c:v>
                </c:pt>
                <c:pt idx="332">
                  <c:v>1.67E-7</c:v>
                </c:pt>
                <c:pt idx="333">
                  <c:v>1.67E-7</c:v>
                </c:pt>
                <c:pt idx="334">
                  <c:v>1.67E-7</c:v>
                </c:pt>
                <c:pt idx="335">
                  <c:v>1.67E-7</c:v>
                </c:pt>
                <c:pt idx="336">
                  <c:v>1.67E-7</c:v>
                </c:pt>
                <c:pt idx="337">
                  <c:v>1.67E-7</c:v>
                </c:pt>
                <c:pt idx="338">
                  <c:v>1.67E-7</c:v>
                </c:pt>
                <c:pt idx="339">
                  <c:v>1.67E-7</c:v>
                </c:pt>
                <c:pt idx="340">
                  <c:v>1.67E-7</c:v>
                </c:pt>
                <c:pt idx="341">
                  <c:v>1.67E-7</c:v>
                </c:pt>
                <c:pt idx="342">
                  <c:v>1.67E-7</c:v>
                </c:pt>
                <c:pt idx="343">
                  <c:v>1.67E-7</c:v>
                </c:pt>
                <c:pt idx="344">
                  <c:v>1.67E-7</c:v>
                </c:pt>
                <c:pt idx="345">
                  <c:v>1.67E-7</c:v>
                </c:pt>
                <c:pt idx="346">
                  <c:v>1.67E-7</c:v>
                </c:pt>
                <c:pt idx="347">
                  <c:v>1.67E-7</c:v>
                </c:pt>
                <c:pt idx="348">
                  <c:v>1.67E-7</c:v>
                </c:pt>
                <c:pt idx="349">
                  <c:v>1.67E-7</c:v>
                </c:pt>
                <c:pt idx="350">
                  <c:v>1.67E-7</c:v>
                </c:pt>
                <c:pt idx="351">
                  <c:v>1.67E-7</c:v>
                </c:pt>
                <c:pt idx="352">
                  <c:v>1.67E-7</c:v>
                </c:pt>
                <c:pt idx="353">
                  <c:v>1.67E-7</c:v>
                </c:pt>
                <c:pt idx="354">
                  <c:v>1.67E-7</c:v>
                </c:pt>
                <c:pt idx="355">
                  <c:v>1.67E-7</c:v>
                </c:pt>
                <c:pt idx="356">
                  <c:v>1.67E-7</c:v>
                </c:pt>
                <c:pt idx="357">
                  <c:v>1.67E-7</c:v>
                </c:pt>
                <c:pt idx="358">
                  <c:v>1.67E-7</c:v>
                </c:pt>
                <c:pt idx="359">
                  <c:v>1.67E-7</c:v>
                </c:pt>
                <c:pt idx="360">
                  <c:v>1.67E-7</c:v>
                </c:pt>
                <c:pt idx="361">
                  <c:v>1.67E-7</c:v>
                </c:pt>
                <c:pt idx="362">
                  <c:v>1.6710000000000001E-7</c:v>
                </c:pt>
                <c:pt idx="363">
                  <c:v>1.6710000000000001E-7</c:v>
                </c:pt>
                <c:pt idx="364">
                  <c:v>1.6710000000000001E-7</c:v>
                </c:pt>
                <c:pt idx="365">
                  <c:v>1.6710000000000001E-7</c:v>
                </c:pt>
                <c:pt idx="366">
                  <c:v>1.6710000000000001E-7</c:v>
                </c:pt>
                <c:pt idx="367">
                  <c:v>1.6710000000000001E-7</c:v>
                </c:pt>
                <c:pt idx="368">
                  <c:v>1.6710000000000001E-7</c:v>
                </c:pt>
                <c:pt idx="369">
                  <c:v>1.6710000000000001E-7</c:v>
                </c:pt>
                <c:pt idx="370">
                  <c:v>1.6710000000000001E-7</c:v>
                </c:pt>
                <c:pt idx="371">
                  <c:v>1.6710000000000001E-7</c:v>
                </c:pt>
                <c:pt idx="372">
                  <c:v>1.6710000000000001E-7</c:v>
                </c:pt>
                <c:pt idx="373">
                  <c:v>1.6710000000000001E-7</c:v>
                </c:pt>
                <c:pt idx="374">
                  <c:v>1.6710000000000001E-7</c:v>
                </c:pt>
                <c:pt idx="375">
                  <c:v>1.6710000000000001E-7</c:v>
                </c:pt>
                <c:pt idx="376">
                  <c:v>1.6710000000000001E-7</c:v>
                </c:pt>
                <c:pt idx="377">
                  <c:v>1.6710000000000001E-7</c:v>
                </c:pt>
                <c:pt idx="378">
                  <c:v>1.6710000000000001E-7</c:v>
                </c:pt>
                <c:pt idx="379">
                  <c:v>1.6710000000000001E-7</c:v>
                </c:pt>
                <c:pt idx="380">
                  <c:v>1.6710000000000001E-7</c:v>
                </c:pt>
                <c:pt idx="381">
                  <c:v>1.6710000000000001E-7</c:v>
                </c:pt>
                <c:pt idx="382">
                  <c:v>1.6710000000000001E-7</c:v>
                </c:pt>
                <c:pt idx="383">
                  <c:v>1.6710000000000001E-7</c:v>
                </c:pt>
                <c:pt idx="384">
                  <c:v>1.6710000000000001E-7</c:v>
                </c:pt>
                <c:pt idx="385">
                  <c:v>1.6710000000000001E-7</c:v>
                </c:pt>
                <c:pt idx="386">
                  <c:v>1.6710000000000001E-7</c:v>
                </c:pt>
                <c:pt idx="387">
                  <c:v>1.6710000000000001E-7</c:v>
                </c:pt>
                <c:pt idx="388">
                  <c:v>1.6710000000000001E-7</c:v>
                </c:pt>
                <c:pt idx="389">
                  <c:v>1.6710000000000001E-7</c:v>
                </c:pt>
                <c:pt idx="390">
                  <c:v>1.6710000000000001E-7</c:v>
                </c:pt>
                <c:pt idx="391">
                  <c:v>1.6710000000000001E-7</c:v>
                </c:pt>
                <c:pt idx="392">
                  <c:v>1.6710000000000001E-7</c:v>
                </c:pt>
                <c:pt idx="393">
                  <c:v>1.6710000000000001E-7</c:v>
                </c:pt>
                <c:pt idx="394">
                  <c:v>1.6710000000000001E-7</c:v>
                </c:pt>
                <c:pt idx="395">
                  <c:v>1.6710000000000001E-7</c:v>
                </c:pt>
                <c:pt idx="396">
                  <c:v>1.6710000000000001E-7</c:v>
                </c:pt>
                <c:pt idx="397">
                  <c:v>1.6710000000000001E-7</c:v>
                </c:pt>
                <c:pt idx="398">
                  <c:v>1.6710000000000001E-7</c:v>
                </c:pt>
                <c:pt idx="399">
                  <c:v>1.6710000000000001E-7</c:v>
                </c:pt>
                <c:pt idx="400">
                  <c:v>1.6710000000000001E-7</c:v>
                </c:pt>
                <c:pt idx="401">
                  <c:v>1.6710000000000001E-7</c:v>
                </c:pt>
                <c:pt idx="402">
                  <c:v>1.6710000000000001E-7</c:v>
                </c:pt>
                <c:pt idx="403">
                  <c:v>1.6710000000000001E-7</c:v>
                </c:pt>
                <c:pt idx="404">
                  <c:v>1.6710000000000001E-7</c:v>
                </c:pt>
                <c:pt idx="405">
                  <c:v>1.6710000000000001E-7</c:v>
                </c:pt>
                <c:pt idx="406">
                  <c:v>1.6710000000000001E-7</c:v>
                </c:pt>
                <c:pt idx="407">
                  <c:v>1.6710000000000001E-7</c:v>
                </c:pt>
                <c:pt idx="408">
                  <c:v>1.6710000000000001E-7</c:v>
                </c:pt>
                <c:pt idx="409">
                  <c:v>1.6710000000000001E-7</c:v>
                </c:pt>
                <c:pt idx="410">
                  <c:v>1.6710000000000001E-7</c:v>
                </c:pt>
                <c:pt idx="411">
                  <c:v>1.6710000000000001E-7</c:v>
                </c:pt>
                <c:pt idx="412">
                  <c:v>1.6710000000000001E-7</c:v>
                </c:pt>
                <c:pt idx="413">
                  <c:v>1.6710000000000001E-7</c:v>
                </c:pt>
                <c:pt idx="414">
                  <c:v>1.6710000000000001E-7</c:v>
                </c:pt>
                <c:pt idx="415">
                  <c:v>1.6710000000000001E-7</c:v>
                </c:pt>
                <c:pt idx="416">
                  <c:v>1.6710000000000001E-7</c:v>
                </c:pt>
                <c:pt idx="417">
                  <c:v>1.6710000000000001E-7</c:v>
                </c:pt>
                <c:pt idx="418">
                  <c:v>1.6710000000000001E-7</c:v>
                </c:pt>
                <c:pt idx="419">
                  <c:v>1.6710000000000001E-7</c:v>
                </c:pt>
                <c:pt idx="420">
                  <c:v>1.6710000000000001E-7</c:v>
                </c:pt>
                <c:pt idx="421">
                  <c:v>1.6710000000000001E-7</c:v>
                </c:pt>
                <c:pt idx="422">
                  <c:v>1.6710000000000001E-7</c:v>
                </c:pt>
                <c:pt idx="423">
                  <c:v>1.6710000000000001E-7</c:v>
                </c:pt>
                <c:pt idx="424">
                  <c:v>1.6710000000000001E-7</c:v>
                </c:pt>
                <c:pt idx="425">
                  <c:v>1.6710000000000001E-7</c:v>
                </c:pt>
                <c:pt idx="426">
                  <c:v>1.6710000000000001E-7</c:v>
                </c:pt>
                <c:pt idx="427">
                  <c:v>1.6710000000000001E-7</c:v>
                </c:pt>
                <c:pt idx="428">
                  <c:v>1.6710000000000001E-7</c:v>
                </c:pt>
                <c:pt idx="429">
                  <c:v>1.6710000000000001E-7</c:v>
                </c:pt>
                <c:pt idx="430">
                  <c:v>1.6710000000000001E-7</c:v>
                </c:pt>
                <c:pt idx="431">
                  <c:v>1.6710000000000001E-7</c:v>
                </c:pt>
                <c:pt idx="432">
                  <c:v>1.6710000000000001E-7</c:v>
                </c:pt>
                <c:pt idx="433">
                  <c:v>1.6710000000000001E-7</c:v>
                </c:pt>
                <c:pt idx="434">
                  <c:v>1.6710000000000001E-7</c:v>
                </c:pt>
                <c:pt idx="435">
                  <c:v>1.6710000000000001E-7</c:v>
                </c:pt>
                <c:pt idx="436">
                  <c:v>1.6710000000000001E-7</c:v>
                </c:pt>
                <c:pt idx="437">
                  <c:v>1.6710000000000001E-7</c:v>
                </c:pt>
                <c:pt idx="438">
                  <c:v>1.6710000000000001E-7</c:v>
                </c:pt>
                <c:pt idx="439">
                  <c:v>1.6710000000000001E-7</c:v>
                </c:pt>
                <c:pt idx="440">
                  <c:v>1.6710000000000001E-7</c:v>
                </c:pt>
                <c:pt idx="441">
                  <c:v>1.6710000000000001E-7</c:v>
                </c:pt>
                <c:pt idx="442">
                  <c:v>1.6710000000000001E-7</c:v>
                </c:pt>
                <c:pt idx="443">
                  <c:v>1.6710000000000001E-7</c:v>
                </c:pt>
                <c:pt idx="444">
                  <c:v>1.6710000000000001E-7</c:v>
                </c:pt>
                <c:pt idx="445">
                  <c:v>1.6710000000000001E-7</c:v>
                </c:pt>
                <c:pt idx="446">
                  <c:v>1.6710000000000001E-7</c:v>
                </c:pt>
                <c:pt idx="447">
                  <c:v>1.6710000000000001E-7</c:v>
                </c:pt>
                <c:pt idx="448">
                  <c:v>1.6710000000000001E-7</c:v>
                </c:pt>
                <c:pt idx="449">
                  <c:v>1.6710000000000001E-7</c:v>
                </c:pt>
                <c:pt idx="450">
                  <c:v>1.6710000000000001E-7</c:v>
                </c:pt>
                <c:pt idx="451">
                  <c:v>1.6710000000000001E-7</c:v>
                </c:pt>
                <c:pt idx="452">
                  <c:v>1.6710000000000001E-7</c:v>
                </c:pt>
                <c:pt idx="453">
                  <c:v>1.6710000000000001E-7</c:v>
                </c:pt>
                <c:pt idx="454">
                  <c:v>1.6710000000000001E-7</c:v>
                </c:pt>
                <c:pt idx="455">
                  <c:v>1.6710000000000001E-7</c:v>
                </c:pt>
                <c:pt idx="456">
                  <c:v>1.6710000000000001E-7</c:v>
                </c:pt>
                <c:pt idx="457">
                  <c:v>1.6710000000000001E-7</c:v>
                </c:pt>
                <c:pt idx="458">
                  <c:v>1.6710000000000001E-7</c:v>
                </c:pt>
                <c:pt idx="459">
                  <c:v>1.6710000000000001E-7</c:v>
                </c:pt>
                <c:pt idx="460">
                  <c:v>1.6710000000000001E-7</c:v>
                </c:pt>
                <c:pt idx="461">
                  <c:v>1.6710000000000001E-7</c:v>
                </c:pt>
                <c:pt idx="462">
                  <c:v>1.6710000000000001E-7</c:v>
                </c:pt>
                <c:pt idx="463">
                  <c:v>1.6710000000000001E-7</c:v>
                </c:pt>
                <c:pt idx="464">
                  <c:v>1.6710000000000001E-7</c:v>
                </c:pt>
                <c:pt idx="465">
                  <c:v>1.6710000000000001E-7</c:v>
                </c:pt>
                <c:pt idx="466">
                  <c:v>1.6710000000000001E-7</c:v>
                </c:pt>
                <c:pt idx="467">
                  <c:v>1.6710000000000001E-7</c:v>
                </c:pt>
                <c:pt idx="468">
                  <c:v>1.6710000000000001E-7</c:v>
                </c:pt>
                <c:pt idx="469">
                  <c:v>1.6710000000000001E-7</c:v>
                </c:pt>
                <c:pt idx="470">
                  <c:v>1.6710000000000001E-7</c:v>
                </c:pt>
                <c:pt idx="471">
                  <c:v>1.6710000000000001E-7</c:v>
                </c:pt>
                <c:pt idx="472">
                  <c:v>1.6710000000000001E-7</c:v>
                </c:pt>
                <c:pt idx="473">
                  <c:v>1.6710000000000001E-7</c:v>
                </c:pt>
                <c:pt idx="474">
                  <c:v>1.6710000000000001E-7</c:v>
                </c:pt>
                <c:pt idx="475">
                  <c:v>1.6710000000000001E-7</c:v>
                </c:pt>
                <c:pt idx="476">
                  <c:v>1.6710000000000001E-7</c:v>
                </c:pt>
                <c:pt idx="477">
                  <c:v>1.6710000000000001E-7</c:v>
                </c:pt>
                <c:pt idx="478">
                  <c:v>1.6710000000000001E-7</c:v>
                </c:pt>
                <c:pt idx="479">
                  <c:v>1.6710000000000001E-7</c:v>
                </c:pt>
                <c:pt idx="480">
                  <c:v>1.6710000000000001E-7</c:v>
                </c:pt>
                <c:pt idx="481">
                  <c:v>1.6710000000000001E-7</c:v>
                </c:pt>
                <c:pt idx="482">
                  <c:v>1.6710000000000001E-7</c:v>
                </c:pt>
                <c:pt idx="483">
                  <c:v>1.6710000000000001E-7</c:v>
                </c:pt>
                <c:pt idx="484">
                  <c:v>1.6710000000000001E-7</c:v>
                </c:pt>
                <c:pt idx="485">
                  <c:v>1.6710000000000001E-7</c:v>
                </c:pt>
                <c:pt idx="486">
                  <c:v>1.6710000000000001E-7</c:v>
                </c:pt>
                <c:pt idx="487">
                  <c:v>1.6710000000000001E-7</c:v>
                </c:pt>
                <c:pt idx="488">
                  <c:v>1.6710000000000001E-7</c:v>
                </c:pt>
                <c:pt idx="489">
                  <c:v>1.6710000000000001E-7</c:v>
                </c:pt>
                <c:pt idx="490">
                  <c:v>1.6710000000000001E-7</c:v>
                </c:pt>
                <c:pt idx="491">
                  <c:v>1.6710000000000001E-7</c:v>
                </c:pt>
                <c:pt idx="492">
                  <c:v>1.6710000000000001E-7</c:v>
                </c:pt>
                <c:pt idx="493">
                  <c:v>1.6710000000000001E-7</c:v>
                </c:pt>
                <c:pt idx="494">
                  <c:v>1.6710000000000001E-7</c:v>
                </c:pt>
                <c:pt idx="495">
                  <c:v>1.6710000000000001E-7</c:v>
                </c:pt>
                <c:pt idx="496">
                  <c:v>1.6710000000000001E-7</c:v>
                </c:pt>
                <c:pt idx="497">
                  <c:v>1.6710000000000001E-7</c:v>
                </c:pt>
                <c:pt idx="498">
                  <c:v>1.6710000000000001E-7</c:v>
                </c:pt>
                <c:pt idx="499">
                  <c:v>1.6710000000000001E-7</c:v>
                </c:pt>
                <c:pt idx="500">
                  <c:v>1.6710000000000001E-7</c:v>
                </c:pt>
                <c:pt idx="501">
                  <c:v>1.6710000000000001E-7</c:v>
                </c:pt>
                <c:pt idx="502">
                  <c:v>1.6710000000000001E-7</c:v>
                </c:pt>
                <c:pt idx="503">
                  <c:v>1.6710000000000001E-7</c:v>
                </c:pt>
                <c:pt idx="504">
                  <c:v>1.6710000000000001E-7</c:v>
                </c:pt>
                <c:pt idx="505">
                  <c:v>1.6710000000000001E-7</c:v>
                </c:pt>
                <c:pt idx="506">
                  <c:v>1.6710000000000001E-7</c:v>
                </c:pt>
                <c:pt idx="507">
                  <c:v>1.6710000000000001E-7</c:v>
                </c:pt>
                <c:pt idx="508">
                  <c:v>1.6710000000000001E-7</c:v>
                </c:pt>
                <c:pt idx="509">
                  <c:v>1.6710000000000001E-7</c:v>
                </c:pt>
                <c:pt idx="510">
                  <c:v>1.6710000000000001E-7</c:v>
                </c:pt>
                <c:pt idx="511">
                  <c:v>1.6710000000000001E-7</c:v>
                </c:pt>
                <c:pt idx="512">
                  <c:v>1.6710000000000001E-7</c:v>
                </c:pt>
                <c:pt idx="513">
                  <c:v>1.6710000000000001E-7</c:v>
                </c:pt>
                <c:pt idx="514">
                  <c:v>1.6710000000000001E-7</c:v>
                </c:pt>
                <c:pt idx="515">
                  <c:v>1.6710000000000001E-7</c:v>
                </c:pt>
                <c:pt idx="516">
                  <c:v>1.6710000000000001E-7</c:v>
                </c:pt>
                <c:pt idx="517">
                  <c:v>1.6710000000000001E-7</c:v>
                </c:pt>
                <c:pt idx="518">
                  <c:v>1.6710000000000001E-7</c:v>
                </c:pt>
                <c:pt idx="519">
                  <c:v>1.6710000000000001E-7</c:v>
                </c:pt>
                <c:pt idx="520">
                  <c:v>1.6710000000000001E-7</c:v>
                </c:pt>
                <c:pt idx="521">
                  <c:v>1.6710000000000001E-7</c:v>
                </c:pt>
                <c:pt idx="522">
                  <c:v>1.6710000000000001E-7</c:v>
                </c:pt>
                <c:pt idx="523">
                  <c:v>1.6710000000000001E-7</c:v>
                </c:pt>
                <c:pt idx="524">
                  <c:v>1.6710000000000001E-7</c:v>
                </c:pt>
                <c:pt idx="525">
                  <c:v>1.6710000000000001E-7</c:v>
                </c:pt>
                <c:pt idx="526">
                  <c:v>1.6710000000000001E-7</c:v>
                </c:pt>
                <c:pt idx="527">
                  <c:v>1.6710000000000001E-7</c:v>
                </c:pt>
                <c:pt idx="528">
                  <c:v>1.6710000000000001E-7</c:v>
                </c:pt>
                <c:pt idx="529">
                  <c:v>1.6710000000000001E-7</c:v>
                </c:pt>
                <c:pt idx="530">
                  <c:v>1.6710000000000001E-7</c:v>
                </c:pt>
                <c:pt idx="531">
                  <c:v>1.6710000000000001E-7</c:v>
                </c:pt>
                <c:pt idx="532">
                  <c:v>1.6710000000000001E-7</c:v>
                </c:pt>
                <c:pt idx="533">
                  <c:v>1.6710000000000001E-7</c:v>
                </c:pt>
                <c:pt idx="534">
                  <c:v>1.6710000000000001E-7</c:v>
                </c:pt>
                <c:pt idx="535">
                  <c:v>1.6710000000000001E-7</c:v>
                </c:pt>
                <c:pt idx="536">
                  <c:v>1.6710000000000001E-7</c:v>
                </c:pt>
                <c:pt idx="537">
                  <c:v>1.6710000000000001E-7</c:v>
                </c:pt>
                <c:pt idx="538">
                  <c:v>1.6710000000000001E-7</c:v>
                </c:pt>
                <c:pt idx="539">
                  <c:v>1.6710000000000001E-7</c:v>
                </c:pt>
                <c:pt idx="540">
                  <c:v>1.6710000000000001E-7</c:v>
                </c:pt>
                <c:pt idx="541">
                  <c:v>1.6710000000000001E-7</c:v>
                </c:pt>
                <c:pt idx="542">
                  <c:v>1.6710000000000001E-7</c:v>
                </c:pt>
                <c:pt idx="543">
                  <c:v>1.6710000000000001E-7</c:v>
                </c:pt>
                <c:pt idx="544">
                  <c:v>1.6710000000000001E-7</c:v>
                </c:pt>
                <c:pt idx="545">
                  <c:v>1.6710000000000001E-7</c:v>
                </c:pt>
                <c:pt idx="546">
                  <c:v>1.6710000000000001E-7</c:v>
                </c:pt>
                <c:pt idx="547">
                  <c:v>1.6710000000000001E-7</c:v>
                </c:pt>
                <c:pt idx="548">
                  <c:v>1.6710000000000001E-7</c:v>
                </c:pt>
                <c:pt idx="549">
                  <c:v>1.6710000000000001E-7</c:v>
                </c:pt>
                <c:pt idx="550">
                  <c:v>1.6710000000000001E-7</c:v>
                </c:pt>
                <c:pt idx="551">
                  <c:v>1.6710000000000001E-7</c:v>
                </c:pt>
                <c:pt idx="552">
                  <c:v>1.6710000000000001E-7</c:v>
                </c:pt>
                <c:pt idx="553">
                  <c:v>1.6710000000000001E-7</c:v>
                </c:pt>
                <c:pt idx="554">
                  <c:v>1.6710000000000001E-7</c:v>
                </c:pt>
                <c:pt idx="555">
                  <c:v>1.6710000000000001E-7</c:v>
                </c:pt>
                <c:pt idx="556">
                  <c:v>1.6710000000000001E-7</c:v>
                </c:pt>
                <c:pt idx="557">
                  <c:v>1.6710000000000001E-7</c:v>
                </c:pt>
                <c:pt idx="558">
                  <c:v>1.6710000000000001E-7</c:v>
                </c:pt>
                <c:pt idx="559">
                  <c:v>1.6710000000000001E-7</c:v>
                </c:pt>
                <c:pt idx="560">
                  <c:v>1.6710000000000001E-7</c:v>
                </c:pt>
                <c:pt idx="561">
                  <c:v>1.6710000000000001E-7</c:v>
                </c:pt>
                <c:pt idx="562">
                  <c:v>1.6710000000000001E-7</c:v>
                </c:pt>
                <c:pt idx="563">
                  <c:v>1.6710000000000001E-7</c:v>
                </c:pt>
                <c:pt idx="564">
                  <c:v>1.6710000000000001E-7</c:v>
                </c:pt>
                <c:pt idx="565">
                  <c:v>1.6710000000000001E-7</c:v>
                </c:pt>
                <c:pt idx="566">
                  <c:v>1.6710000000000001E-7</c:v>
                </c:pt>
                <c:pt idx="567">
                  <c:v>1.6710000000000001E-7</c:v>
                </c:pt>
                <c:pt idx="568">
                  <c:v>1.6710000000000001E-7</c:v>
                </c:pt>
                <c:pt idx="569">
                  <c:v>1.6710000000000001E-7</c:v>
                </c:pt>
                <c:pt idx="570">
                  <c:v>1.6710000000000001E-7</c:v>
                </c:pt>
                <c:pt idx="571">
                  <c:v>1.6710000000000001E-7</c:v>
                </c:pt>
                <c:pt idx="572">
                  <c:v>1.6710000000000001E-7</c:v>
                </c:pt>
                <c:pt idx="573">
                  <c:v>1.6710000000000001E-7</c:v>
                </c:pt>
                <c:pt idx="574">
                  <c:v>1.6710000000000001E-7</c:v>
                </c:pt>
                <c:pt idx="575">
                  <c:v>1.6710000000000001E-7</c:v>
                </c:pt>
                <c:pt idx="576">
                  <c:v>1.6710000000000001E-7</c:v>
                </c:pt>
                <c:pt idx="577">
                  <c:v>1.6710000000000001E-7</c:v>
                </c:pt>
                <c:pt idx="578">
                  <c:v>1.6710000000000001E-7</c:v>
                </c:pt>
                <c:pt idx="579">
                  <c:v>1.6710000000000001E-7</c:v>
                </c:pt>
                <c:pt idx="580">
                  <c:v>1.6710000000000001E-7</c:v>
                </c:pt>
                <c:pt idx="581">
                  <c:v>1.6710000000000001E-7</c:v>
                </c:pt>
                <c:pt idx="582">
                  <c:v>1.6710000000000001E-7</c:v>
                </c:pt>
                <c:pt idx="583">
                  <c:v>1.6710000000000001E-7</c:v>
                </c:pt>
                <c:pt idx="584">
                  <c:v>1.6710000000000001E-7</c:v>
                </c:pt>
                <c:pt idx="585">
                  <c:v>1.6710000000000001E-7</c:v>
                </c:pt>
                <c:pt idx="586">
                  <c:v>1.6710000000000001E-7</c:v>
                </c:pt>
                <c:pt idx="587">
                  <c:v>1.6710000000000001E-7</c:v>
                </c:pt>
                <c:pt idx="588">
                  <c:v>1.6710000000000001E-7</c:v>
                </c:pt>
                <c:pt idx="589">
                  <c:v>1.6710000000000001E-7</c:v>
                </c:pt>
                <c:pt idx="590">
                  <c:v>1.6710000000000001E-7</c:v>
                </c:pt>
                <c:pt idx="591">
                  <c:v>1.6710000000000001E-7</c:v>
                </c:pt>
                <c:pt idx="592">
                  <c:v>1.6710000000000001E-7</c:v>
                </c:pt>
                <c:pt idx="593">
                  <c:v>1.6710000000000001E-7</c:v>
                </c:pt>
                <c:pt idx="594">
                  <c:v>1.6710000000000001E-7</c:v>
                </c:pt>
                <c:pt idx="595">
                  <c:v>1.6710000000000001E-7</c:v>
                </c:pt>
                <c:pt idx="596">
                  <c:v>1.6710000000000001E-7</c:v>
                </c:pt>
                <c:pt idx="597">
                  <c:v>1.6710000000000001E-7</c:v>
                </c:pt>
                <c:pt idx="598">
                  <c:v>1.6710000000000001E-7</c:v>
                </c:pt>
                <c:pt idx="599">
                  <c:v>1.6710000000000001E-7</c:v>
                </c:pt>
                <c:pt idx="600">
                  <c:v>1.6710000000000001E-7</c:v>
                </c:pt>
                <c:pt idx="601">
                  <c:v>1.6710000000000001E-7</c:v>
                </c:pt>
                <c:pt idx="602">
                  <c:v>1.6710000000000001E-7</c:v>
                </c:pt>
                <c:pt idx="603">
                  <c:v>1.6710000000000001E-7</c:v>
                </c:pt>
                <c:pt idx="604">
                  <c:v>1.6710000000000001E-7</c:v>
                </c:pt>
                <c:pt idx="605">
                  <c:v>1.6710000000000001E-7</c:v>
                </c:pt>
                <c:pt idx="606">
                  <c:v>1.6710000000000001E-7</c:v>
                </c:pt>
                <c:pt idx="607">
                  <c:v>1.6710000000000001E-7</c:v>
                </c:pt>
                <c:pt idx="608">
                  <c:v>1.6710000000000001E-7</c:v>
                </c:pt>
                <c:pt idx="609">
                  <c:v>1.6710000000000001E-7</c:v>
                </c:pt>
                <c:pt idx="610">
                  <c:v>1.6710000000000001E-7</c:v>
                </c:pt>
                <c:pt idx="611">
                  <c:v>1.6710000000000001E-7</c:v>
                </c:pt>
                <c:pt idx="612">
                  <c:v>1.6710000000000001E-7</c:v>
                </c:pt>
                <c:pt idx="613">
                  <c:v>1.6710000000000001E-7</c:v>
                </c:pt>
                <c:pt idx="614">
                  <c:v>1.6710000000000001E-7</c:v>
                </c:pt>
                <c:pt idx="615">
                  <c:v>1.6710000000000001E-7</c:v>
                </c:pt>
                <c:pt idx="616">
                  <c:v>1.6710000000000001E-7</c:v>
                </c:pt>
                <c:pt idx="617">
                  <c:v>1.6710000000000001E-7</c:v>
                </c:pt>
                <c:pt idx="618">
                  <c:v>1.6710000000000001E-7</c:v>
                </c:pt>
                <c:pt idx="619">
                  <c:v>1.6710000000000001E-7</c:v>
                </c:pt>
                <c:pt idx="620">
                  <c:v>1.6710000000000001E-7</c:v>
                </c:pt>
                <c:pt idx="621">
                  <c:v>1.6710000000000001E-7</c:v>
                </c:pt>
                <c:pt idx="622">
                  <c:v>1.6710000000000001E-7</c:v>
                </c:pt>
                <c:pt idx="623">
                  <c:v>1.6710000000000001E-7</c:v>
                </c:pt>
                <c:pt idx="624">
                  <c:v>1.6710000000000001E-7</c:v>
                </c:pt>
                <c:pt idx="625">
                  <c:v>1.6710000000000001E-7</c:v>
                </c:pt>
                <c:pt idx="626">
                  <c:v>1.6710000000000001E-7</c:v>
                </c:pt>
                <c:pt idx="627">
                  <c:v>1.6710000000000001E-7</c:v>
                </c:pt>
                <c:pt idx="628">
                  <c:v>1.6710000000000001E-7</c:v>
                </c:pt>
                <c:pt idx="629">
                  <c:v>1.6710000000000001E-7</c:v>
                </c:pt>
                <c:pt idx="630">
                  <c:v>1.6710000000000001E-7</c:v>
                </c:pt>
                <c:pt idx="631">
                  <c:v>1.6710000000000001E-7</c:v>
                </c:pt>
                <c:pt idx="632">
                  <c:v>1.6710000000000001E-7</c:v>
                </c:pt>
                <c:pt idx="633">
                  <c:v>1.6710000000000001E-7</c:v>
                </c:pt>
                <c:pt idx="634">
                  <c:v>1.6710000000000001E-7</c:v>
                </c:pt>
                <c:pt idx="635">
                  <c:v>1.6710000000000001E-7</c:v>
                </c:pt>
                <c:pt idx="636">
                  <c:v>1.6710000000000001E-7</c:v>
                </c:pt>
                <c:pt idx="637">
                  <c:v>1.6710000000000001E-7</c:v>
                </c:pt>
                <c:pt idx="638">
                  <c:v>1.6710000000000001E-7</c:v>
                </c:pt>
                <c:pt idx="639">
                  <c:v>1.6710000000000001E-7</c:v>
                </c:pt>
                <c:pt idx="640">
                  <c:v>1.6710000000000001E-7</c:v>
                </c:pt>
                <c:pt idx="641">
                  <c:v>1.6710000000000001E-7</c:v>
                </c:pt>
                <c:pt idx="642">
                  <c:v>1.6710000000000001E-7</c:v>
                </c:pt>
                <c:pt idx="643">
                  <c:v>1.6710000000000001E-7</c:v>
                </c:pt>
                <c:pt idx="644">
                  <c:v>1.6710000000000001E-7</c:v>
                </c:pt>
                <c:pt idx="645">
                  <c:v>1.6710000000000001E-7</c:v>
                </c:pt>
                <c:pt idx="646">
                  <c:v>1.6710000000000001E-7</c:v>
                </c:pt>
                <c:pt idx="647">
                  <c:v>1.6710000000000001E-7</c:v>
                </c:pt>
                <c:pt idx="648">
                  <c:v>1.6710000000000001E-7</c:v>
                </c:pt>
                <c:pt idx="649">
                  <c:v>1.6710000000000001E-7</c:v>
                </c:pt>
                <c:pt idx="650">
                  <c:v>1.6710000000000001E-7</c:v>
                </c:pt>
                <c:pt idx="651">
                  <c:v>1.6710000000000001E-7</c:v>
                </c:pt>
                <c:pt idx="652">
                  <c:v>1.6710000000000001E-7</c:v>
                </c:pt>
                <c:pt idx="653">
                  <c:v>1.6710000000000001E-7</c:v>
                </c:pt>
                <c:pt idx="654">
                  <c:v>1.6710000000000001E-7</c:v>
                </c:pt>
                <c:pt idx="655">
                  <c:v>1.6710000000000001E-7</c:v>
                </c:pt>
                <c:pt idx="656">
                  <c:v>1.6710000000000001E-7</c:v>
                </c:pt>
                <c:pt idx="657">
                  <c:v>1.6710000000000001E-7</c:v>
                </c:pt>
                <c:pt idx="658">
                  <c:v>1.6710000000000001E-7</c:v>
                </c:pt>
                <c:pt idx="659">
                  <c:v>1.6710000000000001E-7</c:v>
                </c:pt>
                <c:pt idx="660">
                  <c:v>1.6710000000000001E-7</c:v>
                </c:pt>
                <c:pt idx="661">
                  <c:v>1.6710000000000001E-7</c:v>
                </c:pt>
                <c:pt idx="662">
                  <c:v>1.6710000000000001E-7</c:v>
                </c:pt>
                <c:pt idx="663">
                  <c:v>1.6710000000000001E-7</c:v>
                </c:pt>
                <c:pt idx="664">
                  <c:v>1.6710000000000001E-7</c:v>
                </c:pt>
                <c:pt idx="665">
                  <c:v>1.6710000000000001E-7</c:v>
                </c:pt>
                <c:pt idx="666">
                  <c:v>1.6710000000000001E-7</c:v>
                </c:pt>
                <c:pt idx="667">
                  <c:v>1.6710000000000001E-7</c:v>
                </c:pt>
                <c:pt idx="668">
                  <c:v>1.6710000000000001E-7</c:v>
                </c:pt>
                <c:pt idx="669">
                  <c:v>1.6710000000000001E-7</c:v>
                </c:pt>
                <c:pt idx="670">
                  <c:v>1.6710000000000001E-7</c:v>
                </c:pt>
                <c:pt idx="671">
                  <c:v>1.6710000000000001E-7</c:v>
                </c:pt>
                <c:pt idx="672">
                  <c:v>1.6710000000000001E-7</c:v>
                </c:pt>
                <c:pt idx="673">
                  <c:v>1.6710000000000001E-7</c:v>
                </c:pt>
                <c:pt idx="674">
                  <c:v>1.6710000000000001E-7</c:v>
                </c:pt>
                <c:pt idx="675">
                  <c:v>1.6710000000000001E-7</c:v>
                </c:pt>
                <c:pt idx="676">
                  <c:v>1.6710000000000001E-7</c:v>
                </c:pt>
                <c:pt idx="677">
                  <c:v>1.6710000000000001E-7</c:v>
                </c:pt>
                <c:pt idx="678">
                  <c:v>1.6710000000000001E-7</c:v>
                </c:pt>
                <c:pt idx="679">
                  <c:v>1.6710000000000001E-7</c:v>
                </c:pt>
                <c:pt idx="680">
                  <c:v>1.6710000000000001E-7</c:v>
                </c:pt>
                <c:pt idx="681">
                  <c:v>1.6710000000000001E-7</c:v>
                </c:pt>
                <c:pt idx="682">
                  <c:v>1.6710000000000001E-7</c:v>
                </c:pt>
                <c:pt idx="683">
                  <c:v>1.6710000000000001E-7</c:v>
                </c:pt>
                <c:pt idx="684">
                  <c:v>1.6710000000000001E-7</c:v>
                </c:pt>
                <c:pt idx="685">
                  <c:v>1.6710000000000001E-7</c:v>
                </c:pt>
                <c:pt idx="686">
                  <c:v>1.6710000000000001E-7</c:v>
                </c:pt>
                <c:pt idx="687">
                  <c:v>1.6710000000000001E-7</c:v>
                </c:pt>
                <c:pt idx="688">
                  <c:v>1.6710000000000001E-7</c:v>
                </c:pt>
                <c:pt idx="689">
                  <c:v>1.6710000000000001E-7</c:v>
                </c:pt>
                <c:pt idx="690">
                  <c:v>1.6710000000000001E-7</c:v>
                </c:pt>
                <c:pt idx="691">
                  <c:v>1.6710000000000001E-7</c:v>
                </c:pt>
                <c:pt idx="692">
                  <c:v>1.6710000000000001E-7</c:v>
                </c:pt>
                <c:pt idx="693">
                  <c:v>1.6710000000000001E-7</c:v>
                </c:pt>
                <c:pt idx="694">
                  <c:v>1.6710000000000001E-7</c:v>
                </c:pt>
                <c:pt idx="695">
                  <c:v>1.6710000000000001E-7</c:v>
                </c:pt>
                <c:pt idx="696">
                  <c:v>1.6710000000000001E-7</c:v>
                </c:pt>
                <c:pt idx="697">
                  <c:v>1.6710000000000001E-7</c:v>
                </c:pt>
                <c:pt idx="698">
                  <c:v>1.6710000000000001E-7</c:v>
                </c:pt>
                <c:pt idx="699">
                  <c:v>1.6710000000000001E-7</c:v>
                </c:pt>
                <c:pt idx="700">
                  <c:v>1.6710000000000001E-7</c:v>
                </c:pt>
                <c:pt idx="701">
                  <c:v>1.6710000000000001E-7</c:v>
                </c:pt>
                <c:pt idx="702">
                  <c:v>1.6710000000000001E-7</c:v>
                </c:pt>
                <c:pt idx="703">
                  <c:v>1.6710000000000001E-7</c:v>
                </c:pt>
                <c:pt idx="704">
                  <c:v>1.6710000000000001E-7</c:v>
                </c:pt>
                <c:pt idx="705">
                  <c:v>1.6710000000000001E-7</c:v>
                </c:pt>
                <c:pt idx="706">
                  <c:v>1.6710000000000001E-7</c:v>
                </c:pt>
                <c:pt idx="707">
                  <c:v>1.6710000000000001E-7</c:v>
                </c:pt>
                <c:pt idx="708">
                  <c:v>1.6710000000000001E-7</c:v>
                </c:pt>
                <c:pt idx="709">
                  <c:v>1.6710000000000001E-7</c:v>
                </c:pt>
                <c:pt idx="710">
                  <c:v>1.6710000000000001E-7</c:v>
                </c:pt>
                <c:pt idx="711">
                  <c:v>1.6710000000000001E-7</c:v>
                </c:pt>
                <c:pt idx="712">
                  <c:v>1.6710000000000001E-7</c:v>
                </c:pt>
                <c:pt idx="713">
                  <c:v>1.6710000000000001E-7</c:v>
                </c:pt>
                <c:pt idx="714">
                  <c:v>1.6710000000000001E-7</c:v>
                </c:pt>
                <c:pt idx="715">
                  <c:v>1.6710000000000001E-7</c:v>
                </c:pt>
                <c:pt idx="716">
                  <c:v>1.6710000000000001E-7</c:v>
                </c:pt>
                <c:pt idx="717">
                  <c:v>1.6710000000000001E-7</c:v>
                </c:pt>
                <c:pt idx="718">
                  <c:v>1.6710000000000001E-7</c:v>
                </c:pt>
                <c:pt idx="719">
                  <c:v>1.6710000000000001E-7</c:v>
                </c:pt>
                <c:pt idx="720">
                  <c:v>1.6710000000000001E-7</c:v>
                </c:pt>
                <c:pt idx="721">
                  <c:v>1.6710000000000001E-7</c:v>
                </c:pt>
                <c:pt idx="722">
                  <c:v>1.6710000000000001E-7</c:v>
                </c:pt>
                <c:pt idx="723">
                  <c:v>1.6710000000000001E-7</c:v>
                </c:pt>
                <c:pt idx="724">
                  <c:v>1.6710000000000001E-7</c:v>
                </c:pt>
                <c:pt idx="725">
                  <c:v>1.6710000000000001E-7</c:v>
                </c:pt>
                <c:pt idx="726">
                  <c:v>1.6710000000000001E-7</c:v>
                </c:pt>
                <c:pt idx="727">
                  <c:v>1.6710000000000001E-7</c:v>
                </c:pt>
                <c:pt idx="728">
                  <c:v>1.6710000000000001E-7</c:v>
                </c:pt>
                <c:pt idx="729">
                  <c:v>1.6710000000000001E-7</c:v>
                </c:pt>
                <c:pt idx="730">
                  <c:v>1.6710000000000001E-7</c:v>
                </c:pt>
                <c:pt idx="731">
                  <c:v>1.6710000000000001E-7</c:v>
                </c:pt>
                <c:pt idx="732">
                  <c:v>1.6710000000000001E-7</c:v>
                </c:pt>
                <c:pt idx="733">
                  <c:v>1.6710000000000001E-7</c:v>
                </c:pt>
                <c:pt idx="734">
                  <c:v>1.6710000000000001E-7</c:v>
                </c:pt>
                <c:pt idx="735">
                  <c:v>1.6710000000000001E-7</c:v>
                </c:pt>
                <c:pt idx="736">
                  <c:v>1.6710000000000001E-7</c:v>
                </c:pt>
                <c:pt idx="737">
                  <c:v>1.6710000000000001E-7</c:v>
                </c:pt>
                <c:pt idx="738">
                  <c:v>1.6710000000000001E-7</c:v>
                </c:pt>
                <c:pt idx="739">
                  <c:v>1.6710000000000001E-7</c:v>
                </c:pt>
                <c:pt idx="740">
                  <c:v>1.6710000000000001E-7</c:v>
                </c:pt>
                <c:pt idx="741">
                  <c:v>1.6710000000000001E-7</c:v>
                </c:pt>
                <c:pt idx="742">
                  <c:v>1.6710000000000001E-7</c:v>
                </c:pt>
                <c:pt idx="743">
                  <c:v>1.6710000000000001E-7</c:v>
                </c:pt>
                <c:pt idx="744">
                  <c:v>1.6710000000000001E-7</c:v>
                </c:pt>
                <c:pt idx="745">
                  <c:v>1.6710000000000001E-7</c:v>
                </c:pt>
                <c:pt idx="746">
                  <c:v>1.6710000000000001E-7</c:v>
                </c:pt>
                <c:pt idx="747">
                  <c:v>1.6710000000000001E-7</c:v>
                </c:pt>
                <c:pt idx="748">
                  <c:v>1.6710000000000001E-7</c:v>
                </c:pt>
                <c:pt idx="749">
                  <c:v>1.6710000000000001E-7</c:v>
                </c:pt>
                <c:pt idx="750">
                  <c:v>1.6710000000000001E-7</c:v>
                </c:pt>
                <c:pt idx="751">
                  <c:v>1.6710000000000001E-7</c:v>
                </c:pt>
                <c:pt idx="752">
                  <c:v>1.6710000000000001E-7</c:v>
                </c:pt>
                <c:pt idx="753">
                  <c:v>1.6710000000000001E-7</c:v>
                </c:pt>
                <c:pt idx="754">
                  <c:v>1.6710000000000001E-7</c:v>
                </c:pt>
                <c:pt idx="755">
                  <c:v>1.6710000000000001E-7</c:v>
                </c:pt>
                <c:pt idx="756">
                  <c:v>1.6710000000000001E-7</c:v>
                </c:pt>
                <c:pt idx="757">
                  <c:v>1.6710000000000001E-7</c:v>
                </c:pt>
                <c:pt idx="758">
                  <c:v>1.6710000000000001E-7</c:v>
                </c:pt>
                <c:pt idx="759">
                  <c:v>1.6710000000000001E-7</c:v>
                </c:pt>
                <c:pt idx="760">
                  <c:v>1.6710000000000001E-7</c:v>
                </c:pt>
                <c:pt idx="761">
                  <c:v>1.6710000000000001E-7</c:v>
                </c:pt>
                <c:pt idx="762">
                  <c:v>1.6710000000000001E-7</c:v>
                </c:pt>
                <c:pt idx="763">
                  <c:v>1.6710000000000001E-7</c:v>
                </c:pt>
                <c:pt idx="764">
                  <c:v>1.6710000000000001E-7</c:v>
                </c:pt>
                <c:pt idx="765">
                  <c:v>1.6710000000000001E-7</c:v>
                </c:pt>
                <c:pt idx="766">
                  <c:v>1.6710000000000001E-7</c:v>
                </c:pt>
                <c:pt idx="767">
                  <c:v>1.6710000000000001E-7</c:v>
                </c:pt>
                <c:pt idx="768">
                  <c:v>1.6710000000000001E-7</c:v>
                </c:pt>
                <c:pt idx="769">
                  <c:v>1.6710000000000001E-7</c:v>
                </c:pt>
                <c:pt idx="770">
                  <c:v>1.6710000000000001E-7</c:v>
                </c:pt>
                <c:pt idx="771">
                  <c:v>1.6710000000000001E-7</c:v>
                </c:pt>
                <c:pt idx="772">
                  <c:v>1.6710000000000001E-7</c:v>
                </c:pt>
                <c:pt idx="773">
                  <c:v>1.6710000000000001E-7</c:v>
                </c:pt>
                <c:pt idx="774">
                  <c:v>1.6710000000000001E-7</c:v>
                </c:pt>
                <c:pt idx="775">
                  <c:v>1.6710000000000001E-7</c:v>
                </c:pt>
                <c:pt idx="776">
                  <c:v>1.6710000000000001E-7</c:v>
                </c:pt>
                <c:pt idx="777">
                  <c:v>1.6710000000000001E-7</c:v>
                </c:pt>
                <c:pt idx="778">
                  <c:v>1.6710000000000001E-7</c:v>
                </c:pt>
                <c:pt idx="779">
                  <c:v>1.6710000000000001E-7</c:v>
                </c:pt>
                <c:pt idx="780">
                  <c:v>1.6710000000000001E-7</c:v>
                </c:pt>
                <c:pt idx="781">
                  <c:v>1.6710000000000001E-7</c:v>
                </c:pt>
                <c:pt idx="782">
                  <c:v>1.6710000000000001E-7</c:v>
                </c:pt>
                <c:pt idx="783">
                  <c:v>1.6710000000000001E-7</c:v>
                </c:pt>
                <c:pt idx="784">
                  <c:v>1.6710000000000001E-7</c:v>
                </c:pt>
                <c:pt idx="785">
                  <c:v>1.6710000000000001E-7</c:v>
                </c:pt>
                <c:pt idx="786">
                  <c:v>1.6710000000000001E-7</c:v>
                </c:pt>
                <c:pt idx="787">
                  <c:v>1.6710000000000001E-7</c:v>
                </c:pt>
                <c:pt idx="788">
                  <c:v>1.6710000000000001E-7</c:v>
                </c:pt>
                <c:pt idx="789">
                  <c:v>1.6710000000000001E-7</c:v>
                </c:pt>
                <c:pt idx="790">
                  <c:v>1.6710000000000001E-7</c:v>
                </c:pt>
                <c:pt idx="791">
                  <c:v>1.6710000000000001E-7</c:v>
                </c:pt>
                <c:pt idx="792">
                  <c:v>1.6710000000000001E-7</c:v>
                </c:pt>
                <c:pt idx="793">
                  <c:v>1.6710000000000001E-7</c:v>
                </c:pt>
                <c:pt idx="794">
                  <c:v>1.6710000000000001E-7</c:v>
                </c:pt>
                <c:pt idx="795">
                  <c:v>1.6710000000000001E-7</c:v>
                </c:pt>
                <c:pt idx="796">
                  <c:v>1.6710000000000001E-7</c:v>
                </c:pt>
                <c:pt idx="797">
                  <c:v>1.6710000000000001E-7</c:v>
                </c:pt>
                <c:pt idx="798">
                  <c:v>1.6710000000000001E-7</c:v>
                </c:pt>
                <c:pt idx="799">
                  <c:v>1.6710000000000001E-7</c:v>
                </c:pt>
                <c:pt idx="800">
                  <c:v>1.6710000000000001E-7</c:v>
                </c:pt>
                <c:pt idx="801">
                  <c:v>1.6710000000000001E-7</c:v>
                </c:pt>
                <c:pt idx="802">
                  <c:v>1.6710000000000001E-7</c:v>
                </c:pt>
                <c:pt idx="803">
                  <c:v>1.6710000000000001E-7</c:v>
                </c:pt>
                <c:pt idx="804">
                  <c:v>1.6710000000000001E-7</c:v>
                </c:pt>
                <c:pt idx="805">
                  <c:v>1.6710000000000001E-7</c:v>
                </c:pt>
                <c:pt idx="806">
                  <c:v>1.6710000000000001E-7</c:v>
                </c:pt>
                <c:pt idx="807">
                  <c:v>1.6710000000000001E-7</c:v>
                </c:pt>
                <c:pt idx="808">
                  <c:v>1.6710000000000001E-7</c:v>
                </c:pt>
                <c:pt idx="809">
                  <c:v>1.6710000000000001E-7</c:v>
                </c:pt>
                <c:pt idx="810">
                  <c:v>1.6710000000000001E-7</c:v>
                </c:pt>
                <c:pt idx="811">
                  <c:v>1.6710000000000001E-7</c:v>
                </c:pt>
                <c:pt idx="812">
                  <c:v>1.6710000000000001E-7</c:v>
                </c:pt>
                <c:pt idx="813">
                  <c:v>1.6710000000000001E-7</c:v>
                </c:pt>
                <c:pt idx="814">
                  <c:v>1.6710000000000001E-7</c:v>
                </c:pt>
                <c:pt idx="815">
                  <c:v>1.6710000000000001E-7</c:v>
                </c:pt>
                <c:pt idx="816">
                  <c:v>1.6710000000000001E-7</c:v>
                </c:pt>
                <c:pt idx="817">
                  <c:v>1.6710000000000001E-7</c:v>
                </c:pt>
                <c:pt idx="818">
                  <c:v>1.6710000000000001E-7</c:v>
                </c:pt>
                <c:pt idx="819">
                  <c:v>1.6710000000000001E-7</c:v>
                </c:pt>
                <c:pt idx="820">
                  <c:v>1.6710000000000001E-7</c:v>
                </c:pt>
                <c:pt idx="821">
                  <c:v>1.6710000000000001E-7</c:v>
                </c:pt>
                <c:pt idx="822">
                  <c:v>1.6710000000000001E-7</c:v>
                </c:pt>
                <c:pt idx="823">
                  <c:v>1.6710000000000001E-7</c:v>
                </c:pt>
                <c:pt idx="824">
                  <c:v>1.6710000000000001E-7</c:v>
                </c:pt>
                <c:pt idx="825">
                  <c:v>1.6710000000000001E-7</c:v>
                </c:pt>
                <c:pt idx="826">
                  <c:v>1.6710000000000001E-7</c:v>
                </c:pt>
                <c:pt idx="827">
                  <c:v>1.6710000000000001E-7</c:v>
                </c:pt>
                <c:pt idx="828">
                  <c:v>1.6710000000000001E-7</c:v>
                </c:pt>
                <c:pt idx="829">
                  <c:v>1.6710000000000001E-7</c:v>
                </c:pt>
                <c:pt idx="830">
                  <c:v>1.6710000000000001E-7</c:v>
                </c:pt>
                <c:pt idx="831">
                  <c:v>1.6710000000000001E-7</c:v>
                </c:pt>
                <c:pt idx="832">
                  <c:v>1.6710000000000001E-7</c:v>
                </c:pt>
                <c:pt idx="833">
                  <c:v>1.6710000000000001E-7</c:v>
                </c:pt>
                <c:pt idx="834">
                  <c:v>1.6710000000000001E-7</c:v>
                </c:pt>
                <c:pt idx="835">
                  <c:v>1.6710000000000001E-7</c:v>
                </c:pt>
                <c:pt idx="836">
                  <c:v>1.6710000000000001E-7</c:v>
                </c:pt>
                <c:pt idx="837">
                  <c:v>1.6710000000000001E-7</c:v>
                </c:pt>
                <c:pt idx="838">
                  <c:v>1.6710000000000001E-7</c:v>
                </c:pt>
                <c:pt idx="839">
                  <c:v>1.6710000000000001E-7</c:v>
                </c:pt>
                <c:pt idx="840">
                  <c:v>1.6710000000000001E-7</c:v>
                </c:pt>
                <c:pt idx="841">
                  <c:v>1.6710000000000001E-7</c:v>
                </c:pt>
                <c:pt idx="842">
                  <c:v>1.6710000000000001E-7</c:v>
                </c:pt>
                <c:pt idx="843">
                  <c:v>1.6710000000000001E-7</c:v>
                </c:pt>
                <c:pt idx="844">
                  <c:v>1.6710000000000001E-7</c:v>
                </c:pt>
                <c:pt idx="845">
                  <c:v>1.6710000000000001E-7</c:v>
                </c:pt>
                <c:pt idx="846">
                  <c:v>1.6710000000000001E-7</c:v>
                </c:pt>
                <c:pt idx="847">
                  <c:v>1.6710000000000001E-7</c:v>
                </c:pt>
                <c:pt idx="848">
                  <c:v>1.6710000000000001E-7</c:v>
                </c:pt>
                <c:pt idx="849">
                  <c:v>1.6710000000000001E-7</c:v>
                </c:pt>
                <c:pt idx="850">
                  <c:v>1.6710000000000001E-7</c:v>
                </c:pt>
                <c:pt idx="851">
                  <c:v>1.6710000000000001E-7</c:v>
                </c:pt>
                <c:pt idx="852">
                  <c:v>1.6710000000000001E-7</c:v>
                </c:pt>
                <c:pt idx="853">
                  <c:v>1.6710000000000001E-7</c:v>
                </c:pt>
                <c:pt idx="854">
                  <c:v>1.6710000000000001E-7</c:v>
                </c:pt>
                <c:pt idx="855">
                  <c:v>1.6710000000000001E-7</c:v>
                </c:pt>
                <c:pt idx="856">
                  <c:v>1.6710000000000001E-7</c:v>
                </c:pt>
                <c:pt idx="857">
                  <c:v>1.6710000000000001E-7</c:v>
                </c:pt>
                <c:pt idx="858">
                  <c:v>1.6710000000000001E-7</c:v>
                </c:pt>
                <c:pt idx="859">
                  <c:v>1.6710000000000001E-7</c:v>
                </c:pt>
                <c:pt idx="860">
                  <c:v>1.6710000000000001E-7</c:v>
                </c:pt>
                <c:pt idx="861">
                  <c:v>1.6710000000000001E-7</c:v>
                </c:pt>
                <c:pt idx="862">
                  <c:v>1.6710000000000001E-7</c:v>
                </c:pt>
                <c:pt idx="863">
                  <c:v>1.6710000000000001E-7</c:v>
                </c:pt>
                <c:pt idx="864">
                  <c:v>1.6710000000000001E-7</c:v>
                </c:pt>
                <c:pt idx="865">
                  <c:v>1.6710000000000001E-7</c:v>
                </c:pt>
                <c:pt idx="866">
                  <c:v>1.6710000000000001E-7</c:v>
                </c:pt>
                <c:pt idx="867">
                  <c:v>1.6710000000000001E-7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0E2-4816-A50A-66B5E625700E}"/>
            </c:ext>
          </c:extLst>
        </c:ser>
        <c:ser>
          <c:idx val="4"/>
          <c:order val="6"/>
          <c:tx>
            <c:v>Gaussian beam 100fC@200kV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'Gaussian beam 100fC@200kV'!$F$3:$F$870</c:f>
              <c:numCache>
                <c:formatCode>0.00E+00</c:formatCode>
                <c:ptCount val="868"/>
                <c:pt idx="0">
                  <c:v>5.0500000000000004E-7</c:v>
                </c:pt>
                <c:pt idx="1">
                  <c:v>5.7029999999999996E-7</c:v>
                </c:pt>
                <c:pt idx="2">
                  <c:v>6.5199999999999996E-7</c:v>
                </c:pt>
                <c:pt idx="3">
                  <c:v>7.2829999999999998E-7</c:v>
                </c:pt>
                <c:pt idx="4">
                  <c:v>8.1819999999999995E-7</c:v>
                </c:pt>
                <c:pt idx="5">
                  <c:v>9.2009999999999999E-7</c:v>
                </c:pt>
                <c:pt idx="6">
                  <c:v>1.032E-6</c:v>
                </c:pt>
                <c:pt idx="7">
                  <c:v>1.1510000000000001E-6</c:v>
                </c:pt>
                <c:pt idx="8">
                  <c:v>1.3039999999999999E-6</c:v>
                </c:pt>
                <c:pt idx="9">
                  <c:v>1.4720000000000001E-6</c:v>
                </c:pt>
                <c:pt idx="10">
                  <c:v>1.6449999999999999E-6</c:v>
                </c:pt>
                <c:pt idx="11">
                  <c:v>1.8279999999999999E-6</c:v>
                </c:pt>
                <c:pt idx="12">
                  <c:v>2.013E-6</c:v>
                </c:pt>
                <c:pt idx="13">
                  <c:v>2.2259999999999999E-6</c:v>
                </c:pt>
                <c:pt idx="14">
                  <c:v>2.4739999999999999E-6</c:v>
                </c:pt>
                <c:pt idx="15">
                  <c:v>2.711E-6</c:v>
                </c:pt>
                <c:pt idx="16">
                  <c:v>2.9960000000000002E-6</c:v>
                </c:pt>
                <c:pt idx="17">
                  <c:v>3.3249999999999999E-6</c:v>
                </c:pt>
                <c:pt idx="18">
                  <c:v>3.6650000000000001E-6</c:v>
                </c:pt>
                <c:pt idx="19">
                  <c:v>4.0269999999999997E-6</c:v>
                </c:pt>
                <c:pt idx="20">
                  <c:v>4.4259999999999996E-6</c:v>
                </c:pt>
                <c:pt idx="21">
                  <c:v>4.8670000000000002E-6</c:v>
                </c:pt>
                <c:pt idx="22">
                  <c:v>5.395E-6</c:v>
                </c:pt>
                <c:pt idx="23">
                  <c:v>5.959E-6</c:v>
                </c:pt>
                <c:pt idx="24">
                  <c:v>6.5599999999999999E-6</c:v>
                </c:pt>
                <c:pt idx="25">
                  <c:v>7.1949999999999997E-6</c:v>
                </c:pt>
                <c:pt idx="26">
                  <c:v>7.9240000000000007E-6</c:v>
                </c:pt>
                <c:pt idx="27">
                  <c:v>8.6959999999999994E-6</c:v>
                </c:pt>
                <c:pt idx="28">
                  <c:v>9.5810000000000003E-6</c:v>
                </c:pt>
                <c:pt idx="29">
                  <c:v>1.0519999999999999E-5</c:v>
                </c:pt>
                <c:pt idx="30">
                  <c:v>1.155E-5</c:v>
                </c:pt>
                <c:pt idx="31">
                  <c:v>1.2680000000000001E-5</c:v>
                </c:pt>
                <c:pt idx="32">
                  <c:v>1.393E-5</c:v>
                </c:pt>
                <c:pt idx="33">
                  <c:v>1.5299999999999999E-5</c:v>
                </c:pt>
                <c:pt idx="34">
                  <c:v>1.6799999999999998E-5</c:v>
                </c:pt>
                <c:pt idx="35">
                  <c:v>1.853E-5</c:v>
                </c:pt>
                <c:pt idx="36">
                  <c:v>2.0360000000000002E-5</c:v>
                </c:pt>
                <c:pt idx="37">
                  <c:v>2.2379999999999999E-5</c:v>
                </c:pt>
                <c:pt idx="38">
                  <c:v>2.459E-5</c:v>
                </c:pt>
                <c:pt idx="39">
                  <c:v>2.7019999999999999E-5</c:v>
                </c:pt>
                <c:pt idx="40">
                  <c:v>2.97E-5</c:v>
                </c:pt>
                <c:pt idx="41">
                  <c:v>3.2650000000000001E-5</c:v>
                </c:pt>
                <c:pt idx="42">
                  <c:v>3.6029999999999999E-5</c:v>
                </c:pt>
                <c:pt idx="43">
                  <c:v>3.9759999999999999E-5</c:v>
                </c:pt>
                <c:pt idx="44">
                  <c:v>4.388E-5</c:v>
                </c:pt>
                <c:pt idx="45">
                  <c:v>4.8239999999999999E-5</c:v>
                </c:pt>
                <c:pt idx="46">
                  <c:v>5.304E-5</c:v>
                </c:pt>
                <c:pt idx="47">
                  <c:v>5.855E-5</c:v>
                </c:pt>
                <c:pt idx="48">
                  <c:v>6.4629999999999996E-5</c:v>
                </c:pt>
                <c:pt idx="49">
                  <c:v>7.1060000000000001E-5</c:v>
                </c:pt>
                <c:pt idx="50">
                  <c:v>7.8129999999999999E-5</c:v>
                </c:pt>
                <c:pt idx="51">
                  <c:v>8.5909999999999996E-5</c:v>
                </c:pt>
                <c:pt idx="52">
                  <c:v>9.4469999999999995E-5</c:v>
                </c:pt>
                <c:pt idx="53">
                  <c:v>1.039E-4</c:v>
                </c:pt>
                <c:pt idx="54">
                  <c:v>1.142E-4</c:v>
                </c:pt>
                <c:pt idx="55">
                  <c:v>1.2559999999999999E-4</c:v>
                </c:pt>
                <c:pt idx="56">
                  <c:v>1.381E-4</c:v>
                </c:pt>
                <c:pt idx="57">
                  <c:v>1.5190000000000001E-4</c:v>
                </c:pt>
                <c:pt idx="58">
                  <c:v>1.6699999999999999E-4</c:v>
                </c:pt>
                <c:pt idx="59">
                  <c:v>1.8369999999999999E-4</c:v>
                </c:pt>
                <c:pt idx="60">
                  <c:v>2.02E-4</c:v>
                </c:pt>
                <c:pt idx="61">
                  <c:v>2.221E-4</c:v>
                </c:pt>
                <c:pt idx="62">
                  <c:v>2.4420000000000003E-4</c:v>
                </c:pt>
                <c:pt idx="63">
                  <c:v>2.6860000000000002E-4</c:v>
                </c:pt>
                <c:pt idx="64">
                  <c:v>2.9540000000000002E-4</c:v>
                </c:pt>
                <c:pt idx="65">
                  <c:v>3.2479999999999998E-4</c:v>
                </c:pt>
                <c:pt idx="66">
                  <c:v>3.5710000000000001E-4</c:v>
                </c:pt>
                <c:pt idx="67">
                  <c:v>3.927E-4</c:v>
                </c:pt>
                <c:pt idx="68">
                  <c:v>4.3169999999999998E-4</c:v>
                </c:pt>
                <c:pt idx="69">
                  <c:v>4.7439999999999998E-4</c:v>
                </c:pt>
                <c:pt idx="70">
                  <c:v>5.2119999999999998E-4</c:v>
                </c:pt>
                <c:pt idx="71">
                  <c:v>5.7229999999999998E-4</c:v>
                </c:pt>
                <c:pt idx="72">
                  <c:v>6.2810000000000003E-4</c:v>
                </c:pt>
                <c:pt idx="73">
                  <c:v>6.8869999999999999E-4</c:v>
                </c:pt>
                <c:pt idx="74">
                  <c:v>7.5449999999999996E-4</c:v>
                </c:pt>
                <c:pt idx="75">
                  <c:v>8.2580000000000001E-4</c:v>
                </c:pt>
                <c:pt idx="76">
                  <c:v>9.0280000000000004E-4</c:v>
                </c:pt>
                <c:pt idx="77">
                  <c:v>9.8569999999999994E-4</c:v>
                </c:pt>
                <c:pt idx="78">
                  <c:v>1.075E-3</c:v>
                </c:pt>
                <c:pt idx="79">
                  <c:v>1.1709999999999999E-3</c:v>
                </c:pt>
                <c:pt idx="80">
                  <c:v>1.273E-3</c:v>
                </c:pt>
                <c:pt idx="81">
                  <c:v>1.382E-3</c:v>
                </c:pt>
                <c:pt idx="82">
                  <c:v>1.498E-3</c:v>
                </c:pt>
                <c:pt idx="83">
                  <c:v>1.622E-3</c:v>
                </c:pt>
                <c:pt idx="84">
                  <c:v>1.753E-3</c:v>
                </c:pt>
                <c:pt idx="85">
                  <c:v>1.8910000000000001E-3</c:v>
                </c:pt>
                <c:pt idx="86">
                  <c:v>2.0379999999999999E-3</c:v>
                </c:pt>
                <c:pt idx="87">
                  <c:v>2.1919999999999999E-3</c:v>
                </c:pt>
                <c:pt idx="88">
                  <c:v>2.3540000000000002E-3</c:v>
                </c:pt>
                <c:pt idx="89">
                  <c:v>2.5249999999999999E-3</c:v>
                </c:pt>
                <c:pt idx="90">
                  <c:v>2.7039999999999998E-3</c:v>
                </c:pt>
                <c:pt idx="91">
                  <c:v>2.892E-3</c:v>
                </c:pt>
                <c:pt idx="92">
                  <c:v>3.088E-3</c:v>
                </c:pt>
                <c:pt idx="93">
                  <c:v>3.2929999999999999E-3</c:v>
                </c:pt>
                <c:pt idx="94">
                  <c:v>3.5070000000000001E-3</c:v>
                </c:pt>
                <c:pt idx="95">
                  <c:v>3.7290000000000001E-3</c:v>
                </c:pt>
                <c:pt idx="96">
                  <c:v>3.9620000000000002E-3</c:v>
                </c:pt>
                <c:pt idx="97">
                  <c:v>4.2030000000000001E-3</c:v>
                </c:pt>
                <c:pt idx="98">
                  <c:v>4.4539999999999996E-3</c:v>
                </c:pt>
                <c:pt idx="99">
                  <c:v>4.7140000000000003E-3</c:v>
                </c:pt>
                <c:pt idx="100">
                  <c:v>4.9849999999999998E-3</c:v>
                </c:pt>
                <c:pt idx="101">
                  <c:v>5.2649999999999997E-3</c:v>
                </c:pt>
                <c:pt idx="102">
                  <c:v>5.555E-3</c:v>
                </c:pt>
                <c:pt idx="103">
                  <c:v>5.855E-3</c:v>
                </c:pt>
                <c:pt idx="104">
                  <c:v>6.1659999999999996E-3</c:v>
                </c:pt>
                <c:pt idx="105">
                  <c:v>6.4869999999999997E-3</c:v>
                </c:pt>
                <c:pt idx="106">
                  <c:v>6.8180000000000003E-3</c:v>
                </c:pt>
                <c:pt idx="107">
                  <c:v>7.1599999999999997E-3</c:v>
                </c:pt>
                <c:pt idx="108">
                  <c:v>7.5129999999999997E-3</c:v>
                </c:pt>
                <c:pt idx="109">
                  <c:v>7.8759999999999993E-3</c:v>
                </c:pt>
                <c:pt idx="110">
                  <c:v>8.2509999999999997E-3</c:v>
                </c:pt>
                <c:pt idx="111">
                  <c:v>8.6370000000000006E-3</c:v>
                </c:pt>
                <c:pt idx="112">
                  <c:v>9.0340000000000004E-3</c:v>
                </c:pt>
                <c:pt idx="113">
                  <c:v>9.4420000000000007E-3</c:v>
                </c:pt>
                <c:pt idx="114">
                  <c:v>9.861E-3</c:v>
                </c:pt>
                <c:pt idx="115">
                  <c:v>1.0290000000000001E-2</c:v>
                </c:pt>
                <c:pt idx="116">
                  <c:v>1.074E-2</c:v>
                </c:pt>
                <c:pt idx="117">
                  <c:v>1.119E-2</c:v>
                </c:pt>
                <c:pt idx="118">
                  <c:v>1.166E-2</c:v>
                </c:pt>
                <c:pt idx="119">
                  <c:v>1.213E-2</c:v>
                </c:pt>
                <c:pt idx="120">
                  <c:v>1.2619999999999999E-2</c:v>
                </c:pt>
                <c:pt idx="121">
                  <c:v>1.312E-2</c:v>
                </c:pt>
                <c:pt idx="122">
                  <c:v>1.3639999999999999E-2</c:v>
                </c:pt>
                <c:pt idx="123">
                  <c:v>1.4160000000000001E-2</c:v>
                </c:pt>
                <c:pt idx="124">
                  <c:v>1.47E-2</c:v>
                </c:pt>
                <c:pt idx="125">
                  <c:v>1.525E-2</c:v>
                </c:pt>
                <c:pt idx="126">
                  <c:v>1.5810000000000001E-2</c:v>
                </c:pt>
                <c:pt idx="127">
                  <c:v>1.6379999999999999E-2</c:v>
                </c:pt>
                <c:pt idx="128">
                  <c:v>1.6959999999999999E-2</c:v>
                </c:pt>
                <c:pt idx="129">
                  <c:v>1.7559999999999999E-2</c:v>
                </c:pt>
                <c:pt idx="130">
                  <c:v>1.8169999999999999E-2</c:v>
                </c:pt>
                <c:pt idx="131">
                  <c:v>1.8790000000000001E-2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2.0709999999999999E-2</c:v>
                </c:pt>
                <c:pt idx="135">
                  <c:v>2.138E-2</c:v>
                </c:pt>
                <c:pt idx="136">
                  <c:v>2.206E-2</c:v>
                </c:pt>
                <c:pt idx="137">
                  <c:v>2.274E-2</c:v>
                </c:pt>
                <c:pt idx="138">
                  <c:v>2.3439999999999999E-2</c:v>
                </c:pt>
                <c:pt idx="139">
                  <c:v>2.4150000000000001E-2</c:v>
                </c:pt>
                <c:pt idx="140">
                  <c:v>2.487E-2</c:v>
                </c:pt>
                <c:pt idx="141">
                  <c:v>2.5600000000000001E-2</c:v>
                </c:pt>
                <c:pt idx="142">
                  <c:v>2.6339999999999999E-2</c:v>
                </c:pt>
                <c:pt idx="143">
                  <c:v>2.7089999999999999E-2</c:v>
                </c:pt>
                <c:pt idx="144">
                  <c:v>2.785E-2</c:v>
                </c:pt>
                <c:pt idx="145">
                  <c:v>2.862E-2</c:v>
                </c:pt>
                <c:pt idx="146">
                  <c:v>2.9399999999999999E-2</c:v>
                </c:pt>
                <c:pt idx="147">
                  <c:v>3.0200000000000001E-2</c:v>
                </c:pt>
                <c:pt idx="148">
                  <c:v>3.1E-2</c:v>
                </c:pt>
                <c:pt idx="149">
                  <c:v>3.1809999999999998E-2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3.5990000000000001E-2</c:v>
                </c:pt>
                <c:pt idx="155">
                  <c:v>3.6850000000000001E-2</c:v>
                </c:pt>
                <c:pt idx="156">
                  <c:v>3.7719999999999997E-2</c:v>
                </c:pt>
                <c:pt idx="157">
                  <c:v>3.8600000000000002E-2</c:v>
                </c:pt>
                <c:pt idx="158">
                  <c:v>3.9489999999999997E-2</c:v>
                </c:pt>
                <c:pt idx="159">
                  <c:v>4.0379999999999999E-2</c:v>
                </c:pt>
                <c:pt idx="160">
                  <c:v>4.129E-2</c:v>
                </c:pt>
                <c:pt idx="161">
                  <c:v>4.2200000000000001E-2</c:v>
                </c:pt>
                <c:pt idx="162">
                  <c:v>4.3110000000000002E-2</c:v>
                </c:pt>
                <c:pt idx="163">
                  <c:v>4.4040000000000003E-2</c:v>
                </c:pt>
                <c:pt idx="164">
                  <c:v>4.4970000000000003E-2</c:v>
                </c:pt>
                <c:pt idx="165">
                  <c:v>4.5909999999999999E-2</c:v>
                </c:pt>
                <c:pt idx="166">
                  <c:v>4.6859999999999999E-2</c:v>
                </c:pt>
                <c:pt idx="167">
                  <c:v>4.7809999999999998E-2</c:v>
                </c:pt>
                <c:pt idx="168">
                  <c:v>4.8770000000000001E-2</c:v>
                </c:pt>
                <c:pt idx="169">
                  <c:v>4.9730000000000003E-2</c:v>
                </c:pt>
                <c:pt idx="170">
                  <c:v>5.0700000000000002E-2</c:v>
                </c:pt>
                <c:pt idx="171">
                  <c:v>5.1679999999999997E-2</c:v>
                </c:pt>
                <c:pt idx="172">
                  <c:v>5.2670000000000002E-2</c:v>
                </c:pt>
                <c:pt idx="173">
                  <c:v>5.3659999999999999E-2</c:v>
                </c:pt>
                <c:pt idx="174">
                  <c:v>5.4649999999999997E-2</c:v>
                </c:pt>
                <c:pt idx="175">
                  <c:v>5.5649999999999998E-2</c:v>
                </c:pt>
                <c:pt idx="176">
                  <c:v>5.6660000000000002E-2</c:v>
                </c:pt>
                <c:pt idx="177">
                  <c:v>5.7669999999999999E-2</c:v>
                </c:pt>
                <c:pt idx="178">
                  <c:v>5.8689999999999999E-2</c:v>
                </c:pt>
                <c:pt idx="179">
                  <c:v>5.9709999999999999E-2</c:v>
                </c:pt>
                <c:pt idx="180">
                  <c:v>6.0740000000000002E-2</c:v>
                </c:pt>
                <c:pt idx="181">
                  <c:v>6.1769999999999999E-2</c:v>
                </c:pt>
                <c:pt idx="182">
                  <c:v>6.2810000000000005E-2</c:v>
                </c:pt>
                <c:pt idx="183">
                  <c:v>6.386E-2</c:v>
                </c:pt>
                <c:pt idx="184">
                  <c:v>6.4899999999999999E-2</c:v>
                </c:pt>
                <c:pt idx="185">
                  <c:v>6.5960000000000005E-2</c:v>
                </c:pt>
                <c:pt idx="186">
                  <c:v>6.7019999999999996E-2</c:v>
                </c:pt>
                <c:pt idx="187">
                  <c:v>6.8080000000000002E-2</c:v>
                </c:pt>
                <c:pt idx="188">
                  <c:v>6.9139999999999993E-2</c:v>
                </c:pt>
                <c:pt idx="189">
                  <c:v>7.0209999999999995E-2</c:v>
                </c:pt>
                <c:pt idx="190">
                  <c:v>7.1290000000000006E-2</c:v>
                </c:pt>
                <c:pt idx="191">
                  <c:v>7.2370000000000004E-2</c:v>
                </c:pt>
                <c:pt idx="192">
                  <c:v>7.3450000000000001E-2</c:v>
                </c:pt>
                <c:pt idx="193">
                  <c:v>7.4539999999999995E-2</c:v>
                </c:pt>
                <c:pt idx="194">
                  <c:v>7.5630000000000003E-2</c:v>
                </c:pt>
                <c:pt idx="195">
                  <c:v>7.6719999999999997E-2</c:v>
                </c:pt>
                <c:pt idx="196">
                  <c:v>7.782E-2</c:v>
                </c:pt>
                <c:pt idx="197">
                  <c:v>7.8920000000000004E-2</c:v>
                </c:pt>
                <c:pt idx="198">
                  <c:v>8.0019999999999994E-2</c:v>
                </c:pt>
                <c:pt idx="199">
                  <c:v>8.1129999999999994E-2</c:v>
                </c:pt>
                <c:pt idx="200">
                  <c:v>8.2239999999999994E-2</c:v>
                </c:pt>
                <c:pt idx="201">
                  <c:v>8.3349999999999994E-2</c:v>
                </c:pt>
                <c:pt idx="202">
                  <c:v>8.4470000000000003E-2</c:v>
                </c:pt>
                <c:pt idx="203">
                  <c:v>8.5580000000000003E-2</c:v>
                </c:pt>
                <c:pt idx="204">
                  <c:v>8.6699999999999999E-2</c:v>
                </c:pt>
                <c:pt idx="205">
                  <c:v>8.7819999999999995E-2</c:v>
                </c:pt>
                <c:pt idx="206">
                  <c:v>8.8950000000000001E-2</c:v>
                </c:pt>
                <c:pt idx="207">
                  <c:v>9.0069999999999997E-2</c:v>
                </c:pt>
                <c:pt idx="208">
                  <c:v>9.1200000000000003E-2</c:v>
                </c:pt>
                <c:pt idx="209">
                  <c:v>9.2329999999999995E-2</c:v>
                </c:pt>
                <c:pt idx="210">
                  <c:v>9.3450000000000005E-2</c:v>
                </c:pt>
                <c:pt idx="211">
                  <c:v>9.4589999999999994E-2</c:v>
                </c:pt>
                <c:pt idx="212">
                  <c:v>9.572E-2</c:v>
                </c:pt>
                <c:pt idx="213">
                  <c:v>9.6850000000000006E-2</c:v>
                </c:pt>
                <c:pt idx="214">
                  <c:v>9.7989999999999994E-2</c:v>
                </c:pt>
                <c:pt idx="215">
                  <c:v>9.912E-2</c:v>
                </c:pt>
                <c:pt idx="216">
                  <c:v>0.1003</c:v>
                </c:pt>
                <c:pt idx="217">
                  <c:v>0.1014</c:v>
                </c:pt>
                <c:pt idx="218">
                  <c:v>0.10249999999999999</c:v>
                </c:pt>
                <c:pt idx="219">
                  <c:v>0.1037</c:v>
                </c:pt>
                <c:pt idx="220">
                  <c:v>0.1048</c:v>
                </c:pt>
                <c:pt idx="221">
                  <c:v>0.10589999999999999</c:v>
                </c:pt>
                <c:pt idx="222">
                  <c:v>0.1071</c:v>
                </c:pt>
                <c:pt idx="223">
                  <c:v>0.1082</c:v>
                </c:pt>
                <c:pt idx="224">
                  <c:v>0.1094</c:v>
                </c:pt>
                <c:pt idx="225">
                  <c:v>0.1105</c:v>
                </c:pt>
                <c:pt idx="226">
                  <c:v>0.11169999999999999</c:v>
                </c:pt>
                <c:pt idx="227">
                  <c:v>0.1128</c:v>
                </c:pt>
                <c:pt idx="228">
                  <c:v>0.1139</c:v>
                </c:pt>
                <c:pt idx="229">
                  <c:v>0.11509999999999999</c:v>
                </c:pt>
                <c:pt idx="230">
                  <c:v>0.1162</c:v>
                </c:pt>
                <c:pt idx="231">
                  <c:v>0.1174</c:v>
                </c:pt>
                <c:pt idx="232">
                  <c:v>0.11849999999999999</c:v>
                </c:pt>
                <c:pt idx="233">
                  <c:v>0.1197</c:v>
                </c:pt>
                <c:pt idx="234">
                  <c:v>0.1208</c:v>
                </c:pt>
                <c:pt idx="235">
                  <c:v>0.12189999999999999</c:v>
                </c:pt>
                <c:pt idx="236">
                  <c:v>0.1231</c:v>
                </c:pt>
                <c:pt idx="237">
                  <c:v>0.1242</c:v>
                </c:pt>
                <c:pt idx="238">
                  <c:v>0.12540000000000001</c:v>
                </c:pt>
                <c:pt idx="239">
                  <c:v>0.1265</c:v>
                </c:pt>
                <c:pt idx="240">
                  <c:v>0.12770000000000001</c:v>
                </c:pt>
                <c:pt idx="241">
                  <c:v>0.1288</c:v>
                </c:pt>
                <c:pt idx="242">
                  <c:v>0.13</c:v>
                </c:pt>
                <c:pt idx="243">
                  <c:v>0.13109999999999999</c:v>
                </c:pt>
                <c:pt idx="244">
                  <c:v>0.1323</c:v>
                </c:pt>
                <c:pt idx="245">
                  <c:v>0.13339999999999999</c:v>
                </c:pt>
                <c:pt idx="246">
                  <c:v>0.13450000000000001</c:v>
                </c:pt>
                <c:pt idx="247">
                  <c:v>0.13569999999999999</c:v>
                </c:pt>
                <c:pt idx="248">
                  <c:v>0.1368</c:v>
                </c:pt>
                <c:pt idx="249">
                  <c:v>0.13800000000000001</c:v>
                </c:pt>
                <c:pt idx="250">
                  <c:v>0.1391</c:v>
                </c:pt>
                <c:pt idx="251">
                  <c:v>0.14030000000000001</c:v>
                </c:pt>
                <c:pt idx="252">
                  <c:v>0.1414</c:v>
                </c:pt>
                <c:pt idx="253">
                  <c:v>0.1426</c:v>
                </c:pt>
                <c:pt idx="254">
                  <c:v>0.14369999999999999</c:v>
                </c:pt>
                <c:pt idx="255">
                  <c:v>0.1449</c:v>
                </c:pt>
                <c:pt idx="256">
                  <c:v>0.14599999999999999</c:v>
                </c:pt>
                <c:pt idx="257">
                  <c:v>0.1472</c:v>
                </c:pt>
                <c:pt idx="258">
                  <c:v>0.14829999999999999</c:v>
                </c:pt>
                <c:pt idx="259">
                  <c:v>0.14940000000000001</c:v>
                </c:pt>
                <c:pt idx="260">
                  <c:v>0.15060000000000001</c:v>
                </c:pt>
                <c:pt idx="261">
                  <c:v>0.1517</c:v>
                </c:pt>
                <c:pt idx="262">
                  <c:v>0.15290000000000001</c:v>
                </c:pt>
                <c:pt idx="263">
                  <c:v>0.154</c:v>
                </c:pt>
                <c:pt idx="264">
                  <c:v>0.1552</c:v>
                </c:pt>
                <c:pt idx="265">
                  <c:v>0.15629999999999999</c:v>
                </c:pt>
                <c:pt idx="266">
                  <c:v>0.1575</c:v>
                </c:pt>
                <c:pt idx="267">
                  <c:v>0.15859999999999999</c:v>
                </c:pt>
                <c:pt idx="268">
                  <c:v>0.1598</c:v>
                </c:pt>
                <c:pt idx="269">
                  <c:v>0.16089999999999999</c:v>
                </c:pt>
                <c:pt idx="270">
                  <c:v>0.16209999999999999</c:v>
                </c:pt>
                <c:pt idx="271">
                  <c:v>0.16320000000000001</c:v>
                </c:pt>
                <c:pt idx="272">
                  <c:v>0.1643</c:v>
                </c:pt>
                <c:pt idx="273">
                  <c:v>0.16550000000000001</c:v>
                </c:pt>
                <c:pt idx="274">
                  <c:v>0.1666</c:v>
                </c:pt>
                <c:pt idx="275">
                  <c:v>0.1678</c:v>
                </c:pt>
                <c:pt idx="276">
                  <c:v>0.16889999999999999</c:v>
                </c:pt>
                <c:pt idx="277">
                  <c:v>0.1701</c:v>
                </c:pt>
                <c:pt idx="278">
                  <c:v>0.17119999999999999</c:v>
                </c:pt>
                <c:pt idx="279">
                  <c:v>0.1724</c:v>
                </c:pt>
                <c:pt idx="280">
                  <c:v>0.17349999999999999</c:v>
                </c:pt>
                <c:pt idx="281">
                  <c:v>0.17469999999999999</c:v>
                </c:pt>
                <c:pt idx="282">
                  <c:v>0.17580000000000001</c:v>
                </c:pt>
                <c:pt idx="283">
                  <c:v>0.17699999999999999</c:v>
                </c:pt>
                <c:pt idx="284">
                  <c:v>0.17810000000000001</c:v>
                </c:pt>
                <c:pt idx="285">
                  <c:v>0.1792</c:v>
                </c:pt>
                <c:pt idx="286">
                  <c:v>0.1804</c:v>
                </c:pt>
                <c:pt idx="287">
                  <c:v>0.18149999999999999</c:v>
                </c:pt>
                <c:pt idx="288">
                  <c:v>0.1827</c:v>
                </c:pt>
                <c:pt idx="289">
                  <c:v>0.18379999999999999</c:v>
                </c:pt>
                <c:pt idx="290">
                  <c:v>0.185</c:v>
                </c:pt>
                <c:pt idx="291">
                  <c:v>0.18609999999999999</c:v>
                </c:pt>
                <c:pt idx="292">
                  <c:v>0.18729999999999999</c:v>
                </c:pt>
                <c:pt idx="293">
                  <c:v>0.18840000000000001</c:v>
                </c:pt>
                <c:pt idx="294">
                  <c:v>0.18959999999999999</c:v>
                </c:pt>
                <c:pt idx="295">
                  <c:v>0.19070000000000001</c:v>
                </c:pt>
                <c:pt idx="296">
                  <c:v>0.19189999999999999</c:v>
                </c:pt>
                <c:pt idx="297">
                  <c:v>0.193</c:v>
                </c:pt>
                <c:pt idx="298">
                  <c:v>0.19409999999999999</c:v>
                </c:pt>
                <c:pt idx="299">
                  <c:v>0.1953</c:v>
                </c:pt>
                <c:pt idx="300">
                  <c:v>0.19639999999999999</c:v>
                </c:pt>
                <c:pt idx="301">
                  <c:v>0.1976</c:v>
                </c:pt>
                <c:pt idx="302">
                  <c:v>0.19869999999999999</c:v>
                </c:pt>
                <c:pt idx="303">
                  <c:v>0.19989999999999999</c:v>
                </c:pt>
                <c:pt idx="304">
                  <c:v>0.20100000000000001</c:v>
                </c:pt>
                <c:pt idx="305">
                  <c:v>0.20219999999999999</c:v>
                </c:pt>
                <c:pt idx="306">
                  <c:v>0.20330000000000001</c:v>
                </c:pt>
                <c:pt idx="307">
                  <c:v>0.20449999999999999</c:v>
                </c:pt>
                <c:pt idx="308">
                  <c:v>0.2056</c:v>
                </c:pt>
                <c:pt idx="309">
                  <c:v>0.20680000000000001</c:v>
                </c:pt>
                <c:pt idx="310">
                  <c:v>0.2079</c:v>
                </c:pt>
                <c:pt idx="311">
                  <c:v>0.20899999999999999</c:v>
                </c:pt>
                <c:pt idx="312">
                  <c:v>0.2102</c:v>
                </c:pt>
                <c:pt idx="313">
                  <c:v>0.21129999999999999</c:v>
                </c:pt>
                <c:pt idx="314">
                  <c:v>0.21249999999999999</c:v>
                </c:pt>
                <c:pt idx="315">
                  <c:v>0.21360000000000001</c:v>
                </c:pt>
                <c:pt idx="316">
                  <c:v>0.21479999999999999</c:v>
                </c:pt>
                <c:pt idx="317">
                  <c:v>0.21590000000000001</c:v>
                </c:pt>
                <c:pt idx="318">
                  <c:v>0.21709999999999999</c:v>
                </c:pt>
                <c:pt idx="319">
                  <c:v>0.21820000000000001</c:v>
                </c:pt>
                <c:pt idx="320">
                  <c:v>0.21940000000000001</c:v>
                </c:pt>
                <c:pt idx="321">
                  <c:v>0.2205</c:v>
                </c:pt>
                <c:pt idx="322">
                  <c:v>0.22170000000000001</c:v>
                </c:pt>
                <c:pt idx="323">
                  <c:v>0.2228</c:v>
                </c:pt>
                <c:pt idx="324">
                  <c:v>0.22389999999999999</c:v>
                </c:pt>
                <c:pt idx="325">
                  <c:v>0.22509999999999999</c:v>
                </c:pt>
                <c:pt idx="326">
                  <c:v>0.22620000000000001</c:v>
                </c:pt>
                <c:pt idx="327">
                  <c:v>0.22739999999999999</c:v>
                </c:pt>
                <c:pt idx="328">
                  <c:v>0.22850000000000001</c:v>
                </c:pt>
                <c:pt idx="329">
                  <c:v>0.22969999999999999</c:v>
                </c:pt>
                <c:pt idx="330">
                  <c:v>0.23080000000000001</c:v>
                </c:pt>
                <c:pt idx="331">
                  <c:v>0.23200000000000001</c:v>
                </c:pt>
                <c:pt idx="332">
                  <c:v>0.2331</c:v>
                </c:pt>
                <c:pt idx="333">
                  <c:v>0.23430000000000001</c:v>
                </c:pt>
                <c:pt idx="334">
                  <c:v>0.2354</c:v>
                </c:pt>
                <c:pt idx="335">
                  <c:v>0.2366</c:v>
                </c:pt>
                <c:pt idx="336">
                  <c:v>0.23769999999999999</c:v>
                </c:pt>
                <c:pt idx="337">
                  <c:v>0.23880000000000001</c:v>
                </c:pt>
                <c:pt idx="338">
                  <c:v>0.24</c:v>
                </c:pt>
                <c:pt idx="339">
                  <c:v>0.24110000000000001</c:v>
                </c:pt>
                <c:pt idx="340">
                  <c:v>0.24229999999999999</c:v>
                </c:pt>
                <c:pt idx="341">
                  <c:v>0.24340000000000001</c:v>
                </c:pt>
                <c:pt idx="342">
                  <c:v>0.24460000000000001</c:v>
                </c:pt>
                <c:pt idx="343">
                  <c:v>0.2457</c:v>
                </c:pt>
                <c:pt idx="344">
                  <c:v>0.24690000000000001</c:v>
                </c:pt>
                <c:pt idx="345">
                  <c:v>0.248</c:v>
                </c:pt>
                <c:pt idx="346">
                  <c:v>0.2492</c:v>
                </c:pt>
                <c:pt idx="347">
                  <c:v>0.25030000000000002</c:v>
                </c:pt>
                <c:pt idx="348">
                  <c:v>0.2515</c:v>
                </c:pt>
                <c:pt idx="349">
                  <c:v>0.25259999999999999</c:v>
                </c:pt>
                <c:pt idx="350">
                  <c:v>0.25380000000000003</c:v>
                </c:pt>
                <c:pt idx="351">
                  <c:v>0.25490000000000002</c:v>
                </c:pt>
                <c:pt idx="352">
                  <c:v>0.25600000000000001</c:v>
                </c:pt>
                <c:pt idx="353">
                  <c:v>0.25719999999999998</c:v>
                </c:pt>
                <c:pt idx="354">
                  <c:v>0.25829999999999997</c:v>
                </c:pt>
                <c:pt idx="355">
                  <c:v>0.25950000000000001</c:v>
                </c:pt>
                <c:pt idx="356">
                  <c:v>0.2606</c:v>
                </c:pt>
                <c:pt idx="357">
                  <c:v>0.26179999999999998</c:v>
                </c:pt>
                <c:pt idx="358">
                  <c:v>0.26290000000000002</c:v>
                </c:pt>
                <c:pt idx="359">
                  <c:v>0.2641</c:v>
                </c:pt>
                <c:pt idx="360">
                  <c:v>0.26519999999999999</c:v>
                </c:pt>
                <c:pt idx="361">
                  <c:v>0.26640000000000003</c:v>
                </c:pt>
                <c:pt idx="362">
                  <c:v>0.26750000000000002</c:v>
                </c:pt>
                <c:pt idx="363">
                  <c:v>0.26869999999999999</c:v>
                </c:pt>
                <c:pt idx="364">
                  <c:v>0.26979999999999998</c:v>
                </c:pt>
                <c:pt idx="365">
                  <c:v>0.27089999999999997</c:v>
                </c:pt>
                <c:pt idx="366">
                  <c:v>0.27210000000000001</c:v>
                </c:pt>
                <c:pt idx="367">
                  <c:v>0.2732</c:v>
                </c:pt>
                <c:pt idx="368">
                  <c:v>0.27439999999999998</c:v>
                </c:pt>
                <c:pt idx="369">
                  <c:v>0.27550000000000002</c:v>
                </c:pt>
                <c:pt idx="370">
                  <c:v>0.2767</c:v>
                </c:pt>
                <c:pt idx="371">
                  <c:v>0.27779999999999999</c:v>
                </c:pt>
                <c:pt idx="372">
                  <c:v>0.27900000000000003</c:v>
                </c:pt>
                <c:pt idx="373">
                  <c:v>0.28010000000000002</c:v>
                </c:pt>
                <c:pt idx="374">
                  <c:v>0.28129999999999999</c:v>
                </c:pt>
                <c:pt idx="375">
                  <c:v>0.28239999999999998</c:v>
                </c:pt>
                <c:pt idx="376">
                  <c:v>0.28360000000000002</c:v>
                </c:pt>
                <c:pt idx="377">
                  <c:v>0.28470000000000001</c:v>
                </c:pt>
                <c:pt idx="378">
                  <c:v>0.2858</c:v>
                </c:pt>
                <c:pt idx="379">
                  <c:v>0.28699999999999998</c:v>
                </c:pt>
                <c:pt idx="380">
                  <c:v>0.28810000000000002</c:v>
                </c:pt>
                <c:pt idx="381">
                  <c:v>0.2893</c:v>
                </c:pt>
                <c:pt idx="382">
                  <c:v>0.29039999999999999</c:v>
                </c:pt>
                <c:pt idx="383">
                  <c:v>0.29160000000000003</c:v>
                </c:pt>
                <c:pt idx="384">
                  <c:v>0.29270000000000002</c:v>
                </c:pt>
                <c:pt idx="385">
                  <c:v>0.29389999999999999</c:v>
                </c:pt>
                <c:pt idx="386">
                  <c:v>0.29499999999999998</c:v>
                </c:pt>
                <c:pt idx="387">
                  <c:v>0.29620000000000002</c:v>
                </c:pt>
                <c:pt idx="388">
                  <c:v>0.29730000000000001</c:v>
                </c:pt>
                <c:pt idx="389">
                  <c:v>0.29849999999999999</c:v>
                </c:pt>
                <c:pt idx="390">
                  <c:v>0.29959999999999998</c:v>
                </c:pt>
                <c:pt idx="391">
                  <c:v>0.30070000000000002</c:v>
                </c:pt>
                <c:pt idx="392">
                  <c:v>0.3019</c:v>
                </c:pt>
                <c:pt idx="393">
                  <c:v>0.30299999999999999</c:v>
                </c:pt>
                <c:pt idx="394">
                  <c:v>0.30420000000000003</c:v>
                </c:pt>
                <c:pt idx="395">
                  <c:v>0.30530000000000002</c:v>
                </c:pt>
                <c:pt idx="396">
                  <c:v>0.30649999999999999</c:v>
                </c:pt>
                <c:pt idx="397">
                  <c:v>0.30759999999999998</c:v>
                </c:pt>
                <c:pt idx="398">
                  <c:v>0.30880000000000002</c:v>
                </c:pt>
                <c:pt idx="399">
                  <c:v>0.30990000000000001</c:v>
                </c:pt>
                <c:pt idx="400">
                  <c:v>0.31109999999999999</c:v>
                </c:pt>
                <c:pt idx="401">
                  <c:v>0.31219999999999998</c:v>
                </c:pt>
                <c:pt idx="402">
                  <c:v>0.31340000000000001</c:v>
                </c:pt>
                <c:pt idx="403">
                  <c:v>0.3145</c:v>
                </c:pt>
                <c:pt idx="404">
                  <c:v>0.31559999999999999</c:v>
                </c:pt>
                <c:pt idx="405">
                  <c:v>0.31680000000000003</c:v>
                </c:pt>
                <c:pt idx="406">
                  <c:v>0.31790000000000002</c:v>
                </c:pt>
                <c:pt idx="407">
                  <c:v>0.31909999999999999</c:v>
                </c:pt>
                <c:pt idx="408">
                  <c:v>0.32019999999999998</c:v>
                </c:pt>
                <c:pt idx="409">
                  <c:v>0.32140000000000002</c:v>
                </c:pt>
                <c:pt idx="410">
                  <c:v>0.32250000000000001</c:v>
                </c:pt>
                <c:pt idx="411">
                  <c:v>0.32369999999999999</c:v>
                </c:pt>
                <c:pt idx="412">
                  <c:v>0.32479999999999998</c:v>
                </c:pt>
                <c:pt idx="413">
                  <c:v>0.32600000000000001</c:v>
                </c:pt>
                <c:pt idx="414">
                  <c:v>0.3271</c:v>
                </c:pt>
                <c:pt idx="415">
                  <c:v>0.32829999999999998</c:v>
                </c:pt>
                <c:pt idx="416">
                  <c:v>0.32940000000000003</c:v>
                </c:pt>
                <c:pt idx="417">
                  <c:v>0.33050000000000002</c:v>
                </c:pt>
                <c:pt idx="418">
                  <c:v>0.33169999999999999</c:v>
                </c:pt>
                <c:pt idx="419">
                  <c:v>0.33279999999999998</c:v>
                </c:pt>
                <c:pt idx="420">
                  <c:v>0.33400000000000002</c:v>
                </c:pt>
                <c:pt idx="421">
                  <c:v>0.33510000000000001</c:v>
                </c:pt>
                <c:pt idx="422">
                  <c:v>0.33629999999999999</c:v>
                </c:pt>
                <c:pt idx="423">
                  <c:v>0.33739999999999998</c:v>
                </c:pt>
                <c:pt idx="424">
                  <c:v>0.33860000000000001</c:v>
                </c:pt>
                <c:pt idx="425">
                  <c:v>0.3397</c:v>
                </c:pt>
                <c:pt idx="426">
                  <c:v>0.34089999999999998</c:v>
                </c:pt>
                <c:pt idx="427">
                  <c:v>0.34200000000000003</c:v>
                </c:pt>
                <c:pt idx="428">
                  <c:v>0.34320000000000001</c:v>
                </c:pt>
                <c:pt idx="429">
                  <c:v>0.34429999999999999</c:v>
                </c:pt>
                <c:pt idx="430">
                  <c:v>0.34539999999999998</c:v>
                </c:pt>
                <c:pt idx="431">
                  <c:v>0.34660000000000002</c:v>
                </c:pt>
                <c:pt idx="432">
                  <c:v>0.34770000000000001</c:v>
                </c:pt>
                <c:pt idx="433">
                  <c:v>0.34889999999999999</c:v>
                </c:pt>
                <c:pt idx="434">
                  <c:v>0.35</c:v>
                </c:pt>
                <c:pt idx="435">
                  <c:v>0.35120000000000001</c:v>
                </c:pt>
                <c:pt idx="436">
                  <c:v>0.3523</c:v>
                </c:pt>
                <c:pt idx="437">
                  <c:v>0.35349999999999998</c:v>
                </c:pt>
                <c:pt idx="438">
                  <c:v>0.35460000000000003</c:v>
                </c:pt>
                <c:pt idx="439">
                  <c:v>0.35580000000000001</c:v>
                </c:pt>
                <c:pt idx="440">
                  <c:v>0.3569</c:v>
                </c:pt>
                <c:pt idx="441">
                  <c:v>0.35809999999999997</c:v>
                </c:pt>
                <c:pt idx="442">
                  <c:v>0.35920000000000002</c:v>
                </c:pt>
                <c:pt idx="443">
                  <c:v>0.36030000000000001</c:v>
                </c:pt>
                <c:pt idx="444">
                  <c:v>0.36149999999999999</c:v>
                </c:pt>
                <c:pt idx="445">
                  <c:v>0.36259999999999998</c:v>
                </c:pt>
                <c:pt idx="446">
                  <c:v>0.36380000000000001</c:v>
                </c:pt>
                <c:pt idx="447">
                  <c:v>0.3649</c:v>
                </c:pt>
                <c:pt idx="448">
                  <c:v>0.36609999999999998</c:v>
                </c:pt>
                <c:pt idx="449">
                  <c:v>0.36720000000000003</c:v>
                </c:pt>
                <c:pt idx="450">
                  <c:v>0.36840000000000001</c:v>
                </c:pt>
                <c:pt idx="451">
                  <c:v>0.3695</c:v>
                </c:pt>
                <c:pt idx="452">
                  <c:v>0.37069999999999997</c:v>
                </c:pt>
                <c:pt idx="453">
                  <c:v>0.37180000000000002</c:v>
                </c:pt>
                <c:pt idx="454">
                  <c:v>0.373</c:v>
                </c:pt>
                <c:pt idx="455">
                  <c:v>0.37409999999999999</c:v>
                </c:pt>
                <c:pt idx="456">
                  <c:v>0.37530000000000002</c:v>
                </c:pt>
                <c:pt idx="457">
                  <c:v>0.37640000000000001</c:v>
                </c:pt>
                <c:pt idx="458">
                  <c:v>0.3775</c:v>
                </c:pt>
                <c:pt idx="459">
                  <c:v>0.37869999999999998</c:v>
                </c:pt>
                <c:pt idx="460">
                  <c:v>0.37980000000000003</c:v>
                </c:pt>
                <c:pt idx="461">
                  <c:v>0.38100000000000001</c:v>
                </c:pt>
                <c:pt idx="462">
                  <c:v>0.3821</c:v>
                </c:pt>
                <c:pt idx="463">
                  <c:v>0.38329999999999997</c:v>
                </c:pt>
                <c:pt idx="464">
                  <c:v>0.38440000000000002</c:v>
                </c:pt>
                <c:pt idx="465">
                  <c:v>0.3856</c:v>
                </c:pt>
                <c:pt idx="466">
                  <c:v>0.38669999999999999</c:v>
                </c:pt>
                <c:pt idx="467">
                  <c:v>0.38790000000000002</c:v>
                </c:pt>
                <c:pt idx="468">
                  <c:v>0.38900000000000001</c:v>
                </c:pt>
                <c:pt idx="469">
                  <c:v>0.39019999999999999</c:v>
                </c:pt>
                <c:pt idx="470">
                  <c:v>0.39129999999999998</c:v>
                </c:pt>
                <c:pt idx="471">
                  <c:v>0.39240000000000003</c:v>
                </c:pt>
                <c:pt idx="472">
                  <c:v>0.39360000000000001</c:v>
                </c:pt>
                <c:pt idx="473">
                  <c:v>0.3947</c:v>
                </c:pt>
                <c:pt idx="474">
                  <c:v>0.39589999999999997</c:v>
                </c:pt>
                <c:pt idx="475">
                  <c:v>0.39700000000000002</c:v>
                </c:pt>
                <c:pt idx="476">
                  <c:v>0.3982</c:v>
                </c:pt>
                <c:pt idx="477">
                  <c:v>0.39929999999999999</c:v>
                </c:pt>
                <c:pt idx="478">
                  <c:v>0.40050000000000002</c:v>
                </c:pt>
                <c:pt idx="479">
                  <c:v>0.40160000000000001</c:v>
                </c:pt>
                <c:pt idx="480">
                  <c:v>0.40279999999999999</c:v>
                </c:pt>
                <c:pt idx="481">
                  <c:v>0.40389999999999998</c:v>
                </c:pt>
                <c:pt idx="482">
                  <c:v>0.40510000000000002</c:v>
                </c:pt>
                <c:pt idx="483">
                  <c:v>0.40620000000000001</c:v>
                </c:pt>
                <c:pt idx="484">
                  <c:v>0.4073</c:v>
                </c:pt>
                <c:pt idx="485">
                  <c:v>0.40849999999999997</c:v>
                </c:pt>
                <c:pt idx="486">
                  <c:v>0.40960000000000002</c:v>
                </c:pt>
                <c:pt idx="487">
                  <c:v>0.4108</c:v>
                </c:pt>
                <c:pt idx="488">
                  <c:v>0.41189999999999999</c:v>
                </c:pt>
                <c:pt idx="489">
                  <c:v>0.41310000000000002</c:v>
                </c:pt>
                <c:pt idx="490">
                  <c:v>0.41420000000000001</c:v>
                </c:pt>
                <c:pt idx="491">
                  <c:v>0.41539999999999999</c:v>
                </c:pt>
                <c:pt idx="492">
                  <c:v>0.41649999999999998</c:v>
                </c:pt>
                <c:pt idx="493">
                  <c:v>0.41770000000000002</c:v>
                </c:pt>
                <c:pt idx="494">
                  <c:v>0.41880000000000001</c:v>
                </c:pt>
                <c:pt idx="495">
                  <c:v>0.42</c:v>
                </c:pt>
                <c:pt idx="496">
                  <c:v>0.42109999999999997</c:v>
                </c:pt>
                <c:pt idx="497">
                  <c:v>0.42220000000000002</c:v>
                </c:pt>
                <c:pt idx="498">
                  <c:v>0.4234</c:v>
                </c:pt>
                <c:pt idx="499">
                  <c:v>0.42449999999999999</c:v>
                </c:pt>
                <c:pt idx="500">
                  <c:v>0.42570000000000002</c:v>
                </c:pt>
                <c:pt idx="501">
                  <c:v>0.42680000000000001</c:v>
                </c:pt>
                <c:pt idx="502">
                  <c:v>0.42799999999999999</c:v>
                </c:pt>
                <c:pt idx="503">
                  <c:v>0.42909999999999998</c:v>
                </c:pt>
                <c:pt idx="504">
                  <c:v>0.43030000000000002</c:v>
                </c:pt>
                <c:pt idx="505">
                  <c:v>0.43140000000000001</c:v>
                </c:pt>
                <c:pt idx="506">
                  <c:v>0.43259999999999998</c:v>
                </c:pt>
                <c:pt idx="507">
                  <c:v>0.43369999999999997</c:v>
                </c:pt>
                <c:pt idx="508">
                  <c:v>0.43490000000000001</c:v>
                </c:pt>
                <c:pt idx="509">
                  <c:v>0.436</c:v>
                </c:pt>
                <c:pt idx="510">
                  <c:v>0.43709999999999999</c:v>
                </c:pt>
                <c:pt idx="511">
                  <c:v>0.43830000000000002</c:v>
                </c:pt>
                <c:pt idx="512">
                  <c:v>0.43940000000000001</c:v>
                </c:pt>
                <c:pt idx="513">
                  <c:v>0.44059999999999999</c:v>
                </c:pt>
                <c:pt idx="514">
                  <c:v>0.44169999999999998</c:v>
                </c:pt>
                <c:pt idx="515">
                  <c:v>0.44290000000000002</c:v>
                </c:pt>
                <c:pt idx="516">
                  <c:v>0.44400000000000001</c:v>
                </c:pt>
                <c:pt idx="517">
                  <c:v>0.44519999999999998</c:v>
                </c:pt>
                <c:pt idx="518">
                  <c:v>0.44629999999999997</c:v>
                </c:pt>
                <c:pt idx="519">
                  <c:v>0.44750000000000001</c:v>
                </c:pt>
                <c:pt idx="520">
                  <c:v>0.4486</c:v>
                </c:pt>
                <c:pt idx="521">
                  <c:v>0.44979999999999998</c:v>
                </c:pt>
                <c:pt idx="522">
                  <c:v>0.45090000000000002</c:v>
                </c:pt>
                <c:pt idx="523">
                  <c:v>0.45200000000000001</c:v>
                </c:pt>
                <c:pt idx="524">
                  <c:v>0.45319999999999999</c:v>
                </c:pt>
                <c:pt idx="525">
                  <c:v>0.45429999999999998</c:v>
                </c:pt>
                <c:pt idx="526">
                  <c:v>0.45550000000000002</c:v>
                </c:pt>
                <c:pt idx="527">
                  <c:v>0.45660000000000001</c:v>
                </c:pt>
                <c:pt idx="528">
                  <c:v>0.45779999999999998</c:v>
                </c:pt>
                <c:pt idx="529">
                  <c:v>0.45889999999999997</c:v>
                </c:pt>
                <c:pt idx="530">
                  <c:v>0.46010000000000001</c:v>
                </c:pt>
                <c:pt idx="531">
                  <c:v>0.4612</c:v>
                </c:pt>
                <c:pt idx="532">
                  <c:v>0.46239999999999998</c:v>
                </c:pt>
                <c:pt idx="533">
                  <c:v>0.46350000000000002</c:v>
                </c:pt>
                <c:pt idx="534">
                  <c:v>0.4647</c:v>
                </c:pt>
                <c:pt idx="535">
                  <c:v>0.46579999999999999</c:v>
                </c:pt>
                <c:pt idx="536">
                  <c:v>0.46689999999999998</c:v>
                </c:pt>
                <c:pt idx="537">
                  <c:v>0.46810000000000002</c:v>
                </c:pt>
                <c:pt idx="538">
                  <c:v>0.46920000000000001</c:v>
                </c:pt>
                <c:pt idx="539">
                  <c:v>0.47039999999999998</c:v>
                </c:pt>
                <c:pt idx="540">
                  <c:v>0.47149999999999997</c:v>
                </c:pt>
                <c:pt idx="541">
                  <c:v>0.47270000000000001</c:v>
                </c:pt>
                <c:pt idx="542">
                  <c:v>0.4738</c:v>
                </c:pt>
                <c:pt idx="543">
                  <c:v>0.47499999999999998</c:v>
                </c:pt>
                <c:pt idx="544">
                  <c:v>0.47610000000000002</c:v>
                </c:pt>
                <c:pt idx="545">
                  <c:v>0.4773</c:v>
                </c:pt>
                <c:pt idx="546">
                  <c:v>0.47839999999999999</c:v>
                </c:pt>
                <c:pt idx="547">
                  <c:v>0.47960000000000003</c:v>
                </c:pt>
                <c:pt idx="548">
                  <c:v>0.48070000000000002</c:v>
                </c:pt>
                <c:pt idx="549">
                  <c:v>0.48180000000000001</c:v>
                </c:pt>
                <c:pt idx="550">
                  <c:v>0.48299999999999998</c:v>
                </c:pt>
                <c:pt idx="551">
                  <c:v>0.48409999999999997</c:v>
                </c:pt>
                <c:pt idx="552">
                  <c:v>0.48530000000000001</c:v>
                </c:pt>
                <c:pt idx="553">
                  <c:v>0.4864</c:v>
                </c:pt>
                <c:pt idx="554">
                  <c:v>0.48759999999999998</c:v>
                </c:pt>
                <c:pt idx="555">
                  <c:v>0.48870000000000002</c:v>
                </c:pt>
                <c:pt idx="556">
                  <c:v>0.4899</c:v>
                </c:pt>
                <c:pt idx="557">
                  <c:v>0.49099999999999999</c:v>
                </c:pt>
                <c:pt idx="558">
                  <c:v>0.49220000000000003</c:v>
                </c:pt>
                <c:pt idx="559">
                  <c:v>0.49330000000000002</c:v>
                </c:pt>
                <c:pt idx="560">
                  <c:v>0.4945</c:v>
                </c:pt>
                <c:pt idx="561">
                  <c:v>0.49559999999999998</c:v>
                </c:pt>
                <c:pt idx="562">
                  <c:v>0.49680000000000002</c:v>
                </c:pt>
                <c:pt idx="563">
                  <c:v>0.49790000000000001</c:v>
                </c:pt>
                <c:pt idx="564">
                  <c:v>0.499</c:v>
                </c:pt>
                <c:pt idx="565">
                  <c:v>0.50019999999999998</c:v>
                </c:pt>
                <c:pt idx="566">
                  <c:v>0.50129999999999997</c:v>
                </c:pt>
                <c:pt idx="567">
                  <c:v>0.50249999999999995</c:v>
                </c:pt>
                <c:pt idx="568">
                  <c:v>0.50360000000000005</c:v>
                </c:pt>
                <c:pt idx="569">
                  <c:v>0.50480000000000003</c:v>
                </c:pt>
                <c:pt idx="570">
                  <c:v>0.50590000000000002</c:v>
                </c:pt>
                <c:pt idx="571">
                  <c:v>0.5071</c:v>
                </c:pt>
                <c:pt idx="572">
                  <c:v>0.50819999999999999</c:v>
                </c:pt>
                <c:pt idx="573">
                  <c:v>0.50939999999999996</c:v>
                </c:pt>
                <c:pt idx="574">
                  <c:v>0.51049999999999995</c:v>
                </c:pt>
                <c:pt idx="575">
                  <c:v>0.51170000000000004</c:v>
                </c:pt>
                <c:pt idx="576">
                  <c:v>0.51280000000000003</c:v>
                </c:pt>
                <c:pt idx="577">
                  <c:v>0.51390000000000002</c:v>
                </c:pt>
                <c:pt idx="578">
                  <c:v>0.5151</c:v>
                </c:pt>
                <c:pt idx="579">
                  <c:v>0.51619999999999999</c:v>
                </c:pt>
                <c:pt idx="580">
                  <c:v>0.51739999999999997</c:v>
                </c:pt>
                <c:pt idx="581">
                  <c:v>0.51849999999999996</c:v>
                </c:pt>
                <c:pt idx="582">
                  <c:v>0.51970000000000005</c:v>
                </c:pt>
                <c:pt idx="583">
                  <c:v>0.52080000000000004</c:v>
                </c:pt>
                <c:pt idx="584">
                  <c:v>0.52200000000000002</c:v>
                </c:pt>
                <c:pt idx="585">
                  <c:v>0.52310000000000001</c:v>
                </c:pt>
                <c:pt idx="586">
                  <c:v>0.52429999999999999</c:v>
                </c:pt>
                <c:pt idx="587">
                  <c:v>0.52539999999999998</c:v>
                </c:pt>
                <c:pt idx="588">
                  <c:v>0.52659999999999996</c:v>
                </c:pt>
                <c:pt idx="589">
                  <c:v>0.52769999999999995</c:v>
                </c:pt>
                <c:pt idx="590">
                  <c:v>0.52880000000000005</c:v>
                </c:pt>
                <c:pt idx="591">
                  <c:v>0.53</c:v>
                </c:pt>
                <c:pt idx="592">
                  <c:v>0.53110000000000002</c:v>
                </c:pt>
                <c:pt idx="593">
                  <c:v>0.5323</c:v>
                </c:pt>
                <c:pt idx="594">
                  <c:v>0.53339999999999999</c:v>
                </c:pt>
                <c:pt idx="595">
                  <c:v>0.53459999999999996</c:v>
                </c:pt>
                <c:pt idx="596">
                  <c:v>0.53569999999999995</c:v>
                </c:pt>
                <c:pt idx="597">
                  <c:v>0.53690000000000004</c:v>
                </c:pt>
                <c:pt idx="598">
                  <c:v>0.53800000000000003</c:v>
                </c:pt>
                <c:pt idx="599">
                  <c:v>0.53920000000000001</c:v>
                </c:pt>
                <c:pt idx="600">
                  <c:v>0.5403</c:v>
                </c:pt>
                <c:pt idx="601">
                  <c:v>0.54149999999999998</c:v>
                </c:pt>
                <c:pt idx="602">
                  <c:v>0.54259999999999997</c:v>
                </c:pt>
                <c:pt idx="603">
                  <c:v>0.54369999999999996</c:v>
                </c:pt>
                <c:pt idx="604">
                  <c:v>0.54490000000000005</c:v>
                </c:pt>
                <c:pt idx="605">
                  <c:v>0.54600000000000004</c:v>
                </c:pt>
                <c:pt idx="606">
                  <c:v>0.54720000000000002</c:v>
                </c:pt>
                <c:pt idx="607">
                  <c:v>0.54830000000000001</c:v>
                </c:pt>
                <c:pt idx="608">
                  <c:v>0.54949999999999999</c:v>
                </c:pt>
                <c:pt idx="609">
                  <c:v>0.55059999999999998</c:v>
                </c:pt>
                <c:pt idx="610">
                  <c:v>0.55179999999999996</c:v>
                </c:pt>
                <c:pt idx="611">
                  <c:v>0.55289999999999995</c:v>
                </c:pt>
                <c:pt idx="612">
                  <c:v>0.55410000000000004</c:v>
                </c:pt>
                <c:pt idx="613">
                  <c:v>0.55520000000000003</c:v>
                </c:pt>
                <c:pt idx="614">
                  <c:v>0.55640000000000001</c:v>
                </c:pt>
                <c:pt idx="615">
                  <c:v>0.5575</c:v>
                </c:pt>
                <c:pt idx="616">
                  <c:v>0.55859999999999999</c:v>
                </c:pt>
                <c:pt idx="617">
                  <c:v>0.55979999999999996</c:v>
                </c:pt>
                <c:pt idx="618">
                  <c:v>0.56089999999999995</c:v>
                </c:pt>
                <c:pt idx="619">
                  <c:v>0.56210000000000004</c:v>
                </c:pt>
                <c:pt idx="620">
                  <c:v>0.56320000000000003</c:v>
                </c:pt>
                <c:pt idx="621">
                  <c:v>0.56440000000000001</c:v>
                </c:pt>
                <c:pt idx="622">
                  <c:v>0.5655</c:v>
                </c:pt>
                <c:pt idx="623">
                  <c:v>0.56669999999999998</c:v>
                </c:pt>
                <c:pt idx="624">
                  <c:v>0.56779999999999997</c:v>
                </c:pt>
                <c:pt idx="625">
                  <c:v>0.56899999999999995</c:v>
                </c:pt>
                <c:pt idx="626">
                  <c:v>0.57010000000000005</c:v>
                </c:pt>
                <c:pt idx="627">
                  <c:v>0.57130000000000003</c:v>
                </c:pt>
                <c:pt idx="628">
                  <c:v>0.57240000000000002</c:v>
                </c:pt>
                <c:pt idx="629">
                  <c:v>0.57350000000000001</c:v>
                </c:pt>
                <c:pt idx="630">
                  <c:v>0.57469999999999999</c:v>
                </c:pt>
                <c:pt idx="631">
                  <c:v>0.57579999999999998</c:v>
                </c:pt>
                <c:pt idx="632">
                  <c:v>0.57699999999999996</c:v>
                </c:pt>
                <c:pt idx="633">
                  <c:v>0.57809999999999995</c:v>
                </c:pt>
                <c:pt idx="634">
                  <c:v>0.57930000000000004</c:v>
                </c:pt>
                <c:pt idx="635">
                  <c:v>0.58040000000000003</c:v>
                </c:pt>
                <c:pt idx="636">
                  <c:v>0.58160000000000001</c:v>
                </c:pt>
                <c:pt idx="637">
                  <c:v>0.5827</c:v>
                </c:pt>
                <c:pt idx="638">
                  <c:v>0.58389999999999997</c:v>
                </c:pt>
                <c:pt idx="639">
                  <c:v>0.58499999999999996</c:v>
                </c:pt>
                <c:pt idx="640">
                  <c:v>0.58620000000000005</c:v>
                </c:pt>
                <c:pt idx="641">
                  <c:v>0.58730000000000004</c:v>
                </c:pt>
                <c:pt idx="642">
                  <c:v>0.58840000000000003</c:v>
                </c:pt>
                <c:pt idx="643">
                  <c:v>0.58960000000000001</c:v>
                </c:pt>
                <c:pt idx="644">
                  <c:v>0.5907</c:v>
                </c:pt>
                <c:pt idx="645">
                  <c:v>0.59189999999999998</c:v>
                </c:pt>
                <c:pt idx="646">
                  <c:v>0.59299999999999997</c:v>
                </c:pt>
                <c:pt idx="647">
                  <c:v>0.59419999999999995</c:v>
                </c:pt>
                <c:pt idx="648">
                  <c:v>0.59530000000000005</c:v>
                </c:pt>
                <c:pt idx="649">
                  <c:v>0.59650000000000003</c:v>
                </c:pt>
                <c:pt idx="650">
                  <c:v>0.59760000000000002</c:v>
                </c:pt>
                <c:pt idx="651">
                  <c:v>0.5988</c:v>
                </c:pt>
                <c:pt idx="652">
                  <c:v>0.59989999999999999</c:v>
                </c:pt>
                <c:pt idx="653">
                  <c:v>0.60109999999999997</c:v>
                </c:pt>
                <c:pt idx="654">
                  <c:v>0.60219999999999996</c:v>
                </c:pt>
                <c:pt idx="655">
                  <c:v>0.60329999999999995</c:v>
                </c:pt>
                <c:pt idx="656">
                  <c:v>0.60450000000000004</c:v>
                </c:pt>
                <c:pt idx="657">
                  <c:v>0.60560000000000003</c:v>
                </c:pt>
                <c:pt idx="658">
                  <c:v>0.60680000000000001</c:v>
                </c:pt>
                <c:pt idx="659">
                  <c:v>0.6079</c:v>
                </c:pt>
                <c:pt idx="660">
                  <c:v>0.60909999999999997</c:v>
                </c:pt>
                <c:pt idx="661">
                  <c:v>0.61019999999999996</c:v>
                </c:pt>
                <c:pt idx="662">
                  <c:v>0.61140000000000005</c:v>
                </c:pt>
                <c:pt idx="663">
                  <c:v>0.61250000000000004</c:v>
                </c:pt>
                <c:pt idx="664">
                  <c:v>0.61370000000000002</c:v>
                </c:pt>
                <c:pt idx="665">
                  <c:v>0.61480000000000001</c:v>
                </c:pt>
                <c:pt idx="666">
                  <c:v>0.61599999999999999</c:v>
                </c:pt>
                <c:pt idx="667">
                  <c:v>0.61709999999999998</c:v>
                </c:pt>
                <c:pt idx="668">
                  <c:v>0.61819999999999997</c:v>
                </c:pt>
                <c:pt idx="669">
                  <c:v>0.61939999999999995</c:v>
                </c:pt>
                <c:pt idx="670">
                  <c:v>0.62050000000000005</c:v>
                </c:pt>
                <c:pt idx="671">
                  <c:v>0.62170000000000003</c:v>
                </c:pt>
                <c:pt idx="672">
                  <c:v>0.62280000000000002</c:v>
                </c:pt>
                <c:pt idx="673">
                  <c:v>0.624</c:v>
                </c:pt>
                <c:pt idx="674">
                  <c:v>0.62509999999999999</c:v>
                </c:pt>
                <c:pt idx="675">
                  <c:v>0.62629999999999997</c:v>
                </c:pt>
                <c:pt idx="676">
                  <c:v>0.62739999999999996</c:v>
                </c:pt>
                <c:pt idx="677">
                  <c:v>0.62860000000000005</c:v>
                </c:pt>
                <c:pt idx="678">
                  <c:v>0.62970000000000004</c:v>
                </c:pt>
                <c:pt idx="679">
                  <c:v>0.63090000000000002</c:v>
                </c:pt>
                <c:pt idx="680">
                  <c:v>0.63200000000000001</c:v>
                </c:pt>
                <c:pt idx="681">
                  <c:v>0.63319999999999999</c:v>
                </c:pt>
                <c:pt idx="682">
                  <c:v>0.63429999999999997</c:v>
                </c:pt>
                <c:pt idx="683">
                  <c:v>0.63539999999999996</c:v>
                </c:pt>
                <c:pt idx="684">
                  <c:v>0.63660000000000005</c:v>
                </c:pt>
                <c:pt idx="685">
                  <c:v>0.63770000000000004</c:v>
                </c:pt>
                <c:pt idx="686">
                  <c:v>0.63890000000000002</c:v>
                </c:pt>
                <c:pt idx="687">
                  <c:v>0.64</c:v>
                </c:pt>
                <c:pt idx="688">
                  <c:v>0.64119999999999999</c:v>
                </c:pt>
                <c:pt idx="689">
                  <c:v>0.64229999999999998</c:v>
                </c:pt>
                <c:pt idx="690">
                  <c:v>0.64349999999999996</c:v>
                </c:pt>
                <c:pt idx="691">
                  <c:v>0.64459999999999995</c:v>
                </c:pt>
                <c:pt idx="692">
                  <c:v>0.64580000000000004</c:v>
                </c:pt>
                <c:pt idx="693">
                  <c:v>0.64690000000000003</c:v>
                </c:pt>
                <c:pt idx="694">
                  <c:v>0.64810000000000001</c:v>
                </c:pt>
                <c:pt idx="695">
                  <c:v>0.6492</c:v>
                </c:pt>
                <c:pt idx="696">
                  <c:v>0.65029999999999999</c:v>
                </c:pt>
                <c:pt idx="697">
                  <c:v>0.65149999999999997</c:v>
                </c:pt>
                <c:pt idx="698">
                  <c:v>0.65259999999999996</c:v>
                </c:pt>
                <c:pt idx="699">
                  <c:v>0.65380000000000005</c:v>
                </c:pt>
                <c:pt idx="700">
                  <c:v>0.65490000000000004</c:v>
                </c:pt>
                <c:pt idx="701">
                  <c:v>0.65610000000000002</c:v>
                </c:pt>
                <c:pt idx="702">
                  <c:v>0.65720000000000001</c:v>
                </c:pt>
                <c:pt idx="703">
                  <c:v>0.65839999999999999</c:v>
                </c:pt>
                <c:pt idx="704">
                  <c:v>0.65949999999999998</c:v>
                </c:pt>
                <c:pt idx="705">
                  <c:v>0.66069999999999995</c:v>
                </c:pt>
                <c:pt idx="706">
                  <c:v>0.66180000000000005</c:v>
                </c:pt>
                <c:pt idx="707">
                  <c:v>0.66300000000000003</c:v>
                </c:pt>
                <c:pt idx="708">
                  <c:v>0.66410000000000002</c:v>
                </c:pt>
                <c:pt idx="709">
                  <c:v>0.66520000000000001</c:v>
                </c:pt>
                <c:pt idx="710">
                  <c:v>0.66639999999999999</c:v>
                </c:pt>
                <c:pt idx="711">
                  <c:v>0.66749999999999998</c:v>
                </c:pt>
                <c:pt idx="712">
                  <c:v>0.66869999999999996</c:v>
                </c:pt>
                <c:pt idx="713">
                  <c:v>0.66979999999999995</c:v>
                </c:pt>
                <c:pt idx="714">
                  <c:v>0.67100000000000004</c:v>
                </c:pt>
                <c:pt idx="715">
                  <c:v>0.67210000000000003</c:v>
                </c:pt>
                <c:pt idx="716">
                  <c:v>0.67330000000000001</c:v>
                </c:pt>
                <c:pt idx="717">
                  <c:v>0.6744</c:v>
                </c:pt>
                <c:pt idx="718">
                  <c:v>0.67559999999999998</c:v>
                </c:pt>
                <c:pt idx="719">
                  <c:v>0.67669999999999997</c:v>
                </c:pt>
                <c:pt idx="720">
                  <c:v>0.67789999999999995</c:v>
                </c:pt>
                <c:pt idx="721">
                  <c:v>0.67900000000000005</c:v>
                </c:pt>
                <c:pt idx="722">
                  <c:v>0.68010000000000004</c:v>
                </c:pt>
                <c:pt idx="723">
                  <c:v>0.68130000000000002</c:v>
                </c:pt>
                <c:pt idx="724">
                  <c:v>0.68240000000000001</c:v>
                </c:pt>
                <c:pt idx="725">
                  <c:v>0.68359999999999999</c:v>
                </c:pt>
                <c:pt idx="726">
                  <c:v>0.68469999999999998</c:v>
                </c:pt>
                <c:pt idx="727">
                  <c:v>0.68589999999999995</c:v>
                </c:pt>
                <c:pt idx="728">
                  <c:v>0.68700000000000006</c:v>
                </c:pt>
                <c:pt idx="729">
                  <c:v>0.68820000000000003</c:v>
                </c:pt>
                <c:pt idx="730">
                  <c:v>0.68930000000000002</c:v>
                </c:pt>
                <c:pt idx="731">
                  <c:v>0.6905</c:v>
                </c:pt>
                <c:pt idx="732">
                  <c:v>0.69159999999999999</c:v>
                </c:pt>
                <c:pt idx="733">
                  <c:v>0.69279999999999997</c:v>
                </c:pt>
                <c:pt idx="734">
                  <c:v>0.69389999999999996</c:v>
                </c:pt>
                <c:pt idx="735">
                  <c:v>0.69499999999999995</c:v>
                </c:pt>
                <c:pt idx="736">
                  <c:v>0.69620000000000004</c:v>
                </c:pt>
                <c:pt idx="737">
                  <c:v>0.69730000000000003</c:v>
                </c:pt>
                <c:pt idx="738">
                  <c:v>0.69850000000000001</c:v>
                </c:pt>
                <c:pt idx="739">
                  <c:v>0.6996</c:v>
                </c:pt>
                <c:pt idx="740">
                  <c:v>0.70079999999999998</c:v>
                </c:pt>
                <c:pt idx="741">
                  <c:v>0.70189999999999997</c:v>
                </c:pt>
                <c:pt idx="742">
                  <c:v>0.70309999999999995</c:v>
                </c:pt>
                <c:pt idx="743">
                  <c:v>0.70420000000000005</c:v>
                </c:pt>
                <c:pt idx="744">
                  <c:v>0.70540000000000003</c:v>
                </c:pt>
                <c:pt idx="745">
                  <c:v>0.70650000000000002</c:v>
                </c:pt>
                <c:pt idx="746">
                  <c:v>0.7077</c:v>
                </c:pt>
                <c:pt idx="747">
                  <c:v>0.70879999999999999</c:v>
                </c:pt>
                <c:pt idx="748">
                  <c:v>0.70989999999999998</c:v>
                </c:pt>
                <c:pt idx="749">
                  <c:v>0.71109999999999995</c:v>
                </c:pt>
                <c:pt idx="750">
                  <c:v>0.71220000000000006</c:v>
                </c:pt>
                <c:pt idx="751">
                  <c:v>0.71340000000000003</c:v>
                </c:pt>
                <c:pt idx="752">
                  <c:v>0.71450000000000002</c:v>
                </c:pt>
                <c:pt idx="753">
                  <c:v>0.7157</c:v>
                </c:pt>
                <c:pt idx="754">
                  <c:v>0.71679999999999999</c:v>
                </c:pt>
                <c:pt idx="755">
                  <c:v>0.71799999999999997</c:v>
                </c:pt>
                <c:pt idx="756">
                  <c:v>0.71909999999999996</c:v>
                </c:pt>
                <c:pt idx="757">
                  <c:v>0.72030000000000005</c:v>
                </c:pt>
                <c:pt idx="758">
                  <c:v>0.72140000000000004</c:v>
                </c:pt>
                <c:pt idx="759">
                  <c:v>0.72260000000000002</c:v>
                </c:pt>
                <c:pt idx="760">
                  <c:v>0.72370000000000001</c:v>
                </c:pt>
                <c:pt idx="761">
                  <c:v>0.7248</c:v>
                </c:pt>
                <c:pt idx="762">
                  <c:v>0.72599999999999998</c:v>
                </c:pt>
                <c:pt idx="763">
                  <c:v>0.72709999999999997</c:v>
                </c:pt>
                <c:pt idx="764">
                  <c:v>0.72829999999999995</c:v>
                </c:pt>
                <c:pt idx="765">
                  <c:v>0.72940000000000005</c:v>
                </c:pt>
                <c:pt idx="766">
                  <c:v>0.73060000000000003</c:v>
                </c:pt>
                <c:pt idx="767">
                  <c:v>0.73170000000000002</c:v>
                </c:pt>
                <c:pt idx="768">
                  <c:v>0.7329</c:v>
                </c:pt>
                <c:pt idx="769">
                  <c:v>0.73399999999999999</c:v>
                </c:pt>
                <c:pt idx="770">
                  <c:v>0.73519999999999996</c:v>
                </c:pt>
                <c:pt idx="771">
                  <c:v>0.73629999999999995</c:v>
                </c:pt>
                <c:pt idx="772">
                  <c:v>0.73750000000000004</c:v>
                </c:pt>
                <c:pt idx="773">
                  <c:v>0.73860000000000003</c:v>
                </c:pt>
                <c:pt idx="774">
                  <c:v>0.73970000000000002</c:v>
                </c:pt>
                <c:pt idx="775">
                  <c:v>0.7409</c:v>
                </c:pt>
                <c:pt idx="776">
                  <c:v>0.74199999999999999</c:v>
                </c:pt>
                <c:pt idx="777">
                  <c:v>0.74319999999999997</c:v>
                </c:pt>
                <c:pt idx="778">
                  <c:v>0.74429999999999996</c:v>
                </c:pt>
                <c:pt idx="779">
                  <c:v>0.74550000000000005</c:v>
                </c:pt>
                <c:pt idx="780">
                  <c:v>0.74660000000000004</c:v>
                </c:pt>
                <c:pt idx="781">
                  <c:v>0.74780000000000002</c:v>
                </c:pt>
                <c:pt idx="782">
                  <c:v>0.74890000000000001</c:v>
                </c:pt>
                <c:pt idx="783">
                  <c:v>0.75009999999999999</c:v>
                </c:pt>
                <c:pt idx="784">
                  <c:v>0.75119999999999998</c:v>
                </c:pt>
                <c:pt idx="785">
                  <c:v>0.75239999999999996</c:v>
                </c:pt>
                <c:pt idx="786">
                  <c:v>0.75349999999999995</c:v>
                </c:pt>
                <c:pt idx="787">
                  <c:v>0.75470000000000004</c:v>
                </c:pt>
                <c:pt idx="788">
                  <c:v>0.75580000000000003</c:v>
                </c:pt>
                <c:pt idx="789">
                  <c:v>0.75690000000000002</c:v>
                </c:pt>
                <c:pt idx="790">
                  <c:v>0.7581</c:v>
                </c:pt>
                <c:pt idx="791">
                  <c:v>0.75919999999999999</c:v>
                </c:pt>
                <c:pt idx="792">
                  <c:v>0.76039999999999996</c:v>
                </c:pt>
                <c:pt idx="793">
                  <c:v>0.76149999999999995</c:v>
                </c:pt>
                <c:pt idx="794">
                  <c:v>0.76270000000000004</c:v>
                </c:pt>
                <c:pt idx="795">
                  <c:v>0.76380000000000003</c:v>
                </c:pt>
                <c:pt idx="796">
                  <c:v>0.76500000000000001</c:v>
                </c:pt>
                <c:pt idx="797">
                  <c:v>0.7661</c:v>
                </c:pt>
                <c:pt idx="798">
                  <c:v>0.76729999999999998</c:v>
                </c:pt>
                <c:pt idx="799">
                  <c:v>0.76839999999999997</c:v>
                </c:pt>
                <c:pt idx="800">
                  <c:v>0.76959999999999995</c:v>
                </c:pt>
                <c:pt idx="801">
                  <c:v>0.77070000000000005</c:v>
                </c:pt>
                <c:pt idx="802">
                  <c:v>0.77180000000000004</c:v>
                </c:pt>
                <c:pt idx="803">
                  <c:v>0.77300000000000002</c:v>
                </c:pt>
                <c:pt idx="804">
                  <c:v>0.77410000000000001</c:v>
                </c:pt>
                <c:pt idx="805">
                  <c:v>0.77529999999999999</c:v>
                </c:pt>
                <c:pt idx="806">
                  <c:v>0.77639999999999998</c:v>
                </c:pt>
                <c:pt idx="807">
                  <c:v>0.77759999999999996</c:v>
                </c:pt>
                <c:pt idx="808">
                  <c:v>0.77869999999999995</c:v>
                </c:pt>
                <c:pt idx="809">
                  <c:v>0.77990000000000004</c:v>
                </c:pt>
                <c:pt idx="810">
                  <c:v>0.78100000000000003</c:v>
                </c:pt>
                <c:pt idx="811">
                  <c:v>0.78220000000000001</c:v>
                </c:pt>
                <c:pt idx="812">
                  <c:v>0.7833</c:v>
                </c:pt>
                <c:pt idx="813">
                  <c:v>0.78449999999999998</c:v>
                </c:pt>
                <c:pt idx="814">
                  <c:v>0.78559999999999997</c:v>
                </c:pt>
                <c:pt idx="815">
                  <c:v>0.78669999999999995</c:v>
                </c:pt>
                <c:pt idx="816">
                  <c:v>0.78790000000000004</c:v>
                </c:pt>
                <c:pt idx="817">
                  <c:v>0.78900000000000003</c:v>
                </c:pt>
                <c:pt idx="818">
                  <c:v>0.79020000000000001</c:v>
                </c:pt>
                <c:pt idx="819">
                  <c:v>0.7913</c:v>
                </c:pt>
                <c:pt idx="820">
                  <c:v>0.79249999999999998</c:v>
                </c:pt>
                <c:pt idx="821">
                  <c:v>0.79359999999999997</c:v>
                </c:pt>
                <c:pt idx="822">
                  <c:v>0.79479999999999995</c:v>
                </c:pt>
                <c:pt idx="823">
                  <c:v>0.79590000000000005</c:v>
                </c:pt>
                <c:pt idx="824">
                  <c:v>0.79710000000000003</c:v>
                </c:pt>
                <c:pt idx="825">
                  <c:v>0.79820000000000002</c:v>
                </c:pt>
                <c:pt idx="826">
                  <c:v>0.7994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0.80279999999999996</c:v>
                </c:pt>
                <c:pt idx="830">
                  <c:v>0.80389999999999995</c:v>
                </c:pt>
                <c:pt idx="831">
                  <c:v>0.80510000000000004</c:v>
                </c:pt>
                <c:pt idx="832">
                  <c:v>0.80620000000000003</c:v>
                </c:pt>
                <c:pt idx="833">
                  <c:v>0.80740000000000001</c:v>
                </c:pt>
                <c:pt idx="834">
                  <c:v>0.8085</c:v>
                </c:pt>
                <c:pt idx="835">
                  <c:v>0.80969999999999998</c:v>
                </c:pt>
                <c:pt idx="836">
                  <c:v>0.81079999999999997</c:v>
                </c:pt>
                <c:pt idx="837">
                  <c:v>0.81200000000000006</c:v>
                </c:pt>
                <c:pt idx="838">
                  <c:v>0.81310000000000004</c:v>
                </c:pt>
                <c:pt idx="839">
                  <c:v>0.81430000000000002</c:v>
                </c:pt>
                <c:pt idx="840">
                  <c:v>0.81540000000000001</c:v>
                </c:pt>
                <c:pt idx="841">
                  <c:v>0.8165</c:v>
                </c:pt>
                <c:pt idx="842">
                  <c:v>0.81769999999999998</c:v>
                </c:pt>
                <c:pt idx="843">
                  <c:v>0.81879999999999997</c:v>
                </c:pt>
                <c:pt idx="844">
                  <c:v>0.82</c:v>
                </c:pt>
                <c:pt idx="845">
                  <c:v>0.82110000000000005</c:v>
                </c:pt>
                <c:pt idx="846">
                  <c:v>0.82230000000000003</c:v>
                </c:pt>
                <c:pt idx="847">
                  <c:v>0.82340000000000002</c:v>
                </c:pt>
                <c:pt idx="848">
                  <c:v>0.8246</c:v>
                </c:pt>
                <c:pt idx="849">
                  <c:v>0.82569999999999999</c:v>
                </c:pt>
                <c:pt idx="850">
                  <c:v>0.82689999999999997</c:v>
                </c:pt>
                <c:pt idx="851">
                  <c:v>0.82799999999999996</c:v>
                </c:pt>
                <c:pt idx="852">
                  <c:v>0.82920000000000005</c:v>
                </c:pt>
                <c:pt idx="853">
                  <c:v>0.83030000000000004</c:v>
                </c:pt>
                <c:pt idx="854">
                  <c:v>0.83140000000000003</c:v>
                </c:pt>
                <c:pt idx="855">
                  <c:v>0.83260000000000001</c:v>
                </c:pt>
                <c:pt idx="856">
                  <c:v>0.8337</c:v>
                </c:pt>
                <c:pt idx="857">
                  <c:v>0.83489999999999998</c:v>
                </c:pt>
                <c:pt idx="858">
                  <c:v>0.83599999999999997</c:v>
                </c:pt>
                <c:pt idx="859">
                  <c:v>0.83720000000000006</c:v>
                </c:pt>
                <c:pt idx="860">
                  <c:v>0.83830000000000005</c:v>
                </c:pt>
                <c:pt idx="861">
                  <c:v>0.83950000000000002</c:v>
                </c:pt>
                <c:pt idx="862">
                  <c:v>0.84060000000000001</c:v>
                </c:pt>
                <c:pt idx="863">
                  <c:v>0.84179999999999999</c:v>
                </c:pt>
                <c:pt idx="864">
                  <c:v>0.84289999999999998</c:v>
                </c:pt>
                <c:pt idx="865">
                  <c:v>0.84409999999999996</c:v>
                </c:pt>
                <c:pt idx="866">
                  <c:v>0.84519999999999995</c:v>
                </c:pt>
                <c:pt idx="867">
                  <c:v>0.84630000000000005</c:v>
                </c:pt>
              </c:numCache>
            </c:numRef>
          </c:xVal>
          <c:yVal>
            <c:numRef>
              <c:f>'Gaussian beam 100fC@200kV'!$B$3:$B$870</c:f>
              <c:numCache>
                <c:formatCode>0.00E+00</c:formatCode>
                <c:ptCount val="868"/>
                <c:pt idx="0">
                  <c:v>7.389E-9</c:v>
                </c:pt>
                <c:pt idx="1">
                  <c:v>7.5590000000000001E-9</c:v>
                </c:pt>
                <c:pt idx="2">
                  <c:v>7.5480000000000008E-9</c:v>
                </c:pt>
                <c:pt idx="3">
                  <c:v>7.6769999999999999E-9</c:v>
                </c:pt>
                <c:pt idx="4">
                  <c:v>7.7940000000000002E-9</c:v>
                </c:pt>
                <c:pt idx="5">
                  <c:v>7.8510000000000003E-9</c:v>
                </c:pt>
                <c:pt idx="6">
                  <c:v>7.8139999999999997E-9</c:v>
                </c:pt>
                <c:pt idx="7">
                  <c:v>7.9180000000000002E-9</c:v>
                </c:pt>
                <c:pt idx="8">
                  <c:v>8.0230000000000001E-9</c:v>
                </c:pt>
                <c:pt idx="9">
                  <c:v>8.0160000000000004E-9</c:v>
                </c:pt>
                <c:pt idx="10">
                  <c:v>8.0329999999999999E-9</c:v>
                </c:pt>
                <c:pt idx="11">
                  <c:v>8.0540000000000005E-9</c:v>
                </c:pt>
                <c:pt idx="12">
                  <c:v>8.0369999999999994E-9</c:v>
                </c:pt>
                <c:pt idx="13">
                  <c:v>8.0290000000000003E-9</c:v>
                </c:pt>
                <c:pt idx="14">
                  <c:v>8.1009999999999992E-9</c:v>
                </c:pt>
                <c:pt idx="15">
                  <c:v>8.1080000000000005E-9</c:v>
                </c:pt>
                <c:pt idx="16">
                  <c:v>8.1569999999999999E-9</c:v>
                </c:pt>
                <c:pt idx="17">
                  <c:v>8.0790000000000007E-9</c:v>
                </c:pt>
                <c:pt idx="18">
                  <c:v>8.1080000000000005E-9</c:v>
                </c:pt>
                <c:pt idx="19">
                  <c:v>8.1349999999999997E-9</c:v>
                </c:pt>
                <c:pt idx="20">
                  <c:v>8.1359999999999992E-9</c:v>
                </c:pt>
                <c:pt idx="21">
                  <c:v>8.1549999999999992E-9</c:v>
                </c:pt>
                <c:pt idx="22">
                  <c:v>8.1490000000000007E-9</c:v>
                </c:pt>
                <c:pt idx="23">
                  <c:v>8.1509999999999997E-9</c:v>
                </c:pt>
                <c:pt idx="24">
                  <c:v>8.1370000000000003E-9</c:v>
                </c:pt>
                <c:pt idx="25">
                  <c:v>8.1409999999999999E-9</c:v>
                </c:pt>
                <c:pt idx="26">
                  <c:v>8.1729999999999998E-9</c:v>
                </c:pt>
                <c:pt idx="27">
                  <c:v>8.1780000000000005E-9</c:v>
                </c:pt>
                <c:pt idx="28">
                  <c:v>8.1949999999999999E-9</c:v>
                </c:pt>
                <c:pt idx="29">
                  <c:v>8.2019999999999996E-9</c:v>
                </c:pt>
                <c:pt idx="30">
                  <c:v>8.2100000000000004E-9</c:v>
                </c:pt>
                <c:pt idx="31">
                  <c:v>8.2209999999999996E-9</c:v>
                </c:pt>
                <c:pt idx="32">
                  <c:v>8.233E-9</c:v>
                </c:pt>
                <c:pt idx="33">
                  <c:v>8.2480000000000005E-9</c:v>
                </c:pt>
                <c:pt idx="34">
                  <c:v>8.2659999999999994E-9</c:v>
                </c:pt>
                <c:pt idx="35">
                  <c:v>8.2700000000000006E-9</c:v>
                </c:pt>
                <c:pt idx="36">
                  <c:v>8.2969999999999998E-9</c:v>
                </c:pt>
                <c:pt idx="37">
                  <c:v>8.3300000000000008E-9</c:v>
                </c:pt>
                <c:pt idx="38">
                  <c:v>8.3679999999999992E-9</c:v>
                </c:pt>
                <c:pt idx="39">
                  <c:v>8.4149999999999996E-9</c:v>
                </c:pt>
                <c:pt idx="40">
                  <c:v>8.4700000000000007E-9</c:v>
                </c:pt>
                <c:pt idx="41">
                  <c:v>8.5359999999999995E-9</c:v>
                </c:pt>
                <c:pt idx="42">
                  <c:v>8.6219999999999994E-9</c:v>
                </c:pt>
                <c:pt idx="43">
                  <c:v>8.7150000000000006E-9</c:v>
                </c:pt>
                <c:pt idx="44">
                  <c:v>8.8279999999999997E-9</c:v>
                </c:pt>
                <c:pt idx="45">
                  <c:v>8.9630000000000006E-9</c:v>
                </c:pt>
                <c:pt idx="46">
                  <c:v>9.1220000000000006E-9</c:v>
                </c:pt>
                <c:pt idx="47">
                  <c:v>9.2720000000000002E-9</c:v>
                </c:pt>
                <c:pt idx="48">
                  <c:v>9.479E-9</c:v>
                </c:pt>
                <c:pt idx="49">
                  <c:v>9.7399999999999999E-9</c:v>
                </c:pt>
                <c:pt idx="50">
                  <c:v>1.0050000000000001E-8</c:v>
                </c:pt>
                <c:pt idx="51">
                  <c:v>1.04E-8</c:v>
                </c:pt>
                <c:pt idx="52">
                  <c:v>1.082E-8</c:v>
                </c:pt>
                <c:pt idx="53">
                  <c:v>1.13E-8</c:v>
                </c:pt>
                <c:pt idx="54">
                  <c:v>1.186E-8</c:v>
                </c:pt>
                <c:pt idx="55">
                  <c:v>1.2499999999999999E-8</c:v>
                </c:pt>
                <c:pt idx="56">
                  <c:v>1.323E-8</c:v>
                </c:pt>
                <c:pt idx="57">
                  <c:v>1.407E-8</c:v>
                </c:pt>
                <c:pt idx="58">
                  <c:v>1.5020000000000001E-8</c:v>
                </c:pt>
                <c:pt idx="59">
                  <c:v>1.609E-8</c:v>
                </c:pt>
                <c:pt idx="60">
                  <c:v>1.7290000000000001E-8</c:v>
                </c:pt>
                <c:pt idx="61">
                  <c:v>1.8650000000000002E-8</c:v>
                </c:pt>
                <c:pt idx="62">
                  <c:v>2.0170000000000001E-8</c:v>
                </c:pt>
                <c:pt idx="63">
                  <c:v>2.1859999999999999E-8</c:v>
                </c:pt>
                <c:pt idx="64">
                  <c:v>2.3759999999999999E-8</c:v>
                </c:pt>
                <c:pt idx="65">
                  <c:v>2.5860000000000001E-8</c:v>
                </c:pt>
                <c:pt idx="66">
                  <c:v>2.8220000000000001E-8</c:v>
                </c:pt>
                <c:pt idx="67">
                  <c:v>3.0850000000000002E-8</c:v>
                </c:pt>
                <c:pt idx="68">
                  <c:v>3.3799999999999998E-8</c:v>
                </c:pt>
                <c:pt idx="69">
                  <c:v>3.7119999999999998E-8</c:v>
                </c:pt>
                <c:pt idx="70">
                  <c:v>4.0870000000000001E-8</c:v>
                </c:pt>
                <c:pt idx="71">
                  <c:v>4.5090000000000002E-8</c:v>
                </c:pt>
                <c:pt idx="72">
                  <c:v>4.9840000000000002E-8</c:v>
                </c:pt>
                <c:pt idx="73">
                  <c:v>5.5169999999999997E-8</c:v>
                </c:pt>
                <c:pt idx="74">
                  <c:v>6.1109999999999996E-8</c:v>
                </c:pt>
                <c:pt idx="75">
                  <c:v>6.7690000000000006E-8</c:v>
                </c:pt>
                <c:pt idx="76">
                  <c:v>7.4929999999999997E-8</c:v>
                </c:pt>
                <c:pt idx="77">
                  <c:v>8.2829999999999995E-8</c:v>
                </c:pt>
                <c:pt idx="78">
                  <c:v>9.139E-8</c:v>
                </c:pt>
                <c:pt idx="79">
                  <c:v>1.006E-7</c:v>
                </c:pt>
                <c:pt idx="80">
                  <c:v>1.104E-7</c:v>
                </c:pt>
                <c:pt idx="81">
                  <c:v>1.209E-7</c:v>
                </c:pt>
                <c:pt idx="82">
                  <c:v>1.318E-7</c:v>
                </c:pt>
                <c:pt idx="83">
                  <c:v>1.4329999999999999E-7</c:v>
                </c:pt>
                <c:pt idx="84">
                  <c:v>1.5519999999999999E-7</c:v>
                </c:pt>
                <c:pt idx="85">
                  <c:v>1.6750000000000001E-7</c:v>
                </c:pt>
                <c:pt idx="86">
                  <c:v>1.801E-7</c:v>
                </c:pt>
                <c:pt idx="87">
                  <c:v>1.9289999999999999E-7</c:v>
                </c:pt>
                <c:pt idx="88">
                  <c:v>2.058E-7</c:v>
                </c:pt>
                <c:pt idx="89">
                  <c:v>2.1869999999999999E-7</c:v>
                </c:pt>
                <c:pt idx="90">
                  <c:v>2.3160000000000001E-7</c:v>
                </c:pt>
                <c:pt idx="91">
                  <c:v>2.4429999999999998E-7</c:v>
                </c:pt>
                <c:pt idx="92">
                  <c:v>2.5689999999999998E-7</c:v>
                </c:pt>
                <c:pt idx="93">
                  <c:v>2.692E-7</c:v>
                </c:pt>
                <c:pt idx="94">
                  <c:v>2.811E-7</c:v>
                </c:pt>
                <c:pt idx="95">
                  <c:v>2.9260000000000001E-7</c:v>
                </c:pt>
                <c:pt idx="96">
                  <c:v>3.0359999999999999E-7</c:v>
                </c:pt>
                <c:pt idx="97">
                  <c:v>3.1399999999999998E-7</c:v>
                </c:pt>
                <c:pt idx="98">
                  <c:v>3.2379999999999997E-7</c:v>
                </c:pt>
                <c:pt idx="99">
                  <c:v>3.3290000000000002E-7</c:v>
                </c:pt>
                <c:pt idx="100">
                  <c:v>3.4130000000000002E-7</c:v>
                </c:pt>
                <c:pt idx="101">
                  <c:v>3.4890000000000001E-7</c:v>
                </c:pt>
                <c:pt idx="102">
                  <c:v>3.5569999999999999E-7</c:v>
                </c:pt>
                <c:pt idx="103">
                  <c:v>3.6170000000000002E-7</c:v>
                </c:pt>
                <c:pt idx="104">
                  <c:v>3.6689999999999998E-7</c:v>
                </c:pt>
                <c:pt idx="105">
                  <c:v>3.713E-7</c:v>
                </c:pt>
                <c:pt idx="106">
                  <c:v>3.7479999999999999E-7</c:v>
                </c:pt>
                <c:pt idx="107">
                  <c:v>3.7739999999999998E-7</c:v>
                </c:pt>
                <c:pt idx="108">
                  <c:v>3.7920000000000001E-7</c:v>
                </c:pt>
                <c:pt idx="109">
                  <c:v>3.8029999999999998E-7</c:v>
                </c:pt>
                <c:pt idx="110">
                  <c:v>3.805E-7</c:v>
                </c:pt>
                <c:pt idx="111">
                  <c:v>3.7990000000000001E-7</c:v>
                </c:pt>
                <c:pt idx="112">
                  <c:v>3.7870000000000002E-7</c:v>
                </c:pt>
                <c:pt idx="113">
                  <c:v>3.7669999999999998E-7</c:v>
                </c:pt>
                <c:pt idx="114">
                  <c:v>3.7409999999999999E-7</c:v>
                </c:pt>
                <c:pt idx="115">
                  <c:v>3.7080000000000001E-7</c:v>
                </c:pt>
                <c:pt idx="116">
                  <c:v>3.6699999999999999E-7</c:v>
                </c:pt>
                <c:pt idx="117">
                  <c:v>3.6259999999999998E-7</c:v>
                </c:pt>
                <c:pt idx="118">
                  <c:v>3.5760000000000003E-7</c:v>
                </c:pt>
                <c:pt idx="119">
                  <c:v>3.5209999999999998E-7</c:v>
                </c:pt>
                <c:pt idx="120">
                  <c:v>3.4620000000000002E-7</c:v>
                </c:pt>
                <c:pt idx="121">
                  <c:v>3.3990000000000002E-7</c:v>
                </c:pt>
                <c:pt idx="122">
                  <c:v>3.3309999999999999E-7</c:v>
                </c:pt>
                <c:pt idx="123">
                  <c:v>3.2609999999999999E-7</c:v>
                </c:pt>
                <c:pt idx="124">
                  <c:v>3.1870000000000001E-7</c:v>
                </c:pt>
                <c:pt idx="125">
                  <c:v>3.1119999999999998E-7</c:v>
                </c:pt>
                <c:pt idx="126">
                  <c:v>3.0349999999999998E-7</c:v>
                </c:pt>
                <c:pt idx="127">
                  <c:v>2.9560000000000003E-7</c:v>
                </c:pt>
                <c:pt idx="128">
                  <c:v>2.8770000000000002E-7</c:v>
                </c:pt>
                <c:pt idx="129">
                  <c:v>2.798E-7</c:v>
                </c:pt>
                <c:pt idx="130">
                  <c:v>2.7189999999999999E-7</c:v>
                </c:pt>
                <c:pt idx="131">
                  <c:v>2.6409999999999999E-7</c:v>
                </c:pt>
                <c:pt idx="132">
                  <c:v>2.565E-7</c:v>
                </c:pt>
                <c:pt idx="133">
                  <c:v>2.4900000000000002E-7</c:v>
                </c:pt>
                <c:pt idx="134">
                  <c:v>2.417E-7</c:v>
                </c:pt>
                <c:pt idx="135">
                  <c:v>2.347E-7</c:v>
                </c:pt>
                <c:pt idx="136">
                  <c:v>2.279E-7</c:v>
                </c:pt>
                <c:pt idx="137">
                  <c:v>2.2149999999999999E-7</c:v>
                </c:pt>
                <c:pt idx="138">
                  <c:v>2.153E-7</c:v>
                </c:pt>
                <c:pt idx="139">
                  <c:v>2.0949999999999999E-7</c:v>
                </c:pt>
                <c:pt idx="140">
                  <c:v>2.0410000000000001E-7</c:v>
                </c:pt>
                <c:pt idx="141">
                  <c:v>1.991E-7</c:v>
                </c:pt>
                <c:pt idx="142">
                  <c:v>1.9439999999999999E-7</c:v>
                </c:pt>
                <c:pt idx="143">
                  <c:v>1.902E-7</c:v>
                </c:pt>
                <c:pt idx="144">
                  <c:v>1.8629999999999999E-7</c:v>
                </c:pt>
                <c:pt idx="145">
                  <c:v>1.828E-7</c:v>
                </c:pt>
                <c:pt idx="146">
                  <c:v>1.797E-7</c:v>
                </c:pt>
                <c:pt idx="147">
                  <c:v>1.7700000000000001E-7</c:v>
                </c:pt>
                <c:pt idx="148">
                  <c:v>1.7459999999999999E-7</c:v>
                </c:pt>
                <c:pt idx="149">
                  <c:v>1.7249999999999999E-7</c:v>
                </c:pt>
                <c:pt idx="150">
                  <c:v>1.7079999999999999E-7</c:v>
                </c:pt>
                <c:pt idx="151">
                  <c:v>1.6929999999999999E-7</c:v>
                </c:pt>
                <c:pt idx="152">
                  <c:v>1.681E-7</c:v>
                </c:pt>
                <c:pt idx="153">
                  <c:v>1.6710000000000001E-7</c:v>
                </c:pt>
                <c:pt idx="154">
                  <c:v>1.663E-7</c:v>
                </c:pt>
                <c:pt idx="155">
                  <c:v>1.6570000000000001E-7</c:v>
                </c:pt>
                <c:pt idx="156">
                  <c:v>1.6509999999999999E-7</c:v>
                </c:pt>
                <c:pt idx="157">
                  <c:v>1.6470000000000001E-7</c:v>
                </c:pt>
                <c:pt idx="158">
                  <c:v>1.6430000000000001E-7</c:v>
                </c:pt>
                <c:pt idx="159">
                  <c:v>1.6390000000000001E-7</c:v>
                </c:pt>
                <c:pt idx="160">
                  <c:v>1.6360000000000001E-7</c:v>
                </c:pt>
                <c:pt idx="161">
                  <c:v>1.6330000000000001E-7</c:v>
                </c:pt>
                <c:pt idx="162">
                  <c:v>1.6299999999999999E-7</c:v>
                </c:pt>
                <c:pt idx="163">
                  <c:v>1.6269999999999999E-7</c:v>
                </c:pt>
                <c:pt idx="164">
                  <c:v>1.6229999999999999E-7</c:v>
                </c:pt>
                <c:pt idx="165">
                  <c:v>1.6199999999999999E-7</c:v>
                </c:pt>
                <c:pt idx="166">
                  <c:v>1.6150000000000001E-7</c:v>
                </c:pt>
                <c:pt idx="167">
                  <c:v>1.6110000000000001E-7</c:v>
                </c:pt>
                <c:pt idx="168">
                  <c:v>1.606E-7</c:v>
                </c:pt>
                <c:pt idx="169">
                  <c:v>1.6010000000000001E-7</c:v>
                </c:pt>
                <c:pt idx="170">
                  <c:v>1.5949999999999999E-7</c:v>
                </c:pt>
                <c:pt idx="171">
                  <c:v>1.589E-7</c:v>
                </c:pt>
                <c:pt idx="172">
                  <c:v>1.582E-7</c:v>
                </c:pt>
                <c:pt idx="173">
                  <c:v>1.5760000000000001E-7</c:v>
                </c:pt>
                <c:pt idx="174">
                  <c:v>1.5690000000000001E-7</c:v>
                </c:pt>
                <c:pt idx="175">
                  <c:v>1.5620000000000001E-7</c:v>
                </c:pt>
                <c:pt idx="176">
                  <c:v>1.554E-7</c:v>
                </c:pt>
                <c:pt idx="177">
                  <c:v>1.547E-7</c:v>
                </c:pt>
                <c:pt idx="178">
                  <c:v>1.54E-7</c:v>
                </c:pt>
                <c:pt idx="179">
                  <c:v>1.5340000000000001E-7</c:v>
                </c:pt>
                <c:pt idx="180">
                  <c:v>1.529E-7</c:v>
                </c:pt>
                <c:pt idx="181">
                  <c:v>1.525E-7</c:v>
                </c:pt>
                <c:pt idx="182">
                  <c:v>1.522E-7</c:v>
                </c:pt>
                <c:pt idx="183">
                  <c:v>1.5230000000000001E-7</c:v>
                </c:pt>
                <c:pt idx="184">
                  <c:v>1.526E-7</c:v>
                </c:pt>
                <c:pt idx="185">
                  <c:v>1.532E-7</c:v>
                </c:pt>
                <c:pt idx="186">
                  <c:v>1.5440000000000001E-7</c:v>
                </c:pt>
                <c:pt idx="187">
                  <c:v>1.5599999999999999E-7</c:v>
                </c:pt>
                <c:pt idx="188">
                  <c:v>1.5830000000000001E-7</c:v>
                </c:pt>
                <c:pt idx="189">
                  <c:v>1.613E-7</c:v>
                </c:pt>
                <c:pt idx="190">
                  <c:v>1.6500000000000001E-7</c:v>
                </c:pt>
                <c:pt idx="191">
                  <c:v>1.6929999999999999E-7</c:v>
                </c:pt>
                <c:pt idx="192">
                  <c:v>1.741E-7</c:v>
                </c:pt>
                <c:pt idx="193">
                  <c:v>1.7940000000000001E-7</c:v>
                </c:pt>
                <c:pt idx="194">
                  <c:v>1.8489999999999999E-7</c:v>
                </c:pt>
                <c:pt idx="195">
                  <c:v>1.9040000000000001E-7</c:v>
                </c:pt>
                <c:pt idx="196">
                  <c:v>1.9570000000000001E-7</c:v>
                </c:pt>
                <c:pt idx="197">
                  <c:v>2.008E-7</c:v>
                </c:pt>
                <c:pt idx="198">
                  <c:v>2.054E-7</c:v>
                </c:pt>
                <c:pt idx="199">
                  <c:v>2.0940000000000001E-7</c:v>
                </c:pt>
                <c:pt idx="200">
                  <c:v>2.128E-7</c:v>
                </c:pt>
                <c:pt idx="201">
                  <c:v>2.1549999999999999E-7</c:v>
                </c:pt>
                <c:pt idx="202">
                  <c:v>2.177E-7</c:v>
                </c:pt>
                <c:pt idx="203">
                  <c:v>2.192E-7</c:v>
                </c:pt>
                <c:pt idx="204">
                  <c:v>2.2009999999999999E-7</c:v>
                </c:pt>
                <c:pt idx="205">
                  <c:v>2.205E-7</c:v>
                </c:pt>
                <c:pt idx="206">
                  <c:v>2.2039999999999999E-7</c:v>
                </c:pt>
                <c:pt idx="207">
                  <c:v>2.2000000000000001E-7</c:v>
                </c:pt>
                <c:pt idx="208">
                  <c:v>2.1930000000000001E-7</c:v>
                </c:pt>
                <c:pt idx="209">
                  <c:v>2.184E-7</c:v>
                </c:pt>
                <c:pt idx="210">
                  <c:v>2.1729999999999999E-7</c:v>
                </c:pt>
                <c:pt idx="211">
                  <c:v>2.1610000000000001E-7</c:v>
                </c:pt>
                <c:pt idx="212">
                  <c:v>2.149E-7</c:v>
                </c:pt>
                <c:pt idx="213">
                  <c:v>2.135E-7</c:v>
                </c:pt>
                <c:pt idx="214">
                  <c:v>2.121E-7</c:v>
                </c:pt>
                <c:pt idx="215">
                  <c:v>2.1059999999999999E-7</c:v>
                </c:pt>
                <c:pt idx="216">
                  <c:v>2.0910000000000001E-7</c:v>
                </c:pt>
                <c:pt idx="217">
                  <c:v>2.075E-7</c:v>
                </c:pt>
                <c:pt idx="218">
                  <c:v>2.0599999999999999E-7</c:v>
                </c:pt>
                <c:pt idx="219">
                  <c:v>2.0450000000000001E-7</c:v>
                </c:pt>
                <c:pt idx="220">
                  <c:v>2.03E-7</c:v>
                </c:pt>
                <c:pt idx="221">
                  <c:v>2.015E-7</c:v>
                </c:pt>
                <c:pt idx="222">
                  <c:v>2.001E-7</c:v>
                </c:pt>
                <c:pt idx="223">
                  <c:v>1.987E-7</c:v>
                </c:pt>
                <c:pt idx="224">
                  <c:v>1.9740000000000001E-7</c:v>
                </c:pt>
                <c:pt idx="225">
                  <c:v>1.962E-7</c:v>
                </c:pt>
                <c:pt idx="226">
                  <c:v>1.9509999999999999E-7</c:v>
                </c:pt>
                <c:pt idx="227">
                  <c:v>1.9399999999999999E-7</c:v>
                </c:pt>
                <c:pt idx="228">
                  <c:v>1.931E-7</c:v>
                </c:pt>
                <c:pt idx="229">
                  <c:v>1.9229999999999999E-7</c:v>
                </c:pt>
                <c:pt idx="230">
                  <c:v>1.9149999999999999E-7</c:v>
                </c:pt>
                <c:pt idx="231">
                  <c:v>1.909E-7</c:v>
                </c:pt>
                <c:pt idx="232">
                  <c:v>1.903E-7</c:v>
                </c:pt>
                <c:pt idx="233">
                  <c:v>1.8979999999999999E-7</c:v>
                </c:pt>
                <c:pt idx="234">
                  <c:v>1.8930000000000001E-7</c:v>
                </c:pt>
                <c:pt idx="235">
                  <c:v>1.889E-7</c:v>
                </c:pt>
                <c:pt idx="236">
                  <c:v>1.885E-7</c:v>
                </c:pt>
                <c:pt idx="237">
                  <c:v>1.8830000000000001E-7</c:v>
                </c:pt>
                <c:pt idx="238">
                  <c:v>1.881E-7</c:v>
                </c:pt>
                <c:pt idx="239">
                  <c:v>1.881E-7</c:v>
                </c:pt>
                <c:pt idx="240">
                  <c:v>1.882E-7</c:v>
                </c:pt>
                <c:pt idx="241">
                  <c:v>1.8839999999999999E-7</c:v>
                </c:pt>
                <c:pt idx="242">
                  <c:v>1.8869999999999999E-7</c:v>
                </c:pt>
                <c:pt idx="243">
                  <c:v>1.8900000000000001E-7</c:v>
                </c:pt>
                <c:pt idx="244">
                  <c:v>1.8939999999999999E-7</c:v>
                </c:pt>
                <c:pt idx="245">
                  <c:v>1.899E-7</c:v>
                </c:pt>
                <c:pt idx="246">
                  <c:v>1.903E-7</c:v>
                </c:pt>
                <c:pt idx="247">
                  <c:v>1.9079999999999999E-7</c:v>
                </c:pt>
                <c:pt idx="248">
                  <c:v>1.913E-7</c:v>
                </c:pt>
                <c:pt idx="249">
                  <c:v>1.917E-7</c:v>
                </c:pt>
                <c:pt idx="250">
                  <c:v>1.9219999999999999E-7</c:v>
                </c:pt>
                <c:pt idx="251">
                  <c:v>1.9259999999999999E-7</c:v>
                </c:pt>
                <c:pt idx="252">
                  <c:v>1.931E-7</c:v>
                </c:pt>
                <c:pt idx="253">
                  <c:v>1.9350000000000001E-7</c:v>
                </c:pt>
                <c:pt idx="254">
                  <c:v>1.9399999999999999E-7</c:v>
                </c:pt>
                <c:pt idx="255">
                  <c:v>1.9439999999999999E-7</c:v>
                </c:pt>
                <c:pt idx="256">
                  <c:v>1.948E-7</c:v>
                </c:pt>
                <c:pt idx="257">
                  <c:v>1.9530000000000001E-7</c:v>
                </c:pt>
                <c:pt idx="258">
                  <c:v>1.956E-7</c:v>
                </c:pt>
                <c:pt idx="259">
                  <c:v>1.9600000000000001E-7</c:v>
                </c:pt>
                <c:pt idx="260">
                  <c:v>1.963E-7</c:v>
                </c:pt>
                <c:pt idx="261">
                  <c:v>1.9649999999999999E-7</c:v>
                </c:pt>
                <c:pt idx="262">
                  <c:v>1.9670000000000001E-7</c:v>
                </c:pt>
                <c:pt idx="263">
                  <c:v>1.969E-7</c:v>
                </c:pt>
                <c:pt idx="264">
                  <c:v>1.9710000000000001E-7</c:v>
                </c:pt>
                <c:pt idx="265">
                  <c:v>1.9719999999999999E-7</c:v>
                </c:pt>
                <c:pt idx="266">
                  <c:v>1.973E-7</c:v>
                </c:pt>
                <c:pt idx="267">
                  <c:v>1.9740000000000001E-7</c:v>
                </c:pt>
                <c:pt idx="268">
                  <c:v>1.9740000000000001E-7</c:v>
                </c:pt>
                <c:pt idx="269">
                  <c:v>1.9749999999999999E-7</c:v>
                </c:pt>
                <c:pt idx="270">
                  <c:v>1.976E-7</c:v>
                </c:pt>
                <c:pt idx="271">
                  <c:v>1.976E-7</c:v>
                </c:pt>
                <c:pt idx="272">
                  <c:v>1.976E-7</c:v>
                </c:pt>
                <c:pt idx="273">
                  <c:v>1.977E-7</c:v>
                </c:pt>
                <c:pt idx="274">
                  <c:v>1.977E-7</c:v>
                </c:pt>
                <c:pt idx="275">
                  <c:v>1.977E-7</c:v>
                </c:pt>
                <c:pt idx="276">
                  <c:v>1.977E-7</c:v>
                </c:pt>
                <c:pt idx="277">
                  <c:v>1.977E-7</c:v>
                </c:pt>
                <c:pt idx="278">
                  <c:v>1.9780000000000001E-7</c:v>
                </c:pt>
                <c:pt idx="279">
                  <c:v>1.9780000000000001E-7</c:v>
                </c:pt>
                <c:pt idx="280">
                  <c:v>1.9780000000000001E-7</c:v>
                </c:pt>
                <c:pt idx="281">
                  <c:v>1.9780000000000001E-7</c:v>
                </c:pt>
                <c:pt idx="282">
                  <c:v>1.9780000000000001E-7</c:v>
                </c:pt>
                <c:pt idx="283">
                  <c:v>1.9780000000000001E-7</c:v>
                </c:pt>
                <c:pt idx="284">
                  <c:v>1.9780000000000001E-7</c:v>
                </c:pt>
                <c:pt idx="285">
                  <c:v>1.9780000000000001E-7</c:v>
                </c:pt>
                <c:pt idx="286">
                  <c:v>1.9780000000000001E-7</c:v>
                </c:pt>
                <c:pt idx="287">
                  <c:v>1.9780000000000001E-7</c:v>
                </c:pt>
                <c:pt idx="288">
                  <c:v>1.9780000000000001E-7</c:v>
                </c:pt>
                <c:pt idx="289">
                  <c:v>1.9780000000000001E-7</c:v>
                </c:pt>
                <c:pt idx="290">
                  <c:v>1.9780000000000001E-7</c:v>
                </c:pt>
                <c:pt idx="291">
                  <c:v>1.9780000000000001E-7</c:v>
                </c:pt>
                <c:pt idx="292">
                  <c:v>1.9780000000000001E-7</c:v>
                </c:pt>
                <c:pt idx="293">
                  <c:v>1.9780000000000001E-7</c:v>
                </c:pt>
                <c:pt idx="294">
                  <c:v>1.9789999999999999E-7</c:v>
                </c:pt>
                <c:pt idx="295">
                  <c:v>1.9789999999999999E-7</c:v>
                </c:pt>
                <c:pt idx="296">
                  <c:v>1.9789999999999999E-7</c:v>
                </c:pt>
                <c:pt idx="297">
                  <c:v>1.9789999999999999E-7</c:v>
                </c:pt>
                <c:pt idx="298">
                  <c:v>1.9789999999999999E-7</c:v>
                </c:pt>
                <c:pt idx="299">
                  <c:v>1.9789999999999999E-7</c:v>
                </c:pt>
                <c:pt idx="300">
                  <c:v>1.9789999999999999E-7</c:v>
                </c:pt>
                <c:pt idx="301">
                  <c:v>1.9789999999999999E-7</c:v>
                </c:pt>
                <c:pt idx="302">
                  <c:v>1.9789999999999999E-7</c:v>
                </c:pt>
                <c:pt idx="303">
                  <c:v>1.9789999999999999E-7</c:v>
                </c:pt>
                <c:pt idx="304">
                  <c:v>1.9789999999999999E-7</c:v>
                </c:pt>
                <c:pt idx="305">
                  <c:v>1.9789999999999999E-7</c:v>
                </c:pt>
                <c:pt idx="306">
                  <c:v>1.9789999999999999E-7</c:v>
                </c:pt>
                <c:pt idx="307">
                  <c:v>1.9789999999999999E-7</c:v>
                </c:pt>
                <c:pt idx="308">
                  <c:v>1.9789999999999999E-7</c:v>
                </c:pt>
                <c:pt idx="309">
                  <c:v>1.9789999999999999E-7</c:v>
                </c:pt>
                <c:pt idx="310">
                  <c:v>1.9789999999999999E-7</c:v>
                </c:pt>
                <c:pt idx="311">
                  <c:v>1.9789999999999999E-7</c:v>
                </c:pt>
                <c:pt idx="312">
                  <c:v>1.9789999999999999E-7</c:v>
                </c:pt>
                <c:pt idx="313">
                  <c:v>1.9789999999999999E-7</c:v>
                </c:pt>
                <c:pt idx="314">
                  <c:v>1.9789999999999999E-7</c:v>
                </c:pt>
                <c:pt idx="315">
                  <c:v>1.9789999999999999E-7</c:v>
                </c:pt>
                <c:pt idx="316">
                  <c:v>1.9789999999999999E-7</c:v>
                </c:pt>
                <c:pt idx="317">
                  <c:v>1.9789999999999999E-7</c:v>
                </c:pt>
                <c:pt idx="318">
                  <c:v>1.9789999999999999E-7</c:v>
                </c:pt>
                <c:pt idx="319">
                  <c:v>1.9789999999999999E-7</c:v>
                </c:pt>
                <c:pt idx="320">
                  <c:v>1.9789999999999999E-7</c:v>
                </c:pt>
                <c:pt idx="321">
                  <c:v>1.9789999999999999E-7</c:v>
                </c:pt>
                <c:pt idx="322">
                  <c:v>1.9789999999999999E-7</c:v>
                </c:pt>
                <c:pt idx="323">
                  <c:v>1.9789999999999999E-7</c:v>
                </c:pt>
                <c:pt idx="324">
                  <c:v>1.9789999999999999E-7</c:v>
                </c:pt>
                <c:pt idx="325">
                  <c:v>1.9789999999999999E-7</c:v>
                </c:pt>
                <c:pt idx="326">
                  <c:v>1.9789999999999999E-7</c:v>
                </c:pt>
                <c:pt idx="327">
                  <c:v>1.9789999999999999E-7</c:v>
                </c:pt>
                <c:pt idx="328">
                  <c:v>1.9789999999999999E-7</c:v>
                </c:pt>
                <c:pt idx="329">
                  <c:v>1.9789999999999999E-7</c:v>
                </c:pt>
                <c:pt idx="330">
                  <c:v>1.9789999999999999E-7</c:v>
                </c:pt>
                <c:pt idx="331">
                  <c:v>1.9789999999999999E-7</c:v>
                </c:pt>
                <c:pt idx="332">
                  <c:v>1.9789999999999999E-7</c:v>
                </c:pt>
                <c:pt idx="333">
                  <c:v>1.9789999999999999E-7</c:v>
                </c:pt>
                <c:pt idx="334">
                  <c:v>1.9789999999999999E-7</c:v>
                </c:pt>
                <c:pt idx="335">
                  <c:v>1.9789999999999999E-7</c:v>
                </c:pt>
                <c:pt idx="336">
                  <c:v>1.9789999999999999E-7</c:v>
                </c:pt>
                <c:pt idx="337">
                  <c:v>1.9789999999999999E-7</c:v>
                </c:pt>
                <c:pt idx="338">
                  <c:v>1.9789999999999999E-7</c:v>
                </c:pt>
                <c:pt idx="339">
                  <c:v>1.9789999999999999E-7</c:v>
                </c:pt>
                <c:pt idx="340">
                  <c:v>1.9789999999999999E-7</c:v>
                </c:pt>
                <c:pt idx="341">
                  <c:v>1.9789999999999999E-7</c:v>
                </c:pt>
                <c:pt idx="342">
                  <c:v>1.9789999999999999E-7</c:v>
                </c:pt>
                <c:pt idx="343">
                  <c:v>1.9789999999999999E-7</c:v>
                </c:pt>
                <c:pt idx="344">
                  <c:v>1.9789999999999999E-7</c:v>
                </c:pt>
                <c:pt idx="345">
                  <c:v>1.9789999999999999E-7</c:v>
                </c:pt>
                <c:pt idx="346">
                  <c:v>1.9789999999999999E-7</c:v>
                </c:pt>
                <c:pt idx="347">
                  <c:v>1.9789999999999999E-7</c:v>
                </c:pt>
                <c:pt idx="348">
                  <c:v>1.9789999999999999E-7</c:v>
                </c:pt>
                <c:pt idx="349">
                  <c:v>1.9789999999999999E-7</c:v>
                </c:pt>
                <c:pt idx="350">
                  <c:v>1.9789999999999999E-7</c:v>
                </c:pt>
                <c:pt idx="351">
                  <c:v>1.9789999999999999E-7</c:v>
                </c:pt>
                <c:pt idx="352">
                  <c:v>1.9789999999999999E-7</c:v>
                </c:pt>
                <c:pt idx="353">
                  <c:v>1.9789999999999999E-7</c:v>
                </c:pt>
                <c:pt idx="354">
                  <c:v>1.9789999999999999E-7</c:v>
                </c:pt>
                <c:pt idx="355">
                  <c:v>1.9789999999999999E-7</c:v>
                </c:pt>
                <c:pt idx="356">
                  <c:v>1.9789999999999999E-7</c:v>
                </c:pt>
                <c:pt idx="357">
                  <c:v>1.9789999999999999E-7</c:v>
                </c:pt>
                <c:pt idx="358">
                  <c:v>1.9789999999999999E-7</c:v>
                </c:pt>
                <c:pt idx="359">
                  <c:v>1.9789999999999999E-7</c:v>
                </c:pt>
                <c:pt idx="360">
                  <c:v>1.9789999999999999E-7</c:v>
                </c:pt>
                <c:pt idx="361">
                  <c:v>1.9789999999999999E-7</c:v>
                </c:pt>
                <c:pt idx="362">
                  <c:v>1.9789999999999999E-7</c:v>
                </c:pt>
                <c:pt idx="363">
                  <c:v>1.9789999999999999E-7</c:v>
                </c:pt>
                <c:pt idx="364">
                  <c:v>1.9789999999999999E-7</c:v>
                </c:pt>
                <c:pt idx="365">
                  <c:v>1.9789999999999999E-7</c:v>
                </c:pt>
                <c:pt idx="366">
                  <c:v>1.9789999999999999E-7</c:v>
                </c:pt>
                <c:pt idx="367">
                  <c:v>1.9789999999999999E-7</c:v>
                </c:pt>
                <c:pt idx="368">
                  <c:v>1.9789999999999999E-7</c:v>
                </c:pt>
                <c:pt idx="369">
                  <c:v>1.9789999999999999E-7</c:v>
                </c:pt>
                <c:pt idx="370">
                  <c:v>1.9789999999999999E-7</c:v>
                </c:pt>
                <c:pt idx="371">
                  <c:v>1.9789999999999999E-7</c:v>
                </c:pt>
                <c:pt idx="372">
                  <c:v>1.9789999999999999E-7</c:v>
                </c:pt>
                <c:pt idx="373">
                  <c:v>1.9789999999999999E-7</c:v>
                </c:pt>
                <c:pt idx="374">
                  <c:v>1.9789999999999999E-7</c:v>
                </c:pt>
                <c:pt idx="375">
                  <c:v>1.9789999999999999E-7</c:v>
                </c:pt>
                <c:pt idx="376">
                  <c:v>1.9789999999999999E-7</c:v>
                </c:pt>
                <c:pt idx="377">
                  <c:v>1.9789999999999999E-7</c:v>
                </c:pt>
                <c:pt idx="378">
                  <c:v>1.9789999999999999E-7</c:v>
                </c:pt>
                <c:pt idx="379">
                  <c:v>1.9789999999999999E-7</c:v>
                </c:pt>
                <c:pt idx="380">
                  <c:v>1.9789999999999999E-7</c:v>
                </c:pt>
                <c:pt idx="381">
                  <c:v>1.9789999999999999E-7</c:v>
                </c:pt>
                <c:pt idx="382">
                  <c:v>1.9789999999999999E-7</c:v>
                </c:pt>
                <c:pt idx="383">
                  <c:v>1.9789999999999999E-7</c:v>
                </c:pt>
                <c:pt idx="384">
                  <c:v>1.9789999999999999E-7</c:v>
                </c:pt>
                <c:pt idx="385">
                  <c:v>1.9789999999999999E-7</c:v>
                </c:pt>
                <c:pt idx="386">
                  <c:v>1.9789999999999999E-7</c:v>
                </c:pt>
                <c:pt idx="387">
                  <c:v>1.9789999999999999E-7</c:v>
                </c:pt>
                <c:pt idx="388">
                  <c:v>1.9789999999999999E-7</c:v>
                </c:pt>
                <c:pt idx="389">
                  <c:v>1.9789999999999999E-7</c:v>
                </c:pt>
                <c:pt idx="390">
                  <c:v>1.9789999999999999E-7</c:v>
                </c:pt>
                <c:pt idx="391">
                  <c:v>1.9789999999999999E-7</c:v>
                </c:pt>
                <c:pt idx="392">
                  <c:v>1.9789999999999999E-7</c:v>
                </c:pt>
                <c:pt idx="393">
                  <c:v>1.9789999999999999E-7</c:v>
                </c:pt>
                <c:pt idx="394">
                  <c:v>1.9789999999999999E-7</c:v>
                </c:pt>
                <c:pt idx="395">
                  <c:v>1.9789999999999999E-7</c:v>
                </c:pt>
                <c:pt idx="396">
                  <c:v>1.9789999999999999E-7</c:v>
                </c:pt>
                <c:pt idx="397">
                  <c:v>1.9789999999999999E-7</c:v>
                </c:pt>
                <c:pt idx="398">
                  <c:v>1.9789999999999999E-7</c:v>
                </c:pt>
                <c:pt idx="399">
                  <c:v>1.9789999999999999E-7</c:v>
                </c:pt>
                <c:pt idx="400">
                  <c:v>1.9789999999999999E-7</c:v>
                </c:pt>
                <c:pt idx="401">
                  <c:v>1.9789999999999999E-7</c:v>
                </c:pt>
                <c:pt idx="402">
                  <c:v>1.9789999999999999E-7</c:v>
                </c:pt>
                <c:pt idx="403">
                  <c:v>1.9789999999999999E-7</c:v>
                </c:pt>
                <c:pt idx="404">
                  <c:v>1.9789999999999999E-7</c:v>
                </c:pt>
                <c:pt idx="405">
                  <c:v>1.9789999999999999E-7</c:v>
                </c:pt>
                <c:pt idx="406">
                  <c:v>1.9789999999999999E-7</c:v>
                </c:pt>
                <c:pt idx="407">
                  <c:v>1.9789999999999999E-7</c:v>
                </c:pt>
                <c:pt idx="408">
                  <c:v>1.9789999999999999E-7</c:v>
                </c:pt>
                <c:pt idx="409">
                  <c:v>1.9789999999999999E-7</c:v>
                </c:pt>
                <c:pt idx="410">
                  <c:v>1.9789999999999999E-7</c:v>
                </c:pt>
                <c:pt idx="411">
                  <c:v>1.9789999999999999E-7</c:v>
                </c:pt>
                <c:pt idx="412">
                  <c:v>1.9789999999999999E-7</c:v>
                </c:pt>
                <c:pt idx="413">
                  <c:v>1.9789999999999999E-7</c:v>
                </c:pt>
                <c:pt idx="414">
                  <c:v>1.9789999999999999E-7</c:v>
                </c:pt>
                <c:pt idx="415">
                  <c:v>1.9789999999999999E-7</c:v>
                </c:pt>
                <c:pt idx="416">
                  <c:v>1.9789999999999999E-7</c:v>
                </c:pt>
                <c:pt idx="417">
                  <c:v>1.9789999999999999E-7</c:v>
                </c:pt>
                <c:pt idx="418">
                  <c:v>1.9789999999999999E-7</c:v>
                </c:pt>
                <c:pt idx="419">
                  <c:v>1.9789999999999999E-7</c:v>
                </c:pt>
                <c:pt idx="420">
                  <c:v>1.9789999999999999E-7</c:v>
                </c:pt>
                <c:pt idx="421">
                  <c:v>1.9789999999999999E-7</c:v>
                </c:pt>
                <c:pt idx="422">
                  <c:v>1.9789999999999999E-7</c:v>
                </c:pt>
                <c:pt idx="423">
                  <c:v>1.9789999999999999E-7</c:v>
                </c:pt>
                <c:pt idx="424">
                  <c:v>1.9789999999999999E-7</c:v>
                </c:pt>
                <c:pt idx="425">
                  <c:v>1.9789999999999999E-7</c:v>
                </c:pt>
                <c:pt idx="426">
                  <c:v>1.9789999999999999E-7</c:v>
                </c:pt>
                <c:pt idx="427">
                  <c:v>1.9789999999999999E-7</c:v>
                </c:pt>
                <c:pt idx="428">
                  <c:v>1.9789999999999999E-7</c:v>
                </c:pt>
                <c:pt idx="429">
                  <c:v>1.9789999999999999E-7</c:v>
                </c:pt>
                <c:pt idx="430">
                  <c:v>1.9789999999999999E-7</c:v>
                </c:pt>
                <c:pt idx="431">
                  <c:v>1.9789999999999999E-7</c:v>
                </c:pt>
                <c:pt idx="432">
                  <c:v>1.9789999999999999E-7</c:v>
                </c:pt>
                <c:pt idx="433">
                  <c:v>1.9789999999999999E-7</c:v>
                </c:pt>
                <c:pt idx="434">
                  <c:v>1.9789999999999999E-7</c:v>
                </c:pt>
                <c:pt idx="435">
                  <c:v>1.9789999999999999E-7</c:v>
                </c:pt>
                <c:pt idx="436">
                  <c:v>1.9789999999999999E-7</c:v>
                </c:pt>
                <c:pt idx="437">
                  <c:v>1.9789999999999999E-7</c:v>
                </c:pt>
                <c:pt idx="438">
                  <c:v>1.9789999999999999E-7</c:v>
                </c:pt>
                <c:pt idx="439">
                  <c:v>1.9789999999999999E-7</c:v>
                </c:pt>
                <c:pt idx="440">
                  <c:v>1.9789999999999999E-7</c:v>
                </c:pt>
                <c:pt idx="441">
                  <c:v>1.9789999999999999E-7</c:v>
                </c:pt>
                <c:pt idx="442">
                  <c:v>1.9789999999999999E-7</c:v>
                </c:pt>
                <c:pt idx="443">
                  <c:v>1.9789999999999999E-7</c:v>
                </c:pt>
                <c:pt idx="444">
                  <c:v>1.9789999999999999E-7</c:v>
                </c:pt>
                <c:pt idx="445">
                  <c:v>1.9789999999999999E-7</c:v>
                </c:pt>
                <c:pt idx="446">
                  <c:v>1.9789999999999999E-7</c:v>
                </c:pt>
                <c:pt idx="447">
                  <c:v>1.9789999999999999E-7</c:v>
                </c:pt>
                <c:pt idx="448">
                  <c:v>1.9789999999999999E-7</c:v>
                </c:pt>
                <c:pt idx="449">
                  <c:v>1.9789999999999999E-7</c:v>
                </c:pt>
                <c:pt idx="450">
                  <c:v>1.9789999999999999E-7</c:v>
                </c:pt>
                <c:pt idx="451">
                  <c:v>1.9789999999999999E-7</c:v>
                </c:pt>
                <c:pt idx="452">
                  <c:v>1.9789999999999999E-7</c:v>
                </c:pt>
                <c:pt idx="453">
                  <c:v>1.9789999999999999E-7</c:v>
                </c:pt>
                <c:pt idx="454">
                  <c:v>1.9789999999999999E-7</c:v>
                </c:pt>
                <c:pt idx="455">
                  <c:v>1.9789999999999999E-7</c:v>
                </c:pt>
                <c:pt idx="456">
                  <c:v>1.9789999999999999E-7</c:v>
                </c:pt>
                <c:pt idx="457">
                  <c:v>1.9789999999999999E-7</c:v>
                </c:pt>
                <c:pt idx="458">
                  <c:v>1.9789999999999999E-7</c:v>
                </c:pt>
                <c:pt idx="459">
                  <c:v>1.9789999999999999E-7</c:v>
                </c:pt>
                <c:pt idx="460">
                  <c:v>1.9789999999999999E-7</c:v>
                </c:pt>
                <c:pt idx="461">
                  <c:v>1.9789999999999999E-7</c:v>
                </c:pt>
                <c:pt idx="462">
                  <c:v>1.9789999999999999E-7</c:v>
                </c:pt>
                <c:pt idx="463">
                  <c:v>1.9789999999999999E-7</c:v>
                </c:pt>
                <c:pt idx="464">
                  <c:v>1.9789999999999999E-7</c:v>
                </c:pt>
                <c:pt idx="465">
                  <c:v>1.9789999999999999E-7</c:v>
                </c:pt>
                <c:pt idx="466">
                  <c:v>1.9789999999999999E-7</c:v>
                </c:pt>
                <c:pt idx="467">
                  <c:v>1.9789999999999999E-7</c:v>
                </c:pt>
                <c:pt idx="468">
                  <c:v>1.9789999999999999E-7</c:v>
                </c:pt>
                <c:pt idx="469">
                  <c:v>1.9789999999999999E-7</c:v>
                </c:pt>
                <c:pt idx="470">
                  <c:v>1.9789999999999999E-7</c:v>
                </c:pt>
                <c:pt idx="471">
                  <c:v>1.9789999999999999E-7</c:v>
                </c:pt>
                <c:pt idx="472">
                  <c:v>1.9789999999999999E-7</c:v>
                </c:pt>
                <c:pt idx="473">
                  <c:v>1.9789999999999999E-7</c:v>
                </c:pt>
                <c:pt idx="474">
                  <c:v>1.9789999999999999E-7</c:v>
                </c:pt>
                <c:pt idx="475">
                  <c:v>1.9789999999999999E-7</c:v>
                </c:pt>
                <c:pt idx="476">
                  <c:v>1.9789999999999999E-7</c:v>
                </c:pt>
                <c:pt idx="477">
                  <c:v>1.9789999999999999E-7</c:v>
                </c:pt>
                <c:pt idx="478">
                  <c:v>1.9789999999999999E-7</c:v>
                </c:pt>
                <c:pt idx="479">
                  <c:v>1.9789999999999999E-7</c:v>
                </c:pt>
                <c:pt idx="480">
                  <c:v>1.9789999999999999E-7</c:v>
                </c:pt>
                <c:pt idx="481">
                  <c:v>1.9789999999999999E-7</c:v>
                </c:pt>
                <c:pt idx="482">
                  <c:v>1.9789999999999999E-7</c:v>
                </c:pt>
                <c:pt idx="483">
                  <c:v>1.9789999999999999E-7</c:v>
                </c:pt>
                <c:pt idx="484">
                  <c:v>1.9789999999999999E-7</c:v>
                </c:pt>
                <c:pt idx="485">
                  <c:v>1.9789999999999999E-7</c:v>
                </c:pt>
                <c:pt idx="486">
                  <c:v>1.9789999999999999E-7</c:v>
                </c:pt>
                <c:pt idx="487">
                  <c:v>1.9789999999999999E-7</c:v>
                </c:pt>
                <c:pt idx="488">
                  <c:v>1.9789999999999999E-7</c:v>
                </c:pt>
                <c:pt idx="489">
                  <c:v>1.9789999999999999E-7</c:v>
                </c:pt>
                <c:pt idx="490">
                  <c:v>1.9789999999999999E-7</c:v>
                </c:pt>
                <c:pt idx="491">
                  <c:v>1.9789999999999999E-7</c:v>
                </c:pt>
                <c:pt idx="492">
                  <c:v>1.9789999999999999E-7</c:v>
                </c:pt>
                <c:pt idx="493">
                  <c:v>1.9789999999999999E-7</c:v>
                </c:pt>
                <c:pt idx="494">
                  <c:v>1.9789999999999999E-7</c:v>
                </c:pt>
                <c:pt idx="495">
                  <c:v>1.9789999999999999E-7</c:v>
                </c:pt>
                <c:pt idx="496">
                  <c:v>1.9789999999999999E-7</c:v>
                </c:pt>
                <c:pt idx="497">
                  <c:v>1.9789999999999999E-7</c:v>
                </c:pt>
                <c:pt idx="498">
                  <c:v>1.9789999999999999E-7</c:v>
                </c:pt>
                <c:pt idx="499">
                  <c:v>1.9789999999999999E-7</c:v>
                </c:pt>
                <c:pt idx="500">
                  <c:v>1.9789999999999999E-7</c:v>
                </c:pt>
                <c:pt idx="501">
                  <c:v>1.9789999999999999E-7</c:v>
                </c:pt>
                <c:pt idx="502">
                  <c:v>1.9789999999999999E-7</c:v>
                </c:pt>
                <c:pt idx="503">
                  <c:v>1.9789999999999999E-7</c:v>
                </c:pt>
                <c:pt idx="504">
                  <c:v>1.9789999999999999E-7</c:v>
                </c:pt>
                <c:pt idx="505">
                  <c:v>1.9789999999999999E-7</c:v>
                </c:pt>
                <c:pt idx="506">
                  <c:v>1.9789999999999999E-7</c:v>
                </c:pt>
                <c:pt idx="507">
                  <c:v>1.9789999999999999E-7</c:v>
                </c:pt>
                <c:pt idx="508">
                  <c:v>1.9789999999999999E-7</c:v>
                </c:pt>
                <c:pt idx="509">
                  <c:v>1.9789999999999999E-7</c:v>
                </c:pt>
                <c:pt idx="510">
                  <c:v>1.9789999999999999E-7</c:v>
                </c:pt>
                <c:pt idx="511">
                  <c:v>1.9789999999999999E-7</c:v>
                </c:pt>
                <c:pt idx="512">
                  <c:v>1.9789999999999999E-7</c:v>
                </c:pt>
                <c:pt idx="513">
                  <c:v>1.9789999999999999E-7</c:v>
                </c:pt>
                <c:pt idx="514">
                  <c:v>1.9789999999999999E-7</c:v>
                </c:pt>
                <c:pt idx="515">
                  <c:v>1.9789999999999999E-7</c:v>
                </c:pt>
                <c:pt idx="516">
                  <c:v>1.9789999999999999E-7</c:v>
                </c:pt>
                <c:pt idx="517">
                  <c:v>1.9789999999999999E-7</c:v>
                </c:pt>
                <c:pt idx="518">
                  <c:v>1.9789999999999999E-7</c:v>
                </c:pt>
                <c:pt idx="519">
                  <c:v>1.9789999999999999E-7</c:v>
                </c:pt>
                <c:pt idx="520">
                  <c:v>1.9789999999999999E-7</c:v>
                </c:pt>
                <c:pt idx="521">
                  <c:v>1.9789999999999999E-7</c:v>
                </c:pt>
                <c:pt idx="522">
                  <c:v>1.9789999999999999E-7</c:v>
                </c:pt>
                <c:pt idx="523">
                  <c:v>1.9789999999999999E-7</c:v>
                </c:pt>
                <c:pt idx="524">
                  <c:v>1.9789999999999999E-7</c:v>
                </c:pt>
                <c:pt idx="525">
                  <c:v>1.9789999999999999E-7</c:v>
                </c:pt>
                <c:pt idx="526">
                  <c:v>1.9789999999999999E-7</c:v>
                </c:pt>
                <c:pt idx="527">
                  <c:v>1.9789999999999999E-7</c:v>
                </c:pt>
                <c:pt idx="528">
                  <c:v>1.9789999999999999E-7</c:v>
                </c:pt>
                <c:pt idx="529">
                  <c:v>1.9789999999999999E-7</c:v>
                </c:pt>
                <c:pt idx="530">
                  <c:v>1.9789999999999999E-7</c:v>
                </c:pt>
                <c:pt idx="531">
                  <c:v>1.9789999999999999E-7</c:v>
                </c:pt>
                <c:pt idx="532">
                  <c:v>1.9789999999999999E-7</c:v>
                </c:pt>
                <c:pt idx="533">
                  <c:v>1.9789999999999999E-7</c:v>
                </c:pt>
                <c:pt idx="534">
                  <c:v>1.9789999999999999E-7</c:v>
                </c:pt>
                <c:pt idx="535">
                  <c:v>1.9789999999999999E-7</c:v>
                </c:pt>
                <c:pt idx="536">
                  <c:v>1.9789999999999999E-7</c:v>
                </c:pt>
                <c:pt idx="537">
                  <c:v>1.9789999999999999E-7</c:v>
                </c:pt>
                <c:pt idx="538">
                  <c:v>1.9789999999999999E-7</c:v>
                </c:pt>
                <c:pt idx="539">
                  <c:v>1.9789999999999999E-7</c:v>
                </c:pt>
                <c:pt idx="540">
                  <c:v>1.9789999999999999E-7</c:v>
                </c:pt>
                <c:pt idx="541">
                  <c:v>1.9789999999999999E-7</c:v>
                </c:pt>
                <c:pt idx="542">
                  <c:v>1.9789999999999999E-7</c:v>
                </c:pt>
                <c:pt idx="543">
                  <c:v>1.9789999999999999E-7</c:v>
                </c:pt>
                <c:pt idx="544">
                  <c:v>1.9789999999999999E-7</c:v>
                </c:pt>
                <c:pt idx="545">
                  <c:v>1.9789999999999999E-7</c:v>
                </c:pt>
                <c:pt idx="546">
                  <c:v>1.9789999999999999E-7</c:v>
                </c:pt>
                <c:pt idx="547">
                  <c:v>1.9789999999999999E-7</c:v>
                </c:pt>
                <c:pt idx="548">
                  <c:v>1.9789999999999999E-7</c:v>
                </c:pt>
                <c:pt idx="549">
                  <c:v>1.9789999999999999E-7</c:v>
                </c:pt>
                <c:pt idx="550">
                  <c:v>1.9789999999999999E-7</c:v>
                </c:pt>
                <c:pt idx="551">
                  <c:v>1.9789999999999999E-7</c:v>
                </c:pt>
                <c:pt idx="552">
                  <c:v>1.9789999999999999E-7</c:v>
                </c:pt>
                <c:pt idx="553">
                  <c:v>1.9789999999999999E-7</c:v>
                </c:pt>
                <c:pt idx="554">
                  <c:v>1.9789999999999999E-7</c:v>
                </c:pt>
                <c:pt idx="555">
                  <c:v>1.9789999999999999E-7</c:v>
                </c:pt>
                <c:pt idx="556">
                  <c:v>1.9789999999999999E-7</c:v>
                </c:pt>
                <c:pt idx="557">
                  <c:v>1.9789999999999999E-7</c:v>
                </c:pt>
                <c:pt idx="558">
                  <c:v>1.9789999999999999E-7</c:v>
                </c:pt>
                <c:pt idx="559">
                  <c:v>1.9789999999999999E-7</c:v>
                </c:pt>
                <c:pt idx="560">
                  <c:v>1.9789999999999999E-7</c:v>
                </c:pt>
                <c:pt idx="561">
                  <c:v>1.9789999999999999E-7</c:v>
                </c:pt>
                <c:pt idx="562">
                  <c:v>1.9789999999999999E-7</c:v>
                </c:pt>
                <c:pt idx="563">
                  <c:v>1.9789999999999999E-7</c:v>
                </c:pt>
                <c:pt idx="564">
                  <c:v>1.9789999999999999E-7</c:v>
                </c:pt>
                <c:pt idx="565">
                  <c:v>1.9789999999999999E-7</c:v>
                </c:pt>
                <c:pt idx="566">
                  <c:v>1.9789999999999999E-7</c:v>
                </c:pt>
                <c:pt idx="567">
                  <c:v>1.9789999999999999E-7</c:v>
                </c:pt>
                <c:pt idx="568">
                  <c:v>1.9789999999999999E-7</c:v>
                </c:pt>
                <c:pt idx="569">
                  <c:v>1.9789999999999999E-7</c:v>
                </c:pt>
                <c:pt idx="570">
                  <c:v>1.9789999999999999E-7</c:v>
                </c:pt>
                <c:pt idx="571">
                  <c:v>1.9789999999999999E-7</c:v>
                </c:pt>
                <c:pt idx="572">
                  <c:v>1.9789999999999999E-7</c:v>
                </c:pt>
                <c:pt idx="573">
                  <c:v>1.9789999999999999E-7</c:v>
                </c:pt>
                <c:pt idx="574">
                  <c:v>1.9789999999999999E-7</c:v>
                </c:pt>
                <c:pt idx="575">
                  <c:v>1.9789999999999999E-7</c:v>
                </c:pt>
                <c:pt idx="576">
                  <c:v>1.9789999999999999E-7</c:v>
                </c:pt>
                <c:pt idx="577">
                  <c:v>1.9789999999999999E-7</c:v>
                </c:pt>
                <c:pt idx="578">
                  <c:v>1.9789999999999999E-7</c:v>
                </c:pt>
                <c:pt idx="579">
                  <c:v>1.9789999999999999E-7</c:v>
                </c:pt>
                <c:pt idx="580">
                  <c:v>1.9789999999999999E-7</c:v>
                </c:pt>
                <c:pt idx="581">
                  <c:v>1.9789999999999999E-7</c:v>
                </c:pt>
                <c:pt idx="582">
                  <c:v>1.9789999999999999E-7</c:v>
                </c:pt>
                <c:pt idx="583">
                  <c:v>1.9789999999999999E-7</c:v>
                </c:pt>
                <c:pt idx="584">
                  <c:v>1.9789999999999999E-7</c:v>
                </c:pt>
                <c:pt idx="585">
                  <c:v>1.9789999999999999E-7</c:v>
                </c:pt>
                <c:pt idx="586">
                  <c:v>1.9789999999999999E-7</c:v>
                </c:pt>
                <c:pt idx="587">
                  <c:v>1.9789999999999999E-7</c:v>
                </c:pt>
                <c:pt idx="588">
                  <c:v>1.9789999999999999E-7</c:v>
                </c:pt>
                <c:pt idx="589">
                  <c:v>1.9789999999999999E-7</c:v>
                </c:pt>
                <c:pt idx="590">
                  <c:v>1.9789999999999999E-7</c:v>
                </c:pt>
                <c:pt idx="591">
                  <c:v>1.9789999999999999E-7</c:v>
                </c:pt>
                <c:pt idx="592">
                  <c:v>1.9789999999999999E-7</c:v>
                </c:pt>
                <c:pt idx="593">
                  <c:v>1.9789999999999999E-7</c:v>
                </c:pt>
                <c:pt idx="594">
                  <c:v>1.9789999999999999E-7</c:v>
                </c:pt>
                <c:pt idx="595">
                  <c:v>1.9789999999999999E-7</c:v>
                </c:pt>
                <c:pt idx="596">
                  <c:v>1.9789999999999999E-7</c:v>
                </c:pt>
                <c:pt idx="597">
                  <c:v>1.9789999999999999E-7</c:v>
                </c:pt>
                <c:pt idx="598">
                  <c:v>1.9789999999999999E-7</c:v>
                </c:pt>
                <c:pt idx="599">
                  <c:v>1.9789999999999999E-7</c:v>
                </c:pt>
                <c:pt idx="600">
                  <c:v>1.9789999999999999E-7</c:v>
                </c:pt>
                <c:pt idx="601">
                  <c:v>1.9789999999999999E-7</c:v>
                </c:pt>
                <c:pt idx="602">
                  <c:v>1.9789999999999999E-7</c:v>
                </c:pt>
                <c:pt idx="603">
                  <c:v>1.9789999999999999E-7</c:v>
                </c:pt>
                <c:pt idx="604">
                  <c:v>1.9789999999999999E-7</c:v>
                </c:pt>
                <c:pt idx="605">
                  <c:v>1.9789999999999999E-7</c:v>
                </c:pt>
                <c:pt idx="606">
                  <c:v>1.9789999999999999E-7</c:v>
                </c:pt>
                <c:pt idx="607">
                  <c:v>1.9789999999999999E-7</c:v>
                </c:pt>
                <c:pt idx="608">
                  <c:v>1.9789999999999999E-7</c:v>
                </c:pt>
                <c:pt idx="609">
                  <c:v>1.9789999999999999E-7</c:v>
                </c:pt>
                <c:pt idx="610">
                  <c:v>1.9789999999999999E-7</c:v>
                </c:pt>
                <c:pt idx="611">
                  <c:v>1.9789999999999999E-7</c:v>
                </c:pt>
                <c:pt idx="612">
                  <c:v>1.9789999999999999E-7</c:v>
                </c:pt>
                <c:pt idx="613">
                  <c:v>1.9789999999999999E-7</c:v>
                </c:pt>
                <c:pt idx="614">
                  <c:v>1.9789999999999999E-7</c:v>
                </c:pt>
                <c:pt idx="615">
                  <c:v>1.9789999999999999E-7</c:v>
                </c:pt>
                <c:pt idx="616">
                  <c:v>1.9789999999999999E-7</c:v>
                </c:pt>
                <c:pt idx="617">
                  <c:v>1.9789999999999999E-7</c:v>
                </c:pt>
                <c:pt idx="618">
                  <c:v>1.9789999999999999E-7</c:v>
                </c:pt>
                <c:pt idx="619">
                  <c:v>1.9789999999999999E-7</c:v>
                </c:pt>
                <c:pt idx="620">
                  <c:v>1.9789999999999999E-7</c:v>
                </c:pt>
                <c:pt idx="621">
                  <c:v>1.9789999999999999E-7</c:v>
                </c:pt>
                <c:pt idx="622">
                  <c:v>1.9789999999999999E-7</c:v>
                </c:pt>
                <c:pt idx="623">
                  <c:v>1.9789999999999999E-7</c:v>
                </c:pt>
                <c:pt idx="624">
                  <c:v>1.9789999999999999E-7</c:v>
                </c:pt>
                <c:pt idx="625">
                  <c:v>1.9789999999999999E-7</c:v>
                </c:pt>
                <c:pt idx="626">
                  <c:v>1.9789999999999999E-7</c:v>
                </c:pt>
                <c:pt idx="627">
                  <c:v>1.9789999999999999E-7</c:v>
                </c:pt>
                <c:pt idx="628">
                  <c:v>1.9789999999999999E-7</c:v>
                </c:pt>
                <c:pt idx="629">
                  <c:v>1.9789999999999999E-7</c:v>
                </c:pt>
                <c:pt idx="630">
                  <c:v>1.9789999999999999E-7</c:v>
                </c:pt>
                <c:pt idx="631">
                  <c:v>1.9789999999999999E-7</c:v>
                </c:pt>
                <c:pt idx="632">
                  <c:v>1.9789999999999999E-7</c:v>
                </c:pt>
                <c:pt idx="633">
                  <c:v>1.9789999999999999E-7</c:v>
                </c:pt>
                <c:pt idx="634">
                  <c:v>1.9789999999999999E-7</c:v>
                </c:pt>
                <c:pt idx="635">
                  <c:v>1.9789999999999999E-7</c:v>
                </c:pt>
                <c:pt idx="636">
                  <c:v>1.9789999999999999E-7</c:v>
                </c:pt>
                <c:pt idx="637">
                  <c:v>1.9789999999999999E-7</c:v>
                </c:pt>
                <c:pt idx="638">
                  <c:v>1.9789999999999999E-7</c:v>
                </c:pt>
                <c:pt idx="639">
                  <c:v>1.9789999999999999E-7</c:v>
                </c:pt>
                <c:pt idx="640">
                  <c:v>1.9789999999999999E-7</c:v>
                </c:pt>
                <c:pt idx="641">
                  <c:v>1.9789999999999999E-7</c:v>
                </c:pt>
                <c:pt idx="642">
                  <c:v>1.9789999999999999E-7</c:v>
                </c:pt>
                <c:pt idx="643">
                  <c:v>1.9789999999999999E-7</c:v>
                </c:pt>
                <c:pt idx="644">
                  <c:v>1.9789999999999999E-7</c:v>
                </c:pt>
                <c:pt idx="645">
                  <c:v>1.9789999999999999E-7</c:v>
                </c:pt>
                <c:pt idx="646">
                  <c:v>1.9789999999999999E-7</c:v>
                </c:pt>
                <c:pt idx="647">
                  <c:v>1.9789999999999999E-7</c:v>
                </c:pt>
                <c:pt idx="648">
                  <c:v>1.9789999999999999E-7</c:v>
                </c:pt>
                <c:pt idx="649">
                  <c:v>1.9789999999999999E-7</c:v>
                </c:pt>
                <c:pt idx="650">
                  <c:v>1.9789999999999999E-7</c:v>
                </c:pt>
                <c:pt idx="651">
                  <c:v>1.9789999999999999E-7</c:v>
                </c:pt>
                <c:pt idx="652">
                  <c:v>1.9789999999999999E-7</c:v>
                </c:pt>
                <c:pt idx="653">
                  <c:v>1.9789999999999999E-7</c:v>
                </c:pt>
                <c:pt idx="654">
                  <c:v>1.9789999999999999E-7</c:v>
                </c:pt>
                <c:pt idx="655">
                  <c:v>1.9789999999999999E-7</c:v>
                </c:pt>
                <c:pt idx="656">
                  <c:v>1.9789999999999999E-7</c:v>
                </c:pt>
                <c:pt idx="657">
                  <c:v>1.9789999999999999E-7</c:v>
                </c:pt>
                <c:pt idx="658">
                  <c:v>1.9789999999999999E-7</c:v>
                </c:pt>
                <c:pt idx="659">
                  <c:v>1.9789999999999999E-7</c:v>
                </c:pt>
                <c:pt idx="660">
                  <c:v>1.9789999999999999E-7</c:v>
                </c:pt>
                <c:pt idx="661">
                  <c:v>1.9789999999999999E-7</c:v>
                </c:pt>
                <c:pt idx="662">
                  <c:v>1.9789999999999999E-7</c:v>
                </c:pt>
                <c:pt idx="663">
                  <c:v>1.9789999999999999E-7</c:v>
                </c:pt>
                <c:pt idx="664">
                  <c:v>1.9789999999999999E-7</c:v>
                </c:pt>
                <c:pt idx="665">
                  <c:v>1.9789999999999999E-7</c:v>
                </c:pt>
                <c:pt idx="666">
                  <c:v>1.9789999999999999E-7</c:v>
                </c:pt>
                <c:pt idx="667">
                  <c:v>1.9789999999999999E-7</c:v>
                </c:pt>
                <c:pt idx="668">
                  <c:v>1.9789999999999999E-7</c:v>
                </c:pt>
                <c:pt idx="669">
                  <c:v>1.9789999999999999E-7</c:v>
                </c:pt>
                <c:pt idx="670">
                  <c:v>1.9789999999999999E-7</c:v>
                </c:pt>
                <c:pt idx="671">
                  <c:v>1.9789999999999999E-7</c:v>
                </c:pt>
                <c:pt idx="672">
                  <c:v>1.9789999999999999E-7</c:v>
                </c:pt>
                <c:pt idx="673">
                  <c:v>1.9789999999999999E-7</c:v>
                </c:pt>
                <c:pt idx="674">
                  <c:v>1.9789999999999999E-7</c:v>
                </c:pt>
                <c:pt idx="675">
                  <c:v>1.9789999999999999E-7</c:v>
                </c:pt>
                <c:pt idx="676">
                  <c:v>1.9789999999999999E-7</c:v>
                </c:pt>
                <c:pt idx="677">
                  <c:v>1.9789999999999999E-7</c:v>
                </c:pt>
                <c:pt idx="678">
                  <c:v>1.9789999999999999E-7</c:v>
                </c:pt>
                <c:pt idx="679">
                  <c:v>1.9789999999999999E-7</c:v>
                </c:pt>
                <c:pt idx="680">
                  <c:v>1.9789999999999999E-7</c:v>
                </c:pt>
                <c:pt idx="681">
                  <c:v>1.9789999999999999E-7</c:v>
                </c:pt>
                <c:pt idx="682">
                  <c:v>1.9789999999999999E-7</c:v>
                </c:pt>
                <c:pt idx="683">
                  <c:v>1.9789999999999999E-7</c:v>
                </c:pt>
                <c:pt idx="684">
                  <c:v>1.9789999999999999E-7</c:v>
                </c:pt>
                <c:pt idx="685">
                  <c:v>1.9789999999999999E-7</c:v>
                </c:pt>
                <c:pt idx="686">
                  <c:v>1.9789999999999999E-7</c:v>
                </c:pt>
                <c:pt idx="687">
                  <c:v>1.9789999999999999E-7</c:v>
                </c:pt>
                <c:pt idx="688">
                  <c:v>1.9789999999999999E-7</c:v>
                </c:pt>
                <c:pt idx="689">
                  <c:v>1.9789999999999999E-7</c:v>
                </c:pt>
                <c:pt idx="690">
                  <c:v>1.9789999999999999E-7</c:v>
                </c:pt>
                <c:pt idx="691">
                  <c:v>1.9789999999999999E-7</c:v>
                </c:pt>
                <c:pt idx="692">
                  <c:v>1.9789999999999999E-7</c:v>
                </c:pt>
                <c:pt idx="693">
                  <c:v>1.9789999999999999E-7</c:v>
                </c:pt>
                <c:pt idx="694">
                  <c:v>1.9789999999999999E-7</c:v>
                </c:pt>
                <c:pt idx="695">
                  <c:v>1.9789999999999999E-7</c:v>
                </c:pt>
                <c:pt idx="696">
                  <c:v>1.9789999999999999E-7</c:v>
                </c:pt>
                <c:pt idx="697">
                  <c:v>1.9789999999999999E-7</c:v>
                </c:pt>
                <c:pt idx="698">
                  <c:v>1.9789999999999999E-7</c:v>
                </c:pt>
                <c:pt idx="699">
                  <c:v>1.9789999999999999E-7</c:v>
                </c:pt>
                <c:pt idx="700">
                  <c:v>1.9789999999999999E-7</c:v>
                </c:pt>
                <c:pt idx="701">
                  <c:v>1.9789999999999999E-7</c:v>
                </c:pt>
                <c:pt idx="702">
                  <c:v>1.9789999999999999E-7</c:v>
                </c:pt>
                <c:pt idx="703">
                  <c:v>1.9789999999999999E-7</c:v>
                </c:pt>
                <c:pt idx="704">
                  <c:v>1.9789999999999999E-7</c:v>
                </c:pt>
                <c:pt idx="705">
                  <c:v>1.9789999999999999E-7</c:v>
                </c:pt>
                <c:pt idx="706">
                  <c:v>1.9789999999999999E-7</c:v>
                </c:pt>
                <c:pt idx="707">
                  <c:v>1.9789999999999999E-7</c:v>
                </c:pt>
                <c:pt idx="708">
                  <c:v>1.9789999999999999E-7</c:v>
                </c:pt>
                <c:pt idx="709">
                  <c:v>1.9789999999999999E-7</c:v>
                </c:pt>
                <c:pt idx="710">
                  <c:v>1.9789999999999999E-7</c:v>
                </c:pt>
                <c:pt idx="711">
                  <c:v>1.9789999999999999E-7</c:v>
                </c:pt>
                <c:pt idx="712">
                  <c:v>1.9789999999999999E-7</c:v>
                </c:pt>
                <c:pt idx="713">
                  <c:v>1.9789999999999999E-7</c:v>
                </c:pt>
                <c:pt idx="714">
                  <c:v>1.9789999999999999E-7</c:v>
                </c:pt>
                <c:pt idx="715">
                  <c:v>1.9789999999999999E-7</c:v>
                </c:pt>
                <c:pt idx="716">
                  <c:v>1.9789999999999999E-7</c:v>
                </c:pt>
                <c:pt idx="717">
                  <c:v>1.9789999999999999E-7</c:v>
                </c:pt>
                <c:pt idx="718">
                  <c:v>1.9789999999999999E-7</c:v>
                </c:pt>
                <c:pt idx="719">
                  <c:v>1.9789999999999999E-7</c:v>
                </c:pt>
                <c:pt idx="720">
                  <c:v>1.9789999999999999E-7</c:v>
                </c:pt>
                <c:pt idx="721">
                  <c:v>1.9789999999999999E-7</c:v>
                </c:pt>
                <c:pt idx="722">
                  <c:v>1.9789999999999999E-7</c:v>
                </c:pt>
                <c:pt idx="723">
                  <c:v>1.9789999999999999E-7</c:v>
                </c:pt>
                <c:pt idx="724">
                  <c:v>1.9789999999999999E-7</c:v>
                </c:pt>
                <c:pt idx="725">
                  <c:v>1.9789999999999999E-7</c:v>
                </c:pt>
                <c:pt idx="726">
                  <c:v>1.9789999999999999E-7</c:v>
                </c:pt>
                <c:pt idx="727">
                  <c:v>1.9789999999999999E-7</c:v>
                </c:pt>
                <c:pt idx="728">
                  <c:v>1.9789999999999999E-7</c:v>
                </c:pt>
                <c:pt idx="729">
                  <c:v>1.9789999999999999E-7</c:v>
                </c:pt>
                <c:pt idx="730">
                  <c:v>1.9789999999999999E-7</c:v>
                </c:pt>
                <c:pt idx="731">
                  <c:v>1.9789999999999999E-7</c:v>
                </c:pt>
                <c:pt idx="732">
                  <c:v>1.9789999999999999E-7</c:v>
                </c:pt>
                <c:pt idx="733">
                  <c:v>1.9789999999999999E-7</c:v>
                </c:pt>
                <c:pt idx="734">
                  <c:v>1.9789999999999999E-7</c:v>
                </c:pt>
                <c:pt idx="735">
                  <c:v>1.9789999999999999E-7</c:v>
                </c:pt>
                <c:pt idx="736">
                  <c:v>1.9789999999999999E-7</c:v>
                </c:pt>
                <c:pt idx="737">
                  <c:v>1.9789999999999999E-7</c:v>
                </c:pt>
                <c:pt idx="738">
                  <c:v>1.9789999999999999E-7</c:v>
                </c:pt>
                <c:pt idx="739">
                  <c:v>1.9789999999999999E-7</c:v>
                </c:pt>
                <c:pt idx="740">
                  <c:v>1.9789999999999999E-7</c:v>
                </c:pt>
                <c:pt idx="741">
                  <c:v>1.9789999999999999E-7</c:v>
                </c:pt>
                <c:pt idx="742">
                  <c:v>1.9789999999999999E-7</c:v>
                </c:pt>
                <c:pt idx="743">
                  <c:v>1.9789999999999999E-7</c:v>
                </c:pt>
                <c:pt idx="744">
                  <c:v>1.9789999999999999E-7</c:v>
                </c:pt>
                <c:pt idx="745">
                  <c:v>1.9789999999999999E-7</c:v>
                </c:pt>
                <c:pt idx="746">
                  <c:v>1.9789999999999999E-7</c:v>
                </c:pt>
                <c:pt idx="747">
                  <c:v>1.9789999999999999E-7</c:v>
                </c:pt>
                <c:pt idx="748">
                  <c:v>1.9789999999999999E-7</c:v>
                </c:pt>
                <c:pt idx="749">
                  <c:v>1.9789999999999999E-7</c:v>
                </c:pt>
                <c:pt idx="750">
                  <c:v>1.9789999999999999E-7</c:v>
                </c:pt>
                <c:pt idx="751">
                  <c:v>1.9789999999999999E-7</c:v>
                </c:pt>
                <c:pt idx="752">
                  <c:v>1.9789999999999999E-7</c:v>
                </c:pt>
                <c:pt idx="753">
                  <c:v>1.9789999999999999E-7</c:v>
                </c:pt>
                <c:pt idx="754">
                  <c:v>1.9789999999999999E-7</c:v>
                </c:pt>
                <c:pt idx="755">
                  <c:v>1.9789999999999999E-7</c:v>
                </c:pt>
                <c:pt idx="756">
                  <c:v>1.9789999999999999E-7</c:v>
                </c:pt>
                <c:pt idx="757">
                  <c:v>1.9789999999999999E-7</c:v>
                </c:pt>
                <c:pt idx="758">
                  <c:v>1.9789999999999999E-7</c:v>
                </c:pt>
                <c:pt idx="759">
                  <c:v>1.9789999999999999E-7</c:v>
                </c:pt>
                <c:pt idx="760">
                  <c:v>1.9789999999999999E-7</c:v>
                </c:pt>
                <c:pt idx="761">
                  <c:v>1.9789999999999999E-7</c:v>
                </c:pt>
                <c:pt idx="762">
                  <c:v>1.9789999999999999E-7</c:v>
                </c:pt>
                <c:pt idx="763">
                  <c:v>1.9789999999999999E-7</c:v>
                </c:pt>
                <c:pt idx="764">
                  <c:v>1.9789999999999999E-7</c:v>
                </c:pt>
                <c:pt idx="765">
                  <c:v>1.9789999999999999E-7</c:v>
                </c:pt>
                <c:pt idx="766">
                  <c:v>1.9789999999999999E-7</c:v>
                </c:pt>
                <c:pt idx="767">
                  <c:v>1.9789999999999999E-7</c:v>
                </c:pt>
                <c:pt idx="768">
                  <c:v>1.9789999999999999E-7</c:v>
                </c:pt>
                <c:pt idx="769">
                  <c:v>1.9789999999999999E-7</c:v>
                </c:pt>
                <c:pt idx="770">
                  <c:v>1.9789999999999999E-7</c:v>
                </c:pt>
                <c:pt idx="771">
                  <c:v>1.9789999999999999E-7</c:v>
                </c:pt>
                <c:pt idx="772">
                  <c:v>1.9789999999999999E-7</c:v>
                </c:pt>
                <c:pt idx="773">
                  <c:v>1.9789999999999999E-7</c:v>
                </c:pt>
                <c:pt idx="774">
                  <c:v>1.9789999999999999E-7</c:v>
                </c:pt>
                <c:pt idx="775">
                  <c:v>1.9789999999999999E-7</c:v>
                </c:pt>
                <c:pt idx="776">
                  <c:v>1.9789999999999999E-7</c:v>
                </c:pt>
                <c:pt idx="777">
                  <c:v>1.9789999999999999E-7</c:v>
                </c:pt>
                <c:pt idx="778">
                  <c:v>1.9789999999999999E-7</c:v>
                </c:pt>
                <c:pt idx="779">
                  <c:v>1.9789999999999999E-7</c:v>
                </c:pt>
                <c:pt idx="780">
                  <c:v>1.9789999999999999E-7</c:v>
                </c:pt>
                <c:pt idx="781">
                  <c:v>1.9789999999999999E-7</c:v>
                </c:pt>
                <c:pt idx="782">
                  <c:v>1.9789999999999999E-7</c:v>
                </c:pt>
                <c:pt idx="783">
                  <c:v>1.9789999999999999E-7</c:v>
                </c:pt>
                <c:pt idx="784">
                  <c:v>1.9789999999999999E-7</c:v>
                </c:pt>
                <c:pt idx="785">
                  <c:v>1.9789999999999999E-7</c:v>
                </c:pt>
                <c:pt idx="786">
                  <c:v>1.9789999999999999E-7</c:v>
                </c:pt>
                <c:pt idx="787">
                  <c:v>1.9789999999999999E-7</c:v>
                </c:pt>
                <c:pt idx="788">
                  <c:v>1.9789999999999999E-7</c:v>
                </c:pt>
                <c:pt idx="789">
                  <c:v>1.9789999999999999E-7</c:v>
                </c:pt>
                <c:pt idx="790">
                  <c:v>1.9789999999999999E-7</c:v>
                </c:pt>
                <c:pt idx="791">
                  <c:v>1.9789999999999999E-7</c:v>
                </c:pt>
                <c:pt idx="792">
                  <c:v>1.9789999999999999E-7</c:v>
                </c:pt>
                <c:pt idx="793">
                  <c:v>1.9789999999999999E-7</c:v>
                </c:pt>
                <c:pt idx="794">
                  <c:v>1.9789999999999999E-7</c:v>
                </c:pt>
                <c:pt idx="795">
                  <c:v>1.9789999999999999E-7</c:v>
                </c:pt>
                <c:pt idx="796">
                  <c:v>1.9789999999999999E-7</c:v>
                </c:pt>
                <c:pt idx="797">
                  <c:v>1.9789999999999999E-7</c:v>
                </c:pt>
                <c:pt idx="798">
                  <c:v>1.9789999999999999E-7</c:v>
                </c:pt>
                <c:pt idx="799">
                  <c:v>1.9789999999999999E-7</c:v>
                </c:pt>
                <c:pt idx="800">
                  <c:v>1.9789999999999999E-7</c:v>
                </c:pt>
                <c:pt idx="801">
                  <c:v>1.9789999999999999E-7</c:v>
                </c:pt>
                <c:pt idx="802">
                  <c:v>1.9789999999999999E-7</c:v>
                </c:pt>
                <c:pt idx="803">
                  <c:v>1.9789999999999999E-7</c:v>
                </c:pt>
                <c:pt idx="804">
                  <c:v>1.9789999999999999E-7</c:v>
                </c:pt>
                <c:pt idx="805">
                  <c:v>1.9789999999999999E-7</c:v>
                </c:pt>
                <c:pt idx="806">
                  <c:v>1.9789999999999999E-7</c:v>
                </c:pt>
                <c:pt idx="807">
                  <c:v>1.9789999999999999E-7</c:v>
                </c:pt>
                <c:pt idx="808">
                  <c:v>1.9789999999999999E-7</c:v>
                </c:pt>
                <c:pt idx="809">
                  <c:v>1.9789999999999999E-7</c:v>
                </c:pt>
                <c:pt idx="810">
                  <c:v>1.9789999999999999E-7</c:v>
                </c:pt>
                <c:pt idx="811">
                  <c:v>1.9789999999999999E-7</c:v>
                </c:pt>
                <c:pt idx="812">
                  <c:v>1.9789999999999999E-7</c:v>
                </c:pt>
                <c:pt idx="813">
                  <c:v>1.9789999999999999E-7</c:v>
                </c:pt>
                <c:pt idx="814">
                  <c:v>1.9789999999999999E-7</c:v>
                </c:pt>
                <c:pt idx="815">
                  <c:v>1.9789999999999999E-7</c:v>
                </c:pt>
                <c:pt idx="816">
                  <c:v>1.9789999999999999E-7</c:v>
                </c:pt>
                <c:pt idx="817">
                  <c:v>1.9789999999999999E-7</c:v>
                </c:pt>
                <c:pt idx="818">
                  <c:v>1.9789999999999999E-7</c:v>
                </c:pt>
                <c:pt idx="819">
                  <c:v>1.9789999999999999E-7</c:v>
                </c:pt>
                <c:pt idx="820">
                  <c:v>1.9789999999999999E-7</c:v>
                </c:pt>
                <c:pt idx="821">
                  <c:v>1.9789999999999999E-7</c:v>
                </c:pt>
                <c:pt idx="822">
                  <c:v>1.9789999999999999E-7</c:v>
                </c:pt>
                <c:pt idx="823">
                  <c:v>1.9789999999999999E-7</c:v>
                </c:pt>
                <c:pt idx="824">
                  <c:v>1.9789999999999999E-7</c:v>
                </c:pt>
                <c:pt idx="825">
                  <c:v>1.9789999999999999E-7</c:v>
                </c:pt>
                <c:pt idx="826">
                  <c:v>1.9789999999999999E-7</c:v>
                </c:pt>
                <c:pt idx="827">
                  <c:v>1.9789999999999999E-7</c:v>
                </c:pt>
                <c:pt idx="828">
                  <c:v>1.9789999999999999E-7</c:v>
                </c:pt>
                <c:pt idx="829">
                  <c:v>1.9789999999999999E-7</c:v>
                </c:pt>
                <c:pt idx="830">
                  <c:v>1.9789999999999999E-7</c:v>
                </c:pt>
                <c:pt idx="831">
                  <c:v>1.9789999999999999E-7</c:v>
                </c:pt>
                <c:pt idx="832">
                  <c:v>1.9789999999999999E-7</c:v>
                </c:pt>
                <c:pt idx="833">
                  <c:v>1.9789999999999999E-7</c:v>
                </c:pt>
                <c:pt idx="834">
                  <c:v>1.9789999999999999E-7</c:v>
                </c:pt>
                <c:pt idx="835">
                  <c:v>1.9789999999999999E-7</c:v>
                </c:pt>
                <c:pt idx="836">
                  <c:v>1.9789999999999999E-7</c:v>
                </c:pt>
                <c:pt idx="837">
                  <c:v>1.9789999999999999E-7</c:v>
                </c:pt>
                <c:pt idx="838">
                  <c:v>1.9789999999999999E-7</c:v>
                </c:pt>
                <c:pt idx="839">
                  <c:v>1.9789999999999999E-7</c:v>
                </c:pt>
                <c:pt idx="840">
                  <c:v>1.9789999999999999E-7</c:v>
                </c:pt>
                <c:pt idx="841">
                  <c:v>1.9789999999999999E-7</c:v>
                </c:pt>
                <c:pt idx="842">
                  <c:v>1.9789999999999999E-7</c:v>
                </c:pt>
                <c:pt idx="843">
                  <c:v>1.9789999999999999E-7</c:v>
                </c:pt>
                <c:pt idx="844">
                  <c:v>1.9789999999999999E-7</c:v>
                </c:pt>
                <c:pt idx="845">
                  <c:v>1.9789999999999999E-7</c:v>
                </c:pt>
                <c:pt idx="846">
                  <c:v>1.9789999999999999E-7</c:v>
                </c:pt>
                <c:pt idx="847">
                  <c:v>1.9789999999999999E-7</c:v>
                </c:pt>
                <c:pt idx="848">
                  <c:v>1.9789999999999999E-7</c:v>
                </c:pt>
                <c:pt idx="849">
                  <c:v>1.9789999999999999E-7</c:v>
                </c:pt>
                <c:pt idx="850">
                  <c:v>1.9789999999999999E-7</c:v>
                </c:pt>
                <c:pt idx="851">
                  <c:v>1.9789999999999999E-7</c:v>
                </c:pt>
                <c:pt idx="852">
                  <c:v>1.9789999999999999E-7</c:v>
                </c:pt>
                <c:pt idx="853">
                  <c:v>1.9789999999999999E-7</c:v>
                </c:pt>
                <c:pt idx="854">
                  <c:v>1.9789999999999999E-7</c:v>
                </c:pt>
                <c:pt idx="855">
                  <c:v>1.9789999999999999E-7</c:v>
                </c:pt>
                <c:pt idx="856">
                  <c:v>1.9789999999999999E-7</c:v>
                </c:pt>
                <c:pt idx="857">
                  <c:v>1.9789999999999999E-7</c:v>
                </c:pt>
                <c:pt idx="858">
                  <c:v>1.9789999999999999E-7</c:v>
                </c:pt>
                <c:pt idx="859">
                  <c:v>1.9789999999999999E-7</c:v>
                </c:pt>
                <c:pt idx="860">
                  <c:v>1.9789999999999999E-7</c:v>
                </c:pt>
                <c:pt idx="861">
                  <c:v>1.9789999999999999E-7</c:v>
                </c:pt>
                <c:pt idx="862">
                  <c:v>1.9789999999999999E-7</c:v>
                </c:pt>
                <c:pt idx="863">
                  <c:v>1.9789999999999999E-7</c:v>
                </c:pt>
                <c:pt idx="864">
                  <c:v>1.9789999999999999E-7</c:v>
                </c:pt>
                <c:pt idx="865">
                  <c:v>1.9789999999999999E-7</c:v>
                </c:pt>
                <c:pt idx="866">
                  <c:v>1.9789999999999999E-7</c:v>
                </c:pt>
                <c:pt idx="867">
                  <c:v>1.9789999999999999E-7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0E2-4816-A50A-66B5E6257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ax val="0.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@200kV'!$F$3:$F$870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5.9010000000000002E-9</c:v>
                </c:pt>
                <c:pt idx="2">
                  <c:v>5.9749999999999997E-9</c:v>
                </c:pt>
                <c:pt idx="3">
                  <c:v>6.0069999999999996E-9</c:v>
                </c:pt>
                <c:pt idx="4">
                  <c:v>6.0449999999999997E-9</c:v>
                </c:pt>
                <c:pt idx="5">
                  <c:v>6.1369999999999998E-9</c:v>
                </c:pt>
                <c:pt idx="6">
                  <c:v>6.2110000000000002E-9</c:v>
                </c:pt>
                <c:pt idx="7">
                  <c:v>6.2749999999999999E-9</c:v>
                </c:pt>
                <c:pt idx="8">
                  <c:v>6.2929999999999997E-9</c:v>
                </c:pt>
                <c:pt idx="9">
                  <c:v>6.3279999999999997E-9</c:v>
                </c:pt>
                <c:pt idx="10">
                  <c:v>6.3389999999999997E-9</c:v>
                </c:pt>
                <c:pt idx="11">
                  <c:v>6.3570000000000003E-9</c:v>
                </c:pt>
                <c:pt idx="12">
                  <c:v>6.3840000000000003E-9</c:v>
                </c:pt>
                <c:pt idx="13">
                  <c:v>6.4069999999999999E-9</c:v>
                </c:pt>
                <c:pt idx="14">
                  <c:v>6.4089999999999997E-9</c:v>
                </c:pt>
                <c:pt idx="15">
                  <c:v>6.445E-9</c:v>
                </c:pt>
                <c:pt idx="16">
                  <c:v>6.4959999999999999E-9</c:v>
                </c:pt>
                <c:pt idx="17">
                  <c:v>6.5190000000000003E-9</c:v>
                </c:pt>
                <c:pt idx="18">
                  <c:v>6.5579999999999999E-9</c:v>
                </c:pt>
                <c:pt idx="19">
                  <c:v>6.5579999999999999E-9</c:v>
                </c:pt>
                <c:pt idx="20">
                  <c:v>6.5869999999999997E-9</c:v>
                </c:pt>
                <c:pt idx="21">
                  <c:v>6.5709999999999997E-9</c:v>
                </c:pt>
                <c:pt idx="22">
                  <c:v>6.5830000000000001E-9</c:v>
                </c:pt>
                <c:pt idx="23">
                  <c:v>6.5979999999999998E-9</c:v>
                </c:pt>
                <c:pt idx="24">
                  <c:v>6.6130000000000002E-9</c:v>
                </c:pt>
                <c:pt idx="25">
                  <c:v>6.615E-9</c:v>
                </c:pt>
                <c:pt idx="26">
                  <c:v>6.6169999999999998E-9</c:v>
                </c:pt>
                <c:pt idx="27">
                  <c:v>6.6279999999999999E-9</c:v>
                </c:pt>
                <c:pt idx="28">
                  <c:v>6.6379999999999996E-9</c:v>
                </c:pt>
                <c:pt idx="29">
                  <c:v>6.6409999999999997E-9</c:v>
                </c:pt>
                <c:pt idx="30">
                  <c:v>6.6489999999999997E-9</c:v>
                </c:pt>
                <c:pt idx="31">
                  <c:v>6.6649999999999996E-9</c:v>
                </c:pt>
                <c:pt idx="32">
                  <c:v>6.6709999999999998E-9</c:v>
                </c:pt>
                <c:pt idx="33">
                  <c:v>6.6979999999999998E-9</c:v>
                </c:pt>
                <c:pt idx="34">
                  <c:v>6.712E-9</c:v>
                </c:pt>
                <c:pt idx="35">
                  <c:v>6.7219999999999997E-9</c:v>
                </c:pt>
                <c:pt idx="36">
                  <c:v>6.7379999999999997E-9</c:v>
                </c:pt>
                <c:pt idx="37">
                  <c:v>6.7629999999999999E-9</c:v>
                </c:pt>
                <c:pt idx="38">
                  <c:v>6.7800000000000002E-9</c:v>
                </c:pt>
                <c:pt idx="39">
                  <c:v>6.801E-9</c:v>
                </c:pt>
                <c:pt idx="40">
                  <c:v>6.8260000000000002E-9</c:v>
                </c:pt>
                <c:pt idx="41">
                  <c:v>6.8560000000000003E-9</c:v>
                </c:pt>
                <c:pt idx="42">
                  <c:v>6.8919999999999998E-9</c:v>
                </c:pt>
                <c:pt idx="43">
                  <c:v>6.9349999999999997E-9</c:v>
                </c:pt>
                <c:pt idx="44">
                  <c:v>6.987E-9</c:v>
                </c:pt>
                <c:pt idx="45">
                  <c:v>7.0500000000000003E-9</c:v>
                </c:pt>
                <c:pt idx="46">
                  <c:v>7.1369999999999997E-9</c:v>
                </c:pt>
                <c:pt idx="47">
                  <c:v>7.2259999999999997E-9</c:v>
                </c:pt>
                <c:pt idx="48">
                  <c:v>7.3419999999999997E-9</c:v>
                </c:pt>
                <c:pt idx="49">
                  <c:v>7.4760000000000002E-9</c:v>
                </c:pt>
                <c:pt idx="50">
                  <c:v>7.6280000000000005E-9</c:v>
                </c:pt>
                <c:pt idx="51">
                  <c:v>7.8079999999999995E-9</c:v>
                </c:pt>
                <c:pt idx="52">
                  <c:v>8.02E-9</c:v>
                </c:pt>
                <c:pt idx="53">
                  <c:v>8.268E-9</c:v>
                </c:pt>
                <c:pt idx="54">
                  <c:v>8.5590000000000007E-9</c:v>
                </c:pt>
                <c:pt idx="55">
                  <c:v>8.8990000000000008E-9</c:v>
                </c:pt>
                <c:pt idx="56">
                  <c:v>9.2929999999999992E-9</c:v>
                </c:pt>
                <c:pt idx="57">
                  <c:v>9.7480000000000007E-9</c:v>
                </c:pt>
                <c:pt idx="58">
                  <c:v>1.027E-8</c:v>
                </c:pt>
                <c:pt idx="59">
                  <c:v>1.0870000000000001E-8</c:v>
                </c:pt>
                <c:pt idx="60">
                  <c:v>1.1560000000000001E-8</c:v>
                </c:pt>
                <c:pt idx="61">
                  <c:v>1.234E-8</c:v>
                </c:pt>
                <c:pt idx="62">
                  <c:v>1.322E-8</c:v>
                </c:pt>
                <c:pt idx="63">
                  <c:v>1.421E-8</c:v>
                </c:pt>
                <c:pt idx="64">
                  <c:v>1.5320000000000001E-8</c:v>
                </c:pt>
                <c:pt idx="65">
                  <c:v>1.658E-8</c:v>
                </c:pt>
                <c:pt idx="66">
                  <c:v>1.7999999999999999E-8</c:v>
                </c:pt>
                <c:pt idx="67">
                  <c:v>1.9589999999999999E-8</c:v>
                </c:pt>
                <c:pt idx="68">
                  <c:v>2.1390000000000002E-8</c:v>
                </c:pt>
                <c:pt idx="69">
                  <c:v>2.3420000000000001E-8</c:v>
                </c:pt>
                <c:pt idx="70">
                  <c:v>2.571E-8</c:v>
                </c:pt>
                <c:pt idx="71">
                  <c:v>2.831E-8</c:v>
                </c:pt>
                <c:pt idx="72">
                  <c:v>3.1230000000000002E-8</c:v>
                </c:pt>
                <c:pt idx="73">
                  <c:v>3.4510000000000003E-8</c:v>
                </c:pt>
                <c:pt idx="74">
                  <c:v>3.8180000000000002E-8</c:v>
                </c:pt>
                <c:pt idx="75">
                  <c:v>4.2249999999999998E-8</c:v>
                </c:pt>
                <c:pt idx="76">
                  <c:v>4.6749999999999998E-8</c:v>
                </c:pt>
                <c:pt idx="77">
                  <c:v>5.1690000000000002E-8</c:v>
                </c:pt>
                <c:pt idx="78">
                  <c:v>5.7070000000000001E-8</c:v>
                </c:pt>
                <c:pt idx="79">
                  <c:v>6.2870000000000006E-8</c:v>
                </c:pt>
                <c:pt idx="80">
                  <c:v>6.9090000000000005E-8</c:v>
                </c:pt>
                <c:pt idx="81">
                  <c:v>7.5699999999999996E-8</c:v>
                </c:pt>
                <c:pt idx="82">
                  <c:v>8.2679999999999997E-8</c:v>
                </c:pt>
                <c:pt idx="83">
                  <c:v>8.999E-8</c:v>
                </c:pt>
                <c:pt idx="84">
                  <c:v>9.76E-8</c:v>
                </c:pt>
                <c:pt idx="85">
                  <c:v>1.055E-7</c:v>
                </c:pt>
                <c:pt idx="86">
                  <c:v>1.136E-7</c:v>
                </c:pt>
                <c:pt idx="87">
                  <c:v>1.2179999999999999E-7</c:v>
                </c:pt>
                <c:pt idx="88">
                  <c:v>1.3019999999999999E-7</c:v>
                </c:pt>
                <c:pt idx="89">
                  <c:v>1.3869999999999999E-7</c:v>
                </c:pt>
                <c:pt idx="90">
                  <c:v>1.4719999999999999E-7</c:v>
                </c:pt>
                <c:pt idx="91">
                  <c:v>1.557E-7</c:v>
                </c:pt>
                <c:pt idx="92">
                  <c:v>1.642E-7</c:v>
                </c:pt>
                <c:pt idx="93">
                  <c:v>1.727E-7</c:v>
                </c:pt>
                <c:pt idx="94">
                  <c:v>1.8099999999999999E-7</c:v>
                </c:pt>
                <c:pt idx="95">
                  <c:v>1.8939999999999999E-7</c:v>
                </c:pt>
                <c:pt idx="96">
                  <c:v>1.976E-7</c:v>
                </c:pt>
                <c:pt idx="97">
                  <c:v>2.057E-7</c:v>
                </c:pt>
                <c:pt idx="98">
                  <c:v>2.138E-7</c:v>
                </c:pt>
                <c:pt idx="99">
                  <c:v>2.219E-7</c:v>
                </c:pt>
                <c:pt idx="100">
                  <c:v>2.2999999999999999E-7</c:v>
                </c:pt>
                <c:pt idx="101">
                  <c:v>2.3809999999999999E-7</c:v>
                </c:pt>
                <c:pt idx="102">
                  <c:v>2.4639999999999998E-7</c:v>
                </c:pt>
                <c:pt idx="103">
                  <c:v>2.5479999999999998E-7</c:v>
                </c:pt>
                <c:pt idx="104">
                  <c:v>2.6339999999999999E-7</c:v>
                </c:pt>
                <c:pt idx="105">
                  <c:v>2.7239999999999998E-7</c:v>
                </c:pt>
                <c:pt idx="106">
                  <c:v>2.818E-7</c:v>
                </c:pt>
                <c:pt idx="107">
                  <c:v>2.9159999999999999E-7</c:v>
                </c:pt>
                <c:pt idx="108">
                  <c:v>3.0190000000000002E-7</c:v>
                </c:pt>
                <c:pt idx="109">
                  <c:v>3.129E-7</c:v>
                </c:pt>
                <c:pt idx="110">
                  <c:v>3.2449999999999997E-7</c:v>
                </c:pt>
                <c:pt idx="111">
                  <c:v>3.368E-7</c:v>
                </c:pt>
                <c:pt idx="112">
                  <c:v>3.4989999999999998E-7</c:v>
                </c:pt>
                <c:pt idx="113">
                  <c:v>3.6390000000000002E-7</c:v>
                </c:pt>
                <c:pt idx="114">
                  <c:v>3.7870000000000002E-7</c:v>
                </c:pt>
                <c:pt idx="115">
                  <c:v>3.9439999999999998E-7</c:v>
                </c:pt>
                <c:pt idx="116">
                  <c:v>4.1090000000000001E-7</c:v>
                </c:pt>
                <c:pt idx="117">
                  <c:v>4.284E-7</c:v>
                </c:pt>
                <c:pt idx="118">
                  <c:v>4.468E-7</c:v>
                </c:pt>
                <c:pt idx="119">
                  <c:v>4.6600000000000002E-7</c:v>
                </c:pt>
                <c:pt idx="120">
                  <c:v>4.8609999999999999E-7</c:v>
                </c:pt>
                <c:pt idx="121">
                  <c:v>5.0699999999999997E-7</c:v>
                </c:pt>
                <c:pt idx="122">
                  <c:v>5.2860000000000001E-7</c:v>
                </c:pt>
                <c:pt idx="123">
                  <c:v>5.5089999999999999E-7</c:v>
                </c:pt>
                <c:pt idx="124">
                  <c:v>5.7390000000000002E-7</c:v>
                </c:pt>
                <c:pt idx="125">
                  <c:v>5.9739999999999999E-7</c:v>
                </c:pt>
                <c:pt idx="126">
                  <c:v>6.2129999999999998E-7</c:v>
                </c:pt>
                <c:pt idx="127">
                  <c:v>6.4570000000000002E-7</c:v>
                </c:pt>
                <c:pt idx="128">
                  <c:v>6.7039999999999997E-7</c:v>
                </c:pt>
                <c:pt idx="129">
                  <c:v>6.9530000000000004E-7</c:v>
                </c:pt>
                <c:pt idx="130">
                  <c:v>7.2040000000000002E-7</c:v>
                </c:pt>
                <c:pt idx="131">
                  <c:v>7.4560000000000001E-7</c:v>
                </c:pt>
                <c:pt idx="132">
                  <c:v>7.7079999999999999E-7</c:v>
                </c:pt>
                <c:pt idx="133">
                  <c:v>7.9589999999999997E-7</c:v>
                </c:pt>
                <c:pt idx="134">
                  <c:v>8.2090000000000005E-7</c:v>
                </c:pt>
                <c:pt idx="135">
                  <c:v>8.4570000000000001E-7</c:v>
                </c:pt>
                <c:pt idx="136">
                  <c:v>8.7020000000000005E-7</c:v>
                </c:pt>
                <c:pt idx="137">
                  <c:v>8.9449999999999997E-7</c:v>
                </c:pt>
                <c:pt idx="138">
                  <c:v>9.1829999999999996E-7</c:v>
                </c:pt>
                <c:pt idx="139">
                  <c:v>9.4170000000000002E-7</c:v>
                </c:pt>
                <c:pt idx="140">
                  <c:v>9.6460000000000005E-7</c:v>
                </c:pt>
                <c:pt idx="141">
                  <c:v>9.8690000000000003E-7</c:v>
                </c:pt>
                <c:pt idx="142">
                  <c:v>1.009E-6</c:v>
                </c:pt>
                <c:pt idx="143">
                  <c:v>1.0300000000000001E-6</c:v>
                </c:pt>
                <c:pt idx="144">
                  <c:v>1.0499999999999999E-6</c:v>
                </c:pt>
                <c:pt idx="145">
                  <c:v>1.0690000000000001E-6</c:v>
                </c:pt>
                <c:pt idx="146">
                  <c:v>1.088E-6</c:v>
                </c:pt>
                <c:pt idx="147">
                  <c:v>1.1060000000000001E-6</c:v>
                </c:pt>
                <c:pt idx="148">
                  <c:v>1.1230000000000001E-6</c:v>
                </c:pt>
                <c:pt idx="149">
                  <c:v>1.1379999999999999E-6</c:v>
                </c:pt>
                <c:pt idx="150">
                  <c:v>1.153E-6</c:v>
                </c:pt>
                <c:pt idx="151">
                  <c:v>1.167E-6</c:v>
                </c:pt>
                <c:pt idx="152">
                  <c:v>1.1799999999999999E-6</c:v>
                </c:pt>
                <c:pt idx="153">
                  <c:v>1.192E-6</c:v>
                </c:pt>
                <c:pt idx="154">
                  <c:v>1.203E-6</c:v>
                </c:pt>
                <c:pt idx="155">
                  <c:v>1.2139999999999999E-6</c:v>
                </c:pt>
                <c:pt idx="156">
                  <c:v>1.223E-6</c:v>
                </c:pt>
                <c:pt idx="157">
                  <c:v>1.2309999999999999E-6</c:v>
                </c:pt>
                <c:pt idx="158">
                  <c:v>1.2389999999999999E-6</c:v>
                </c:pt>
                <c:pt idx="159">
                  <c:v>1.2449999999999999E-6</c:v>
                </c:pt>
                <c:pt idx="160">
                  <c:v>1.251E-6</c:v>
                </c:pt>
                <c:pt idx="161">
                  <c:v>1.2559999999999999E-6</c:v>
                </c:pt>
                <c:pt idx="162">
                  <c:v>1.26E-6</c:v>
                </c:pt>
                <c:pt idx="163">
                  <c:v>1.2640000000000001E-6</c:v>
                </c:pt>
                <c:pt idx="164">
                  <c:v>1.2669999999999999E-6</c:v>
                </c:pt>
                <c:pt idx="165">
                  <c:v>1.269E-6</c:v>
                </c:pt>
                <c:pt idx="166">
                  <c:v>1.2699999999999999E-6</c:v>
                </c:pt>
                <c:pt idx="167">
                  <c:v>1.2699999999999999E-6</c:v>
                </c:pt>
                <c:pt idx="168">
                  <c:v>1.2699999999999999E-6</c:v>
                </c:pt>
                <c:pt idx="169">
                  <c:v>1.2699999999999999E-6</c:v>
                </c:pt>
                <c:pt idx="170">
                  <c:v>1.268E-6</c:v>
                </c:pt>
                <c:pt idx="171">
                  <c:v>1.266E-6</c:v>
                </c:pt>
                <c:pt idx="172">
                  <c:v>1.2640000000000001E-6</c:v>
                </c:pt>
                <c:pt idx="173">
                  <c:v>1.2610000000000001E-6</c:v>
                </c:pt>
                <c:pt idx="174">
                  <c:v>1.257E-6</c:v>
                </c:pt>
                <c:pt idx="175">
                  <c:v>1.2529999999999999E-6</c:v>
                </c:pt>
                <c:pt idx="176">
                  <c:v>1.249E-6</c:v>
                </c:pt>
                <c:pt idx="177">
                  <c:v>1.2440000000000001E-6</c:v>
                </c:pt>
                <c:pt idx="178">
                  <c:v>1.2389999999999999E-6</c:v>
                </c:pt>
                <c:pt idx="179">
                  <c:v>1.2330000000000001E-6</c:v>
                </c:pt>
                <c:pt idx="180">
                  <c:v>1.2279999999999999E-6</c:v>
                </c:pt>
                <c:pt idx="181">
                  <c:v>1.2219999999999999E-6</c:v>
                </c:pt>
                <c:pt idx="182">
                  <c:v>1.215E-6</c:v>
                </c:pt>
                <c:pt idx="183">
                  <c:v>1.209E-6</c:v>
                </c:pt>
                <c:pt idx="184">
                  <c:v>1.2020000000000001E-6</c:v>
                </c:pt>
                <c:pt idx="185">
                  <c:v>1.195E-6</c:v>
                </c:pt>
                <c:pt idx="186">
                  <c:v>1.1880000000000001E-6</c:v>
                </c:pt>
                <c:pt idx="187">
                  <c:v>1.181E-6</c:v>
                </c:pt>
                <c:pt idx="188">
                  <c:v>1.173E-6</c:v>
                </c:pt>
                <c:pt idx="189">
                  <c:v>1.1650000000000001E-6</c:v>
                </c:pt>
                <c:pt idx="190">
                  <c:v>1.1570000000000001E-6</c:v>
                </c:pt>
                <c:pt idx="191">
                  <c:v>1.1489999999999999E-6</c:v>
                </c:pt>
                <c:pt idx="192">
                  <c:v>1.141E-6</c:v>
                </c:pt>
                <c:pt idx="193">
                  <c:v>1.133E-6</c:v>
                </c:pt>
                <c:pt idx="194">
                  <c:v>1.125E-6</c:v>
                </c:pt>
                <c:pt idx="195">
                  <c:v>1.1179999999999999E-6</c:v>
                </c:pt>
                <c:pt idx="196">
                  <c:v>1.111E-6</c:v>
                </c:pt>
                <c:pt idx="197">
                  <c:v>1.1039999999999999E-6</c:v>
                </c:pt>
                <c:pt idx="198">
                  <c:v>1.097E-6</c:v>
                </c:pt>
                <c:pt idx="199">
                  <c:v>1.091E-6</c:v>
                </c:pt>
                <c:pt idx="200">
                  <c:v>1.0839999999999999E-6</c:v>
                </c:pt>
                <c:pt idx="201">
                  <c:v>1.0780000000000001E-6</c:v>
                </c:pt>
                <c:pt idx="202">
                  <c:v>1.0720000000000001E-6</c:v>
                </c:pt>
                <c:pt idx="203">
                  <c:v>1.0669999999999999E-6</c:v>
                </c:pt>
                <c:pt idx="204">
                  <c:v>1.062E-6</c:v>
                </c:pt>
                <c:pt idx="205">
                  <c:v>1.057E-6</c:v>
                </c:pt>
                <c:pt idx="206">
                  <c:v>1.054E-6</c:v>
                </c:pt>
                <c:pt idx="207">
                  <c:v>1.051E-6</c:v>
                </c:pt>
                <c:pt idx="208">
                  <c:v>1.049E-6</c:v>
                </c:pt>
                <c:pt idx="209">
                  <c:v>1.0470000000000001E-6</c:v>
                </c:pt>
                <c:pt idx="210">
                  <c:v>1.046E-6</c:v>
                </c:pt>
                <c:pt idx="211">
                  <c:v>1.046E-6</c:v>
                </c:pt>
                <c:pt idx="212">
                  <c:v>1.046E-6</c:v>
                </c:pt>
                <c:pt idx="213">
                  <c:v>1.046E-6</c:v>
                </c:pt>
                <c:pt idx="214">
                  <c:v>1.0470000000000001E-6</c:v>
                </c:pt>
                <c:pt idx="215">
                  <c:v>1.0470000000000001E-6</c:v>
                </c:pt>
                <c:pt idx="216">
                  <c:v>1.048E-6</c:v>
                </c:pt>
                <c:pt idx="217">
                  <c:v>1.048E-6</c:v>
                </c:pt>
                <c:pt idx="218">
                  <c:v>1.048E-6</c:v>
                </c:pt>
                <c:pt idx="219">
                  <c:v>1.0470000000000001E-6</c:v>
                </c:pt>
                <c:pt idx="220">
                  <c:v>1.0470000000000001E-6</c:v>
                </c:pt>
                <c:pt idx="221">
                  <c:v>1.0449999999999999E-6</c:v>
                </c:pt>
                <c:pt idx="222">
                  <c:v>1.0440000000000001E-6</c:v>
                </c:pt>
                <c:pt idx="223">
                  <c:v>1.0419999999999999E-6</c:v>
                </c:pt>
                <c:pt idx="224">
                  <c:v>1.0389999999999999E-6</c:v>
                </c:pt>
                <c:pt idx="225">
                  <c:v>1.037E-6</c:v>
                </c:pt>
                <c:pt idx="226">
                  <c:v>1.034E-6</c:v>
                </c:pt>
                <c:pt idx="227">
                  <c:v>1.031E-6</c:v>
                </c:pt>
                <c:pt idx="228">
                  <c:v>1.0279999999999999E-6</c:v>
                </c:pt>
                <c:pt idx="229">
                  <c:v>1.0249999999999999E-6</c:v>
                </c:pt>
                <c:pt idx="230">
                  <c:v>1.0219999999999999E-6</c:v>
                </c:pt>
                <c:pt idx="231">
                  <c:v>1.0189999999999999E-6</c:v>
                </c:pt>
                <c:pt idx="232">
                  <c:v>1.017E-6</c:v>
                </c:pt>
                <c:pt idx="233">
                  <c:v>1.015E-6</c:v>
                </c:pt>
                <c:pt idx="234">
                  <c:v>1.0130000000000001E-6</c:v>
                </c:pt>
                <c:pt idx="235">
                  <c:v>1.012E-6</c:v>
                </c:pt>
                <c:pt idx="236">
                  <c:v>1.0109999999999999E-6</c:v>
                </c:pt>
                <c:pt idx="237">
                  <c:v>1.009E-6</c:v>
                </c:pt>
                <c:pt idx="238">
                  <c:v>1.0079999999999999E-6</c:v>
                </c:pt>
                <c:pt idx="239">
                  <c:v>1.0070000000000001E-6</c:v>
                </c:pt>
                <c:pt idx="240">
                  <c:v>1.0070000000000001E-6</c:v>
                </c:pt>
                <c:pt idx="241">
                  <c:v>1.006E-6</c:v>
                </c:pt>
                <c:pt idx="242">
                  <c:v>1.0049999999999999E-6</c:v>
                </c:pt>
                <c:pt idx="243">
                  <c:v>1.004E-6</c:v>
                </c:pt>
                <c:pt idx="244">
                  <c:v>1.003E-6</c:v>
                </c:pt>
                <c:pt idx="245">
                  <c:v>1.0020000000000001E-6</c:v>
                </c:pt>
                <c:pt idx="246">
                  <c:v>1.001E-6</c:v>
                </c:pt>
                <c:pt idx="247">
                  <c:v>9.9999999999999995E-7</c:v>
                </c:pt>
                <c:pt idx="248">
                  <c:v>9.9919999999999989E-7</c:v>
                </c:pt>
                <c:pt idx="249">
                  <c:v>9.9840000000000005E-7</c:v>
                </c:pt>
                <c:pt idx="250">
                  <c:v>9.9769999999999999E-7</c:v>
                </c:pt>
                <c:pt idx="251">
                  <c:v>9.9699999999999994E-7</c:v>
                </c:pt>
                <c:pt idx="252">
                  <c:v>9.963999999999999E-7</c:v>
                </c:pt>
                <c:pt idx="253">
                  <c:v>9.9590000000000007E-7</c:v>
                </c:pt>
                <c:pt idx="254">
                  <c:v>9.9560000000000005E-7</c:v>
                </c:pt>
                <c:pt idx="255">
                  <c:v>9.9530000000000003E-7</c:v>
                </c:pt>
                <c:pt idx="256">
                  <c:v>9.9520000000000002E-7</c:v>
                </c:pt>
                <c:pt idx="257">
                  <c:v>9.9520000000000002E-7</c:v>
                </c:pt>
                <c:pt idx="258">
                  <c:v>9.9540000000000003E-7</c:v>
                </c:pt>
                <c:pt idx="259">
                  <c:v>9.9570000000000006E-7</c:v>
                </c:pt>
                <c:pt idx="260">
                  <c:v>9.9600000000000008E-7</c:v>
                </c:pt>
                <c:pt idx="261">
                  <c:v>9.964999999999999E-7</c:v>
                </c:pt>
                <c:pt idx="262">
                  <c:v>9.9699999999999994E-7</c:v>
                </c:pt>
                <c:pt idx="263">
                  <c:v>9.9739999999999997E-7</c:v>
                </c:pt>
                <c:pt idx="264">
                  <c:v>9.9790000000000001E-7</c:v>
                </c:pt>
                <c:pt idx="265">
                  <c:v>9.9830000000000004E-7</c:v>
                </c:pt>
                <c:pt idx="266">
                  <c:v>9.9860000000000006E-7</c:v>
                </c:pt>
                <c:pt idx="267">
                  <c:v>9.9890000000000008E-7</c:v>
                </c:pt>
                <c:pt idx="268">
                  <c:v>9.991000000000001E-7</c:v>
                </c:pt>
                <c:pt idx="269">
                  <c:v>9.992999999999999E-7</c:v>
                </c:pt>
                <c:pt idx="270">
                  <c:v>9.9949999999999992E-7</c:v>
                </c:pt>
                <c:pt idx="271">
                  <c:v>9.9969999999999993E-7</c:v>
                </c:pt>
                <c:pt idx="272">
                  <c:v>9.9979999999999994E-7</c:v>
                </c:pt>
                <c:pt idx="273">
                  <c:v>9.9989999999999995E-7</c:v>
                </c:pt>
                <c:pt idx="274">
                  <c:v>9.9999999999999995E-7</c:v>
                </c:pt>
                <c:pt idx="275">
                  <c:v>9.9999999999999995E-7</c:v>
                </c:pt>
                <c:pt idx="276">
                  <c:v>9.9999999999999995E-7</c:v>
                </c:pt>
                <c:pt idx="277">
                  <c:v>9.9999999999999995E-7</c:v>
                </c:pt>
                <c:pt idx="278">
                  <c:v>9.9999999999999995E-7</c:v>
                </c:pt>
                <c:pt idx="279">
                  <c:v>9.9999999999999995E-7</c:v>
                </c:pt>
                <c:pt idx="280">
                  <c:v>9.9999999999999995E-7</c:v>
                </c:pt>
                <c:pt idx="281">
                  <c:v>9.9999999999999995E-7</c:v>
                </c:pt>
                <c:pt idx="282">
                  <c:v>9.9999999999999995E-7</c:v>
                </c:pt>
                <c:pt idx="283">
                  <c:v>9.9999999999999995E-7</c:v>
                </c:pt>
                <c:pt idx="284">
                  <c:v>9.9999999999999995E-7</c:v>
                </c:pt>
                <c:pt idx="285">
                  <c:v>9.9999999999999995E-7</c:v>
                </c:pt>
                <c:pt idx="286">
                  <c:v>9.9999999999999995E-7</c:v>
                </c:pt>
                <c:pt idx="287">
                  <c:v>9.9999999999999995E-7</c:v>
                </c:pt>
                <c:pt idx="288">
                  <c:v>9.9999999999999995E-7</c:v>
                </c:pt>
                <c:pt idx="289">
                  <c:v>9.9999999999999995E-7</c:v>
                </c:pt>
                <c:pt idx="290">
                  <c:v>1.001E-6</c:v>
                </c:pt>
                <c:pt idx="291">
                  <c:v>1.001E-6</c:v>
                </c:pt>
                <c:pt idx="292">
                  <c:v>1.001E-6</c:v>
                </c:pt>
                <c:pt idx="293">
                  <c:v>1.001E-6</c:v>
                </c:pt>
                <c:pt idx="294">
                  <c:v>1.001E-6</c:v>
                </c:pt>
                <c:pt idx="295">
                  <c:v>1.001E-6</c:v>
                </c:pt>
                <c:pt idx="296">
                  <c:v>1.001E-6</c:v>
                </c:pt>
                <c:pt idx="297">
                  <c:v>1.001E-6</c:v>
                </c:pt>
                <c:pt idx="298">
                  <c:v>1.001E-6</c:v>
                </c:pt>
                <c:pt idx="299">
                  <c:v>1.001E-6</c:v>
                </c:pt>
                <c:pt idx="300">
                  <c:v>1.001E-6</c:v>
                </c:pt>
                <c:pt idx="301">
                  <c:v>1.001E-6</c:v>
                </c:pt>
                <c:pt idx="302">
                  <c:v>1.001E-6</c:v>
                </c:pt>
                <c:pt idx="303">
                  <c:v>1.001E-6</c:v>
                </c:pt>
                <c:pt idx="304">
                  <c:v>1.001E-6</c:v>
                </c:pt>
                <c:pt idx="305">
                  <c:v>1.001E-6</c:v>
                </c:pt>
                <c:pt idx="306">
                  <c:v>1.001E-6</c:v>
                </c:pt>
                <c:pt idx="307">
                  <c:v>1.001E-6</c:v>
                </c:pt>
                <c:pt idx="308">
                  <c:v>1.001E-6</c:v>
                </c:pt>
                <c:pt idx="309">
                  <c:v>1.001E-6</c:v>
                </c:pt>
                <c:pt idx="310">
                  <c:v>1.001E-6</c:v>
                </c:pt>
                <c:pt idx="311">
                  <c:v>1.001E-6</c:v>
                </c:pt>
                <c:pt idx="312">
                  <c:v>1.001E-6</c:v>
                </c:pt>
                <c:pt idx="313">
                  <c:v>1.001E-6</c:v>
                </c:pt>
                <c:pt idx="314">
                  <c:v>1.001E-6</c:v>
                </c:pt>
                <c:pt idx="315">
                  <c:v>1.001E-6</c:v>
                </c:pt>
                <c:pt idx="316">
                  <c:v>1.001E-6</c:v>
                </c:pt>
                <c:pt idx="317">
                  <c:v>1.001E-6</c:v>
                </c:pt>
                <c:pt idx="318">
                  <c:v>1.001E-6</c:v>
                </c:pt>
                <c:pt idx="319">
                  <c:v>1.001E-6</c:v>
                </c:pt>
                <c:pt idx="320">
                  <c:v>1.001E-6</c:v>
                </c:pt>
                <c:pt idx="321">
                  <c:v>1.001E-6</c:v>
                </c:pt>
                <c:pt idx="322">
                  <c:v>1.001E-6</c:v>
                </c:pt>
                <c:pt idx="323">
                  <c:v>1.001E-6</c:v>
                </c:pt>
                <c:pt idx="324">
                  <c:v>1.001E-6</c:v>
                </c:pt>
                <c:pt idx="325">
                  <c:v>1.001E-6</c:v>
                </c:pt>
                <c:pt idx="326">
                  <c:v>1.001E-6</c:v>
                </c:pt>
                <c:pt idx="327">
                  <c:v>1.001E-6</c:v>
                </c:pt>
                <c:pt idx="328">
                  <c:v>1.001E-6</c:v>
                </c:pt>
                <c:pt idx="329">
                  <c:v>1.001E-6</c:v>
                </c:pt>
                <c:pt idx="330">
                  <c:v>1.001E-6</c:v>
                </c:pt>
                <c:pt idx="331">
                  <c:v>1.001E-6</c:v>
                </c:pt>
                <c:pt idx="332">
                  <c:v>1.001E-6</c:v>
                </c:pt>
                <c:pt idx="333">
                  <c:v>1.001E-6</c:v>
                </c:pt>
                <c:pt idx="334">
                  <c:v>1.001E-6</c:v>
                </c:pt>
                <c:pt idx="335">
                  <c:v>1.001E-6</c:v>
                </c:pt>
                <c:pt idx="336">
                  <c:v>1.001E-6</c:v>
                </c:pt>
                <c:pt idx="337">
                  <c:v>1.001E-6</c:v>
                </c:pt>
                <c:pt idx="338">
                  <c:v>1.001E-6</c:v>
                </c:pt>
                <c:pt idx="339">
                  <c:v>1.001E-6</c:v>
                </c:pt>
                <c:pt idx="340">
                  <c:v>1.001E-6</c:v>
                </c:pt>
                <c:pt idx="341">
                  <c:v>1.001E-6</c:v>
                </c:pt>
                <c:pt idx="342">
                  <c:v>1.001E-6</c:v>
                </c:pt>
                <c:pt idx="343">
                  <c:v>1.001E-6</c:v>
                </c:pt>
                <c:pt idx="344">
                  <c:v>1.001E-6</c:v>
                </c:pt>
                <c:pt idx="345">
                  <c:v>1.001E-6</c:v>
                </c:pt>
                <c:pt idx="346">
                  <c:v>1.001E-6</c:v>
                </c:pt>
                <c:pt idx="347">
                  <c:v>1.001E-6</c:v>
                </c:pt>
                <c:pt idx="348">
                  <c:v>1.001E-6</c:v>
                </c:pt>
                <c:pt idx="349">
                  <c:v>1.001E-6</c:v>
                </c:pt>
                <c:pt idx="350">
                  <c:v>1.001E-6</c:v>
                </c:pt>
                <c:pt idx="351">
                  <c:v>1.001E-6</c:v>
                </c:pt>
                <c:pt idx="352">
                  <c:v>1.001E-6</c:v>
                </c:pt>
                <c:pt idx="353">
                  <c:v>1.001E-6</c:v>
                </c:pt>
                <c:pt idx="354">
                  <c:v>1.001E-6</c:v>
                </c:pt>
                <c:pt idx="355">
                  <c:v>1.001E-6</c:v>
                </c:pt>
                <c:pt idx="356">
                  <c:v>1.001E-6</c:v>
                </c:pt>
                <c:pt idx="357">
                  <c:v>1.001E-6</c:v>
                </c:pt>
                <c:pt idx="358">
                  <c:v>1.001E-6</c:v>
                </c:pt>
                <c:pt idx="359">
                  <c:v>1.001E-6</c:v>
                </c:pt>
                <c:pt idx="360">
                  <c:v>1.001E-6</c:v>
                </c:pt>
                <c:pt idx="361">
                  <c:v>1.001E-6</c:v>
                </c:pt>
                <c:pt idx="362">
                  <c:v>1.001E-6</c:v>
                </c:pt>
                <c:pt idx="363">
                  <c:v>1.001E-6</c:v>
                </c:pt>
                <c:pt idx="364">
                  <c:v>1.001E-6</c:v>
                </c:pt>
                <c:pt idx="365">
                  <c:v>1.001E-6</c:v>
                </c:pt>
                <c:pt idx="366">
                  <c:v>1.001E-6</c:v>
                </c:pt>
                <c:pt idx="367">
                  <c:v>1.001E-6</c:v>
                </c:pt>
                <c:pt idx="368">
                  <c:v>1.001E-6</c:v>
                </c:pt>
                <c:pt idx="369">
                  <c:v>1.001E-6</c:v>
                </c:pt>
                <c:pt idx="370">
                  <c:v>1.001E-6</c:v>
                </c:pt>
                <c:pt idx="371">
                  <c:v>1.001E-6</c:v>
                </c:pt>
                <c:pt idx="372">
                  <c:v>1.001E-6</c:v>
                </c:pt>
                <c:pt idx="373">
                  <c:v>1.001E-6</c:v>
                </c:pt>
                <c:pt idx="374">
                  <c:v>1.001E-6</c:v>
                </c:pt>
                <c:pt idx="375">
                  <c:v>1.001E-6</c:v>
                </c:pt>
                <c:pt idx="376">
                  <c:v>1.001E-6</c:v>
                </c:pt>
                <c:pt idx="377">
                  <c:v>1.001E-6</c:v>
                </c:pt>
                <c:pt idx="378">
                  <c:v>1.001E-6</c:v>
                </c:pt>
                <c:pt idx="379">
                  <c:v>1.001E-6</c:v>
                </c:pt>
                <c:pt idx="380">
                  <c:v>1.001E-6</c:v>
                </c:pt>
                <c:pt idx="381">
                  <c:v>1.001E-6</c:v>
                </c:pt>
                <c:pt idx="382">
                  <c:v>1.001E-6</c:v>
                </c:pt>
                <c:pt idx="383">
                  <c:v>1.001E-6</c:v>
                </c:pt>
                <c:pt idx="384">
                  <c:v>1.001E-6</c:v>
                </c:pt>
                <c:pt idx="385">
                  <c:v>1.001E-6</c:v>
                </c:pt>
                <c:pt idx="386">
                  <c:v>1.001E-6</c:v>
                </c:pt>
                <c:pt idx="387">
                  <c:v>1.001E-6</c:v>
                </c:pt>
                <c:pt idx="388">
                  <c:v>1.001E-6</c:v>
                </c:pt>
                <c:pt idx="389">
                  <c:v>1.001E-6</c:v>
                </c:pt>
                <c:pt idx="390">
                  <c:v>1.001E-6</c:v>
                </c:pt>
                <c:pt idx="391">
                  <c:v>1.001E-6</c:v>
                </c:pt>
                <c:pt idx="392">
                  <c:v>1.001E-6</c:v>
                </c:pt>
                <c:pt idx="393">
                  <c:v>1.001E-6</c:v>
                </c:pt>
                <c:pt idx="394">
                  <c:v>1.001E-6</c:v>
                </c:pt>
                <c:pt idx="395">
                  <c:v>1.001E-6</c:v>
                </c:pt>
                <c:pt idx="396">
                  <c:v>1.001E-6</c:v>
                </c:pt>
                <c:pt idx="397">
                  <c:v>1.001E-6</c:v>
                </c:pt>
                <c:pt idx="398">
                  <c:v>1.001E-6</c:v>
                </c:pt>
                <c:pt idx="399">
                  <c:v>1.001E-6</c:v>
                </c:pt>
                <c:pt idx="400">
                  <c:v>1.001E-6</c:v>
                </c:pt>
                <c:pt idx="401">
                  <c:v>1.001E-6</c:v>
                </c:pt>
                <c:pt idx="402">
                  <c:v>1.001E-6</c:v>
                </c:pt>
                <c:pt idx="403">
                  <c:v>1.001E-6</c:v>
                </c:pt>
                <c:pt idx="404">
                  <c:v>1.001E-6</c:v>
                </c:pt>
                <c:pt idx="405">
                  <c:v>1.001E-6</c:v>
                </c:pt>
                <c:pt idx="406">
                  <c:v>1.001E-6</c:v>
                </c:pt>
                <c:pt idx="407">
                  <c:v>1.001E-6</c:v>
                </c:pt>
                <c:pt idx="408">
                  <c:v>1.001E-6</c:v>
                </c:pt>
                <c:pt idx="409">
                  <c:v>1.001E-6</c:v>
                </c:pt>
                <c:pt idx="410">
                  <c:v>1.001E-6</c:v>
                </c:pt>
                <c:pt idx="411">
                  <c:v>1.001E-6</c:v>
                </c:pt>
                <c:pt idx="412">
                  <c:v>1.001E-6</c:v>
                </c:pt>
                <c:pt idx="413">
                  <c:v>1.001E-6</c:v>
                </c:pt>
                <c:pt idx="414">
                  <c:v>1.001E-6</c:v>
                </c:pt>
                <c:pt idx="415">
                  <c:v>1.001E-6</c:v>
                </c:pt>
                <c:pt idx="416">
                  <c:v>1.001E-6</c:v>
                </c:pt>
                <c:pt idx="417">
                  <c:v>1.001E-6</c:v>
                </c:pt>
                <c:pt idx="418">
                  <c:v>1.001E-6</c:v>
                </c:pt>
                <c:pt idx="419">
                  <c:v>1.001E-6</c:v>
                </c:pt>
                <c:pt idx="420">
                  <c:v>1.001E-6</c:v>
                </c:pt>
                <c:pt idx="421">
                  <c:v>1.001E-6</c:v>
                </c:pt>
                <c:pt idx="422">
                  <c:v>1.001E-6</c:v>
                </c:pt>
                <c:pt idx="423">
                  <c:v>1.001E-6</c:v>
                </c:pt>
                <c:pt idx="424">
                  <c:v>1.001E-6</c:v>
                </c:pt>
                <c:pt idx="425">
                  <c:v>1.001E-6</c:v>
                </c:pt>
                <c:pt idx="426">
                  <c:v>1.001E-6</c:v>
                </c:pt>
                <c:pt idx="427">
                  <c:v>1.001E-6</c:v>
                </c:pt>
                <c:pt idx="428">
                  <c:v>1.001E-6</c:v>
                </c:pt>
                <c:pt idx="429">
                  <c:v>1.001E-6</c:v>
                </c:pt>
                <c:pt idx="430">
                  <c:v>1.001E-6</c:v>
                </c:pt>
                <c:pt idx="431">
                  <c:v>1.001E-6</c:v>
                </c:pt>
                <c:pt idx="432">
                  <c:v>1.001E-6</c:v>
                </c:pt>
                <c:pt idx="433">
                  <c:v>1.001E-6</c:v>
                </c:pt>
                <c:pt idx="434">
                  <c:v>1.001E-6</c:v>
                </c:pt>
                <c:pt idx="435">
                  <c:v>1.001E-6</c:v>
                </c:pt>
                <c:pt idx="436">
                  <c:v>1.001E-6</c:v>
                </c:pt>
                <c:pt idx="437">
                  <c:v>1.001E-6</c:v>
                </c:pt>
                <c:pt idx="438">
                  <c:v>1.001E-6</c:v>
                </c:pt>
                <c:pt idx="439">
                  <c:v>1.001E-6</c:v>
                </c:pt>
                <c:pt idx="440">
                  <c:v>1.001E-6</c:v>
                </c:pt>
                <c:pt idx="441">
                  <c:v>1.001E-6</c:v>
                </c:pt>
                <c:pt idx="442">
                  <c:v>1.001E-6</c:v>
                </c:pt>
                <c:pt idx="443">
                  <c:v>1.001E-6</c:v>
                </c:pt>
                <c:pt idx="444">
                  <c:v>1.001E-6</c:v>
                </c:pt>
                <c:pt idx="445">
                  <c:v>1.001E-6</c:v>
                </c:pt>
                <c:pt idx="446">
                  <c:v>1.001E-6</c:v>
                </c:pt>
                <c:pt idx="447">
                  <c:v>1.001E-6</c:v>
                </c:pt>
                <c:pt idx="448">
                  <c:v>1.001E-6</c:v>
                </c:pt>
                <c:pt idx="449">
                  <c:v>1.001E-6</c:v>
                </c:pt>
                <c:pt idx="450">
                  <c:v>1.001E-6</c:v>
                </c:pt>
                <c:pt idx="451">
                  <c:v>1.001E-6</c:v>
                </c:pt>
                <c:pt idx="452">
                  <c:v>1.001E-6</c:v>
                </c:pt>
                <c:pt idx="453">
                  <c:v>1.001E-6</c:v>
                </c:pt>
                <c:pt idx="454">
                  <c:v>1.001E-6</c:v>
                </c:pt>
                <c:pt idx="455">
                  <c:v>1.001E-6</c:v>
                </c:pt>
                <c:pt idx="456">
                  <c:v>1.001E-6</c:v>
                </c:pt>
                <c:pt idx="457">
                  <c:v>1.001E-6</c:v>
                </c:pt>
                <c:pt idx="458">
                  <c:v>1.001E-6</c:v>
                </c:pt>
                <c:pt idx="459">
                  <c:v>1.001E-6</c:v>
                </c:pt>
                <c:pt idx="460">
                  <c:v>1.001E-6</c:v>
                </c:pt>
                <c:pt idx="461">
                  <c:v>1.001E-6</c:v>
                </c:pt>
                <c:pt idx="462">
                  <c:v>1.001E-6</c:v>
                </c:pt>
                <c:pt idx="463">
                  <c:v>1.001E-6</c:v>
                </c:pt>
                <c:pt idx="464">
                  <c:v>1.001E-6</c:v>
                </c:pt>
                <c:pt idx="465">
                  <c:v>1.001E-6</c:v>
                </c:pt>
                <c:pt idx="466">
                  <c:v>1.001E-6</c:v>
                </c:pt>
                <c:pt idx="467">
                  <c:v>1.001E-6</c:v>
                </c:pt>
                <c:pt idx="468">
                  <c:v>1.001E-6</c:v>
                </c:pt>
                <c:pt idx="469">
                  <c:v>1.001E-6</c:v>
                </c:pt>
                <c:pt idx="470">
                  <c:v>1.001E-6</c:v>
                </c:pt>
                <c:pt idx="471">
                  <c:v>1.001E-6</c:v>
                </c:pt>
                <c:pt idx="472">
                  <c:v>1.001E-6</c:v>
                </c:pt>
                <c:pt idx="473">
                  <c:v>1.001E-6</c:v>
                </c:pt>
                <c:pt idx="474">
                  <c:v>1.001E-6</c:v>
                </c:pt>
                <c:pt idx="475">
                  <c:v>1.001E-6</c:v>
                </c:pt>
                <c:pt idx="476">
                  <c:v>1.001E-6</c:v>
                </c:pt>
                <c:pt idx="477">
                  <c:v>1.001E-6</c:v>
                </c:pt>
                <c:pt idx="478">
                  <c:v>1.001E-6</c:v>
                </c:pt>
                <c:pt idx="479">
                  <c:v>1.001E-6</c:v>
                </c:pt>
                <c:pt idx="480">
                  <c:v>1.001E-6</c:v>
                </c:pt>
                <c:pt idx="481">
                  <c:v>1.001E-6</c:v>
                </c:pt>
                <c:pt idx="482">
                  <c:v>1.001E-6</c:v>
                </c:pt>
                <c:pt idx="483">
                  <c:v>1.001E-6</c:v>
                </c:pt>
                <c:pt idx="484">
                  <c:v>1.001E-6</c:v>
                </c:pt>
                <c:pt idx="485">
                  <c:v>1.001E-6</c:v>
                </c:pt>
                <c:pt idx="486">
                  <c:v>1.001E-6</c:v>
                </c:pt>
                <c:pt idx="487">
                  <c:v>1.001E-6</c:v>
                </c:pt>
                <c:pt idx="488">
                  <c:v>1.001E-6</c:v>
                </c:pt>
                <c:pt idx="489">
                  <c:v>1.001E-6</c:v>
                </c:pt>
                <c:pt idx="490">
                  <c:v>1.001E-6</c:v>
                </c:pt>
                <c:pt idx="491">
                  <c:v>1.001E-6</c:v>
                </c:pt>
                <c:pt idx="492">
                  <c:v>1.001E-6</c:v>
                </c:pt>
                <c:pt idx="493">
                  <c:v>1.001E-6</c:v>
                </c:pt>
                <c:pt idx="494">
                  <c:v>1.001E-6</c:v>
                </c:pt>
                <c:pt idx="495">
                  <c:v>1.001E-6</c:v>
                </c:pt>
                <c:pt idx="496">
                  <c:v>1.001E-6</c:v>
                </c:pt>
                <c:pt idx="497">
                  <c:v>1.001E-6</c:v>
                </c:pt>
                <c:pt idx="498">
                  <c:v>1.001E-6</c:v>
                </c:pt>
                <c:pt idx="499">
                  <c:v>1.001E-6</c:v>
                </c:pt>
                <c:pt idx="500">
                  <c:v>1.001E-6</c:v>
                </c:pt>
                <c:pt idx="501">
                  <c:v>1.001E-6</c:v>
                </c:pt>
                <c:pt idx="502">
                  <c:v>1.001E-6</c:v>
                </c:pt>
                <c:pt idx="503">
                  <c:v>1.001E-6</c:v>
                </c:pt>
                <c:pt idx="504">
                  <c:v>1.001E-6</c:v>
                </c:pt>
                <c:pt idx="505">
                  <c:v>1.001E-6</c:v>
                </c:pt>
                <c:pt idx="506">
                  <c:v>1.001E-6</c:v>
                </c:pt>
                <c:pt idx="507">
                  <c:v>1.001E-6</c:v>
                </c:pt>
                <c:pt idx="508">
                  <c:v>1.001E-6</c:v>
                </c:pt>
                <c:pt idx="509">
                  <c:v>1.001E-6</c:v>
                </c:pt>
                <c:pt idx="510">
                  <c:v>1.001E-6</c:v>
                </c:pt>
                <c:pt idx="511">
                  <c:v>1.001E-6</c:v>
                </c:pt>
                <c:pt idx="512">
                  <c:v>1.001E-6</c:v>
                </c:pt>
                <c:pt idx="513">
                  <c:v>1.001E-6</c:v>
                </c:pt>
                <c:pt idx="514">
                  <c:v>1.001E-6</c:v>
                </c:pt>
                <c:pt idx="515">
                  <c:v>1.001E-6</c:v>
                </c:pt>
                <c:pt idx="516">
                  <c:v>1.001E-6</c:v>
                </c:pt>
                <c:pt idx="517">
                  <c:v>1.001E-6</c:v>
                </c:pt>
                <c:pt idx="518">
                  <c:v>1.001E-6</c:v>
                </c:pt>
                <c:pt idx="519">
                  <c:v>1.001E-6</c:v>
                </c:pt>
                <c:pt idx="520">
                  <c:v>1.001E-6</c:v>
                </c:pt>
                <c:pt idx="521">
                  <c:v>1.001E-6</c:v>
                </c:pt>
                <c:pt idx="522">
                  <c:v>1.001E-6</c:v>
                </c:pt>
                <c:pt idx="523">
                  <c:v>1.001E-6</c:v>
                </c:pt>
                <c:pt idx="524">
                  <c:v>1.001E-6</c:v>
                </c:pt>
                <c:pt idx="525">
                  <c:v>1.001E-6</c:v>
                </c:pt>
                <c:pt idx="526">
                  <c:v>1.001E-6</c:v>
                </c:pt>
                <c:pt idx="527">
                  <c:v>1.001E-6</c:v>
                </c:pt>
                <c:pt idx="528">
                  <c:v>1.001E-6</c:v>
                </c:pt>
                <c:pt idx="529">
                  <c:v>1.001E-6</c:v>
                </c:pt>
                <c:pt idx="530">
                  <c:v>1.001E-6</c:v>
                </c:pt>
                <c:pt idx="531">
                  <c:v>1.001E-6</c:v>
                </c:pt>
                <c:pt idx="532">
                  <c:v>1.001E-6</c:v>
                </c:pt>
                <c:pt idx="533">
                  <c:v>1.001E-6</c:v>
                </c:pt>
                <c:pt idx="534">
                  <c:v>1.001E-6</c:v>
                </c:pt>
                <c:pt idx="535">
                  <c:v>1.001E-6</c:v>
                </c:pt>
                <c:pt idx="536">
                  <c:v>1.001E-6</c:v>
                </c:pt>
                <c:pt idx="537">
                  <c:v>1.001E-6</c:v>
                </c:pt>
                <c:pt idx="538">
                  <c:v>1.001E-6</c:v>
                </c:pt>
                <c:pt idx="539">
                  <c:v>1.001E-6</c:v>
                </c:pt>
                <c:pt idx="540">
                  <c:v>1.001E-6</c:v>
                </c:pt>
                <c:pt idx="541">
                  <c:v>1.001E-6</c:v>
                </c:pt>
                <c:pt idx="542">
                  <c:v>1.001E-6</c:v>
                </c:pt>
                <c:pt idx="543">
                  <c:v>1.001E-6</c:v>
                </c:pt>
                <c:pt idx="544">
                  <c:v>1.001E-6</c:v>
                </c:pt>
                <c:pt idx="545">
                  <c:v>1.001E-6</c:v>
                </c:pt>
                <c:pt idx="546">
                  <c:v>1.001E-6</c:v>
                </c:pt>
                <c:pt idx="547">
                  <c:v>1.001E-6</c:v>
                </c:pt>
                <c:pt idx="548">
                  <c:v>1.001E-6</c:v>
                </c:pt>
                <c:pt idx="549">
                  <c:v>1.001E-6</c:v>
                </c:pt>
                <c:pt idx="550">
                  <c:v>1.001E-6</c:v>
                </c:pt>
                <c:pt idx="551">
                  <c:v>1.001E-6</c:v>
                </c:pt>
                <c:pt idx="552">
                  <c:v>1.001E-6</c:v>
                </c:pt>
                <c:pt idx="553">
                  <c:v>1.001E-6</c:v>
                </c:pt>
                <c:pt idx="554">
                  <c:v>1.001E-6</c:v>
                </c:pt>
                <c:pt idx="555">
                  <c:v>1.001E-6</c:v>
                </c:pt>
                <c:pt idx="556">
                  <c:v>1.001E-6</c:v>
                </c:pt>
                <c:pt idx="557">
                  <c:v>1.001E-6</c:v>
                </c:pt>
                <c:pt idx="558">
                  <c:v>1.001E-6</c:v>
                </c:pt>
                <c:pt idx="559">
                  <c:v>1.001E-6</c:v>
                </c:pt>
                <c:pt idx="560">
                  <c:v>1.001E-6</c:v>
                </c:pt>
                <c:pt idx="561">
                  <c:v>1.001E-6</c:v>
                </c:pt>
                <c:pt idx="562">
                  <c:v>1.001E-6</c:v>
                </c:pt>
                <c:pt idx="563">
                  <c:v>1.001E-6</c:v>
                </c:pt>
                <c:pt idx="564">
                  <c:v>1.001E-6</c:v>
                </c:pt>
                <c:pt idx="565">
                  <c:v>1.001E-6</c:v>
                </c:pt>
                <c:pt idx="566">
                  <c:v>1.001E-6</c:v>
                </c:pt>
                <c:pt idx="567">
                  <c:v>1.001E-6</c:v>
                </c:pt>
                <c:pt idx="568">
                  <c:v>1.001E-6</c:v>
                </c:pt>
                <c:pt idx="569">
                  <c:v>1.001E-6</c:v>
                </c:pt>
                <c:pt idx="570">
                  <c:v>1.001E-6</c:v>
                </c:pt>
                <c:pt idx="571">
                  <c:v>1.001E-6</c:v>
                </c:pt>
                <c:pt idx="572">
                  <c:v>1.001E-6</c:v>
                </c:pt>
                <c:pt idx="573">
                  <c:v>1.001E-6</c:v>
                </c:pt>
                <c:pt idx="574">
                  <c:v>1.001E-6</c:v>
                </c:pt>
                <c:pt idx="575">
                  <c:v>1.001E-6</c:v>
                </c:pt>
                <c:pt idx="576">
                  <c:v>1.001E-6</c:v>
                </c:pt>
                <c:pt idx="577">
                  <c:v>1.001E-6</c:v>
                </c:pt>
                <c:pt idx="578">
                  <c:v>1.001E-6</c:v>
                </c:pt>
                <c:pt idx="579">
                  <c:v>1.001E-6</c:v>
                </c:pt>
                <c:pt idx="580">
                  <c:v>1.001E-6</c:v>
                </c:pt>
                <c:pt idx="581">
                  <c:v>1.001E-6</c:v>
                </c:pt>
                <c:pt idx="582">
                  <c:v>1.001E-6</c:v>
                </c:pt>
                <c:pt idx="583">
                  <c:v>1.001E-6</c:v>
                </c:pt>
                <c:pt idx="584">
                  <c:v>1.001E-6</c:v>
                </c:pt>
                <c:pt idx="585">
                  <c:v>1.001E-6</c:v>
                </c:pt>
                <c:pt idx="586">
                  <c:v>1.001E-6</c:v>
                </c:pt>
                <c:pt idx="587">
                  <c:v>1.001E-6</c:v>
                </c:pt>
                <c:pt idx="588">
                  <c:v>1.001E-6</c:v>
                </c:pt>
                <c:pt idx="589">
                  <c:v>1.001E-6</c:v>
                </c:pt>
                <c:pt idx="590">
                  <c:v>1.001E-6</c:v>
                </c:pt>
                <c:pt idx="591">
                  <c:v>1.001E-6</c:v>
                </c:pt>
                <c:pt idx="592">
                  <c:v>1.001E-6</c:v>
                </c:pt>
                <c:pt idx="593">
                  <c:v>1.001E-6</c:v>
                </c:pt>
                <c:pt idx="594">
                  <c:v>1.001E-6</c:v>
                </c:pt>
                <c:pt idx="595">
                  <c:v>1.001E-6</c:v>
                </c:pt>
                <c:pt idx="596">
                  <c:v>1.001E-6</c:v>
                </c:pt>
                <c:pt idx="597">
                  <c:v>1.001E-6</c:v>
                </c:pt>
                <c:pt idx="598">
                  <c:v>1.001E-6</c:v>
                </c:pt>
                <c:pt idx="599">
                  <c:v>1.001E-6</c:v>
                </c:pt>
                <c:pt idx="600">
                  <c:v>1.001E-6</c:v>
                </c:pt>
                <c:pt idx="601">
                  <c:v>1.001E-6</c:v>
                </c:pt>
                <c:pt idx="602">
                  <c:v>1.001E-6</c:v>
                </c:pt>
                <c:pt idx="603">
                  <c:v>1.001E-6</c:v>
                </c:pt>
                <c:pt idx="604">
                  <c:v>1.001E-6</c:v>
                </c:pt>
                <c:pt idx="605">
                  <c:v>1.001E-6</c:v>
                </c:pt>
                <c:pt idx="606">
                  <c:v>1.001E-6</c:v>
                </c:pt>
                <c:pt idx="607">
                  <c:v>1.001E-6</c:v>
                </c:pt>
                <c:pt idx="608">
                  <c:v>1.001E-6</c:v>
                </c:pt>
                <c:pt idx="609">
                  <c:v>1.001E-6</c:v>
                </c:pt>
                <c:pt idx="610">
                  <c:v>1.001E-6</c:v>
                </c:pt>
                <c:pt idx="611">
                  <c:v>1.001E-6</c:v>
                </c:pt>
                <c:pt idx="612">
                  <c:v>1.001E-6</c:v>
                </c:pt>
                <c:pt idx="613">
                  <c:v>1.001E-6</c:v>
                </c:pt>
                <c:pt idx="614">
                  <c:v>1.001E-6</c:v>
                </c:pt>
                <c:pt idx="615">
                  <c:v>1.001E-6</c:v>
                </c:pt>
                <c:pt idx="616">
                  <c:v>1.001E-6</c:v>
                </c:pt>
                <c:pt idx="617">
                  <c:v>1.001E-6</c:v>
                </c:pt>
                <c:pt idx="618">
                  <c:v>1.001E-6</c:v>
                </c:pt>
                <c:pt idx="619">
                  <c:v>1.001E-6</c:v>
                </c:pt>
                <c:pt idx="620">
                  <c:v>1.001E-6</c:v>
                </c:pt>
                <c:pt idx="621">
                  <c:v>1.001E-6</c:v>
                </c:pt>
                <c:pt idx="622">
                  <c:v>1.001E-6</c:v>
                </c:pt>
                <c:pt idx="623">
                  <c:v>1.001E-6</c:v>
                </c:pt>
                <c:pt idx="624">
                  <c:v>1.001E-6</c:v>
                </c:pt>
                <c:pt idx="625">
                  <c:v>1.001E-6</c:v>
                </c:pt>
                <c:pt idx="626">
                  <c:v>1.001E-6</c:v>
                </c:pt>
                <c:pt idx="627">
                  <c:v>1.001E-6</c:v>
                </c:pt>
                <c:pt idx="628">
                  <c:v>1.001E-6</c:v>
                </c:pt>
                <c:pt idx="629">
                  <c:v>1.001E-6</c:v>
                </c:pt>
                <c:pt idx="630">
                  <c:v>1.001E-6</c:v>
                </c:pt>
                <c:pt idx="631">
                  <c:v>1.001E-6</c:v>
                </c:pt>
                <c:pt idx="632">
                  <c:v>1.001E-6</c:v>
                </c:pt>
                <c:pt idx="633">
                  <c:v>1.001E-6</c:v>
                </c:pt>
                <c:pt idx="634">
                  <c:v>1.001E-6</c:v>
                </c:pt>
                <c:pt idx="635">
                  <c:v>1.001E-6</c:v>
                </c:pt>
                <c:pt idx="636">
                  <c:v>1.001E-6</c:v>
                </c:pt>
                <c:pt idx="637">
                  <c:v>1.001E-6</c:v>
                </c:pt>
                <c:pt idx="638">
                  <c:v>1.001E-6</c:v>
                </c:pt>
                <c:pt idx="639">
                  <c:v>1.001E-6</c:v>
                </c:pt>
                <c:pt idx="640">
                  <c:v>1.001E-6</c:v>
                </c:pt>
                <c:pt idx="641">
                  <c:v>1.001E-6</c:v>
                </c:pt>
                <c:pt idx="642">
                  <c:v>1.001E-6</c:v>
                </c:pt>
                <c:pt idx="643">
                  <c:v>1.001E-6</c:v>
                </c:pt>
                <c:pt idx="644">
                  <c:v>1.001E-6</c:v>
                </c:pt>
                <c:pt idx="645">
                  <c:v>1.001E-6</c:v>
                </c:pt>
                <c:pt idx="646">
                  <c:v>1.001E-6</c:v>
                </c:pt>
                <c:pt idx="647">
                  <c:v>1.001E-6</c:v>
                </c:pt>
                <c:pt idx="648">
                  <c:v>1.001E-6</c:v>
                </c:pt>
                <c:pt idx="649">
                  <c:v>1.001E-6</c:v>
                </c:pt>
                <c:pt idx="650">
                  <c:v>1.001E-6</c:v>
                </c:pt>
                <c:pt idx="651">
                  <c:v>1.001E-6</c:v>
                </c:pt>
                <c:pt idx="652">
                  <c:v>1.001E-6</c:v>
                </c:pt>
                <c:pt idx="653">
                  <c:v>1.001E-6</c:v>
                </c:pt>
                <c:pt idx="654">
                  <c:v>1.001E-6</c:v>
                </c:pt>
                <c:pt idx="655">
                  <c:v>1.001E-6</c:v>
                </c:pt>
                <c:pt idx="656">
                  <c:v>1.001E-6</c:v>
                </c:pt>
                <c:pt idx="657">
                  <c:v>1.001E-6</c:v>
                </c:pt>
                <c:pt idx="658">
                  <c:v>1.001E-6</c:v>
                </c:pt>
                <c:pt idx="659">
                  <c:v>1.001E-6</c:v>
                </c:pt>
                <c:pt idx="660">
                  <c:v>1.001E-6</c:v>
                </c:pt>
                <c:pt idx="661">
                  <c:v>1.001E-6</c:v>
                </c:pt>
                <c:pt idx="662">
                  <c:v>1.001E-6</c:v>
                </c:pt>
                <c:pt idx="663">
                  <c:v>1.001E-6</c:v>
                </c:pt>
                <c:pt idx="664">
                  <c:v>1.001E-6</c:v>
                </c:pt>
                <c:pt idx="665">
                  <c:v>1.001E-6</c:v>
                </c:pt>
                <c:pt idx="666">
                  <c:v>1.001E-6</c:v>
                </c:pt>
                <c:pt idx="667">
                  <c:v>1.001E-6</c:v>
                </c:pt>
                <c:pt idx="668">
                  <c:v>1.001E-6</c:v>
                </c:pt>
                <c:pt idx="669">
                  <c:v>1.001E-6</c:v>
                </c:pt>
                <c:pt idx="670">
                  <c:v>1.001E-6</c:v>
                </c:pt>
                <c:pt idx="671">
                  <c:v>1.001E-6</c:v>
                </c:pt>
                <c:pt idx="672">
                  <c:v>1.001E-6</c:v>
                </c:pt>
                <c:pt idx="673">
                  <c:v>1.001E-6</c:v>
                </c:pt>
                <c:pt idx="674">
                  <c:v>1.001E-6</c:v>
                </c:pt>
                <c:pt idx="675">
                  <c:v>1.001E-6</c:v>
                </c:pt>
                <c:pt idx="676">
                  <c:v>1.001E-6</c:v>
                </c:pt>
                <c:pt idx="677">
                  <c:v>1.001E-6</c:v>
                </c:pt>
                <c:pt idx="678">
                  <c:v>1.001E-6</c:v>
                </c:pt>
                <c:pt idx="679">
                  <c:v>1.001E-6</c:v>
                </c:pt>
                <c:pt idx="680">
                  <c:v>1.001E-6</c:v>
                </c:pt>
                <c:pt idx="681">
                  <c:v>1.001E-6</c:v>
                </c:pt>
                <c:pt idx="682">
                  <c:v>1.001E-6</c:v>
                </c:pt>
                <c:pt idx="683">
                  <c:v>1.001E-6</c:v>
                </c:pt>
                <c:pt idx="684">
                  <c:v>1.001E-6</c:v>
                </c:pt>
                <c:pt idx="685">
                  <c:v>1.001E-6</c:v>
                </c:pt>
                <c:pt idx="686">
                  <c:v>1.001E-6</c:v>
                </c:pt>
                <c:pt idx="687">
                  <c:v>1.001E-6</c:v>
                </c:pt>
                <c:pt idx="688">
                  <c:v>1.001E-6</c:v>
                </c:pt>
                <c:pt idx="689">
                  <c:v>1.001E-6</c:v>
                </c:pt>
                <c:pt idx="690">
                  <c:v>1.001E-6</c:v>
                </c:pt>
                <c:pt idx="691">
                  <c:v>1.001E-6</c:v>
                </c:pt>
                <c:pt idx="692">
                  <c:v>1.001E-6</c:v>
                </c:pt>
                <c:pt idx="693">
                  <c:v>1.001E-6</c:v>
                </c:pt>
                <c:pt idx="694">
                  <c:v>1.001E-6</c:v>
                </c:pt>
                <c:pt idx="695">
                  <c:v>1.001E-6</c:v>
                </c:pt>
                <c:pt idx="696">
                  <c:v>1.001E-6</c:v>
                </c:pt>
                <c:pt idx="697">
                  <c:v>1.001E-6</c:v>
                </c:pt>
                <c:pt idx="698">
                  <c:v>1.001E-6</c:v>
                </c:pt>
                <c:pt idx="699">
                  <c:v>1.001E-6</c:v>
                </c:pt>
                <c:pt idx="700">
                  <c:v>1.001E-6</c:v>
                </c:pt>
                <c:pt idx="701">
                  <c:v>1.001E-6</c:v>
                </c:pt>
                <c:pt idx="702">
                  <c:v>1.001E-6</c:v>
                </c:pt>
                <c:pt idx="703">
                  <c:v>1.001E-6</c:v>
                </c:pt>
                <c:pt idx="704">
                  <c:v>1.001E-6</c:v>
                </c:pt>
                <c:pt idx="705">
                  <c:v>1.001E-6</c:v>
                </c:pt>
                <c:pt idx="706">
                  <c:v>1.001E-6</c:v>
                </c:pt>
                <c:pt idx="707">
                  <c:v>1.001E-6</c:v>
                </c:pt>
                <c:pt idx="708">
                  <c:v>1.001E-6</c:v>
                </c:pt>
                <c:pt idx="709">
                  <c:v>1.001E-6</c:v>
                </c:pt>
                <c:pt idx="710">
                  <c:v>1.001E-6</c:v>
                </c:pt>
                <c:pt idx="711">
                  <c:v>1.001E-6</c:v>
                </c:pt>
                <c:pt idx="712">
                  <c:v>1.001E-6</c:v>
                </c:pt>
                <c:pt idx="713">
                  <c:v>1.001E-6</c:v>
                </c:pt>
                <c:pt idx="714">
                  <c:v>1.001E-6</c:v>
                </c:pt>
                <c:pt idx="715">
                  <c:v>1.001E-6</c:v>
                </c:pt>
                <c:pt idx="716">
                  <c:v>1.001E-6</c:v>
                </c:pt>
                <c:pt idx="717">
                  <c:v>1.001E-6</c:v>
                </c:pt>
                <c:pt idx="718">
                  <c:v>1.001E-6</c:v>
                </c:pt>
                <c:pt idx="719">
                  <c:v>1.001E-6</c:v>
                </c:pt>
                <c:pt idx="720">
                  <c:v>1.001E-6</c:v>
                </c:pt>
                <c:pt idx="721">
                  <c:v>1.001E-6</c:v>
                </c:pt>
                <c:pt idx="722">
                  <c:v>1.001E-6</c:v>
                </c:pt>
                <c:pt idx="723">
                  <c:v>1.001E-6</c:v>
                </c:pt>
                <c:pt idx="724">
                  <c:v>1.001E-6</c:v>
                </c:pt>
                <c:pt idx="725">
                  <c:v>1.001E-6</c:v>
                </c:pt>
                <c:pt idx="726">
                  <c:v>1.001E-6</c:v>
                </c:pt>
                <c:pt idx="727">
                  <c:v>1.001E-6</c:v>
                </c:pt>
                <c:pt idx="728">
                  <c:v>1.001E-6</c:v>
                </c:pt>
                <c:pt idx="729">
                  <c:v>1.001E-6</c:v>
                </c:pt>
                <c:pt idx="730">
                  <c:v>1.001E-6</c:v>
                </c:pt>
                <c:pt idx="731">
                  <c:v>1.001E-6</c:v>
                </c:pt>
                <c:pt idx="732">
                  <c:v>1.001E-6</c:v>
                </c:pt>
                <c:pt idx="733">
                  <c:v>1.001E-6</c:v>
                </c:pt>
                <c:pt idx="734">
                  <c:v>1.001E-6</c:v>
                </c:pt>
                <c:pt idx="735">
                  <c:v>1.001E-6</c:v>
                </c:pt>
                <c:pt idx="736">
                  <c:v>1.001E-6</c:v>
                </c:pt>
                <c:pt idx="737">
                  <c:v>1.001E-6</c:v>
                </c:pt>
                <c:pt idx="738">
                  <c:v>1.001E-6</c:v>
                </c:pt>
                <c:pt idx="739">
                  <c:v>1.001E-6</c:v>
                </c:pt>
                <c:pt idx="740">
                  <c:v>1.001E-6</c:v>
                </c:pt>
                <c:pt idx="741">
                  <c:v>1.001E-6</c:v>
                </c:pt>
                <c:pt idx="742">
                  <c:v>1.001E-6</c:v>
                </c:pt>
                <c:pt idx="743">
                  <c:v>1.001E-6</c:v>
                </c:pt>
                <c:pt idx="744">
                  <c:v>1.001E-6</c:v>
                </c:pt>
                <c:pt idx="745">
                  <c:v>1.001E-6</c:v>
                </c:pt>
                <c:pt idx="746">
                  <c:v>1.001E-6</c:v>
                </c:pt>
                <c:pt idx="747">
                  <c:v>1.001E-6</c:v>
                </c:pt>
                <c:pt idx="748">
                  <c:v>1.001E-6</c:v>
                </c:pt>
                <c:pt idx="749">
                  <c:v>1.001E-6</c:v>
                </c:pt>
                <c:pt idx="750">
                  <c:v>1.001E-6</c:v>
                </c:pt>
                <c:pt idx="751">
                  <c:v>1.001E-6</c:v>
                </c:pt>
                <c:pt idx="752">
                  <c:v>1.001E-6</c:v>
                </c:pt>
                <c:pt idx="753">
                  <c:v>1.001E-6</c:v>
                </c:pt>
                <c:pt idx="754">
                  <c:v>1.001E-6</c:v>
                </c:pt>
                <c:pt idx="755">
                  <c:v>1.001E-6</c:v>
                </c:pt>
                <c:pt idx="756">
                  <c:v>1.001E-6</c:v>
                </c:pt>
                <c:pt idx="757">
                  <c:v>1.001E-6</c:v>
                </c:pt>
                <c:pt idx="758">
                  <c:v>1.001E-6</c:v>
                </c:pt>
                <c:pt idx="759">
                  <c:v>1.001E-6</c:v>
                </c:pt>
                <c:pt idx="760">
                  <c:v>1.001E-6</c:v>
                </c:pt>
                <c:pt idx="761">
                  <c:v>1.001E-6</c:v>
                </c:pt>
                <c:pt idx="762">
                  <c:v>1.001E-6</c:v>
                </c:pt>
                <c:pt idx="763">
                  <c:v>1.001E-6</c:v>
                </c:pt>
                <c:pt idx="764">
                  <c:v>1.001E-6</c:v>
                </c:pt>
                <c:pt idx="765">
                  <c:v>1.001E-6</c:v>
                </c:pt>
                <c:pt idx="766">
                  <c:v>1.001E-6</c:v>
                </c:pt>
                <c:pt idx="767">
                  <c:v>1.001E-6</c:v>
                </c:pt>
                <c:pt idx="768">
                  <c:v>1.001E-6</c:v>
                </c:pt>
                <c:pt idx="769">
                  <c:v>1.001E-6</c:v>
                </c:pt>
                <c:pt idx="770">
                  <c:v>1.001E-6</c:v>
                </c:pt>
                <c:pt idx="771">
                  <c:v>1.001E-6</c:v>
                </c:pt>
                <c:pt idx="772">
                  <c:v>1.001E-6</c:v>
                </c:pt>
                <c:pt idx="773">
                  <c:v>1.001E-6</c:v>
                </c:pt>
                <c:pt idx="774">
                  <c:v>1.001E-6</c:v>
                </c:pt>
                <c:pt idx="775">
                  <c:v>1.001E-6</c:v>
                </c:pt>
                <c:pt idx="776">
                  <c:v>1.001E-6</c:v>
                </c:pt>
                <c:pt idx="777">
                  <c:v>1.001E-6</c:v>
                </c:pt>
                <c:pt idx="778">
                  <c:v>1.001E-6</c:v>
                </c:pt>
                <c:pt idx="779">
                  <c:v>1.001E-6</c:v>
                </c:pt>
                <c:pt idx="780">
                  <c:v>1.001E-6</c:v>
                </c:pt>
                <c:pt idx="781">
                  <c:v>1.001E-6</c:v>
                </c:pt>
                <c:pt idx="782">
                  <c:v>1.001E-6</c:v>
                </c:pt>
                <c:pt idx="783">
                  <c:v>1.001E-6</c:v>
                </c:pt>
                <c:pt idx="784">
                  <c:v>1.001E-6</c:v>
                </c:pt>
                <c:pt idx="785">
                  <c:v>1.001E-6</c:v>
                </c:pt>
                <c:pt idx="786">
                  <c:v>1.001E-6</c:v>
                </c:pt>
                <c:pt idx="787">
                  <c:v>1.001E-6</c:v>
                </c:pt>
                <c:pt idx="788">
                  <c:v>1.001E-6</c:v>
                </c:pt>
                <c:pt idx="789">
                  <c:v>1.001E-6</c:v>
                </c:pt>
                <c:pt idx="790">
                  <c:v>1.001E-6</c:v>
                </c:pt>
                <c:pt idx="791">
                  <c:v>1.001E-6</c:v>
                </c:pt>
                <c:pt idx="792">
                  <c:v>1.001E-6</c:v>
                </c:pt>
                <c:pt idx="793">
                  <c:v>1.001E-6</c:v>
                </c:pt>
                <c:pt idx="794">
                  <c:v>1.001E-6</c:v>
                </c:pt>
                <c:pt idx="795">
                  <c:v>1.001E-6</c:v>
                </c:pt>
                <c:pt idx="796">
                  <c:v>1.001E-6</c:v>
                </c:pt>
                <c:pt idx="797">
                  <c:v>1.001E-6</c:v>
                </c:pt>
                <c:pt idx="798">
                  <c:v>1.001E-6</c:v>
                </c:pt>
                <c:pt idx="799">
                  <c:v>1.001E-6</c:v>
                </c:pt>
                <c:pt idx="800">
                  <c:v>1.001E-6</c:v>
                </c:pt>
                <c:pt idx="801">
                  <c:v>1.001E-6</c:v>
                </c:pt>
                <c:pt idx="802">
                  <c:v>1.001E-6</c:v>
                </c:pt>
                <c:pt idx="803">
                  <c:v>1.001E-6</c:v>
                </c:pt>
                <c:pt idx="804">
                  <c:v>1.001E-6</c:v>
                </c:pt>
                <c:pt idx="805">
                  <c:v>1.001E-6</c:v>
                </c:pt>
                <c:pt idx="806">
                  <c:v>1.001E-6</c:v>
                </c:pt>
                <c:pt idx="807">
                  <c:v>1.001E-6</c:v>
                </c:pt>
                <c:pt idx="808">
                  <c:v>1.001E-6</c:v>
                </c:pt>
                <c:pt idx="809">
                  <c:v>1.001E-6</c:v>
                </c:pt>
                <c:pt idx="810">
                  <c:v>1.001E-6</c:v>
                </c:pt>
                <c:pt idx="811">
                  <c:v>1.001E-6</c:v>
                </c:pt>
                <c:pt idx="812">
                  <c:v>1.001E-6</c:v>
                </c:pt>
                <c:pt idx="813">
                  <c:v>1.001E-6</c:v>
                </c:pt>
                <c:pt idx="814">
                  <c:v>1.001E-6</c:v>
                </c:pt>
                <c:pt idx="815">
                  <c:v>1.001E-6</c:v>
                </c:pt>
                <c:pt idx="816">
                  <c:v>1.001E-6</c:v>
                </c:pt>
                <c:pt idx="817">
                  <c:v>1.001E-6</c:v>
                </c:pt>
                <c:pt idx="818">
                  <c:v>1.001E-6</c:v>
                </c:pt>
                <c:pt idx="819">
                  <c:v>1.001E-6</c:v>
                </c:pt>
                <c:pt idx="820">
                  <c:v>1.001E-6</c:v>
                </c:pt>
                <c:pt idx="821">
                  <c:v>1.001E-6</c:v>
                </c:pt>
                <c:pt idx="822">
                  <c:v>1.001E-6</c:v>
                </c:pt>
                <c:pt idx="823">
                  <c:v>1.001E-6</c:v>
                </c:pt>
                <c:pt idx="824">
                  <c:v>1.001E-6</c:v>
                </c:pt>
                <c:pt idx="825">
                  <c:v>1.001E-6</c:v>
                </c:pt>
                <c:pt idx="826">
                  <c:v>1.001E-6</c:v>
                </c:pt>
                <c:pt idx="827">
                  <c:v>1.001E-6</c:v>
                </c:pt>
                <c:pt idx="828">
                  <c:v>1.001E-6</c:v>
                </c:pt>
                <c:pt idx="829">
                  <c:v>1.001E-6</c:v>
                </c:pt>
                <c:pt idx="830">
                  <c:v>1.001E-6</c:v>
                </c:pt>
                <c:pt idx="831">
                  <c:v>1.001E-6</c:v>
                </c:pt>
                <c:pt idx="832">
                  <c:v>1.001E-6</c:v>
                </c:pt>
                <c:pt idx="833">
                  <c:v>1.001E-6</c:v>
                </c:pt>
                <c:pt idx="834">
                  <c:v>1.001E-6</c:v>
                </c:pt>
                <c:pt idx="835">
                  <c:v>1.001E-6</c:v>
                </c:pt>
                <c:pt idx="836">
                  <c:v>1.001E-6</c:v>
                </c:pt>
                <c:pt idx="837">
                  <c:v>1.001E-6</c:v>
                </c:pt>
                <c:pt idx="838">
                  <c:v>1.001E-6</c:v>
                </c:pt>
                <c:pt idx="839">
                  <c:v>1.001E-6</c:v>
                </c:pt>
                <c:pt idx="840">
                  <c:v>1.001E-6</c:v>
                </c:pt>
                <c:pt idx="841">
                  <c:v>1.001E-6</c:v>
                </c:pt>
                <c:pt idx="842">
                  <c:v>1.001E-6</c:v>
                </c:pt>
                <c:pt idx="843">
                  <c:v>1.001E-6</c:v>
                </c:pt>
                <c:pt idx="844">
                  <c:v>1.001E-6</c:v>
                </c:pt>
                <c:pt idx="845">
                  <c:v>1.001E-6</c:v>
                </c:pt>
                <c:pt idx="846">
                  <c:v>1.001E-6</c:v>
                </c:pt>
                <c:pt idx="847">
                  <c:v>1.001E-6</c:v>
                </c:pt>
                <c:pt idx="848">
                  <c:v>1.001E-6</c:v>
                </c:pt>
                <c:pt idx="849">
                  <c:v>1.001E-6</c:v>
                </c:pt>
                <c:pt idx="850">
                  <c:v>1.001E-6</c:v>
                </c:pt>
                <c:pt idx="851">
                  <c:v>1.001E-6</c:v>
                </c:pt>
                <c:pt idx="852">
                  <c:v>1.001E-6</c:v>
                </c:pt>
                <c:pt idx="853">
                  <c:v>1.001E-6</c:v>
                </c:pt>
                <c:pt idx="854">
                  <c:v>1.001E-6</c:v>
                </c:pt>
                <c:pt idx="855">
                  <c:v>1.001E-6</c:v>
                </c:pt>
                <c:pt idx="856">
                  <c:v>1.001E-6</c:v>
                </c:pt>
                <c:pt idx="857">
                  <c:v>1.001E-6</c:v>
                </c:pt>
                <c:pt idx="858">
                  <c:v>1.001E-6</c:v>
                </c:pt>
                <c:pt idx="859">
                  <c:v>1.001E-6</c:v>
                </c:pt>
                <c:pt idx="860">
                  <c:v>1.001E-6</c:v>
                </c:pt>
                <c:pt idx="861">
                  <c:v>1.001E-6</c:v>
                </c:pt>
                <c:pt idx="862">
                  <c:v>1.001E-6</c:v>
                </c:pt>
                <c:pt idx="863">
                  <c:v>1.001E-6</c:v>
                </c:pt>
                <c:pt idx="864">
                  <c:v>1.001E-6</c:v>
                </c:pt>
                <c:pt idx="865">
                  <c:v>1.001E-6</c:v>
                </c:pt>
                <c:pt idx="866">
                  <c:v>1.001E-6</c:v>
                </c:pt>
                <c:pt idx="867">
                  <c:v>1.001E-6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0CE-411D-B5C2-3E207B1BC383}"/>
            </c:ext>
          </c:extLst>
        </c:ser>
        <c:ser>
          <c:idx val="2"/>
          <c:order val="1"/>
          <c:tx>
            <c:v>Uniform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'Uniform beam @200kV'!$F$3:$F$870</c:f>
              <c:numCache>
                <c:formatCode>0.00E+00</c:formatCode>
                <c:ptCount val="868"/>
                <c:pt idx="0">
                  <c:v>3.2249999999999998E-7</c:v>
                </c:pt>
                <c:pt idx="1">
                  <c:v>3.6629999999999999E-7</c:v>
                </c:pt>
                <c:pt idx="2">
                  <c:v>4.1059999999999998E-7</c:v>
                </c:pt>
                <c:pt idx="3">
                  <c:v>4.5569999999999998E-7</c:v>
                </c:pt>
                <c:pt idx="4">
                  <c:v>5.0200000000000002E-7</c:v>
                </c:pt>
                <c:pt idx="5">
                  <c:v>5.5000000000000003E-7</c:v>
                </c:pt>
                <c:pt idx="6">
                  <c:v>6.0019999999999999E-7</c:v>
                </c:pt>
                <c:pt idx="7">
                  <c:v>6.5290000000000003E-7</c:v>
                </c:pt>
                <c:pt idx="8">
                  <c:v>7.0869999999999999E-7</c:v>
                </c:pt>
                <c:pt idx="9">
                  <c:v>7.6799999999999999E-7</c:v>
                </c:pt>
                <c:pt idx="10">
                  <c:v>8.315E-7</c:v>
                </c:pt>
                <c:pt idx="11">
                  <c:v>8.9960000000000004E-7</c:v>
                </c:pt>
                <c:pt idx="12">
                  <c:v>9.7310000000000005E-7</c:v>
                </c:pt>
                <c:pt idx="13">
                  <c:v>1.052E-6</c:v>
                </c:pt>
                <c:pt idx="14">
                  <c:v>1.139E-6</c:v>
                </c:pt>
                <c:pt idx="15">
                  <c:v>1.232E-6</c:v>
                </c:pt>
                <c:pt idx="16">
                  <c:v>1.3340000000000001E-6</c:v>
                </c:pt>
                <c:pt idx="17">
                  <c:v>1.4449999999999999E-6</c:v>
                </c:pt>
                <c:pt idx="18">
                  <c:v>1.6199999999999999E-6</c:v>
                </c:pt>
                <c:pt idx="19">
                  <c:v>1.8500000000000001E-6</c:v>
                </c:pt>
                <c:pt idx="20">
                  <c:v>2.0829999999999998E-6</c:v>
                </c:pt>
                <c:pt idx="21">
                  <c:v>2.3350000000000001E-6</c:v>
                </c:pt>
                <c:pt idx="22">
                  <c:v>2.61E-6</c:v>
                </c:pt>
                <c:pt idx="23">
                  <c:v>2.88E-6</c:v>
                </c:pt>
                <c:pt idx="24">
                  <c:v>3.1690000000000001E-6</c:v>
                </c:pt>
                <c:pt idx="25">
                  <c:v>3.5149999999999998E-6</c:v>
                </c:pt>
                <c:pt idx="26">
                  <c:v>3.907E-6</c:v>
                </c:pt>
                <c:pt idx="27">
                  <c:v>4.318E-6</c:v>
                </c:pt>
                <c:pt idx="28">
                  <c:v>4.7820000000000001E-6</c:v>
                </c:pt>
                <c:pt idx="29">
                  <c:v>5.2859999999999999E-6</c:v>
                </c:pt>
                <c:pt idx="30">
                  <c:v>5.8300000000000001E-6</c:v>
                </c:pt>
                <c:pt idx="31">
                  <c:v>6.4489999999999996E-6</c:v>
                </c:pt>
                <c:pt idx="32">
                  <c:v>7.1269999999999997E-6</c:v>
                </c:pt>
                <c:pt idx="33">
                  <c:v>7.8590000000000005E-6</c:v>
                </c:pt>
                <c:pt idx="34">
                  <c:v>8.7029999999999995E-6</c:v>
                </c:pt>
                <c:pt idx="35">
                  <c:v>9.5640000000000002E-6</c:v>
                </c:pt>
                <c:pt idx="36">
                  <c:v>1.0509999999999999E-5</c:v>
                </c:pt>
                <c:pt idx="37">
                  <c:v>1.1600000000000001E-5</c:v>
                </c:pt>
                <c:pt idx="38">
                  <c:v>1.274E-5</c:v>
                </c:pt>
                <c:pt idx="39">
                  <c:v>1.401E-5</c:v>
                </c:pt>
                <c:pt idx="40">
                  <c:v>1.541E-5</c:v>
                </c:pt>
                <c:pt idx="41">
                  <c:v>1.6949999999999999E-5</c:v>
                </c:pt>
                <c:pt idx="42">
                  <c:v>1.8649999999999999E-5</c:v>
                </c:pt>
                <c:pt idx="43">
                  <c:v>2.0509999999999998E-5</c:v>
                </c:pt>
                <c:pt idx="44">
                  <c:v>2.2569999999999999E-5</c:v>
                </c:pt>
                <c:pt idx="45">
                  <c:v>2.4810000000000001E-5</c:v>
                </c:pt>
                <c:pt idx="46">
                  <c:v>2.73E-5</c:v>
                </c:pt>
                <c:pt idx="47">
                  <c:v>3.0000000000000001E-5</c:v>
                </c:pt>
                <c:pt idx="48">
                  <c:v>3.2979999999999999E-5</c:v>
                </c:pt>
                <c:pt idx="49">
                  <c:v>3.6300000000000001E-5</c:v>
                </c:pt>
                <c:pt idx="50">
                  <c:v>3.9900000000000001E-5</c:v>
                </c:pt>
                <c:pt idx="51">
                  <c:v>4.3869999999999998E-5</c:v>
                </c:pt>
                <c:pt idx="52">
                  <c:v>4.8229999999999997E-5</c:v>
                </c:pt>
                <c:pt idx="53">
                  <c:v>5.3090000000000002E-5</c:v>
                </c:pt>
                <c:pt idx="54">
                  <c:v>5.838E-5</c:v>
                </c:pt>
                <c:pt idx="55">
                  <c:v>6.4270000000000006E-5</c:v>
                </c:pt>
                <c:pt idx="56">
                  <c:v>7.0669999999999999E-5</c:v>
                </c:pt>
                <c:pt idx="57">
                  <c:v>7.7810000000000002E-5</c:v>
                </c:pt>
                <c:pt idx="58">
                  <c:v>8.5560000000000001E-5</c:v>
                </c:pt>
                <c:pt idx="59">
                  <c:v>9.4079999999999994E-5</c:v>
                </c:pt>
                <c:pt idx="60">
                  <c:v>1.0349999999999999E-4</c:v>
                </c:pt>
                <c:pt idx="61">
                  <c:v>1.138E-4</c:v>
                </c:pt>
                <c:pt idx="62">
                  <c:v>1.2510000000000001E-4</c:v>
                </c:pt>
                <c:pt idx="63">
                  <c:v>1.3760000000000001E-4</c:v>
                </c:pt>
                <c:pt idx="64">
                  <c:v>1.5129999999999999E-4</c:v>
                </c:pt>
                <c:pt idx="65">
                  <c:v>1.6640000000000001E-4</c:v>
                </c:pt>
                <c:pt idx="66">
                  <c:v>1.8320000000000001E-4</c:v>
                </c:pt>
                <c:pt idx="67">
                  <c:v>2.0149999999999999E-4</c:v>
                </c:pt>
                <c:pt idx="68">
                  <c:v>2.2159999999999999E-4</c:v>
                </c:pt>
                <c:pt idx="69">
                  <c:v>2.4369999999999999E-4</c:v>
                </c:pt>
                <c:pt idx="70">
                  <c:v>2.6800000000000001E-4</c:v>
                </c:pt>
                <c:pt idx="71">
                  <c:v>2.9470000000000001E-4</c:v>
                </c:pt>
                <c:pt idx="72">
                  <c:v>3.2410000000000002E-4</c:v>
                </c:pt>
                <c:pt idx="73">
                  <c:v>3.5639999999999999E-4</c:v>
                </c:pt>
                <c:pt idx="74">
                  <c:v>3.9189999999999998E-4</c:v>
                </c:pt>
                <c:pt idx="75">
                  <c:v>4.3100000000000001E-4</c:v>
                </c:pt>
                <c:pt idx="76">
                  <c:v>4.7390000000000003E-4</c:v>
                </c:pt>
                <c:pt idx="77">
                  <c:v>5.2099999999999998E-4</c:v>
                </c:pt>
                <c:pt idx="78">
                  <c:v>5.7240000000000004E-4</c:v>
                </c:pt>
                <c:pt idx="79">
                  <c:v>6.2859999999999999E-4</c:v>
                </c:pt>
                <c:pt idx="80">
                  <c:v>6.8970000000000001E-4</c:v>
                </c:pt>
                <c:pt idx="81">
                  <c:v>7.561E-4</c:v>
                </c:pt>
                <c:pt idx="82">
                  <c:v>8.2790000000000001E-4</c:v>
                </c:pt>
                <c:pt idx="83">
                  <c:v>9.0530000000000005E-4</c:v>
                </c:pt>
                <c:pt idx="84">
                  <c:v>9.8879999999999997E-4</c:v>
                </c:pt>
                <c:pt idx="85">
                  <c:v>1.078E-3</c:v>
                </c:pt>
                <c:pt idx="86">
                  <c:v>1.1739999999999999E-3</c:v>
                </c:pt>
                <c:pt idx="87">
                  <c:v>1.2769999999999999E-3</c:v>
                </c:pt>
                <c:pt idx="88">
                  <c:v>1.3860000000000001E-3</c:v>
                </c:pt>
                <c:pt idx="89">
                  <c:v>1.5020000000000001E-3</c:v>
                </c:pt>
                <c:pt idx="90">
                  <c:v>1.6249999999999999E-3</c:v>
                </c:pt>
                <c:pt idx="91">
                  <c:v>1.756E-3</c:v>
                </c:pt>
                <c:pt idx="92">
                  <c:v>1.8940000000000001E-3</c:v>
                </c:pt>
                <c:pt idx="93">
                  <c:v>2.0400000000000001E-3</c:v>
                </c:pt>
                <c:pt idx="94">
                  <c:v>2.1930000000000001E-3</c:v>
                </c:pt>
                <c:pt idx="95">
                  <c:v>2.3549999999999999E-3</c:v>
                </c:pt>
                <c:pt idx="96">
                  <c:v>2.5249999999999999E-3</c:v>
                </c:pt>
                <c:pt idx="97">
                  <c:v>2.7030000000000001E-3</c:v>
                </c:pt>
                <c:pt idx="98">
                  <c:v>2.8890000000000001E-3</c:v>
                </c:pt>
                <c:pt idx="99">
                  <c:v>3.0850000000000001E-3</c:v>
                </c:pt>
                <c:pt idx="100">
                  <c:v>3.2889999999999998E-3</c:v>
                </c:pt>
                <c:pt idx="101">
                  <c:v>3.5010000000000002E-3</c:v>
                </c:pt>
                <c:pt idx="102">
                  <c:v>3.7230000000000002E-3</c:v>
                </c:pt>
                <c:pt idx="103">
                  <c:v>3.954E-3</c:v>
                </c:pt>
                <c:pt idx="104">
                  <c:v>4.1949999999999999E-3</c:v>
                </c:pt>
                <c:pt idx="105">
                  <c:v>4.4450000000000002E-3</c:v>
                </c:pt>
                <c:pt idx="106">
                  <c:v>4.7039999999999998E-3</c:v>
                </c:pt>
                <c:pt idx="107">
                  <c:v>4.973E-3</c:v>
                </c:pt>
                <c:pt idx="108">
                  <c:v>5.2529999999999999E-3</c:v>
                </c:pt>
                <c:pt idx="109">
                  <c:v>5.5420000000000001E-3</c:v>
                </c:pt>
                <c:pt idx="110">
                  <c:v>5.8409999999999998E-3</c:v>
                </c:pt>
                <c:pt idx="111">
                  <c:v>6.1510000000000002E-3</c:v>
                </c:pt>
                <c:pt idx="112">
                  <c:v>6.4710000000000002E-3</c:v>
                </c:pt>
                <c:pt idx="113">
                  <c:v>6.8009999999999998E-3</c:v>
                </c:pt>
                <c:pt idx="114">
                  <c:v>7.1419999999999999E-3</c:v>
                </c:pt>
                <c:pt idx="115">
                  <c:v>7.4939999999999998E-3</c:v>
                </c:pt>
                <c:pt idx="116">
                  <c:v>7.8569999999999994E-3</c:v>
                </c:pt>
                <c:pt idx="117">
                  <c:v>8.2310000000000005E-3</c:v>
                </c:pt>
                <c:pt idx="118">
                  <c:v>8.6149999999999994E-3</c:v>
                </c:pt>
                <c:pt idx="119">
                  <c:v>9.0119999999999992E-3</c:v>
                </c:pt>
                <c:pt idx="120">
                  <c:v>9.4190000000000003E-3</c:v>
                </c:pt>
                <c:pt idx="121">
                  <c:v>9.8379999999999995E-3</c:v>
                </c:pt>
                <c:pt idx="122">
                  <c:v>1.027E-2</c:v>
                </c:pt>
                <c:pt idx="123">
                  <c:v>1.0710000000000001E-2</c:v>
                </c:pt>
                <c:pt idx="124">
                  <c:v>1.116E-2</c:v>
                </c:pt>
                <c:pt idx="125">
                  <c:v>1.163E-2</c:v>
                </c:pt>
                <c:pt idx="126">
                  <c:v>1.21E-2</c:v>
                </c:pt>
                <c:pt idx="127">
                  <c:v>1.259E-2</c:v>
                </c:pt>
                <c:pt idx="128">
                  <c:v>1.3089999999999999E-2</c:v>
                </c:pt>
                <c:pt idx="129">
                  <c:v>1.3599999999999999E-2</c:v>
                </c:pt>
                <c:pt idx="130">
                  <c:v>1.413E-2</c:v>
                </c:pt>
                <c:pt idx="131">
                  <c:v>1.4659999999999999E-2</c:v>
                </c:pt>
                <c:pt idx="132">
                  <c:v>1.521E-2</c:v>
                </c:pt>
                <c:pt idx="133">
                  <c:v>1.5769999999999999E-2</c:v>
                </c:pt>
                <c:pt idx="134">
                  <c:v>1.634E-2</c:v>
                </c:pt>
                <c:pt idx="135">
                  <c:v>1.6920000000000001E-2</c:v>
                </c:pt>
                <c:pt idx="136">
                  <c:v>1.7520000000000001E-2</c:v>
                </c:pt>
                <c:pt idx="137">
                  <c:v>1.8120000000000001E-2</c:v>
                </c:pt>
                <c:pt idx="138">
                  <c:v>1.874E-2</c:v>
                </c:pt>
                <c:pt idx="139">
                  <c:v>1.9369999999999998E-2</c:v>
                </c:pt>
                <c:pt idx="140">
                  <c:v>2.001E-2</c:v>
                </c:pt>
                <c:pt idx="141">
                  <c:v>2.0660000000000001E-2</c:v>
                </c:pt>
                <c:pt idx="142">
                  <c:v>2.1329999999999998E-2</c:v>
                </c:pt>
                <c:pt idx="143">
                  <c:v>2.1999999999999999E-2</c:v>
                </c:pt>
                <c:pt idx="144">
                  <c:v>2.2689999999999998E-2</c:v>
                </c:pt>
                <c:pt idx="145">
                  <c:v>2.3380000000000001E-2</c:v>
                </c:pt>
                <c:pt idx="146">
                  <c:v>2.409E-2</c:v>
                </c:pt>
                <c:pt idx="147">
                  <c:v>2.4809999999999999E-2</c:v>
                </c:pt>
                <c:pt idx="148">
                  <c:v>2.554E-2</c:v>
                </c:pt>
                <c:pt idx="149">
                  <c:v>2.6280000000000001E-2</c:v>
                </c:pt>
                <c:pt idx="150">
                  <c:v>2.7019999999999999E-2</c:v>
                </c:pt>
                <c:pt idx="151">
                  <c:v>2.7779999999999999E-2</c:v>
                </c:pt>
                <c:pt idx="152">
                  <c:v>2.8549999999999999E-2</c:v>
                </c:pt>
                <c:pt idx="153">
                  <c:v>2.9329999999999998E-2</c:v>
                </c:pt>
                <c:pt idx="154">
                  <c:v>3.0120000000000001E-2</c:v>
                </c:pt>
                <c:pt idx="155">
                  <c:v>3.092E-2</c:v>
                </c:pt>
                <c:pt idx="156">
                  <c:v>3.1730000000000001E-2</c:v>
                </c:pt>
                <c:pt idx="157">
                  <c:v>3.2550000000000003E-2</c:v>
                </c:pt>
                <c:pt idx="158">
                  <c:v>3.3369999999999997E-2</c:v>
                </c:pt>
                <c:pt idx="159">
                  <c:v>3.4209999999999997E-2</c:v>
                </c:pt>
                <c:pt idx="160">
                  <c:v>3.5049999999999998E-2</c:v>
                </c:pt>
                <c:pt idx="161">
                  <c:v>3.5900000000000001E-2</c:v>
                </c:pt>
                <c:pt idx="162">
                  <c:v>3.6769999999999997E-2</c:v>
                </c:pt>
                <c:pt idx="163">
                  <c:v>3.7629999999999997E-2</c:v>
                </c:pt>
                <c:pt idx="164">
                  <c:v>3.8510000000000003E-2</c:v>
                </c:pt>
                <c:pt idx="165">
                  <c:v>3.9399999999999998E-2</c:v>
                </c:pt>
                <c:pt idx="166">
                  <c:v>4.0289999999999999E-2</c:v>
                </c:pt>
                <c:pt idx="167">
                  <c:v>4.1189999999999997E-2</c:v>
                </c:pt>
                <c:pt idx="168">
                  <c:v>4.2099999999999999E-2</c:v>
                </c:pt>
                <c:pt idx="169">
                  <c:v>4.3020000000000003E-2</c:v>
                </c:pt>
                <c:pt idx="170">
                  <c:v>4.394E-2</c:v>
                </c:pt>
                <c:pt idx="171">
                  <c:v>4.487E-2</c:v>
                </c:pt>
                <c:pt idx="172">
                  <c:v>4.5809999999999997E-2</c:v>
                </c:pt>
                <c:pt idx="173">
                  <c:v>4.675E-2</c:v>
                </c:pt>
                <c:pt idx="174">
                  <c:v>4.7699999999999999E-2</c:v>
                </c:pt>
                <c:pt idx="175">
                  <c:v>4.8660000000000002E-2</c:v>
                </c:pt>
                <c:pt idx="176">
                  <c:v>4.9630000000000001E-2</c:v>
                </c:pt>
                <c:pt idx="177">
                  <c:v>5.0599999999999999E-2</c:v>
                </c:pt>
                <c:pt idx="178">
                  <c:v>5.1569999999999998E-2</c:v>
                </c:pt>
                <c:pt idx="179">
                  <c:v>5.2560000000000003E-2</c:v>
                </c:pt>
                <c:pt idx="180">
                  <c:v>5.3539999999999997E-2</c:v>
                </c:pt>
                <c:pt idx="181">
                  <c:v>5.4539999999999998E-2</c:v>
                </c:pt>
                <c:pt idx="182">
                  <c:v>5.5539999999999999E-2</c:v>
                </c:pt>
                <c:pt idx="183">
                  <c:v>5.654E-2</c:v>
                </c:pt>
                <c:pt idx="184">
                  <c:v>5.756E-2</c:v>
                </c:pt>
                <c:pt idx="185">
                  <c:v>5.8569999999999997E-2</c:v>
                </c:pt>
                <c:pt idx="186">
                  <c:v>5.96E-2</c:v>
                </c:pt>
                <c:pt idx="187">
                  <c:v>6.062E-2</c:v>
                </c:pt>
                <c:pt idx="188">
                  <c:v>6.166E-2</c:v>
                </c:pt>
                <c:pt idx="189">
                  <c:v>6.2689999999999996E-2</c:v>
                </c:pt>
                <c:pt idx="190">
                  <c:v>6.3740000000000005E-2</c:v>
                </c:pt>
                <c:pt idx="191">
                  <c:v>6.4780000000000004E-2</c:v>
                </c:pt>
                <c:pt idx="192">
                  <c:v>6.583E-2</c:v>
                </c:pt>
                <c:pt idx="193">
                  <c:v>6.6890000000000005E-2</c:v>
                </c:pt>
                <c:pt idx="194">
                  <c:v>6.7949999999999997E-2</c:v>
                </c:pt>
                <c:pt idx="195">
                  <c:v>6.9019999999999998E-2</c:v>
                </c:pt>
                <c:pt idx="196">
                  <c:v>7.009E-2</c:v>
                </c:pt>
                <c:pt idx="197">
                  <c:v>7.1160000000000001E-2</c:v>
                </c:pt>
                <c:pt idx="198">
                  <c:v>7.2239999999999999E-2</c:v>
                </c:pt>
                <c:pt idx="199">
                  <c:v>7.3319999999999996E-2</c:v>
                </c:pt>
                <c:pt idx="200">
                  <c:v>7.4410000000000004E-2</c:v>
                </c:pt>
                <c:pt idx="201">
                  <c:v>7.5499999999999998E-2</c:v>
                </c:pt>
                <c:pt idx="202">
                  <c:v>7.6590000000000005E-2</c:v>
                </c:pt>
                <c:pt idx="203">
                  <c:v>7.7689999999999995E-2</c:v>
                </c:pt>
                <c:pt idx="204">
                  <c:v>7.8789999999999999E-2</c:v>
                </c:pt>
                <c:pt idx="205">
                  <c:v>7.9890000000000003E-2</c:v>
                </c:pt>
                <c:pt idx="206">
                  <c:v>8.0990000000000006E-2</c:v>
                </c:pt>
                <c:pt idx="207">
                  <c:v>8.2100000000000006E-2</c:v>
                </c:pt>
                <c:pt idx="208">
                  <c:v>8.3210000000000006E-2</c:v>
                </c:pt>
                <c:pt idx="209">
                  <c:v>8.4330000000000002E-2</c:v>
                </c:pt>
                <c:pt idx="210">
                  <c:v>8.5440000000000002E-2</c:v>
                </c:pt>
                <c:pt idx="211">
                  <c:v>8.6559999999999998E-2</c:v>
                </c:pt>
                <c:pt idx="212">
                  <c:v>8.7679999999999994E-2</c:v>
                </c:pt>
                <c:pt idx="213">
                  <c:v>8.8800000000000004E-2</c:v>
                </c:pt>
                <c:pt idx="214">
                  <c:v>8.9929999999999996E-2</c:v>
                </c:pt>
                <c:pt idx="215">
                  <c:v>9.1050000000000006E-2</c:v>
                </c:pt>
                <c:pt idx="216">
                  <c:v>9.2179999999999998E-2</c:v>
                </c:pt>
                <c:pt idx="217">
                  <c:v>9.3310000000000004E-2</c:v>
                </c:pt>
                <c:pt idx="218">
                  <c:v>9.4439999999999996E-2</c:v>
                </c:pt>
                <c:pt idx="219">
                  <c:v>9.5570000000000002E-2</c:v>
                </c:pt>
                <c:pt idx="220">
                  <c:v>9.6699999999999994E-2</c:v>
                </c:pt>
                <c:pt idx="221">
                  <c:v>9.7839999999999996E-2</c:v>
                </c:pt>
                <c:pt idx="222">
                  <c:v>9.8970000000000002E-2</c:v>
                </c:pt>
                <c:pt idx="223">
                  <c:v>0.10009999999999999</c:v>
                </c:pt>
                <c:pt idx="224">
                  <c:v>0.1012</c:v>
                </c:pt>
                <c:pt idx="225">
                  <c:v>0.1024</c:v>
                </c:pt>
                <c:pt idx="226">
                  <c:v>0.10349999999999999</c:v>
                </c:pt>
                <c:pt idx="227">
                  <c:v>0.1047</c:v>
                </c:pt>
                <c:pt idx="228">
                  <c:v>0.10580000000000001</c:v>
                </c:pt>
                <c:pt idx="229">
                  <c:v>0.1069</c:v>
                </c:pt>
                <c:pt idx="230">
                  <c:v>0.1081</c:v>
                </c:pt>
                <c:pt idx="231">
                  <c:v>0.10920000000000001</c:v>
                </c:pt>
                <c:pt idx="232">
                  <c:v>0.1104</c:v>
                </c:pt>
                <c:pt idx="233">
                  <c:v>0.1115</c:v>
                </c:pt>
                <c:pt idx="234">
                  <c:v>0.11260000000000001</c:v>
                </c:pt>
                <c:pt idx="235">
                  <c:v>0.1138</c:v>
                </c:pt>
                <c:pt idx="236">
                  <c:v>0.1149</c:v>
                </c:pt>
                <c:pt idx="237">
                  <c:v>0.11609999999999999</c:v>
                </c:pt>
                <c:pt idx="238">
                  <c:v>0.1172</c:v>
                </c:pt>
                <c:pt idx="239">
                  <c:v>0.11840000000000001</c:v>
                </c:pt>
                <c:pt idx="240">
                  <c:v>0.1195</c:v>
                </c:pt>
                <c:pt idx="241">
                  <c:v>0.1207</c:v>
                </c:pt>
                <c:pt idx="242">
                  <c:v>0.12180000000000001</c:v>
                </c:pt>
                <c:pt idx="243">
                  <c:v>0.1229</c:v>
                </c:pt>
                <c:pt idx="244">
                  <c:v>0.1241</c:v>
                </c:pt>
                <c:pt idx="245">
                  <c:v>0.12520000000000001</c:v>
                </c:pt>
                <c:pt idx="246">
                  <c:v>0.12640000000000001</c:v>
                </c:pt>
                <c:pt idx="247">
                  <c:v>0.1275</c:v>
                </c:pt>
                <c:pt idx="248">
                  <c:v>0.12870000000000001</c:v>
                </c:pt>
                <c:pt idx="249">
                  <c:v>0.1298</c:v>
                </c:pt>
                <c:pt idx="250">
                  <c:v>0.13100000000000001</c:v>
                </c:pt>
                <c:pt idx="251">
                  <c:v>0.1321</c:v>
                </c:pt>
                <c:pt idx="252">
                  <c:v>0.13320000000000001</c:v>
                </c:pt>
                <c:pt idx="253">
                  <c:v>0.13439999999999999</c:v>
                </c:pt>
                <c:pt idx="254">
                  <c:v>0.13550000000000001</c:v>
                </c:pt>
                <c:pt idx="255">
                  <c:v>0.13669999999999999</c:v>
                </c:pt>
                <c:pt idx="256">
                  <c:v>0.13780000000000001</c:v>
                </c:pt>
                <c:pt idx="257">
                  <c:v>0.13900000000000001</c:v>
                </c:pt>
                <c:pt idx="258">
                  <c:v>0.1401</c:v>
                </c:pt>
                <c:pt idx="259">
                  <c:v>0.14130000000000001</c:v>
                </c:pt>
                <c:pt idx="260">
                  <c:v>0.1424</c:v>
                </c:pt>
                <c:pt idx="261">
                  <c:v>0.14360000000000001</c:v>
                </c:pt>
                <c:pt idx="262">
                  <c:v>0.1447</c:v>
                </c:pt>
                <c:pt idx="263">
                  <c:v>0.1459</c:v>
                </c:pt>
                <c:pt idx="264">
                  <c:v>0.14699999999999999</c:v>
                </c:pt>
                <c:pt idx="265">
                  <c:v>0.14810000000000001</c:v>
                </c:pt>
                <c:pt idx="266">
                  <c:v>0.14929999999999999</c:v>
                </c:pt>
                <c:pt idx="267">
                  <c:v>0.15040000000000001</c:v>
                </c:pt>
                <c:pt idx="268">
                  <c:v>0.15160000000000001</c:v>
                </c:pt>
                <c:pt idx="269">
                  <c:v>0.1527</c:v>
                </c:pt>
                <c:pt idx="270">
                  <c:v>0.15390000000000001</c:v>
                </c:pt>
                <c:pt idx="271">
                  <c:v>0.155</c:v>
                </c:pt>
                <c:pt idx="272">
                  <c:v>0.15620000000000001</c:v>
                </c:pt>
                <c:pt idx="273">
                  <c:v>0.1573</c:v>
                </c:pt>
                <c:pt idx="274">
                  <c:v>0.1585</c:v>
                </c:pt>
                <c:pt idx="275">
                  <c:v>0.15959999999999999</c:v>
                </c:pt>
                <c:pt idx="276">
                  <c:v>0.1608</c:v>
                </c:pt>
                <c:pt idx="277">
                  <c:v>0.16189999999999999</c:v>
                </c:pt>
                <c:pt idx="278">
                  <c:v>0.16300000000000001</c:v>
                </c:pt>
                <c:pt idx="279">
                  <c:v>0.16420000000000001</c:v>
                </c:pt>
                <c:pt idx="280">
                  <c:v>0.1653</c:v>
                </c:pt>
                <c:pt idx="281">
                  <c:v>0.16650000000000001</c:v>
                </c:pt>
                <c:pt idx="282">
                  <c:v>0.1676</c:v>
                </c:pt>
                <c:pt idx="283">
                  <c:v>0.16880000000000001</c:v>
                </c:pt>
                <c:pt idx="284">
                  <c:v>0.1699</c:v>
                </c:pt>
                <c:pt idx="285">
                  <c:v>0.1711</c:v>
                </c:pt>
                <c:pt idx="286">
                  <c:v>0.17219999999999999</c:v>
                </c:pt>
                <c:pt idx="287">
                  <c:v>0.1734</c:v>
                </c:pt>
                <c:pt idx="288">
                  <c:v>0.17449999999999999</c:v>
                </c:pt>
                <c:pt idx="289">
                  <c:v>0.1757</c:v>
                </c:pt>
                <c:pt idx="290">
                  <c:v>0.17680000000000001</c:v>
                </c:pt>
                <c:pt idx="291">
                  <c:v>0.1779</c:v>
                </c:pt>
                <c:pt idx="292">
                  <c:v>0.17910000000000001</c:v>
                </c:pt>
                <c:pt idx="293">
                  <c:v>0.1802</c:v>
                </c:pt>
                <c:pt idx="294">
                  <c:v>0.18140000000000001</c:v>
                </c:pt>
                <c:pt idx="295">
                  <c:v>0.1825</c:v>
                </c:pt>
                <c:pt idx="296">
                  <c:v>0.1837</c:v>
                </c:pt>
                <c:pt idx="297">
                  <c:v>0.18479999999999999</c:v>
                </c:pt>
                <c:pt idx="298">
                  <c:v>0.186</c:v>
                </c:pt>
                <c:pt idx="299">
                  <c:v>0.18709999999999999</c:v>
                </c:pt>
                <c:pt idx="300">
                  <c:v>0.1883</c:v>
                </c:pt>
                <c:pt idx="301">
                  <c:v>0.18940000000000001</c:v>
                </c:pt>
                <c:pt idx="302">
                  <c:v>0.19059999999999999</c:v>
                </c:pt>
                <c:pt idx="303">
                  <c:v>0.19170000000000001</c:v>
                </c:pt>
                <c:pt idx="304">
                  <c:v>0.1928</c:v>
                </c:pt>
                <c:pt idx="305">
                  <c:v>0.19400000000000001</c:v>
                </c:pt>
                <c:pt idx="306">
                  <c:v>0.1951</c:v>
                </c:pt>
                <c:pt idx="307">
                  <c:v>0.1963</c:v>
                </c:pt>
                <c:pt idx="308">
                  <c:v>0.19739999999999999</c:v>
                </c:pt>
                <c:pt idx="309">
                  <c:v>0.1986</c:v>
                </c:pt>
                <c:pt idx="310">
                  <c:v>0.19969999999999999</c:v>
                </c:pt>
                <c:pt idx="311">
                  <c:v>0.2009</c:v>
                </c:pt>
                <c:pt idx="312">
                  <c:v>0.20200000000000001</c:v>
                </c:pt>
                <c:pt idx="313">
                  <c:v>0.20319999999999999</c:v>
                </c:pt>
                <c:pt idx="314">
                  <c:v>0.20430000000000001</c:v>
                </c:pt>
                <c:pt idx="315">
                  <c:v>0.20549999999999999</c:v>
                </c:pt>
                <c:pt idx="316">
                  <c:v>0.20660000000000001</c:v>
                </c:pt>
                <c:pt idx="317">
                  <c:v>0.2077</c:v>
                </c:pt>
                <c:pt idx="318">
                  <c:v>0.2089</c:v>
                </c:pt>
                <c:pt idx="319">
                  <c:v>0.21</c:v>
                </c:pt>
                <c:pt idx="320">
                  <c:v>0.2112</c:v>
                </c:pt>
                <c:pt idx="321">
                  <c:v>0.21229999999999999</c:v>
                </c:pt>
                <c:pt idx="322">
                  <c:v>0.2135</c:v>
                </c:pt>
                <c:pt idx="323">
                  <c:v>0.21460000000000001</c:v>
                </c:pt>
                <c:pt idx="324">
                  <c:v>0.21579999999999999</c:v>
                </c:pt>
                <c:pt idx="325">
                  <c:v>0.21690000000000001</c:v>
                </c:pt>
                <c:pt idx="326">
                  <c:v>0.21809999999999999</c:v>
                </c:pt>
                <c:pt idx="327">
                  <c:v>0.21920000000000001</c:v>
                </c:pt>
                <c:pt idx="328">
                  <c:v>0.22040000000000001</c:v>
                </c:pt>
                <c:pt idx="329">
                  <c:v>0.2215</c:v>
                </c:pt>
                <c:pt idx="330">
                  <c:v>0.22259999999999999</c:v>
                </c:pt>
                <c:pt idx="331">
                  <c:v>0.2238</c:v>
                </c:pt>
                <c:pt idx="332">
                  <c:v>0.22489999999999999</c:v>
                </c:pt>
                <c:pt idx="333">
                  <c:v>0.2261</c:v>
                </c:pt>
                <c:pt idx="334">
                  <c:v>0.22720000000000001</c:v>
                </c:pt>
                <c:pt idx="335">
                  <c:v>0.22839999999999999</c:v>
                </c:pt>
                <c:pt idx="336">
                  <c:v>0.22950000000000001</c:v>
                </c:pt>
                <c:pt idx="337">
                  <c:v>0.23069999999999999</c:v>
                </c:pt>
                <c:pt idx="338">
                  <c:v>0.23180000000000001</c:v>
                </c:pt>
                <c:pt idx="339">
                  <c:v>0.23300000000000001</c:v>
                </c:pt>
                <c:pt idx="340">
                  <c:v>0.2341</c:v>
                </c:pt>
                <c:pt idx="341">
                  <c:v>0.23530000000000001</c:v>
                </c:pt>
                <c:pt idx="342">
                  <c:v>0.2364</c:v>
                </c:pt>
                <c:pt idx="343">
                  <c:v>0.23749999999999999</c:v>
                </c:pt>
                <c:pt idx="344">
                  <c:v>0.2387</c:v>
                </c:pt>
                <c:pt idx="345">
                  <c:v>0.23980000000000001</c:v>
                </c:pt>
                <c:pt idx="346">
                  <c:v>0.24099999999999999</c:v>
                </c:pt>
                <c:pt idx="347">
                  <c:v>0.24210000000000001</c:v>
                </c:pt>
                <c:pt idx="348">
                  <c:v>0.24329999999999999</c:v>
                </c:pt>
                <c:pt idx="349">
                  <c:v>0.24440000000000001</c:v>
                </c:pt>
                <c:pt idx="350">
                  <c:v>0.24560000000000001</c:v>
                </c:pt>
                <c:pt idx="351">
                  <c:v>0.2467</c:v>
                </c:pt>
                <c:pt idx="352">
                  <c:v>0.24790000000000001</c:v>
                </c:pt>
                <c:pt idx="353">
                  <c:v>0.249</c:v>
                </c:pt>
                <c:pt idx="354">
                  <c:v>0.25019999999999998</c:v>
                </c:pt>
                <c:pt idx="355">
                  <c:v>0.25130000000000002</c:v>
                </c:pt>
                <c:pt idx="356">
                  <c:v>0.2525</c:v>
                </c:pt>
                <c:pt idx="357">
                  <c:v>0.25359999999999999</c:v>
                </c:pt>
                <c:pt idx="358">
                  <c:v>0.25469999999999998</c:v>
                </c:pt>
                <c:pt idx="359">
                  <c:v>0.25590000000000002</c:v>
                </c:pt>
                <c:pt idx="360">
                  <c:v>0.25700000000000001</c:v>
                </c:pt>
                <c:pt idx="361">
                  <c:v>0.25819999999999999</c:v>
                </c:pt>
                <c:pt idx="362">
                  <c:v>0.25929999999999997</c:v>
                </c:pt>
                <c:pt idx="363">
                  <c:v>0.26050000000000001</c:v>
                </c:pt>
                <c:pt idx="364">
                  <c:v>0.2616</c:v>
                </c:pt>
                <c:pt idx="365">
                  <c:v>0.26279999999999998</c:v>
                </c:pt>
                <c:pt idx="366">
                  <c:v>0.26390000000000002</c:v>
                </c:pt>
                <c:pt idx="367">
                  <c:v>0.2651</c:v>
                </c:pt>
                <c:pt idx="368">
                  <c:v>0.26619999999999999</c:v>
                </c:pt>
                <c:pt idx="369">
                  <c:v>0.26740000000000003</c:v>
                </c:pt>
                <c:pt idx="370">
                  <c:v>0.26850000000000002</c:v>
                </c:pt>
                <c:pt idx="371">
                  <c:v>0.26960000000000001</c:v>
                </c:pt>
                <c:pt idx="372">
                  <c:v>0.27079999999999999</c:v>
                </c:pt>
                <c:pt idx="373">
                  <c:v>0.27189999999999998</c:v>
                </c:pt>
                <c:pt idx="374">
                  <c:v>0.27310000000000001</c:v>
                </c:pt>
                <c:pt idx="375">
                  <c:v>0.2742</c:v>
                </c:pt>
                <c:pt idx="376">
                  <c:v>0.27539999999999998</c:v>
                </c:pt>
                <c:pt idx="377">
                  <c:v>0.27650000000000002</c:v>
                </c:pt>
                <c:pt idx="378">
                  <c:v>0.2777</c:v>
                </c:pt>
                <c:pt idx="379">
                  <c:v>0.27879999999999999</c:v>
                </c:pt>
                <c:pt idx="380">
                  <c:v>0.28000000000000003</c:v>
                </c:pt>
                <c:pt idx="381">
                  <c:v>0.28110000000000002</c:v>
                </c:pt>
                <c:pt idx="382">
                  <c:v>0.2823</c:v>
                </c:pt>
                <c:pt idx="383">
                  <c:v>0.28339999999999999</c:v>
                </c:pt>
                <c:pt idx="384">
                  <c:v>0.28449999999999998</c:v>
                </c:pt>
                <c:pt idx="385">
                  <c:v>0.28570000000000001</c:v>
                </c:pt>
                <c:pt idx="386">
                  <c:v>0.2868</c:v>
                </c:pt>
                <c:pt idx="387">
                  <c:v>0.28799999999999998</c:v>
                </c:pt>
                <c:pt idx="388">
                  <c:v>0.28910000000000002</c:v>
                </c:pt>
                <c:pt idx="389">
                  <c:v>0.2903</c:v>
                </c:pt>
                <c:pt idx="390">
                  <c:v>0.29139999999999999</c:v>
                </c:pt>
                <c:pt idx="391">
                  <c:v>0.29260000000000003</c:v>
                </c:pt>
                <c:pt idx="392">
                  <c:v>0.29370000000000002</c:v>
                </c:pt>
                <c:pt idx="393">
                  <c:v>0.2949</c:v>
                </c:pt>
                <c:pt idx="394">
                  <c:v>0.29599999999999999</c:v>
                </c:pt>
                <c:pt idx="395">
                  <c:v>0.29720000000000002</c:v>
                </c:pt>
                <c:pt idx="396">
                  <c:v>0.29830000000000001</c:v>
                </c:pt>
                <c:pt idx="397">
                  <c:v>0.2994</c:v>
                </c:pt>
                <c:pt idx="398">
                  <c:v>0.30059999999999998</c:v>
                </c:pt>
                <c:pt idx="399">
                  <c:v>0.30170000000000002</c:v>
                </c:pt>
                <c:pt idx="400">
                  <c:v>0.3029</c:v>
                </c:pt>
                <c:pt idx="401">
                  <c:v>0.30399999999999999</c:v>
                </c:pt>
                <c:pt idx="402">
                  <c:v>0.30520000000000003</c:v>
                </c:pt>
                <c:pt idx="403">
                  <c:v>0.30630000000000002</c:v>
                </c:pt>
                <c:pt idx="404">
                  <c:v>0.3075</c:v>
                </c:pt>
                <c:pt idx="405">
                  <c:v>0.30859999999999999</c:v>
                </c:pt>
                <c:pt idx="406">
                  <c:v>0.30980000000000002</c:v>
                </c:pt>
                <c:pt idx="407">
                  <c:v>0.31090000000000001</c:v>
                </c:pt>
                <c:pt idx="408">
                  <c:v>0.31209999999999999</c:v>
                </c:pt>
                <c:pt idx="409">
                  <c:v>0.31319999999999998</c:v>
                </c:pt>
                <c:pt idx="410">
                  <c:v>0.31430000000000002</c:v>
                </c:pt>
                <c:pt idx="411">
                  <c:v>0.3155</c:v>
                </c:pt>
                <c:pt idx="412">
                  <c:v>0.31659999999999999</c:v>
                </c:pt>
                <c:pt idx="413">
                  <c:v>0.31780000000000003</c:v>
                </c:pt>
                <c:pt idx="414">
                  <c:v>0.31890000000000002</c:v>
                </c:pt>
                <c:pt idx="415">
                  <c:v>0.3201</c:v>
                </c:pt>
                <c:pt idx="416">
                  <c:v>0.32119999999999999</c:v>
                </c:pt>
                <c:pt idx="417">
                  <c:v>0.32240000000000002</c:v>
                </c:pt>
                <c:pt idx="418">
                  <c:v>0.32350000000000001</c:v>
                </c:pt>
                <c:pt idx="419">
                  <c:v>0.32469999999999999</c:v>
                </c:pt>
                <c:pt idx="420">
                  <c:v>0.32579999999999998</c:v>
                </c:pt>
                <c:pt idx="421">
                  <c:v>0.32700000000000001</c:v>
                </c:pt>
                <c:pt idx="422">
                  <c:v>0.3281</c:v>
                </c:pt>
                <c:pt idx="423">
                  <c:v>0.32919999999999999</c:v>
                </c:pt>
                <c:pt idx="424">
                  <c:v>0.33040000000000003</c:v>
                </c:pt>
                <c:pt idx="425">
                  <c:v>0.33150000000000002</c:v>
                </c:pt>
                <c:pt idx="426">
                  <c:v>0.3327</c:v>
                </c:pt>
                <c:pt idx="427">
                  <c:v>0.33379999999999999</c:v>
                </c:pt>
                <c:pt idx="428">
                  <c:v>0.33500000000000002</c:v>
                </c:pt>
                <c:pt idx="429">
                  <c:v>0.33610000000000001</c:v>
                </c:pt>
                <c:pt idx="430">
                  <c:v>0.33729999999999999</c:v>
                </c:pt>
                <c:pt idx="431">
                  <c:v>0.33839999999999998</c:v>
                </c:pt>
                <c:pt idx="432">
                  <c:v>0.33960000000000001</c:v>
                </c:pt>
                <c:pt idx="433">
                  <c:v>0.3407</c:v>
                </c:pt>
                <c:pt idx="434">
                  <c:v>0.34189999999999998</c:v>
                </c:pt>
                <c:pt idx="435">
                  <c:v>0.34300000000000003</c:v>
                </c:pt>
                <c:pt idx="436">
                  <c:v>0.34410000000000002</c:v>
                </c:pt>
                <c:pt idx="437">
                  <c:v>0.3453</c:v>
                </c:pt>
                <c:pt idx="438">
                  <c:v>0.34639999999999999</c:v>
                </c:pt>
                <c:pt idx="439">
                  <c:v>0.34760000000000002</c:v>
                </c:pt>
                <c:pt idx="440">
                  <c:v>0.34870000000000001</c:v>
                </c:pt>
                <c:pt idx="441">
                  <c:v>0.34989999999999999</c:v>
                </c:pt>
                <c:pt idx="442">
                  <c:v>0.35099999999999998</c:v>
                </c:pt>
                <c:pt idx="443">
                  <c:v>0.35220000000000001</c:v>
                </c:pt>
                <c:pt idx="444">
                  <c:v>0.3533</c:v>
                </c:pt>
                <c:pt idx="445">
                  <c:v>0.35449999999999998</c:v>
                </c:pt>
                <c:pt idx="446">
                  <c:v>0.35560000000000003</c:v>
                </c:pt>
                <c:pt idx="447">
                  <c:v>0.35680000000000001</c:v>
                </c:pt>
                <c:pt idx="448">
                  <c:v>0.3579</c:v>
                </c:pt>
                <c:pt idx="449">
                  <c:v>0.35899999999999999</c:v>
                </c:pt>
                <c:pt idx="450">
                  <c:v>0.36020000000000002</c:v>
                </c:pt>
                <c:pt idx="451">
                  <c:v>0.36130000000000001</c:v>
                </c:pt>
                <c:pt idx="452">
                  <c:v>0.36249999999999999</c:v>
                </c:pt>
                <c:pt idx="453">
                  <c:v>0.36359999999999998</c:v>
                </c:pt>
                <c:pt idx="454">
                  <c:v>0.36480000000000001</c:v>
                </c:pt>
                <c:pt idx="455">
                  <c:v>0.3659</c:v>
                </c:pt>
                <c:pt idx="456">
                  <c:v>0.36709999999999998</c:v>
                </c:pt>
                <c:pt idx="457">
                  <c:v>0.36820000000000003</c:v>
                </c:pt>
                <c:pt idx="458">
                  <c:v>0.36940000000000001</c:v>
                </c:pt>
                <c:pt idx="459">
                  <c:v>0.3705</c:v>
                </c:pt>
                <c:pt idx="460">
                  <c:v>0.37169999999999997</c:v>
                </c:pt>
                <c:pt idx="461">
                  <c:v>0.37280000000000002</c:v>
                </c:pt>
                <c:pt idx="462">
                  <c:v>0.374</c:v>
                </c:pt>
                <c:pt idx="463">
                  <c:v>0.37509999999999999</c:v>
                </c:pt>
                <c:pt idx="464">
                  <c:v>0.37619999999999998</c:v>
                </c:pt>
                <c:pt idx="465">
                  <c:v>0.37740000000000001</c:v>
                </c:pt>
                <c:pt idx="466">
                  <c:v>0.3785</c:v>
                </c:pt>
                <c:pt idx="467">
                  <c:v>0.37969999999999998</c:v>
                </c:pt>
                <c:pt idx="468">
                  <c:v>0.38080000000000003</c:v>
                </c:pt>
                <c:pt idx="469">
                  <c:v>0.38200000000000001</c:v>
                </c:pt>
                <c:pt idx="470">
                  <c:v>0.3831</c:v>
                </c:pt>
                <c:pt idx="471">
                  <c:v>0.38429999999999997</c:v>
                </c:pt>
                <c:pt idx="472">
                  <c:v>0.38540000000000002</c:v>
                </c:pt>
                <c:pt idx="473">
                  <c:v>0.3866</c:v>
                </c:pt>
                <c:pt idx="474">
                  <c:v>0.38769999999999999</c:v>
                </c:pt>
                <c:pt idx="475">
                  <c:v>0.38890000000000002</c:v>
                </c:pt>
                <c:pt idx="476">
                  <c:v>0.39</c:v>
                </c:pt>
                <c:pt idx="477">
                  <c:v>0.3911</c:v>
                </c:pt>
                <c:pt idx="478">
                  <c:v>0.39229999999999998</c:v>
                </c:pt>
                <c:pt idx="479">
                  <c:v>0.39340000000000003</c:v>
                </c:pt>
                <c:pt idx="480">
                  <c:v>0.39460000000000001</c:v>
                </c:pt>
                <c:pt idx="481">
                  <c:v>0.3957</c:v>
                </c:pt>
                <c:pt idx="482">
                  <c:v>0.39689999999999998</c:v>
                </c:pt>
                <c:pt idx="483">
                  <c:v>0.39800000000000002</c:v>
                </c:pt>
                <c:pt idx="484">
                  <c:v>0.3992</c:v>
                </c:pt>
                <c:pt idx="485">
                  <c:v>0.40029999999999999</c:v>
                </c:pt>
                <c:pt idx="486">
                  <c:v>0.40150000000000002</c:v>
                </c:pt>
                <c:pt idx="487">
                  <c:v>0.40260000000000001</c:v>
                </c:pt>
                <c:pt idx="488">
                  <c:v>0.40379999999999999</c:v>
                </c:pt>
                <c:pt idx="489">
                  <c:v>0.40489999999999998</c:v>
                </c:pt>
                <c:pt idx="490">
                  <c:v>0.40600000000000003</c:v>
                </c:pt>
                <c:pt idx="491">
                  <c:v>0.40720000000000001</c:v>
                </c:pt>
                <c:pt idx="492">
                  <c:v>0.4083</c:v>
                </c:pt>
                <c:pt idx="493">
                  <c:v>0.40949999999999998</c:v>
                </c:pt>
                <c:pt idx="494">
                  <c:v>0.41060000000000002</c:v>
                </c:pt>
                <c:pt idx="495">
                  <c:v>0.4118</c:v>
                </c:pt>
                <c:pt idx="496">
                  <c:v>0.41289999999999999</c:v>
                </c:pt>
                <c:pt idx="497">
                  <c:v>0.41410000000000002</c:v>
                </c:pt>
                <c:pt idx="498">
                  <c:v>0.41520000000000001</c:v>
                </c:pt>
                <c:pt idx="499">
                  <c:v>0.41639999999999999</c:v>
                </c:pt>
                <c:pt idx="500">
                  <c:v>0.41749999999999998</c:v>
                </c:pt>
                <c:pt idx="501">
                  <c:v>0.41870000000000002</c:v>
                </c:pt>
                <c:pt idx="502">
                  <c:v>0.41980000000000001</c:v>
                </c:pt>
                <c:pt idx="503">
                  <c:v>0.4209</c:v>
                </c:pt>
                <c:pt idx="504">
                  <c:v>0.42209999999999998</c:v>
                </c:pt>
                <c:pt idx="505">
                  <c:v>0.42320000000000002</c:v>
                </c:pt>
                <c:pt idx="506">
                  <c:v>0.4244</c:v>
                </c:pt>
                <c:pt idx="507">
                  <c:v>0.42549999999999999</c:v>
                </c:pt>
                <c:pt idx="508">
                  <c:v>0.42670000000000002</c:v>
                </c:pt>
                <c:pt idx="509">
                  <c:v>0.42780000000000001</c:v>
                </c:pt>
                <c:pt idx="510">
                  <c:v>0.42899999999999999</c:v>
                </c:pt>
                <c:pt idx="511">
                  <c:v>0.43009999999999998</c:v>
                </c:pt>
                <c:pt idx="512">
                  <c:v>0.43130000000000002</c:v>
                </c:pt>
                <c:pt idx="513">
                  <c:v>0.43240000000000001</c:v>
                </c:pt>
                <c:pt idx="514">
                  <c:v>0.43359999999999999</c:v>
                </c:pt>
                <c:pt idx="515">
                  <c:v>0.43469999999999998</c:v>
                </c:pt>
                <c:pt idx="516">
                  <c:v>0.43580000000000002</c:v>
                </c:pt>
                <c:pt idx="517">
                  <c:v>0.437</c:v>
                </c:pt>
                <c:pt idx="518">
                  <c:v>0.43809999999999999</c:v>
                </c:pt>
                <c:pt idx="519">
                  <c:v>0.43930000000000002</c:v>
                </c:pt>
                <c:pt idx="520">
                  <c:v>0.44040000000000001</c:v>
                </c:pt>
                <c:pt idx="521">
                  <c:v>0.44159999999999999</c:v>
                </c:pt>
                <c:pt idx="522">
                  <c:v>0.44269999999999998</c:v>
                </c:pt>
                <c:pt idx="523">
                  <c:v>0.44390000000000002</c:v>
                </c:pt>
                <c:pt idx="524">
                  <c:v>0.44500000000000001</c:v>
                </c:pt>
                <c:pt idx="525">
                  <c:v>0.44619999999999999</c:v>
                </c:pt>
                <c:pt idx="526">
                  <c:v>0.44729999999999998</c:v>
                </c:pt>
                <c:pt idx="527">
                  <c:v>0.44850000000000001</c:v>
                </c:pt>
                <c:pt idx="528">
                  <c:v>0.4496</c:v>
                </c:pt>
                <c:pt idx="529">
                  <c:v>0.45069999999999999</c:v>
                </c:pt>
                <c:pt idx="530">
                  <c:v>0.45190000000000002</c:v>
                </c:pt>
                <c:pt idx="531">
                  <c:v>0.45300000000000001</c:v>
                </c:pt>
                <c:pt idx="532">
                  <c:v>0.45419999999999999</c:v>
                </c:pt>
                <c:pt idx="533">
                  <c:v>0.45529999999999998</c:v>
                </c:pt>
                <c:pt idx="534">
                  <c:v>0.45650000000000002</c:v>
                </c:pt>
                <c:pt idx="535">
                  <c:v>0.45760000000000001</c:v>
                </c:pt>
                <c:pt idx="536">
                  <c:v>0.45879999999999999</c:v>
                </c:pt>
                <c:pt idx="537">
                  <c:v>0.45989999999999998</c:v>
                </c:pt>
                <c:pt idx="538">
                  <c:v>0.46110000000000001</c:v>
                </c:pt>
                <c:pt idx="539">
                  <c:v>0.4622</c:v>
                </c:pt>
                <c:pt idx="540">
                  <c:v>0.46339999999999998</c:v>
                </c:pt>
                <c:pt idx="541">
                  <c:v>0.46450000000000002</c:v>
                </c:pt>
                <c:pt idx="542">
                  <c:v>0.46560000000000001</c:v>
                </c:pt>
                <c:pt idx="543">
                  <c:v>0.46679999999999999</c:v>
                </c:pt>
                <c:pt idx="544">
                  <c:v>0.46789999999999998</c:v>
                </c:pt>
                <c:pt idx="545">
                  <c:v>0.46910000000000002</c:v>
                </c:pt>
                <c:pt idx="546">
                  <c:v>0.47020000000000001</c:v>
                </c:pt>
                <c:pt idx="547">
                  <c:v>0.47139999999999999</c:v>
                </c:pt>
                <c:pt idx="548">
                  <c:v>0.47249999999999998</c:v>
                </c:pt>
                <c:pt idx="549">
                  <c:v>0.47370000000000001</c:v>
                </c:pt>
                <c:pt idx="550">
                  <c:v>0.4748</c:v>
                </c:pt>
                <c:pt idx="551">
                  <c:v>0.47599999999999998</c:v>
                </c:pt>
                <c:pt idx="552">
                  <c:v>0.47710000000000002</c:v>
                </c:pt>
                <c:pt idx="553">
                  <c:v>0.4783</c:v>
                </c:pt>
                <c:pt idx="554">
                  <c:v>0.47939999999999999</c:v>
                </c:pt>
                <c:pt idx="555">
                  <c:v>0.48049999999999998</c:v>
                </c:pt>
                <c:pt idx="556">
                  <c:v>0.48170000000000002</c:v>
                </c:pt>
                <c:pt idx="557">
                  <c:v>0.48280000000000001</c:v>
                </c:pt>
                <c:pt idx="558">
                  <c:v>0.48399999999999999</c:v>
                </c:pt>
                <c:pt idx="559">
                  <c:v>0.48509999999999998</c:v>
                </c:pt>
                <c:pt idx="560">
                  <c:v>0.48630000000000001</c:v>
                </c:pt>
                <c:pt idx="561">
                  <c:v>0.4874</c:v>
                </c:pt>
                <c:pt idx="562">
                  <c:v>0.48859999999999998</c:v>
                </c:pt>
                <c:pt idx="563">
                  <c:v>0.48970000000000002</c:v>
                </c:pt>
                <c:pt idx="564">
                  <c:v>0.4909</c:v>
                </c:pt>
                <c:pt idx="565">
                  <c:v>0.49199999999999999</c:v>
                </c:pt>
                <c:pt idx="566">
                  <c:v>0.49320000000000003</c:v>
                </c:pt>
                <c:pt idx="567">
                  <c:v>0.49430000000000002</c:v>
                </c:pt>
                <c:pt idx="568">
                  <c:v>0.49540000000000001</c:v>
                </c:pt>
                <c:pt idx="569">
                  <c:v>0.49659999999999999</c:v>
                </c:pt>
                <c:pt idx="570">
                  <c:v>0.49769999999999998</c:v>
                </c:pt>
                <c:pt idx="571">
                  <c:v>0.49890000000000001</c:v>
                </c:pt>
                <c:pt idx="572">
                  <c:v>0.5</c:v>
                </c:pt>
                <c:pt idx="573">
                  <c:v>0.50119999999999998</c:v>
                </c:pt>
                <c:pt idx="574">
                  <c:v>0.50229999999999997</c:v>
                </c:pt>
                <c:pt idx="575">
                  <c:v>0.50349999999999995</c:v>
                </c:pt>
                <c:pt idx="576">
                  <c:v>0.50460000000000005</c:v>
                </c:pt>
                <c:pt idx="577">
                  <c:v>0.50580000000000003</c:v>
                </c:pt>
                <c:pt idx="578">
                  <c:v>0.50690000000000002</c:v>
                </c:pt>
                <c:pt idx="579">
                  <c:v>0.5081</c:v>
                </c:pt>
                <c:pt idx="580">
                  <c:v>0.50919999999999999</c:v>
                </c:pt>
                <c:pt idx="581">
                  <c:v>0.51039999999999996</c:v>
                </c:pt>
                <c:pt idx="582">
                  <c:v>0.51149999999999995</c:v>
                </c:pt>
                <c:pt idx="583">
                  <c:v>0.51259999999999994</c:v>
                </c:pt>
                <c:pt idx="584">
                  <c:v>0.51380000000000003</c:v>
                </c:pt>
                <c:pt idx="585">
                  <c:v>0.51490000000000002</c:v>
                </c:pt>
                <c:pt idx="586">
                  <c:v>0.5161</c:v>
                </c:pt>
                <c:pt idx="587">
                  <c:v>0.51719999999999999</c:v>
                </c:pt>
                <c:pt idx="588">
                  <c:v>0.51839999999999997</c:v>
                </c:pt>
                <c:pt idx="589">
                  <c:v>0.51949999999999996</c:v>
                </c:pt>
                <c:pt idx="590">
                  <c:v>0.52070000000000005</c:v>
                </c:pt>
                <c:pt idx="591">
                  <c:v>0.52180000000000004</c:v>
                </c:pt>
                <c:pt idx="592">
                  <c:v>0.52300000000000002</c:v>
                </c:pt>
                <c:pt idx="593">
                  <c:v>0.52410000000000001</c:v>
                </c:pt>
                <c:pt idx="594">
                  <c:v>0.52529999999999999</c:v>
                </c:pt>
                <c:pt idx="595">
                  <c:v>0.52639999999999998</c:v>
                </c:pt>
                <c:pt idx="596">
                  <c:v>0.52749999999999997</c:v>
                </c:pt>
                <c:pt idx="597">
                  <c:v>0.52869999999999995</c:v>
                </c:pt>
                <c:pt idx="598">
                  <c:v>0.52980000000000005</c:v>
                </c:pt>
                <c:pt idx="599">
                  <c:v>0.53100000000000003</c:v>
                </c:pt>
                <c:pt idx="600">
                  <c:v>0.53210000000000002</c:v>
                </c:pt>
                <c:pt idx="601">
                  <c:v>0.5333</c:v>
                </c:pt>
                <c:pt idx="602">
                  <c:v>0.53439999999999999</c:v>
                </c:pt>
                <c:pt idx="603">
                  <c:v>0.53559999999999997</c:v>
                </c:pt>
                <c:pt idx="604">
                  <c:v>0.53669999999999995</c:v>
                </c:pt>
                <c:pt idx="605">
                  <c:v>0.53790000000000004</c:v>
                </c:pt>
                <c:pt idx="606">
                  <c:v>0.53900000000000003</c:v>
                </c:pt>
                <c:pt idx="607">
                  <c:v>0.54020000000000001</c:v>
                </c:pt>
                <c:pt idx="608">
                  <c:v>0.5413</c:v>
                </c:pt>
                <c:pt idx="609">
                  <c:v>0.54239999999999999</c:v>
                </c:pt>
                <c:pt idx="610">
                  <c:v>0.54359999999999997</c:v>
                </c:pt>
                <c:pt idx="611">
                  <c:v>0.54469999999999996</c:v>
                </c:pt>
                <c:pt idx="612">
                  <c:v>0.54590000000000005</c:v>
                </c:pt>
                <c:pt idx="613">
                  <c:v>0.54700000000000004</c:v>
                </c:pt>
                <c:pt idx="614">
                  <c:v>0.54820000000000002</c:v>
                </c:pt>
                <c:pt idx="615">
                  <c:v>0.54930000000000001</c:v>
                </c:pt>
                <c:pt idx="616">
                  <c:v>0.55049999999999999</c:v>
                </c:pt>
                <c:pt idx="617">
                  <c:v>0.55159999999999998</c:v>
                </c:pt>
                <c:pt idx="618">
                  <c:v>0.55279999999999996</c:v>
                </c:pt>
                <c:pt idx="619">
                  <c:v>0.55389999999999995</c:v>
                </c:pt>
                <c:pt idx="620">
                  <c:v>0.55510000000000004</c:v>
                </c:pt>
                <c:pt idx="621">
                  <c:v>0.55620000000000003</c:v>
                </c:pt>
                <c:pt idx="622">
                  <c:v>0.55730000000000002</c:v>
                </c:pt>
                <c:pt idx="623">
                  <c:v>0.5585</c:v>
                </c:pt>
                <c:pt idx="624">
                  <c:v>0.55959999999999999</c:v>
                </c:pt>
                <c:pt idx="625">
                  <c:v>0.56079999999999997</c:v>
                </c:pt>
                <c:pt idx="626">
                  <c:v>0.56189999999999996</c:v>
                </c:pt>
                <c:pt idx="627">
                  <c:v>0.56310000000000004</c:v>
                </c:pt>
                <c:pt idx="628">
                  <c:v>0.56420000000000003</c:v>
                </c:pt>
                <c:pt idx="629">
                  <c:v>0.56540000000000001</c:v>
                </c:pt>
                <c:pt idx="630">
                  <c:v>0.5665</c:v>
                </c:pt>
                <c:pt idx="631">
                  <c:v>0.56769999999999998</c:v>
                </c:pt>
                <c:pt idx="632">
                  <c:v>0.56879999999999997</c:v>
                </c:pt>
                <c:pt idx="633">
                  <c:v>0.56999999999999995</c:v>
                </c:pt>
                <c:pt idx="634">
                  <c:v>0.57110000000000005</c:v>
                </c:pt>
                <c:pt idx="635">
                  <c:v>0.57220000000000004</c:v>
                </c:pt>
                <c:pt idx="636">
                  <c:v>0.57340000000000002</c:v>
                </c:pt>
                <c:pt idx="637">
                  <c:v>0.57450000000000001</c:v>
                </c:pt>
                <c:pt idx="638">
                  <c:v>0.57569999999999999</c:v>
                </c:pt>
                <c:pt idx="639">
                  <c:v>0.57679999999999998</c:v>
                </c:pt>
                <c:pt idx="640">
                  <c:v>0.57799999999999996</c:v>
                </c:pt>
                <c:pt idx="641">
                  <c:v>0.57909999999999995</c:v>
                </c:pt>
                <c:pt idx="642">
                  <c:v>0.58030000000000004</c:v>
                </c:pt>
                <c:pt idx="643">
                  <c:v>0.58140000000000003</c:v>
                </c:pt>
                <c:pt idx="644">
                  <c:v>0.58260000000000001</c:v>
                </c:pt>
                <c:pt idx="645">
                  <c:v>0.5837</c:v>
                </c:pt>
                <c:pt idx="646">
                  <c:v>0.58489999999999998</c:v>
                </c:pt>
                <c:pt idx="647">
                  <c:v>0.58599999999999997</c:v>
                </c:pt>
                <c:pt idx="648">
                  <c:v>0.58709999999999996</c:v>
                </c:pt>
                <c:pt idx="649">
                  <c:v>0.58830000000000005</c:v>
                </c:pt>
                <c:pt idx="650">
                  <c:v>0.58940000000000003</c:v>
                </c:pt>
                <c:pt idx="651">
                  <c:v>0.59060000000000001</c:v>
                </c:pt>
                <c:pt idx="652">
                  <c:v>0.5917</c:v>
                </c:pt>
                <c:pt idx="653">
                  <c:v>0.59289999999999998</c:v>
                </c:pt>
                <c:pt idx="654">
                  <c:v>0.59399999999999997</c:v>
                </c:pt>
                <c:pt idx="655">
                  <c:v>0.59519999999999995</c:v>
                </c:pt>
                <c:pt idx="656">
                  <c:v>0.59630000000000005</c:v>
                </c:pt>
                <c:pt idx="657">
                  <c:v>0.59750000000000003</c:v>
                </c:pt>
                <c:pt idx="658">
                  <c:v>0.59860000000000002</c:v>
                </c:pt>
                <c:pt idx="659">
                  <c:v>0.5998</c:v>
                </c:pt>
                <c:pt idx="660">
                  <c:v>0.60089999999999999</c:v>
                </c:pt>
                <c:pt idx="661">
                  <c:v>0.60199999999999998</c:v>
                </c:pt>
                <c:pt idx="662">
                  <c:v>0.60319999999999996</c:v>
                </c:pt>
                <c:pt idx="663">
                  <c:v>0.60429999999999995</c:v>
                </c:pt>
                <c:pt idx="664">
                  <c:v>0.60550000000000004</c:v>
                </c:pt>
                <c:pt idx="665">
                  <c:v>0.60660000000000003</c:v>
                </c:pt>
                <c:pt idx="666">
                  <c:v>0.60780000000000001</c:v>
                </c:pt>
                <c:pt idx="667">
                  <c:v>0.6089</c:v>
                </c:pt>
                <c:pt idx="668">
                  <c:v>0.61009999999999998</c:v>
                </c:pt>
                <c:pt idx="669">
                  <c:v>0.61119999999999997</c:v>
                </c:pt>
                <c:pt idx="670">
                  <c:v>0.61240000000000006</c:v>
                </c:pt>
                <c:pt idx="671">
                  <c:v>0.61350000000000005</c:v>
                </c:pt>
                <c:pt idx="672">
                  <c:v>0.61470000000000002</c:v>
                </c:pt>
                <c:pt idx="673">
                  <c:v>0.61580000000000001</c:v>
                </c:pt>
                <c:pt idx="674">
                  <c:v>0.6169</c:v>
                </c:pt>
                <c:pt idx="675">
                  <c:v>0.61809999999999998</c:v>
                </c:pt>
                <c:pt idx="676">
                  <c:v>0.61919999999999997</c:v>
                </c:pt>
                <c:pt idx="677">
                  <c:v>0.62039999999999995</c:v>
                </c:pt>
                <c:pt idx="678">
                  <c:v>0.62150000000000005</c:v>
                </c:pt>
                <c:pt idx="679">
                  <c:v>0.62270000000000003</c:v>
                </c:pt>
                <c:pt idx="680">
                  <c:v>0.62380000000000002</c:v>
                </c:pt>
                <c:pt idx="681">
                  <c:v>0.625</c:v>
                </c:pt>
                <c:pt idx="682">
                  <c:v>0.62609999999999999</c:v>
                </c:pt>
                <c:pt idx="683">
                  <c:v>0.62729999999999997</c:v>
                </c:pt>
                <c:pt idx="684">
                  <c:v>0.62839999999999996</c:v>
                </c:pt>
                <c:pt idx="685">
                  <c:v>0.62960000000000005</c:v>
                </c:pt>
                <c:pt idx="686">
                  <c:v>0.63070000000000004</c:v>
                </c:pt>
                <c:pt idx="687">
                  <c:v>0.63190000000000002</c:v>
                </c:pt>
                <c:pt idx="688">
                  <c:v>0.63300000000000001</c:v>
                </c:pt>
                <c:pt idx="689">
                  <c:v>0.6341</c:v>
                </c:pt>
                <c:pt idx="690">
                  <c:v>0.63529999999999998</c:v>
                </c:pt>
                <c:pt idx="691">
                  <c:v>0.63639999999999997</c:v>
                </c:pt>
                <c:pt idx="692">
                  <c:v>0.63759999999999994</c:v>
                </c:pt>
                <c:pt idx="693">
                  <c:v>0.63870000000000005</c:v>
                </c:pt>
                <c:pt idx="694">
                  <c:v>0.63990000000000002</c:v>
                </c:pt>
                <c:pt idx="695">
                  <c:v>0.64100000000000001</c:v>
                </c:pt>
                <c:pt idx="696">
                  <c:v>0.64219999999999999</c:v>
                </c:pt>
                <c:pt idx="697">
                  <c:v>0.64329999999999998</c:v>
                </c:pt>
                <c:pt idx="698">
                  <c:v>0.64449999999999996</c:v>
                </c:pt>
                <c:pt idx="699">
                  <c:v>0.64559999999999995</c:v>
                </c:pt>
                <c:pt idx="700">
                  <c:v>0.64680000000000004</c:v>
                </c:pt>
                <c:pt idx="701">
                  <c:v>0.64790000000000003</c:v>
                </c:pt>
                <c:pt idx="702">
                  <c:v>0.64900000000000002</c:v>
                </c:pt>
                <c:pt idx="703">
                  <c:v>0.6502</c:v>
                </c:pt>
                <c:pt idx="704">
                  <c:v>0.65129999999999999</c:v>
                </c:pt>
                <c:pt idx="705">
                  <c:v>0.65249999999999997</c:v>
                </c:pt>
                <c:pt idx="706">
                  <c:v>0.65359999999999996</c:v>
                </c:pt>
                <c:pt idx="707">
                  <c:v>0.65480000000000005</c:v>
                </c:pt>
                <c:pt idx="708">
                  <c:v>0.65590000000000004</c:v>
                </c:pt>
                <c:pt idx="709">
                  <c:v>0.65710000000000002</c:v>
                </c:pt>
                <c:pt idx="710">
                  <c:v>0.65820000000000001</c:v>
                </c:pt>
                <c:pt idx="711">
                  <c:v>0.65939999999999999</c:v>
                </c:pt>
                <c:pt idx="712">
                  <c:v>0.66049999999999998</c:v>
                </c:pt>
                <c:pt idx="713">
                  <c:v>0.66169999999999995</c:v>
                </c:pt>
                <c:pt idx="714">
                  <c:v>0.66279999999999994</c:v>
                </c:pt>
                <c:pt idx="715">
                  <c:v>0.66390000000000005</c:v>
                </c:pt>
                <c:pt idx="716">
                  <c:v>0.66510000000000002</c:v>
                </c:pt>
                <c:pt idx="717">
                  <c:v>0.66620000000000001</c:v>
                </c:pt>
                <c:pt idx="718">
                  <c:v>0.66739999999999999</c:v>
                </c:pt>
                <c:pt idx="719">
                  <c:v>0.66849999999999998</c:v>
                </c:pt>
                <c:pt idx="720">
                  <c:v>0.66969999999999996</c:v>
                </c:pt>
                <c:pt idx="721">
                  <c:v>0.67079999999999995</c:v>
                </c:pt>
                <c:pt idx="722">
                  <c:v>0.67200000000000004</c:v>
                </c:pt>
                <c:pt idx="723">
                  <c:v>0.67310000000000003</c:v>
                </c:pt>
                <c:pt idx="724">
                  <c:v>0.67430000000000001</c:v>
                </c:pt>
                <c:pt idx="725">
                  <c:v>0.6754</c:v>
                </c:pt>
                <c:pt idx="726">
                  <c:v>0.67659999999999998</c:v>
                </c:pt>
                <c:pt idx="727">
                  <c:v>0.67769999999999997</c:v>
                </c:pt>
                <c:pt idx="728">
                  <c:v>0.67879999999999996</c:v>
                </c:pt>
                <c:pt idx="729">
                  <c:v>0.68</c:v>
                </c:pt>
                <c:pt idx="730">
                  <c:v>0.68110000000000004</c:v>
                </c:pt>
                <c:pt idx="731">
                  <c:v>0.68230000000000002</c:v>
                </c:pt>
                <c:pt idx="732">
                  <c:v>0.68340000000000001</c:v>
                </c:pt>
                <c:pt idx="733">
                  <c:v>0.68459999999999999</c:v>
                </c:pt>
                <c:pt idx="734">
                  <c:v>0.68569999999999998</c:v>
                </c:pt>
                <c:pt idx="735">
                  <c:v>0.68689999999999996</c:v>
                </c:pt>
                <c:pt idx="736">
                  <c:v>0.68799999999999994</c:v>
                </c:pt>
                <c:pt idx="737">
                  <c:v>0.68920000000000003</c:v>
                </c:pt>
                <c:pt idx="738">
                  <c:v>0.69030000000000002</c:v>
                </c:pt>
                <c:pt idx="739">
                  <c:v>0.6915</c:v>
                </c:pt>
                <c:pt idx="740">
                  <c:v>0.69259999999999999</c:v>
                </c:pt>
                <c:pt idx="741">
                  <c:v>0.69369999999999998</c:v>
                </c:pt>
                <c:pt idx="742">
                  <c:v>0.69489999999999996</c:v>
                </c:pt>
                <c:pt idx="743">
                  <c:v>0.69599999999999995</c:v>
                </c:pt>
                <c:pt idx="744">
                  <c:v>0.69720000000000004</c:v>
                </c:pt>
                <c:pt idx="745">
                  <c:v>0.69830000000000003</c:v>
                </c:pt>
                <c:pt idx="746">
                  <c:v>0.69950000000000001</c:v>
                </c:pt>
                <c:pt idx="747">
                  <c:v>0.7006</c:v>
                </c:pt>
                <c:pt idx="748">
                  <c:v>0.70179999999999998</c:v>
                </c:pt>
                <c:pt idx="749">
                  <c:v>0.70289999999999997</c:v>
                </c:pt>
                <c:pt idx="750">
                  <c:v>0.70409999999999995</c:v>
                </c:pt>
                <c:pt idx="751">
                  <c:v>0.70520000000000005</c:v>
                </c:pt>
                <c:pt idx="752">
                  <c:v>0.70640000000000003</c:v>
                </c:pt>
                <c:pt idx="753">
                  <c:v>0.70750000000000002</c:v>
                </c:pt>
                <c:pt idx="754">
                  <c:v>0.70860000000000001</c:v>
                </c:pt>
                <c:pt idx="755">
                  <c:v>0.70979999999999999</c:v>
                </c:pt>
                <c:pt idx="756">
                  <c:v>0.71089999999999998</c:v>
                </c:pt>
                <c:pt idx="757">
                  <c:v>0.71209999999999996</c:v>
                </c:pt>
                <c:pt idx="758">
                  <c:v>0.71319999999999995</c:v>
                </c:pt>
                <c:pt idx="759">
                  <c:v>0.71440000000000003</c:v>
                </c:pt>
                <c:pt idx="760">
                  <c:v>0.71550000000000002</c:v>
                </c:pt>
                <c:pt idx="761">
                  <c:v>0.7167</c:v>
                </c:pt>
                <c:pt idx="762">
                  <c:v>0.71779999999999999</c:v>
                </c:pt>
                <c:pt idx="763">
                  <c:v>0.71899999999999997</c:v>
                </c:pt>
                <c:pt idx="764">
                  <c:v>0.72009999999999996</c:v>
                </c:pt>
                <c:pt idx="765">
                  <c:v>0.72130000000000005</c:v>
                </c:pt>
                <c:pt idx="766">
                  <c:v>0.72240000000000004</c:v>
                </c:pt>
                <c:pt idx="767">
                  <c:v>0.72350000000000003</c:v>
                </c:pt>
                <c:pt idx="768">
                  <c:v>0.72470000000000001</c:v>
                </c:pt>
                <c:pt idx="769">
                  <c:v>0.7258</c:v>
                </c:pt>
                <c:pt idx="770">
                  <c:v>0.72699999999999998</c:v>
                </c:pt>
                <c:pt idx="771">
                  <c:v>0.72809999999999997</c:v>
                </c:pt>
                <c:pt idx="772">
                  <c:v>0.72929999999999995</c:v>
                </c:pt>
                <c:pt idx="773">
                  <c:v>0.73040000000000005</c:v>
                </c:pt>
                <c:pt idx="774">
                  <c:v>0.73160000000000003</c:v>
                </c:pt>
                <c:pt idx="775">
                  <c:v>0.73270000000000002</c:v>
                </c:pt>
                <c:pt idx="776">
                  <c:v>0.7339</c:v>
                </c:pt>
                <c:pt idx="777">
                  <c:v>0.73499999999999999</c:v>
                </c:pt>
                <c:pt idx="778">
                  <c:v>0.73619999999999997</c:v>
                </c:pt>
                <c:pt idx="779">
                  <c:v>0.73729999999999996</c:v>
                </c:pt>
                <c:pt idx="780">
                  <c:v>0.73839999999999995</c:v>
                </c:pt>
                <c:pt idx="781">
                  <c:v>0.73960000000000004</c:v>
                </c:pt>
                <c:pt idx="782">
                  <c:v>0.74070000000000003</c:v>
                </c:pt>
                <c:pt idx="783">
                  <c:v>0.7419</c:v>
                </c:pt>
                <c:pt idx="784">
                  <c:v>0.74299999999999999</c:v>
                </c:pt>
                <c:pt idx="785">
                  <c:v>0.74419999999999997</c:v>
                </c:pt>
                <c:pt idx="786">
                  <c:v>0.74529999999999996</c:v>
                </c:pt>
                <c:pt idx="787">
                  <c:v>0.74650000000000005</c:v>
                </c:pt>
                <c:pt idx="788">
                  <c:v>0.74760000000000004</c:v>
                </c:pt>
                <c:pt idx="789">
                  <c:v>0.74880000000000002</c:v>
                </c:pt>
                <c:pt idx="790">
                  <c:v>0.74990000000000001</c:v>
                </c:pt>
                <c:pt idx="791">
                  <c:v>0.75109999999999999</c:v>
                </c:pt>
                <c:pt idx="792">
                  <c:v>0.75219999999999998</c:v>
                </c:pt>
                <c:pt idx="793">
                  <c:v>0.75329999999999997</c:v>
                </c:pt>
                <c:pt idx="794">
                  <c:v>0.75449999999999995</c:v>
                </c:pt>
                <c:pt idx="795">
                  <c:v>0.75560000000000005</c:v>
                </c:pt>
                <c:pt idx="796">
                  <c:v>0.75680000000000003</c:v>
                </c:pt>
                <c:pt idx="797">
                  <c:v>0.75790000000000002</c:v>
                </c:pt>
                <c:pt idx="798">
                  <c:v>0.7591</c:v>
                </c:pt>
                <c:pt idx="799">
                  <c:v>0.76019999999999999</c:v>
                </c:pt>
                <c:pt idx="800">
                  <c:v>0.76139999999999997</c:v>
                </c:pt>
                <c:pt idx="801">
                  <c:v>0.76249999999999996</c:v>
                </c:pt>
                <c:pt idx="802">
                  <c:v>0.76370000000000005</c:v>
                </c:pt>
                <c:pt idx="803">
                  <c:v>0.76480000000000004</c:v>
                </c:pt>
                <c:pt idx="804">
                  <c:v>0.76600000000000001</c:v>
                </c:pt>
                <c:pt idx="805">
                  <c:v>0.7671</c:v>
                </c:pt>
                <c:pt idx="806">
                  <c:v>0.76829999999999998</c:v>
                </c:pt>
                <c:pt idx="807">
                  <c:v>0.76939999999999997</c:v>
                </c:pt>
                <c:pt idx="808">
                  <c:v>0.77049999999999996</c:v>
                </c:pt>
                <c:pt idx="809">
                  <c:v>0.77170000000000005</c:v>
                </c:pt>
                <c:pt idx="810">
                  <c:v>0.77280000000000004</c:v>
                </c:pt>
                <c:pt idx="811">
                  <c:v>0.77400000000000002</c:v>
                </c:pt>
                <c:pt idx="812">
                  <c:v>0.77510000000000001</c:v>
                </c:pt>
                <c:pt idx="813">
                  <c:v>0.77629999999999999</c:v>
                </c:pt>
                <c:pt idx="814">
                  <c:v>0.77739999999999998</c:v>
                </c:pt>
                <c:pt idx="815">
                  <c:v>0.77859999999999996</c:v>
                </c:pt>
                <c:pt idx="816">
                  <c:v>0.77969999999999995</c:v>
                </c:pt>
                <c:pt idx="817">
                  <c:v>0.78090000000000004</c:v>
                </c:pt>
                <c:pt idx="818">
                  <c:v>0.78200000000000003</c:v>
                </c:pt>
                <c:pt idx="819">
                  <c:v>0.78320000000000001</c:v>
                </c:pt>
                <c:pt idx="820">
                  <c:v>0.7843</c:v>
                </c:pt>
                <c:pt idx="821">
                  <c:v>0.78539999999999999</c:v>
                </c:pt>
                <c:pt idx="822">
                  <c:v>0.78659999999999997</c:v>
                </c:pt>
                <c:pt idx="823">
                  <c:v>0.78769999999999996</c:v>
                </c:pt>
                <c:pt idx="824">
                  <c:v>0.78890000000000005</c:v>
                </c:pt>
                <c:pt idx="825">
                  <c:v>0.79</c:v>
                </c:pt>
                <c:pt idx="826">
                  <c:v>0.79120000000000001</c:v>
                </c:pt>
                <c:pt idx="827">
                  <c:v>0.7923</c:v>
                </c:pt>
                <c:pt idx="828">
                  <c:v>0.79349999999999998</c:v>
                </c:pt>
                <c:pt idx="829">
                  <c:v>0.79459999999999997</c:v>
                </c:pt>
                <c:pt idx="830">
                  <c:v>0.79579999999999995</c:v>
                </c:pt>
                <c:pt idx="831">
                  <c:v>0.79690000000000005</c:v>
                </c:pt>
                <c:pt idx="832">
                  <c:v>0.79810000000000003</c:v>
                </c:pt>
                <c:pt idx="833">
                  <c:v>0.79920000000000002</c:v>
                </c:pt>
                <c:pt idx="834">
                  <c:v>0.80030000000000001</c:v>
                </c:pt>
                <c:pt idx="835">
                  <c:v>0.80149999999999999</c:v>
                </c:pt>
                <c:pt idx="836">
                  <c:v>0.80259999999999998</c:v>
                </c:pt>
                <c:pt idx="837">
                  <c:v>0.80379999999999996</c:v>
                </c:pt>
                <c:pt idx="838">
                  <c:v>0.80489999999999995</c:v>
                </c:pt>
                <c:pt idx="839">
                  <c:v>0.80610000000000004</c:v>
                </c:pt>
                <c:pt idx="840">
                  <c:v>0.80720000000000003</c:v>
                </c:pt>
                <c:pt idx="841">
                  <c:v>0.80840000000000001</c:v>
                </c:pt>
                <c:pt idx="842">
                  <c:v>0.8095</c:v>
                </c:pt>
                <c:pt idx="843">
                  <c:v>0.81069999999999998</c:v>
                </c:pt>
                <c:pt idx="844">
                  <c:v>0.81179999999999997</c:v>
                </c:pt>
                <c:pt idx="845">
                  <c:v>0.81299999999999994</c:v>
                </c:pt>
                <c:pt idx="846">
                  <c:v>0.81410000000000005</c:v>
                </c:pt>
                <c:pt idx="847">
                  <c:v>0.81520000000000004</c:v>
                </c:pt>
                <c:pt idx="848">
                  <c:v>0.81640000000000001</c:v>
                </c:pt>
                <c:pt idx="849">
                  <c:v>0.8175</c:v>
                </c:pt>
                <c:pt idx="850">
                  <c:v>0.81869999999999998</c:v>
                </c:pt>
                <c:pt idx="851">
                  <c:v>0.81979999999999997</c:v>
                </c:pt>
                <c:pt idx="852">
                  <c:v>0.82099999999999995</c:v>
                </c:pt>
                <c:pt idx="853">
                  <c:v>0.82210000000000005</c:v>
                </c:pt>
                <c:pt idx="854">
                  <c:v>0.82330000000000003</c:v>
                </c:pt>
                <c:pt idx="855">
                  <c:v>0.82440000000000002</c:v>
                </c:pt>
                <c:pt idx="856">
                  <c:v>0.8256</c:v>
                </c:pt>
                <c:pt idx="857">
                  <c:v>0.82669999999999999</c:v>
                </c:pt>
                <c:pt idx="858">
                  <c:v>0.82789999999999997</c:v>
                </c:pt>
                <c:pt idx="859">
                  <c:v>0.82899999999999996</c:v>
                </c:pt>
                <c:pt idx="860">
                  <c:v>0.83009999999999995</c:v>
                </c:pt>
                <c:pt idx="861">
                  <c:v>0.83130000000000004</c:v>
                </c:pt>
                <c:pt idx="862">
                  <c:v>0.83240000000000003</c:v>
                </c:pt>
                <c:pt idx="863">
                  <c:v>0.83360000000000001</c:v>
                </c:pt>
                <c:pt idx="864">
                  <c:v>0.8347</c:v>
                </c:pt>
                <c:pt idx="865">
                  <c:v>0.83589999999999998</c:v>
                </c:pt>
                <c:pt idx="866">
                  <c:v>0.83699999999999997</c:v>
                </c:pt>
                <c:pt idx="867">
                  <c:v>0.83819999999999995</c:v>
                </c:pt>
              </c:numCache>
            </c:numRef>
          </c:xVal>
          <c:yVal>
            <c:numRef>
              <c:f>'Uniform beam @200kV'!$C$3:$C$870</c:f>
              <c:numCache>
                <c:formatCode>0.00E+00</c:formatCode>
                <c:ptCount val="868"/>
                <c:pt idx="0">
                  <c:v>5.8749999999999997E-9</c:v>
                </c:pt>
                <c:pt idx="1">
                  <c:v>5.8749999999999997E-9</c:v>
                </c:pt>
                <c:pt idx="2">
                  <c:v>5.8749999999999997E-9</c:v>
                </c:pt>
                <c:pt idx="3">
                  <c:v>5.8749999999999997E-9</c:v>
                </c:pt>
                <c:pt idx="4">
                  <c:v>5.8749999999999997E-9</c:v>
                </c:pt>
                <c:pt idx="5">
                  <c:v>5.8749999999999997E-9</c:v>
                </c:pt>
                <c:pt idx="6">
                  <c:v>5.8749999999999997E-9</c:v>
                </c:pt>
                <c:pt idx="7">
                  <c:v>5.8749999999999997E-9</c:v>
                </c:pt>
                <c:pt idx="8">
                  <c:v>5.8749999999999997E-9</c:v>
                </c:pt>
                <c:pt idx="9">
                  <c:v>5.8749999999999997E-9</c:v>
                </c:pt>
                <c:pt idx="10">
                  <c:v>5.8749999999999997E-9</c:v>
                </c:pt>
                <c:pt idx="11">
                  <c:v>5.8749999999999997E-9</c:v>
                </c:pt>
                <c:pt idx="12">
                  <c:v>5.8749999999999997E-9</c:v>
                </c:pt>
                <c:pt idx="13">
                  <c:v>5.8749999999999997E-9</c:v>
                </c:pt>
                <c:pt idx="14">
                  <c:v>5.8749999999999997E-9</c:v>
                </c:pt>
                <c:pt idx="15">
                  <c:v>5.8749999999999997E-9</c:v>
                </c:pt>
                <c:pt idx="16">
                  <c:v>5.8749999999999997E-9</c:v>
                </c:pt>
                <c:pt idx="17">
                  <c:v>5.8749999999999997E-9</c:v>
                </c:pt>
                <c:pt idx="18">
                  <c:v>5.9449999999999996E-9</c:v>
                </c:pt>
                <c:pt idx="19">
                  <c:v>5.9950000000000001E-9</c:v>
                </c:pt>
                <c:pt idx="20">
                  <c:v>5.9859999999999998E-9</c:v>
                </c:pt>
                <c:pt idx="21">
                  <c:v>6.0559999999999998E-9</c:v>
                </c:pt>
                <c:pt idx="22">
                  <c:v>6.0600000000000002E-9</c:v>
                </c:pt>
                <c:pt idx="23">
                  <c:v>6.0740000000000003E-9</c:v>
                </c:pt>
                <c:pt idx="24">
                  <c:v>6.0669999999999998E-9</c:v>
                </c:pt>
                <c:pt idx="25">
                  <c:v>6.089E-9</c:v>
                </c:pt>
                <c:pt idx="26">
                  <c:v>6.0879999999999997E-9</c:v>
                </c:pt>
                <c:pt idx="27">
                  <c:v>6.1019999999999998E-9</c:v>
                </c:pt>
                <c:pt idx="28">
                  <c:v>6.1110000000000001E-9</c:v>
                </c:pt>
                <c:pt idx="29">
                  <c:v>6.1110000000000001E-9</c:v>
                </c:pt>
                <c:pt idx="30">
                  <c:v>6.1319999999999999E-9</c:v>
                </c:pt>
                <c:pt idx="31">
                  <c:v>6.0769999999999996E-9</c:v>
                </c:pt>
                <c:pt idx="32">
                  <c:v>6.0920000000000001E-9</c:v>
                </c:pt>
                <c:pt idx="33">
                  <c:v>6.0980000000000002E-9</c:v>
                </c:pt>
                <c:pt idx="34">
                  <c:v>6.0850000000000004E-9</c:v>
                </c:pt>
                <c:pt idx="35">
                  <c:v>6.0939999999999998E-9</c:v>
                </c:pt>
                <c:pt idx="36">
                  <c:v>6.0969999999999999E-9</c:v>
                </c:pt>
                <c:pt idx="37">
                  <c:v>6.1120000000000004E-9</c:v>
                </c:pt>
                <c:pt idx="38">
                  <c:v>6.1170000000000003E-9</c:v>
                </c:pt>
                <c:pt idx="39">
                  <c:v>6.1190000000000001E-9</c:v>
                </c:pt>
                <c:pt idx="40">
                  <c:v>6.1309999999999996E-9</c:v>
                </c:pt>
                <c:pt idx="41">
                  <c:v>6.1380000000000001E-9</c:v>
                </c:pt>
                <c:pt idx="42">
                  <c:v>6.1499999999999996E-9</c:v>
                </c:pt>
                <c:pt idx="43">
                  <c:v>6.1559999999999998E-9</c:v>
                </c:pt>
                <c:pt idx="44">
                  <c:v>6.178E-9</c:v>
                </c:pt>
                <c:pt idx="45">
                  <c:v>6.1950000000000002E-9</c:v>
                </c:pt>
                <c:pt idx="46">
                  <c:v>6.2179999999999998E-9</c:v>
                </c:pt>
                <c:pt idx="47">
                  <c:v>6.2430000000000001E-9</c:v>
                </c:pt>
                <c:pt idx="48">
                  <c:v>6.2739999999999996E-9</c:v>
                </c:pt>
                <c:pt idx="49">
                  <c:v>6.3149999999999998E-9</c:v>
                </c:pt>
                <c:pt idx="50">
                  <c:v>6.3609999999999999E-9</c:v>
                </c:pt>
                <c:pt idx="51">
                  <c:v>6.4160000000000002E-9</c:v>
                </c:pt>
                <c:pt idx="52">
                  <c:v>6.483E-9</c:v>
                </c:pt>
                <c:pt idx="53">
                  <c:v>6.5709999999999997E-9</c:v>
                </c:pt>
                <c:pt idx="54">
                  <c:v>6.6670000000000002E-9</c:v>
                </c:pt>
                <c:pt idx="55">
                  <c:v>6.7839999999999997E-9</c:v>
                </c:pt>
                <c:pt idx="56">
                  <c:v>6.9210000000000004E-9</c:v>
                </c:pt>
                <c:pt idx="57">
                  <c:v>7.0930000000000002E-9</c:v>
                </c:pt>
                <c:pt idx="58">
                  <c:v>7.2859999999999999E-9</c:v>
                </c:pt>
                <c:pt idx="59">
                  <c:v>7.5140000000000003E-9</c:v>
                </c:pt>
                <c:pt idx="60">
                  <c:v>7.7819999999999998E-9</c:v>
                </c:pt>
                <c:pt idx="61">
                  <c:v>8.0950000000000007E-9</c:v>
                </c:pt>
                <c:pt idx="62">
                  <c:v>8.4589999999999998E-9</c:v>
                </c:pt>
                <c:pt idx="63">
                  <c:v>8.8819999999999997E-9</c:v>
                </c:pt>
                <c:pt idx="64">
                  <c:v>9.3689999999999994E-9</c:v>
                </c:pt>
                <c:pt idx="65">
                  <c:v>9.9290000000000008E-9</c:v>
                </c:pt>
                <c:pt idx="66">
                  <c:v>1.0579999999999999E-8</c:v>
                </c:pt>
                <c:pt idx="67">
                  <c:v>1.131E-8</c:v>
                </c:pt>
                <c:pt idx="68">
                  <c:v>1.214E-8</c:v>
                </c:pt>
                <c:pt idx="69">
                  <c:v>1.3070000000000001E-8</c:v>
                </c:pt>
                <c:pt idx="70">
                  <c:v>1.412E-8</c:v>
                </c:pt>
                <c:pt idx="71">
                  <c:v>1.529E-8</c:v>
                </c:pt>
                <c:pt idx="72">
                  <c:v>1.6610000000000001E-8</c:v>
                </c:pt>
                <c:pt idx="73">
                  <c:v>1.8069999999999999E-8</c:v>
                </c:pt>
                <c:pt idx="74">
                  <c:v>1.9700000000000001E-8</c:v>
                </c:pt>
                <c:pt idx="75">
                  <c:v>2.152E-8</c:v>
                </c:pt>
                <c:pt idx="76">
                  <c:v>2.358E-8</c:v>
                </c:pt>
                <c:pt idx="77">
                  <c:v>2.5930000000000001E-8</c:v>
                </c:pt>
                <c:pt idx="78">
                  <c:v>2.8600000000000001E-8</c:v>
                </c:pt>
                <c:pt idx="79">
                  <c:v>3.1639999999999997E-8</c:v>
                </c:pt>
                <c:pt idx="80">
                  <c:v>3.5089999999999999E-8</c:v>
                </c:pt>
                <c:pt idx="81">
                  <c:v>3.8969999999999998E-8</c:v>
                </c:pt>
                <c:pt idx="82">
                  <c:v>4.332E-8</c:v>
                </c:pt>
                <c:pt idx="83">
                  <c:v>4.8149999999999998E-8</c:v>
                </c:pt>
                <c:pt idx="84">
                  <c:v>5.3440000000000001E-8</c:v>
                </c:pt>
                <c:pt idx="85">
                  <c:v>5.9179999999999998E-8</c:v>
                </c:pt>
                <c:pt idx="86">
                  <c:v>6.5379999999999994E-8</c:v>
                </c:pt>
                <c:pt idx="87">
                  <c:v>7.2040000000000002E-8</c:v>
                </c:pt>
                <c:pt idx="88">
                  <c:v>7.9129999999999995E-8</c:v>
                </c:pt>
                <c:pt idx="89">
                  <c:v>8.6610000000000006E-8</c:v>
                </c:pt>
                <c:pt idx="90">
                  <c:v>9.446E-8</c:v>
                </c:pt>
                <c:pt idx="91">
                  <c:v>1.0260000000000001E-7</c:v>
                </c:pt>
                <c:pt idx="92">
                  <c:v>1.111E-7</c:v>
                </c:pt>
                <c:pt idx="93">
                  <c:v>1.1990000000000001E-7</c:v>
                </c:pt>
                <c:pt idx="94">
                  <c:v>1.2879999999999999E-7</c:v>
                </c:pt>
                <c:pt idx="95">
                  <c:v>1.3790000000000001E-7</c:v>
                </c:pt>
                <c:pt idx="96">
                  <c:v>1.4719999999999999E-7</c:v>
                </c:pt>
                <c:pt idx="97">
                  <c:v>1.5650000000000001E-7</c:v>
                </c:pt>
                <c:pt idx="98">
                  <c:v>1.659E-7</c:v>
                </c:pt>
                <c:pt idx="99">
                  <c:v>1.7529999999999999E-7</c:v>
                </c:pt>
                <c:pt idx="100">
                  <c:v>1.8479999999999999E-7</c:v>
                </c:pt>
                <c:pt idx="101">
                  <c:v>1.941E-7</c:v>
                </c:pt>
                <c:pt idx="102">
                  <c:v>2.0349999999999999E-7</c:v>
                </c:pt>
                <c:pt idx="103">
                  <c:v>2.128E-7</c:v>
                </c:pt>
                <c:pt idx="104">
                  <c:v>2.2210000000000001E-7</c:v>
                </c:pt>
                <c:pt idx="105">
                  <c:v>2.3130000000000001E-7</c:v>
                </c:pt>
                <c:pt idx="106">
                  <c:v>2.4060000000000002E-7</c:v>
                </c:pt>
                <c:pt idx="107">
                  <c:v>2.4979999999999997E-7</c:v>
                </c:pt>
                <c:pt idx="108">
                  <c:v>2.5909999999999998E-7</c:v>
                </c:pt>
                <c:pt idx="109">
                  <c:v>2.6860000000000001E-7</c:v>
                </c:pt>
                <c:pt idx="110">
                  <c:v>2.7819999999999999E-7</c:v>
                </c:pt>
                <c:pt idx="111">
                  <c:v>2.8799999999999998E-7</c:v>
                </c:pt>
                <c:pt idx="112">
                  <c:v>2.981E-7</c:v>
                </c:pt>
                <c:pt idx="113">
                  <c:v>3.0849999999999999E-7</c:v>
                </c:pt>
                <c:pt idx="114">
                  <c:v>3.1940000000000001E-7</c:v>
                </c:pt>
                <c:pt idx="115">
                  <c:v>3.3080000000000002E-7</c:v>
                </c:pt>
                <c:pt idx="116">
                  <c:v>3.4280000000000003E-7</c:v>
                </c:pt>
                <c:pt idx="117">
                  <c:v>3.5549999999999997E-7</c:v>
                </c:pt>
                <c:pt idx="118">
                  <c:v>3.6889999999999997E-7</c:v>
                </c:pt>
                <c:pt idx="119">
                  <c:v>3.8309999999999998E-7</c:v>
                </c:pt>
                <c:pt idx="120">
                  <c:v>3.981E-7</c:v>
                </c:pt>
                <c:pt idx="121">
                  <c:v>4.1399999999999997E-7</c:v>
                </c:pt>
                <c:pt idx="122">
                  <c:v>4.3080000000000002E-7</c:v>
                </c:pt>
                <c:pt idx="123">
                  <c:v>4.4859999999999998E-7</c:v>
                </c:pt>
                <c:pt idx="124">
                  <c:v>4.6740000000000002E-7</c:v>
                </c:pt>
                <c:pt idx="125">
                  <c:v>4.8719999999999997E-7</c:v>
                </c:pt>
                <c:pt idx="126">
                  <c:v>5.0790000000000004E-7</c:v>
                </c:pt>
                <c:pt idx="127">
                  <c:v>5.2959999999999998E-7</c:v>
                </c:pt>
                <c:pt idx="128">
                  <c:v>5.5219999999999998E-7</c:v>
                </c:pt>
                <c:pt idx="129">
                  <c:v>5.7569999999999995E-7</c:v>
                </c:pt>
                <c:pt idx="130">
                  <c:v>5.9999999999999997E-7</c:v>
                </c:pt>
                <c:pt idx="131">
                  <c:v>6.2509999999999995E-7</c:v>
                </c:pt>
                <c:pt idx="132">
                  <c:v>6.5079999999999998E-7</c:v>
                </c:pt>
                <c:pt idx="133">
                  <c:v>6.7719999999999995E-7</c:v>
                </c:pt>
                <c:pt idx="134">
                  <c:v>7.0399999999999995E-7</c:v>
                </c:pt>
                <c:pt idx="135">
                  <c:v>7.314E-7</c:v>
                </c:pt>
                <c:pt idx="136">
                  <c:v>7.5899999999999995E-7</c:v>
                </c:pt>
                <c:pt idx="137">
                  <c:v>7.8690000000000004E-7</c:v>
                </c:pt>
                <c:pt idx="138">
                  <c:v>8.1500000000000003E-7</c:v>
                </c:pt>
                <c:pt idx="139">
                  <c:v>8.4320000000000003E-7</c:v>
                </c:pt>
                <c:pt idx="140">
                  <c:v>8.7140000000000003E-7</c:v>
                </c:pt>
                <c:pt idx="141">
                  <c:v>8.9960000000000004E-7</c:v>
                </c:pt>
                <c:pt idx="142">
                  <c:v>9.2770000000000003E-7</c:v>
                </c:pt>
                <c:pt idx="143">
                  <c:v>9.5560000000000001E-7</c:v>
                </c:pt>
                <c:pt idx="144">
                  <c:v>9.8329999999999997E-7</c:v>
                </c:pt>
                <c:pt idx="145">
                  <c:v>1.0109999999999999E-6</c:v>
                </c:pt>
                <c:pt idx="146">
                  <c:v>1.0380000000000001E-6</c:v>
                </c:pt>
                <c:pt idx="147">
                  <c:v>1.0640000000000001E-6</c:v>
                </c:pt>
                <c:pt idx="148">
                  <c:v>1.0899999999999999E-6</c:v>
                </c:pt>
                <c:pt idx="149">
                  <c:v>1.1149999999999999E-6</c:v>
                </c:pt>
                <c:pt idx="150">
                  <c:v>1.1400000000000001E-6</c:v>
                </c:pt>
                <c:pt idx="151">
                  <c:v>1.164E-6</c:v>
                </c:pt>
                <c:pt idx="152">
                  <c:v>1.186E-6</c:v>
                </c:pt>
                <c:pt idx="153">
                  <c:v>1.209E-6</c:v>
                </c:pt>
                <c:pt idx="154">
                  <c:v>1.2300000000000001E-6</c:v>
                </c:pt>
                <c:pt idx="155">
                  <c:v>1.2500000000000001E-6</c:v>
                </c:pt>
                <c:pt idx="156">
                  <c:v>1.269E-6</c:v>
                </c:pt>
                <c:pt idx="157">
                  <c:v>1.2869999999999999E-6</c:v>
                </c:pt>
                <c:pt idx="158">
                  <c:v>1.3039999999999999E-6</c:v>
                </c:pt>
                <c:pt idx="159">
                  <c:v>1.3200000000000001E-6</c:v>
                </c:pt>
                <c:pt idx="160">
                  <c:v>1.3340000000000001E-6</c:v>
                </c:pt>
                <c:pt idx="161">
                  <c:v>1.3480000000000001E-6</c:v>
                </c:pt>
                <c:pt idx="162">
                  <c:v>1.361E-6</c:v>
                </c:pt>
                <c:pt idx="163">
                  <c:v>1.373E-6</c:v>
                </c:pt>
                <c:pt idx="164">
                  <c:v>1.384E-6</c:v>
                </c:pt>
                <c:pt idx="165">
                  <c:v>1.3939999999999999E-6</c:v>
                </c:pt>
                <c:pt idx="166">
                  <c:v>1.403E-6</c:v>
                </c:pt>
                <c:pt idx="167">
                  <c:v>1.4100000000000001E-6</c:v>
                </c:pt>
                <c:pt idx="168">
                  <c:v>1.4169999999999999E-6</c:v>
                </c:pt>
                <c:pt idx="169">
                  <c:v>1.424E-6</c:v>
                </c:pt>
                <c:pt idx="170">
                  <c:v>1.429E-6</c:v>
                </c:pt>
                <c:pt idx="171">
                  <c:v>1.4330000000000001E-6</c:v>
                </c:pt>
                <c:pt idx="172">
                  <c:v>1.4360000000000001E-6</c:v>
                </c:pt>
                <c:pt idx="173">
                  <c:v>1.4389999999999999E-6</c:v>
                </c:pt>
                <c:pt idx="174">
                  <c:v>1.4410000000000001E-6</c:v>
                </c:pt>
                <c:pt idx="175">
                  <c:v>1.4419999999999999E-6</c:v>
                </c:pt>
                <c:pt idx="176">
                  <c:v>1.4419999999999999E-6</c:v>
                </c:pt>
                <c:pt idx="177">
                  <c:v>1.4410000000000001E-6</c:v>
                </c:pt>
                <c:pt idx="178">
                  <c:v>1.44E-6</c:v>
                </c:pt>
                <c:pt idx="179">
                  <c:v>1.438E-6</c:v>
                </c:pt>
                <c:pt idx="180">
                  <c:v>1.4360000000000001E-6</c:v>
                </c:pt>
                <c:pt idx="181">
                  <c:v>1.4330000000000001E-6</c:v>
                </c:pt>
                <c:pt idx="182">
                  <c:v>1.4300000000000001E-6</c:v>
                </c:pt>
                <c:pt idx="183">
                  <c:v>1.426E-6</c:v>
                </c:pt>
                <c:pt idx="184">
                  <c:v>1.421E-6</c:v>
                </c:pt>
                <c:pt idx="185">
                  <c:v>1.4169999999999999E-6</c:v>
                </c:pt>
                <c:pt idx="186">
                  <c:v>1.412E-6</c:v>
                </c:pt>
                <c:pt idx="187">
                  <c:v>1.406E-6</c:v>
                </c:pt>
                <c:pt idx="188">
                  <c:v>1.401E-6</c:v>
                </c:pt>
                <c:pt idx="189">
                  <c:v>1.395E-6</c:v>
                </c:pt>
                <c:pt idx="190">
                  <c:v>1.3880000000000001E-6</c:v>
                </c:pt>
                <c:pt idx="191">
                  <c:v>1.3820000000000001E-6</c:v>
                </c:pt>
                <c:pt idx="192">
                  <c:v>1.375E-6</c:v>
                </c:pt>
                <c:pt idx="193">
                  <c:v>1.3680000000000001E-6</c:v>
                </c:pt>
                <c:pt idx="194">
                  <c:v>1.3599999999999999E-6</c:v>
                </c:pt>
                <c:pt idx="195">
                  <c:v>1.3510000000000001E-6</c:v>
                </c:pt>
                <c:pt idx="196">
                  <c:v>1.342E-6</c:v>
                </c:pt>
                <c:pt idx="197">
                  <c:v>1.333E-6</c:v>
                </c:pt>
                <c:pt idx="198">
                  <c:v>1.3230000000000001E-6</c:v>
                </c:pt>
                <c:pt idx="199">
                  <c:v>1.3120000000000001E-6</c:v>
                </c:pt>
                <c:pt idx="200">
                  <c:v>1.302E-6</c:v>
                </c:pt>
                <c:pt idx="201">
                  <c:v>1.2920000000000001E-6</c:v>
                </c:pt>
                <c:pt idx="202">
                  <c:v>1.282E-6</c:v>
                </c:pt>
                <c:pt idx="203">
                  <c:v>1.2729999999999999E-6</c:v>
                </c:pt>
                <c:pt idx="204">
                  <c:v>1.263E-6</c:v>
                </c:pt>
                <c:pt idx="205">
                  <c:v>1.254E-6</c:v>
                </c:pt>
                <c:pt idx="206">
                  <c:v>1.2449999999999999E-6</c:v>
                </c:pt>
                <c:pt idx="207">
                  <c:v>1.2359999999999999E-6</c:v>
                </c:pt>
                <c:pt idx="208">
                  <c:v>1.2279999999999999E-6</c:v>
                </c:pt>
                <c:pt idx="209">
                  <c:v>1.22E-6</c:v>
                </c:pt>
                <c:pt idx="210">
                  <c:v>1.2130000000000001E-6</c:v>
                </c:pt>
                <c:pt idx="211">
                  <c:v>1.207E-6</c:v>
                </c:pt>
                <c:pt idx="212">
                  <c:v>1.201E-6</c:v>
                </c:pt>
                <c:pt idx="213">
                  <c:v>1.1969999999999999E-6</c:v>
                </c:pt>
                <c:pt idx="214">
                  <c:v>1.1930000000000001E-6</c:v>
                </c:pt>
                <c:pt idx="215">
                  <c:v>1.1909999999999999E-6</c:v>
                </c:pt>
                <c:pt idx="216">
                  <c:v>1.189E-6</c:v>
                </c:pt>
                <c:pt idx="217">
                  <c:v>1.189E-6</c:v>
                </c:pt>
                <c:pt idx="218">
                  <c:v>1.189E-6</c:v>
                </c:pt>
                <c:pt idx="219">
                  <c:v>1.189E-6</c:v>
                </c:pt>
                <c:pt idx="220">
                  <c:v>1.19E-6</c:v>
                </c:pt>
                <c:pt idx="221">
                  <c:v>1.192E-6</c:v>
                </c:pt>
                <c:pt idx="222">
                  <c:v>1.1930000000000001E-6</c:v>
                </c:pt>
                <c:pt idx="223">
                  <c:v>1.1939999999999999E-6</c:v>
                </c:pt>
                <c:pt idx="224">
                  <c:v>1.195E-6</c:v>
                </c:pt>
                <c:pt idx="225">
                  <c:v>1.1960000000000001E-6</c:v>
                </c:pt>
                <c:pt idx="226">
                  <c:v>1.1960000000000001E-6</c:v>
                </c:pt>
                <c:pt idx="227">
                  <c:v>1.1960000000000001E-6</c:v>
                </c:pt>
                <c:pt idx="228">
                  <c:v>1.195E-6</c:v>
                </c:pt>
                <c:pt idx="229">
                  <c:v>1.1930000000000001E-6</c:v>
                </c:pt>
                <c:pt idx="230">
                  <c:v>1.1909999999999999E-6</c:v>
                </c:pt>
                <c:pt idx="231">
                  <c:v>1.1880000000000001E-6</c:v>
                </c:pt>
                <c:pt idx="232">
                  <c:v>1.1850000000000001E-6</c:v>
                </c:pt>
                <c:pt idx="233">
                  <c:v>1.1799999999999999E-6</c:v>
                </c:pt>
                <c:pt idx="234">
                  <c:v>1.175E-6</c:v>
                </c:pt>
                <c:pt idx="235">
                  <c:v>1.17E-6</c:v>
                </c:pt>
                <c:pt idx="236">
                  <c:v>1.1650000000000001E-6</c:v>
                </c:pt>
                <c:pt idx="237">
                  <c:v>1.159E-6</c:v>
                </c:pt>
                <c:pt idx="238">
                  <c:v>1.1540000000000001E-6</c:v>
                </c:pt>
                <c:pt idx="239">
                  <c:v>1.1489999999999999E-6</c:v>
                </c:pt>
                <c:pt idx="240">
                  <c:v>1.144E-6</c:v>
                </c:pt>
                <c:pt idx="241">
                  <c:v>1.1400000000000001E-6</c:v>
                </c:pt>
                <c:pt idx="242">
                  <c:v>1.136E-6</c:v>
                </c:pt>
                <c:pt idx="243">
                  <c:v>1.133E-6</c:v>
                </c:pt>
                <c:pt idx="244">
                  <c:v>1.13E-6</c:v>
                </c:pt>
                <c:pt idx="245">
                  <c:v>1.128E-6</c:v>
                </c:pt>
                <c:pt idx="246">
                  <c:v>1.1260000000000001E-6</c:v>
                </c:pt>
                <c:pt idx="247">
                  <c:v>1.124E-6</c:v>
                </c:pt>
                <c:pt idx="248">
                  <c:v>1.122E-6</c:v>
                </c:pt>
                <c:pt idx="249">
                  <c:v>1.1200000000000001E-6</c:v>
                </c:pt>
                <c:pt idx="250">
                  <c:v>1.1179999999999999E-6</c:v>
                </c:pt>
                <c:pt idx="251">
                  <c:v>1.116E-6</c:v>
                </c:pt>
                <c:pt idx="252">
                  <c:v>1.114E-6</c:v>
                </c:pt>
                <c:pt idx="253">
                  <c:v>1.1119999999999999E-6</c:v>
                </c:pt>
                <c:pt idx="254">
                  <c:v>1.11E-6</c:v>
                </c:pt>
                <c:pt idx="255">
                  <c:v>1.108E-6</c:v>
                </c:pt>
                <c:pt idx="256">
                  <c:v>1.1069999999999999E-6</c:v>
                </c:pt>
                <c:pt idx="257">
                  <c:v>1.105E-6</c:v>
                </c:pt>
                <c:pt idx="258">
                  <c:v>1.1039999999999999E-6</c:v>
                </c:pt>
                <c:pt idx="259">
                  <c:v>1.1030000000000001E-6</c:v>
                </c:pt>
                <c:pt idx="260">
                  <c:v>1.102E-6</c:v>
                </c:pt>
                <c:pt idx="261">
                  <c:v>1.1009999999999999E-6</c:v>
                </c:pt>
                <c:pt idx="262">
                  <c:v>1.1009999999999999E-6</c:v>
                </c:pt>
                <c:pt idx="263">
                  <c:v>1.1000000000000001E-6</c:v>
                </c:pt>
                <c:pt idx="264">
                  <c:v>1.1000000000000001E-6</c:v>
                </c:pt>
                <c:pt idx="265">
                  <c:v>1.1000000000000001E-6</c:v>
                </c:pt>
                <c:pt idx="266">
                  <c:v>1.1000000000000001E-6</c:v>
                </c:pt>
                <c:pt idx="267">
                  <c:v>1.1000000000000001E-6</c:v>
                </c:pt>
                <c:pt idx="268">
                  <c:v>1.1000000000000001E-6</c:v>
                </c:pt>
                <c:pt idx="269">
                  <c:v>1.1000000000000001E-6</c:v>
                </c:pt>
                <c:pt idx="270">
                  <c:v>1.1000000000000001E-6</c:v>
                </c:pt>
                <c:pt idx="271">
                  <c:v>1.1000000000000001E-6</c:v>
                </c:pt>
                <c:pt idx="272">
                  <c:v>1.1000000000000001E-6</c:v>
                </c:pt>
                <c:pt idx="273">
                  <c:v>1.1000000000000001E-6</c:v>
                </c:pt>
                <c:pt idx="274">
                  <c:v>1.1000000000000001E-6</c:v>
                </c:pt>
                <c:pt idx="275">
                  <c:v>1.1000000000000001E-6</c:v>
                </c:pt>
                <c:pt idx="276">
                  <c:v>1.1009999999999999E-6</c:v>
                </c:pt>
                <c:pt idx="277">
                  <c:v>1.1009999999999999E-6</c:v>
                </c:pt>
                <c:pt idx="278">
                  <c:v>1.1009999999999999E-6</c:v>
                </c:pt>
                <c:pt idx="279">
                  <c:v>1.102E-6</c:v>
                </c:pt>
                <c:pt idx="280">
                  <c:v>1.102E-6</c:v>
                </c:pt>
                <c:pt idx="281">
                  <c:v>1.102E-6</c:v>
                </c:pt>
                <c:pt idx="282">
                  <c:v>1.102E-6</c:v>
                </c:pt>
                <c:pt idx="283">
                  <c:v>1.1030000000000001E-6</c:v>
                </c:pt>
                <c:pt idx="284">
                  <c:v>1.1030000000000001E-6</c:v>
                </c:pt>
                <c:pt idx="285">
                  <c:v>1.1030000000000001E-6</c:v>
                </c:pt>
                <c:pt idx="286">
                  <c:v>1.1030000000000001E-6</c:v>
                </c:pt>
                <c:pt idx="287">
                  <c:v>1.1030000000000001E-6</c:v>
                </c:pt>
                <c:pt idx="288">
                  <c:v>1.1030000000000001E-6</c:v>
                </c:pt>
                <c:pt idx="289">
                  <c:v>1.1030000000000001E-6</c:v>
                </c:pt>
                <c:pt idx="290">
                  <c:v>1.1030000000000001E-6</c:v>
                </c:pt>
                <c:pt idx="291">
                  <c:v>1.1030000000000001E-6</c:v>
                </c:pt>
                <c:pt idx="292">
                  <c:v>1.1030000000000001E-6</c:v>
                </c:pt>
                <c:pt idx="293">
                  <c:v>1.1030000000000001E-6</c:v>
                </c:pt>
                <c:pt idx="294">
                  <c:v>1.1030000000000001E-6</c:v>
                </c:pt>
                <c:pt idx="295">
                  <c:v>1.1030000000000001E-6</c:v>
                </c:pt>
                <c:pt idx="296">
                  <c:v>1.1030000000000001E-6</c:v>
                </c:pt>
                <c:pt idx="297">
                  <c:v>1.1030000000000001E-6</c:v>
                </c:pt>
                <c:pt idx="298">
                  <c:v>1.1030000000000001E-6</c:v>
                </c:pt>
                <c:pt idx="299">
                  <c:v>1.1030000000000001E-6</c:v>
                </c:pt>
                <c:pt idx="300">
                  <c:v>1.1030000000000001E-6</c:v>
                </c:pt>
                <c:pt idx="301">
                  <c:v>1.1030000000000001E-6</c:v>
                </c:pt>
                <c:pt idx="302">
                  <c:v>1.1030000000000001E-6</c:v>
                </c:pt>
                <c:pt idx="303">
                  <c:v>1.1030000000000001E-6</c:v>
                </c:pt>
                <c:pt idx="304">
                  <c:v>1.1030000000000001E-6</c:v>
                </c:pt>
                <c:pt idx="305">
                  <c:v>1.1030000000000001E-6</c:v>
                </c:pt>
                <c:pt idx="306">
                  <c:v>1.1030000000000001E-6</c:v>
                </c:pt>
                <c:pt idx="307">
                  <c:v>1.1030000000000001E-6</c:v>
                </c:pt>
                <c:pt idx="308">
                  <c:v>1.1030000000000001E-6</c:v>
                </c:pt>
                <c:pt idx="309">
                  <c:v>1.1030000000000001E-6</c:v>
                </c:pt>
                <c:pt idx="310">
                  <c:v>1.1030000000000001E-6</c:v>
                </c:pt>
                <c:pt idx="311">
                  <c:v>1.1030000000000001E-6</c:v>
                </c:pt>
                <c:pt idx="312">
                  <c:v>1.1039999999999999E-6</c:v>
                </c:pt>
                <c:pt idx="313">
                  <c:v>1.1039999999999999E-6</c:v>
                </c:pt>
                <c:pt idx="314">
                  <c:v>1.1039999999999999E-6</c:v>
                </c:pt>
                <c:pt idx="315">
                  <c:v>1.1039999999999999E-6</c:v>
                </c:pt>
                <c:pt idx="316">
                  <c:v>1.1039999999999999E-6</c:v>
                </c:pt>
                <c:pt idx="317">
                  <c:v>1.1039999999999999E-6</c:v>
                </c:pt>
                <c:pt idx="318">
                  <c:v>1.1039999999999999E-6</c:v>
                </c:pt>
                <c:pt idx="319">
                  <c:v>1.1039999999999999E-6</c:v>
                </c:pt>
                <c:pt idx="320">
                  <c:v>1.1039999999999999E-6</c:v>
                </c:pt>
                <c:pt idx="321">
                  <c:v>1.1039999999999999E-6</c:v>
                </c:pt>
                <c:pt idx="322">
                  <c:v>1.1039999999999999E-6</c:v>
                </c:pt>
                <c:pt idx="323">
                  <c:v>1.1039999999999999E-6</c:v>
                </c:pt>
                <c:pt idx="324">
                  <c:v>1.1039999999999999E-6</c:v>
                </c:pt>
                <c:pt idx="325">
                  <c:v>1.1039999999999999E-6</c:v>
                </c:pt>
                <c:pt idx="326">
                  <c:v>1.1039999999999999E-6</c:v>
                </c:pt>
                <c:pt idx="327">
                  <c:v>1.1039999999999999E-6</c:v>
                </c:pt>
                <c:pt idx="328">
                  <c:v>1.1039999999999999E-6</c:v>
                </c:pt>
                <c:pt idx="329">
                  <c:v>1.1039999999999999E-6</c:v>
                </c:pt>
                <c:pt idx="330">
                  <c:v>1.1039999999999999E-6</c:v>
                </c:pt>
                <c:pt idx="331">
                  <c:v>1.1039999999999999E-6</c:v>
                </c:pt>
                <c:pt idx="332">
                  <c:v>1.1039999999999999E-6</c:v>
                </c:pt>
                <c:pt idx="333">
                  <c:v>1.1039999999999999E-6</c:v>
                </c:pt>
                <c:pt idx="334">
                  <c:v>1.1039999999999999E-6</c:v>
                </c:pt>
                <c:pt idx="335">
                  <c:v>1.1039999999999999E-6</c:v>
                </c:pt>
                <c:pt idx="336">
                  <c:v>1.1039999999999999E-6</c:v>
                </c:pt>
                <c:pt idx="337">
                  <c:v>1.1039999999999999E-6</c:v>
                </c:pt>
                <c:pt idx="338">
                  <c:v>1.1039999999999999E-6</c:v>
                </c:pt>
                <c:pt idx="339">
                  <c:v>1.1039999999999999E-6</c:v>
                </c:pt>
                <c:pt idx="340">
                  <c:v>1.1039999999999999E-6</c:v>
                </c:pt>
                <c:pt idx="341">
                  <c:v>1.1039999999999999E-6</c:v>
                </c:pt>
                <c:pt idx="342">
                  <c:v>1.1039999999999999E-6</c:v>
                </c:pt>
                <c:pt idx="343">
                  <c:v>1.1039999999999999E-6</c:v>
                </c:pt>
                <c:pt idx="344">
                  <c:v>1.1039999999999999E-6</c:v>
                </c:pt>
                <c:pt idx="345">
                  <c:v>1.1039999999999999E-6</c:v>
                </c:pt>
                <c:pt idx="346">
                  <c:v>1.1039999999999999E-6</c:v>
                </c:pt>
                <c:pt idx="347">
                  <c:v>1.1039999999999999E-6</c:v>
                </c:pt>
                <c:pt idx="348">
                  <c:v>1.1039999999999999E-6</c:v>
                </c:pt>
                <c:pt idx="349">
                  <c:v>1.1039999999999999E-6</c:v>
                </c:pt>
                <c:pt idx="350">
                  <c:v>1.1039999999999999E-6</c:v>
                </c:pt>
                <c:pt idx="351">
                  <c:v>1.1039999999999999E-6</c:v>
                </c:pt>
                <c:pt idx="352">
                  <c:v>1.1039999999999999E-6</c:v>
                </c:pt>
                <c:pt idx="353">
                  <c:v>1.1039999999999999E-6</c:v>
                </c:pt>
                <c:pt idx="354">
                  <c:v>1.1039999999999999E-6</c:v>
                </c:pt>
                <c:pt idx="355">
                  <c:v>1.1039999999999999E-6</c:v>
                </c:pt>
                <c:pt idx="356">
                  <c:v>1.1039999999999999E-6</c:v>
                </c:pt>
                <c:pt idx="357">
                  <c:v>1.1039999999999999E-6</c:v>
                </c:pt>
                <c:pt idx="358">
                  <c:v>1.1039999999999999E-6</c:v>
                </c:pt>
                <c:pt idx="359">
                  <c:v>1.1039999999999999E-6</c:v>
                </c:pt>
                <c:pt idx="360">
                  <c:v>1.1039999999999999E-6</c:v>
                </c:pt>
                <c:pt idx="361">
                  <c:v>1.1039999999999999E-6</c:v>
                </c:pt>
                <c:pt idx="362">
                  <c:v>1.1039999999999999E-6</c:v>
                </c:pt>
                <c:pt idx="363">
                  <c:v>1.1039999999999999E-6</c:v>
                </c:pt>
                <c:pt idx="364">
                  <c:v>1.1039999999999999E-6</c:v>
                </c:pt>
                <c:pt idx="365">
                  <c:v>1.1039999999999999E-6</c:v>
                </c:pt>
                <c:pt idx="366">
                  <c:v>1.1039999999999999E-6</c:v>
                </c:pt>
                <c:pt idx="367">
                  <c:v>1.1039999999999999E-6</c:v>
                </c:pt>
                <c:pt idx="368">
                  <c:v>1.1039999999999999E-6</c:v>
                </c:pt>
                <c:pt idx="369">
                  <c:v>1.1039999999999999E-6</c:v>
                </c:pt>
                <c:pt idx="370">
                  <c:v>1.1039999999999999E-6</c:v>
                </c:pt>
                <c:pt idx="371">
                  <c:v>1.1039999999999999E-6</c:v>
                </c:pt>
                <c:pt idx="372">
                  <c:v>1.1039999999999999E-6</c:v>
                </c:pt>
                <c:pt idx="373">
                  <c:v>1.1039999999999999E-6</c:v>
                </c:pt>
                <c:pt idx="374">
                  <c:v>1.1039999999999999E-6</c:v>
                </c:pt>
                <c:pt idx="375">
                  <c:v>1.1039999999999999E-6</c:v>
                </c:pt>
                <c:pt idx="376">
                  <c:v>1.1039999999999999E-6</c:v>
                </c:pt>
                <c:pt idx="377">
                  <c:v>1.1039999999999999E-6</c:v>
                </c:pt>
                <c:pt idx="378">
                  <c:v>1.1039999999999999E-6</c:v>
                </c:pt>
                <c:pt idx="379">
                  <c:v>1.1039999999999999E-6</c:v>
                </c:pt>
                <c:pt idx="380">
                  <c:v>1.1039999999999999E-6</c:v>
                </c:pt>
                <c:pt idx="381">
                  <c:v>1.1039999999999999E-6</c:v>
                </c:pt>
                <c:pt idx="382">
                  <c:v>1.1039999999999999E-6</c:v>
                </c:pt>
                <c:pt idx="383">
                  <c:v>1.1039999999999999E-6</c:v>
                </c:pt>
                <c:pt idx="384">
                  <c:v>1.1039999999999999E-6</c:v>
                </c:pt>
                <c:pt idx="385">
                  <c:v>1.1039999999999999E-6</c:v>
                </c:pt>
                <c:pt idx="386">
                  <c:v>1.1039999999999999E-6</c:v>
                </c:pt>
                <c:pt idx="387">
                  <c:v>1.1039999999999999E-6</c:v>
                </c:pt>
                <c:pt idx="388">
                  <c:v>1.1039999999999999E-6</c:v>
                </c:pt>
                <c:pt idx="389">
                  <c:v>1.1039999999999999E-6</c:v>
                </c:pt>
                <c:pt idx="390">
                  <c:v>1.1039999999999999E-6</c:v>
                </c:pt>
                <c:pt idx="391">
                  <c:v>1.1039999999999999E-6</c:v>
                </c:pt>
                <c:pt idx="392">
                  <c:v>1.1039999999999999E-6</c:v>
                </c:pt>
                <c:pt idx="393">
                  <c:v>1.1039999999999999E-6</c:v>
                </c:pt>
                <c:pt idx="394">
                  <c:v>1.1039999999999999E-6</c:v>
                </c:pt>
                <c:pt idx="395">
                  <c:v>1.1039999999999999E-6</c:v>
                </c:pt>
                <c:pt idx="396">
                  <c:v>1.1039999999999999E-6</c:v>
                </c:pt>
                <c:pt idx="397">
                  <c:v>1.1039999999999999E-6</c:v>
                </c:pt>
                <c:pt idx="398">
                  <c:v>1.1039999999999999E-6</c:v>
                </c:pt>
                <c:pt idx="399">
                  <c:v>1.1039999999999999E-6</c:v>
                </c:pt>
                <c:pt idx="400">
                  <c:v>1.1039999999999999E-6</c:v>
                </c:pt>
                <c:pt idx="401">
                  <c:v>1.1039999999999999E-6</c:v>
                </c:pt>
                <c:pt idx="402">
                  <c:v>1.1039999999999999E-6</c:v>
                </c:pt>
                <c:pt idx="403">
                  <c:v>1.1039999999999999E-6</c:v>
                </c:pt>
                <c:pt idx="404">
                  <c:v>1.1039999999999999E-6</c:v>
                </c:pt>
                <c:pt idx="405">
                  <c:v>1.1039999999999999E-6</c:v>
                </c:pt>
                <c:pt idx="406">
                  <c:v>1.1039999999999999E-6</c:v>
                </c:pt>
                <c:pt idx="407">
                  <c:v>1.1039999999999999E-6</c:v>
                </c:pt>
                <c:pt idx="408">
                  <c:v>1.1039999999999999E-6</c:v>
                </c:pt>
                <c:pt idx="409">
                  <c:v>1.1039999999999999E-6</c:v>
                </c:pt>
                <c:pt idx="410">
                  <c:v>1.1039999999999999E-6</c:v>
                </c:pt>
                <c:pt idx="411">
                  <c:v>1.1039999999999999E-6</c:v>
                </c:pt>
                <c:pt idx="412">
                  <c:v>1.1039999999999999E-6</c:v>
                </c:pt>
                <c:pt idx="413">
                  <c:v>1.1039999999999999E-6</c:v>
                </c:pt>
                <c:pt idx="414">
                  <c:v>1.1039999999999999E-6</c:v>
                </c:pt>
                <c:pt idx="415">
                  <c:v>1.1039999999999999E-6</c:v>
                </c:pt>
                <c:pt idx="416">
                  <c:v>1.1039999999999999E-6</c:v>
                </c:pt>
                <c:pt idx="417">
                  <c:v>1.1039999999999999E-6</c:v>
                </c:pt>
                <c:pt idx="418">
                  <c:v>1.1039999999999999E-6</c:v>
                </c:pt>
                <c:pt idx="419">
                  <c:v>1.1039999999999999E-6</c:v>
                </c:pt>
                <c:pt idx="420">
                  <c:v>1.1039999999999999E-6</c:v>
                </c:pt>
                <c:pt idx="421">
                  <c:v>1.1039999999999999E-6</c:v>
                </c:pt>
                <c:pt idx="422">
                  <c:v>1.1039999999999999E-6</c:v>
                </c:pt>
                <c:pt idx="423">
                  <c:v>1.1039999999999999E-6</c:v>
                </c:pt>
                <c:pt idx="424">
                  <c:v>1.1039999999999999E-6</c:v>
                </c:pt>
                <c:pt idx="425">
                  <c:v>1.1039999999999999E-6</c:v>
                </c:pt>
                <c:pt idx="426">
                  <c:v>1.1039999999999999E-6</c:v>
                </c:pt>
                <c:pt idx="427">
                  <c:v>1.1039999999999999E-6</c:v>
                </c:pt>
                <c:pt idx="428">
                  <c:v>1.1039999999999999E-6</c:v>
                </c:pt>
                <c:pt idx="429">
                  <c:v>1.1039999999999999E-6</c:v>
                </c:pt>
                <c:pt idx="430">
                  <c:v>1.1039999999999999E-6</c:v>
                </c:pt>
                <c:pt idx="431">
                  <c:v>1.1039999999999999E-6</c:v>
                </c:pt>
                <c:pt idx="432">
                  <c:v>1.1039999999999999E-6</c:v>
                </c:pt>
                <c:pt idx="433">
                  <c:v>1.1039999999999999E-6</c:v>
                </c:pt>
                <c:pt idx="434">
                  <c:v>1.1039999999999999E-6</c:v>
                </c:pt>
                <c:pt idx="435">
                  <c:v>1.1039999999999999E-6</c:v>
                </c:pt>
                <c:pt idx="436">
                  <c:v>1.1039999999999999E-6</c:v>
                </c:pt>
                <c:pt idx="437">
                  <c:v>1.1039999999999999E-6</c:v>
                </c:pt>
                <c:pt idx="438">
                  <c:v>1.1039999999999999E-6</c:v>
                </c:pt>
                <c:pt idx="439">
                  <c:v>1.1039999999999999E-6</c:v>
                </c:pt>
                <c:pt idx="440">
                  <c:v>1.1039999999999999E-6</c:v>
                </c:pt>
                <c:pt idx="441">
                  <c:v>1.1039999999999999E-6</c:v>
                </c:pt>
                <c:pt idx="442">
                  <c:v>1.1039999999999999E-6</c:v>
                </c:pt>
                <c:pt idx="443">
                  <c:v>1.1039999999999999E-6</c:v>
                </c:pt>
                <c:pt idx="444">
                  <c:v>1.1039999999999999E-6</c:v>
                </c:pt>
                <c:pt idx="445">
                  <c:v>1.1039999999999999E-6</c:v>
                </c:pt>
                <c:pt idx="446">
                  <c:v>1.1039999999999999E-6</c:v>
                </c:pt>
                <c:pt idx="447">
                  <c:v>1.1039999999999999E-6</c:v>
                </c:pt>
                <c:pt idx="448">
                  <c:v>1.1039999999999999E-6</c:v>
                </c:pt>
                <c:pt idx="449">
                  <c:v>1.1039999999999999E-6</c:v>
                </c:pt>
                <c:pt idx="450">
                  <c:v>1.1039999999999999E-6</c:v>
                </c:pt>
                <c:pt idx="451">
                  <c:v>1.1039999999999999E-6</c:v>
                </c:pt>
                <c:pt idx="452">
                  <c:v>1.1039999999999999E-6</c:v>
                </c:pt>
                <c:pt idx="453">
                  <c:v>1.1039999999999999E-6</c:v>
                </c:pt>
                <c:pt idx="454">
                  <c:v>1.1039999999999999E-6</c:v>
                </c:pt>
                <c:pt idx="455">
                  <c:v>1.1039999999999999E-6</c:v>
                </c:pt>
                <c:pt idx="456">
                  <c:v>1.1039999999999999E-6</c:v>
                </c:pt>
                <c:pt idx="457">
                  <c:v>1.1039999999999999E-6</c:v>
                </c:pt>
                <c:pt idx="458">
                  <c:v>1.1039999999999999E-6</c:v>
                </c:pt>
                <c:pt idx="459">
                  <c:v>1.1039999999999999E-6</c:v>
                </c:pt>
                <c:pt idx="460">
                  <c:v>1.1039999999999999E-6</c:v>
                </c:pt>
                <c:pt idx="461">
                  <c:v>1.1039999999999999E-6</c:v>
                </c:pt>
                <c:pt idx="462">
                  <c:v>1.1039999999999999E-6</c:v>
                </c:pt>
                <c:pt idx="463">
                  <c:v>1.1039999999999999E-6</c:v>
                </c:pt>
                <c:pt idx="464">
                  <c:v>1.1039999999999999E-6</c:v>
                </c:pt>
                <c:pt idx="465">
                  <c:v>1.1039999999999999E-6</c:v>
                </c:pt>
                <c:pt idx="466">
                  <c:v>1.1039999999999999E-6</c:v>
                </c:pt>
                <c:pt idx="467">
                  <c:v>1.1039999999999999E-6</c:v>
                </c:pt>
                <c:pt idx="468">
                  <c:v>1.1039999999999999E-6</c:v>
                </c:pt>
                <c:pt idx="469">
                  <c:v>1.1039999999999999E-6</c:v>
                </c:pt>
                <c:pt idx="470">
                  <c:v>1.1039999999999999E-6</c:v>
                </c:pt>
                <c:pt idx="471">
                  <c:v>1.1039999999999999E-6</c:v>
                </c:pt>
                <c:pt idx="472">
                  <c:v>1.1039999999999999E-6</c:v>
                </c:pt>
                <c:pt idx="473">
                  <c:v>1.1039999999999999E-6</c:v>
                </c:pt>
                <c:pt idx="474">
                  <c:v>1.1039999999999999E-6</c:v>
                </c:pt>
                <c:pt idx="475">
                  <c:v>1.1039999999999999E-6</c:v>
                </c:pt>
                <c:pt idx="476">
                  <c:v>1.1039999999999999E-6</c:v>
                </c:pt>
                <c:pt idx="477">
                  <c:v>1.1039999999999999E-6</c:v>
                </c:pt>
                <c:pt idx="478">
                  <c:v>1.1039999999999999E-6</c:v>
                </c:pt>
                <c:pt idx="479">
                  <c:v>1.1039999999999999E-6</c:v>
                </c:pt>
                <c:pt idx="480">
                  <c:v>1.1039999999999999E-6</c:v>
                </c:pt>
                <c:pt idx="481">
                  <c:v>1.1039999999999999E-6</c:v>
                </c:pt>
                <c:pt idx="482">
                  <c:v>1.1039999999999999E-6</c:v>
                </c:pt>
                <c:pt idx="483">
                  <c:v>1.1039999999999999E-6</c:v>
                </c:pt>
                <c:pt idx="484">
                  <c:v>1.1039999999999999E-6</c:v>
                </c:pt>
                <c:pt idx="485">
                  <c:v>1.1039999999999999E-6</c:v>
                </c:pt>
                <c:pt idx="486">
                  <c:v>1.1039999999999999E-6</c:v>
                </c:pt>
                <c:pt idx="487">
                  <c:v>1.1039999999999999E-6</c:v>
                </c:pt>
                <c:pt idx="488">
                  <c:v>1.1039999999999999E-6</c:v>
                </c:pt>
                <c:pt idx="489">
                  <c:v>1.1039999999999999E-6</c:v>
                </c:pt>
                <c:pt idx="490">
                  <c:v>1.1039999999999999E-6</c:v>
                </c:pt>
                <c:pt idx="491">
                  <c:v>1.1039999999999999E-6</c:v>
                </c:pt>
                <c:pt idx="492">
                  <c:v>1.1039999999999999E-6</c:v>
                </c:pt>
                <c:pt idx="493">
                  <c:v>1.1039999999999999E-6</c:v>
                </c:pt>
                <c:pt idx="494">
                  <c:v>1.1039999999999999E-6</c:v>
                </c:pt>
                <c:pt idx="495">
                  <c:v>1.1039999999999999E-6</c:v>
                </c:pt>
                <c:pt idx="496">
                  <c:v>1.1039999999999999E-6</c:v>
                </c:pt>
                <c:pt idx="497">
                  <c:v>1.1039999999999999E-6</c:v>
                </c:pt>
                <c:pt idx="498">
                  <c:v>1.1039999999999999E-6</c:v>
                </c:pt>
                <c:pt idx="499">
                  <c:v>1.1039999999999999E-6</c:v>
                </c:pt>
                <c:pt idx="500">
                  <c:v>1.1039999999999999E-6</c:v>
                </c:pt>
                <c:pt idx="501">
                  <c:v>1.1039999999999999E-6</c:v>
                </c:pt>
                <c:pt idx="502">
                  <c:v>1.1039999999999999E-6</c:v>
                </c:pt>
                <c:pt idx="503">
                  <c:v>1.1039999999999999E-6</c:v>
                </c:pt>
                <c:pt idx="504">
                  <c:v>1.1039999999999999E-6</c:v>
                </c:pt>
                <c:pt idx="505">
                  <c:v>1.1039999999999999E-6</c:v>
                </c:pt>
                <c:pt idx="506">
                  <c:v>1.1039999999999999E-6</c:v>
                </c:pt>
                <c:pt idx="507">
                  <c:v>1.1039999999999999E-6</c:v>
                </c:pt>
                <c:pt idx="508">
                  <c:v>1.1039999999999999E-6</c:v>
                </c:pt>
                <c:pt idx="509">
                  <c:v>1.1039999999999999E-6</c:v>
                </c:pt>
                <c:pt idx="510">
                  <c:v>1.1039999999999999E-6</c:v>
                </c:pt>
                <c:pt idx="511">
                  <c:v>1.1039999999999999E-6</c:v>
                </c:pt>
                <c:pt idx="512">
                  <c:v>1.1039999999999999E-6</c:v>
                </c:pt>
                <c:pt idx="513">
                  <c:v>1.1039999999999999E-6</c:v>
                </c:pt>
                <c:pt idx="514">
                  <c:v>1.1039999999999999E-6</c:v>
                </c:pt>
                <c:pt idx="515">
                  <c:v>1.1039999999999999E-6</c:v>
                </c:pt>
                <c:pt idx="516">
                  <c:v>1.1039999999999999E-6</c:v>
                </c:pt>
                <c:pt idx="517">
                  <c:v>1.1039999999999999E-6</c:v>
                </c:pt>
                <c:pt idx="518">
                  <c:v>1.1039999999999999E-6</c:v>
                </c:pt>
                <c:pt idx="519">
                  <c:v>1.1039999999999999E-6</c:v>
                </c:pt>
                <c:pt idx="520">
                  <c:v>1.1039999999999999E-6</c:v>
                </c:pt>
                <c:pt idx="521">
                  <c:v>1.1039999999999999E-6</c:v>
                </c:pt>
                <c:pt idx="522">
                  <c:v>1.1039999999999999E-6</c:v>
                </c:pt>
                <c:pt idx="523">
                  <c:v>1.1039999999999999E-6</c:v>
                </c:pt>
                <c:pt idx="524">
                  <c:v>1.1039999999999999E-6</c:v>
                </c:pt>
                <c:pt idx="525">
                  <c:v>1.1039999999999999E-6</c:v>
                </c:pt>
                <c:pt idx="526">
                  <c:v>1.1039999999999999E-6</c:v>
                </c:pt>
                <c:pt idx="527">
                  <c:v>1.1039999999999999E-6</c:v>
                </c:pt>
                <c:pt idx="528">
                  <c:v>1.1039999999999999E-6</c:v>
                </c:pt>
                <c:pt idx="529">
                  <c:v>1.1039999999999999E-6</c:v>
                </c:pt>
                <c:pt idx="530">
                  <c:v>1.1039999999999999E-6</c:v>
                </c:pt>
                <c:pt idx="531">
                  <c:v>1.1039999999999999E-6</c:v>
                </c:pt>
                <c:pt idx="532">
                  <c:v>1.1039999999999999E-6</c:v>
                </c:pt>
                <c:pt idx="533">
                  <c:v>1.1039999999999999E-6</c:v>
                </c:pt>
                <c:pt idx="534">
                  <c:v>1.1039999999999999E-6</c:v>
                </c:pt>
                <c:pt idx="535">
                  <c:v>1.1039999999999999E-6</c:v>
                </c:pt>
                <c:pt idx="536">
                  <c:v>1.1039999999999999E-6</c:v>
                </c:pt>
                <c:pt idx="537">
                  <c:v>1.1039999999999999E-6</c:v>
                </c:pt>
                <c:pt idx="538">
                  <c:v>1.1039999999999999E-6</c:v>
                </c:pt>
                <c:pt idx="539">
                  <c:v>1.1039999999999999E-6</c:v>
                </c:pt>
                <c:pt idx="540">
                  <c:v>1.1039999999999999E-6</c:v>
                </c:pt>
                <c:pt idx="541">
                  <c:v>1.1039999999999999E-6</c:v>
                </c:pt>
                <c:pt idx="542">
                  <c:v>1.1039999999999999E-6</c:v>
                </c:pt>
                <c:pt idx="543">
                  <c:v>1.1039999999999999E-6</c:v>
                </c:pt>
                <c:pt idx="544">
                  <c:v>1.1039999999999999E-6</c:v>
                </c:pt>
                <c:pt idx="545">
                  <c:v>1.1039999999999999E-6</c:v>
                </c:pt>
                <c:pt idx="546">
                  <c:v>1.1039999999999999E-6</c:v>
                </c:pt>
                <c:pt idx="547">
                  <c:v>1.1039999999999999E-6</c:v>
                </c:pt>
                <c:pt idx="548">
                  <c:v>1.1039999999999999E-6</c:v>
                </c:pt>
                <c:pt idx="549">
                  <c:v>1.1039999999999999E-6</c:v>
                </c:pt>
                <c:pt idx="550">
                  <c:v>1.1039999999999999E-6</c:v>
                </c:pt>
                <c:pt idx="551">
                  <c:v>1.1039999999999999E-6</c:v>
                </c:pt>
                <c:pt idx="552">
                  <c:v>1.1039999999999999E-6</c:v>
                </c:pt>
                <c:pt idx="553">
                  <c:v>1.1039999999999999E-6</c:v>
                </c:pt>
                <c:pt idx="554">
                  <c:v>1.1039999999999999E-6</c:v>
                </c:pt>
                <c:pt idx="555">
                  <c:v>1.1039999999999999E-6</c:v>
                </c:pt>
                <c:pt idx="556">
                  <c:v>1.1039999999999999E-6</c:v>
                </c:pt>
                <c:pt idx="557">
                  <c:v>1.1039999999999999E-6</c:v>
                </c:pt>
                <c:pt idx="558">
                  <c:v>1.1039999999999999E-6</c:v>
                </c:pt>
                <c:pt idx="559">
                  <c:v>1.1039999999999999E-6</c:v>
                </c:pt>
                <c:pt idx="560">
                  <c:v>1.1039999999999999E-6</c:v>
                </c:pt>
                <c:pt idx="561">
                  <c:v>1.1039999999999999E-6</c:v>
                </c:pt>
                <c:pt idx="562">
                  <c:v>1.1039999999999999E-6</c:v>
                </c:pt>
                <c:pt idx="563">
                  <c:v>1.1039999999999999E-6</c:v>
                </c:pt>
                <c:pt idx="564">
                  <c:v>1.1039999999999999E-6</c:v>
                </c:pt>
                <c:pt idx="565">
                  <c:v>1.1039999999999999E-6</c:v>
                </c:pt>
                <c:pt idx="566">
                  <c:v>1.1039999999999999E-6</c:v>
                </c:pt>
                <c:pt idx="567">
                  <c:v>1.1039999999999999E-6</c:v>
                </c:pt>
                <c:pt idx="568">
                  <c:v>1.1039999999999999E-6</c:v>
                </c:pt>
                <c:pt idx="569">
                  <c:v>1.1039999999999999E-6</c:v>
                </c:pt>
                <c:pt idx="570">
                  <c:v>1.1039999999999999E-6</c:v>
                </c:pt>
                <c:pt idx="571">
                  <c:v>1.1039999999999999E-6</c:v>
                </c:pt>
                <c:pt idx="572">
                  <c:v>1.1039999999999999E-6</c:v>
                </c:pt>
                <c:pt idx="573">
                  <c:v>1.1039999999999999E-6</c:v>
                </c:pt>
                <c:pt idx="574">
                  <c:v>1.1039999999999999E-6</c:v>
                </c:pt>
                <c:pt idx="575">
                  <c:v>1.1039999999999999E-6</c:v>
                </c:pt>
                <c:pt idx="576">
                  <c:v>1.1039999999999999E-6</c:v>
                </c:pt>
                <c:pt idx="577">
                  <c:v>1.1039999999999999E-6</c:v>
                </c:pt>
                <c:pt idx="578">
                  <c:v>1.1039999999999999E-6</c:v>
                </c:pt>
                <c:pt idx="579">
                  <c:v>1.1039999999999999E-6</c:v>
                </c:pt>
                <c:pt idx="580">
                  <c:v>1.1039999999999999E-6</c:v>
                </c:pt>
                <c:pt idx="581">
                  <c:v>1.1039999999999999E-6</c:v>
                </c:pt>
                <c:pt idx="582">
                  <c:v>1.1039999999999999E-6</c:v>
                </c:pt>
                <c:pt idx="583">
                  <c:v>1.1039999999999999E-6</c:v>
                </c:pt>
                <c:pt idx="584">
                  <c:v>1.1039999999999999E-6</c:v>
                </c:pt>
                <c:pt idx="585">
                  <c:v>1.1039999999999999E-6</c:v>
                </c:pt>
                <c:pt idx="586">
                  <c:v>1.1039999999999999E-6</c:v>
                </c:pt>
                <c:pt idx="587">
                  <c:v>1.1039999999999999E-6</c:v>
                </c:pt>
                <c:pt idx="588">
                  <c:v>1.1039999999999999E-6</c:v>
                </c:pt>
                <c:pt idx="589">
                  <c:v>1.1039999999999999E-6</c:v>
                </c:pt>
                <c:pt idx="590">
                  <c:v>1.1039999999999999E-6</c:v>
                </c:pt>
                <c:pt idx="591">
                  <c:v>1.1039999999999999E-6</c:v>
                </c:pt>
                <c:pt idx="592">
                  <c:v>1.1039999999999999E-6</c:v>
                </c:pt>
                <c:pt idx="593">
                  <c:v>1.1039999999999999E-6</c:v>
                </c:pt>
                <c:pt idx="594">
                  <c:v>1.1039999999999999E-6</c:v>
                </c:pt>
                <c:pt idx="595">
                  <c:v>1.1039999999999999E-6</c:v>
                </c:pt>
                <c:pt idx="596">
                  <c:v>1.1039999999999999E-6</c:v>
                </c:pt>
                <c:pt idx="597">
                  <c:v>1.1039999999999999E-6</c:v>
                </c:pt>
                <c:pt idx="598">
                  <c:v>1.1039999999999999E-6</c:v>
                </c:pt>
                <c:pt idx="599">
                  <c:v>1.1039999999999999E-6</c:v>
                </c:pt>
                <c:pt idx="600">
                  <c:v>1.1039999999999999E-6</c:v>
                </c:pt>
                <c:pt idx="601">
                  <c:v>1.1039999999999999E-6</c:v>
                </c:pt>
                <c:pt idx="602">
                  <c:v>1.1039999999999999E-6</c:v>
                </c:pt>
                <c:pt idx="603">
                  <c:v>1.1039999999999999E-6</c:v>
                </c:pt>
                <c:pt idx="604">
                  <c:v>1.1039999999999999E-6</c:v>
                </c:pt>
                <c:pt idx="605">
                  <c:v>1.1039999999999999E-6</c:v>
                </c:pt>
                <c:pt idx="606">
                  <c:v>1.1039999999999999E-6</c:v>
                </c:pt>
                <c:pt idx="607">
                  <c:v>1.1039999999999999E-6</c:v>
                </c:pt>
                <c:pt idx="608">
                  <c:v>1.1039999999999999E-6</c:v>
                </c:pt>
                <c:pt idx="609">
                  <c:v>1.1039999999999999E-6</c:v>
                </c:pt>
                <c:pt idx="610">
                  <c:v>1.1039999999999999E-6</c:v>
                </c:pt>
                <c:pt idx="611">
                  <c:v>1.1039999999999999E-6</c:v>
                </c:pt>
                <c:pt idx="612">
                  <c:v>1.1039999999999999E-6</c:v>
                </c:pt>
                <c:pt idx="613">
                  <c:v>1.1039999999999999E-6</c:v>
                </c:pt>
                <c:pt idx="614">
                  <c:v>1.1039999999999999E-6</c:v>
                </c:pt>
                <c:pt idx="615">
                  <c:v>1.1039999999999999E-6</c:v>
                </c:pt>
                <c:pt idx="616">
                  <c:v>1.1039999999999999E-6</c:v>
                </c:pt>
                <c:pt idx="617">
                  <c:v>1.1039999999999999E-6</c:v>
                </c:pt>
                <c:pt idx="618">
                  <c:v>1.1039999999999999E-6</c:v>
                </c:pt>
                <c:pt idx="619">
                  <c:v>1.1039999999999999E-6</c:v>
                </c:pt>
                <c:pt idx="620">
                  <c:v>1.1039999999999999E-6</c:v>
                </c:pt>
                <c:pt idx="621">
                  <c:v>1.1039999999999999E-6</c:v>
                </c:pt>
                <c:pt idx="622">
                  <c:v>1.1039999999999999E-6</c:v>
                </c:pt>
                <c:pt idx="623">
                  <c:v>1.1039999999999999E-6</c:v>
                </c:pt>
                <c:pt idx="624">
                  <c:v>1.1039999999999999E-6</c:v>
                </c:pt>
                <c:pt idx="625">
                  <c:v>1.1039999999999999E-6</c:v>
                </c:pt>
                <c:pt idx="626">
                  <c:v>1.1039999999999999E-6</c:v>
                </c:pt>
                <c:pt idx="627">
                  <c:v>1.1039999999999999E-6</c:v>
                </c:pt>
                <c:pt idx="628">
                  <c:v>1.1039999999999999E-6</c:v>
                </c:pt>
                <c:pt idx="629">
                  <c:v>1.1039999999999999E-6</c:v>
                </c:pt>
                <c:pt idx="630">
                  <c:v>1.1039999999999999E-6</c:v>
                </c:pt>
                <c:pt idx="631">
                  <c:v>1.1039999999999999E-6</c:v>
                </c:pt>
                <c:pt idx="632">
                  <c:v>1.1039999999999999E-6</c:v>
                </c:pt>
                <c:pt idx="633">
                  <c:v>1.1039999999999999E-6</c:v>
                </c:pt>
                <c:pt idx="634">
                  <c:v>1.1039999999999999E-6</c:v>
                </c:pt>
                <c:pt idx="635">
                  <c:v>1.1039999999999999E-6</c:v>
                </c:pt>
                <c:pt idx="636">
                  <c:v>1.1039999999999999E-6</c:v>
                </c:pt>
                <c:pt idx="637">
                  <c:v>1.1039999999999999E-6</c:v>
                </c:pt>
                <c:pt idx="638">
                  <c:v>1.1039999999999999E-6</c:v>
                </c:pt>
                <c:pt idx="639">
                  <c:v>1.1039999999999999E-6</c:v>
                </c:pt>
                <c:pt idx="640">
                  <c:v>1.1039999999999999E-6</c:v>
                </c:pt>
                <c:pt idx="641">
                  <c:v>1.1039999999999999E-6</c:v>
                </c:pt>
                <c:pt idx="642">
                  <c:v>1.1039999999999999E-6</c:v>
                </c:pt>
                <c:pt idx="643">
                  <c:v>1.1039999999999999E-6</c:v>
                </c:pt>
                <c:pt idx="644">
                  <c:v>1.1039999999999999E-6</c:v>
                </c:pt>
                <c:pt idx="645">
                  <c:v>1.1039999999999999E-6</c:v>
                </c:pt>
                <c:pt idx="646">
                  <c:v>1.1039999999999999E-6</c:v>
                </c:pt>
                <c:pt idx="647">
                  <c:v>1.1039999999999999E-6</c:v>
                </c:pt>
                <c:pt idx="648">
                  <c:v>1.1039999999999999E-6</c:v>
                </c:pt>
                <c:pt idx="649">
                  <c:v>1.1039999999999999E-6</c:v>
                </c:pt>
                <c:pt idx="650">
                  <c:v>1.1039999999999999E-6</c:v>
                </c:pt>
                <c:pt idx="651">
                  <c:v>1.1039999999999999E-6</c:v>
                </c:pt>
                <c:pt idx="652">
                  <c:v>1.1039999999999999E-6</c:v>
                </c:pt>
                <c:pt idx="653">
                  <c:v>1.1039999999999999E-6</c:v>
                </c:pt>
                <c:pt idx="654">
                  <c:v>1.1039999999999999E-6</c:v>
                </c:pt>
                <c:pt idx="655">
                  <c:v>1.1039999999999999E-6</c:v>
                </c:pt>
                <c:pt idx="656">
                  <c:v>1.1039999999999999E-6</c:v>
                </c:pt>
                <c:pt idx="657">
                  <c:v>1.1039999999999999E-6</c:v>
                </c:pt>
                <c:pt idx="658">
                  <c:v>1.1039999999999999E-6</c:v>
                </c:pt>
                <c:pt idx="659">
                  <c:v>1.1039999999999999E-6</c:v>
                </c:pt>
                <c:pt idx="660">
                  <c:v>1.1039999999999999E-6</c:v>
                </c:pt>
                <c:pt idx="661">
                  <c:v>1.1039999999999999E-6</c:v>
                </c:pt>
                <c:pt idx="662">
                  <c:v>1.1039999999999999E-6</c:v>
                </c:pt>
                <c:pt idx="663">
                  <c:v>1.1039999999999999E-6</c:v>
                </c:pt>
                <c:pt idx="664">
                  <c:v>1.1039999999999999E-6</c:v>
                </c:pt>
                <c:pt idx="665">
                  <c:v>1.1039999999999999E-6</c:v>
                </c:pt>
                <c:pt idx="666">
                  <c:v>1.1039999999999999E-6</c:v>
                </c:pt>
                <c:pt idx="667">
                  <c:v>1.1039999999999999E-6</c:v>
                </c:pt>
                <c:pt idx="668">
                  <c:v>1.1039999999999999E-6</c:v>
                </c:pt>
                <c:pt idx="669">
                  <c:v>1.1039999999999999E-6</c:v>
                </c:pt>
                <c:pt idx="670">
                  <c:v>1.1039999999999999E-6</c:v>
                </c:pt>
                <c:pt idx="671">
                  <c:v>1.1039999999999999E-6</c:v>
                </c:pt>
                <c:pt idx="672">
                  <c:v>1.1039999999999999E-6</c:v>
                </c:pt>
                <c:pt idx="673">
                  <c:v>1.1039999999999999E-6</c:v>
                </c:pt>
                <c:pt idx="674">
                  <c:v>1.1039999999999999E-6</c:v>
                </c:pt>
                <c:pt idx="675">
                  <c:v>1.1039999999999999E-6</c:v>
                </c:pt>
                <c:pt idx="676">
                  <c:v>1.1039999999999999E-6</c:v>
                </c:pt>
                <c:pt idx="677">
                  <c:v>1.1039999999999999E-6</c:v>
                </c:pt>
                <c:pt idx="678">
                  <c:v>1.1039999999999999E-6</c:v>
                </c:pt>
                <c:pt idx="679">
                  <c:v>1.1039999999999999E-6</c:v>
                </c:pt>
                <c:pt idx="680">
                  <c:v>1.1039999999999999E-6</c:v>
                </c:pt>
                <c:pt idx="681">
                  <c:v>1.1039999999999999E-6</c:v>
                </c:pt>
                <c:pt idx="682">
                  <c:v>1.1039999999999999E-6</c:v>
                </c:pt>
                <c:pt idx="683">
                  <c:v>1.1039999999999999E-6</c:v>
                </c:pt>
                <c:pt idx="684">
                  <c:v>1.1039999999999999E-6</c:v>
                </c:pt>
                <c:pt idx="685">
                  <c:v>1.1039999999999999E-6</c:v>
                </c:pt>
                <c:pt idx="686">
                  <c:v>1.1039999999999999E-6</c:v>
                </c:pt>
                <c:pt idx="687">
                  <c:v>1.1039999999999999E-6</c:v>
                </c:pt>
                <c:pt idx="688">
                  <c:v>1.1039999999999999E-6</c:v>
                </c:pt>
                <c:pt idx="689">
                  <c:v>1.1039999999999999E-6</c:v>
                </c:pt>
                <c:pt idx="690">
                  <c:v>1.1039999999999999E-6</c:v>
                </c:pt>
                <c:pt idx="691">
                  <c:v>1.1039999999999999E-6</c:v>
                </c:pt>
                <c:pt idx="692">
                  <c:v>1.1039999999999999E-6</c:v>
                </c:pt>
                <c:pt idx="693">
                  <c:v>1.1039999999999999E-6</c:v>
                </c:pt>
                <c:pt idx="694">
                  <c:v>1.1039999999999999E-6</c:v>
                </c:pt>
                <c:pt idx="695">
                  <c:v>1.1039999999999999E-6</c:v>
                </c:pt>
                <c:pt idx="696">
                  <c:v>1.1039999999999999E-6</c:v>
                </c:pt>
                <c:pt idx="697">
                  <c:v>1.1039999999999999E-6</c:v>
                </c:pt>
                <c:pt idx="698">
                  <c:v>1.1039999999999999E-6</c:v>
                </c:pt>
                <c:pt idx="699">
                  <c:v>1.1039999999999999E-6</c:v>
                </c:pt>
                <c:pt idx="700">
                  <c:v>1.1039999999999999E-6</c:v>
                </c:pt>
                <c:pt idx="701">
                  <c:v>1.1039999999999999E-6</c:v>
                </c:pt>
                <c:pt idx="702">
                  <c:v>1.1039999999999999E-6</c:v>
                </c:pt>
                <c:pt idx="703">
                  <c:v>1.1039999999999999E-6</c:v>
                </c:pt>
                <c:pt idx="704">
                  <c:v>1.1039999999999999E-6</c:v>
                </c:pt>
                <c:pt idx="705">
                  <c:v>1.1039999999999999E-6</c:v>
                </c:pt>
                <c:pt idx="706">
                  <c:v>1.1039999999999999E-6</c:v>
                </c:pt>
                <c:pt idx="707">
                  <c:v>1.1039999999999999E-6</c:v>
                </c:pt>
                <c:pt idx="708">
                  <c:v>1.1039999999999999E-6</c:v>
                </c:pt>
                <c:pt idx="709">
                  <c:v>1.1039999999999999E-6</c:v>
                </c:pt>
                <c:pt idx="710">
                  <c:v>1.1039999999999999E-6</c:v>
                </c:pt>
                <c:pt idx="711">
                  <c:v>1.1039999999999999E-6</c:v>
                </c:pt>
                <c:pt idx="712">
                  <c:v>1.1039999999999999E-6</c:v>
                </c:pt>
                <c:pt idx="713">
                  <c:v>1.1039999999999999E-6</c:v>
                </c:pt>
                <c:pt idx="714">
                  <c:v>1.1039999999999999E-6</c:v>
                </c:pt>
                <c:pt idx="715">
                  <c:v>1.1039999999999999E-6</c:v>
                </c:pt>
                <c:pt idx="716">
                  <c:v>1.1039999999999999E-6</c:v>
                </c:pt>
                <c:pt idx="717">
                  <c:v>1.1039999999999999E-6</c:v>
                </c:pt>
                <c:pt idx="718">
                  <c:v>1.1039999999999999E-6</c:v>
                </c:pt>
                <c:pt idx="719">
                  <c:v>1.1039999999999999E-6</c:v>
                </c:pt>
                <c:pt idx="720">
                  <c:v>1.1039999999999999E-6</c:v>
                </c:pt>
                <c:pt idx="721">
                  <c:v>1.1039999999999999E-6</c:v>
                </c:pt>
                <c:pt idx="722">
                  <c:v>1.1039999999999999E-6</c:v>
                </c:pt>
                <c:pt idx="723">
                  <c:v>1.1039999999999999E-6</c:v>
                </c:pt>
                <c:pt idx="724">
                  <c:v>1.1039999999999999E-6</c:v>
                </c:pt>
                <c:pt idx="725">
                  <c:v>1.1039999999999999E-6</c:v>
                </c:pt>
                <c:pt idx="726">
                  <c:v>1.1039999999999999E-6</c:v>
                </c:pt>
                <c:pt idx="727">
                  <c:v>1.1039999999999999E-6</c:v>
                </c:pt>
                <c:pt idx="728">
                  <c:v>1.1039999999999999E-6</c:v>
                </c:pt>
                <c:pt idx="729">
                  <c:v>1.1039999999999999E-6</c:v>
                </c:pt>
                <c:pt idx="730">
                  <c:v>1.1039999999999999E-6</c:v>
                </c:pt>
                <c:pt idx="731">
                  <c:v>1.1039999999999999E-6</c:v>
                </c:pt>
                <c:pt idx="732">
                  <c:v>1.1039999999999999E-6</c:v>
                </c:pt>
                <c:pt idx="733">
                  <c:v>1.1039999999999999E-6</c:v>
                </c:pt>
                <c:pt idx="734">
                  <c:v>1.1039999999999999E-6</c:v>
                </c:pt>
                <c:pt idx="735">
                  <c:v>1.1039999999999999E-6</c:v>
                </c:pt>
                <c:pt idx="736">
                  <c:v>1.1039999999999999E-6</c:v>
                </c:pt>
                <c:pt idx="737">
                  <c:v>1.1039999999999999E-6</c:v>
                </c:pt>
                <c:pt idx="738">
                  <c:v>1.1039999999999999E-6</c:v>
                </c:pt>
                <c:pt idx="739">
                  <c:v>1.1039999999999999E-6</c:v>
                </c:pt>
                <c:pt idx="740">
                  <c:v>1.1039999999999999E-6</c:v>
                </c:pt>
                <c:pt idx="741">
                  <c:v>1.1039999999999999E-6</c:v>
                </c:pt>
                <c:pt idx="742">
                  <c:v>1.1039999999999999E-6</c:v>
                </c:pt>
                <c:pt idx="743">
                  <c:v>1.1039999999999999E-6</c:v>
                </c:pt>
                <c:pt idx="744">
                  <c:v>1.1039999999999999E-6</c:v>
                </c:pt>
                <c:pt idx="745">
                  <c:v>1.1039999999999999E-6</c:v>
                </c:pt>
                <c:pt idx="746">
                  <c:v>1.1039999999999999E-6</c:v>
                </c:pt>
                <c:pt idx="747">
                  <c:v>1.1039999999999999E-6</c:v>
                </c:pt>
                <c:pt idx="748">
                  <c:v>1.1039999999999999E-6</c:v>
                </c:pt>
                <c:pt idx="749">
                  <c:v>1.1039999999999999E-6</c:v>
                </c:pt>
                <c:pt idx="750">
                  <c:v>1.1039999999999999E-6</c:v>
                </c:pt>
                <c:pt idx="751">
                  <c:v>1.1039999999999999E-6</c:v>
                </c:pt>
                <c:pt idx="752">
                  <c:v>1.1039999999999999E-6</c:v>
                </c:pt>
                <c:pt idx="753">
                  <c:v>1.1039999999999999E-6</c:v>
                </c:pt>
                <c:pt idx="754">
                  <c:v>1.1039999999999999E-6</c:v>
                </c:pt>
                <c:pt idx="755">
                  <c:v>1.1039999999999999E-6</c:v>
                </c:pt>
                <c:pt idx="756">
                  <c:v>1.1039999999999999E-6</c:v>
                </c:pt>
                <c:pt idx="757">
                  <c:v>1.1039999999999999E-6</c:v>
                </c:pt>
                <c:pt idx="758">
                  <c:v>1.1039999999999999E-6</c:v>
                </c:pt>
                <c:pt idx="759">
                  <c:v>1.1039999999999999E-6</c:v>
                </c:pt>
                <c:pt idx="760">
                  <c:v>1.1039999999999999E-6</c:v>
                </c:pt>
                <c:pt idx="761">
                  <c:v>1.1039999999999999E-6</c:v>
                </c:pt>
                <c:pt idx="762">
                  <c:v>1.1039999999999999E-6</c:v>
                </c:pt>
                <c:pt idx="763">
                  <c:v>1.1039999999999999E-6</c:v>
                </c:pt>
                <c:pt idx="764">
                  <c:v>1.1039999999999999E-6</c:v>
                </c:pt>
                <c:pt idx="765">
                  <c:v>1.1039999999999999E-6</c:v>
                </c:pt>
                <c:pt idx="766">
                  <c:v>1.1039999999999999E-6</c:v>
                </c:pt>
                <c:pt idx="767">
                  <c:v>1.1039999999999999E-6</c:v>
                </c:pt>
                <c:pt idx="768">
                  <c:v>1.1039999999999999E-6</c:v>
                </c:pt>
                <c:pt idx="769">
                  <c:v>1.1039999999999999E-6</c:v>
                </c:pt>
                <c:pt idx="770">
                  <c:v>1.1039999999999999E-6</c:v>
                </c:pt>
                <c:pt idx="771">
                  <c:v>1.1039999999999999E-6</c:v>
                </c:pt>
                <c:pt idx="772">
                  <c:v>1.1039999999999999E-6</c:v>
                </c:pt>
                <c:pt idx="773">
                  <c:v>1.1039999999999999E-6</c:v>
                </c:pt>
                <c:pt idx="774">
                  <c:v>1.1039999999999999E-6</c:v>
                </c:pt>
                <c:pt idx="775">
                  <c:v>1.1039999999999999E-6</c:v>
                </c:pt>
                <c:pt idx="776">
                  <c:v>1.1039999999999999E-6</c:v>
                </c:pt>
                <c:pt idx="777">
                  <c:v>1.1039999999999999E-6</c:v>
                </c:pt>
                <c:pt idx="778">
                  <c:v>1.1039999999999999E-6</c:v>
                </c:pt>
                <c:pt idx="779">
                  <c:v>1.1039999999999999E-6</c:v>
                </c:pt>
                <c:pt idx="780">
                  <c:v>1.1039999999999999E-6</c:v>
                </c:pt>
                <c:pt idx="781">
                  <c:v>1.1039999999999999E-6</c:v>
                </c:pt>
                <c:pt idx="782">
                  <c:v>1.1039999999999999E-6</c:v>
                </c:pt>
                <c:pt idx="783">
                  <c:v>1.1039999999999999E-6</c:v>
                </c:pt>
                <c:pt idx="784">
                  <c:v>1.1039999999999999E-6</c:v>
                </c:pt>
                <c:pt idx="785">
                  <c:v>1.1039999999999999E-6</c:v>
                </c:pt>
                <c:pt idx="786">
                  <c:v>1.1039999999999999E-6</c:v>
                </c:pt>
                <c:pt idx="787">
                  <c:v>1.1039999999999999E-6</c:v>
                </c:pt>
                <c:pt idx="788">
                  <c:v>1.1039999999999999E-6</c:v>
                </c:pt>
                <c:pt idx="789">
                  <c:v>1.1039999999999999E-6</c:v>
                </c:pt>
                <c:pt idx="790">
                  <c:v>1.1039999999999999E-6</c:v>
                </c:pt>
                <c:pt idx="791">
                  <c:v>1.1039999999999999E-6</c:v>
                </c:pt>
                <c:pt idx="792">
                  <c:v>1.1039999999999999E-6</c:v>
                </c:pt>
                <c:pt idx="793">
                  <c:v>1.1039999999999999E-6</c:v>
                </c:pt>
                <c:pt idx="794">
                  <c:v>1.1039999999999999E-6</c:v>
                </c:pt>
                <c:pt idx="795">
                  <c:v>1.1039999999999999E-6</c:v>
                </c:pt>
                <c:pt idx="796">
                  <c:v>1.1039999999999999E-6</c:v>
                </c:pt>
                <c:pt idx="797">
                  <c:v>1.1039999999999999E-6</c:v>
                </c:pt>
                <c:pt idx="798">
                  <c:v>1.1039999999999999E-6</c:v>
                </c:pt>
                <c:pt idx="799">
                  <c:v>1.1039999999999999E-6</c:v>
                </c:pt>
                <c:pt idx="800">
                  <c:v>1.1039999999999999E-6</c:v>
                </c:pt>
                <c:pt idx="801">
                  <c:v>1.1039999999999999E-6</c:v>
                </c:pt>
                <c:pt idx="802">
                  <c:v>1.1039999999999999E-6</c:v>
                </c:pt>
                <c:pt idx="803">
                  <c:v>1.1039999999999999E-6</c:v>
                </c:pt>
                <c:pt idx="804">
                  <c:v>1.1039999999999999E-6</c:v>
                </c:pt>
                <c:pt idx="805">
                  <c:v>1.1039999999999999E-6</c:v>
                </c:pt>
                <c:pt idx="806">
                  <c:v>1.1039999999999999E-6</c:v>
                </c:pt>
                <c:pt idx="807">
                  <c:v>1.1039999999999999E-6</c:v>
                </c:pt>
                <c:pt idx="808">
                  <c:v>1.1039999999999999E-6</c:v>
                </c:pt>
                <c:pt idx="809">
                  <c:v>1.1039999999999999E-6</c:v>
                </c:pt>
                <c:pt idx="810">
                  <c:v>1.1039999999999999E-6</c:v>
                </c:pt>
                <c:pt idx="811">
                  <c:v>1.1039999999999999E-6</c:v>
                </c:pt>
                <c:pt idx="812">
                  <c:v>1.1039999999999999E-6</c:v>
                </c:pt>
                <c:pt idx="813">
                  <c:v>1.1039999999999999E-6</c:v>
                </c:pt>
                <c:pt idx="814">
                  <c:v>1.1039999999999999E-6</c:v>
                </c:pt>
                <c:pt idx="815">
                  <c:v>1.1039999999999999E-6</c:v>
                </c:pt>
                <c:pt idx="816">
                  <c:v>1.1039999999999999E-6</c:v>
                </c:pt>
                <c:pt idx="817">
                  <c:v>1.1039999999999999E-6</c:v>
                </c:pt>
                <c:pt idx="818">
                  <c:v>1.1039999999999999E-6</c:v>
                </c:pt>
                <c:pt idx="819">
                  <c:v>1.1039999999999999E-6</c:v>
                </c:pt>
                <c:pt idx="820">
                  <c:v>1.1039999999999999E-6</c:v>
                </c:pt>
                <c:pt idx="821">
                  <c:v>1.1039999999999999E-6</c:v>
                </c:pt>
                <c:pt idx="822">
                  <c:v>1.1039999999999999E-6</c:v>
                </c:pt>
                <c:pt idx="823">
                  <c:v>1.1039999999999999E-6</c:v>
                </c:pt>
                <c:pt idx="824">
                  <c:v>1.1039999999999999E-6</c:v>
                </c:pt>
                <c:pt idx="825">
                  <c:v>1.1039999999999999E-6</c:v>
                </c:pt>
                <c:pt idx="826">
                  <c:v>1.1039999999999999E-6</c:v>
                </c:pt>
                <c:pt idx="827">
                  <c:v>1.1039999999999999E-6</c:v>
                </c:pt>
                <c:pt idx="828">
                  <c:v>1.1039999999999999E-6</c:v>
                </c:pt>
                <c:pt idx="829">
                  <c:v>1.1039999999999999E-6</c:v>
                </c:pt>
                <c:pt idx="830">
                  <c:v>1.1039999999999999E-6</c:v>
                </c:pt>
                <c:pt idx="831">
                  <c:v>1.1039999999999999E-6</c:v>
                </c:pt>
                <c:pt idx="832">
                  <c:v>1.1039999999999999E-6</c:v>
                </c:pt>
                <c:pt idx="833">
                  <c:v>1.1039999999999999E-6</c:v>
                </c:pt>
                <c:pt idx="834">
                  <c:v>1.1039999999999999E-6</c:v>
                </c:pt>
                <c:pt idx="835">
                  <c:v>1.1039999999999999E-6</c:v>
                </c:pt>
                <c:pt idx="836">
                  <c:v>1.1039999999999999E-6</c:v>
                </c:pt>
                <c:pt idx="837">
                  <c:v>1.1039999999999999E-6</c:v>
                </c:pt>
                <c:pt idx="838">
                  <c:v>1.1039999999999999E-6</c:v>
                </c:pt>
                <c:pt idx="839">
                  <c:v>1.1039999999999999E-6</c:v>
                </c:pt>
                <c:pt idx="840">
                  <c:v>1.1039999999999999E-6</c:v>
                </c:pt>
                <c:pt idx="841">
                  <c:v>1.1039999999999999E-6</c:v>
                </c:pt>
                <c:pt idx="842">
                  <c:v>1.1039999999999999E-6</c:v>
                </c:pt>
                <c:pt idx="843">
                  <c:v>1.1039999999999999E-6</c:v>
                </c:pt>
                <c:pt idx="844">
                  <c:v>1.1039999999999999E-6</c:v>
                </c:pt>
                <c:pt idx="845">
                  <c:v>1.1039999999999999E-6</c:v>
                </c:pt>
                <c:pt idx="846">
                  <c:v>1.1039999999999999E-6</c:v>
                </c:pt>
                <c:pt idx="847">
                  <c:v>1.1039999999999999E-6</c:v>
                </c:pt>
                <c:pt idx="848">
                  <c:v>1.1039999999999999E-6</c:v>
                </c:pt>
                <c:pt idx="849">
                  <c:v>1.1039999999999999E-6</c:v>
                </c:pt>
                <c:pt idx="850">
                  <c:v>1.1039999999999999E-6</c:v>
                </c:pt>
                <c:pt idx="851">
                  <c:v>1.1039999999999999E-6</c:v>
                </c:pt>
                <c:pt idx="852">
                  <c:v>1.1039999999999999E-6</c:v>
                </c:pt>
                <c:pt idx="853">
                  <c:v>1.1039999999999999E-6</c:v>
                </c:pt>
                <c:pt idx="854">
                  <c:v>1.1039999999999999E-6</c:v>
                </c:pt>
                <c:pt idx="855">
                  <c:v>1.1039999999999999E-6</c:v>
                </c:pt>
                <c:pt idx="856">
                  <c:v>1.1039999999999999E-6</c:v>
                </c:pt>
                <c:pt idx="857">
                  <c:v>1.1039999999999999E-6</c:v>
                </c:pt>
                <c:pt idx="858">
                  <c:v>1.1039999999999999E-6</c:v>
                </c:pt>
                <c:pt idx="859">
                  <c:v>1.1039999999999999E-6</c:v>
                </c:pt>
                <c:pt idx="860">
                  <c:v>1.1039999999999999E-6</c:v>
                </c:pt>
                <c:pt idx="861">
                  <c:v>1.1039999999999999E-6</c:v>
                </c:pt>
                <c:pt idx="862">
                  <c:v>1.1039999999999999E-6</c:v>
                </c:pt>
                <c:pt idx="863">
                  <c:v>1.1039999999999999E-6</c:v>
                </c:pt>
                <c:pt idx="864">
                  <c:v>1.1039999999999999E-6</c:v>
                </c:pt>
                <c:pt idx="865">
                  <c:v>1.1039999999999999E-6</c:v>
                </c:pt>
                <c:pt idx="866">
                  <c:v>1.1039999999999999E-6</c:v>
                </c:pt>
                <c:pt idx="867">
                  <c:v>1.1039999999999999E-6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0CE-411D-B5C2-3E207B1BC383}"/>
            </c:ext>
          </c:extLst>
        </c:ser>
        <c:ser>
          <c:idx val="3"/>
          <c:order val="2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9.654E-9</c:v>
                </c:pt>
                <c:pt idx="2">
                  <c:v>1.6470000000000001E-8</c:v>
                </c:pt>
                <c:pt idx="3">
                  <c:v>2.3890000000000001E-8</c:v>
                </c:pt>
                <c:pt idx="4">
                  <c:v>3.1499999999999998E-8</c:v>
                </c:pt>
                <c:pt idx="5">
                  <c:v>3.9190000000000002E-8</c:v>
                </c:pt>
                <c:pt idx="6">
                  <c:v>4.6940000000000002E-8</c:v>
                </c:pt>
                <c:pt idx="7">
                  <c:v>5.4730000000000001E-8</c:v>
                </c:pt>
                <c:pt idx="8">
                  <c:v>6.2550000000000001E-8</c:v>
                </c:pt>
                <c:pt idx="9">
                  <c:v>7.0399999999999995E-8</c:v>
                </c:pt>
                <c:pt idx="10">
                  <c:v>7.8279999999999997E-8</c:v>
                </c:pt>
                <c:pt idx="11">
                  <c:v>8.6169999999999997E-8</c:v>
                </c:pt>
                <c:pt idx="12">
                  <c:v>9.4069999999999995E-8</c:v>
                </c:pt>
                <c:pt idx="13">
                  <c:v>1.02E-7</c:v>
                </c:pt>
                <c:pt idx="14">
                  <c:v>1.099E-7</c:v>
                </c:pt>
                <c:pt idx="15">
                  <c:v>1.178E-7</c:v>
                </c:pt>
                <c:pt idx="16">
                  <c:v>1.2569999999999999E-7</c:v>
                </c:pt>
                <c:pt idx="17">
                  <c:v>1.3360000000000001E-7</c:v>
                </c:pt>
                <c:pt idx="18">
                  <c:v>1.4149999999999999E-7</c:v>
                </c:pt>
                <c:pt idx="19">
                  <c:v>1.494E-7</c:v>
                </c:pt>
                <c:pt idx="20">
                  <c:v>1.5730000000000001E-7</c:v>
                </c:pt>
                <c:pt idx="21">
                  <c:v>1.652E-7</c:v>
                </c:pt>
                <c:pt idx="22">
                  <c:v>1.73E-7</c:v>
                </c:pt>
                <c:pt idx="23">
                  <c:v>1.8090000000000001E-7</c:v>
                </c:pt>
                <c:pt idx="24">
                  <c:v>1.888E-7</c:v>
                </c:pt>
                <c:pt idx="25">
                  <c:v>1.9670000000000001E-7</c:v>
                </c:pt>
                <c:pt idx="26">
                  <c:v>2.0459999999999999E-7</c:v>
                </c:pt>
                <c:pt idx="27">
                  <c:v>2.1260000000000001E-7</c:v>
                </c:pt>
                <c:pt idx="28">
                  <c:v>2.2070000000000001E-7</c:v>
                </c:pt>
                <c:pt idx="29">
                  <c:v>2.2880000000000001E-7</c:v>
                </c:pt>
                <c:pt idx="30">
                  <c:v>2.371E-7</c:v>
                </c:pt>
                <c:pt idx="31">
                  <c:v>2.4550000000000002E-7</c:v>
                </c:pt>
                <c:pt idx="32">
                  <c:v>2.5419999999999999E-7</c:v>
                </c:pt>
                <c:pt idx="33">
                  <c:v>2.6300000000000001E-7</c:v>
                </c:pt>
                <c:pt idx="34">
                  <c:v>2.72E-7</c:v>
                </c:pt>
                <c:pt idx="35">
                  <c:v>2.8130000000000001E-7</c:v>
                </c:pt>
                <c:pt idx="36">
                  <c:v>2.9089999999999999E-7</c:v>
                </c:pt>
                <c:pt idx="37">
                  <c:v>3.0079999999999999E-7</c:v>
                </c:pt>
                <c:pt idx="38">
                  <c:v>3.1100000000000002E-7</c:v>
                </c:pt>
                <c:pt idx="39">
                  <c:v>3.2150000000000001E-7</c:v>
                </c:pt>
                <c:pt idx="40">
                  <c:v>3.3249999999999999E-7</c:v>
                </c:pt>
                <c:pt idx="41">
                  <c:v>3.4379999999999999E-7</c:v>
                </c:pt>
                <c:pt idx="42">
                  <c:v>3.5549999999999997E-7</c:v>
                </c:pt>
                <c:pt idx="43">
                  <c:v>3.6759999999999998E-7</c:v>
                </c:pt>
                <c:pt idx="44">
                  <c:v>3.8010000000000002E-7</c:v>
                </c:pt>
                <c:pt idx="45">
                  <c:v>3.9309999999999999E-7</c:v>
                </c:pt>
                <c:pt idx="46">
                  <c:v>4.0649999999999999E-7</c:v>
                </c:pt>
                <c:pt idx="47">
                  <c:v>4.2030000000000002E-7</c:v>
                </c:pt>
                <c:pt idx="48">
                  <c:v>4.3459999999999999E-7</c:v>
                </c:pt>
                <c:pt idx="49">
                  <c:v>4.4929999999999998E-7</c:v>
                </c:pt>
                <c:pt idx="50">
                  <c:v>4.643E-7</c:v>
                </c:pt>
                <c:pt idx="51">
                  <c:v>4.7970000000000004E-7</c:v>
                </c:pt>
                <c:pt idx="52">
                  <c:v>4.9549999999999996E-7</c:v>
                </c:pt>
                <c:pt idx="53">
                  <c:v>5.116E-7</c:v>
                </c:pt>
                <c:pt idx="54">
                  <c:v>5.2789999999999996E-7</c:v>
                </c:pt>
                <c:pt idx="55">
                  <c:v>5.4440000000000003E-7</c:v>
                </c:pt>
                <c:pt idx="56">
                  <c:v>5.6100000000000001E-7</c:v>
                </c:pt>
                <c:pt idx="57">
                  <c:v>5.778E-7</c:v>
                </c:pt>
                <c:pt idx="58">
                  <c:v>5.9449999999999998E-7</c:v>
                </c:pt>
                <c:pt idx="59">
                  <c:v>6.1129999999999997E-7</c:v>
                </c:pt>
                <c:pt idx="60">
                  <c:v>6.2789999999999995E-7</c:v>
                </c:pt>
                <c:pt idx="61">
                  <c:v>6.4450000000000003E-7</c:v>
                </c:pt>
                <c:pt idx="62">
                  <c:v>6.609E-7</c:v>
                </c:pt>
                <c:pt idx="63">
                  <c:v>6.7710000000000005E-7</c:v>
                </c:pt>
                <c:pt idx="64">
                  <c:v>6.9319999999999999E-7</c:v>
                </c:pt>
                <c:pt idx="65">
                  <c:v>7.0900000000000001E-7</c:v>
                </c:pt>
                <c:pt idx="66">
                  <c:v>7.2470000000000002E-7</c:v>
                </c:pt>
                <c:pt idx="67">
                  <c:v>7.4000000000000001E-7</c:v>
                </c:pt>
                <c:pt idx="68">
                  <c:v>7.5509999999999998E-7</c:v>
                </c:pt>
                <c:pt idx="69">
                  <c:v>7.6970000000000002E-7</c:v>
                </c:pt>
                <c:pt idx="70">
                  <c:v>7.8400000000000003E-7</c:v>
                </c:pt>
                <c:pt idx="71">
                  <c:v>7.9790000000000002E-7</c:v>
                </c:pt>
                <c:pt idx="72">
                  <c:v>8.1119999999999996E-7</c:v>
                </c:pt>
                <c:pt idx="73">
                  <c:v>8.2399999999999997E-7</c:v>
                </c:pt>
                <c:pt idx="74">
                  <c:v>8.3630000000000004E-7</c:v>
                </c:pt>
                <c:pt idx="75">
                  <c:v>8.4779999999999996E-7</c:v>
                </c:pt>
                <c:pt idx="76">
                  <c:v>8.5880000000000004E-7</c:v>
                </c:pt>
                <c:pt idx="77">
                  <c:v>8.6899999999999996E-7</c:v>
                </c:pt>
                <c:pt idx="78">
                  <c:v>8.7860000000000005E-7</c:v>
                </c:pt>
                <c:pt idx="79">
                  <c:v>8.8749999999999997E-7</c:v>
                </c:pt>
                <c:pt idx="80">
                  <c:v>8.9569999999999995E-7</c:v>
                </c:pt>
                <c:pt idx="81">
                  <c:v>9.0319999999999999E-7</c:v>
                </c:pt>
                <c:pt idx="82">
                  <c:v>9.0999999999999997E-7</c:v>
                </c:pt>
                <c:pt idx="83">
                  <c:v>9.1630000000000002E-7</c:v>
                </c:pt>
                <c:pt idx="84">
                  <c:v>9.2190000000000002E-7</c:v>
                </c:pt>
                <c:pt idx="85">
                  <c:v>9.2689999999999997E-7</c:v>
                </c:pt>
                <c:pt idx="86">
                  <c:v>9.3129999999999998E-7</c:v>
                </c:pt>
                <c:pt idx="87">
                  <c:v>9.3529999999999996E-7</c:v>
                </c:pt>
                <c:pt idx="88">
                  <c:v>9.3870000000000001E-7</c:v>
                </c:pt>
                <c:pt idx="89">
                  <c:v>9.4150000000000001E-7</c:v>
                </c:pt>
                <c:pt idx="90">
                  <c:v>9.4389999999999998E-7</c:v>
                </c:pt>
                <c:pt idx="91">
                  <c:v>9.4580000000000001E-7</c:v>
                </c:pt>
                <c:pt idx="92">
                  <c:v>9.471E-7</c:v>
                </c:pt>
                <c:pt idx="93">
                  <c:v>9.4799999999999997E-7</c:v>
                </c:pt>
                <c:pt idx="94">
                  <c:v>9.4829999999999999E-7</c:v>
                </c:pt>
                <c:pt idx="95">
                  <c:v>9.4819999999999998E-7</c:v>
                </c:pt>
                <c:pt idx="96">
                  <c:v>9.4760000000000004E-7</c:v>
                </c:pt>
                <c:pt idx="97">
                  <c:v>9.4649999999999996E-7</c:v>
                </c:pt>
                <c:pt idx="98">
                  <c:v>9.4509999999999996E-7</c:v>
                </c:pt>
                <c:pt idx="99">
                  <c:v>9.4320000000000003E-7</c:v>
                </c:pt>
                <c:pt idx="100">
                  <c:v>9.4089999999999996E-7</c:v>
                </c:pt>
                <c:pt idx="101">
                  <c:v>9.3829999999999998E-7</c:v>
                </c:pt>
                <c:pt idx="102">
                  <c:v>9.3529999999999996E-7</c:v>
                </c:pt>
                <c:pt idx="103">
                  <c:v>9.3200000000000003E-7</c:v>
                </c:pt>
                <c:pt idx="104">
                  <c:v>9.2849999999999998E-7</c:v>
                </c:pt>
                <c:pt idx="105">
                  <c:v>9.2470000000000002E-7</c:v>
                </c:pt>
                <c:pt idx="106">
                  <c:v>9.2060000000000002E-7</c:v>
                </c:pt>
                <c:pt idx="107">
                  <c:v>9.1630000000000002E-7</c:v>
                </c:pt>
                <c:pt idx="108">
                  <c:v>9.1169999999999999E-7</c:v>
                </c:pt>
                <c:pt idx="109">
                  <c:v>9.0699999999999996E-7</c:v>
                </c:pt>
                <c:pt idx="110">
                  <c:v>9.0210000000000001E-7</c:v>
                </c:pt>
                <c:pt idx="111">
                  <c:v>8.9700000000000005E-7</c:v>
                </c:pt>
                <c:pt idx="112">
                  <c:v>8.9169999999999997E-7</c:v>
                </c:pt>
                <c:pt idx="113">
                  <c:v>8.864E-7</c:v>
                </c:pt>
                <c:pt idx="114">
                  <c:v>8.808E-7</c:v>
                </c:pt>
                <c:pt idx="115">
                  <c:v>8.752E-7</c:v>
                </c:pt>
                <c:pt idx="116">
                  <c:v>8.695E-7</c:v>
                </c:pt>
                <c:pt idx="117">
                  <c:v>8.6359999999999998E-7</c:v>
                </c:pt>
                <c:pt idx="118">
                  <c:v>8.5769999999999996E-7</c:v>
                </c:pt>
                <c:pt idx="119">
                  <c:v>8.5190000000000005E-7</c:v>
                </c:pt>
                <c:pt idx="120">
                  <c:v>8.4610000000000004E-7</c:v>
                </c:pt>
                <c:pt idx="121">
                  <c:v>8.4069999999999995E-7</c:v>
                </c:pt>
                <c:pt idx="122">
                  <c:v>8.3590000000000001E-7</c:v>
                </c:pt>
                <c:pt idx="123">
                  <c:v>8.3190000000000003E-7</c:v>
                </c:pt>
                <c:pt idx="124">
                  <c:v>8.2890000000000002E-7</c:v>
                </c:pt>
                <c:pt idx="125">
                  <c:v>8.2709999999999999E-7</c:v>
                </c:pt>
                <c:pt idx="126">
                  <c:v>8.2620000000000003E-7</c:v>
                </c:pt>
                <c:pt idx="127">
                  <c:v>8.258E-7</c:v>
                </c:pt>
                <c:pt idx="128">
                  <c:v>8.2529999999999996E-7</c:v>
                </c:pt>
                <c:pt idx="129">
                  <c:v>8.2419999999999998E-7</c:v>
                </c:pt>
                <c:pt idx="130">
                  <c:v>8.2230000000000005E-7</c:v>
                </c:pt>
                <c:pt idx="131">
                  <c:v>8.1950000000000005E-7</c:v>
                </c:pt>
                <c:pt idx="132">
                  <c:v>8.16E-7</c:v>
                </c:pt>
                <c:pt idx="133">
                  <c:v>8.1249999999999995E-7</c:v>
                </c:pt>
                <c:pt idx="134">
                  <c:v>8.0950000000000004E-7</c:v>
                </c:pt>
                <c:pt idx="135">
                  <c:v>8.0760000000000001E-7</c:v>
                </c:pt>
                <c:pt idx="136">
                  <c:v>8.0709999999999997E-7</c:v>
                </c:pt>
                <c:pt idx="137">
                  <c:v>8.0790000000000003E-7</c:v>
                </c:pt>
                <c:pt idx="138">
                  <c:v>8.0979999999999996E-7</c:v>
                </c:pt>
                <c:pt idx="139">
                  <c:v>8.1259999999999996E-7</c:v>
                </c:pt>
                <c:pt idx="140">
                  <c:v>8.1569999999999998E-7</c:v>
                </c:pt>
                <c:pt idx="141">
                  <c:v>8.188E-7</c:v>
                </c:pt>
                <c:pt idx="142">
                  <c:v>8.2180000000000001E-7</c:v>
                </c:pt>
                <c:pt idx="143">
                  <c:v>8.2429999999999999E-7</c:v>
                </c:pt>
                <c:pt idx="144">
                  <c:v>8.2650000000000005E-7</c:v>
                </c:pt>
                <c:pt idx="145">
                  <c:v>8.2819999999999996E-7</c:v>
                </c:pt>
                <c:pt idx="146">
                  <c:v>8.2969999999999997E-7</c:v>
                </c:pt>
                <c:pt idx="147">
                  <c:v>8.3109999999999997E-7</c:v>
                </c:pt>
                <c:pt idx="148">
                  <c:v>8.3239999999999996E-7</c:v>
                </c:pt>
                <c:pt idx="149">
                  <c:v>8.3369999999999995E-7</c:v>
                </c:pt>
                <c:pt idx="150">
                  <c:v>8.3519999999999996E-7</c:v>
                </c:pt>
                <c:pt idx="151">
                  <c:v>8.3659999999999996E-7</c:v>
                </c:pt>
                <c:pt idx="152">
                  <c:v>8.3809999999999997E-7</c:v>
                </c:pt>
                <c:pt idx="153">
                  <c:v>8.3959999999999997E-7</c:v>
                </c:pt>
                <c:pt idx="154">
                  <c:v>8.4089999999999997E-7</c:v>
                </c:pt>
                <c:pt idx="155">
                  <c:v>8.4229999999999997E-7</c:v>
                </c:pt>
                <c:pt idx="156">
                  <c:v>8.4359999999999996E-7</c:v>
                </c:pt>
                <c:pt idx="157">
                  <c:v>8.4480000000000005E-7</c:v>
                </c:pt>
                <c:pt idx="158">
                  <c:v>8.4600000000000003E-7</c:v>
                </c:pt>
                <c:pt idx="159">
                  <c:v>8.4720000000000002E-7</c:v>
                </c:pt>
                <c:pt idx="160">
                  <c:v>8.4850000000000001E-7</c:v>
                </c:pt>
                <c:pt idx="161">
                  <c:v>8.498E-7</c:v>
                </c:pt>
                <c:pt idx="162">
                  <c:v>8.5109999999999999E-7</c:v>
                </c:pt>
                <c:pt idx="163">
                  <c:v>8.5249999999999999E-7</c:v>
                </c:pt>
                <c:pt idx="164">
                  <c:v>8.5389999999999999E-7</c:v>
                </c:pt>
                <c:pt idx="165">
                  <c:v>8.554E-7</c:v>
                </c:pt>
                <c:pt idx="166">
                  <c:v>8.5669999999999999E-7</c:v>
                </c:pt>
                <c:pt idx="167">
                  <c:v>8.5799999999999998E-7</c:v>
                </c:pt>
                <c:pt idx="168">
                  <c:v>8.5909999999999996E-7</c:v>
                </c:pt>
                <c:pt idx="169">
                  <c:v>8.6010000000000003E-7</c:v>
                </c:pt>
                <c:pt idx="170">
                  <c:v>8.6099999999999999E-7</c:v>
                </c:pt>
                <c:pt idx="171">
                  <c:v>8.6179999999999995E-7</c:v>
                </c:pt>
                <c:pt idx="172">
                  <c:v>8.625E-7</c:v>
                </c:pt>
                <c:pt idx="173">
                  <c:v>8.6319999999999995E-7</c:v>
                </c:pt>
                <c:pt idx="174">
                  <c:v>8.6379999999999999E-7</c:v>
                </c:pt>
                <c:pt idx="175">
                  <c:v>8.6430000000000003E-7</c:v>
                </c:pt>
                <c:pt idx="176">
                  <c:v>8.6479999999999996E-7</c:v>
                </c:pt>
                <c:pt idx="177">
                  <c:v>8.6519999999999999E-7</c:v>
                </c:pt>
                <c:pt idx="178">
                  <c:v>8.6550000000000001E-7</c:v>
                </c:pt>
                <c:pt idx="179">
                  <c:v>8.6590000000000004E-7</c:v>
                </c:pt>
                <c:pt idx="180">
                  <c:v>8.6609999999999995E-7</c:v>
                </c:pt>
                <c:pt idx="181">
                  <c:v>8.6639999999999998E-7</c:v>
                </c:pt>
                <c:pt idx="182">
                  <c:v>8.6659999999999999E-7</c:v>
                </c:pt>
                <c:pt idx="183">
                  <c:v>8.667E-7</c:v>
                </c:pt>
                <c:pt idx="184">
                  <c:v>8.6690000000000001E-7</c:v>
                </c:pt>
                <c:pt idx="185">
                  <c:v>8.6700000000000002E-7</c:v>
                </c:pt>
                <c:pt idx="186">
                  <c:v>8.6710000000000003E-7</c:v>
                </c:pt>
                <c:pt idx="187">
                  <c:v>8.6720000000000004E-7</c:v>
                </c:pt>
                <c:pt idx="188">
                  <c:v>8.6730000000000004E-7</c:v>
                </c:pt>
                <c:pt idx="189">
                  <c:v>8.6740000000000005E-7</c:v>
                </c:pt>
                <c:pt idx="190">
                  <c:v>8.6740000000000005E-7</c:v>
                </c:pt>
                <c:pt idx="191">
                  <c:v>8.6749999999999995E-7</c:v>
                </c:pt>
                <c:pt idx="192">
                  <c:v>8.6759999999999996E-7</c:v>
                </c:pt>
                <c:pt idx="193">
                  <c:v>8.6759999999999996E-7</c:v>
                </c:pt>
                <c:pt idx="194">
                  <c:v>8.6759999999999996E-7</c:v>
                </c:pt>
                <c:pt idx="195">
                  <c:v>8.6769999999999997E-7</c:v>
                </c:pt>
                <c:pt idx="196">
                  <c:v>8.6769999999999997E-7</c:v>
                </c:pt>
                <c:pt idx="197">
                  <c:v>8.6769999999999997E-7</c:v>
                </c:pt>
                <c:pt idx="198">
                  <c:v>8.6779999999999998E-7</c:v>
                </c:pt>
                <c:pt idx="199">
                  <c:v>8.6779999999999998E-7</c:v>
                </c:pt>
                <c:pt idx="200">
                  <c:v>8.6779999999999998E-7</c:v>
                </c:pt>
                <c:pt idx="201">
                  <c:v>8.6779999999999998E-7</c:v>
                </c:pt>
                <c:pt idx="202">
                  <c:v>8.6779999999999998E-7</c:v>
                </c:pt>
                <c:pt idx="203">
                  <c:v>8.6779999999999998E-7</c:v>
                </c:pt>
                <c:pt idx="204">
                  <c:v>8.6779999999999998E-7</c:v>
                </c:pt>
                <c:pt idx="205">
                  <c:v>8.6789999999999998E-7</c:v>
                </c:pt>
                <c:pt idx="206">
                  <c:v>8.6789999999999998E-7</c:v>
                </c:pt>
                <c:pt idx="207">
                  <c:v>8.6789999999999998E-7</c:v>
                </c:pt>
                <c:pt idx="208">
                  <c:v>8.6789999999999998E-7</c:v>
                </c:pt>
                <c:pt idx="209">
                  <c:v>8.6789999999999998E-7</c:v>
                </c:pt>
                <c:pt idx="210">
                  <c:v>8.6789999999999998E-7</c:v>
                </c:pt>
                <c:pt idx="211">
                  <c:v>8.6789999999999998E-7</c:v>
                </c:pt>
                <c:pt idx="212">
                  <c:v>8.6789999999999998E-7</c:v>
                </c:pt>
                <c:pt idx="213">
                  <c:v>8.6789999999999998E-7</c:v>
                </c:pt>
                <c:pt idx="214">
                  <c:v>8.6789999999999998E-7</c:v>
                </c:pt>
                <c:pt idx="215">
                  <c:v>8.6789999999999998E-7</c:v>
                </c:pt>
                <c:pt idx="216">
                  <c:v>8.6789999999999998E-7</c:v>
                </c:pt>
                <c:pt idx="217">
                  <c:v>8.6789999999999998E-7</c:v>
                </c:pt>
                <c:pt idx="218">
                  <c:v>8.6789999999999998E-7</c:v>
                </c:pt>
                <c:pt idx="219">
                  <c:v>8.6789999999999998E-7</c:v>
                </c:pt>
                <c:pt idx="220">
                  <c:v>8.6789999999999998E-7</c:v>
                </c:pt>
                <c:pt idx="221">
                  <c:v>8.6789999999999998E-7</c:v>
                </c:pt>
                <c:pt idx="222">
                  <c:v>8.6799999999999999E-7</c:v>
                </c:pt>
                <c:pt idx="223">
                  <c:v>8.6799999999999999E-7</c:v>
                </c:pt>
                <c:pt idx="224">
                  <c:v>8.6799999999999999E-7</c:v>
                </c:pt>
                <c:pt idx="225">
                  <c:v>8.6799999999999999E-7</c:v>
                </c:pt>
                <c:pt idx="226">
                  <c:v>8.6799999999999999E-7</c:v>
                </c:pt>
                <c:pt idx="227">
                  <c:v>8.6799999999999999E-7</c:v>
                </c:pt>
                <c:pt idx="228">
                  <c:v>8.6799999999999999E-7</c:v>
                </c:pt>
                <c:pt idx="229">
                  <c:v>8.6799999999999999E-7</c:v>
                </c:pt>
                <c:pt idx="230">
                  <c:v>8.6799999999999999E-7</c:v>
                </c:pt>
                <c:pt idx="231">
                  <c:v>8.6799999999999999E-7</c:v>
                </c:pt>
                <c:pt idx="232">
                  <c:v>8.6799999999999999E-7</c:v>
                </c:pt>
                <c:pt idx="233">
                  <c:v>8.6799999999999999E-7</c:v>
                </c:pt>
                <c:pt idx="234">
                  <c:v>8.6799999999999999E-7</c:v>
                </c:pt>
                <c:pt idx="235">
                  <c:v>8.6799999999999999E-7</c:v>
                </c:pt>
                <c:pt idx="236">
                  <c:v>8.6799999999999999E-7</c:v>
                </c:pt>
                <c:pt idx="237">
                  <c:v>8.6799999999999999E-7</c:v>
                </c:pt>
                <c:pt idx="238">
                  <c:v>8.6799999999999999E-7</c:v>
                </c:pt>
                <c:pt idx="239">
                  <c:v>8.6799999999999999E-7</c:v>
                </c:pt>
                <c:pt idx="240">
                  <c:v>8.6799999999999999E-7</c:v>
                </c:pt>
                <c:pt idx="241">
                  <c:v>8.6799999999999999E-7</c:v>
                </c:pt>
                <c:pt idx="242">
                  <c:v>8.6799999999999999E-7</c:v>
                </c:pt>
                <c:pt idx="243">
                  <c:v>8.6799999999999999E-7</c:v>
                </c:pt>
                <c:pt idx="244">
                  <c:v>8.6799999999999999E-7</c:v>
                </c:pt>
                <c:pt idx="245">
                  <c:v>8.681E-7</c:v>
                </c:pt>
                <c:pt idx="246">
                  <c:v>8.681E-7</c:v>
                </c:pt>
                <c:pt idx="247">
                  <c:v>8.681E-7</c:v>
                </c:pt>
                <c:pt idx="248">
                  <c:v>8.681E-7</c:v>
                </c:pt>
                <c:pt idx="249">
                  <c:v>8.681E-7</c:v>
                </c:pt>
                <c:pt idx="250">
                  <c:v>8.681E-7</c:v>
                </c:pt>
                <c:pt idx="251">
                  <c:v>8.681E-7</c:v>
                </c:pt>
                <c:pt idx="252">
                  <c:v>8.681E-7</c:v>
                </c:pt>
                <c:pt idx="253">
                  <c:v>8.681E-7</c:v>
                </c:pt>
                <c:pt idx="254">
                  <c:v>8.681E-7</c:v>
                </c:pt>
                <c:pt idx="255">
                  <c:v>8.681E-7</c:v>
                </c:pt>
                <c:pt idx="256">
                  <c:v>8.681E-7</c:v>
                </c:pt>
                <c:pt idx="257">
                  <c:v>8.681E-7</c:v>
                </c:pt>
                <c:pt idx="258">
                  <c:v>8.681E-7</c:v>
                </c:pt>
                <c:pt idx="259">
                  <c:v>8.681E-7</c:v>
                </c:pt>
                <c:pt idx="260">
                  <c:v>8.681E-7</c:v>
                </c:pt>
                <c:pt idx="261">
                  <c:v>8.681E-7</c:v>
                </c:pt>
                <c:pt idx="262">
                  <c:v>8.681E-7</c:v>
                </c:pt>
                <c:pt idx="263">
                  <c:v>8.681E-7</c:v>
                </c:pt>
                <c:pt idx="264">
                  <c:v>8.681E-7</c:v>
                </c:pt>
                <c:pt idx="265">
                  <c:v>8.681E-7</c:v>
                </c:pt>
                <c:pt idx="266">
                  <c:v>8.681E-7</c:v>
                </c:pt>
                <c:pt idx="267">
                  <c:v>8.681E-7</c:v>
                </c:pt>
                <c:pt idx="268">
                  <c:v>8.681E-7</c:v>
                </c:pt>
                <c:pt idx="269">
                  <c:v>8.681E-7</c:v>
                </c:pt>
                <c:pt idx="270">
                  <c:v>8.681E-7</c:v>
                </c:pt>
                <c:pt idx="271">
                  <c:v>8.681E-7</c:v>
                </c:pt>
                <c:pt idx="272">
                  <c:v>8.6820000000000001E-7</c:v>
                </c:pt>
                <c:pt idx="273">
                  <c:v>8.6820000000000001E-7</c:v>
                </c:pt>
                <c:pt idx="274">
                  <c:v>8.6820000000000001E-7</c:v>
                </c:pt>
                <c:pt idx="275">
                  <c:v>8.6820000000000001E-7</c:v>
                </c:pt>
                <c:pt idx="276">
                  <c:v>8.6820000000000001E-7</c:v>
                </c:pt>
                <c:pt idx="277">
                  <c:v>8.6820000000000001E-7</c:v>
                </c:pt>
                <c:pt idx="278">
                  <c:v>8.6820000000000001E-7</c:v>
                </c:pt>
                <c:pt idx="279">
                  <c:v>8.6820000000000001E-7</c:v>
                </c:pt>
                <c:pt idx="280">
                  <c:v>8.6820000000000001E-7</c:v>
                </c:pt>
                <c:pt idx="281">
                  <c:v>8.6820000000000001E-7</c:v>
                </c:pt>
                <c:pt idx="282">
                  <c:v>8.6820000000000001E-7</c:v>
                </c:pt>
                <c:pt idx="283">
                  <c:v>8.6820000000000001E-7</c:v>
                </c:pt>
                <c:pt idx="284">
                  <c:v>8.6820000000000001E-7</c:v>
                </c:pt>
                <c:pt idx="285">
                  <c:v>8.6820000000000001E-7</c:v>
                </c:pt>
                <c:pt idx="286">
                  <c:v>8.6820000000000001E-7</c:v>
                </c:pt>
                <c:pt idx="287">
                  <c:v>8.6820000000000001E-7</c:v>
                </c:pt>
                <c:pt idx="288">
                  <c:v>8.6820000000000001E-7</c:v>
                </c:pt>
                <c:pt idx="289">
                  <c:v>8.6820000000000001E-7</c:v>
                </c:pt>
                <c:pt idx="290">
                  <c:v>8.6820000000000001E-7</c:v>
                </c:pt>
                <c:pt idx="291">
                  <c:v>8.6820000000000001E-7</c:v>
                </c:pt>
                <c:pt idx="292">
                  <c:v>8.6820000000000001E-7</c:v>
                </c:pt>
                <c:pt idx="293">
                  <c:v>8.6820000000000001E-7</c:v>
                </c:pt>
                <c:pt idx="294">
                  <c:v>8.6820000000000001E-7</c:v>
                </c:pt>
                <c:pt idx="295">
                  <c:v>8.6820000000000001E-7</c:v>
                </c:pt>
                <c:pt idx="296">
                  <c:v>8.6820000000000001E-7</c:v>
                </c:pt>
                <c:pt idx="297">
                  <c:v>8.6820000000000001E-7</c:v>
                </c:pt>
                <c:pt idx="298">
                  <c:v>8.6820000000000001E-7</c:v>
                </c:pt>
                <c:pt idx="299">
                  <c:v>8.6820000000000001E-7</c:v>
                </c:pt>
                <c:pt idx="300">
                  <c:v>8.6820000000000001E-7</c:v>
                </c:pt>
                <c:pt idx="301">
                  <c:v>8.6820000000000001E-7</c:v>
                </c:pt>
                <c:pt idx="302">
                  <c:v>8.6830000000000001E-7</c:v>
                </c:pt>
                <c:pt idx="303">
                  <c:v>8.6830000000000001E-7</c:v>
                </c:pt>
                <c:pt idx="304">
                  <c:v>8.6830000000000001E-7</c:v>
                </c:pt>
                <c:pt idx="305">
                  <c:v>8.6830000000000001E-7</c:v>
                </c:pt>
                <c:pt idx="306">
                  <c:v>8.6830000000000001E-7</c:v>
                </c:pt>
                <c:pt idx="307">
                  <c:v>8.6830000000000001E-7</c:v>
                </c:pt>
                <c:pt idx="308">
                  <c:v>8.6830000000000001E-7</c:v>
                </c:pt>
                <c:pt idx="309">
                  <c:v>8.6830000000000001E-7</c:v>
                </c:pt>
                <c:pt idx="310">
                  <c:v>8.6830000000000001E-7</c:v>
                </c:pt>
                <c:pt idx="311">
                  <c:v>8.6830000000000001E-7</c:v>
                </c:pt>
                <c:pt idx="312">
                  <c:v>8.6830000000000001E-7</c:v>
                </c:pt>
                <c:pt idx="313">
                  <c:v>8.6830000000000001E-7</c:v>
                </c:pt>
                <c:pt idx="314">
                  <c:v>8.6830000000000001E-7</c:v>
                </c:pt>
                <c:pt idx="315">
                  <c:v>8.6830000000000001E-7</c:v>
                </c:pt>
                <c:pt idx="316">
                  <c:v>8.6830000000000001E-7</c:v>
                </c:pt>
                <c:pt idx="317">
                  <c:v>8.6830000000000001E-7</c:v>
                </c:pt>
                <c:pt idx="318">
                  <c:v>8.6830000000000001E-7</c:v>
                </c:pt>
                <c:pt idx="319">
                  <c:v>8.6830000000000001E-7</c:v>
                </c:pt>
                <c:pt idx="320">
                  <c:v>8.6830000000000001E-7</c:v>
                </c:pt>
                <c:pt idx="321">
                  <c:v>8.6830000000000001E-7</c:v>
                </c:pt>
                <c:pt idx="322">
                  <c:v>8.6830000000000001E-7</c:v>
                </c:pt>
                <c:pt idx="323">
                  <c:v>8.6830000000000001E-7</c:v>
                </c:pt>
                <c:pt idx="324">
                  <c:v>8.6830000000000001E-7</c:v>
                </c:pt>
                <c:pt idx="325">
                  <c:v>8.6830000000000001E-7</c:v>
                </c:pt>
                <c:pt idx="326">
                  <c:v>8.6830000000000001E-7</c:v>
                </c:pt>
                <c:pt idx="327">
                  <c:v>8.6830000000000001E-7</c:v>
                </c:pt>
                <c:pt idx="328">
                  <c:v>8.6830000000000001E-7</c:v>
                </c:pt>
                <c:pt idx="329">
                  <c:v>8.6830000000000001E-7</c:v>
                </c:pt>
                <c:pt idx="330">
                  <c:v>8.6830000000000001E-7</c:v>
                </c:pt>
                <c:pt idx="331">
                  <c:v>8.6830000000000001E-7</c:v>
                </c:pt>
                <c:pt idx="332">
                  <c:v>8.6830000000000001E-7</c:v>
                </c:pt>
                <c:pt idx="333">
                  <c:v>8.6830000000000001E-7</c:v>
                </c:pt>
                <c:pt idx="334">
                  <c:v>8.6830000000000001E-7</c:v>
                </c:pt>
                <c:pt idx="335">
                  <c:v>8.6830000000000001E-7</c:v>
                </c:pt>
                <c:pt idx="336">
                  <c:v>8.6840000000000002E-7</c:v>
                </c:pt>
                <c:pt idx="337">
                  <c:v>8.6840000000000002E-7</c:v>
                </c:pt>
                <c:pt idx="338">
                  <c:v>8.6840000000000002E-7</c:v>
                </c:pt>
                <c:pt idx="339">
                  <c:v>8.6840000000000002E-7</c:v>
                </c:pt>
                <c:pt idx="340">
                  <c:v>8.6840000000000002E-7</c:v>
                </c:pt>
                <c:pt idx="341">
                  <c:v>8.6840000000000002E-7</c:v>
                </c:pt>
                <c:pt idx="342">
                  <c:v>8.6840000000000002E-7</c:v>
                </c:pt>
                <c:pt idx="343">
                  <c:v>8.6840000000000002E-7</c:v>
                </c:pt>
                <c:pt idx="344">
                  <c:v>8.6840000000000002E-7</c:v>
                </c:pt>
                <c:pt idx="345">
                  <c:v>8.6840000000000002E-7</c:v>
                </c:pt>
                <c:pt idx="346">
                  <c:v>8.6840000000000002E-7</c:v>
                </c:pt>
                <c:pt idx="347">
                  <c:v>8.6840000000000002E-7</c:v>
                </c:pt>
                <c:pt idx="348">
                  <c:v>8.6840000000000002E-7</c:v>
                </c:pt>
                <c:pt idx="349">
                  <c:v>8.6840000000000002E-7</c:v>
                </c:pt>
                <c:pt idx="350">
                  <c:v>8.6840000000000002E-7</c:v>
                </c:pt>
                <c:pt idx="351">
                  <c:v>8.6840000000000002E-7</c:v>
                </c:pt>
                <c:pt idx="352">
                  <c:v>8.6840000000000002E-7</c:v>
                </c:pt>
                <c:pt idx="353">
                  <c:v>8.6840000000000002E-7</c:v>
                </c:pt>
                <c:pt idx="354">
                  <c:v>8.6840000000000002E-7</c:v>
                </c:pt>
                <c:pt idx="355">
                  <c:v>8.6840000000000002E-7</c:v>
                </c:pt>
                <c:pt idx="356">
                  <c:v>8.6840000000000002E-7</c:v>
                </c:pt>
                <c:pt idx="357">
                  <c:v>8.6840000000000002E-7</c:v>
                </c:pt>
                <c:pt idx="358">
                  <c:v>8.6840000000000002E-7</c:v>
                </c:pt>
                <c:pt idx="359">
                  <c:v>8.6840000000000002E-7</c:v>
                </c:pt>
                <c:pt idx="360">
                  <c:v>8.6840000000000002E-7</c:v>
                </c:pt>
                <c:pt idx="361">
                  <c:v>8.6840000000000002E-7</c:v>
                </c:pt>
                <c:pt idx="362">
                  <c:v>8.6840000000000002E-7</c:v>
                </c:pt>
                <c:pt idx="363">
                  <c:v>8.6840000000000002E-7</c:v>
                </c:pt>
                <c:pt idx="364">
                  <c:v>8.6840000000000002E-7</c:v>
                </c:pt>
                <c:pt idx="365">
                  <c:v>8.6840000000000002E-7</c:v>
                </c:pt>
                <c:pt idx="366">
                  <c:v>8.6840000000000002E-7</c:v>
                </c:pt>
                <c:pt idx="367">
                  <c:v>8.6840000000000002E-7</c:v>
                </c:pt>
                <c:pt idx="368">
                  <c:v>8.6840000000000002E-7</c:v>
                </c:pt>
                <c:pt idx="369">
                  <c:v>8.6840000000000002E-7</c:v>
                </c:pt>
                <c:pt idx="370">
                  <c:v>8.6840000000000002E-7</c:v>
                </c:pt>
                <c:pt idx="371">
                  <c:v>8.6840000000000002E-7</c:v>
                </c:pt>
                <c:pt idx="372">
                  <c:v>8.6840000000000002E-7</c:v>
                </c:pt>
                <c:pt idx="373">
                  <c:v>8.6840000000000002E-7</c:v>
                </c:pt>
                <c:pt idx="374">
                  <c:v>8.6850000000000003E-7</c:v>
                </c:pt>
                <c:pt idx="375">
                  <c:v>8.6850000000000003E-7</c:v>
                </c:pt>
                <c:pt idx="376">
                  <c:v>8.6850000000000003E-7</c:v>
                </c:pt>
                <c:pt idx="377">
                  <c:v>8.6850000000000003E-7</c:v>
                </c:pt>
                <c:pt idx="378">
                  <c:v>8.6850000000000003E-7</c:v>
                </c:pt>
                <c:pt idx="379">
                  <c:v>8.6850000000000003E-7</c:v>
                </c:pt>
                <c:pt idx="380">
                  <c:v>8.6850000000000003E-7</c:v>
                </c:pt>
                <c:pt idx="381">
                  <c:v>8.6850000000000003E-7</c:v>
                </c:pt>
                <c:pt idx="382">
                  <c:v>8.6850000000000003E-7</c:v>
                </c:pt>
                <c:pt idx="383">
                  <c:v>8.6850000000000003E-7</c:v>
                </c:pt>
                <c:pt idx="384">
                  <c:v>8.6850000000000003E-7</c:v>
                </c:pt>
                <c:pt idx="385">
                  <c:v>8.6850000000000003E-7</c:v>
                </c:pt>
                <c:pt idx="386">
                  <c:v>8.6850000000000003E-7</c:v>
                </c:pt>
                <c:pt idx="387">
                  <c:v>8.6850000000000003E-7</c:v>
                </c:pt>
                <c:pt idx="388">
                  <c:v>8.6850000000000003E-7</c:v>
                </c:pt>
                <c:pt idx="389">
                  <c:v>8.6850000000000003E-7</c:v>
                </c:pt>
                <c:pt idx="390">
                  <c:v>8.6850000000000003E-7</c:v>
                </c:pt>
                <c:pt idx="391">
                  <c:v>8.6850000000000003E-7</c:v>
                </c:pt>
                <c:pt idx="392">
                  <c:v>8.6850000000000003E-7</c:v>
                </c:pt>
                <c:pt idx="393">
                  <c:v>8.6850000000000003E-7</c:v>
                </c:pt>
                <c:pt idx="394">
                  <c:v>8.6850000000000003E-7</c:v>
                </c:pt>
                <c:pt idx="395">
                  <c:v>8.6850000000000003E-7</c:v>
                </c:pt>
                <c:pt idx="396">
                  <c:v>8.6850000000000003E-7</c:v>
                </c:pt>
                <c:pt idx="397">
                  <c:v>8.6850000000000003E-7</c:v>
                </c:pt>
                <c:pt idx="398">
                  <c:v>8.6850000000000003E-7</c:v>
                </c:pt>
                <c:pt idx="399">
                  <c:v>8.6850000000000003E-7</c:v>
                </c:pt>
                <c:pt idx="400">
                  <c:v>8.6850000000000003E-7</c:v>
                </c:pt>
                <c:pt idx="401">
                  <c:v>8.6850000000000003E-7</c:v>
                </c:pt>
                <c:pt idx="402">
                  <c:v>8.6850000000000003E-7</c:v>
                </c:pt>
                <c:pt idx="403">
                  <c:v>8.6850000000000003E-7</c:v>
                </c:pt>
                <c:pt idx="404">
                  <c:v>8.6850000000000003E-7</c:v>
                </c:pt>
                <c:pt idx="405">
                  <c:v>8.6850000000000003E-7</c:v>
                </c:pt>
                <c:pt idx="406">
                  <c:v>8.6850000000000003E-7</c:v>
                </c:pt>
                <c:pt idx="407">
                  <c:v>8.6850000000000003E-7</c:v>
                </c:pt>
                <c:pt idx="408">
                  <c:v>8.6850000000000003E-7</c:v>
                </c:pt>
                <c:pt idx="409">
                  <c:v>8.6850000000000003E-7</c:v>
                </c:pt>
                <c:pt idx="410">
                  <c:v>8.6850000000000003E-7</c:v>
                </c:pt>
                <c:pt idx="411">
                  <c:v>8.6850000000000003E-7</c:v>
                </c:pt>
                <c:pt idx="412">
                  <c:v>8.6850000000000003E-7</c:v>
                </c:pt>
                <c:pt idx="413">
                  <c:v>8.6850000000000003E-7</c:v>
                </c:pt>
                <c:pt idx="414">
                  <c:v>8.6850000000000003E-7</c:v>
                </c:pt>
                <c:pt idx="415">
                  <c:v>8.6850000000000003E-7</c:v>
                </c:pt>
                <c:pt idx="416">
                  <c:v>8.6860000000000004E-7</c:v>
                </c:pt>
                <c:pt idx="417">
                  <c:v>8.6860000000000004E-7</c:v>
                </c:pt>
                <c:pt idx="418">
                  <c:v>8.6860000000000004E-7</c:v>
                </c:pt>
                <c:pt idx="419">
                  <c:v>8.6860000000000004E-7</c:v>
                </c:pt>
                <c:pt idx="420">
                  <c:v>8.6860000000000004E-7</c:v>
                </c:pt>
                <c:pt idx="421">
                  <c:v>8.6860000000000004E-7</c:v>
                </c:pt>
                <c:pt idx="422">
                  <c:v>8.6860000000000004E-7</c:v>
                </c:pt>
                <c:pt idx="423">
                  <c:v>8.6860000000000004E-7</c:v>
                </c:pt>
                <c:pt idx="424">
                  <c:v>8.6860000000000004E-7</c:v>
                </c:pt>
                <c:pt idx="425">
                  <c:v>8.6860000000000004E-7</c:v>
                </c:pt>
                <c:pt idx="426">
                  <c:v>8.6860000000000004E-7</c:v>
                </c:pt>
                <c:pt idx="427">
                  <c:v>8.6860000000000004E-7</c:v>
                </c:pt>
                <c:pt idx="428">
                  <c:v>8.6860000000000004E-7</c:v>
                </c:pt>
                <c:pt idx="429">
                  <c:v>8.6860000000000004E-7</c:v>
                </c:pt>
                <c:pt idx="430">
                  <c:v>8.6860000000000004E-7</c:v>
                </c:pt>
                <c:pt idx="431">
                  <c:v>8.6860000000000004E-7</c:v>
                </c:pt>
                <c:pt idx="432">
                  <c:v>8.6860000000000004E-7</c:v>
                </c:pt>
                <c:pt idx="433">
                  <c:v>8.6860000000000004E-7</c:v>
                </c:pt>
                <c:pt idx="434">
                  <c:v>8.6860000000000004E-7</c:v>
                </c:pt>
                <c:pt idx="435">
                  <c:v>8.6860000000000004E-7</c:v>
                </c:pt>
                <c:pt idx="436">
                  <c:v>8.6860000000000004E-7</c:v>
                </c:pt>
                <c:pt idx="437">
                  <c:v>8.6860000000000004E-7</c:v>
                </c:pt>
                <c:pt idx="438">
                  <c:v>8.6860000000000004E-7</c:v>
                </c:pt>
                <c:pt idx="439">
                  <c:v>8.6860000000000004E-7</c:v>
                </c:pt>
                <c:pt idx="440">
                  <c:v>8.6860000000000004E-7</c:v>
                </c:pt>
                <c:pt idx="441">
                  <c:v>8.6860000000000004E-7</c:v>
                </c:pt>
                <c:pt idx="442">
                  <c:v>8.6860000000000004E-7</c:v>
                </c:pt>
                <c:pt idx="443">
                  <c:v>8.6860000000000004E-7</c:v>
                </c:pt>
                <c:pt idx="444">
                  <c:v>8.6860000000000004E-7</c:v>
                </c:pt>
                <c:pt idx="445">
                  <c:v>8.6860000000000004E-7</c:v>
                </c:pt>
                <c:pt idx="446">
                  <c:v>8.6860000000000004E-7</c:v>
                </c:pt>
                <c:pt idx="447">
                  <c:v>8.6860000000000004E-7</c:v>
                </c:pt>
                <c:pt idx="448">
                  <c:v>8.6860000000000004E-7</c:v>
                </c:pt>
                <c:pt idx="449">
                  <c:v>8.6860000000000004E-7</c:v>
                </c:pt>
                <c:pt idx="450">
                  <c:v>8.6860000000000004E-7</c:v>
                </c:pt>
                <c:pt idx="451">
                  <c:v>8.6860000000000004E-7</c:v>
                </c:pt>
                <c:pt idx="452">
                  <c:v>8.6860000000000004E-7</c:v>
                </c:pt>
                <c:pt idx="453">
                  <c:v>8.6860000000000004E-7</c:v>
                </c:pt>
                <c:pt idx="454">
                  <c:v>8.6860000000000004E-7</c:v>
                </c:pt>
                <c:pt idx="455">
                  <c:v>8.6860000000000004E-7</c:v>
                </c:pt>
                <c:pt idx="456">
                  <c:v>8.6860000000000004E-7</c:v>
                </c:pt>
                <c:pt idx="457">
                  <c:v>8.6860000000000004E-7</c:v>
                </c:pt>
                <c:pt idx="458">
                  <c:v>8.6860000000000004E-7</c:v>
                </c:pt>
                <c:pt idx="459">
                  <c:v>8.6860000000000004E-7</c:v>
                </c:pt>
                <c:pt idx="460">
                  <c:v>8.6860000000000004E-7</c:v>
                </c:pt>
                <c:pt idx="461">
                  <c:v>8.6870000000000004E-7</c:v>
                </c:pt>
                <c:pt idx="462">
                  <c:v>8.6870000000000004E-7</c:v>
                </c:pt>
                <c:pt idx="463">
                  <c:v>8.6870000000000004E-7</c:v>
                </c:pt>
                <c:pt idx="464">
                  <c:v>8.6870000000000004E-7</c:v>
                </c:pt>
                <c:pt idx="465">
                  <c:v>8.6870000000000004E-7</c:v>
                </c:pt>
                <c:pt idx="466">
                  <c:v>8.6870000000000004E-7</c:v>
                </c:pt>
                <c:pt idx="467">
                  <c:v>8.6870000000000004E-7</c:v>
                </c:pt>
                <c:pt idx="468">
                  <c:v>8.6870000000000004E-7</c:v>
                </c:pt>
                <c:pt idx="469">
                  <c:v>8.6870000000000004E-7</c:v>
                </c:pt>
                <c:pt idx="470">
                  <c:v>8.6870000000000004E-7</c:v>
                </c:pt>
                <c:pt idx="471">
                  <c:v>8.6870000000000004E-7</c:v>
                </c:pt>
                <c:pt idx="472">
                  <c:v>8.6870000000000004E-7</c:v>
                </c:pt>
                <c:pt idx="473">
                  <c:v>8.6870000000000004E-7</c:v>
                </c:pt>
                <c:pt idx="474">
                  <c:v>8.6870000000000004E-7</c:v>
                </c:pt>
                <c:pt idx="475">
                  <c:v>8.6870000000000004E-7</c:v>
                </c:pt>
                <c:pt idx="476">
                  <c:v>8.6870000000000004E-7</c:v>
                </c:pt>
                <c:pt idx="477">
                  <c:v>8.6870000000000004E-7</c:v>
                </c:pt>
                <c:pt idx="478">
                  <c:v>8.6870000000000004E-7</c:v>
                </c:pt>
                <c:pt idx="479">
                  <c:v>8.6870000000000004E-7</c:v>
                </c:pt>
                <c:pt idx="480">
                  <c:v>8.6870000000000004E-7</c:v>
                </c:pt>
                <c:pt idx="481">
                  <c:v>8.6870000000000004E-7</c:v>
                </c:pt>
                <c:pt idx="482">
                  <c:v>8.6870000000000004E-7</c:v>
                </c:pt>
                <c:pt idx="483">
                  <c:v>8.6870000000000004E-7</c:v>
                </c:pt>
                <c:pt idx="484">
                  <c:v>8.6870000000000004E-7</c:v>
                </c:pt>
                <c:pt idx="485">
                  <c:v>8.6870000000000004E-7</c:v>
                </c:pt>
                <c:pt idx="486">
                  <c:v>8.6870000000000004E-7</c:v>
                </c:pt>
                <c:pt idx="487">
                  <c:v>8.6870000000000004E-7</c:v>
                </c:pt>
                <c:pt idx="488">
                  <c:v>8.6870000000000004E-7</c:v>
                </c:pt>
                <c:pt idx="489">
                  <c:v>8.6870000000000004E-7</c:v>
                </c:pt>
                <c:pt idx="490">
                  <c:v>8.6870000000000004E-7</c:v>
                </c:pt>
                <c:pt idx="491">
                  <c:v>8.6870000000000004E-7</c:v>
                </c:pt>
                <c:pt idx="492">
                  <c:v>8.6870000000000004E-7</c:v>
                </c:pt>
                <c:pt idx="493">
                  <c:v>8.6870000000000004E-7</c:v>
                </c:pt>
                <c:pt idx="494">
                  <c:v>8.6870000000000004E-7</c:v>
                </c:pt>
                <c:pt idx="495">
                  <c:v>8.6870000000000004E-7</c:v>
                </c:pt>
                <c:pt idx="496">
                  <c:v>8.6870000000000004E-7</c:v>
                </c:pt>
                <c:pt idx="497">
                  <c:v>8.6870000000000004E-7</c:v>
                </c:pt>
                <c:pt idx="498">
                  <c:v>8.6870000000000004E-7</c:v>
                </c:pt>
                <c:pt idx="499">
                  <c:v>8.6870000000000004E-7</c:v>
                </c:pt>
                <c:pt idx="500">
                  <c:v>8.6870000000000004E-7</c:v>
                </c:pt>
                <c:pt idx="501">
                  <c:v>8.6870000000000004E-7</c:v>
                </c:pt>
                <c:pt idx="502">
                  <c:v>8.6870000000000004E-7</c:v>
                </c:pt>
                <c:pt idx="503">
                  <c:v>8.6870000000000004E-7</c:v>
                </c:pt>
                <c:pt idx="504">
                  <c:v>8.6870000000000004E-7</c:v>
                </c:pt>
                <c:pt idx="505">
                  <c:v>8.6870000000000004E-7</c:v>
                </c:pt>
                <c:pt idx="506">
                  <c:v>8.6870000000000004E-7</c:v>
                </c:pt>
                <c:pt idx="507">
                  <c:v>8.6870000000000004E-7</c:v>
                </c:pt>
                <c:pt idx="508">
                  <c:v>8.6880000000000005E-7</c:v>
                </c:pt>
                <c:pt idx="509">
                  <c:v>8.6880000000000005E-7</c:v>
                </c:pt>
                <c:pt idx="510">
                  <c:v>8.6880000000000005E-7</c:v>
                </c:pt>
                <c:pt idx="511">
                  <c:v>8.6880000000000005E-7</c:v>
                </c:pt>
                <c:pt idx="512">
                  <c:v>8.6880000000000005E-7</c:v>
                </c:pt>
                <c:pt idx="513">
                  <c:v>8.6880000000000005E-7</c:v>
                </c:pt>
                <c:pt idx="514">
                  <c:v>8.6880000000000005E-7</c:v>
                </c:pt>
                <c:pt idx="515">
                  <c:v>8.6880000000000005E-7</c:v>
                </c:pt>
                <c:pt idx="516">
                  <c:v>8.6880000000000005E-7</c:v>
                </c:pt>
                <c:pt idx="517">
                  <c:v>8.6880000000000005E-7</c:v>
                </c:pt>
                <c:pt idx="518">
                  <c:v>8.6880000000000005E-7</c:v>
                </c:pt>
                <c:pt idx="519">
                  <c:v>8.6880000000000005E-7</c:v>
                </c:pt>
                <c:pt idx="520">
                  <c:v>8.6880000000000005E-7</c:v>
                </c:pt>
                <c:pt idx="521">
                  <c:v>8.6880000000000005E-7</c:v>
                </c:pt>
                <c:pt idx="522">
                  <c:v>8.6880000000000005E-7</c:v>
                </c:pt>
                <c:pt idx="523">
                  <c:v>8.6880000000000005E-7</c:v>
                </c:pt>
                <c:pt idx="524">
                  <c:v>8.6880000000000005E-7</c:v>
                </c:pt>
                <c:pt idx="525">
                  <c:v>8.6880000000000005E-7</c:v>
                </c:pt>
                <c:pt idx="526">
                  <c:v>8.6880000000000005E-7</c:v>
                </c:pt>
                <c:pt idx="527">
                  <c:v>8.6880000000000005E-7</c:v>
                </c:pt>
                <c:pt idx="528">
                  <c:v>8.6880000000000005E-7</c:v>
                </c:pt>
                <c:pt idx="529">
                  <c:v>8.6880000000000005E-7</c:v>
                </c:pt>
                <c:pt idx="530">
                  <c:v>8.6880000000000005E-7</c:v>
                </c:pt>
                <c:pt idx="531">
                  <c:v>8.6880000000000005E-7</c:v>
                </c:pt>
                <c:pt idx="532">
                  <c:v>8.6880000000000005E-7</c:v>
                </c:pt>
                <c:pt idx="533">
                  <c:v>8.6880000000000005E-7</c:v>
                </c:pt>
                <c:pt idx="534">
                  <c:v>8.6880000000000005E-7</c:v>
                </c:pt>
                <c:pt idx="535">
                  <c:v>8.6880000000000005E-7</c:v>
                </c:pt>
                <c:pt idx="536">
                  <c:v>8.6880000000000005E-7</c:v>
                </c:pt>
                <c:pt idx="537">
                  <c:v>8.6880000000000005E-7</c:v>
                </c:pt>
                <c:pt idx="538">
                  <c:v>8.6880000000000005E-7</c:v>
                </c:pt>
                <c:pt idx="539">
                  <c:v>8.6880000000000005E-7</c:v>
                </c:pt>
                <c:pt idx="540">
                  <c:v>8.6880000000000005E-7</c:v>
                </c:pt>
                <c:pt idx="541">
                  <c:v>8.6880000000000005E-7</c:v>
                </c:pt>
                <c:pt idx="542">
                  <c:v>8.6880000000000005E-7</c:v>
                </c:pt>
                <c:pt idx="543">
                  <c:v>8.6880000000000005E-7</c:v>
                </c:pt>
                <c:pt idx="544">
                  <c:v>8.6880000000000005E-7</c:v>
                </c:pt>
                <c:pt idx="545">
                  <c:v>8.6880000000000005E-7</c:v>
                </c:pt>
                <c:pt idx="546">
                  <c:v>8.6880000000000005E-7</c:v>
                </c:pt>
                <c:pt idx="547">
                  <c:v>8.6880000000000005E-7</c:v>
                </c:pt>
                <c:pt idx="548">
                  <c:v>8.6880000000000005E-7</c:v>
                </c:pt>
                <c:pt idx="549">
                  <c:v>8.6880000000000005E-7</c:v>
                </c:pt>
                <c:pt idx="550">
                  <c:v>8.6880000000000005E-7</c:v>
                </c:pt>
                <c:pt idx="551">
                  <c:v>8.6880000000000005E-7</c:v>
                </c:pt>
                <c:pt idx="552">
                  <c:v>8.6880000000000005E-7</c:v>
                </c:pt>
                <c:pt idx="553">
                  <c:v>8.6880000000000005E-7</c:v>
                </c:pt>
                <c:pt idx="554">
                  <c:v>8.6880000000000005E-7</c:v>
                </c:pt>
                <c:pt idx="555">
                  <c:v>8.6880000000000005E-7</c:v>
                </c:pt>
                <c:pt idx="556">
                  <c:v>8.6880000000000005E-7</c:v>
                </c:pt>
                <c:pt idx="557">
                  <c:v>8.6889999999999995E-7</c:v>
                </c:pt>
                <c:pt idx="558">
                  <c:v>8.6889999999999995E-7</c:v>
                </c:pt>
                <c:pt idx="559">
                  <c:v>8.6889999999999995E-7</c:v>
                </c:pt>
                <c:pt idx="560">
                  <c:v>8.6889999999999995E-7</c:v>
                </c:pt>
                <c:pt idx="561">
                  <c:v>8.6889999999999995E-7</c:v>
                </c:pt>
                <c:pt idx="562">
                  <c:v>8.6889999999999995E-7</c:v>
                </c:pt>
                <c:pt idx="563">
                  <c:v>8.6889999999999995E-7</c:v>
                </c:pt>
                <c:pt idx="564">
                  <c:v>8.6889999999999995E-7</c:v>
                </c:pt>
                <c:pt idx="565">
                  <c:v>8.6889999999999995E-7</c:v>
                </c:pt>
                <c:pt idx="566">
                  <c:v>8.6889999999999995E-7</c:v>
                </c:pt>
                <c:pt idx="567">
                  <c:v>8.6889999999999995E-7</c:v>
                </c:pt>
                <c:pt idx="568">
                  <c:v>8.6889999999999995E-7</c:v>
                </c:pt>
                <c:pt idx="569">
                  <c:v>8.6889999999999995E-7</c:v>
                </c:pt>
                <c:pt idx="570">
                  <c:v>8.6889999999999995E-7</c:v>
                </c:pt>
                <c:pt idx="571">
                  <c:v>8.6889999999999995E-7</c:v>
                </c:pt>
                <c:pt idx="572">
                  <c:v>8.6889999999999995E-7</c:v>
                </c:pt>
                <c:pt idx="573">
                  <c:v>8.6889999999999995E-7</c:v>
                </c:pt>
                <c:pt idx="574">
                  <c:v>8.6889999999999995E-7</c:v>
                </c:pt>
                <c:pt idx="575">
                  <c:v>8.6889999999999995E-7</c:v>
                </c:pt>
                <c:pt idx="576">
                  <c:v>8.6889999999999995E-7</c:v>
                </c:pt>
                <c:pt idx="577">
                  <c:v>8.6889999999999995E-7</c:v>
                </c:pt>
                <c:pt idx="578">
                  <c:v>8.6889999999999995E-7</c:v>
                </c:pt>
                <c:pt idx="579">
                  <c:v>8.6889999999999995E-7</c:v>
                </c:pt>
                <c:pt idx="580">
                  <c:v>8.6889999999999995E-7</c:v>
                </c:pt>
                <c:pt idx="581">
                  <c:v>8.6889999999999995E-7</c:v>
                </c:pt>
                <c:pt idx="582">
                  <c:v>8.6889999999999995E-7</c:v>
                </c:pt>
                <c:pt idx="583">
                  <c:v>8.6889999999999995E-7</c:v>
                </c:pt>
                <c:pt idx="584">
                  <c:v>8.6889999999999995E-7</c:v>
                </c:pt>
                <c:pt idx="585">
                  <c:v>8.6889999999999995E-7</c:v>
                </c:pt>
                <c:pt idx="586">
                  <c:v>8.6889999999999995E-7</c:v>
                </c:pt>
                <c:pt idx="587">
                  <c:v>8.6889999999999995E-7</c:v>
                </c:pt>
                <c:pt idx="588">
                  <c:v>8.6889999999999995E-7</c:v>
                </c:pt>
                <c:pt idx="589">
                  <c:v>8.6889999999999995E-7</c:v>
                </c:pt>
                <c:pt idx="590">
                  <c:v>8.6889999999999995E-7</c:v>
                </c:pt>
                <c:pt idx="591">
                  <c:v>8.6889999999999995E-7</c:v>
                </c:pt>
                <c:pt idx="592">
                  <c:v>8.6889999999999995E-7</c:v>
                </c:pt>
                <c:pt idx="593">
                  <c:v>8.6889999999999995E-7</c:v>
                </c:pt>
                <c:pt idx="594">
                  <c:v>8.6889999999999995E-7</c:v>
                </c:pt>
                <c:pt idx="595">
                  <c:v>8.6889999999999995E-7</c:v>
                </c:pt>
                <c:pt idx="596">
                  <c:v>8.6889999999999995E-7</c:v>
                </c:pt>
                <c:pt idx="597">
                  <c:v>8.6889999999999995E-7</c:v>
                </c:pt>
                <c:pt idx="598">
                  <c:v>8.6889999999999995E-7</c:v>
                </c:pt>
                <c:pt idx="599">
                  <c:v>8.6889999999999995E-7</c:v>
                </c:pt>
                <c:pt idx="600">
                  <c:v>8.6889999999999995E-7</c:v>
                </c:pt>
                <c:pt idx="601">
                  <c:v>8.6889999999999995E-7</c:v>
                </c:pt>
                <c:pt idx="602">
                  <c:v>8.6889999999999995E-7</c:v>
                </c:pt>
                <c:pt idx="603">
                  <c:v>8.6889999999999995E-7</c:v>
                </c:pt>
                <c:pt idx="604">
                  <c:v>8.6889999999999995E-7</c:v>
                </c:pt>
                <c:pt idx="605">
                  <c:v>8.6889999999999995E-7</c:v>
                </c:pt>
                <c:pt idx="606">
                  <c:v>8.6889999999999995E-7</c:v>
                </c:pt>
                <c:pt idx="607">
                  <c:v>8.6889999999999995E-7</c:v>
                </c:pt>
                <c:pt idx="608">
                  <c:v>8.6899999999999996E-7</c:v>
                </c:pt>
                <c:pt idx="609">
                  <c:v>8.6899999999999996E-7</c:v>
                </c:pt>
                <c:pt idx="610">
                  <c:v>8.6899999999999996E-7</c:v>
                </c:pt>
                <c:pt idx="611">
                  <c:v>8.6899999999999996E-7</c:v>
                </c:pt>
                <c:pt idx="612">
                  <c:v>8.6899999999999996E-7</c:v>
                </c:pt>
                <c:pt idx="613">
                  <c:v>8.6899999999999996E-7</c:v>
                </c:pt>
                <c:pt idx="614">
                  <c:v>8.6899999999999996E-7</c:v>
                </c:pt>
                <c:pt idx="615">
                  <c:v>8.6899999999999996E-7</c:v>
                </c:pt>
                <c:pt idx="616">
                  <c:v>8.6899999999999996E-7</c:v>
                </c:pt>
                <c:pt idx="617">
                  <c:v>8.6899999999999996E-7</c:v>
                </c:pt>
                <c:pt idx="618">
                  <c:v>8.6899999999999996E-7</c:v>
                </c:pt>
                <c:pt idx="619">
                  <c:v>8.6899999999999996E-7</c:v>
                </c:pt>
                <c:pt idx="620">
                  <c:v>8.6899999999999996E-7</c:v>
                </c:pt>
                <c:pt idx="621">
                  <c:v>8.6899999999999996E-7</c:v>
                </c:pt>
                <c:pt idx="622">
                  <c:v>8.6899999999999996E-7</c:v>
                </c:pt>
                <c:pt idx="623">
                  <c:v>8.6899999999999996E-7</c:v>
                </c:pt>
                <c:pt idx="624">
                  <c:v>8.6899999999999996E-7</c:v>
                </c:pt>
                <c:pt idx="625">
                  <c:v>8.6899999999999996E-7</c:v>
                </c:pt>
                <c:pt idx="626">
                  <c:v>8.6899999999999996E-7</c:v>
                </c:pt>
                <c:pt idx="627">
                  <c:v>8.6899999999999996E-7</c:v>
                </c:pt>
                <c:pt idx="628">
                  <c:v>8.6899999999999996E-7</c:v>
                </c:pt>
                <c:pt idx="629">
                  <c:v>8.6899999999999996E-7</c:v>
                </c:pt>
                <c:pt idx="630">
                  <c:v>8.6899999999999996E-7</c:v>
                </c:pt>
                <c:pt idx="631">
                  <c:v>8.6899999999999996E-7</c:v>
                </c:pt>
                <c:pt idx="632">
                  <c:v>8.6899999999999996E-7</c:v>
                </c:pt>
                <c:pt idx="633">
                  <c:v>8.6899999999999996E-7</c:v>
                </c:pt>
                <c:pt idx="634">
                  <c:v>8.6899999999999996E-7</c:v>
                </c:pt>
                <c:pt idx="635">
                  <c:v>8.6899999999999996E-7</c:v>
                </c:pt>
                <c:pt idx="636">
                  <c:v>8.6899999999999996E-7</c:v>
                </c:pt>
                <c:pt idx="637">
                  <c:v>8.6899999999999996E-7</c:v>
                </c:pt>
                <c:pt idx="638">
                  <c:v>8.6899999999999996E-7</c:v>
                </c:pt>
                <c:pt idx="639">
                  <c:v>8.6899999999999996E-7</c:v>
                </c:pt>
                <c:pt idx="640">
                  <c:v>8.6899999999999996E-7</c:v>
                </c:pt>
                <c:pt idx="641">
                  <c:v>8.6899999999999996E-7</c:v>
                </c:pt>
                <c:pt idx="642">
                  <c:v>8.6899999999999996E-7</c:v>
                </c:pt>
                <c:pt idx="643">
                  <c:v>8.6899999999999996E-7</c:v>
                </c:pt>
                <c:pt idx="644">
                  <c:v>8.6899999999999996E-7</c:v>
                </c:pt>
                <c:pt idx="645">
                  <c:v>8.6899999999999996E-7</c:v>
                </c:pt>
                <c:pt idx="646">
                  <c:v>8.6899999999999996E-7</c:v>
                </c:pt>
                <c:pt idx="647">
                  <c:v>8.6899999999999996E-7</c:v>
                </c:pt>
                <c:pt idx="648">
                  <c:v>8.6899999999999996E-7</c:v>
                </c:pt>
                <c:pt idx="649">
                  <c:v>8.6899999999999996E-7</c:v>
                </c:pt>
                <c:pt idx="650">
                  <c:v>8.6899999999999996E-7</c:v>
                </c:pt>
                <c:pt idx="651">
                  <c:v>8.6899999999999996E-7</c:v>
                </c:pt>
                <c:pt idx="652">
                  <c:v>8.6899999999999996E-7</c:v>
                </c:pt>
                <c:pt idx="653">
                  <c:v>8.6899999999999996E-7</c:v>
                </c:pt>
                <c:pt idx="654">
                  <c:v>8.6899999999999996E-7</c:v>
                </c:pt>
                <c:pt idx="655">
                  <c:v>8.6899999999999996E-7</c:v>
                </c:pt>
                <c:pt idx="656">
                  <c:v>8.6899999999999996E-7</c:v>
                </c:pt>
                <c:pt idx="657">
                  <c:v>8.6899999999999996E-7</c:v>
                </c:pt>
                <c:pt idx="658">
                  <c:v>8.6899999999999996E-7</c:v>
                </c:pt>
                <c:pt idx="659">
                  <c:v>8.6899999999999996E-7</c:v>
                </c:pt>
                <c:pt idx="660">
                  <c:v>8.6909999999999997E-7</c:v>
                </c:pt>
                <c:pt idx="661">
                  <c:v>8.6909999999999997E-7</c:v>
                </c:pt>
                <c:pt idx="662">
                  <c:v>8.6909999999999997E-7</c:v>
                </c:pt>
                <c:pt idx="663">
                  <c:v>8.6909999999999997E-7</c:v>
                </c:pt>
                <c:pt idx="664">
                  <c:v>8.6909999999999997E-7</c:v>
                </c:pt>
                <c:pt idx="665">
                  <c:v>8.6909999999999997E-7</c:v>
                </c:pt>
                <c:pt idx="666">
                  <c:v>8.6909999999999997E-7</c:v>
                </c:pt>
                <c:pt idx="667">
                  <c:v>8.6909999999999997E-7</c:v>
                </c:pt>
                <c:pt idx="668">
                  <c:v>8.6909999999999997E-7</c:v>
                </c:pt>
                <c:pt idx="669">
                  <c:v>8.6909999999999997E-7</c:v>
                </c:pt>
                <c:pt idx="670">
                  <c:v>8.6909999999999997E-7</c:v>
                </c:pt>
                <c:pt idx="671">
                  <c:v>8.6909999999999997E-7</c:v>
                </c:pt>
                <c:pt idx="672">
                  <c:v>8.6909999999999997E-7</c:v>
                </c:pt>
                <c:pt idx="673">
                  <c:v>8.6909999999999997E-7</c:v>
                </c:pt>
                <c:pt idx="674">
                  <c:v>8.6909999999999997E-7</c:v>
                </c:pt>
                <c:pt idx="675">
                  <c:v>8.6909999999999997E-7</c:v>
                </c:pt>
                <c:pt idx="676">
                  <c:v>8.6909999999999997E-7</c:v>
                </c:pt>
                <c:pt idx="677">
                  <c:v>8.6909999999999997E-7</c:v>
                </c:pt>
                <c:pt idx="678">
                  <c:v>8.6909999999999997E-7</c:v>
                </c:pt>
                <c:pt idx="679">
                  <c:v>8.6909999999999997E-7</c:v>
                </c:pt>
                <c:pt idx="680">
                  <c:v>8.6909999999999997E-7</c:v>
                </c:pt>
                <c:pt idx="681">
                  <c:v>8.6909999999999997E-7</c:v>
                </c:pt>
                <c:pt idx="682">
                  <c:v>8.6909999999999997E-7</c:v>
                </c:pt>
                <c:pt idx="683">
                  <c:v>8.6909999999999997E-7</c:v>
                </c:pt>
                <c:pt idx="684">
                  <c:v>8.6909999999999997E-7</c:v>
                </c:pt>
                <c:pt idx="685">
                  <c:v>8.6909999999999997E-7</c:v>
                </c:pt>
                <c:pt idx="686">
                  <c:v>8.6909999999999997E-7</c:v>
                </c:pt>
                <c:pt idx="687">
                  <c:v>8.6909999999999997E-7</c:v>
                </c:pt>
                <c:pt idx="688">
                  <c:v>8.6909999999999997E-7</c:v>
                </c:pt>
                <c:pt idx="689">
                  <c:v>8.6909999999999997E-7</c:v>
                </c:pt>
                <c:pt idx="690">
                  <c:v>8.6909999999999997E-7</c:v>
                </c:pt>
                <c:pt idx="691">
                  <c:v>8.6909999999999997E-7</c:v>
                </c:pt>
                <c:pt idx="692">
                  <c:v>8.6909999999999997E-7</c:v>
                </c:pt>
                <c:pt idx="693">
                  <c:v>8.6909999999999997E-7</c:v>
                </c:pt>
                <c:pt idx="694">
                  <c:v>8.6909999999999997E-7</c:v>
                </c:pt>
                <c:pt idx="695">
                  <c:v>8.6909999999999997E-7</c:v>
                </c:pt>
                <c:pt idx="696">
                  <c:v>8.6909999999999997E-7</c:v>
                </c:pt>
                <c:pt idx="697">
                  <c:v>8.6909999999999997E-7</c:v>
                </c:pt>
                <c:pt idx="698">
                  <c:v>8.6909999999999997E-7</c:v>
                </c:pt>
                <c:pt idx="699">
                  <c:v>8.6909999999999997E-7</c:v>
                </c:pt>
                <c:pt idx="700">
                  <c:v>8.6909999999999997E-7</c:v>
                </c:pt>
                <c:pt idx="701">
                  <c:v>8.6909999999999997E-7</c:v>
                </c:pt>
                <c:pt idx="702">
                  <c:v>8.6909999999999997E-7</c:v>
                </c:pt>
                <c:pt idx="703">
                  <c:v>8.6909999999999997E-7</c:v>
                </c:pt>
                <c:pt idx="704">
                  <c:v>8.6909999999999997E-7</c:v>
                </c:pt>
                <c:pt idx="705">
                  <c:v>8.6909999999999997E-7</c:v>
                </c:pt>
                <c:pt idx="706">
                  <c:v>8.6909999999999997E-7</c:v>
                </c:pt>
                <c:pt idx="707">
                  <c:v>8.6909999999999997E-7</c:v>
                </c:pt>
                <c:pt idx="708">
                  <c:v>8.6909999999999997E-7</c:v>
                </c:pt>
                <c:pt idx="709">
                  <c:v>8.6909999999999997E-7</c:v>
                </c:pt>
                <c:pt idx="710">
                  <c:v>8.6909999999999997E-7</c:v>
                </c:pt>
                <c:pt idx="711">
                  <c:v>8.6909999999999997E-7</c:v>
                </c:pt>
                <c:pt idx="712">
                  <c:v>8.6919999999999997E-7</c:v>
                </c:pt>
                <c:pt idx="713">
                  <c:v>8.6919999999999997E-7</c:v>
                </c:pt>
                <c:pt idx="714">
                  <c:v>8.6919999999999997E-7</c:v>
                </c:pt>
                <c:pt idx="715">
                  <c:v>8.6919999999999997E-7</c:v>
                </c:pt>
                <c:pt idx="716">
                  <c:v>8.6919999999999997E-7</c:v>
                </c:pt>
                <c:pt idx="717">
                  <c:v>8.6919999999999997E-7</c:v>
                </c:pt>
                <c:pt idx="718">
                  <c:v>8.6919999999999997E-7</c:v>
                </c:pt>
                <c:pt idx="719">
                  <c:v>8.6919999999999997E-7</c:v>
                </c:pt>
                <c:pt idx="720">
                  <c:v>8.6919999999999997E-7</c:v>
                </c:pt>
                <c:pt idx="721">
                  <c:v>8.6919999999999997E-7</c:v>
                </c:pt>
                <c:pt idx="722">
                  <c:v>8.6919999999999997E-7</c:v>
                </c:pt>
                <c:pt idx="723">
                  <c:v>8.6919999999999997E-7</c:v>
                </c:pt>
                <c:pt idx="724">
                  <c:v>8.6919999999999997E-7</c:v>
                </c:pt>
                <c:pt idx="725">
                  <c:v>8.6919999999999997E-7</c:v>
                </c:pt>
                <c:pt idx="726">
                  <c:v>8.6919999999999997E-7</c:v>
                </c:pt>
                <c:pt idx="727">
                  <c:v>8.6919999999999997E-7</c:v>
                </c:pt>
                <c:pt idx="728">
                  <c:v>8.6919999999999997E-7</c:v>
                </c:pt>
                <c:pt idx="729">
                  <c:v>8.6919999999999997E-7</c:v>
                </c:pt>
                <c:pt idx="730">
                  <c:v>8.6919999999999997E-7</c:v>
                </c:pt>
                <c:pt idx="731">
                  <c:v>8.6919999999999997E-7</c:v>
                </c:pt>
                <c:pt idx="732">
                  <c:v>8.6919999999999997E-7</c:v>
                </c:pt>
                <c:pt idx="733">
                  <c:v>8.6919999999999997E-7</c:v>
                </c:pt>
                <c:pt idx="734">
                  <c:v>8.6919999999999997E-7</c:v>
                </c:pt>
                <c:pt idx="735">
                  <c:v>8.6919999999999997E-7</c:v>
                </c:pt>
                <c:pt idx="736">
                  <c:v>8.6919999999999997E-7</c:v>
                </c:pt>
                <c:pt idx="737">
                  <c:v>8.6919999999999997E-7</c:v>
                </c:pt>
                <c:pt idx="738">
                  <c:v>8.6919999999999997E-7</c:v>
                </c:pt>
                <c:pt idx="739">
                  <c:v>8.6919999999999997E-7</c:v>
                </c:pt>
                <c:pt idx="740">
                  <c:v>8.6919999999999997E-7</c:v>
                </c:pt>
                <c:pt idx="741">
                  <c:v>8.6919999999999997E-7</c:v>
                </c:pt>
                <c:pt idx="742">
                  <c:v>8.6919999999999997E-7</c:v>
                </c:pt>
                <c:pt idx="743">
                  <c:v>8.6919999999999997E-7</c:v>
                </c:pt>
                <c:pt idx="744">
                  <c:v>8.6919999999999997E-7</c:v>
                </c:pt>
                <c:pt idx="745">
                  <c:v>8.6919999999999997E-7</c:v>
                </c:pt>
                <c:pt idx="746">
                  <c:v>8.6919999999999997E-7</c:v>
                </c:pt>
                <c:pt idx="747">
                  <c:v>8.6919999999999997E-7</c:v>
                </c:pt>
                <c:pt idx="748">
                  <c:v>8.6919999999999997E-7</c:v>
                </c:pt>
                <c:pt idx="749">
                  <c:v>8.6919999999999997E-7</c:v>
                </c:pt>
                <c:pt idx="750">
                  <c:v>8.6919999999999997E-7</c:v>
                </c:pt>
                <c:pt idx="751">
                  <c:v>8.6919999999999997E-7</c:v>
                </c:pt>
                <c:pt idx="752">
                  <c:v>8.6919999999999997E-7</c:v>
                </c:pt>
                <c:pt idx="753">
                  <c:v>8.6919999999999997E-7</c:v>
                </c:pt>
                <c:pt idx="754">
                  <c:v>8.6919999999999997E-7</c:v>
                </c:pt>
                <c:pt idx="755">
                  <c:v>8.6919999999999997E-7</c:v>
                </c:pt>
                <c:pt idx="756">
                  <c:v>8.6919999999999997E-7</c:v>
                </c:pt>
                <c:pt idx="757">
                  <c:v>8.6919999999999997E-7</c:v>
                </c:pt>
                <c:pt idx="758">
                  <c:v>8.6919999999999997E-7</c:v>
                </c:pt>
                <c:pt idx="759">
                  <c:v>8.6919999999999997E-7</c:v>
                </c:pt>
                <c:pt idx="760">
                  <c:v>8.6919999999999997E-7</c:v>
                </c:pt>
                <c:pt idx="761">
                  <c:v>8.6919999999999997E-7</c:v>
                </c:pt>
                <c:pt idx="762">
                  <c:v>8.6919999999999997E-7</c:v>
                </c:pt>
                <c:pt idx="763">
                  <c:v>8.6919999999999997E-7</c:v>
                </c:pt>
                <c:pt idx="764">
                  <c:v>8.6919999999999997E-7</c:v>
                </c:pt>
                <c:pt idx="765">
                  <c:v>8.6929999999999998E-7</c:v>
                </c:pt>
                <c:pt idx="766">
                  <c:v>8.6929999999999998E-7</c:v>
                </c:pt>
                <c:pt idx="767">
                  <c:v>8.6929999999999998E-7</c:v>
                </c:pt>
                <c:pt idx="768">
                  <c:v>8.6929999999999998E-7</c:v>
                </c:pt>
                <c:pt idx="769">
                  <c:v>8.6929999999999998E-7</c:v>
                </c:pt>
                <c:pt idx="770">
                  <c:v>8.6929999999999998E-7</c:v>
                </c:pt>
                <c:pt idx="771">
                  <c:v>8.6929999999999998E-7</c:v>
                </c:pt>
                <c:pt idx="772">
                  <c:v>8.6929999999999998E-7</c:v>
                </c:pt>
                <c:pt idx="773">
                  <c:v>8.6929999999999998E-7</c:v>
                </c:pt>
                <c:pt idx="774">
                  <c:v>8.6929999999999998E-7</c:v>
                </c:pt>
                <c:pt idx="775">
                  <c:v>8.6929999999999998E-7</c:v>
                </c:pt>
                <c:pt idx="776">
                  <c:v>8.6929999999999998E-7</c:v>
                </c:pt>
                <c:pt idx="777">
                  <c:v>8.6929999999999998E-7</c:v>
                </c:pt>
                <c:pt idx="778">
                  <c:v>8.6929999999999998E-7</c:v>
                </c:pt>
                <c:pt idx="779">
                  <c:v>8.6929999999999998E-7</c:v>
                </c:pt>
                <c:pt idx="780">
                  <c:v>8.6929999999999998E-7</c:v>
                </c:pt>
                <c:pt idx="781">
                  <c:v>8.6929999999999998E-7</c:v>
                </c:pt>
                <c:pt idx="782">
                  <c:v>8.6929999999999998E-7</c:v>
                </c:pt>
                <c:pt idx="783">
                  <c:v>8.6929999999999998E-7</c:v>
                </c:pt>
                <c:pt idx="784">
                  <c:v>8.6929999999999998E-7</c:v>
                </c:pt>
                <c:pt idx="785">
                  <c:v>8.6929999999999998E-7</c:v>
                </c:pt>
                <c:pt idx="786">
                  <c:v>8.6929999999999998E-7</c:v>
                </c:pt>
                <c:pt idx="787">
                  <c:v>8.6929999999999998E-7</c:v>
                </c:pt>
                <c:pt idx="788">
                  <c:v>8.6929999999999998E-7</c:v>
                </c:pt>
                <c:pt idx="789">
                  <c:v>8.6929999999999998E-7</c:v>
                </c:pt>
                <c:pt idx="790">
                  <c:v>8.6929999999999998E-7</c:v>
                </c:pt>
                <c:pt idx="791">
                  <c:v>8.6929999999999998E-7</c:v>
                </c:pt>
                <c:pt idx="792">
                  <c:v>8.6929999999999998E-7</c:v>
                </c:pt>
                <c:pt idx="793">
                  <c:v>8.6929999999999998E-7</c:v>
                </c:pt>
                <c:pt idx="794">
                  <c:v>8.6929999999999998E-7</c:v>
                </c:pt>
                <c:pt idx="795">
                  <c:v>8.6929999999999998E-7</c:v>
                </c:pt>
                <c:pt idx="796">
                  <c:v>8.6929999999999998E-7</c:v>
                </c:pt>
                <c:pt idx="797">
                  <c:v>8.6929999999999998E-7</c:v>
                </c:pt>
                <c:pt idx="798">
                  <c:v>8.6929999999999998E-7</c:v>
                </c:pt>
                <c:pt idx="799">
                  <c:v>8.6929999999999998E-7</c:v>
                </c:pt>
                <c:pt idx="800">
                  <c:v>8.6929999999999998E-7</c:v>
                </c:pt>
                <c:pt idx="801">
                  <c:v>8.6929999999999998E-7</c:v>
                </c:pt>
                <c:pt idx="802">
                  <c:v>8.6929999999999998E-7</c:v>
                </c:pt>
                <c:pt idx="803">
                  <c:v>8.6929999999999998E-7</c:v>
                </c:pt>
                <c:pt idx="804">
                  <c:v>8.6929999999999998E-7</c:v>
                </c:pt>
                <c:pt idx="805">
                  <c:v>8.6929999999999998E-7</c:v>
                </c:pt>
                <c:pt idx="806">
                  <c:v>8.6929999999999998E-7</c:v>
                </c:pt>
                <c:pt idx="807">
                  <c:v>8.6929999999999998E-7</c:v>
                </c:pt>
                <c:pt idx="808">
                  <c:v>8.6929999999999998E-7</c:v>
                </c:pt>
                <c:pt idx="809">
                  <c:v>8.6929999999999998E-7</c:v>
                </c:pt>
                <c:pt idx="810">
                  <c:v>8.6929999999999998E-7</c:v>
                </c:pt>
                <c:pt idx="811">
                  <c:v>8.6929999999999998E-7</c:v>
                </c:pt>
                <c:pt idx="812">
                  <c:v>8.6929999999999998E-7</c:v>
                </c:pt>
                <c:pt idx="813">
                  <c:v>8.6929999999999998E-7</c:v>
                </c:pt>
                <c:pt idx="814">
                  <c:v>8.6929999999999998E-7</c:v>
                </c:pt>
                <c:pt idx="815">
                  <c:v>8.6929999999999998E-7</c:v>
                </c:pt>
                <c:pt idx="816">
                  <c:v>8.6929999999999998E-7</c:v>
                </c:pt>
                <c:pt idx="817">
                  <c:v>8.6929999999999998E-7</c:v>
                </c:pt>
                <c:pt idx="818">
                  <c:v>8.6929999999999998E-7</c:v>
                </c:pt>
                <c:pt idx="819">
                  <c:v>8.6939999999999999E-7</c:v>
                </c:pt>
                <c:pt idx="820">
                  <c:v>8.6939999999999999E-7</c:v>
                </c:pt>
                <c:pt idx="821">
                  <c:v>8.6939999999999999E-7</c:v>
                </c:pt>
                <c:pt idx="822">
                  <c:v>8.6939999999999999E-7</c:v>
                </c:pt>
                <c:pt idx="823">
                  <c:v>8.6939999999999999E-7</c:v>
                </c:pt>
                <c:pt idx="824">
                  <c:v>8.6939999999999999E-7</c:v>
                </c:pt>
                <c:pt idx="825">
                  <c:v>8.6939999999999999E-7</c:v>
                </c:pt>
                <c:pt idx="826">
                  <c:v>8.6939999999999999E-7</c:v>
                </c:pt>
                <c:pt idx="827">
                  <c:v>8.6939999999999999E-7</c:v>
                </c:pt>
                <c:pt idx="828">
                  <c:v>8.6939999999999999E-7</c:v>
                </c:pt>
                <c:pt idx="829">
                  <c:v>8.6939999999999999E-7</c:v>
                </c:pt>
                <c:pt idx="830">
                  <c:v>8.6939999999999999E-7</c:v>
                </c:pt>
                <c:pt idx="831">
                  <c:v>8.6939999999999999E-7</c:v>
                </c:pt>
                <c:pt idx="832">
                  <c:v>8.6939999999999999E-7</c:v>
                </c:pt>
                <c:pt idx="833">
                  <c:v>8.6939999999999999E-7</c:v>
                </c:pt>
                <c:pt idx="834">
                  <c:v>8.6939999999999999E-7</c:v>
                </c:pt>
                <c:pt idx="835">
                  <c:v>8.6939999999999999E-7</c:v>
                </c:pt>
                <c:pt idx="836">
                  <c:v>8.6939999999999999E-7</c:v>
                </c:pt>
                <c:pt idx="837">
                  <c:v>8.6939999999999999E-7</c:v>
                </c:pt>
                <c:pt idx="838">
                  <c:v>8.6939999999999999E-7</c:v>
                </c:pt>
                <c:pt idx="839">
                  <c:v>8.6939999999999999E-7</c:v>
                </c:pt>
                <c:pt idx="840">
                  <c:v>8.6939999999999999E-7</c:v>
                </c:pt>
                <c:pt idx="841">
                  <c:v>8.6939999999999999E-7</c:v>
                </c:pt>
                <c:pt idx="842">
                  <c:v>8.6939999999999999E-7</c:v>
                </c:pt>
                <c:pt idx="843">
                  <c:v>8.6939999999999999E-7</c:v>
                </c:pt>
                <c:pt idx="844">
                  <c:v>8.6939999999999999E-7</c:v>
                </c:pt>
                <c:pt idx="845">
                  <c:v>8.6939999999999999E-7</c:v>
                </c:pt>
                <c:pt idx="846">
                  <c:v>8.6939999999999999E-7</c:v>
                </c:pt>
                <c:pt idx="847">
                  <c:v>8.6939999999999999E-7</c:v>
                </c:pt>
                <c:pt idx="848">
                  <c:v>8.6939999999999999E-7</c:v>
                </c:pt>
                <c:pt idx="849">
                  <c:v>8.6939999999999999E-7</c:v>
                </c:pt>
                <c:pt idx="850">
                  <c:v>8.6939999999999999E-7</c:v>
                </c:pt>
                <c:pt idx="851">
                  <c:v>8.6939999999999999E-7</c:v>
                </c:pt>
                <c:pt idx="852">
                  <c:v>8.6939999999999999E-7</c:v>
                </c:pt>
                <c:pt idx="853">
                  <c:v>8.6939999999999999E-7</c:v>
                </c:pt>
                <c:pt idx="854">
                  <c:v>8.6939999999999999E-7</c:v>
                </c:pt>
                <c:pt idx="855">
                  <c:v>8.6939999999999999E-7</c:v>
                </c:pt>
                <c:pt idx="856">
                  <c:v>8.6939999999999999E-7</c:v>
                </c:pt>
                <c:pt idx="857">
                  <c:v>8.6939999999999999E-7</c:v>
                </c:pt>
                <c:pt idx="858">
                  <c:v>8.6939999999999999E-7</c:v>
                </c:pt>
                <c:pt idx="859">
                  <c:v>8.6939999999999999E-7</c:v>
                </c:pt>
                <c:pt idx="860">
                  <c:v>8.6939999999999999E-7</c:v>
                </c:pt>
                <c:pt idx="861">
                  <c:v>8.6939999999999999E-7</c:v>
                </c:pt>
                <c:pt idx="862">
                  <c:v>8.6939999999999999E-7</c:v>
                </c:pt>
                <c:pt idx="863">
                  <c:v>8.6939999999999999E-7</c:v>
                </c:pt>
                <c:pt idx="864">
                  <c:v>8.6939999999999999E-7</c:v>
                </c:pt>
                <c:pt idx="865">
                  <c:v>8.6939999999999999E-7</c:v>
                </c:pt>
                <c:pt idx="866">
                  <c:v>8.6939999999999999E-7</c:v>
                </c:pt>
                <c:pt idx="867">
                  <c:v>8.6939999999999999E-7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0CE-411D-B5C2-3E207B1BC383}"/>
            </c:ext>
          </c:extLst>
        </c:ser>
        <c:ser>
          <c:idx val="4"/>
          <c:order val="3"/>
          <c:tx>
            <c:v>Elliptical beam @200kV x0.75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'Elliptical beam @200kV x0.75'!$F$3:$F$870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4.9399999999999999E-3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5.6480000000000002E-3</c:v>
                </c:pt>
                <c:pt idx="28">
                  <c:v>5.9049999999999997E-3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7.0439999999999999E-3</c:v>
                </c:pt>
                <c:pt idx="33">
                  <c:v>7.3559999999999997E-3</c:v>
                </c:pt>
                <c:pt idx="34">
                  <c:v>7.6800000000000002E-3</c:v>
                </c:pt>
                <c:pt idx="35">
                  <c:v>8.0149999999999996E-3</c:v>
                </c:pt>
                <c:pt idx="36">
                  <c:v>8.3619999999999996E-3</c:v>
                </c:pt>
                <c:pt idx="37">
                  <c:v>8.7200000000000003E-3</c:v>
                </c:pt>
                <c:pt idx="38">
                  <c:v>9.0900000000000009E-3</c:v>
                </c:pt>
                <c:pt idx="39">
                  <c:v>9.4719999999999995E-3</c:v>
                </c:pt>
                <c:pt idx="40">
                  <c:v>9.8659999999999998E-3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7.1720000000000006E-2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7.6069999999999999E-2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9.5079999999999998E-2</c:v>
                </c:pt>
                <c:pt idx="139">
                  <c:v>9.622E-2</c:v>
                </c:pt>
                <c:pt idx="140">
                  <c:v>9.7350000000000006E-2</c:v>
                </c:pt>
                <c:pt idx="141">
                  <c:v>9.8489999999999994E-2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x0.75'!$C$3:$C$870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7.6030000000000003E-9</c:v>
                </c:pt>
                <c:pt idx="2">
                  <c:v>1.1220000000000001E-8</c:v>
                </c:pt>
                <c:pt idx="3">
                  <c:v>1.55E-8</c:v>
                </c:pt>
                <c:pt idx="4">
                  <c:v>2.0030000000000001E-8</c:v>
                </c:pt>
                <c:pt idx="5">
                  <c:v>2.4690000000000001E-8</c:v>
                </c:pt>
                <c:pt idx="6">
                  <c:v>2.9420000000000001E-8</c:v>
                </c:pt>
                <c:pt idx="7">
                  <c:v>3.421E-8</c:v>
                </c:pt>
                <c:pt idx="8">
                  <c:v>3.9050000000000002E-8</c:v>
                </c:pt>
                <c:pt idx="9">
                  <c:v>4.3929999999999997E-8</c:v>
                </c:pt>
                <c:pt idx="10">
                  <c:v>4.8849999999999997E-8</c:v>
                </c:pt>
                <c:pt idx="11">
                  <c:v>5.3799999999999999E-8</c:v>
                </c:pt>
                <c:pt idx="12">
                  <c:v>5.8789999999999999E-8</c:v>
                </c:pt>
                <c:pt idx="13">
                  <c:v>6.3819999999999998E-8</c:v>
                </c:pt>
                <c:pt idx="14">
                  <c:v>6.8880000000000005E-8</c:v>
                </c:pt>
                <c:pt idx="15">
                  <c:v>7.3980000000000005E-8</c:v>
                </c:pt>
                <c:pt idx="16">
                  <c:v>7.9119999999999996E-8</c:v>
                </c:pt>
                <c:pt idx="17">
                  <c:v>8.4310000000000005E-8</c:v>
                </c:pt>
                <c:pt idx="18">
                  <c:v>8.9529999999999995E-8</c:v>
                </c:pt>
                <c:pt idx="19">
                  <c:v>9.4800000000000002E-8</c:v>
                </c:pt>
                <c:pt idx="20">
                  <c:v>1.001E-7</c:v>
                </c:pt>
                <c:pt idx="21">
                  <c:v>1.055E-7</c:v>
                </c:pt>
                <c:pt idx="22">
                  <c:v>1.1089999999999999E-7</c:v>
                </c:pt>
                <c:pt idx="23">
                  <c:v>1.165E-7</c:v>
                </c:pt>
                <c:pt idx="24">
                  <c:v>1.2209999999999999E-7</c:v>
                </c:pt>
                <c:pt idx="25">
                  <c:v>1.2779999999999999E-7</c:v>
                </c:pt>
                <c:pt idx="26">
                  <c:v>1.3360000000000001E-7</c:v>
                </c:pt>
                <c:pt idx="27">
                  <c:v>1.395E-7</c:v>
                </c:pt>
                <c:pt idx="28">
                  <c:v>1.455E-7</c:v>
                </c:pt>
                <c:pt idx="29">
                  <c:v>1.518E-7</c:v>
                </c:pt>
                <c:pt idx="30">
                  <c:v>1.5809999999999999E-7</c:v>
                </c:pt>
                <c:pt idx="31">
                  <c:v>1.6470000000000001E-7</c:v>
                </c:pt>
                <c:pt idx="32">
                  <c:v>1.7149999999999999E-7</c:v>
                </c:pt>
                <c:pt idx="33">
                  <c:v>1.7849999999999999E-7</c:v>
                </c:pt>
                <c:pt idx="34">
                  <c:v>1.857E-7</c:v>
                </c:pt>
                <c:pt idx="35">
                  <c:v>1.9320000000000001E-7</c:v>
                </c:pt>
                <c:pt idx="36">
                  <c:v>2.0090000000000001E-7</c:v>
                </c:pt>
                <c:pt idx="37">
                  <c:v>2.089E-7</c:v>
                </c:pt>
                <c:pt idx="38">
                  <c:v>2.1720000000000001E-7</c:v>
                </c:pt>
                <c:pt idx="39">
                  <c:v>2.258E-7</c:v>
                </c:pt>
                <c:pt idx="40">
                  <c:v>2.347E-7</c:v>
                </c:pt>
                <c:pt idx="41">
                  <c:v>2.4390000000000001E-7</c:v>
                </c:pt>
                <c:pt idx="42">
                  <c:v>2.5349999999999999E-7</c:v>
                </c:pt>
                <c:pt idx="43">
                  <c:v>2.6329999999999998E-7</c:v>
                </c:pt>
                <c:pt idx="44">
                  <c:v>2.734E-7</c:v>
                </c:pt>
                <c:pt idx="45">
                  <c:v>2.8389999999999999E-7</c:v>
                </c:pt>
                <c:pt idx="46">
                  <c:v>2.946E-7</c:v>
                </c:pt>
                <c:pt idx="47">
                  <c:v>3.0569999999999999E-7</c:v>
                </c:pt>
                <c:pt idx="48">
                  <c:v>3.171E-7</c:v>
                </c:pt>
                <c:pt idx="49">
                  <c:v>3.2870000000000003E-7</c:v>
                </c:pt>
                <c:pt idx="50">
                  <c:v>3.4069999999999997E-7</c:v>
                </c:pt>
                <c:pt idx="51">
                  <c:v>3.5279999999999998E-7</c:v>
                </c:pt>
                <c:pt idx="52">
                  <c:v>3.6520000000000001E-7</c:v>
                </c:pt>
                <c:pt idx="53">
                  <c:v>3.7780000000000001E-7</c:v>
                </c:pt>
                <c:pt idx="54">
                  <c:v>3.9060000000000002E-7</c:v>
                </c:pt>
                <c:pt idx="55">
                  <c:v>4.0340000000000003E-7</c:v>
                </c:pt>
                <c:pt idx="56">
                  <c:v>4.164E-7</c:v>
                </c:pt>
                <c:pt idx="57">
                  <c:v>4.2940000000000002E-7</c:v>
                </c:pt>
                <c:pt idx="58">
                  <c:v>4.4239999999999999E-7</c:v>
                </c:pt>
                <c:pt idx="59">
                  <c:v>4.5530000000000001E-7</c:v>
                </c:pt>
                <c:pt idx="60">
                  <c:v>4.6820000000000002E-7</c:v>
                </c:pt>
                <c:pt idx="61">
                  <c:v>4.8090000000000002E-7</c:v>
                </c:pt>
                <c:pt idx="62">
                  <c:v>4.9360000000000003E-7</c:v>
                </c:pt>
                <c:pt idx="63">
                  <c:v>5.0610000000000001E-7</c:v>
                </c:pt>
                <c:pt idx="64">
                  <c:v>5.1839999999999998E-7</c:v>
                </c:pt>
                <c:pt idx="65">
                  <c:v>5.3060000000000005E-7</c:v>
                </c:pt>
                <c:pt idx="66">
                  <c:v>5.426E-7</c:v>
                </c:pt>
                <c:pt idx="67">
                  <c:v>5.5440000000000004E-7</c:v>
                </c:pt>
                <c:pt idx="68">
                  <c:v>5.6599999999999996E-7</c:v>
                </c:pt>
                <c:pt idx="69">
                  <c:v>5.7729999999999996E-7</c:v>
                </c:pt>
                <c:pt idx="70">
                  <c:v>5.8830000000000005E-7</c:v>
                </c:pt>
                <c:pt idx="71">
                  <c:v>5.99E-7</c:v>
                </c:pt>
                <c:pt idx="72">
                  <c:v>6.0930000000000004E-7</c:v>
                </c:pt>
                <c:pt idx="73">
                  <c:v>6.1920000000000004E-7</c:v>
                </c:pt>
                <c:pt idx="74">
                  <c:v>6.2870000000000001E-7</c:v>
                </c:pt>
                <c:pt idx="75">
                  <c:v>6.3770000000000005E-7</c:v>
                </c:pt>
                <c:pt idx="76">
                  <c:v>6.4629999999999996E-7</c:v>
                </c:pt>
                <c:pt idx="77">
                  <c:v>6.5440000000000004E-7</c:v>
                </c:pt>
                <c:pt idx="78">
                  <c:v>6.6189999999999996E-7</c:v>
                </c:pt>
                <c:pt idx="79">
                  <c:v>6.6899999999999997E-7</c:v>
                </c:pt>
                <c:pt idx="80">
                  <c:v>6.7560000000000004E-7</c:v>
                </c:pt>
                <c:pt idx="81">
                  <c:v>6.8169999999999997E-7</c:v>
                </c:pt>
                <c:pt idx="82">
                  <c:v>6.8739999999999997E-7</c:v>
                </c:pt>
                <c:pt idx="83">
                  <c:v>6.9260000000000005E-7</c:v>
                </c:pt>
                <c:pt idx="84">
                  <c:v>6.9729999999999998E-7</c:v>
                </c:pt>
                <c:pt idx="85">
                  <c:v>7.0159999999999998E-7</c:v>
                </c:pt>
                <c:pt idx="86">
                  <c:v>7.0549999999999996E-7</c:v>
                </c:pt>
                <c:pt idx="87">
                  <c:v>7.0900000000000001E-7</c:v>
                </c:pt>
                <c:pt idx="88">
                  <c:v>7.1210000000000003E-7</c:v>
                </c:pt>
                <c:pt idx="89">
                  <c:v>7.1490000000000003E-7</c:v>
                </c:pt>
                <c:pt idx="90">
                  <c:v>7.1719999999999999E-7</c:v>
                </c:pt>
                <c:pt idx="91">
                  <c:v>7.1910000000000003E-7</c:v>
                </c:pt>
                <c:pt idx="92">
                  <c:v>7.2070000000000004E-7</c:v>
                </c:pt>
                <c:pt idx="93">
                  <c:v>7.2190000000000003E-7</c:v>
                </c:pt>
                <c:pt idx="94">
                  <c:v>7.2269999999999998E-7</c:v>
                </c:pt>
                <c:pt idx="95">
                  <c:v>7.2320000000000002E-7</c:v>
                </c:pt>
                <c:pt idx="96">
                  <c:v>7.2330000000000002E-7</c:v>
                </c:pt>
                <c:pt idx="97">
                  <c:v>7.2310000000000001E-7</c:v>
                </c:pt>
                <c:pt idx="98">
                  <c:v>7.2249999999999996E-7</c:v>
                </c:pt>
                <c:pt idx="99">
                  <c:v>7.2170000000000001E-7</c:v>
                </c:pt>
                <c:pt idx="100">
                  <c:v>7.2060000000000003E-7</c:v>
                </c:pt>
                <c:pt idx="101">
                  <c:v>7.1920000000000003E-7</c:v>
                </c:pt>
                <c:pt idx="102">
                  <c:v>7.1750000000000001E-7</c:v>
                </c:pt>
                <c:pt idx="103">
                  <c:v>7.1559999999999998E-7</c:v>
                </c:pt>
                <c:pt idx="104">
                  <c:v>7.1350000000000003E-7</c:v>
                </c:pt>
                <c:pt idx="105">
                  <c:v>7.1109999999999996E-7</c:v>
                </c:pt>
                <c:pt idx="106">
                  <c:v>7.0849999999999997E-7</c:v>
                </c:pt>
                <c:pt idx="107">
                  <c:v>7.0569999999999997E-7</c:v>
                </c:pt>
                <c:pt idx="108">
                  <c:v>7.0269999999999996E-7</c:v>
                </c:pt>
                <c:pt idx="109">
                  <c:v>6.9950000000000004E-7</c:v>
                </c:pt>
                <c:pt idx="110">
                  <c:v>6.9609999999999999E-7</c:v>
                </c:pt>
                <c:pt idx="111">
                  <c:v>6.9240000000000003E-7</c:v>
                </c:pt>
                <c:pt idx="112">
                  <c:v>6.8859999999999996E-7</c:v>
                </c:pt>
                <c:pt idx="113">
                  <c:v>6.8449999999999997E-7</c:v>
                </c:pt>
                <c:pt idx="114">
                  <c:v>6.8019999999999996E-7</c:v>
                </c:pt>
                <c:pt idx="115">
                  <c:v>6.7570000000000005E-7</c:v>
                </c:pt>
                <c:pt idx="116">
                  <c:v>6.708E-7</c:v>
                </c:pt>
                <c:pt idx="117">
                  <c:v>6.6570000000000004E-7</c:v>
                </c:pt>
                <c:pt idx="118">
                  <c:v>6.6020000000000005E-7</c:v>
                </c:pt>
                <c:pt idx="119">
                  <c:v>6.5450000000000004E-7</c:v>
                </c:pt>
                <c:pt idx="120">
                  <c:v>6.4880000000000004E-7</c:v>
                </c:pt>
                <c:pt idx="121">
                  <c:v>6.4310000000000003E-7</c:v>
                </c:pt>
                <c:pt idx="122">
                  <c:v>6.3799999999999997E-7</c:v>
                </c:pt>
                <c:pt idx="123">
                  <c:v>6.3359999999999996E-7</c:v>
                </c:pt>
                <c:pt idx="124">
                  <c:v>6.3040000000000003E-7</c:v>
                </c:pt>
                <c:pt idx="125">
                  <c:v>6.285E-7</c:v>
                </c:pt>
                <c:pt idx="126">
                  <c:v>6.2770000000000004E-7</c:v>
                </c:pt>
                <c:pt idx="127">
                  <c:v>6.2750000000000003E-7</c:v>
                </c:pt>
                <c:pt idx="128">
                  <c:v>6.272E-7</c:v>
                </c:pt>
                <c:pt idx="129">
                  <c:v>6.2630000000000004E-7</c:v>
                </c:pt>
                <c:pt idx="130">
                  <c:v>6.2419999999999999E-7</c:v>
                </c:pt>
                <c:pt idx="131">
                  <c:v>6.2099999999999996E-7</c:v>
                </c:pt>
                <c:pt idx="132">
                  <c:v>6.1699999999999998E-7</c:v>
                </c:pt>
                <c:pt idx="133">
                  <c:v>6.1279999999999998E-7</c:v>
                </c:pt>
                <c:pt idx="134">
                  <c:v>6.0930000000000004E-7</c:v>
                </c:pt>
                <c:pt idx="135">
                  <c:v>6.0709999999999998E-7</c:v>
                </c:pt>
                <c:pt idx="136">
                  <c:v>6.0640000000000003E-7</c:v>
                </c:pt>
                <c:pt idx="137">
                  <c:v>6.074E-7</c:v>
                </c:pt>
                <c:pt idx="138">
                  <c:v>6.0959999999999995E-7</c:v>
                </c:pt>
                <c:pt idx="139">
                  <c:v>6.1259999999999997E-7</c:v>
                </c:pt>
                <c:pt idx="140">
                  <c:v>6.1600000000000001E-7</c:v>
                </c:pt>
                <c:pt idx="141">
                  <c:v>6.1930000000000005E-7</c:v>
                </c:pt>
                <c:pt idx="142">
                  <c:v>6.2229999999999995E-7</c:v>
                </c:pt>
                <c:pt idx="143">
                  <c:v>6.2470000000000003E-7</c:v>
                </c:pt>
                <c:pt idx="144">
                  <c:v>6.2659999999999996E-7</c:v>
                </c:pt>
                <c:pt idx="145">
                  <c:v>6.2799999999999996E-7</c:v>
                </c:pt>
                <c:pt idx="146">
                  <c:v>6.2900000000000003E-7</c:v>
                </c:pt>
                <c:pt idx="147">
                  <c:v>6.3E-7</c:v>
                </c:pt>
                <c:pt idx="148">
                  <c:v>6.3089999999999996E-7</c:v>
                </c:pt>
                <c:pt idx="149">
                  <c:v>6.3190000000000004E-7</c:v>
                </c:pt>
                <c:pt idx="150">
                  <c:v>6.3290000000000001E-7</c:v>
                </c:pt>
                <c:pt idx="151">
                  <c:v>6.3409999999999999E-7</c:v>
                </c:pt>
                <c:pt idx="152">
                  <c:v>6.3529999999999998E-7</c:v>
                </c:pt>
                <c:pt idx="153">
                  <c:v>6.3639999999999995E-7</c:v>
                </c:pt>
                <c:pt idx="154">
                  <c:v>6.3750000000000004E-7</c:v>
                </c:pt>
                <c:pt idx="155">
                  <c:v>6.3850000000000001E-7</c:v>
                </c:pt>
                <c:pt idx="156">
                  <c:v>6.3939999999999997E-7</c:v>
                </c:pt>
                <c:pt idx="157">
                  <c:v>6.4020000000000003E-7</c:v>
                </c:pt>
                <c:pt idx="158">
                  <c:v>6.4099999999999998E-7</c:v>
                </c:pt>
                <c:pt idx="159">
                  <c:v>6.4190000000000005E-7</c:v>
                </c:pt>
                <c:pt idx="160">
                  <c:v>6.427E-7</c:v>
                </c:pt>
                <c:pt idx="161">
                  <c:v>6.4369999999999997E-7</c:v>
                </c:pt>
                <c:pt idx="162">
                  <c:v>6.4470000000000005E-7</c:v>
                </c:pt>
                <c:pt idx="163">
                  <c:v>6.4590000000000003E-7</c:v>
                </c:pt>
                <c:pt idx="164">
                  <c:v>6.4710000000000002E-7</c:v>
                </c:pt>
                <c:pt idx="165">
                  <c:v>6.4840000000000001E-7</c:v>
                </c:pt>
                <c:pt idx="166">
                  <c:v>6.497E-7</c:v>
                </c:pt>
                <c:pt idx="167">
                  <c:v>6.5089999999999999E-7</c:v>
                </c:pt>
                <c:pt idx="168">
                  <c:v>6.5199999999999996E-7</c:v>
                </c:pt>
                <c:pt idx="169">
                  <c:v>6.5300000000000004E-7</c:v>
                </c:pt>
                <c:pt idx="170">
                  <c:v>6.539E-7</c:v>
                </c:pt>
                <c:pt idx="171">
                  <c:v>6.5479999999999996E-7</c:v>
                </c:pt>
                <c:pt idx="172">
                  <c:v>6.5550000000000001E-7</c:v>
                </c:pt>
                <c:pt idx="173">
                  <c:v>6.5619999999999996E-7</c:v>
                </c:pt>
                <c:pt idx="174">
                  <c:v>6.5680000000000001E-7</c:v>
                </c:pt>
                <c:pt idx="175">
                  <c:v>6.5740000000000005E-7</c:v>
                </c:pt>
                <c:pt idx="176">
                  <c:v>6.5789999999999998E-7</c:v>
                </c:pt>
                <c:pt idx="177">
                  <c:v>6.5840000000000002E-7</c:v>
                </c:pt>
                <c:pt idx="178">
                  <c:v>6.5880000000000005E-7</c:v>
                </c:pt>
                <c:pt idx="179">
                  <c:v>6.5909999999999997E-7</c:v>
                </c:pt>
                <c:pt idx="180">
                  <c:v>6.5939999999999999E-7</c:v>
                </c:pt>
                <c:pt idx="181">
                  <c:v>6.5970000000000001E-7</c:v>
                </c:pt>
                <c:pt idx="182">
                  <c:v>6.5990000000000003E-7</c:v>
                </c:pt>
                <c:pt idx="183">
                  <c:v>6.6010000000000004E-7</c:v>
                </c:pt>
                <c:pt idx="184">
                  <c:v>6.6020000000000005E-7</c:v>
                </c:pt>
                <c:pt idx="185">
                  <c:v>6.6039999999999996E-7</c:v>
                </c:pt>
                <c:pt idx="186">
                  <c:v>6.6049999999999997E-7</c:v>
                </c:pt>
                <c:pt idx="187">
                  <c:v>6.6059999999999997E-7</c:v>
                </c:pt>
                <c:pt idx="188">
                  <c:v>6.6069999999999998E-7</c:v>
                </c:pt>
                <c:pt idx="189">
                  <c:v>6.6079999999999999E-7</c:v>
                </c:pt>
                <c:pt idx="190">
                  <c:v>6.6079999999999999E-7</c:v>
                </c:pt>
                <c:pt idx="191">
                  <c:v>6.609E-7</c:v>
                </c:pt>
                <c:pt idx="192">
                  <c:v>6.609E-7</c:v>
                </c:pt>
                <c:pt idx="193">
                  <c:v>6.61E-7</c:v>
                </c:pt>
                <c:pt idx="194">
                  <c:v>6.61E-7</c:v>
                </c:pt>
                <c:pt idx="195">
                  <c:v>6.6110000000000001E-7</c:v>
                </c:pt>
                <c:pt idx="196">
                  <c:v>6.6110000000000001E-7</c:v>
                </c:pt>
                <c:pt idx="197">
                  <c:v>6.6110000000000001E-7</c:v>
                </c:pt>
                <c:pt idx="198">
                  <c:v>6.6120000000000002E-7</c:v>
                </c:pt>
                <c:pt idx="199">
                  <c:v>6.6120000000000002E-7</c:v>
                </c:pt>
                <c:pt idx="200">
                  <c:v>6.6120000000000002E-7</c:v>
                </c:pt>
                <c:pt idx="201">
                  <c:v>6.6120000000000002E-7</c:v>
                </c:pt>
                <c:pt idx="202">
                  <c:v>6.6120000000000002E-7</c:v>
                </c:pt>
                <c:pt idx="203">
                  <c:v>6.6120000000000002E-7</c:v>
                </c:pt>
                <c:pt idx="204">
                  <c:v>6.6120000000000002E-7</c:v>
                </c:pt>
                <c:pt idx="205">
                  <c:v>6.6130000000000003E-7</c:v>
                </c:pt>
                <c:pt idx="206">
                  <c:v>6.6130000000000003E-7</c:v>
                </c:pt>
                <c:pt idx="207">
                  <c:v>6.6130000000000003E-7</c:v>
                </c:pt>
                <c:pt idx="208">
                  <c:v>6.6130000000000003E-7</c:v>
                </c:pt>
                <c:pt idx="209">
                  <c:v>6.6130000000000003E-7</c:v>
                </c:pt>
                <c:pt idx="210">
                  <c:v>6.6130000000000003E-7</c:v>
                </c:pt>
                <c:pt idx="211">
                  <c:v>6.6130000000000003E-7</c:v>
                </c:pt>
                <c:pt idx="212">
                  <c:v>6.6130000000000003E-7</c:v>
                </c:pt>
                <c:pt idx="213">
                  <c:v>6.6130000000000003E-7</c:v>
                </c:pt>
                <c:pt idx="214">
                  <c:v>6.6130000000000003E-7</c:v>
                </c:pt>
                <c:pt idx="215">
                  <c:v>6.6130000000000003E-7</c:v>
                </c:pt>
                <c:pt idx="216">
                  <c:v>6.6130000000000003E-7</c:v>
                </c:pt>
                <c:pt idx="217">
                  <c:v>6.6130000000000003E-7</c:v>
                </c:pt>
                <c:pt idx="218">
                  <c:v>6.6130000000000003E-7</c:v>
                </c:pt>
                <c:pt idx="219">
                  <c:v>6.6130000000000003E-7</c:v>
                </c:pt>
                <c:pt idx="220">
                  <c:v>6.6130000000000003E-7</c:v>
                </c:pt>
                <c:pt idx="221">
                  <c:v>6.6140000000000003E-7</c:v>
                </c:pt>
                <c:pt idx="222">
                  <c:v>6.6140000000000003E-7</c:v>
                </c:pt>
                <c:pt idx="223">
                  <c:v>6.6140000000000003E-7</c:v>
                </c:pt>
                <c:pt idx="224">
                  <c:v>6.6140000000000003E-7</c:v>
                </c:pt>
                <c:pt idx="225">
                  <c:v>6.6140000000000003E-7</c:v>
                </c:pt>
                <c:pt idx="226">
                  <c:v>6.6140000000000003E-7</c:v>
                </c:pt>
                <c:pt idx="227">
                  <c:v>6.6140000000000003E-7</c:v>
                </c:pt>
                <c:pt idx="228">
                  <c:v>6.6140000000000003E-7</c:v>
                </c:pt>
                <c:pt idx="229">
                  <c:v>6.6140000000000003E-7</c:v>
                </c:pt>
                <c:pt idx="230">
                  <c:v>6.6140000000000003E-7</c:v>
                </c:pt>
                <c:pt idx="231">
                  <c:v>6.6140000000000003E-7</c:v>
                </c:pt>
                <c:pt idx="232">
                  <c:v>6.6140000000000003E-7</c:v>
                </c:pt>
                <c:pt idx="233">
                  <c:v>6.6140000000000003E-7</c:v>
                </c:pt>
                <c:pt idx="234">
                  <c:v>6.6140000000000003E-7</c:v>
                </c:pt>
                <c:pt idx="235">
                  <c:v>6.6140000000000003E-7</c:v>
                </c:pt>
                <c:pt idx="236">
                  <c:v>6.6140000000000003E-7</c:v>
                </c:pt>
                <c:pt idx="237">
                  <c:v>6.6140000000000003E-7</c:v>
                </c:pt>
                <c:pt idx="238">
                  <c:v>6.6140000000000003E-7</c:v>
                </c:pt>
                <c:pt idx="239">
                  <c:v>6.6140000000000003E-7</c:v>
                </c:pt>
                <c:pt idx="240">
                  <c:v>6.6140000000000003E-7</c:v>
                </c:pt>
                <c:pt idx="241">
                  <c:v>6.6140000000000003E-7</c:v>
                </c:pt>
                <c:pt idx="242">
                  <c:v>6.6150000000000004E-7</c:v>
                </c:pt>
                <c:pt idx="243">
                  <c:v>6.6150000000000004E-7</c:v>
                </c:pt>
                <c:pt idx="244">
                  <c:v>6.6150000000000004E-7</c:v>
                </c:pt>
                <c:pt idx="245">
                  <c:v>6.6150000000000004E-7</c:v>
                </c:pt>
                <c:pt idx="246">
                  <c:v>6.6150000000000004E-7</c:v>
                </c:pt>
                <c:pt idx="247">
                  <c:v>6.6150000000000004E-7</c:v>
                </c:pt>
                <c:pt idx="248">
                  <c:v>6.6150000000000004E-7</c:v>
                </c:pt>
                <c:pt idx="249">
                  <c:v>6.6150000000000004E-7</c:v>
                </c:pt>
                <c:pt idx="250">
                  <c:v>6.6150000000000004E-7</c:v>
                </c:pt>
                <c:pt idx="251">
                  <c:v>6.6150000000000004E-7</c:v>
                </c:pt>
                <c:pt idx="252">
                  <c:v>6.6150000000000004E-7</c:v>
                </c:pt>
                <c:pt idx="253">
                  <c:v>6.6150000000000004E-7</c:v>
                </c:pt>
                <c:pt idx="254">
                  <c:v>6.6150000000000004E-7</c:v>
                </c:pt>
                <c:pt idx="255">
                  <c:v>6.6150000000000004E-7</c:v>
                </c:pt>
                <c:pt idx="256">
                  <c:v>6.6150000000000004E-7</c:v>
                </c:pt>
                <c:pt idx="257">
                  <c:v>6.6150000000000004E-7</c:v>
                </c:pt>
                <c:pt idx="258">
                  <c:v>6.6150000000000004E-7</c:v>
                </c:pt>
                <c:pt idx="259">
                  <c:v>6.6150000000000004E-7</c:v>
                </c:pt>
                <c:pt idx="260">
                  <c:v>6.6150000000000004E-7</c:v>
                </c:pt>
                <c:pt idx="261">
                  <c:v>6.6150000000000004E-7</c:v>
                </c:pt>
                <c:pt idx="262">
                  <c:v>6.6150000000000004E-7</c:v>
                </c:pt>
                <c:pt idx="263">
                  <c:v>6.6150000000000004E-7</c:v>
                </c:pt>
                <c:pt idx="264">
                  <c:v>6.6150000000000004E-7</c:v>
                </c:pt>
                <c:pt idx="265">
                  <c:v>6.6150000000000004E-7</c:v>
                </c:pt>
                <c:pt idx="266">
                  <c:v>6.6160000000000005E-7</c:v>
                </c:pt>
                <c:pt idx="267">
                  <c:v>6.6160000000000005E-7</c:v>
                </c:pt>
                <c:pt idx="268">
                  <c:v>6.6160000000000005E-7</c:v>
                </c:pt>
                <c:pt idx="269">
                  <c:v>6.6160000000000005E-7</c:v>
                </c:pt>
                <c:pt idx="270">
                  <c:v>6.6160000000000005E-7</c:v>
                </c:pt>
                <c:pt idx="271">
                  <c:v>6.6160000000000005E-7</c:v>
                </c:pt>
                <c:pt idx="272">
                  <c:v>6.6160000000000005E-7</c:v>
                </c:pt>
                <c:pt idx="273">
                  <c:v>6.6160000000000005E-7</c:v>
                </c:pt>
                <c:pt idx="274">
                  <c:v>6.6160000000000005E-7</c:v>
                </c:pt>
                <c:pt idx="275">
                  <c:v>6.6160000000000005E-7</c:v>
                </c:pt>
                <c:pt idx="276">
                  <c:v>6.6160000000000005E-7</c:v>
                </c:pt>
                <c:pt idx="277">
                  <c:v>6.6160000000000005E-7</c:v>
                </c:pt>
                <c:pt idx="278">
                  <c:v>6.6160000000000005E-7</c:v>
                </c:pt>
                <c:pt idx="279">
                  <c:v>6.6160000000000005E-7</c:v>
                </c:pt>
                <c:pt idx="280">
                  <c:v>6.6160000000000005E-7</c:v>
                </c:pt>
                <c:pt idx="281">
                  <c:v>6.6160000000000005E-7</c:v>
                </c:pt>
                <c:pt idx="282">
                  <c:v>6.6160000000000005E-7</c:v>
                </c:pt>
                <c:pt idx="283">
                  <c:v>6.6160000000000005E-7</c:v>
                </c:pt>
                <c:pt idx="284">
                  <c:v>6.6160000000000005E-7</c:v>
                </c:pt>
                <c:pt idx="285">
                  <c:v>6.6160000000000005E-7</c:v>
                </c:pt>
                <c:pt idx="286">
                  <c:v>6.6160000000000005E-7</c:v>
                </c:pt>
                <c:pt idx="287">
                  <c:v>6.6160000000000005E-7</c:v>
                </c:pt>
                <c:pt idx="288">
                  <c:v>6.6160000000000005E-7</c:v>
                </c:pt>
                <c:pt idx="289">
                  <c:v>6.6160000000000005E-7</c:v>
                </c:pt>
                <c:pt idx="290">
                  <c:v>6.6160000000000005E-7</c:v>
                </c:pt>
                <c:pt idx="291">
                  <c:v>6.6160000000000005E-7</c:v>
                </c:pt>
                <c:pt idx="292">
                  <c:v>6.6169999999999995E-7</c:v>
                </c:pt>
                <c:pt idx="293">
                  <c:v>6.6169999999999995E-7</c:v>
                </c:pt>
                <c:pt idx="294">
                  <c:v>6.6169999999999995E-7</c:v>
                </c:pt>
                <c:pt idx="295">
                  <c:v>6.6169999999999995E-7</c:v>
                </c:pt>
                <c:pt idx="296">
                  <c:v>6.6169999999999995E-7</c:v>
                </c:pt>
                <c:pt idx="297">
                  <c:v>6.6169999999999995E-7</c:v>
                </c:pt>
                <c:pt idx="298">
                  <c:v>6.6169999999999995E-7</c:v>
                </c:pt>
                <c:pt idx="299">
                  <c:v>6.6169999999999995E-7</c:v>
                </c:pt>
                <c:pt idx="300">
                  <c:v>6.6169999999999995E-7</c:v>
                </c:pt>
                <c:pt idx="301">
                  <c:v>6.6169999999999995E-7</c:v>
                </c:pt>
                <c:pt idx="302">
                  <c:v>6.6169999999999995E-7</c:v>
                </c:pt>
                <c:pt idx="303">
                  <c:v>6.6169999999999995E-7</c:v>
                </c:pt>
                <c:pt idx="304">
                  <c:v>6.6169999999999995E-7</c:v>
                </c:pt>
                <c:pt idx="305">
                  <c:v>6.6169999999999995E-7</c:v>
                </c:pt>
                <c:pt idx="306">
                  <c:v>6.6169999999999995E-7</c:v>
                </c:pt>
                <c:pt idx="307">
                  <c:v>6.6169999999999995E-7</c:v>
                </c:pt>
                <c:pt idx="308">
                  <c:v>6.6169999999999995E-7</c:v>
                </c:pt>
                <c:pt idx="309">
                  <c:v>6.6169999999999995E-7</c:v>
                </c:pt>
                <c:pt idx="310">
                  <c:v>6.6169999999999995E-7</c:v>
                </c:pt>
                <c:pt idx="311">
                  <c:v>6.6169999999999995E-7</c:v>
                </c:pt>
                <c:pt idx="312">
                  <c:v>6.6169999999999995E-7</c:v>
                </c:pt>
                <c:pt idx="313">
                  <c:v>6.6169999999999995E-7</c:v>
                </c:pt>
                <c:pt idx="314">
                  <c:v>6.6169999999999995E-7</c:v>
                </c:pt>
                <c:pt idx="315">
                  <c:v>6.6169999999999995E-7</c:v>
                </c:pt>
                <c:pt idx="316">
                  <c:v>6.6169999999999995E-7</c:v>
                </c:pt>
                <c:pt idx="317">
                  <c:v>6.6169999999999995E-7</c:v>
                </c:pt>
                <c:pt idx="318">
                  <c:v>6.6169999999999995E-7</c:v>
                </c:pt>
                <c:pt idx="319">
                  <c:v>6.6169999999999995E-7</c:v>
                </c:pt>
                <c:pt idx="320">
                  <c:v>6.6169999999999995E-7</c:v>
                </c:pt>
                <c:pt idx="321">
                  <c:v>6.6169999999999995E-7</c:v>
                </c:pt>
                <c:pt idx="322">
                  <c:v>6.6179999999999996E-7</c:v>
                </c:pt>
                <c:pt idx="323">
                  <c:v>6.6179999999999996E-7</c:v>
                </c:pt>
                <c:pt idx="324">
                  <c:v>6.6179999999999996E-7</c:v>
                </c:pt>
                <c:pt idx="325">
                  <c:v>6.6179999999999996E-7</c:v>
                </c:pt>
                <c:pt idx="326">
                  <c:v>6.6179999999999996E-7</c:v>
                </c:pt>
                <c:pt idx="327">
                  <c:v>6.6179999999999996E-7</c:v>
                </c:pt>
                <c:pt idx="328">
                  <c:v>6.6179999999999996E-7</c:v>
                </c:pt>
                <c:pt idx="329">
                  <c:v>6.6179999999999996E-7</c:v>
                </c:pt>
                <c:pt idx="330">
                  <c:v>6.6179999999999996E-7</c:v>
                </c:pt>
                <c:pt idx="331">
                  <c:v>6.6179999999999996E-7</c:v>
                </c:pt>
                <c:pt idx="332">
                  <c:v>6.6179999999999996E-7</c:v>
                </c:pt>
                <c:pt idx="333">
                  <c:v>6.6179999999999996E-7</c:v>
                </c:pt>
                <c:pt idx="334">
                  <c:v>6.6179999999999996E-7</c:v>
                </c:pt>
                <c:pt idx="335">
                  <c:v>6.6179999999999996E-7</c:v>
                </c:pt>
                <c:pt idx="336">
                  <c:v>6.6179999999999996E-7</c:v>
                </c:pt>
                <c:pt idx="337">
                  <c:v>6.6179999999999996E-7</c:v>
                </c:pt>
                <c:pt idx="338">
                  <c:v>6.6179999999999996E-7</c:v>
                </c:pt>
                <c:pt idx="339">
                  <c:v>6.6179999999999996E-7</c:v>
                </c:pt>
                <c:pt idx="340">
                  <c:v>6.6179999999999996E-7</c:v>
                </c:pt>
                <c:pt idx="341">
                  <c:v>6.6179999999999996E-7</c:v>
                </c:pt>
                <c:pt idx="342">
                  <c:v>6.6179999999999996E-7</c:v>
                </c:pt>
                <c:pt idx="343">
                  <c:v>6.6179999999999996E-7</c:v>
                </c:pt>
                <c:pt idx="344">
                  <c:v>6.6179999999999996E-7</c:v>
                </c:pt>
                <c:pt idx="345">
                  <c:v>6.6179999999999996E-7</c:v>
                </c:pt>
                <c:pt idx="346">
                  <c:v>6.6179999999999996E-7</c:v>
                </c:pt>
                <c:pt idx="347">
                  <c:v>6.6179999999999996E-7</c:v>
                </c:pt>
                <c:pt idx="348">
                  <c:v>6.6179999999999996E-7</c:v>
                </c:pt>
                <c:pt idx="349">
                  <c:v>6.6179999999999996E-7</c:v>
                </c:pt>
                <c:pt idx="350">
                  <c:v>6.6179999999999996E-7</c:v>
                </c:pt>
                <c:pt idx="351">
                  <c:v>6.6179999999999996E-7</c:v>
                </c:pt>
                <c:pt idx="352">
                  <c:v>6.6179999999999996E-7</c:v>
                </c:pt>
                <c:pt idx="353">
                  <c:v>6.6179999999999996E-7</c:v>
                </c:pt>
                <c:pt idx="354">
                  <c:v>6.6189999999999996E-7</c:v>
                </c:pt>
                <c:pt idx="355">
                  <c:v>6.6189999999999996E-7</c:v>
                </c:pt>
                <c:pt idx="356">
                  <c:v>6.6189999999999996E-7</c:v>
                </c:pt>
                <c:pt idx="357">
                  <c:v>6.6189999999999996E-7</c:v>
                </c:pt>
                <c:pt idx="358">
                  <c:v>6.6189999999999996E-7</c:v>
                </c:pt>
                <c:pt idx="359">
                  <c:v>6.6189999999999996E-7</c:v>
                </c:pt>
                <c:pt idx="360">
                  <c:v>6.6189999999999996E-7</c:v>
                </c:pt>
                <c:pt idx="361">
                  <c:v>6.6189999999999996E-7</c:v>
                </c:pt>
                <c:pt idx="362">
                  <c:v>6.6189999999999996E-7</c:v>
                </c:pt>
                <c:pt idx="363">
                  <c:v>6.6189999999999996E-7</c:v>
                </c:pt>
                <c:pt idx="364">
                  <c:v>6.6189999999999996E-7</c:v>
                </c:pt>
                <c:pt idx="365">
                  <c:v>6.6189999999999996E-7</c:v>
                </c:pt>
                <c:pt idx="366">
                  <c:v>6.6189999999999996E-7</c:v>
                </c:pt>
                <c:pt idx="367">
                  <c:v>6.6189999999999996E-7</c:v>
                </c:pt>
                <c:pt idx="368">
                  <c:v>6.6189999999999996E-7</c:v>
                </c:pt>
                <c:pt idx="369">
                  <c:v>6.6189999999999996E-7</c:v>
                </c:pt>
                <c:pt idx="370">
                  <c:v>6.6189999999999996E-7</c:v>
                </c:pt>
                <c:pt idx="371">
                  <c:v>6.6189999999999996E-7</c:v>
                </c:pt>
                <c:pt idx="372">
                  <c:v>6.6189999999999996E-7</c:v>
                </c:pt>
                <c:pt idx="373">
                  <c:v>6.6189999999999996E-7</c:v>
                </c:pt>
                <c:pt idx="374">
                  <c:v>6.6189999999999996E-7</c:v>
                </c:pt>
                <c:pt idx="375">
                  <c:v>6.6189999999999996E-7</c:v>
                </c:pt>
                <c:pt idx="376">
                  <c:v>6.6189999999999996E-7</c:v>
                </c:pt>
                <c:pt idx="377">
                  <c:v>6.6189999999999996E-7</c:v>
                </c:pt>
                <c:pt idx="378">
                  <c:v>6.6189999999999996E-7</c:v>
                </c:pt>
                <c:pt idx="379">
                  <c:v>6.6189999999999996E-7</c:v>
                </c:pt>
                <c:pt idx="380">
                  <c:v>6.6189999999999996E-7</c:v>
                </c:pt>
                <c:pt idx="381">
                  <c:v>6.6189999999999996E-7</c:v>
                </c:pt>
                <c:pt idx="382">
                  <c:v>6.6189999999999996E-7</c:v>
                </c:pt>
                <c:pt idx="383">
                  <c:v>6.6189999999999996E-7</c:v>
                </c:pt>
                <c:pt idx="384">
                  <c:v>6.6189999999999996E-7</c:v>
                </c:pt>
                <c:pt idx="385">
                  <c:v>6.6189999999999996E-7</c:v>
                </c:pt>
                <c:pt idx="386">
                  <c:v>6.6189999999999996E-7</c:v>
                </c:pt>
                <c:pt idx="387">
                  <c:v>6.6189999999999996E-7</c:v>
                </c:pt>
                <c:pt idx="388">
                  <c:v>6.6189999999999996E-7</c:v>
                </c:pt>
                <c:pt idx="389">
                  <c:v>6.6189999999999996E-7</c:v>
                </c:pt>
                <c:pt idx="390">
                  <c:v>6.6199999999999997E-7</c:v>
                </c:pt>
                <c:pt idx="391">
                  <c:v>6.6199999999999997E-7</c:v>
                </c:pt>
                <c:pt idx="392">
                  <c:v>6.6199999999999997E-7</c:v>
                </c:pt>
                <c:pt idx="393">
                  <c:v>6.6199999999999997E-7</c:v>
                </c:pt>
                <c:pt idx="394">
                  <c:v>6.6199999999999997E-7</c:v>
                </c:pt>
                <c:pt idx="395">
                  <c:v>6.6199999999999997E-7</c:v>
                </c:pt>
                <c:pt idx="396">
                  <c:v>6.6199999999999997E-7</c:v>
                </c:pt>
                <c:pt idx="397">
                  <c:v>6.6199999999999997E-7</c:v>
                </c:pt>
                <c:pt idx="398">
                  <c:v>6.6199999999999997E-7</c:v>
                </c:pt>
                <c:pt idx="399">
                  <c:v>6.6199999999999997E-7</c:v>
                </c:pt>
                <c:pt idx="400">
                  <c:v>6.6199999999999997E-7</c:v>
                </c:pt>
                <c:pt idx="401">
                  <c:v>6.6199999999999997E-7</c:v>
                </c:pt>
                <c:pt idx="402">
                  <c:v>6.6199999999999997E-7</c:v>
                </c:pt>
                <c:pt idx="403">
                  <c:v>6.6199999999999997E-7</c:v>
                </c:pt>
                <c:pt idx="404">
                  <c:v>6.6199999999999997E-7</c:v>
                </c:pt>
                <c:pt idx="405">
                  <c:v>6.6199999999999997E-7</c:v>
                </c:pt>
                <c:pt idx="406">
                  <c:v>6.6199999999999997E-7</c:v>
                </c:pt>
                <c:pt idx="407">
                  <c:v>6.6199999999999997E-7</c:v>
                </c:pt>
                <c:pt idx="408">
                  <c:v>6.6199999999999997E-7</c:v>
                </c:pt>
                <c:pt idx="409">
                  <c:v>6.6199999999999997E-7</c:v>
                </c:pt>
                <c:pt idx="410">
                  <c:v>6.6199999999999997E-7</c:v>
                </c:pt>
                <c:pt idx="411">
                  <c:v>6.6199999999999997E-7</c:v>
                </c:pt>
                <c:pt idx="412">
                  <c:v>6.6199999999999997E-7</c:v>
                </c:pt>
                <c:pt idx="413">
                  <c:v>6.6199999999999997E-7</c:v>
                </c:pt>
                <c:pt idx="414">
                  <c:v>6.6199999999999997E-7</c:v>
                </c:pt>
                <c:pt idx="415">
                  <c:v>6.6199999999999997E-7</c:v>
                </c:pt>
                <c:pt idx="416">
                  <c:v>6.6199999999999997E-7</c:v>
                </c:pt>
                <c:pt idx="417">
                  <c:v>6.6199999999999997E-7</c:v>
                </c:pt>
                <c:pt idx="418">
                  <c:v>6.6199999999999997E-7</c:v>
                </c:pt>
                <c:pt idx="419">
                  <c:v>6.6199999999999997E-7</c:v>
                </c:pt>
                <c:pt idx="420">
                  <c:v>6.6199999999999997E-7</c:v>
                </c:pt>
                <c:pt idx="421">
                  <c:v>6.6199999999999997E-7</c:v>
                </c:pt>
                <c:pt idx="422">
                  <c:v>6.6199999999999997E-7</c:v>
                </c:pt>
                <c:pt idx="423">
                  <c:v>6.6199999999999997E-7</c:v>
                </c:pt>
                <c:pt idx="424">
                  <c:v>6.6199999999999997E-7</c:v>
                </c:pt>
                <c:pt idx="425">
                  <c:v>6.6199999999999997E-7</c:v>
                </c:pt>
                <c:pt idx="426">
                  <c:v>6.6199999999999997E-7</c:v>
                </c:pt>
                <c:pt idx="427">
                  <c:v>6.6209999999999998E-7</c:v>
                </c:pt>
                <c:pt idx="428">
                  <c:v>6.6209999999999998E-7</c:v>
                </c:pt>
                <c:pt idx="429">
                  <c:v>6.6209999999999998E-7</c:v>
                </c:pt>
                <c:pt idx="430">
                  <c:v>6.6209999999999998E-7</c:v>
                </c:pt>
                <c:pt idx="431">
                  <c:v>6.6209999999999998E-7</c:v>
                </c:pt>
                <c:pt idx="432">
                  <c:v>6.6209999999999998E-7</c:v>
                </c:pt>
                <c:pt idx="433">
                  <c:v>6.6209999999999998E-7</c:v>
                </c:pt>
                <c:pt idx="434">
                  <c:v>6.6209999999999998E-7</c:v>
                </c:pt>
                <c:pt idx="435">
                  <c:v>6.6209999999999998E-7</c:v>
                </c:pt>
                <c:pt idx="436">
                  <c:v>6.6209999999999998E-7</c:v>
                </c:pt>
                <c:pt idx="437">
                  <c:v>6.6209999999999998E-7</c:v>
                </c:pt>
                <c:pt idx="438">
                  <c:v>6.6209999999999998E-7</c:v>
                </c:pt>
                <c:pt idx="439">
                  <c:v>6.6209999999999998E-7</c:v>
                </c:pt>
                <c:pt idx="440">
                  <c:v>6.6209999999999998E-7</c:v>
                </c:pt>
                <c:pt idx="441">
                  <c:v>6.6209999999999998E-7</c:v>
                </c:pt>
                <c:pt idx="442">
                  <c:v>6.6209999999999998E-7</c:v>
                </c:pt>
                <c:pt idx="443">
                  <c:v>6.6209999999999998E-7</c:v>
                </c:pt>
                <c:pt idx="444">
                  <c:v>6.6209999999999998E-7</c:v>
                </c:pt>
                <c:pt idx="445">
                  <c:v>6.6209999999999998E-7</c:v>
                </c:pt>
                <c:pt idx="446">
                  <c:v>6.6209999999999998E-7</c:v>
                </c:pt>
                <c:pt idx="447">
                  <c:v>6.6209999999999998E-7</c:v>
                </c:pt>
                <c:pt idx="448">
                  <c:v>6.6209999999999998E-7</c:v>
                </c:pt>
                <c:pt idx="449">
                  <c:v>6.6209999999999998E-7</c:v>
                </c:pt>
                <c:pt idx="450">
                  <c:v>6.6209999999999998E-7</c:v>
                </c:pt>
                <c:pt idx="451">
                  <c:v>6.6209999999999998E-7</c:v>
                </c:pt>
                <c:pt idx="452">
                  <c:v>6.6209999999999998E-7</c:v>
                </c:pt>
                <c:pt idx="453">
                  <c:v>6.6209999999999998E-7</c:v>
                </c:pt>
                <c:pt idx="454">
                  <c:v>6.6209999999999998E-7</c:v>
                </c:pt>
                <c:pt idx="455">
                  <c:v>6.6209999999999998E-7</c:v>
                </c:pt>
                <c:pt idx="456">
                  <c:v>6.6209999999999998E-7</c:v>
                </c:pt>
                <c:pt idx="457">
                  <c:v>6.6209999999999998E-7</c:v>
                </c:pt>
                <c:pt idx="458">
                  <c:v>6.6209999999999998E-7</c:v>
                </c:pt>
                <c:pt idx="459">
                  <c:v>6.6209999999999998E-7</c:v>
                </c:pt>
                <c:pt idx="460">
                  <c:v>6.6209999999999998E-7</c:v>
                </c:pt>
                <c:pt idx="461">
                  <c:v>6.6209999999999998E-7</c:v>
                </c:pt>
                <c:pt idx="462">
                  <c:v>6.6209999999999998E-7</c:v>
                </c:pt>
                <c:pt idx="463">
                  <c:v>6.6209999999999998E-7</c:v>
                </c:pt>
                <c:pt idx="464">
                  <c:v>6.6209999999999998E-7</c:v>
                </c:pt>
                <c:pt idx="465">
                  <c:v>6.6209999999999998E-7</c:v>
                </c:pt>
                <c:pt idx="466">
                  <c:v>6.6209999999999998E-7</c:v>
                </c:pt>
                <c:pt idx="467">
                  <c:v>6.6219999999999999E-7</c:v>
                </c:pt>
                <c:pt idx="468">
                  <c:v>6.6219999999999999E-7</c:v>
                </c:pt>
                <c:pt idx="469">
                  <c:v>6.6219999999999999E-7</c:v>
                </c:pt>
                <c:pt idx="470">
                  <c:v>6.6219999999999999E-7</c:v>
                </c:pt>
                <c:pt idx="471">
                  <c:v>6.6219999999999999E-7</c:v>
                </c:pt>
                <c:pt idx="472">
                  <c:v>6.6219999999999999E-7</c:v>
                </c:pt>
                <c:pt idx="473">
                  <c:v>6.6219999999999999E-7</c:v>
                </c:pt>
                <c:pt idx="474">
                  <c:v>6.6219999999999999E-7</c:v>
                </c:pt>
                <c:pt idx="475">
                  <c:v>6.6219999999999999E-7</c:v>
                </c:pt>
                <c:pt idx="476">
                  <c:v>6.6219999999999999E-7</c:v>
                </c:pt>
                <c:pt idx="477">
                  <c:v>6.6219999999999999E-7</c:v>
                </c:pt>
                <c:pt idx="478">
                  <c:v>6.6219999999999999E-7</c:v>
                </c:pt>
                <c:pt idx="479">
                  <c:v>6.6219999999999999E-7</c:v>
                </c:pt>
                <c:pt idx="480">
                  <c:v>6.6219999999999999E-7</c:v>
                </c:pt>
                <c:pt idx="481">
                  <c:v>6.6219999999999999E-7</c:v>
                </c:pt>
                <c:pt idx="482">
                  <c:v>6.6219999999999999E-7</c:v>
                </c:pt>
                <c:pt idx="483">
                  <c:v>6.6219999999999999E-7</c:v>
                </c:pt>
                <c:pt idx="484">
                  <c:v>6.6219999999999999E-7</c:v>
                </c:pt>
                <c:pt idx="485">
                  <c:v>6.6219999999999999E-7</c:v>
                </c:pt>
                <c:pt idx="486">
                  <c:v>6.6219999999999999E-7</c:v>
                </c:pt>
                <c:pt idx="487">
                  <c:v>6.6219999999999999E-7</c:v>
                </c:pt>
                <c:pt idx="488">
                  <c:v>6.6219999999999999E-7</c:v>
                </c:pt>
                <c:pt idx="489">
                  <c:v>6.6219999999999999E-7</c:v>
                </c:pt>
                <c:pt idx="490">
                  <c:v>6.6219999999999999E-7</c:v>
                </c:pt>
                <c:pt idx="491">
                  <c:v>6.6219999999999999E-7</c:v>
                </c:pt>
                <c:pt idx="492">
                  <c:v>6.6219999999999999E-7</c:v>
                </c:pt>
                <c:pt idx="493">
                  <c:v>6.6219999999999999E-7</c:v>
                </c:pt>
                <c:pt idx="494">
                  <c:v>6.6219999999999999E-7</c:v>
                </c:pt>
                <c:pt idx="495">
                  <c:v>6.6219999999999999E-7</c:v>
                </c:pt>
                <c:pt idx="496">
                  <c:v>6.6219999999999999E-7</c:v>
                </c:pt>
                <c:pt idx="497">
                  <c:v>6.6219999999999999E-7</c:v>
                </c:pt>
                <c:pt idx="498">
                  <c:v>6.6219999999999999E-7</c:v>
                </c:pt>
                <c:pt idx="499">
                  <c:v>6.6219999999999999E-7</c:v>
                </c:pt>
                <c:pt idx="500">
                  <c:v>6.6219999999999999E-7</c:v>
                </c:pt>
                <c:pt idx="501">
                  <c:v>6.6219999999999999E-7</c:v>
                </c:pt>
                <c:pt idx="502">
                  <c:v>6.6219999999999999E-7</c:v>
                </c:pt>
                <c:pt idx="503">
                  <c:v>6.6219999999999999E-7</c:v>
                </c:pt>
                <c:pt idx="504">
                  <c:v>6.6219999999999999E-7</c:v>
                </c:pt>
                <c:pt idx="505">
                  <c:v>6.6219999999999999E-7</c:v>
                </c:pt>
                <c:pt idx="506">
                  <c:v>6.6219999999999999E-7</c:v>
                </c:pt>
                <c:pt idx="507">
                  <c:v>6.6219999999999999E-7</c:v>
                </c:pt>
                <c:pt idx="508">
                  <c:v>6.6219999999999999E-7</c:v>
                </c:pt>
                <c:pt idx="509">
                  <c:v>6.6229999999999999E-7</c:v>
                </c:pt>
                <c:pt idx="510">
                  <c:v>6.6229999999999999E-7</c:v>
                </c:pt>
                <c:pt idx="511">
                  <c:v>6.6229999999999999E-7</c:v>
                </c:pt>
                <c:pt idx="512">
                  <c:v>6.6229999999999999E-7</c:v>
                </c:pt>
                <c:pt idx="513">
                  <c:v>6.6229999999999999E-7</c:v>
                </c:pt>
                <c:pt idx="514">
                  <c:v>6.6229999999999999E-7</c:v>
                </c:pt>
                <c:pt idx="515">
                  <c:v>6.6229999999999999E-7</c:v>
                </c:pt>
                <c:pt idx="516">
                  <c:v>6.6229999999999999E-7</c:v>
                </c:pt>
                <c:pt idx="517">
                  <c:v>6.6229999999999999E-7</c:v>
                </c:pt>
                <c:pt idx="518">
                  <c:v>6.6229999999999999E-7</c:v>
                </c:pt>
                <c:pt idx="519">
                  <c:v>6.6229999999999999E-7</c:v>
                </c:pt>
                <c:pt idx="520">
                  <c:v>6.6229999999999999E-7</c:v>
                </c:pt>
                <c:pt idx="521">
                  <c:v>6.6229999999999999E-7</c:v>
                </c:pt>
                <c:pt idx="522">
                  <c:v>6.6229999999999999E-7</c:v>
                </c:pt>
                <c:pt idx="523">
                  <c:v>6.6229999999999999E-7</c:v>
                </c:pt>
                <c:pt idx="524">
                  <c:v>6.6229999999999999E-7</c:v>
                </c:pt>
                <c:pt idx="525">
                  <c:v>6.6229999999999999E-7</c:v>
                </c:pt>
                <c:pt idx="526">
                  <c:v>6.6229999999999999E-7</c:v>
                </c:pt>
                <c:pt idx="527">
                  <c:v>6.6229999999999999E-7</c:v>
                </c:pt>
                <c:pt idx="528">
                  <c:v>6.6229999999999999E-7</c:v>
                </c:pt>
                <c:pt idx="529">
                  <c:v>6.6229999999999999E-7</c:v>
                </c:pt>
                <c:pt idx="530">
                  <c:v>6.6229999999999999E-7</c:v>
                </c:pt>
                <c:pt idx="531">
                  <c:v>6.6229999999999999E-7</c:v>
                </c:pt>
                <c:pt idx="532">
                  <c:v>6.6229999999999999E-7</c:v>
                </c:pt>
                <c:pt idx="533">
                  <c:v>6.6229999999999999E-7</c:v>
                </c:pt>
                <c:pt idx="534">
                  <c:v>6.6229999999999999E-7</c:v>
                </c:pt>
                <c:pt idx="535">
                  <c:v>6.6229999999999999E-7</c:v>
                </c:pt>
                <c:pt idx="536">
                  <c:v>6.6229999999999999E-7</c:v>
                </c:pt>
                <c:pt idx="537">
                  <c:v>6.6229999999999999E-7</c:v>
                </c:pt>
                <c:pt idx="538">
                  <c:v>6.6229999999999999E-7</c:v>
                </c:pt>
                <c:pt idx="539">
                  <c:v>6.6229999999999999E-7</c:v>
                </c:pt>
                <c:pt idx="540">
                  <c:v>6.6229999999999999E-7</c:v>
                </c:pt>
                <c:pt idx="541">
                  <c:v>6.6229999999999999E-7</c:v>
                </c:pt>
                <c:pt idx="542">
                  <c:v>6.6229999999999999E-7</c:v>
                </c:pt>
                <c:pt idx="543">
                  <c:v>6.6229999999999999E-7</c:v>
                </c:pt>
                <c:pt idx="544">
                  <c:v>6.6229999999999999E-7</c:v>
                </c:pt>
                <c:pt idx="545">
                  <c:v>6.6229999999999999E-7</c:v>
                </c:pt>
                <c:pt idx="546">
                  <c:v>6.6229999999999999E-7</c:v>
                </c:pt>
                <c:pt idx="547">
                  <c:v>6.6229999999999999E-7</c:v>
                </c:pt>
                <c:pt idx="548">
                  <c:v>6.6229999999999999E-7</c:v>
                </c:pt>
                <c:pt idx="549">
                  <c:v>6.6229999999999999E-7</c:v>
                </c:pt>
                <c:pt idx="550">
                  <c:v>6.6229999999999999E-7</c:v>
                </c:pt>
                <c:pt idx="551">
                  <c:v>6.624E-7</c:v>
                </c:pt>
                <c:pt idx="552">
                  <c:v>6.624E-7</c:v>
                </c:pt>
                <c:pt idx="553">
                  <c:v>6.624E-7</c:v>
                </c:pt>
                <c:pt idx="554">
                  <c:v>6.624E-7</c:v>
                </c:pt>
                <c:pt idx="555">
                  <c:v>6.624E-7</c:v>
                </c:pt>
                <c:pt idx="556">
                  <c:v>6.624E-7</c:v>
                </c:pt>
                <c:pt idx="557">
                  <c:v>6.624E-7</c:v>
                </c:pt>
                <c:pt idx="558">
                  <c:v>6.624E-7</c:v>
                </c:pt>
                <c:pt idx="559">
                  <c:v>6.624E-7</c:v>
                </c:pt>
                <c:pt idx="560">
                  <c:v>6.624E-7</c:v>
                </c:pt>
                <c:pt idx="561">
                  <c:v>6.624E-7</c:v>
                </c:pt>
                <c:pt idx="562">
                  <c:v>6.624E-7</c:v>
                </c:pt>
                <c:pt idx="563">
                  <c:v>6.624E-7</c:v>
                </c:pt>
                <c:pt idx="564">
                  <c:v>6.624E-7</c:v>
                </c:pt>
                <c:pt idx="565">
                  <c:v>6.624E-7</c:v>
                </c:pt>
                <c:pt idx="566">
                  <c:v>6.624E-7</c:v>
                </c:pt>
                <c:pt idx="567">
                  <c:v>6.624E-7</c:v>
                </c:pt>
                <c:pt idx="568">
                  <c:v>6.624E-7</c:v>
                </c:pt>
                <c:pt idx="569">
                  <c:v>6.624E-7</c:v>
                </c:pt>
                <c:pt idx="570">
                  <c:v>6.624E-7</c:v>
                </c:pt>
                <c:pt idx="571">
                  <c:v>6.624E-7</c:v>
                </c:pt>
                <c:pt idx="572">
                  <c:v>6.624E-7</c:v>
                </c:pt>
                <c:pt idx="573">
                  <c:v>6.624E-7</c:v>
                </c:pt>
                <c:pt idx="574">
                  <c:v>6.624E-7</c:v>
                </c:pt>
                <c:pt idx="575">
                  <c:v>6.624E-7</c:v>
                </c:pt>
                <c:pt idx="576">
                  <c:v>6.624E-7</c:v>
                </c:pt>
                <c:pt idx="577">
                  <c:v>6.624E-7</c:v>
                </c:pt>
                <c:pt idx="578">
                  <c:v>6.624E-7</c:v>
                </c:pt>
                <c:pt idx="579">
                  <c:v>6.624E-7</c:v>
                </c:pt>
                <c:pt idx="580">
                  <c:v>6.624E-7</c:v>
                </c:pt>
                <c:pt idx="581">
                  <c:v>6.624E-7</c:v>
                </c:pt>
                <c:pt idx="582">
                  <c:v>6.624E-7</c:v>
                </c:pt>
                <c:pt idx="583">
                  <c:v>6.624E-7</c:v>
                </c:pt>
                <c:pt idx="584">
                  <c:v>6.624E-7</c:v>
                </c:pt>
                <c:pt idx="585">
                  <c:v>6.624E-7</c:v>
                </c:pt>
                <c:pt idx="586">
                  <c:v>6.624E-7</c:v>
                </c:pt>
                <c:pt idx="587">
                  <c:v>6.624E-7</c:v>
                </c:pt>
                <c:pt idx="588">
                  <c:v>6.624E-7</c:v>
                </c:pt>
                <c:pt idx="589">
                  <c:v>6.624E-7</c:v>
                </c:pt>
                <c:pt idx="590">
                  <c:v>6.624E-7</c:v>
                </c:pt>
                <c:pt idx="591">
                  <c:v>6.624E-7</c:v>
                </c:pt>
                <c:pt idx="592">
                  <c:v>6.624E-7</c:v>
                </c:pt>
                <c:pt idx="593">
                  <c:v>6.624E-7</c:v>
                </c:pt>
                <c:pt idx="594">
                  <c:v>6.6250000000000001E-7</c:v>
                </c:pt>
                <c:pt idx="595">
                  <c:v>6.6250000000000001E-7</c:v>
                </c:pt>
                <c:pt idx="596">
                  <c:v>6.6250000000000001E-7</c:v>
                </c:pt>
                <c:pt idx="597">
                  <c:v>6.6250000000000001E-7</c:v>
                </c:pt>
                <c:pt idx="598">
                  <c:v>6.6250000000000001E-7</c:v>
                </c:pt>
                <c:pt idx="599">
                  <c:v>6.6250000000000001E-7</c:v>
                </c:pt>
                <c:pt idx="600">
                  <c:v>6.6250000000000001E-7</c:v>
                </c:pt>
                <c:pt idx="601">
                  <c:v>6.6250000000000001E-7</c:v>
                </c:pt>
                <c:pt idx="602">
                  <c:v>6.6250000000000001E-7</c:v>
                </c:pt>
                <c:pt idx="603">
                  <c:v>6.6250000000000001E-7</c:v>
                </c:pt>
                <c:pt idx="604">
                  <c:v>6.6250000000000001E-7</c:v>
                </c:pt>
                <c:pt idx="605">
                  <c:v>6.6250000000000001E-7</c:v>
                </c:pt>
                <c:pt idx="606">
                  <c:v>6.6250000000000001E-7</c:v>
                </c:pt>
                <c:pt idx="607">
                  <c:v>6.6250000000000001E-7</c:v>
                </c:pt>
                <c:pt idx="608">
                  <c:v>6.6250000000000001E-7</c:v>
                </c:pt>
                <c:pt idx="609">
                  <c:v>6.6250000000000001E-7</c:v>
                </c:pt>
                <c:pt idx="610">
                  <c:v>6.6250000000000001E-7</c:v>
                </c:pt>
                <c:pt idx="611">
                  <c:v>6.6250000000000001E-7</c:v>
                </c:pt>
                <c:pt idx="612">
                  <c:v>6.6250000000000001E-7</c:v>
                </c:pt>
                <c:pt idx="613">
                  <c:v>6.6250000000000001E-7</c:v>
                </c:pt>
                <c:pt idx="614">
                  <c:v>6.6250000000000001E-7</c:v>
                </c:pt>
                <c:pt idx="615">
                  <c:v>6.6250000000000001E-7</c:v>
                </c:pt>
                <c:pt idx="616">
                  <c:v>6.6250000000000001E-7</c:v>
                </c:pt>
                <c:pt idx="617">
                  <c:v>6.6250000000000001E-7</c:v>
                </c:pt>
                <c:pt idx="618">
                  <c:v>6.6250000000000001E-7</c:v>
                </c:pt>
                <c:pt idx="619">
                  <c:v>6.6250000000000001E-7</c:v>
                </c:pt>
                <c:pt idx="620">
                  <c:v>6.6250000000000001E-7</c:v>
                </c:pt>
                <c:pt idx="621">
                  <c:v>6.6250000000000001E-7</c:v>
                </c:pt>
                <c:pt idx="622">
                  <c:v>6.6250000000000001E-7</c:v>
                </c:pt>
                <c:pt idx="623">
                  <c:v>6.6250000000000001E-7</c:v>
                </c:pt>
                <c:pt idx="624">
                  <c:v>6.6250000000000001E-7</c:v>
                </c:pt>
                <c:pt idx="625">
                  <c:v>6.6250000000000001E-7</c:v>
                </c:pt>
                <c:pt idx="626">
                  <c:v>6.6250000000000001E-7</c:v>
                </c:pt>
                <c:pt idx="627">
                  <c:v>6.6250000000000001E-7</c:v>
                </c:pt>
                <c:pt idx="628">
                  <c:v>6.6250000000000001E-7</c:v>
                </c:pt>
                <c:pt idx="629">
                  <c:v>6.6250000000000001E-7</c:v>
                </c:pt>
                <c:pt idx="630">
                  <c:v>6.6250000000000001E-7</c:v>
                </c:pt>
                <c:pt idx="631">
                  <c:v>6.6250000000000001E-7</c:v>
                </c:pt>
                <c:pt idx="632">
                  <c:v>6.6250000000000001E-7</c:v>
                </c:pt>
                <c:pt idx="633">
                  <c:v>6.6250000000000001E-7</c:v>
                </c:pt>
                <c:pt idx="634">
                  <c:v>6.6250000000000001E-7</c:v>
                </c:pt>
                <c:pt idx="635">
                  <c:v>6.6250000000000001E-7</c:v>
                </c:pt>
                <c:pt idx="636">
                  <c:v>6.6250000000000001E-7</c:v>
                </c:pt>
                <c:pt idx="637">
                  <c:v>6.6250000000000001E-7</c:v>
                </c:pt>
                <c:pt idx="638">
                  <c:v>6.6260000000000002E-7</c:v>
                </c:pt>
                <c:pt idx="639">
                  <c:v>6.6260000000000002E-7</c:v>
                </c:pt>
                <c:pt idx="640">
                  <c:v>6.6260000000000002E-7</c:v>
                </c:pt>
                <c:pt idx="641">
                  <c:v>6.6260000000000002E-7</c:v>
                </c:pt>
                <c:pt idx="642">
                  <c:v>6.6260000000000002E-7</c:v>
                </c:pt>
                <c:pt idx="643">
                  <c:v>6.6260000000000002E-7</c:v>
                </c:pt>
                <c:pt idx="644">
                  <c:v>6.6260000000000002E-7</c:v>
                </c:pt>
                <c:pt idx="645">
                  <c:v>6.6260000000000002E-7</c:v>
                </c:pt>
                <c:pt idx="646">
                  <c:v>6.6260000000000002E-7</c:v>
                </c:pt>
                <c:pt idx="647">
                  <c:v>6.6260000000000002E-7</c:v>
                </c:pt>
                <c:pt idx="648">
                  <c:v>6.6260000000000002E-7</c:v>
                </c:pt>
                <c:pt idx="649">
                  <c:v>6.6260000000000002E-7</c:v>
                </c:pt>
                <c:pt idx="650">
                  <c:v>6.6260000000000002E-7</c:v>
                </c:pt>
                <c:pt idx="651">
                  <c:v>6.6260000000000002E-7</c:v>
                </c:pt>
                <c:pt idx="652">
                  <c:v>6.6260000000000002E-7</c:v>
                </c:pt>
                <c:pt idx="653">
                  <c:v>6.6260000000000002E-7</c:v>
                </c:pt>
                <c:pt idx="654">
                  <c:v>6.6260000000000002E-7</c:v>
                </c:pt>
                <c:pt idx="655">
                  <c:v>6.6260000000000002E-7</c:v>
                </c:pt>
                <c:pt idx="656">
                  <c:v>6.6260000000000002E-7</c:v>
                </c:pt>
                <c:pt idx="657">
                  <c:v>6.6260000000000002E-7</c:v>
                </c:pt>
                <c:pt idx="658">
                  <c:v>6.6260000000000002E-7</c:v>
                </c:pt>
                <c:pt idx="659">
                  <c:v>6.6260000000000002E-7</c:v>
                </c:pt>
                <c:pt idx="660">
                  <c:v>6.6260000000000002E-7</c:v>
                </c:pt>
                <c:pt idx="661">
                  <c:v>6.6260000000000002E-7</c:v>
                </c:pt>
                <c:pt idx="662">
                  <c:v>6.6260000000000002E-7</c:v>
                </c:pt>
                <c:pt idx="663">
                  <c:v>6.6260000000000002E-7</c:v>
                </c:pt>
                <c:pt idx="664">
                  <c:v>6.6260000000000002E-7</c:v>
                </c:pt>
                <c:pt idx="665">
                  <c:v>6.6260000000000002E-7</c:v>
                </c:pt>
                <c:pt idx="666">
                  <c:v>6.6260000000000002E-7</c:v>
                </c:pt>
                <c:pt idx="667">
                  <c:v>6.6260000000000002E-7</c:v>
                </c:pt>
                <c:pt idx="668">
                  <c:v>6.6260000000000002E-7</c:v>
                </c:pt>
                <c:pt idx="669">
                  <c:v>6.6260000000000002E-7</c:v>
                </c:pt>
                <c:pt idx="670">
                  <c:v>6.6260000000000002E-7</c:v>
                </c:pt>
                <c:pt idx="671">
                  <c:v>6.6260000000000002E-7</c:v>
                </c:pt>
                <c:pt idx="672">
                  <c:v>6.6260000000000002E-7</c:v>
                </c:pt>
                <c:pt idx="673">
                  <c:v>6.6260000000000002E-7</c:v>
                </c:pt>
                <c:pt idx="674">
                  <c:v>6.6260000000000002E-7</c:v>
                </c:pt>
                <c:pt idx="675">
                  <c:v>6.6260000000000002E-7</c:v>
                </c:pt>
                <c:pt idx="676">
                  <c:v>6.6260000000000002E-7</c:v>
                </c:pt>
                <c:pt idx="677">
                  <c:v>6.6260000000000002E-7</c:v>
                </c:pt>
                <c:pt idx="678">
                  <c:v>6.6260000000000002E-7</c:v>
                </c:pt>
                <c:pt idx="679">
                  <c:v>6.6260000000000002E-7</c:v>
                </c:pt>
                <c:pt idx="680">
                  <c:v>6.6260000000000002E-7</c:v>
                </c:pt>
                <c:pt idx="681">
                  <c:v>6.6260000000000002E-7</c:v>
                </c:pt>
                <c:pt idx="682">
                  <c:v>6.6270000000000002E-7</c:v>
                </c:pt>
                <c:pt idx="683">
                  <c:v>6.6270000000000002E-7</c:v>
                </c:pt>
                <c:pt idx="684">
                  <c:v>6.6270000000000002E-7</c:v>
                </c:pt>
                <c:pt idx="685">
                  <c:v>6.6270000000000002E-7</c:v>
                </c:pt>
                <c:pt idx="686">
                  <c:v>6.6270000000000002E-7</c:v>
                </c:pt>
                <c:pt idx="687">
                  <c:v>6.6270000000000002E-7</c:v>
                </c:pt>
                <c:pt idx="688">
                  <c:v>6.6270000000000002E-7</c:v>
                </c:pt>
                <c:pt idx="689">
                  <c:v>6.6270000000000002E-7</c:v>
                </c:pt>
                <c:pt idx="690">
                  <c:v>6.6270000000000002E-7</c:v>
                </c:pt>
                <c:pt idx="691">
                  <c:v>6.6270000000000002E-7</c:v>
                </c:pt>
                <c:pt idx="692">
                  <c:v>6.6270000000000002E-7</c:v>
                </c:pt>
                <c:pt idx="693">
                  <c:v>6.6270000000000002E-7</c:v>
                </c:pt>
                <c:pt idx="694">
                  <c:v>6.6270000000000002E-7</c:v>
                </c:pt>
                <c:pt idx="695">
                  <c:v>6.6270000000000002E-7</c:v>
                </c:pt>
                <c:pt idx="696">
                  <c:v>6.6270000000000002E-7</c:v>
                </c:pt>
                <c:pt idx="697">
                  <c:v>6.6270000000000002E-7</c:v>
                </c:pt>
                <c:pt idx="698">
                  <c:v>6.6270000000000002E-7</c:v>
                </c:pt>
                <c:pt idx="699">
                  <c:v>6.6270000000000002E-7</c:v>
                </c:pt>
                <c:pt idx="700">
                  <c:v>6.6270000000000002E-7</c:v>
                </c:pt>
                <c:pt idx="701">
                  <c:v>6.6270000000000002E-7</c:v>
                </c:pt>
                <c:pt idx="702">
                  <c:v>6.6270000000000002E-7</c:v>
                </c:pt>
                <c:pt idx="703">
                  <c:v>6.6270000000000002E-7</c:v>
                </c:pt>
                <c:pt idx="704">
                  <c:v>6.6270000000000002E-7</c:v>
                </c:pt>
                <c:pt idx="705">
                  <c:v>6.6270000000000002E-7</c:v>
                </c:pt>
                <c:pt idx="706">
                  <c:v>6.6270000000000002E-7</c:v>
                </c:pt>
                <c:pt idx="707">
                  <c:v>6.6270000000000002E-7</c:v>
                </c:pt>
                <c:pt idx="708">
                  <c:v>6.6270000000000002E-7</c:v>
                </c:pt>
                <c:pt idx="709">
                  <c:v>6.6270000000000002E-7</c:v>
                </c:pt>
                <c:pt idx="710">
                  <c:v>6.6270000000000002E-7</c:v>
                </c:pt>
                <c:pt idx="711">
                  <c:v>6.6270000000000002E-7</c:v>
                </c:pt>
                <c:pt idx="712">
                  <c:v>6.6270000000000002E-7</c:v>
                </c:pt>
                <c:pt idx="713">
                  <c:v>6.6270000000000002E-7</c:v>
                </c:pt>
                <c:pt idx="714">
                  <c:v>6.6270000000000002E-7</c:v>
                </c:pt>
                <c:pt idx="715">
                  <c:v>6.6270000000000002E-7</c:v>
                </c:pt>
                <c:pt idx="716">
                  <c:v>6.6270000000000002E-7</c:v>
                </c:pt>
                <c:pt idx="717">
                  <c:v>6.6270000000000002E-7</c:v>
                </c:pt>
                <c:pt idx="718">
                  <c:v>6.6270000000000002E-7</c:v>
                </c:pt>
                <c:pt idx="719">
                  <c:v>6.6270000000000002E-7</c:v>
                </c:pt>
                <c:pt idx="720">
                  <c:v>6.6270000000000002E-7</c:v>
                </c:pt>
                <c:pt idx="721">
                  <c:v>6.6270000000000002E-7</c:v>
                </c:pt>
                <c:pt idx="722">
                  <c:v>6.6270000000000002E-7</c:v>
                </c:pt>
                <c:pt idx="723">
                  <c:v>6.6270000000000002E-7</c:v>
                </c:pt>
                <c:pt idx="724">
                  <c:v>6.6270000000000002E-7</c:v>
                </c:pt>
                <c:pt idx="725">
                  <c:v>6.6270000000000002E-7</c:v>
                </c:pt>
                <c:pt idx="726">
                  <c:v>6.6280000000000003E-7</c:v>
                </c:pt>
                <c:pt idx="727">
                  <c:v>6.6280000000000003E-7</c:v>
                </c:pt>
                <c:pt idx="728">
                  <c:v>6.6280000000000003E-7</c:v>
                </c:pt>
                <c:pt idx="729">
                  <c:v>6.6280000000000003E-7</c:v>
                </c:pt>
                <c:pt idx="730">
                  <c:v>6.6280000000000003E-7</c:v>
                </c:pt>
                <c:pt idx="731">
                  <c:v>6.6280000000000003E-7</c:v>
                </c:pt>
                <c:pt idx="732">
                  <c:v>6.6280000000000003E-7</c:v>
                </c:pt>
                <c:pt idx="733">
                  <c:v>6.6280000000000003E-7</c:v>
                </c:pt>
                <c:pt idx="734">
                  <c:v>6.6280000000000003E-7</c:v>
                </c:pt>
                <c:pt idx="735">
                  <c:v>6.6280000000000003E-7</c:v>
                </c:pt>
                <c:pt idx="736">
                  <c:v>6.6280000000000003E-7</c:v>
                </c:pt>
                <c:pt idx="737">
                  <c:v>6.6280000000000003E-7</c:v>
                </c:pt>
                <c:pt idx="738">
                  <c:v>6.6280000000000003E-7</c:v>
                </c:pt>
                <c:pt idx="739">
                  <c:v>6.6280000000000003E-7</c:v>
                </c:pt>
                <c:pt idx="740">
                  <c:v>6.6280000000000003E-7</c:v>
                </c:pt>
                <c:pt idx="741">
                  <c:v>6.6280000000000003E-7</c:v>
                </c:pt>
                <c:pt idx="742">
                  <c:v>6.6280000000000003E-7</c:v>
                </c:pt>
                <c:pt idx="743">
                  <c:v>6.6280000000000003E-7</c:v>
                </c:pt>
                <c:pt idx="744">
                  <c:v>6.6280000000000003E-7</c:v>
                </c:pt>
                <c:pt idx="745">
                  <c:v>6.6280000000000003E-7</c:v>
                </c:pt>
                <c:pt idx="746">
                  <c:v>6.6280000000000003E-7</c:v>
                </c:pt>
                <c:pt idx="747">
                  <c:v>6.6280000000000003E-7</c:v>
                </c:pt>
                <c:pt idx="748">
                  <c:v>6.6280000000000003E-7</c:v>
                </c:pt>
                <c:pt idx="749">
                  <c:v>6.6280000000000003E-7</c:v>
                </c:pt>
                <c:pt idx="750">
                  <c:v>6.6280000000000003E-7</c:v>
                </c:pt>
                <c:pt idx="751">
                  <c:v>6.6280000000000003E-7</c:v>
                </c:pt>
                <c:pt idx="752">
                  <c:v>6.6280000000000003E-7</c:v>
                </c:pt>
                <c:pt idx="753">
                  <c:v>6.6280000000000003E-7</c:v>
                </c:pt>
                <c:pt idx="754">
                  <c:v>6.6280000000000003E-7</c:v>
                </c:pt>
                <c:pt idx="755">
                  <c:v>6.6280000000000003E-7</c:v>
                </c:pt>
                <c:pt idx="756">
                  <c:v>6.6280000000000003E-7</c:v>
                </c:pt>
                <c:pt idx="757">
                  <c:v>6.6280000000000003E-7</c:v>
                </c:pt>
                <c:pt idx="758">
                  <c:v>6.6280000000000003E-7</c:v>
                </c:pt>
                <c:pt idx="759">
                  <c:v>6.6280000000000003E-7</c:v>
                </c:pt>
                <c:pt idx="760">
                  <c:v>6.6280000000000003E-7</c:v>
                </c:pt>
                <c:pt idx="761">
                  <c:v>6.6280000000000003E-7</c:v>
                </c:pt>
                <c:pt idx="762">
                  <c:v>6.6280000000000003E-7</c:v>
                </c:pt>
                <c:pt idx="763">
                  <c:v>6.6280000000000003E-7</c:v>
                </c:pt>
                <c:pt idx="764">
                  <c:v>6.6280000000000003E-7</c:v>
                </c:pt>
                <c:pt idx="765">
                  <c:v>6.6280000000000003E-7</c:v>
                </c:pt>
                <c:pt idx="766">
                  <c:v>6.6280000000000003E-7</c:v>
                </c:pt>
                <c:pt idx="767">
                  <c:v>6.6280000000000003E-7</c:v>
                </c:pt>
                <c:pt idx="768">
                  <c:v>6.6280000000000003E-7</c:v>
                </c:pt>
                <c:pt idx="769">
                  <c:v>6.6290000000000004E-7</c:v>
                </c:pt>
                <c:pt idx="770">
                  <c:v>6.6290000000000004E-7</c:v>
                </c:pt>
                <c:pt idx="771">
                  <c:v>6.6290000000000004E-7</c:v>
                </c:pt>
                <c:pt idx="772">
                  <c:v>6.6290000000000004E-7</c:v>
                </c:pt>
                <c:pt idx="773">
                  <c:v>6.6290000000000004E-7</c:v>
                </c:pt>
                <c:pt idx="774">
                  <c:v>6.6290000000000004E-7</c:v>
                </c:pt>
                <c:pt idx="775">
                  <c:v>6.6290000000000004E-7</c:v>
                </c:pt>
                <c:pt idx="776">
                  <c:v>6.6290000000000004E-7</c:v>
                </c:pt>
                <c:pt idx="777">
                  <c:v>6.6290000000000004E-7</c:v>
                </c:pt>
                <c:pt idx="778">
                  <c:v>6.6290000000000004E-7</c:v>
                </c:pt>
                <c:pt idx="779">
                  <c:v>6.6290000000000004E-7</c:v>
                </c:pt>
                <c:pt idx="780">
                  <c:v>6.6290000000000004E-7</c:v>
                </c:pt>
                <c:pt idx="781">
                  <c:v>6.6290000000000004E-7</c:v>
                </c:pt>
                <c:pt idx="782">
                  <c:v>6.6290000000000004E-7</c:v>
                </c:pt>
                <c:pt idx="783">
                  <c:v>6.6290000000000004E-7</c:v>
                </c:pt>
                <c:pt idx="784">
                  <c:v>6.6290000000000004E-7</c:v>
                </c:pt>
                <c:pt idx="785">
                  <c:v>6.6290000000000004E-7</c:v>
                </c:pt>
                <c:pt idx="786">
                  <c:v>6.6290000000000004E-7</c:v>
                </c:pt>
                <c:pt idx="787">
                  <c:v>6.6290000000000004E-7</c:v>
                </c:pt>
                <c:pt idx="788">
                  <c:v>6.6290000000000004E-7</c:v>
                </c:pt>
                <c:pt idx="789">
                  <c:v>6.6290000000000004E-7</c:v>
                </c:pt>
                <c:pt idx="790">
                  <c:v>6.6290000000000004E-7</c:v>
                </c:pt>
                <c:pt idx="791">
                  <c:v>6.6290000000000004E-7</c:v>
                </c:pt>
                <c:pt idx="792">
                  <c:v>6.6290000000000004E-7</c:v>
                </c:pt>
                <c:pt idx="793">
                  <c:v>6.6290000000000004E-7</c:v>
                </c:pt>
                <c:pt idx="794">
                  <c:v>6.6290000000000004E-7</c:v>
                </c:pt>
                <c:pt idx="795">
                  <c:v>6.6290000000000004E-7</c:v>
                </c:pt>
                <c:pt idx="796">
                  <c:v>6.6290000000000004E-7</c:v>
                </c:pt>
                <c:pt idx="797">
                  <c:v>6.6290000000000004E-7</c:v>
                </c:pt>
                <c:pt idx="798">
                  <c:v>6.6290000000000004E-7</c:v>
                </c:pt>
                <c:pt idx="799">
                  <c:v>6.6290000000000004E-7</c:v>
                </c:pt>
                <c:pt idx="800">
                  <c:v>6.6290000000000004E-7</c:v>
                </c:pt>
                <c:pt idx="801">
                  <c:v>6.6290000000000004E-7</c:v>
                </c:pt>
                <c:pt idx="802">
                  <c:v>6.6290000000000004E-7</c:v>
                </c:pt>
                <c:pt idx="803">
                  <c:v>6.6290000000000004E-7</c:v>
                </c:pt>
                <c:pt idx="804">
                  <c:v>6.6290000000000004E-7</c:v>
                </c:pt>
                <c:pt idx="805">
                  <c:v>6.6290000000000004E-7</c:v>
                </c:pt>
                <c:pt idx="806">
                  <c:v>6.6290000000000004E-7</c:v>
                </c:pt>
                <c:pt idx="807">
                  <c:v>6.6290000000000004E-7</c:v>
                </c:pt>
                <c:pt idx="808">
                  <c:v>6.6290000000000004E-7</c:v>
                </c:pt>
                <c:pt idx="809">
                  <c:v>6.6290000000000004E-7</c:v>
                </c:pt>
                <c:pt idx="810">
                  <c:v>6.6290000000000004E-7</c:v>
                </c:pt>
                <c:pt idx="811">
                  <c:v>6.6290000000000004E-7</c:v>
                </c:pt>
                <c:pt idx="812">
                  <c:v>6.6290000000000004E-7</c:v>
                </c:pt>
                <c:pt idx="813">
                  <c:v>6.6290000000000004E-7</c:v>
                </c:pt>
                <c:pt idx="814">
                  <c:v>6.6300000000000005E-7</c:v>
                </c:pt>
                <c:pt idx="815">
                  <c:v>6.6300000000000005E-7</c:v>
                </c:pt>
                <c:pt idx="816">
                  <c:v>6.6300000000000005E-7</c:v>
                </c:pt>
                <c:pt idx="817">
                  <c:v>6.6300000000000005E-7</c:v>
                </c:pt>
                <c:pt idx="818">
                  <c:v>6.6300000000000005E-7</c:v>
                </c:pt>
                <c:pt idx="819">
                  <c:v>6.6300000000000005E-7</c:v>
                </c:pt>
                <c:pt idx="820">
                  <c:v>6.6300000000000005E-7</c:v>
                </c:pt>
                <c:pt idx="821">
                  <c:v>6.6300000000000005E-7</c:v>
                </c:pt>
                <c:pt idx="822">
                  <c:v>6.6300000000000005E-7</c:v>
                </c:pt>
                <c:pt idx="823">
                  <c:v>6.6300000000000005E-7</c:v>
                </c:pt>
                <c:pt idx="824">
                  <c:v>6.6300000000000005E-7</c:v>
                </c:pt>
                <c:pt idx="825">
                  <c:v>6.6300000000000005E-7</c:v>
                </c:pt>
                <c:pt idx="826">
                  <c:v>6.6300000000000005E-7</c:v>
                </c:pt>
                <c:pt idx="827">
                  <c:v>6.6300000000000005E-7</c:v>
                </c:pt>
                <c:pt idx="828">
                  <c:v>6.6300000000000005E-7</c:v>
                </c:pt>
                <c:pt idx="829">
                  <c:v>6.6300000000000005E-7</c:v>
                </c:pt>
                <c:pt idx="830">
                  <c:v>6.6300000000000005E-7</c:v>
                </c:pt>
                <c:pt idx="831">
                  <c:v>6.6300000000000005E-7</c:v>
                </c:pt>
                <c:pt idx="832">
                  <c:v>6.6300000000000005E-7</c:v>
                </c:pt>
                <c:pt idx="833">
                  <c:v>6.6300000000000005E-7</c:v>
                </c:pt>
                <c:pt idx="834">
                  <c:v>6.6300000000000005E-7</c:v>
                </c:pt>
                <c:pt idx="835">
                  <c:v>6.6300000000000005E-7</c:v>
                </c:pt>
                <c:pt idx="836">
                  <c:v>6.6300000000000005E-7</c:v>
                </c:pt>
                <c:pt idx="837">
                  <c:v>6.6300000000000005E-7</c:v>
                </c:pt>
                <c:pt idx="838">
                  <c:v>6.6300000000000005E-7</c:v>
                </c:pt>
                <c:pt idx="839">
                  <c:v>6.6300000000000005E-7</c:v>
                </c:pt>
                <c:pt idx="840">
                  <c:v>6.6300000000000005E-7</c:v>
                </c:pt>
                <c:pt idx="841">
                  <c:v>6.6300000000000005E-7</c:v>
                </c:pt>
                <c:pt idx="842">
                  <c:v>6.6300000000000005E-7</c:v>
                </c:pt>
                <c:pt idx="843">
                  <c:v>6.6300000000000005E-7</c:v>
                </c:pt>
                <c:pt idx="844">
                  <c:v>6.6300000000000005E-7</c:v>
                </c:pt>
                <c:pt idx="845">
                  <c:v>6.6300000000000005E-7</c:v>
                </c:pt>
                <c:pt idx="846">
                  <c:v>6.6300000000000005E-7</c:v>
                </c:pt>
                <c:pt idx="847">
                  <c:v>6.6300000000000005E-7</c:v>
                </c:pt>
                <c:pt idx="848">
                  <c:v>6.6300000000000005E-7</c:v>
                </c:pt>
                <c:pt idx="849">
                  <c:v>6.6300000000000005E-7</c:v>
                </c:pt>
                <c:pt idx="850">
                  <c:v>6.6300000000000005E-7</c:v>
                </c:pt>
                <c:pt idx="851">
                  <c:v>6.6300000000000005E-7</c:v>
                </c:pt>
                <c:pt idx="852">
                  <c:v>6.6300000000000005E-7</c:v>
                </c:pt>
                <c:pt idx="853">
                  <c:v>6.6300000000000005E-7</c:v>
                </c:pt>
                <c:pt idx="854">
                  <c:v>6.6300000000000005E-7</c:v>
                </c:pt>
                <c:pt idx="855">
                  <c:v>6.6300000000000005E-7</c:v>
                </c:pt>
                <c:pt idx="856">
                  <c:v>6.6300000000000005E-7</c:v>
                </c:pt>
                <c:pt idx="857">
                  <c:v>6.6300000000000005E-7</c:v>
                </c:pt>
                <c:pt idx="858">
                  <c:v>6.6300000000000005E-7</c:v>
                </c:pt>
                <c:pt idx="859">
                  <c:v>6.6309999999999995E-7</c:v>
                </c:pt>
                <c:pt idx="860">
                  <c:v>6.6309999999999995E-7</c:v>
                </c:pt>
                <c:pt idx="861">
                  <c:v>6.6309999999999995E-7</c:v>
                </c:pt>
                <c:pt idx="862">
                  <c:v>6.6309999999999995E-7</c:v>
                </c:pt>
                <c:pt idx="863">
                  <c:v>6.6309999999999995E-7</c:v>
                </c:pt>
                <c:pt idx="864">
                  <c:v>6.6309999999999995E-7</c:v>
                </c:pt>
                <c:pt idx="865">
                  <c:v>6.6309999999999995E-7</c:v>
                </c:pt>
                <c:pt idx="866">
                  <c:v>6.6309999999999995E-7</c:v>
                </c:pt>
                <c:pt idx="867">
                  <c:v>6.6309999999999995E-7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0CE-411D-B5C2-3E207B1BC383}"/>
            </c:ext>
          </c:extLst>
        </c:ser>
        <c:ser>
          <c:idx val="5"/>
          <c:order val="4"/>
          <c:tx>
            <c:v>Elliptical beam @200kV x0.5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'Elliptical beam @200kV x0.5'!$F$3:$F$870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2.735E-3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3.3609999999999998E-3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4.1399999999999996E-3</c:v>
                </c:pt>
                <c:pt idx="21">
                  <c:v>4.3249999999999999E-3</c:v>
                </c:pt>
                <c:pt idx="22">
                  <c:v>4.5199999999999997E-3</c:v>
                </c:pt>
                <c:pt idx="23">
                  <c:v>4.725E-3</c:v>
                </c:pt>
                <c:pt idx="24">
                  <c:v>4.9399999999999999E-3</c:v>
                </c:pt>
                <c:pt idx="25">
                  <c:v>5.1659999999999996E-3</c:v>
                </c:pt>
                <c:pt idx="26">
                  <c:v>5.4019999999999997E-3</c:v>
                </c:pt>
                <c:pt idx="27">
                  <c:v>5.6490000000000004E-3</c:v>
                </c:pt>
                <c:pt idx="28">
                  <c:v>5.9059999999999998E-3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7.045E-3</c:v>
                </c:pt>
                <c:pt idx="33">
                  <c:v>7.3569999999999998E-3</c:v>
                </c:pt>
                <c:pt idx="34">
                  <c:v>7.6810000000000003E-3</c:v>
                </c:pt>
                <c:pt idx="35">
                  <c:v>8.0160000000000006E-3</c:v>
                </c:pt>
                <c:pt idx="36">
                  <c:v>8.3630000000000006E-3</c:v>
                </c:pt>
                <c:pt idx="37">
                  <c:v>8.7209999999999996E-3</c:v>
                </c:pt>
                <c:pt idx="38">
                  <c:v>9.0910000000000001E-3</c:v>
                </c:pt>
                <c:pt idx="39">
                  <c:v>9.4730000000000005E-3</c:v>
                </c:pt>
                <c:pt idx="40">
                  <c:v>9.8670000000000008E-3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1.6109999999999999E-2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2.8910000000000002E-2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3.1289999999999998E-2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3.3759999999999998E-2</c:v>
                </c:pt>
                <c:pt idx="79">
                  <c:v>3.4599999999999999E-2</c:v>
                </c:pt>
                <c:pt idx="80">
                  <c:v>3.5450000000000002E-2</c:v>
                </c:pt>
                <c:pt idx="81">
                  <c:v>3.6310000000000002E-2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4.2549999999999998E-2</c:v>
                </c:pt>
                <c:pt idx="89">
                  <c:v>4.3470000000000002E-2</c:v>
                </c:pt>
                <c:pt idx="90">
                  <c:v>4.4400000000000002E-2</c:v>
                </c:pt>
                <c:pt idx="91">
                  <c:v>4.5330000000000002E-2</c:v>
                </c:pt>
                <c:pt idx="92">
                  <c:v>4.6280000000000002E-2</c:v>
                </c:pt>
                <c:pt idx="93">
                  <c:v>4.7230000000000001E-2</c:v>
                </c:pt>
                <c:pt idx="94">
                  <c:v>4.8180000000000001E-2</c:v>
                </c:pt>
                <c:pt idx="95">
                  <c:v>4.9149999999999999E-2</c:v>
                </c:pt>
                <c:pt idx="96">
                  <c:v>5.0119999999999998E-2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5.6059999999999999E-2</c:v>
                </c:pt>
                <c:pt idx="103">
                  <c:v>5.7070000000000003E-2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6.2199999999999998E-2</c:v>
                </c:pt>
                <c:pt idx="109">
                  <c:v>6.3240000000000005E-2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6.6390000000000005E-2</c:v>
                </c:pt>
                <c:pt idx="113">
                  <c:v>6.7449999999999996E-2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7.1730000000000002E-2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7.6079999999999995E-2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8.3820000000000006E-2</c:v>
                </c:pt>
                <c:pt idx="129">
                  <c:v>8.4940000000000002E-2</c:v>
                </c:pt>
                <c:pt idx="130">
                  <c:v>8.6059999999999998E-2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9.5089999999999994E-2</c:v>
                </c:pt>
                <c:pt idx="139">
                  <c:v>9.622E-2</c:v>
                </c:pt>
                <c:pt idx="140">
                  <c:v>9.7360000000000002E-2</c:v>
                </c:pt>
                <c:pt idx="141">
                  <c:v>9.8489999999999994E-2</c:v>
                </c:pt>
                <c:pt idx="142">
                  <c:v>9.9629999999999996E-2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0.12590000000000001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0.1396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0.17499999999999999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0.18870000000000001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0.2024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0.23780000000000001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0.2515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0.30059999999999998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0.31430000000000002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0.3634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0.37709999999999999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0.41249999999999998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0.42620000000000002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0.43990000000000001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0.4753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0.48899999999999999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0.53810000000000002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0.55179999999999996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0.60089999999999999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0.61460000000000004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0.65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0.66369999999999996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0.6774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0.71279999999999999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0.72650000000000003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0.77559999999999996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0.7893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0.83840000000000003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0.85209999999999997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0.88749999999999996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0.9012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0.91490000000000005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x0.5'!$C$3:$C$870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6.5329999999999997E-9</c:v>
                </c:pt>
                <c:pt idx="2">
                  <c:v>7.9390000000000008E-9</c:v>
                </c:pt>
                <c:pt idx="3">
                  <c:v>9.8449999999999998E-9</c:v>
                </c:pt>
                <c:pt idx="4">
                  <c:v>1.2029999999999999E-8</c:v>
                </c:pt>
                <c:pt idx="5">
                  <c:v>1.4359999999999999E-8</c:v>
                </c:pt>
                <c:pt idx="6">
                  <c:v>1.681E-8</c:v>
                </c:pt>
                <c:pt idx="7">
                  <c:v>1.932E-8</c:v>
                </c:pt>
                <c:pt idx="8">
                  <c:v>2.1900000000000001E-8</c:v>
                </c:pt>
                <c:pt idx="9">
                  <c:v>2.4529999999999999E-8</c:v>
                </c:pt>
                <c:pt idx="10">
                  <c:v>2.721E-8</c:v>
                </c:pt>
                <c:pt idx="11">
                  <c:v>2.9929999999999997E-8</c:v>
                </c:pt>
                <c:pt idx="12">
                  <c:v>3.2700000000000002E-8</c:v>
                </c:pt>
                <c:pt idx="13">
                  <c:v>3.5520000000000003E-8</c:v>
                </c:pt>
                <c:pt idx="14">
                  <c:v>3.8390000000000002E-8</c:v>
                </c:pt>
                <c:pt idx="15">
                  <c:v>4.1320000000000002E-8</c:v>
                </c:pt>
                <c:pt idx="16">
                  <c:v>4.4290000000000002E-8</c:v>
                </c:pt>
                <c:pt idx="17">
                  <c:v>4.7330000000000001E-8</c:v>
                </c:pt>
                <c:pt idx="18">
                  <c:v>5.044E-8</c:v>
                </c:pt>
                <c:pt idx="19">
                  <c:v>5.3610000000000002E-8</c:v>
                </c:pt>
                <c:pt idx="20">
                  <c:v>5.6850000000000003E-8</c:v>
                </c:pt>
                <c:pt idx="21">
                  <c:v>6.018E-8</c:v>
                </c:pt>
                <c:pt idx="22">
                  <c:v>6.3590000000000002E-8</c:v>
                </c:pt>
                <c:pt idx="23">
                  <c:v>6.7099999999999999E-8</c:v>
                </c:pt>
                <c:pt idx="24">
                  <c:v>7.0710000000000003E-8</c:v>
                </c:pt>
                <c:pt idx="25">
                  <c:v>7.4429999999999999E-8</c:v>
                </c:pt>
                <c:pt idx="26">
                  <c:v>7.8269999999999999E-8</c:v>
                </c:pt>
                <c:pt idx="27">
                  <c:v>8.2240000000000001E-8</c:v>
                </c:pt>
                <c:pt idx="28">
                  <c:v>8.6340000000000004E-8</c:v>
                </c:pt>
                <c:pt idx="29">
                  <c:v>9.0600000000000004E-8</c:v>
                </c:pt>
                <c:pt idx="30">
                  <c:v>9.5000000000000004E-8</c:v>
                </c:pt>
                <c:pt idx="31">
                  <c:v>9.9579999999999996E-8</c:v>
                </c:pt>
                <c:pt idx="32">
                  <c:v>1.043E-7</c:v>
                </c:pt>
                <c:pt idx="33">
                  <c:v>1.0930000000000001E-7</c:v>
                </c:pt>
                <c:pt idx="34">
                  <c:v>1.1440000000000001E-7</c:v>
                </c:pt>
                <c:pt idx="35">
                  <c:v>1.1969999999999999E-7</c:v>
                </c:pt>
                <c:pt idx="36">
                  <c:v>1.2520000000000001E-7</c:v>
                </c:pt>
                <c:pt idx="37">
                  <c:v>1.3089999999999999E-7</c:v>
                </c:pt>
                <c:pt idx="38">
                  <c:v>1.3680000000000001E-7</c:v>
                </c:pt>
                <c:pt idx="39">
                  <c:v>1.4289999999999999E-7</c:v>
                </c:pt>
                <c:pt idx="40">
                  <c:v>1.4929999999999999E-7</c:v>
                </c:pt>
                <c:pt idx="41">
                  <c:v>1.5580000000000001E-7</c:v>
                </c:pt>
                <c:pt idx="42">
                  <c:v>1.6259999999999999E-7</c:v>
                </c:pt>
                <c:pt idx="43">
                  <c:v>1.695E-7</c:v>
                </c:pt>
                <c:pt idx="44">
                  <c:v>1.7669999999999999E-7</c:v>
                </c:pt>
                <c:pt idx="45">
                  <c:v>1.8400000000000001E-7</c:v>
                </c:pt>
                <c:pt idx="46">
                  <c:v>1.916E-7</c:v>
                </c:pt>
                <c:pt idx="47">
                  <c:v>1.994E-7</c:v>
                </c:pt>
                <c:pt idx="48">
                  <c:v>2.0730000000000001E-7</c:v>
                </c:pt>
                <c:pt idx="49">
                  <c:v>2.1540000000000001E-7</c:v>
                </c:pt>
                <c:pt idx="50">
                  <c:v>2.237E-7</c:v>
                </c:pt>
                <c:pt idx="51">
                  <c:v>2.322E-7</c:v>
                </c:pt>
                <c:pt idx="52">
                  <c:v>2.4069999999999998E-7</c:v>
                </c:pt>
                <c:pt idx="53">
                  <c:v>2.494E-7</c:v>
                </c:pt>
                <c:pt idx="54">
                  <c:v>2.5820000000000002E-7</c:v>
                </c:pt>
                <c:pt idx="55">
                  <c:v>2.671E-7</c:v>
                </c:pt>
                <c:pt idx="56">
                  <c:v>2.7599999999999998E-7</c:v>
                </c:pt>
                <c:pt idx="57">
                  <c:v>2.8490000000000002E-7</c:v>
                </c:pt>
                <c:pt idx="58">
                  <c:v>2.938E-7</c:v>
                </c:pt>
                <c:pt idx="59">
                  <c:v>3.0269999999999998E-7</c:v>
                </c:pt>
                <c:pt idx="60">
                  <c:v>3.1160000000000001E-7</c:v>
                </c:pt>
                <c:pt idx="61">
                  <c:v>3.2029999999999998E-7</c:v>
                </c:pt>
                <c:pt idx="62">
                  <c:v>3.2899999999999999E-7</c:v>
                </c:pt>
                <c:pt idx="63">
                  <c:v>3.3760000000000001E-7</c:v>
                </c:pt>
                <c:pt idx="64">
                  <c:v>3.4610000000000001E-7</c:v>
                </c:pt>
                <c:pt idx="65">
                  <c:v>3.545E-7</c:v>
                </c:pt>
                <c:pt idx="66">
                  <c:v>3.6279999999999999E-7</c:v>
                </c:pt>
                <c:pt idx="67">
                  <c:v>3.7099999999999997E-7</c:v>
                </c:pt>
                <c:pt idx="68">
                  <c:v>3.7899999999999999E-7</c:v>
                </c:pt>
                <c:pt idx="69">
                  <c:v>3.869E-7</c:v>
                </c:pt>
                <c:pt idx="70">
                  <c:v>3.946E-7</c:v>
                </c:pt>
                <c:pt idx="71">
                  <c:v>4.0209999999999998E-7</c:v>
                </c:pt>
                <c:pt idx="72">
                  <c:v>4.094E-7</c:v>
                </c:pt>
                <c:pt idx="73">
                  <c:v>4.165E-7</c:v>
                </c:pt>
                <c:pt idx="74">
                  <c:v>4.2329999999999999E-7</c:v>
                </c:pt>
                <c:pt idx="75">
                  <c:v>4.298E-7</c:v>
                </c:pt>
                <c:pt idx="76">
                  <c:v>4.3609999999999999E-7</c:v>
                </c:pt>
                <c:pt idx="77">
                  <c:v>4.4210000000000002E-7</c:v>
                </c:pt>
                <c:pt idx="78">
                  <c:v>4.4780000000000003E-7</c:v>
                </c:pt>
                <c:pt idx="79">
                  <c:v>4.5320000000000001E-7</c:v>
                </c:pt>
                <c:pt idx="80">
                  <c:v>4.5830000000000002E-7</c:v>
                </c:pt>
                <c:pt idx="81">
                  <c:v>4.6320000000000002E-7</c:v>
                </c:pt>
                <c:pt idx="82">
                  <c:v>4.6779999999999999E-7</c:v>
                </c:pt>
                <c:pt idx="83">
                  <c:v>4.721E-7</c:v>
                </c:pt>
                <c:pt idx="84">
                  <c:v>4.7619999999999999E-7</c:v>
                </c:pt>
                <c:pt idx="85">
                  <c:v>4.7999999999999996E-7</c:v>
                </c:pt>
                <c:pt idx="86">
                  <c:v>4.8350000000000001E-7</c:v>
                </c:pt>
                <c:pt idx="87">
                  <c:v>4.8680000000000004E-7</c:v>
                </c:pt>
                <c:pt idx="88">
                  <c:v>4.8979999999999995E-7</c:v>
                </c:pt>
                <c:pt idx="89">
                  <c:v>4.9250000000000005E-7</c:v>
                </c:pt>
                <c:pt idx="90">
                  <c:v>4.9500000000000003E-7</c:v>
                </c:pt>
                <c:pt idx="91">
                  <c:v>4.9719999999999998E-7</c:v>
                </c:pt>
                <c:pt idx="92">
                  <c:v>4.9920000000000002E-7</c:v>
                </c:pt>
                <c:pt idx="93">
                  <c:v>5.0090000000000004E-7</c:v>
                </c:pt>
                <c:pt idx="94">
                  <c:v>5.0240000000000005E-7</c:v>
                </c:pt>
                <c:pt idx="95">
                  <c:v>5.0360000000000004E-7</c:v>
                </c:pt>
                <c:pt idx="96">
                  <c:v>5.0470000000000001E-7</c:v>
                </c:pt>
                <c:pt idx="97">
                  <c:v>5.0549999999999997E-7</c:v>
                </c:pt>
                <c:pt idx="98">
                  <c:v>5.0610000000000001E-7</c:v>
                </c:pt>
                <c:pt idx="99">
                  <c:v>5.0650000000000004E-7</c:v>
                </c:pt>
                <c:pt idx="100">
                  <c:v>5.0669999999999995E-7</c:v>
                </c:pt>
                <c:pt idx="101">
                  <c:v>5.0669999999999995E-7</c:v>
                </c:pt>
                <c:pt idx="102">
                  <c:v>5.0650000000000004E-7</c:v>
                </c:pt>
                <c:pt idx="103">
                  <c:v>5.0620000000000002E-7</c:v>
                </c:pt>
                <c:pt idx="104">
                  <c:v>5.0559999999999997E-7</c:v>
                </c:pt>
                <c:pt idx="105">
                  <c:v>5.0490000000000003E-7</c:v>
                </c:pt>
                <c:pt idx="106">
                  <c:v>5.0399999999999996E-7</c:v>
                </c:pt>
                <c:pt idx="107">
                  <c:v>5.0279999999999998E-7</c:v>
                </c:pt>
                <c:pt idx="108">
                  <c:v>5.0139999999999998E-7</c:v>
                </c:pt>
                <c:pt idx="109">
                  <c:v>4.9979999999999996E-7</c:v>
                </c:pt>
                <c:pt idx="110">
                  <c:v>4.9800000000000004E-7</c:v>
                </c:pt>
                <c:pt idx="111">
                  <c:v>4.9589999999999999E-7</c:v>
                </c:pt>
                <c:pt idx="112">
                  <c:v>4.9350000000000002E-7</c:v>
                </c:pt>
                <c:pt idx="113">
                  <c:v>4.9070000000000002E-7</c:v>
                </c:pt>
                <c:pt idx="114">
                  <c:v>4.8749999999999999E-7</c:v>
                </c:pt>
                <c:pt idx="115">
                  <c:v>4.8390000000000004E-7</c:v>
                </c:pt>
                <c:pt idx="116">
                  <c:v>4.7980000000000005E-7</c:v>
                </c:pt>
                <c:pt idx="117">
                  <c:v>4.75E-7</c:v>
                </c:pt>
                <c:pt idx="118">
                  <c:v>4.6969999999999998E-7</c:v>
                </c:pt>
                <c:pt idx="119">
                  <c:v>4.6380000000000001E-7</c:v>
                </c:pt>
                <c:pt idx="120">
                  <c:v>4.5750000000000001E-7</c:v>
                </c:pt>
                <c:pt idx="121">
                  <c:v>4.5110000000000001E-7</c:v>
                </c:pt>
                <c:pt idx="122">
                  <c:v>4.4509999999999998E-7</c:v>
                </c:pt>
                <c:pt idx="123">
                  <c:v>4.4009999999999998E-7</c:v>
                </c:pt>
                <c:pt idx="124">
                  <c:v>4.3650000000000002E-7</c:v>
                </c:pt>
                <c:pt idx="125">
                  <c:v>4.3459999999999999E-7</c:v>
                </c:pt>
                <c:pt idx="126">
                  <c:v>4.3420000000000001E-7</c:v>
                </c:pt>
                <c:pt idx="127">
                  <c:v>4.3459999999999999E-7</c:v>
                </c:pt>
                <c:pt idx="128">
                  <c:v>4.3500000000000002E-7</c:v>
                </c:pt>
                <c:pt idx="129">
                  <c:v>4.3440000000000003E-7</c:v>
                </c:pt>
                <c:pt idx="130">
                  <c:v>4.3220000000000002E-7</c:v>
                </c:pt>
                <c:pt idx="131">
                  <c:v>4.284E-7</c:v>
                </c:pt>
                <c:pt idx="132">
                  <c:v>4.2329999999999999E-7</c:v>
                </c:pt>
                <c:pt idx="133">
                  <c:v>4.179E-7</c:v>
                </c:pt>
                <c:pt idx="134">
                  <c:v>4.1320000000000002E-7</c:v>
                </c:pt>
                <c:pt idx="135">
                  <c:v>4.1020000000000001E-7</c:v>
                </c:pt>
                <c:pt idx="136">
                  <c:v>4.0929999999999999E-7</c:v>
                </c:pt>
                <c:pt idx="137">
                  <c:v>4.1040000000000002E-7</c:v>
                </c:pt>
                <c:pt idx="138">
                  <c:v>4.1300000000000001E-7</c:v>
                </c:pt>
                <c:pt idx="139">
                  <c:v>4.1660000000000001E-7</c:v>
                </c:pt>
                <c:pt idx="140">
                  <c:v>4.2039999999999998E-7</c:v>
                </c:pt>
                <c:pt idx="141">
                  <c:v>4.2399999999999999E-7</c:v>
                </c:pt>
                <c:pt idx="142">
                  <c:v>4.27E-7</c:v>
                </c:pt>
                <c:pt idx="143">
                  <c:v>4.2930000000000001E-7</c:v>
                </c:pt>
                <c:pt idx="144">
                  <c:v>4.3080000000000002E-7</c:v>
                </c:pt>
                <c:pt idx="145">
                  <c:v>4.3169999999999998E-7</c:v>
                </c:pt>
                <c:pt idx="146">
                  <c:v>4.3230000000000003E-7</c:v>
                </c:pt>
                <c:pt idx="147">
                  <c:v>4.327E-7</c:v>
                </c:pt>
                <c:pt idx="148">
                  <c:v>4.3319999999999999E-7</c:v>
                </c:pt>
                <c:pt idx="149">
                  <c:v>4.3389999999999999E-7</c:v>
                </c:pt>
                <c:pt idx="150">
                  <c:v>4.348E-7</c:v>
                </c:pt>
                <c:pt idx="151">
                  <c:v>4.3580000000000002E-7</c:v>
                </c:pt>
                <c:pt idx="152">
                  <c:v>4.369E-7</c:v>
                </c:pt>
                <c:pt idx="153">
                  <c:v>4.3790000000000002E-7</c:v>
                </c:pt>
                <c:pt idx="154">
                  <c:v>4.3879999999999999E-7</c:v>
                </c:pt>
                <c:pt idx="155">
                  <c:v>4.3959999999999999E-7</c:v>
                </c:pt>
                <c:pt idx="156">
                  <c:v>4.4029999999999999E-7</c:v>
                </c:pt>
                <c:pt idx="157">
                  <c:v>4.4079999999999998E-7</c:v>
                </c:pt>
                <c:pt idx="158">
                  <c:v>4.4140000000000002E-7</c:v>
                </c:pt>
                <c:pt idx="159">
                  <c:v>4.4190000000000001E-7</c:v>
                </c:pt>
                <c:pt idx="160">
                  <c:v>4.425E-7</c:v>
                </c:pt>
                <c:pt idx="161">
                  <c:v>4.4330000000000001E-7</c:v>
                </c:pt>
                <c:pt idx="162">
                  <c:v>4.4429999999999997E-7</c:v>
                </c:pt>
                <c:pt idx="163">
                  <c:v>4.454E-7</c:v>
                </c:pt>
                <c:pt idx="164">
                  <c:v>4.468E-7</c:v>
                </c:pt>
                <c:pt idx="165">
                  <c:v>4.482E-7</c:v>
                </c:pt>
                <c:pt idx="166">
                  <c:v>4.4970000000000001E-7</c:v>
                </c:pt>
                <c:pt idx="167">
                  <c:v>4.5110000000000001E-7</c:v>
                </c:pt>
                <c:pt idx="168">
                  <c:v>4.5250000000000001E-7</c:v>
                </c:pt>
                <c:pt idx="169">
                  <c:v>4.538E-7</c:v>
                </c:pt>
                <c:pt idx="170">
                  <c:v>4.5489999999999998E-7</c:v>
                </c:pt>
                <c:pt idx="171">
                  <c:v>4.5600000000000001E-7</c:v>
                </c:pt>
                <c:pt idx="172">
                  <c:v>4.5699999999999998E-7</c:v>
                </c:pt>
                <c:pt idx="173">
                  <c:v>4.5789999999999999E-7</c:v>
                </c:pt>
                <c:pt idx="174">
                  <c:v>4.5880000000000001E-7</c:v>
                </c:pt>
                <c:pt idx="175">
                  <c:v>4.5950000000000001E-7</c:v>
                </c:pt>
                <c:pt idx="176">
                  <c:v>4.602E-7</c:v>
                </c:pt>
                <c:pt idx="177">
                  <c:v>4.608E-7</c:v>
                </c:pt>
                <c:pt idx="178">
                  <c:v>4.6139999999999999E-7</c:v>
                </c:pt>
                <c:pt idx="179">
                  <c:v>4.6180000000000002E-7</c:v>
                </c:pt>
                <c:pt idx="180">
                  <c:v>4.622E-7</c:v>
                </c:pt>
                <c:pt idx="181">
                  <c:v>4.6250000000000002E-7</c:v>
                </c:pt>
                <c:pt idx="182">
                  <c:v>4.6279999999999999E-7</c:v>
                </c:pt>
                <c:pt idx="183">
                  <c:v>4.63E-7</c:v>
                </c:pt>
                <c:pt idx="184">
                  <c:v>4.6320000000000002E-7</c:v>
                </c:pt>
                <c:pt idx="185">
                  <c:v>4.6339999999999998E-7</c:v>
                </c:pt>
                <c:pt idx="186">
                  <c:v>4.6349999999999999E-7</c:v>
                </c:pt>
                <c:pt idx="187">
                  <c:v>4.636E-7</c:v>
                </c:pt>
                <c:pt idx="188">
                  <c:v>4.6380000000000001E-7</c:v>
                </c:pt>
                <c:pt idx="189">
                  <c:v>4.6390000000000002E-7</c:v>
                </c:pt>
                <c:pt idx="190">
                  <c:v>4.6390000000000002E-7</c:v>
                </c:pt>
                <c:pt idx="191">
                  <c:v>4.6400000000000003E-7</c:v>
                </c:pt>
                <c:pt idx="192">
                  <c:v>4.6409999999999998E-7</c:v>
                </c:pt>
                <c:pt idx="193">
                  <c:v>4.6409999999999998E-7</c:v>
                </c:pt>
                <c:pt idx="194">
                  <c:v>4.6419999999999999E-7</c:v>
                </c:pt>
                <c:pt idx="195">
                  <c:v>4.6419999999999999E-7</c:v>
                </c:pt>
                <c:pt idx="196">
                  <c:v>4.643E-7</c:v>
                </c:pt>
                <c:pt idx="197">
                  <c:v>4.643E-7</c:v>
                </c:pt>
                <c:pt idx="198">
                  <c:v>4.643E-7</c:v>
                </c:pt>
                <c:pt idx="199">
                  <c:v>4.643E-7</c:v>
                </c:pt>
                <c:pt idx="200">
                  <c:v>4.644E-7</c:v>
                </c:pt>
                <c:pt idx="201">
                  <c:v>4.644E-7</c:v>
                </c:pt>
                <c:pt idx="202">
                  <c:v>4.644E-7</c:v>
                </c:pt>
                <c:pt idx="203">
                  <c:v>4.644E-7</c:v>
                </c:pt>
                <c:pt idx="204">
                  <c:v>4.644E-7</c:v>
                </c:pt>
                <c:pt idx="205">
                  <c:v>4.644E-7</c:v>
                </c:pt>
                <c:pt idx="206">
                  <c:v>4.644E-7</c:v>
                </c:pt>
                <c:pt idx="207">
                  <c:v>4.644E-7</c:v>
                </c:pt>
                <c:pt idx="208">
                  <c:v>4.6450000000000001E-7</c:v>
                </c:pt>
                <c:pt idx="209">
                  <c:v>4.6450000000000001E-7</c:v>
                </c:pt>
                <c:pt idx="210">
                  <c:v>4.6450000000000001E-7</c:v>
                </c:pt>
                <c:pt idx="211">
                  <c:v>4.6450000000000001E-7</c:v>
                </c:pt>
                <c:pt idx="212">
                  <c:v>4.6450000000000001E-7</c:v>
                </c:pt>
                <c:pt idx="213">
                  <c:v>4.6450000000000001E-7</c:v>
                </c:pt>
                <c:pt idx="214">
                  <c:v>4.6450000000000001E-7</c:v>
                </c:pt>
                <c:pt idx="215">
                  <c:v>4.6450000000000001E-7</c:v>
                </c:pt>
                <c:pt idx="216">
                  <c:v>4.6450000000000001E-7</c:v>
                </c:pt>
                <c:pt idx="217">
                  <c:v>4.6450000000000001E-7</c:v>
                </c:pt>
                <c:pt idx="218">
                  <c:v>4.6450000000000001E-7</c:v>
                </c:pt>
                <c:pt idx="219">
                  <c:v>4.6450000000000001E-7</c:v>
                </c:pt>
                <c:pt idx="220">
                  <c:v>4.6450000000000001E-7</c:v>
                </c:pt>
                <c:pt idx="221">
                  <c:v>4.6450000000000001E-7</c:v>
                </c:pt>
                <c:pt idx="222">
                  <c:v>4.6450000000000001E-7</c:v>
                </c:pt>
                <c:pt idx="223">
                  <c:v>4.6450000000000001E-7</c:v>
                </c:pt>
                <c:pt idx="224">
                  <c:v>4.6450000000000001E-7</c:v>
                </c:pt>
                <c:pt idx="225">
                  <c:v>4.6450000000000001E-7</c:v>
                </c:pt>
                <c:pt idx="226">
                  <c:v>4.6460000000000002E-7</c:v>
                </c:pt>
                <c:pt idx="227">
                  <c:v>4.6460000000000002E-7</c:v>
                </c:pt>
                <c:pt idx="228">
                  <c:v>4.6460000000000002E-7</c:v>
                </c:pt>
                <c:pt idx="229">
                  <c:v>4.6460000000000002E-7</c:v>
                </c:pt>
                <c:pt idx="230">
                  <c:v>4.6460000000000002E-7</c:v>
                </c:pt>
                <c:pt idx="231">
                  <c:v>4.6460000000000002E-7</c:v>
                </c:pt>
                <c:pt idx="232">
                  <c:v>4.6460000000000002E-7</c:v>
                </c:pt>
                <c:pt idx="233">
                  <c:v>4.6460000000000002E-7</c:v>
                </c:pt>
                <c:pt idx="234">
                  <c:v>4.6460000000000002E-7</c:v>
                </c:pt>
                <c:pt idx="235">
                  <c:v>4.6460000000000002E-7</c:v>
                </c:pt>
                <c:pt idx="236">
                  <c:v>4.6460000000000002E-7</c:v>
                </c:pt>
                <c:pt idx="237">
                  <c:v>4.6460000000000002E-7</c:v>
                </c:pt>
                <c:pt idx="238">
                  <c:v>4.6460000000000002E-7</c:v>
                </c:pt>
                <c:pt idx="239">
                  <c:v>4.6460000000000002E-7</c:v>
                </c:pt>
                <c:pt idx="240">
                  <c:v>4.6460000000000002E-7</c:v>
                </c:pt>
                <c:pt idx="241">
                  <c:v>4.6460000000000002E-7</c:v>
                </c:pt>
                <c:pt idx="242">
                  <c:v>4.6460000000000002E-7</c:v>
                </c:pt>
                <c:pt idx="243">
                  <c:v>4.6460000000000002E-7</c:v>
                </c:pt>
                <c:pt idx="244">
                  <c:v>4.6460000000000002E-7</c:v>
                </c:pt>
                <c:pt idx="245">
                  <c:v>4.6460000000000002E-7</c:v>
                </c:pt>
                <c:pt idx="246">
                  <c:v>4.6460000000000002E-7</c:v>
                </c:pt>
                <c:pt idx="247">
                  <c:v>4.6470000000000003E-7</c:v>
                </c:pt>
                <c:pt idx="248">
                  <c:v>4.6470000000000003E-7</c:v>
                </c:pt>
                <c:pt idx="249">
                  <c:v>4.6470000000000003E-7</c:v>
                </c:pt>
                <c:pt idx="250">
                  <c:v>4.6470000000000003E-7</c:v>
                </c:pt>
                <c:pt idx="251">
                  <c:v>4.6470000000000003E-7</c:v>
                </c:pt>
                <c:pt idx="252">
                  <c:v>4.6470000000000003E-7</c:v>
                </c:pt>
                <c:pt idx="253">
                  <c:v>4.6470000000000003E-7</c:v>
                </c:pt>
                <c:pt idx="254">
                  <c:v>4.6470000000000003E-7</c:v>
                </c:pt>
                <c:pt idx="255">
                  <c:v>4.6470000000000003E-7</c:v>
                </c:pt>
                <c:pt idx="256">
                  <c:v>4.6470000000000003E-7</c:v>
                </c:pt>
                <c:pt idx="257">
                  <c:v>4.6470000000000003E-7</c:v>
                </c:pt>
                <c:pt idx="258">
                  <c:v>4.6470000000000003E-7</c:v>
                </c:pt>
                <c:pt idx="259">
                  <c:v>4.6470000000000003E-7</c:v>
                </c:pt>
                <c:pt idx="260">
                  <c:v>4.6470000000000003E-7</c:v>
                </c:pt>
                <c:pt idx="261">
                  <c:v>4.6470000000000003E-7</c:v>
                </c:pt>
                <c:pt idx="262">
                  <c:v>4.6470000000000003E-7</c:v>
                </c:pt>
                <c:pt idx="263">
                  <c:v>4.6470000000000003E-7</c:v>
                </c:pt>
                <c:pt idx="264">
                  <c:v>4.6470000000000003E-7</c:v>
                </c:pt>
                <c:pt idx="265">
                  <c:v>4.6470000000000003E-7</c:v>
                </c:pt>
                <c:pt idx="266">
                  <c:v>4.6470000000000003E-7</c:v>
                </c:pt>
                <c:pt idx="267">
                  <c:v>4.6470000000000003E-7</c:v>
                </c:pt>
                <c:pt idx="268">
                  <c:v>4.6470000000000003E-7</c:v>
                </c:pt>
                <c:pt idx="269">
                  <c:v>4.6470000000000003E-7</c:v>
                </c:pt>
                <c:pt idx="270">
                  <c:v>4.6479999999999998E-7</c:v>
                </c:pt>
                <c:pt idx="271">
                  <c:v>4.6479999999999998E-7</c:v>
                </c:pt>
                <c:pt idx="272">
                  <c:v>4.6479999999999998E-7</c:v>
                </c:pt>
                <c:pt idx="273">
                  <c:v>4.6479999999999998E-7</c:v>
                </c:pt>
                <c:pt idx="274">
                  <c:v>4.6479999999999998E-7</c:v>
                </c:pt>
                <c:pt idx="275">
                  <c:v>4.6479999999999998E-7</c:v>
                </c:pt>
                <c:pt idx="276">
                  <c:v>4.6479999999999998E-7</c:v>
                </c:pt>
                <c:pt idx="277">
                  <c:v>4.6479999999999998E-7</c:v>
                </c:pt>
                <c:pt idx="278">
                  <c:v>4.6479999999999998E-7</c:v>
                </c:pt>
                <c:pt idx="279">
                  <c:v>4.6479999999999998E-7</c:v>
                </c:pt>
                <c:pt idx="280">
                  <c:v>4.6479999999999998E-7</c:v>
                </c:pt>
                <c:pt idx="281">
                  <c:v>4.6479999999999998E-7</c:v>
                </c:pt>
                <c:pt idx="282">
                  <c:v>4.6479999999999998E-7</c:v>
                </c:pt>
                <c:pt idx="283">
                  <c:v>4.6479999999999998E-7</c:v>
                </c:pt>
                <c:pt idx="284">
                  <c:v>4.6479999999999998E-7</c:v>
                </c:pt>
                <c:pt idx="285">
                  <c:v>4.6479999999999998E-7</c:v>
                </c:pt>
                <c:pt idx="286">
                  <c:v>4.6479999999999998E-7</c:v>
                </c:pt>
                <c:pt idx="287">
                  <c:v>4.6479999999999998E-7</c:v>
                </c:pt>
                <c:pt idx="288">
                  <c:v>4.6479999999999998E-7</c:v>
                </c:pt>
                <c:pt idx="289">
                  <c:v>4.6479999999999998E-7</c:v>
                </c:pt>
                <c:pt idx="290">
                  <c:v>4.6479999999999998E-7</c:v>
                </c:pt>
                <c:pt idx="291">
                  <c:v>4.6479999999999998E-7</c:v>
                </c:pt>
                <c:pt idx="292">
                  <c:v>4.6479999999999998E-7</c:v>
                </c:pt>
                <c:pt idx="293">
                  <c:v>4.6479999999999998E-7</c:v>
                </c:pt>
                <c:pt idx="294">
                  <c:v>4.6479999999999998E-7</c:v>
                </c:pt>
                <c:pt idx="295">
                  <c:v>4.6479999999999998E-7</c:v>
                </c:pt>
                <c:pt idx="296">
                  <c:v>4.6479999999999998E-7</c:v>
                </c:pt>
                <c:pt idx="297">
                  <c:v>4.6489999999999999E-7</c:v>
                </c:pt>
                <c:pt idx="298">
                  <c:v>4.6489999999999999E-7</c:v>
                </c:pt>
                <c:pt idx="299">
                  <c:v>4.6489999999999999E-7</c:v>
                </c:pt>
                <c:pt idx="300">
                  <c:v>4.6489999999999999E-7</c:v>
                </c:pt>
                <c:pt idx="301">
                  <c:v>4.6489999999999999E-7</c:v>
                </c:pt>
                <c:pt idx="302">
                  <c:v>4.6489999999999999E-7</c:v>
                </c:pt>
                <c:pt idx="303">
                  <c:v>4.6489999999999999E-7</c:v>
                </c:pt>
                <c:pt idx="304">
                  <c:v>4.6489999999999999E-7</c:v>
                </c:pt>
                <c:pt idx="305">
                  <c:v>4.6489999999999999E-7</c:v>
                </c:pt>
                <c:pt idx="306">
                  <c:v>4.6489999999999999E-7</c:v>
                </c:pt>
                <c:pt idx="307">
                  <c:v>4.6489999999999999E-7</c:v>
                </c:pt>
                <c:pt idx="308">
                  <c:v>4.6489999999999999E-7</c:v>
                </c:pt>
                <c:pt idx="309">
                  <c:v>4.6489999999999999E-7</c:v>
                </c:pt>
                <c:pt idx="310">
                  <c:v>4.6489999999999999E-7</c:v>
                </c:pt>
                <c:pt idx="311">
                  <c:v>4.6489999999999999E-7</c:v>
                </c:pt>
                <c:pt idx="312">
                  <c:v>4.6489999999999999E-7</c:v>
                </c:pt>
                <c:pt idx="313">
                  <c:v>4.6489999999999999E-7</c:v>
                </c:pt>
                <c:pt idx="314">
                  <c:v>4.6489999999999999E-7</c:v>
                </c:pt>
                <c:pt idx="315">
                  <c:v>4.6489999999999999E-7</c:v>
                </c:pt>
                <c:pt idx="316">
                  <c:v>4.6489999999999999E-7</c:v>
                </c:pt>
                <c:pt idx="317">
                  <c:v>4.6489999999999999E-7</c:v>
                </c:pt>
                <c:pt idx="318">
                  <c:v>4.6489999999999999E-7</c:v>
                </c:pt>
                <c:pt idx="319">
                  <c:v>4.6489999999999999E-7</c:v>
                </c:pt>
                <c:pt idx="320">
                  <c:v>4.6489999999999999E-7</c:v>
                </c:pt>
                <c:pt idx="321">
                  <c:v>4.6489999999999999E-7</c:v>
                </c:pt>
                <c:pt idx="322">
                  <c:v>4.6489999999999999E-7</c:v>
                </c:pt>
                <c:pt idx="323">
                  <c:v>4.6489999999999999E-7</c:v>
                </c:pt>
                <c:pt idx="324">
                  <c:v>4.6489999999999999E-7</c:v>
                </c:pt>
                <c:pt idx="325">
                  <c:v>4.6489999999999999E-7</c:v>
                </c:pt>
                <c:pt idx="326">
                  <c:v>4.6499999999999999E-7</c:v>
                </c:pt>
                <c:pt idx="327">
                  <c:v>4.6499999999999999E-7</c:v>
                </c:pt>
                <c:pt idx="328">
                  <c:v>4.6499999999999999E-7</c:v>
                </c:pt>
                <c:pt idx="329">
                  <c:v>4.6499999999999999E-7</c:v>
                </c:pt>
                <c:pt idx="330">
                  <c:v>4.6499999999999999E-7</c:v>
                </c:pt>
                <c:pt idx="331">
                  <c:v>4.6499999999999999E-7</c:v>
                </c:pt>
                <c:pt idx="332">
                  <c:v>4.6499999999999999E-7</c:v>
                </c:pt>
                <c:pt idx="333">
                  <c:v>4.6499999999999999E-7</c:v>
                </c:pt>
                <c:pt idx="334">
                  <c:v>4.6499999999999999E-7</c:v>
                </c:pt>
                <c:pt idx="335">
                  <c:v>4.6499999999999999E-7</c:v>
                </c:pt>
                <c:pt idx="336">
                  <c:v>4.6499999999999999E-7</c:v>
                </c:pt>
                <c:pt idx="337">
                  <c:v>4.6499999999999999E-7</c:v>
                </c:pt>
                <c:pt idx="338">
                  <c:v>4.6499999999999999E-7</c:v>
                </c:pt>
                <c:pt idx="339">
                  <c:v>4.6499999999999999E-7</c:v>
                </c:pt>
                <c:pt idx="340">
                  <c:v>4.6499999999999999E-7</c:v>
                </c:pt>
                <c:pt idx="341">
                  <c:v>4.6499999999999999E-7</c:v>
                </c:pt>
                <c:pt idx="342">
                  <c:v>4.6499999999999999E-7</c:v>
                </c:pt>
                <c:pt idx="343">
                  <c:v>4.6499999999999999E-7</c:v>
                </c:pt>
                <c:pt idx="344">
                  <c:v>4.6499999999999999E-7</c:v>
                </c:pt>
                <c:pt idx="345">
                  <c:v>4.6499999999999999E-7</c:v>
                </c:pt>
                <c:pt idx="346">
                  <c:v>4.6499999999999999E-7</c:v>
                </c:pt>
                <c:pt idx="347">
                  <c:v>4.6499999999999999E-7</c:v>
                </c:pt>
                <c:pt idx="348">
                  <c:v>4.6499999999999999E-7</c:v>
                </c:pt>
                <c:pt idx="349">
                  <c:v>4.6499999999999999E-7</c:v>
                </c:pt>
                <c:pt idx="350">
                  <c:v>4.6499999999999999E-7</c:v>
                </c:pt>
                <c:pt idx="351">
                  <c:v>4.6499999999999999E-7</c:v>
                </c:pt>
                <c:pt idx="352">
                  <c:v>4.6499999999999999E-7</c:v>
                </c:pt>
                <c:pt idx="353">
                  <c:v>4.6499999999999999E-7</c:v>
                </c:pt>
                <c:pt idx="354">
                  <c:v>4.6499999999999999E-7</c:v>
                </c:pt>
                <c:pt idx="355">
                  <c:v>4.6499999999999999E-7</c:v>
                </c:pt>
                <c:pt idx="356">
                  <c:v>4.6499999999999999E-7</c:v>
                </c:pt>
                <c:pt idx="357">
                  <c:v>4.651E-7</c:v>
                </c:pt>
                <c:pt idx="358">
                  <c:v>4.651E-7</c:v>
                </c:pt>
                <c:pt idx="359">
                  <c:v>4.651E-7</c:v>
                </c:pt>
                <c:pt idx="360">
                  <c:v>4.651E-7</c:v>
                </c:pt>
                <c:pt idx="361">
                  <c:v>4.651E-7</c:v>
                </c:pt>
                <c:pt idx="362">
                  <c:v>4.651E-7</c:v>
                </c:pt>
                <c:pt idx="363">
                  <c:v>4.651E-7</c:v>
                </c:pt>
                <c:pt idx="364">
                  <c:v>4.651E-7</c:v>
                </c:pt>
                <c:pt idx="365">
                  <c:v>4.651E-7</c:v>
                </c:pt>
                <c:pt idx="366">
                  <c:v>4.651E-7</c:v>
                </c:pt>
                <c:pt idx="367">
                  <c:v>4.651E-7</c:v>
                </c:pt>
                <c:pt idx="368">
                  <c:v>4.651E-7</c:v>
                </c:pt>
                <c:pt idx="369">
                  <c:v>4.651E-7</c:v>
                </c:pt>
                <c:pt idx="370">
                  <c:v>4.651E-7</c:v>
                </c:pt>
                <c:pt idx="371">
                  <c:v>4.651E-7</c:v>
                </c:pt>
                <c:pt idx="372">
                  <c:v>4.651E-7</c:v>
                </c:pt>
                <c:pt idx="373">
                  <c:v>4.651E-7</c:v>
                </c:pt>
                <c:pt idx="374">
                  <c:v>4.651E-7</c:v>
                </c:pt>
                <c:pt idx="375">
                  <c:v>4.651E-7</c:v>
                </c:pt>
                <c:pt idx="376">
                  <c:v>4.651E-7</c:v>
                </c:pt>
                <c:pt idx="377">
                  <c:v>4.651E-7</c:v>
                </c:pt>
                <c:pt idx="378">
                  <c:v>4.651E-7</c:v>
                </c:pt>
                <c:pt idx="379">
                  <c:v>4.651E-7</c:v>
                </c:pt>
                <c:pt idx="380">
                  <c:v>4.651E-7</c:v>
                </c:pt>
                <c:pt idx="381">
                  <c:v>4.651E-7</c:v>
                </c:pt>
                <c:pt idx="382">
                  <c:v>4.651E-7</c:v>
                </c:pt>
                <c:pt idx="383">
                  <c:v>4.651E-7</c:v>
                </c:pt>
                <c:pt idx="384">
                  <c:v>4.651E-7</c:v>
                </c:pt>
                <c:pt idx="385">
                  <c:v>4.651E-7</c:v>
                </c:pt>
                <c:pt idx="386">
                  <c:v>4.651E-7</c:v>
                </c:pt>
                <c:pt idx="387">
                  <c:v>4.651E-7</c:v>
                </c:pt>
                <c:pt idx="388">
                  <c:v>4.651E-7</c:v>
                </c:pt>
                <c:pt idx="389">
                  <c:v>4.651E-7</c:v>
                </c:pt>
                <c:pt idx="390">
                  <c:v>4.651E-7</c:v>
                </c:pt>
                <c:pt idx="391">
                  <c:v>4.6520000000000001E-7</c:v>
                </c:pt>
                <c:pt idx="392">
                  <c:v>4.6520000000000001E-7</c:v>
                </c:pt>
                <c:pt idx="393">
                  <c:v>4.6520000000000001E-7</c:v>
                </c:pt>
                <c:pt idx="394">
                  <c:v>4.6520000000000001E-7</c:v>
                </c:pt>
                <c:pt idx="395">
                  <c:v>4.6520000000000001E-7</c:v>
                </c:pt>
                <c:pt idx="396">
                  <c:v>4.6520000000000001E-7</c:v>
                </c:pt>
                <c:pt idx="397">
                  <c:v>4.6520000000000001E-7</c:v>
                </c:pt>
                <c:pt idx="398">
                  <c:v>4.6520000000000001E-7</c:v>
                </c:pt>
                <c:pt idx="399">
                  <c:v>4.6520000000000001E-7</c:v>
                </c:pt>
                <c:pt idx="400">
                  <c:v>4.6520000000000001E-7</c:v>
                </c:pt>
                <c:pt idx="401">
                  <c:v>4.6520000000000001E-7</c:v>
                </c:pt>
                <c:pt idx="402">
                  <c:v>4.6520000000000001E-7</c:v>
                </c:pt>
                <c:pt idx="403">
                  <c:v>4.6520000000000001E-7</c:v>
                </c:pt>
                <c:pt idx="404">
                  <c:v>4.6520000000000001E-7</c:v>
                </c:pt>
                <c:pt idx="405">
                  <c:v>4.6520000000000001E-7</c:v>
                </c:pt>
                <c:pt idx="406">
                  <c:v>4.6520000000000001E-7</c:v>
                </c:pt>
                <c:pt idx="407">
                  <c:v>4.6520000000000001E-7</c:v>
                </c:pt>
                <c:pt idx="408">
                  <c:v>4.6520000000000001E-7</c:v>
                </c:pt>
                <c:pt idx="409">
                  <c:v>4.6520000000000001E-7</c:v>
                </c:pt>
                <c:pt idx="410">
                  <c:v>4.6520000000000001E-7</c:v>
                </c:pt>
                <c:pt idx="411">
                  <c:v>4.6520000000000001E-7</c:v>
                </c:pt>
                <c:pt idx="412">
                  <c:v>4.6520000000000001E-7</c:v>
                </c:pt>
                <c:pt idx="413">
                  <c:v>4.6520000000000001E-7</c:v>
                </c:pt>
                <c:pt idx="414">
                  <c:v>4.6520000000000001E-7</c:v>
                </c:pt>
                <c:pt idx="415">
                  <c:v>4.6520000000000001E-7</c:v>
                </c:pt>
                <c:pt idx="416">
                  <c:v>4.6520000000000001E-7</c:v>
                </c:pt>
                <c:pt idx="417">
                  <c:v>4.6520000000000001E-7</c:v>
                </c:pt>
                <c:pt idx="418">
                  <c:v>4.6520000000000001E-7</c:v>
                </c:pt>
                <c:pt idx="419">
                  <c:v>4.6520000000000001E-7</c:v>
                </c:pt>
                <c:pt idx="420">
                  <c:v>4.6520000000000001E-7</c:v>
                </c:pt>
                <c:pt idx="421">
                  <c:v>4.6520000000000001E-7</c:v>
                </c:pt>
                <c:pt idx="422">
                  <c:v>4.6520000000000001E-7</c:v>
                </c:pt>
                <c:pt idx="423">
                  <c:v>4.6520000000000001E-7</c:v>
                </c:pt>
                <c:pt idx="424">
                  <c:v>4.6520000000000001E-7</c:v>
                </c:pt>
                <c:pt idx="425">
                  <c:v>4.6520000000000001E-7</c:v>
                </c:pt>
                <c:pt idx="426">
                  <c:v>4.6520000000000001E-7</c:v>
                </c:pt>
                <c:pt idx="427">
                  <c:v>4.6530000000000002E-7</c:v>
                </c:pt>
                <c:pt idx="428">
                  <c:v>4.6530000000000002E-7</c:v>
                </c:pt>
                <c:pt idx="429">
                  <c:v>4.6530000000000002E-7</c:v>
                </c:pt>
                <c:pt idx="430">
                  <c:v>4.6530000000000002E-7</c:v>
                </c:pt>
                <c:pt idx="431">
                  <c:v>4.6530000000000002E-7</c:v>
                </c:pt>
                <c:pt idx="432">
                  <c:v>4.6530000000000002E-7</c:v>
                </c:pt>
                <c:pt idx="433">
                  <c:v>4.6530000000000002E-7</c:v>
                </c:pt>
                <c:pt idx="434">
                  <c:v>4.6530000000000002E-7</c:v>
                </c:pt>
                <c:pt idx="435">
                  <c:v>4.6530000000000002E-7</c:v>
                </c:pt>
                <c:pt idx="436">
                  <c:v>4.6530000000000002E-7</c:v>
                </c:pt>
                <c:pt idx="437">
                  <c:v>4.6530000000000002E-7</c:v>
                </c:pt>
                <c:pt idx="438">
                  <c:v>4.6530000000000002E-7</c:v>
                </c:pt>
                <c:pt idx="439">
                  <c:v>4.6530000000000002E-7</c:v>
                </c:pt>
                <c:pt idx="440">
                  <c:v>4.6530000000000002E-7</c:v>
                </c:pt>
                <c:pt idx="441">
                  <c:v>4.6530000000000002E-7</c:v>
                </c:pt>
                <c:pt idx="442">
                  <c:v>4.6530000000000002E-7</c:v>
                </c:pt>
                <c:pt idx="443">
                  <c:v>4.6530000000000002E-7</c:v>
                </c:pt>
                <c:pt idx="444">
                  <c:v>4.6530000000000002E-7</c:v>
                </c:pt>
                <c:pt idx="445">
                  <c:v>4.6530000000000002E-7</c:v>
                </c:pt>
                <c:pt idx="446">
                  <c:v>4.6530000000000002E-7</c:v>
                </c:pt>
                <c:pt idx="447">
                  <c:v>4.6530000000000002E-7</c:v>
                </c:pt>
                <c:pt idx="448">
                  <c:v>4.6530000000000002E-7</c:v>
                </c:pt>
                <c:pt idx="449">
                  <c:v>4.6530000000000002E-7</c:v>
                </c:pt>
                <c:pt idx="450">
                  <c:v>4.6530000000000002E-7</c:v>
                </c:pt>
                <c:pt idx="451">
                  <c:v>4.6530000000000002E-7</c:v>
                </c:pt>
                <c:pt idx="452">
                  <c:v>4.6530000000000002E-7</c:v>
                </c:pt>
                <c:pt idx="453">
                  <c:v>4.6530000000000002E-7</c:v>
                </c:pt>
                <c:pt idx="454">
                  <c:v>4.6530000000000002E-7</c:v>
                </c:pt>
                <c:pt idx="455">
                  <c:v>4.6530000000000002E-7</c:v>
                </c:pt>
                <c:pt idx="456">
                  <c:v>4.6530000000000002E-7</c:v>
                </c:pt>
                <c:pt idx="457">
                  <c:v>4.6530000000000002E-7</c:v>
                </c:pt>
                <c:pt idx="458">
                  <c:v>4.6530000000000002E-7</c:v>
                </c:pt>
                <c:pt idx="459">
                  <c:v>4.6530000000000002E-7</c:v>
                </c:pt>
                <c:pt idx="460">
                  <c:v>4.6530000000000002E-7</c:v>
                </c:pt>
                <c:pt idx="461">
                  <c:v>4.6530000000000002E-7</c:v>
                </c:pt>
                <c:pt idx="462">
                  <c:v>4.6530000000000002E-7</c:v>
                </c:pt>
                <c:pt idx="463">
                  <c:v>4.6530000000000002E-7</c:v>
                </c:pt>
                <c:pt idx="464">
                  <c:v>4.6540000000000002E-7</c:v>
                </c:pt>
                <c:pt idx="465">
                  <c:v>4.6540000000000002E-7</c:v>
                </c:pt>
                <c:pt idx="466">
                  <c:v>4.6540000000000002E-7</c:v>
                </c:pt>
                <c:pt idx="467">
                  <c:v>4.6540000000000002E-7</c:v>
                </c:pt>
                <c:pt idx="468">
                  <c:v>4.6540000000000002E-7</c:v>
                </c:pt>
                <c:pt idx="469">
                  <c:v>4.6540000000000002E-7</c:v>
                </c:pt>
                <c:pt idx="470">
                  <c:v>4.6540000000000002E-7</c:v>
                </c:pt>
                <c:pt idx="471">
                  <c:v>4.6540000000000002E-7</c:v>
                </c:pt>
                <c:pt idx="472">
                  <c:v>4.6540000000000002E-7</c:v>
                </c:pt>
                <c:pt idx="473">
                  <c:v>4.6540000000000002E-7</c:v>
                </c:pt>
                <c:pt idx="474">
                  <c:v>4.6540000000000002E-7</c:v>
                </c:pt>
                <c:pt idx="475">
                  <c:v>4.6540000000000002E-7</c:v>
                </c:pt>
                <c:pt idx="476">
                  <c:v>4.6540000000000002E-7</c:v>
                </c:pt>
                <c:pt idx="477">
                  <c:v>4.6540000000000002E-7</c:v>
                </c:pt>
                <c:pt idx="478">
                  <c:v>4.6540000000000002E-7</c:v>
                </c:pt>
                <c:pt idx="479">
                  <c:v>4.6540000000000002E-7</c:v>
                </c:pt>
                <c:pt idx="480">
                  <c:v>4.6540000000000002E-7</c:v>
                </c:pt>
                <c:pt idx="481">
                  <c:v>4.6540000000000002E-7</c:v>
                </c:pt>
                <c:pt idx="482">
                  <c:v>4.6540000000000002E-7</c:v>
                </c:pt>
                <c:pt idx="483">
                  <c:v>4.6540000000000002E-7</c:v>
                </c:pt>
                <c:pt idx="484">
                  <c:v>4.6540000000000002E-7</c:v>
                </c:pt>
                <c:pt idx="485">
                  <c:v>4.6540000000000002E-7</c:v>
                </c:pt>
                <c:pt idx="486">
                  <c:v>4.6540000000000002E-7</c:v>
                </c:pt>
                <c:pt idx="487">
                  <c:v>4.6540000000000002E-7</c:v>
                </c:pt>
                <c:pt idx="488">
                  <c:v>4.6540000000000002E-7</c:v>
                </c:pt>
                <c:pt idx="489">
                  <c:v>4.6540000000000002E-7</c:v>
                </c:pt>
                <c:pt idx="490">
                  <c:v>4.6540000000000002E-7</c:v>
                </c:pt>
                <c:pt idx="491">
                  <c:v>4.6540000000000002E-7</c:v>
                </c:pt>
                <c:pt idx="492">
                  <c:v>4.6540000000000002E-7</c:v>
                </c:pt>
                <c:pt idx="493">
                  <c:v>4.6540000000000002E-7</c:v>
                </c:pt>
                <c:pt idx="494">
                  <c:v>4.6540000000000002E-7</c:v>
                </c:pt>
                <c:pt idx="495">
                  <c:v>4.6540000000000002E-7</c:v>
                </c:pt>
                <c:pt idx="496">
                  <c:v>4.6540000000000002E-7</c:v>
                </c:pt>
                <c:pt idx="497">
                  <c:v>4.6540000000000002E-7</c:v>
                </c:pt>
                <c:pt idx="498">
                  <c:v>4.6540000000000002E-7</c:v>
                </c:pt>
                <c:pt idx="499">
                  <c:v>4.6540000000000002E-7</c:v>
                </c:pt>
                <c:pt idx="500">
                  <c:v>4.6540000000000002E-7</c:v>
                </c:pt>
                <c:pt idx="501">
                  <c:v>4.6540000000000002E-7</c:v>
                </c:pt>
                <c:pt idx="502">
                  <c:v>4.6540000000000002E-7</c:v>
                </c:pt>
                <c:pt idx="503">
                  <c:v>4.6549999999999998E-7</c:v>
                </c:pt>
                <c:pt idx="504">
                  <c:v>4.6549999999999998E-7</c:v>
                </c:pt>
                <c:pt idx="505">
                  <c:v>4.6549999999999998E-7</c:v>
                </c:pt>
                <c:pt idx="506">
                  <c:v>4.6549999999999998E-7</c:v>
                </c:pt>
                <c:pt idx="507">
                  <c:v>4.6549999999999998E-7</c:v>
                </c:pt>
                <c:pt idx="508">
                  <c:v>4.6549999999999998E-7</c:v>
                </c:pt>
                <c:pt idx="509">
                  <c:v>4.6549999999999998E-7</c:v>
                </c:pt>
                <c:pt idx="510">
                  <c:v>4.6549999999999998E-7</c:v>
                </c:pt>
                <c:pt idx="511">
                  <c:v>4.6549999999999998E-7</c:v>
                </c:pt>
                <c:pt idx="512">
                  <c:v>4.6549999999999998E-7</c:v>
                </c:pt>
                <c:pt idx="513">
                  <c:v>4.6549999999999998E-7</c:v>
                </c:pt>
                <c:pt idx="514">
                  <c:v>4.6549999999999998E-7</c:v>
                </c:pt>
                <c:pt idx="515">
                  <c:v>4.6549999999999998E-7</c:v>
                </c:pt>
                <c:pt idx="516">
                  <c:v>4.6549999999999998E-7</c:v>
                </c:pt>
                <c:pt idx="517">
                  <c:v>4.6549999999999998E-7</c:v>
                </c:pt>
                <c:pt idx="518">
                  <c:v>4.6549999999999998E-7</c:v>
                </c:pt>
                <c:pt idx="519">
                  <c:v>4.6549999999999998E-7</c:v>
                </c:pt>
                <c:pt idx="520">
                  <c:v>4.6549999999999998E-7</c:v>
                </c:pt>
                <c:pt idx="521">
                  <c:v>4.6549999999999998E-7</c:v>
                </c:pt>
                <c:pt idx="522">
                  <c:v>4.6549999999999998E-7</c:v>
                </c:pt>
                <c:pt idx="523">
                  <c:v>4.6549999999999998E-7</c:v>
                </c:pt>
                <c:pt idx="524">
                  <c:v>4.6549999999999998E-7</c:v>
                </c:pt>
                <c:pt idx="525">
                  <c:v>4.6549999999999998E-7</c:v>
                </c:pt>
                <c:pt idx="526">
                  <c:v>4.6549999999999998E-7</c:v>
                </c:pt>
                <c:pt idx="527">
                  <c:v>4.6549999999999998E-7</c:v>
                </c:pt>
                <c:pt idx="528">
                  <c:v>4.6549999999999998E-7</c:v>
                </c:pt>
                <c:pt idx="529">
                  <c:v>4.6549999999999998E-7</c:v>
                </c:pt>
                <c:pt idx="530">
                  <c:v>4.6549999999999998E-7</c:v>
                </c:pt>
                <c:pt idx="531">
                  <c:v>4.6549999999999998E-7</c:v>
                </c:pt>
                <c:pt idx="532">
                  <c:v>4.6549999999999998E-7</c:v>
                </c:pt>
                <c:pt idx="533">
                  <c:v>4.6549999999999998E-7</c:v>
                </c:pt>
                <c:pt idx="534">
                  <c:v>4.6549999999999998E-7</c:v>
                </c:pt>
                <c:pt idx="535">
                  <c:v>4.6549999999999998E-7</c:v>
                </c:pt>
                <c:pt idx="536">
                  <c:v>4.6549999999999998E-7</c:v>
                </c:pt>
                <c:pt idx="537">
                  <c:v>4.6549999999999998E-7</c:v>
                </c:pt>
                <c:pt idx="538">
                  <c:v>4.6549999999999998E-7</c:v>
                </c:pt>
                <c:pt idx="539">
                  <c:v>4.6549999999999998E-7</c:v>
                </c:pt>
                <c:pt idx="540">
                  <c:v>4.6549999999999998E-7</c:v>
                </c:pt>
                <c:pt idx="541">
                  <c:v>4.6549999999999998E-7</c:v>
                </c:pt>
                <c:pt idx="542">
                  <c:v>4.6559999999999999E-7</c:v>
                </c:pt>
                <c:pt idx="543">
                  <c:v>4.6559999999999999E-7</c:v>
                </c:pt>
                <c:pt idx="544">
                  <c:v>4.6559999999999999E-7</c:v>
                </c:pt>
                <c:pt idx="545">
                  <c:v>4.6559999999999999E-7</c:v>
                </c:pt>
                <c:pt idx="546">
                  <c:v>4.6559999999999999E-7</c:v>
                </c:pt>
                <c:pt idx="547">
                  <c:v>4.6559999999999999E-7</c:v>
                </c:pt>
                <c:pt idx="548">
                  <c:v>4.6559999999999999E-7</c:v>
                </c:pt>
                <c:pt idx="549">
                  <c:v>4.6559999999999999E-7</c:v>
                </c:pt>
                <c:pt idx="550">
                  <c:v>4.6559999999999999E-7</c:v>
                </c:pt>
                <c:pt idx="551">
                  <c:v>4.6559999999999999E-7</c:v>
                </c:pt>
                <c:pt idx="552">
                  <c:v>4.6559999999999999E-7</c:v>
                </c:pt>
                <c:pt idx="553">
                  <c:v>4.6559999999999999E-7</c:v>
                </c:pt>
                <c:pt idx="554">
                  <c:v>4.6559999999999999E-7</c:v>
                </c:pt>
                <c:pt idx="555">
                  <c:v>4.6559999999999999E-7</c:v>
                </c:pt>
                <c:pt idx="556">
                  <c:v>4.6559999999999999E-7</c:v>
                </c:pt>
                <c:pt idx="557">
                  <c:v>4.6559999999999999E-7</c:v>
                </c:pt>
                <c:pt idx="558">
                  <c:v>4.6559999999999999E-7</c:v>
                </c:pt>
                <c:pt idx="559">
                  <c:v>4.6559999999999999E-7</c:v>
                </c:pt>
                <c:pt idx="560">
                  <c:v>4.6559999999999999E-7</c:v>
                </c:pt>
                <c:pt idx="561">
                  <c:v>4.6559999999999999E-7</c:v>
                </c:pt>
                <c:pt idx="562">
                  <c:v>4.6559999999999999E-7</c:v>
                </c:pt>
                <c:pt idx="563">
                  <c:v>4.6559999999999999E-7</c:v>
                </c:pt>
                <c:pt idx="564">
                  <c:v>4.6559999999999999E-7</c:v>
                </c:pt>
                <c:pt idx="565">
                  <c:v>4.6559999999999999E-7</c:v>
                </c:pt>
                <c:pt idx="566">
                  <c:v>4.6559999999999999E-7</c:v>
                </c:pt>
                <c:pt idx="567">
                  <c:v>4.6559999999999999E-7</c:v>
                </c:pt>
                <c:pt idx="568">
                  <c:v>4.6559999999999999E-7</c:v>
                </c:pt>
                <c:pt idx="569">
                  <c:v>4.6559999999999999E-7</c:v>
                </c:pt>
                <c:pt idx="570">
                  <c:v>4.6559999999999999E-7</c:v>
                </c:pt>
                <c:pt idx="571">
                  <c:v>4.6559999999999999E-7</c:v>
                </c:pt>
                <c:pt idx="572">
                  <c:v>4.6559999999999999E-7</c:v>
                </c:pt>
                <c:pt idx="573">
                  <c:v>4.6559999999999999E-7</c:v>
                </c:pt>
                <c:pt idx="574">
                  <c:v>4.6559999999999999E-7</c:v>
                </c:pt>
                <c:pt idx="575">
                  <c:v>4.6559999999999999E-7</c:v>
                </c:pt>
                <c:pt idx="576">
                  <c:v>4.6559999999999999E-7</c:v>
                </c:pt>
                <c:pt idx="577">
                  <c:v>4.6559999999999999E-7</c:v>
                </c:pt>
                <c:pt idx="578">
                  <c:v>4.6559999999999999E-7</c:v>
                </c:pt>
                <c:pt idx="579">
                  <c:v>4.6559999999999999E-7</c:v>
                </c:pt>
                <c:pt idx="580">
                  <c:v>4.6559999999999999E-7</c:v>
                </c:pt>
                <c:pt idx="581">
                  <c:v>4.6569999999999999E-7</c:v>
                </c:pt>
                <c:pt idx="582">
                  <c:v>4.6569999999999999E-7</c:v>
                </c:pt>
                <c:pt idx="583">
                  <c:v>4.6569999999999999E-7</c:v>
                </c:pt>
                <c:pt idx="584">
                  <c:v>4.6569999999999999E-7</c:v>
                </c:pt>
                <c:pt idx="585">
                  <c:v>4.6569999999999999E-7</c:v>
                </c:pt>
                <c:pt idx="586">
                  <c:v>4.6569999999999999E-7</c:v>
                </c:pt>
                <c:pt idx="587">
                  <c:v>4.6569999999999999E-7</c:v>
                </c:pt>
                <c:pt idx="588">
                  <c:v>4.6569999999999999E-7</c:v>
                </c:pt>
                <c:pt idx="589">
                  <c:v>4.6569999999999999E-7</c:v>
                </c:pt>
                <c:pt idx="590">
                  <c:v>4.6569999999999999E-7</c:v>
                </c:pt>
                <c:pt idx="591">
                  <c:v>4.6569999999999999E-7</c:v>
                </c:pt>
                <c:pt idx="592">
                  <c:v>4.6569999999999999E-7</c:v>
                </c:pt>
                <c:pt idx="593">
                  <c:v>4.6569999999999999E-7</c:v>
                </c:pt>
                <c:pt idx="594">
                  <c:v>4.6569999999999999E-7</c:v>
                </c:pt>
                <c:pt idx="595">
                  <c:v>4.6569999999999999E-7</c:v>
                </c:pt>
                <c:pt idx="596">
                  <c:v>4.6569999999999999E-7</c:v>
                </c:pt>
                <c:pt idx="597">
                  <c:v>4.6569999999999999E-7</c:v>
                </c:pt>
                <c:pt idx="598">
                  <c:v>4.6569999999999999E-7</c:v>
                </c:pt>
                <c:pt idx="599">
                  <c:v>4.6569999999999999E-7</c:v>
                </c:pt>
                <c:pt idx="600">
                  <c:v>4.6569999999999999E-7</c:v>
                </c:pt>
                <c:pt idx="601">
                  <c:v>4.6569999999999999E-7</c:v>
                </c:pt>
                <c:pt idx="602">
                  <c:v>4.6569999999999999E-7</c:v>
                </c:pt>
                <c:pt idx="603">
                  <c:v>4.6569999999999999E-7</c:v>
                </c:pt>
                <c:pt idx="604">
                  <c:v>4.6569999999999999E-7</c:v>
                </c:pt>
                <c:pt idx="605">
                  <c:v>4.6569999999999999E-7</c:v>
                </c:pt>
                <c:pt idx="606">
                  <c:v>4.6569999999999999E-7</c:v>
                </c:pt>
                <c:pt idx="607">
                  <c:v>4.6569999999999999E-7</c:v>
                </c:pt>
                <c:pt idx="608">
                  <c:v>4.6569999999999999E-7</c:v>
                </c:pt>
                <c:pt idx="609">
                  <c:v>4.6569999999999999E-7</c:v>
                </c:pt>
                <c:pt idx="610">
                  <c:v>4.6569999999999999E-7</c:v>
                </c:pt>
                <c:pt idx="611">
                  <c:v>4.6569999999999999E-7</c:v>
                </c:pt>
                <c:pt idx="612">
                  <c:v>4.6569999999999999E-7</c:v>
                </c:pt>
                <c:pt idx="613">
                  <c:v>4.6569999999999999E-7</c:v>
                </c:pt>
                <c:pt idx="614">
                  <c:v>4.6569999999999999E-7</c:v>
                </c:pt>
                <c:pt idx="615">
                  <c:v>4.6569999999999999E-7</c:v>
                </c:pt>
                <c:pt idx="616">
                  <c:v>4.6569999999999999E-7</c:v>
                </c:pt>
                <c:pt idx="617">
                  <c:v>4.6569999999999999E-7</c:v>
                </c:pt>
                <c:pt idx="618">
                  <c:v>4.6569999999999999E-7</c:v>
                </c:pt>
                <c:pt idx="619">
                  <c:v>4.6569999999999999E-7</c:v>
                </c:pt>
                <c:pt idx="620">
                  <c:v>4.6569999999999999E-7</c:v>
                </c:pt>
                <c:pt idx="621">
                  <c:v>4.658E-7</c:v>
                </c:pt>
                <c:pt idx="622">
                  <c:v>4.658E-7</c:v>
                </c:pt>
                <c:pt idx="623">
                  <c:v>4.658E-7</c:v>
                </c:pt>
                <c:pt idx="624">
                  <c:v>4.658E-7</c:v>
                </c:pt>
                <c:pt idx="625">
                  <c:v>4.658E-7</c:v>
                </c:pt>
                <c:pt idx="626">
                  <c:v>4.658E-7</c:v>
                </c:pt>
                <c:pt idx="627">
                  <c:v>4.658E-7</c:v>
                </c:pt>
                <c:pt idx="628">
                  <c:v>4.658E-7</c:v>
                </c:pt>
                <c:pt idx="629">
                  <c:v>4.658E-7</c:v>
                </c:pt>
                <c:pt idx="630">
                  <c:v>4.658E-7</c:v>
                </c:pt>
                <c:pt idx="631">
                  <c:v>4.658E-7</c:v>
                </c:pt>
                <c:pt idx="632">
                  <c:v>4.658E-7</c:v>
                </c:pt>
                <c:pt idx="633">
                  <c:v>4.658E-7</c:v>
                </c:pt>
                <c:pt idx="634">
                  <c:v>4.658E-7</c:v>
                </c:pt>
                <c:pt idx="635">
                  <c:v>4.658E-7</c:v>
                </c:pt>
                <c:pt idx="636">
                  <c:v>4.658E-7</c:v>
                </c:pt>
                <c:pt idx="637">
                  <c:v>4.658E-7</c:v>
                </c:pt>
                <c:pt idx="638">
                  <c:v>4.658E-7</c:v>
                </c:pt>
                <c:pt idx="639">
                  <c:v>4.658E-7</c:v>
                </c:pt>
                <c:pt idx="640">
                  <c:v>4.658E-7</c:v>
                </c:pt>
                <c:pt idx="641">
                  <c:v>4.658E-7</c:v>
                </c:pt>
                <c:pt idx="642">
                  <c:v>4.658E-7</c:v>
                </c:pt>
                <c:pt idx="643">
                  <c:v>4.658E-7</c:v>
                </c:pt>
                <c:pt idx="644">
                  <c:v>4.658E-7</c:v>
                </c:pt>
                <c:pt idx="645">
                  <c:v>4.658E-7</c:v>
                </c:pt>
                <c:pt idx="646">
                  <c:v>4.658E-7</c:v>
                </c:pt>
                <c:pt idx="647">
                  <c:v>4.658E-7</c:v>
                </c:pt>
                <c:pt idx="648">
                  <c:v>4.658E-7</c:v>
                </c:pt>
                <c:pt idx="649">
                  <c:v>4.658E-7</c:v>
                </c:pt>
                <c:pt idx="650">
                  <c:v>4.658E-7</c:v>
                </c:pt>
                <c:pt idx="651">
                  <c:v>4.658E-7</c:v>
                </c:pt>
                <c:pt idx="652">
                  <c:v>4.658E-7</c:v>
                </c:pt>
                <c:pt idx="653">
                  <c:v>4.658E-7</c:v>
                </c:pt>
                <c:pt idx="654">
                  <c:v>4.658E-7</c:v>
                </c:pt>
                <c:pt idx="655">
                  <c:v>4.658E-7</c:v>
                </c:pt>
                <c:pt idx="656">
                  <c:v>4.658E-7</c:v>
                </c:pt>
                <c:pt idx="657">
                  <c:v>4.658E-7</c:v>
                </c:pt>
                <c:pt idx="658">
                  <c:v>4.658E-7</c:v>
                </c:pt>
                <c:pt idx="659">
                  <c:v>4.658E-7</c:v>
                </c:pt>
                <c:pt idx="660">
                  <c:v>4.658E-7</c:v>
                </c:pt>
                <c:pt idx="661">
                  <c:v>4.6590000000000001E-7</c:v>
                </c:pt>
                <c:pt idx="662">
                  <c:v>4.6590000000000001E-7</c:v>
                </c:pt>
                <c:pt idx="663">
                  <c:v>4.6590000000000001E-7</c:v>
                </c:pt>
                <c:pt idx="664">
                  <c:v>4.6590000000000001E-7</c:v>
                </c:pt>
                <c:pt idx="665">
                  <c:v>4.6590000000000001E-7</c:v>
                </c:pt>
                <c:pt idx="666">
                  <c:v>4.6590000000000001E-7</c:v>
                </c:pt>
                <c:pt idx="667">
                  <c:v>4.6590000000000001E-7</c:v>
                </c:pt>
                <c:pt idx="668">
                  <c:v>4.6590000000000001E-7</c:v>
                </c:pt>
                <c:pt idx="669">
                  <c:v>4.6590000000000001E-7</c:v>
                </c:pt>
                <c:pt idx="670">
                  <c:v>4.6590000000000001E-7</c:v>
                </c:pt>
                <c:pt idx="671">
                  <c:v>4.6590000000000001E-7</c:v>
                </c:pt>
                <c:pt idx="672">
                  <c:v>4.6590000000000001E-7</c:v>
                </c:pt>
                <c:pt idx="673">
                  <c:v>4.6590000000000001E-7</c:v>
                </c:pt>
                <c:pt idx="674">
                  <c:v>4.6590000000000001E-7</c:v>
                </c:pt>
                <c:pt idx="675">
                  <c:v>4.6590000000000001E-7</c:v>
                </c:pt>
                <c:pt idx="676">
                  <c:v>4.6590000000000001E-7</c:v>
                </c:pt>
                <c:pt idx="677">
                  <c:v>4.6590000000000001E-7</c:v>
                </c:pt>
                <c:pt idx="678">
                  <c:v>4.6590000000000001E-7</c:v>
                </c:pt>
                <c:pt idx="679">
                  <c:v>4.6590000000000001E-7</c:v>
                </c:pt>
                <c:pt idx="680">
                  <c:v>4.6590000000000001E-7</c:v>
                </c:pt>
                <c:pt idx="681">
                  <c:v>4.6590000000000001E-7</c:v>
                </c:pt>
                <c:pt idx="682">
                  <c:v>4.6590000000000001E-7</c:v>
                </c:pt>
                <c:pt idx="683">
                  <c:v>4.6590000000000001E-7</c:v>
                </c:pt>
                <c:pt idx="684">
                  <c:v>4.6590000000000001E-7</c:v>
                </c:pt>
                <c:pt idx="685">
                  <c:v>4.6590000000000001E-7</c:v>
                </c:pt>
                <c:pt idx="686">
                  <c:v>4.6590000000000001E-7</c:v>
                </c:pt>
                <c:pt idx="687">
                  <c:v>4.6590000000000001E-7</c:v>
                </c:pt>
                <c:pt idx="688">
                  <c:v>4.6590000000000001E-7</c:v>
                </c:pt>
                <c:pt idx="689">
                  <c:v>4.6590000000000001E-7</c:v>
                </c:pt>
                <c:pt idx="690">
                  <c:v>4.6590000000000001E-7</c:v>
                </c:pt>
                <c:pt idx="691">
                  <c:v>4.6590000000000001E-7</c:v>
                </c:pt>
                <c:pt idx="692">
                  <c:v>4.6590000000000001E-7</c:v>
                </c:pt>
                <c:pt idx="693">
                  <c:v>4.6590000000000001E-7</c:v>
                </c:pt>
                <c:pt idx="694">
                  <c:v>4.6590000000000001E-7</c:v>
                </c:pt>
                <c:pt idx="695">
                  <c:v>4.6590000000000001E-7</c:v>
                </c:pt>
                <c:pt idx="696">
                  <c:v>4.6590000000000001E-7</c:v>
                </c:pt>
                <c:pt idx="697">
                  <c:v>4.6590000000000001E-7</c:v>
                </c:pt>
                <c:pt idx="698">
                  <c:v>4.6590000000000001E-7</c:v>
                </c:pt>
                <c:pt idx="699">
                  <c:v>4.6590000000000001E-7</c:v>
                </c:pt>
                <c:pt idx="700">
                  <c:v>4.6600000000000002E-7</c:v>
                </c:pt>
                <c:pt idx="701">
                  <c:v>4.6600000000000002E-7</c:v>
                </c:pt>
                <c:pt idx="702">
                  <c:v>4.6600000000000002E-7</c:v>
                </c:pt>
                <c:pt idx="703">
                  <c:v>4.6600000000000002E-7</c:v>
                </c:pt>
                <c:pt idx="704">
                  <c:v>4.6600000000000002E-7</c:v>
                </c:pt>
                <c:pt idx="705">
                  <c:v>4.6600000000000002E-7</c:v>
                </c:pt>
                <c:pt idx="706">
                  <c:v>4.6600000000000002E-7</c:v>
                </c:pt>
                <c:pt idx="707">
                  <c:v>4.6600000000000002E-7</c:v>
                </c:pt>
                <c:pt idx="708">
                  <c:v>4.6600000000000002E-7</c:v>
                </c:pt>
                <c:pt idx="709">
                  <c:v>4.6600000000000002E-7</c:v>
                </c:pt>
                <c:pt idx="710">
                  <c:v>4.6600000000000002E-7</c:v>
                </c:pt>
                <c:pt idx="711">
                  <c:v>4.6600000000000002E-7</c:v>
                </c:pt>
                <c:pt idx="712">
                  <c:v>4.6600000000000002E-7</c:v>
                </c:pt>
                <c:pt idx="713">
                  <c:v>4.6600000000000002E-7</c:v>
                </c:pt>
                <c:pt idx="714">
                  <c:v>4.6600000000000002E-7</c:v>
                </c:pt>
                <c:pt idx="715">
                  <c:v>4.6600000000000002E-7</c:v>
                </c:pt>
                <c:pt idx="716">
                  <c:v>4.6600000000000002E-7</c:v>
                </c:pt>
                <c:pt idx="717">
                  <c:v>4.6600000000000002E-7</c:v>
                </c:pt>
                <c:pt idx="718">
                  <c:v>4.6600000000000002E-7</c:v>
                </c:pt>
                <c:pt idx="719">
                  <c:v>4.6600000000000002E-7</c:v>
                </c:pt>
                <c:pt idx="720">
                  <c:v>4.6600000000000002E-7</c:v>
                </c:pt>
                <c:pt idx="721">
                  <c:v>4.6600000000000002E-7</c:v>
                </c:pt>
                <c:pt idx="722">
                  <c:v>4.6600000000000002E-7</c:v>
                </c:pt>
                <c:pt idx="723">
                  <c:v>4.6600000000000002E-7</c:v>
                </c:pt>
                <c:pt idx="724">
                  <c:v>4.6600000000000002E-7</c:v>
                </c:pt>
                <c:pt idx="725">
                  <c:v>4.6600000000000002E-7</c:v>
                </c:pt>
                <c:pt idx="726">
                  <c:v>4.6600000000000002E-7</c:v>
                </c:pt>
                <c:pt idx="727">
                  <c:v>4.6600000000000002E-7</c:v>
                </c:pt>
                <c:pt idx="728">
                  <c:v>4.6600000000000002E-7</c:v>
                </c:pt>
                <c:pt idx="729">
                  <c:v>4.6600000000000002E-7</c:v>
                </c:pt>
                <c:pt idx="730">
                  <c:v>4.6600000000000002E-7</c:v>
                </c:pt>
                <c:pt idx="731">
                  <c:v>4.6600000000000002E-7</c:v>
                </c:pt>
                <c:pt idx="732">
                  <c:v>4.6600000000000002E-7</c:v>
                </c:pt>
                <c:pt idx="733">
                  <c:v>4.6600000000000002E-7</c:v>
                </c:pt>
                <c:pt idx="734">
                  <c:v>4.6600000000000002E-7</c:v>
                </c:pt>
                <c:pt idx="735">
                  <c:v>4.6600000000000002E-7</c:v>
                </c:pt>
                <c:pt idx="736">
                  <c:v>4.6600000000000002E-7</c:v>
                </c:pt>
                <c:pt idx="737">
                  <c:v>4.6600000000000002E-7</c:v>
                </c:pt>
                <c:pt idx="738">
                  <c:v>4.6610000000000002E-7</c:v>
                </c:pt>
                <c:pt idx="739">
                  <c:v>4.6610000000000002E-7</c:v>
                </c:pt>
                <c:pt idx="740">
                  <c:v>4.6610000000000002E-7</c:v>
                </c:pt>
                <c:pt idx="741">
                  <c:v>4.6610000000000002E-7</c:v>
                </c:pt>
                <c:pt idx="742">
                  <c:v>4.6610000000000002E-7</c:v>
                </c:pt>
                <c:pt idx="743">
                  <c:v>4.6610000000000002E-7</c:v>
                </c:pt>
                <c:pt idx="744">
                  <c:v>4.6610000000000002E-7</c:v>
                </c:pt>
                <c:pt idx="745">
                  <c:v>4.6610000000000002E-7</c:v>
                </c:pt>
                <c:pt idx="746">
                  <c:v>4.6610000000000002E-7</c:v>
                </c:pt>
                <c:pt idx="747">
                  <c:v>4.6610000000000002E-7</c:v>
                </c:pt>
                <c:pt idx="748">
                  <c:v>4.6610000000000002E-7</c:v>
                </c:pt>
                <c:pt idx="749">
                  <c:v>4.6610000000000002E-7</c:v>
                </c:pt>
                <c:pt idx="750">
                  <c:v>4.6610000000000002E-7</c:v>
                </c:pt>
                <c:pt idx="751">
                  <c:v>4.6610000000000002E-7</c:v>
                </c:pt>
                <c:pt idx="752">
                  <c:v>4.6610000000000002E-7</c:v>
                </c:pt>
                <c:pt idx="753">
                  <c:v>4.6610000000000002E-7</c:v>
                </c:pt>
                <c:pt idx="754">
                  <c:v>4.6610000000000002E-7</c:v>
                </c:pt>
                <c:pt idx="755">
                  <c:v>4.6610000000000002E-7</c:v>
                </c:pt>
                <c:pt idx="756">
                  <c:v>4.6610000000000002E-7</c:v>
                </c:pt>
                <c:pt idx="757">
                  <c:v>4.6610000000000002E-7</c:v>
                </c:pt>
                <c:pt idx="758">
                  <c:v>4.6610000000000002E-7</c:v>
                </c:pt>
                <c:pt idx="759">
                  <c:v>4.6610000000000002E-7</c:v>
                </c:pt>
                <c:pt idx="760">
                  <c:v>4.6610000000000002E-7</c:v>
                </c:pt>
                <c:pt idx="761">
                  <c:v>4.6610000000000002E-7</c:v>
                </c:pt>
                <c:pt idx="762">
                  <c:v>4.6610000000000002E-7</c:v>
                </c:pt>
                <c:pt idx="763">
                  <c:v>4.6610000000000002E-7</c:v>
                </c:pt>
                <c:pt idx="764">
                  <c:v>4.6610000000000002E-7</c:v>
                </c:pt>
                <c:pt idx="765">
                  <c:v>4.6610000000000002E-7</c:v>
                </c:pt>
                <c:pt idx="766">
                  <c:v>4.6610000000000002E-7</c:v>
                </c:pt>
                <c:pt idx="767">
                  <c:v>4.6610000000000002E-7</c:v>
                </c:pt>
                <c:pt idx="768">
                  <c:v>4.6610000000000002E-7</c:v>
                </c:pt>
                <c:pt idx="769">
                  <c:v>4.6610000000000002E-7</c:v>
                </c:pt>
                <c:pt idx="770">
                  <c:v>4.6610000000000002E-7</c:v>
                </c:pt>
                <c:pt idx="771">
                  <c:v>4.6610000000000002E-7</c:v>
                </c:pt>
                <c:pt idx="772">
                  <c:v>4.6610000000000002E-7</c:v>
                </c:pt>
                <c:pt idx="773">
                  <c:v>4.6610000000000002E-7</c:v>
                </c:pt>
                <c:pt idx="774">
                  <c:v>4.6610000000000002E-7</c:v>
                </c:pt>
                <c:pt idx="775">
                  <c:v>4.6610000000000002E-7</c:v>
                </c:pt>
                <c:pt idx="776">
                  <c:v>4.6619999999999998E-7</c:v>
                </c:pt>
                <c:pt idx="777">
                  <c:v>4.6619999999999998E-7</c:v>
                </c:pt>
                <c:pt idx="778">
                  <c:v>4.6619999999999998E-7</c:v>
                </c:pt>
                <c:pt idx="779">
                  <c:v>4.6619999999999998E-7</c:v>
                </c:pt>
                <c:pt idx="780">
                  <c:v>4.6619999999999998E-7</c:v>
                </c:pt>
                <c:pt idx="781">
                  <c:v>4.6619999999999998E-7</c:v>
                </c:pt>
                <c:pt idx="782">
                  <c:v>4.6619999999999998E-7</c:v>
                </c:pt>
                <c:pt idx="783">
                  <c:v>4.6619999999999998E-7</c:v>
                </c:pt>
                <c:pt idx="784">
                  <c:v>4.6619999999999998E-7</c:v>
                </c:pt>
                <c:pt idx="785">
                  <c:v>4.6619999999999998E-7</c:v>
                </c:pt>
                <c:pt idx="786">
                  <c:v>4.6619999999999998E-7</c:v>
                </c:pt>
                <c:pt idx="787">
                  <c:v>4.6619999999999998E-7</c:v>
                </c:pt>
                <c:pt idx="788">
                  <c:v>4.6619999999999998E-7</c:v>
                </c:pt>
                <c:pt idx="789">
                  <c:v>4.6619999999999998E-7</c:v>
                </c:pt>
                <c:pt idx="790">
                  <c:v>4.6619999999999998E-7</c:v>
                </c:pt>
                <c:pt idx="791">
                  <c:v>4.6619999999999998E-7</c:v>
                </c:pt>
                <c:pt idx="792">
                  <c:v>4.6619999999999998E-7</c:v>
                </c:pt>
                <c:pt idx="793">
                  <c:v>4.6619999999999998E-7</c:v>
                </c:pt>
                <c:pt idx="794">
                  <c:v>4.6619999999999998E-7</c:v>
                </c:pt>
                <c:pt idx="795">
                  <c:v>4.6619999999999998E-7</c:v>
                </c:pt>
                <c:pt idx="796">
                  <c:v>4.6619999999999998E-7</c:v>
                </c:pt>
                <c:pt idx="797">
                  <c:v>4.6619999999999998E-7</c:v>
                </c:pt>
                <c:pt idx="798">
                  <c:v>4.6619999999999998E-7</c:v>
                </c:pt>
                <c:pt idx="799">
                  <c:v>4.6619999999999998E-7</c:v>
                </c:pt>
                <c:pt idx="800">
                  <c:v>4.6619999999999998E-7</c:v>
                </c:pt>
                <c:pt idx="801">
                  <c:v>4.6619999999999998E-7</c:v>
                </c:pt>
                <c:pt idx="802">
                  <c:v>4.6619999999999998E-7</c:v>
                </c:pt>
                <c:pt idx="803">
                  <c:v>4.6619999999999998E-7</c:v>
                </c:pt>
                <c:pt idx="804">
                  <c:v>4.6619999999999998E-7</c:v>
                </c:pt>
                <c:pt idx="805">
                  <c:v>4.6619999999999998E-7</c:v>
                </c:pt>
                <c:pt idx="806">
                  <c:v>4.6619999999999998E-7</c:v>
                </c:pt>
                <c:pt idx="807">
                  <c:v>4.6619999999999998E-7</c:v>
                </c:pt>
                <c:pt idx="808">
                  <c:v>4.6619999999999998E-7</c:v>
                </c:pt>
                <c:pt idx="809">
                  <c:v>4.6619999999999998E-7</c:v>
                </c:pt>
                <c:pt idx="810">
                  <c:v>4.6619999999999998E-7</c:v>
                </c:pt>
                <c:pt idx="811">
                  <c:v>4.6619999999999998E-7</c:v>
                </c:pt>
                <c:pt idx="812">
                  <c:v>4.6619999999999998E-7</c:v>
                </c:pt>
                <c:pt idx="813">
                  <c:v>4.6619999999999998E-7</c:v>
                </c:pt>
                <c:pt idx="814">
                  <c:v>4.6619999999999998E-7</c:v>
                </c:pt>
                <c:pt idx="815">
                  <c:v>4.6629999999999999E-7</c:v>
                </c:pt>
                <c:pt idx="816">
                  <c:v>4.6629999999999999E-7</c:v>
                </c:pt>
                <c:pt idx="817">
                  <c:v>4.6629999999999999E-7</c:v>
                </c:pt>
                <c:pt idx="818">
                  <c:v>4.6629999999999999E-7</c:v>
                </c:pt>
                <c:pt idx="819">
                  <c:v>4.6629999999999999E-7</c:v>
                </c:pt>
                <c:pt idx="820">
                  <c:v>4.6629999999999999E-7</c:v>
                </c:pt>
                <c:pt idx="821">
                  <c:v>4.6629999999999999E-7</c:v>
                </c:pt>
                <c:pt idx="822">
                  <c:v>4.6629999999999999E-7</c:v>
                </c:pt>
                <c:pt idx="823">
                  <c:v>4.6629999999999999E-7</c:v>
                </c:pt>
                <c:pt idx="824">
                  <c:v>4.6629999999999999E-7</c:v>
                </c:pt>
                <c:pt idx="825">
                  <c:v>4.6629999999999999E-7</c:v>
                </c:pt>
                <c:pt idx="826">
                  <c:v>4.6629999999999999E-7</c:v>
                </c:pt>
                <c:pt idx="827">
                  <c:v>4.6629999999999999E-7</c:v>
                </c:pt>
                <c:pt idx="828">
                  <c:v>4.6629999999999999E-7</c:v>
                </c:pt>
                <c:pt idx="829">
                  <c:v>4.6629999999999999E-7</c:v>
                </c:pt>
                <c:pt idx="830">
                  <c:v>4.6629999999999999E-7</c:v>
                </c:pt>
                <c:pt idx="831">
                  <c:v>4.6629999999999999E-7</c:v>
                </c:pt>
                <c:pt idx="832">
                  <c:v>4.6629999999999999E-7</c:v>
                </c:pt>
                <c:pt idx="833">
                  <c:v>4.6629999999999999E-7</c:v>
                </c:pt>
                <c:pt idx="834">
                  <c:v>4.6629999999999999E-7</c:v>
                </c:pt>
                <c:pt idx="835">
                  <c:v>4.6629999999999999E-7</c:v>
                </c:pt>
                <c:pt idx="836">
                  <c:v>4.6629999999999999E-7</c:v>
                </c:pt>
                <c:pt idx="837">
                  <c:v>4.6629999999999999E-7</c:v>
                </c:pt>
                <c:pt idx="838">
                  <c:v>4.6629999999999999E-7</c:v>
                </c:pt>
                <c:pt idx="839">
                  <c:v>4.6629999999999999E-7</c:v>
                </c:pt>
                <c:pt idx="840">
                  <c:v>4.6629999999999999E-7</c:v>
                </c:pt>
                <c:pt idx="841">
                  <c:v>4.6629999999999999E-7</c:v>
                </c:pt>
                <c:pt idx="842">
                  <c:v>4.6629999999999999E-7</c:v>
                </c:pt>
                <c:pt idx="843">
                  <c:v>4.6629999999999999E-7</c:v>
                </c:pt>
                <c:pt idx="844">
                  <c:v>4.6629999999999999E-7</c:v>
                </c:pt>
                <c:pt idx="845">
                  <c:v>4.6629999999999999E-7</c:v>
                </c:pt>
                <c:pt idx="846">
                  <c:v>4.6629999999999999E-7</c:v>
                </c:pt>
                <c:pt idx="847">
                  <c:v>4.6629999999999999E-7</c:v>
                </c:pt>
                <c:pt idx="848">
                  <c:v>4.6629999999999999E-7</c:v>
                </c:pt>
                <c:pt idx="849">
                  <c:v>4.6629999999999999E-7</c:v>
                </c:pt>
                <c:pt idx="850">
                  <c:v>4.6629999999999999E-7</c:v>
                </c:pt>
                <c:pt idx="851">
                  <c:v>4.6629999999999999E-7</c:v>
                </c:pt>
                <c:pt idx="852">
                  <c:v>4.6629999999999999E-7</c:v>
                </c:pt>
                <c:pt idx="853">
                  <c:v>4.6639999999999999E-7</c:v>
                </c:pt>
                <c:pt idx="854">
                  <c:v>4.6639999999999999E-7</c:v>
                </c:pt>
                <c:pt idx="855">
                  <c:v>4.6639999999999999E-7</c:v>
                </c:pt>
                <c:pt idx="856">
                  <c:v>4.6639999999999999E-7</c:v>
                </c:pt>
                <c:pt idx="857">
                  <c:v>4.6639999999999999E-7</c:v>
                </c:pt>
                <c:pt idx="858">
                  <c:v>4.6639999999999999E-7</c:v>
                </c:pt>
                <c:pt idx="859">
                  <c:v>4.6639999999999999E-7</c:v>
                </c:pt>
                <c:pt idx="860">
                  <c:v>4.6639999999999999E-7</c:v>
                </c:pt>
                <c:pt idx="861">
                  <c:v>4.6639999999999999E-7</c:v>
                </c:pt>
                <c:pt idx="862">
                  <c:v>4.6639999999999999E-7</c:v>
                </c:pt>
                <c:pt idx="863">
                  <c:v>4.6639999999999999E-7</c:v>
                </c:pt>
                <c:pt idx="864">
                  <c:v>4.6639999999999999E-7</c:v>
                </c:pt>
                <c:pt idx="865">
                  <c:v>4.6639999999999999E-7</c:v>
                </c:pt>
                <c:pt idx="866">
                  <c:v>4.6639999999999999E-7</c:v>
                </c:pt>
                <c:pt idx="867">
                  <c:v>4.6639999999999999E-7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0CE-411D-B5C2-3E207B1BC383}"/>
            </c:ext>
          </c:extLst>
        </c:ser>
        <c:ser>
          <c:idx val="6"/>
          <c:order val="5"/>
          <c:tx>
            <c:v>Gaussian beam 40fC@200kV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'Gaussian beam 40fC@200kV'!$F$3:$F$870</c:f>
              <c:numCache>
                <c:formatCode>0.00E+00</c:formatCode>
                <c:ptCount val="868"/>
                <c:pt idx="0">
                  <c:v>5.2509999999999996E-7</c:v>
                </c:pt>
                <c:pt idx="1">
                  <c:v>5.933E-7</c:v>
                </c:pt>
                <c:pt idx="2">
                  <c:v>6.6179999999999996E-7</c:v>
                </c:pt>
                <c:pt idx="3">
                  <c:v>7.4519999999999998E-7</c:v>
                </c:pt>
                <c:pt idx="4">
                  <c:v>8.2760000000000003E-7</c:v>
                </c:pt>
                <c:pt idx="5">
                  <c:v>9.1920000000000003E-7</c:v>
                </c:pt>
                <c:pt idx="6">
                  <c:v>1.0240000000000001E-6</c:v>
                </c:pt>
                <c:pt idx="7">
                  <c:v>1.141E-6</c:v>
                </c:pt>
                <c:pt idx="8">
                  <c:v>1.268E-6</c:v>
                </c:pt>
                <c:pt idx="9">
                  <c:v>1.3990000000000001E-6</c:v>
                </c:pt>
                <c:pt idx="10">
                  <c:v>1.5460000000000001E-6</c:v>
                </c:pt>
                <c:pt idx="11">
                  <c:v>1.7290000000000001E-6</c:v>
                </c:pt>
                <c:pt idx="12">
                  <c:v>1.9190000000000002E-6</c:v>
                </c:pt>
                <c:pt idx="13">
                  <c:v>2.1239999999999999E-6</c:v>
                </c:pt>
                <c:pt idx="14">
                  <c:v>2.3489999999999999E-6</c:v>
                </c:pt>
                <c:pt idx="15">
                  <c:v>2.6010000000000002E-6</c:v>
                </c:pt>
                <c:pt idx="16">
                  <c:v>2.853E-6</c:v>
                </c:pt>
                <c:pt idx="17">
                  <c:v>3.1319999999999998E-6</c:v>
                </c:pt>
                <c:pt idx="18">
                  <c:v>3.4529999999999998E-6</c:v>
                </c:pt>
                <c:pt idx="19">
                  <c:v>3.8020000000000002E-6</c:v>
                </c:pt>
                <c:pt idx="20">
                  <c:v>4.1960000000000001E-6</c:v>
                </c:pt>
                <c:pt idx="21">
                  <c:v>4.6240000000000001E-6</c:v>
                </c:pt>
                <c:pt idx="22">
                  <c:v>5.0969999999999996E-6</c:v>
                </c:pt>
                <c:pt idx="23">
                  <c:v>5.5990000000000001E-6</c:v>
                </c:pt>
                <c:pt idx="24">
                  <c:v>6.1630000000000001E-6</c:v>
                </c:pt>
                <c:pt idx="25">
                  <c:v>6.8009999999999998E-6</c:v>
                </c:pt>
                <c:pt idx="26">
                  <c:v>7.4610000000000002E-6</c:v>
                </c:pt>
                <c:pt idx="27">
                  <c:v>8.2199999999999992E-6</c:v>
                </c:pt>
                <c:pt idx="28">
                  <c:v>9.0589999999999992E-6</c:v>
                </c:pt>
                <c:pt idx="29">
                  <c:v>9.9850000000000001E-6</c:v>
                </c:pt>
                <c:pt idx="30">
                  <c:v>1.098E-5</c:v>
                </c:pt>
                <c:pt idx="31">
                  <c:v>1.206E-5</c:v>
                </c:pt>
                <c:pt idx="32">
                  <c:v>1.33E-5</c:v>
                </c:pt>
                <c:pt idx="33">
                  <c:v>1.464E-5</c:v>
                </c:pt>
                <c:pt idx="34">
                  <c:v>1.6079999999999999E-5</c:v>
                </c:pt>
                <c:pt idx="35">
                  <c:v>1.7710000000000002E-5</c:v>
                </c:pt>
                <c:pt idx="36">
                  <c:v>1.95E-5</c:v>
                </c:pt>
                <c:pt idx="37">
                  <c:v>2.1420000000000002E-5</c:v>
                </c:pt>
                <c:pt idx="38">
                  <c:v>2.3540000000000002E-5</c:v>
                </c:pt>
                <c:pt idx="39">
                  <c:v>2.5870000000000001E-5</c:v>
                </c:pt>
                <c:pt idx="40">
                  <c:v>2.8439999999999999E-5</c:v>
                </c:pt>
                <c:pt idx="41">
                  <c:v>3.1449999999999999E-5</c:v>
                </c:pt>
                <c:pt idx="42">
                  <c:v>3.4650000000000002E-5</c:v>
                </c:pt>
                <c:pt idx="43">
                  <c:v>3.8090000000000003E-5</c:v>
                </c:pt>
                <c:pt idx="44">
                  <c:v>4.1869999999999997E-5</c:v>
                </c:pt>
                <c:pt idx="45">
                  <c:v>4.6029999999999998E-5</c:v>
                </c:pt>
                <c:pt idx="46">
                  <c:v>5.0710000000000001E-5</c:v>
                </c:pt>
                <c:pt idx="47">
                  <c:v>5.575E-5</c:v>
                </c:pt>
                <c:pt idx="48">
                  <c:v>6.143E-5</c:v>
                </c:pt>
                <c:pt idx="49">
                  <c:v>6.7539999999999994E-5</c:v>
                </c:pt>
                <c:pt idx="50">
                  <c:v>7.4270000000000006E-5</c:v>
                </c:pt>
                <c:pt idx="51">
                  <c:v>8.1660000000000001E-5</c:v>
                </c:pt>
                <c:pt idx="52">
                  <c:v>8.9790000000000006E-5</c:v>
                </c:pt>
                <c:pt idx="53">
                  <c:v>9.8740000000000007E-5</c:v>
                </c:pt>
                <c:pt idx="54">
                  <c:v>1.086E-4</c:v>
                </c:pt>
                <c:pt idx="55">
                  <c:v>1.194E-4</c:v>
                </c:pt>
                <c:pt idx="56">
                  <c:v>1.3129999999999999E-4</c:v>
                </c:pt>
                <c:pt idx="57">
                  <c:v>1.4440000000000001E-4</c:v>
                </c:pt>
                <c:pt idx="58">
                  <c:v>1.5880000000000001E-4</c:v>
                </c:pt>
                <c:pt idx="59">
                  <c:v>1.7459999999999999E-4</c:v>
                </c:pt>
                <c:pt idx="60">
                  <c:v>1.92E-4</c:v>
                </c:pt>
                <c:pt idx="61">
                  <c:v>2.1110000000000001E-4</c:v>
                </c:pt>
                <c:pt idx="62">
                  <c:v>2.3220000000000001E-4</c:v>
                </c:pt>
                <c:pt idx="63">
                  <c:v>2.5530000000000003E-4</c:v>
                </c:pt>
                <c:pt idx="64">
                  <c:v>2.8079999999999999E-4</c:v>
                </c:pt>
                <c:pt idx="65">
                  <c:v>3.0880000000000002E-4</c:v>
                </c:pt>
                <c:pt idx="66">
                  <c:v>3.3960000000000001E-4</c:v>
                </c:pt>
                <c:pt idx="67">
                  <c:v>3.7340000000000002E-4</c:v>
                </c:pt>
                <c:pt idx="68">
                  <c:v>4.105E-4</c:v>
                </c:pt>
                <c:pt idx="69">
                  <c:v>4.5120000000000002E-4</c:v>
                </c:pt>
                <c:pt idx="70">
                  <c:v>4.9589999999999996E-4</c:v>
                </c:pt>
                <c:pt idx="71">
                  <c:v>5.4469999999999996E-4</c:v>
                </c:pt>
                <c:pt idx="72">
                  <c:v>5.9800000000000001E-4</c:v>
                </c:pt>
                <c:pt idx="73">
                  <c:v>6.5620000000000001E-4</c:v>
                </c:pt>
                <c:pt idx="74">
                  <c:v>7.1940000000000003E-4</c:v>
                </c:pt>
                <c:pt idx="75">
                  <c:v>7.8799999999999996E-4</c:v>
                </c:pt>
                <c:pt idx="76">
                  <c:v>8.6240000000000004E-4</c:v>
                </c:pt>
                <c:pt idx="77">
                  <c:v>9.4260000000000004E-4</c:v>
                </c:pt>
                <c:pt idx="78">
                  <c:v>1.029E-3</c:v>
                </c:pt>
                <c:pt idx="79">
                  <c:v>1.122E-3</c:v>
                </c:pt>
                <c:pt idx="80">
                  <c:v>1.222E-3</c:v>
                </c:pt>
                <c:pt idx="81">
                  <c:v>1.328E-3</c:v>
                </c:pt>
                <c:pt idx="82">
                  <c:v>1.4419999999999999E-3</c:v>
                </c:pt>
                <c:pt idx="83">
                  <c:v>1.5629999999999999E-3</c:v>
                </c:pt>
                <c:pt idx="84">
                  <c:v>1.691E-3</c:v>
                </c:pt>
                <c:pt idx="85">
                  <c:v>1.8270000000000001E-3</c:v>
                </c:pt>
                <c:pt idx="86">
                  <c:v>1.9710000000000001E-3</c:v>
                </c:pt>
                <c:pt idx="87">
                  <c:v>2.1229999999999999E-3</c:v>
                </c:pt>
                <c:pt idx="88">
                  <c:v>2.2829999999999999E-3</c:v>
                </c:pt>
                <c:pt idx="89">
                  <c:v>2.4520000000000002E-3</c:v>
                </c:pt>
                <c:pt idx="90">
                  <c:v>2.6289999999999998E-3</c:v>
                </c:pt>
                <c:pt idx="91">
                  <c:v>2.8140000000000001E-3</c:v>
                </c:pt>
                <c:pt idx="92">
                  <c:v>3.0149999999999999E-3</c:v>
                </c:pt>
                <c:pt idx="93">
                  <c:v>3.2179999999999999E-3</c:v>
                </c:pt>
                <c:pt idx="94">
                  <c:v>3.431E-3</c:v>
                </c:pt>
                <c:pt idx="95">
                  <c:v>3.653E-3</c:v>
                </c:pt>
                <c:pt idx="96">
                  <c:v>3.8839999999999999E-3</c:v>
                </c:pt>
                <c:pt idx="97">
                  <c:v>4.1250000000000002E-3</c:v>
                </c:pt>
                <c:pt idx="98">
                  <c:v>4.3750000000000004E-3</c:v>
                </c:pt>
                <c:pt idx="99">
                  <c:v>4.6350000000000002E-3</c:v>
                </c:pt>
                <c:pt idx="100">
                  <c:v>4.9040000000000004E-3</c:v>
                </c:pt>
                <c:pt idx="101">
                  <c:v>5.1840000000000002E-3</c:v>
                </c:pt>
                <c:pt idx="102">
                  <c:v>5.4739999999999997E-3</c:v>
                </c:pt>
                <c:pt idx="103">
                  <c:v>5.7739999999999996E-3</c:v>
                </c:pt>
                <c:pt idx="104">
                  <c:v>6.084E-3</c:v>
                </c:pt>
                <c:pt idx="105">
                  <c:v>6.4050000000000001E-3</c:v>
                </c:pt>
                <c:pt idx="106">
                  <c:v>6.7359999999999998E-3</c:v>
                </c:pt>
                <c:pt idx="107">
                  <c:v>7.0780000000000001E-3</c:v>
                </c:pt>
                <c:pt idx="108">
                  <c:v>7.4310000000000001E-3</c:v>
                </c:pt>
                <c:pt idx="109">
                  <c:v>7.7949999999999998E-3</c:v>
                </c:pt>
                <c:pt idx="110">
                  <c:v>8.1700000000000002E-3</c:v>
                </c:pt>
                <c:pt idx="111">
                  <c:v>8.5570000000000004E-3</c:v>
                </c:pt>
                <c:pt idx="112">
                  <c:v>8.9540000000000002E-3</c:v>
                </c:pt>
                <c:pt idx="113">
                  <c:v>9.3629999999999998E-3</c:v>
                </c:pt>
                <c:pt idx="114">
                  <c:v>9.783E-3</c:v>
                </c:pt>
                <c:pt idx="115">
                  <c:v>1.021E-2</c:v>
                </c:pt>
                <c:pt idx="116">
                  <c:v>1.0659999999999999E-2</c:v>
                </c:pt>
                <c:pt idx="117">
                  <c:v>1.111E-2</c:v>
                </c:pt>
                <c:pt idx="118">
                  <c:v>1.158E-2</c:v>
                </c:pt>
                <c:pt idx="119">
                  <c:v>1.206E-2</c:v>
                </c:pt>
                <c:pt idx="120">
                  <c:v>1.255E-2</c:v>
                </c:pt>
                <c:pt idx="121">
                  <c:v>1.3050000000000001E-2</c:v>
                </c:pt>
                <c:pt idx="122">
                  <c:v>1.357E-2</c:v>
                </c:pt>
                <c:pt idx="123">
                  <c:v>1.409E-2</c:v>
                </c:pt>
                <c:pt idx="124">
                  <c:v>1.4630000000000001E-2</c:v>
                </c:pt>
                <c:pt idx="125">
                  <c:v>1.5180000000000001E-2</c:v>
                </c:pt>
                <c:pt idx="126">
                  <c:v>1.5740000000000001E-2</c:v>
                </c:pt>
                <c:pt idx="127">
                  <c:v>1.6320000000000001E-2</c:v>
                </c:pt>
                <c:pt idx="128">
                  <c:v>1.6899999999999998E-2</c:v>
                </c:pt>
                <c:pt idx="129">
                  <c:v>1.7500000000000002E-2</c:v>
                </c:pt>
                <c:pt idx="130">
                  <c:v>1.8110000000000001E-2</c:v>
                </c:pt>
                <c:pt idx="131">
                  <c:v>1.873E-2</c:v>
                </c:pt>
                <c:pt idx="132">
                  <c:v>1.9359999999999999E-2</c:v>
                </c:pt>
                <c:pt idx="133">
                  <c:v>2.001E-2</c:v>
                </c:pt>
                <c:pt idx="134">
                  <c:v>2.0660000000000001E-2</c:v>
                </c:pt>
                <c:pt idx="135">
                  <c:v>2.1329999999999998E-2</c:v>
                </c:pt>
                <c:pt idx="136">
                  <c:v>2.2009999999999998E-2</c:v>
                </c:pt>
                <c:pt idx="137">
                  <c:v>2.2700000000000001E-2</c:v>
                </c:pt>
                <c:pt idx="138">
                  <c:v>2.3400000000000001E-2</c:v>
                </c:pt>
                <c:pt idx="139">
                  <c:v>2.4109999999999999E-2</c:v>
                </c:pt>
                <c:pt idx="140">
                  <c:v>2.4830000000000001E-2</c:v>
                </c:pt>
                <c:pt idx="141">
                  <c:v>2.5559999999999999E-2</c:v>
                </c:pt>
                <c:pt idx="142">
                  <c:v>2.631E-2</c:v>
                </c:pt>
                <c:pt idx="143">
                  <c:v>2.7060000000000001E-2</c:v>
                </c:pt>
                <c:pt idx="144">
                  <c:v>2.7830000000000001E-2</c:v>
                </c:pt>
                <c:pt idx="145">
                  <c:v>2.86E-2</c:v>
                </c:pt>
                <c:pt idx="146">
                  <c:v>2.938E-2</c:v>
                </c:pt>
                <c:pt idx="147">
                  <c:v>3.0179999999999998E-2</c:v>
                </c:pt>
                <c:pt idx="148">
                  <c:v>3.0980000000000001E-2</c:v>
                </c:pt>
                <c:pt idx="149">
                  <c:v>3.1789999999999999E-2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3.5999999999999997E-2</c:v>
                </c:pt>
                <c:pt idx="155">
                  <c:v>3.6859999999999997E-2</c:v>
                </c:pt>
                <c:pt idx="156">
                  <c:v>3.7740000000000003E-2</c:v>
                </c:pt>
                <c:pt idx="157">
                  <c:v>3.8620000000000002E-2</c:v>
                </c:pt>
                <c:pt idx="158">
                  <c:v>3.9510000000000003E-2</c:v>
                </c:pt>
                <c:pt idx="159">
                  <c:v>4.0410000000000001E-2</c:v>
                </c:pt>
                <c:pt idx="160">
                  <c:v>4.1309999999999999E-2</c:v>
                </c:pt>
                <c:pt idx="161">
                  <c:v>4.2229999999999997E-2</c:v>
                </c:pt>
                <c:pt idx="162">
                  <c:v>4.3150000000000001E-2</c:v>
                </c:pt>
                <c:pt idx="163">
                  <c:v>4.4080000000000001E-2</c:v>
                </c:pt>
                <c:pt idx="164">
                  <c:v>4.5010000000000001E-2</c:v>
                </c:pt>
                <c:pt idx="165">
                  <c:v>4.5949999999999998E-2</c:v>
                </c:pt>
                <c:pt idx="166">
                  <c:v>4.6899999999999997E-2</c:v>
                </c:pt>
                <c:pt idx="167">
                  <c:v>4.786E-2</c:v>
                </c:pt>
                <c:pt idx="168">
                  <c:v>4.8820000000000002E-2</c:v>
                </c:pt>
                <c:pt idx="169">
                  <c:v>4.9790000000000001E-2</c:v>
                </c:pt>
                <c:pt idx="170">
                  <c:v>5.076E-2</c:v>
                </c:pt>
                <c:pt idx="171">
                  <c:v>5.1740000000000001E-2</c:v>
                </c:pt>
                <c:pt idx="172">
                  <c:v>5.2729999999999999E-2</c:v>
                </c:pt>
                <c:pt idx="173">
                  <c:v>5.3719999999999997E-2</c:v>
                </c:pt>
                <c:pt idx="174">
                  <c:v>5.4719999999999998E-2</c:v>
                </c:pt>
                <c:pt idx="175">
                  <c:v>5.5719999999999999E-2</c:v>
                </c:pt>
                <c:pt idx="176">
                  <c:v>5.6730000000000003E-2</c:v>
                </c:pt>
                <c:pt idx="177">
                  <c:v>5.7750000000000003E-2</c:v>
                </c:pt>
                <c:pt idx="178">
                  <c:v>5.8770000000000003E-2</c:v>
                </c:pt>
                <c:pt idx="179">
                  <c:v>5.9790000000000003E-2</c:v>
                </c:pt>
                <c:pt idx="180">
                  <c:v>6.0819999999999999E-2</c:v>
                </c:pt>
                <c:pt idx="181">
                  <c:v>6.1859999999999998E-2</c:v>
                </c:pt>
                <c:pt idx="182">
                  <c:v>6.2899999999999998E-2</c:v>
                </c:pt>
                <c:pt idx="183">
                  <c:v>6.3950000000000007E-2</c:v>
                </c:pt>
                <c:pt idx="184">
                  <c:v>6.5000000000000002E-2</c:v>
                </c:pt>
                <c:pt idx="185">
                  <c:v>6.6049999999999998E-2</c:v>
                </c:pt>
                <c:pt idx="186">
                  <c:v>6.7110000000000003E-2</c:v>
                </c:pt>
                <c:pt idx="187">
                  <c:v>6.8169999999999994E-2</c:v>
                </c:pt>
                <c:pt idx="188">
                  <c:v>6.9239999999999996E-2</c:v>
                </c:pt>
                <c:pt idx="189">
                  <c:v>7.0309999999999997E-2</c:v>
                </c:pt>
                <c:pt idx="190">
                  <c:v>7.1389999999999995E-2</c:v>
                </c:pt>
                <c:pt idx="191">
                  <c:v>7.2470000000000007E-2</c:v>
                </c:pt>
                <c:pt idx="192">
                  <c:v>7.356E-2</c:v>
                </c:pt>
                <c:pt idx="193">
                  <c:v>7.4639999999999998E-2</c:v>
                </c:pt>
                <c:pt idx="194">
                  <c:v>7.5740000000000002E-2</c:v>
                </c:pt>
                <c:pt idx="195">
                  <c:v>7.6829999999999996E-2</c:v>
                </c:pt>
                <c:pt idx="196">
                  <c:v>7.7929999999999999E-2</c:v>
                </c:pt>
                <c:pt idx="197">
                  <c:v>7.9030000000000003E-2</c:v>
                </c:pt>
                <c:pt idx="198">
                  <c:v>8.0140000000000003E-2</c:v>
                </c:pt>
                <c:pt idx="199">
                  <c:v>8.1250000000000003E-2</c:v>
                </c:pt>
                <c:pt idx="200">
                  <c:v>8.2360000000000003E-2</c:v>
                </c:pt>
                <c:pt idx="201">
                  <c:v>8.3470000000000003E-2</c:v>
                </c:pt>
                <c:pt idx="202">
                  <c:v>8.4589999999999999E-2</c:v>
                </c:pt>
                <c:pt idx="203">
                  <c:v>8.5709999999999995E-2</c:v>
                </c:pt>
                <c:pt idx="204">
                  <c:v>8.6830000000000004E-2</c:v>
                </c:pt>
                <c:pt idx="205">
                  <c:v>8.795E-2</c:v>
                </c:pt>
                <c:pt idx="206">
                  <c:v>8.9069999999999996E-2</c:v>
                </c:pt>
                <c:pt idx="207">
                  <c:v>9.0200000000000002E-2</c:v>
                </c:pt>
                <c:pt idx="208">
                  <c:v>9.1329999999999995E-2</c:v>
                </c:pt>
                <c:pt idx="209">
                  <c:v>9.2460000000000001E-2</c:v>
                </c:pt>
                <c:pt idx="210">
                  <c:v>9.3590000000000007E-2</c:v>
                </c:pt>
                <c:pt idx="211">
                  <c:v>9.4719999999999999E-2</c:v>
                </c:pt>
                <c:pt idx="212">
                  <c:v>9.5860000000000001E-2</c:v>
                </c:pt>
                <c:pt idx="213">
                  <c:v>9.6990000000000007E-2</c:v>
                </c:pt>
                <c:pt idx="214">
                  <c:v>9.8129999999999995E-2</c:v>
                </c:pt>
                <c:pt idx="215">
                  <c:v>9.9260000000000001E-2</c:v>
                </c:pt>
                <c:pt idx="216">
                  <c:v>0.1004</c:v>
                </c:pt>
                <c:pt idx="217">
                  <c:v>0.10150000000000001</c:v>
                </c:pt>
                <c:pt idx="218">
                  <c:v>0.1027</c:v>
                </c:pt>
                <c:pt idx="219">
                  <c:v>0.1038</c:v>
                </c:pt>
                <c:pt idx="220">
                  <c:v>0.105</c:v>
                </c:pt>
                <c:pt idx="221">
                  <c:v>0.1061</c:v>
                </c:pt>
                <c:pt idx="222">
                  <c:v>0.1072</c:v>
                </c:pt>
                <c:pt idx="223">
                  <c:v>0.1084</c:v>
                </c:pt>
                <c:pt idx="224">
                  <c:v>0.1095</c:v>
                </c:pt>
                <c:pt idx="225">
                  <c:v>0.11070000000000001</c:v>
                </c:pt>
                <c:pt idx="226">
                  <c:v>0.1118</c:v>
                </c:pt>
                <c:pt idx="227">
                  <c:v>0.113</c:v>
                </c:pt>
                <c:pt idx="228">
                  <c:v>0.11409999999999999</c:v>
                </c:pt>
                <c:pt idx="229">
                  <c:v>0.1152</c:v>
                </c:pt>
                <c:pt idx="230">
                  <c:v>0.1164</c:v>
                </c:pt>
                <c:pt idx="231">
                  <c:v>0.11749999999999999</c:v>
                </c:pt>
                <c:pt idx="232">
                  <c:v>0.1187</c:v>
                </c:pt>
                <c:pt idx="233">
                  <c:v>0.1198</c:v>
                </c:pt>
                <c:pt idx="234">
                  <c:v>0.121</c:v>
                </c:pt>
                <c:pt idx="235">
                  <c:v>0.1221</c:v>
                </c:pt>
                <c:pt idx="236">
                  <c:v>0.12330000000000001</c:v>
                </c:pt>
                <c:pt idx="237">
                  <c:v>0.1244</c:v>
                </c:pt>
                <c:pt idx="238">
                  <c:v>0.1255</c:v>
                </c:pt>
                <c:pt idx="239">
                  <c:v>0.12670000000000001</c:v>
                </c:pt>
                <c:pt idx="240">
                  <c:v>0.1278</c:v>
                </c:pt>
                <c:pt idx="241">
                  <c:v>0.129</c:v>
                </c:pt>
                <c:pt idx="242">
                  <c:v>0.13009999999999999</c:v>
                </c:pt>
                <c:pt idx="243">
                  <c:v>0.1313</c:v>
                </c:pt>
                <c:pt idx="244">
                  <c:v>0.13239999999999999</c:v>
                </c:pt>
                <c:pt idx="245">
                  <c:v>0.1336</c:v>
                </c:pt>
                <c:pt idx="246">
                  <c:v>0.13469999999999999</c:v>
                </c:pt>
                <c:pt idx="247">
                  <c:v>0.13589999999999999</c:v>
                </c:pt>
                <c:pt idx="248">
                  <c:v>0.13700000000000001</c:v>
                </c:pt>
                <c:pt idx="249">
                  <c:v>0.1381</c:v>
                </c:pt>
                <c:pt idx="250">
                  <c:v>0.13930000000000001</c:v>
                </c:pt>
                <c:pt idx="251">
                  <c:v>0.1404</c:v>
                </c:pt>
                <c:pt idx="252">
                  <c:v>0.1416</c:v>
                </c:pt>
                <c:pt idx="253">
                  <c:v>0.14269999999999999</c:v>
                </c:pt>
                <c:pt idx="254">
                  <c:v>0.1439</c:v>
                </c:pt>
                <c:pt idx="255">
                  <c:v>0.14499999999999999</c:v>
                </c:pt>
                <c:pt idx="256">
                  <c:v>0.1462</c:v>
                </c:pt>
                <c:pt idx="257">
                  <c:v>0.14729999999999999</c:v>
                </c:pt>
                <c:pt idx="258">
                  <c:v>0.14849999999999999</c:v>
                </c:pt>
                <c:pt idx="259">
                  <c:v>0.14960000000000001</c:v>
                </c:pt>
                <c:pt idx="260">
                  <c:v>0.15079999999999999</c:v>
                </c:pt>
                <c:pt idx="261">
                  <c:v>0.15190000000000001</c:v>
                </c:pt>
                <c:pt idx="262">
                  <c:v>0.153</c:v>
                </c:pt>
                <c:pt idx="263">
                  <c:v>0.1542</c:v>
                </c:pt>
                <c:pt idx="264">
                  <c:v>0.15529999999999999</c:v>
                </c:pt>
                <c:pt idx="265">
                  <c:v>0.1565</c:v>
                </c:pt>
                <c:pt idx="266">
                  <c:v>0.15759999999999999</c:v>
                </c:pt>
                <c:pt idx="267">
                  <c:v>0.1588</c:v>
                </c:pt>
                <c:pt idx="268">
                  <c:v>0.15989999999999999</c:v>
                </c:pt>
                <c:pt idx="269">
                  <c:v>0.16109999999999999</c:v>
                </c:pt>
                <c:pt idx="270">
                  <c:v>0.16220000000000001</c:v>
                </c:pt>
                <c:pt idx="271">
                  <c:v>0.16339999999999999</c:v>
                </c:pt>
                <c:pt idx="272">
                  <c:v>0.16450000000000001</c:v>
                </c:pt>
                <c:pt idx="273">
                  <c:v>0.16569999999999999</c:v>
                </c:pt>
                <c:pt idx="274">
                  <c:v>0.1668</c:v>
                </c:pt>
                <c:pt idx="275">
                  <c:v>0.16789999999999999</c:v>
                </c:pt>
                <c:pt idx="276">
                  <c:v>0.1691</c:v>
                </c:pt>
                <c:pt idx="277">
                  <c:v>0.17019999999999999</c:v>
                </c:pt>
                <c:pt idx="278">
                  <c:v>0.1714</c:v>
                </c:pt>
                <c:pt idx="279">
                  <c:v>0.17249999999999999</c:v>
                </c:pt>
                <c:pt idx="280">
                  <c:v>0.17369999999999999</c:v>
                </c:pt>
                <c:pt idx="281">
                  <c:v>0.17480000000000001</c:v>
                </c:pt>
                <c:pt idx="282">
                  <c:v>0.17599999999999999</c:v>
                </c:pt>
                <c:pt idx="283">
                  <c:v>0.17710000000000001</c:v>
                </c:pt>
                <c:pt idx="284">
                  <c:v>0.17829999999999999</c:v>
                </c:pt>
                <c:pt idx="285">
                  <c:v>0.1794</c:v>
                </c:pt>
                <c:pt idx="286">
                  <c:v>0.18060000000000001</c:v>
                </c:pt>
                <c:pt idx="287">
                  <c:v>0.1817</c:v>
                </c:pt>
                <c:pt idx="288">
                  <c:v>0.18279999999999999</c:v>
                </c:pt>
                <c:pt idx="289">
                  <c:v>0.184</c:v>
                </c:pt>
                <c:pt idx="290">
                  <c:v>0.18509999999999999</c:v>
                </c:pt>
                <c:pt idx="291">
                  <c:v>0.18629999999999999</c:v>
                </c:pt>
                <c:pt idx="292">
                  <c:v>0.18740000000000001</c:v>
                </c:pt>
                <c:pt idx="293">
                  <c:v>0.18859999999999999</c:v>
                </c:pt>
                <c:pt idx="294">
                  <c:v>0.18970000000000001</c:v>
                </c:pt>
                <c:pt idx="295">
                  <c:v>0.19089999999999999</c:v>
                </c:pt>
                <c:pt idx="296">
                  <c:v>0.192</c:v>
                </c:pt>
                <c:pt idx="297">
                  <c:v>0.19320000000000001</c:v>
                </c:pt>
                <c:pt idx="298">
                  <c:v>0.1943</c:v>
                </c:pt>
                <c:pt idx="299">
                  <c:v>0.19550000000000001</c:v>
                </c:pt>
                <c:pt idx="300">
                  <c:v>0.1966</c:v>
                </c:pt>
                <c:pt idx="301">
                  <c:v>0.19769999999999999</c:v>
                </c:pt>
                <c:pt idx="302">
                  <c:v>0.19889999999999999</c:v>
                </c:pt>
                <c:pt idx="303">
                  <c:v>0.2</c:v>
                </c:pt>
                <c:pt idx="304">
                  <c:v>0.20119999999999999</c:v>
                </c:pt>
                <c:pt idx="305">
                  <c:v>0.20230000000000001</c:v>
                </c:pt>
                <c:pt idx="306">
                  <c:v>0.20349999999999999</c:v>
                </c:pt>
                <c:pt idx="307">
                  <c:v>0.2046</c:v>
                </c:pt>
                <c:pt idx="308">
                  <c:v>0.20580000000000001</c:v>
                </c:pt>
                <c:pt idx="309">
                  <c:v>0.2069</c:v>
                </c:pt>
                <c:pt idx="310">
                  <c:v>0.20810000000000001</c:v>
                </c:pt>
                <c:pt idx="311">
                  <c:v>0.2092</c:v>
                </c:pt>
                <c:pt idx="312">
                  <c:v>0.2104</c:v>
                </c:pt>
                <c:pt idx="313">
                  <c:v>0.21149999999999999</c:v>
                </c:pt>
                <c:pt idx="314">
                  <c:v>0.21260000000000001</c:v>
                </c:pt>
                <c:pt idx="315">
                  <c:v>0.21379999999999999</c:v>
                </c:pt>
                <c:pt idx="316">
                  <c:v>0.21490000000000001</c:v>
                </c:pt>
                <c:pt idx="317">
                  <c:v>0.21609999999999999</c:v>
                </c:pt>
                <c:pt idx="318">
                  <c:v>0.2172</c:v>
                </c:pt>
                <c:pt idx="319">
                  <c:v>0.21840000000000001</c:v>
                </c:pt>
                <c:pt idx="320">
                  <c:v>0.2195</c:v>
                </c:pt>
                <c:pt idx="321">
                  <c:v>0.22070000000000001</c:v>
                </c:pt>
                <c:pt idx="322">
                  <c:v>0.2218</c:v>
                </c:pt>
                <c:pt idx="323">
                  <c:v>0.223</c:v>
                </c:pt>
                <c:pt idx="324">
                  <c:v>0.22409999999999999</c:v>
                </c:pt>
                <c:pt idx="325">
                  <c:v>0.2253</c:v>
                </c:pt>
                <c:pt idx="326">
                  <c:v>0.22639999999999999</c:v>
                </c:pt>
                <c:pt idx="327">
                  <c:v>0.22750000000000001</c:v>
                </c:pt>
                <c:pt idx="328">
                  <c:v>0.22869999999999999</c:v>
                </c:pt>
                <c:pt idx="329">
                  <c:v>0.2298</c:v>
                </c:pt>
                <c:pt idx="330">
                  <c:v>0.23100000000000001</c:v>
                </c:pt>
                <c:pt idx="331">
                  <c:v>0.2321</c:v>
                </c:pt>
                <c:pt idx="332">
                  <c:v>0.23330000000000001</c:v>
                </c:pt>
                <c:pt idx="333">
                  <c:v>0.2344</c:v>
                </c:pt>
                <c:pt idx="334">
                  <c:v>0.2356</c:v>
                </c:pt>
                <c:pt idx="335">
                  <c:v>0.23669999999999999</c:v>
                </c:pt>
                <c:pt idx="336">
                  <c:v>0.2379</c:v>
                </c:pt>
                <c:pt idx="337">
                  <c:v>0.23899999999999999</c:v>
                </c:pt>
                <c:pt idx="338">
                  <c:v>0.2402</c:v>
                </c:pt>
                <c:pt idx="339">
                  <c:v>0.24129999999999999</c:v>
                </c:pt>
                <c:pt idx="340">
                  <c:v>0.2424</c:v>
                </c:pt>
                <c:pt idx="341">
                  <c:v>0.24360000000000001</c:v>
                </c:pt>
                <c:pt idx="342">
                  <c:v>0.2447</c:v>
                </c:pt>
                <c:pt idx="343">
                  <c:v>0.24590000000000001</c:v>
                </c:pt>
                <c:pt idx="344">
                  <c:v>0.247</c:v>
                </c:pt>
                <c:pt idx="345">
                  <c:v>0.2482</c:v>
                </c:pt>
                <c:pt idx="346">
                  <c:v>0.24929999999999999</c:v>
                </c:pt>
                <c:pt idx="347">
                  <c:v>0.2505</c:v>
                </c:pt>
                <c:pt idx="348">
                  <c:v>0.25159999999999999</c:v>
                </c:pt>
                <c:pt idx="349">
                  <c:v>0.25280000000000002</c:v>
                </c:pt>
                <c:pt idx="350">
                  <c:v>0.25390000000000001</c:v>
                </c:pt>
                <c:pt idx="351">
                  <c:v>0.25509999999999999</c:v>
                </c:pt>
                <c:pt idx="352">
                  <c:v>0.25619999999999998</c:v>
                </c:pt>
                <c:pt idx="353">
                  <c:v>0.25729999999999997</c:v>
                </c:pt>
                <c:pt idx="354">
                  <c:v>0.25850000000000001</c:v>
                </c:pt>
                <c:pt idx="355">
                  <c:v>0.2596</c:v>
                </c:pt>
                <c:pt idx="356">
                  <c:v>0.26079999999999998</c:v>
                </c:pt>
                <c:pt idx="357">
                  <c:v>0.26190000000000002</c:v>
                </c:pt>
                <c:pt idx="358">
                  <c:v>0.2631</c:v>
                </c:pt>
                <c:pt idx="359">
                  <c:v>0.26419999999999999</c:v>
                </c:pt>
                <c:pt idx="360">
                  <c:v>0.26540000000000002</c:v>
                </c:pt>
                <c:pt idx="361">
                  <c:v>0.26650000000000001</c:v>
                </c:pt>
                <c:pt idx="362">
                  <c:v>0.26769999999999999</c:v>
                </c:pt>
                <c:pt idx="363">
                  <c:v>0.26879999999999998</c:v>
                </c:pt>
                <c:pt idx="364">
                  <c:v>0.27</c:v>
                </c:pt>
                <c:pt idx="365">
                  <c:v>0.27110000000000001</c:v>
                </c:pt>
                <c:pt idx="366">
                  <c:v>0.27229999999999999</c:v>
                </c:pt>
                <c:pt idx="367">
                  <c:v>0.27339999999999998</c:v>
                </c:pt>
                <c:pt idx="368">
                  <c:v>0.27450000000000002</c:v>
                </c:pt>
                <c:pt idx="369">
                  <c:v>0.2757</c:v>
                </c:pt>
                <c:pt idx="370">
                  <c:v>0.27679999999999999</c:v>
                </c:pt>
                <c:pt idx="371">
                  <c:v>0.27800000000000002</c:v>
                </c:pt>
                <c:pt idx="372">
                  <c:v>0.27910000000000001</c:v>
                </c:pt>
                <c:pt idx="373">
                  <c:v>0.28029999999999999</c:v>
                </c:pt>
                <c:pt idx="374">
                  <c:v>0.28139999999999998</c:v>
                </c:pt>
                <c:pt idx="375">
                  <c:v>0.28260000000000002</c:v>
                </c:pt>
                <c:pt idx="376">
                  <c:v>0.28370000000000001</c:v>
                </c:pt>
                <c:pt idx="377">
                  <c:v>0.28489999999999999</c:v>
                </c:pt>
                <c:pt idx="378">
                  <c:v>0.28599999999999998</c:v>
                </c:pt>
                <c:pt idx="379">
                  <c:v>0.28720000000000001</c:v>
                </c:pt>
                <c:pt idx="380">
                  <c:v>0.2883</c:v>
                </c:pt>
                <c:pt idx="381">
                  <c:v>0.28939999999999999</c:v>
                </c:pt>
                <c:pt idx="382">
                  <c:v>0.29060000000000002</c:v>
                </c:pt>
                <c:pt idx="383">
                  <c:v>0.29170000000000001</c:v>
                </c:pt>
                <c:pt idx="384">
                  <c:v>0.29289999999999999</c:v>
                </c:pt>
                <c:pt idx="385">
                  <c:v>0.29399999999999998</c:v>
                </c:pt>
                <c:pt idx="386">
                  <c:v>0.29520000000000002</c:v>
                </c:pt>
                <c:pt idx="387">
                  <c:v>0.29630000000000001</c:v>
                </c:pt>
                <c:pt idx="388">
                  <c:v>0.29749999999999999</c:v>
                </c:pt>
                <c:pt idx="389">
                  <c:v>0.29859999999999998</c:v>
                </c:pt>
                <c:pt idx="390">
                  <c:v>0.29980000000000001</c:v>
                </c:pt>
                <c:pt idx="391">
                  <c:v>0.3009</c:v>
                </c:pt>
                <c:pt idx="392">
                  <c:v>0.30209999999999998</c:v>
                </c:pt>
                <c:pt idx="393">
                  <c:v>0.30320000000000003</c:v>
                </c:pt>
                <c:pt idx="394">
                  <c:v>0.30430000000000001</c:v>
                </c:pt>
                <c:pt idx="395">
                  <c:v>0.30549999999999999</c:v>
                </c:pt>
                <c:pt idx="396">
                  <c:v>0.30659999999999998</c:v>
                </c:pt>
                <c:pt idx="397">
                  <c:v>0.30780000000000002</c:v>
                </c:pt>
                <c:pt idx="398">
                  <c:v>0.30890000000000001</c:v>
                </c:pt>
                <c:pt idx="399">
                  <c:v>0.31009999999999999</c:v>
                </c:pt>
                <c:pt idx="400">
                  <c:v>0.31119999999999998</c:v>
                </c:pt>
                <c:pt idx="401">
                  <c:v>0.31240000000000001</c:v>
                </c:pt>
                <c:pt idx="402">
                  <c:v>0.3135</c:v>
                </c:pt>
                <c:pt idx="403">
                  <c:v>0.31469999999999998</c:v>
                </c:pt>
                <c:pt idx="404">
                  <c:v>0.31580000000000003</c:v>
                </c:pt>
                <c:pt idx="405">
                  <c:v>0.317</c:v>
                </c:pt>
                <c:pt idx="406">
                  <c:v>0.31809999999999999</c:v>
                </c:pt>
                <c:pt idx="407">
                  <c:v>0.31919999999999998</c:v>
                </c:pt>
                <c:pt idx="408">
                  <c:v>0.32040000000000002</c:v>
                </c:pt>
                <c:pt idx="409">
                  <c:v>0.32150000000000001</c:v>
                </c:pt>
                <c:pt idx="410">
                  <c:v>0.32269999999999999</c:v>
                </c:pt>
                <c:pt idx="411">
                  <c:v>0.32379999999999998</c:v>
                </c:pt>
                <c:pt idx="412">
                  <c:v>0.32500000000000001</c:v>
                </c:pt>
                <c:pt idx="413">
                  <c:v>0.3261</c:v>
                </c:pt>
                <c:pt idx="414">
                  <c:v>0.32729999999999998</c:v>
                </c:pt>
                <c:pt idx="415">
                  <c:v>0.32840000000000003</c:v>
                </c:pt>
                <c:pt idx="416">
                  <c:v>0.3296</c:v>
                </c:pt>
                <c:pt idx="417">
                  <c:v>0.33069999999999999</c:v>
                </c:pt>
                <c:pt idx="418">
                  <c:v>0.33189999999999997</c:v>
                </c:pt>
                <c:pt idx="419">
                  <c:v>0.33300000000000002</c:v>
                </c:pt>
                <c:pt idx="420">
                  <c:v>0.33410000000000001</c:v>
                </c:pt>
                <c:pt idx="421">
                  <c:v>0.33529999999999999</c:v>
                </c:pt>
                <c:pt idx="422">
                  <c:v>0.33639999999999998</c:v>
                </c:pt>
                <c:pt idx="423">
                  <c:v>0.33760000000000001</c:v>
                </c:pt>
                <c:pt idx="424">
                  <c:v>0.3387</c:v>
                </c:pt>
                <c:pt idx="425">
                  <c:v>0.33989999999999998</c:v>
                </c:pt>
                <c:pt idx="426">
                  <c:v>0.34100000000000003</c:v>
                </c:pt>
                <c:pt idx="427">
                  <c:v>0.3422</c:v>
                </c:pt>
                <c:pt idx="428">
                  <c:v>0.34329999999999999</c:v>
                </c:pt>
                <c:pt idx="429">
                  <c:v>0.34449999999999997</c:v>
                </c:pt>
                <c:pt idx="430">
                  <c:v>0.34560000000000002</c:v>
                </c:pt>
                <c:pt idx="431">
                  <c:v>0.3468</c:v>
                </c:pt>
                <c:pt idx="432">
                  <c:v>0.34789999999999999</c:v>
                </c:pt>
                <c:pt idx="433">
                  <c:v>0.34899999999999998</c:v>
                </c:pt>
                <c:pt idx="434">
                  <c:v>0.35020000000000001</c:v>
                </c:pt>
                <c:pt idx="435">
                  <c:v>0.3513</c:v>
                </c:pt>
                <c:pt idx="436">
                  <c:v>0.35249999999999998</c:v>
                </c:pt>
                <c:pt idx="437">
                  <c:v>0.35360000000000003</c:v>
                </c:pt>
                <c:pt idx="438">
                  <c:v>0.3548</c:v>
                </c:pt>
                <c:pt idx="439">
                  <c:v>0.35589999999999999</c:v>
                </c:pt>
                <c:pt idx="440">
                  <c:v>0.35709999999999997</c:v>
                </c:pt>
                <c:pt idx="441">
                  <c:v>0.35820000000000002</c:v>
                </c:pt>
                <c:pt idx="442">
                  <c:v>0.3594</c:v>
                </c:pt>
                <c:pt idx="443">
                  <c:v>0.36049999999999999</c:v>
                </c:pt>
                <c:pt idx="444">
                  <c:v>0.36170000000000002</c:v>
                </c:pt>
                <c:pt idx="445">
                  <c:v>0.36280000000000001</c:v>
                </c:pt>
                <c:pt idx="446">
                  <c:v>0.3639</c:v>
                </c:pt>
                <c:pt idx="447">
                  <c:v>0.36509999999999998</c:v>
                </c:pt>
                <c:pt idx="448">
                  <c:v>0.36620000000000003</c:v>
                </c:pt>
                <c:pt idx="449">
                  <c:v>0.3674</c:v>
                </c:pt>
                <c:pt idx="450">
                  <c:v>0.36849999999999999</c:v>
                </c:pt>
                <c:pt idx="451">
                  <c:v>0.36969999999999997</c:v>
                </c:pt>
                <c:pt idx="452">
                  <c:v>0.37080000000000002</c:v>
                </c:pt>
                <c:pt idx="453">
                  <c:v>0.372</c:v>
                </c:pt>
                <c:pt idx="454">
                  <c:v>0.37309999999999999</c:v>
                </c:pt>
                <c:pt idx="455">
                  <c:v>0.37430000000000002</c:v>
                </c:pt>
                <c:pt idx="456">
                  <c:v>0.37540000000000001</c:v>
                </c:pt>
                <c:pt idx="457">
                  <c:v>0.37659999999999999</c:v>
                </c:pt>
                <c:pt idx="458">
                  <c:v>0.37769999999999998</c:v>
                </c:pt>
                <c:pt idx="459">
                  <c:v>0.37880000000000003</c:v>
                </c:pt>
                <c:pt idx="460">
                  <c:v>0.38</c:v>
                </c:pt>
                <c:pt idx="461">
                  <c:v>0.38109999999999999</c:v>
                </c:pt>
                <c:pt idx="462">
                  <c:v>0.38229999999999997</c:v>
                </c:pt>
                <c:pt idx="463">
                  <c:v>0.38340000000000002</c:v>
                </c:pt>
                <c:pt idx="464">
                  <c:v>0.3846</c:v>
                </c:pt>
                <c:pt idx="465">
                  <c:v>0.38569999999999999</c:v>
                </c:pt>
                <c:pt idx="466">
                  <c:v>0.38690000000000002</c:v>
                </c:pt>
                <c:pt idx="467">
                  <c:v>0.38800000000000001</c:v>
                </c:pt>
                <c:pt idx="468">
                  <c:v>0.38919999999999999</c:v>
                </c:pt>
                <c:pt idx="469">
                  <c:v>0.39029999999999998</c:v>
                </c:pt>
                <c:pt idx="470">
                  <c:v>0.39150000000000001</c:v>
                </c:pt>
                <c:pt idx="471">
                  <c:v>0.3926</c:v>
                </c:pt>
                <c:pt idx="472">
                  <c:v>0.39369999999999999</c:v>
                </c:pt>
                <c:pt idx="473">
                  <c:v>0.39489999999999997</c:v>
                </c:pt>
                <c:pt idx="474">
                  <c:v>0.39600000000000002</c:v>
                </c:pt>
                <c:pt idx="475">
                  <c:v>0.3972</c:v>
                </c:pt>
                <c:pt idx="476">
                  <c:v>0.39829999999999999</c:v>
                </c:pt>
                <c:pt idx="477">
                  <c:v>0.39950000000000002</c:v>
                </c:pt>
                <c:pt idx="478">
                  <c:v>0.40060000000000001</c:v>
                </c:pt>
                <c:pt idx="479">
                  <c:v>0.40179999999999999</c:v>
                </c:pt>
                <c:pt idx="480">
                  <c:v>0.40289999999999998</c:v>
                </c:pt>
                <c:pt idx="481">
                  <c:v>0.40410000000000001</c:v>
                </c:pt>
                <c:pt idx="482">
                  <c:v>0.4052</c:v>
                </c:pt>
                <c:pt idx="483">
                  <c:v>0.40639999999999998</c:v>
                </c:pt>
                <c:pt idx="484">
                  <c:v>0.40749999999999997</c:v>
                </c:pt>
                <c:pt idx="485">
                  <c:v>0.40870000000000001</c:v>
                </c:pt>
                <c:pt idx="486">
                  <c:v>0.4098</c:v>
                </c:pt>
                <c:pt idx="487">
                  <c:v>0.41089999999999999</c:v>
                </c:pt>
                <c:pt idx="488">
                  <c:v>0.41210000000000002</c:v>
                </c:pt>
                <c:pt idx="489">
                  <c:v>0.41320000000000001</c:v>
                </c:pt>
                <c:pt idx="490">
                  <c:v>0.41439999999999999</c:v>
                </c:pt>
                <c:pt idx="491">
                  <c:v>0.41549999999999998</c:v>
                </c:pt>
                <c:pt idx="492">
                  <c:v>0.41670000000000001</c:v>
                </c:pt>
                <c:pt idx="493">
                  <c:v>0.4178</c:v>
                </c:pt>
                <c:pt idx="494">
                  <c:v>0.41899999999999998</c:v>
                </c:pt>
                <c:pt idx="495">
                  <c:v>0.42009999999999997</c:v>
                </c:pt>
                <c:pt idx="496">
                  <c:v>0.42130000000000001</c:v>
                </c:pt>
                <c:pt idx="497">
                  <c:v>0.4224</c:v>
                </c:pt>
                <c:pt idx="498">
                  <c:v>0.42359999999999998</c:v>
                </c:pt>
                <c:pt idx="499">
                  <c:v>0.42470000000000002</c:v>
                </c:pt>
                <c:pt idx="500">
                  <c:v>0.42580000000000001</c:v>
                </c:pt>
                <c:pt idx="501">
                  <c:v>0.42699999999999999</c:v>
                </c:pt>
                <c:pt idx="502">
                  <c:v>0.42809999999999998</c:v>
                </c:pt>
                <c:pt idx="503">
                  <c:v>0.42930000000000001</c:v>
                </c:pt>
                <c:pt idx="504">
                  <c:v>0.4304</c:v>
                </c:pt>
                <c:pt idx="505">
                  <c:v>0.43159999999999998</c:v>
                </c:pt>
                <c:pt idx="506">
                  <c:v>0.43269999999999997</c:v>
                </c:pt>
                <c:pt idx="507">
                  <c:v>0.43390000000000001</c:v>
                </c:pt>
                <c:pt idx="508">
                  <c:v>0.435</c:v>
                </c:pt>
                <c:pt idx="509">
                  <c:v>0.43619999999999998</c:v>
                </c:pt>
                <c:pt idx="510">
                  <c:v>0.43730000000000002</c:v>
                </c:pt>
                <c:pt idx="511">
                  <c:v>0.4385</c:v>
                </c:pt>
                <c:pt idx="512">
                  <c:v>0.43959999999999999</c:v>
                </c:pt>
                <c:pt idx="513">
                  <c:v>0.44069999999999998</c:v>
                </c:pt>
                <c:pt idx="514">
                  <c:v>0.44190000000000002</c:v>
                </c:pt>
                <c:pt idx="515">
                  <c:v>0.443</c:v>
                </c:pt>
                <c:pt idx="516">
                  <c:v>0.44419999999999998</c:v>
                </c:pt>
                <c:pt idx="517">
                  <c:v>0.44529999999999997</c:v>
                </c:pt>
                <c:pt idx="518">
                  <c:v>0.44650000000000001</c:v>
                </c:pt>
                <c:pt idx="519">
                  <c:v>0.4476</c:v>
                </c:pt>
                <c:pt idx="520">
                  <c:v>0.44879999999999998</c:v>
                </c:pt>
                <c:pt idx="521">
                  <c:v>0.44990000000000002</c:v>
                </c:pt>
                <c:pt idx="522">
                  <c:v>0.4511</c:v>
                </c:pt>
                <c:pt idx="523">
                  <c:v>0.45219999999999999</c:v>
                </c:pt>
                <c:pt idx="524">
                  <c:v>0.45340000000000003</c:v>
                </c:pt>
                <c:pt idx="525">
                  <c:v>0.45450000000000002</c:v>
                </c:pt>
                <c:pt idx="526">
                  <c:v>0.4556</c:v>
                </c:pt>
                <c:pt idx="527">
                  <c:v>0.45679999999999998</c:v>
                </c:pt>
                <c:pt idx="528">
                  <c:v>0.45789999999999997</c:v>
                </c:pt>
                <c:pt idx="529">
                  <c:v>0.45910000000000001</c:v>
                </c:pt>
                <c:pt idx="530">
                  <c:v>0.4602</c:v>
                </c:pt>
                <c:pt idx="531">
                  <c:v>0.46139999999999998</c:v>
                </c:pt>
                <c:pt idx="532">
                  <c:v>0.46250000000000002</c:v>
                </c:pt>
                <c:pt idx="533">
                  <c:v>0.4637</c:v>
                </c:pt>
                <c:pt idx="534">
                  <c:v>0.46479999999999999</c:v>
                </c:pt>
                <c:pt idx="535">
                  <c:v>0.46600000000000003</c:v>
                </c:pt>
                <c:pt idx="536">
                  <c:v>0.46710000000000002</c:v>
                </c:pt>
                <c:pt idx="537">
                  <c:v>0.46829999999999999</c:v>
                </c:pt>
                <c:pt idx="538">
                  <c:v>0.46939999999999998</c:v>
                </c:pt>
                <c:pt idx="539">
                  <c:v>0.47049999999999997</c:v>
                </c:pt>
                <c:pt idx="540">
                  <c:v>0.47170000000000001</c:v>
                </c:pt>
                <c:pt idx="541">
                  <c:v>0.4728</c:v>
                </c:pt>
                <c:pt idx="542">
                  <c:v>0.47399999999999998</c:v>
                </c:pt>
                <c:pt idx="543">
                  <c:v>0.47510000000000002</c:v>
                </c:pt>
                <c:pt idx="544">
                  <c:v>0.4763</c:v>
                </c:pt>
                <c:pt idx="545">
                  <c:v>0.47739999999999999</c:v>
                </c:pt>
                <c:pt idx="546">
                  <c:v>0.47860000000000003</c:v>
                </c:pt>
                <c:pt idx="547">
                  <c:v>0.47970000000000002</c:v>
                </c:pt>
                <c:pt idx="548">
                  <c:v>0.48089999999999999</c:v>
                </c:pt>
                <c:pt idx="549">
                  <c:v>0.48199999999999998</c:v>
                </c:pt>
                <c:pt idx="550">
                  <c:v>0.48320000000000002</c:v>
                </c:pt>
                <c:pt idx="551">
                  <c:v>0.48430000000000001</c:v>
                </c:pt>
                <c:pt idx="552">
                  <c:v>0.4854</c:v>
                </c:pt>
                <c:pt idx="553">
                  <c:v>0.48659999999999998</c:v>
                </c:pt>
                <c:pt idx="554">
                  <c:v>0.48770000000000002</c:v>
                </c:pt>
                <c:pt idx="555">
                  <c:v>0.4889</c:v>
                </c:pt>
                <c:pt idx="556">
                  <c:v>0.49</c:v>
                </c:pt>
                <c:pt idx="557">
                  <c:v>0.49120000000000003</c:v>
                </c:pt>
                <c:pt idx="558">
                  <c:v>0.49230000000000002</c:v>
                </c:pt>
                <c:pt idx="559">
                  <c:v>0.49349999999999999</c:v>
                </c:pt>
                <c:pt idx="560">
                  <c:v>0.49459999999999998</c:v>
                </c:pt>
                <c:pt idx="561">
                  <c:v>0.49580000000000002</c:v>
                </c:pt>
                <c:pt idx="562">
                  <c:v>0.49690000000000001</c:v>
                </c:pt>
                <c:pt idx="563">
                  <c:v>0.49809999999999999</c:v>
                </c:pt>
                <c:pt idx="564">
                  <c:v>0.49919999999999998</c:v>
                </c:pt>
                <c:pt idx="565">
                  <c:v>0.50029999999999997</c:v>
                </c:pt>
                <c:pt idx="566">
                  <c:v>0.50149999999999995</c:v>
                </c:pt>
                <c:pt idx="567">
                  <c:v>0.50260000000000005</c:v>
                </c:pt>
                <c:pt idx="568">
                  <c:v>0.50380000000000003</c:v>
                </c:pt>
                <c:pt idx="569">
                  <c:v>0.50490000000000002</c:v>
                </c:pt>
                <c:pt idx="570">
                  <c:v>0.50609999999999999</c:v>
                </c:pt>
                <c:pt idx="571">
                  <c:v>0.50719999999999998</c:v>
                </c:pt>
                <c:pt idx="572">
                  <c:v>0.50839999999999996</c:v>
                </c:pt>
                <c:pt idx="573">
                  <c:v>0.50949999999999995</c:v>
                </c:pt>
                <c:pt idx="574">
                  <c:v>0.51070000000000004</c:v>
                </c:pt>
                <c:pt idx="575">
                  <c:v>0.51180000000000003</c:v>
                </c:pt>
                <c:pt idx="576">
                  <c:v>0.51300000000000001</c:v>
                </c:pt>
                <c:pt idx="577">
                  <c:v>0.5141</c:v>
                </c:pt>
                <c:pt idx="578">
                  <c:v>0.51519999999999999</c:v>
                </c:pt>
                <c:pt idx="579">
                  <c:v>0.51639999999999997</c:v>
                </c:pt>
                <c:pt idx="580">
                  <c:v>0.51749999999999996</c:v>
                </c:pt>
                <c:pt idx="581">
                  <c:v>0.51870000000000005</c:v>
                </c:pt>
                <c:pt idx="582">
                  <c:v>0.51980000000000004</c:v>
                </c:pt>
                <c:pt idx="583">
                  <c:v>0.52100000000000002</c:v>
                </c:pt>
                <c:pt idx="584">
                  <c:v>0.52210000000000001</c:v>
                </c:pt>
                <c:pt idx="585">
                  <c:v>0.52329999999999999</c:v>
                </c:pt>
                <c:pt idx="586">
                  <c:v>0.52439999999999998</c:v>
                </c:pt>
                <c:pt idx="587">
                  <c:v>0.52559999999999996</c:v>
                </c:pt>
                <c:pt idx="588">
                  <c:v>0.52669999999999995</c:v>
                </c:pt>
                <c:pt idx="589">
                  <c:v>0.52790000000000004</c:v>
                </c:pt>
                <c:pt idx="590">
                  <c:v>0.52900000000000003</c:v>
                </c:pt>
                <c:pt idx="591">
                  <c:v>0.5302</c:v>
                </c:pt>
                <c:pt idx="592">
                  <c:v>0.53129999999999999</c:v>
                </c:pt>
                <c:pt idx="593">
                  <c:v>0.53239999999999998</c:v>
                </c:pt>
                <c:pt idx="594">
                  <c:v>0.53359999999999996</c:v>
                </c:pt>
                <c:pt idx="595">
                  <c:v>0.53469999999999995</c:v>
                </c:pt>
                <c:pt idx="596">
                  <c:v>0.53590000000000004</c:v>
                </c:pt>
                <c:pt idx="597">
                  <c:v>0.53700000000000003</c:v>
                </c:pt>
                <c:pt idx="598">
                  <c:v>0.53820000000000001</c:v>
                </c:pt>
                <c:pt idx="599">
                  <c:v>0.5393</c:v>
                </c:pt>
                <c:pt idx="600">
                  <c:v>0.54049999999999998</c:v>
                </c:pt>
                <c:pt idx="601">
                  <c:v>0.54159999999999997</c:v>
                </c:pt>
                <c:pt idx="602">
                  <c:v>0.54279999999999995</c:v>
                </c:pt>
                <c:pt idx="603">
                  <c:v>0.54390000000000005</c:v>
                </c:pt>
                <c:pt idx="604">
                  <c:v>0.54510000000000003</c:v>
                </c:pt>
                <c:pt idx="605">
                  <c:v>0.54620000000000002</c:v>
                </c:pt>
                <c:pt idx="606">
                  <c:v>0.54730000000000001</c:v>
                </c:pt>
                <c:pt idx="607">
                  <c:v>0.54849999999999999</c:v>
                </c:pt>
                <c:pt idx="608">
                  <c:v>0.54959999999999998</c:v>
                </c:pt>
                <c:pt idx="609">
                  <c:v>0.55079999999999996</c:v>
                </c:pt>
                <c:pt idx="610">
                  <c:v>0.55189999999999995</c:v>
                </c:pt>
                <c:pt idx="611">
                  <c:v>0.55310000000000004</c:v>
                </c:pt>
                <c:pt idx="612">
                  <c:v>0.55420000000000003</c:v>
                </c:pt>
                <c:pt idx="613">
                  <c:v>0.5554</c:v>
                </c:pt>
                <c:pt idx="614">
                  <c:v>0.55649999999999999</c:v>
                </c:pt>
                <c:pt idx="615">
                  <c:v>0.55769999999999997</c:v>
                </c:pt>
                <c:pt idx="616">
                  <c:v>0.55879999999999996</c:v>
                </c:pt>
                <c:pt idx="617">
                  <c:v>0.56000000000000005</c:v>
                </c:pt>
                <c:pt idx="618">
                  <c:v>0.56110000000000004</c:v>
                </c:pt>
                <c:pt idx="619">
                  <c:v>0.56220000000000003</c:v>
                </c:pt>
                <c:pt idx="620">
                  <c:v>0.56340000000000001</c:v>
                </c:pt>
                <c:pt idx="621">
                  <c:v>0.5645</c:v>
                </c:pt>
                <c:pt idx="622">
                  <c:v>0.56569999999999998</c:v>
                </c:pt>
                <c:pt idx="623">
                  <c:v>0.56679999999999997</c:v>
                </c:pt>
                <c:pt idx="624">
                  <c:v>0.56799999999999995</c:v>
                </c:pt>
                <c:pt idx="625">
                  <c:v>0.56910000000000005</c:v>
                </c:pt>
                <c:pt idx="626">
                  <c:v>0.57030000000000003</c:v>
                </c:pt>
                <c:pt idx="627">
                  <c:v>0.57140000000000002</c:v>
                </c:pt>
                <c:pt idx="628">
                  <c:v>0.5726</c:v>
                </c:pt>
                <c:pt idx="629">
                  <c:v>0.57369999999999999</c:v>
                </c:pt>
                <c:pt idx="630">
                  <c:v>0.57489999999999997</c:v>
                </c:pt>
                <c:pt idx="631">
                  <c:v>0.57599999999999996</c:v>
                </c:pt>
                <c:pt idx="632">
                  <c:v>0.57709999999999995</c:v>
                </c:pt>
                <c:pt idx="633">
                  <c:v>0.57830000000000004</c:v>
                </c:pt>
                <c:pt idx="634">
                  <c:v>0.57940000000000003</c:v>
                </c:pt>
                <c:pt idx="635">
                  <c:v>0.5806</c:v>
                </c:pt>
                <c:pt idx="636">
                  <c:v>0.58169999999999999</c:v>
                </c:pt>
                <c:pt idx="637">
                  <c:v>0.58289999999999997</c:v>
                </c:pt>
                <c:pt idx="638">
                  <c:v>0.58399999999999996</c:v>
                </c:pt>
                <c:pt idx="639">
                  <c:v>0.58520000000000005</c:v>
                </c:pt>
                <c:pt idx="640">
                  <c:v>0.58630000000000004</c:v>
                </c:pt>
                <c:pt idx="641">
                  <c:v>0.58750000000000002</c:v>
                </c:pt>
                <c:pt idx="642">
                  <c:v>0.58860000000000001</c:v>
                </c:pt>
                <c:pt idx="643">
                  <c:v>0.58979999999999999</c:v>
                </c:pt>
                <c:pt idx="644">
                  <c:v>0.59089999999999998</c:v>
                </c:pt>
                <c:pt idx="645">
                  <c:v>0.59199999999999997</c:v>
                </c:pt>
                <c:pt idx="646">
                  <c:v>0.59319999999999995</c:v>
                </c:pt>
                <c:pt idx="647">
                  <c:v>0.59430000000000005</c:v>
                </c:pt>
                <c:pt idx="648">
                  <c:v>0.59550000000000003</c:v>
                </c:pt>
                <c:pt idx="649">
                  <c:v>0.59660000000000002</c:v>
                </c:pt>
                <c:pt idx="650">
                  <c:v>0.5978</c:v>
                </c:pt>
                <c:pt idx="651">
                  <c:v>0.59889999999999999</c:v>
                </c:pt>
                <c:pt idx="652">
                  <c:v>0.60009999999999997</c:v>
                </c:pt>
                <c:pt idx="653">
                  <c:v>0.60119999999999996</c:v>
                </c:pt>
                <c:pt idx="654">
                  <c:v>0.60240000000000005</c:v>
                </c:pt>
                <c:pt idx="655">
                  <c:v>0.60350000000000004</c:v>
                </c:pt>
                <c:pt idx="656">
                  <c:v>0.60470000000000002</c:v>
                </c:pt>
                <c:pt idx="657">
                  <c:v>0.60580000000000001</c:v>
                </c:pt>
                <c:pt idx="658">
                  <c:v>0.6069</c:v>
                </c:pt>
                <c:pt idx="659">
                  <c:v>0.60809999999999997</c:v>
                </c:pt>
                <c:pt idx="660">
                  <c:v>0.60919999999999996</c:v>
                </c:pt>
                <c:pt idx="661">
                  <c:v>0.61040000000000005</c:v>
                </c:pt>
                <c:pt idx="662">
                  <c:v>0.61150000000000004</c:v>
                </c:pt>
                <c:pt idx="663">
                  <c:v>0.61270000000000002</c:v>
                </c:pt>
                <c:pt idx="664">
                  <c:v>0.61380000000000001</c:v>
                </c:pt>
                <c:pt idx="665">
                  <c:v>0.61499999999999999</c:v>
                </c:pt>
                <c:pt idx="666">
                  <c:v>0.61609999999999998</c:v>
                </c:pt>
                <c:pt idx="667">
                  <c:v>0.61729999999999996</c:v>
                </c:pt>
                <c:pt idx="668">
                  <c:v>0.61839999999999995</c:v>
                </c:pt>
                <c:pt idx="669">
                  <c:v>0.61960000000000004</c:v>
                </c:pt>
                <c:pt idx="670">
                  <c:v>0.62070000000000003</c:v>
                </c:pt>
                <c:pt idx="671">
                  <c:v>0.62180000000000002</c:v>
                </c:pt>
                <c:pt idx="672">
                  <c:v>0.623</c:v>
                </c:pt>
                <c:pt idx="673">
                  <c:v>0.62409999999999999</c:v>
                </c:pt>
                <c:pt idx="674">
                  <c:v>0.62529999999999997</c:v>
                </c:pt>
                <c:pt idx="675">
                  <c:v>0.62639999999999996</c:v>
                </c:pt>
                <c:pt idx="676">
                  <c:v>0.62760000000000005</c:v>
                </c:pt>
                <c:pt idx="677">
                  <c:v>0.62870000000000004</c:v>
                </c:pt>
                <c:pt idx="678">
                  <c:v>0.62990000000000002</c:v>
                </c:pt>
                <c:pt idx="679">
                  <c:v>0.63100000000000001</c:v>
                </c:pt>
                <c:pt idx="680">
                  <c:v>0.63219999999999998</c:v>
                </c:pt>
                <c:pt idx="681">
                  <c:v>0.63329999999999997</c:v>
                </c:pt>
                <c:pt idx="682">
                  <c:v>0.63449999999999995</c:v>
                </c:pt>
                <c:pt idx="683">
                  <c:v>0.63560000000000005</c:v>
                </c:pt>
                <c:pt idx="684">
                  <c:v>0.63670000000000004</c:v>
                </c:pt>
                <c:pt idx="685">
                  <c:v>0.63790000000000002</c:v>
                </c:pt>
                <c:pt idx="686">
                  <c:v>0.63900000000000001</c:v>
                </c:pt>
                <c:pt idx="687">
                  <c:v>0.64019999999999999</c:v>
                </c:pt>
                <c:pt idx="688">
                  <c:v>0.64129999999999998</c:v>
                </c:pt>
                <c:pt idx="689">
                  <c:v>0.64249999999999996</c:v>
                </c:pt>
                <c:pt idx="690">
                  <c:v>0.64359999999999995</c:v>
                </c:pt>
                <c:pt idx="691">
                  <c:v>0.64480000000000004</c:v>
                </c:pt>
                <c:pt idx="692">
                  <c:v>0.64590000000000003</c:v>
                </c:pt>
                <c:pt idx="693">
                  <c:v>0.64710000000000001</c:v>
                </c:pt>
                <c:pt idx="694">
                  <c:v>0.6482</c:v>
                </c:pt>
                <c:pt idx="695">
                  <c:v>0.64939999999999998</c:v>
                </c:pt>
                <c:pt idx="696">
                  <c:v>0.65049999999999997</c:v>
                </c:pt>
                <c:pt idx="697">
                  <c:v>0.65159999999999996</c:v>
                </c:pt>
                <c:pt idx="698">
                  <c:v>0.65280000000000005</c:v>
                </c:pt>
                <c:pt idx="699">
                  <c:v>0.65390000000000004</c:v>
                </c:pt>
                <c:pt idx="700">
                  <c:v>0.65510000000000002</c:v>
                </c:pt>
                <c:pt idx="701">
                  <c:v>0.65620000000000001</c:v>
                </c:pt>
                <c:pt idx="702">
                  <c:v>0.65739999999999998</c:v>
                </c:pt>
                <c:pt idx="703">
                  <c:v>0.65849999999999997</c:v>
                </c:pt>
                <c:pt idx="704">
                  <c:v>0.65969999999999995</c:v>
                </c:pt>
                <c:pt idx="705">
                  <c:v>0.66080000000000005</c:v>
                </c:pt>
                <c:pt idx="706">
                  <c:v>0.66200000000000003</c:v>
                </c:pt>
                <c:pt idx="707">
                  <c:v>0.66310000000000002</c:v>
                </c:pt>
                <c:pt idx="708">
                  <c:v>0.6643</c:v>
                </c:pt>
                <c:pt idx="709">
                  <c:v>0.66539999999999999</c:v>
                </c:pt>
                <c:pt idx="710">
                  <c:v>0.66659999999999997</c:v>
                </c:pt>
                <c:pt idx="711">
                  <c:v>0.66769999999999996</c:v>
                </c:pt>
                <c:pt idx="712">
                  <c:v>0.66879999999999995</c:v>
                </c:pt>
                <c:pt idx="713">
                  <c:v>0.67</c:v>
                </c:pt>
                <c:pt idx="714">
                  <c:v>0.67110000000000003</c:v>
                </c:pt>
                <c:pt idx="715">
                  <c:v>0.67230000000000001</c:v>
                </c:pt>
                <c:pt idx="716">
                  <c:v>0.6734</c:v>
                </c:pt>
                <c:pt idx="717">
                  <c:v>0.67459999999999998</c:v>
                </c:pt>
                <c:pt idx="718">
                  <c:v>0.67569999999999997</c:v>
                </c:pt>
                <c:pt idx="719">
                  <c:v>0.67689999999999995</c:v>
                </c:pt>
                <c:pt idx="720">
                  <c:v>0.67800000000000005</c:v>
                </c:pt>
                <c:pt idx="721">
                  <c:v>0.67920000000000003</c:v>
                </c:pt>
                <c:pt idx="722">
                  <c:v>0.68030000000000002</c:v>
                </c:pt>
                <c:pt idx="723">
                  <c:v>0.68149999999999999</c:v>
                </c:pt>
                <c:pt idx="724">
                  <c:v>0.68259999999999998</c:v>
                </c:pt>
                <c:pt idx="725">
                  <c:v>0.68369999999999997</c:v>
                </c:pt>
                <c:pt idx="726">
                  <c:v>0.68489999999999995</c:v>
                </c:pt>
                <c:pt idx="727">
                  <c:v>0.68600000000000005</c:v>
                </c:pt>
                <c:pt idx="728">
                  <c:v>0.68720000000000003</c:v>
                </c:pt>
                <c:pt idx="729">
                  <c:v>0.68830000000000002</c:v>
                </c:pt>
                <c:pt idx="730">
                  <c:v>0.6895</c:v>
                </c:pt>
                <c:pt idx="731">
                  <c:v>0.69059999999999999</c:v>
                </c:pt>
                <c:pt idx="732">
                  <c:v>0.69179999999999997</c:v>
                </c:pt>
                <c:pt idx="733">
                  <c:v>0.69289999999999996</c:v>
                </c:pt>
                <c:pt idx="734">
                  <c:v>0.69410000000000005</c:v>
                </c:pt>
                <c:pt idx="735">
                  <c:v>0.69520000000000004</c:v>
                </c:pt>
                <c:pt idx="736">
                  <c:v>0.69640000000000002</c:v>
                </c:pt>
                <c:pt idx="737">
                  <c:v>0.69750000000000001</c:v>
                </c:pt>
                <c:pt idx="738">
                  <c:v>0.6986</c:v>
                </c:pt>
                <c:pt idx="739">
                  <c:v>0.69979999999999998</c:v>
                </c:pt>
                <c:pt idx="740">
                  <c:v>0.70089999999999997</c:v>
                </c:pt>
                <c:pt idx="741">
                  <c:v>0.70209999999999995</c:v>
                </c:pt>
                <c:pt idx="742">
                  <c:v>0.70320000000000005</c:v>
                </c:pt>
                <c:pt idx="743">
                  <c:v>0.70440000000000003</c:v>
                </c:pt>
                <c:pt idx="744">
                  <c:v>0.70550000000000002</c:v>
                </c:pt>
                <c:pt idx="745">
                  <c:v>0.70669999999999999</c:v>
                </c:pt>
                <c:pt idx="746">
                  <c:v>0.70779999999999998</c:v>
                </c:pt>
                <c:pt idx="747">
                  <c:v>0.70899999999999996</c:v>
                </c:pt>
                <c:pt idx="748">
                  <c:v>0.71009999999999995</c:v>
                </c:pt>
                <c:pt idx="749">
                  <c:v>0.71130000000000004</c:v>
                </c:pt>
                <c:pt idx="750">
                  <c:v>0.71240000000000003</c:v>
                </c:pt>
                <c:pt idx="751">
                  <c:v>0.71350000000000002</c:v>
                </c:pt>
                <c:pt idx="752">
                  <c:v>0.7147</c:v>
                </c:pt>
                <c:pt idx="753">
                  <c:v>0.71579999999999999</c:v>
                </c:pt>
                <c:pt idx="754">
                  <c:v>0.71699999999999997</c:v>
                </c:pt>
                <c:pt idx="755">
                  <c:v>0.71809999999999996</c:v>
                </c:pt>
                <c:pt idx="756">
                  <c:v>0.71930000000000005</c:v>
                </c:pt>
                <c:pt idx="757">
                  <c:v>0.72040000000000004</c:v>
                </c:pt>
                <c:pt idx="758">
                  <c:v>0.72160000000000002</c:v>
                </c:pt>
                <c:pt idx="759">
                  <c:v>0.72270000000000001</c:v>
                </c:pt>
                <c:pt idx="760">
                  <c:v>0.72389999999999999</c:v>
                </c:pt>
                <c:pt idx="761">
                  <c:v>0.72499999999999998</c:v>
                </c:pt>
                <c:pt idx="762">
                  <c:v>0.72619999999999996</c:v>
                </c:pt>
                <c:pt idx="763">
                  <c:v>0.72729999999999995</c:v>
                </c:pt>
                <c:pt idx="764">
                  <c:v>0.72840000000000005</c:v>
                </c:pt>
                <c:pt idx="765">
                  <c:v>0.72960000000000003</c:v>
                </c:pt>
                <c:pt idx="766">
                  <c:v>0.73070000000000002</c:v>
                </c:pt>
                <c:pt idx="767">
                  <c:v>0.7319</c:v>
                </c:pt>
                <c:pt idx="768">
                  <c:v>0.73299999999999998</c:v>
                </c:pt>
                <c:pt idx="769">
                  <c:v>0.73419999999999996</c:v>
                </c:pt>
                <c:pt idx="770">
                  <c:v>0.73529999999999995</c:v>
                </c:pt>
                <c:pt idx="771">
                  <c:v>0.73650000000000004</c:v>
                </c:pt>
                <c:pt idx="772">
                  <c:v>0.73760000000000003</c:v>
                </c:pt>
                <c:pt idx="773">
                  <c:v>0.73880000000000001</c:v>
                </c:pt>
                <c:pt idx="774">
                  <c:v>0.7399</c:v>
                </c:pt>
                <c:pt idx="775">
                  <c:v>0.74109999999999998</c:v>
                </c:pt>
                <c:pt idx="776">
                  <c:v>0.74219999999999997</c:v>
                </c:pt>
                <c:pt idx="777">
                  <c:v>0.74329999999999996</c:v>
                </c:pt>
                <c:pt idx="778">
                  <c:v>0.74450000000000005</c:v>
                </c:pt>
                <c:pt idx="779">
                  <c:v>0.74560000000000004</c:v>
                </c:pt>
                <c:pt idx="780">
                  <c:v>0.74680000000000002</c:v>
                </c:pt>
                <c:pt idx="781">
                  <c:v>0.74790000000000001</c:v>
                </c:pt>
                <c:pt idx="782">
                  <c:v>0.74909999999999999</c:v>
                </c:pt>
                <c:pt idx="783">
                  <c:v>0.75019999999999998</c:v>
                </c:pt>
                <c:pt idx="784">
                  <c:v>0.75139999999999996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0.75480000000000003</c:v>
                </c:pt>
                <c:pt idx="788">
                  <c:v>0.75600000000000001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0.75939999999999996</c:v>
                </c:pt>
                <c:pt idx="792">
                  <c:v>0.76049999999999995</c:v>
                </c:pt>
                <c:pt idx="793">
                  <c:v>0.76170000000000004</c:v>
                </c:pt>
                <c:pt idx="794">
                  <c:v>0.76280000000000003</c:v>
                </c:pt>
                <c:pt idx="795">
                  <c:v>0.76400000000000001</c:v>
                </c:pt>
                <c:pt idx="796">
                  <c:v>0.7651</c:v>
                </c:pt>
                <c:pt idx="797">
                  <c:v>0.76629999999999998</c:v>
                </c:pt>
                <c:pt idx="798">
                  <c:v>0.76739999999999997</c:v>
                </c:pt>
                <c:pt idx="799">
                  <c:v>0.76859999999999995</c:v>
                </c:pt>
                <c:pt idx="800">
                  <c:v>0.76970000000000005</c:v>
                </c:pt>
                <c:pt idx="801">
                  <c:v>0.77090000000000003</c:v>
                </c:pt>
                <c:pt idx="802">
                  <c:v>0.77200000000000002</c:v>
                </c:pt>
                <c:pt idx="803">
                  <c:v>0.77310000000000001</c:v>
                </c:pt>
                <c:pt idx="804">
                  <c:v>0.77429999999999999</c:v>
                </c:pt>
                <c:pt idx="805">
                  <c:v>0.77539999999999998</c:v>
                </c:pt>
                <c:pt idx="806">
                  <c:v>0.77659999999999996</c:v>
                </c:pt>
                <c:pt idx="807">
                  <c:v>0.77769999999999995</c:v>
                </c:pt>
                <c:pt idx="808">
                  <c:v>0.77890000000000004</c:v>
                </c:pt>
                <c:pt idx="809">
                  <c:v>0.78</c:v>
                </c:pt>
                <c:pt idx="810">
                  <c:v>0.78120000000000001</c:v>
                </c:pt>
                <c:pt idx="811">
                  <c:v>0.7823</c:v>
                </c:pt>
                <c:pt idx="812">
                  <c:v>0.78349999999999997</c:v>
                </c:pt>
                <c:pt idx="813">
                  <c:v>0.78459999999999996</c:v>
                </c:pt>
                <c:pt idx="814">
                  <c:v>0.78580000000000005</c:v>
                </c:pt>
                <c:pt idx="815">
                  <c:v>0.78690000000000004</c:v>
                </c:pt>
                <c:pt idx="816">
                  <c:v>0.78810000000000002</c:v>
                </c:pt>
                <c:pt idx="817">
                  <c:v>0.78920000000000001</c:v>
                </c:pt>
                <c:pt idx="818">
                  <c:v>0.7903</c:v>
                </c:pt>
                <c:pt idx="819">
                  <c:v>0.79149999999999998</c:v>
                </c:pt>
                <c:pt idx="820">
                  <c:v>0.79259999999999997</c:v>
                </c:pt>
                <c:pt idx="821">
                  <c:v>0.79379999999999995</c:v>
                </c:pt>
                <c:pt idx="822">
                  <c:v>0.79490000000000005</c:v>
                </c:pt>
                <c:pt idx="823">
                  <c:v>0.79610000000000003</c:v>
                </c:pt>
                <c:pt idx="824">
                  <c:v>0.79720000000000002</c:v>
                </c:pt>
                <c:pt idx="825">
                  <c:v>0.7984</c:v>
                </c:pt>
                <c:pt idx="826">
                  <c:v>0.79949999999999999</c:v>
                </c:pt>
                <c:pt idx="827">
                  <c:v>0.80069999999999997</c:v>
                </c:pt>
                <c:pt idx="828">
                  <c:v>0.80179999999999996</c:v>
                </c:pt>
                <c:pt idx="829">
                  <c:v>0.80300000000000005</c:v>
                </c:pt>
                <c:pt idx="830">
                  <c:v>0.80410000000000004</c:v>
                </c:pt>
                <c:pt idx="831">
                  <c:v>0.80520000000000003</c:v>
                </c:pt>
                <c:pt idx="832">
                  <c:v>0.80640000000000001</c:v>
                </c:pt>
                <c:pt idx="833">
                  <c:v>0.8075</c:v>
                </c:pt>
                <c:pt idx="834">
                  <c:v>0.80869999999999997</c:v>
                </c:pt>
                <c:pt idx="835">
                  <c:v>0.80979999999999996</c:v>
                </c:pt>
                <c:pt idx="836">
                  <c:v>0.81100000000000005</c:v>
                </c:pt>
                <c:pt idx="837">
                  <c:v>0.81210000000000004</c:v>
                </c:pt>
                <c:pt idx="838">
                  <c:v>0.81330000000000002</c:v>
                </c:pt>
                <c:pt idx="839">
                  <c:v>0.81440000000000001</c:v>
                </c:pt>
                <c:pt idx="840">
                  <c:v>0.81559999999999999</c:v>
                </c:pt>
                <c:pt idx="841">
                  <c:v>0.81669999999999998</c:v>
                </c:pt>
                <c:pt idx="842">
                  <c:v>0.81789999999999996</c:v>
                </c:pt>
                <c:pt idx="843">
                  <c:v>0.81899999999999995</c:v>
                </c:pt>
                <c:pt idx="844">
                  <c:v>0.82010000000000005</c:v>
                </c:pt>
                <c:pt idx="845">
                  <c:v>0.82130000000000003</c:v>
                </c:pt>
                <c:pt idx="846">
                  <c:v>0.82240000000000002</c:v>
                </c:pt>
                <c:pt idx="847">
                  <c:v>0.8236</c:v>
                </c:pt>
                <c:pt idx="848">
                  <c:v>0.82469999999999999</c:v>
                </c:pt>
                <c:pt idx="849">
                  <c:v>0.82589999999999997</c:v>
                </c:pt>
                <c:pt idx="850">
                  <c:v>0.82699999999999996</c:v>
                </c:pt>
                <c:pt idx="851">
                  <c:v>0.82820000000000005</c:v>
                </c:pt>
                <c:pt idx="852">
                  <c:v>0.82930000000000004</c:v>
                </c:pt>
                <c:pt idx="853">
                  <c:v>0.83050000000000002</c:v>
                </c:pt>
                <c:pt idx="854">
                  <c:v>0.83160000000000001</c:v>
                </c:pt>
                <c:pt idx="855">
                  <c:v>0.83279999999999998</c:v>
                </c:pt>
                <c:pt idx="856">
                  <c:v>0.83389999999999997</c:v>
                </c:pt>
                <c:pt idx="857">
                  <c:v>0.83499999999999996</c:v>
                </c:pt>
                <c:pt idx="858">
                  <c:v>0.83620000000000005</c:v>
                </c:pt>
                <c:pt idx="859">
                  <c:v>0.83730000000000004</c:v>
                </c:pt>
                <c:pt idx="860">
                  <c:v>0.83850000000000002</c:v>
                </c:pt>
                <c:pt idx="861">
                  <c:v>0.83960000000000001</c:v>
                </c:pt>
                <c:pt idx="862">
                  <c:v>0.84079999999999999</c:v>
                </c:pt>
                <c:pt idx="863">
                  <c:v>0.84189999999999998</c:v>
                </c:pt>
                <c:pt idx="864">
                  <c:v>0.84309999999999996</c:v>
                </c:pt>
                <c:pt idx="865">
                  <c:v>0.84419999999999995</c:v>
                </c:pt>
                <c:pt idx="866">
                  <c:v>0.84540000000000004</c:v>
                </c:pt>
                <c:pt idx="867">
                  <c:v>0.84650000000000003</c:v>
                </c:pt>
              </c:numCache>
            </c:numRef>
          </c:xVal>
          <c:yVal>
            <c:numRef>
              <c:f>'Gaussian beam 40fC@200kV'!$C$3:$C$870</c:f>
              <c:numCache>
                <c:formatCode>0.00E+00</c:formatCode>
                <c:ptCount val="868"/>
                <c:pt idx="0">
                  <c:v>6.5480000000000001E-9</c:v>
                </c:pt>
                <c:pt idx="1">
                  <c:v>6.6190000000000004E-9</c:v>
                </c:pt>
                <c:pt idx="2">
                  <c:v>6.6409999999999997E-9</c:v>
                </c:pt>
                <c:pt idx="3">
                  <c:v>6.7720000000000002E-9</c:v>
                </c:pt>
                <c:pt idx="4">
                  <c:v>6.8439999999999999E-9</c:v>
                </c:pt>
                <c:pt idx="5">
                  <c:v>6.9109999999999998E-9</c:v>
                </c:pt>
                <c:pt idx="6">
                  <c:v>6.9919999999999998E-9</c:v>
                </c:pt>
                <c:pt idx="7">
                  <c:v>6.9969999999999997E-9</c:v>
                </c:pt>
                <c:pt idx="8">
                  <c:v>7.0440000000000001E-9</c:v>
                </c:pt>
                <c:pt idx="9">
                  <c:v>7.0619999999999998E-9</c:v>
                </c:pt>
                <c:pt idx="10">
                  <c:v>7.0550000000000001E-9</c:v>
                </c:pt>
                <c:pt idx="11">
                  <c:v>7.0649999999999999E-9</c:v>
                </c:pt>
                <c:pt idx="12">
                  <c:v>7.0619999999999998E-9</c:v>
                </c:pt>
                <c:pt idx="13">
                  <c:v>7.0559999999999996E-9</c:v>
                </c:pt>
                <c:pt idx="14">
                  <c:v>7.0889999999999998E-9</c:v>
                </c:pt>
                <c:pt idx="15">
                  <c:v>7.1099999999999996E-9</c:v>
                </c:pt>
                <c:pt idx="16">
                  <c:v>7.103E-9</c:v>
                </c:pt>
                <c:pt idx="17">
                  <c:v>7.1019999999999997E-9</c:v>
                </c:pt>
                <c:pt idx="18">
                  <c:v>7.114E-9</c:v>
                </c:pt>
                <c:pt idx="19">
                  <c:v>7.0800000000000004E-9</c:v>
                </c:pt>
                <c:pt idx="20">
                  <c:v>7.1079999999999999E-9</c:v>
                </c:pt>
                <c:pt idx="21">
                  <c:v>7.138E-9</c:v>
                </c:pt>
                <c:pt idx="22">
                  <c:v>7.1269999999999999E-9</c:v>
                </c:pt>
                <c:pt idx="23">
                  <c:v>7.1340000000000004E-9</c:v>
                </c:pt>
                <c:pt idx="24">
                  <c:v>7.1520000000000001E-9</c:v>
                </c:pt>
                <c:pt idx="25">
                  <c:v>7.165E-9</c:v>
                </c:pt>
                <c:pt idx="26">
                  <c:v>7.1680000000000001E-9</c:v>
                </c:pt>
                <c:pt idx="27">
                  <c:v>7.1880000000000004E-9</c:v>
                </c:pt>
                <c:pt idx="28">
                  <c:v>7.2120000000000003E-9</c:v>
                </c:pt>
                <c:pt idx="29">
                  <c:v>7.2429999999999999E-9</c:v>
                </c:pt>
                <c:pt idx="30">
                  <c:v>7.2580000000000004E-9</c:v>
                </c:pt>
                <c:pt idx="31">
                  <c:v>7.265E-9</c:v>
                </c:pt>
                <c:pt idx="32">
                  <c:v>7.2850000000000004E-9</c:v>
                </c:pt>
                <c:pt idx="33">
                  <c:v>7.308E-9</c:v>
                </c:pt>
                <c:pt idx="34">
                  <c:v>7.3200000000000004E-9</c:v>
                </c:pt>
                <c:pt idx="35">
                  <c:v>7.3419999999999997E-9</c:v>
                </c:pt>
                <c:pt idx="36">
                  <c:v>7.3639999999999998E-9</c:v>
                </c:pt>
                <c:pt idx="37">
                  <c:v>7.3859999999999999E-9</c:v>
                </c:pt>
                <c:pt idx="38">
                  <c:v>7.4110000000000002E-9</c:v>
                </c:pt>
                <c:pt idx="39">
                  <c:v>7.4419999999999997E-9</c:v>
                </c:pt>
                <c:pt idx="40">
                  <c:v>7.4790000000000003E-9</c:v>
                </c:pt>
                <c:pt idx="41">
                  <c:v>7.5599999999999995E-9</c:v>
                </c:pt>
                <c:pt idx="42">
                  <c:v>7.6190000000000003E-9</c:v>
                </c:pt>
                <c:pt idx="43">
                  <c:v>7.683E-9</c:v>
                </c:pt>
                <c:pt idx="44">
                  <c:v>7.7599999999999997E-9</c:v>
                </c:pt>
                <c:pt idx="45">
                  <c:v>7.8519999999999998E-9</c:v>
                </c:pt>
                <c:pt idx="46">
                  <c:v>7.9740000000000008E-9</c:v>
                </c:pt>
                <c:pt idx="47">
                  <c:v>8.1050000000000004E-9</c:v>
                </c:pt>
                <c:pt idx="48">
                  <c:v>8.2589999999999997E-9</c:v>
                </c:pt>
                <c:pt idx="49">
                  <c:v>8.4439999999999994E-9</c:v>
                </c:pt>
                <c:pt idx="50">
                  <c:v>8.6620000000000001E-9</c:v>
                </c:pt>
                <c:pt idx="51">
                  <c:v>8.9190000000000003E-9</c:v>
                </c:pt>
                <c:pt idx="52">
                  <c:v>9.2189999999999997E-9</c:v>
                </c:pt>
                <c:pt idx="53">
                  <c:v>9.5700000000000007E-9</c:v>
                </c:pt>
                <c:pt idx="54">
                  <c:v>9.9770000000000006E-9</c:v>
                </c:pt>
                <c:pt idx="55">
                  <c:v>1.0449999999999999E-8</c:v>
                </c:pt>
                <c:pt idx="56">
                  <c:v>1.0989999999999999E-8</c:v>
                </c:pt>
                <c:pt idx="57">
                  <c:v>1.1609999999999999E-8</c:v>
                </c:pt>
                <c:pt idx="58">
                  <c:v>1.232E-8</c:v>
                </c:pt>
                <c:pt idx="59">
                  <c:v>1.3130000000000001E-8</c:v>
                </c:pt>
                <c:pt idx="60">
                  <c:v>1.405E-8</c:v>
                </c:pt>
                <c:pt idx="61">
                  <c:v>1.508E-8</c:v>
                </c:pt>
                <c:pt idx="62">
                  <c:v>1.6239999999999999E-8</c:v>
                </c:pt>
                <c:pt idx="63">
                  <c:v>1.7550000000000002E-8</c:v>
                </c:pt>
                <c:pt idx="64">
                  <c:v>1.9000000000000001E-8</c:v>
                </c:pt>
                <c:pt idx="65">
                  <c:v>2.0640000000000002E-8</c:v>
                </c:pt>
                <c:pt idx="66">
                  <c:v>2.248E-8</c:v>
                </c:pt>
                <c:pt idx="67">
                  <c:v>2.454E-8</c:v>
                </c:pt>
                <c:pt idx="68">
                  <c:v>2.6869999999999998E-8</c:v>
                </c:pt>
                <c:pt idx="69">
                  <c:v>2.9490000000000001E-8</c:v>
                </c:pt>
                <c:pt idx="70">
                  <c:v>3.2450000000000003E-8</c:v>
                </c:pt>
                <c:pt idx="71">
                  <c:v>3.578E-8</c:v>
                </c:pt>
                <c:pt idx="72">
                  <c:v>3.9529999999999997E-8</c:v>
                </c:pt>
                <c:pt idx="73">
                  <c:v>4.3719999999999997E-8</c:v>
                </c:pt>
                <c:pt idx="74">
                  <c:v>4.838E-8</c:v>
                </c:pt>
                <c:pt idx="75">
                  <c:v>5.3559999999999998E-8</c:v>
                </c:pt>
                <c:pt idx="76">
                  <c:v>5.9260000000000003E-8</c:v>
                </c:pt>
                <c:pt idx="77">
                  <c:v>6.5499999999999998E-8</c:v>
                </c:pt>
                <c:pt idx="78">
                  <c:v>7.2279999999999996E-8</c:v>
                </c:pt>
                <c:pt idx="79">
                  <c:v>7.9599999999999998E-8</c:v>
                </c:pt>
                <c:pt idx="80">
                  <c:v>8.7429999999999996E-8</c:v>
                </c:pt>
                <c:pt idx="81">
                  <c:v>9.5760000000000005E-8</c:v>
                </c:pt>
                <c:pt idx="82">
                  <c:v>1.046E-7</c:v>
                </c:pt>
                <c:pt idx="83">
                  <c:v>1.138E-7</c:v>
                </c:pt>
                <c:pt idx="84">
                  <c:v>1.2340000000000001E-7</c:v>
                </c:pt>
                <c:pt idx="85">
                  <c:v>1.3339999999999999E-7</c:v>
                </c:pt>
                <c:pt idx="86">
                  <c:v>1.437E-7</c:v>
                </c:pt>
                <c:pt idx="87">
                  <c:v>1.5419999999999999E-7</c:v>
                </c:pt>
                <c:pt idx="88">
                  <c:v>1.649E-7</c:v>
                </c:pt>
                <c:pt idx="89">
                  <c:v>1.758E-7</c:v>
                </c:pt>
                <c:pt idx="90">
                  <c:v>1.8680000000000001E-7</c:v>
                </c:pt>
                <c:pt idx="91">
                  <c:v>1.9780000000000001E-7</c:v>
                </c:pt>
                <c:pt idx="92">
                  <c:v>2.093E-7</c:v>
                </c:pt>
                <c:pt idx="93">
                  <c:v>2.2030000000000001E-7</c:v>
                </c:pt>
                <c:pt idx="94">
                  <c:v>2.3120000000000001E-7</c:v>
                </c:pt>
                <c:pt idx="95">
                  <c:v>2.4209999999999998E-7</c:v>
                </c:pt>
                <c:pt idx="96">
                  <c:v>2.5289999999999999E-7</c:v>
                </c:pt>
                <c:pt idx="97">
                  <c:v>2.636E-7</c:v>
                </c:pt>
                <c:pt idx="98">
                  <c:v>2.7430000000000001E-7</c:v>
                </c:pt>
                <c:pt idx="99">
                  <c:v>2.8480000000000001E-7</c:v>
                </c:pt>
                <c:pt idx="100">
                  <c:v>2.953E-7</c:v>
                </c:pt>
                <c:pt idx="101">
                  <c:v>3.058E-7</c:v>
                </c:pt>
                <c:pt idx="102">
                  <c:v>3.1629999999999999E-7</c:v>
                </c:pt>
                <c:pt idx="103">
                  <c:v>3.269E-7</c:v>
                </c:pt>
                <c:pt idx="104">
                  <c:v>3.3770000000000001E-7</c:v>
                </c:pt>
                <c:pt idx="105">
                  <c:v>3.4869999999999999E-7</c:v>
                </c:pt>
                <c:pt idx="106">
                  <c:v>3.5999999999999999E-7</c:v>
                </c:pt>
                <c:pt idx="107">
                  <c:v>3.7170000000000003E-7</c:v>
                </c:pt>
                <c:pt idx="108">
                  <c:v>3.8379999999999998E-7</c:v>
                </c:pt>
                <c:pt idx="109">
                  <c:v>3.9659999999999999E-7</c:v>
                </c:pt>
                <c:pt idx="110">
                  <c:v>4.0989999999999998E-7</c:v>
                </c:pt>
                <c:pt idx="111">
                  <c:v>4.2389999999999998E-7</c:v>
                </c:pt>
                <c:pt idx="112">
                  <c:v>4.3879999999999999E-7</c:v>
                </c:pt>
                <c:pt idx="113">
                  <c:v>4.545E-7</c:v>
                </c:pt>
                <c:pt idx="114">
                  <c:v>4.7109999999999998E-7</c:v>
                </c:pt>
                <c:pt idx="115">
                  <c:v>4.8859999999999997E-7</c:v>
                </c:pt>
                <c:pt idx="116">
                  <c:v>5.0719999999999999E-7</c:v>
                </c:pt>
                <c:pt idx="117">
                  <c:v>5.2669999999999997E-7</c:v>
                </c:pt>
                <c:pt idx="118">
                  <c:v>5.4730000000000004E-7</c:v>
                </c:pt>
                <c:pt idx="119">
                  <c:v>5.6889999999999997E-7</c:v>
                </c:pt>
                <c:pt idx="120">
                  <c:v>5.9149999999999997E-7</c:v>
                </c:pt>
                <c:pt idx="121">
                  <c:v>6.1510000000000005E-7</c:v>
                </c:pt>
                <c:pt idx="122">
                  <c:v>6.3959999999999998E-7</c:v>
                </c:pt>
                <c:pt idx="123">
                  <c:v>6.6499999999999999E-7</c:v>
                </c:pt>
                <c:pt idx="124">
                  <c:v>6.9120000000000005E-7</c:v>
                </c:pt>
                <c:pt idx="125">
                  <c:v>7.1809999999999995E-7</c:v>
                </c:pt>
                <c:pt idx="126">
                  <c:v>7.4560000000000001E-7</c:v>
                </c:pt>
                <c:pt idx="127">
                  <c:v>7.737E-7</c:v>
                </c:pt>
                <c:pt idx="128">
                  <c:v>8.0220000000000002E-7</c:v>
                </c:pt>
                <c:pt idx="129">
                  <c:v>8.3109999999999997E-7</c:v>
                </c:pt>
                <c:pt idx="130">
                  <c:v>8.6020000000000004E-7</c:v>
                </c:pt>
                <c:pt idx="131">
                  <c:v>8.8960000000000002E-7</c:v>
                </c:pt>
                <c:pt idx="132">
                  <c:v>9.1900000000000001E-7</c:v>
                </c:pt>
                <c:pt idx="133">
                  <c:v>9.484E-7</c:v>
                </c:pt>
                <c:pt idx="134">
                  <c:v>9.7769999999999997E-7</c:v>
                </c:pt>
                <c:pt idx="135">
                  <c:v>1.0070000000000001E-6</c:v>
                </c:pt>
                <c:pt idx="136">
                  <c:v>1.0359999999999999E-6</c:v>
                </c:pt>
                <c:pt idx="137">
                  <c:v>1.0640000000000001E-6</c:v>
                </c:pt>
                <c:pt idx="138">
                  <c:v>1.0920000000000001E-6</c:v>
                </c:pt>
                <c:pt idx="139">
                  <c:v>1.1200000000000001E-6</c:v>
                </c:pt>
                <c:pt idx="140">
                  <c:v>1.147E-6</c:v>
                </c:pt>
                <c:pt idx="141">
                  <c:v>1.173E-6</c:v>
                </c:pt>
                <c:pt idx="142">
                  <c:v>1.1990000000000001E-6</c:v>
                </c:pt>
                <c:pt idx="143">
                  <c:v>1.2240000000000001E-6</c:v>
                </c:pt>
                <c:pt idx="144">
                  <c:v>1.248E-6</c:v>
                </c:pt>
                <c:pt idx="145">
                  <c:v>1.2699999999999999E-6</c:v>
                </c:pt>
                <c:pt idx="146">
                  <c:v>1.2920000000000001E-6</c:v>
                </c:pt>
                <c:pt idx="147">
                  <c:v>1.313E-6</c:v>
                </c:pt>
                <c:pt idx="148">
                  <c:v>1.333E-6</c:v>
                </c:pt>
                <c:pt idx="149">
                  <c:v>1.3510000000000001E-6</c:v>
                </c:pt>
                <c:pt idx="150">
                  <c:v>1.3689999999999999E-6</c:v>
                </c:pt>
                <c:pt idx="151">
                  <c:v>1.3850000000000001E-6</c:v>
                </c:pt>
                <c:pt idx="152">
                  <c:v>1.3999999999999999E-6</c:v>
                </c:pt>
                <c:pt idx="153">
                  <c:v>1.4130000000000001E-6</c:v>
                </c:pt>
                <c:pt idx="154">
                  <c:v>1.426E-6</c:v>
                </c:pt>
                <c:pt idx="155">
                  <c:v>1.437E-6</c:v>
                </c:pt>
                <c:pt idx="156">
                  <c:v>1.4470000000000001E-6</c:v>
                </c:pt>
                <c:pt idx="157">
                  <c:v>1.457E-6</c:v>
                </c:pt>
                <c:pt idx="158">
                  <c:v>1.4649999999999999E-6</c:v>
                </c:pt>
                <c:pt idx="159">
                  <c:v>1.4720000000000001E-6</c:v>
                </c:pt>
                <c:pt idx="160">
                  <c:v>1.4780000000000001E-6</c:v>
                </c:pt>
                <c:pt idx="161">
                  <c:v>1.482E-6</c:v>
                </c:pt>
                <c:pt idx="162">
                  <c:v>1.486E-6</c:v>
                </c:pt>
                <c:pt idx="163">
                  <c:v>1.4890000000000001E-6</c:v>
                </c:pt>
                <c:pt idx="164">
                  <c:v>1.491E-6</c:v>
                </c:pt>
                <c:pt idx="165">
                  <c:v>1.4920000000000001E-6</c:v>
                </c:pt>
                <c:pt idx="166">
                  <c:v>1.4920000000000001E-6</c:v>
                </c:pt>
                <c:pt idx="167">
                  <c:v>1.491E-6</c:v>
                </c:pt>
                <c:pt idx="168">
                  <c:v>1.4890000000000001E-6</c:v>
                </c:pt>
                <c:pt idx="169">
                  <c:v>1.4869999999999999E-6</c:v>
                </c:pt>
                <c:pt idx="170">
                  <c:v>1.483E-6</c:v>
                </c:pt>
                <c:pt idx="171">
                  <c:v>1.4789999999999999E-6</c:v>
                </c:pt>
                <c:pt idx="172">
                  <c:v>1.474E-6</c:v>
                </c:pt>
                <c:pt idx="173">
                  <c:v>1.469E-6</c:v>
                </c:pt>
                <c:pt idx="174">
                  <c:v>1.463E-6</c:v>
                </c:pt>
                <c:pt idx="175">
                  <c:v>1.4559999999999999E-6</c:v>
                </c:pt>
                <c:pt idx="176">
                  <c:v>1.449E-6</c:v>
                </c:pt>
                <c:pt idx="177">
                  <c:v>1.4419999999999999E-6</c:v>
                </c:pt>
                <c:pt idx="178">
                  <c:v>1.4339999999999999E-6</c:v>
                </c:pt>
                <c:pt idx="179">
                  <c:v>1.4249999999999999E-6</c:v>
                </c:pt>
                <c:pt idx="180">
                  <c:v>1.4169999999999999E-6</c:v>
                </c:pt>
                <c:pt idx="181">
                  <c:v>1.4079999999999999E-6</c:v>
                </c:pt>
                <c:pt idx="182">
                  <c:v>1.3990000000000001E-6</c:v>
                </c:pt>
                <c:pt idx="183">
                  <c:v>1.39E-6</c:v>
                </c:pt>
                <c:pt idx="184">
                  <c:v>1.381E-6</c:v>
                </c:pt>
                <c:pt idx="185">
                  <c:v>1.3710000000000001E-6</c:v>
                </c:pt>
                <c:pt idx="186">
                  <c:v>1.362E-6</c:v>
                </c:pt>
                <c:pt idx="187">
                  <c:v>1.3519999999999999E-6</c:v>
                </c:pt>
                <c:pt idx="188">
                  <c:v>1.342E-6</c:v>
                </c:pt>
                <c:pt idx="189">
                  <c:v>1.333E-6</c:v>
                </c:pt>
                <c:pt idx="190">
                  <c:v>1.3230000000000001E-6</c:v>
                </c:pt>
                <c:pt idx="191">
                  <c:v>1.314E-6</c:v>
                </c:pt>
                <c:pt idx="192">
                  <c:v>1.3060000000000001E-6</c:v>
                </c:pt>
                <c:pt idx="193">
                  <c:v>1.2979999999999999E-6</c:v>
                </c:pt>
                <c:pt idx="194">
                  <c:v>1.2899999999999999E-6</c:v>
                </c:pt>
                <c:pt idx="195">
                  <c:v>1.283E-6</c:v>
                </c:pt>
                <c:pt idx="196">
                  <c:v>1.2759999999999999E-6</c:v>
                </c:pt>
                <c:pt idx="197">
                  <c:v>1.2699999999999999E-6</c:v>
                </c:pt>
                <c:pt idx="198">
                  <c:v>1.2640000000000001E-6</c:v>
                </c:pt>
                <c:pt idx="199">
                  <c:v>1.257E-6</c:v>
                </c:pt>
                <c:pt idx="200">
                  <c:v>1.251E-6</c:v>
                </c:pt>
                <c:pt idx="201">
                  <c:v>1.2449999999999999E-6</c:v>
                </c:pt>
                <c:pt idx="202">
                  <c:v>1.24E-6</c:v>
                </c:pt>
                <c:pt idx="203">
                  <c:v>1.234E-6</c:v>
                </c:pt>
                <c:pt idx="204">
                  <c:v>1.229E-6</c:v>
                </c:pt>
                <c:pt idx="205">
                  <c:v>1.2249999999999999E-6</c:v>
                </c:pt>
                <c:pt idx="206">
                  <c:v>1.221E-6</c:v>
                </c:pt>
                <c:pt idx="207">
                  <c:v>1.217E-6</c:v>
                </c:pt>
                <c:pt idx="208">
                  <c:v>1.215E-6</c:v>
                </c:pt>
                <c:pt idx="209">
                  <c:v>1.2130000000000001E-6</c:v>
                </c:pt>
                <c:pt idx="210">
                  <c:v>1.212E-6</c:v>
                </c:pt>
                <c:pt idx="211">
                  <c:v>1.2109999999999999E-6</c:v>
                </c:pt>
                <c:pt idx="212">
                  <c:v>1.2109999999999999E-6</c:v>
                </c:pt>
                <c:pt idx="213">
                  <c:v>1.2109999999999999E-6</c:v>
                </c:pt>
                <c:pt idx="214">
                  <c:v>1.2109999999999999E-6</c:v>
                </c:pt>
                <c:pt idx="215">
                  <c:v>1.212E-6</c:v>
                </c:pt>
                <c:pt idx="216">
                  <c:v>1.2130000000000001E-6</c:v>
                </c:pt>
                <c:pt idx="217">
                  <c:v>1.2130000000000001E-6</c:v>
                </c:pt>
                <c:pt idx="218">
                  <c:v>1.2130000000000001E-6</c:v>
                </c:pt>
                <c:pt idx="219">
                  <c:v>1.2130000000000001E-6</c:v>
                </c:pt>
                <c:pt idx="220">
                  <c:v>1.2109999999999999E-6</c:v>
                </c:pt>
                <c:pt idx="221">
                  <c:v>1.2100000000000001E-6</c:v>
                </c:pt>
                <c:pt idx="222">
                  <c:v>1.2079999999999999E-6</c:v>
                </c:pt>
                <c:pt idx="223">
                  <c:v>1.2049999999999999E-6</c:v>
                </c:pt>
                <c:pt idx="224">
                  <c:v>1.2020000000000001E-6</c:v>
                </c:pt>
                <c:pt idx="225">
                  <c:v>1.198E-6</c:v>
                </c:pt>
                <c:pt idx="226">
                  <c:v>1.195E-6</c:v>
                </c:pt>
                <c:pt idx="227">
                  <c:v>1.192E-6</c:v>
                </c:pt>
                <c:pt idx="228">
                  <c:v>1.1880000000000001E-6</c:v>
                </c:pt>
                <c:pt idx="229">
                  <c:v>1.1850000000000001E-6</c:v>
                </c:pt>
                <c:pt idx="230">
                  <c:v>1.1829999999999999E-6</c:v>
                </c:pt>
                <c:pt idx="231">
                  <c:v>1.1799999999999999E-6</c:v>
                </c:pt>
                <c:pt idx="232">
                  <c:v>1.178E-6</c:v>
                </c:pt>
                <c:pt idx="233">
                  <c:v>1.176E-6</c:v>
                </c:pt>
                <c:pt idx="234">
                  <c:v>1.173E-6</c:v>
                </c:pt>
                <c:pt idx="235">
                  <c:v>1.1710000000000001E-6</c:v>
                </c:pt>
                <c:pt idx="236">
                  <c:v>1.1689999999999999E-6</c:v>
                </c:pt>
                <c:pt idx="237">
                  <c:v>1.167E-6</c:v>
                </c:pt>
                <c:pt idx="238">
                  <c:v>1.1650000000000001E-6</c:v>
                </c:pt>
                <c:pt idx="239">
                  <c:v>1.1629999999999999E-6</c:v>
                </c:pt>
                <c:pt idx="240">
                  <c:v>1.161E-6</c:v>
                </c:pt>
                <c:pt idx="241">
                  <c:v>1.1599999999999999E-6</c:v>
                </c:pt>
                <c:pt idx="242">
                  <c:v>1.158E-6</c:v>
                </c:pt>
                <c:pt idx="243">
                  <c:v>1.1570000000000001E-6</c:v>
                </c:pt>
                <c:pt idx="244">
                  <c:v>1.156E-6</c:v>
                </c:pt>
                <c:pt idx="245">
                  <c:v>1.155E-6</c:v>
                </c:pt>
                <c:pt idx="246">
                  <c:v>1.1540000000000001E-6</c:v>
                </c:pt>
                <c:pt idx="247">
                  <c:v>1.153E-6</c:v>
                </c:pt>
                <c:pt idx="248">
                  <c:v>1.1519999999999999E-6</c:v>
                </c:pt>
                <c:pt idx="249">
                  <c:v>1.1519999999999999E-6</c:v>
                </c:pt>
                <c:pt idx="250">
                  <c:v>1.1510000000000001E-6</c:v>
                </c:pt>
                <c:pt idx="251">
                  <c:v>1.1510000000000001E-6</c:v>
                </c:pt>
                <c:pt idx="252">
                  <c:v>1.1510000000000001E-6</c:v>
                </c:pt>
                <c:pt idx="253">
                  <c:v>1.1510000000000001E-6</c:v>
                </c:pt>
                <c:pt idx="254">
                  <c:v>1.1510000000000001E-6</c:v>
                </c:pt>
                <c:pt idx="255">
                  <c:v>1.1519999999999999E-6</c:v>
                </c:pt>
                <c:pt idx="256">
                  <c:v>1.1519999999999999E-6</c:v>
                </c:pt>
                <c:pt idx="257">
                  <c:v>1.153E-6</c:v>
                </c:pt>
                <c:pt idx="258">
                  <c:v>1.1540000000000001E-6</c:v>
                </c:pt>
                <c:pt idx="259">
                  <c:v>1.155E-6</c:v>
                </c:pt>
                <c:pt idx="260">
                  <c:v>1.156E-6</c:v>
                </c:pt>
                <c:pt idx="261">
                  <c:v>1.1570000000000001E-6</c:v>
                </c:pt>
                <c:pt idx="262">
                  <c:v>1.158E-6</c:v>
                </c:pt>
                <c:pt idx="263">
                  <c:v>1.159E-6</c:v>
                </c:pt>
                <c:pt idx="264">
                  <c:v>1.1599999999999999E-6</c:v>
                </c:pt>
                <c:pt idx="265">
                  <c:v>1.161E-6</c:v>
                </c:pt>
                <c:pt idx="266">
                  <c:v>1.1620000000000001E-6</c:v>
                </c:pt>
                <c:pt idx="267">
                  <c:v>1.1620000000000001E-6</c:v>
                </c:pt>
                <c:pt idx="268">
                  <c:v>1.1629999999999999E-6</c:v>
                </c:pt>
                <c:pt idx="269">
                  <c:v>1.1629999999999999E-6</c:v>
                </c:pt>
                <c:pt idx="270">
                  <c:v>1.164E-6</c:v>
                </c:pt>
                <c:pt idx="271">
                  <c:v>1.164E-6</c:v>
                </c:pt>
                <c:pt idx="272">
                  <c:v>1.1650000000000001E-6</c:v>
                </c:pt>
                <c:pt idx="273">
                  <c:v>1.1650000000000001E-6</c:v>
                </c:pt>
                <c:pt idx="274">
                  <c:v>1.1659999999999999E-6</c:v>
                </c:pt>
                <c:pt idx="275">
                  <c:v>1.167E-6</c:v>
                </c:pt>
                <c:pt idx="276">
                  <c:v>1.167E-6</c:v>
                </c:pt>
                <c:pt idx="277">
                  <c:v>1.1680000000000001E-6</c:v>
                </c:pt>
                <c:pt idx="278">
                  <c:v>1.1689999999999999E-6</c:v>
                </c:pt>
                <c:pt idx="279">
                  <c:v>1.17E-6</c:v>
                </c:pt>
                <c:pt idx="280">
                  <c:v>1.17E-6</c:v>
                </c:pt>
                <c:pt idx="281">
                  <c:v>1.1710000000000001E-6</c:v>
                </c:pt>
                <c:pt idx="282">
                  <c:v>1.1710000000000001E-6</c:v>
                </c:pt>
                <c:pt idx="283">
                  <c:v>1.1710000000000001E-6</c:v>
                </c:pt>
                <c:pt idx="284">
                  <c:v>1.172E-6</c:v>
                </c:pt>
                <c:pt idx="285">
                  <c:v>1.172E-6</c:v>
                </c:pt>
                <c:pt idx="286">
                  <c:v>1.172E-6</c:v>
                </c:pt>
                <c:pt idx="287">
                  <c:v>1.172E-6</c:v>
                </c:pt>
                <c:pt idx="288">
                  <c:v>1.172E-6</c:v>
                </c:pt>
                <c:pt idx="289">
                  <c:v>1.172E-6</c:v>
                </c:pt>
                <c:pt idx="290">
                  <c:v>1.173E-6</c:v>
                </c:pt>
                <c:pt idx="291">
                  <c:v>1.173E-6</c:v>
                </c:pt>
                <c:pt idx="292">
                  <c:v>1.173E-6</c:v>
                </c:pt>
                <c:pt idx="293">
                  <c:v>1.173E-6</c:v>
                </c:pt>
                <c:pt idx="294">
                  <c:v>1.173E-6</c:v>
                </c:pt>
                <c:pt idx="295">
                  <c:v>1.173E-6</c:v>
                </c:pt>
                <c:pt idx="296">
                  <c:v>1.173E-6</c:v>
                </c:pt>
                <c:pt idx="297">
                  <c:v>1.173E-6</c:v>
                </c:pt>
                <c:pt idx="298">
                  <c:v>1.173E-6</c:v>
                </c:pt>
                <c:pt idx="299">
                  <c:v>1.173E-6</c:v>
                </c:pt>
                <c:pt idx="300">
                  <c:v>1.173E-6</c:v>
                </c:pt>
                <c:pt idx="301">
                  <c:v>1.173E-6</c:v>
                </c:pt>
                <c:pt idx="302">
                  <c:v>1.173E-6</c:v>
                </c:pt>
                <c:pt idx="303">
                  <c:v>1.173E-6</c:v>
                </c:pt>
                <c:pt idx="304">
                  <c:v>1.173E-6</c:v>
                </c:pt>
                <c:pt idx="305">
                  <c:v>1.173E-6</c:v>
                </c:pt>
                <c:pt idx="306">
                  <c:v>1.173E-6</c:v>
                </c:pt>
                <c:pt idx="307">
                  <c:v>1.173E-6</c:v>
                </c:pt>
                <c:pt idx="308">
                  <c:v>1.173E-6</c:v>
                </c:pt>
                <c:pt idx="309">
                  <c:v>1.173E-6</c:v>
                </c:pt>
                <c:pt idx="310">
                  <c:v>1.173E-6</c:v>
                </c:pt>
                <c:pt idx="311">
                  <c:v>1.173E-6</c:v>
                </c:pt>
                <c:pt idx="312">
                  <c:v>1.173E-6</c:v>
                </c:pt>
                <c:pt idx="313">
                  <c:v>1.173E-6</c:v>
                </c:pt>
                <c:pt idx="314">
                  <c:v>1.173E-6</c:v>
                </c:pt>
                <c:pt idx="315">
                  <c:v>1.173E-6</c:v>
                </c:pt>
                <c:pt idx="316">
                  <c:v>1.173E-6</c:v>
                </c:pt>
                <c:pt idx="317">
                  <c:v>1.173E-6</c:v>
                </c:pt>
                <c:pt idx="318">
                  <c:v>1.173E-6</c:v>
                </c:pt>
                <c:pt idx="319">
                  <c:v>1.173E-6</c:v>
                </c:pt>
                <c:pt idx="320">
                  <c:v>1.173E-6</c:v>
                </c:pt>
                <c:pt idx="321">
                  <c:v>1.173E-6</c:v>
                </c:pt>
                <c:pt idx="322">
                  <c:v>1.173E-6</c:v>
                </c:pt>
                <c:pt idx="323">
                  <c:v>1.173E-6</c:v>
                </c:pt>
                <c:pt idx="324">
                  <c:v>1.173E-6</c:v>
                </c:pt>
                <c:pt idx="325">
                  <c:v>1.173E-6</c:v>
                </c:pt>
                <c:pt idx="326">
                  <c:v>1.173E-6</c:v>
                </c:pt>
                <c:pt idx="327">
                  <c:v>1.173E-6</c:v>
                </c:pt>
                <c:pt idx="328">
                  <c:v>1.173E-6</c:v>
                </c:pt>
                <c:pt idx="329">
                  <c:v>1.173E-6</c:v>
                </c:pt>
                <c:pt idx="330">
                  <c:v>1.173E-6</c:v>
                </c:pt>
                <c:pt idx="331">
                  <c:v>1.173E-6</c:v>
                </c:pt>
                <c:pt idx="332">
                  <c:v>1.173E-6</c:v>
                </c:pt>
                <c:pt idx="333">
                  <c:v>1.173E-6</c:v>
                </c:pt>
                <c:pt idx="334">
                  <c:v>1.173E-6</c:v>
                </c:pt>
                <c:pt idx="335">
                  <c:v>1.173E-6</c:v>
                </c:pt>
                <c:pt idx="336">
                  <c:v>1.173E-6</c:v>
                </c:pt>
                <c:pt idx="337">
                  <c:v>1.173E-6</c:v>
                </c:pt>
                <c:pt idx="338">
                  <c:v>1.173E-6</c:v>
                </c:pt>
                <c:pt idx="339">
                  <c:v>1.173E-6</c:v>
                </c:pt>
                <c:pt idx="340">
                  <c:v>1.173E-6</c:v>
                </c:pt>
                <c:pt idx="341">
                  <c:v>1.173E-6</c:v>
                </c:pt>
                <c:pt idx="342">
                  <c:v>1.173E-6</c:v>
                </c:pt>
                <c:pt idx="343">
                  <c:v>1.173E-6</c:v>
                </c:pt>
                <c:pt idx="344">
                  <c:v>1.173E-6</c:v>
                </c:pt>
                <c:pt idx="345">
                  <c:v>1.173E-6</c:v>
                </c:pt>
                <c:pt idx="346">
                  <c:v>1.173E-6</c:v>
                </c:pt>
                <c:pt idx="347">
                  <c:v>1.173E-6</c:v>
                </c:pt>
                <c:pt idx="348">
                  <c:v>1.173E-6</c:v>
                </c:pt>
                <c:pt idx="349">
                  <c:v>1.173E-6</c:v>
                </c:pt>
                <c:pt idx="350">
                  <c:v>1.173E-6</c:v>
                </c:pt>
                <c:pt idx="351">
                  <c:v>1.173E-6</c:v>
                </c:pt>
                <c:pt idx="352">
                  <c:v>1.173E-6</c:v>
                </c:pt>
                <c:pt idx="353">
                  <c:v>1.173E-6</c:v>
                </c:pt>
                <c:pt idx="354">
                  <c:v>1.173E-6</c:v>
                </c:pt>
                <c:pt idx="355">
                  <c:v>1.173E-6</c:v>
                </c:pt>
                <c:pt idx="356">
                  <c:v>1.173E-6</c:v>
                </c:pt>
                <c:pt idx="357">
                  <c:v>1.173E-6</c:v>
                </c:pt>
                <c:pt idx="358">
                  <c:v>1.173E-6</c:v>
                </c:pt>
                <c:pt idx="359">
                  <c:v>1.173E-6</c:v>
                </c:pt>
                <c:pt idx="360">
                  <c:v>1.173E-6</c:v>
                </c:pt>
                <c:pt idx="361">
                  <c:v>1.173E-6</c:v>
                </c:pt>
                <c:pt idx="362">
                  <c:v>1.173E-6</c:v>
                </c:pt>
                <c:pt idx="363">
                  <c:v>1.173E-6</c:v>
                </c:pt>
                <c:pt idx="364">
                  <c:v>1.173E-6</c:v>
                </c:pt>
                <c:pt idx="365">
                  <c:v>1.173E-6</c:v>
                </c:pt>
                <c:pt idx="366">
                  <c:v>1.173E-6</c:v>
                </c:pt>
                <c:pt idx="367">
                  <c:v>1.173E-6</c:v>
                </c:pt>
                <c:pt idx="368">
                  <c:v>1.173E-6</c:v>
                </c:pt>
                <c:pt idx="369">
                  <c:v>1.173E-6</c:v>
                </c:pt>
                <c:pt idx="370">
                  <c:v>1.173E-6</c:v>
                </c:pt>
                <c:pt idx="371">
                  <c:v>1.173E-6</c:v>
                </c:pt>
                <c:pt idx="372">
                  <c:v>1.173E-6</c:v>
                </c:pt>
                <c:pt idx="373">
                  <c:v>1.173E-6</c:v>
                </c:pt>
                <c:pt idx="374">
                  <c:v>1.173E-6</c:v>
                </c:pt>
                <c:pt idx="375">
                  <c:v>1.173E-6</c:v>
                </c:pt>
                <c:pt idx="376">
                  <c:v>1.173E-6</c:v>
                </c:pt>
                <c:pt idx="377">
                  <c:v>1.173E-6</c:v>
                </c:pt>
                <c:pt idx="378">
                  <c:v>1.173E-6</c:v>
                </c:pt>
                <c:pt idx="379">
                  <c:v>1.173E-6</c:v>
                </c:pt>
                <c:pt idx="380">
                  <c:v>1.173E-6</c:v>
                </c:pt>
                <c:pt idx="381">
                  <c:v>1.173E-6</c:v>
                </c:pt>
                <c:pt idx="382">
                  <c:v>1.173E-6</c:v>
                </c:pt>
                <c:pt idx="383">
                  <c:v>1.173E-6</c:v>
                </c:pt>
                <c:pt idx="384">
                  <c:v>1.173E-6</c:v>
                </c:pt>
                <c:pt idx="385">
                  <c:v>1.173E-6</c:v>
                </c:pt>
                <c:pt idx="386">
                  <c:v>1.173E-6</c:v>
                </c:pt>
                <c:pt idx="387">
                  <c:v>1.173E-6</c:v>
                </c:pt>
                <c:pt idx="388">
                  <c:v>1.173E-6</c:v>
                </c:pt>
                <c:pt idx="389">
                  <c:v>1.173E-6</c:v>
                </c:pt>
                <c:pt idx="390">
                  <c:v>1.173E-6</c:v>
                </c:pt>
                <c:pt idx="391">
                  <c:v>1.173E-6</c:v>
                </c:pt>
                <c:pt idx="392">
                  <c:v>1.173E-6</c:v>
                </c:pt>
                <c:pt idx="393">
                  <c:v>1.173E-6</c:v>
                </c:pt>
                <c:pt idx="394">
                  <c:v>1.173E-6</c:v>
                </c:pt>
                <c:pt idx="395">
                  <c:v>1.173E-6</c:v>
                </c:pt>
                <c:pt idx="396">
                  <c:v>1.173E-6</c:v>
                </c:pt>
                <c:pt idx="397">
                  <c:v>1.173E-6</c:v>
                </c:pt>
                <c:pt idx="398">
                  <c:v>1.173E-6</c:v>
                </c:pt>
                <c:pt idx="399">
                  <c:v>1.173E-6</c:v>
                </c:pt>
                <c:pt idx="400">
                  <c:v>1.173E-6</c:v>
                </c:pt>
                <c:pt idx="401">
                  <c:v>1.173E-6</c:v>
                </c:pt>
                <c:pt idx="402">
                  <c:v>1.173E-6</c:v>
                </c:pt>
                <c:pt idx="403">
                  <c:v>1.173E-6</c:v>
                </c:pt>
                <c:pt idx="404">
                  <c:v>1.173E-6</c:v>
                </c:pt>
                <c:pt idx="405">
                  <c:v>1.173E-6</c:v>
                </c:pt>
                <c:pt idx="406">
                  <c:v>1.173E-6</c:v>
                </c:pt>
                <c:pt idx="407">
                  <c:v>1.173E-6</c:v>
                </c:pt>
                <c:pt idx="408">
                  <c:v>1.173E-6</c:v>
                </c:pt>
                <c:pt idx="409">
                  <c:v>1.173E-6</c:v>
                </c:pt>
                <c:pt idx="410">
                  <c:v>1.173E-6</c:v>
                </c:pt>
                <c:pt idx="411">
                  <c:v>1.173E-6</c:v>
                </c:pt>
                <c:pt idx="412">
                  <c:v>1.173E-6</c:v>
                </c:pt>
                <c:pt idx="413">
                  <c:v>1.173E-6</c:v>
                </c:pt>
                <c:pt idx="414">
                  <c:v>1.173E-6</c:v>
                </c:pt>
                <c:pt idx="415">
                  <c:v>1.173E-6</c:v>
                </c:pt>
                <c:pt idx="416">
                  <c:v>1.173E-6</c:v>
                </c:pt>
                <c:pt idx="417">
                  <c:v>1.173E-6</c:v>
                </c:pt>
                <c:pt idx="418">
                  <c:v>1.173E-6</c:v>
                </c:pt>
                <c:pt idx="419">
                  <c:v>1.173E-6</c:v>
                </c:pt>
                <c:pt idx="420">
                  <c:v>1.173E-6</c:v>
                </c:pt>
                <c:pt idx="421">
                  <c:v>1.1739999999999999E-6</c:v>
                </c:pt>
                <c:pt idx="422">
                  <c:v>1.1739999999999999E-6</c:v>
                </c:pt>
                <c:pt idx="423">
                  <c:v>1.1739999999999999E-6</c:v>
                </c:pt>
                <c:pt idx="424">
                  <c:v>1.1739999999999999E-6</c:v>
                </c:pt>
                <c:pt idx="425">
                  <c:v>1.1739999999999999E-6</c:v>
                </c:pt>
                <c:pt idx="426">
                  <c:v>1.1739999999999999E-6</c:v>
                </c:pt>
                <c:pt idx="427">
                  <c:v>1.1739999999999999E-6</c:v>
                </c:pt>
                <c:pt idx="428">
                  <c:v>1.1739999999999999E-6</c:v>
                </c:pt>
                <c:pt idx="429">
                  <c:v>1.1739999999999999E-6</c:v>
                </c:pt>
                <c:pt idx="430">
                  <c:v>1.1739999999999999E-6</c:v>
                </c:pt>
                <c:pt idx="431">
                  <c:v>1.1739999999999999E-6</c:v>
                </c:pt>
                <c:pt idx="432">
                  <c:v>1.1739999999999999E-6</c:v>
                </c:pt>
                <c:pt idx="433">
                  <c:v>1.1739999999999999E-6</c:v>
                </c:pt>
                <c:pt idx="434">
                  <c:v>1.1739999999999999E-6</c:v>
                </c:pt>
                <c:pt idx="435">
                  <c:v>1.1739999999999999E-6</c:v>
                </c:pt>
                <c:pt idx="436">
                  <c:v>1.1739999999999999E-6</c:v>
                </c:pt>
                <c:pt idx="437">
                  <c:v>1.1739999999999999E-6</c:v>
                </c:pt>
                <c:pt idx="438">
                  <c:v>1.1739999999999999E-6</c:v>
                </c:pt>
                <c:pt idx="439">
                  <c:v>1.1739999999999999E-6</c:v>
                </c:pt>
                <c:pt idx="440">
                  <c:v>1.1739999999999999E-6</c:v>
                </c:pt>
                <c:pt idx="441">
                  <c:v>1.1739999999999999E-6</c:v>
                </c:pt>
                <c:pt idx="442">
                  <c:v>1.1739999999999999E-6</c:v>
                </c:pt>
                <c:pt idx="443">
                  <c:v>1.1739999999999999E-6</c:v>
                </c:pt>
                <c:pt idx="444">
                  <c:v>1.1739999999999999E-6</c:v>
                </c:pt>
                <c:pt idx="445">
                  <c:v>1.1739999999999999E-6</c:v>
                </c:pt>
                <c:pt idx="446">
                  <c:v>1.1739999999999999E-6</c:v>
                </c:pt>
                <c:pt idx="447">
                  <c:v>1.1739999999999999E-6</c:v>
                </c:pt>
                <c:pt idx="448">
                  <c:v>1.1739999999999999E-6</c:v>
                </c:pt>
                <c:pt idx="449">
                  <c:v>1.1739999999999999E-6</c:v>
                </c:pt>
                <c:pt idx="450">
                  <c:v>1.1739999999999999E-6</c:v>
                </c:pt>
                <c:pt idx="451">
                  <c:v>1.1739999999999999E-6</c:v>
                </c:pt>
                <c:pt idx="452">
                  <c:v>1.1739999999999999E-6</c:v>
                </c:pt>
                <c:pt idx="453">
                  <c:v>1.1739999999999999E-6</c:v>
                </c:pt>
                <c:pt idx="454">
                  <c:v>1.1739999999999999E-6</c:v>
                </c:pt>
                <c:pt idx="455">
                  <c:v>1.1739999999999999E-6</c:v>
                </c:pt>
                <c:pt idx="456">
                  <c:v>1.1739999999999999E-6</c:v>
                </c:pt>
                <c:pt idx="457">
                  <c:v>1.1739999999999999E-6</c:v>
                </c:pt>
                <c:pt idx="458">
                  <c:v>1.1739999999999999E-6</c:v>
                </c:pt>
                <c:pt idx="459">
                  <c:v>1.1739999999999999E-6</c:v>
                </c:pt>
                <c:pt idx="460">
                  <c:v>1.1739999999999999E-6</c:v>
                </c:pt>
                <c:pt idx="461">
                  <c:v>1.1739999999999999E-6</c:v>
                </c:pt>
                <c:pt idx="462">
                  <c:v>1.1739999999999999E-6</c:v>
                </c:pt>
                <c:pt idx="463">
                  <c:v>1.1739999999999999E-6</c:v>
                </c:pt>
                <c:pt idx="464">
                  <c:v>1.1739999999999999E-6</c:v>
                </c:pt>
                <c:pt idx="465">
                  <c:v>1.1739999999999999E-6</c:v>
                </c:pt>
                <c:pt idx="466">
                  <c:v>1.1739999999999999E-6</c:v>
                </c:pt>
                <c:pt idx="467">
                  <c:v>1.1739999999999999E-6</c:v>
                </c:pt>
                <c:pt idx="468">
                  <c:v>1.1739999999999999E-6</c:v>
                </c:pt>
                <c:pt idx="469">
                  <c:v>1.1739999999999999E-6</c:v>
                </c:pt>
                <c:pt idx="470">
                  <c:v>1.1739999999999999E-6</c:v>
                </c:pt>
                <c:pt idx="471">
                  <c:v>1.1739999999999999E-6</c:v>
                </c:pt>
                <c:pt idx="472">
                  <c:v>1.1739999999999999E-6</c:v>
                </c:pt>
                <c:pt idx="473">
                  <c:v>1.1739999999999999E-6</c:v>
                </c:pt>
                <c:pt idx="474">
                  <c:v>1.1739999999999999E-6</c:v>
                </c:pt>
                <c:pt idx="475">
                  <c:v>1.1739999999999999E-6</c:v>
                </c:pt>
                <c:pt idx="476">
                  <c:v>1.1739999999999999E-6</c:v>
                </c:pt>
                <c:pt idx="477">
                  <c:v>1.1739999999999999E-6</c:v>
                </c:pt>
                <c:pt idx="478">
                  <c:v>1.1739999999999999E-6</c:v>
                </c:pt>
                <c:pt idx="479">
                  <c:v>1.1739999999999999E-6</c:v>
                </c:pt>
                <c:pt idx="480">
                  <c:v>1.1739999999999999E-6</c:v>
                </c:pt>
                <c:pt idx="481">
                  <c:v>1.1739999999999999E-6</c:v>
                </c:pt>
                <c:pt idx="482">
                  <c:v>1.1739999999999999E-6</c:v>
                </c:pt>
                <c:pt idx="483">
                  <c:v>1.1739999999999999E-6</c:v>
                </c:pt>
                <c:pt idx="484">
                  <c:v>1.1739999999999999E-6</c:v>
                </c:pt>
                <c:pt idx="485">
                  <c:v>1.1739999999999999E-6</c:v>
                </c:pt>
                <c:pt idx="486">
                  <c:v>1.1739999999999999E-6</c:v>
                </c:pt>
                <c:pt idx="487">
                  <c:v>1.1739999999999999E-6</c:v>
                </c:pt>
                <c:pt idx="488">
                  <c:v>1.1739999999999999E-6</c:v>
                </c:pt>
                <c:pt idx="489">
                  <c:v>1.1739999999999999E-6</c:v>
                </c:pt>
                <c:pt idx="490">
                  <c:v>1.1739999999999999E-6</c:v>
                </c:pt>
                <c:pt idx="491">
                  <c:v>1.1739999999999999E-6</c:v>
                </c:pt>
                <c:pt idx="492">
                  <c:v>1.1739999999999999E-6</c:v>
                </c:pt>
                <c:pt idx="493">
                  <c:v>1.1739999999999999E-6</c:v>
                </c:pt>
                <c:pt idx="494">
                  <c:v>1.1739999999999999E-6</c:v>
                </c:pt>
                <c:pt idx="495">
                  <c:v>1.1739999999999999E-6</c:v>
                </c:pt>
                <c:pt idx="496">
                  <c:v>1.1739999999999999E-6</c:v>
                </c:pt>
                <c:pt idx="497">
                  <c:v>1.1739999999999999E-6</c:v>
                </c:pt>
                <c:pt idx="498">
                  <c:v>1.1739999999999999E-6</c:v>
                </c:pt>
                <c:pt idx="499">
                  <c:v>1.1739999999999999E-6</c:v>
                </c:pt>
                <c:pt idx="500">
                  <c:v>1.1739999999999999E-6</c:v>
                </c:pt>
                <c:pt idx="501">
                  <c:v>1.1739999999999999E-6</c:v>
                </c:pt>
                <c:pt idx="502">
                  <c:v>1.1739999999999999E-6</c:v>
                </c:pt>
                <c:pt idx="503">
                  <c:v>1.1739999999999999E-6</c:v>
                </c:pt>
                <c:pt idx="504">
                  <c:v>1.1739999999999999E-6</c:v>
                </c:pt>
                <c:pt idx="505">
                  <c:v>1.1739999999999999E-6</c:v>
                </c:pt>
                <c:pt idx="506">
                  <c:v>1.1739999999999999E-6</c:v>
                </c:pt>
                <c:pt idx="507">
                  <c:v>1.1739999999999999E-6</c:v>
                </c:pt>
                <c:pt idx="508">
                  <c:v>1.1739999999999999E-6</c:v>
                </c:pt>
                <c:pt idx="509">
                  <c:v>1.1739999999999999E-6</c:v>
                </c:pt>
                <c:pt idx="510">
                  <c:v>1.1739999999999999E-6</c:v>
                </c:pt>
                <c:pt idx="511">
                  <c:v>1.1739999999999999E-6</c:v>
                </c:pt>
                <c:pt idx="512">
                  <c:v>1.1739999999999999E-6</c:v>
                </c:pt>
                <c:pt idx="513">
                  <c:v>1.1739999999999999E-6</c:v>
                </c:pt>
                <c:pt idx="514">
                  <c:v>1.1739999999999999E-6</c:v>
                </c:pt>
                <c:pt idx="515">
                  <c:v>1.1739999999999999E-6</c:v>
                </c:pt>
                <c:pt idx="516">
                  <c:v>1.1739999999999999E-6</c:v>
                </c:pt>
                <c:pt idx="517">
                  <c:v>1.1739999999999999E-6</c:v>
                </c:pt>
                <c:pt idx="518">
                  <c:v>1.1739999999999999E-6</c:v>
                </c:pt>
                <c:pt idx="519">
                  <c:v>1.1739999999999999E-6</c:v>
                </c:pt>
                <c:pt idx="520">
                  <c:v>1.1739999999999999E-6</c:v>
                </c:pt>
                <c:pt idx="521">
                  <c:v>1.1739999999999999E-6</c:v>
                </c:pt>
                <c:pt idx="522">
                  <c:v>1.1739999999999999E-6</c:v>
                </c:pt>
                <c:pt idx="523">
                  <c:v>1.1739999999999999E-6</c:v>
                </c:pt>
                <c:pt idx="524">
                  <c:v>1.1739999999999999E-6</c:v>
                </c:pt>
                <c:pt idx="525">
                  <c:v>1.1739999999999999E-6</c:v>
                </c:pt>
                <c:pt idx="526">
                  <c:v>1.1739999999999999E-6</c:v>
                </c:pt>
                <c:pt idx="527">
                  <c:v>1.1739999999999999E-6</c:v>
                </c:pt>
                <c:pt idx="528">
                  <c:v>1.1739999999999999E-6</c:v>
                </c:pt>
                <c:pt idx="529">
                  <c:v>1.1739999999999999E-6</c:v>
                </c:pt>
                <c:pt idx="530">
                  <c:v>1.1739999999999999E-6</c:v>
                </c:pt>
                <c:pt idx="531">
                  <c:v>1.1739999999999999E-6</c:v>
                </c:pt>
                <c:pt idx="532">
                  <c:v>1.1739999999999999E-6</c:v>
                </c:pt>
                <c:pt idx="533">
                  <c:v>1.1739999999999999E-6</c:v>
                </c:pt>
                <c:pt idx="534">
                  <c:v>1.1739999999999999E-6</c:v>
                </c:pt>
                <c:pt idx="535">
                  <c:v>1.1739999999999999E-6</c:v>
                </c:pt>
                <c:pt idx="536">
                  <c:v>1.1739999999999999E-6</c:v>
                </c:pt>
                <c:pt idx="537">
                  <c:v>1.1739999999999999E-6</c:v>
                </c:pt>
                <c:pt idx="538">
                  <c:v>1.1739999999999999E-6</c:v>
                </c:pt>
                <c:pt idx="539">
                  <c:v>1.1739999999999999E-6</c:v>
                </c:pt>
                <c:pt idx="540">
                  <c:v>1.1739999999999999E-6</c:v>
                </c:pt>
                <c:pt idx="541">
                  <c:v>1.1739999999999999E-6</c:v>
                </c:pt>
                <c:pt idx="542">
                  <c:v>1.1739999999999999E-6</c:v>
                </c:pt>
                <c:pt idx="543">
                  <c:v>1.1739999999999999E-6</c:v>
                </c:pt>
                <c:pt idx="544">
                  <c:v>1.1739999999999999E-6</c:v>
                </c:pt>
                <c:pt idx="545">
                  <c:v>1.1739999999999999E-6</c:v>
                </c:pt>
                <c:pt idx="546">
                  <c:v>1.1739999999999999E-6</c:v>
                </c:pt>
                <c:pt idx="547">
                  <c:v>1.1739999999999999E-6</c:v>
                </c:pt>
                <c:pt idx="548">
                  <c:v>1.1739999999999999E-6</c:v>
                </c:pt>
                <c:pt idx="549">
                  <c:v>1.1739999999999999E-6</c:v>
                </c:pt>
                <c:pt idx="550">
                  <c:v>1.1739999999999999E-6</c:v>
                </c:pt>
                <c:pt idx="551">
                  <c:v>1.1739999999999999E-6</c:v>
                </c:pt>
                <c:pt idx="552">
                  <c:v>1.1739999999999999E-6</c:v>
                </c:pt>
                <c:pt idx="553">
                  <c:v>1.1739999999999999E-6</c:v>
                </c:pt>
                <c:pt idx="554">
                  <c:v>1.1739999999999999E-6</c:v>
                </c:pt>
                <c:pt idx="555">
                  <c:v>1.1739999999999999E-6</c:v>
                </c:pt>
                <c:pt idx="556">
                  <c:v>1.1739999999999999E-6</c:v>
                </c:pt>
                <c:pt idx="557">
                  <c:v>1.1739999999999999E-6</c:v>
                </c:pt>
                <c:pt idx="558">
                  <c:v>1.1739999999999999E-6</c:v>
                </c:pt>
                <c:pt idx="559">
                  <c:v>1.1739999999999999E-6</c:v>
                </c:pt>
                <c:pt idx="560">
                  <c:v>1.1739999999999999E-6</c:v>
                </c:pt>
                <c:pt idx="561">
                  <c:v>1.1739999999999999E-6</c:v>
                </c:pt>
                <c:pt idx="562">
                  <c:v>1.1739999999999999E-6</c:v>
                </c:pt>
                <c:pt idx="563">
                  <c:v>1.1739999999999999E-6</c:v>
                </c:pt>
                <c:pt idx="564">
                  <c:v>1.1739999999999999E-6</c:v>
                </c:pt>
                <c:pt idx="565">
                  <c:v>1.1739999999999999E-6</c:v>
                </c:pt>
                <c:pt idx="566">
                  <c:v>1.1739999999999999E-6</c:v>
                </c:pt>
                <c:pt idx="567">
                  <c:v>1.1739999999999999E-6</c:v>
                </c:pt>
                <c:pt idx="568">
                  <c:v>1.1739999999999999E-6</c:v>
                </c:pt>
                <c:pt idx="569">
                  <c:v>1.1739999999999999E-6</c:v>
                </c:pt>
                <c:pt idx="570">
                  <c:v>1.1739999999999999E-6</c:v>
                </c:pt>
                <c:pt idx="571">
                  <c:v>1.1739999999999999E-6</c:v>
                </c:pt>
                <c:pt idx="572">
                  <c:v>1.1739999999999999E-6</c:v>
                </c:pt>
                <c:pt idx="573">
                  <c:v>1.1739999999999999E-6</c:v>
                </c:pt>
                <c:pt idx="574">
                  <c:v>1.1739999999999999E-6</c:v>
                </c:pt>
                <c:pt idx="575">
                  <c:v>1.1739999999999999E-6</c:v>
                </c:pt>
                <c:pt idx="576">
                  <c:v>1.1739999999999999E-6</c:v>
                </c:pt>
                <c:pt idx="577">
                  <c:v>1.1739999999999999E-6</c:v>
                </c:pt>
                <c:pt idx="578">
                  <c:v>1.1739999999999999E-6</c:v>
                </c:pt>
                <c:pt idx="579">
                  <c:v>1.1739999999999999E-6</c:v>
                </c:pt>
                <c:pt idx="580">
                  <c:v>1.1739999999999999E-6</c:v>
                </c:pt>
                <c:pt idx="581">
                  <c:v>1.1739999999999999E-6</c:v>
                </c:pt>
                <c:pt idx="582">
                  <c:v>1.1739999999999999E-6</c:v>
                </c:pt>
                <c:pt idx="583">
                  <c:v>1.1739999999999999E-6</c:v>
                </c:pt>
                <c:pt idx="584">
                  <c:v>1.1739999999999999E-6</c:v>
                </c:pt>
                <c:pt idx="585">
                  <c:v>1.1739999999999999E-6</c:v>
                </c:pt>
                <c:pt idx="586">
                  <c:v>1.1739999999999999E-6</c:v>
                </c:pt>
                <c:pt idx="587">
                  <c:v>1.1739999999999999E-6</c:v>
                </c:pt>
                <c:pt idx="588">
                  <c:v>1.1739999999999999E-6</c:v>
                </c:pt>
                <c:pt idx="589">
                  <c:v>1.1739999999999999E-6</c:v>
                </c:pt>
                <c:pt idx="590">
                  <c:v>1.1739999999999999E-6</c:v>
                </c:pt>
                <c:pt idx="591">
                  <c:v>1.1739999999999999E-6</c:v>
                </c:pt>
                <c:pt idx="592">
                  <c:v>1.1739999999999999E-6</c:v>
                </c:pt>
                <c:pt idx="593">
                  <c:v>1.1739999999999999E-6</c:v>
                </c:pt>
                <c:pt idx="594">
                  <c:v>1.1739999999999999E-6</c:v>
                </c:pt>
                <c:pt idx="595">
                  <c:v>1.1739999999999999E-6</c:v>
                </c:pt>
                <c:pt idx="596">
                  <c:v>1.1739999999999999E-6</c:v>
                </c:pt>
                <c:pt idx="597">
                  <c:v>1.1739999999999999E-6</c:v>
                </c:pt>
                <c:pt idx="598">
                  <c:v>1.1739999999999999E-6</c:v>
                </c:pt>
                <c:pt idx="599">
                  <c:v>1.1739999999999999E-6</c:v>
                </c:pt>
                <c:pt idx="600">
                  <c:v>1.1739999999999999E-6</c:v>
                </c:pt>
                <c:pt idx="601">
                  <c:v>1.1739999999999999E-6</c:v>
                </c:pt>
                <c:pt idx="602">
                  <c:v>1.1739999999999999E-6</c:v>
                </c:pt>
                <c:pt idx="603">
                  <c:v>1.1739999999999999E-6</c:v>
                </c:pt>
                <c:pt idx="604">
                  <c:v>1.1739999999999999E-6</c:v>
                </c:pt>
                <c:pt idx="605">
                  <c:v>1.1739999999999999E-6</c:v>
                </c:pt>
                <c:pt idx="606">
                  <c:v>1.1739999999999999E-6</c:v>
                </c:pt>
                <c:pt idx="607">
                  <c:v>1.1739999999999999E-6</c:v>
                </c:pt>
                <c:pt idx="608">
                  <c:v>1.1739999999999999E-6</c:v>
                </c:pt>
                <c:pt idx="609">
                  <c:v>1.1739999999999999E-6</c:v>
                </c:pt>
                <c:pt idx="610">
                  <c:v>1.1739999999999999E-6</c:v>
                </c:pt>
                <c:pt idx="611">
                  <c:v>1.1739999999999999E-6</c:v>
                </c:pt>
                <c:pt idx="612">
                  <c:v>1.1739999999999999E-6</c:v>
                </c:pt>
                <c:pt idx="613">
                  <c:v>1.1739999999999999E-6</c:v>
                </c:pt>
                <c:pt idx="614">
                  <c:v>1.1739999999999999E-6</c:v>
                </c:pt>
                <c:pt idx="615">
                  <c:v>1.1739999999999999E-6</c:v>
                </c:pt>
                <c:pt idx="616">
                  <c:v>1.1739999999999999E-6</c:v>
                </c:pt>
                <c:pt idx="617">
                  <c:v>1.1739999999999999E-6</c:v>
                </c:pt>
                <c:pt idx="618">
                  <c:v>1.1739999999999999E-6</c:v>
                </c:pt>
                <c:pt idx="619">
                  <c:v>1.1739999999999999E-6</c:v>
                </c:pt>
                <c:pt idx="620">
                  <c:v>1.1739999999999999E-6</c:v>
                </c:pt>
                <c:pt idx="621">
                  <c:v>1.1739999999999999E-6</c:v>
                </c:pt>
                <c:pt idx="622">
                  <c:v>1.1739999999999999E-6</c:v>
                </c:pt>
                <c:pt idx="623">
                  <c:v>1.1739999999999999E-6</c:v>
                </c:pt>
                <c:pt idx="624">
                  <c:v>1.1739999999999999E-6</c:v>
                </c:pt>
                <c:pt idx="625">
                  <c:v>1.1739999999999999E-6</c:v>
                </c:pt>
                <c:pt idx="626">
                  <c:v>1.1739999999999999E-6</c:v>
                </c:pt>
                <c:pt idx="627">
                  <c:v>1.1739999999999999E-6</c:v>
                </c:pt>
                <c:pt idx="628">
                  <c:v>1.1739999999999999E-6</c:v>
                </c:pt>
                <c:pt idx="629">
                  <c:v>1.1739999999999999E-6</c:v>
                </c:pt>
                <c:pt idx="630">
                  <c:v>1.1739999999999999E-6</c:v>
                </c:pt>
                <c:pt idx="631">
                  <c:v>1.1739999999999999E-6</c:v>
                </c:pt>
                <c:pt idx="632">
                  <c:v>1.1739999999999999E-6</c:v>
                </c:pt>
                <c:pt idx="633">
                  <c:v>1.1739999999999999E-6</c:v>
                </c:pt>
                <c:pt idx="634">
                  <c:v>1.1739999999999999E-6</c:v>
                </c:pt>
                <c:pt idx="635">
                  <c:v>1.1739999999999999E-6</c:v>
                </c:pt>
                <c:pt idx="636">
                  <c:v>1.1739999999999999E-6</c:v>
                </c:pt>
                <c:pt idx="637">
                  <c:v>1.1739999999999999E-6</c:v>
                </c:pt>
                <c:pt idx="638">
                  <c:v>1.1739999999999999E-6</c:v>
                </c:pt>
                <c:pt idx="639">
                  <c:v>1.1739999999999999E-6</c:v>
                </c:pt>
                <c:pt idx="640">
                  <c:v>1.1739999999999999E-6</c:v>
                </c:pt>
                <c:pt idx="641">
                  <c:v>1.1739999999999999E-6</c:v>
                </c:pt>
                <c:pt idx="642">
                  <c:v>1.1739999999999999E-6</c:v>
                </c:pt>
                <c:pt idx="643">
                  <c:v>1.1739999999999999E-6</c:v>
                </c:pt>
                <c:pt idx="644">
                  <c:v>1.1739999999999999E-6</c:v>
                </c:pt>
                <c:pt idx="645">
                  <c:v>1.1739999999999999E-6</c:v>
                </c:pt>
                <c:pt idx="646">
                  <c:v>1.1739999999999999E-6</c:v>
                </c:pt>
                <c:pt idx="647">
                  <c:v>1.1739999999999999E-6</c:v>
                </c:pt>
                <c:pt idx="648">
                  <c:v>1.1739999999999999E-6</c:v>
                </c:pt>
                <c:pt idx="649">
                  <c:v>1.1739999999999999E-6</c:v>
                </c:pt>
                <c:pt idx="650">
                  <c:v>1.1739999999999999E-6</c:v>
                </c:pt>
                <c:pt idx="651">
                  <c:v>1.1739999999999999E-6</c:v>
                </c:pt>
                <c:pt idx="652">
                  <c:v>1.1739999999999999E-6</c:v>
                </c:pt>
                <c:pt idx="653">
                  <c:v>1.1739999999999999E-6</c:v>
                </c:pt>
                <c:pt idx="654">
                  <c:v>1.1739999999999999E-6</c:v>
                </c:pt>
                <c:pt idx="655">
                  <c:v>1.1739999999999999E-6</c:v>
                </c:pt>
                <c:pt idx="656">
                  <c:v>1.1739999999999999E-6</c:v>
                </c:pt>
                <c:pt idx="657">
                  <c:v>1.1739999999999999E-6</c:v>
                </c:pt>
                <c:pt idx="658">
                  <c:v>1.1739999999999999E-6</c:v>
                </c:pt>
                <c:pt idx="659">
                  <c:v>1.1739999999999999E-6</c:v>
                </c:pt>
                <c:pt idx="660">
                  <c:v>1.1739999999999999E-6</c:v>
                </c:pt>
                <c:pt idx="661">
                  <c:v>1.1739999999999999E-6</c:v>
                </c:pt>
                <c:pt idx="662">
                  <c:v>1.1739999999999999E-6</c:v>
                </c:pt>
                <c:pt idx="663">
                  <c:v>1.1739999999999999E-6</c:v>
                </c:pt>
                <c:pt idx="664">
                  <c:v>1.1739999999999999E-6</c:v>
                </c:pt>
                <c:pt idx="665">
                  <c:v>1.1739999999999999E-6</c:v>
                </c:pt>
                <c:pt idx="666">
                  <c:v>1.1739999999999999E-6</c:v>
                </c:pt>
                <c:pt idx="667">
                  <c:v>1.1739999999999999E-6</c:v>
                </c:pt>
                <c:pt idx="668">
                  <c:v>1.1739999999999999E-6</c:v>
                </c:pt>
                <c:pt idx="669">
                  <c:v>1.1739999999999999E-6</c:v>
                </c:pt>
                <c:pt idx="670">
                  <c:v>1.1739999999999999E-6</c:v>
                </c:pt>
                <c:pt idx="671">
                  <c:v>1.1739999999999999E-6</c:v>
                </c:pt>
                <c:pt idx="672">
                  <c:v>1.1739999999999999E-6</c:v>
                </c:pt>
                <c:pt idx="673">
                  <c:v>1.1739999999999999E-6</c:v>
                </c:pt>
                <c:pt idx="674">
                  <c:v>1.1739999999999999E-6</c:v>
                </c:pt>
                <c:pt idx="675">
                  <c:v>1.1739999999999999E-6</c:v>
                </c:pt>
                <c:pt idx="676">
                  <c:v>1.1739999999999999E-6</c:v>
                </c:pt>
                <c:pt idx="677">
                  <c:v>1.1739999999999999E-6</c:v>
                </c:pt>
                <c:pt idx="678">
                  <c:v>1.1739999999999999E-6</c:v>
                </c:pt>
                <c:pt idx="679">
                  <c:v>1.1739999999999999E-6</c:v>
                </c:pt>
                <c:pt idx="680">
                  <c:v>1.1739999999999999E-6</c:v>
                </c:pt>
                <c:pt idx="681">
                  <c:v>1.1739999999999999E-6</c:v>
                </c:pt>
                <c:pt idx="682">
                  <c:v>1.1739999999999999E-6</c:v>
                </c:pt>
                <c:pt idx="683">
                  <c:v>1.1739999999999999E-6</c:v>
                </c:pt>
                <c:pt idx="684">
                  <c:v>1.1739999999999999E-6</c:v>
                </c:pt>
                <c:pt idx="685">
                  <c:v>1.1739999999999999E-6</c:v>
                </c:pt>
                <c:pt idx="686">
                  <c:v>1.1739999999999999E-6</c:v>
                </c:pt>
                <c:pt idx="687">
                  <c:v>1.1739999999999999E-6</c:v>
                </c:pt>
                <c:pt idx="688">
                  <c:v>1.1739999999999999E-6</c:v>
                </c:pt>
                <c:pt idx="689">
                  <c:v>1.1739999999999999E-6</c:v>
                </c:pt>
                <c:pt idx="690">
                  <c:v>1.1739999999999999E-6</c:v>
                </c:pt>
                <c:pt idx="691">
                  <c:v>1.1739999999999999E-6</c:v>
                </c:pt>
                <c:pt idx="692">
                  <c:v>1.1739999999999999E-6</c:v>
                </c:pt>
                <c:pt idx="693">
                  <c:v>1.1739999999999999E-6</c:v>
                </c:pt>
                <c:pt idx="694">
                  <c:v>1.1739999999999999E-6</c:v>
                </c:pt>
                <c:pt idx="695">
                  <c:v>1.1739999999999999E-6</c:v>
                </c:pt>
                <c:pt idx="696">
                  <c:v>1.1739999999999999E-6</c:v>
                </c:pt>
                <c:pt idx="697">
                  <c:v>1.1739999999999999E-6</c:v>
                </c:pt>
                <c:pt idx="698">
                  <c:v>1.1739999999999999E-6</c:v>
                </c:pt>
                <c:pt idx="699">
                  <c:v>1.1739999999999999E-6</c:v>
                </c:pt>
                <c:pt idx="700">
                  <c:v>1.1739999999999999E-6</c:v>
                </c:pt>
                <c:pt idx="701">
                  <c:v>1.1739999999999999E-6</c:v>
                </c:pt>
                <c:pt idx="702">
                  <c:v>1.1739999999999999E-6</c:v>
                </c:pt>
                <c:pt idx="703">
                  <c:v>1.1739999999999999E-6</c:v>
                </c:pt>
                <c:pt idx="704">
                  <c:v>1.1739999999999999E-6</c:v>
                </c:pt>
                <c:pt idx="705">
                  <c:v>1.1739999999999999E-6</c:v>
                </c:pt>
                <c:pt idx="706">
                  <c:v>1.1739999999999999E-6</c:v>
                </c:pt>
                <c:pt idx="707">
                  <c:v>1.1739999999999999E-6</c:v>
                </c:pt>
                <c:pt idx="708">
                  <c:v>1.1739999999999999E-6</c:v>
                </c:pt>
                <c:pt idx="709">
                  <c:v>1.1739999999999999E-6</c:v>
                </c:pt>
                <c:pt idx="710">
                  <c:v>1.1739999999999999E-6</c:v>
                </c:pt>
                <c:pt idx="711">
                  <c:v>1.1739999999999999E-6</c:v>
                </c:pt>
                <c:pt idx="712">
                  <c:v>1.1739999999999999E-6</c:v>
                </c:pt>
                <c:pt idx="713">
                  <c:v>1.1739999999999999E-6</c:v>
                </c:pt>
                <c:pt idx="714">
                  <c:v>1.1739999999999999E-6</c:v>
                </c:pt>
                <c:pt idx="715">
                  <c:v>1.1739999999999999E-6</c:v>
                </c:pt>
                <c:pt idx="716">
                  <c:v>1.1739999999999999E-6</c:v>
                </c:pt>
                <c:pt idx="717">
                  <c:v>1.1739999999999999E-6</c:v>
                </c:pt>
                <c:pt idx="718">
                  <c:v>1.1739999999999999E-6</c:v>
                </c:pt>
                <c:pt idx="719">
                  <c:v>1.1739999999999999E-6</c:v>
                </c:pt>
                <c:pt idx="720">
                  <c:v>1.1739999999999999E-6</c:v>
                </c:pt>
                <c:pt idx="721">
                  <c:v>1.1739999999999999E-6</c:v>
                </c:pt>
                <c:pt idx="722">
                  <c:v>1.1739999999999999E-6</c:v>
                </c:pt>
                <c:pt idx="723">
                  <c:v>1.1739999999999999E-6</c:v>
                </c:pt>
                <c:pt idx="724">
                  <c:v>1.1739999999999999E-6</c:v>
                </c:pt>
                <c:pt idx="725">
                  <c:v>1.1739999999999999E-6</c:v>
                </c:pt>
                <c:pt idx="726">
                  <c:v>1.1739999999999999E-6</c:v>
                </c:pt>
                <c:pt idx="727">
                  <c:v>1.1739999999999999E-6</c:v>
                </c:pt>
                <c:pt idx="728">
                  <c:v>1.1739999999999999E-6</c:v>
                </c:pt>
                <c:pt idx="729">
                  <c:v>1.1739999999999999E-6</c:v>
                </c:pt>
                <c:pt idx="730">
                  <c:v>1.1739999999999999E-6</c:v>
                </c:pt>
                <c:pt idx="731">
                  <c:v>1.1739999999999999E-6</c:v>
                </c:pt>
                <c:pt idx="732">
                  <c:v>1.1739999999999999E-6</c:v>
                </c:pt>
                <c:pt idx="733">
                  <c:v>1.1739999999999999E-6</c:v>
                </c:pt>
                <c:pt idx="734">
                  <c:v>1.1739999999999999E-6</c:v>
                </c:pt>
                <c:pt idx="735">
                  <c:v>1.1739999999999999E-6</c:v>
                </c:pt>
                <c:pt idx="736">
                  <c:v>1.1739999999999999E-6</c:v>
                </c:pt>
                <c:pt idx="737">
                  <c:v>1.1739999999999999E-6</c:v>
                </c:pt>
                <c:pt idx="738">
                  <c:v>1.1739999999999999E-6</c:v>
                </c:pt>
                <c:pt idx="739">
                  <c:v>1.1739999999999999E-6</c:v>
                </c:pt>
                <c:pt idx="740">
                  <c:v>1.1739999999999999E-6</c:v>
                </c:pt>
                <c:pt idx="741">
                  <c:v>1.1739999999999999E-6</c:v>
                </c:pt>
                <c:pt idx="742">
                  <c:v>1.1739999999999999E-6</c:v>
                </c:pt>
                <c:pt idx="743">
                  <c:v>1.1739999999999999E-6</c:v>
                </c:pt>
                <c:pt idx="744">
                  <c:v>1.1739999999999999E-6</c:v>
                </c:pt>
                <c:pt idx="745">
                  <c:v>1.1739999999999999E-6</c:v>
                </c:pt>
                <c:pt idx="746">
                  <c:v>1.1739999999999999E-6</c:v>
                </c:pt>
                <c:pt idx="747">
                  <c:v>1.1739999999999999E-6</c:v>
                </c:pt>
                <c:pt idx="748">
                  <c:v>1.1739999999999999E-6</c:v>
                </c:pt>
                <c:pt idx="749">
                  <c:v>1.1739999999999999E-6</c:v>
                </c:pt>
                <c:pt idx="750">
                  <c:v>1.1739999999999999E-6</c:v>
                </c:pt>
                <c:pt idx="751">
                  <c:v>1.1739999999999999E-6</c:v>
                </c:pt>
                <c:pt idx="752">
                  <c:v>1.1739999999999999E-6</c:v>
                </c:pt>
                <c:pt idx="753">
                  <c:v>1.1739999999999999E-6</c:v>
                </c:pt>
                <c:pt idx="754">
                  <c:v>1.1739999999999999E-6</c:v>
                </c:pt>
                <c:pt idx="755">
                  <c:v>1.1739999999999999E-6</c:v>
                </c:pt>
                <c:pt idx="756">
                  <c:v>1.1739999999999999E-6</c:v>
                </c:pt>
                <c:pt idx="757">
                  <c:v>1.1739999999999999E-6</c:v>
                </c:pt>
                <c:pt idx="758">
                  <c:v>1.1739999999999999E-6</c:v>
                </c:pt>
                <c:pt idx="759">
                  <c:v>1.1739999999999999E-6</c:v>
                </c:pt>
                <c:pt idx="760">
                  <c:v>1.1739999999999999E-6</c:v>
                </c:pt>
                <c:pt idx="761">
                  <c:v>1.1739999999999999E-6</c:v>
                </c:pt>
                <c:pt idx="762">
                  <c:v>1.1739999999999999E-6</c:v>
                </c:pt>
                <c:pt idx="763">
                  <c:v>1.1739999999999999E-6</c:v>
                </c:pt>
                <c:pt idx="764">
                  <c:v>1.1739999999999999E-6</c:v>
                </c:pt>
                <c:pt idx="765">
                  <c:v>1.1739999999999999E-6</c:v>
                </c:pt>
                <c:pt idx="766">
                  <c:v>1.1739999999999999E-6</c:v>
                </c:pt>
                <c:pt idx="767">
                  <c:v>1.1739999999999999E-6</c:v>
                </c:pt>
                <c:pt idx="768">
                  <c:v>1.1739999999999999E-6</c:v>
                </c:pt>
                <c:pt idx="769">
                  <c:v>1.1739999999999999E-6</c:v>
                </c:pt>
                <c:pt idx="770">
                  <c:v>1.1739999999999999E-6</c:v>
                </c:pt>
                <c:pt idx="771">
                  <c:v>1.1739999999999999E-6</c:v>
                </c:pt>
                <c:pt idx="772">
                  <c:v>1.1739999999999999E-6</c:v>
                </c:pt>
                <c:pt idx="773">
                  <c:v>1.1739999999999999E-6</c:v>
                </c:pt>
                <c:pt idx="774">
                  <c:v>1.1739999999999999E-6</c:v>
                </c:pt>
                <c:pt idx="775">
                  <c:v>1.1739999999999999E-6</c:v>
                </c:pt>
                <c:pt idx="776">
                  <c:v>1.1739999999999999E-6</c:v>
                </c:pt>
                <c:pt idx="777">
                  <c:v>1.1739999999999999E-6</c:v>
                </c:pt>
                <c:pt idx="778">
                  <c:v>1.1739999999999999E-6</c:v>
                </c:pt>
                <c:pt idx="779">
                  <c:v>1.1739999999999999E-6</c:v>
                </c:pt>
                <c:pt idx="780">
                  <c:v>1.1739999999999999E-6</c:v>
                </c:pt>
                <c:pt idx="781">
                  <c:v>1.1739999999999999E-6</c:v>
                </c:pt>
                <c:pt idx="782">
                  <c:v>1.1739999999999999E-6</c:v>
                </c:pt>
                <c:pt idx="783">
                  <c:v>1.1739999999999999E-6</c:v>
                </c:pt>
                <c:pt idx="784">
                  <c:v>1.1739999999999999E-6</c:v>
                </c:pt>
                <c:pt idx="785">
                  <c:v>1.1739999999999999E-6</c:v>
                </c:pt>
                <c:pt idx="786">
                  <c:v>1.1739999999999999E-6</c:v>
                </c:pt>
                <c:pt idx="787">
                  <c:v>1.1739999999999999E-6</c:v>
                </c:pt>
                <c:pt idx="788">
                  <c:v>1.1739999999999999E-6</c:v>
                </c:pt>
                <c:pt idx="789">
                  <c:v>1.1739999999999999E-6</c:v>
                </c:pt>
                <c:pt idx="790">
                  <c:v>1.1739999999999999E-6</c:v>
                </c:pt>
                <c:pt idx="791">
                  <c:v>1.1739999999999999E-6</c:v>
                </c:pt>
                <c:pt idx="792">
                  <c:v>1.1739999999999999E-6</c:v>
                </c:pt>
                <c:pt idx="793">
                  <c:v>1.1739999999999999E-6</c:v>
                </c:pt>
                <c:pt idx="794">
                  <c:v>1.1739999999999999E-6</c:v>
                </c:pt>
                <c:pt idx="795">
                  <c:v>1.1739999999999999E-6</c:v>
                </c:pt>
                <c:pt idx="796">
                  <c:v>1.1739999999999999E-6</c:v>
                </c:pt>
                <c:pt idx="797">
                  <c:v>1.1739999999999999E-6</c:v>
                </c:pt>
                <c:pt idx="798">
                  <c:v>1.1739999999999999E-6</c:v>
                </c:pt>
                <c:pt idx="799">
                  <c:v>1.1739999999999999E-6</c:v>
                </c:pt>
                <c:pt idx="800">
                  <c:v>1.1739999999999999E-6</c:v>
                </c:pt>
                <c:pt idx="801">
                  <c:v>1.1739999999999999E-6</c:v>
                </c:pt>
                <c:pt idx="802">
                  <c:v>1.1739999999999999E-6</c:v>
                </c:pt>
                <c:pt idx="803">
                  <c:v>1.1739999999999999E-6</c:v>
                </c:pt>
                <c:pt idx="804">
                  <c:v>1.1739999999999999E-6</c:v>
                </c:pt>
                <c:pt idx="805">
                  <c:v>1.1739999999999999E-6</c:v>
                </c:pt>
                <c:pt idx="806">
                  <c:v>1.1739999999999999E-6</c:v>
                </c:pt>
                <c:pt idx="807">
                  <c:v>1.1739999999999999E-6</c:v>
                </c:pt>
                <c:pt idx="808">
                  <c:v>1.1739999999999999E-6</c:v>
                </c:pt>
                <c:pt idx="809">
                  <c:v>1.1739999999999999E-6</c:v>
                </c:pt>
                <c:pt idx="810">
                  <c:v>1.1739999999999999E-6</c:v>
                </c:pt>
                <c:pt idx="811">
                  <c:v>1.1739999999999999E-6</c:v>
                </c:pt>
                <c:pt idx="812">
                  <c:v>1.1739999999999999E-6</c:v>
                </c:pt>
                <c:pt idx="813">
                  <c:v>1.1739999999999999E-6</c:v>
                </c:pt>
                <c:pt idx="814">
                  <c:v>1.1739999999999999E-6</c:v>
                </c:pt>
                <c:pt idx="815">
                  <c:v>1.1739999999999999E-6</c:v>
                </c:pt>
                <c:pt idx="816">
                  <c:v>1.1739999999999999E-6</c:v>
                </c:pt>
                <c:pt idx="817">
                  <c:v>1.1739999999999999E-6</c:v>
                </c:pt>
                <c:pt idx="818">
                  <c:v>1.1739999999999999E-6</c:v>
                </c:pt>
                <c:pt idx="819">
                  <c:v>1.1739999999999999E-6</c:v>
                </c:pt>
                <c:pt idx="820">
                  <c:v>1.1739999999999999E-6</c:v>
                </c:pt>
                <c:pt idx="821">
                  <c:v>1.1739999999999999E-6</c:v>
                </c:pt>
                <c:pt idx="822">
                  <c:v>1.1739999999999999E-6</c:v>
                </c:pt>
                <c:pt idx="823">
                  <c:v>1.1739999999999999E-6</c:v>
                </c:pt>
                <c:pt idx="824">
                  <c:v>1.1739999999999999E-6</c:v>
                </c:pt>
                <c:pt idx="825">
                  <c:v>1.1739999999999999E-6</c:v>
                </c:pt>
                <c:pt idx="826">
                  <c:v>1.1739999999999999E-6</c:v>
                </c:pt>
                <c:pt idx="827">
                  <c:v>1.1739999999999999E-6</c:v>
                </c:pt>
                <c:pt idx="828">
                  <c:v>1.1739999999999999E-6</c:v>
                </c:pt>
                <c:pt idx="829">
                  <c:v>1.1739999999999999E-6</c:v>
                </c:pt>
                <c:pt idx="830">
                  <c:v>1.1739999999999999E-6</c:v>
                </c:pt>
                <c:pt idx="831">
                  <c:v>1.1739999999999999E-6</c:v>
                </c:pt>
                <c:pt idx="832">
                  <c:v>1.1739999999999999E-6</c:v>
                </c:pt>
                <c:pt idx="833">
                  <c:v>1.1739999999999999E-6</c:v>
                </c:pt>
                <c:pt idx="834">
                  <c:v>1.1739999999999999E-6</c:v>
                </c:pt>
                <c:pt idx="835">
                  <c:v>1.1739999999999999E-6</c:v>
                </c:pt>
                <c:pt idx="836">
                  <c:v>1.1739999999999999E-6</c:v>
                </c:pt>
                <c:pt idx="837">
                  <c:v>1.1739999999999999E-6</c:v>
                </c:pt>
                <c:pt idx="838">
                  <c:v>1.1739999999999999E-6</c:v>
                </c:pt>
                <c:pt idx="839">
                  <c:v>1.1739999999999999E-6</c:v>
                </c:pt>
                <c:pt idx="840">
                  <c:v>1.1739999999999999E-6</c:v>
                </c:pt>
                <c:pt idx="841">
                  <c:v>1.1739999999999999E-6</c:v>
                </c:pt>
                <c:pt idx="842">
                  <c:v>1.1739999999999999E-6</c:v>
                </c:pt>
                <c:pt idx="843">
                  <c:v>1.1739999999999999E-6</c:v>
                </c:pt>
                <c:pt idx="844">
                  <c:v>1.1739999999999999E-6</c:v>
                </c:pt>
                <c:pt idx="845">
                  <c:v>1.1739999999999999E-6</c:v>
                </c:pt>
                <c:pt idx="846">
                  <c:v>1.1739999999999999E-6</c:v>
                </c:pt>
                <c:pt idx="847">
                  <c:v>1.1739999999999999E-6</c:v>
                </c:pt>
                <c:pt idx="848">
                  <c:v>1.1739999999999999E-6</c:v>
                </c:pt>
                <c:pt idx="849">
                  <c:v>1.1739999999999999E-6</c:v>
                </c:pt>
                <c:pt idx="850">
                  <c:v>1.1739999999999999E-6</c:v>
                </c:pt>
                <c:pt idx="851">
                  <c:v>1.1739999999999999E-6</c:v>
                </c:pt>
                <c:pt idx="852">
                  <c:v>1.1739999999999999E-6</c:v>
                </c:pt>
                <c:pt idx="853">
                  <c:v>1.1739999999999999E-6</c:v>
                </c:pt>
                <c:pt idx="854">
                  <c:v>1.1739999999999999E-6</c:v>
                </c:pt>
                <c:pt idx="855">
                  <c:v>1.1739999999999999E-6</c:v>
                </c:pt>
                <c:pt idx="856">
                  <c:v>1.1739999999999999E-6</c:v>
                </c:pt>
                <c:pt idx="857">
                  <c:v>1.1739999999999999E-6</c:v>
                </c:pt>
                <c:pt idx="858">
                  <c:v>1.1739999999999999E-6</c:v>
                </c:pt>
                <c:pt idx="859">
                  <c:v>1.1739999999999999E-6</c:v>
                </c:pt>
                <c:pt idx="860">
                  <c:v>1.1739999999999999E-6</c:v>
                </c:pt>
                <c:pt idx="861">
                  <c:v>1.1739999999999999E-6</c:v>
                </c:pt>
                <c:pt idx="862">
                  <c:v>1.1739999999999999E-6</c:v>
                </c:pt>
                <c:pt idx="863">
                  <c:v>1.1739999999999999E-6</c:v>
                </c:pt>
                <c:pt idx="864">
                  <c:v>1.1739999999999999E-6</c:v>
                </c:pt>
                <c:pt idx="865">
                  <c:v>1.1739999999999999E-6</c:v>
                </c:pt>
                <c:pt idx="866">
                  <c:v>1.1739999999999999E-6</c:v>
                </c:pt>
                <c:pt idx="867">
                  <c:v>1.1739999999999999E-6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0CE-411D-B5C2-3E207B1BC383}"/>
            </c:ext>
          </c:extLst>
        </c:ser>
        <c:ser>
          <c:idx val="7"/>
          <c:order val="6"/>
          <c:tx>
            <c:v>Gaussian beam 100fC@200kV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'Gaussian beam 100fC@200kV'!$F$3:$F$870</c:f>
              <c:numCache>
                <c:formatCode>0.00E+00</c:formatCode>
                <c:ptCount val="868"/>
                <c:pt idx="0">
                  <c:v>5.0500000000000004E-7</c:v>
                </c:pt>
                <c:pt idx="1">
                  <c:v>5.7029999999999996E-7</c:v>
                </c:pt>
                <c:pt idx="2">
                  <c:v>6.5199999999999996E-7</c:v>
                </c:pt>
                <c:pt idx="3">
                  <c:v>7.2829999999999998E-7</c:v>
                </c:pt>
                <c:pt idx="4">
                  <c:v>8.1819999999999995E-7</c:v>
                </c:pt>
                <c:pt idx="5">
                  <c:v>9.2009999999999999E-7</c:v>
                </c:pt>
                <c:pt idx="6">
                  <c:v>1.032E-6</c:v>
                </c:pt>
                <c:pt idx="7">
                  <c:v>1.1510000000000001E-6</c:v>
                </c:pt>
                <c:pt idx="8">
                  <c:v>1.3039999999999999E-6</c:v>
                </c:pt>
                <c:pt idx="9">
                  <c:v>1.4720000000000001E-6</c:v>
                </c:pt>
                <c:pt idx="10">
                  <c:v>1.6449999999999999E-6</c:v>
                </c:pt>
                <c:pt idx="11">
                  <c:v>1.8279999999999999E-6</c:v>
                </c:pt>
                <c:pt idx="12">
                  <c:v>2.013E-6</c:v>
                </c:pt>
                <c:pt idx="13">
                  <c:v>2.2259999999999999E-6</c:v>
                </c:pt>
                <c:pt idx="14">
                  <c:v>2.4739999999999999E-6</c:v>
                </c:pt>
                <c:pt idx="15">
                  <c:v>2.711E-6</c:v>
                </c:pt>
                <c:pt idx="16">
                  <c:v>2.9960000000000002E-6</c:v>
                </c:pt>
                <c:pt idx="17">
                  <c:v>3.3249999999999999E-6</c:v>
                </c:pt>
                <c:pt idx="18">
                  <c:v>3.6650000000000001E-6</c:v>
                </c:pt>
                <c:pt idx="19">
                  <c:v>4.0269999999999997E-6</c:v>
                </c:pt>
                <c:pt idx="20">
                  <c:v>4.4259999999999996E-6</c:v>
                </c:pt>
                <c:pt idx="21">
                  <c:v>4.8670000000000002E-6</c:v>
                </c:pt>
                <c:pt idx="22">
                  <c:v>5.395E-6</c:v>
                </c:pt>
                <c:pt idx="23">
                  <c:v>5.959E-6</c:v>
                </c:pt>
                <c:pt idx="24">
                  <c:v>6.5599999999999999E-6</c:v>
                </c:pt>
                <c:pt idx="25">
                  <c:v>7.1949999999999997E-6</c:v>
                </c:pt>
                <c:pt idx="26">
                  <c:v>7.9240000000000007E-6</c:v>
                </c:pt>
                <c:pt idx="27">
                  <c:v>8.6959999999999994E-6</c:v>
                </c:pt>
                <c:pt idx="28">
                  <c:v>9.5810000000000003E-6</c:v>
                </c:pt>
                <c:pt idx="29">
                  <c:v>1.0519999999999999E-5</c:v>
                </c:pt>
                <c:pt idx="30">
                  <c:v>1.155E-5</c:v>
                </c:pt>
                <c:pt idx="31">
                  <c:v>1.2680000000000001E-5</c:v>
                </c:pt>
                <c:pt idx="32">
                  <c:v>1.393E-5</c:v>
                </c:pt>
                <c:pt idx="33">
                  <c:v>1.5299999999999999E-5</c:v>
                </c:pt>
                <c:pt idx="34">
                  <c:v>1.6799999999999998E-5</c:v>
                </c:pt>
                <c:pt idx="35">
                  <c:v>1.853E-5</c:v>
                </c:pt>
                <c:pt idx="36">
                  <c:v>2.0360000000000002E-5</c:v>
                </c:pt>
                <c:pt idx="37">
                  <c:v>2.2379999999999999E-5</c:v>
                </c:pt>
                <c:pt idx="38">
                  <c:v>2.459E-5</c:v>
                </c:pt>
                <c:pt idx="39">
                  <c:v>2.7019999999999999E-5</c:v>
                </c:pt>
                <c:pt idx="40">
                  <c:v>2.97E-5</c:v>
                </c:pt>
                <c:pt idx="41">
                  <c:v>3.2650000000000001E-5</c:v>
                </c:pt>
                <c:pt idx="42">
                  <c:v>3.6029999999999999E-5</c:v>
                </c:pt>
                <c:pt idx="43">
                  <c:v>3.9759999999999999E-5</c:v>
                </c:pt>
                <c:pt idx="44">
                  <c:v>4.388E-5</c:v>
                </c:pt>
                <c:pt idx="45">
                  <c:v>4.8239999999999999E-5</c:v>
                </c:pt>
                <c:pt idx="46">
                  <c:v>5.304E-5</c:v>
                </c:pt>
                <c:pt idx="47">
                  <c:v>5.855E-5</c:v>
                </c:pt>
                <c:pt idx="48">
                  <c:v>6.4629999999999996E-5</c:v>
                </c:pt>
                <c:pt idx="49">
                  <c:v>7.1060000000000001E-5</c:v>
                </c:pt>
                <c:pt idx="50">
                  <c:v>7.8129999999999999E-5</c:v>
                </c:pt>
                <c:pt idx="51">
                  <c:v>8.5909999999999996E-5</c:v>
                </c:pt>
                <c:pt idx="52">
                  <c:v>9.4469999999999995E-5</c:v>
                </c:pt>
                <c:pt idx="53">
                  <c:v>1.039E-4</c:v>
                </c:pt>
                <c:pt idx="54">
                  <c:v>1.142E-4</c:v>
                </c:pt>
                <c:pt idx="55">
                  <c:v>1.2559999999999999E-4</c:v>
                </c:pt>
                <c:pt idx="56">
                  <c:v>1.381E-4</c:v>
                </c:pt>
                <c:pt idx="57">
                  <c:v>1.5190000000000001E-4</c:v>
                </c:pt>
                <c:pt idx="58">
                  <c:v>1.6699999999999999E-4</c:v>
                </c:pt>
                <c:pt idx="59">
                  <c:v>1.8369999999999999E-4</c:v>
                </c:pt>
                <c:pt idx="60">
                  <c:v>2.02E-4</c:v>
                </c:pt>
                <c:pt idx="61">
                  <c:v>2.221E-4</c:v>
                </c:pt>
                <c:pt idx="62">
                  <c:v>2.4420000000000003E-4</c:v>
                </c:pt>
                <c:pt idx="63">
                  <c:v>2.6860000000000002E-4</c:v>
                </c:pt>
                <c:pt idx="64">
                  <c:v>2.9540000000000002E-4</c:v>
                </c:pt>
                <c:pt idx="65">
                  <c:v>3.2479999999999998E-4</c:v>
                </c:pt>
                <c:pt idx="66">
                  <c:v>3.5710000000000001E-4</c:v>
                </c:pt>
                <c:pt idx="67">
                  <c:v>3.927E-4</c:v>
                </c:pt>
                <c:pt idx="68">
                  <c:v>4.3169999999999998E-4</c:v>
                </c:pt>
                <c:pt idx="69">
                  <c:v>4.7439999999999998E-4</c:v>
                </c:pt>
                <c:pt idx="70">
                  <c:v>5.2119999999999998E-4</c:v>
                </c:pt>
                <c:pt idx="71">
                  <c:v>5.7229999999999998E-4</c:v>
                </c:pt>
                <c:pt idx="72">
                  <c:v>6.2810000000000003E-4</c:v>
                </c:pt>
                <c:pt idx="73">
                  <c:v>6.8869999999999999E-4</c:v>
                </c:pt>
                <c:pt idx="74">
                  <c:v>7.5449999999999996E-4</c:v>
                </c:pt>
                <c:pt idx="75">
                  <c:v>8.2580000000000001E-4</c:v>
                </c:pt>
                <c:pt idx="76">
                  <c:v>9.0280000000000004E-4</c:v>
                </c:pt>
                <c:pt idx="77">
                  <c:v>9.8569999999999994E-4</c:v>
                </c:pt>
                <c:pt idx="78">
                  <c:v>1.075E-3</c:v>
                </c:pt>
                <c:pt idx="79">
                  <c:v>1.1709999999999999E-3</c:v>
                </c:pt>
                <c:pt idx="80">
                  <c:v>1.273E-3</c:v>
                </c:pt>
                <c:pt idx="81">
                  <c:v>1.382E-3</c:v>
                </c:pt>
                <c:pt idx="82">
                  <c:v>1.498E-3</c:v>
                </c:pt>
                <c:pt idx="83">
                  <c:v>1.622E-3</c:v>
                </c:pt>
                <c:pt idx="84">
                  <c:v>1.753E-3</c:v>
                </c:pt>
                <c:pt idx="85">
                  <c:v>1.8910000000000001E-3</c:v>
                </c:pt>
                <c:pt idx="86">
                  <c:v>2.0379999999999999E-3</c:v>
                </c:pt>
                <c:pt idx="87">
                  <c:v>2.1919999999999999E-3</c:v>
                </c:pt>
                <c:pt idx="88">
                  <c:v>2.3540000000000002E-3</c:v>
                </c:pt>
                <c:pt idx="89">
                  <c:v>2.5249999999999999E-3</c:v>
                </c:pt>
                <c:pt idx="90">
                  <c:v>2.7039999999999998E-3</c:v>
                </c:pt>
                <c:pt idx="91">
                  <c:v>2.892E-3</c:v>
                </c:pt>
                <c:pt idx="92">
                  <c:v>3.088E-3</c:v>
                </c:pt>
                <c:pt idx="93">
                  <c:v>3.2929999999999999E-3</c:v>
                </c:pt>
                <c:pt idx="94">
                  <c:v>3.5070000000000001E-3</c:v>
                </c:pt>
                <c:pt idx="95">
                  <c:v>3.7290000000000001E-3</c:v>
                </c:pt>
                <c:pt idx="96">
                  <c:v>3.9620000000000002E-3</c:v>
                </c:pt>
                <c:pt idx="97">
                  <c:v>4.2030000000000001E-3</c:v>
                </c:pt>
                <c:pt idx="98">
                  <c:v>4.4539999999999996E-3</c:v>
                </c:pt>
                <c:pt idx="99">
                  <c:v>4.7140000000000003E-3</c:v>
                </c:pt>
                <c:pt idx="100">
                  <c:v>4.9849999999999998E-3</c:v>
                </c:pt>
                <c:pt idx="101">
                  <c:v>5.2649999999999997E-3</c:v>
                </c:pt>
                <c:pt idx="102">
                  <c:v>5.555E-3</c:v>
                </c:pt>
                <c:pt idx="103">
                  <c:v>5.855E-3</c:v>
                </c:pt>
                <c:pt idx="104">
                  <c:v>6.1659999999999996E-3</c:v>
                </c:pt>
                <c:pt idx="105">
                  <c:v>6.4869999999999997E-3</c:v>
                </c:pt>
                <c:pt idx="106">
                  <c:v>6.8180000000000003E-3</c:v>
                </c:pt>
                <c:pt idx="107">
                  <c:v>7.1599999999999997E-3</c:v>
                </c:pt>
                <c:pt idx="108">
                  <c:v>7.5129999999999997E-3</c:v>
                </c:pt>
                <c:pt idx="109">
                  <c:v>7.8759999999999993E-3</c:v>
                </c:pt>
                <c:pt idx="110">
                  <c:v>8.2509999999999997E-3</c:v>
                </c:pt>
                <c:pt idx="111">
                  <c:v>8.6370000000000006E-3</c:v>
                </c:pt>
                <c:pt idx="112">
                  <c:v>9.0340000000000004E-3</c:v>
                </c:pt>
                <c:pt idx="113">
                  <c:v>9.4420000000000007E-3</c:v>
                </c:pt>
                <c:pt idx="114">
                  <c:v>9.861E-3</c:v>
                </c:pt>
                <c:pt idx="115">
                  <c:v>1.0290000000000001E-2</c:v>
                </c:pt>
                <c:pt idx="116">
                  <c:v>1.074E-2</c:v>
                </c:pt>
                <c:pt idx="117">
                  <c:v>1.119E-2</c:v>
                </c:pt>
                <c:pt idx="118">
                  <c:v>1.166E-2</c:v>
                </c:pt>
                <c:pt idx="119">
                  <c:v>1.213E-2</c:v>
                </c:pt>
                <c:pt idx="120">
                  <c:v>1.2619999999999999E-2</c:v>
                </c:pt>
                <c:pt idx="121">
                  <c:v>1.312E-2</c:v>
                </c:pt>
                <c:pt idx="122">
                  <c:v>1.3639999999999999E-2</c:v>
                </c:pt>
                <c:pt idx="123">
                  <c:v>1.4160000000000001E-2</c:v>
                </c:pt>
                <c:pt idx="124">
                  <c:v>1.47E-2</c:v>
                </c:pt>
                <c:pt idx="125">
                  <c:v>1.525E-2</c:v>
                </c:pt>
                <c:pt idx="126">
                  <c:v>1.5810000000000001E-2</c:v>
                </c:pt>
                <c:pt idx="127">
                  <c:v>1.6379999999999999E-2</c:v>
                </c:pt>
                <c:pt idx="128">
                  <c:v>1.6959999999999999E-2</c:v>
                </c:pt>
                <c:pt idx="129">
                  <c:v>1.7559999999999999E-2</c:v>
                </c:pt>
                <c:pt idx="130">
                  <c:v>1.8169999999999999E-2</c:v>
                </c:pt>
                <c:pt idx="131">
                  <c:v>1.8790000000000001E-2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2.0709999999999999E-2</c:v>
                </c:pt>
                <c:pt idx="135">
                  <c:v>2.138E-2</c:v>
                </c:pt>
                <c:pt idx="136">
                  <c:v>2.206E-2</c:v>
                </c:pt>
                <c:pt idx="137">
                  <c:v>2.274E-2</c:v>
                </c:pt>
                <c:pt idx="138">
                  <c:v>2.3439999999999999E-2</c:v>
                </c:pt>
                <c:pt idx="139">
                  <c:v>2.4150000000000001E-2</c:v>
                </c:pt>
                <c:pt idx="140">
                  <c:v>2.487E-2</c:v>
                </c:pt>
                <c:pt idx="141">
                  <c:v>2.5600000000000001E-2</c:v>
                </c:pt>
                <c:pt idx="142">
                  <c:v>2.6339999999999999E-2</c:v>
                </c:pt>
                <c:pt idx="143">
                  <c:v>2.7089999999999999E-2</c:v>
                </c:pt>
                <c:pt idx="144">
                  <c:v>2.785E-2</c:v>
                </c:pt>
                <c:pt idx="145">
                  <c:v>2.862E-2</c:v>
                </c:pt>
                <c:pt idx="146">
                  <c:v>2.9399999999999999E-2</c:v>
                </c:pt>
                <c:pt idx="147">
                  <c:v>3.0200000000000001E-2</c:v>
                </c:pt>
                <c:pt idx="148">
                  <c:v>3.1E-2</c:v>
                </c:pt>
                <c:pt idx="149">
                  <c:v>3.1809999999999998E-2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3.5990000000000001E-2</c:v>
                </c:pt>
                <c:pt idx="155">
                  <c:v>3.6850000000000001E-2</c:v>
                </c:pt>
                <c:pt idx="156">
                  <c:v>3.7719999999999997E-2</c:v>
                </c:pt>
                <c:pt idx="157">
                  <c:v>3.8600000000000002E-2</c:v>
                </c:pt>
                <c:pt idx="158">
                  <c:v>3.9489999999999997E-2</c:v>
                </c:pt>
                <c:pt idx="159">
                  <c:v>4.0379999999999999E-2</c:v>
                </c:pt>
                <c:pt idx="160">
                  <c:v>4.129E-2</c:v>
                </c:pt>
                <c:pt idx="161">
                  <c:v>4.2200000000000001E-2</c:v>
                </c:pt>
                <c:pt idx="162">
                  <c:v>4.3110000000000002E-2</c:v>
                </c:pt>
                <c:pt idx="163">
                  <c:v>4.4040000000000003E-2</c:v>
                </c:pt>
                <c:pt idx="164">
                  <c:v>4.4970000000000003E-2</c:v>
                </c:pt>
                <c:pt idx="165">
                  <c:v>4.5909999999999999E-2</c:v>
                </c:pt>
                <c:pt idx="166">
                  <c:v>4.6859999999999999E-2</c:v>
                </c:pt>
                <c:pt idx="167">
                  <c:v>4.7809999999999998E-2</c:v>
                </c:pt>
                <c:pt idx="168">
                  <c:v>4.8770000000000001E-2</c:v>
                </c:pt>
                <c:pt idx="169">
                  <c:v>4.9730000000000003E-2</c:v>
                </c:pt>
                <c:pt idx="170">
                  <c:v>5.0700000000000002E-2</c:v>
                </c:pt>
                <c:pt idx="171">
                  <c:v>5.1679999999999997E-2</c:v>
                </c:pt>
                <c:pt idx="172">
                  <c:v>5.2670000000000002E-2</c:v>
                </c:pt>
                <c:pt idx="173">
                  <c:v>5.3659999999999999E-2</c:v>
                </c:pt>
                <c:pt idx="174">
                  <c:v>5.4649999999999997E-2</c:v>
                </c:pt>
                <c:pt idx="175">
                  <c:v>5.5649999999999998E-2</c:v>
                </c:pt>
                <c:pt idx="176">
                  <c:v>5.6660000000000002E-2</c:v>
                </c:pt>
                <c:pt idx="177">
                  <c:v>5.7669999999999999E-2</c:v>
                </c:pt>
                <c:pt idx="178">
                  <c:v>5.8689999999999999E-2</c:v>
                </c:pt>
                <c:pt idx="179">
                  <c:v>5.9709999999999999E-2</c:v>
                </c:pt>
                <c:pt idx="180">
                  <c:v>6.0740000000000002E-2</c:v>
                </c:pt>
                <c:pt idx="181">
                  <c:v>6.1769999999999999E-2</c:v>
                </c:pt>
                <c:pt idx="182">
                  <c:v>6.2810000000000005E-2</c:v>
                </c:pt>
                <c:pt idx="183">
                  <c:v>6.386E-2</c:v>
                </c:pt>
                <c:pt idx="184">
                  <c:v>6.4899999999999999E-2</c:v>
                </c:pt>
                <c:pt idx="185">
                  <c:v>6.5960000000000005E-2</c:v>
                </c:pt>
                <c:pt idx="186">
                  <c:v>6.7019999999999996E-2</c:v>
                </c:pt>
                <c:pt idx="187">
                  <c:v>6.8080000000000002E-2</c:v>
                </c:pt>
                <c:pt idx="188">
                  <c:v>6.9139999999999993E-2</c:v>
                </c:pt>
                <c:pt idx="189">
                  <c:v>7.0209999999999995E-2</c:v>
                </c:pt>
                <c:pt idx="190">
                  <c:v>7.1290000000000006E-2</c:v>
                </c:pt>
                <c:pt idx="191">
                  <c:v>7.2370000000000004E-2</c:v>
                </c:pt>
                <c:pt idx="192">
                  <c:v>7.3450000000000001E-2</c:v>
                </c:pt>
                <c:pt idx="193">
                  <c:v>7.4539999999999995E-2</c:v>
                </c:pt>
                <c:pt idx="194">
                  <c:v>7.5630000000000003E-2</c:v>
                </c:pt>
                <c:pt idx="195">
                  <c:v>7.6719999999999997E-2</c:v>
                </c:pt>
                <c:pt idx="196">
                  <c:v>7.782E-2</c:v>
                </c:pt>
                <c:pt idx="197">
                  <c:v>7.8920000000000004E-2</c:v>
                </c:pt>
                <c:pt idx="198">
                  <c:v>8.0019999999999994E-2</c:v>
                </c:pt>
                <c:pt idx="199">
                  <c:v>8.1129999999999994E-2</c:v>
                </c:pt>
                <c:pt idx="200">
                  <c:v>8.2239999999999994E-2</c:v>
                </c:pt>
                <c:pt idx="201">
                  <c:v>8.3349999999999994E-2</c:v>
                </c:pt>
                <c:pt idx="202">
                  <c:v>8.4470000000000003E-2</c:v>
                </c:pt>
                <c:pt idx="203">
                  <c:v>8.5580000000000003E-2</c:v>
                </c:pt>
                <c:pt idx="204">
                  <c:v>8.6699999999999999E-2</c:v>
                </c:pt>
                <c:pt idx="205">
                  <c:v>8.7819999999999995E-2</c:v>
                </c:pt>
                <c:pt idx="206">
                  <c:v>8.8950000000000001E-2</c:v>
                </c:pt>
                <c:pt idx="207">
                  <c:v>9.0069999999999997E-2</c:v>
                </c:pt>
                <c:pt idx="208">
                  <c:v>9.1200000000000003E-2</c:v>
                </c:pt>
                <c:pt idx="209">
                  <c:v>9.2329999999999995E-2</c:v>
                </c:pt>
                <c:pt idx="210">
                  <c:v>9.3450000000000005E-2</c:v>
                </c:pt>
                <c:pt idx="211">
                  <c:v>9.4589999999999994E-2</c:v>
                </c:pt>
                <c:pt idx="212">
                  <c:v>9.572E-2</c:v>
                </c:pt>
                <c:pt idx="213">
                  <c:v>9.6850000000000006E-2</c:v>
                </c:pt>
                <c:pt idx="214">
                  <c:v>9.7989999999999994E-2</c:v>
                </c:pt>
                <c:pt idx="215">
                  <c:v>9.912E-2</c:v>
                </c:pt>
                <c:pt idx="216">
                  <c:v>0.1003</c:v>
                </c:pt>
                <c:pt idx="217">
                  <c:v>0.1014</c:v>
                </c:pt>
                <c:pt idx="218">
                  <c:v>0.10249999999999999</c:v>
                </c:pt>
                <c:pt idx="219">
                  <c:v>0.1037</c:v>
                </c:pt>
                <c:pt idx="220">
                  <c:v>0.1048</c:v>
                </c:pt>
                <c:pt idx="221">
                  <c:v>0.10589999999999999</c:v>
                </c:pt>
                <c:pt idx="222">
                  <c:v>0.1071</c:v>
                </c:pt>
                <c:pt idx="223">
                  <c:v>0.1082</c:v>
                </c:pt>
                <c:pt idx="224">
                  <c:v>0.1094</c:v>
                </c:pt>
                <c:pt idx="225">
                  <c:v>0.1105</c:v>
                </c:pt>
                <c:pt idx="226">
                  <c:v>0.11169999999999999</c:v>
                </c:pt>
                <c:pt idx="227">
                  <c:v>0.1128</c:v>
                </c:pt>
                <c:pt idx="228">
                  <c:v>0.1139</c:v>
                </c:pt>
                <c:pt idx="229">
                  <c:v>0.11509999999999999</c:v>
                </c:pt>
                <c:pt idx="230">
                  <c:v>0.1162</c:v>
                </c:pt>
                <c:pt idx="231">
                  <c:v>0.1174</c:v>
                </c:pt>
                <c:pt idx="232">
                  <c:v>0.11849999999999999</c:v>
                </c:pt>
                <c:pt idx="233">
                  <c:v>0.1197</c:v>
                </c:pt>
                <c:pt idx="234">
                  <c:v>0.1208</c:v>
                </c:pt>
                <c:pt idx="235">
                  <c:v>0.12189999999999999</c:v>
                </c:pt>
                <c:pt idx="236">
                  <c:v>0.1231</c:v>
                </c:pt>
                <c:pt idx="237">
                  <c:v>0.1242</c:v>
                </c:pt>
                <c:pt idx="238">
                  <c:v>0.12540000000000001</c:v>
                </c:pt>
                <c:pt idx="239">
                  <c:v>0.1265</c:v>
                </c:pt>
                <c:pt idx="240">
                  <c:v>0.12770000000000001</c:v>
                </c:pt>
                <c:pt idx="241">
                  <c:v>0.1288</c:v>
                </c:pt>
                <c:pt idx="242">
                  <c:v>0.13</c:v>
                </c:pt>
                <c:pt idx="243">
                  <c:v>0.13109999999999999</c:v>
                </c:pt>
                <c:pt idx="244">
                  <c:v>0.1323</c:v>
                </c:pt>
                <c:pt idx="245">
                  <c:v>0.13339999999999999</c:v>
                </c:pt>
                <c:pt idx="246">
                  <c:v>0.13450000000000001</c:v>
                </c:pt>
                <c:pt idx="247">
                  <c:v>0.13569999999999999</c:v>
                </c:pt>
                <c:pt idx="248">
                  <c:v>0.1368</c:v>
                </c:pt>
                <c:pt idx="249">
                  <c:v>0.13800000000000001</c:v>
                </c:pt>
                <c:pt idx="250">
                  <c:v>0.1391</c:v>
                </c:pt>
                <c:pt idx="251">
                  <c:v>0.14030000000000001</c:v>
                </c:pt>
                <c:pt idx="252">
                  <c:v>0.1414</c:v>
                </c:pt>
                <c:pt idx="253">
                  <c:v>0.1426</c:v>
                </c:pt>
                <c:pt idx="254">
                  <c:v>0.14369999999999999</c:v>
                </c:pt>
                <c:pt idx="255">
                  <c:v>0.1449</c:v>
                </c:pt>
                <c:pt idx="256">
                  <c:v>0.14599999999999999</c:v>
                </c:pt>
                <c:pt idx="257">
                  <c:v>0.1472</c:v>
                </c:pt>
                <c:pt idx="258">
                  <c:v>0.14829999999999999</c:v>
                </c:pt>
                <c:pt idx="259">
                  <c:v>0.14940000000000001</c:v>
                </c:pt>
                <c:pt idx="260">
                  <c:v>0.15060000000000001</c:v>
                </c:pt>
                <c:pt idx="261">
                  <c:v>0.1517</c:v>
                </c:pt>
                <c:pt idx="262">
                  <c:v>0.15290000000000001</c:v>
                </c:pt>
                <c:pt idx="263">
                  <c:v>0.154</c:v>
                </c:pt>
                <c:pt idx="264">
                  <c:v>0.1552</c:v>
                </c:pt>
                <c:pt idx="265">
                  <c:v>0.15629999999999999</c:v>
                </c:pt>
                <c:pt idx="266">
                  <c:v>0.1575</c:v>
                </c:pt>
                <c:pt idx="267">
                  <c:v>0.15859999999999999</c:v>
                </c:pt>
                <c:pt idx="268">
                  <c:v>0.1598</c:v>
                </c:pt>
                <c:pt idx="269">
                  <c:v>0.16089999999999999</c:v>
                </c:pt>
                <c:pt idx="270">
                  <c:v>0.16209999999999999</c:v>
                </c:pt>
                <c:pt idx="271">
                  <c:v>0.16320000000000001</c:v>
                </c:pt>
                <c:pt idx="272">
                  <c:v>0.1643</c:v>
                </c:pt>
                <c:pt idx="273">
                  <c:v>0.16550000000000001</c:v>
                </c:pt>
                <c:pt idx="274">
                  <c:v>0.1666</c:v>
                </c:pt>
                <c:pt idx="275">
                  <c:v>0.1678</c:v>
                </c:pt>
                <c:pt idx="276">
                  <c:v>0.16889999999999999</c:v>
                </c:pt>
                <c:pt idx="277">
                  <c:v>0.1701</c:v>
                </c:pt>
                <c:pt idx="278">
                  <c:v>0.17119999999999999</c:v>
                </c:pt>
                <c:pt idx="279">
                  <c:v>0.1724</c:v>
                </c:pt>
                <c:pt idx="280">
                  <c:v>0.17349999999999999</c:v>
                </c:pt>
                <c:pt idx="281">
                  <c:v>0.17469999999999999</c:v>
                </c:pt>
                <c:pt idx="282">
                  <c:v>0.17580000000000001</c:v>
                </c:pt>
                <c:pt idx="283">
                  <c:v>0.17699999999999999</c:v>
                </c:pt>
                <c:pt idx="284">
                  <c:v>0.17810000000000001</c:v>
                </c:pt>
                <c:pt idx="285">
                  <c:v>0.1792</c:v>
                </c:pt>
                <c:pt idx="286">
                  <c:v>0.1804</c:v>
                </c:pt>
                <c:pt idx="287">
                  <c:v>0.18149999999999999</c:v>
                </c:pt>
                <c:pt idx="288">
                  <c:v>0.1827</c:v>
                </c:pt>
                <c:pt idx="289">
                  <c:v>0.18379999999999999</c:v>
                </c:pt>
                <c:pt idx="290">
                  <c:v>0.185</c:v>
                </c:pt>
                <c:pt idx="291">
                  <c:v>0.18609999999999999</c:v>
                </c:pt>
                <c:pt idx="292">
                  <c:v>0.18729999999999999</c:v>
                </c:pt>
                <c:pt idx="293">
                  <c:v>0.18840000000000001</c:v>
                </c:pt>
                <c:pt idx="294">
                  <c:v>0.18959999999999999</c:v>
                </c:pt>
                <c:pt idx="295">
                  <c:v>0.19070000000000001</c:v>
                </c:pt>
                <c:pt idx="296">
                  <c:v>0.19189999999999999</c:v>
                </c:pt>
                <c:pt idx="297">
                  <c:v>0.193</c:v>
                </c:pt>
                <c:pt idx="298">
                  <c:v>0.19409999999999999</c:v>
                </c:pt>
                <c:pt idx="299">
                  <c:v>0.1953</c:v>
                </c:pt>
                <c:pt idx="300">
                  <c:v>0.19639999999999999</c:v>
                </c:pt>
                <c:pt idx="301">
                  <c:v>0.1976</c:v>
                </c:pt>
                <c:pt idx="302">
                  <c:v>0.19869999999999999</c:v>
                </c:pt>
                <c:pt idx="303">
                  <c:v>0.19989999999999999</c:v>
                </c:pt>
                <c:pt idx="304">
                  <c:v>0.20100000000000001</c:v>
                </c:pt>
                <c:pt idx="305">
                  <c:v>0.20219999999999999</c:v>
                </c:pt>
                <c:pt idx="306">
                  <c:v>0.20330000000000001</c:v>
                </c:pt>
                <c:pt idx="307">
                  <c:v>0.20449999999999999</c:v>
                </c:pt>
                <c:pt idx="308">
                  <c:v>0.2056</c:v>
                </c:pt>
                <c:pt idx="309">
                  <c:v>0.20680000000000001</c:v>
                </c:pt>
                <c:pt idx="310">
                  <c:v>0.2079</c:v>
                </c:pt>
                <c:pt idx="311">
                  <c:v>0.20899999999999999</c:v>
                </c:pt>
                <c:pt idx="312">
                  <c:v>0.2102</c:v>
                </c:pt>
                <c:pt idx="313">
                  <c:v>0.21129999999999999</c:v>
                </c:pt>
                <c:pt idx="314">
                  <c:v>0.21249999999999999</c:v>
                </c:pt>
                <c:pt idx="315">
                  <c:v>0.21360000000000001</c:v>
                </c:pt>
                <c:pt idx="316">
                  <c:v>0.21479999999999999</c:v>
                </c:pt>
                <c:pt idx="317">
                  <c:v>0.21590000000000001</c:v>
                </c:pt>
                <c:pt idx="318">
                  <c:v>0.21709999999999999</c:v>
                </c:pt>
                <c:pt idx="319">
                  <c:v>0.21820000000000001</c:v>
                </c:pt>
                <c:pt idx="320">
                  <c:v>0.21940000000000001</c:v>
                </c:pt>
                <c:pt idx="321">
                  <c:v>0.2205</c:v>
                </c:pt>
                <c:pt idx="322">
                  <c:v>0.22170000000000001</c:v>
                </c:pt>
                <c:pt idx="323">
                  <c:v>0.2228</c:v>
                </c:pt>
                <c:pt idx="324">
                  <c:v>0.22389999999999999</c:v>
                </c:pt>
                <c:pt idx="325">
                  <c:v>0.22509999999999999</c:v>
                </c:pt>
                <c:pt idx="326">
                  <c:v>0.22620000000000001</c:v>
                </c:pt>
                <c:pt idx="327">
                  <c:v>0.22739999999999999</c:v>
                </c:pt>
                <c:pt idx="328">
                  <c:v>0.22850000000000001</c:v>
                </c:pt>
                <c:pt idx="329">
                  <c:v>0.22969999999999999</c:v>
                </c:pt>
                <c:pt idx="330">
                  <c:v>0.23080000000000001</c:v>
                </c:pt>
                <c:pt idx="331">
                  <c:v>0.23200000000000001</c:v>
                </c:pt>
                <c:pt idx="332">
                  <c:v>0.2331</c:v>
                </c:pt>
                <c:pt idx="333">
                  <c:v>0.23430000000000001</c:v>
                </c:pt>
                <c:pt idx="334">
                  <c:v>0.2354</c:v>
                </c:pt>
                <c:pt idx="335">
                  <c:v>0.2366</c:v>
                </c:pt>
                <c:pt idx="336">
                  <c:v>0.23769999999999999</c:v>
                </c:pt>
                <c:pt idx="337">
                  <c:v>0.23880000000000001</c:v>
                </c:pt>
                <c:pt idx="338">
                  <c:v>0.24</c:v>
                </c:pt>
                <c:pt idx="339">
                  <c:v>0.24110000000000001</c:v>
                </c:pt>
                <c:pt idx="340">
                  <c:v>0.24229999999999999</c:v>
                </c:pt>
                <c:pt idx="341">
                  <c:v>0.24340000000000001</c:v>
                </c:pt>
                <c:pt idx="342">
                  <c:v>0.24460000000000001</c:v>
                </c:pt>
                <c:pt idx="343">
                  <c:v>0.2457</c:v>
                </c:pt>
                <c:pt idx="344">
                  <c:v>0.24690000000000001</c:v>
                </c:pt>
                <c:pt idx="345">
                  <c:v>0.248</c:v>
                </c:pt>
                <c:pt idx="346">
                  <c:v>0.2492</c:v>
                </c:pt>
                <c:pt idx="347">
                  <c:v>0.25030000000000002</c:v>
                </c:pt>
                <c:pt idx="348">
                  <c:v>0.2515</c:v>
                </c:pt>
                <c:pt idx="349">
                  <c:v>0.25259999999999999</c:v>
                </c:pt>
                <c:pt idx="350">
                  <c:v>0.25380000000000003</c:v>
                </c:pt>
                <c:pt idx="351">
                  <c:v>0.25490000000000002</c:v>
                </c:pt>
                <c:pt idx="352">
                  <c:v>0.25600000000000001</c:v>
                </c:pt>
                <c:pt idx="353">
                  <c:v>0.25719999999999998</c:v>
                </c:pt>
                <c:pt idx="354">
                  <c:v>0.25829999999999997</c:v>
                </c:pt>
                <c:pt idx="355">
                  <c:v>0.25950000000000001</c:v>
                </c:pt>
                <c:pt idx="356">
                  <c:v>0.2606</c:v>
                </c:pt>
                <c:pt idx="357">
                  <c:v>0.26179999999999998</c:v>
                </c:pt>
                <c:pt idx="358">
                  <c:v>0.26290000000000002</c:v>
                </c:pt>
                <c:pt idx="359">
                  <c:v>0.2641</c:v>
                </c:pt>
                <c:pt idx="360">
                  <c:v>0.26519999999999999</c:v>
                </c:pt>
                <c:pt idx="361">
                  <c:v>0.26640000000000003</c:v>
                </c:pt>
                <c:pt idx="362">
                  <c:v>0.26750000000000002</c:v>
                </c:pt>
                <c:pt idx="363">
                  <c:v>0.26869999999999999</c:v>
                </c:pt>
                <c:pt idx="364">
                  <c:v>0.26979999999999998</c:v>
                </c:pt>
                <c:pt idx="365">
                  <c:v>0.27089999999999997</c:v>
                </c:pt>
                <c:pt idx="366">
                  <c:v>0.27210000000000001</c:v>
                </c:pt>
                <c:pt idx="367">
                  <c:v>0.2732</c:v>
                </c:pt>
                <c:pt idx="368">
                  <c:v>0.27439999999999998</c:v>
                </c:pt>
                <c:pt idx="369">
                  <c:v>0.27550000000000002</c:v>
                </c:pt>
                <c:pt idx="370">
                  <c:v>0.2767</c:v>
                </c:pt>
                <c:pt idx="371">
                  <c:v>0.27779999999999999</c:v>
                </c:pt>
                <c:pt idx="372">
                  <c:v>0.27900000000000003</c:v>
                </c:pt>
                <c:pt idx="373">
                  <c:v>0.28010000000000002</c:v>
                </c:pt>
                <c:pt idx="374">
                  <c:v>0.28129999999999999</c:v>
                </c:pt>
                <c:pt idx="375">
                  <c:v>0.28239999999999998</c:v>
                </c:pt>
                <c:pt idx="376">
                  <c:v>0.28360000000000002</c:v>
                </c:pt>
                <c:pt idx="377">
                  <c:v>0.28470000000000001</c:v>
                </c:pt>
                <c:pt idx="378">
                  <c:v>0.2858</c:v>
                </c:pt>
                <c:pt idx="379">
                  <c:v>0.28699999999999998</c:v>
                </c:pt>
                <c:pt idx="380">
                  <c:v>0.28810000000000002</c:v>
                </c:pt>
                <c:pt idx="381">
                  <c:v>0.2893</c:v>
                </c:pt>
                <c:pt idx="382">
                  <c:v>0.29039999999999999</c:v>
                </c:pt>
                <c:pt idx="383">
                  <c:v>0.29160000000000003</c:v>
                </c:pt>
                <c:pt idx="384">
                  <c:v>0.29270000000000002</c:v>
                </c:pt>
                <c:pt idx="385">
                  <c:v>0.29389999999999999</c:v>
                </c:pt>
                <c:pt idx="386">
                  <c:v>0.29499999999999998</c:v>
                </c:pt>
                <c:pt idx="387">
                  <c:v>0.29620000000000002</c:v>
                </c:pt>
                <c:pt idx="388">
                  <c:v>0.29730000000000001</c:v>
                </c:pt>
                <c:pt idx="389">
                  <c:v>0.29849999999999999</c:v>
                </c:pt>
                <c:pt idx="390">
                  <c:v>0.29959999999999998</c:v>
                </c:pt>
                <c:pt idx="391">
                  <c:v>0.30070000000000002</c:v>
                </c:pt>
                <c:pt idx="392">
                  <c:v>0.3019</c:v>
                </c:pt>
                <c:pt idx="393">
                  <c:v>0.30299999999999999</c:v>
                </c:pt>
                <c:pt idx="394">
                  <c:v>0.30420000000000003</c:v>
                </c:pt>
                <c:pt idx="395">
                  <c:v>0.30530000000000002</c:v>
                </c:pt>
                <c:pt idx="396">
                  <c:v>0.30649999999999999</c:v>
                </c:pt>
                <c:pt idx="397">
                  <c:v>0.30759999999999998</c:v>
                </c:pt>
                <c:pt idx="398">
                  <c:v>0.30880000000000002</c:v>
                </c:pt>
                <c:pt idx="399">
                  <c:v>0.30990000000000001</c:v>
                </c:pt>
                <c:pt idx="400">
                  <c:v>0.31109999999999999</c:v>
                </c:pt>
                <c:pt idx="401">
                  <c:v>0.31219999999999998</c:v>
                </c:pt>
                <c:pt idx="402">
                  <c:v>0.31340000000000001</c:v>
                </c:pt>
                <c:pt idx="403">
                  <c:v>0.3145</c:v>
                </c:pt>
                <c:pt idx="404">
                  <c:v>0.31559999999999999</c:v>
                </c:pt>
                <c:pt idx="405">
                  <c:v>0.31680000000000003</c:v>
                </c:pt>
                <c:pt idx="406">
                  <c:v>0.31790000000000002</c:v>
                </c:pt>
                <c:pt idx="407">
                  <c:v>0.31909999999999999</c:v>
                </c:pt>
                <c:pt idx="408">
                  <c:v>0.32019999999999998</c:v>
                </c:pt>
                <c:pt idx="409">
                  <c:v>0.32140000000000002</c:v>
                </c:pt>
                <c:pt idx="410">
                  <c:v>0.32250000000000001</c:v>
                </c:pt>
                <c:pt idx="411">
                  <c:v>0.32369999999999999</c:v>
                </c:pt>
                <c:pt idx="412">
                  <c:v>0.32479999999999998</c:v>
                </c:pt>
                <c:pt idx="413">
                  <c:v>0.32600000000000001</c:v>
                </c:pt>
                <c:pt idx="414">
                  <c:v>0.3271</c:v>
                </c:pt>
                <c:pt idx="415">
                  <c:v>0.32829999999999998</c:v>
                </c:pt>
                <c:pt idx="416">
                  <c:v>0.32940000000000003</c:v>
                </c:pt>
                <c:pt idx="417">
                  <c:v>0.33050000000000002</c:v>
                </c:pt>
                <c:pt idx="418">
                  <c:v>0.33169999999999999</c:v>
                </c:pt>
                <c:pt idx="419">
                  <c:v>0.33279999999999998</c:v>
                </c:pt>
                <c:pt idx="420">
                  <c:v>0.33400000000000002</c:v>
                </c:pt>
                <c:pt idx="421">
                  <c:v>0.33510000000000001</c:v>
                </c:pt>
                <c:pt idx="422">
                  <c:v>0.33629999999999999</c:v>
                </c:pt>
                <c:pt idx="423">
                  <c:v>0.33739999999999998</c:v>
                </c:pt>
                <c:pt idx="424">
                  <c:v>0.33860000000000001</c:v>
                </c:pt>
                <c:pt idx="425">
                  <c:v>0.3397</c:v>
                </c:pt>
                <c:pt idx="426">
                  <c:v>0.34089999999999998</c:v>
                </c:pt>
                <c:pt idx="427">
                  <c:v>0.34200000000000003</c:v>
                </c:pt>
                <c:pt idx="428">
                  <c:v>0.34320000000000001</c:v>
                </c:pt>
                <c:pt idx="429">
                  <c:v>0.34429999999999999</c:v>
                </c:pt>
                <c:pt idx="430">
                  <c:v>0.34539999999999998</c:v>
                </c:pt>
                <c:pt idx="431">
                  <c:v>0.34660000000000002</c:v>
                </c:pt>
                <c:pt idx="432">
                  <c:v>0.34770000000000001</c:v>
                </c:pt>
                <c:pt idx="433">
                  <c:v>0.34889999999999999</c:v>
                </c:pt>
                <c:pt idx="434">
                  <c:v>0.35</c:v>
                </c:pt>
                <c:pt idx="435">
                  <c:v>0.35120000000000001</c:v>
                </c:pt>
                <c:pt idx="436">
                  <c:v>0.3523</c:v>
                </c:pt>
                <c:pt idx="437">
                  <c:v>0.35349999999999998</c:v>
                </c:pt>
                <c:pt idx="438">
                  <c:v>0.35460000000000003</c:v>
                </c:pt>
                <c:pt idx="439">
                  <c:v>0.35580000000000001</c:v>
                </c:pt>
                <c:pt idx="440">
                  <c:v>0.3569</c:v>
                </c:pt>
                <c:pt idx="441">
                  <c:v>0.35809999999999997</c:v>
                </c:pt>
                <c:pt idx="442">
                  <c:v>0.35920000000000002</c:v>
                </c:pt>
                <c:pt idx="443">
                  <c:v>0.36030000000000001</c:v>
                </c:pt>
                <c:pt idx="444">
                  <c:v>0.36149999999999999</c:v>
                </c:pt>
                <c:pt idx="445">
                  <c:v>0.36259999999999998</c:v>
                </c:pt>
                <c:pt idx="446">
                  <c:v>0.36380000000000001</c:v>
                </c:pt>
                <c:pt idx="447">
                  <c:v>0.3649</c:v>
                </c:pt>
                <c:pt idx="448">
                  <c:v>0.36609999999999998</c:v>
                </c:pt>
                <c:pt idx="449">
                  <c:v>0.36720000000000003</c:v>
                </c:pt>
                <c:pt idx="450">
                  <c:v>0.36840000000000001</c:v>
                </c:pt>
                <c:pt idx="451">
                  <c:v>0.3695</c:v>
                </c:pt>
                <c:pt idx="452">
                  <c:v>0.37069999999999997</c:v>
                </c:pt>
                <c:pt idx="453">
                  <c:v>0.37180000000000002</c:v>
                </c:pt>
                <c:pt idx="454">
                  <c:v>0.373</c:v>
                </c:pt>
                <c:pt idx="455">
                  <c:v>0.37409999999999999</c:v>
                </c:pt>
                <c:pt idx="456">
                  <c:v>0.37530000000000002</c:v>
                </c:pt>
                <c:pt idx="457">
                  <c:v>0.37640000000000001</c:v>
                </c:pt>
                <c:pt idx="458">
                  <c:v>0.3775</c:v>
                </c:pt>
                <c:pt idx="459">
                  <c:v>0.37869999999999998</c:v>
                </c:pt>
                <c:pt idx="460">
                  <c:v>0.37980000000000003</c:v>
                </c:pt>
                <c:pt idx="461">
                  <c:v>0.38100000000000001</c:v>
                </c:pt>
                <c:pt idx="462">
                  <c:v>0.3821</c:v>
                </c:pt>
                <c:pt idx="463">
                  <c:v>0.38329999999999997</c:v>
                </c:pt>
                <c:pt idx="464">
                  <c:v>0.38440000000000002</c:v>
                </c:pt>
                <c:pt idx="465">
                  <c:v>0.3856</c:v>
                </c:pt>
                <c:pt idx="466">
                  <c:v>0.38669999999999999</c:v>
                </c:pt>
                <c:pt idx="467">
                  <c:v>0.38790000000000002</c:v>
                </c:pt>
                <c:pt idx="468">
                  <c:v>0.38900000000000001</c:v>
                </c:pt>
                <c:pt idx="469">
                  <c:v>0.39019999999999999</c:v>
                </c:pt>
                <c:pt idx="470">
                  <c:v>0.39129999999999998</c:v>
                </c:pt>
                <c:pt idx="471">
                  <c:v>0.39240000000000003</c:v>
                </c:pt>
                <c:pt idx="472">
                  <c:v>0.39360000000000001</c:v>
                </c:pt>
                <c:pt idx="473">
                  <c:v>0.3947</c:v>
                </c:pt>
                <c:pt idx="474">
                  <c:v>0.39589999999999997</c:v>
                </c:pt>
                <c:pt idx="475">
                  <c:v>0.39700000000000002</c:v>
                </c:pt>
                <c:pt idx="476">
                  <c:v>0.3982</c:v>
                </c:pt>
                <c:pt idx="477">
                  <c:v>0.39929999999999999</c:v>
                </c:pt>
                <c:pt idx="478">
                  <c:v>0.40050000000000002</c:v>
                </c:pt>
                <c:pt idx="479">
                  <c:v>0.40160000000000001</c:v>
                </c:pt>
                <c:pt idx="480">
                  <c:v>0.40279999999999999</c:v>
                </c:pt>
                <c:pt idx="481">
                  <c:v>0.40389999999999998</c:v>
                </c:pt>
                <c:pt idx="482">
                  <c:v>0.40510000000000002</c:v>
                </c:pt>
                <c:pt idx="483">
                  <c:v>0.40620000000000001</c:v>
                </c:pt>
                <c:pt idx="484">
                  <c:v>0.4073</c:v>
                </c:pt>
                <c:pt idx="485">
                  <c:v>0.40849999999999997</c:v>
                </c:pt>
                <c:pt idx="486">
                  <c:v>0.40960000000000002</c:v>
                </c:pt>
                <c:pt idx="487">
                  <c:v>0.4108</c:v>
                </c:pt>
                <c:pt idx="488">
                  <c:v>0.41189999999999999</c:v>
                </c:pt>
                <c:pt idx="489">
                  <c:v>0.41310000000000002</c:v>
                </c:pt>
                <c:pt idx="490">
                  <c:v>0.41420000000000001</c:v>
                </c:pt>
                <c:pt idx="491">
                  <c:v>0.41539999999999999</c:v>
                </c:pt>
                <c:pt idx="492">
                  <c:v>0.41649999999999998</c:v>
                </c:pt>
                <c:pt idx="493">
                  <c:v>0.41770000000000002</c:v>
                </c:pt>
                <c:pt idx="494">
                  <c:v>0.41880000000000001</c:v>
                </c:pt>
                <c:pt idx="495">
                  <c:v>0.42</c:v>
                </c:pt>
                <c:pt idx="496">
                  <c:v>0.42109999999999997</c:v>
                </c:pt>
                <c:pt idx="497">
                  <c:v>0.42220000000000002</c:v>
                </c:pt>
                <c:pt idx="498">
                  <c:v>0.4234</c:v>
                </c:pt>
                <c:pt idx="499">
                  <c:v>0.42449999999999999</c:v>
                </c:pt>
                <c:pt idx="500">
                  <c:v>0.42570000000000002</c:v>
                </c:pt>
                <c:pt idx="501">
                  <c:v>0.42680000000000001</c:v>
                </c:pt>
                <c:pt idx="502">
                  <c:v>0.42799999999999999</c:v>
                </c:pt>
                <c:pt idx="503">
                  <c:v>0.42909999999999998</c:v>
                </c:pt>
                <c:pt idx="504">
                  <c:v>0.43030000000000002</c:v>
                </c:pt>
                <c:pt idx="505">
                  <c:v>0.43140000000000001</c:v>
                </c:pt>
                <c:pt idx="506">
                  <c:v>0.43259999999999998</c:v>
                </c:pt>
                <c:pt idx="507">
                  <c:v>0.43369999999999997</c:v>
                </c:pt>
                <c:pt idx="508">
                  <c:v>0.43490000000000001</c:v>
                </c:pt>
                <c:pt idx="509">
                  <c:v>0.436</c:v>
                </c:pt>
                <c:pt idx="510">
                  <c:v>0.43709999999999999</c:v>
                </c:pt>
                <c:pt idx="511">
                  <c:v>0.43830000000000002</c:v>
                </c:pt>
                <c:pt idx="512">
                  <c:v>0.43940000000000001</c:v>
                </c:pt>
                <c:pt idx="513">
                  <c:v>0.44059999999999999</c:v>
                </c:pt>
                <c:pt idx="514">
                  <c:v>0.44169999999999998</c:v>
                </c:pt>
                <c:pt idx="515">
                  <c:v>0.44290000000000002</c:v>
                </c:pt>
                <c:pt idx="516">
                  <c:v>0.44400000000000001</c:v>
                </c:pt>
                <c:pt idx="517">
                  <c:v>0.44519999999999998</c:v>
                </c:pt>
                <c:pt idx="518">
                  <c:v>0.44629999999999997</c:v>
                </c:pt>
                <c:pt idx="519">
                  <c:v>0.44750000000000001</c:v>
                </c:pt>
                <c:pt idx="520">
                  <c:v>0.4486</c:v>
                </c:pt>
                <c:pt idx="521">
                  <c:v>0.44979999999999998</c:v>
                </c:pt>
                <c:pt idx="522">
                  <c:v>0.45090000000000002</c:v>
                </c:pt>
                <c:pt idx="523">
                  <c:v>0.45200000000000001</c:v>
                </c:pt>
                <c:pt idx="524">
                  <c:v>0.45319999999999999</c:v>
                </c:pt>
                <c:pt idx="525">
                  <c:v>0.45429999999999998</c:v>
                </c:pt>
                <c:pt idx="526">
                  <c:v>0.45550000000000002</c:v>
                </c:pt>
                <c:pt idx="527">
                  <c:v>0.45660000000000001</c:v>
                </c:pt>
                <c:pt idx="528">
                  <c:v>0.45779999999999998</c:v>
                </c:pt>
                <c:pt idx="529">
                  <c:v>0.45889999999999997</c:v>
                </c:pt>
                <c:pt idx="530">
                  <c:v>0.46010000000000001</c:v>
                </c:pt>
                <c:pt idx="531">
                  <c:v>0.4612</c:v>
                </c:pt>
                <c:pt idx="532">
                  <c:v>0.46239999999999998</c:v>
                </c:pt>
                <c:pt idx="533">
                  <c:v>0.46350000000000002</c:v>
                </c:pt>
                <c:pt idx="534">
                  <c:v>0.4647</c:v>
                </c:pt>
                <c:pt idx="535">
                  <c:v>0.46579999999999999</c:v>
                </c:pt>
                <c:pt idx="536">
                  <c:v>0.46689999999999998</c:v>
                </c:pt>
                <c:pt idx="537">
                  <c:v>0.46810000000000002</c:v>
                </c:pt>
                <c:pt idx="538">
                  <c:v>0.46920000000000001</c:v>
                </c:pt>
                <c:pt idx="539">
                  <c:v>0.47039999999999998</c:v>
                </c:pt>
                <c:pt idx="540">
                  <c:v>0.47149999999999997</c:v>
                </c:pt>
                <c:pt idx="541">
                  <c:v>0.47270000000000001</c:v>
                </c:pt>
                <c:pt idx="542">
                  <c:v>0.4738</c:v>
                </c:pt>
                <c:pt idx="543">
                  <c:v>0.47499999999999998</c:v>
                </c:pt>
                <c:pt idx="544">
                  <c:v>0.47610000000000002</c:v>
                </c:pt>
                <c:pt idx="545">
                  <c:v>0.4773</c:v>
                </c:pt>
                <c:pt idx="546">
                  <c:v>0.47839999999999999</c:v>
                </c:pt>
                <c:pt idx="547">
                  <c:v>0.47960000000000003</c:v>
                </c:pt>
                <c:pt idx="548">
                  <c:v>0.48070000000000002</c:v>
                </c:pt>
                <c:pt idx="549">
                  <c:v>0.48180000000000001</c:v>
                </c:pt>
                <c:pt idx="550">
                  <c:v>0.48299999999999998</c:v>
                </c:pt>
                <c:pt idx="551">
                  <c:v>0.48409999999999997</c:v>
                </c:pt>
                <c:pt idx="552">
                  <c:v>0.48530000000000001</c:v>
                </c:pt>
                <c:pt idx="553">
                  <c:v>0.4864</c:v>
                </c:pt>
                <c:pt idx="554">
                  <c:v>0.48759999999999998</c:v>
                </c:pt>
                <c:pt idx="555">
                  <c:v>0.48870000000000002</c:v>
                </c:pt>
                <c:pt idx="556">
                  <c:v>0.4899</c:v>
                </c:pt>
                <c:pt idx="557">
                  <c:v>0.49099999999999999</c:v>
                </c:pt>
                <c:pt idx="558">
                  <c:v>0.49220000000000003</c:v>
                </c:pt>
                <c:pt idx="559">
                  <c:v>0.49330000000000002</c:v>
                </c:pt>
                <c:pt idx="560">
                  <c:v>0.4945</c:v>
                </c:pt>
                <c:pt idx="561">
                  <c:v>0.49559999999999998</c:v>
                </c:pt>
                <c:pt idx="562">
                  <c:v>0.49680000000000002</c:v>
                </c:pt>
                <c:pt idx="563">
                  <c:v>0.49790000000000001</c:v>
                </c:pt>
                <c:pt idx="564">
                  <c:v>0.499</c:v>
                </c:pt>
                <c:pt idx="565">
                  <c:v>0.50019999999999998</c:v>
                </c:pt>
                <c:pt idx="566">
                  <c:v>0.50129999999999997</c:v>
                </c:pt>
                <c:pt idx="567">
                  <c:v>0.50249999999999995</c:v>
                </c:pt>
                <c:pt idx="568">
                  <c:v>0.50360000000000005</c:v>
                </c:pt>
                <c:pt idx="569">
                  <c:v>0.50480000000000003</c:v>
                </c:pt>
                <c:pt idx="570">
                  <c:v>0.50590000000000002</c:v>
                </c:pt>
                <c:pt idx="571">
                  <c:v>0.5071</c:v>
                </c:pt>
                <c:pt idx="572">
                  <c:v>0.50819999999999999</c:v>
                </c:pt>
                <c:pt idx="573">
                  <c:v>0.50939999999999996</c:v>
                </c:pt>
                <c:pt idx="574">
                  <c:v>0.51049999999999995</c:v>
                </c:pt>
                <c:pt idx="575">
                  <c:v>0.51170000000000004</c:v>
                </c:pt>
                <c:pt idx="576">
                  <c:v>0.51280000000000003</c:v>
                </c:pt>
                <c:pt idx="577">
                  <c:v>0.51390000000000002</c:v>
                </c:pt>
                <c:pt idx="578">
                  <c:v>0.5151</c:v>
                </c:pt>
                <c:pt idx="579">
                  <c:v>0.51619999999999999</c:v>
                </c:pt>
                <c:pt idx="580">
                  <c:v>0.51739999999999997</c:v>
                </c:pt>
                <c:pt idx="581">
                  <c:v>0.51849999999999996</c:v>
                </c:pt>
                <c:pt idx="582">
                  <c:v>0.51970000000000005</c:v>
                </c:pt>
                <c:pt idx="583">
                  <c:v>0.52080000000000004</c:v>
                </c:pt>
                <c:pt idx="584">
                  <c:v>0.52200000000000002</c:v>
                </c:pt>
                <c:pt idx="585">
                  <c:v>0.52310000000000001</c:v>
                </c:pt>
                <c:pt idx="586">
                  <c:v>0.52429999999999999</c:v>
                </c:pt>
                <c:pt idx="587">
                  <c:v>0.52539999999999998</c:v>
                </c:pt>
                <c:pt idx="588">
                  <c:v>0.52659999999999996</c:v>
                </c:pt>
                <c:pt idx="589">
                  <c:v>0.52769999999999995</c:v>
                </c:pt>
                <c:pt idx="590">
                  <c:v>0.52880000000000005</c:v>
                </c:pt>
                <c:pt idx="591">
                  <c:v>0.53</c:v>
                </c:pt>
                <c:pt idx="592">
                  <c:v>0.53110000000000002</c:v>
                </c:pt>
                <c:pt idx="593">
                  <c:v>0.5323</c:v>
                </c:pt>
                <c:pt idx="594">
                  <c:v>0.53339999999999999</c:v>
                </c:pt>
                <c:pt idx="595">
                  <c:v>0.53459999999999996</c:v>
                </c:pt>
                <c:pt idx="596">
                  <c:v>0.53569999999999995</c:v>
                </c:pt>
                <c:pt idx="597">
                  <c:v>0.53690000000000004</c:v>
                </c:pt>
                <c:pt idx="598">
                  <c:v>0.53800000000000003</c:v>
                </c:pt>
                <c:pt idx="599">
                  <c:v>0.53920000000000001</c:v>
                </c:pt>
                <c:pt idx="600">
                  <c:v>0.5403</c:v>
                </c:pt>
                <c:pt idx="601">
                  <c:v>0.54149999999999998</c:v>
                </c:pt>
                <c:pt idx="602">
                  <c:v>0.54259999999999997</c:v>
                </c:pt>
                <c:pt idx="603">
                  <c:v>0.54369999999999996</c:v>
                </c:pt>
                <c:pt idx="604">
                  <c:v>0.54490000000000005</c:v>
                </c:pt>
                <c:pt idx="605">
                  <c:v>0.54600000000000004</c:v>
                </c:pt>
                <c:pt idx="606">
                  <c:v>0.54720000000000002</c:v>
                </c:pt>
                <c:pt idx="607">
                  <c:v>0.54830000000000001</c:v>
                </c:pt>
                <c:pt idx="608">
                  <c:v>0.54949999999999999</c:v>
                </c:pt>
                <c:pt idx="609">
                  <c:v>0.55059999999999998</c:v>
                </c:pt>
                <c:pt idx="610">
                  <c:v>0.55179999999999996</c:v>
                </c:pt>
                <c:pt idx="611">
                  <c:v>0.55289999999999995</c:v>
                </c:pt>
                <c:pt idx="612">
                  <c:v>0.55410000000000004</c:v>
                </c:pt>
                <c:pt idx="613">
                  <c:v>0.55520000000000003</c:v>
                </c:pt>
                <c:pt idx="614">
                  <c:v>0.55640000000000001</c:v>
                </c:pt>
                <c:pt idx="615">
                  <c:v>0.5575</c:v>
                </c:pt>
                <c:pt idx="616">
                  <c:v>0.55859999999999999</c:v>
                </c:pt>
                <c:pt idx="617">
                  <c:v>0.55979999999999996</c:v>
                </c:pt>
                <c:pt idx="618">
                  <c:v>0.56089999999999995</c:v>
                </c:pt>
                <c:pt idx="619">
                  <c:v>0.56210000000000004</c:v>
                </c:pt>
                <c:pt idx="620">
                  <c:v>0.56320000000000003</c:v>
                </c:pt>
                <c:pt idx="621">
                  <c:v>0.56440000000000001</c:v>
                </c:pt>
                <c:pt idx="622">
                  <c:v>0.5655</c:v>
                </c:pt>
                <c:pt idx="623">
                  <c:v>0.56669999999999998</c:v>
                </c:pt>
                <c:pt idx="624">
                  <c:v>0.56779999999999997</c:v>
                </c:pt>
                <c:pt idx="625">
                  <c:v>0.56899999999999995</c:v>
                </c:pt>
                <c:pt idx="626">
                  <c:v>0.57010000000000005</c:v>
                </c:pt>
                <c:pt idx="627">
                  <c:v>0.57130000000000003</c:v>
                </c:pt>
                <c:pt idx="628">
                  <c:v>0.57240000000000002</c:v>
                </c:pt>
                <c:pt idx="629">
                  <c:v>0.57350000000000001</c:v>
                </c:pt>
                <c:pt idx="630">
                  <c:v>0.57469999999999999</c:v>
                </c:pt>
                <c:pt idx="631">
                  <c:v>0.57579999999999998</c:v>
                </c:pt>
                <c:pt idx="632">
                  <c:v>0.57699999999999996</c:v>
                </c:pt>
                <c:pt idx="633">
                  <c:v>0.57809999999999995</c:v>
                </c:pt>
                <c:pt idx="634">
                  <c:v>0.57930000000000004</c:v>
                </c:pt>
                <c:pt idx="635">
                  <c:v>0.58040000000000003</c:v>
                </c:pt>
                <c:pt idx="636">
                  <c:v>0.58160000000000001</c:v>
                </c:pt>
                <c:pt idx="637">
                  <c:v>0.5827</c:v>
                </c:pt>
                <c:pt idx="638">
                  <c:v>0.58389999999999997</c:v>
                </c:pt>
                <c:pt idx="639">
                  <c:v>0.58499999999999996</c:v>
                </c:pt>
                <c:pt idx="640">
                  <c:v>0.58620000000000005</c:v>
                </c:pt>
                <c:pt idx="641">
                  <c:v>0.58730000000000004</c:v>
                </c:pt>
                <c:pt idx="642">
                  <c:v>0.58840000000000003</c:v>
                </c:pt>
                <c:pt idx="643">
                  <c:v>0.58960000000000001</c:v>
                </c:pt>
                <c:pt idx="644">
                  <c:v>0.5907</c:v>
                </c:pt>
                <c:pt idx="645">
                  <c:v>0.59189999999999998</c:v>
                </c:pt>
                <c:pt idx="646">
                  <c:v>0.59299999999999997</c:v>
                </c:pt>
                <c:pt idx="647">
                  <c:v>0.59419999999999995</c:v>
                </c:pt>
                <c:pt idx="648">
                  <c:v>0.59530000000000005</c:v>
                </c:pt>
                <c:pt idx="649">
                  <c:v>0.59650000000000003</c:v>
                </c:pt>
                <c:pt idx="650">
                  <c:v>0.59760000000000002</c:v>
                </c:pt>
                <c:pt idx="651">
                  <c:v>0.5988</c:v>
                </c:pt>
                <c:pt idx="652">
                  <c:v>0.59989999999999999</c:v>
                </c:pt>
                <c:pt idx="653">
                  <c:v>0.60109999999999997</c:v>
                </c:pt>
                <c:pt idx="654">
                  <c:v>0.60219999999999996</c:v>
                </c:pt>
                <c:pt idx="655">
                  <c:v>0.60329999999999995</c:v>
                </c:pt>
                <c:pt idx="656">
                  <c:v>0.60450000000000004</c:v>
                </c:pt>
                <c:pt idx="657">
                  <c:v>0.60560000000000003</c:v>
                </c:pt>
                <c:pt idx="658">
                  <c:v>0.60680000000000001</c:v>
                </c:pt>
                <c:pt idx="659">
                  <c:v>0.6079</c:v>
                </c:pt>
                <c:pt idx="660">
                  <c:v>0.60909999999999997</c:v>
                </c:pt>
                <c:pt idx="661">
                  <c:v>0.61019999999999996</c:v>
                </c:pt>
                <c:pt idx="662">
                  <c:v>0.61140000000000005</c:v>
                </c:pt>
                <c:pt idx="663">
                  <c:v>0.61250000000000004</c:v>
                </c:pt>
                <c:pt idx="664">
                  <c:v>0.61370000000000002</c:v>
                </c:pt>
                <c:pt idx="665">
                  <c:v>0.61480000000000001</c:v>
                </c:pt>
                <c:pt idx="666">
                  <c:v>0.61599999999999999</c:v>
                </c:pt>
                <c:pt idx="667">
                  <c:v>0.61709999999999998</c:v>
                </c:pt>
                <c:pt idx="668">
                  <c:v>0.61819999999999997</c:v>
                </c:pt>
                <c:pt idx="669">
                  <c:v>0.61939999999999995</c:v>
                </c:pt>
                <c:pt idx="670">
                  <c:v>0.62050000000000005</c:v>
                </c:pt>
                <c:pt idx="671">
                  <c:v>0.62170000000000003</c:v>
                </c:pt>
                <c:pt idx="672">
                  <c:v>0.62280000000000002</c:v>
                </c:pt>
                <c:pt idx="673">
                  <c:v>0.624</c:v>
                </c:pt>
                <c:pt idx="674">
                  <c:v>0.62509999999999999</c:v>
                </c:pt>
                <c:pt idx="675">
                  <c:v>0.62629999999999997</c:v>
                </c:pt>
                <c:pt idx="676">
                  <c:v>0.62739999999999996</c:v>
                </c:pt>
                <c:pt idx="677">
                  <c:v>0.62860000000000005</c:v>
                </c:pt>
                <c:pt idx="678">
                  <c:v>0.62970000000000004</c:v>
                </c:pt>
                <c:pt idx="679">
                  <c:v>0.63090000000000002</c:v>
                </c:pt>
                <c:pt idx="680">
                  <c:v>0.63200000000000001</c:v>
                </c:pt>
                <c:pt idx="681">
                  <c:v>0.63319999999999999</c:v>
                </c:pt>
                <c:pt idx="682">
                  <c:v>0.63429999999999997</c:v>
                </c:pt>
                <c:pt idx="683">
                  <c:v>0.63539999999999996</c:v>
                </c:pt>
                <c:pt idx="684">
                  <c:v>0.63660000000000005</c:v>
                </c:pt>
                <c:pt idx="685">
                  <c:v>0.63770000000000004</c:v>
                </c:pt>
                <c:pt idx="686">
                  <c:v>0.63890000000000002</c:v>
                </c:pt>
                <c:pt idx="687">
                  <c:v>0.64</c:v>
                </c:pt>
                <c:pt idx="688">
                  <c:v>0.64119999999999999</c:v>
                </c:pt>
                <c:pt idx="689">
                  <c:v>0.64229999999999998</c:v>
                </c:pt>
                <c:pt idx="690">
                  <c:v>0.64349999999999996</c:v>
                </c:pt>
                <c:pt idx="691">
                  <c:v>0.64459999999999995</c:v>
                </c:pt>
                <c:pt idx="692">
                  <c:v>0.64580000000000004</c:v>
                </c:pt>
                <c:pt idx="693">
                  <c:v>0.64690000000000003</c:v>
                </c:pt>
                <c:pt idx="694">
                  <c:v>0.64810000000000001</c:v>
                </c:pt>
                <c:pt idx="695">
                  <c:v>0.6492</c:v>
                </c:pt>
                <c:pt idx="696">
                  <c:v>0.65029999999999999</c:v>
                </c:pt>
                <c:pt idx="697">
                  <c:v>0.65149999999999997</c:v>
                </c:pt>
                <c:pt idx="698">
                  <c:v>0.65259999999999996</c:v>
                </c:pt>
                <c:pt idx="699">
                  <c:v>0.65380000000000005</c:v>
                </c:pt>
                <c:pt idx="700">
                  <c:v>0.65490000000000004</c:v>
                </c:pt>
                <c:pt idx="701">
                  <c:v>0.65610000000000002</c:v>
                </c:pt>
                <c:pt idx="702">
                  <c:v>0.65720000000000001</c:v>
                </c:pt>
                <c:pt idx="703">
                  <c:v>0.65839999999999999</c:v>
                </c:pt>
                <c:pt idx="704">
                  <c:v>0.65949999999999998</c:v>
                </c:pt>
                <c:pt idx="705">
                  <c:v>0.66069999999999995</c:v>
                </c:pt>
                <c:pt idx="706">
                  <c:v>0.66180000000000005</c:v>
                </c:pt>
                <c:pt idx="707">
                  <c:v>0.66300000000000003</c:v>
                </c:pt>
                <c:pt idx="708">
                  <c:v>0.66410000000000002</c:v>
                </c:pt>
                <c:pt idx="709">
                  <c:v>0.66520000000000001</c:v>
                </c:pt>
                <c:pt idx="710">
                  <c:v>0.66639999999999999</c:v>
                </c:pt>
                <c:pt idx="711">
                  <c:v>0.66749999999999998</c:v>
                </c:pt>
                <c:pt idx="712">
                  <c:v>0.66869999999999996</c:v>
                </c:pt>
                <c:pt idx="713">
                  <c:v>0.66979999999999995</c:v>
                </c:pt>
                <c:pt idx="714">
                  <c:v>0.67100000000000004</c:v>
                </c:pt>
                <c:pt idx="715">
                  <c:v>0.67210000000000003</c:v>
                </c:pt>
                <c:pt idx="716">
                  <c:v>0.67330000000000001</c:v>
                </c:pt>
                <c:pt idx="717">
                  <c:v>0.6744</c:v>
                </c:pt>
                <c:pt idx="718">
                  <c:v>0.67559999999999998</c:v>
                </c:pt>
                <c:pt idx="719">
                  <c:v>0.67669999999999997</c:v>
                </c:pt>
                <c:pt idx="720">
                  <c:v>0.67789999999999995</c:v>
                </c:pt>
                <c:pt idx="721">
                  <c:v>0.67900000000000005</c:v>
                </c:pt>
                <c:pt idx="722">
                  <c:v>0.68010000000000004</c:v>
                </c:pt>
                <c:pt idx="723">
                  <c:v>0.68130000000000002</c:v>
                </c:pt>
                <c:pt idx="724">
                  <c:v>0.68240000000000001</c:v>
                </c:pt>
                <c:pt idx="725">
                  <c:v>0.68359999999999999</c:v>
                </c:pt>
                <c:pt idx="726">
                  <c:v>0.68469999999999998</c:v>
                </c:pt>
                <c:pt idx="727">
                  <c:v>0.68589999999999995</c:v>
                </c:pt>
                <c:pt idx="728">
                  <c:v>0.68700000000000006</c:v>
                </c:pt>
                <c:pt idx="729">
                  <c:v>0.68820000000000003</c:v>
                </c:pt>
                <c:pt idx="730">
                  <c:v>0.68930000000000002</c:v>
                </c:pt>
                <c:pt idx="731">
                  <c:v>0.6905</c:v>
                </c:pt>
                <c:pt idx="732">
                  <c:v>0.69159999999999999</c:v>
                </c:pt>
                <c:pt idx="733">
                  <c:v>0.69279999999999997</c:v>
                </c:pt>
                <c:pt idx="734">
                  <c:v>0.69389999999999996</c:v>
                </c:pt>
                <c:pt idx="735">
                  <c:v>0.69499999999999995</c:v>
                </c:pt>
                <c:pt idx="736">
                  <c:v>0.69620000000000004</c:v>
                </c:pt>
                <c:pt idx="737">
                  <c:v>0.69730000000000003</c:v>
                </c:pt>
                <c:pt idx="738">
                  <c:v>0.69850000000000001</c:v>
                </c:pt>
                <c:pt idx="739">
                  <c:v>0.6996</c:v>
                </c:pt>
                <c:pt idx="740">
                  <c:v>0.70079999999999998</c:v>
                </c:pt>
                <c:pt idx="741">
                  <c:v>0.70189999999999997</c:v>
                </c:pt>
                <c:pt idx="742">
                  <c:v>0.70309999999999995</c:v>
                </c:pt>
                <c:pt idx="743">
                  <c:v>0.70420000000000005</c:v>
                </c:pt>
                <c:pt idx="744">
                  <c:v>0.70540000000000003</c:v>
                </c:pt>
                <c:pt idx="745">
                  <c:v>0.70650000000000002</c:v>
                </c:pt>
                <c:pt idx="746">
                  <c:v>0.7077</c:v>
                </c:pt>
                <c:pt idx="747">
                  <c:v>0.70879999999999999</c:v>
                </c:pt>
                <c:pt idx="748">
                  <c:v>0.70989999999999998</c:v>
                </c:pt>
                <c:pt idx="749">
                  <c:v>0.71109999999999995</c:v>
                </c:pt>
                <c:pt idx="750">
                  <c:v>0.71220000000000006</c:v>
                </c:pt>
                <c:pt idx="751">
                  <c:v>0.71340000000000003</c:v>
                </c:pt>
                <c:pt idx="752">
                  <c:v>0.71450000000000002</c:v>
                </c:pt>
                <c:pt idx="753">
                  <c:v>0.7157</c:v>
                </c:pt>
                <c:pt idx="754">
                  <c:v>0.71679999999999999</c:v>
                </c:pt>
                <c:pt idx="755">
                  <c:v>0.71799999999999997</c:v>
                </c:pt>
                <c:pt idx="756">
                  <c:v>0.71909999999999996</c:v>
                </c:pt>
                <c:pt idx="757">
                  <c:v>0.72030000000000005</c:v>
                </c:pt>
                <c:pt idx="758">
                  <c:v>0.72140000000000004</c:v>
                </c:pt>
                <c:pt idx="759">
                  <c:v>0.72260000000000002</c:v>
                </c:pt>
                <c:pt idx="760">
                  <c:v>0.72370000000000001</c:v>
                </c:pt>
                <c:pt idx="761">
                  <c:v>0.7248</c:v>
                </c:pt>
                <c:pt idx="762">
                  <c:v>0.72599999999999998</c:v>
                </c:pt>
                <c:pt idx="763">
                  <c:v>0.72709999999999997</c:v>
                </c:pt>
                <c:pt idx="764">
                  <c:v>0.72829999999999995</c:v>
                </c:pt>
                <c:pt idx="765">
                  <c:v>0.72940000000000005</c:v>
                </c:pt>
                <c:pt idx="766">
                  <c:v>0.73060000000000003</c:v>
                </c:pt>
                <c:pt idx="767">
                  <c:v>0.73170000000000002</c:v>
                </c:pt>
                <c:pt idx="768">
                  <c:v>0.7329</c:v>
                </c:pt>
                <c:pt idx="769">
                  <c:v>0.73399999999999999</c:v>
                </c:pt>
                <c:pt idx="770">
                  <c:v>0.73519999999999996</c:v>
                </c:pt>
                <c:pt idx="771">
                  <c:v>0.73629999999999995</c:v>
                </c:pt>
                <c:pt idx="772">
                  <c:v>0.73750000000000004</c:v>
                </c:pt>
                <c:pt idx="773">
                  <c:v>0.73860000000000003</c:v>
                </c:pt>
                <c:pt idx="774">
                  <c:v>0.73970000000000002</c:v>
                </c:pt>
                <c:pt idx="775">
                  <c:v>0.7409</c:v>
                </c:pt>
                <c:pt idx="776">
                  <c:v>0.74199999999999999</c:v>
                </c:pt>
                <c:pt idx="777">
                  <c:v>0.74319999999999997</c:v>
                </c:pt>
                <c:pt idx="778">
                  <c:v>0.74429999999999996</c:v>
                </c:pt>
                <c:pt idx="779">
                  <c:v>0.74550000000000005</c:v>
                </c:pt>
                <c:pt idx="780">
                  <c:v>0.74660000000000004</c:v>
                </c:pt>
                <c:pt idx="781">
                  <c:v>0.74780000000000002</c:v>
                </c:pt>
                <c:pt idx="782">
                  <c:v>0.74890000000000001</c:v>
                </c:pt>
                <c:pt idx="783">
                  <c:v>0.75009999999999999</c:v>
                </c:pt>
                <c:pt idx="784">
                  <c:v>0.75119999999999998</c:v>
                </c:pt>
                <c:pt idx="785">
                  <c:v>0.75239999999999996</c:v>
                </c:pt>
                <c:pt idx="786">
                  <c:v>0.75349999999999995</c:v>
                </c:pt>
                <c:pt idx="787">
                  <c:v>0.75470000000000004</c:v>
                </c:pt>
                <c:pt idx="788">
                  <c:v>0.75580000000000003</c:v>
                </c:pt>
                <c:pt idx="789">
                  <c:v>0.75690000000000002</c:v>
                </c:pt>
                <c:pt idx="790">
                  <c:v>0.7581</c:v>
                </c:pt>
                <c:pt idx="791">
                  <c:v>0.75919999999999999</c:v>
                </c:pt>
                <c:pt idx="792">
                  <c:v>0.76039999999999996</c:v>
                </c:pt>
                <c:pt idx="793">
                  <c:v>0.76149999999999995</c:v>
                </c:pt>
                <c:pt idx="794">
                  <c:v>0.76270000000000004</c:v>
                </c:pt>
                <c:pt idx="795">
                  <c:v>0.76380000000000003</c:v>
                </c:pt>
                <c:pt idx="796">
                  <c:v>0.76500000000000001</c:v>
                </c:pt>
                <c:pt idx="797">
                  <c:v>0.7661</c:v>
                </c:pt>
                <c:pt idx="798">
                  <c:v>0.76729999999999998</c:v>
                </c:pt>
                <c:pt idx="799">
                  <c:v>0.76839999999999997</c:v>
                </c:pt>
                <c:pt idx="800">
                  <c:v>0.76959999999999995</c:v>
                </c:pt>
                <c:pt idx="801">
                  <c:v>0.77070000000000005</c:v>
                </c:pt>
                <c:pt idx="802">
                  <c:v>0.77180000000000004</c:v>
                </c:pt>
                <c:pt idx="803">
                  <c:v>0.77300000000000002</c:v>
                </c:pt>
                <c:pt idx="804">
                  <c:v>0.77410000000000001</c:v>
                </c:pt>
                <c:pt idx="805">
                  <c:v>0.77529999999999999</c:v>
                </c:pt>
                <c:pt idx="806">
                  <c:v>0.77639999999999998</c:v>
                </c:pt>
                <c:pt idx="807">
                  <c:v>0.77759999999999996</c:v>
                </c:pt>
                <c:pt idx="808">
                  <c:v>0.77869999999999995</c:v>
                </c:pt>
                <c:pt idx="809">
                  <c:v>0.77990000000000004</c:v>
                </c:pt>
                <c:pt idx="810">
                  <c:v>0.78100000000000003</c:v>
                </c:pt>
                <c:pt idx="811">
                  <c:v>0.78220000000000001</c:v>
                </c:pt>
                <c:pt idx="812">
                  <c:v>0.7833</c:v>
                </c:pt>
                <c:pt idx="813">
                  <c:v>0.78449999999999998</c:v>
                </c:pt>
                <c:pt idx="814">
                  <c:v>0.78559999999999997</c:v>
                </c:pt>
                <c:pt idx="815">
                  <c:v>0.78669999999999995</c:v>
                </c:pt>
                <c:pt idx="816">
                  <c:v>0.78790000000000004</c:v>
                </c:pt>
                <c:pt idx="817">
                  <c:v>0.78900000000000003</c:v>
                </c:pt>
                <c:pt idx="818">
                  <c:v>0.79020000000000001</c:v>
                </c:pt>
                <c:pt idx="819">
                  <c:v>0.7913</c:v>
                </c:pt>
                <c:pt idx="820">
                  <c:v>0.79249999999999998</c:v>
                </c:pt>
                <c:pt idx="821">
                  <c:v>0.79359999999999997</c:v>
                </c:pt>
                <c:pt idx="822">
                  <c:v>0.79479999999999995</c:v>
                </c:pt>
                <c:pt idx="823">
                  <c:v>0.79590000000000005</c:v>
                </c:pt>
                <c:pt idx="824">
                  <c:v>0.79710000000000003</c:v>
                </c:pt>
                <c:pt idx="825">
                  <c:v>0.79820000000000002</c:v>
                </c:pt>
                <c:pt idx="826">
                  <c:v>0.7994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0.80279999999999996</c:v>
                </c:pt>
                <c:pt idx="830">
                  <c:v>0.80389999999999995</c:v>
                </c:pt>
                <c:pt idx="831">
                  <c:v>0.80510000000000004</c:v>
                </c:pt>
                <c:pt idx="832">
                  <c:v>0.80620000000000003</c:v>
                </c:pt>
                <c:pt idx="833">
                  <c:v>0.80740000000000001</c:v>
                </c:pt>
                <c:pt idx="834">
                  <c:v>0.8085</c:v>
                </c:pt>
                <c:pt idx="835">
                  <c:v>0.80969999999999998</c:v>
                </c:pt>
                <c:pt idx="836">
                  <c:v>0.81079999999999997</c:v>
                </c:pt>
                <c:pt idx="837">
                  <c:v>0.81200000000000006</c:v>
                </c:pt>
                <c:pt idx="838">
                  <c:v>0.81310000000000004</c:v>
                </c:pt>
                <c:pt idx="839">
                  <c:v>0.81430000000000002</c:v>
                </c:pt>
                <c:pt idx="840">
                  <c:v>0.81540000000000001</c:v>
                </c:pt>
                <c:pt idx="841">
                  <c:v>0.8165</c:v>
                </c:pt>
                <c:pt idx="842">
                  <c:v>0.81769999999999998</c:v>
                </c:pt>
                <c:pt idx="843">
                  <c:v>0.81879999999999997</c:v>
                </c:pt>
                <c:pt idx="844">
                  <c:v>0.82</c:v>
                </c:pt>
                <c:pt idx="845">
                  <c:v>0.82110000000000005</c:v>
                </c:pt>
                <c:pt idx="846">
                  <c:v>0.82230000000000003</c:v>
                </c:pt>
                <c:pt idx="847">
                  <c:v>0.82340000000000002</c:v>
                </c:pt>
                <c:pt idx="848">
                  <c:v>0.8246</c:v>
                </c:pt>
                <c:pt idx="849">
                  <c:v>0.82569999999999999</c:v>
                </c:pt>
                <c:pt idx="850">
                  <c:v>0.82689999999999997</c:v>
                </c:pt>
                <c:pt idx="851">
                  <c:v>0.82799999999999996</c:v>
                </c:pt>
                <c:pt idx="852">
                  <c:v>0.82920000000000005</c:v>
                </c:pt>
                <c:pt idx="853">
                  <c:v>0.83030000000000004</c:v>
                </c:pt>
                <c:pt idx="854">
                  <c:v>0.83140000000000003</c:v>
                </c:pt>
                <c:pt idx="855">
                  <c:v>0.83260000000000001</c:v>
                </c:pt>
                <c:pt idx="856">
                  <c:v>0.8337</c:v>
                </c:pt>
                <c:pt idx="857">
                  <c:v>0.83489999999999998</c:v>
                </c:pt>
                <c:pt idx="858">
                  <c:v>0.83599999999999997</c:v>
                </c:pt>
                <c:pt idx="859">
                  <c:v>0.83720000000000006</c:v>
                </c:pt>
                <c:pt idx="860">
                  <c:v>0.83830000000000005</c:v>
                </c:pt>
                <c:pt idx="861">
                  <c:v>0.83950000000000002</c:v>
                </c:pt>
                <c:pt idx="862">
                  <c:v>0.84060000000000001</c:v>
                </c:pt>
                <c:pt idx="863">
                  <c:v>0.84179999999999999</c:v>
                </c:pt>
                <c:pt idx="864">
                  <c:v>0.84289999999999998</c:v>
                </c:pt>
                <c:pt idx="865">
                  <c:v>0.84409999999999996</c:v>
                </c:pt>
                <c:pt idx="866">
                  <c:v>0.84519999999999995</c:v>
                </c:pt>
                <c:pt idx="867">
                  <c:v>0.84630000000000005</c:v>
                </c:pt>
              </c:numCache>
            </c:numRef>
          </c:xVal>
          <c:yVal>
            <c:numRef>
              <c:f>'Gaussian beam 100fC@200kV'!$C$3:$C$870</c:f>
              <c:numCache>
                <c:formatCode>0.00E+00</c:formatCode>
                <c:ptCount val="868"/>
                <c:pt idx="0">
                  <c:v>7.3790000000000003E-9</c:v>
                </c:pt>
                <c:pt idx="1">
                  <c:v>7.3829999999999998E-9</c:v>
                </c:pt>
                <c:pt idx="2">
                  <c:v>7.5040000000000006E-9</c:v>
                </c:pt>
                <c:pt idx="3">
                  <c:v>7.5909999999999999E-9</c:v>
                </c:pt>
                <c:pt idx="4">
                  <c:v>7.6839999999999995E-9</c:v>
                </c:pt>
                <c:pt idx="5">
                  <c:v>7.7650000000000004E-9</c:v>
                </c:pt>
                <c:pt idx="6">
                  <c:v>7.7370000000000001E-9</c:v>
                </c:pt>
                <c:pt idx="7">
                  <c:v>7.8179999999999993E-9</c:v>
                </c:pt>
                <c:pt idx="8">
                  <c:v>7.9520000000000007E-9</c:v>
                </c:pt>
                <c:pt idx="9">
                  <c:v>7.9889999999999996E-9</c:v>
                </c:pt>
                <c:pt idx="10">
                  <c:v>8.001E-9</c:v>
                </c:pt>
                <c:pt idx="11">
                  <c:v>7.9029999999999997E-9</c:v>
                </c:pt>
                <c:pt idx="12">
                  <c:v>7.9349999999999996E-9</c:v>
                </c:pt>
                <c:pt idx="13">
                  <c:v>8.0030000000000006E-9</c:v>
                </c:pt>
                <c:pt idx="14">
                  <c:v>8.036E-9</c:v>
                </c:pt>
                <c:pt idx="15">
                  <c:v>8.055E-9</c:v>
                </c:pt>
                <c:pt idx="16">
                  <c:v>8.0679999999999998E-9</c:v>
                </c:pt>
                <c:pt idx="17">
                  <c:v>8.1020000000000004E-9</c:v>
                </c:pt>
                <c:pt idx="18">
                  <c:v>8.1370000000000003E-9</c:v>
                </c:pt>
                <c:pt idx="19">
                  <c:v>8.1680000000000007E-9</c:v>
                </c:pt>
                <c:pt idx="20">
                  <c:v>8.1699999999999997E-9</c:v>
                </c:pt>
                <c:pt idx="21">
                  <c:v>8.1739999999999993E-9</c:v>
                </c:pt>
                <c:pt idx="22">
                  <c:v>8.2109999999999999E-9</c:v>
                </c:pt>
                <c:pt idx="23">
                  <c:v>8.2249999999999992E-9</c:v>
                </c:pt>
                <c:pt idx="24">
                  <c:v>8.2380000000000007E-9</c:v>
                </c:pt>
                <c:pt idx="25">
                  <c:v>8.2429999999999998E-9</c:v>
                </c:pt>
                <c:pt idx="26">
                  <c:v>8.2789999999999992E-9</c:v>
                </c:pt>
                <c:pt idx="27">
                  <c:v>8.2860000000000005E-9</c:v>
                </c:pt>
                <c:pt idx="28">
                  <c:v>8.3240000000000006E-9</c:v>
                </c:pt>
                <c:pt idx="29">
                  <c:v>8.3329999999999992E-9</c:v>
                </c:pt>
                <c:pt idx="30">
                  <c:v>8.3440000000000001E-9</c:v>
                </c:pt>
                <c:pt idx="31">
                  <c:v>8.3560000000000005E-9</c:v>
                </c:pt>
                <c:pt idx="32">
                  <c:v>8.3709999999999993E-9</c:v>
                </c:pt>
                <c:pt idx="33">
                  <c:v>8.3889999999999999E-9</c:v>
                </c:pt>
                <c:pt idx="34">
                  <c:v>8.4100000000000005E-9</c:v>
                </c:pt>
                <c:pt idx="35">
                  <c:v>8.4559999999999998E-9</c:v>
                </c:pt>
                <c:pt idx="36">
                  <c:v>8.4849999999999995E-9</c:v>
                </c:pt>
                <c:pt idx="37">
                  <c:v>8.5210000000000007E-9</c:v>
                </c:pt>
                <c:pt idx="38">
                  <c:v>8.5630000000000003E-9</c:v>
                </c:pt>
                <c:pt idx="39">
                  <c:v>8.6140000000000002E-9</c:v>
                </c:pt>
                <c:pt idx="40">
                  <c:v>8.6740000000000004E-9</c:v>
                </c:pt>
                <c:pt idx="41">
                  <c:v>8.7449999999999999E-9</c:v>
                </c:pt>
                <c:pt idx="42">
                  <c:v>8.8219999999999995E-9</c:v>
                </c:pt>
                <c:pt idx="43">
                  <c:v>8.9239999999999994E-9</c:v>
                </c:pt>
                <c:pt idx="44">
                  <c:v>9.0710000000000006E-9</c:v>
                </c:pt>
                <c:pt idx="45">
                  <c:v>9.212E-9</c:v>
                </c:pt>
                <c:pt idx="46">
                  <c:v>9.3790000000000008E-9</c:v>
                </c:pt>
                <c:pt idx="47">
                  <c:v>9.5779999999999998E-9</c:v>
                </c:pt>
                <c:pt idx="48">
                  <c:v>9.8350000000000001E-9</c:v>
                </c:pt>
                <c:pt idx="49">
                  <c:v>1.0120000000000001E-8</c:v>
                </c:pt>
                <c:pt idx="50">
                  <c:v>1.044E-8</c:v>
                </c:pt>
                <c:pt idx="51">
                  <c:v>1.083E-8</c:v>
                </c:pt>
                <c:pt idx="52">
                  <c:v>1.1269999999999999E-8</c:v>
                </c:pt>
                <c:pt idx="53">
                  <c:v>1.178E-8</c:v>
                </c:pt>
                <c:pt idx="54">
                  <c:v>1.2369999999999999E-8</c:v>
                </c:pt>
                <c:pt idx="55">
                  <c:v>1.3049999999999999E-8</c:v>
                </c:pt>
                <c:pt idx="56">
                  <c:v>1.383E-8</c:v>
                </c:pt>
                <c:pt idx="57">
                  <c:v>1.4710000000000001E-8</c:v>
                </c:pt>
                <c:pt idx="58">
                  <c:v>1.571E-8</c:v>
                </c:pt>
                <c:pt idx="59">
                  <c:v>1.6840000000000001E-8</c:v>
                </c:pt>
                <c:pt idx="60">
                  <c:v>1.8110000000000001E-8</c:v>
                </c:pt>
                <c:pt idx="61">
                  <c:v>1.953E-8</c:v>
                </c:pt>
                <c:pt idx="62">
                  <c:v>2.112E-8</c:v>
                </c:pt>
                <c:pt idx="63">
                  <c:v>2.29E-8</c:v>
                </c:pt>
                <c:pt idx="64">
                  <c:v>2.489E-8</c:v>
                </c:pt>
                <c:pt idx="65">
                  <c:v>2.7100000000000001E-8</c:v>
                </c:pt>
                <c:pt idx="66">
                  <c:v>2.9589999999999999E-8</c:v>
                </c:pt>
                <c:pt idx="67">
                  <c:v>3.2390000000000001E-8</c:v>
                </c:pt>
                <c:pt idx="68">
                  <c:v>3.5539999999999999E-8</c:v>
                </c:pt>
                <c:pt idx="69">
                  <c:v>3.9080000000000003E-8</c:v>
                </c:pt>
                <c:pt idx="70">
                  <c:v>4.3070000000000001E-8</c:v>
                </c:pt>
                <c:pt idx="71">
                  <c:v>4.7570000000000002E-8</c:v>
                </c:pt>
                <c:pt idx="72">
                  <c:v>5.2609999999999999E-8</c:v>
                </c:pt>
                <c:pt idx="73">
                  <c:v>5.8229999999999999E-8</c:v>
                </c:pt>
                <c:pt idx="74">
                  <c:v>6.4449999999999998E-8</c:v>
                </c:pt>
                <c:pt idx="75">
                  <c:v>7.1309999999999995E-8</c:v>
                </c:pt>
                <c:pt idx="76">
                  <c:v>7.8839999999999997E-8</c:v>
                </c:pt>
                <c:pt idx="77">
                  <c:v>8.706E-8</c:v>
                </c:pt>
                <c:pt idx="78">
                  <c:v>9.5949999999999996E-8</c:v>
                </c:pt>
                <c:pt idx="79">
                  <c:v>1.055E-7</c:v>
                </c:pt>
                <c:pt idx="80">
                  <c:v>1.157E-7</c:v>
                </c:pt>
                <c:pt idx="81">
                  <c:v>1.2660000000000001E-7</c:v>
                </c:pt>
                <c:pt idx="82">
                  <c:v>1.3799999999999999E-7</c:v>
                </c:pt>
                <c:pt idx="83">
                  <c:v>1.501E-7</c:v>
                </c:pt>
                <c:pt idx="84">
                  <c:v>1.6259999999999999E-7</c:v>
                </c:pt>
                <c:pt idx="85">
                  <c:v>1.7560000000000001E-7</c:v>
                </c:pt>
                <c:pt idx="86">
                  <c:v>1.8900000000000001E-7</c:v>
                </c:pt>
                <c:pt idx="87">
                  <c:v>2.0270000000000001E-7</c:v>
                </c:pt>
                <c:pt idx="88">
                  <c:v>2.1680000000000001E-7</c:v>
                </c:pt>
                <c:pt idx="89">
                  <c:v>2.311E-7</c:v>
                </c:pt>
                <c:pt idx="90">
                  <c:v>2.4550000000000002E-7</c:v>
                </c:pt>
                <c:pt idx="91">
                  <c:v>2.6020000000000001E-7</c:v>
                </c:pt>
                <c:pt idx="92">
                  <c:v>2.7490000000000001E-7</c:v>
                </c:pt>
                <c:pt idx="93">
                  <c:v>2.896E-7</c:v>
                </c:pt>
                <c:pt idx="94">
                  <c:v>3.0429999999999999E-7</c:v>
                </c:pt>
                <c:pt idx="95">
                  <c:v>3.1899999999999998E-7</c:v>
                </c:pt>
                <c:pt idx="96">
                  <c:v>3.3369999999999998E-7</c:v>
                </c:pt>
                <c:pt idx="97">
                  <c:v>3.4830000000000002E-7</c:v>
                </c:pt>
                <c:pt idx="98">
                  <c:v>3.6279999999999999E-7</c:v>
                </c:pt>
                <c:pt idx="99">
                  <c:v>3.7730000000000002E-7</c:v>
                </c:pt>
                <c:pt idx="100">
                  <c:v>3.918E-7</c:v>
                </c:pt>
                <c:pt idx="101">
                  <c:v>4.0620000000000002E-7</c:v>
                </c:pt>
                <c:pt idx="102">
                  <c:v>4.207E-7</c:v>
                </c:pt>
                <c:pt idx="103">
                  <c:v>4.3519999999999998E-7</c:v>
                </c:pt>
                <c:pt idx="104">
                  <c:v>4.4990000000000003E-7</c:v>
                </c:pt>
                <c:pt idx="105">
                  <c:v>4.6479999999999998E-7</c:v>
                </c:pt>
                <c:pt idx="106">
                  <c:v>4.7999999999999996E-7</c:v>
                </c:pt>
                <c:pt idx="107">
                  <c:v>4.9549999999999996E-7</c:v>
                </c:pt>
                <c:pt idx="108">
                  <c:v>5.1149999999999999E-7</c:v>
                </c:pt>
                <c:pt idx="109">
                  <c:v>5.2789999999999996E-7</c:v>
                </c:pt>
                <c:pt idx="110">
                  <c:v>5.4499999999999997E-7</c:v>
                </c:pt>
                <c:pt idx="111">
                  <c:v>5.6280000000000004E-7</c:v>
                </c:pt>
                <c:pt idx="112">
                  <c:v>5.8139999999999995E-7</c:v>
                </c:pt>
                <c:pt idx="113">
                  <c:v>6.0090000000000004E-7</c:v>
                </c:pt>
                <c:pt idx="114">
                  <c:v>6.2119999999999998E-7</c:v>
                </c:pt>
                <c:pt idx="115">
                  <c:v>6.426E-7</c:v>
                </c:pt>
                <c:pt idx="116">
                  <c:v>6.6499999999999999E-7</c:v>
                </c:pt>
                <c:pt idx="117">
                  <c:v>6.8849999999999995E-7</c:v>
                </c:pt>
                <c:pt idx="118">
                  <c:v>7.1299999999999999E-7</c:v>
                </c:pt>
                <c:pt idx="119">
                  <c:v>7.3860000000000001E-7</c:v>
                </c:pt>
                <c:pt idx="120">
                  <c:v>7.6540000000000001E-7</c:v>
                </c:pt>
                <c:pt idx="121">
                  <c:v>7.9319999999999998E-7</c:v>
                </c:pt>
                <c:pt idx="122">
                  <c:v>8.2190000000000002E-7</c:v>
                </c:pt>
                <c:pt idx="123">
                  <c:v>8.5170000000000004E-7</c:v>
                </c:pt>
                <c:pt idx="124">
                  <c:v>8.8230000000000001E-7</c:v>
                </c:pt>
                <c:pt idx="125">
                  <c:v>9.1380000000000004E-7</c:v>
                </c:pt>
                <c:pt idx="126">
                  <c:v>9.4590000000000002E-7</c:v>
                </c:pt>
                <c:pt idx="127">
                  <c:v>9.7870000000000005E-7</c:v>
                </c:pt>
                <c:pt idx="128">
                  <c:v>1.012E-6</c:v>
                </c:pt>
                <c:pt idx="129">
                  <c:v>1.046E-6</c:v>
                </c:pt>
                <c:pt idx="130">
                  <c:v>1.08E-6</c:v>
                </c:pt>
                <c:pt idx="131">
                  <c:v>1.114E-6</c:v>
                </c:pt>
                <c:pt idx="132">
                  <c:v>1.1480000000000001E-6</c:v>
                </c:pt>
                <c:pt idx="133">
                  <c:v>1.1829999999999999E-6</c:v>
                </c:pt>
                <c:pt idx="134">
                  <c:v>1.217E-6</c:v>
                </c:pt>
                <c:pt idx="135">
                  <c:v>1.251E-6</c:v>
                </c:pt>
                <c:pt idx="136">
                  <c:v>1.285E-6</c:v>
                </c:pt>
                <c:pt idx="137">
                  <c:v>1.319E-6</c:v>
                </c:pt>
                <c:pt idx="138">
                  <c:v>1.3519999999999999E-6</c:v>
                </c:pt>
                <c:pt idx="139">
                  <c:v>1.3850000000000001E-6</c:v>
                </c:pt>
                <c:pt idx="140">
                  <c:v>1.4169999999999999E-6</c:v>
                </c:pt>
                <c:pt idx="141">
                  <c:v>1.4479999999999999E-6</c:v>
                </c:pt>
                <c:pt idx="142">
                  <c:v>1.4780000000000001E-6</c:v>
                </c:pt>
                <c:pt idx="143">
                  <c:v>1.508E-6</c:v>
                </c:pt>
                <c:pt idx="144">
                  <c:v>1.536E-6</c:v>
                </c:pt>
                <c:pt idx="145">
                  <c:v>1.5629999999999999E-6</c:v>
                </c:pt>
                <c:pt idx="146">
                  <c:v>1.5889999999999999E-6</c:v>
                </c:pt>
                <c:pt idx="147">
                  <c:v>1.6139999999999999E-6</c:v>
                </c:pt>
                <c:pt idx="148">
                  <c:v>1.638E-6</c:v>
                </c:pt>
                <c:pt idx="149">
                  <c:v>1.66E-6</c:v>
                </c:pt>
                <c:pt idx="150">
                  <c:v>1.6810000000000001E-6</c:v>
                </c:pt>
                <c:pt idx="151">
                  <c:v>1.7E-6</c:v>
                </c:pt>
                <c:pt idx="152">
                  <c:v>1.7179999999999999E-6</c:v>
                </c:pt>
                <c:pt idx="153">
                  <c:v>1.7349999999999999E-6</c:v>
                </c:pt>
                <c:pt idx="154">
                  <c:v>1.75E-6</c:v>
                </c:pt>
                <c:pt idx="155">
                  <c:v>1.764E-6</c:v>
                </c:pt>
                <c:pt idx="156">
                  <c:v>1.7770000000000001E-6</c:v>
                </c:pt>
                <c:pt idx="157">
                  <c:v>1.7880000000000001E-6</c:v>
                </c:pt>
                <c:pt idx="158">
                  <c:v>1.798E-6</c:v>
                </c:pt>
                <c:pt idx="159">
                  <c:v>1.8059999999999999E-6</c:v>
                </c:pt>
                <c:pt idx="160">
                  <c:v>1.8139999999999999E-6</c:v>
                </c:pt>
                <c:pt idx="161">
                  <c:v>1.8199999999999999E-6</c:v>
                </c:pt>
                <c:pt idx="162">
                  <c:v>1.824E-6</c:v>
                </c:pt>
                <c:pt idx="163">
                  <c:v>1.8279999999999999E-6</c:v>
                </c:pt>
                <c:pt idx="164">
                  <c:v>1.8300000000000001E-6</c:v>
                </c:pt>
                <c:pt idx="165">
                  <c:v>1.8309999999999999E-6</c:v>
                </c:pt>
                <c:pt idx="166">
                  <c:v>1.8309999999999999E-6</c:v>
                </c:pt>
                <c:pt idx="167">
                  <c:v>1.829E-6</c:v>
                </c:pt>
                <c:pt idx="168">
                  <c:v>1.827E-6</c:v>
                </c:pt>
                <c:pt idx="169">
                  <c:v>1.823E-6</c:v>
                </c:pt>
                <c:pt idx="170">
                  <c:v>1.8190000000000001E-6</c:v>
                </c:pt>
                <c:pt idx="171">
                  <c:v>1.813E-6</c:v>
                </c:pt>
                <c:pt idx="172">
                  <c:v>1.807E-6</c:v>
                </c:pt>
                <c:pt idx="173">
                  <c:v>1.7990000000000001E-6</c:v>
                </c:pt>
                <c:pt idx="174">
                  <c:v>1.7910000000000001E-6</c:v>
                </c:pt>
                <c:pt idx="175">
                  <c:v>1.7829999999999999E-6</c:v>
                </c:pt>
                <c:pt idx="176">
                  <c:v>1.773E-6</c:v>
                </c:pt>
                <c:pt idx="177">
                  <c:v>1.7630000000000001E-6</c:v>
                </c:pt>
                <c:pt idx="178">
                  <c:v>1.753E-6</c:v>
                </c:pt>
                <c:pt idx="179">
                  <c:v>1.742E-6</c:v>
                </c:pt>
                <c:pt idx="180">
                  <c:v>1.73E-6</c:v>
                </c:pt>
                <c:pt idx="181">
                  <c:v>1.7179999999999999E-6</c:v>
                </c:pt>
                <c:pt idx="182">
                  <c:v>1.7060000000000001E-6</c:v>
                </c:pt>
                <c:pt idx="183">
                  <c:v>1.6929999999999999E-6</c:v>
                </c:pt>
                <c:pt idx="184">
                  <c:v>1.6810000000000001E-6</c:v>
                </c:pt>
                <c:pt idx="185">
                  <c:v>1.6670000000000001E-6</c:v>
                </c:pt>
                <c:pt idx="186">
                  <c:v>1.654E-6</c:v>
                </c:pt>
                <c:pt idx="187">
                  <c:v>1.641E-6</c:v>
                </c:pt>
                <c:pt idx="188">
                  <c:v>1.6279999999999999E-6</c:v>
                </c:pt>
                <c:pt idx="189">
                  <c:v>1.615E-6</c:v>
                </c:pt>
                <c:pt idx="190">
                  <c:v>1.6020000000000001E-6</c:v>
                </c:pt>
                <c:pt idx="191">
                  <c:v>1.59E-6</c:v>
                </c:pt>
                <c:pt idx="192">
                  <c:v>1.579E-6</c:v>
                </c:pt>
                <c:pt idx="193">
                  <c:v>1.5689999999999999E-6</c:v>
                </c:pt>
                <c:pt idx="194">
                  <c:v>1.5600000000000001E-6</c:v>
                </c:pt>
                <c:pt idx="195">
                  <c:v>1.5519999999999999E-6</c:v>
                </c:pt>
                <c:pt idx="196">
                  <c:v>1.545E-6</c:v>
                </c:pt>
                <c:pt idx="197">
                  <c:v>1.5379999999999999E-6</c:v>
                </c:pt>
                <c:pt idx="198">
                  <c:v>1.531E-6</c:v>
                </c:pt>
                <c:pt idx="199">
                  <c:v>1.5239999999999999E-6</c:v>
                </c:pt>
                <c:pt idx="200">
                  <c:v>1.5179999999999999E-6</c:v>
                </c:pt>
                <c:pt idx="201">
                  <c:v>1.5120000000000001E-6</c:v>
                </c:pt>
                <c:pt idx="202">
                  <c:v>1.5060000000000001E-6</c:v>
                </c:pt>
                <c:pt idx="203">
                  <c:v>1.5E-6</c:v>
                </c:pt>
                <c:pt idx="204">
                  <c:v>1.4950000000000001E-6</c:v>
                </c:pt>
                <c:pt idx="205">
                  <c:v>1.491E-6</c:v>
                </c:pt>
                <c:pt idx="206">
                  <c:v>1.4869999999999999E-6</c:v>
                </c:pt>
                <c:pt idx="207">
                  <c:v>1.4839999999999999E-6</c:v>
                </c:pt>
                <c:pt idx="208">
                  <c:v>1.4810000000000001E-6</c:v>
                </c:pt>
                <c:pt idx="209">
                  <c:v>1.4780000000000001E-6</c:v>
                </c:pt>
                <c:pt idx="210">
                  <c:v>1.4759999999999999E-6</c:v>
                </c:pt>
                <c:pt idx="211">
                  <c:v>1.4729999999999999E-6</c:v>
                </c:pt>
                <c:pt idx="212">
                  <c:v>1.471E-6</c:v>
                </c:pt>
                <c:pt idx="213">
                  <c:v>1.468E-6</c:v>
                </c:pt>
                <c:pt idx="214">
                  <c:v>1.4640000000000001E-6</c:v>
                </c:pt>
                <c:pt idx="215">
                  <c:v>1.4610000000000001E-6</c:v>
                </c:pt>
                <c:pt idx="216">
                  <c:v>1.4559999999999999E-6</c:v>
                </c:pt>
                <c:pt idx="217">
                  <c:v>1.452E-6</c:v>
                </c:pt>
                <c:pt idx="218">
                  <c:v>1.4470000000000001E-6</c:v>
                </c:pt>
                <c:pt idx="219">
                  <c:v>1.4419999999999999E-6</c:v>
                </c:pt>
                <c:pt idx="220">
                  <c:v>1.4360000000000001E-6</c:v>
                </c:pt>
                <c:pt idx="221">
                  <c:v>1.4300000000000001E-6</c:v>
                </c:pt>
                <c:pt idx="222">
                  <c:v>1.424E-6</c:v>
                </c:pt>
                <c:pt idx="223">
                  <c:v>1.4190000000000001E-6</c:v>
                </c:pt>
                <c:pt idx="224">
                  <c:v>1.4130000000000001E-6</c:v>
                </c:pt>
                <c:pt idx="225">
                  <c:v>1.4079999999999999E-6</c:v>
                </c:pt>
                <c:pt idx="226">
                  <c:v>1.403E-6</c:v>
                </c:pt>
                <c:pt idx="227">
                  <c:v>1.3990000000000001E-6</c:v>
                </c:pt>
                <c:pt idx="228">
                  <c:v>1.3960000000000001E-6</c:v>
                </c:pt>
                <c:pt idx="229">
                  <c:v>1.3939999999999999E-6</c:v>
                </c:pt>
                <c:pt idx="230">
                  <c:v>1.393E-6</c:v>
                </c:pt>
                <c:pt idx="231">
                  <c:v>1.392E-6</c:v>
                </c:pt>
                <c:pt idx="232">
                  <c:v>1.392E-6</c:v>
                </c:pt>
                <c:pt idx="233">
                  <c:v>1.392E-6</c:v>
                </c:pt>
                <c:pt idx="234">
                  <c:v>1.392E-6</c:v>
                </c:pt>
                <c:pt idx="235">
                  <c:v>1.3909999999999999E-6</c:v>
                </c:pt>
                <c:pt idx="236">
                  <c:v>1.3909999999999999E-6</c:v>
                </c:pt>
                <c:pt idx="237">
                  <c:v>1.39E-6</c:v>
                </c:pt>
                <c:pt idx="238">
                  <c:v>1.39E-6</c:v>
                </c:pt>
                <c:pt idx="239">
                  <c:v>1.39E-6</c:v>
                </c:pt>
                <c:pt idx="240">
                  <c:v>1.389E-6</c:v>
                </c:pt>
                <c:pt idx="241">
                  <c:v>1.389E-6</c:v>
                </c:pt>
                <c:pt idx="242">
                  <c:v>1.39E-6</c:v>
                </c:pt>
                <c:pt idx="243">
                  <c:v>1.39E-6</c:v>
                </c:pt>
                <c:pt idx="244">
                  <c:v>1.3909999999999999E-6</c:v>
                </c:pt>
                <c:pt idx="245">
                  <c:v>1.393E-6</c:v>
                </c:pt>
                <c:pt idx="246">
                  <c:v>1.395E-6</c:v>
                </c:pt>
                <c:pt idx="247">
                  <c:v>1.3960000000000001E-6</c:v>
                </c:pt>
                <c:pt idx="248">
                  <c:v>1.398E-6</c:v>
                </c:pt>
                <c:pt idx="249">
                  <c:v>1.3999999999999999E-6</c:v>
                </c:pt>
                <c:pt idx="250">
                  <c:v>1.4020000000000001E-6</c:v>
                </c:pt>
                <c:pt idx="251">
                  <c:v>1.404E-6</c:v>
                </c:pt>
                <c:pt idx="252">
                  <c:v>1.4050000000000001E-6</c:v>
                </c:pt>
                <c:pt idx="253">
                  <c:v>1.407E-6</c:v>
                </c:pt>
                <c:pt idx="254">
                  <c:v>1.4079999999999999E-6</c:v>
                </c:pt>
                <c:pt idx="255">
                  <c:v>1.4100000000000001E-6</c:v>
                </c:pt>
                <c:pt idx="256">
                  <c:v>1.4109999999999999E-6</c:v>
                </c:pt>
                <c:pt idx="257">
                  <c:v>1.4130000000000001E-6</c:v>
                </c:pt>
                <c:pt idx="258">
                  <c:v>1.4139999999999999E-6</c:v>
                </c:pt>
                <c:pt idx="259">
                  <c:v>1.4160000000000001E-6</c:v>
                </c:pt>
                <c:pt idx="260">
                  <c:v>1.4169999999999999E-6</c:v>
                </c:pt>
                <c:pt idx="261">
                  <c:v>1.418E-6</c:v>
                </c:pt>
                <c:pt idx="262">
                  <c:v>1.4190000000000001E-6</c:v>
                </c:pt>
                <c:pt idx="263">
                  <c:v>1.42E-6</c:v>
                </c:pt>
                <c:pt idx="264">
                  <c:v>1.421E-6</c:v>
                </c:pt>
                <c:pt idx="265">
                  <c:v>1.421E-6</c:v>
                </c:pt>
                <c:pt idx="266">
                  <c:v>1.4219999999999999E-6</c:v>
                </c:pt>
                <c:pt idx="267">
                  <c:v>1.4219999999999999E-6</c:v>
                </c:pt>
                <c:pt idx="268">
                  <c:v>1.423E-6</c:v>
                </c:pt>
                <c:pt idx="269">
                  <c:v>1.423E-6</c:v>
                </c:pt>
                <c:pt idx="270">
                  <c:v>1.423E-6</c:v>
                </c:pt>
                <c:pt idx="271">
                  <c:v>1.423E-6</c:v>
                </c:pt>
                <c:pt idx="272">
                  <c:v>1.424E-6</c:v>
                </c:pt>
                <c:pt idx="273">
                  <c:v>1.424E-6</c:v>
                </c:pt>
                <c:pt idx="274">
                  <c:v>1.424E-6</c:v>
                </c:pt>
                <c:pt idx="275">
                  <c:v>1.424E-6</c:v>
                </c:pt>
                <c:pt idx="276">
                  <c:v>1.424E-6</c:v>
                </c:pt>
                <c:pt idx="277">
                  <c:v>1.424E-6</c:v>
                </c:pt>
                <c:pt idx="278">
                  <c:v>1.424E-6</c:v>
                </c:pt>
                <c:pt idx="279">
                  <c:v>1.424E-6</c:v>
                </c:pt>
                <c:pt idx="280">
                  <c:v>1.424E-6</c:v>
                </c:pt>
                <c:pt idx="281">
                  <c:v>1.424E-6</c:v>
                </c:pt>
                <c:pt idx="282">
                  <c:v>1.424E-6</c:v>
                </c:pt>
                <c:pt idx="283">
                  <c:v>1.424E-6</c:v>
                </c:pt>
                <c:pt idx="284">
                  <c:v>1.4249999999999999E-6</c:v>
                </c:pt>
                <c:pt idx="285">
                  <c:v>1.4249999999999999E-6</c:v>
                </c:pt>
                <c:pt idx="286">
                  <c:v>1.4249999999999999E-6</c:v>
                </c:pt>
                <c:pt idx="287">
                  <c:v>1.4249999999999999E-6</c:v>
                </c:pt>
                <c:pt idx="288">
                  <c:v>1.4249999999999999E-6</c:v>
                </c:pt>
                <c:pt idx="289">
                  <c:v>1.4249999999999999E-6</c:v>
                </c:pt>
                <c:pt idx="290">
                  <c:v>1.4249999999999999E-6</c:v>
                </c:pt>
                <c:pt idx="291">
                  <c:v>1.4249999999999999E-6</c:v>
                </c:pt>
                <c:pt idx="292">
                  <c:v>1.4249999999999999E-6</c:v>
                </c:pt>
                <c:pt idx="293">
                  <c:v>1.4249999999999999E-6</c:v>
                </c:pt>
                <c:pt idx="294">
                  <c:v>1.4249999999999999E-6</c:v>
                </c:pt>
                <c:pt idx="295">
                  <c:v>1.4249999999999999E-6</c:v>
                </c:pt>
                <c:pt idx="296">
                  <c:v>1.4249999999999999E-6</c:v>
                </c:pt>
                <c:pt idx="297">
                  <c:v>1.4249999999999999E-6</c:v>
                </c:pt>
                <c:pt idx="298">
                  <c:v>1.4249999999999999E-6</c:v>
                </c:pt>
                <c:pt idx="299">
                  <c:v>1.4249999999999999E-6</c:v>
                </c:pt>
                <c:pt idx="300">
                  <c:v>1.4249999999999999E-6</c:v>
                </c:pt>
                <c:pt idx="301">
                  <c:v>1.4249999999999999E-6</c:v>
                </c:pt>
                <c:pt idx="302">
                  <c:v>1.4249999999999999E-6</c:v>
                </c:pt>
                <c:pt idx="303">
                  <c:v>1.4249999999999999E-6</c:v>
                </c:pt>
                <c:pt idx="304">
                  <c:v>1.4249999999999999E-6</c:v>
                </c:pt>
                <c:pt idx="305">
                  <c:v>1.4249999999999999E-6</c:v>
                </c:pt>
                <c:pt idx="306">
                  <c:v>1.4249999999999999E-6</c:v>
                </c:pt>
                <c:pt idx="307">
                  <c:v>1.4249999999999999E-6</c:v>
                </c:pt>
                <c:pt idx="308">
                  <c:v>1.4249999999999999E-6</c:v>
                </c:pt>
                <c:pt idx="309">
                  <c:v>1.4249999999999999E-6</c:v>
                </c:pt>
                <c:pt idx="310">
                  <c:v>1.4249999999999999E-6</c:v>
                </c:pt>
                <c:pt idx="311">
                  <c:v>1.4249999999999999E-6</c:v>
                </c:pt>
                <c:pt idx="312">
                  <c:v>1.4249999999999999E-6</c:v>
                </c:pt>
                <c:pt idx="313">
                  <c:v>1.4249999999999999E-6</c:v>
                </c:pt>
                <c:pt idx="314">
                  <c:v>1.4249999999999999E-6</c:v>
                </c:pt>
                <c:pt idx="315">
                  <c:v>1.4249999999999999E-6</c:v>
                </c:pt>
                <c:pt idx="316">
                  <c:v>1.4249999999999999E-6</c:v>
                </c:pt>
                <c:pt idx="317">
                  <c:v>1.4249999999999999E-6</c:v>
                </c:pt>
                <c:pt idx="318">
                  <c:v>1.4249999999999999E-6</c:v>
                </c:pt>
                <c:pt idx="319">
                  <c:v>1.4249999999999999E-6</c:v>
                </c:pt>
                <c:pt idx="320">
                  <c:v>1.4249999999999999E-6</c:v>
                </c:pt>
                <c:pt idx="321">
                  <c:v>1.4249999999999999E-6</c:v>
                </c:pt>
                <c:pt idx="322">
                  <c:v>1.4249999999999999E-6</c:v>
                </c:pt>
                <c:pt idx="323">
                  <c:v>1.4249999999999999E-6</c:v>
                </c:pt>
                <c:pt idx="324">
                  <c:v>1.4249999999999999E-6</c:v>
                </c:pt>
                <c:pt idx="325">
                  <c:v>1.4249999999999999E-6</c:v>
                </c:pt>
                <c:pt idx="326">
                  <c:v>1.4249999999999999E-6</c:v>
                </c:pt>
                <c:pt idx="327">
                  <c:v>1.4249999999999999E-6</c:v>
                </c:pt>
                <c:pt idx="328">
                  <c:v>1.4249999999999999E-6</c:v>
                </c:pt>
                <c:pt idx="329">
                  <c:v>1.4249999999999999E-6</c:v>
                </c:pt>
                <c:pt idx="330">
                  <c:v>1.4249999999999999E-6</c:v>
                </c:pt>
                <c:pt idx="331">
                  <c:v>1.4249999999999999E-6</c:v>
                </c:pt>
                <c:pt idx="332">
                  <c:v>1.4249999999999999E-6</c:v>
                </c:pt>
                <c:pt idx="333">
                  <c:v>1.4249999999999999E-6</c:v>
                </c:pt>
                <c:pt idx="334">
                  <c:v>1.4249999999999999E-6</c:v>
                </c:pt>
                <c:pt idx="335">
                  <c:v>1.4249999999999999E-6</c:v>
                </c:pt>
                <c:pt idx="336">
                  <c:v>1.4249999999999999E-6</c:v>
                </c:pt>
                <c:pt idx="337">
                  <c:v>1.4249999999999999E-6</c:v>
                </c:pt>
                <c:pt idx="338">
                  <c:v>1.4249999999999999E-6</c:v>
                </c:pt>
                <c:pt idx="339">
                  <c:v>1.4249999999999999E-6</c:v>
                </c:pt>
                <c:pt idx="340">
                  <c:v>1.4249999999999999E-6</c:v>
                </c:pt>
                <c:pt idx="341">
                  <c:v>1.4249999999999999E-6</c:v>
                </c:pt>
                <c:pt idx="342">
                  <c:v>1.4249999999999999E-6</c:v>
                </c:pt>
                <c:pt idx="343">
                  <c:v>1.4249999999999999E-6</c:v>
                </c:pt>
                <c:pt idx="344">
                  <c:v>1.4249999999999999E-6</c:v>
                </c:pt>
                <c:pt idx="345">
                  <c:v>1.4249999999999999E-6</c:v>
                </c:pt>
                <c:pt idx="346">
                  <c:v>1.4249999999999999E-6</c:v>
                </c:pt>
                <c:pt idx="347">
                  <c:v>1.4249999999999999E-6</c:v>
                </c:pt>
                <c:pt idx="348">
                  <c:v>1.4249999999999999E-6</c:v>
                </c:pt>
                <c:pt idx="349">
                  <c:v>1.4249999999999999E-6</c:v>
                </c:pt>
                <c:pt idx="350">
                  <c:v>1.4249999999999999E-6</c:v>
                </c:pt>
                <c:pt idx="351">
                  <c:v>1.4249999999999999E-6</c:v>
                </c:pt>
                <c:pt idx="352">
                  <c:v>1.4249999999999999E-6</c:v>
                </c:pt>
                <c:pt idx="353">
                  <c:v>1.4249999999999999E-6</c:v>
                </c:pt>
                <c:pt idx="354">
                  <c:v>1.4249999999999999E-6</c:v>
                </c:pt>
                <c:pt idx="355">
                  <c:v>1.4249999999999999E-6</c:v>
                </c:pt>
                <c:pt idx="356">
                  <c:v>1.4249999999999999E-6</c:v>
                </c:pt>
                <c:pt idx="357">
                  <c:v>1.4249999999999999E-6</c:v>
                </c:pt>
                <c:pt idx="358">
                  <c:v>1.4249999999999999E-6</c:v>
                </c:pt>
                <c:pt idx="359">
                  <c:v>1.4249999999999999E-6</c:v>
                </c:pt>
                <c:pt idx="360">
                  <c:v>1.4249999999999999E-6</c:v>
                </c:pt>
                <c:pt idx="361">
                  <c:v>1.4249999999999999E-6</c:v>
                </c:pt>
                <c:pt idx="362">
                  <c:v>1.4249999999999999E-6</c:v>
                </c:pt>
                <c:pt idx="363">
                  <c:v>1.4249999999999999E-6</c:v>
                </c:pt>
                <c:pt idx="364">
                  <c:v>1.4249999999999999E-6</c:v>
                </c:pt>
                <c:pt idx="365">
                  <c:v>1.4249999999999999E-6</c:v>
                </c:pt>
                <c:pt idx="366">
                  <c:v>1.4249999999999999E-6</c:v>
                </c:pt>
                <c:pt idx="367">
                  <c:v>1.4249999999999999E-6</c:v>
                </c:pt>
                <c:pt idx="368">
                  <c:v>1.4249999999999999E-6</c:v>
                </c:pt>
                <c:pt idx="369">
                  <c:v>1.4249999999999999E-6</c:v>
                </c:pt>
                <c:pt idx="370">
                  <c:v>1.4249999999999999E-6</c:v>
                </c:pt>
                <c:pt idx="371">
                  <c:v>1.4249999999999999E-6</c:v>
                </c:pt>
                <c:pt idx="372">
                  <c:v>1.4249999999999999E-6</c:v>
                </c:pt>
                <c:pt idx="373">
                  <c:v>1.4249999999999999E-6</c:v>
                </c:pt>
                <c:pt idx="374">
                  <c:v>1.4249999999999999E-6</c:v>
                </c:pt>
                <c:pt idx="375">
                  <c:v>1.4249999999999999E-6</c:v>
                </c:pt>
                <c:pt idx="376">
                  <c:v>1.4249999999999999E-6</c:v>
                </c:pt>
                <c:pt idx="377">
                  <c:v>1.4249999999999999E-6</c:v>
                </c:pt>
                <c:pt idx="378">
                  <c:v>1.4249999999999999E-6</c:v>
                </c:pt>
                <c:pt idx="379">
                  <c:v>1.4249999999999999E-6</c:v>
                </c:pt>
                <c:pt idx="380">
                  <c:v>1.4249999999999999E-6</c:v>
                </c:pt>
                <c:pt idx="381">
                  <c:v>1.4249999999999999E-6</c:v>
                </c:pt>
                <c:pt idx="382">
                  <c:v>1.4249999999999999E-6</c:v>
                </c:pt>
                <c:pt idx="383">
                  <c:v>1.4249999999999999E-6</c:v>
                </c:pt>
                <c:pt idx="384">
                  <c:v>1.4249999999999999E-6</c:v>
                </c:pt>
                <c:pt idx="385">
                  <c:v>1.4249999999999999E-6</c:v>
                </c:pt>
                <c:pt idx="386">
                  <c:v>1.4249999999999999E-6</c:v>
                </c:pt>
                <c:pt idx="387">
                  <c:v>1.4249999999999999E-6</c:v>
                </c:pt>
                <c:pt idx="388">
                  <c:v>1.4249999999999999E-6</c:v>
                </c:pt>
                <c:pt idx="389">
                  <c:v>1.4249999999999999E-6</c:v>
                </c:pt>
                <c:pt idx="390">
                  <c:v>1.4249999999999999E-6</c:v>
                </c:pt>
                <c:pt idx="391">
                  <c:v>1.4249999999999999E-6</c:v>
                </c:pt>
                <c:pt idx="392">
                  <c:v>1.4249999999999999E-6</c:v>
                </c:pt>
                <c:pt idx="393">
                  <c:v>1.4249999999999999E-6</c:v>
                </c:pt>
                <c:pt idx="394">
                  <c:v>1.4249999999999999E-6</c:v>
                </c:pt>
                <c:pt idx="395">
                  <c:v>1.4249999999999999E-6</c:v>
                </c:pt>
                <c:pt idx="396">
                  <c:v>1.4249999999999999E-6</c:v>
                </c:pt>
                <c:pt idx="397">
                  <c:v>1.4249999999999999E-6</c:v>
                </c:pt>
                <c:pt idx="398">
                  <c:v>1.4249999999999999E-6</c:v>
                </c:pt>
                <c:pt idx="399">
                  <c:v>1.4249999999999999E-6</c:v>
                </c:pt>
                <c:pt idx="400">
                  <c:v>1.4249999999999999E-6</c:v>
                </c:pt>
                <c:pt idx="401">
                  <c:v>1.4249999999999999E-6</c:v>
                </c:pt>
                <c:pt idx="402">
                  <c:v>1.4249999999999999E-6</c:v>
                </c:pt>
                <c:pt idx="403">
                  <c:v>1.4249999999999999E-6</c:v>
                </c:pt>
                <c:pt idx="404">
                  <c:v>1.4249999999999999E-6</c:v>
                </c:pt>
                <c:pt idx="405">
                  <c:v>1.4249999999999999E-6</c:v>
                </c:pt>
                <c:pt idx="406">
                  <c:v>1.4249999999999999E-6</c:v>
                </c:pt>
                <c:pt idx="407">
                  <c:v>1.4249999999999999E-6</c:v>
                </c:pt>
                <c:pt idx="408">
                  <c:v>1.4249999999999999E-6</c:v>
                </c:pt>
                <c:pt idx="409">
                  <c:v>1.4249999999999999E-6</c:v>
                </c:pt>
                <c:pt idx="410">
                  <c:v>1.4249999999999999E-6</c:v>
                </c:pt>
                <c:pt idx="411">
                  <c:v>1.4249999999999999E-6</c:v>
                </c:pt>
                <c:pt idx="412">
                  <c:v>1.4249999999999999E-6</c:v>
                </c:pt>
                <c:pt idx="413">
                  <c:v>1.4249999999999999E-6</c:v>
                </c:pt>
                <c:pt idx="414">
                  <c:v>1.4249999999999999E-6</c:v>
                </c:pt>
                <c:pt idx="415">
                  <c:v>1.4249999999999999E-6</c:v>
                </c:pt>
                <c:pt idx="416">
                  <c:v>1.4249999999999999E-6</c:v>
                </c:pt>
                <c:pt idx="417">
                  <c:v>1.4249999999999999E-6</c:v>
                </c:pt>
                <c:pt idx="418">
                  <c:v>1.4249999999999999E-6</c:v>
                </c:pt>
                <c:pt idx="419">
                  <c:v>1.4249999999999999E-6</c:v>
                </c:pt>
                <c:pt idx="420">
                  <c:v>1.4249999999999999E-6</c:v>
                </c:pt>
                <c:pt idx="421">
                  <c:v>1.4249999999999999E-6</c:v>
                </c:pt>
                <c:pt idx="422">
                  <c:v>1.4249999999999999E-6</c:v>
                </c:pt>
                <c:pt idx="423">
                  <c:v>1.4249999999999999E-6</c:v>
                </c:pt>
                <c:pt idx="424">
                  <c:v>1.4249999999999999E-6</c:v>
                </c:pt>
                <c:pt idx="425">
                  <c:v>1.4249999999999999E-6</c:v>
                </c:pt>
                <c:pt idx="426">
                  <c:v>1.4249999999999999E-6</c:v>
                </c:pt>
                <c:pt idx="427">
                  <c:v>1.4249999999999999E-6</c:v>
                </c:pt>
                <c:pt idx="428">
                  <c:v>1.4249999999999999E-6</c:v>
                </c:pt>
                <c:pt idx="429">
                  <c:v>1.4249999999999999E-6</c:v>
                </c:pt>
                <c:pt idx="430">
                  <c:v>1.4249999999999999E-6</c:v>
                </c:pt>
                <c:pt idx="431">
                  <c:v>1.4249999999999999E-6</c:v>
                </c:pt>
                <c:pt idx="432">
                  <c:v>1.4249999999999999E-6</c:v>
                </c:pt>
                <c:pt idx="433">
                  <c:v>1.4249999999999999E-6</c:v>
                </c:pt>
                <c:pt idx="434">
                  <c:v>1.4249999999999999E-6</c:v>
                </c:pt>
                <c:pt idx="435">
                  <c:v>1.4249999999999999E-6</c:v>
                </c:pt>
                <c:pt idx="436">
                  <c:v>1.4249999999999999E-6</c:v>
                </c:pt>
                <c:pt idx="437">
                  <c:v>1.4249999999999999E-6</c:v>
                </c:pt>
                <c:pt idx="438">
                  <c:v>1.4249999999999999E-6</c:v>
                </c:pt>
                <c:pt idx="439">
                  <c:v>1.4249999999999999E-6</c:v>
                </c:pt>
                <c:pt idx="440">
                  <c:v>1.4249999999999999E-6</c:v>
                </c:pt>
                <c:pt idx="441">
                  <c:v>1.4249999999999999E-6</c:v>
                </c:pt>
                <c:pt idx="442">
                  <c:v>1.4249999999999999E-6</c:v>
                </c:pt>
                <c:pt idx="443">
                  <c:v>1.4249999999999999E-6</c:v>
                </c:pt>
                <c:pt idx="444">
                  <c:v>1.4249999999999999E-6</c:v>
                </c:pt>
                <c:pt idx="445">
                  <c:v>1.4249999999999999E-6</c:v>
                </c:pt>
                <c:pt idx="446">
                  <c:v>1.4249999999999999E-6</c:v>
                </c:pt>
                <c:pt idx="447">
                  <c:v>1.4249999999999999E-6</c:v>
                </c:pt>
                <c:pt idx="448">
                  <c:v>1.4249999999999999E-6</c:v>
                </c:pt>
                <c:pt idx="449">
                  <c:v>1.4249999999999999E-6</c:v>
                </c:pt>
                <c:pt idx="450">
                  <c:v>1.4249999999999999E-6</c:v>
                </c:pt>
                <c:pt idx="451">
                  <c:v>1.4249999999999999E-6</c:v>
                </c:pt>
                <c:pt idx="452">
                  <c:v>1.4249999999999999E-6</c:v>
                </c:pt>
                <c:pt idx="453">
                  <c:v>1.4249999999999999E-6</c:v>
                </c:pt>
                <c:pt idx="454">
                  <c:v>1.4249999999999999E-6</c:v>
                </c:pt>
                <c:pt idx="455">
                  <c:v>1.4249999999999999E-6</c:v>
                </c:pt>
                <c:pt idx="456">
                  <c:v>1.4249999999999999E-6</c:v>
                </c:pt>
                <c:pt idx="457">
                  <c:v>1.4249999999999999E-6</c:v>
                </c:pt>
                <c:pt idx="458">
                  <c:v>1.4249999999999999E-6</c:v>
                </c:pt>
                <c:pt idx="459">
                  <c:v>1.4249999999999999E-6</c:v>
                </c:pt>
                <c:pt idx="460">
                  <c:v>1.4249999999999999E-6</c:v>
                </c:pt>
                <c:pt idx="461">
                  <c:v>1.4249999999999999E-6</c:v>
                </c:pt>
                <c:pt idx="462">
                  <c:v>1.4249999999999999E-6</c:v>
                </c:pt>
                <c:pt idx="463">
                  <c:v>1.4249999999999999E-6</c:v>
                </c:pt>
                <c:pt idx="464">
                  <c:v>1.4249999999999999E-6</c:v>
                </c:pt>
                <c:pt idx="465">
                  <c:v>1.4249999999999999E-6</c:v>
                </c:pt>
                <c:pt idx="466">
                  <c:v>1.4249999999999999E-6</c:v>
                </c:pt>
                <c:pt idx="467">
                  <c:v>1.4249999999999999E-6</c:v>
                </c:pt>
                <c:pt idx="468">
                  <c:v>1.4249999999999999E-6</c:v>
                </c:pt>
                <c:pt idx="469">
                  <c:v>1.4249999999999999E-6</c:v>
                </c:pt>
                <c:pt idx="470">
                  <c:v>1.4249999999999999E-6</c:v>
                </c:pt>
                <c:pt idx="471">
                  <c:v>1.4249999999999999E-6</c:v>
                </c:pt>
                <c:pt idx="472">
                  <c:v>1.4249999999999999E-6</c:v>
                </c:pt>
                <c:pt idx="473">
                  <c:v>1.4249999999999999E-6</c:v>
                </c:pt>
                <c:pt idx="474">
                  <c:v>1.4249999999999999E-6</c:v>
                </c:pt>
                <c:pt idx="475">
                  <c:v>1.4249999999999999E-6</c:v>
                </c:pt>
                <c:pt idx="476">
                  <c:v>1.4249999999999999E-6</c:v>
                </c:pt>
                <c:pt idx="477">
                  <c:v>1.4249999999999999E-6</c:v>
                </c:pt>
                <c:pt idx="478">
                  <c:v>1.4249999999999999E-6</c:v>
                </c:pt>
                <c:pt idx="479">
                  <c:v>1.4249999999999999E-6</c:v>
                </c:pt>
                <c:pt idx="480">
                  <c:v>1.4249999999999999E-6</c:v>
                </c:pt>
                <c:pt idx="481">
                  <c:v>1.4249999999999999E-6</c:v>
                </c:pt>
                <c:pt idx="482">
                  <c:v>1.4249999999999999E-6</c:v>
                </c:pt>
                <c:pt idx="483">
                  <c:v>1.4249999999999999E-6</c:v>
                </c:pt>
                <c:pt idx="484">
                  <c:v>1.4249999999999999E-6</c:v>
                </c:pt>
                <c:pt idx="485">
                  <c:v>1.4249999999999999E-6</c:v>
                </c:pt>
                <c:pt idx="486">
                  <c:v>1.4249999999999999E-6</c:v>
                </c:pt>
                <c:pt idx="487">
                  <c:v>1.4249999999999999E-6</c:v>
                </c:pt>
                <c:pt idx="488">
                  <c:v>1.4249999999999999E-6</c:v>
                </c:pt>
                <c:pt idx="489">
                  <c:v>1.4249999999999999E-6</c:v>
                </c:pt>
                <c:pt idx="490">
                  <c:v>1.4249999999999999E-6</c:v>
                </c:pt>
                <c:pt idx="491">
                  <c:v>1.4249999999999999E-6</c:v>
                </c:pt>
                <c:pt idx="492">
                  <c:v>1.4249999999999999E-6</c:v>
                </c:pt>
                <c:pt idx="493">
                  <c:v>1.4249999999999999E-6</c:v>
                </c:pt>
                <c:pt idx="494">
                  <c:v>1.4249999999999999E-6</c:v>
                </c:pt>
                <c:pt idx="495">
                  <c:v>1.4249999999999999E-6</c:v>
                </c:pt>
                <c:pt idx="496">
                  <c:v>1.4249999999999999E-6</c:v>
                </c:pt>
                <c:pt idx="497">
                  <c:v>1.4249999999999999E-6</c:v>
                </c:pt>
                <c:pt idx="498">
                  <c:v>1.4249999999999999E-6</c:v>
                </c:pt>
                <c:pt idx="499">
                  <c:v>1.4249999999999999E-6</c:v>
                </c:pt>
                <c:pt idx="500">
                  <c:v>1.4249999999999999E-6</c:v>
                </c:pt>
                <c:pt idx="501">
                  <c:v>1.4249999999999999E-6</c:v>
                </c:pt>
                <c:pt idx="502">
                  <c:v>1.4249999999999999E-6</c:v>
                </c:pt>
                <c:pt idx="503">
                  <c:v>1.4249999999999999E-6</c:v>
                </c:pt>
                <c:pt idx="504">
                  <c:v>1.4249999999999999E-6</c:v>
                </c:pt>
                <c:pt idx="505">
                  <c:v>1.4249999999999999E-6</c:v>
                </c:pt>
                <c:pt idx="506">
                  <c:v>1.4249999999999999E-6</c:v>
                </c:pt>
                <c:pt idx="507">
                  <c:v>1.4249999999999999E-6</c:v>
                </c:pt>
                <c:pt idx="508">
                  <c:v>1.4249999999999999E-6</c:v>
                </c:pt>
                <c:pt idx="509">
                  <c:v>1.4249999999999999E-6</c:v>
                </c:pt>
                <c:pt idx="510">
                  <c:v>1.4249999999999999E-6</c:v>
                </c:pt>
                <c:pt idx="511">
                  <c:v>1.4249999999999999E-6</c:v>
                </c:pt>
                <c:pt idx="512">
                  <c:v>1.4249999999999999E-6</c:v>
                </c:pt>
                <c:pt idx="513">
                  <c:v>1.4249999999999999E-6</c:v>
                </c:pt>
                <c:pt idx="514">
                  <c:v>1.4249999999999999E-6</c:v>
                </c:pt>
                <c:pt idx="515">
                  <c:v>1.4249999999999999E-6</c:v>
                </c:pt>
                <c:pt idx="516">
                  <c:v>1.4249999999999999E-6</c:v>
                </c:pt>
                <c:pt idx="517">
                  <c:v>1.4249999999999999E-6</c:v>
                </c:pt>
                <c:pt idx="518">
                  <c:v>1.4249999999999999E-6</c:v>
                </c:pt>
                <c:pt idx="519">
                  <c:v>1.4249999999999999E-6</c:v>
                </c:pt>
                <c:pt idx="520">
                  <c:v>1.4249999999999999E-6</c:v>
                </c:pt>
                <c:pt idx="521">
                  <c:v>1.4249999999999999E-6</c:v>
                </c:pt>
                <c:pt idx="522">
                  <c:v>1.4249999999999999E-6</c:v>
                </c:pt>
                <c:pt idx="523">
                  <c:v>1.4249999999999999E-6</c:v>
                </c:pt>
                <c:pt idx="524">
                  <c:v>1.4249999999999999E-6</c:v>
                </c:pt>
                <c:pt idx="525">
                  <c:v>1.4249999999999999E-6</c:v>
                </c:pt>
                <c:pt idx="526">
                  <c:v>1.4249999999999999E-6</c:v>
                </c:pt>
                <c:pt idx="527">
                  <c:v>1.4249999999999999E-6</c:v>
                </c:pt>
                <c:pt idx="528">
                  <c:v>1.4249999999999999E-6</c:v>
                </c:pt>
                <c:pt idx="529">
                  <c:v>1.4249999999999999E-6</c:v>
                </c:pt>
                <c:pt idx="530">
                  <c:v>1.4249999999999999E-6</c:v>
                </c:pt>
                <c:pt idx="531">
                  <c:v>1.4249999999999999E-6</c:v>
                </c:pt>
                <c:pt idx="532">
                  <c:v>1.4249999999999999E-6</c:v>
                </c:pt>
                <c:pt idx="533">
                  <c:v>1.4249999999999999E-6</c:v>
                </c:pt>
                <c:pt idx="534">
                  <c:v>1.4249999999999999E-6</c:v>
                </c:pt>
                <c:pt idx="535">
                  <c:v>1.4249999999999999E-6</c:v>
                </c:pt>
                <c:pt idx="536">
                  <c:v>1.4249999999999999E-6</c:v>
                </c:pt>
                <c:pt idx="537">
                  <c:v>1.4249999999999999E-6</c:v>
                </c:pt>
                <c:pt idx="538">
                  <c:v>1.4249999999999999E-6</c:v>
                </c:pt>
                <c:pt idx="539">
                  <c:v>1.4249999999999999E-6</c:v>
                </c:pt>
                <c:pt idx="540">
                  <c:v>1.4249999999999999E-6</c:v>
                </c:pt>
                <c:pt idx="541">
                  <c:v>1.4249999999999999E-6</c:v>
                </c:pt>
                <c:pt idx="542">
                  <c:v>1.4249999999999999E-6</c:v>
                </c:pt>
                <c:pt idx="543">
                  <c:v>1.4249999999999999E-6</c:v>
                </c:pt>
                <c:pt idx="544">
                  <c:v>1.4249999999999999E-6</c:v>
                </c:pt>
                <c:pt idx="545">
                  <c:v>1.4249999999999999E-6</c:v>
                </c:pt>
                <c:pt idx="546">
                  <c:v>1.4249999999999999E-6</c:v>
                </c:pt>
                <c:pt idx="547">
                  <c:v>1.4249999999999999E-6</c:v>
                </c:pt>
                <c:pt idx="548">
                  <c:v>1.4249999999999999E-6</c:v>
                </c:pt>
                <c:pt idx="549">
                  <c:v>1.4249999999999999E-6</c:v>
                </c:pt>
                <c:pt idx="550">
                  <c:v>1.4249999999999999E-6</c:v>
                </c:pt>
                <c:pt idx="551">
                  <c:v>1.4249999999999999E-6</c:v>
                </c:pt>
                <c:pt idx="552">
                  <c:v>1.4249999999999999E-6</c:v>
                </c:pt>
                <c:pt idx="553">
                  <c:v>1.4249999999999999E-6</c:v>
                </c:pt>
                <c:pt idx="554">
                  <c:v>1.4249999999999999E-6</c:v>
                </c:pt>
                <c:pt idx="555">
                  <c:v>1.4249999999999999E-6</c:v>
                </c:pt>
                <c:pt idx="556">
                  <c:v>1.4249999999999999E-6</c:v>
                </c:pt>
                <c:pt idx="557">
                  <c:v>1.4249999999999999E-6</c:v>
                </c:pt>
                <c:pt idx="558">
                  <c:v>1.4249999999999999E-6</c:v>
                </c:pt>
                <c:pt idx="559">
                  <c:v>1.4249999999999999E-6</c:v>
                </c:pt>
                <c:pt idx="560">
                  <c:v>1.4249999999999999E-6</c:v>
                </c:pt>
                <c:pt idx="561">
                  <c:v>1.4249999999999999E-6</c:v>
                </c:pt>
                <c:pt idx="562">
                  <c:v>1.4249999999999999E-6</c:v>
                </c:pt>
                <c:pt idx="563">
                  <c:v>1.4249999999999999E-6</c:v>
                </c:pt>
                <c:pt idx="564">
                  <c:v>1.4249999999999999E-6</c:v>
                </c:pt>
                <c:pt idx="565">
                  <c:v>1.4249999999999999E-6</c:v>
                </c:pt>
                <c:pt idx="566">
                  <c:v>1.4249999999999999E-6</c:v>
                </c:pt>
                <c:pt idx="567">
                  <c:v>1.4249999999999999E-6</c:v>
                </c:pt>
                <c:pt idx="568">
                  <c:v>1.4249999999999999E-6</c:v>
                </c:pt>
                <c:pt idx="569">
                  <c:v>1.4249999999999999E-6</c:v>
                </c:pt>
                <c:pt idx="570">
                  <c:v>1.4249999999999999E-6</c:v>
                </c:pt>
                <c:pt idx="571">
                  <c:v>1.4249999999999999E-6</c:v>
                </c:pt>
                <c:pt idx="572">
                  <c:v>1.4249999999999999E-6</c:v>
                </c:pt>
                <c:pt idx="573">
                  <c:v>1.4249999999999999E-6</c:v>
                </c:pt>
                <c:pt idx="574">
                  <c:v>1.4249999999999999E-6</c:v>
                </c:pt>
                <c:pt idx="575">
                  <c:v>1.4249999999999999E-6</c:v>
                </c:pt>
                <c:pt idx="576">
                  <c:v>1.4249999999999999E-6</c:v>
                </c:pt>
                <c:pt idx="577">
                  <c:v>1.4249999999999999E-6</c:v>
                </c:pt>
                <c:pt idx="578">
                  <c:v>1.4249999999999999E-6</c:v>
                </c:pt>
                <c:pt idx="579">
                  <c:v>1.4249999999999999E-6</c:v>
                </c:pt>
                <c:pt idx="580">
                  <c:v>1.4249999999999999E-6</c:v>
                </c:pt>
                <c:pt idx="581">
                  <c:v>1.4249999999999999E-6</c:v>
                </c:pt>
                <c:pt idx="582">
                  <c:v>1.4249999999999999E-6</c:v>
                </c:pt>
                <c:pt idx="583">
                  <c:v>1.4249999999999999E-6</c:v>
                </c:pt>
                <c:pt idx="584">
                  <c:v>1.4249999999999999E-6</c:v>
                </c:pt>
                <c:pt idx="585">
                  <c:v>1.4249999999999999E-6</c:v>
                </c:pt>
                <c:pt idx="586">
                  <c:v>1.4249999999999999E-6</c:v>
                </c:pt>
                <c:pt idx="587">
                  <c:v>1.4249999999999999E-6</c:v>
                </c:pt>
                <c:pt idx="588">
                  <c:v>1.4249999999999999E-6</c:v>
                </c:pt>
                <c:pt idx="589">
                  <c:v>1.4249999999999999E-6</c:v>
                </c:pt>
                <c:pt idx="590">
                  <c:v>1.4249999999999999E-6</c:v>
                </c:pt>
                <c:pt idx="591">
                  <c:v>1.4249999999999999E-6</c:v>
                </c:pt>
                <c:pt idx="592">
                  <c:v>1.4249999999999999E-6</c:v>
                </c:pt>
                <c:pt idx="593">
                  <c:v>1.4249999999999999E-6</c:v>
                </c:pt>
                <c:pt idx="594">
                  <c:v>1.4249999999999999E-6</c:v>
                </c:pt>
                <c:pt idx="595">
                  <c:v>1.4249999999999999E-6</c:v>
                </c:pt>
                <c:pt idx="596">
                  <c:v>1.4249999999999999E-6</c:v>
                </c:pt>
                <c:pt idx="597">
                  <c:v>1.4249999999999999E-6</c:v>
                </c:pt>
                <c:pt idx="598">
                  <c:v>1.4249999999999999E-6</c:v>
                </c:pt>
                <c:pt idx="599">
                  <c:v>1.4249999999999999E-6</c:v>
                </c:pt>
                <c:pt idx="600">
                  <c:v>1.4249999999999999E-6</c:v>
                </c:pt>
                <c:pt idx="601">
                  <c:v>1.4249999999999999E-6</c:v>
                </c:pt>
                <c:pt idx="602">
                  <c:v>1.4249999999999999E-6</c:v>
                </c:pt>
                <c:pt idx="603">
                  <c:v>1.4249999999999999E-6</c:v>
                </c:pt>
                <c:pt idx="604">
                  <c:v>1.4249999999999999E-6</c:v>
                </c:pt>
                <c:pt idx="605">
                  <c:v>1.4249999999999999E-6</c:v>
                </c:pt>
                <c:pt idx="606">
                  <c:v>1.4249999999999999E-6</c:v>
                </c:pt>
                <c:pt idx="607">
                  <c:v>1.4249999999999999E-6</c:v>
                </c:pt>
                <c:pt idx="608">
                  <c:v>1.4249999999999999E-6</c:v>
                </c:pt>
                <c:pt idx="609">
                  <c:v>1.4249999999999999E-6</c:v>
                </c:pt>
                <c:pt idx="610">
                  <c:v>1.4249999999999999E-6</c:v>
                </c:pt>
                <c:pt idx="611">
                  <c:v>1.4249999999999999E-6</c:v>
                </c:pt>
                <c:pt idx="612">
                  <c:v>1.4249999999999999E-6</c:v>
                </c:pt>
                <c:pt idx="613">
                  <c:v>1.4249999999999999E-6</c:v>
                </c:pt>
                <c:pt idx="614">
                  <c:v>1.4249999999999999E-6</c:v>
                </c:pt>
                <c:pt idx="615">
                  <c:v>1.4249999999999999E-6</c:v>
                </c:pt>
                <c:pt idx="616">
                  <c:v>1.4249999999999999E-6</c:v>
                </c:pt>
                <c:pt idx="617">
                  <c:v>1.426E-6</c:v>
                </c:pt>
                <c:pt idx="618">
                  <c:v>1.426E-6</c:v>
                </c:pt>
                <c:pt idx="619">
                  <c:v>1.426E-6</c:v>
                </c:pt>
                <c:pt idx="620">
                  <c:v>1.426E-6</c:v>
                </c:pt>
                <c:pt idx="621">
                  <c:v>1.426E-6</c:v>
                </c:pt>
                <c:pt idx="622">
                  <c:v>1.426E-6</c:v>
                </c:pt>
                <c:pt idx="623">
                  <c:v>1.426E-6</c:v>
                </c:pt>
                <c:pt idx="624">
                  <c:v>1.426E-6</c:v>
                </c:pt>
                <c:pt idx="625">
                  <c:v>1.426E-6</c:v>
                </c:pt>
                <c:pt idx="626">
                  <c:v>1.426E-6</c:v>
                </c:pt>
                <c:pt idx="627">
                  <c:v>1.426E-6</c:v>
                </c:pt>
                <c:pt idx="628">
                  <c:v>1.426E-6</c:v>
                </c:pt>
                <c:pt idx="629">
                  <c:v>1.426E-6</c:v>
                </c:pt>
                <c:pt idx="630">
                  <c:v>1.426E-6</c:v>
                </c:pt>
                <c:pt idx="631">
                  <c:v>1.426E-6</c:v>
                </c:pt>
                <c:pt idx="632">
                  <c:v>1.426E-6</c:v>
                </c:pt>
                <c:pt idx="633">
                  <c:v>1.426E-6</c:v>
                </c:pt>
                <c:pt idx="634">
                  <c:v>1.426E-6</c:v>
                </c:pt>
                <c:pt idx="635">
                  <c:v>1.426E-6</c:v>
                </c:pt>
                <c:pt idx="636">
                  <c:v>1.426E-6</c:v>
                </c:pt>
                <c:pt idx="637">
                  <c:v>1.426E-6</c:v>
                </c:pt>
                <c:pt idx="638">
                  <c:v>1.426E-6</c:v>
                </c:pt>
                <c:pt idx="639">
                  <c:v>1.426E-6</c:v>
                </c:pt>
                <c:pt idx="640">
                  <c:v>1.426E-6</c:v>
                </c:pt>
                <c:pt idx="641">
                  <c:v>1.426E-6</c:v>
                </c:pt>
                <c:pt idx="642">
                  <c:v>1.426E-6</c:v>
                </c:pt>
                <c:pt idx="643">
                  <c:v>1.426E-6</c:v>
                </c:pt>
                <c:pt idx="644">
                  <c:v>1.426E-6</c:v>
                </c:pt>
                <c:pt idx="645">
                  <c:v>1.426E-6</c:v>
                </c:pt>
                <c:pt idx="646">
                  <c:v>1.426E-6</c:v>
                </c:pt>
                <c:pt idx="647">
                  <c:v>1.426E-6</c:v>
                </c:pt>
                <c:pt idx="648">
                  <c:v>1.426E-6</c:v>
                </c:pt>
                <c:pt idx="649">
                  <c:v>1.426E-6</c:v>
                </c:pt>
                <c:pt idx="650">
                  <c:v>1.426E-6</c:v>
                </c:pt>
                <c:pt idx="651">
                  <c:v>1.426E-6</c:v>
                </c:pt>
                <c:pt idx="652">
                  <c:v>1.426E-6</c:v>
                </c:pt>
                <c:pt idx="653">
                  <c:v>1.426E-6</c:v>
                </c:pt>
                <c:pt idx="654">
                  <c:v>1.426E-6</c:v>
                </c:pt>
                <c:pt idx="655">
                  <c:v>1.426E-6</c:v>
                </c:pt>
                <c:pt idx="656">
                  <c:v>1.426E-6</c:v>
                </c:pt>
                <c:pt idx="657">
                  <c:v>1.426E-6</c:v>
                </c:pt>
                <c:pt idx="658">
                  <c:v>1.426E-6</c:v>
                </c:pt>
                <c:pt idx="659">
                  <c:v>1.426E-6</c:v>
                </c:pt>
                <c:pt idx="660">
                  <c:v>1.426E-6</c:v>
                </c:pt>
                <c:pt idx="661">
                  <c:v>1.426E-6</c:v>
                </c:pt>
                <c:pt idx="662">
                  <c:v>1.426E-6</c:v>
                </c:pt>
                <c:pt idx="663">
                  <c:v>1.426E-6</c:v>
                </c:pt>
                <c:pt idx="664">
                  <c:v>1.426E-6</c:v>
                </c:pt>
                <c:pt idx="665">
                  <c:v>1.426E-6</c:v>
                </c:pt>
                <c:pt idx="666">
                  <c:v>1.426E-6</c:v>
                </c:pt>
                <c:pt idx="667">
                  <c:v>1.426E-6</c:v>
                </c:pt>
                <c:pt idx="668">
                  <c:v>1.426E-6</c:v>
                </c:pt>
                <c:pt idx="669">
                  <c:v>1.426E-6</c:v>
                </c:pt>
                <c:pt idx="670">
                  <c:v>1.426E-6</c:v>
                </c:pt>
                <c:pt idx="671">
                  <c:v>1.426E-6</c:v>
                </c:pt>
                <c:pt idx="672">
                  <c:v>1.426E-6</c:v>
                </c:pt>
                <c:pt idx="673">
                  <c:v>1.426E-6</c:v>
                </c:pt>
                <c:pt idx="674">
                  <c:v>1.426E-6</c:v>
                </c:pt>
                <c:pt idx="675">
                  <c:v>1.426E-6</c:v>
                </c:pt>
                <c:pt idx="676">
                  <c:v>1.426E-6</c:v>
                </c:pt>
                <c:pt idx="677">
                  <c:v>1.426E-6</c:v>
                </c:pt>
                <c:pt idx="678">
                  <c:v>1.426E-6</c:v>
                </c:pt>
                <c:pt idx="679">
                  <c:v>1.426E-6</c:v>
                </c:pt>
                <c:pt idx="680">
                  <c:v>1.426E-6</c:v>
                </c:pt>
                <c:pt idx="681">
                  <c:v>1.426E-6</c:v>
                </c:pt>
                <c:pt idx="682">
                  <c:v>1.426E-6</c:v>
                </c:pt>
                <c:pt idx="683">
                  <c:v>1.426E-6</c:v>
                </c:pt>
                <c:pt idx="684">
                  <c:v>1.426E-6</c:v>
                </c:pt>
                <c:pt idx="685">
                  <c:v>1.426E-6</c:v>
                </c:pt>
                <c:pt idx="686">
                  <c:v>1.426E-6</c:v>
                </c:pt>
                <c:pt idx="687">
                  <c:v>1.426E-6</c:v>
                </c:pt>
                <c:pt idx="688">
                  <c:v>1.426E-6</c:v>
                </c:pt>
                <c:pt idx="689">
                  <c:v>1.426E-6</c:v>
                </c:pt>
                <c:pt idx="690">
                  <c:v>1.426E-6</c:v>
                </c:pt>
                <c:pt idx="691">
                  <c:v>1.426E-6</c:v>
                </c:pt>
                <c:pt idx="692">
                  <c:v>1.426E-6</c:v>
                </c:pt>
                <c:pt idx="693">
                  <c:v>1.426E-6</c:v>
                </c:pt>
                <c:pt idx="694">
                  <c:v>1.426E-6</c:v>
                </c:pt>
                <c:pt idx="695">
                  <c:v>1.426E-6</c:v>
                </c:pt>
                <c:pt idx="696">
                  <c:v>1.426E-6</c:v>
                </c:pt>
                <c:pt idx="697">
                  <c:v>1.426E-6</c:v>
                </c:pt>
                <c:pt idx="698">
                  <c:v>1.426E-6</c:v>
                </c:pt>
                <c:pt idx="699">
                  <c:v>1.426E-6</c:v>
                </c:pt>
                <c:pt idx="700">
                  <c:v>1.426E-6</c:v>
                </c:pt>
                <c:pt idx="701">
                  <c:v>1.426E-6</c:v>
                </c:pt>
                <c:pt idx="702">
                  <c:v>1.426E-6</c:v>
                </c:pt>
                <c:pt idx="703">
                  <c:v>1.426E-6</c:v>
                </c:pt>
                <c:pt idx="704">
                  <c:v>1.426E-6</c:v>
                </c:pt>
                <c:pt idx="705">
                  <c:v>1.426E-6</c:v>
                </c:pt>
                <c:pt idx="706">
                  <c:v>1.426E-6</c:v>
                </c:pt>
                <c:pt idx="707">
                  <c:v>1.426E-6</c:v>
                </c:pt>
                <c:pt idx="708">
                  <c:v>1.426E-6</c:v>
                </c:pt>
                <c:pt idx="709">
                  <c:v>1.426E-6</c:v>
                </c:pt>
                <c:pt idx="710">
                  <c:v>1.426E-6</c:v>
                </c:pt>
                <c:pt idx="711">
                  <c:v>1.426E-6</c:v>
                </c:pt>
                <c:pt idx="712">
                  <c:v>1.426E-6</c:v>
                </c:pt>
                <c:pt idx="713">
                  <c:v>1.426E-6</c:v>
                </c:pt>
                <c:pt idx="714">
                  <c:v>1.426E-6</c:v>
                </c:pt>
                <c:pt idx="715">
                  <c:v>1.426E-6</c:v>
                </c:pt>
                <c:pt idx="716">
                  <c:v>1.426E-6</c:v>
                </c:pt>
                <c:pt idx="717">
                  <c:v>1.426E-6</c:v>
                </c:pt>
                <c:pt idx="718">
                  <c:v>1.426E-6</c:v>
                </c:pt>
                <c:pt idx="719">
                  <c:v>1.426E-6</c:v>
                </c:pt>
                <c:pt idx="720">
                  <c:v>1.426E-6</c:v>
                </c:pt>
                <c:pt idx="721">
                  <c:v>1.426E-6</c:v>
                </c:pt>
                <c:pt idx="722">
                  <c:v>1.426E-6</c:v>
                </c:pt>
                <c:pt idx="723">
                  <c:v>1.426E-6</c:v>
                </c:pt>
                <c:pt idx="724">
                  <c:v>1.426E-6</c:v>
                </c:pt>
                <c:pt idx="725">
                  <c:v>1.426E-6</c:v>
                </c:pt>
                <c:pt idx="726">
                  <c:v>1.426E-6</c:v>
                </c:pt>
                <c:pt idx="727">
                  <c:v>1.426E-6</c:v>
                </c:pt>
                <c:pt idx="728">
                  <c:v>1.426E-6</c:v>
                </c:pt>
                <c:pt idx="729">
                  <c:v>1.426E-6</c:v>
                </c:pt>
                <c:pt idx="730">
                  <c:v>1.426E-6</c:v>
                </c:pt>
                <c:pt idx="731">
                  <c:v>1.426E-6</c:v>
                </c:pt>
                <c:pt idx="732">
                  <c:v>1.426E-6</c:v>
                </c:pt>
                <c:pt idx="733">
                  <c:v>1.426E-6</c:v>
                </c:pt>
                <c:pt idx="734">
                  <c:v>1.426E-6</c:v>
                </c:pt>
                <c:pt idx="735">
                  <c:v>1.426E-6</c:v>
                </c:pt>
                <c:pt idx="736">
                  <c:v>1.426E-6</c:v>
                </c:pt>
                <c:pt idx="737">
                  <c:v>1.426E-6</c:v>
                </c:pt>
                <c:pt idx="738">
                  <c:v>1.426E-6</c:v>
                </c:pt>
                <c:pt idx="739">
                  <c:v>1.426E-6</c:v>
                </c:pt>
                <c:pt idx="740">
                  <c:v>1.426E-6</c:v>
                </c:pt>
                <c:pt idx="741">
                  <c:v>1.426E-6</c:v>
                </c:pt>
                <c:pt idx="742">
                  <c:v>1.426E-6</c:v>
                </c:pt>
                <c:pt idx="743">
                  <c:v>1.426E-6</c:v>
                </c:pt>
                <c:pt idx="744">
                  <c:v>1.426E-6</c:v>
                </c:pt>
                <c:pt idx="745">
                  <c:v>1.426E-6</c:v>
                </c:pt>
                <c:pt idx="746">
                  <c:v>1.426E-6</c:v>
                </c:pt>
                <c:pt idx="747">
                  <c:v>1.426E-6</c:v>
                </c:pt>
                <c:pt idx="748">
                  <c:v>1.426E-6</c:v>
                </c:pt>
                <c:pt idx="749">
                  <c:v>1.426E-6</c:v>
                </c:pt>
                <c:pt idx="750">
                  <c:v>1.426E-6</c:v>
                </c:pt>
                <c:pt idx="751">
                  <c:v>1.426E-6</c:v>
                </c:pt>
                <c:pt idx="752">
                  <c:v>1.426E-6</c:v>
                </c:pt>
                <c:pt idx="753">
                  <c:v>1.426E-6</c:v>
                </c:pt>
                <c:pt idx="754">
                  <c:v>1.426E-6</c:v>
                </c:pt>
                <c:pt idx="755">
                  <c:v>1.426E-6</c:v>
                </c:pt>
                <c:pt idx="756">
                  <c:v>1.426E-6</c:v>
                </c:pt>
                <c:pt idx="757">
                  <c:v>1.426E-6</c:v>
                </c:pt>
                <c:pt idx="758">
                  <c:v>1.426E-6</c:v>
                </c:pt>
                <c:pt idx="759">
                  <c:v>1.426E-6</c:v>
                </c:pt>
                <c:pt idx="760">
                  <c:v>1.426E-6</c:v>
                </c:pt>
                <c:pt idx="761">
                  <c:v>1.426E-6</c:v>
                </c:pt>
                <c:pt idx="762">
                  <c:v>1.426E-6</c:v>
                </c:pt>
                <c:pt idx="763">
                  <c:v>1.426E-6</c:v>
                </c:pt>
                <c:pt idx="764">
                  <c:v>1.426E-6</c:v>
                </c:pt>
                <c:pt idx="765">
                  <c:v>1.426E-6</c:v>
                </c:pt>
                <c:pt idx="766">
                  <c:v>1.426E-6</c:v>
                </c:pt>
                <c:pt idx="767">
                  <c:v>1.426E-6</c:v>
                </c:pt>
                <c:pt idx="768">
                  <c:v>1.426E-6</c:v>
                </c:pt>
                <c:pt idx="769">
                  <c:v>1.426E-6</c:v>
                </c:pt>
                <c:pt idx="770">
                  <c:v>1.426E-6</c:v>
                </c:pt>
                <c:pt idx="771">
                  <c:v>1.426E-6</c:v>
                </c:pt>
                <c:pt idx="772">
                  <c:v>1.426E-6</c:v>
                </c:pt>
                <c:pt idx="773">
                  <c:v>1.426E-6</c:v>
                </c:pt>
                <c:pt idx="774">
                  <c:v>1.426E-6</c:v>
                </c:pt>
                <c:pt idx="775">
                  <c:v>1.426E-6</c:v>
                </c:pt>
                <c:pt idx="776">
                  <c:v>1.426E-6</c:v>
                </c:pt>
                <c:pt idx="777">
                  <c:v>1.426E-6</c:v>
                </c:pt>
                <c:pt idx="778">
                  <c:v>1.426E-6</c:v>
                </c:pt>
                <c:pt idx="779">
                  <c:v>1.426E-6</c:v>
                </c:pt>
                <c:pt idx="780">
                  <c:v>1.426E-6</c:v>
                </c:pt>
                <c:pt idx="781">
                  <c:v>1.426E-6</c:v>
                </c:pt>
                <c:pt idx="782">
                  <c:v>1.426E-6</c:v>
                </c:pt>
                <c:pt idx="783">
                  <c:v>1.426E-6</c:v>
                </c:pt>
                <c:pt idx="784">
                  <c:v>1.426E-6</c:v>
                </c:pt>
                <c:pt idx="785">
                  <c:v>1.426E-6</c:v>
                </c:pt>
                <c:pt idx="786">
                  <c:v>1.426E-6</c:v>
                </c:pt>
                <c:pt idx="787">
                  <c:v>1.426E-6</c:v>
                </c:pt>
                <c:pt idx="788">
                  <c:v>1.426E-6</c:v>
                </c:pt>
                <c:pt idx="789">
                  <c:v>1.426E-6</c:v>
                </c:pt>
                <c:pt idx="790">
                  <c:v>1.426E-6</c:v>
                </c:pt>
                <c:pt idx="791">
                  <c:v>1.426E-6</c:v>
                </c:pt>
                <c:pt idx="792">
                  <c:v>1.426E-6</c:v>
                </c:pt>
                <c:pt idx="793">
                  <c:v>1.426E-6</c:v>
                </c:pt>
                <c:pt idx="794">
                  <c:v>1.426E-6</c:v>
                </c:pt>
                <c:pt idx="795">
                  <c:v>1.426E-6</c:v>
                </c:pt>
                <c:pt idx="796">
                  <c:v>1.426E-6</c:v>
                </c:pt>
                <c:pt idx="797">
                  <c:v>1.426E-6</c:v>
                </c:pt>
                <c:pt idx="798">
                  <c:v>1.426E-6</c:v>
                </c:pt>
                <c:pt idx="799">
                  <c:v>1.426E-6</c:v>
                </c:pt>
                <c:pt idx="800">
                  <c:v>1.426E-6</c:v>
                </c:pt>
                <c:pt idx="801">
                  <c:v>1.426E-6</c:v>
                </c:pt>
                <c:pt idx="802">
                  <c:v>1.426E-6</c:v>
                </c:pt>
                <c:pt idx="803">
                  <c:v>1.426E-6</c:v>
                </c:pt>
                <c:pt idx="804">
                  <c:v>1.426E-6</c:v>
                </c:pt>
                <c:pt idx="805">
                  <c:v>1.426E-6</c:v>
                </c:pt>
                <c:pt idx="806">
                  <c:v>1.426E-6</c:v>
                </c:pt>
                <c:pt idx="807">
                  <c:v>1.426E-6</c:v>
                </c:pt>
                <c:pt idx="808">
                  <c:v>1.426E-6</c:v>
                </c:pt>
                <c:pt idx="809">
                  <c:v>1.426E-6</c:v>
                </c:pt>
                <c:pt idx="810">
                  <c:v>1.426E-6</c:v>
                </c:pt>
                <c:pt idx="811">
                  <c:v>1.426E-6</c:v>
                </c:pt>
                <c:pt idx="812">
                  <c:v>1.426E-6</c:v>
                </c:pt>
                <c:pt idx="813">
                  <c:v>1.426E-6</c:v>
                </c:pt>
                <c:pt idx="814">
                  <c:v>1.426E-6</c:v>
                </c:pt>
                <c:pt idx="815">
                  <c:v>1.426E-6</c:v>
                </c:pt>
                <c:pt idx="816">
                  <c:v>1.426E-6</c:v>
                </c:pt>
                <c:pt idx="817">
                  <c:v>1.426E-6</c:v>
                </c:pt>
                <c:pt idx="818">
                  <c:v>1.426E-6</c:v>
                </c:pt>
                <c:pt idx="819">
                  <c:v>1.426E-6</c:v>
                </c:pt>
                <c:pt idx="820">
                  <c:v>1.426E-6</c:v>
                </c:pt>
                <c:pt idx="821">
                  <c:v>1.426E-6</c:v>
                </c:pt>
                <c:pt idx="822">
                  <c:v>1.426E-6</c:v>
                </c:pt>
                <c:pt idx="823">
                  <c:v>1.426E-6</c:v>
                </c:pt>
                <c:pt idx="824">
                  <c:v>1.426E-6</c:v>
                </c:pt>
                <c:pt idx="825">
                  <c:v>1.426E-6</c:v>
                </c:pt>
                <c:pt idx="826">
                  <c:v>1.426E-6</c:v>
                </c:pt>
                <c:pt idx="827">
                  <c:v>1.426E-6</c:v>
                </c:pt>
                <c:pt idx="828">
                  <c:v>1.426E-6</c:v>
                </c:pt>
                <c:pt idx="829">
                  <c:v>1.426E-6</c:v>
                </c:pt>
                <c:pt idx="830">
                  <c:v>1.426E-6</c:v>
                </c:pt>
                <c:pt idx="831">
                  <c:v>1.426E-6</c:v>
                </c:pt>
                <c:pt idx="832">
                  <c:v>1.426E-6</c:v>
                </c:pt>
                <c:pt idx="833">
                  <c:v>1.426E-6</c:v>
                </c:pt>
                <c:pt idx="834">
                  <c:v>1.426E-6</c:v>
                </c:pt>
                <c:pt idx="835">
                  <c:v>1.426E-6</c:v>
                </c:pt>
                <c:pt idx="836">
                  <c:v>1.426E-6</c:v>
                </c:pt>
                <c:pt idx="837">
                  <c:v>1.426E-6</c:v>
                </c:pt>
                <c:pt idx="838">
                  <c:v>1.426E-6</c:v>
                </c:pt>
                <c:pt idx="839">
                  <c:v>1.426E-6</c:v>
                </c:pt>
                <c:pt idx="840">
                  <c:v>1.426E-6</c:v>
                </c:pt>
                <c:pt idx="841">
                  <c:v>1.426E-6</c:v>
                </c:pt>
                <c:pt idx="842">
                  <c:v>1.426E-6</c:v>
                </c:pt>
                <c:pt idx="843">
                  <c:v>1.426E-6</c:v>
                </c:pt>
                <c:pt idx="844">
                  <c:v>1.426E-6</c:v>
                </c:pt>
                <c:pt idx="845">
                  <c:v>1.426E-6</c:v>
                </c:pt>
                <c:pt idx="846">
                  <c:v>1.426E-6</c:v>
                </c:pt>
                <c:pt idx="847">
                  <c:v>1.426E-6</c:v>
                </c:pt>
                <c:pt idx="848">
                  <c:v>1.426E-6</c:v>
                </c:pt>
                <c:pt idx="849">
                  <c:v>1.426E-6</c:v>
                </c:pt>
                <c:pt idx="850">
                  <c:v>1.426E-6</c:v>
                </c:pt>
                <c:pt idx="851">
                  <c:v>1.426E-6</c:v>
                </c:pt>
                <c:pt idx="852">
                  <c:v>1.426E-6</c:v>
                </c:pt>
                <c:pt idx="853">
                  <c:v>1.426E-6</c:v>
                </c:pt>
                <c:pt idx="854">
                  <c:v>1.426E-6</c:v>
                </c:pt>
                <c:pt idx="855">
                  <c:v>1.426E-6</c:v>
                </c:pt>
                <c:pt idx="856">
                  <c:v>1.426E-6</c:v>
                </c:pt>
                <c:pt idx="857">
                  <c:v>1.426E-6</c:v>
                </c:pt>
                <c:pt idx="858">
                  <c:v>1.426E-6</c:v>
                </c:pt>
                <c:pt idx="859">
                  <c:v>1.426E-6</c:v>
                </c:pt>
                <c:pt idx="860">
                  <c:v>1.426E-6</c:v>
                </c:pt>
                <c:pt idx="861">
                  <c:v>1.426E-6</c:v>
                </c:pt>
                <c:pt idx="862">
                  <c:v>1.426E-6</c:v>
                </c:pt>
                <c:pt idx="863">
                  <c:v>1.426E-6</c:v>
                </c:pt>
                <c:pt idx="864">
                  <c:v>1.426E-6</c:v>
                </c:pt>
                <c:pt idx="865">
                  <c:v>1.426E-6</c:v>
                </c:pt>
                <c:pt idx="866">
                  <c:v>1.426E-6</c:v>
                </c:pt>
                <c:pt idx="867">
                  <c:v>1.426E-6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0CE-411D-B5C2-3E207B1BC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@200kV'!$F$3:$F$870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5.8980000000000001E-9</c:v>
                </c:pt>
                <c:pt idx="2">
                  <c:v>5.9479999999999997E-9</c:v>
                </c:pt>
                <c:pt idx="3">
                  <c:v>6.0330000000000002E-9</c:v>
                </c:pt>
                <c:pt idx="4">
                  <c:v>6.0630000000000003E-9</c:v>
                </c:pt>
                <c:pt idx="5">
                  <c:v>6.162E-9</c:v>
                </c:pt>
                <c:pt idx="6">
                  <c:v>6.1939999999999999E-9</c:v>
                </c:pt>
                <c:pt idx="7">
                  <c:v>6.251E-9</c:v>
                </c:pt>
                <c:pt idx="8">
                  <c:v>6.2989999999999999E-9</c:v>
                </c:pt>
                <c:pt idx="9">
                  <c:v>6.3220000000000003E-9</c:v>
                </c:pt>
                <c:pt idx="10">
                  <c:v>6.3860000000000001E-9</c:v>
                </c:pt>
                <c:pt idx="11">
                  <c:v>6.3899999999999996E-9</c:v>
                </c:pt>
                <c:pt idx="12">
                  <c:v>6.4240000000000002E-9</c:v>
                </c:pt>
                <c:pt idx="13">
                  <c:v>6.4069999999999999E-9</c:v>
                </c:pt>
                <c:pt idx="14">
                  <c:v>6.4080000000000002E-9</c:v>
                </c:pt>
                <c:pt idx="15">
                  <c:v>6.4499999999999999E-9</c:v>
                </c:pt>
                <c:pt idx="16">
                  <c:v>6.499E-9</c:v>
                </c:pt>
                <c:pt idx="17">
                  <c:v>6.507E-9</c:v>
                </c:pt>
                <c:pt idx="18">
                  <c:v>6.5039999999999999E-9</c:v>
                </c:pt>
                <c:pt idx="19">
                  <c:v>6.5039999999999999E-9</c:v>
                </c:pt>
                <c:pt idx="20">
                  <c:v>6.5270000000000003E-9</c:v>
                </c:pt>
                <c:pt idx="21">
                  <c:v>6.5249999999999997E-9</c:v>
                </c:pt>
                <c:pt idx="22">
                  <c:v>6.5370000000000001E-9</c:v>
                </c:pt>
                <c:pt idx="23">
                  <c:v>6.5499999999999999E-9</c:v>
                </c:pt>
                <c:pt idx="24">
                  <c:v>6.5499999999999999E-9</c:v>
                </c:pt>
                <c:pt idx="25">
                  <c:v>6.5519999999999997E-9</c:v>
                </c:pt>
                <c:pt idx="26">
                  <c:v>6.5659999999999999E-9</c:v>
                </c:pt>
                <c:pt idx="27">
                  <c:v>6.5890000000000003E-9</c:v>
                </c:pt>
                <c:pt idx="28">
                  <c:v>6.5970000000000003E-9</c:v>
                </c:pt>
                <c:pt idx="29">
                  <c:v>6.6009999999999998E-9</c:v>
                </c:pt>
                <c:pt idx="30">
                  <c:v>6.6210000000000002E-9</c:v>
                </c:pt>
                <c:pt idx="31">
                  <c:v>6.6379999999999996E-9</c:v>
                </c:pt>
                <c:pt idx="32">
                  <c:v>6.6430000000000003E-9</c:v>
                </c:pt>
                <c:pt idx="33">
                  <c:v>6.6659999999999999E-9</c:v>
                </c:pt>
                <c:pt idx="34">
                  <c:v>6.6759999999999997E-9</c:v>
                </c:pt>
                <c:pt idx="35">
                  <c:v>6.6860000000000003E-9</c:v>
                </c:pt>
                <c:pt idx="36">
                  <c:v>6.7169999999999999E-9</c:v>
                </c:pt>
                <c:pt idx="37">
                  <c:v>6.7240000000000004E-9</c:v>
                </c:pt>
                <c:pt idx="38">
                  <c:v>6.7409999999999998E-9</c:v>
                </c:pt>
                <c:pt idx="39">
                  <c:v>6.7610000000000001E-9</c:v>
                </c:pt>
                <c:pt idx="40">
                  <c:v>6.7860000000000003E-9</c:v>
                </c:pt>
                <c:pt idx="41">
                  <c:v>6.8150000000000001E-9</c:v>
                </c:pt>
                <c:pt idx="42">
                  <c:v>6.8500000000000001E-9</c:v>
                </c:pt>
                <c:pt idx="43">
                  <c:v>6.8919999999999998E-9</c:v>
                </c:pt>
                <c:pt idx="44">
                  <c:v>6.9429999999999997E-9</c:v>
                </c:pt>
                <c:pt idx="45">
                  <c:v>7.0040000000000002E-9</c:v>
                </c:pt>
                <c:pt idx="46">
                  <c:v>7.0880000000000003E-9</c:v>
                </c:pt>
                <c:pt idx="47">
                  <c:v>7.1749999999999997E-9</c:v>
                </c:pt>
                <c:pt idx="48">
                  <c:v>7.2529999999999997E-9</c:v>
                </c:pt>
                <c:pt idx="49">
                  <c:v>7.3810000000000001E-9</c:v>
                </c:pt>
                <c:pt idx="50">
                  <c:v>7.5260000000000007E-9</c:v>
                </c:pt>
                <c:pt idx="51">
                  <c:v>7.7059999999999997E-9</c:v>
                </c:pt>
                <c:pt idx="52">
                  <c:v>7.9110000000000005E-9</c:v>
                </c:pt>
                <c:pt idx="53">
                  <c:v>8.1520000000000008E-9</c:v>
                </c:pt>
                <c:pt idx="54">
                  <c:v>8.4339999999999996E-9</c:v>
                </c:pt>
                <c:pt idx="55">
                  <c:v>8.7630000000000004E-9</c:v>
                </c:pt>
                <c:pt idx="56">
                  <c:v>9.1459999999999996E-9</c:v>
                </c:pt>
                <c:pt idx="57">
                  <c:v>9.5879999999999996E-9</c:v>
                </c:pt>
                <c:pt idx="58">
                  <c:v>1.0099999999999999E-8</c:v>
                </c:pt>
                <c:pt idx="59">
                  <c:v>1.068E-8</c:v>
                </c:pt>
                <c:pt idx="60">
                  <c:v>1.1350000000000001E-8</c:v>
                </c:pt>
                <c:pt idx="61">
                  <c:v>1.2110000000000001E-8</c:v>
                </c:pt>
                <c:pt idx="62">
                  <c:v>1.297E-8</c:v>
                </c:pt>
                <c:pt idx="63">
                  <c:v>1.393E-8</c:v>
                </c:pt>
                <c:pt idx="64">
                  <c:v>1.5020000000000001E-8</c:v>
                </c:pt>
                <c:pt idx="65">
                  <c:v>1.625E-8</c:v>
                </c:pt>
                <c:pt idx="66">
                  <c:v>1.7620000000000002E-8</c:v>
                </c:pt>
                <c:pt idx="67">
                  <c:v>1.9160000000000001E-8</c:v>
                </c:pt>
                <c:pt idx="68">
                  <c:v>2.089E-8</c:v>
                </c:pt>
                <c:pt idx="69">
                  <c:v>2.2849999999999999E-8</c:v>
                </c:pt>
                <c:pt idx="70">
                  <c:v>2.5060000000000001E-8</c:v>
                </c:pt>
                <c:pt idx="71">
                  <c:v>2.756E-8</c:v>
                </c:pt>
                <c:pt idx="72">
                  <c:v>3.0390000000000003E-8</c:v>
                </c:pt>
                <c:pt idx="73">
                  <c:v>3.3559999999999997E-8</c:v>
                </c:pt>
                <c:pt idx="74">
                  <c:v>3.7119999999999998E-8</c:v>
                </c:pt>
                <c:pt idx="75">
                  <c:v>4.1089999999999999E-8</c:v>
                </c:pt>
                <c:pt idx="76">
                  <c:v>4.5470000000000003E-8</c:v>
                </c:pt>
                <c:pt idx="77">
                  <c:v>5.0279999999999998E-8</c:v>
                </c:pt>
                <c:pt idx="78">
                  <c:v>5.5509999999999999E-8</c:v>
                </c:pt>
                <c:pt idx="79">
                  <c:v>6.1150000000000002E-8</c:v>
                </c:pt>
                <c:pt idx="80">
                  <c:v>6.7189999999999995E-8</c:v>
                </c:pt>
                <c:pt idx="81">
                  <c:v>7.3599999999999997E-8</c:v>
                </c:pt>
                <c:pt idx="82">
                  <c:v>8.0340000000000003E-8</c:v>
                </c:pt>
                <c:pt idx="83">
                  <c:v>8.7380000000000006E-8</c:v>
                </c:pt>
                <c:pt idx="84">
                  <c:v>9.467E-8</c:v>
                </c:pt>
                <c:pt idx="85">
                  <c:v>1.022E-7</c:v>
                </c:pt>
                <c:pt idx="86">
                  <c:v>1.098E-7</c:v>
                </c:pt>
                <c:pt idx="87">
                  <c:v>1.175E-7</c:v>
                </c:pt>
                <c:pt idx="88">
                  <c:v>1.2529999999999999E-7</c:v>
                </c:pt>
                <c:pt idx="89">
                  <c:v>1.3300000000000001E-7</c:v>
                </c:pt>
                <c:pt idx="90">
                  <c:v>1.406E-7</c:v>
                </c:pt>
                <c:pt idx="91">
                  <c:v>1.4810000000000001E-7</c:v>
                </c:pt>
                <c:pt idx="92">
                  <c:v>1.554E-7</c:v>
                </c:pt>
                <c:pt idx="93">
                  <c:v>1.6250000000000001E-7</c:v>
                </c:pt>
                <c:pt idx="94">
                  <c:v>1.6920000000000001E-7</c:v>
                </c:pt>
                <c:pt idx="95">
                  <c:v>1.7560000000000001E-7</c:v>
                </c:pt>
                <c:pt idx="96">
                  <c:v>1.8160000000000001E-7</c:v>
                </c:pt>
                <c:pt idx="97">
                  <c:v>1.8720000000000001E-7</c:v>
                </c:pt>
                <c:pt idx="98">
                  <c:v>1.9229999999999999E-7</c:v>
                </c:pt>
                <c:pt idx="99">
                  <c:v>1.969E-7</c:v>
                </c:pt>
                <c:pt idx="100">
                  <c:v>2.0109999999999999E-7</c:v>
                </c:pt>
                <c:pt idx="101">
                  <c:v>2.047E-7</c:v>
                </c:pt>
                <c:pt idx="102">
                  <c:v>2.079E-7</c:v>
                </c:pt>
                <c:pt idx="103">
                  <c:v>2.1050000000000001E-7</c:v>
                </c:pt>
                <c:pt idx="104">
                  <c:v>2.125E-7</c:v>
                </c:pt>
                <c:pt idx="105">
                  <c:v>2.1409999999999999E-7</c:v>
                </c:pt>
                <c:pt idx="106">
                  <c:v>2.1519999999999999E-7</c:v>
                </c:pt>
                <c:pt idx="107">
                  <c:v>2.1570000000000001E-7</c:v>
                </c:pt>
                <c:pt idx="108">
                  <c:v>2.1579999999999999E-7</c:v>
                </c:pt>
                <c:pt idx="109">
                  <c:v>2.1540000000000001E-7</c:v>
                </c:pt>
                <c:pt idx="110">
                  <c:v>2.146E-7</c:v>
                </c:pt>
                <c:pt idx="111">
                  <c:v>2.1339999999999999E-7</c:v>
                </c:pt>
                <c:pt idx="112">
                  <c:v>2.118E-7</c:v>
                </c:pt>
                <c:pt idx="113">
                  <c:v>2.0989999999999999E-7</c:v>
                </c:pt>
                <c:pt idx="114">
                  <c:v>2.0760000000000001E-7</c:v>
                </c:pt>
                <c:pt idx="115">
                  <c:v>2.051E-7</c:v>
                </c:pt>
                <c:pt idx="116">
                  <c:v>2.023E-7</c:v>
                </c:pt>
                <c:pt idx="117">
                  <c:v>1.9929999999999999E-7</c:v>
                </c:pt>
                <c:pt idx="118">
                  <c:v>1.9609999999999999E-7</c:v>
                </c:pt>
                <c:pt idx="119">
                  <c:v>1.927E-7</c:v>
                </c:pt>
                <c:pt idx="120">
                  <c:v>1.8930000000000001E-7</c:v>
                </c:pt>
                <c:pt idx="121">
                  <c:v>1.857E-7</c:v>
                </c:pt>
                <c:pt idx="122">
                  <c:v>1.821E-7</c:v>
                </c:pt>
                <c:pt idx="123">
                  <c:v>1.7840000000000001E-7</c:v>
                </c:pt>
                <c:pt idx="124">
                  <c:v>1.747E-7</c:v>
                </c:pt>
                <c:pt idx="125">
                  <c:v>1.7109999999999999E-7</c:v>
                </c:pt>
                <c:pt idx="126">
                  <c:v>1.674E-7</c:v>
                </c:pt>
                <c:pt idx="127">
                  <c:v>1.6390000000000001E-7</c:v>
                </c:pt>
                <c:pt idx="128">
                  <c:v>1.6040000000000001E-7</c:v>
                </c:pt>
                <c:pt idx="129">
                  <c:v>1.571E-7</c:v>
                </c:pt>
                <c:pt idx="130">
                  <c:v>1.539E-7</c:v>
                </c:pt>
                <c:pt idx="131">
                  <c:v>1.508E-7</c:v>
                </c:pt>
                <c:pt idx="132">
                  <c:v>1.4789999999999999E-7</c:v>
                </c:pt>
                <c:pt idx="133">
                  <c:v>1.452E-7</c:v>
                </c:pt>
                <c:pt idx="134">
                  <c:v>1.4259999999999999E-7</c:v>
                </c:pt>
                <c:pt idx="135">
                  <c:v>1.4030000000000001E-7</c:v>
                </c:pt>
                <c:pt idx="136">
                  <c:v>1.381E-7</c:v>
                </c:pt>
                <c:pt idx="137">
                  <c:v>1.36E-7</c:v>
                </c:pt>
                <c:pt idx="138">
                  <c:v>1.3409999999999999E-7</c:v>
                </c:pt>
                <c:pt idx="139">
                  <c:v>1.3239999999999999E-7</c:v>
                </c:pt>
                <c:pt idx="140">
                  <c:v>1.3080000000000001E-7</c:v>
                </c:pt>
                <c:pt idx="141">
                  <c:v>1.293E-7</c:v>
                </c:pt>
                <c:pt idx="142">
                  <c:v>1.2800000000000001E-7</c:v>
                </c:pt>
                <c:pt idx="143">
                  <c:v>1.2669999999999999E-7</c:v>
                </c:pt>
                <c:pt idx="144">
                  <c:v>1.2560000000000001E-7</c:v>
                </c:pt>
                <c:pt idx="145">
                  <c:v>1.2459999999999999E-7</c:v>
                </c:pt>
                <c:pt idx="146">
                  <c:v>1.237E-7</c:v>
                </c:pt>
                <c:pt idx="147">
                  <c:v>1.229E-7</c:v>
                </c:pt>
                <c:pt idx="148">
                  <c:v>1.2209999999999999E-7</c:v>
                </c:pt>
                <c:pt idx="149">
                  <c:v>1.215E-7</c:v>
                </c:pt>
                <c:pt idx="150">
                  <c:v>1.209E-7</c:v>
                </c:pt>
                <c:pt idx="151">
                  <c:v>1.205E-7</c:v>
                </c:pt>
                <c:pt idx="152">
                  <c:v>1.201E-7</c:v>
                </c:pt>
                <c:pt idx="153">
                  <c:v>1.1969999999999999E-7</c:v>
                </c:pt>
                <c:pt idx="154">
                  <c:v>1.194E-7</c:v>
                </c:pt>
                <c:pt idx="155">
                  <c:v>1.191E-7</c:v>
                </c:pt>
                <c:pt idx="156">
                  <c:v>1.1880000000000001E-7</c:v>
                </c:pt>
                <c:pt idx="157">
                  <c:v>1.185E-7</c:v>
                </c:pt>
                <c:pt idx="158">
                  <c:v>1.1829999999999999E-7</c:v>
                </c:pt>
                <c:pt idx="159">
                  <c:v>1.18E-7</c:v>
                </c:pt>
                <c:pt idx="160">
                  <c:v>1.177E-7</c:v>
                </c:pt>
                <c:pt idx="161">
                  <c:v>1.1740000000000001E-7</c:v>
                </c:pt>
                <c:pt idx="162">
                  <c:v>1.171E-7</c:v>
                </c:pt>
                <c:pt idx="163">
                  <c:v>1.168E-7</c:v>
                </c:pt>
                <c:pt idx="164">
                  <c:v>1.164E-7</c:v>
                </c:pt>
                <c:pt idx="165">
                  <c:v>1.1600000000000001E-7</c:v>
                </c:pt>
                <c:pt idx="166">
                  <c:v>1.156E-7</c:v>
                </c:pt>
                <c:pt idx="167">
                  <c:v>1.151E-7</c:v>
                </c:pt>
                <c:pt idx="168">
                  <c:v>1.1459999999999999E-7</c:v>
                </c:pt>
                <c:pt idx="169">
                  <c:v>1.141E-7</c:v>
                </c:pt>
                <c:pt idx="170">
                  <c:v>1.135E-7</c:v>
                </c:pt>
                <c:pt idx="171">
                  <c:v>1.129E-7</c:v>
                </c:pt>
                <c:pt idx="172">
                  <c:v>1.1230000000000001E-7</c:v>
                </c:pt>
                <c:pt idx="173">
                  <c:v>1.117E-7</c:v>
                </c:pt>
                <c:pt idx="174">
                  <c:v>1.11E-7</c:v>
                </c:pt>
                <c:pt idx="175">
                  <c:v>1.104E-7</c:v>
                </c:pt>
                <c:pt idx="176">
                  <c:v>1.097E-7</c:v>
                </c:pt>
                <c:pt idx="177">
                  <c:v>1.091E-7</c:v>
                </c:pt>
                <c:pt idx="178">
                  <c:v>1.085E-7</c:v>
                </c:pt>
                <c:pt idx="179">
                  <c:v>1.0789999999999999E-7</c:v>
                </c:pt>
                <c:pt idx="180">
                  <c:v>1.074E-7</c:v>
                </c:pt>
                <c:pt idx="181">
                  <c:v>1.069E-7</c:v>
                </c:pt>
                <c:pt idx="182">
                  <c:v>1.066E-7</c:v>
                </c:pt>
                <c:pt idx="183">
                  <c:v>1.064E-7</c:v>
                </c:pt>
                <c:pt idx="184">
                  <c:v>1.064E-7</c:v>
                </c:pt>
                <c:pt idx="185">
                  <c:v>1.066E-7</c:v>
                </c:pt>
                <c:pt idx="186">
                  <c:v>1.071E-7</c:v>
                </c:pt>
                <c:pt idx="187">
                  <c:v>1.08E-7</c:v>
                </c:pt>
                <c:pt idx="188">
                  <c:v>1.0930000000000001E-7</c:v>
                </c:pt>
                <c:pt idx="189">
                  <c:v>1.111E-7</c:v>
                </c:pt>
                <c:pt idx="190">
                  <c:v>1.134E-7</c:v>
                </c:pt>
                <c:pt idx="191">
                  <c:v>1.163E-7</c:v>
                </c:pt>
                <c:pt idx="192">
                  <c:v>1.1960000000000001E-7</c:v>
                </c:pt>
                <c:pt idx="193">
                  <c:v>1.233E-7</c:v>
                </c:pt>
                <c:pt idx="194">
                  <c:v>1.2739999999999999E-7</c:v>
                </c:pt>
                <c:pt idx="195">
                  <c:v>1.3159999999999999E-7</c:v>
                </c:pt>
                <c:pt idx="196">
                  <c:v>1.3589999999999999E-7</c:v>
                </c:pt>
                <c:pt idx="197">
                  <c:v>1.4009999999999999E-7</c:v>
                </c:pt>
                <c:pt idx="198">
                  <c:v>1.441E-7</c:v>
                </c:pt>
                <c:pt idx="199">
                  <c:v>1.4770000000000001E-7</c:v>
                </c:pt>
                <c:pt idx="200">
                  <c:v>1.508E-7</c:v>
                </c:pt>
                <c:pt idx="201">
                  <c:v>1.5349999999999999E-7</c:v>
                </c:pt>
                <c:pt idx="202">
                  <c:v>1.5559999999999999E-7</c:v>
                </c:pt>
                <c:pt idx="203">
                  <c:v>1.572E-7</c:v>
                </c:pt>
                <c:pt idx="204">
                  <c:v>1.5830000000000001E-7</c:v>
                </c:pt>
                <c:pt idx="205">
                  <c:v>1.589E-7</c:v>
                </c:pt>
                <c:pt idx="206">
                  <c:v>1.5900000000000001E-7</c:v>
                </c:pt>
                <c:pt idx="207">
                  <c:v>1.5870000000000001E-7</c:v>
                </c:pt>
                <c:pt idx="208">
                  <c:v>1.5800000000000001E-7</c:v>
                </c:pt>
                <c:pt idx="209">
                  <c:v>1.571E-7</c:v>
                </c:pt>
                <c:pt idx="210">
                  <c:v>1.5599999999999999E-7</c:v>
                </c:pt>
                <c:pt idx="211">
                  <c:v>1.547E-7</c:v>
                </c:pt>
                <c:pt idx="212">
                  <c:v>1.533E-7</c:v>
                </c:pt>
                <c:pt idx="213">
                  <c:v>1.519E-7</c:v>
                </c:pt>
                <c:pt idx="214">
                  <c:v>1.504E-7</c:v>
                </c:pt>
                <c:pt idx="215">
                  <c:v>1.49E-7</c:v>
                </c:pt>
                <c:pt idx="216">
                  <c:v>1.476E-7</c:v>
                </c:pt>
                <c:pt idx="217">
                  <c:v>1.4630000000000001E-7</c:v>
                </c:pt>
                <c:pt idx="218">
                  <c:v>1.4499999999999999E-7</c:v>
                </c:pt>
                <c:pt idx="219">
                  <c:v>1.4390000000000001E-7</c:v>
                </c:pt>
                <c:pt idx="220">
                  <c:v>1.4289999999999999E-7</c:v>
                </c:pt>
                <c:pt idx="221">
                  <c:v>1.4189999999999999E-7</c:v>
                </c:pt>
                <c:pt idx="222">
                  <c:v>1.4110000000000001E-7</c:v>
                </c:pt>
                <c:pt idx="223">
                  <c:v>1.4030000000000001E-7</c:v>
                </c:pt>
                <c:pt idx="224">
                  <c:v>1.3969999999999999E-7</c:v>
                </c:pt>
                <c:pt idx="225">
                  <c:v>1.3899999999999999E-7</c:v>
                </c:pt>
                <c:pt idx="226">
                  <c:v>1.385E-7</c:v>
                </c:pt>
                <c:pt idx="227">
                  <c:v>1.3799999999999999E-7</c:v>
                </c:pt>
                <c:pt idx="228">
                  <c:v>1.3759999999999999E-7</c:v>
                </c:pt>
                <c:pt idx="229">
                  <c:v>1.3720000000000001E-7</c:v>
                </c:pt>
                <c:pt idx="230">
                  <c:v>1.3689999999999999E-7</c:v>
                </c:pt>
                <c:pt idx="231">
                  <c:v>1.367E-7</c:v>
                </c:pt>
                <c:pt idx="232">
                  <c:v>1.3650000000000001E-7</c:v>
                </c:pt>
                <c:pt idx="233">
                  <c:v>1.364E-7</c:v>
                </c:pt>
                <c:pt idx="234">
                  <c:v>1.363E-7</c:v>
                </c:pt>
                <c:pt idx="235">
                  <c:v>1.363E-7</c:v>
                </c:pt>
                <c:pt idx="236">
                  <c:v>1.363E-7</c:v>
                </c:pt>
                <c:pt idx="237">
                  <c:v>1.363E-7</c:v>
                </c:pt>
                <c:pt idx="238">
                  <c:v>1.363E-7</c:v>
                </c:pt>
                <c:pt idx="239">
                  <c:v>1.364E-7</c:v>
                </c:pt>
                <c:pt idx="240">
                  <c:v>1.364E-7</c:v>
                </c:pt>
                <c:pt idx="241">
                  <c:v>1.3650000000000001E-7</c:v>
                </c:pt>
                <c:pt idx="242">
                  <c:v>1.3650000000000001E-7</c:v>
                </c:pt>
                <c:pt idx="243">
                  <c:v>1.3659999999999999E-7</c:v>
                </c:pt>
                <c:pt idx="244">
                  <c:v>1.367E-7</c:v>
                </c:pt>
                <c:pt idx="245">
                  <c:v>1.3680000000000001E-7</c:v>
                </c:pt>
                <c:pt idx="246">
                  <c:v>1.37E-7</c:v>
                </c:pt>
                <c:pt idx="247">
                  <c:v>1.371E-7</c:v>
                </c:pt>
                <c:pt idx="248">
                  <c:v>1.3729999999999999E-7</c:v>
                </c:pt>
                <c:pt idx="249">
                  <c:v>1.3750000000000001E-7</c:v>
                </c:pt>
                <c:pt idx="250">
                  <c:v>1.377E-7</c:v>
                </c:pt>
                <c:pt idx="251">
                  <c:v>1.3799999999999999E-7</c:v>
                </c:pt>
                <c:pt idx="252">
                  <c:v>1.3829999999999999E-7</c:v>
                </c:pt>
                <c:pt idx="253">
                  <c:v>1.3860000000000001E-7</c:v>
                </c:pt>
                <c:pt idx="254">
                  <c:v>1.3890000000000001E-7</c:v>
                </c:pt>
                <c:pt idx="255">
                  <c:v>1.3930000000000001E-7</c:v>
                </c:pt>
                <c:pt idx="256">
                  <c:v>1.3960000000000001E-7</c:v>
                </c:pt>
                <c:pt idx="257">
                  <c:v>1.4000000000000001E-7</c:v>
                </c:pt>
                <c:pt idx="258">
                  <c:v>1.4040000000000001E-7</c:v>
                </c:pt>
                <c:pt idx="259">
                  <c:v>1.4079999999999999E-7</c:v>
                </c:pt>
                <c:pt idx="260">
                  <c:v>1.4110000000000001E-7</c:v>
                </c:pt>
                <c:pt idx="261">
                  <c:v>1.4140000000000001E-7</c:v>
                </c:pt>
                <c:pt idx="262">
                  <c:v>1.417E-7</c:v>
                </c:pt>
                <c:pt idx="263">
                  <c:v>1.42E-7</c:v>
                </c:pt>
                <c:pt idx="264">
                  <c:v>1.4219999999999999E-7</c:v>
                </c:pt>
                <c:pt idx="265">
                  <c:v>1.423E-7</c:v>
                </c:pt>
                <c:pt idx="266">
                  <c:v>1.4250000000000001E-7</c:v>
                </c:pt>
                <c:pt idx="267">
                  <c:v>1.4259999999999999E-7</c:v>
                </c:pt>
                <c:pt idx="268">
                  <c:v>1.427E-7</c:v>
                </c:pt>
                <c:pt idx="269">
                  <c:v>1.4280000000000001E-7</c:v>
                </c:pt>
                <c:pt idx="270">
                  <c:v>1.4280000000000001E-7</c:v>
                </c:pt>
                <c:pt idx="271">
                  <c:v>1.4289999999999999E-7</c:v>
                </c:pt>
                <c:pt idx="272">
                  <c:v>1.4289999999999999E-7</c:v>
                </c:pt>
                <c:pt idx="273">
                  <c:v>1.43E-7</c:v>
                </c:pt>
                <c:pt idx="274">
                  <c:v>1.43E-7</c:v>
                </c:pt>
                <c:pt idx="275">
                  <c:v>1.43E-7</c:v>
                </c:pt>
                <c:pt idx="276">
                  <c:v>1.43E-7</c:v>
                </c:pt>
                <c:pt idx="277">
                  <c:v>1.431E-7</c:v>
                </c:pt>
                <c:pt idx="278">
                  <c:v>1.431E-7</c:v>
                </c:pt>
                <c:pt idx="279">
                  <c:v>1.431E-7</c:v>
                </c:pt>
                <c:pt idx="280">
                  <c:v>1.431E-7</c:v>
                </c:pt>
                <c:pt idx="281">
                  <c:v>1.431E-7</c:v>
                </c:pt>
                <c:pt idx="282">
                  <c:v>1.431E-7</c:v>
                </c:pt>
                <c:pt idx="283">
                  <c:v>1.431E-7</c:v>
                </c:pt>
                <c:pt idx="284">
                  <c:v>1.431E-7</c:v>
                </c:pt>
                <c:pt idx="285">
                  <c:v>1.431E-7</c:v>
                </c:pt>
                <c:pt idx="286">
                  <c:v>1.4320000000000001E-7</c:v>
                </c:pt>
                <c:pt idx="287">
                  <c:v>1.4320000000000001E-7</c:v>
                </c:pt>
                <c:pt idx="288">
                  <c:v>1.4320000000000001E-7</c:v>
                </c:pt>
                <c:pt idx="289">
                  <c:v>1.4320000000000001E-7</c:v>
                </c:pt>
                <c:pt idx="290">
                  <c:v>1.4320000000000001E-7</c:v>
                </c:pt>
                <c:pt idx="291">
                  <c:v>1.4320000000000001E-7</c:v>
                </c:pt>
                <c:pt idx="292">
                  <c:v>1.4320000000000001E-7</c:v>
                </c:pt>
                <c:pt idx="293">
                  <c:v>1.4320000000000001E-7</c:v>
                </c:pt>
                <c:pt idx="294">
                  <c:v>1.4320000000000001E-7</c:v>
                </c:pt>
                <c:pt idx="295">
                  <c:v>1.4320000000000001E-7</c:v>
                </c:pt>
                <c:pt idx="296">
                  <c:v>1.4320000000000001E-7</c:v>
                </c:pt>
                <c:pt idx="297">
                  <c:v>1.4320000000000001E-7</c:v>
                </c:pt>
                <c:pt idx="298">
                  <c:v>1.4320000000000001E-7</c:v>
                </c:pt>
                <c:pt idx="299">
                  <c:v>1.4320000000000001E-7</c:v>
                </c:pt>
                <c:pt idx="300">
                  <c:v>1.4320000000000001E-7</c:v>
                </c:pt>
                <c:pt idx="301">
                  <c:v>1.4320000000000001E-7</c:v>
                </c:pt>
                <c:pt idx="302">
                  <c:v>1.4320000000000001E-7</c:v>
                </c:pt>
                <c:pt idx="303">
                  <c:v>1.4320000000000001E-7</c:v>
                </c:pt>
                <c:pt idx="304">
                  <c:v>1.4320000000000001E-7</c:v>
                </c:pt>
                <c:pt idx="305">
                  <c:v>1.4320000000000001E-7</c:v>
                </c:pt>
                <c:pt idx="306">
                  <c:v>1.4320000000000001E-7</c:v>
                </c:pt>
                <c:pt idx="307">
                  <c:v>1.4320000000000001E-7</c:v>
                </c:pt>
                <c:pt idx="308">
                  <c:v>1.4320000000000001E-7</c:v>
                </c:pt>
                <c:pt idx="309">
                  <c:v>1.4320000000000001E-7</c:v>
                </c:pt>
                <c:pt idx="310">
                  <c:v>1.4320000000000001E-7</c:v>
                </c:pt>
                <c:pt idx="311">
                  <c:v>1.4320000000000001E-7</c:v>
                </c:pt>
                <c:pt idx="312">
                  <c:v>1.4320000000000001E-7</c:v>
                </c:pt>
                <c:pt idx="313">
                  <c:v>1.4320000000000001E-7</c:v>
                </c:pt>
                <c:pt idx="314">
                  <c:v>1.4320000000000001E-7</c:v>
                </c:pt>
                <c:pt idx="315">
                  <c:v>1.4320000000000001E-7</c:v>
                </c:pt>
                <c:pt idx="316">
                  <c:v>1.4320000000000001E-7</c:v>
                </c:pt>
                <c:pt idx="317">
                  <c:v>1.4320000000000001E-7</c:v>
                </c:pt>
                <c:pt idx="318">
                  <c:v>1.4320000000000001E-7</c:v>
                </c:pt>
                <c:pt idx="319">
                  <c:v>1.4320000000000001E-7</c:v>
                </c:pt>
                <c:pt idx="320">
                  <c:v>1.4320000000000001E-7</c:v>
                </c:pt>
                <c:pt idx="321">
                  <c:v>1.4320000000000001E-7</c:v>
                </c:pt>
                <c:pt idx="322">
                  <c:v>1.4320000000000001E-7</c:v>
                </c:pt>
                <c:pt idx="323">
                  <c:v>1.4320000000000001E-7</c:v>
                </c:pt>
                <c:pt idx="324">
                  <c:v>1.4320000000000001E-7</c:v>
                </c:pt>
                <c:pt idx="325">
                  <c:v>1.4320000000000001E-7</c:v>
                </c:pt>
                <c:pt idx="326">
                  <c:v>1.4320000000000001E-7</c:v>
                </c:pt>
                <c:pt idx="327">
                  <c:v>1.4320000000000001E-7</c:v>
                </c:pt>
                <c:pt idx="328">
                  <c:v>1.4320000000000001E-7</c:v>
                </c:pt>
                <c:pt idx="329">
                  <c:v>1.4320000000000001E-7</c:v>
                </c:pt>
                <c:pt idx="330">
                  <c:v>1.4320000000000001E-7</c:v>
                </c:pt>
                <c:pt idx="331">
                  <c:v>1.4320000000000001E-7</c:v>
                </c:pt>
                <c:pt idx="332">
                  <c:v>1.4320000000000001E-7</c:v>
                </c:pt>
                <c:pt idx="333">
                  <c:v>1.4320000000000001E-7</c:v>
                </c:pt>
                <c:pt idx="334">
                  <c:v>1.4320000000000001E-7</c:v>
                </c:pt>
                <c:pt idx="335">
                  <c:v>1.4320000000000001E-7</c:v>
                </c:pt>
                <c:pt idx="336">
                  <c:v>1.4320000000000001E-7</c:v>
                </c:pt>
                <c:pt idx="337">
                  <c:v>1.4320000000000001E-7</c:v>
                </c:pt>
                <c:pt idx="338">
                  <c:v>1.4320000000000001E-7</c:v>
                </c:pt>
                <c:pt idx="339">
                  <c:v>1.4320000000000001E-7</c:v>
                </c:pt>
                <c:pt idx="340">
                  <c:v>1.4320000000000001E-7</c:v>
                </c:pt>
                <c:pt idx="341">
                  <c:v>1.4320000000000001E-7</c:v>
                </c:pt>
                <c:pt idx="342">
                  <c:v>1.4320000000000001E-7</c:v>
                </c:pt>
                <c:pt idx="343">
                  <c:v>1.4320000000000001E-7</c:v>
                </c:pt>
                <c:pt idx="344">
                  <c:v>1.4320000000000001E-7</c:v>
                </c:pt>
                <c:pt idx="345">
                  <c:v>1.4320000000000001E-7</c:v>
                </c:pt>
                <c:pt idx="346">
                  <c:v>1.4320000000000001E-7</c:v>
                </c:pt>
                <c:pt idx="347">
                  <c:v>1.4320000000000001E-7</c:v>
                </c:pt>
                <c:pt idx="348">
                  <c:v>1.4320000000000001E-7</c:v>
                </c:pt>
                <c:pt idx="349">
                  <c:v>1.4320000000000001E-7</c:v>
                </c:pt>
                <c:pt idx="350">
                  <c:v>1.4320000000000001E-7</c:v>
                </c:pt>
                <c:pt idx="351">
                  <c:v>1.4320000000000001E-7</c:v>
                </c:pt>
                <c:pt idx="352">
                  <c:v>1.4320000000000001E-7</c:v>
                </c:pt>
                <c:pt idx="353">
                  <c:v>1.4320000000000001E-7</c:v>
                </c:pt>
                <c:pt idx="354">
                  <c:v>1.4320000000000001E-7</c:v>
                </c:pt>
                <c:pt idx="355">
                  <c:v>1.4320000000000001E-7</c:v>
                </c:pt>
                <c:pt idx="356">
                  <c:v>1.4320000000000001E-7</c:v>
                </c:pt>
                <c:pt idx="357">
                  <c:v>1.4320000000000001E-7</c:v>
                </c:pt>
                <c:pt idx="358">
                  <c:v>1.4320000000000001E-7</c:v>
                </c:pt>
                <c:pt idx="359">
                  <c:v>1.4320000000000001E-7</c:v>
                </c:pt>
                <c:pt idx="360">
                  <c:v>1.4320000000000001E-7</c:v>
                </c:pt>
                <c:pt idx="361">
                  <c:v>1.4320000000000001E-7</c:v>
                </c:pt>
                <c:pt idx="362">
                  <c:v>1.4320000000000001E-7</c:v>
                </c:pt>
                <c:pt idx="363">
                  <c:v>1.4320000000000001E-7</c:v>
                </c:pt>
                <c:pt idx="364">
                  <c:v>1.4320000000000001E-7</c:v>
                </c:pt>
                <c:pt idx="365">
                  <c:v>1.4320000000000001E-7</c:v>
                </c:pt>
                <c:pt idx="366">
                  <c:v>1.4320000000000001E-7</c:v>
                </c:pt>
                <c:pt idx="367">
                  <c:v>1.4320000000000001E-7</c:v>
                </c:pt>
                <c:pt idx="368">
                  <c:v>1.4320000000000001E-7</c:v>
                </c:pt>
                <c:pt idx="369">
                  <c:v>1.4320000000000001E-7</c:v>
                </c:pt>
                <c:pt idx="370">
                  <c:v>1.4320000000000001E-7</c:v>
                </c:pt>
                <c:pt idx="371">
                  <c:v>1.4320000000000001E-7</c:v>
                </c:pt>
                <c:pt idx="372">
                  <c:v>1.4320000000000001E-7</c:v>
                </c:pt>
                <c:pt idx="373">
                  <c:v>1.4320000000000001E-7</c:v>
                </c:pt>
                <c:pt idx="374">
                  <c:v>1.4320000000000001E-7</c:v>
                </c:pt>
                <c:pt idx="375">
                  <c:v>1.4320000000000001E-7</c:v>
                </c:pt>
                <c:pt idx="376">
                  <c:v>1.4320000000000001E-7</c:v>
                </c:pt>
                <c:pt idx="377">
                  <c:v>1.4320000000000001E-7</c:v>
                </c:pt>
                <c:pt idx="378">
                  <c:v>1.4320000000000001E-7</c:v>
                </c:pt>
                <c:pt idx="379">
                  <c:v>1.4320000000000001E-7</c:v>
                </c:pt>
                <c:pt idx="380">
                  <c:v>1.4320000000000001E-7</c:v>
                </c:pt>
                <c:pt idx="381">
                  <c:v>1.4320000000000001E-7</c:v>
                </c:pt>
                <c:pt idx="382">
                  <c:v>1.4320000000000001E-7</c:v>
                </c:pt>
                <c:pt idx="383">
                  <c:v>1.4320000000000001E-7</c:v>
                </c:pt>
                <c:pt idx="384">
                  <c:v>1.4320000000000001E-7</c:v>
                </c:pt>
                <c:pt idx="385">
                  <c:v>1.4320000000000001E-7</c:v>
                </c:pt>
                <c:pt idx="386">
                  <c:v>1.4320000000000001E-7</c:v>
                </c:pt>
                <c:pt idx="387">
                  <c:v>1.4320000000000001E-7</c:v>
                </c:pt>
                <c:pt idx="388">
                  <c:v>1.4320000000000001E-7</c:v>
                </c:pt>
                <c:pt idx="389">
                  <c:v>1.4320000000000001E-7</c:v>
                </c:pt>
                <c:pt idx="390">
                  <c:v>1.4320000000000001E-7</c:v>
                </c:pt>
                <c:pt idx="391">
                  <c:v>1.4320000000000001E-7</c:v>
                </c:pt>
                <c:pt idx="392">
                  <c:v>1.4320000000000001E-7</c:v>
                </c:pt>
                <c:pt idx="393">
                  <c:v>1.4320000000000001E-7</c:v>
                </c:pt>
                <c:pt idx="394">
                  <c:v>1.4320000000000001E-7</c:v>
                </c:pt>
                <c:pt idx="395">
                  <c:v>1.4320000000000001E-7</c:v>
                </c:pt>
                <c:pt idx="396">
                  <c:v>1.4320000000000001E-7</c:v>
                </c:pt>
                <c:pt idx="397">
                  <c:v>1.4320000000000001E-7</c:v>
                </c:pt>
                <c:pt idx="398">
                  <c:v>1.4320000000000001E-7</c:v>
                </c:pt>
                <c:pt idx="399">
                  <c:v>1.4320000000000001E-7</c:v>
                </c:pt>
                <c:pt idx="400">
                  <c:v>1.4320000000000001E-7</c:v>
                </c:pt>
                <c:pt idx="401">
                  <c:v>1.4320000000000001E-7</c:v>
                </c:pt>
                <c:pt idx="402">
                  <c:v>1.4320000000000001E-7</c:v>
                </c:pt>
                <c:pt idx="403">
                  <c:v>1.4320000000000001E-7</c:v>
                </c:pt>
                <c:pt idx="404">
                  <c:v>1.4320000000000001E-7</c:v>
                </c:pt>
                <c:pt idx="405">
                  <c:v>1.4320000000000001E-7</c:v>
                </c:pt>
                <c:pt idx="406">
                  <c:v>1.4320000000000001E-7</c:v>
                </c:pt>
                <c:pt idx="407">
                  <c:v>1.4320000000000001E-7</c:v>
                </c:pt>
                <c:pt idx="408">
                  <c:v>1.4320000000000001E-7</c:v>
                </c:pt>
                <c:pt idx="409">
                  <c:v>1.4320000000000001E-7</c:v>
                </c:pt>
                <c:pt idx="410">
                  <c:v>1.4320000000000001E-7</c:v>
                </c:pt>
                <c:pt idx="411">
                  <c:v>1.4320000000000001E-7</c:v>
                </c:pt>
                <c:pt idx="412">
                  <c:v>1.4320000000000001E-7</c:v>
                </c:pt>
                <c:pt idx="413">
                  <c:v>1.4320000000000001E-7</c:v>
                </c:pt>
                <c:pt idx="414">
                  <c:v>1.4320000000000001E-7</c:v>
                </c:pt>
                <c:pt idx="415">
                  <c:v>1.4320000000000001E-7</c:v>
                </c:pt>
                <c:pt idx="416">
                  <c:v>1.4320000000000001E-7</c:v>
                </c:pt>
                <c:pt idx="417">
                  <c:v>1.4320000000000001E-7</c:v>
                </c:pt>
                <c:pt idx="418">
                  <c:v>1.4320000000000001E-7</c:v>
                </c:pt>
                <c:pt idx="419">
                  <c:v>1.4320000000000001E-7</c:v>
                </c:pt>
                <c:pt idx="420">
                  <c:v>1.4320000000000001E-7</c:v>
                </c:pt>
                <c:pt idx="421">
                  <c:v>1.4320000000000001E-7</c:v>
                </c:pt>
                <c:pt idx="422">
                  <c:v>1.4320000000000001E-7</c:v>
                </c:pt>
                <c:pt idx="423">
                  <c:v>1.4320000000000001E-7</c:v>
                </c:pt>
                <c:pt idx="424">
                  <c:v>1.4320000000000001E-7</c:v>
                </c:pt>
                <c:pt idx="425">
                  <c:v>1.4320000000000001E-7</c:v>
                </c:pt>
                <c:pt idx="426">
                  <c:v>1.4320000000000001E-7</c:v>
                </c:pt>
                <c:pt idx="427">
                  <c:v>1.4320000000000001E-7</c:v>
                </c:pt>
                <c:pt idx="428">
                  <c:v>1.4320000000000001E-7</c:v>
                </c:pt>
                <c:pt idx="429">
                  <c:v>1.4320000000000001E-7</c:v>
                </c:pt>
                <c:pt idx="430">
                  <c:v>1.4320000000000001E-7</c:v>
                </c:pt>
                <c:pt idx="431">
                  <c:v>1.4320000000000001E-7</c:v>
                </c:pt>
                <c:pt idx="432">
                  <c:v>1.4320000000000001E-7</c:v>
                </c:pt>
                <c:pt idx="433">
                  <c:v>1.4320000000000001E-7</c:v>
                </c:pt>
                <c:pt idx="434">
                  <c:v>1.4320000000000001E-7</c:v>
                </c:pt>
                <c:pt idx="435">
                  <c:v>1.4320000000000001E-7</c:v>
                </c:pt>
                <c:pt idx="436">
                  <c:v>1.4320000000000001E-7</c:v>
                </c:pt>
                <c:pt idx="437">
                  <c:v>1.4320000000000001E-7</c:v>
                </c:pt>
                <c:pt idx="438">
                  <c:v>1.4320000000000001E-7</c:v>
                </c:pt>
                <c:pt idx="439">
                  <c:v>1.4320000000000001E-7</c:v>
                </c:pt>
                <c:pt idx="440">
                  <c:v>1.4320000000000001E-7</c:v>
                </c:pt>
                <c:pt idx="441">
                  <c:v>1.4320000000000001E-7</c:v>
                </c:pt>
                <c:pt idx="442">
                  <c:v>1.4320000000000001E-7</c:v>
                </c:pt>
                <c:pt idx="443">
                  <c:v>1.4320000000000001E-7</c:v>
                </c:pt>
                <c:pt idx="444">
                  <c:v>1.4320000000000001E-7</c:v>
                </c:pt>
                <c:pt idx="445">
                  <c:v>1.4320000000000001E-7</c:v>
                </c:pt>
                <c:pt idx="446">
                  <c:v>1.4320000000000001E-7</c:v>
                </c:pt>
                <c:pt idx="447">
                  <c:v>1.4320000000000001E-7</c:v>
                </c:pt>
                <c:pt idx="448">
                  <c:v>1.4320000000000001E-7</c:v>
                </c:pt>
                <c:pt idx="449">
                  <c:v>1.4320000000000001E-7</c:v>
                </c:pt>
                <c:pt idx="450">
                  <c:v>1.4320000000000001E-7</c:v>
                </c:pt>
                <c:pt idx="451">
                  <c:v>1.4320000000000001E-7</c:v>
                </c:pt>
                <c:pt idx="452">
                  <c:v>1.4320000000000001E-7</c:v>
                </c:pt>
                <c:pt idx="453">
                  <c:v>1.4320000000000001E-7</c:v>
                </c:pt>
                <c:pt idx="454">
                  <c:v>1.4320000000000001E-7</c:v>
                </c:pt>
                <c:pt idx="455">
                  <c:v>1.4320000000000001E-7</c:v>
                </c:pt>
                <c:pt idx="456">
                  <c:v>1.4320000000000001E-7</c:v>
                </c:pt>
                <c:pt idx="457">
                  <c:v>1.4320000000000001E-7</c:v>
                </c:pt>
                <c:pt idx="458">
                  <c:v>1.4320000000000001E-7</c:v>
                </c:pt>
                <c:pt idx="459">
                  <c:v>1.4320000000000001E-7</c:v>
                </c:pt>
                <c:pt idx="460">
                  <c:v>1.4320000000000001E-7</c:v>
                </c:pt>
                <c:pt idx="461">
                  <c:v>1.4320000000000001E-7</c:v>
                </c:pt>
                <c:pt idx="462">
                  <c:v>1.4320000000000001E-7</c:v>
                </c:pt>
                <c:pt idx="463">
                  <c:v>1.4320000000000001E-7</c:v>
                </c:pt>
                <c:pt idx="464">
                  <c:v>1.4320000000000001E-7</c:v>
                </c:pt>
                <c:pt idx="465">
                  <c:v>1.4320000000000001E-7</c:v>
                </c:pt>
                <c:pt idx="466">
                  <c:v>1.4320000000000001E-7</c:v>
                </c:pt>
                <c:pt idx="467">
                  <c:v>1.4320000000000001E-7</c:v>
                </c:pt>
                <c:pt idx="468">
                  <c:v>1.4320000000000001E-7</c:v>
                </c:pt>
                <c:pt idx="469">
                  <c:v>1.4320000000000001E-7</c:v>
                </c:pt>
                <c:pt idx="470">
                  <c:v>1.4320000000000001E-7</c:v>
                </c:pt>
                <c:pt idx="471">
                  <c:v>1.4320000000000001E-7</c:v>
                </c:pt>
                <c:pt idx="472">
                  <c:v>1.4320000000000001E-7</c:v>
                </c:pt>
                <c:pt idx="473">
                  <c:v>1.4320000000000001E-7</c:v>
                </c:pt>
                <c:pt idx="474">
                  <c:v>1.4320000000000001E-7</c:v>
                </c:pt>
                <c:pt idx="475">
                  <c:v>1.4320000000000001E-7</c:v>
                </c:pt>
                <c:pt idx="476">
                  <c:v>1.4320000000000001E-7</c:v>
                </c:pt>
                <c:pt idx="477">
                  <c:v>1.4320000000000001E-7</c:v>
                </c:pt>
                <c:pt idx="478">
                  <c:v>1.4320000000000001E-7</c:v>
                </c:pt>
                <c:pt idx="479">
                  <c:v>1.4320000000000001E-7</c:v>
                </c:pt>
                <c:pt idx="480">
                  <c:v>1.4320000000000001E-7</c:v>
                </c:pt>
                <c:pt idx="481">
                  <c:v>1.4320000000000001E-7</c:v>
                </c:pt>
                <c:pt idx="482">
                  <c:v>1.4320000000000001E-7</c:v>
                </c:pt>
                <c:pt idx="483">
                  <c:v>1.4320000000000001E-7</c:v>
                </c:pt>
                <c:pt idx="484">
                  <c:v>1.4320000000000001E-7</c:v>
                </c:pt>
                <c:pt idx="485">
                  <c:v>1.4320000000000001E-7</c:v>
                </c:pt>
                <c:pt idx="486">
                  <c:v>1.4320000000000001E-7</c:v>
                </c:pt>
                <c:pt idx="487">
                  <c:v>1.4329999999999999E-7</c:v>
                </c:pt>
                <c:pt idx="488">
                  <c:v>1.4329999999999999E-7</c:v>
                </c:pt>
                <c:pt idx="489">
                  <c:v>1.4329999999999999E-7</c:v>
                </c:pt>
                <c:pt idx="490">
                  <c:v>1.4329999999999999E-7</c:v>
                </c:pt>
                <c:pt idx="491">
                  <c:v>1.4329999999999999E-7</c:v>
                </c:pt>
                <c:pt idx="492">
                  <c:v>1.4329999999999999E-7</c:v>
                </c:pt>
                <c:pt idx="493">
                  <c:v>1.4329999999999999E-7</c:v>
                </c:pt>
                <c:pt idx="494">
                  <c:v>1.4329999999999999E-7</c:v>
                </c:pt>
                <c:pt idx="495">
                  <c:v>1.4329999999999999E-7</c:v>
                </c:pt>
                <c:pt idx="496">
                  <c:v>1.4329999999999999E-7</c:v>
                </c:pt>
                <c:pt idx="497">
                  <c:v>1.4329999999999999E-7</c:v>
                </c:pt>
                <c:pt idx="498">
                  <c:v>1.4329999999999999E-7</c:v>
                </c:pt>
                <c:pt idx="499">
                  <c:v>1.4329999999999999E-7</c:v>
                </c:pt>
                <c:pt idx="500">
                  <c:v>1.4329999999999999E-7</c:v>
                </c:pt>
                <c:pt idx="501">
                  <c:v>1.4329999999999999E-7</c:v>
                </c:pt>
                <c:pt idx="502">
                  <c:v>1.4329999999999999E-7</c:v>
                </c:pt>
                <c:pt idx="503">
                  <c:v>1.4329999999999999E-7</c:v>
                </c:pt>
                <c:pt idx="504">
                  <c:v>1.4329999999999999E-7</c:v>
                </c:pt>
                <c:pt idx="505">
                  <c:v>1.4329999999999999E-7</c:v>
                </c:pt>
                <c:pt idx="506">
                  <c:v>1.4329999999999999E-7</c:v>
                </c:pt>
                <c:pt idx="507">
                  <c:v>1.4329999999999999E-7</c:v>
                </c:pt>
                <c:pt idx="508">
                  <c:v>1.4329999999999999E-7</c:v>
                </c:pt>
                <c:pt idx="509">
                  <c:v>1.4329999999999999E-7</c:v>
                </c:pt>
                <c:pt idx="510">
                  <c:v>1.4329999999999999E-7</c:v>
                </c:pt>
                <c:pt idx="511">
                  <c:v>1.4329999999999999E-7</c:v>
                </c:pt>
                <c:pt idx="512">
                  <c:v>1.4329999999999999E-7</c:v>
                </c:pt>
                <c:pt idx="513">
                  <c:v>1.4329999999999999E-7</c:v>
                </c:pt>
                <c:pt idx="514">
                  <c:v>1.4329999999999999E-7</c:v>
                </c:pt>
                <c:pt idx="515">
                  <c:v>1.4329999999999999E-7</c:v>
                </c:pt>
                <c:pt idx="516">
                  <c:v>1.4329999999999999E-7</c:v>
                </c:pt>
                <c:pt idx="517">
                  <c:v>1.4329999999999999E-7</c:v>
                </c:pt>
                <c:pt idx="518">
                  <c:v>1.4329999999999999E-7</c:v>
                </c:pt>
                <c:pt idx="519">
                  <c:v>1.4329999999999999E-7</c:v>
                </c:pt>
                <c:pt idx="520">
                  <c:v>1.4329999999999999E-7</c:v>
                </c:pt>
                <c:pt idx="521">
                  <c:v>1.4329999999999999E-7</c:v>
                </c:pt>
                <c:pt idx="522">
                  <c:v>1.4329999999999999E-7</c:v>
                </c:pt>
                <c:pt idx="523">
                  <c:v>1.4329999999999999E-7</c:v>
                </c:pt>
                <c:pt idx="524">
                  <c:v>1.4329999999999999E-7</c:v>
                </c:pt>
                <c:pt idx="525">
                  <c:v>1.4329999999999999E-7</c:v>
                </c:pt>
                <c:pt idx="526">
                  <c:v>1.4329999999999999E-7</c:v>
                </c:pt>
                <c:pt idx="527">
                  <c:v>1.4329999999999999E-7</c:v>
                </c:pt>
                <c:pt idx="528">
                  <c:v>1.4329999999999999E-7</c:v>
                </c:pt>
                <c:pt idx="529">
                  <c:v>1.4329999999999999E-7</c:v>
                </c:pt>
                <c:pt idx="530">
                  <c:v>1.4329999999999999E-7</c:v>
                </c:pt>
                <c:pt idx="531">
                  <c:v>1.4329999999999999E-7</c:v>
                </c:pt>
                <c:pt idx="532">
                  <c:v>1.4329999999999999E-7</c:v>
                </c:pt>
                <c:pt idx="533">
                  <c:v>1.4329999999999999E-7</c:v>
                </c:pt>
                <c:pt idx="534">
                  <c:v>1.4329999999999999E-7</c:v>
                </c:pt>
                <c:pt idx="535">
                  <c:v>1.4329999999999999E-7</c:v>
                </c:pt>
                <c:pt idx="536">
                  <c:v>1.4329999999999999E-7</c:v>
                </c:pt>
                <c:pt idx="537">
                  <c:v>1.4329999999999999E-7</c:v>
                </c:pt>
                <c:pt idx="538">
                  <c:v>1.4329999999999999E-7</c:v>
                </c:pt>
                <c:pt idx="539">
                  <c:v>1.4329999999999999E-7</c:v>
                </c:pt>
                <c:pt idx="540">
                  <c:v>1.4329999999999999E-7</c:v>
                </c:pt>
                <c:pt idx="541">
                  <c:v>1.4329999999999999E-7</c:v>
                </c:pt>
                <c:pt idx="542">
                  <c:v>1.4329999999999999E-7</c:v>
                </c:pt>
                <c:pt idx="543">
                  <c:v>1.4329999999999999E-7</c:v>
                </c:pt>
                <c:pt idx="544">
                  <c:v>1.4329999999999999E-7</c:v>
                </c:pt>
                <c:pt idx="545">
                  <c:v>1.4329999999999999E-7</c:v>
                </c:pt>
                <c:pt idx="546">
                  <c:v>1.4329999999999999E-7</c:v>
                </c:pt>
                <c:pt idx="547">
                  <c:v>1.4329999999999999E-7</c:v>
                </c:pt>
                <c:pt idx="548">
                  <c:v>1.4329999999999999E-7</c:v>
                </c:pt>
                <c:pt idx="549">
                  <c:v>1.4329999999999999E-7</c:v>
                </c:pt>
                <c:pt idx="550">
                  <c:v>1.4329999999999999E-7</c:v>
                </c:pt>
                <c:pt idx="551">
                  <c:v>1.4329999999999999E-7</c:v>
                </c:pt>
                <c:pt idx="552">
                  <c:v>1.4329999999999999E-7</c:v>
                </c:pt>
                <c:pt idx="553">
                  <c:v>1.4329999999999999E-7</c:v>
                </c:pt>
                <c:pt idx="554">
                  <c:v>1.4329999999999999E-7</c:v>
                </c:pt>
                <c:pt idx="555">
                  <c:v>1.4329999999999999E-7</c:v>
                </c:pt>
                <c:pt idx="556">
                  <c:v>1.4329999999999999E-7</c:v>
                </c:pt>
                <c:pt idx="557">
                  <c:v>1.4329999999999999E-7</c:v>
                </c:pt>
                <c:pt idx="558">
                  <c:v>1.4329999999999999E-7</c:v>
                </c:pt>
                <c:pt idx="559">
                  <c:v>1.4329999999999999E-7</c:v>
                </c:pt>
                <c:pt idx="560">
                  <c:v>1.4329999999999999E-7</c:v>
                </c:pt>
                <c:pt idx="561">
                  <c:v>1.4329999999999999E-7</c:v>
                </c:pt>
                <c:pt idx="562">
                  <c:v>1.4329999999999999E-7</c:v>
                </c:pt>
                <c:pt idx="563">
                  <c:v>1.4329999999999999E-7</c:v>
                </c:pt>
                <c:pt idx="564">
                  <c:v>1.4329999999999999E-7</c:v>
                </c:pt>
                <c:pt idx="565">
                  <c:v>1.4329999999999999E-7</c:v>
                </c:pt>
                <c:pt idx="566">
                  <c:v>1.4329999999999999E-7</c:v>
                </c:pt>
                <c:pt idx="567">
                  <c:v>1.4329999999999999E-7</c:v>
                </c:pt>
                <c:pt idx="568">
                  <c:v>1.4329999999999999E-7</c:v>
                </c:pt>
                <c:pt idx="569">
                  <c:v>1.4329999999999999E-7</c:v>
                </c:pt>
                <c:pt idx="570">
                  <c:v>1.4329999999999999E-7</c:v>
                </c:pt>
                <c:pt idx="571">
                  <c:v>1.4329999999999999E-7</c:v>
                </c:pt>
                <c:pt idx="572">
                  <c:v>1.4329999999999999E-7</c:v>
                </c:pt>
                <c:pt idx="573">
                  <c:v>1.4329999999999999E-7</c:v>
                </c:pt>
                <c:pt idx="574">
                  <c:v>1.4329999999999999E-7</c:v>
                </c:pt>
                <c:pt idx="575">
                  <c:v>1.4329999999999999E-7</c:v>
                </c:pt>
                <c:pt idx="576">
                  <c:v>1.4329999999999999E-7</c:v>
                </c:pt>
                <c:pt idx="577">
                  <c:v>1.4329999999999999E-7</c:v>
                </c:pt>
                <c:pt idx="578">
                  <c:v>1.4329999999999999E-7</c:v>
                </c:pt>
                <c:pt idx="579">
                  <c:v>1.4329999999999999E-7</c:v>
                </c:pt>
                <c:pt idx="580">
                  <c:v>1.4329999999999999E-7</c:v>
                </c:pt>
                <c:pt idx="581">
                  <c:v>1.4329999999999999E-7</c:v>
                </c:pt>
                <c:pt idx="582">
                  <c:v>1.4329999999999999E-7</c:v>
                </c:pt>
                <c:pt idx="583">
                  <c:v>1.4329999999999999E-7</c:v>
                </c:pt>
                <c:pt idx="584">
                  <c:v>1.4329999999999999E-7</c:v>
                </c:pt>
                <c:pt idx="585">
                  <c:v>1.4329999999999999E-7</c:v>
                </c:pt>
                <c:pt idx="586">
                  <c:v>1.4329999999999999E-7</c:v>
                </c:pt>
                <c:pt idx="587">
                  <c:v>1.4329999999999999E-7</c:v>
                </c:pt>
                <c:pt idx="588">
                  <c:v>1.4329999999999999E-7</c:v>
                </c:pt>
                <c:pt idx="589">
                  <c:v>1.4329999999999999E-7</c:v>
                </c:pt>
                <c:pt idx="590">
                  <c:v>1.4329999999999999E-7</c:v>
                </c:pt>
                <c:pt idx="591">
                  <c:v>1.4329999999999999E-7</c:v>
                </c:pt>
                <c:pt idx="592">
                  <c:v>1.4329999999999999E-7</c:v>
                </c:pt>
                <c:pt idx="593">
                  <c:v>1.4329999999999999E-7</c:v>
                </c:pt>
                <c:pt idx="594">
                  <c:v>1.4329999999999999E-7</c:v>
                </c:pt>
                <c:pt idx="595">
                  <c:v>1.4329999999999999E-7</c:v>
                </c:pt>
                <c:pt idx="596">
                  <c:v>1.4329999999999999E-7</c:v>
                </c:pt>
                <c:pt idx="597">
                  <c:v>1.4329999999999999E-7</c:v>
                </c:pt>
                <c:pt idx="598">
                  <c:v>1.4329999999999999E-7</c:v>
                </c:pt>
                <c:pt idx="599">
                  <c:v>1.4329999999999999E-7</c:v>
                </c:pt>
                <c:pt idx="600">
                  <c:v>1.4329999999999999E-7</c:v>
                </c:pt>
                <c:pt idx="601">
                  <c:v>1.4329999999999999E-7</c:v>
                </c:pt>
                <c:pt idx="602">
                  <c:v>1.4329999999999999E-7</c:v>
                </c:pt>
                <c:pt idx="603">
                  <c:v>1.4329999999999999E-7</c:v>
                </c:pt>
                <c:pt idx="604">
                  <c:v>1.4329999999999999E-7</c:v>
                </c:pt>
                <c:pt idx="605">
                  <c:v>1.4329999999999999E-7</c:v>
                </c:pt>
                <c:pt idx="606">
                  <c:v>1.4329999999999999E-7</c:v>
                </c:pt>
                <c:pt idx="607">
                  <c:v>1.4329999999999999E-7</c:v>
                </c:pt>
                <c:pt idx="608">
                  <c:v>1.4329999999999999E-7</c:v>
                </c:pt>
                <c:pt idx="609">
                  <c:v>1.4329999999999999E-7</c:v>
                </c:pt>
                <c:pt idx="610">
                  <c:v>1.4329999999999999E-7</c:v>
                </c:pt>
                <c:pt idx="611">
                  <c:v>1.4329999999999999E-7</c:v>
                </c:pt>
                <c:pt idx="612">
                  <c:v>1.4329999999999999E-7</c:v>
                </c:pt>
                <c:pt idx="613">
                  <c:v>1.4329999999999999E-7</c:v>
                </c:pt>
                <c:pt idx="614">
                  <c:v>1.4329999999999999E-7</c:v>
                </c:pt>
                <c:pt idx="615">
                  <c:v>1.4329999999999999E-7</c:v>
                </c:pt>
                <c:pt idx="616">
                  <c:v>1.4329999999999999E-7</c:v>
                </c:pt>
                <c:pt idx="617">
                  <c:v>1.4329999999999999E-7</c:v>
                </c:pt>
                <c:pt idx="618">
                  <c:v>1.4329999999999999E-7</c:v>
                </c:pt>
                <c:pt idx="619">
                  <c:v>1.4329999999999999E-7</c:v>
                </c:pt>
                <c:pt idx="620">
                  <c:v>1.4329999999999999E-7</c:v>
                </c:pt>
                <c:pt idx="621">
                  <c:v>1.4329999999999999E-7</c:v>
                </c:pt>
                <c:pt idx="622">
                  <c:v>1.4329999999999999E-7</c:v>
                </c:pt>
                <c:pt idx="623">
                  <c:v>1.4329999999999999E-7</c:v>
                </c:pt>
                <c:pt idx="624">
                  <c:v>1.4329999999999999E-7</c:v>
                </c:pt>
                <c:pt idx="625">
                  <c:v>1.4329999999999999E-7</c:v>
                </c:pt>
                <c:pt idx="626">
                  <c:v>1.4329999999999999E-7</c:v>
                </c:pt>
                <c:pt idx="627">
                  <c:v>1.4329999999999999E-7</c:v>
                </c:pt>
                <c:pt idx="628">
                  <c:v>1.4329999999999999E-7</c:v>
                </c:pt>
                <c:pt idx="629">
                  <c:v>1.4329999999999999E-7</c:v>
                </c:pt>
                <c:pt idx="630">
                  <c:v>1.4329999999999999E-7</c:v>
                </c:pt>
                <c:pt idx="631">
                  <c:v>1.4329999999999999E-7</c:v>
                </c:pt>
                <c:pt idx="632">
                  <c:v>1.4329999999999999E-7</c:v>
                </c:pt>
                <c:pt idx="633">
                  <c:v>1.4329999999999999E-7</c:v>
                </c:pt>
                <c:pt idx="634">
                  <c:v>1.4329999999999999E-7</c:v>
                </c:pt>
                <c:pt idx="635">
                  <c:v>1.4329999999999999E-7</c:v>
                </c:pt>
                <c:pt idx="636">
                  <c:v>1.4329999999999999E-7</c:v>
                </c:pt>
                <c:pt idx="637">
                  <c:v>1.4329999999999999E-7</c:v>
                </c:pt>
                <c:pt idx="638">
                  <c:v>1.4329999999999999E-7</c:v>
                </c:pt>
                <c:pt idx="639">
                  <c:v>1.4329999999999999E-7</c:v>
                </c:pt>
                <c:pt idx="640">
                  <c:v>1.4329999999999999E-7</c:v>
                </c:pt>
                <c:pt idx="641">
                  <c:v>1.4329999999999999E-7</c:v>
                </c:pt>
                <c:pt idx="642">
                  <c:v>1.4329999999999999E-7</c:v>
                </c:pt>
                <c:pt idx="643">
                  <c:v>1.4329999999999999E-7</c:v>
                </c:pt>
                <c:pt idx="644">
                  <c:v>1.4329999999999999E-7</c:v>
                </c:pt>
                <c:pt idx="645">
                  <c:v>1.4329999999999999E-7</c:v>
                </c:pt>
                <c:pt idx="646">
                  <c:v>1.4329999999999999E-7</c:v>
                </c:pt>
                <c:pt idx="647">
                  <c:v>1.4329999999999999E-7</c:v>
                </c:pt>
                <c:pt idx="648">
                  <c:v>1.4329999999999999E-7</c:v>
                </c:pt>
                <c:pt idx="649">
                  <c:v>1.4329999999999999E-7</c:v>
                </c:pt>
                <c:pt idx="650">
                  <c:v>1.4329999999999999E-7</c:v>
                </c:pt>
                <c:pt idx="651">
                  <c:v>1.4329999999999999E-7</c:v>
                </c:pt>
                <c:pt idx="652">
                  <c:v>1.4329999999999999E-7</c:v>
                </c:pt>
                <c:pt idx="653">
                  <c:v>1.4329999999999999E-7</c:v>
                </c:pt>
                <c:pt idx="654">
                  <c:v>1.4329999999999999E-7</c:v>
                </c:pt>
                <c:pt idx="655">
                  <c:v>1.4329999999999999E-7</c:v>
                </c:pt>
                <c:pt idx="656">
                  <c:v>1.4329999999999999E-7</c:v>
                </c:pt>
                <c:pt idx="657">
                  <c:v>1.4329999999999999E-7</c:v>
                </c:pt>
                <c:pt idx="658">
                  <c:v>1.4329999999999999E-7</c:v>
                </c:pt>
                <c:pt idx="659">
                  <c:v>1.4329999999999999E-7</c:v>
                </c:pt>
                <c:pt idx="660">
                  <c:v>1.4329999999999999E-7</c:v>
                </c:pt>
                <c:pt idx="661">
                  <c:v>1.4329999999999999E-7</c:v>
                </c:pt>
                <c:pt idx="662">
                  <c:v>1.4329999999999999E-7</c:v>
                </c:pt>
                <c:pt idx="663">
                  <c:v>1.4329999999999999E-7</c:v>
                </c:pt>
                <c:pt idx="664">
                  <c:v>1.4329999999999999E-7</c:v>
                </c:pt>
                <c:pt idx="665">
                  <c:v>1.4329999999999999E-7</c:v>
                </c:pt>
                <c:pt idx="666">
                  <c:v>1.4329999999999999E-7</c:v>
                </c:pt>
                <c:pt idx="667">
                  <c:v>1.4329999999999999E-7</c:v>
                </c:pt>
                <c:pt idx="668">
                  <c:v>1.4329999999999999E-7</c:v>
                </c:pt>
                <c:pt idx="669">
                  <c:v>1.4329999999999999E-7</c:v>
                </c:pt>
                <c:pt idx="670">
                  <c:v>1.4329999999999999E-7</c:v>
                </c:pt>
                <c:pt idx="671">
                  <c:v>1.4329999999999999E-7</c:v>
                </c:pt>
                <c:pt idx="672">
                  <c:v>1.4329999999999999E-7</c:v>
                </c:pt>
                <c:pt idx="673">
                  <c:v>1.4329999999999999E-7</c:v>
                </c:pt>
                <c:pt idx="674">
                  <c:v>1.4329999999999999E-7</c:v>
                </c:pt>
                <c:pt idx="675">
                  <c:v>1.4329999999999999E-7</c:v>
                </c:pt>
                <c:pt idx="676">
                  <c:v>1.4329999999999999E-7</c:v>
                </c:pt>
                <c:pt idx="677">
                  <c:v>1.4329999999999999E-7</c:v>
                </c:pt>
                <c:pt idx="678">
                  <c:v>1.4329999999999999E-7</c:v>
                </c:pt>
                <c:pt idx="679">
                  <c:v>1.4329999999999999E-7</c:v>
                </c:pt>
                <c:pt idx="680">
                  <c:v>1.4329999999999999E-7</c:v>
                </c:pt>
                <c:pt idx="681">
                  <c:v>1.4329999999999999E-7</c:v>
                </c:pt>
                <c:pt idx="682">
                  <c:v>1.4329999999999999E-7</c:v>
                </c:pt>
                <c:pt idx="683">
                  <c:v>1.4329999999999999E-7</c:v>
                </c:pt>
                <c:pt idx="684">
                  <c:v>1.4329999999999999E-7</c:v>
                </c:pt>
                <c:pt idx="685">
                  <c:v>1.4329999999999999E-7</c:v>
                </c:pt>
                <c:pt idx="686">
                  <c:v>1.4329999999999999E-7</c:v>
                </c:pt>
                <c:pt idx="687">
                  <c:v>1.4329999999999999E-7</c:v>
                </c:pt>
                <c:pt idx="688">
                  <c:v>1.4329999999999999E-7</c:v>
                </c:pt>
                <c:pt idx="689">
                  <c:v>1.4329999999999999E-7</c:v>
                </c:pt>
                <c:pt idx="690">
                  <c:v>1.4329999999999999E-7</c:v>
                </c:pt>
                <c:pt idx="691">
                  <c:v>1.4329999999999999E-7</c:v>
                </c:pt>
                <c:pt idx="692">
                  <c:v>1.4329999999999999E-7</c:v>
                </c:pt>
                <c:pt idx="693">
                  <c:v>1.4329999999999999E-7</c:v>
                </c:pt>
                <c:pt idx="694">
                  <c:v>1.4329999999999999E-7</c:v>
                </c:pt>
                <c:pt idx="695">
                  <c:v>1.4329999999999999E-7</c:v>
                </c:pt>
                <c:pt idx="696">
                  <c:v>1.4329999999999999E-7</c:v>
                </c:pt>
                <c:pt idx="697">
                  <c:v>1.4329999999999999E-7</c:v>
                </c:pt>
                <c:pt idx="698">
                  <c:v>1.4329999999999999E-7</c:v>
                </c:pt>
                <c:pt idx="699">
                  <c:v>1.4329999999999999E-7</c:v>
                </c:pt>
                <c:pt idx="700">
                  <c:v>1.4329999999999999E-7</c:v>
                </c:pt>
                <c:pt idx="701">
                  <c:v>1.4329999999999999E-7</c:v>
                </c:pt>
                <c:pt idx="702">
                  <c:v>1.4329999999999999E-7</c:v>
                </c:pt>
                <c:pt idx="703">
                  <c:v>1.4329999999999999E-7</c:v>
                </c:pt>
                <c:pt idx="704">
                  <c:v>1.4329999999999999E-7</c:v>
                </c:pt>
                <c:pt idx="705">
                  <c:v>1.4329999999999999E-7</c:v>
                </c:pt>
                <c:pt idx="706">
                  <c:v>1.4329999999999999E-7</c:v>
                </c:pt>
                <c:pt idx="707">
                  <c:v>1.4329999999999999E-7</c:v>
                </c:pt>
                <c:pt idx="708">
                  <c:v>1.4329999999999999E-7</c:v>
                </c:pt>
                <c:pt idx="709">
                  <c:v>1.4329999999999999E-7</c:v>
                </c:pt>
                <c:pt idx="710">
                  <c:v>1.4329999999999999E-7</c:v>
                </c:pt>
                <c:pt idx="711">
                  <c:v>1.4329999999999999E-7</c:v>
                </c:pt>
                <c:pt idx="712">
                  <c:v>1.4329999999999999E-7</c:v>
                </c:pt>
                <c:pt idx="713">
                  <c:v>1.4329999999999999E-7</c:v>
                </c:pt>
                <c:pt idx="714">
                  <c:v>1.4329999999999999E-7</c:v>
                </c:pt>
                <c:pt idx="715">
                  <c:v>1.4329999999999999E-7</c:v>
                </c:pt>
                <c:pt idx="716">
                  <c:v>1.4329999999999999E-7</c:v>
                </c:pt>
                <c:pt idx="717">
                  <c:v>1.4329999999999999E-7</c:v>
                </c:pt>
                <c:pt idx="718">
                  <c:v>1.4329999999999999E-7</c:v>
                </c:pt>
                <c:pt idx="719">
                  <c:v>1.4329999999999999E-7</c:v>
                </c:pt>
                <c:pt idx="720">
                  <c:v>1.4329999999999999E-7</c:v>
                </c:pt>
                <c:pt idx="721">
                  <c:v>1.4329999999999999E-7</c:v>
                </c:pt>
                <c:pt idx="722">
                  <c:v>1.4329999999999999E-7</c:v>
                </c:pt>
                <c:pt idx="723">
                  <c:v>1.4329999999999999E-7</c:v>
                </c:pt>
                <c:pt idx="724">
                  <c:v>1.4329999999999999E-7</c:v>
                </c:pt>
                <c:pt idx="725">
                  <c:v>1.4329999999999999E-7</c:v>
                </c:pt>
                <c:pt idx="726">
                  <c:v>1.4329999999999999E-7</c:v>
                </c:pt>
                <c:pt idx="727">
                  <c:v>1.4329999999999999E-7</c:v>
                </c:pt>
                <c:pt idx="728">
                  <c:v>1.4329999999999999E-7</c:v>
                </c:pt>
                <c:pt idx="729">
                  <c:v>1.4329999999999999E-7</c:v>
                </c:pt>
                <c:pt idx="730">
                  <c:v>1.4329999999999999E-7</c:v>
                </c:pt>
                <c:pt idx="731">
                  <c:v>1.4329999999999999E-7</c:v>
                </c:pt>
                <c:pt idx="732">
                  <c:v>1.4329999999999999E-7</c:v>
                </c:pt>
                <c:pt idx="733">
                  <c:v>1.4329999999999999E-7</c:v>
                </c:pt>
                <c:pt idx="734">
                  <c:v>1.4329999999999999E-7</c:v>
                </c:pt>
                <c:pt idx="735">
                  <c:v>1.4329999999999999E-7</c:v>
                </c:pt>
                <c:pt idx="736">
                  <c:v>1.4329999999999999E-7</c:v>
                </c:pt>
                <c:pt idx="737">
                  <c:v>1.4329999999999999E-7</c:v>
                </c:pt>
                <c:pt idx="738">
                  <c:v>1.4329999999999999E-7</c:v>
                </c:pt>
                <c:pt idx="739">
                  <c:v>1.4329999999999999E-7</c:v>
                </c:pt>
                <c:pt idx="740">
                  <c:v>1.4329999999999999E-7</c:v>
                </c:pt>
                <c:pt idx="741">
                  <c:v>1.4329999999999999E-7</c:v>
                </c:pt>
                <c:pt idx="742">
                  <c:v>1.4329999999999999E-7</c:v>
                </c:pt>
                <c:pt idx="743">
                  <c:v>1.4329999999999999E-7</c:v>
                </c:pt>
                <c:pt idx="744">
                  <c:v>1.4329999999999999E-7</c:v>
                </c:pt>
                <c:pt idx="745">
                  <c:v>1.4329999999999999E-7</c:v>
                </c:pt>
                <c:pt idx="746">
                  <c:v>1.4329999999999999E-7</c:v>
                </c:pt>
                <c:pt idx="747">
                  <c:v>1.4329999999999999E-7</c:v>
                </c:pt>
                <c:pt idx="748">
                  <c:v>1.4329999999999999E-7</c:v>
                </c:pt>
                <c:pt idx="749">
                  <c:v>1.4329999999999999E-7</c:v>
                </c:pt>
                <c:pt idx="750">
                  <c:v>1.4329999999999999E-7</c:v>
                </c:pt>
                <c:pt idx="751">
                  <c:v>1.4329999999999999E-7</c:v>
                </c:pt>
                <c:pt idx="752">
                  <c:v>1.4329999999999999E-7</c:v>
                </c:pt>
                <c:pt idx="753">
                  <c:v>1.4329999999999999E-7</c:v>
                </c:pt>
                <c:pt idx="754">
                  <c:v>1.4329999999999999E-7</c:v>
                </c:pt>
                <c:pt idx="755">
                  <c:v>1.4329999999999999E-7</c:v>
                </c:pt>
                <c:pt idx="756">
                  <c:v>1.4329999999999999E-7</c:v>
                </c:pt>
                <c:pt idx="757">
                  <c:v>1.4329999999999999E-7</c:v>
                </c:pt>
                <c:pt idx="758">
                  <c:v>1.4329999999999999E-7</c:v>
                </c:pt>
                <c:pt idx="759">
                  <c:v>1.4329999999999999E-7</c:v>
                </c:pt>
                <c:pt idx="760">
                  <c:v>1.4329999999999999E-7</c:v>
                </c:pt>
                <c:pt idx="761">
                  <c:v>1.4329999999999999E-7</c:v>
                </c:pt>
                <c:pt idx="762">
                  <c:v>1.4329999999999999E-7</c:v>
                </c:pt>
                <c:pt idx="763">
                  <c:v>1.4329999999999999E-7</c:v>
                </c:pt>
                <c:pt idx="764">
                  <c:v>1.4329999999999999E-7</c:v>
                </c:pt>
                <c:pt idx="765">
                  <c:v>1.4329999999999999E-7</c:v>
                </c:pt>
                <c:pt idx="766">
                  <c:v>1.4329999999999999E-7</c:v>
                </c:pt>
                <c:pt idx="767">
                  <c:v>1.4329999999999999E-7</c:v>
                </c:pt>
                <c:pt idx="768">
                  <c:v>1.4329999999999999E-7</c:v>
                </c:pt>
                <c:pt idx="769">
                  <c:v>1.4329999999999999E-7</c:v>
                </c:pt>
                <c:pt idx="770">
                  <c:v>1.4329999999999999E-7</c:v>
                </c:pt>
                <c:pt idx="771">
                  <c:v>1.4329999999999999E-7</c:v>
                </c:pt>
                <c:pt idx="772">
                  <c:v>1.4329999999999999E-7</c:v>
                </c:pt>
                <c:pt idx="773">
                  <c:v>1.4329999999999999E-7</c:v>
                </c:pt>
                <c:pt idx="774">
                  <c:v>1.4329999999999999E-7</c:v>
                </c:pt>
                <c:pt idx="775">
                  <c:v>1.4329999999999999E-7</c:v>
                </c:pt>
                <c:pt idx="776">
                  <c:v>1.4329999999999999E-7</c:v>
                </c:pt>
                <c:pt idx="777">
                  <c:v>1.4329999999999999E-7</c:v>
                </c:pt>
                <c:pt idx="778">
                  <c:v>1.4329999999999999E-7</c:v>
                </c:pt>
                <c:pt idx="779">
                  <c:v>1.4329999999999999E-7</c:v>
                </c:pt>
                <c:pt idx="780">
                  <c:v>1.4329999999999999E-7</c:v>
                </c:pt>
                <c:pt idx="781">
                  <c:v>1.4329999999999999E-7</c:v>
                </c:pt>
                <c:pt idx="782">
                  <c:v>1.4329999999999999E-7</c:v>
                </c:pt>
                <c:pt idx="783">
                  <c:v>1.4329999999999999E-7</c:v>
                </c:pt>
                <c:pt idx="784">
                  <c:v>1.4329999999999999E-7</c:v>
                </c:pt>
                <c:pt idx="785">
                  <c:v>1.4329999999999999E-7</c:v>
                </c:pt>
                <c:pt idx="786">
                  <c:v>1.4329999999999999E-7</c:v>
                </c:pt>
                <c:pt idx="787">
                  <c:v>1.4329999999999999E-7</c:v>
                </c:pt>
                <c:pt idx="788">
                  <c:v>1.4329999999999999E-7</c:v>
                </c:pt>
                <c:pt idx="789">
                  <c:v>1.4329999999999999E-7</c:v>
                </c:pt>
                <c:pt idx="790">
                  <c:v>1.4329999999999999E-7</c:v>
                </c:pt>
                <c:pt idx="791">
                  <c:v>1.4329999999999999E-7</c:v>
                </c:pt>
                <c:pt idx="792">
                  <c:v>1.4329999999999999E-7</c:v>
                </c:pt>
                <c:pt idx="793">
                  <c:v>1.4329999999999999E-7</c:v>
                </c:pt>
                <c:pt idx="794">
                  <c:v>1.4329999999999999E-7</c:v>
                </c:pt>
                <c:pt idx="795">
                  <c:v>1.4329999999999999E-7</c:v>
                </c:pt>
                <c:pt idx="796">
                  <c:v>1.4329999999999999E-7</c:v>
                </c:pt>
                <c:pt idx="797">
                  <c:v>1.4329999999999999E-7</c:v>
                </c:pt>
                <c:pt idx="798">
                  <c:v>1.4329999999999999E-7</c:v>
                </c:pt>
                <c:pt idx="799">
                  <c:v>1.4329999999999999E-7</c:v>
                </c:pt>
                <c:pt idx="800">
                  <c:v>1.4329999999999999E-7</c:v>
                </c:pt>
                <c:pt idx="801">
                  <c:v>1.4329999999999999E-7</c:v>
                </c:pt>
                <c:pt idx="802">
                  <c:v>1.4329999999999999E-7</c:v>
                </c:pt>
                <c:pt idx="803">
                  <c:v>1.4329999999999999E-7</c:v>
                </c:pt>
                <c:pt idx="804">
                  <c:v>1.4329999999999999E-7</c:v>
                </c:pt>
                <c:pt idx="805">
                  <c:v>1.4329999999999999E-7</c:v>
                </c:pt>
                <c:pt idx="806">
                  <c:v>1.4329999999999999E-7</c:v>
                </c:pt>
                <c:pt idx="807">
                  <c:v>1.4329999999999999E-7</c:v>
                </c:pt>
                <c:pt idx="808">
                  <c:v>1.4329999999999999E-7</c:v>
                </c:pt>
                <c:pt idx="809">
                  <c:v>1.4329999999999999E-7</c:v>
                </c:pt>
                <c:pt idx="810">
                  <c:v>1.4329999999999999E-7</c:v>
                </c:pt>
                <c:pt idx="811">
                  <c:v>1.4329999999999999E-7</c:v>
                </c:pt>
                <c:pt idx="812">
                  <c:v>1.4329999999999999E-7</c:v>
                </c:pt>
                <c:pt idx="813">
                  <c:v>1.4329999999999999E-7</c:v>
                </c:pt>
                <c:pt idx="814">
                  <c:v>1.4329999999999999E-7</c:v>
                </c:pt>
                <c:pt idx="815">
                  <c:v>1.4329999999999999E-7</c:v>
                </c:pt>
                <c:pt idx="816">
                  <c:v>1.4329999999999999E-7</c:v>
                </c:pt>
                <c:pt idx="817">
                  <c:v>1.4329999999999999E-7</c:v>
                </c:pt>
                <c:pt idx="818">
                  <c:v>1.4329999999999999E-7</c:v>
                </c:pt>
                <c:pt idx="819">
                  <c:v>1.4329999999999999E-7</c:v>
                </c:pt>
                <c:pt idx="820">
                  <c:v>1.4329999999999999E-7</c:v>
                </c:pt>
                <c:pt idx="821">
                  <c:v>1.4329999999999999E-7</c:v>
                </c:pt>
                <c:pt idx="822">
                  <c:v>1.4329999999999999E-7</c:v>
                </c:pt>
                <c:pt idx="823">
                  <c:v>1.4329999999999999E-7</c:v>
                </c:pt>
                <c:pt idx="824">
                  <c:v>1.4329999999999999E-7</c:v>
                </c:pt>
                <c:pt idx="825">
                  <c:v>1.4329999999999999E-7</c:v>
                </c:pt>
                <c:pt idx="826">
                  <c:v>1.4329999999999999E-7</c:v>
                </c:pt>
                <c:pt idx="827">
                  <c:v>1.4329999999999999E-7</c:v>
                </c:pt>
                <c:pt idx="828">
                  <c:v>1.4329999999999999E-7</c:v>
                </c:pt>
                <c:pt idx="829">
                  <c:v>1.4329999999999999E-7</c:v>
                </c:pt>
                <c:pt idx="830">
                  <c:v>1.4329999999999999E-7</c:v>
                </c:pt>
                <c:pt idx="831">
                  <c:v>1.4329999999999999E-7</c:v>
                </c:pt>
                <c:pt idx="832">
                  <c:v>1.4329999999999999E-7</c:v>
                </c:pt>
                <c:pt idx="833">
                  <c:v>1.4329999999999999E-7</c:v>
                </c:pt>
                <c:pt idx="834">
                  <c:v>1.4329999999999999E-7</c:v>
                </c:pt>
                <c:pt idx="835">
                  <c:v>1.4329999999999999E-7</c:v>
                </c:pt>
                <c:pt idx="836">
                  <c:v>1.4329999999999999E-7</c:v>
                </c:pt>
                <c:pt idx="837">
                  <c:v>1.4329999999999999E-7</c:v>
                </c:pt>
                <c:pt idx="838">
                  <c:v>1.4329999999999999E-7</c:v>
                </c:pt>
                <c:pt idx="839">
                  <c:v>1.4329999999999999E-7</c:v>
                </c:pt>
                <c:pt idx="840">
                  <c:v>1.4329999999999999E-7</c:v>
                </c:pt>
                <c:pt idx="841">
                  <c:v>1.4329999999999999E-7</c:v>
                </c:pt>
                <c:pt idx="842">
                  <c:v>1.4329999999999999E-7</c:v>
                </c:pt>
                <c:pt idx="843">
                  <c:v>1.4329999999999999E-7</c:v>
                </c:pt>
                <c:pt idx="844">
                  <c:v>1.4329999999999999E-7</c:v>
                </c:pt>
                <c:pt idx="845">
                  <c:v>1.4329999999999999E-7</c:v>
                </c:pt>
                <c:pt idx="846">
                  <c:v>1.4329999999999999E-7</c:v>
                </c:pt>
                <c:pt idx="847">
                  <c:v>1.4329999999999999E-7</c:v>
                </c:pt>
                <c:pt idx="848">
                  <c:v>1.4329999999999999E-7</c:v>
                </c:pt>
                <c:pt idx="849">
                  <c:v>1.4329999999999999E-7</c:v>
                </c:pt>
                <c:pt idx="850">
                  <c:v>1.4329999999999999E-7</c:v>
                </c:pt>
                <c:pt idx="851">
                  <c:v>1.4329999999999999E-7</c:v>
                </c:pt>
                <c:pt idx="852">
                  <c:v>1.4329999999999999E-7</c:v>
                </c:pt>
                <c:pt idx="853">
                  <c:v>1.4329999999999999E-7</c:v>
                </c:pt>
                <c:pt idx="854">
                  <c:v>1.4329999999999999E-7</c:v>
                </c:pt>
                <c:pt idx="855">
                  <c:v>1.4329999999999999E-7</c:v>
                </c:pt>
                <c:pt idx="856">
                  <c:v>1.4329999999999999E-7</c:v>
                </c:pt>
                <c:pt idx="857">
                  <c:v>1.4329999999999999E-7</c:v>
                </c:pt>
                <c:pt idx="858">
                  <c:v>1.4329999999999999E-7</c:v>
                </c:pt>
                <c:pt idx="859">
                  <c:v>1.4329999999999999E-7</c:v>
                </c:pt>
                <c:pt idx="860">
                  <c:v>1.4329999999999999E-7</c:v>
                </c:pt>
                <c:pt idx="861">
                  <c:v>1.4329999999999999E-7</c:v>
                </c:pt>
                <c:pt idx="862">
                  <c:v>1.4329999999999999E-7</c:v>
                </c:pt>
                <c:pt idx="863">
                  <c:v>1.4329999999999999E-7</c:v>
                </c:pt>
                <c:pt idx="864">
                  <c:v>1.4329999999999999E-7</c:v>
                </c:pt>
                <c:pt idx="865">
                  <c:v>1.4329999999999999E-7</c:v>
                </c:pt>
                <c:pt idx="866">
                  <c:v>1.4329999999999999E-7</c:v>
                </c:pt>
                <c:pt idx="867">
                  <c:v>1.4329999999999999E-7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F4-41C2-84E4-70585DBCD700}"/>
            </c:ext>
          </c:extLst>
        </c:ser>
        <c:ser>
          <c:idx val="2"/>
          <c:order val="1"/>
          <c:tx>
            <c:v>Uniform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'Uniform beam @200kV'!$F$3:$F$870</c:f>
              <c:numCache>
                <c:formatCode>0.00E+00</c:formatCode>
                <c:ptCount val="868"/>
                <c:pt idx="0">
                  <c:v>3.2249999999999998E-7</c:v>
                </c:pt>
                <c:pt idx="1">
                  <c:v>3.6629999999999999E-7</c:v>
                </c:pt>
                <c:pt idx="2">
                  <c:v>4.1059999999999998E-7</c:v>
                </c:pt>
                <c:pt idx="3">
                  <c:v>4.5569999999999998E-7</c:v>
                </c:pt>
                <c:pt idx="4">
                  <c:v>5.0200000000000002E-7</c:v>
                </c:pt>
                <c:pt idx="5">
                  <c:v>5.5000000000000003E-7</c:v>
                </c:pt>
                <c:pt idx="6">
                  <c:v>6.0019999999999999E-7</c:v>
                </c:pt>
                <c:pt idx="7">
                  <c:v>6.5290000000000003E-7</c:v>
                </c:pt>
                <c:pt idx="8">
                  <c:v>7.0869999999999999E-7</c:v>
                </c:pt>
                <c:pt idx="9">
                  <c:v>7.6799999999999999E-7</c:v>
                </c:pt>
                <c:pt idx="10">
                  <c:v>8.315E-7</c:v>
                </c:pt>
                <c:pt idx="11">
                  <c:v>8.9960000000000004E-7</c:v>
                </c:pt>
                <c:pt idx="12">
                  <c:v>9.7310000000000005E-7</c:v>
                </c:pt>
                <c:pt idx="13">
                  <c:v>1.052E-6</c:v>
                </c:pt>
                <c:pt idx="14">
                  <c:v>1.139E-6</c:v>
                </c:pt>
                <c:pt idx="15">
                  <c:v>1.232E-6</c:v>
                </c:pt>
                <c:pt idx="16">
                  <c:v>1.3340000000000001E-6</c:v>
                </c:pt>
                <c:pt idx="17">
                  <c:v>1.4449999999999999E-6</c:v>
                </c:pt>
                <c:pt idx="18">
                  <c:v>1.6199999999999999E-6</c:v>
                </c:pt>
                <c:pt idx="19">
                  <c:v>1.8500000000000001E-6</c:v>
                </c:pt>
                <c:pt idx="20">
                  <c:v>2.0829999999999998E-6</c:v>
                </c:pt>
                <c:pt idx="21">
                  <c:v>2.3350000000000001E-6</c:v>
                </c:pt>
                <c:pt idx="22">
                  <c:v>2.61E-6</c:v>
                </c:pt>
                <c:pt idx="23">
                  <c:v>2.88E-6</c:v>
                </c:pt>
                <c:pt idx="24">
                  <c:v>3.1690000000000001E-6</c:v>
                </c:pt>
                <c:pt idx="25">
                  <c:v>3.5149999999999998E-6</c:v>
                </c:pt>
                <c:pt idx="26">
                  <c:v>3.907E-6</c:v>
                </c:pt>
                <c:pt idx="27">
                  <c:v>4.318E-6</c:v>
                </c:pt>
                <c:pt idx="28">
                  <c:v>4.7820000000000001E-6</c:v>
                </c:pt>
                <c:pt idx="29">
                  <c:v>5.2859999999999999E-6</c:v>
                </c:pt>
                <c:pt idx="30">
                  <c:v>5.8300000000000001E-6</c:v>
                </c:pt>
                <c:pt idx="31">
                  <c:v>6.4489999999999996E-6</c:v>
                </c:pt>
                <c:pt idx="32">
                  <c:v>7.1269999999999997E-6</c:v>
                </c:pt>
                <c:pt idx="33">
                  <c:v>7.8590000000000005E-6</c:v>
                </c:pt>
                <c:pt idx="34">
                  <c:v>8.7029999999999995E-6</c:v>
                </c:pt>
                <c:pt idx="35">
                  <c:v>9.5640000000000002E-6</c:v>
                </c:pt>
                <c:pt idx="36">
                  <c:v>1.0509999999999999E-5</c:v>
                </c:pt>
                <c:pt idx="37">
                  <c:v>1.1600000000000001E-5</c:v>
                </c:pt>
                <c:pt idx="38">
                  <c:v>1.274E-5</c:v>
                </c:pt>
                <c:pt idx="39">
                  <c:v>1.401E-5</c:v>
                </c:pt>
                <c:pt idx="40">
                  <c:v>1.541E-5</c:v>
                </c:pt>
                <c:pt idx="41">
                  <c:v>1.6949999999999999E-5</c:v>
                </c:pt>
                <c:pt idx="42">
                  <c:v>1.8649999999999999E-5</c:v>
                </c:pt>
                <c:pt idx="43">
                  <c:v>2.0509999999999998E-5</c:v>
                </c:pt>
                <c:pt idx="44">
                  <c:v>2.2569999999999999E-5</c:v>
                </c:pt>
                <c:pt idx="45">
                  <c:v>2.4810000000000001E-5</c:v>
                </c:pt>
                <c:pt idx="46">
                  <c:v>2.73E-5</c:v>
                </c:pt>
                <c:pt idx="47">
                  <c:v>3.0000000000000001E-5</c:v>
                </c:pt>
                <c:pt idx="48">
                  <c:v>3.2979999999999999E-5</c:v>
                </c:pt>
                <c:pt idx="49">
                  <c:v>3.6300000000000001E-5</c:v>
                </c:pt>
                <c:pt idx="50">
                  <c:v>3.9900000000000001E-5</c:v>
                </c:pt>
                <c:pt idx="51">
                  <c:v>4.3869999999999998E-5</c:v>
                </c:pt>
                <c:pt idx="52">
                  <c:v>4.8229999999999997E-5</c:v>
                </c:pt>
                <c:pt idx="53">
                  <c:v>5.3090000000000002E-5</c:v>
                </c:pt>
                <c:pt idx="54">
                  <c:v>5.838E-5</c:v>
                </c:pt>
                <c:pt idx="55">
                  <c:v>6.4270000000000006E-5</c:v>
                </c:pt>
                <c:pt idx="56">
                  <c:v>7.0669999999999999E-5</c:v>
                </c:pt>
                <c:pt idx="57">
                  <c:v>7.7810000000000002E-5</c:v>
                </c:pt>
                <c:pt idx="58">
                  <c:v>8.5560000000000001E-5</c:v>
                </c:pt>
                <c:pt idx="59">
                  <c:v>9.4079999999999994E-5</c:v>
                </c:pt>
                <c:pt idx="60">
                  <c:v>1.0349999999999999E-4</c:v>
                </c:pt>
                <c:pt idx="61">
                  <c:v>1.138E-4</c:v>
                </c:pt>
                <c:pt idx="62">
                  <c:v>1.2510000000000001E-4</c:v>
                </c:pt>
                <c:pt idx="63">
                  <c:v>1.3760000000000001E-4</c:v>
                </c:pt>
                <c:pt idx="64">
                  <c:v>1.5129999999999999E-4</c:v>
                </c:pt>
                <c:pt idx="65">
                  <c:v>1.6640000000000001E-4</c:v>
                </c:pt>
                <c:pt idx="66">
                  <c:v>1.8320000000000001E-4</c:v>
                </c:pt>
                <c:pt idx="67">
                  <c:v>2.0149999999999999E-4</c:v>
                </c:pt>
                <c:pt idx="68">
                  <c:v>2.2159999999999999E-4</c:v>
                </c:pt>
                <c:pt idx="69">
                  <c:v>2.4369999999999999E-4</c:v>
                </c:pt>
                <c:pt idx="70">
                  <c:v>2.6800000000000001E-4</c:v>
                </c:pt>
                <c:pt idx="71">
                  <c:v>2.9470000000000001E-4</c:v>
                </c:pt>
                <c:pt idx="72">
                  <c:v>3.2410000000000002E-4</c:v>
                </c:pt>
                <c:pt idx="73">
                  <c:v>3.5639999999999999E-4</c:v>
                </c:pt>
                <c:pt idx="74">
                  <c:v>3.9189999999999998E-4</c:v>
                </c:pt>
                <c:pt idx="75">
                  <c:v>4.3100000000000001E-4</c:v>
                </c:pt>
                <c:pt idx="76">
                  <c:v>4.7390000000000003E-4</c:v>
                </c:pt>
                <c:pt idx="77">
                  <c:v>5.2099999999999998E-4</c:v>
                </c:pt>
                <c:pt idx="78">
                  <c:v>5.7240000000000004E-4</c:v>
                </c:pt>
                <c:pt idx="79">
                  <c:v>6.2859999999999999E-4</c:v>
                </c:pt>
                <c:pt idx="80">
                  <c:v>6.8970000000000001E-4</c:v>
                </c:pt>
                <c:pt idx="81">
                  <c:v>7.561E-4</c:v>
                </c:pt>
                <c:pt idx="82">
                  <c:v>8.2790000000000001E-4</c:v>
                </c:pt>
                <c:pt idx="83">
                  <c:v>9.0530000000000005E-4</c:v>
                </c:pt>
                <c:pt idx="84">
                  <c:v>9.8879999999999997E-4</c:v>
                </c:pt>
                <c:pt idx="85">
                  <c:v>1.078E-3</c:v>
                </c:pt>
                <c:pt idx="86">
                  <c:v>1.1739999999999999E-3</c:v>
                </c:pt>
                <c:pt idx="87">
                  <c:v>1.2769999999999999E-3</c:v>
                </c:pt>
                <c:pt idx="88">
                  <c:v>1.3860000000000001E-3</c:v>
                </c:pt>
                <c:pt idx="89">
                  <c:v>1.5020000000000001E-3</c:v>
                </c:pt>
                <c:pt idx="90">
                  <c:v>1.6249999999999999E-3</c:v>
                </c:pt>
                <c:pt idx="91">
                  <c:v>1.756E-3</c:v>
                </c:pt>
                <c:pt idx="92">
                  <c:v>1.8940000000000001E-3</c:v>
                </c:pt>
                <c:pt idx="93">
                  <c:v>2.0400000000000001E-3</c:v>
                </c:pt>
                <c:pt idx="94">
                  <c:v>2.1930000000000001E-3</c:v>
                </c:pt>
                <c:pt idx="95">
                  <c:v>2.3549999999999999E-3</c:v>
                </c:pt>
                <c:pt idx="96">
                  <c:v>2.5249999999999999E-3</c:v>
                </c:pt>
                <c:pt idx="97">
                  <c:v>2.7030000000000001E-3</c:v>
                </c:pt>
                <c:pt idx="98">
                  <c:v>2.8890000000000001E-3</c:v>
                </c:pt>
                <c:pt idx="99">
                  <c:v>3.0850000000000001E-3</c:v>
                </c:pt>
                <c:pt idx="100">
                  <c:v>3.2889999999999998E-3</c:v>
                </c:pt>
                <c:pt idx="101">
                  <c:v>3.5010000000000002E-3</c:v>
                </c:pt>
                <c:pt idx="102">
                  <c:v>3.7230000000000002E-3</c:v>
                </c:pt>
                <c:pt idx="103">
                  <c:v>3.954E-3</c:v>
                </c:pt>
                <c:pt idx="104">
                  <c:v>4.1949999999999999E-3</c:v>
                </c:pt>
                <c:pt idx="105">
                  <c:v>4.4450000000000002E-3</c:v>
                </c:pt>
                <c:pt idx="106">
                  <c:v>4.7039999999999998E-3</c:v>
                </c:pt>
                <c:pt idx="107">
                  <c:v>4.973E-3</c:v>
                </c:pt>
                <c:pt idx="108">
                  <c:v>5.2529999999999999E-3</c:v>
                </c:pt>
                <c:pt idx="109">
                  <c:v>5.5420000000000001E-3</c:v>
                </c:pt>
                <c:pt idx="110">
                  <c:v>5.8409999999999998E-3</c:v>
                </c:pt>
                <c:pt idx="111">
                  <c:v>6.1510000000000002E-3</c:v>
                </c:pt>
                <c:pt idx="112">
                  <c:v>6.4710000000000002E-3</c:v>
                </c:pt>
                <c:pt idx="113">
                  <c:v>6.8009999999999998E-3</c:v>
                </c:pt>
                <c:pt idx="114">
                  <c:v>7.1419999999999999E-3</c:v>
                </c:pt>
                <c:pt idx="115">
                  <c:v>7.4939999999999998E-3</c:v>
                </c:pt>
                <c:pt idx="116">
                  <c:v>7.8569999999999994E-3</c:v>
                </c:pt>
                <c:pt idx="117">
                  <c:v>8.2310000000000005E-3</c:v>
                </c:pt>
                <c:pt idx="118">
                  <c:v>8.6149999999999994E-3</c:v>
                </c:pt>
                <c:pt idx="119">
                  <c:v>9.0119999999999992E-3</c:v>
                </c:pt>
                <c:pt idx="120">
                  <c:v>9.4190000000000003E-3</c:v>
                </c:pt>
                <c:pt idx="121">
                  <c:v>9.8379999999999995E-3</c:v>
                </c:pt>
                <c:pt idx="122">
                  <c:v>1.027E-2</c:v>
                </c:pt>
                <c:pt idx="123">
                  <c:v>1.0710000000000001E-2</c:v>
                </c:pt>
                <c:pt idx="124">
                  <c:v>1.116E-2</c:v>
                </c:pt>
                <c:pt idx="125">
                  <c:v>1.163E-2</c:v>
                </c:pt>
                <c:pt idx="126">
                  <c:v>1.21E-2</c:v>
                </c:pt>
                <c:pt idx="127">
                  <c:v>1.259E-2</c:v>
                </c:pt>
                <c:pt idx="128">
                  <c:v>1.3089999999999999E-2</c:v>
                </c:pt>
                <c:pt idx="129">
                  <c:v>1.3599999999999999E-2</c:v>
                </c:pt>
                <c:pt idx="130">
                  <c:v>1.413E-2</c:v>
                </c:pt>
                <c:pt idx="131">
                  <c:v>1.4659999999999999E-2</c:v>
                </c:pt>
                <c:pt idx="132">
                  <c:v>1.521E-2</c:v>
                </c:pt>
                <c:pt idx="133">
                  <c:v>1.5769999999999999E-2</c:v>
                </c:pt>
                <c:pt idx="134">
                  <c:v>1.634E-2</c:v>
                </c:pt>
                <c:pt idx="135">
                  <c:v>1.6920000000000001E-2</c:v>
                </c:pt>
                <c:pt idx="136">
                  <c:v>1.7520000000000001E-2</c:v>
                </c:pt>
                <c:pt idx="137">
                  <c:v>1.8120000000000001E-2</c:v>
                </c:pt>
                <c:pt idx="138">
                  <c:v>1.874E-2</c:v>
                </c:pt>
                <c:pt idx="139">
                  <c:v>1.9369999999999998E-2</c:v>
                </c:pt>
                <c:pt idx="140">
                  <c:v>2.001E-2</c:v>
                </c:pt>
                <c:pt idx="141">
                  <c:v>2.0660000000000001E-2</c:v>
                </c:pt>
                <c:pt idx="142">
                  <c:v>2.1329999999999998E-2</c:v>
                </c:pt>
                <c:pt idx="143">
                  <c:v>2.1999999999999999E-2</c:v>
                </c:pt>
                <c:pt idx="144">
                  <c:v>2.2689999999999998E-2</c:v>
                </c:pt>
                <c:pt idx="145">
                  <c:v>2.3380000000000001E-2</c:v>
                </c:pt>
                <c:pt idx="146">
                  <c:v>2.409E-2</c:v>
                </c:pt>
                <c:pt idx="147">
                  <c:v>2.4809999999999999E-2</c:v>
                </c:pt>
                <c:pt idx="148">
                  <c:v>2.554E-2</c:v>
                </c:pt>
                <c:pt idx="149">
                  <c:v>2.6280000000000001E-2</c:v>
                </c:pt>
                <c:pt idx="150">
                  <c:v>2.7019999999999999E-2</c:v>
                </c:pt>
                <c:pt idx="151">
                  <c:v>2.7779999999999999E-2</c:v>
                </c:pt>
                <c:pt idx="152">
                  <c:v>2.8549999999999999E-2</c:v>
                </c:pt>
                <c:pt idx="153">
                  <c:v>2.9329999999999998E-2</c:v>
                </c:pt>
                <c:pt idx="154">
                  <c:v>3.0120000000000001E-2</c:v>
                </c:pt>
                <c:pt idx="155">
                  <c:v>3.092E-2</c:v>
                </c:pt>
                <c:pt idx="156">
                  <c:v>3.1730000000000001E-2</c:v>
                </c:pt>
                <c:pt idx="157">
                  <c:v>3.2550000000000003E-2</c:v>
                </c:pt>
                <c:pt idx="158">
                  <c:v>3.3369999999999997E-2</c:v>
                </c:pt>
                <c:pt idx="159">
                  <c:v>3.4209999999999997E-2</c:v>
                </c:pt>
                <c:pt idx="160">
                  <c:v>3.5049999999999998E-2</c:v>
                </c:pt>
                <c:pt idx="161">
                  <c:v>3.5900000000000001E-2</c:v>
                </c:pt>
                <c:pt idx="162">
                  <c:v>3.6769999999999997E-2</c:v>
                </c:pt>
                <c:pt idx="163">
                  <c:v>3.7629999999999997E-2</c:v>
                </c:pt>
                <c:pt idx="164">
                  <c:v>3.8510000000000003E-2</c:v>
                </c:pt>
                <c:pt idx="165">
                  <c:v>3.9399999999999998E-2</c:v>
                </c:pt>
                <c:pt idx="166">
                  <c:v>4.0289999999999999E-2</c:v>
                </c:pt>
                <c:pt idx="167">
                  <c:v>4.1189999999999997E-2</c:v>
                </c:pt>
                <c:pt idx="168">
                  <c:v>4.2099999999999999E-2</c:v>
                </c:pt>
                <c:pt idx="169">
                  <c:v>4.3020000000000003E-2</c:v>
                </c:pt>
                <c:pt idx="170">
                  <c:v>4.394E-2</c:v>
                </c:pt>
                <c:pt idx="171">
                  <c:v>4.487E-2</c:v>
                </c:pt>
                <c:pt idx="172">
                  <c:v>4.5809999999999997E-2</c:v>
                </c:pt>
                <c:pt idx="173">
                  <c:v>4.675E-2</c:v>
                </c:pt>
                <c:pt idx="174">
                  <c:v>4.7699999999999999E-2</c:v>
                </c:pt>
                <c:pt idx="175">
                  <c:v>4.8660000000000002E-2</c:v>
                </c:pt>
                <c:pt idx="176">
                  <c:v>4.9630000000000001E-2</c:v>
                </c:pt>
                <c:pt idx="177">
                  <c:v>5.0599999999999999E-2</c:v>
                </c:pt>
                <c:pt idx="178">
                  <c:v>5.1569999999999998E-2</c:v>
                </c:pt>
                <c:pt idx="179">
                  <c:v>5.2560000000000003E-2</c:v>
                </c:pt>
                <c:pt idx="180">
                  <c:v>5.3539999999999997E-2</c:v>
                </c:pt>
                <c:pt idx="181">
                  <c:v>5.4539999999999998E-2</c:v>
                </c:pt>
                <c:pt idx="182">
                  <c:v>5.5539999999999999E-2</c:v>
                </c:pt>
                <c:pt idx="183">
                  <c:v>5.654E-2</c:v>
                </c:pt>
                <c:pt idx="184">
                  <c:v>5.756E-2</c:v>
                </c:pt>
                <c:pt idx="185">
                  <c:v>5.8569999999999997E-2</c:v>
                </c:pt>
                <c:pt idx="186">
                  <c:v>5.96E-2</c:v>
                </c:pt>
                <c:pt idx="187">
                  <c:v>6.062E-2</c:v>
                </c:pt>
                <c:pt idx="188">
                  <c:v>6.166E-2</c:v>
                </c:pt>
                <c:pt idx="189">
                  <c:v>6.2689999999999996E-2</c:v>
                </c:pt>
                <c:pt idx="190">
                  <c:v>6.3740000000000005E-2</c:v>
                </c:pt>
                <c:pt idx="191">
                  <c:v>6.4780000000000004E-2</c:v>
                </c:pt>
                <c:pt idx="192">
                  <c:v>6.583E-2</c:v>
                </c:pt>
                <c:pt idx="193">
                  <c:v>6.6890000000000005E-2</c:v>
                </c:pt>
                <c:pt idx="194">
                  <c:v>6.7949999999999997E-2</c:v>
                </c:pt>
                <c:pt idx="195">
                  <c:v>6.9019999999999998E-2</c:v>
                </c:pt>
                <c:pt idx="196">
                  <c:v>7.009E-2</c:v>
                </c:pt>
                <c:pt idx="197">
                  <c:v>7.1160000000000001E-2</c:v>
                </c:pt>
                <c:pt idx="198">
                  <c:v>7.2239999999999999E-2</c:v>
                </c:pt>
                <c:pt idx="199">
                  <c:v>7.3319999999999996E-2</c:v>
                </c:pt>
                <c:pt idx="200">
                  <c:v>7.4410000000000004E-2</c:v>
                </c:pt>
                <c:pt idx="201">
                  <c:v>7.5499999999999998E-2</c:v>
                </c:pt>
                <c:pt idx="202">
                  <c:v>7.6590000000000005E-2</c:v>
                </c:pt>
                <c:pt idx="203">
                  <c:v>7.7689999999999995E-2</c:v>
                </c:pt>
                <c:pt idx="204">
                  <c:v>7.8789999999999999E-2</c:v>
                </c:pt>
                <c:pt idx="205">
                  <c:v>7.9890000000000003E-2</c:v>
                </c:pt>
                <c:pt idx="206">
                  <c:v>8.0990000000000006E-2</c:v>
                </c:pt>
                <c:pt idx="207">
                  <c:v>8.2100000000000006E-2</c:v>
                </c:pt>
                <c:pt idx="208">
                  <c:v>8.3210000000000006E-2</c:v>
                </c:pt>
                <c:pt idx="209">
                  <c:v>8.4330000000000002E-2</c:v>
                </c:pt>
                <c:pt idx="210">
                  <c:v>8.5440000000000002E-2</c:v>
                </c:pt>
                <c:pt idx="211">
                  <c:v>8.6559999999999998E-2</c:v>
                </c:pt>
                <c:pt idx="212">
                  <c:v>8.7679999999999994E-2</c:v>
                </c:pt>
                <c:pt idx="213">
                  <c:v>8.8800000000000004E-2</c:v>
                </c:pt>
                <c:pt idx="214">
                  <c:v>8.9929999999999996E-2</c:v>
                </c:pt>
                <c:pt idx="215">
                  <c:v>9.1050000000000006E-2</c:v>
                </c:pt>
                <c:pt idx="216">
                  <c:v>9.2179999999999998E-2</c:v>
                </c:pt>
                <c:pt idx="217">
                  <c:v>9.3310000000000004E-2</c:v>
                </c:pt>
                <c:pt idx="218">
                  <c:v>9.4439999999999996E-2</c:v>
                </c:pt>
                <c:pt idx="219">
                  <c:v>9.5570000000000002E-2</c:v>
                </c:pt>
                <c:pt idx="220">
                  <c:v>9.6699999999999994E-2</c:v>
                </c:pt>
                <c:pt idx="221">
                  <c:v>9.7839999999999996E-2</c:v>
                </c:pt>
                <c:pt idx="222">
                  <c:v>9.8970000000000002E-2</c:v>
                </c:pt>
                <c:pt idx="223">
                  <c:v>0.10009999999999999</c:v>
                </c:pt>
                <c:pt idx="224">
                  <c:v>0.1012</c:v>
                </c:pt>
                <c:pt idx="225">
                  <c:v>0.1024</c:v>
                </c:pt>
                <c:pt idx="226">
                  <c:v>0.10349999999999999</c:v>
                </c:pt>
                <c:pt idx="227">
                  <c:v>0.1047</c:v>
                </c:pt>
                <c:pt idx="228">
                  <c:v>0.10580000000000001</c:v>
                </c:pt>
                <c:pt idx="229">
                  <c:v>0.1069</c:v>
                </c:pt>
                <c:pt idx="230">
                  <c:v>0.1081</c:v>
                </c:pt>
                <c:pt idx="231">
                  <c:v>0.10920000000000001</c:v>
                </c:pt>
                <c:pt idx="232">
                  <c:v>0.1104</c:v>
                </c:pt>
                <c:pt idx="233">
                  <c:v>0.1115</c:v>
                </c:pt>
                <c:pt idx="234">
                  <c:v>0.11260000000000001</c:v>
                </c:pt>
                <c:pt idx="235">
                  <c:v>0.1138</c:v>
                </c:pt>
                <c:pt idx="236">
                  <c:v>0.1149</c:v>
                </c:pt>
                <c:pt idx="237">
                  <c:v>0.11609999999999999</c:v>
                </c:pt>
                <c:pt idx="238">
                  <c:v>0.1172</c:v>
                </c:pt>
                <c:pt idx="239">
                  <c:v>0.11840000000000001</c:v>
                </c:pt>
                <c:pt idx="240">
                  <c:v>0.1195</c:v>
                </c:pt>
                <c:pt idx="241">
                  <c:v>0.1207</c:v>
                </c:pt>
                <c:pt idx="242">
                  <c:v>0.12180000000000001</c:v>
                </c:pt>
                <c:pt idx="243">
                  <c:v>0.1229</c:v>
                </c:pt>
                <c:pt idx="244">
                  <c:v>0.1241</c:v>
                </c:pt>
                <c:pt idx="245">
                  <c:v>0.12520000000000001</c:v>
                </c:pt>
                <c:pt idx="246">
                  <c:v>0.12640000000000001</c:v>
                </c:pt>
                <c:pt idx="247">
                  <c:v>0.1275</c:v>
                </c:pt>
                <c:pt idx="248">
                  <c:v>0.12870000000000001</c:v>
                </c:pt>
                <c:pt idx="249">
                  <c:v>0.1298</c:v>
                </c:pt>
                <c:pt idx="250">
                  <c:v>0.13100000000000001</c:v>
                </c:pt>
                <c:pt idx="251">
                  <c:v>0.1321</c:v>
                </c:pt>
                <c:pt idx="252">
                  <c:v>0.13320000000000001</c:v>
                </c:pt>
                <c:pt idx="253">
                  <c:v>0.13439999999999999</c:v>
                </c:pt>
                <c:pt idx="254">
                  <c:v>0.13550000000000001</c:v>
                </c:pt>
                <c:pt idx="255">
                  <c:v>0.13669999999999999</c:v>
                </c:pt>
                <c:pt idx="256">
                  <c:v>0.13780000000000001</c:v>
                </c:pt>
                <c:pt idx="257">
                  <c:v>0.13900000000000001</c:v>
                </c:pt>
                <c:pt idx="258">
                  <c:v>0.1401</c:v>
                </c:pt>
                <c:pt idx="259">
                  <c:v>0.14130000000000001</c:v>
                </c:pt>
                <c:pt idx="260">
                  <c:v>0.1424</c:v>
                </c:pt>
                <c:pt idx="261">
                  <c:v>0.14360000000000001</c:v>
                </c:pt>
                <c:pt idx="262">
                  <c:v>0.1447</c:v>
                </c:pt>
                <c:pt idx="263">
                  <c:v>0.1459</c:v>
                </c:pt>
                <c:pt idx="264">
                  <c:v>0.14699999999999999</c:v>
                </c:pt>
                <c:pt idx="265">
                  <c:v>0.14810000000000001</c:v>
                </c:pt>
                <c:pt idx="266">
                  <c:v>0.14929999999999999</c:v>
                </c:pt>
                <c:pt idx="267">
                  <c:v>0.15040000000000001</c:v>
                </c:pt>
                <c:pt idx="268">
                  <c:v>0.15160000000000001</c:v>
                </c:pt>
                <c:pt idx="269">
                  <c:v>0.1527</c:v>
                </c:pt>
                <c:pt idx="270">
                  <c:v>0.15390000000000001</c:v>
                </c:pt>
                <c:pt idx="271">
                  <c:v>0.155</c:v>
                </c:pt>
                <c:pt idx="272">
                  <c:v>0.15620000000000001</c:v>
                </c:pt>
                <c:pt idx="273">
                  <c:v>0.1573</c:v>
                </c:pt>
                <c:pt idx="274">
                  <c:v>0.1585</c:v>
                </c:pt>
                <c:pt idx="275">
                  <c:v>0.15959999999999999</c:v>
                </c:pt>
                <c:pt idx="276">
                  <c:v>0.1608</c:v>
                </c:pt>
                <c:pt idx="277">
                  <c:v>0.16189999999999999</c:v>
                </c:pt>
                <c:pt idx="278">
                  <c:v>0.16300000000000001</c:v>
                </c:pt>
                <c:pt idx="279">
                  <c:v>0.16420000000000001</c:v>
                </c:pt>
                <c:pt idx="280">
                  <c:v>0.1653</c:v>
                </c:pt>
                <c:pt idx="281">
                  <c:v>0.16650000000000001</c:v>
                </c:pt>
                <c:pt idx="282">
                  <c:v>0.1676</c:v>
                </c:pt>
                <c:pt idx="283">
                  <c:v>0.16880000000000001</c:v>
                </c:pt>
                <c:pt idx="284">
                  <c:v>0.1699</c:v>
                </c:pt>
                <c:pt idx="285">
                  <c:v>0.1711</c:v>
                </c:pt>
                <c:pt idx="286">
                  <c:v>0.17219999999999999</c:v>
                </c:pt>
                <c:pt idx="287">
                  <c:v>0.1734</c:v>
                </c:pt>
                <c:pt idx="288">
                  <c:v>0.17449999999999999</c:v>
                </c:pt>
                <c:pt idx="289">
                  <c:v>0.1757</c:v>
                </c:pt>
                <c:pt idx="290">
                  <c:v>0.17680000000000001</c:v>
                </c:pt>
                <c:pt idx="291">
                  <c:v>0.1779</c:v>
                </c:pt>
                <c:pt idx="292">
                  <c:v>0.17910000000000001</c:v>
                </c:pt>
                <c:pt idx="293">
                  <c:v>0.1802</c:v>
                </c:pt>
                <c:pt idx="294">
                  <c:v>0.18140000000000001</c:v>
                </c:pt>
                <c:pt idx="295">
                  <c:v>0.1825</c:v>
                </c:pt>
                <c:pt idx="296">
                  <c:v>0.1837</c:v>
                </c:pt>
                <c:pt idx="297">
                  <c:v>0.18479999999999999</c:v>
                </c:pt>
                <c:pt idx="298">
                  <c:v>0.186</c:v>
                </c:pt>
                <c:pt idx="299">
                  <c:v>0.18709999999999999</c:v>
                </c:pt>
                <c:pt idx="300">
                  <c:v>0.1883</c:v>
                </c:pt>
                <c:pt idx="301">
                  <c:v>0.18940000000000001</c:v>
                </c:pt>
                <c:pt idx="302">
                  <c:v>0.19059999999999999</c:v>
                </c:pt>
                <c:pt idx="303">
                  <c:v>0.19170000000000001</c:v>
                </c:pt>
                <c:pt idx="304">
                  <c:v>0.1928</c:v>
                </c:pt>
                <c:pt idx="305">
                  <c:v>0.19400000000000001</c:v>
                </c:pt>
                <c:pt idx="306">
                  <c:v>0.1951</c:v>
                </c:pt>
                <c:pt idx="307">
                  <c:v>0.1963</c:v>
                </c:pt>
                <c:pt idx="308">
                  <c:v>0.19739999999999999</c:v>
                </c:pt>
                <c:pt idx="309">
                  <c:v>0.1986</c:v>
                </c:pt>
                <c:pt idx="310">
                  <c:v>0.19969999999999999</c:v>
                </c:pt>
                <c:pt idx="311">
                  <c:v>0.2009</c:v>
                </c:pt>
                <c:pt idx="312">
                  <c:v>0.20200000000000001</c:v>
                </c:pt>
                <c:pt idx="313">
                  <c:v>0.20319999999999999</c:v>
                </c:pt>
                <c:pt idx="314">
                  <c:v>0.20430000000000001</c:v>
                </c:pt>
                <c:pt idx="315">
                  <c:v>0.20549999999999999</c:v>
                </c:pt>
                <c:pt idx="316">
                  <c:v>0.20660000000000001</c:v>
                </c:pt>
                <c:pt idx="317">
                  <c:v>0.2077</c:v>
                </c:pt>
                <c:pt idx="318">
                  <c:v>0.2089</c:v>
                </c:pt>
                <c:pt idx="319">
                  <c:v>0.21</c:v>
                </c:pt>
                <c:pt idx="320">
                  <c:v>0.2112</c:v>
                </c:pt>
                <c:pt idx="321">
                  <c:v>0.21229999999999999</c:v>
                </c:pt>
                <c:pt idx="322">
                  <c:v>0.2135</c:v>
                </c:pt>
                <c:pt idx="323">
                  <c:v>0.21460000000000001</c:v>
                </c:pt>
                <c:pt idx="324">
                  <c:v>0.21579999999999999</c:v>
                </c:pt>
                <c:pt idx="325">
                  <c:v>0.21690000000000001</c:v>
                </c:pt>
                <c:pt idx="326">
                  <c:v>0.21809999999999999</c:v>
                </c:pt>
                <c:pt idx="327">
                  <c:v>0.21920000000000001</c:v>
                </c:pt>
                <c:pt idx="328">
                  <c:v>0.22040000000000001</c:v>
                </c:pt>
                <c:pt idx="329">
                  <c:v>0.2215</c:v>
                </c:pt>
                <c:pt idx="330">
                  <c:v>0.22259999999999999</c:v>
                </c:pt>
                <c:pt idx="331">
                  <c:v>0.2238</c:v>
                </c:pt>
                <c:pt idx="332">
                  <c:v>0.22489999999999999</c:v>
                </c:pt>
                <c:pt idx="333">
                  <c:v>0.2261</c:v>
                </c:pt>
                <c:pt idx="334">
                  <c:v>0.22720000000000001</c:v>
                </c:pt>
                <c:pt idx="335">
                  <c:v>0.22839999999999999</c:v>
                </c:pt>
                <c:pt idx="336">
                  <c:v>0.22950000000000001</c:v>
                </c:pt>
                <c:pt idx="337">
                  <c:v>0.23069999999999999</c:v>
                </c:pt>
                <c:pt idx="338">
                  <c:v>0.23180000000000001</c:v>
                </c:pt>
                <c:pt idx="339">
                  <c:v>0.23300000000000001</c:v>
                </c:pt>
                <c:pt idx="340">
                  <c:v>0.2341</c:v>
                </c:pt>
                <c:pt idx="341">
                  <c:v>0.23530000000000001</c:v>
                </c:pt>
                <c:pt idx="342">
                  <c:v>0.2364</c:v>
                </c:pt>
                <c:pt idx="343">
                  <c:v>0.23749999999999999</c:v>
                </c:pt>
                <c:pt idx="344">
                  <c:v>0.2387</c:v>
                </c:pt>
                <c:pt idx="345">
                  <c:v>0.23980000000000001</c:v>
                </c:pt>
                <c:pt idx="346">
                  <c:v>0.24099999999999999</c:v>
                </c:pt>
                <c:pt idx="347">
                  <c:v>0.24210000000000001</c:v>
                </c:pt>
                <c:pt idx="348">
                  <c:v>0.24329999999999999</c:v>
                </c:pt>
                <c:pt idx="349">
                  <c:v>0.24440000000000001</c:v>
                </c:pt>
                <c:pt idx="350">
                  <c:v>0.24560000000000001</c:v>
                </c:pt>
                <c:pt idx="351">
                  <c:v>0.2467</c:v>
                </c:pt>
                <c:pt idx="352">
                  <c:v>0.24790000000000001</c:v>
                </c:pt>
                <c:pt idx="353">
                  <c:v>0.249</c:v>
                </c:pt>
                <c:pt idx="354">
                  <c:v>0.25019999999999998</c:v>
                </c:pt>
                <c:pt idx="355">
                  <c:v>0.25130000000000002</c:v>
                </c:pt>
                <c:pt idx="356">
                  <c:v>0.2525</c:v>
                </c:pt>
                <c:pt idx="357">
                  <c:v>0.25359999999999999</c:v>
                </c:pt>
                <c:pt idx="358">
                  <c:v>0.25469999999999998</c:v>
                </c:pt>
                <c:pt idx="359">
                  <c:v>0.25590000000000002</c:v>
                </c:pt>
                <c:pt idx="360">
                  <c:v>0.25700000000000001</c:v>
                </c:pt>
                <c:pt idx="361">
                  <c:v>0.25819999999999999</c:v>
                </c:pt>
                <c:pt idx="362">
                  <c:v>0.25929999999999997</c:v>
                </c:pt>
                <c:pt idx="363">
                  <c:v>0.26050000000000001</c:v>
                </c:pt>
                <c:pt idx="364">
                  <c:v>0.2616</c:v>
                </c:pt>
                <c:pt idx="365">
                  <c:v>0.26279999999999998</c:v>
                </c:pt>
                <c:pt idx="366">
                  <c:v>0.26390000000000002</c:v>
                </c:pt>
                <c:pt idx="367">
                  <c:v>0.2651</c:v>
                </c:pt>
                <c:pt idx="368">
                  <c:v>0.26619999999999999</c:v>
                </c:pt>
                <c:pt idx="369">
                  <c:v>0.26740000000000003</c:v>
                </c:pt>
                <c:pt idx="370">
                  <c:v>0.26850000000000002</c:v>
                </c:pt>
                <c:pt idx="371">
                  <c:v>0.26960000000000001</c:v>
                </c:pt>
                <c:pt idx="372">
                  <c:v>0.27079999999999999</c:v>
                </c:pt>
                <c:pt idx="373">
                  <c:v>0.27189999999999998</c:v>
                </c:pt>
                <c:pt idx="374">
                  <c:v>0.27310000000000001</c:v>
                </c:pt>
                <c:pt idx="375">
                  <c:v>0.2742</c:v>
                </c:pt>
                <c:pt idx="376">
                  <c:v>0.27539999999999998</c:v>
                </c:pt>
                <c:pt idx="377">
                  <c:v>0.27650000000000002</c:v>
                </c:pt>
                <c:pt idx="378">
                  <c:v>0.2777</c:v>
                </c:pt>
                <c:pt idx="379">
                  <c:v>0.27879999999999999</c:v>
                </c:pt>
                <c:pt idx="380">
                  <c:v>0.28000000000000003</c:v>
                </c:pt>
                <c:pt idx="381">
                  <c:v>0.28110000000000002</c:v>
                </c:pt>
                <c:pt idx="382">
                  <c:v>0.2823</c:v>
                </c:pt>
                <c:pt idx="383">
                  <c:v>0.28339999999999999</c:v>
                </c:pt>
                <c:pt idx="384">
                  <c:v>0.28449999999999998</c:v>
                </c:pt>
                <c:pt idx="385">
                  <c:v>0.28570000000000001</c:v>
                </c:pt>
                <c:pt idx="386">
                  <c:v>0.2868</c:v>
                </c:pt>
                <c:pt idx="387">
                  <c:v>0.28799999999999998</c:v>
                </c:pt>
                <c:pt idx="388">
                  <c:v>0.28910000000000002</c:v>
                </c:pt>
                <c:pt idx="389">
                  <c:v>0.2903</c:v>
                </c:pt>
                <c:pt idx="390">
                  <c:v>0.29139999999999999</c:v>
                </c:pt>
                <c:pt idx="391">
                  <c:v>0.29260000000000003</c:v>
                </c:pt>
                <c:pt idx="392">
                  <c:v>0.29370000000000002</c:v>
                </c:pt>
                <c:pt idx="393">
                  <c:v>0.2949</c:v>
                </c:pt>
                <c:pt idx="394">
                  <c:v>0.29599999999999999</c:v>
                </c:pt>
                <c:pt idx="395">
                  <c:v>0.29720000000000002</c:v>
                </c:pt>
                <c:pt idx="396">
                  <c:v>0.29830000000000001</c:v>
                </c:pt>
                <c:pt idx="397">
                  <c:v>0.2994</c:v>
                </c:pt>
                <c:pt idx="398">
                  <c:v>0.30059999999999998</c:v>
                </c:pt>
                <c:pt idx="399">
                  <c:v>0.30170000000000002</c:v>
                </c:pt>
                <c:pt idx="400">
                  <c:v>0.3029</c:v>
                </c:pt>
                <c:pt idx="401">
                  <c:v>0.30399999999999999</c:v>
                </c:pt>
                <c:pt idx="402">
                  <c:v>0.30520000000000003</c:v>
                </c:pt>
                <c:pt idx="403">
                  <c:v>0.30630000000000002</c:v>
                </c:pt>
                <c:pt idx="404">
                  <c:v>0.3075</c:v>
                </c:pt>
                <c:pt idx="405">
                  <c:v>0.30859999999999999</c:v>
                </c:pt>
                <c:pt idx="406">
                  <c:v>0.30980000000000002</c:v>
                </c:pt>
                <c:pt idx="407">
                  <c:v>0.31090000000000001</c:v>
                </c:pt>
                <c:pt idx="408">
                  <c:v>0.31209999999999999</c:v>
                </c:pt>
                <c:pt idx="409">
                  <c:v>0.31319999999999998</c:v>
                </c:pt>
                <c:pt idx="410">
                  <c:v>0.31430000000000002</c:v>
                </c:pt>
                <c:pt idx="411">
                  <c:v>0.3155</c:v>
                </c:pt>
                <c:pt idx="412">
                  <c:v>0.31659999999999999</c:v>
                </c:pt>
                <c:pt idx="413">
                  <c:v>0.31780000000000003</c:v>
                </c:pt>
                <c:pt idx="414">
                  <c:v>0.31890000000000002</c:v>
                </c:pt>
                <c:pt idx="415">
                  <c:v>0.3201</c:v>
                </c:pt>
                <c:pt idx="416">
                  <c:v>0.32119999999999999</c:v>
                </c:pt>
                <c:pt idx="417">
                  <c:v>0.32240000000000002</c:v>
                </c:pt>
                <c:pt idx="418">
                  <c:v>0.32350000000000001</c:v>
                </c:pt>
                <c:pt idx="419">
                  <c:v>0.32469999999999999</c:v>
                </c:pt>
                <c:pt idx="420">
                  <c:v>0.32579999999999998</c:v>
                </c:pt>
                <c:pt idx="421">
                  <c:v>0.32700000000000001</c:v>
                </c:pt>
                <c:pt idx="422">
                  <c:v>0.3281</c:v>
                </c:pt>
                <c:pt idx="423">
                  <c:v>0.32919999999999999</c:v>
                </c:pt>
                <c:pt idx="424">
                  <c:v>0.33040000000000003</c:v>
                </c:pt>
                <c:pt idx="425">
                  <c:v>0.33150000000000002</c:v>
                </c:pt>
                <c:pt idx="426">
                  <c:v>0.3327</c:v>
                </c:pt>
                <c:pt idx="427">
                  <c:v>0.33379999999999999</c:v>
                </c:pt>
                <c:pt idx="428">
                  <c:v>0.33500000000000002</c:v>
                </c:pt>
                <c:pt idx="429">
                  <c:v>0.33610000000000001</c:v>
                </c:pt>
                <c:pt idx="430">
                  <c:v>0.33729999999999999</c:v>
                </c:pt>
                <c:pt idx="431">
                  <c:v>0.33839999999999998</c:v>
                </c:pt>
                <c:pt idx="432">
                  <c:v>0.33960000000000001</c:v>
                </c:pt>
                <c:pt idx="433">
                  <c:v>0.3407</c:v>
                </c:pt>
                <c:pt idx="434">
                  <c:v>0.34189999999999998</c:v>
                </c:pt>
                <c:pt idx="435">
                  <c:v>0.34300000000000003</c:v>
                </c:pt>
                <c:pt idx="436">
                  <c:v>0.34410000000000002</c:v>
                </c:pt>
                <c:pt idx="437">
                  <c:v>0.3453</c:v>
                </c:pt>
                <c:pt idx="438">
                  <c:v>0.34639999999999999</c:v>
                </c:pt>
                <c:pt idx="439">
                  <c:v>0.34760000000000002</c:v>
                </c:pt>
                <c:pt idx="440">
                  <c:v>0.34870000000000001</c:v>
                </c:pt>
                <c:pt idx="441">
                  <c:v>0.34989999999999999</c:v>
                </c:pt>
                <c:pt idx="442">
                  <c:v>0.35099999999999998</c:v>
                </c:pt>
                <c:pt idx="443">
                  <c:v>0.35220000000000001</c:v>
                </c:pt>
                <c:pt idx="444">
                  <c:v>0.3533</c:v>
                </c:pt>
                <c:pt idx="445">
                  <c:v>0.35449999999999998</c:v>
                </c:pt>
                <c:pt idx="446">
                  <c:v>0.35560000000000003</c:v>
                </c:pt>
                <c:pt idx="447">
                  <c:v>0.35680000000000001</c:v>
                </c:pt>
                <c:pt idx="448">
                  <c:v>0.3579</c:v>
                </c:pt>
                <c:pt idx="449">
                  <c:v>0.35899999999999999</c:v>
                </c:pt>
                <c:pt idx="450">
                  <c:v>0.36020000000000002</c:v>
                </c:pt>
                <c:pt idx="451">
                  <c:v>0.36130000000000001</c:v>
                </c:pt>
                <c:pt idx="452">
                  <c:v>0.36249999999999999</c:v>
                </c:pt>
                <c:pt idx="453">
                  <c:v>0.36359999999999998</c:v>
                </c:pt>
                <c:pt idx="454">
                  <c:v>0.36480000000000001</c:v>
                </c:pt>
                <c:pt idx="455">
                  <c:v>0.3659</c:v>
                </c:pt>
                <c:pt idx="456">
                  <c:v>0.36709999999999998</c:v>
                </c:pt>
                <c:pt idx="457">
                  <c:v>0.36820000000000003</c:v>
                </c:pt>
                <c:pt idx="458">
                  <c:v>0.36940000000000001</c:v>
                </c:pt>
                <c:pt idx="459">
                  <c:v>0.3705</c:v>
                </c:pt>
                <c:pt idx="460">
                  <c:v>0.37169999999999997</c:v>
                </c:pt>
                <c:pt idx="461">
                  <c:v>0.37280000000000002</c:v>
                </c:pt>
                <c:pt idx="462">
                  <c:v>0.374</c:v>
                </c:pt>
                <c:pt idx="463">
                  <c:v>0.37509999999999999</c:v>
                </c:pt>
                <c:pt idx="464">
                  <c:v>0.37619999999999998</c:v>
                </c:pt>
                <c:pt idx="465">
                  <c:v>0.37740000000000001</c:v>
                </c:pt>
                <c:pt idx="466">
                  <c:v>0.3785</c:v>
                </c:pt>
                <c:pt idx="467">
                  <c:v>0.37969999999999998</c:v>
                </c:pt>
                <c:pt idx="468">
                  <c:v>0.38080000000000003</c:v>
                </c:pt>
                <c:pt idx="469">
                  <c:v>0.38200000000000001</c:v>
                </c:pt>
                <c:pt idx="470">
                  <c:v>0.3831</c:v>
                </c:pt>
                <c:pt idx="471">
                  <c:v>0.38429999999999997</c:v>
                </c:pt>
                <c:pt idx="472">
                  <c:v>0.38540000000000002</c:v>
                </c:pt>
                <c:pt idx="473">
                  <c:v>0.3866</c:v>
                </c:pt>
                <c:pt idx="474">
                  <c:v>0.38769999999999999</c:v>
                </c:pt>
                <c:pt idx="475">
                  <c:v>0.38890000000000002</c:v>
                </c:pt>
                <c:pt idx="476">
                  <c:v>0.39</c:v>
                </c:pt>
                <c:pt idx="477">
                  <c:v>0.3911</c:v>
                </c:pt>
                <c:pt idx="478">
                  <c:v>0.39229999999999998</c:v>
                </c:pt>
                <c:pt idx="479">
                  <c:v>0.39340000000000003</c:v>
                </c:pt>
                <c:pt idx="480">
                  <c:v>0.39460000000000001</c:v>
                </c:pt>
                <c:pt idx="481">
                  <c:v>0.3957</c:v>
                </c:pt>
                <c:pt idx="482">
                  <c:v>0.39689999999999998</c:v>
                </c:pt>
                <c:pt idx="483">
                  <c:v>0.39800000000000002</c:v>
                </c:pt>
                <c:pt idx="484">
                  <c:v>0.3992</c:v>
                </c:pt>
                <c:pt idx="485">
                  <c:v>0.40029999999999999</c:v>
                </c:pt>
                <c:pt idx="486">
                  <c:v>0.40150000000000002</c:v>
                </c:pt>
                <c:pt idx="487">
                  <c:v>0.40260000000000001</c:v>
                </c:pt>
                <c:pt idx="488">
                  <c:v>0.40379999999999999</c:v>
                </c:pt>
                <c:pt idx="489">
                  <c:v>0.40489999999999998</c:v>
                </c:pt>
                <c:pt idx="490">
                  <c:v>0.40600000000000003</c:v>
                </c:pt>
                <c:pt idx="491">
                  <c:v>0.40720000000000001</c:v>
                </c:pt>
                <c:pt idx="492">
                  <c:v>0.4083</c:v>
                </c:pt>
                <c:pt idx="493">
                  <c:v>0.40949999999999998</c:v>
                </c:pt>
                <c:pt idx="494">
                  <c:v>0.41060000000000002</c:v>
                </c:pt>
                <c:pt idx="495">
                  <c:v>0.4118</c:v>
                </c:pt>
                <c:pt idx="496">
                  <c:v>0.41289999999999999</c:v>
                </c:pt>
                <c:pt idx="497">
                  <c:v>0.41410000000000002</c:v>
                </c:pt>
                <c:pt idx="498">
                  <c:v>0.41520000000000001</c:v>
                </c:pt>
                <c:pt idx="499">
                  <c:v>0.41639999999999999</c:v>
                </c:pt>
                <c:pt idx="500">
                  <c:v>0.41749999999999998</c:v>
                </c:pt>
                <c:pt idx="501">
                  <c:v>0.41870000000000002</c:v>
                </c:pt>
                <c:pt idx="502">
                  <c:v>0.41980000000000001</c:v>
                </c:pt>
                <c:pt idx="503">
                  <c:v>0.4209</c:v>
                </c:pt>
                <c:pt idx="504">
                  <c:v>0.42209999999999998</c:v>
                </c:pt>
                <c:pt idx="505">
                  <c:v>0.42320000000000002</c:v>
                </c:pt>
                <c:pt idx="506">
                  <c:v>0.4244</c:v>
                </c:pt>
                <c:pt idx="507">
                  <c:v>0.42549999999999999</c:v>
                </c:pt>
                <c:pt idx="508">
                  <c:v>0.42670000000000002</c:v>
                </c:pt>
                <c:pt idx="509">
                  <c:v>0.42780000000000001</c:v>
                </c:pt>
                <c:pt idx="510">
                  <c:v>0.42899999999999999</c:v>
                </c:pt>
                <c:pt idx="511">
                  <c:v>0.43009999999999998</c:v>
                </c:pt>
                <c:pt idx="512">
                  <c:v>0.43130000000000002</c:v>
                </c:pt>
                <c:pt idx="513">
                  <c:v>0.43240000000000001</c:v>
                </c:pt>
                <c:pt idx="514">
                  <c:v>0.43359999999999999</c:v>
                </c:pt>
                <c:pt idx="515">
                  <c:v>0.43469999999999998</c:v>
                </c:pt>
                <c:pt idx="516">
                  <c:v>0.43580000000000002</c:v>
                </c:pt>
                <c:pt idx="517">
                  <c:v>0.437</c:v>
                </c:pt>
                <c:pt idx="518">
                  <c:v>0.43809999999999999</c:v>
                </c:pt>
                <c:pt idx="519">
                  <c:v>0.43930000000000002</c:v>
                </c:pt>
                <c:pt idx="520">
                  <c:v>0.44040000000000001</c:v>
                </c:pt>
                <c:pt idx="521">
                  <c:v>0.44159999999999999</c:v>
                </c:pt>
                <c:pt idx="522">
                  <c:v>0.44269999999999998</c:v>
                </c:pt>
                <c:pt idx="523">
                  <c:v>0.44390000000000002</c:v>
                </c:pt>
                <c:pt idx="524">
                  <c:v>0.44500000000000001</c:v>
                </c:pt>
                <c:pt idx="525">
                  <c:v>0.44619999999999999</c:v>
                </c:pt>
                <c:pt idx="526">
                  <c:v>0.44729999999999998</c:v>
                </c:pt>
                <c:pt idx="527">
                  <c:v>0.44850000000000001</c:v>
                </c:pt>
                <c:pt idx="528">
                  <c:v>0.4496</c:v>
                </c:pt>
                <c:pt idx="529">
                  <c:v>0.45069999999999999</c:v>
                </c:pt>
                <c:pt idx="530">
                  <c:v>0.45190000000000002</c:v>
                </c:pt>
                <c:pt idx="531">
                  <c:v>0.45300000000000001</c:v>
                </c:pt>
                <c:pt idx="532">
                  <c:v>0.45419999999999999</c:v>
                </c:pt>
                <c:pt idx="533">
                  <c:v>0.45529999999999998</c:v>
                </c:pt>
                <c:pt idx="534">
                  <c:v>0.45650000000000002</c:v>
                </c:pt>
                <c:pt idx="535">
                  <c:v>0.45760000000000001</c:v>
                </c:pt>
                <c:pt idx="536">
                  <c:v>0.45879999999999999</c:v>
                </c:pt>
                <c:pt idx="537">
                  <c:v>0.45989999999999998</c:v>
                </c:pt>
                <c:pt idx="538">
                  <c:v>0.46110000000000001</c:v>
                </c:pt>
                <c:pt idx="539">
                  <c:v>0.4622</c:v>
                </c:pt>
                <c:pt idx="540">
                  <c:v>0.46339999999999998</c:v>
                </c:pt>
                <c:pt idx="541">
                  <c:v>0.46450000000000002</c:v>
                </c:pt>
                <c:pt idx="542">
                  <c:v>0.46560000000000001</c:v>
                </c:pt>
                <c:pt idx="543">
                  <c:v>0.46679999999999999</c:v>
                </c:pt>
                <c:pt idx="544">
                  <c:v>0.46789999999999998</c:v>
                </c:pt>
                <c:pt idx="545">
                  <c:v>0.46910000000000002</c:v>
                </c:pt>
                <c:pt idx="546">
                  <c:v>0.47020000000000001</c:v>
                </c:pt>
                <c:pt idx="547">
                  <c:v>0.47139999999999999</c:v>
                </c:pt>
                <c:pt idx="548">
                  <c:v>0.47249999999999998</c:v>
                </c:pt>
                <c:pt idx="549">
                  <c:v>0.47370000000000001</c:v>
                </c:pt>
                <c:pt idx="550">
                  <c:v>0.4748</c:v>
                </c:pt>
                <c:pt idx="551">
                  <c:v>0.47599999999999998</c:v>
                </c:pt>
                <c:pt idx="552">
                  <c:v>0.47710000000000002</c:v>
                </c:pt>
                <c:pt idx="553">
                  <c:v>0.4783</c:v>
                </c:pt>
                <c:pt idx="554">
                  <c:v>0.47939999999999999</c:v>
                </c:pt>
                <c:pt idx="555">
                  <c:v>0.48049999999999998</c:v>
                </c:pt>
                <c:pt idx="556">
                  <c:v>0.48170000000000002</c:v>
                </c:pt>
                <c:pt idx="557">
                  <c:v>0.48280000000000001</c:v>
                </c:pt>
                <c:pt idx="558">
                  <c:v>0.48399999999999999</c:v>
                </c:pt>
                <c:pt idx="559">
                  <c:v>0.48509999999999998</c:v>
                </c:pt>
                <c:pt idx="560">
                  <c:v>0.48630000000000001</c:v>
                </c:pt>
                <c:pt idx="561">
                  <c:v>0.4874</c:v>
                </c:pt>
                <c:pt idx="562">
                  <c:v>0.48859999999999998</c:v>
                </c:pt>
                <c:pt idx="563">
                  <c:v>0.48970000000000002</c:v>
                </c:pt>
                <c:pt idx="564">
                  <c:v>0.4909</c:v>
                </c:pt>
                <c:pt idx="565">
                  <c:v>0.49199999999999999</c:v>
                </c:pt>
                <c:pt idx="566">
                  <c:v>0.49320000000000003</c:v>
                </c:pt>
                <c:pt idx="567">
                  <c:v>0.49430000000000002</c:v>
                </c:pt>
                <c:pt idx="568">
                  <c:v>0.49540000000000001</c:v>
                </c:pt>
                <c:pt idx="569">
                  <c:v>0.49659999999999999</c:v>
                </c:pt>
                <c:pt idx="570">
                  <c:v>0.49769999999999998</c:v>
                </c:pt>
                <c:pt idx="571">
                  <c:v>0.49890000000000001</c:v>
                </c:pt>
                <c:pt idx="572">
                  <c:v>0.5</c:v>
                </c:pt>
                <c:pt idx="573">
                  <c:v>0.50119999999999998</c:v>
                </c:pt>
                <c:pt idx="574">
                  <c:v>0.50229999999999997</c:v>
                </c:pt>
                <c:pt idx="575">
                  <c:v>0.50349999999999995</c:v>
                </c:pt>
                <c:pt idx="576">
                  <c:v>0.50460000000000005</c:v>
                </c:pt>
                <c:pt idx="577">
                  <c:v>0.50580000000000003</c:v>
                </c:pt>
                <c:pt idx="578">
                  <c:v>0.50690000000000002</c:v>
                </c:pt>
                <c:pt idx="579">
                  <c:v>0.5081</c:v>
                </c:pt>
                <c:pt idx="580">
                  <c:v>0.50919999999999999</c:v>
                </c:pt>
                <c:pt idx="581">
                  <c:v>0.51039999999999996</c:v>
                </c:pt>
                <c:pt idx="582">
                  <c:v>0.51149999999999995</c:v>
                </c:pt>
                <c:pt idx="583">
                  <c:v>0.51259999999999994</c:v>
                </c:pt>
                <c:pt idx="584">
                  <c:v>0.51380000000000003</c:v>
                </c:pt>
                <c:pt idx="585">
                  <c:v>0.51490000000000002</c:v>
                </c:pt>
                <c:pt idx="586">
                  <c:v>0.5161</c:v>
                </c:pt>
                <c:pt idx="587">
                  <c:v>0.51719999999999999</c:v>
                </c:pt>
                <c:pt idx="588">
                  <c:v>0.51839999999999997</c:v>
                </c:pt>
                <c:pt idx="589">
                  <c:v>0.51949999999999996</c:v>
                </c:pt>
                <c:pt idx="590">
                  <c:v>0.52070000000000005</c:v>
                </c:pt>
                <c:pt idx="591">
                  <c:v>0.52180000000000004</c:v>
                </c:pt>
                <c:pt idx="592">
                  <c:v>0.52300000000000002</c:v>
                </c:pt>
                <c:pt idx="593">
                  <c:v>0.52410000000000001</c:v>
                </c:pt>
                <c:pt idx="594">
                  <c:v>0.52529999999999999</c:v>
                </c:pt>
                <c:pt idx="595">
                  <c:v>0.52639999999999998</c:v>
                </c:pt>
                <c:pt idx="596">
                  <c:v>0.52749999999999997</c:v>
                </c:pt>
                <c:pt idx="597">
                  <c:v>0.52869999999999995</c:v>
                </c:pt>
                <c:pt idx="598">
                  <c:v>0.52980000000000005</c:v>
                </c:pt>
                <c:pt idx="599">
                  <c:v>0.53100000000000003</c:v>
                </c:pt>
                <c:pt idx="600">
                  <c:v>0.53210000000000002</c:v>
                </c:pt>
                <c:pt idx="601">
                  <c:v>0.5333</c:v>
                </c:pt>
                <c:pt idx="602">
                  <c:v>0.53439999999999999</c:v>
                </c:pt>
                <c:pt idx="603">
                  <c:v>0.53559999999999997</c:v>
                </c:pt>
                <c:pt idx="604">
                  <c:v>0.53669999999999995</c:v>
                </c:pt>
                <c:pt idx="605">
                  <c:v>0.53790000000000004</c:v>
                </c:pt>
                <c:pt idx="606">
                  <c:v>0.53900000000000003</c:v>
                </c:pt>
                <c:pt idx="607">
                  <c:v>0.54020000000000001</c:v>
                </c:pt>
                <c:pt idx="608">
                  <c:v>0.5413</c:v>
                </c:pt>
                <c:pt idx="609">
                  <c:v>0.54239999999999999</c:v>
                </c:pt>
                <c:pt idx="610">
                  <c:v>0.54359999999999997</c:v>
                </c:pt>
                <c:pt idx="611">
                  <c:v>0.54469999999999996</c:v>
                </c:pt>
                <c:pt idx="612">
                  <c:v>0.54590000000000005</c:v>
                </c:pt>
                <c:pt idx="613">
                  <c:v>0.54700000000000004</c:v>
                </c:pt>
                <c:pt idx="614">
                  <c:v>0.54820000000000002</c:v>
                </c:pt>
                <c:pt idx="615">
                  <c:v>0.54930000000000001</c:v>
                </c:pt>
                <c:pt idx="616">
                  <c:v>0.55049999999999999</c:v>
                </c:pt>
                <c:pt idx="617">
                  <c:v>0.55159999999999998</c:v>
                </c:pt>
                <c:pt idx="618">
                  <c:v>0.55279999999999996</c:v>
                </c:pt>
                <c:pt idx="619">
                  <c:v>0.55389999999999995</c:v>
                </c:pt>
                <c:pt idx="620">
                  <c:v>0.55510000000000004</c:v>
                </c:pt>
                <c:pt idx="621">
                  <c:v>0.55620000000000003</c:v>
                </c:pt>
                <c:pt idx="622">
                  <c:v>0.55730000000000002</c:v>
                </c:pt>
                <c:pt idx="623">
                  <c:v>0.5585</c:v>
                </c:pt>
                <c:pt idx="624">
                  <c:v>0.55959999999999999</c:v>
                </c:pt>
                <c:pt idx="625">
                  <c:v>0.56079999999999997</c:v>
                </c:pt>
                <c:pt idx="626">
                  <c:v>0.56189999999999996</c:v>
                </c:pt>
                <c:pt idx="627">
                  <c:v>0.56310000000000004</c:v>
                </c:pt>
                <c:pt idx="628">
                  <c:v>0.56420000000000003</c:v>
                </c:pt>
                <c:pt idx="629">
                  <c:v>0.56540000000000001</c:v>
                </c:pt>
                <c:pt idx="630">
                  <c:v>0.5665</c:v>
                </c:pt>
                <c:pt idx="631">
                  <c:v>0.56769999999999998</c:v>
                </c:pt>
                <c:pt idx="632">
                  <c:v>0.56879999999999997</c:v>
                </c:pt>
                <c:pt idx="633">
                  <c:v>0.56999999999999995</c:v>
                </c:pt>
                <c:pt idx="634">
                  <c:v>0.57110000000000005</c:v>
                </c:pt>
                <c:pt idx="635">
                  <c:v>0.57220000000000004</c:v>
                </c:pt>
                <c:pt idx="636">
                  <c:v>0.57340000000000002</c:v>
                </c:pt>
                <c:pt idx="637">
                  <c:v>0.57450000000000001</c:v>
                </c:pt>
                <c:pt idx="638">
                  <c:v>0.57569999999999999</c:v>
                </c:pt>
                <c:pt idx="639">
                  <c:v>0.57679999999999998</c:v>
                </c:pt>
                <c:pt idx="640">
                  <c:v>0.57799999999999996</c:v>
                </c:pt>
                <c:pt idx="641">
                  <c:v>0.57909999999999995</c:v>
                </c:pt>
                <c:pt idx="642">
                  <c:v>0.58030000000000004</c:v>
                </c:pt>
                <c:pt idx="643">
                  <c:v>0.58140000000000003</c:v>
                </c:pt>
                <c:pt idx="644">
                  <c:v>0.58260000000000001</c:v>
                </c:pt>
                <c:pt idx="645">
                  <c:v>0.5837</c:v>
                </c:pt>
                <c:pt idx="646">
                  <c:v>0.58489999999999998</c:v>
                </c:pt>
                <c:pt idx="647">
                  <c:v>0.58599999999999997</c:v>
                </c:pt>
                <c:pt idx="648">
                  <c:v>0.58709999999999996</c:v>
                </c:pt>
                <c:pt idx="649">
                  <c:v>0.58830000000000005</c:v>
                </c:pt>
                <c:pt idx="650">
                  <c:v>0.58940000000000003</c:v>
                </c:pt>
                <c:pt idx="651">
                  <c:v>0.59060000000000001</c:v>
                </c:pt>
                <c:pt idx="652">
                  <c:v>0.5917</c:v>
                </c:pt>
                <c:pt idx="653">
                  <c:v>0.59289999999999998</c:v>
                </c:pt>
                <c:pt idx="654">
                  <c:v>0.59399999999999997</c:v>
                </c:pt>
                <c:pt idx="655">
                  <c:v>0.59519999999999995</c:v>
                </c:pt>
                <c:pt idx="656">
                  <c:v>0.59630000000000005</c:v>
                </c:pt>
                <c:pt idx="657">
                  <c:v>0.59750000000000003</c:v>
                </c:pt>
                <c:pt idx="658">
                  <c:v>0.59860000000000002</c:v>
                </c:pt>
                <c:pt idx="659">
                  <c:v>0.5998</c:v>
                </c:pt>
                <c:pt idx="660">
                  <c:v>0.60089999999999999</c:v>
                </c:pt>
                <c:pt idx="661">
                  <c:v>0.60199999999999998</c:v>
                </c:pt>
                <c:pt idx="662">
                  <c:v>0.60319999999999996</c:v>
                </c:pt>
                <c:pt idx="663">
                  <c:v>0.60429999999999995</c:v>
                </c:pt>
                <c:pt idx="664">
                  <c:v>0.60550000000000004</c:v>
                </c:pt>
                <c:pt idx="665">
                  <c:v>0.60660000000000003</c:v>
                </c:pt>
                <c:pt idx="666">
                  <c:v>0.60780000000000001</c:v>
                </c:pt>
                <c:pt idx="667">
                  <c:v>0.6089</c:v>
                </c:pt>
                <c:pt idx="668">
                  <c:v>0.61009999999999998</c:v>
                </c:pt>
                <c:pt idx="669">
                  <c:v>0.61119999999999997</c:v>
                </c:pt>
                <c:pt idx="670">
                  <c:v>0.61240000000000006</c:v>
                </c:pt>
                <c:pt idx="671">
                  <c:v>0.61350000000000005</c:v>
                </c:pt>
                <c:pt idx="672">
                  <c:v>0.61470000000000002</c:v>
                </c:pt>
                <c:pt idx="673">
                  <c:v>0.61580000000000001</c:v>
                </c:pt>
                <c:pt idx="674">
                  <c:v>0.6169</c:v>
                </c:pt>
                <c:pt idx="675">
                  <c:v>0.61809999999999998</c:v>
                </c:pt>
                <c:pt idx="676">
                  <c:v>0.61919999999999997</c:v>
                </c:pt>
                <c:pt idx="677">
                  <c:v>0.62039999999999995</c:v>
                </c:pt>
                <c:pt idx="678">
                  <c:v>0.62150000000000005</c:v>
                </c:pt>
                <c:pt idx="679">
                  <c:v>0.62270000000000003</c:v>
                </c:pt>
                <c:pt idx="680">
                  <c:v>0.62380000000000002</c:v>
                </c:pt>
                <c:pt idx="681">
                  <c:v>0.625</c:v>
                </c:pt>
                <c:pt idx="682">
                  <c:v>0.62609999999999999</c:v>
                </c:pt>
                <c:pt idx="683">
                  <c:v>0.62729999999999997</c:v>
                </c:pt>
                <c:pt idx="684">
                  <c:v>0.62839999999999996</c:v>
                </c:pt>
                <c:pt idx="685">
                  <c:v>0.62960000000000005</c:v>
                </c:pt>
                <c:pt idx="686">
                  <c:v>0.63070000000000004</c:v>
                </c:pt>
                <c:pt idx="687">
                  <c:v>0.63190000000000002</c:v>
                </c:pt>
                <c:pt idx="688">
                  <c:v>0.63300000000000001</c:v>
                </c:pt>
                <c:pt idx="689">
                  <c:v>0.6341</c:v>
                </c:pt>
                <c:pt idx="690">
                  <c:v>0.63529999999999998</c:v>
                </c:pt>
                <c:pt idx="691">
                  <c:v>0.63639999999999997</c:v>
                </c:pt>
                <c:pt idx="692">
                  <c:v>0.63759999999999994</c:v>
                </c:pt>
                <c:pt idx="693">
                  <c:v>0.63870000000000005</c:v>
                </c:pt>
                <c:pt idx="694">
                  <c:v>0.63990000000000002</c:v>
                </c:pt>
                <c:pt idx="695">
                  <c:v>0.64100000000000001</c:v>
                </c:pt>
                <c:pt idx="696">
                  <c:v>0.64219999999999999</c:v>
                </c:pt>
                <c:pt idx="697">
                  <c:v>0.64329999999999998</c:v>
                </c:pt>
                <c:pt idx="698">
                  <c:v>0.64449999999999996</c:v>
                </c:pt>
                <c:pt idx="699">
                  <c:v>0.64559999999999995</c:v>
                </c:pt>
                <c:pt idx="700">
                  <c:v>0.64680000000000004</c:v>
                </c:pt>
                <c:pt idx="701">
                  <c:v>0.64790000000000003</c:v>
                </c:pt>
                <c:pt idx="702">
                  <c:v>0.64900000000000002</c:v>
                </c:pt>
                <c:pt idx="703">
                  <c:v>0.6502</c:v>
                </c:pt>
                <c:pt idx="704">
                  <c:v>0.65129999999999999</c:v>
                </c:pt>
                <c:pt idx="705">
                  <c:v>0.65249999999999997</c:v>
                </c:pt>
                <c:pt idx="706">
                  <c:v>0.65359999999999996</c:v>
                </c:pt>
                <c:pt idx="707">
                  <c:v>0.65480000000000005</c:v>
                </c:pt>
                <c:pt idx="708">
                  <c:v>0.65590000000000004</c:v>
                </c:pt>
                <c:pt idx="709">
                  <c:v>0.65710000000000002</c:v>
                </c:pt>
                <c:pt idx="710">
                  <c:v>0.65820000000000001</c:v>
                </c:pt>
                <c:pt idx="711">
                  <c:v>0.65939999999999999</c:v>
                </c:pt>
                <c:pt idx="712">
                  <c:v>0.66049999999999998</c:v>
                </c:pt>
                <c:pt idx="713">
                  <c:v>0.66169999999999995</c:v>
                </c:pt>
                <c:pt idx="714">
                  <c:v>0.66279999999999994</c:v>
                </c:pt>
                <c:pt idx="715">
                  <c:v>0.66390000000000005</c:v>
                </c:pt>
                <c:pt idx="716">
                  <c:v>0.66510000000000002</c:v>
                </c:pt>
                <c:pt idx="717">
                  <c:v>0.66620000000000001</c:v>
                </c:pt>
                <c:pt idx="718">
                  <c:v>0.66739999999999999</c:v>
                </c:pt>
                <c:pt idx="719">
                  <c:v>0.66849999999999998</c:v>
                </c:pt>
                <c:pt idx="720">
                  <c:v>0.66969999999999996</c:v>
                </c:pt>
                <c:pt idx="721">
                  <c:v>0.67079999999999995</c:v>
                </c:pt>
                <c:pt idx="722">
                  <c:v>0.67200000000000004</c:v>
                </c:pt>
                <c:pt idx="723">
                  <c:v>0.67310000000000003</c:v>
                </c:pt>
                <c:pt idx="724">
                  <c:v>0.67430000000000001</c:v>
                </c:pt>
                <c:pt idx="725">
                  <c:v>0.6754</c:v>
                </c:pt>
                <c:pt idx="726">
                  <c:v>0.67659999999999998</c:v>
                </c:pt>
                <c:pt idx="727">
                  <c:v>0.67769999999999997</c:v>
                </c:pt>
                <c:pt idx="728">
                  <c:v>0.67879999999999996</c:v>
                </c:pt>
                <c:pt idx="729">
                  <c:v>0.68</c:v>
                </c:pt>
                <c:pt idx="730">
                  <c:v>0.68110000000000004</c:v>
                </c:pt>
                <c:pt idx="731">
                  <c:v>0.68230000000000002</c:v>
                </c:pt>
                <c:pt idx="732">
                  <c:v>0.68340000000000001</c:v>
                </c:pt>
                <c:pt idx="733">
                  <c:v>0.68459999999999999</c:v>
                </c:pt>
                <c:pt idx="734">
                  <c:v>0.68569999999999998</c:v>
                </c:pt>
                <c:pt idx="735">
                  <c:v>0.68689999999999996</c:v>
                </c:pt>
                <c:pt idx="736">
                  <c:v>0.68799999999999994</c:v>
                </c:pt>
                <c:pt idx="737">
                  <c:v>0.68920000000000003</c:v>
                </c:pt>
                <c:pt idx="738">
                  <c:v>0.69030000000000002</c:v>
                </c:pt>
                <c:pt idx="739">
                  <c:v>0.6915</c:v>
                </c:pt>
                <c:pt idx="740">
                  <c:v>0.69259999999999999</c:v>
                </c:pt>
                <c:pt idx="741">
                  <c:v>0.69369999999999998</c:v>
                </c:pt>
                <c:pt idx="742">
                  <c:v>0.69489999999999996</c:v>
                </c:pt>
                <c:pt idx="743">
                  <c:v>0.69599999999999995</c:v>
                </c:pt>
                <c:pt idx="744">
                  <c:v>0.69720000000000004</c:v>
                </c:pt>
                <c:pt idx="745">
                  <c:v>0.69830000000000003</c:v>
                </c:pt>
                <c:pt idx="746">
                  <c:v>0.69950000000000001</c:v>
                </c:pt>
                <c:pt idx="747">
                  <c:v>0.7006</c:v>
                </c:pt>
                <c:pt idx="748">
                  <c:v>0.70179999999999998</c:v>
                </c:pt>
                <c:pt idx="749">
                  <c:v>0.70289999999999997</c:v>
                </c:pt>
                <c:pt idx="750">
                  <c:v>0.70409999999999995</c:v>
                </c:pt>
                <c:pt idx="751">
                  <c:v>0.70520000000000005</c:v>
                </c:pt>
                <c:pt idx="752">
                  <c:v>0.70640000000000003</c:v>
                </c:pt>
                <c:pt idx="753">
                  <c:v>0.70750000000000002</c:v>
                </c:pt>
                <c:pt idx="754">
                  <c:v>0.70860000000000001</c:v>
                </c:pt>
                <c:pt idx="755">
                  <c:v>0.70979999999999999</c:v>
                </c:pt>
                <c:pt idx="756">
                  <c:v>0.71089999999999998</c:v>
                </c:pt>
                <c:pt idx="757">
                  <c:v>0.71209999999999996</c:v>
                </c:pt>
                <c:pt idx="758">
                  <c:v>0.71319999999999995</c:v>
                </c:pt>
                <c:pt idx="759">
                  <c:v>0.71440000000000003</c:v>
                </c:pt>
                <c:pt idx="760">
                  <c:v>0.71550000000000002</c:v>
                </c:pt>
                <c:pt idx="761">
                  <c:v>0.7167</c:v>
                </c:pt>
                <c:pt idx="762">
                  <c:v>0.71779999999999999</c:v>
                </c:pt>
                <c:pt idx="763">
                  <c:v>0.71899999999999997</c:v>
                </c:pt>
                <c:pt idx="764">
                  <c:v>0.72009999999999996</c:v>
                </c:pt>
                <c:pt idx="765">
                  <c:v>0.72130000000000005</c:v>
                </c:pt>
                <c:pt idx="766">
                  <c:v>0.72240000000000004</c:v>
                </c:pt>
                <c:pt idx="767">
                  <c:v>0.72350000000000003</c:v>
                </c:pt>
                <c:pt idx="768">
                  <c:v>0.72470000000000001</c:v>
                </c:pt>
                <c:pt idx="769">
                  <c:v>0.7258</c:v>
                </c:pt>
                <c:pt idx="770">
                  <c:v>0.72699999999999998</c:v>
                </c:pt>
                <c:pt idx="771">
                  <c:v>0.72809999999999997</c:v>
                </c:pt>
                <c:pt idx="772">
                  <c:v>0.72929999999999995</c:v>
                </c:pt>
                <c:pt idx="773">
                  <c:v>0.73040000000000005</c:v>
                </c:pt>
                <c:pt idx="774">
                  <c:v>0.73160000000000003</c:v>
                </c:pt>
                <c:pt idx="775">
                  <c:v>0.73270000000000002</c:v>
                </c:pt>
                <c:pt idx="776">
                  <c:v>0.7339</c:v>
                </c:pt>
                <c:pt idx="777">
                  <c:v>0.73499999999999999</c:v>
                </c:pt>
                <c:pt idx="778">
                  <c:v>0.73619999999999997</c:v>
                </c:pt>
                <c:pt idx="779">
                  <c:v>0.73729999999999996</c:v>
                </c:pt>
                <c:pt idx="780">
                  <c:v>0.73839999999999995</c:v>
                </c:pt>
                <c:pt idx="781">
                  <c:v>0.73960000000000004</c:v>
                </c:pt>
                <c:pt idx="782">
                  <c:v>0.74070000000000003</c:v>
                </c:pt>
                <c:pt idx="783">
                  <c:v>0.7419</c:v>
                </c:pt>
                <c:pt idx="784">
                  <c:v>0.74299999999999999</c:v>
                </c:pt>
                <c:pt idx="785">
                  <c:v>0.74419999999999997</c:v>
                </c:pt>
                <c:pt idx="786">
                  <c:v>0.74529999999999996</c:v>
                </c:pt>
                <c:pt idx="787">
                  <c:v>0.74650000000000005</c:v>
                </c:pt>
                <c:pt idx="788">
                  <c:v>0.74760000000000004</c:v>
                </c:pt>
                <c:pt idx="789">
                  <c:v>0.74880000000000002</c:v>
                </c:pt>
                <c:pt idx="790">
                  <c:v>0.74990000000000001</c:v>
                </c:pt>
                <c:pt idx="791">
                  <c:v>0.75109999999999999</c:v>
                </c:pt>
                <c:pt idx="792">
                  <c:v>0.75219999999999998</c:v>
                </c:pt>
                <c:pt idx="793">
                  <c:v>0.75329999999999997</c:v>
                </c:pt>
                <c:pt idx="794">
                  <c:v>0.75449999999999995</c:v>
                </c:pt>
                <c:pt idx="795">
                  <c:v>0.75560000000000005</c:v>
                </c:pt>
                <c:pt idx="796">
                  <c:v>0.75680000000000003</c:v>
                </c:pt>
                <c:pt idx="797">
                  <c:v>0.75790000000000002</c:v>
                </c:pt>
                <c:pt idx="798">
                  <c:v>0.7591</c:v>
                </c:pt>
                <c:pt idx="799">
                  <c:v>0.76019999999999999</c:v>
                </c:pt>
                <c:pt idx="800">
                  <c:v>0.76139999999999997</c:v>
                </c:pt>
                <c:pt idx="801">
                  <c:v>0.76249999999999996</c:v>
                </c:pt>
                <c:pt idx="802">
                  <c:v>0.76370000000000005</c:v>
                </c:pt>
                <c:pt idx="803">
                  <c:v>0.76480000000000004</c:v>
                </c:pt>
                <c:pt idx="804">
                  <c:v>0.76600000000000001</c:v>
                </c:pt>
                <c:pt idx="805">
                  <c:v>0.7671</c:v>
                </c:pt>
                <c:pt idx="806">
                  <c:v>0.76829999999999998</c:v>
                </c:pt>
                <c:pt idx="807">
                  <c:v>0.76939999999999997</c:v>
                </c:pt>
                <c:pt idx="808">
                  <c:v>0.77049999999999996</c:v>
                </c:pt>
                <c:pt idx="809">
                  <c:v>0.77170000000000005</c:v>
                </c:pt>
                <c:pt idx="810">
                  <c:v>0.77280000000000004</c:v>
                </c:pt>
                <c:pt idx="811">
                  <c:v>0.77400000000000002</c:v>
                </c:pt>
                <c:pt idx="812">
                  <c:v>0.77510000000000001</c:v>
                </c:pt>
                <c:pt idx="813">
                  <c:v>0.77629999999999999</c:v>
                </c:pt>
                <c:pt idx="814">
                  <c:v>0.77739999999999998</c:v>
                </c:pt>
                <c:pt idx="815">
                  <c:v>0.77859999999999996</c:v>
                </c:pt>
                <c:pt idx="816">
                  <c:v>0.77969999999999995</c:v>
                </c:pt>
                <c:pt idx="817">
                  <c:v>0.78090000000000004</c:v>
                </c:pt>
                <c:pt idx="818">
                  <c:v>0.78200000000000003</c:v>
                </c:pt>
                <c:pt idx="819">
                  <c:v>0.78320000000000001</c:v>
                </c:pt>
                <c:pt idx="820">
                  <c:v>0.7843</c:v>
                </c:pt>
                <c:pt idx="821">
                  <c:v>0.78539999999999999</c:v>
                </c:pt>
                <c:pt idx="822">
                  <c:v>0.78659999999999997</c:v>
                </c:pt>
                <c:pt idx="823">
                  <c:v>0.78769999999999996</c:v>
                </c:pt>
                <c:pt idx="824">
                  <c:v>0.78890000000000005</c:v>
                </c:pt>
                <c:pt idx="825">
                  <c:v>0.79</c:v>
                </c:pt>
                <c:pt idx="826">
                  <c:v>0.79120000000000001</c:v>
                </c:pt>
                <c:pt idx="827">
                  <c:v>0.7923</c:v>
                </c:pt>
                <c:pt idx="828">
                  <c:v>0.79349999999999998</c:v>
                </c:pt>
                <c:pt idx="829">
                  <c:v>0.79459999999999997</c:v>
                </c:pt>
                <c:pt idx="830">
                  <c:v>0.79579999999999995</c:v>
                </c:pt>
                <c:pt idx="831">
                  <c:v>0.79690000000000005</c:v>
                </c:pt>
                <c:pt idx="832">
                  <c:v>0.79810000000000003</c:v>
                </c:pt>
                <c:pt idx="833">
                  <c:v>0.79920000000000002</c:v>
                </c:pt>
                <c:pt idx="834">
                  <c:v>0.80030000000000001</c:v>
                </c:pt>
                <c:pt idx="835">
                  <c:v>0.80149999999999999</c:v>
                </c:pt>
                <c:pt idx="836">
                  <c:v>0.80259999999999998</c:v>
                </c:pt>
                <c:pt idx="837">
                  <c:v>0.80379999999999996</c:v>
                </c:pt>
                <c:pt idx="838">
                  <c:v>0.80489999999999995</c:v>
                </c:pt>
                <c:pt idx="839">
                  <c:v>0.80610000000000004</c:v>
                </c:pt>
                <c:pt idx="840">
                  <c:v>0.80720000000000003</c:v>
                </c:pt>
                <c:pt idx="841">
                  <c:v>0.80840000000000001</c:v>
                </c:pt>
                <c:pt idx="842">
                  <c:v>0.8095</c:v>
                </c:pt>
                <c:pt idx="843">
                  <c:v>0.81069999999999998</c:v>
                </c:pt>
                <c:pt idx="844">
                  <c:v>0.81179999999999997</c:v>
                </c:pt>
                <c:pt idx="845">
                  <c:v>0.81299999999999994</c:v>
                </c:pt>
                <c:pt idx="846">
                  <c:v>0.81410000000000005</c:v>
                </c:pt>
                <c:pt idx="847">
                  <c:v>0.81520000000000004</c:v>
                </c:pt>
                <c:pt idx="848">
                  <c:v>0.81640000000000001</c:v>
                </c:pt>
                <c:pt idx="849">
                  <c:v>0.8175</c:v>
                </c:pt>
                <c:pt idx="850">
                  <c:v>0.81869999999999998</c:v>
                </c:pt>
                <c:pt idx="851">
                  <c:v>0.81979999999999997</c:v>
                </c:pt>
                <c:pt idx="852">
                  <c:v>0.82099999999999995</c:v>
                </c:pt>
                <c:pt idx="853">
                  <c:v>0.82210000000000005</c:v>
                </c:pt>
                <c:pt idx="854">
                  <c:v>0.82330000000000003</c:v>
                </c:pt>
                <c:pt idx="855">
                  <c:v>0.82440000000000002</c:v>
                </c:pt>
                <c:pt idx="856">
                  <c:v>0.8256</c:v>
                </c:pt>
                <c:pt idx="857">
                  <c:v>0.82669999999999999</c:v>
                </c:pt>
                <c:pt idx="858">
                  <c:v>0.82789999999999997</c:v>
                </c:pt>
                <c:pt idx="859">
                  <c:v>0.82899999999999996</c:v>
                </c:pt>
                <c:pt idx="860">
                  <c:v>0.83009999999999995</c:v>
                </c:pt>
                <c:pt idx="861">
                  <c:v>0.83130000000000004</c:v>
                </c:pt>
                <c:pt idx="862">
                  <c:v>0.83240000000000003</c:v>
                </c:pt>
                <c:pt idx="863">
                  <c:v>0.83360000000000001</c:v>
                </c:pt>
                <c:pt idx="864">
                  <c:v>0.8347</c:v>
                </c:pt>
                <c:pt idx="865">
                  <c:v>0.83589999999999998</c:v>
                </c:pt>
                <c:pt idx="866">
                  <c:v>0.83699999999999997</c:v>
                </c:pt>
                <c:pt idx="867">
                  <c:v>0.83819999999999995</c:v>
                </c:pt>
              </c:numCache>
            </c:numRef>
          </c:xVal>
          <c:yVal>
            <c:numRef>
              <c:f>'Uniform beam @200kV'!$B$3:$B$870</c:f>
              <c:numCache>
                <c:formatCode>0.00E+00</c:formatCode>
                <c:ptCount val="868"/>
                <c:pt idx="0">
                  <c:v>5.8619999999999998E-9</c:v>
                </c:pt>
                <c:pt idx="1">
                  <c:v>5.8619999999999998E-9</c:v>
                </c:pt>
                <c:pt idx="2">
                  <c:v>5.8619999999999998E-9</c:v>
                </c:pt>
                <c:pt idx="3">
                  <c:v>5.8619999999999998E-9</c:v>
                </c:pt>
                <c:pt idx="4">
                  <c:v>5.8619999999999998E-9</c:v>
                </c:pt>
                <c:pt idx="5">
                  <c:v>5.8619999999999998E-9</c:v>
                </c:pt>
                <c:pt idx="6">
                  <c:v>5.8619999999999998E-9</c:v>
                </c:pt>
                <c:pt idx="7">
                  <c:v>5.8619999999999998E-9</c:v>
                </c:pt>
                <c:pt idx="8">
                  <c:v>5.8619999999999998E-9</c:v>
                </c:pt>
                <c:pt idx="9">
                  <c:v>5.8619999999999998E-9</c:v>
                </c:pt>
                <c:pt idx="10">
                  <c:v>5.8619999999999998E-9</c:v>
                </c:pt>
                <c:pt idx="11">
                  <c:v>5.8619999999999998E-9</c:v>
                </c:pt>
                <c:pt idx="12">
                  <c:v>5.8619999999999998E-9</c:v>
                </c:pt>
                <c:pt idx="13">
                  <c:v>5.8619999999999998E-9</c:v>
                </c:pt>
                <c:pt idx="14">
                  <c:v>5.8619999999999998E-9</c:v>
                </c:pt>
                <c:pt idx="15">
                  <c:v>5.8619999999999998E-9</c:v>
                </c:pt>
                <c:pt idx="16">
                  <c:v>5.8619999999999998E-9</c:v>
                </c:pt>
                <c:pt idx="17">
                  <c:v>5.8619999999999998E-9</c:v>
                </c:pt>
                <c:pt idx="18">
                  <c:v>5.9129999999999997E-9</c:v>
                </c:pt>
                <c:pt idx="19">
                  <c:v>5.9550000000000002E-9</c:v>
                </c:pt>
                <c:pt idx="20">
                  <c:v>6.0010000000000003E-9</c:v>
                </c:pt>
                <c:pt idx="21">
                  <c:v>6.0069999999999996E-9</c:v>
                </c:pt>
                <c:pt idx="22">
                  <c:v>6.011E-9</c:v>
                </c:pt>
                <c:pt idx="23">
                  <c:v>6.0079999999999999E-9</c:v>
                </c:pt>
                <c:pt idx="24">
                  <c:v>6.0200000000000003E-9</c:v>
                </c:pt>
                <c:pt idx="25">
                  <c:v>6.0580000000000004E-9</c:v>
                </c:pt>
                <c:pt idx="26">
                  <c:v>6.0779999999999999E-9</c:v>
                </c:pt>
                <c:pt idx="27">
                  <c:v>6.0609999999999996E-9</c:v>
                </c:pt>
                <c:pt idx="28">
                  <c:v>6.073E-9</c:v>
                </c:pt>
                <c:pt idx="29">
                  <c:v>6.0760000000000001E-9</c:v>
                </c:pt>
                <c:pt idx="30">
                  <c:v>6.0950000000000001E-9</c:v>
                </c:pt>
                <c:pt idx="31">
                  <c:v>6.089E-9</c:v>
                </c:pt>
                <c:pt idx="32">
                  <c:v>6.0870000000000002E-9</c:v>
                </c:pt>
                <c:pt idx="33">
                  <c:v>6.1019999999999998E-9</c:v>
                </c:pt>
                <c:pt idx="34">
                  <c:v>6.1209999999999999E-9</c:v>
                </c:pt>
                <c:pt idx="35">
                  <c:v>6.1250000000000003E-9</c:v>
                </c:pt>
                <c:pt idx="36">
                  <c:v>6.1289999999999998E-9</c:v>
                </c:pt>
                <c:pt idx="37">
                  <c:v>6.1360000000000003E-9</c:v>
                </c:pt>
                <c:pt idx="38">
                  <c:v>6.1410000000000002E-9</c:v>
                </c:pt>
                <c:pt idx="39">
                  <c:v>6.1520000000000003E-9</c:v>
                </c:pt>
                <c:pt idx="40">
                  <c:v>6.154E-9</c:v>
                </c:pt>
                <c:pt idx="41">
                  <c:v>6.1659999999999996E-9</c:v>
                </c:pt>
                <c:pt idx="42">
                  <c:v>6.1730000000000001E-9</c:v>
                </c:pt>
                <c:pt idx="43">
                  <c:v>6.1929999999999996E-9</c:v>
                </c:pt>
                <c:pt idx="44">
                  <c:v>6.197E-9</c:v>
                </c:pt>
                <c:pt idx="45">
                  <c:v>6.2140000000000003E-9</c:v>
                </c:pt>
                <c:pt idx="46">
                  <c:v>6.2440000000000004E-9</c:v>
                </c:pt>
                <c:pt idx="47">
                  <c:v>6.2700000000000001E-9</c:v>
                </c:pt>
                <c:pt idx="48">
                  <c:v>6.3009999999999996E-9</c:v>
                </c:pt>
                <c:pt idx="49">
                  <c:v>6.3460000000000002E-9</c:v>
                </c:pt>
                <c:pt idx="50">
                  <c:v>6.3920000000000003E-9</c:v>
                </c:pt>
                <c:pt idx="51">
                  <c:v>6.4480000000000001E-9</c:v>
                </c:pt>
                <c:pt idx="52">
                  <c:v>6.5160000000000002E-9</c:v>
                </c:pt>
                <c:pt idx="53">
                  <c:v>6.6050000000000002E-9</c:v>
                </c:pt>
                <c:pt idx="54">
                  <c:v>6.7020000000000002E-9</c:v>
                </c:pt>
                <c:pt idx="55">
                  <c:v>6.8020000000000003E-9</c:v>
                </c:pt>
                <c:pt idx="56">
                  <c:v>6.9409999999999999E-9</c:v>
                </c:pt>
                <c:pt idx="57">
                  <c:v>7.1120000000000003E-9</c:v>
                </c:pt>
                <c:pt idx="58">
                  <c:v>7.3069999999999997E-9</c:v>
                </c:pt>
                <c:pt idx="59">
                  <c:v>7.5379999999999994E-9</c:v>
                </c:pt>
                <c:pt idx="60">
                  <c:v>7.8090000000000006E-9</c:v>
                </c:pt>
                <c:pt idx="61">
                  <c:v>8.1259999999999994E-9</c:v>
                </c:pt>
                <c:pt idx="62">
                  <c:v>8.4949999999999993E-9</c:v>
                </c:pt>
                <c:pt idx="63">
                  <c:v>8.9229999999999999E-9</c:v>
                </c:pt>
                <c:pt idx="64">
                  <c:v>9.4159999999999997E-9</c:v>
                </c:pt>
                <c:pt idx="65">
                  <c:v>9.9830000000000008E-9</c:v>
                </c:pt>
                <c:pt idx="66">
                  <c:v>1.0600000000000001E-8</c:v>
                </c:pt>
                <c:pt idx="67">
                  <c:v>1.1339999999999999E-8</c:v>
                </c:pt>
                <c:pt idx="68">
                  <c:v>1.2170000000000001E-8</c:v>
                </c:pt>
                <c:pt idx="69">
                  <c:v>1.311E-8</c:v>
                </c:pt>
                <c:pt idx="70">
                  <c:v>1.4160000000000001E-8</c:v>
                </c:pt>
                <c:pt idx="71">
                  <c:v>1.5349999999999998E-8</c:v>
                </c:pt>
                <c:pt idx="72">
                  <c:v>1.667E-8</c:v>
                </c:pt>
                <c:pt idx="73">
                  <c:v>1.8139999999999999E-8</c:v>
                </c:pt>
                <c:pt idx="74">
                  <c:v>1.9779999999999999E-8</c:v>
                </c:pt>
                <c:pt idx="75">
                  <c:v>2.1620000000000001E-8</c:v>
                </c:pt>
                <c:pt idx="76">
                  <c:v>2.3689999999999999E-8</c:v>
                </c:pt>
                <c:pt idx="77">
                  <c:v>2.604E-8</c:v>
                </c:pt>
                <c:pt idx="78">
                  <c:v>2.8719999999999998E-8</c:v>
                </c:pt>
                <c:pt idx="79">
                  <c:v>3.1750000000000003E-8</c:v>
                </c:pt>
                <c:pt idx="80">
                  <c:v>3.5180000000000001E-8</c:v>
                </c:pt>
                <c:pt idx="81">
                  <c:v>3.9039999999999998E-8</c:v>
                </c:pt>
                <c:pt idx="82">
                  <c:v>4.3359999999999999E-8</c:v>
                </c:pt>
                <c:pt idx="83">
                  <c:v>4.8130000000000002E-8</c:v>
                </c:pt>
                <c:pt idx="84">
                  <c:v>5.3360000000000003E-8</c:v>
                </c:pt>
                <c:pt idx="85">
                  <c:v>5.9009999999999997E-8</c:v>
                </c:pt>
                <c:pt idx="86">
                  <c:v>6.5110000000000005E-8</c:v>
                </c:pt>
                <c:pt idx="87">
                  <c:v>7.1639999999999998E-8</c:v>
                </c:pt>
                <c:pt idx="88">
                  <c:v>7.8580000000000006E-8</c:v>
                </c:pt>
                <c:pt idx="89">
                  <c:v>8.5879999999999999E-8</c:v>
                </c:pt>
                <c:pt idx="90">
                  <c:v>9.3499999999999997E-8</c:v>
                </c:pt>
                <c:pt idx="91">
                  <c:v>1.0139999999999999E-7</c:v>
                </c:pt>
                <c:pt idx="92">
                  <c:v>1.096E-7</c:v>
                </c:pt>
                <c:pt idx="93">
                  <c:v>1.18E-7</c:v>
                </c:pt>
                <c:pt idx="94">
                  <c:v>1.265E-7</c:v>
                </c:pt>
                <c:pt idx="95">
                  <c:v>1.3510000000000001E-7</c:v>
                </c:pt>
                <c:pt idx="96">
                  <c:v>1.437E-7</c:v>
                </c:pt>
                <c:pt idx="97">
                  <c:v>1.5230000000000001E-7</c:v>
                </c:pt>
                <c:pt idx="98">
                  <c:v>1.6080000000000001E-7</c:v>
                </c:pt>
                <c:pt idx="99">
                  <c:v>1.6920000000000001E-7</c:v>
                </c:pt>
                <c:pt idx="100">
                  <c:v>1.7739999999999999E-7</c:v>
                </c:pt>
                <c:pt idx="101">
                  <c:v>1.853E-7</c:v>
                </c:pt>
                <c:pt idx="102">
                  <c:v>1.9299999999999999E-7</c:v>
                </c:pt>
                <c:pt idx="103">
                  <c:v>2.0029999999999999E-7</c:v>
                </c:pt>
                <c:pt idx="104">
                  <c:v>2.0730000000000001E-7</c:v>
                </c:pt>
                <c:pt idx="105">
                  <c:v>2.138E-7</c:v>
                </c:pt>
                <c:pt idx="106">
                  <c:v>2.199E-7</c:v>
                </c:pt>
                <c:pt idx="107">
                  <c:v>2.2560000000000001E-7</c:v>
                </c:pt>
                <c:pt idx="108">
                  <c:v>2.3069999999999999E-7</c:v>
                </c:pt>
                <c:pt idx="109">
                  <c:v>2.354E-7</c:v>
                </c:pt>
                <c:pt idx="110">
                  <c:v>2.396E-7</c:v>
                </c:pt>
                <c:pt idx="111">
                  <c:v>2.4320000000000001E-7</c:v>
                </c:pt>
                <c:pt idx="112">
                  <c:v>2.4629999999999998E-7</c:v>
                </c:pt>
                <c:pt idx="113">
                  <c:v>2.488E-7</c:v>
                </c:pt>
                <c:pt idx="114">
                  <c:v>2.509E-7</c:v>
                </c:pt>
                <c:pt idx="115">
                  <c:v>2.5240000000000001E-7</c:v>
                </c:pt>
                <c:pt idx="116">
                  <c:v>2.5339999999999998E-7</c:v>
                </c:pt>
                <c:pt idx="117">
                  <c:v>2.5390000000000002E-7</c:v>
                </c:pt>
                <c:pt idx="118">
                  <c:v>2.5400000000000002E-7</c:v>
                </c:pt>
                <c:pt idx="119">
                  <c:v>2.5359999999999999E-7</c:v>
                </c:pt>
                <c:pt idx="120">
                  <c:v>2.5279999999999999E-7</c:v>
                </c:pt>
                <c:pt idx="121">
                  <c:v>2.516E-7</c:v>
                </c:pt>
                <c:pt idx="122">
                  <c:v>2.4999999999999999E-7</c:v>
                </c:pt>
                <c:pt idx="123">
                  <c:v>2.481E-7</c:v>
                </c:pt>
                <c:pt idx="124">
                  <c:v>2.4579999999999999E-7</c:v>
                </c:pt>
                <c:pt idx="125">
                  <c:v>2.4330000000000001E-7</c:v>
                </c:pt>
                <c:pt idx="126">
                  <c:v>2.4040000000000001E-7</c:v>
                </c:pt>
                <c:pt idx="127">
                  <c:v>2.3729999999999999E-7</c:v>
                </c:pt>
                <c:pt idx="128">
                  <c:v>2.34E-7</c:v>
                </c:pt>
                <c:pt idx="129">
                  <c:v>2.304E-7</c:v>
                </c:pt>
                <c:pt idx="130">
                  <c:v>2.2670000000000001E-7</c:v>
                </c:pt>
                <c:pt idx="131">
                  <c:v>2.2289999999999999E-7</c:v>
                </c:pt>
                <c:pt idx="132">
                  <c:v>2.1890000000000001E-7</c:v>
                </c:pt>
                <c:pt idx="133">
                  <c:v>2.149E-7</c:v>
                </c:pt>
                <c:pt idx="134">
                  <c:v>2.1080000000000001E-7</c:v>
                </c:pt>
                <c:pt idx="135">
                  <c:v>2.0669999999999999E-7</c:v>
                </c:pt>
                <c:pt idx="136">
                  <c:v>2.026E-7</c:v>
                </c:pt>
                <c:pt idx="137">
                  <c:v>1.9850000000000001E-7</c:v>
                </c:pt>
                <c:pt idx="138">
                  <c:v>1.9460000000000001E-7</c:v>
                </c:pt>
                <c:pt idx="139">
                  <c:v>1.9070000000000001E-7</c:v>
                </c:pt>
                <c:pt idx="140">
                  <c:v>1.8680000000000001E-7</c:v>
                </c:pt>
                <c:pt idx="141">
                  <c:v>1.8309999999999999E-7</c:v>
                </c:pt>
                <c:pt idx="142">
                  <c:v>1.7950000000000001E-7</c:v>
                </c:pt>
                <c:pt idx="143">
                  <c:v>1.7599999999999999E-7</c:v>
                </c:pt>
                <c:pt idx="144">
                  <c:v>1.726E-7</c:v>
                </c:pt>
                <c:pt idx="145">
                  <c:v>1.6939999999999999E-7</c:v>
                </c:pt>
                <c:pt idx="146">
                  <c:v>1.663E-7</c:v>
                </c:pt>
                <c:pt idx="147">
                  <c:v>1.6339999999999999E-7</c:v>
                </c:pt>
                <c:pt idx="148">
                  <c:v>1.606E-7</c:v>
                </c:pt>
                <c:pt idx="149">
                  <c:v>1.5800000000000001E-7</c:v>
                </c:pt>
                <c:pt idx="150">
                  <c:v>1.5550000000000001E-7</c:v>
                </c:pt>
                <c:pt idx="151">
                  <c:v>1.532E-7</c:v>
                </c:pt>
                <c:pt idx="152">
                  <c:v>1.511E-7</c:v>
                </c:pt>
                <c:pt idx="153">
                  <c:v>1.4920000000000001E-7</c:v>
                </c:pt>
                <c:pt idx="154">
                  <c:v>1.4740000000000001E-7</c:v>
                </c:pt>
                <c:pt idx="155">
                  <c:v>1.458E-7</c:v>
                </c:pt>
                <c:pt idx="156">
                  <c:v>1.4429999999999999E-7</c:v>
                </c:pt>
                <c:pt idx="157">
                  <c:v>1.43E-7</c:v>
                </c:pt>
                <c:pt idx="158">
                  <c:v>1.4189999999999999E-7</c:v>
                </c:pt>
                <c:pt idx="159">
                  <c:v>1.4079999999999999E-7</c:v>
                </c:pt>
                <c:pt idx="160">
                  <c:v>1.399E-7</c:v>
                </c:pt>
                <c:pt idx="161">
                  <c:v>1.3909999999999999E-7</c:v>
                </c:pt>
                <c:pt idx="162">
                  <c:v>1.3829999999999999E-7</c:v>
                </c:pt>
                <c:pt idx="163">
                  <c:v>1.3759999999999999E-7</c:v>
                </c:pt>
                <c:pt idx="164">
                  <c:v>1.37E-7</c:v>
                </c:pt>
                <c:pt idx="165">
                  <c:v>1.363E-7</c:v>
                </c:pt>
                <c:pt idx="166">
                  <c:v>1.357E-7</c:v>
                </c:pt>
                <c:pt idx="167">
                  <c:v>1.3519999999999999E-7</c:v>
                </c:pt>
                <c:pt idx="168">
                  <c:v>1.346E-7</c:v>
                </c:pt>
                <c:pt idx="169">
                  <c:v>1.3409999999999999E-7</c:v>
                </c:pt>
                <c:pt idx="170">
                  <c:v>1.335E-7</c:v>
                </c:pt>
                <c:pt idx="171">
                  <c:v>1.3300000000000001E-7</c:v>
                </c:pt>
                <c:pt idx="172">
                  <c:v>1.3239999999999999E-7</c:v>
                </c:pt>
                <c:pt idx="173">
                  <c:v>1.318E-7</c:v>
                </c:pt>
                <c:pt idx="174">
                  <c:v>1.3129999999999999E-7</c:v>
                </c:pt>
                <c:pt idx="175">
                  <c:v>1.307E-7</c:v>
                </c:pt>
                <c:pt idx="176">
                  <c:v>1.3E-7</c:v>
                </c:pt>
                <c:pt idx="177">
                  <c:v>1.2940000000000001E-7</c:v>
                </c:pt>
                <c:pt idx="178">
                  <c:v>1.2870000000000001E-7</c:v>
                </c:pt>
                <c:pt idx="179">
                  <c:v>1.2809999999999999E-7</c:v>
                </c:pt>
                <c:pt idx="180">
                  <c:v>1.2739999999999999E-7</c:v>
                </c:pt>
                <c:pt idx="181">
                  <c:v>1.2669999999999999E-7</c:v>
                </c:pt>
                <c:pt idx="182">
                  <c:v>1.2599999999999999E-7</c:v>
                </c:pt>
                <c:pt idx="183">
                  <c:v>1.2529999999999999E-7</c:v>
                </c:pt>
                <c:pt idx="184">
                  <c:v>1.2459999999999999E-7</c:v>
                </c:pt>
                <c:pt idx="185">
                  <c:v>1.2389999999999999E-7</c:v>
                </c:pt>
                <c:pt idx="186">
                  <c:v>1.233E-7</c:v>
                </c:pt>
                <c:pt idx="187">
                  <c:v>1.2270000000000001E-7</c:v>
                </c:pt>
                <c:pt idx="188">
                  <c:v>1.222E-7</c:v>
                </c:pt>
                <c:pt idx="189">
                  <c:v>1.2179999999999999E-7</c:v>
                </c:pt>
                <c:pt idx="190">
                  <c:v>1.215E-7</c:v>
                </c:pt>
                <c:pt idx="191">
                  <c:v>1.215E-7</c:v>
                </c:pt>
                <c:pt idx="192">
                  <c:v>1.2170000000000001E-7</c:v>
                </c:pt>
                <c:pt idx="193">
                  <c:v>1.222E-7</c:v>
                </c:pt>
                <c:pt idx="194">
                  <c:v>1.2319999999999999E-7</c:v>
                </c:pt>
                <c:pt idx="195">
                  <c:v>1.2459999999999999E-7</c:v>
                </c:pt>
                <c:pt idx="196">
                  <c:v>1.2669999999999999E-7</c:v>
                </c:pt>
                <c:pt idx="197">
                  <c:v>1.2949999999999999E-7</c:v>
                </c:pt>
                <c:pt idx="198">
                  <c:v>1.3300000000000001E-7</c:v>
                </c:pt>
                <c:pt idx="199">
                  <c:v>1.371E-7</c:v>
                </c:pt>
                <c:pt idx="200">
                  <c:v>1.4189999999999999E-7</c:v>
                </c:pt>
                <c:pt idx="201">
                  <c:v>1.4700000000000001E-7</c:v>
                </c:pt>
                <c:pt idx="202">
                  <c:v>1.5239999999999999E-7</c:v>
                </c:pt>
                <c:pt idx="203">
                  <c:v>1.5760000000000001E-7</c:v>
                </c:pt>
                <c:pt idx="204">
                  <c:v>1.6250000000000001E-7</c:v>
                </c:pt>
                <c:pt idx="205">
                  <c:v>1.6689999999999999E-7</c:v>
                </c:pt>
                <c:pt idx="206">
                  <c:v>1.7079999999999999E-7</c:v>
                </c:pt>
                <c:pt idx="207">
                  <c:v>1.741E-7</c:v>
                </c:pt>
                <c:pt idx="208">
                  <c:v>1.7669999999999999E-7</c:v>
                </c:pt>
                <c:pt idx="209">
                  <c:v>1.7870000000000001E-7</c:v>
                </c:pt>
                <c:pt idx="210">
                  <c:v>1.801E-7</c:v>
                </c:pt>
                <c:pt idx="211">
                  <c:v>1.8099999999999999E-7</c:v>
                </c:pt>
                <c:pt idx="212">
                  <c:v>1.815E-7</c:v>
                </c:pt>
                <c:pt idx="213">
                  <c:v>1.815E-7</c:v>
                </c:pt>
                <c:pt idx="214">
                  <c:v>1.8120000000000001E-7</c:v>
                </c:pt>
                <c:pt idx="215">
                  <c:v>1.8050000000000001E-7</c:v>
                </c:pt>
                <c:pt idx="216">
                  <c:v>1.797E-7</c:v>
                </c:pt>
                <c:pt idx="217">
                  <c:v>1.786E-7</c:v>
                </c:pt>
                <c:pt idx="218">
                  <c:v>1.7739999999999999E-7</c:v>
                </c:pt>
                <c:pt idx="219">
                  <c:v>1.761E-7</c:v>
                </c:pt>
                <c:pt idx="220">
                  <c:v>1.747E-7</c:v>
                </c:pt>
                <c:pt idx="221">
                  <c:v>1.7319999999999999E-7</c:v>
                </c:pt>
                <c:pt idx="222">
                  <c:v>1.7170000000000001E-7</c:v>
                </c:pt>
                <c:pt idx="223">
                  <c:v>1.702E-7</c:v>
                </c:pt>
                <c:pt idx="224">
                  <c:v>1.6859999999999999E-7</c:v>
                </c:pt>
                <c:pt idx="225">
                  <c:v>1.6710000000000001E-7</c:v>
                </c:pt>
                <c:pt idx="226">
                  <c:v>1.6570000000000001E-7</c:v>
                </c:pt>
                <c:pt idx="227">
                  <c:v>1.6439999999999999E-7</c:v>
                </c:pt>
                <c:pt idx="228">
                  <c:v>1.631E-7</c:v>
                </c:pt>
                <c:pt idx="229">
                  <c:v>1.6189999999999999E-7</c:v>
                </c:pt>
                <c:pt idx="230">
                  <c:v>1.6080000000000001E-7</c:v>
                </c:pt>
                <c:pt idx="231">
                  <c:v>1.5979999999999999E-7</c:v>
                </c:pt>
                <c:pt idx="232">
                  <c:v>1.589E-7</c:v>
                </c:pt>
                <c:pt idx="233">
                  <c:v>1.5809999999999999E-7</c:v>
                </c:pt>
                <c:pt idx="234">
                  <c:v>1.5739999999999999E-7</c:v>
                </c:pt>
                <c:pt idx="235">
                  <c:v>1.568E-7</c:v>
                </c:pt>
                <c:pt idx="236">
                  <c:v>1.5620000000000001E-7</c:v>
                </c:pt>
                <c:pt idx="237">
                  <c:v>1.557E-7</c:v>
                </c:pt>
                <c:pt idx="238">
                  <c:v>1.5519999999999999E-7</c:v>
                </c:pt>
                <c:pt idx="239">
                  <c:v>1.5480000000000001E-7</c:v>
                </c:pt>
                <c:pt idx="240">
                  <c:v>1.5449999999999999E-7</c:v>
                </c:pt>
                <c:pt idx="241">
                  <c:v>1.5419999999999999E-7</c:v>
                </c:pt>
                <c:pt idx="242">
                  <c:v>1.54E-7</c:v>
                </c:pt>
                <c:pt idx="243">
                  <c:v>1.5379999999999999E-7</c:v>
                </c:pt>
                <c:pt idx="244">
                  <c:v>1.5370000000000001E-7</c:v>
                </c:pt>
                <c:pt idx="245">
                  <c:v>1.536E-7</c:v>
                </c:pt>
                <c:pt idx="246">
                  <c:v>1.5349999999999999E-7</c:v>
                </c:pt>
                <c:pt idx="247">
                  <c:v>1.5349999999999999E-7</c:v>
                </c:pt>
                <c:pt idx="248">
                  <c:v>1.5349999999999999E-7</c:v>
                </c:pt>
                <c:pt idx="249">
                  <c:v>1.5349999999999999E-7</c:v>
                </c:pt>
                <c:pt idx="250">
                  <c:v>1.5349999999999999E-7</c:v>
                </c:pt>
                <c:pt idx="251">
                  <c:v>1.536E-7</c:v>
                </c:pt>
                <c:pt idx="252">
                  <c:v>1.5370000000000001E-7</c:v>
                </c:pt>
                <c:pt idx="253">
                  <c:v>1.539E-7</c:v>
                </c:pt>
                <c:pt idx="254">
                  <c:v>1.54E-7</c:v>
                </c:pt>
                <c:pt idx="255">
                  <c:v>1.5419999999999999E-7</c:v>
                </c:pt>
                <c:pt idx="256">
                  <c:v>1.5440000000000001E-7</c:v>
                </c:pt>
                <c:pt idx="257">
                  <c:v>1.5449999999999999E-7</c:v>
                </c:pt>
                <c:pt idx="258">
                  <c:v>1.547E-7</c:v>
                </c:pt>
                <c:pt idx="259">
                  <c:v>1.5489999999999999E-7</c:v>
                </c:pt>
                <c:pt idx="260">
                  <c:v>1.5510000000000001E-7</c:v>
                </c:pt>
                <c:pt idx="261">
                  <c:v>1.5519999999999999E-7</c:v>
                </c:pt>
                <c:pt idx="262">
                  <c:v>1.554E-7</c:v>
                </c:pt>
                <c:pt idx="263">
                  <c:v>1.5550000000000001E-7</c:v>
                </c:pt>
                <c:pt idx="264">
                  <c:v>1.557E-7</c:v>
                </c:pt>
                <c:pt idx="265">
                  <c:v>1.5580000000000001E-7</c:v>
                </c:pt>
                <c:pt idx="266">
                  <c:v>1.5590000000000001E-7</c:v>
                </c:pt>
                <c:pt idx="267">
                  <c:v>1.5599999999999999E-7</c:v>
                </c:pt>
                <c:pt idx="268">
                  <c:v>1.5620000000000001E-7</c:v>
                </c:pt>
                <c:pt idx="269">
                  <c:v>1.5629999999999999E-7</c:v>
                </c:pt>
                <c:pt idx="270">
                  <c:v>1.564E-7</c:v>
                </c:pt>
                <c:pt idx="271">
                  <c:v>1.5650000000000001E-7</c:v>
                </c:pt>
                <c:pt idx="272">
                  <c:v>1.5660000000000001E-7</c:v>
                </c:pt>
                <c:pt idx="273">
                  <c:v>1.5669999999999999E-7</c:v>
                </c:pt>
                <c:pt idx="274">
                  <c:v>1.568E-7</c:v>
                </c:pt>
                <c:pt idx="275">
                  <c:v>1.5690000000000001E-7</c:v>
                </c:pt>
                <c:pt idx="276">
                  <c:v>1.5699999999999999E-7</c:v>
                </c:pt>
                <c:pt idx="277">
                  <c:v>1.5699999999999999E-7</c:v>
                </c:pt>
                <c:pt idx="278">
                  <c:v>1.571E-7</c:v>
                </c:pt>
                <c:pt idx="279">
                  <c:v>1.572E-7</c:v>
                </c:pt>
                <c:pt idx="280">
                  <c:v>1.572E-7</c:v>
                </c:pt>
                <c:pt idx="281">
                  <c:v>1.5730000000000001E-7</c:v>
                </c:pt>
                <c:pt idx="282">
                  <c:v>1.5730000000000001E-7</c:v>
                </c:pt>
                <c:pt idx="283">
                  <c:v>1.5730000000000001E-7</c:v>
                </c:pt>
                <c:pt idx="284">
                  <c:v>1.5739999999999999E-7</c:v>
                </c:pt>
                <c:pt idx="285">
                  <c:v>1.5739999999999999E-7</c:v>
                </c:pt>
                <c:pt idx="286">
                  <c:v>1.5739999999999999E-7</c:v>
                </c:pt>
                <c:pt idx="287">
                  <c:v>1.5739999999999999E-7</c:v>
                </c:pt>
                <c:pt idx="288">
                  <c:v>1.5739999999999999E-7</c:v>
                </c:pt>
                <c:pt idx="289">
                  <c:v>1.5739999999999999E-7</c:v>
                </c:pt>
                <c:pt idx="290">
                  <c:v>1.575E-7</c:v>
                </c:pt>
                <c:pt idx="291">
                  <c:v>1.575E-7</c:v>
                </c:pt>
                <c:pt idx="292">
                  <c:v>1.575E-7</c:v>
                </c:pt>
                <c:pt idx="293">
                  <c:v>1.575E-7</c:v>
                </c:pt>
                <c:pt idx="294">
                  <c:v>1.575E-7</c:v>
                </c:pt>
                <c:pt idx="295">
                  <c:v>1.575E-7</c:v>
                </c:pt>
                <c:pt idx="296">
                  <c:v>1.575E-7</c:v>
                </c:pt>
                <c:pt idx="297">
                  <c:v>1.575E-7</c:v>
                </c:pt>
                <c:pt idx="298">
                  <c:v>1.575E-7</c:v>
                </c:pt>
                <c:pt idx="299">
                  <c:v>1.575E-7</c:v>
                </c:pt>
                <c:pt idx="300">
                  <c:v>1.575E-7</c:v>
                </c:pt>
                <c:pt idx="301">
                  <c:v>1.575E-7</c:v>
                </c:pt>
                <c:pt idx="302">
                  <c:v>1.575E-7</c:v>
                </c:pt>
                <c:pt idx="303">
                  <c:v>1.575E-7</c:v>
                </c:pt>
                <c:pt idx="304">
                  <c:v>1.575E-7</c:v>
                </c:pt>
                <c:pt idx="305">
                  <c:v>1.575E-7</c:v>
                </c:pt>
                <c:pt idx="306">
                  <c:v>1.575E-7</c:v>
                </c:pt>
                <c:pt idx="307">
                  <c:v>1.575E-7</c:v>
                </c:pt>
                <c:pt idx="308">
                  <c:v>1.575E-7</c:v>
                </c:pt>
                <c:pt idx="309">
                  <c:v>1.575E-7</c:v>
                </c:pt>
                <c:pt idx="310">
                  <c:v>1.575E-7</c:v>
                </c:pt>
                <c:pt idx="311">
                  <c:v>1.575E-7</c:v>
                </c:pt>
                <c:pt idx="312">
                  <c:v>1.575E-7</c:v>
                </c:pt>
                <c:pt idx="313">
                  <c:v>1.575E-7</c:v>
                </c:pt>
                <c:pt idx="314">
                  <c:v>1.575E-7</c:v>
                </c:pt>
                <c:pt idx="315">
                  <c:v>1.575E-7</c:v>
                </c:pt>
                <c:pt idx="316">
                  <c:v>1.575E-7</c:v>
                </c:pt>
                <c:pt idx="317">
                  <c:v>1.575E-7</c:v>
                </c:pt>
                <c:pt idx="318">
                  <c:v>1.575E-7</c:v>
                </c:pt>
                <c:pt idx="319">
                  <c:v>1.575E-7</c:v>
                </c:pt>
                <c:pt idx="320">
                  <c:v>1.575E-7</c:v>
                </c:pt>
                <c:pt idx="321">
                  <c:v>1.575E-7</c:v>
                </c:pt>
                <c:pt idx="322">
                  <c:v>1.575E-7</c:v>
                </c:pt>
                <c:pt idx="323">
                  <c:v>1.575E-7</c:v>
                </c:pt>
                <c:pt idx="324">
                  <c:v>1.575E-7</c:v>
                </c:pt>
                <c:pt idx="325">
                  <c:v>1.575E-7</c:v>
                </c:pt>
                <c:pt idx="326">
                  <c:v>1.575E-7</c:v>
                </c:pt>
                <c:pt idx="327">
                  <c:v>1.575E-7</c:v>
                </c:pt>
                <c:pt idx="328">
                  <c:v>1.575E-7</c:v>
                </c:pt>
                <c:pt idx="329">
                  <c:v>1.575E-7</c:v>
                </c:pt>
                <c:pt idx="330">
                  <c:v>1.575E-7</c:v>
                </c:pt>
                <c:pt idx="331">
                  <c:v>1.575E-7</c:v>
                </c:pt>
                <c:pt idx="332">
                  <c:v>1.575E-7</c:v>
                </c:pt>
                <c:pt idx="333">
                  <c:v>1.575E-7</c:v>
                </c:pt>
                <c:pt idx="334">
                  <c:v>1.575E-7</c:v>
                </c:pt>
                <c:pt idx="335">
                  <c:v>1.575E-7</c:v>
                </c:pt>
                <c:pt idx="336">
                  <c:v>1.575E-7</c:v>
                </c:pt>
                <c:pt idx="337">
                  <c:v>1.575E-7</c:v>
                </c:pt>
                <c:pt idx="338">
                  <c:v>1.575E-7</c:v>
                </c:pt>
                <c:pt idx="339">
                  <c:v>1.575E-7</c:v>
                </c:pt>
                <c:pt idx="340">
                  <c:v>1.575E-7</c:v>
                </c:pt>
                <c:pt idx="341">
                  <c:v>1.575E-7</c:v>
                </c:pt>
                <c:pt idx="342">
                  <c:v>1.575E-7</c:v>
                </c:pt>
                <c:pt idx="343">
                  <c:v>1.575E-7</c:v>
                </c:pt>
                <c:pt idx="344">
                  <c:v>1.575E-7</c:v>
                </c:pt>
                <c:pt idx="345">
                  <c:v>1.575E-7</c:v>
                </c:pt>
                <c:pt idx="346">
                  <c:v>1.575E-7</c:v>
                </c:pt>
                <c:pt idx="347">
                  <c:v>1.575E-7</c:v>
                </c:pt>
                <c:pt idx="348">
                  <c:v>1.575E-7</c:v>
                </c:pt>
                <c:pt idx="349">
                  <c:v>1.575E-7</c:v>
                </c:pt>
                <c:pt idx="350">
                  <c:v>1.575E-7</c:v>
                </c:pt>
                <c:pt idx="351">
                  <c:v>1.575E-7</c:v>
                </c:pt>
                <c:pt idx="352">
                  <c:v>1.575E-7</c:v>
                </c:pt>
                <c:pt idx="353">
                  <c:v>1.575E-7</c:v>
                </c:pt>
                <c:pt idx="354">
                  <c:v>1.575E-7</c:v>
                </c:pt>
                <c:pt idx="355">
                  <c:v>1.575E-7</c:v>
                </c:pt>
                <c:pt idx="356">
                  <c:v>1.575E-7</c:v>
                </c:pt>
                <c:pt idx="357">
                  <c:v>1.575E-7</c:v>
                </c:pt>
                <c:pt idx="358">
                  <c:v>1.575E-7</c:v>
                </c:pt>
                <c:pt idx="359">
                  <c:v>1.575E-7</c:v>
                </c:pt>
                <c:pt idx="360">
                  <c:v>1.575E-7</c:v>
                </c:pt>
                <c:pt idx="361">
                  <c:v>1.575E-7</c:v>
                </c:pt>
                <c:pt idx="362">
                  <c:v>1.575E-7</c:v>
                </c:pt>
                <c:pt idx="363">
                  <c:v>1.575E-7</c:v>
                </c:pt>
                <c:pt idx="364">
                  <c:v>1.5760000000000001E-7</c:v>
                </c:pt>
                <c:pt idx="365">
                  <c:v>1.5760000000000001E-7</c:v>
                </c:pt>
                <c:pt idx="366">
                  <c:v>1.5760000000000001E-7</c:v>
                </c:pt>
                <c:pt idx="367">
                  <c:v>1.5760000000000001E-7</c:v>
                </c:pt>
                <c:pt idx="368">
                  <c:v>1.5760000000000001E-7</c:v>
                </c:pt>
                <c:pt idx="369">
                  <c:v>1.5760000000000001E-7</c:v>
                </c:pt>
                <c:pt idx="370">
                  <c:v>1.5760000000000001E-7</c:v>
                </c:pt>
                <c:pt idx="371">
                  <c:v>1.5760000000000001E-7</c:v>
                </c:pt>
                <c:pt idx="372">
                  <c:v>1.5760000000000001E-7</c:v>
                </c:pt>
                <c:pt idx="373">
                  <c:v>1.5760000000000001E-7</c:v>
                </c:pt>
                <c:pt idx="374">
                  <c:v>1.5760000000000001E-7</c:v>
                </c:pt>
                <c:pt idx="375">
                  <c:v>1.5760000000000001E-7</c:v>
                </c:pt>
                <c:pt idx="376">
                  <c:v>1.5760000000000001E-7</c:v>
                </c:pt>
                <c:pt idx="377">
                  <c:v>1.5760000000000001E-7</c:v>
                </c:pt>
                <c:pt idx="378">
                  <c:v>1.5760000000000001E-7</c:v>
                </c:pt>
                <c:pt idx="379">
                  <c:v>1.5760000000000001E-7</c:v>
                </c:pt>
                <c:pt idx="380">
                  <c:v>1.5760000000000001E-7</c:v>
                </c:pt>
                <c:pt idx="381">
                  <c:v>1.5760000000000001E-7</c:v>
                </c:pt>
                <c:pt idx="382">
                  <c:v>1.5760000000000001E-7</c:v>
                </c:pt>
                <c:pt idx="383">
                  <c:v>1.5760000000000001E-7</c:v>
                </c:pt>
                <c:pt idx="384">
                  <c:v>1.5760000000000001E-7</c:v>
                </c:pt>
                <c:pt idx="385">
                  <c:v>1.5760000000000001E-7</c:v>
                </c:pt>
                <c:pt idx="386">
                  <c:v>1.5760000000000001E-7</c:v>
                </c:pt>
                <c:pt idx="387">
                  <c:v>1.5760000000000001E-7</c:v>
                </c:pt>
                <c:pt idx="388">
                  <c:v>1.5760000000000001E-7</c:v>
                </c:pt>
                <c:pt idx="389">
                  <c:v>1.5760000000000001E-7</c:v>
                </c:pt>
                <c:pt idx="390">
                  <c:v>1.5760000000000001E-7</c:v>
                </c:pt>
                <c:pt idx="391">
                  <c:v>1.5760000000000001E-7</c:v>
                </c:pt>
                <c:pt idx="392">
                  <c:v>1.5760000000000001E-7</c:v>
                </c:pt>
                <c:pt idx="393">
                  <c:v>1.5760000000000001E-7</c:v>
                </c:pt>
                <c:pt idx="394">
                  <c:v>1.5760000000000001E-7</c:v>
                </c:pt>
                <c:pt idx="395">
                  <c:v>1.5760000000000001E-7</c:v>
                </c:pt>
                <c:pt idx="396">
                  <c:v>1.5760000000000001E-7</c:v>
                </c:pt>
                <c:pt idx="397">
                  <c:v>1.5760000000000001E-7</c:v>
                </c:pt>
                <c:pt idx="398">
                  <c:v>1.5760000000000001E-7</c:v>
                </c:pt>
                <c:pt idx="399">
                  <c:v>1.5760000000000001E-7</c:v>
                </c:pt>
                <c:pt idx="400">
                  <c:v>1.5760000000000001E-7</c:v>
                </c:pt>
                <c:pt idx="401">
                  <c:v>1.5760000000000001E-7</c:v>
                </c:pt>
                <c:pt idx="402">
                  <c:v>1.5760000000000001E-7</c:v>
                </c:pt>
                <c:pt idx="403">
                  <c:v>1.5760000000000001E-7</c:v>
                </c:pt>
                <c:pt idx="404">
                  <c:v>1.5760000000000001E-7</c:v>
                </c:pt>
                <c:pt idx="405">
                  <c:v>1.5760000000000001E-7</c:v>
                </c:pt>
                <c:pt idx="406">
                  <c:v>1.5760000000000001E-7</c:v>
                </c:pt>
                <c:pt idx="407">
                  <c:v>1.5760000000000001E-7</c:v>
                </c:pt>
                <c:pt idx="408">
                  <c:v>1.5760000000000001E-7</c:v>
                </c:pt>
                <c:pt idx="409">
                  <c:v>1.5760000000000001E-7</c:v>
                </c:pt>
                <c:pt idx="410">
                  <c:v>1.5760000000000001E-7</c:v>
                </c:pt>
                <c:pt idx="411">
                  <c:v>1.5760000000000001E-7</c:v>
                </c:pt>
                <c:pt idx="412">
                  <c:v>1.5760000000000001E-7</c:v>
                </c:pt>
                <c:pt idx="413">
                  <c:v>1.5760000000000001E-7</c:v>
                </c:pt>
                <c:pt idx="414">
                  <c:v>1.5760000000000001E-7</c:v>
                </c:pt>
                <c:pt idx="415">
                  <c:v>1.5760000000000001E-7</c:v>
                </c:pt>
                <c:pt idx="416">
                  <c:v>1.5760000000000001E-7</c:v>
                </c:pt>
                <c:pt idx="417">
                  <c:v>1.5760000000000001E-7</c:v>
                </c:pt>
                <c:pt idx="418">
                  <c:v>1.5760000000000001E-7</c:v>
                </c:pt>
                <c:pt idx="419">
                  <c:v>1.5760000000000001E-7</c:v>
                </c:pt>
                <c:pt idx="420">
                  <c:v>1.5760000000000001E-7</c:v>
                </c:pt>
                <c:pt idx="421">
                  <c:v>1.5760000000000001E-7</c:v>
                </c:pt>
                <c:pt idx="422">
                  <c:v>1.5760000000000001E-7</c:v>
                </c:pt>
                <c:pt idx="423">
                  <c:v>1.5760000000000001E-7</c:v>
                </c:pt>
                <c:pt idx="424">
                  <c:v>1.5760000000000001E-7</c:v>
                </c:pt>
                <c:pt idx="425">
                  <c:v>1.5760000000000001E-7</c:v>
                </c:pt>
                <c:pt idx="426">
                  <c:v>1.5760000000000001E-7</c:v>
                </c:pt>
                <c:pt idx="427">
                  <c:v>1.5760000000000001E-7</c:v>
                </c:pt>
                <c:pt idx="428">
                  <c:v>1.5760000000000001E-7</c:v>
                </c:pt>
                <c:pt idx="429">
                  <c:v>1.5760000000000001E-7</c:v>
                </c:pt>
                <c:pt idx="430">
                  <c:v>1.5760000000000001E-7</c:v>
                </c:pt>
                <c:pt idx="431">
                  <c:v>1.5760000000000001E-7</c:v>
                </c:pt>
                <c:pt idx="432">
                  <c:v>1.5760000000000001E-7</c:v>
                </c:pt>
                <c:pt idx="433">
                  <c:v>1.5760000000000001E-7</c:v>
                </c:pt>
                <c:pt idx="434">
                  <c:v>1.5760000000000001E-7</c:v>
                </c:pt>
                <c:pt idx="435">
                  <c:v>1.5760000000000001E-7</c:v>
                </c:pt>
                <c:pt idx="436">
                  <c:v>1.5760000000000001E-7</c:v>
                </c:pt>
                <c:pt idx="437">
                  <c:v>1.5760000000000001E-7</c:v>
                </c:pt>
                <c:pt idx="438">
                  <c:v>1.5760000000000001E-7</c:v>
                </c:pt>
                <c:pt idx="439">
                  <c:v>1.5760000000000001E-7</c:v>
                </c:pt>
                <c:pt idx="440">
                  <c:v>1.5760000000000001E-7</c:v>
                </c:pt>
                <c:pt idx="441">
                  <c:v>1.5760000000000001E-7</c:v>
                </c:pt>
                <c:pt idx="442">
                  <c:v>1.5760000000000001E-7</c:v>
                </c:pt>
                <c:pt idx="443">
                  <c:v>1.5760000000000001E-7</c:v>
                </c:pt>
                <c:pt idx="444">
                  <c:v>1.5760000000000001E-7</c:v>
                </c:pt>
                <c:pt idx="445">
                  <c:v>1.5760000000000001E-7</c:v>
                </c:pt>
                <c:pt idx="446">
                  <c:v>1.5760000000000001E-7</c:v>
                </c:pt>
                <c:pt idx="447">
                  <c:v>1.5760000000000001E-7</c:v>
                </c:pt>
                <c:pt idx="448">
                  <c:v>1.5760000000000001E-7</c:v>
                </c:pt>
                <c:pt idx="449">
                  <c:v>1.5760000000000001E-7</c:v>
                </c:pt>
                <c:pt idx="450">
                  <c:v>1.5760000000000001E-7</c:v>
                </c:pt>
                <c:pt idx="451">
                  <c:v>1.5760000000000001E-7</c:v>
                </c:pt>
                <c:pt idx="452">
                  <c:v>1.5760000000000001E-7</c:v>
                </c:pt>
                <c:pt idx="453">
                  <c:v>1.5760000000000001E-7</c:v>
                </c:pt>
                <c:pt idx="454">
                  <c:v>1.5760000000000001E-7</c:v>
                </c:pt>
                <c:pt idx="455">
                  <c:v>1.5760000000000001E-7</c:v>
                </c:pt>
                <c:pt idx="456">
                  <c:v>1.5760000000000001E-7</c:v>
                </c:pt>
                <c:pt idx="457">
                  <c:v>1.5760000000000001E-7</c:v>
                </c:pt>
                <c:pt idx="458">
                  <c:v>1.5760000000000001E-7</c:v>
                </c:pt>
                <c:pt idx="459">
                  <c:v>1.5760000000000001E-7</c:v>
                </c:pt>
                <c:pt idx="460">
                  <c:v>1.5760000000000001E-7</c:v>
                </c:pt>
                <c:pt idx="461">
                  <c:v>1.5760000000000001E-7</c:v>
                </c:pt>
                <c:pt idx="462">
                  <c:v>1.5760000000000001E-7</c:v>
                </c:pt>
                <c:pt idx="463">
                  <c:v>1.5760000000000001E-7</c:v>
                </c:pt>
                <c:pt idx="464">
                  <c:v>1.5760000000000001E-7</c:v>
                </c:pt>
                <c:pt idx="465">
                  <c:v>1.5760000000000001E-7</c:v>
                </c:pt>
                <c:pt idx="466">
                  <c:v>1.5760000000000001E-7</c:v>
                </c:pt>
                <c:pt idx="467">
                  <c:v>1.5760000000000001E-7</c:v>
                </c:pt>
                <c:pt idx="468">
                  <c:v>1.5760000000000001E-7</c:v>
                </c:pt>
                <c:pt idx="469">
                  <c:v>1.5760000000000001E-7</c:v>
                </c:pt>
                <c:pt idx="470">
                  <c:v>1.5760000000000001E-7</c:v>
                </c:pt>
                <c:pt idx="471">
                  <c:v>1.5760000000000001E-7</c:v>
                </c:pt>
                <c:pt idx="472">
                  <c:v>1.5760000000000001E-7</c:v>
                </c:pt>
                <c:pt idx="473">
                  <c:v>1.5760000000000001E-7</c:v>
                </c:pt>
                <c:pt idx="474">
                  <c:v>1.5760000000000001E-7</c:v>
                </c:pt>
                <c:pt idx="475">
                  <c:v>1.5760000000000001E-7</c:v>
                </c:pt>
                <c:pt idx="476">
                  <c:v>1.5760000000000001E-7</c:v>
                </c:pt>
                <c:pt idx="477">
                  <c:v>1.5760000000000001E-7</c:v>
                </c:pt>
                <c:pt idx="478">
                  <c:v>1.5760000000000001E-7</c:v>
                </c:pt>
                <c:pt idx="479">
                  <c:v>1.5760000000000001E-7</c:v>
                </c:pt>
                <c:pt idx="480">
                  <c:v>1.5760000000000001E-7</c:v>
                </c:pt>
                <c:pt idx="481">
                  <c:v>1.5760000000000001E-7</c:v>
                </c:pt>
                <c:pt idx="482">
                  <c:v>1.5760000000000001E-7</c:v>
                </c:pt>
                <c:pt idx="483">
                  <c:v>1.5760000000000001E-7</c:v>
                </c:pt>
                <c:pt idx="484">
                  <c:v>1.5760000000000001E-7</c:v>
                </c:pt>
                <c:pt idx="485">
                  <c:v>1.5760000000000001E-7</c:v>
                </c:pt>
                <c:pt idx="486">
                  <c:v>1.5760000000000001E-7</c:v>
                </c:pt>
                <c:pt idx="487">
                  <c:v>1.5760000000000001E-7</c:v>
                </c:pt>
                <c:pt idx="488">
                  <c:v>1.5760000000000001E-7</c:v>
                </c:pt>
                <c:pt idx="489">
                  <c:v>1.5760000000000001E-7</c:v>
                </c:pt>
                <c:pt idx="490">
                  <c:v>1.5760000000000001E-7</c:v>
                </c:pt>
                <c:pt idx="491">
                  <c:v>1.5760000000000001E-7</c:v>
                </c:pt>
                <c:pt idx="492">
                  <c:v>1.5760000000000001E-7</c:v>
                </c:pt>
                <c:pt idx="493">
                  <c:v>1.5760000000000001E-7</c:v>
                </c:pt>
                <c:pt idx="494">
                  <c:v>1.5760000000000001E-7</c:v>
                </c:pt>
                <c:pt idx="495">
                  <c:v>1.5760000000000001E-7</c:v>
                </c:pt>
                <c:pt idx="496">
                  <c:v>1.5760000000000001E-7</c:v>
                </c:pt>
                <c:pt idx="497">
                  <c:v>1.5760000000000001E-7</c:v>
                </c:pt>
                <c:pt idx="498">
                  <c:v>1.5760000000000001E-7</c:v>
                </c:pt>
                <c:pt idx="499">
                  <c:v>1.5760000000000001E-7</c:v>
                </c:pt>
                <c:pt idx="500">
                  <c:v>1.5760000000000001E-7</c:v>
                </c:pt>
                <c:pt idx="501">
                  <c:v>1.5760000000000001E-7</c:v>
                </c:pt>
                <c:pt idx="502">
                  <c:v>1.5760000000000001E-7</c:v>
                </c:pt>
                <c:pt idx="503">
                  <c:v>1.5760000000000001E-7</c:v>
                </c:pt>
                <c:pt idx="504">
                  <c:v>1.5760000000000001E-7</c:v>
                </c:pt>
                <c:pt idx="505">
                  <c:v>1.5760000000000001E-7</c:v>
                </c:pt>
                <c:pt idx="506">
                  <c:v>1.5760000000000001E-7</c:v>
                </c:pt>
                <c:pt idx="507">
                  <c:v>1.5760000000000001E-7</c:v>
                </c:pt>
                <c:pt idx="508">
                  <c:v>1.5760000000000001E-7</c:v>
                </c:pt>
                <c:pt idx="509">
                  <c:v>1.5760000000000001E-7</c:v>
                </c:pt>
                <c:pt idx="510">
                  <c:v>1.5760000000000001E-7</c:v>
                </c:pt>
                <c:pt idx="511">
                  <c:v>1.5760000000000001E-7</c:v>
                </c:pt>
                <c:pt idx="512">
                  <c:v>1.5760000000000001E-7</c:v>
                </c:pt>
                <c:pt idx="513">
                  <c:v>1.5760000000000001E-7</c:v>
                </c:pt>
                <c:pt idx="514">
                  <c:v>1.5760000000000001E-7</c:v>
                </c:pt>
                <c:pt idx="515">
                  <c:v>1.5760000000000001E-7</c:v>
                </c:pt>
                <c:pt idx="516">
                  <c:v>1.5760000000000001E-7</c:v>
                </c:pt>
                <c:pt idx="517">
                  <c:v>1.5760000000000001E-7</c:v>
                </c:pt>
                <c:pt idx="518">
                  <c:v>1.5760000000000001E-7</c:v>
                </c:pt>
                <c:pt idx="519">
                  <c:v>1.5760000000000001E-7</c:v>
                </c:pt>
                <c:pt idx="520">
                  <c:v>1.5760000000000001E-7</c:v>
                </c:pt>
                <c:pt idx="521">
                  <c:v>1.5760000000000001E-7</c:v>
                </c:pt>
                <c:pt idx="522">
                  <c:v>1.5760000000000001E-7</c:v>
                </c:pt>
                <c:pt idx="523">
                  <c:v>1.5760000000000001E-7</c:v>
                </c:pt>
                <c:pt idx="524">
                  <c:v>1.5760000000000001E-7</c:v>
                </c:pt>
                <c:pt idx="525">
                  <c:v>1.5760000000000001E-7</c:v>
                </c:pt>
                <c:pt idx="526">
                  <c:v>1.5760000000000001E-7</c:v>
                </c:pt>
                <c:pt idx="527">
                  <c:v>1.5760000000000001E-7</c:v>
                </c:pt>
                <c:pt idx="528">
                  <c:v>1.5760000000000001E-7</c:v>
                </c:pt>
                <c:pt idx="529">
                  <c:v>1.5760000000000001E-7</c:v>
                </c:pt>
                <c:pt idx="530">
                  <c:v>1.5760000000000001E-7</c:v>
                </c:pt>
                <c:pt idx="531">
                  <c:v>1.5760000000000001E-7</c:v>
                </c:pt>
                <c:pt idx="532">
                  <c:v>1.5760000000000001E-7</c:v>
                </c:pt>
                <c:pt idx="533">
                  <c:v>1.5760000000000001E-7</c:v>
                </c:pt>
                <c:pt idx="534">
                  <c:v>1.5760000000000001E-7</c:v>
                </c:pt>
                <c:pt idx="535">
                  <c:v>1.5760000000000001E-7</c:v>
                </c:pt>
                <c:pt idx="536">
                  <c:v>1.5760000000000001E-7</c:v>
                </c:pt>
                <c:pt idx="537">
                  <c:v>1.5760000000000001E-7</c:v>
                </c:pt>
                <c:pt idx="538">
                  <c:v>1.5760000000000001E-7</c:v>
                </c:pt>
                <c:pt idx="539">
                  <c:v>1.5760000000000001E-7</c:v>
                </c:pt>
                <c:pt idx="540">
                  <c:v>1.5760000000000001E-7</c:v>
                </c:pt>
                <c:pt idx="541">
                  <c:v>1.5760000000000001E-7</c:v>
                </c:pt>
                <c:pt idx="542">
                  <c:v>1.5760000000000001E-7</c:v>
                </c:pt>
                <c:pt idx="543">
                  <c:v>1.5760000000000001E-7</c:v>
                </c:pt>
                <c:pt idx="544">
                  <c:v>1.5760000000000001E-7</c:v>
                </c:pt>
                <c:pt idx="545">
                  <c:v>1.5760000000000001E-7</c:v>
                </c:pt>
                <c:pt idx="546">
                  <c:v>1.5760000000000001E-7</c:v>
                </c:pt>
                <c:pt idx="547">
                  <c:v>1.5760000000000001E-7</c:v>
                </c:pt>
                <c:pt idx="548">
                  <c:v>1.5760000000000001E-7</c:v>
                </c:pt>
                <c:pt idx="549">
                  <c:v>1.5760000000000001E-7</c:v>
                </c:pt>
                <c:pt idx="550">
                  <c:v>1.5760000000000001E-7</c:v>
                </c:pt>
                <c:pt idx="551">
                  <c:v>1.5760000000000001E-7</c:v>
                </c:pt>
                <c:pt idx="552">
                  <c:v>1.5760000000000001E-7</c:v>
                </c:pt>
                <c:pt idx="553">
                  <c:v>1.5760000000000001E-7</c:v>
                </c:pt>
                <c:pt idx="554">
                  <c:v>1.5760000000000001E-7</c:v>
                </c:pt>
                <c:pt idx="555">
                  <c:v>1.5760000000000001E-7</c:v>
                </c:pt>
                <c:pt idx="556">
                  <c:v>1.5760000000000001E-7</c:v>
                </c:pt>
                <c:pt idx="557">
                  <c:v>1.5760000000000001E-7</c:v>
                </c:pt>
                <c:pt idx="558">
                  <c:v>1.5760000000000001E-7</c:v>
                </c:pt>
                <c:pt idx="559">
                  <c:v>1.5760000000000001E-7</c:v>
                </c:pt>
                <c:pt idx="560">
                  <c:v>1.5760000000000001E-7</c:v>
                </c:pt>
                <c:pt idx="561">
                  <c:v>1.5760000000000001E-7</c:v>
                </c:pt>
                <c:pt idx="562">
                  <c:v>1.5760000000000001E-7</c:v>
                </c:pt>
                <c:pt idx="563">
                  <c:v>1.5760000000000001E-7</c:v>
                </c:pt>
                <c:pt idx="564">
                  <c:v>1.5760000000000001E-7</c:v>
                </c:pt>
                <c:pt idx="565">
                  <c:v>1.5760000000000001E-7</c:v>
                </c:pt>
                <c:pt idx="566">
                  <c:v>1.5760000000000001E-7</c:v>
                </c:pt>
                <c:pt idx="567">
                  <c:v>1.5760000000000001E-7</c:v>
                </c:pt>
                <c:pt idx="568">
                  <c:v>1.5760000000000001E-7</c:v>
                </c:pt>
                <c:pt idx="569">
                  <c:v>1.5760000000000001E-7</c:v>
                </c:pt>
                <c:pt idx="570">
                  <c:v>1.5760000000000001E-7</c:v>
                </c:pt>
                <c:pt idx="571">
                  <c:v>1.5760000000000001E-7</c:v>
                </c:pt>
                <c:pt idx="572">
                  <c:v>1.5760000000000001E-7</c:v>
                </c:pt>
                <c:pt idx="573">
                  <c:v>1.5760000000000001E-7</c:v>
                </c:pt>
                <c:pt idx="574">
                  <c:v>1.5760000000000001E-7</c:v>
                </c:pt>
                <c:pt idx="575">
                  <c:v>1.5760000000000001E-7</c:v>
                </c:pt>
                <c:pt idx="576">
                  <c:v>1.5760000000000001E-7</c:v>
                </c:pt>
                <c:pt idx="577">
                  <c:v>1.5760000000000001E-7</c:v>
                </c:pt>
                <c:pt idx="578">
                  <c:v>1.5760000000000001E-7</c:v>
                </c:pt>
                <c:pt idx="579">
                  <c:v>1.5760000000000001E-7</c:v>
                </c:pt>
                <c:pt idx="580">
                  <c:v>1.5760000000000001E-7</c:v>
                </c:pt>
                <c:pt idx="581">
                  <c:v>1.5760000000000001E-7</c:v>
                </c:pt>
                <c:pt idx="582">
                  <c:v>1.5760000000000001E-7</c:v>
                </c:pt>
                <c:pt idx="583">
                  <c:v>1.5760000000000001E-7</c:v>
                </c:pt>
                <c:pt idx="584">
                  <c:v>1.5760000000000001E-7</c:v>
                </c:pt>
                <c:pt idx="585">
                  <c:v>1.5760000000000001E-7</c:v>
                </c:pt>
                <c:pt idx="586">
                  <c:v>1.5760000000000001E-7</c:v>
                </c:pt>
                <c:pt idx="587">
                  <c:v>1.5760000000000001E-7</c:v>
                </c:pt>
                <c:pt idx="588">
                  <c:v>1.5760000000000001E-7</c:v>
                </c:pt>
                <c:pt idx="589">
                  <c:v>1.5760000000000001E-7</c:v>
                </c:pt>
                <c:pt idx="590">
                  <c:v>1.5760000000000001E-7</c:v>
                </c:pt>
                <c:pt idx="591">
                  <c:v>1.5760000000000001E-7</c:v>
                </c:pt>
                <c:pt idx="592">
                  <c:v>1.5760000000000001E-7</c:v>
                </c:pt>
                <c:pt idx="593">
                  <c:v>1.5760000000000001E-7</c:v>
                </c:pt>
                <c:pt idx="594">
                  <c:v>1.5760000000000001E-7</c:v>
                </c:pt>
                <c:pt idx="595">
                  <c:v>1.5760000000000001E-7</c:v>
                </c:pt>
                <c:pt idx="596">
                  <c:v>1.5760000000000001E-7</c:v>
                </c:pt>
                <c:pt idx="597">
                  <c:v>1.5760000000000001E-7</c:v>
                </c:pt>
                <c:pt idx="598">
                  <c:v>1.5760000000000001E-7</c:v>
                </c:pt>
                <c:pt idx="599">
                  <c:v>1.5760000000000001E-7</c:v>
                </c:pt>
                <c:pt idx="600">
                  <c:v>1.5760000000000001E-7</c:v>
                </c:pt>
                <c:pt idx="601">
                  <c:v>1.5760000000000001E-7</c:v>
                </c:pt>
                <c:pt idx="602">
                  <c:v>1.5760000000000001E-7</c:v>
                </c:pt>
                <c:pt idx="603">
                  <c:v>1.5760000000000001E-7</c:v>
                </c:pt>
                <c:pt idx="604">
                  <c:v>1.5760000000000001E-7</c:v>
                </c:pt>
                <c:pt idx="605">
                  <c:v>1.5760000000000001E-7</c:v>
                </c:pt>
                <c:pt idx="606">
                  <c:v>1.5760000000000001E-7</c:v>
                </c:pt>
                <c:pt idx="607">
                  <c:v>1.5760000000000001E-7</c:v>
                </c:pt>
                <c:pt idx="608">
                  <c:v>1.5760000000000001E-7</c:v>
                </c:pt>
                <c:pt idx="609">
                  <c:v>1.5760000000000001E-7</c:v>
                </c:pt>
                <c:pt idx="610">
                  <c:v>1.5760000000000001E-7</c:v>
                </c:pt>
                <c:pt idx="611">
                  <c:v>1.5760000000000001E-7</c:v>
                </c:pt>
                <c:pt idx="612">
                  <c:v>1.5760000000000001E-7</c:v>
                </c:pt>
                <c:pt idx="613">
                  <c:v>1.5760000000000001E-7</c:v>
                </c:pt>
                <c:pt idx="614">
                  <c:v>1.5760000000000001E-7</c:v>
                </c:pt>
                <c:pt idx="615">
                  <c:v>1.5760000000000001E-7</c:v>
                </c:pt>
                <c:pt idx="616">
                  <c:v>1.5760000000000001E-7</c:v>
                </c:pt>
                <c:pt idx="617">
                  <c:v>1.5760000000000001E-7</c:v>
                </c:pt>
                <c:pt idx="618">
                  <c:v>1.5760000000000001E-7</c:v>
                </c:pt>
                <c:pt idx="619">
                  <c:v>1.5760000000000001E-7</c:v>
                </c:pt>
                <c:pt idx="620">
                  <c:v>1.5760000000000001E-7</c:v>
                </c:pt>
                <c:pt idx="621">
                  <c:v>1.5760000000000001E-7</c:v>
                </c:pt>
                <c:pt idx="622">
                  <c:v>1.5760000000000001E-7</c:v>
                </c:pt>
                <c:pt idx="623">
                  <c:v>1.5760000000000001E-7</c:v>
                </c:pt>
                <c:pt idx="624">
                  <c:v>1.5760000000000001E-7</c:v>
                </c:pt>
                <c:pt idx="625">
                  <c:v>1.5760000000000001E-7</c:v>
                </c:pt>
                <c:pt idx="626">
                  <c:v>1.5760000000000001E-7</c:v>
                </c:pt>
                <c:pt idx="627">
                  <c:v>1.5760000000000001E-7</c:v>
                </c:pt>
                <c:pt idx="628">
                  <c:v>1.5760000000000001E-7</c:v>
                </c:pt>
                <c:pt idx="629">
                  <c:v>1.5760000000000001E-7</c:v>
                </c:pt>
                <c:pt idx="630">
                  <c:v>1.5760000000000001E-7</c:v>
                </c:pt>
                <c:pt idx="631">
                  <c:v>1.5760000000000001E-7</c:v>
                </c:pt>
                <c:pt idx="632">
                  <c:v>1.5760000000000001E-7</c:v>
                </c:pt>
                <c:pt idx="633">
                  <c:v>1.5760000000000001E-7</c:v>
                </c:pt>
                <c:pt idx="634">
                  <c:v>1.5760000000000001E-7</c:v>
                </c:pt>
                <c:pt idx="635">
                  <c:v>1.5760000000000001E-7</c:v>
                </c:pt>
                <c:pt idx="636">
                  <c:v>1.5760000000000001E-7</c:v>
                </c:pt>
                <c:pt idx="637">
                  <c:v>1.5760000000000001E-7</c:v>
                </c:pt>
                <c:pt idx="638">
                  <c:v>1.5760000000000001E-7</c:v>
                </c:pt>
                <c:pt idx="639">
                  <c:v>1.5760000000000001E-7</c:v>
                </c:pt>
                <c:pt idx="640">
                  <c:v>1.5760000000000001E-7</c:v>
                </c:pt>
                <c:pt idx="641">
                  <c:v>1.5760000000000001E-7</c:v>
                </c:pt>
                <c:pt idx="642">
                  <c:v>1.5760000000000001E-7</c:v>
                </c:pt>
                <c:pt idx="643">
                  <c:v>1.5760000000000001E-7</c:v>
                </c:pt>
                <c:pt idx="644">
                  <c:v>1.5760000000000001E-7</c:v>
                </c:pt>
                <c:pt idx="645">
                  <c:v>1.5760000000000001E-7</c:v>
                </c:pt>
                <c:pt idx="646">
                  <c:v>1.5760000000000001E-7</c:v>
                </c:pt>
                <c:pt idx="647">
                  <c:v>1.5760000000000001E-7</c:v>
                </c:pt>
                <c:pt idx="648">
                  <c:v>1.5760000000000001E-7</c:v>
                </c:pt>
                <c:pt idx="649">
                  <c:v>1.5760000000000001E-7</c:v>
                </c:pt>
                <c:pt idx="650">
                  <c:v>1.5760000000000001E-7</c:v>
                </c:pt>
                <c:pt idx="651">
                  <c:v>1.5760000000000001E-7</c:v>
                </c:pt>
                <c:pt idx="652">
                  <c:v>1.5760000000000001E-7</c:v>
                </c:pt>
                <c:pt idx="653">
                  <c:v>1.5760000000000001E-7</c:v>
                </c:pt>
                <c:pt idx="654">
                  <c:v>1.5760000000000001E-7</c:v>
                </c:pt>
                <c:pt idx="655">
                  <c:v>1.5760000000000001E-7</c:v>
                </c:pt>
                <c:pt idx="656">
                  <c:v>1.5760000000000001E-7</c:v>
                </c:pt>
                <c:pt idx="657">
                  <c:v>1.5760000000000001E-7</c:v>
                </c:pt>
                <c:pt idx="658">
                  <c:v>1.5760000000000001E-7</c:v>
                </c:pt>
                <c:pt idx="659">
                  <c:v>1.5760000000000001E-7</c:v>
                </c:pt>
                <c:pt idx="660">
                  <c:v>1.5760000000000001E-7</c:v>
                </c:pt>
                <c:pt idx="661">
                  <c:v>1.5760000000000001E-7</c:v>
                </c:pt>
                <c:pt idx="662">
                  <c:v>1.5760000000000001E-7</c:v>
                </c:pt>
                <c:pt idx="663">
                  <c:v>1.5760000000000001E-7</c:v>
                </c:pt>
                <c:pt idx="664">
                  <c:v>1.5760000000000001E-7</c:v>
                </c:pt>
                <c:pt idx="665">
                  <c:v>1.5760000000000001E-7</c:v>
                </c:pt>
                <c:pt idx="666">
                  <c:v>1.5760000000000001E-7</c:v>
                </c:pt>
                <c:pt idx="667">
                  <c:v>1.5760000000000001E-7</c:v>
                </c:pt>
                <c:pt idx="668">
                  <c:v>1.5760000000000001E-7</c:v>
                </c:pt>
                <c:pt idx="669">
                  <c:v>1.5760000000000001E-7</c:v>
                </c:pt>
                <c:pt idx="670">
                  <c:v>1.5760000000000001E-7</c:v>
                </c:pt>
                <c:pt idx="671">
                  <c:v>1.5760000000000001E-7</c:v>
                </c:pt>
                <c:pt idx="672">
                  <c:v>1.5760000000000001E-7</c:v>
                </c:pt>
                <c:pt idx="673">
                  <c:v>1.5760000000000001E-7</c:v>
                </c:pt>
                <c:pt idx="674">
                  <c:v>1.5760000000000001E-7</c:v>
                </c:pt>
                <c:pt idx="675">
                  <c:v>1.5760000000000001E-7</c:v>
                </c:pt>
                <c:pt idx="676">
                  <c:v>1.5760000000000001E-7</c:v>
                </c:pt>
                <c:pt idx="677">
                  <c:v>1.5760000000000001E-7</c:v>
                </c:pt>
                <c:pt idx="678">
                  <c:v>1.5760000000000001E-7</c:v>
                </c:pt>
                <c:pt idx="679">
                  <c:v>1.5760000000000001E-7</c:v>
                </c:pt>
                <c:pt idx="680">
                  <c:v>1.5760000000000001E-7</c:v>
                </c:pt>
                <c:pt idx="681">
                  <c:v>1.5760000000000001E-7</c:v>
                </c:pt>
                <c:pt idx="682">
                  <c:v>1.5760000000000001E-7</c:v>
                </c:pt>
                <c:pt idx="683">
                  <c:v>1.5760000000000001E-7</c:v>
                </c:pt>
                <c:pt idx="684">
                  <c:v>1.5760000000000001E-7</c:v>
                </c:pt>
                <c:pt idx="685">
                  <c:v>1.5760000000000001E-7</c:v>
                </c:pt>
                <c:pt idx="686">
                  <c:v>1.5760000000000001E-7</c:v>
                </c:pt>
                <c:pt idx="687">
                  <c:v>1.5760000000000001E-7</c:v>
                </c:pt>
                <c:pt idx="688">
                  <c:v>1.5760000000000001E-7</c:v>
                </c:pt>
                <c:pt idx="689">
                  <c:v>1.5760000000000001E-7</c:v>
                </c:pt>
                <c:pt idx="690">
                  <c:v>1.5760000000000001E-7</c:v>
                </c:pt>
                <c:pt idx="691">
                  <c:v>1.5760000000000001E-7</c:v>
                </c:pt>
                <c:pt idx="692">
                  <c:v>1.5760000000000001E-7</c:v>
                </c:pt>
                <c:pt idx="693">
                  <c:v>1.5760000000000001E-7</c:v>
                </c:pt>
                <c:pt idx="694">
                  <c:v>1.5760000000000001E-7</c:v>
                </c:pt>
                <c:pt idx="695">
                  <c:v>1.5760000000000001E-7</c:v>
                </c:pt>
                <c:pt idx="696">
                  <c:v>1.5760000000000001E-7</c:v>
                </c:pt>
                <c:pt idx="697">
                  <c:v>1.5760000000000001E-7</c:v>
                </c:pt>
                <c:pt idx="698">
                  <c:v>1.5760000000000001E-7</c:v>
                </c:pt>
                <c:pt idx="699">
                  <c:v>1.5760000000000001E-7</c:v>
                </c:pt>
                <c:pt idx="700">
                  <c:v>1.5760000000000001E-7</c:v>
                </c:pt>
                <c:pt idx="701">
                  <c:v>1.5760000000000001E-7</c:v>
                </c:pt>
                <c:pt idx="702">
                  <c:v>1.5760000000000001E-7</c:v>
                </c:pt>
                <c:pt idx="703">
                  <c:v>1.5760000000000001E-7</c:v>
                </c:pt>
                <c:pt idx="704">
                  <c:v>1.5760000000000001E-7</c:v>
                </c:pt>
                <c:pt idx="705">
                  <c:v>1.5760000000000001E-7</c:v>
                </c:pt>
                <c:pt idx="706">
                  <c:v>1.5760000000000001E-7</c:v>
                </c:pt>
                <c:pt idx="707">
                  <c:v>1.5760000000000001E-7</c:v>
                </c:pt>
                <c:pt idx="708">
                  <c:v>1.5760000000000001E-7</c:v>
                </c:pt>
                <c:pt idx="709">
                  <c:v>1.5760000000000001E-7</c:v>
                </c:pt>
                <c:pt idx="710">
                  <c:v>1.5760000000000001E-7</c:v>
                </c:pt>
                <c:pt idx="711">
                  <c:v>1.5760000000000001E-7</c:v>
                </c:pt>
                <c:pt idx="712">
                  <c:v>1.5760000000000001E-7</c:v>
                </c:pt>
                <c:pt idx="713">
                  <c:v>1.5760000000000001E-7</c:v>
                </c:pt>
                <c:pt idx="714">
                  <c:v>1.5760000000000001E-7</c:v>
                </c:pt>
                <c:pt idx="715">
                  <c:v>1.5760000000000001E-7</c:v>
                </c:pt>
                <c:pt idx="716">
                  <c:v>1.5760000000000001E-7</c:v>
                </c:pt>
                <c:pt idx="717">
                  <c:v>1.5760000000000001E-7</c:v>
                </c:pt>
                <c:pt idx="718">
                  <c:v>1.5760000000000001E-7</c:v>
                </c:pt>
                <c:pt idx="719">
                  <c:v>1.5760000000000001E-7</c:v>
                </c:pt>
                <c:pt idx="720">
                  <c:v>1.5760000000000001E-7</c:v>
                </c:pt>
                <c:pt idx="721">
                  <c:v>1.5760000000000001E-7</c:v>
                </c:pt>
                <c:pt idx="722">
                  <c:v>1.5760000000000001E-7</c:v>
                </c:pt>
                <c:pt idx="723">
                  <c:v>1.5760000000000001E-7</c:v>
                </c:pt>
                <c:pt idx="724">
                  <c:v>1.5760000000000001E-7</c:v>
                </c:pt>
                <c:pt idx="725">
                  <c:v>1.5760000000000001E-7</c:v>
                </c:pt>
                <c:pt idx="726">
                  <c:v>1.5760000000000001E-7</c:v>
                </c:pt>
                <c:pt idx="727">
                  <c:v>1.5760000000000001E-7</c:v>
                </c:pt>
                <c:pt idx="728">
                  <c:v>1.5760000000000001E-7</c:v>
                </c:pt>
                <c:pt idx="729">
                  <c:v>1.5760000000000001E-7</c:v>
                </c:pt>
                <c:pt idx="730">
                  <c:v>1.5760000000000001E-7</c:v>
                </c:pt>
                <c:pt idx="731">
                  <c:v>1.5760000000000001E-7</c:v>
                </c:pt>
                <c:pt idx="732">
                  <c:v>1.5760000000000001E-7</c:v>
                </c:pt>
                <c:pt idx="733">
                  <c:v>1.5760000000000001E-7</c:v>
                </c:pt>
                <c:pt idx="734">
                  <c:v>1.5760000000000001E-7</c:v>
                </c:pt>
                <c:pt idx="735">
                  <c:v>1.5760000000000001E-7</c:v>
                </c:pt>
                <c:pt idx="736">
                  <c:v>1.5760000000000001E-7</c:v>
                </c:pt>
                <c:pt idx="737">
                  <c:v>1.5760000000000001E-7</c:v>
                </c:pt>
                <c:pt idx="738">
                  <c:v>1.5760000000000001E-7</c:v>
                </c:pt>
                <c:pt idx="739">
                  <c:v>1.5760000000000001E-7</c:v>
                </c:pt>
                <c:pt idx="740">
                  <c:v>1.5760000000000001E-7</c:v>
                </c:pt>
                <c:pt idx="741">
                  <c:v>1.5760000000000001E-7</c:v>
                </c:pt>
                <c:pt idx="742">
                  <c:v>1.5760000000000001E-7</c:v>
                </c:pt>
                <c:pt idx="743">
                  <c:v>1.5760000000000001E-7</c:v>
                </c:pt>
                <c:pt idx="744">
                  <c:v>1.5760000000000001E-7</c:v>
                </c:pt>
                <c:pt idx="745">
                  <c:v>1.5760000000000001E-7</c:v>
                </c:pt>
                <c:pt idx="746">
                  <c:v>1.5760000000000001E-7</c:v>
                </c:pt>
                <c:pt idx="747">
                  <c:v>1.5760000000000001E-7</c:v>
                </c:pt>
                <c:pt idx="748">
                  <c:v>1.5760000000000001E-7</c:v>
                </c:pt>
                <c:pt idx="749">
                  <c:v>1.5760000000000001E-7</c:v>
                </c:pt>
                <c:pt idx="750">
                  <c:v>1.5760000000000001E-7</c:v>
                </c:pt>
                <c:pt idx="751">
                  <c:v>1.5760000000000001E-7</c:v>
                </c:pt>
                <c:pt idx="752">
                  <c:v>1.5760000000000001E-7</c:v>
                </c:pt>
                <c:pt idx="753">
                  <c:v>1.5760000000000001E-7</c:v>
                </c:pt>
                <c:pt idx="754">
                  <c:v>1.5760000000000001E-7</c:v>
                </c:pt>
                <c:pt idx="755">
                  <c:v>1.5760000000000001E-7</c:v>
                </c:pt>
                <c:pt idx="756">
                  <c:v>1.5760000000000001E-7</c:v>
                </c:pt>
                <c:pt idx="757">
                  <c:v>1.5760000000000001E-7</c:v>
                </c:pt>
                <c:pt idx="758">
                  <c:v>1.5760000000000001E-7</c:v>
                </c:pt>
                <c:pt idx="759">
                  <c:v>1.5760000000000001E-7</c:v>
                </c:pt>
                <c:pt idx="760">
                  <c:v>1.5760000000000001E-7</c:v>
                </c:pt>
                <c:pt idx="761">
                  <c:v>1.5760000000000001E-7</c:v>
                </c:pt>
                <c:pt idx="762">
                  <c:v>1.5760000000000001E-7</c:v>
                </c:pt>
                <c:pt idx="763">
                  <c:v>1.5760000000000001E-7</c:v>
                </c:pt>
                <c:pt idx="764">
                  <c:v>1.5760000000000001E-7</c:v>
                </c:pt>
                <c:pt idx="765">
                  <c:v>1.5760000000000001E-7</c:v>
                </c:pt>
                <c:pt idx="766">
                  <c:v>1.5760000000000001E-7</c:v>
                </c:pt>
                <c:pt idx="767">
                  <c:v>1.5760000000000001E-7</c:v>
                </c:pt>
                <c:pt idx="768">
                  <c:v>1.5760000000000001E-7</c:v>
                </c:pt>
                <c:pt idx="769">
                  <c:v>1.5760000000000001E-7</c:v>
                </c:pt>
                <c:pt idx="770">
                  <c:v>1.5760000000000001E-7</c:v>
                </c:pt>
                <c:pt idx="771">
                  <c:v>1.5760000000000001E-7</c:v>
                </c:pt>
                <c:pt idx="772">
                  <c:v>1.5760000000000001E-7</c:v>
                </c:pt>
                <c:pt idx="773">
                  <c:v>1.5760000000000001E-7</c:v>
                </c:pt>
                <c:pt idx="774">
                  <c:v>1.5760000000000001E-7</c:v>
                </c:pt>
                <c:pt idx="775">
                  <c:v>1.5760000000000001E-7</c:v>
                </c:pt>
                <c:pt idx="776">
                  <c:v>1.5760000000000001E-7</c:v>
                </c:pt>
                <c:pt idx="777">
                  <c:v>1.5760000000000001E-7</c:v>
                </c:pt>
                <c:pt idx="778">
                  <c:v>1.5760000000000001E-7</c:v>
                </c:pt>
                <c:pt idx="779">
                  <c:v>1.5760000000000001E-7</c:v>
                </c:pt>
                <c:pt idx="780">
                  <c:v>1.5760000000000001E-7</c:v>
                </c:pt>
                <c:pt idx="781">
                  <c:v>1.5760000000000001E-7</c:v>
                </c:pt>
                <c:pt idx="782">
                  <c:v>1.5760000000000001E-7</c:v>
                </c:pt>
                <c:pt idx="783">
                  <c:v>1.5760000000000001E-7</c:v>
                </c:pt>
                <c:pt idx="784">
                  <c:v>1.5760000000000001E-7</c:v>
                </c:pt>
                <c:pt idx="785">
                  <c:v>1.5760000000000001E-7</c:v>
                </c:pt>
                <c:pt idx="786">
                  <c:v>1.5760000000000001E-7</c:v>
                </c:pt>
                <c:pt idx="787">
                  <c:v>1.5760000000000001E-7</c:v>
                </c:pt>
                <c:pt idx="788">
                  <c:v>1.5760000000000001E-7</c:v>
                </c:pt>
                <c:pt idx="789">
                  <c:v>1.5760000000000001E-7</c:v>
                </c:pt>
                <c:pt idx="790">
                  <c:v>1.5760000000000001E-7</c:v>
                </c:pt>
                <c:pt idx="791">
                  <c:v>1.5760000000000001E-7</c:v>
                </c:pt>
                <c:pt idx="792">
                  <c:v>1.5760000000000001E-7</c:v>
                </c:pt>
                <c:pt idx="793">
                  <c:v>1.5760000000000001E-7</c:v>
                </c:pt>
                <c:pt idx="794">
                  <c:v>1.5760000000000001E-7</c:v>
                </c:pt>
                <c:pt idx="795">
                  <c:v>1.5760000000000001E-7</c:v>
                </c:pt>
                <c:pt idx="796">
                  <c:v>1.5760000000000001E-7</c:v>
                </c:pt>
                <c:pt idx="797">
                  <c:v>1.5760000000000001E-7</c:v>
                </c:pt>
                <c:pt idx="798">
                  <c:v>1.5760000000000001E-7</c:v>
                </c:pt>
                <c:pt idx="799">
                  <c:v>1.5760000000000001E-7</c:v>
                </c:pt>
                <c:pt idx="800">
                  <c:v>1.5760000000000001E-7</c:v>
                </c:pt>
                <c:pt idx="801">
                  <c:v>1.5760000000000001E-7</c:v>
                </c:pt>
                <c:pt idx="802">
                  <c:v>1.5760000000000001E-7</c:v>
                </c:pt>
                <c:pt idx="803">
                  <c:v>1.5760000000000001E-7</c:v>
                </c:pt>
                <c:pt idx="804">
                  <c:v>1.5760000000000001E-7</c:v>
                </c:pt>
                <c:pt idx="805">
                  <c:v>1.5760000000000001E-7</c:v>
                </c:pt>
                <c:pt idx="806">
                  <c:v>1.5760000000000001E-7</c:v>
                </c:pt>
                <c:pt idx="807">
                  <c:v>1.5760000000000001E-7</c:v>
                </c:pt>
                <c:pt idx="808">
                  <c:v>1.5760000000000001E-7</c:v>
                </c:pt>
                <c:pt idx="809">
                  <c:v>1.5760000000000001E-7</c:v>
                </c:pt>
                <c:pt idx="810">
                  <c:v>1.5760000000000001E-7</c:v>
                </c:pt>
                <c:pt idx="811">
                  <c:v>1.5760000000000001E-7</c:v>
                </c:pt>
                <c:pt idx="812">
                  <c:v>1.5760000000000001E-7</c:v>
                </c:pt>
                <c:pt idx="813">
                  <c:v>1.5760000000000001E-7</c:v>
                </c:pt>
                <c:pt idx="814">
                  <c:v>1.5760000000000001E-7</c:v>
                </c:pt>
                <c:pt idx="815">
                  <c:v>1.5760000000000001E-7</c:v>
                </c:pt>
                <c:pt idx="816">
                  <c:v>1.5760000000000001E-7</c:v>
                </c:pt>
                <c:pt idx="817">
                  <c:v>1.5760000000000001E-7</c:v>
                </c:pt>
                <c:pt idx="818">
                  <c:v>1.5760000000000001E-7</c:v>
                </c:pt>
                <c:pt idx="819">
                  <c:v>1.5760000000000001E-7</c:v>
                </c:pt>
                <c:pt idx="820">
                  <c:v>1.5760000000000001E-7</c:v>
                </c:pt>
                <c:pt idx="821">
                  <c:v>1.5760000000000001E-7</c:v>
                </c:pt>
                <c:pt idx="822">
                  <c:v>1.5760000000000001E-7</c:v>
                </c:pt>
                <c:pt idx="823">
                  <c:v>1.5760000000000001E-7</c:v>
                </c:pt>
                <c:pt idx="824">
                  <c:v>1.5760000000000001E-7</c:v>
                </c:pt>
                <c:pt idx="825">
                  <c:v>1.5760000000000001E-7</c:v>
                </c:pt>
                <c:pt idx="826">
                  <c:v>1.5760000000000001E-7</c:v>
                </c:pt>
                <c:pt idx="827">
                  <c:v>1.5760000000000001E-7</c:v>
                </c:pt>
                <c:pt idx="828">
                  <c:v>1.5760000000000001E-7</c:v>
                </c:pt>
                <c:pt idx="829">
                  <c:v>1.5760000000000001E-7</c:v>
                </c:pt>
                <c:pt idx="830">
                  <c:v>1.5760000000000001E-7</c:v>
                </c:pt>
                <c:pt idx="831">
                  <c:v>1.5760000000000001E-7</c:v>
                </c:pt>
                <c:pt idx="832">
                  <c:v>1.5760000000000001E-7</c:v>
                </c:pt>
                <c:pt idx="833">
                  <c:v>1.5760000000000001E-7</c:v>
                </c:pt>
                <c:pt idx="834">
                  <c:v>1.5760000000000001E-7</c:v>
                </c:pt>
                <c:pt idx="835">
                  <c:v>1.5760000000000001E-7</c:v>
                </c:pt>
                <c:pt idx="836">
                  <c:v>1.5760000000000001E-7</c:v>
                </c:pt>
                <c:pt idx="837">
                  <c:v>1.5760000000000001E-7</c:v>
                </c:pt>
                <c:pt idx="838">
                  <c:v>1.5760000000000001E-7</c:v>
                </c:pt>
                <c:pt idx="839">
                  <c:v>1.5760000000000001E-7</c:v>
                </c:pt>
                <c:pt idx="840">
                  <c:v>1.5760000000000001E-7</c:v>
                </c:pt>
                <c:pt idx="841">
                  <c:v>1.5760000000000001E-7</c:v>
                </c:pt>
                <c:pt idx="842">
                  <c:v>1.5760000000000001E-7</c:v>
                </c:pt>
                <c:pt idx="843">
                  <c:v>1.5760000000000001E-7</c:v>
                </c:pt>
                <c:pt idx="844">
                  <c:v>1.5760000000000001E-7</c:v>
                </c:pt>
                <c:pt idx="845">
                  <c:v>1.5760000000000001E-7</c:v>
                </c:pt>
                <c:pt idx="846">
                  <c:v>1.5760000000000001E-7</c:v>
                </c:pt>
                <c:pt idx="847">
                  <c:v>1.5760000000000001E-7</c:v>
                </c:pt>
                <c:pt idx="848">
                  <c:v>1.5760000000000001E-7</c:v>
                </c:pt>
                <c:pt idx="849">
                  <c:v>1.5760000000000001E-7</c:v>
                </c:pt>
                <c:pt idx="850">
                  <c:v>1.5760000000000001E-7</c:v>
                </c:pt>
                <c:pt idx="851">
                  <c:v>1.5760000000000001E-7</c:v>
                </c:pt>
                <c:pt idx="852">
                  <c:v>1.5760000000000001E-7</c:v>
                </c:pt>
                <c:pt idx="853">
                  <c:v>1.5760000000000001E-7</c:v>
                </c:pt>
                <c:pt idx="854">
                  <c:v>1.5760000000000001E-7</c:v>
                </c:pt>
                <c:pt idx="855">
                  <c:v>1.5760000000000001E-7</c:v>
                </c:pt>
                <c:pt idx="856">
                  <c:v>1.5760000000000001E-7</c:v>
                </c:pt>
                <c:pt idx="857">
                  <c:v>1.5760000000000001E-7</c:v>
                </c:pt>
                <c:pt idx="858">
                  <c:v>1.5760000000000001E-7</c:v>
                </c:pt>
                <c:pt idx="859">
                  <c:v>1.5760000000000001E-7</c:v>
                </c:pt>
                <c:pt idx="860">
                  <c:v>1.5760000000000001E-7</c:v>
                </c:pt>
                <c:pt idx="861">
                  <c:v>1.5760000000000001E-7</c:v>
                </c:pt>
                <c:pt idx="862">
                  <c:v>1.5760000000000001E-7</c:v>
                </c:pt>
                <c:pt idx="863">
                  <c:v>1.5760000000000001E-7</c:v>
                </c:pt>
                <c:pt idx="864">
                  <c:v>1.5760000000000001E-7</c:v>
                </c:pt>
                <c:pt idx="865">
                  <c:v>1.5760000000000001E-7</c:v>
                </c:pt>
                <c:pt idx="866">
                  <c:v>1.5760000000000001E-7</c:v>
                </c:pt>
                <c:pt idx="867">
                  <c:v>1.5760000000000001E-7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F4-41C2-84E4-70585DBCD700}"/>
            </c:ext>
          </c:extLst>
        </c:ser>
        <c:ser>
          <c:idx val="3"/>
          <c:order val="2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8.8339999999999999E-9</c:v>
                </c:pt>
                <c:pt idx="2">
                  <c:v>1.465E-8</c:v>
                </c:pt>
                <c:pt idx="3">
                  <c:v>2.1060000000000001E-8</c:v>
                </c:pt>
                <c:pt idx="4">
                  <c:v>2.7669999999999999E-8</c:v>
                </c:pt>
                <c:pt idx="5">
                  <c:v>3.435E-8</c:v>
                </c:pt>
                <c:pt idx="6">
                  <c:v>4.1070000000000003E-8</c:v>
                </c:pt>
                <c:pt idx="7">
                  <c:v>4.7799999999999998E-8</c:v>
                </c:pt>
                <c:pt idx="8">
                  <c:v>5.4539999999999997E-8</c:v>
                </c:pt>
                <c:pt idx="9">
                  <c:v>6.1280000000000003E-8</c:v>
                </c:pt>
                <c:pt idx="10">
                  <c:v>6.7990000000000002E-8</c:v>
                </c:pt>
                <c:pt idx="11">
                  <c:v>7.4680000000000004E-8</c:v>
                </c:pt>
                <c:pt idx="12">
                  <c:v>8.1320000000000003E-8</c:v>
                </c:pt>
                <c:pt idx="13">
                  <c:v>8.7919999999999996E-8</c:v>
                </c:pt>
                <c:pt idx="14">
                  <c:v>9.4450000000000002E-8</c:v>
                </c:pt>
                <c:pt idx="15">
                  <c:v>1.009E-7</c:v>
                </c:pt>
                <c:pt idx="16">
                  <c:v>1.073E-7</c:v>
                </c:pt>
                <c:pt idx="17">
                  <c:v>1.135E-7</c:v>
                </c:pt>
                <c:pt idx="18">
                  <c:v>1.1969999999999999E-7</c:v>
                </c:pt>
                <c:pt idx="19">
                  <c:v>1.2569999999999999E-7</c:v>
                </c:pt>
                <c:pt idx="20">
                  <c:v>1.3150000000000001E-7</c:v>
                </c:pt>
                <c:pt idx="21">
                  <c:v>1.3720000000000001E-7</c:v>
                </c:pt>
                <c:pt idx="22">
                  <c:v>1.427E-7</c:v>
                </c:pt>
                <c:pt idx="23">
                  <c:v>1.4789999999999999E-7</c:v>
                </c:pt>
                <c:pt idx="24">
                  <c:v>1.5300000000000001E-7</c:v>
                </c:pt>
                <c:pt idx="25">
                  <c:v>1.578E-7</c:v>
                </c:pt>
                <c:pt idx="26">
                  <c:v>1.6229999999999999E-7</c:v>
                </c:pt>
                <c:pt idx="27">
                  <c:v>1.6649999999999999E-7</c:v>
                </c:pt>
                <c:pt idx="28">
                  <c:v>1.7039999999999999E-7</c:v>
                </c:pt>
                <c:pt idx="29">
                  <c:v>1.74E-7</c:v>
                </c:pt>
                <c:pt idx="30">
                  <c:v>1.7730000000000001E-7</c:v>
                </c:pt>
                <c:pt idx="31">
                  <c:v>1.8029999999999999E-7</c:v>
                </c:pt>
                <c:pt idx="32">
                  <c:v>1.829E-7</c:v>
                </c:pt>
                <c:pt idx="33">
                  <c:v>1.8510000000000001E-7</c:v>
                </c:pt>
                <c:pt idx="34">
                  <c:v>1.8699999999999999E-7</c:v>
                </c:pt>
                <c:pt idx="35">
                  <c:v>1.885E-7</c:v>
                </c:pt>
                <c:pt idx="36">
                  <c:v>1.8970000000000001E-7</c:v>
                </c:pt>
                <c:pt idx="37">
                  <c:v>1.906E-7</c:v>
                </c:pt>
                <c:pt idx="38">
                  <c:v>1.91E-7</c:v>
                </c:pt>
                <c:pt idx="39">
                  <c:v>1.9110000000000001E-7</c:v>
                </c:pt>
                <c:pt idx="40">
                  <c:v>1.909E-7</c:v>
                </c:pt>
                <c:pt idx="41">
                  <c:v>1.9040000000000001E-7</c:v>
                </c:pt>
                <c:pt idx="42">
                  <c:v>1.895E-7</c:v>
                </c:pt>
                <c:pt idx="43">
                  <c:v>1.8830000000000001E-7</c:v>
                </c:pt>
                <c:pt idx="44">
                  <c:v>1.8680000000000001E-7</c:v>
                </c:pt>
                <c:pt idx="45">
                  <c:v>1.8510000000000001E-7</c:v>
                </c:pt>
                <c:pt idx="46">
                  <c:v>1.832E-7</c:v>
                </c:pt>
                <c:pt idx="47">
                  <c:v>1.8099999999999999E-7</c:v>
                </c:pt>
                <c:pt idx="48">
                  <c:v>1.786E-7</c:v>
                </c:pt>
                <c:pt idx="49">
                  <c:v>1.761E-7</c:v>
                </c:pt>
                <c:pt idx="50">
                  <c:v>1.734E-7</c:v>
                </c:pt>
                <c:pt idx="51">
                  <c:v>1.7060000000000001E-7</c:v>
                </c:pt>
                <c:pt idx="52">
                  <c:v>1.677E-7</c:v>
                </c:pt>
                <c:pt idx="53">
                  <c:v>1.6470000000000001E-7</c:v>
                </c:pt>
                <c:pt idx="54">
                  <c:v>1.617E-7</c:v>
                </c:pt>
                <c:pt idx="55">
                  <c:v>1.586E-7</c:v>
                </c:pt>
                <c:pt idx="56">
                  <c:v>1.5559999999999999E-7</c:v>
                </c:pt>
                <c:pt idx="57">
                  <c:v>1.525E-7</c:v>
                </c:pt>
                <c:pt idx="58">
                  <c:v>1.4950000000000001E-7</c:v>
                </c:pt>
                <c:pt idx="59">
                  <c:v>1.466E-7</c:v>
                </c:pt>
                <c:pt idx="60">
                  <c:v>1.437E-7</c:v>
                </c:pt>
                <c:pt idx="61">
                  <c:v>1.4100000000000001E-7</c:v>
                </c:pt>
                <c:pt idx="62">
                  <c:v>1.385E-7</c:v>
                </c:pt>
                <c:pt idx="63">
                  <c:v>1.36E-7</c:v>
                </c:pt>
                <c:pt idx="64">
                  <c:v>1.3379999999999999E-7</c:v>
                </c:pt>
                <c:pt idx="65">
                  <c:v>1.3169999999999999E-7</c:v>
                </c:pt>
                <c:pt idx="66">
                  <c:v>1.297E-7</c:v>
                </c:pt>
                <c:pt idx="67">
                  <c:v>1.279E-7</c:v>
                </c:pt>
                <c:pt idx="68">
                  <c:v>1.2620000000000001E-7</c:v>
                </c:pt>
                <c:pt idx="69">
                  <c:v>1.247E-7</c:v>
                </c:pt>
                <c:pt idx="70">
                  <c:v>1.233E-7</c:v>
                </c:pt>
                <c:pt idx="71">
                  <c:v>1.2200000000000001E-7</c:v>
                </c:pt>
                <c:pt idx="72">
                  <c:v>1.2069999999999999E-7</c:v>
                </c:pt>
                <c:pt idx="73">
                  <c:v>1.1960000000000001E-7</c:v>
                </c:pt>
                <c:pt idx="74">
                  <c:v>1.186E-7</c:v>
                </c:pt>
                <c:pt idx="75">
                  <c:v>1.1759999999999999E-7</c:v>
                </c:pt>
                <c:pt idx="76">
                  <c:v>1.168E-7</c:v>
                </c:pt>
                <c:pt idx="77">
                  <c:v>1.161E-7</c:v>
                </c:pt>
                <c:pt idx="78">
                  <c:v>1.154E-7</c:v>
                </c:pt>
                <c:pt idx="79">
                  <c:v>1.149E-7</c:v>
                </c:pt>
                <c:pt idx="80">
                  <c:v>1.1440000000000001E-7</c:v>
                </c:pt>
                <c:pt idx="81">
                  <c:v>1.14E-7</c:v>
                </c:pt>
                <c:pt idx="82">
                  <c:v>1.1370000000000001E-7</c:v>
                </c:pt>
                <c:pt idx="83">
                  <c:v>1.135E-7</c:v>
                </c:pt>
                <c:pt idx="84">
                  <c:v>1.1319999999999999E-7</c:v>
                </c:pt>
                <c:pt idx="85">
                  <c:v>1.131E-7</c:v>
                </c:pt>
                <c:pt idx="86">
                  <c:v>1.129E-7</c:v>
                </c:pt>
                <c:pt idx="87">
                  <c:v>1.128E-7</c:v>
                </c:pt>
                <c:pt idx="88">
                  <c:v>1.126E-7</c:v>
                </c:pt>
                <c:pt idx="89">
                  <c:v>1.1249999999999999E-7</c:v>
                </c:pt>
                <c:pt idx="90">
                  <c:v>1.124E-7</c:v>
                </c:pt>
                <c:pt idx="91">
                  <c:v>1.122E-7</c:v>
                </c:pt>
                <c:pt idx="92">
                  <c:v>1.121E-7</c:v>
                </c:pt>
                <c:pt idx="93">
                  <c:v>1.119E-7</c:v>
                </c:pt>
                <c:pt idx="94">
                  <c:v>1.117E-7</c:v>
                </c:pt>
                <c:pt idx="95">
                  <c:v>1.115E-7</c:v>
                </c:pt>
                <c:pt idx="96">
                  <c:v>1.113E-7</c:v>
                </c:pt>
                <c:pt idx="97">
                  <c:v>1.111E-7</c:v>
                </c:pt>
                <c:pt idx="98">
                  <c:v>1.108E-7</c:v>
                </c:pt>
                <c:pt idx="99">
                  <c:v>1.106E-7</c:v>
                </c:pt>
                <c:pt idx="100">
                  <c:v>1.103E-7</c:v>
                </c:pt>
                <c:pt idx="101">
                  <c:v>1.1000000000000001E-7</c:v>
                </c:pt>
                <c:pt idx="102">
                  <c:v>1.097E-7</c:v>
                </c:pt>
                <c:pt idx="103">
                  <c:v>1.0949999999999999E-7</c:v>
                </c:pt>
                <c:pt idx="104">
                  <c:v>1.092E-7</c:v>
                </c:pt>
                <c:pt idx="105">
                  <c:v>1.089E-7</c:v>
                </c:pt>
                <c:pt idx="106">
                  <c:v>1.0860000000000001E-7</c:v>
                </c:pt>
                <c:pt idx="107">
                  <c:v>1.084E-7</c:v>
                </c:pt>
                <c:pt idx="108">
                  <c:v>1.081E-7</c:v>
                </c:pt>
                <c:pt idx="109">
                  <c:v>1.0789999999999999E-7</c:v>
                </c:pt>
                <c:pt idx="110">
                  <c:v>1.077E-7</c:v>
                </c:pt>
                <c:pt idx="111">
                  <c:v>1.075E-7</c:v>
                </c:pt>
                <c:pt idx="112">
                  <c:v>1.073E-7</c:v>
                </c:pt>
                <c:pt idx="113">
                  <c:v>1.073E-7</c:v>
                </c:pt>
                <c:pt idx="114">
                  <c:v>1.0719999999999999E-7</c:v>
                </c:pt>
                <c:pt idx="115">
                  <c:v>1.073E-7</c:v>
                </c:pt>
                <c:pt idx="116">
                  <c:v>1.075E-7</c:v>
                </c:pt>
                <c:pt idx="117">
                  <c:v>1.078E-7</c:v>
                </c:pt>
                <c:pt idx="118">
                  <c:v>1.082E-7</c:v>
                </c:pt>
                <c:pt idx="119">
                  <c:v>1.089E-7</c:v>
                </c:pt>
                <c:pt idx="120">
                  <c:v>1.098E-7</c:v>
                </c:pt>
                <c:pt idx="121">
                  <c:v>1.1089999999999999E-7</c:v>
                </c:pt>
                <c:pt idx="122">
                  <c:v>1.1230000000000001E-7</c:v>
                </c:pt>
                <c:pt idx="123">
                  <c:v>1.1389999999999999E-7</c:v>
                </c:pt>
                <c:pt idx="124">
                  <c:v>1.158E-7</c:v>
                </c:pt>
                <c:pt idx="125">
                  <c:v>1.179E-7</c:v>
                </c:pt>
                <c:pt idx="126">
                  <c:v>1.1999999999999999E-7</c:v>
                </c:pt>
                <c:pt idx="127">
                  <c:v>1.2209999999999999E-7</c:v>
                </c:pt>
                <c:pt idx="128">
                  <c:v>1.24E-7</c:v>
                </c:pt>
                <c:pt idx="129">
                  <c:v>1.2560000000000001E-7</c:v>
                </c:pt>
                <c:pt idx="130">
                  <c:v>1.2700000000000001E-7</c:v>
                </c:pt>
                <c:pt idx="131">
                  <c:v>1.2800000000000001E-7</c:v>
                </c:pt>
                <c:pt idx="132">
                  <c:v>1.2870000000000001E-7</c:v>
                </c:pt>
                <c:pt idx="133">
                  <c:v>1.2919999999999999E-7</c:v>
                </c:pt>
                <c:pt idx="134">
                  <c:v>1.2940000000000001E-7</c:v>
                </c:pt>
                <c:pt idx="135">
                  <c:v>1.2949999999999999E-7</c:v>
                </c:pt>
                <c:pt idx="136">
                  <c:v>1.2940000000000001E-7</c:v>
                </c:pt>
                <c:pt idx="137">
                  <c:v>1.293E-7</c:v>
                </c:pt>
                <c:pt idx="138">
                  <c:v>1.2910000000000001E-7</c:v>
                </c:pt>
                <c:pt idx="139">
                  <c:v>1.2879999999999999E-7</c:v>
                </c:pt>
                <c:pt idx="140">
                  <c:v>1.2849999999999999E-7</c:v>
                </c:pt>
                <c:pt idx="141">
                  <c:v>1.282E-7</c:v>
                </c:pt>
                <c:pt idx="142">
                  <c:v>1.2779999999999999E-7</c:v>
                </c:pt>
                <c:pt idx="143">
                  <c:v>1.2739999999999999E-7</c:v>
                </c:pt>
                <c:pt idx="144">
                  <c:v>1.2709999999999999E-7</c:v>
                </c:pt>
                <c:pt idx="145">
                  <c:v>1.2669999999999999E-7</c:v>
                </c:pt>
                <c:pt idx="146">
                  <c:v>1.2639999999999999E-7</c:v>
                </c:pt>
                <c:pt idx="147">
                  <c:v>1.261E-7</c:v>
                </c:pt>
                <c:pt idx="148">
                  <c:v>1.2590000000000001E-7</c:v>
                </c:pt>
                <c:pt idx="149">
                  <c:v>1.258E-7</c:v>
                </c:pt>
                <c:pt idx="150">
                  <c:v>1.258E-7</c:v>
                </c:pt>
                <c:pt idx="151">
                  <c:v>1.258E-7</c:v>
                </c:pt>
                <c:pt idx="152">
                  <c:v>1.2599999999999999E-7</c:v>
                </c:pt>
                <c:pt idx="153">
                  <c:v>1.2620000000000001E-7</c:v>
                </c:pt>
                <c:pt idx="154">
                  <c:v>1.2639999999999999E-7</c:v>
                </c:pt>
                <c:pt idx="155">
                  <c:v>1.2669999999999999E-7</c:v>
                </c:pt>
                <c:pt idx="156">
                  <c:v>1.2700000000000001E-7</c:v>
                </c:pt>
                <c:pt idx="157">
                  <c:v>1.2730000000000001E-7</c:v>
                </c:pt>
                <c:pt idx="158">
                  <c:v>1.276E-7</c:v>
                </c:pt>
                <c:pt idx="159">
                  <c:v>1.279E-7</c:v>
                </c:pt>
                <c:pt idx="160">
                  <c:v>1.283E-7</c:v>
                </c:pt>
                <c:pt idx="161">
                  <c:v>1.2870000000000001E-7</c:v>
                </c:pt>
                <c:pt idx="162">
                  <c:v>1.2910000000000001E-7</c:v>
                </c:pt>
                <c:pt idx="163">
                  <c:v>1.2949999999999999E-7</c:v>
                </c:pt>
                <c:pt idx="164">
                  <c:v>1.3E-7</c:v>
                </c:pt>
                <c:pt idx="165">
                  <c:v>1.304E-7</c:v>
                </c:pt>
                <c:pt idx="166">
                  <c:v>1.3089999999999999E-7</c:v>
                </c:pt>
                <c:pt idx="167">
                  <c:v>1.314E-7</c:v>
                </c:pt>
                <c:pt idx="168">
                  <c:v>1.318E-7</c:v>
                </c:pt>
                <c:pt idx="169">
                  <c:v>1.3220000000000001E-7</c:v>
                </c:pt>
                <c:pt idx="170">
                  <c:v>1.3260000000000001E-7</c:v>
                </c:pt>
                <c:pt idx="171">
                  <c:v>1.3300000000000001E-7</c:v>
                </c:pt>
                <c:pt idx="172">
                  <c:v>1.3339999999999999E-7</c:v>
                </c:pt>
                <c:pt idx="173">
                  <c:v>1.3370000000000001E-7</c:v>
                </c:pt>
                <c:pt idx="174">
                  <c:v>1.3400000000000001E-7</c:v>
                </c:pt>
                <c:pt idx="175">
                  <c:v>1.342E-7</c:v>
                </c:pt>
                <c:pt idx="176">
                  <c:v>1.3440000000000001E-7</c:v>
                </c:pt>
                <c:pt idx="177">
                  <c:v>1.3449999999999999E-7</c:v>
                </c:pt>
                <c:pt idx="178">
                  <c:v>1.3470000000000001E-7</c:v>
                </c:pt>
                <c:pt idx="179">
                  <c:v>1.3479999999999999E-7</c:v>
                </c:pt>
                <c:pt idx="180">
                  <c:v>1.349E-7</c:v>
                </c:pt>
                <c:pt idx="181">
                  <c:v>1.349E-7</c:v>
                </c:pt>
                <c:pt idx="182">
                  <c:v>1.35E-7</c:v>
                </c:pt>
                <c:pt idx="183">
                  <c:v>1.3510000000000001E-7</c:v>
                </c:pt>
                <c:pt idx="184">
                  <c:v>1.3510000000000001E-7</c:v>
                </c:pt>
                <c:pt idx="185">
                  <c:v>1.3510000000000001E-7</c:v>
                </c:pt>
                <c:pt idx="186">
                  <c:v>1.3519999999999999E-7</c:v>
                </c:pt>
                <c:pt idx="187">
                  <c:v>1.3519999999999999E-7</c:v>
                </c:pt>
                <c:pt idx="188">
                  <c:v>1.3519999999999999E-7</c:v>
                </c:pt>
                <c:pt idx="189">
                  <c:v>1.3519999999999999E-7</c:v>
                </c:pt>
                <c:pt idx="190">
                  <c:v>1.353E-7</c:v>
                </c:pt>
                <c:pt idx="191">
                  <c:v>1.353E-7</c:v>
                </c:pt>
                <c:pt idx="192">
                  <c:v>1.353E-7</c:v>
                </c:pt>
                <c:pt idx="193">
                  <c:v>1.353E-7</c:v>
                </c:pt>
                <c:pt idx="194">
                  <c:v>1.353E-7</c:v>
                </c:pt>
                <c:pt idx="195">
                  <c:v>1.353E-7</c:v>
                </c:pt>
                <c:pt idx="196">
                  <c:v>1.353E-7</c:v>
                </c:pt>
                <c:pt idx="197">
                  <c:v>1.353E-7</c:v>
                </c:pt>
                <c:pt idx="198">
                  <c:v>1.353E-7</c:v>
                </c:pt>
                <c:pt idx="199">
                  <c:v>1.353E-7</c:v>
                </c:pt>
                <c:pt idx="200">
                  <c:v>1.353E-7</c:v>
                </c:pt>
                <c:pt idx="201">
                  <c:v>1.353E-7</c:v>
                </c:pt>
                <c:pt idx="202">
                  <c:v>1.353E-7</c:v>
                </c:pt>
                <c:pt idx="203">
                  <c:v>1.353E-7</c:v>
                </c:pt>
                <c:pt idx="204">
                  <c:v>1.353E-7</c:v>
                </c:pt>
                <c:pt idx="205">
                  <c:v>1.353E-7</c:v>
                </c:pt>
                <c:pt idx="206">
                  <c:v>1.3540000000000001E-7</c:v>
                </c:pt>
                <c:pt idx="207">
                  <c:v>1.3540000000000001E-7</c:v>
                </c:pt>
                <c:pt idx="208">
                  <c:v>1.3540000000000001E-7</c:v>
                </c:pt>
                <c:pt idx="209">
                  <c:v>1.3540000000000001E-7</c:v>
                </c:pt>
                <c:pt idx="210">
                  <c:v>1.3540000000000001E-7</c:v>
                </c:pt>
                <c:pt idx="211">
                  <c:v>1.3540000000000001E-7</c:v>
                </c:pt>
                <c:pt idx="212">
                  <c:v>1.3540000000000001E-7</c:v>
                </c:pt>
                <c:pt idx="213">
                  <c:v>1.3540000000000001E-7</c:v>
                </c:pt>
                <c:pt idx="214">
                  <c:v>1.3540000000000001E-7</c:v>
                </c:pt>
                <c:pt idx="215">
                  <c:v>1.3540000000000001E-7</c:v>
                </c:pt>
                <c:pt idx="216">
                  <c:v>1.3540000000000001E-7</c:v>
                </c:pt>
                <c:pt idx="217">
                  <c:v>1.3540000000000001E-7</c:v>
                </c:pt>
                <c:pt idx="218">
                  <c:v>1.3540000000000001E-7</c:v>
                </c:pt>
                <c:pt idx="219">
                  <c:v>1.3540000000000001E-7</c:v>
                </c:pt>
                <c:pt idx="220">
                  <c:v>1.3540000000000001E-7</c:v>
                </c:pt>
                <c:pt idx="221">
                  <c:v>1.3540000000000001E-7</c:v>
                </c:pt>
                <c:pt idx="222">
                  <c:v>1.3540000000000001E-7</c:v>
                </c:pt>
                <c:pt idx="223">
                  <c:v>1.3540000000000001E-7</c:v>
                </c:pt>
                <c:pt idx="224">
                  <c:v>1.3540000000000001E-7</c:v>
                </c:pt>
                <c:pt idx="225">
                  <c:v>1.3540000000000001E-7</c:v>
                </c:pt>
                <c:pt idx="226">
                  <c:v>1.3540000000000001E-7</c:v>
                </c:pt>
                <c:pt idx="227">
                  <c:v>1.3540000000000001E-7</c:v>
                </c:pt>
                <c:pt idx="228">
                  <c:v>1.3540000000000001E-7</c:v>
                </c:pt>
                <c:pt idx="229">
                  <c:v>1.3540000000000001E-7</c:v>
                </c:pt>
                <c:pt idx="230">
                  <c:v>1.3540000000000001E-7</c:v>
                </c:pt>
                <c:pt idx="231">
                  <c:v>1.3540000000000001E-7</c:v>
                </c:pt>
                <c:pt idx="232">
                  <c:v>1.3540000000000001E-7</c:v>
                </c:pt>
                <c:pt idx="233">
                  <c:v>1.3540000000000001E-7</c:v>
                </c:pt>
                <c:pt idx="234">
                  <c:v>1.3540000000000001E-7</c:v>
                </c:pt>
                <c:pt idx="235">
                  <c:v>1.3540000000000001E-7</c:v>
                </c:pt>
                <c:pt idx="236">
                  <c:v>1.3540000000000001E-7</c:v>
                </c:pt>
                <c:pt idx="237">
                  <c:v>1.3540000000000001E-7</c:v>
                </c:pt>
                <c:pt idx="238">
                  <c:v>1.3540000000000001E-7</c:v>
                </c:pt>
                <c:pt idx="239">
                  <c:v>1.3540000000000001E-7</c:v>
                </c:pt>
                <c:pt idx="240">
                  <c:v>1.3540000000000001E-7</c:v>
                </c:pt>
                <c:pt idx="241">
                  <c:v>1.3540000000000001E-7</c:v>
                </c:pt>
                <c:pt idx="242">
                  <c:v>1.3540000000000001E-7</c:v>
                </c:pt>
                <c:pt idx="243">
                  <c:v>1.3540000000000001E-7</c:v>
                </c:pt>
                <c:pt idx="244">
                  <c:v>1.3540000000000001E-7</c:v>
                </c:pt>
                <c:pt idx="245">
                  <c:v>1.3540000000000001E-7</c:v>
                </c:pt>
                <c:pt idx="246">
                  <c:v>1.3540000000000001E-7</c:v>
                </c:pt>
                <c:pt idx="247">
                  <c:v>1.3540000000000001E-7</c:v>
                </c:pt>
                <c:pt idx="248">
                  <c:v>1.3540000000000001E-7</c:v>
                </c:pt>
                <c:pt idx="249">
                  <c:v>1.3540000000000001E-7</c:v>
                </c:pt>
                <c:pt idx="250">
                  <c:v>1.3540000000000001E-7</c:v>
                </c:pt>
                <c:pt idx="251">
                  <c:v>1.3540000000000001E-7</c:v>
                </c:pt>
                <c:pt idx="252">
                  <c:v>1.3540000000000001E-7</c:v>
                </c:pt>
                <c:pt idx="253">
                  <c:v>1.3540000000000001E-7</c:v>
                </c:pt>
                <c:pt idx="254">
                  <c:v>1.3540000000000001E-7</c:v>
                </c:pt>
                <c:pt idx="255">
                  <c:v>1.3540000000000001E-7</c:v>
                </c:pt>
                <c:pt idx="256">
                  <c:v>1.3540000000000001E-7</c:v>
                </c:pt>
                <c:pt idx="257">
                  <c:v>1.3540000000000001E-7</c:v>
                </c:pt>
                <c:pt idx="258">
                  <c:v>1.3540000000000001E-7</c:v>
                </c:pt>
                <c:pt idx="259">
                  <c:v>1.3540000000000001E-7</c:v>
                </c:pt>
                <c:pt idx="260">
                  <c:v>1.3540000000000001E-7</c:v>
                </c:pt>
                <c:pt idx="261">
                  <c:v>1.3540000000000001E-7</c:v>
                </c:pt>
                <c:pt idx="262">
                  <c:v>1.3540000000000001E-7</c:v>
                </c:pt>
                <c:pt idx="263">
                  <c:v>1.3540000000000001E-7</c:v>
                </c:pt>
                <c:pt idx="264">
                  <c:v>1.3540000000000001E-7</c:v>
                </c:pt>
                <c:pt idx="265">
                  <c:v>1.3540000000000001E-7</c:v>
                </c:pt>
                <c:pt idx="266">
                  <c:v>1.3540000000000001E-7</c:v>
                </c:pt>
                <c:pt idx="267">
                  <c:v>1.3540000000000001E-7</c:v>
                </c:pt>
                <c:pt idx="268">
                  <c:v>1.3540000000000001E-7</c:v>
                </c:pt>
                <c:pt idx="269">
                  <c:v>1.3540000000000001E-7</c:v>
                </c:pt>
                <c:pt idx="270">
                  <c:v>1.3540000000000001E-7</c:v>
                </c:pt>
                <c:pt idx="271">
                  <c:v>1.3540000000000001E-7</c:v>
                </c:pt>
                <c:pt idx="272">
                  <c:v>1.3540000000000001E-7</c:v>
                </c:pt>
                <c:pt idx="273">
                  <c:v>1.3540000000000001E-7</c:v>
                </c:pt>
                <c:pt idx="274">
                  <c:v>1.3540000000000001E-7</c:v>
                </c:pt>
                <c:pt idx="275">
                  <c:v>1.3540000000000001E-7</c:v>
                </c:pt>
                <c:pt idx="276">
                  <c:v>1.3540000000000001E-7</c:v>
                </c:pt>
                <c:pt idx="277">
                  <c:v>1.3540000000000001E-7</c:v>
                </c:pt>
                <c:pt idx="278">
                  <c:v>1.3540000000000001E-7</c:v>
                </c:pt>
                <c:pt idx="279">
                  <c:v>1.3540000000000001E-7</c:v>
                </c:pt>
                <c:pt idx="280">
                  <c:v>1.3540000000000001E-7</c:v>
                </c:pt>
                <c:pt idx="281">
                  <c:v>1.3540000000000001E-7</c:v>
                </c:pt>
                <c:pt idx="282">
                  <c:v>1.3540000000000001E-7</c:v>
                </c:pt>
                <c:pt idx="283">
                  <c:v>1.3540000000000001E-7</c:v>
                </c:pt>
                <c:pt idx="284">
                  <c:v>1.3540000000000001E-7</c:v>
                </c:pt>
                <c:pt idx="285">
                  <c:v>1.3540000000000001E-7</c:v>
                </c:pt>
                <c:pt idx="286">
                  <c:v>1.3540000000000001E-7</c:v>
                </c:pt>
                <c:pt idx="287">
                  <c:v>1.3540000000000001E-7</c:v>
                </c:pt>
                <c:pt idx="288">
                  <c:v>1.3540000000000001E-7</c:v>
                </c:pt>
                <c:pt idx="289">
                  <c:v>1.3540000000000001E-7</c:v>
                </c:pt>
                <c:pt idx="290">
                  <c:v>1.3540000000000001E-7</c:v>
                </c:pt>
                <c:pt idx="291">
                  <c:v>1.3540000000000001E-7</c:v>
                </c:pt>
                <c:pt idx="292">
                  <c:v>1.3540000000000001E-7</c:v>
                </c:pt>
                <c:pt idx="293">
                  <c:v>1.3540000000000001E-7</c:v>
                </c:pt>
                <c:pt idx="294">
                  <c:v>1.3540000000000001E-7</c:v>
                </c:pt>
                <c:pt idx="295">
                  <c:v>1.3540000000000001E-7</c:v>
                </c:pt>
                <c:pt idx="296">
                  <c:v>1.3540000000000001E-7</c:v>
                </c:pt>
                <c:pt idx="297">
                  <c:v>1.3540000000000001E-7</c:v>
                </c:pt>
                <c:pt idx="298">
                  <c:v>1.3540000000000001E-7</c:v>
                </c:pt>
                <c:pt idx="299">
                  <c:v>1.3540000000000001E-7</c:v>
                </c:pt>
                <c:pt idx="300">
                  <c:v>1.3540000000000001E-7</c:v>
                </c:pt>
                <c:pt idx="301">
                  <c:v>1.3540000000000001E-7</c:v>
                </c:pt>
                <c:pt idx="302">
                  <c:v>1.3540000000000001E-7</c:v>
                </c:pt>
                <c:pt idx="303">
                  <c:v>1.3540000000000001E-7</c:v>
                </c:pt>
                <c:pt idx="304">
                  <c:v>1.3540000000000001E-7</c:v>
                </c:pt>
                <c:pt idx="305">
                  <c:v>1.3540000000000001E-7</c:v>
                </c:pt>
                <c:pt idx="306">
                  <c:v>1.3540000000000001E-7</c:v>
                </c:pt>
                <c:pt idx="307">
                  <c:v>1.3540000000000001E-7</c:v>
                </c:pt>
                <c:pt idx="308">
                  <c:v>1.3540000000000001E-7</c:v>
                </c:pt>
                <c:pt idx="309">
                  <c:v>1.3540000000000001E-7</c:v>
                </c:pt>
                <c:pt idx="310">
                  <c:v>1.3540000000000001E-7</c:v>
                </c:pt>
                <c:pt idx="311">
                  <c:v>1.3540000000000001E-7</c:v>
                </c:pt>
                <c:pt idx="312">
                  <c:v>1.3540000000000001E-7</c:v>
                </c:pt>
                <c:pt idx="313">
                  <c:v>1.3540000000000001E-7</c:v>
                </c:pt>
                <c:pt idx="314">
                  <c:v>1.3540000000000001E-7</c:v>
                </c:pt>
                <c:pt idx="315">
                  <c:v>1.3540000000000001E-7</c:v>
                </c:pt>
                <c:pt idx="316">
                  <c:v>1.3540000000000001E-7</c:v>
                </c:pt>
                <c:pt idx="317">
                  <c:v>1.3540000000000001E-7</c:v>
                </c:pt>
                <c:pt idx="318">
                  <c:v>1.3540000000000001E-7</c:v>
                </c:pt>
                <c:pt idx="319">
                  <c:v>1.3540000000000001E-7</c:v>
                </c:pt>
                <c:pt idx="320">
                  <c:v>1.3540000000000001E-7</c:v>
                </c:pt>
                <c:pt idx="321">
                  <c:v>1.3540000000000001E-7</c:v>
                </c:pt>
                <c:pt idx="322">
                  <c:v>1.3540000000000001E-7</c:v>
                </c:pt>
                <c:pt idx="323">
                  <c:v>1.3540000000000001E-7</c:v>
                </c:pt>
                <c:pt idx="324">
                  <c:v>1.3540000000000001E-7</c:v>
                </c:pt>
                <c:pt idx="325">
                  <c:v>1.3540000000000001E-7</c:v>
                </c:pt>
                <c:pt idx="326">
                  <c:v>1.3540000000000001E-7</c:v>
                </c:pt>
                <c:pt idx="327">
                  <c:v>1.3540000000000001E-7</c:v>
                </c:pt>
                <c:pt idx="328">
                  <c:v>1.3540000000000001E-7</c:v>
                </c:pt>
                <c:pt idx="329">
                  <c:v>1.3540000000000001E-7</c:v>
                </c:pt>
                <c:pt idx="330">
                  <c:v>1.3540000000000001E-7</c:v>
                </c:pt>
                <c:pt idx="331">
                  <c:v>1.3540000000000001E-7</c:v>
                </c:pt>
                <c:pt idx="332">
                  <c:v>1.3540000000000001E-7</c:v>
                </c:pt>
                <c:pt idx="333">
                  <c:v>1.3540000000000001E-7</c:v>
                </c:pt>
                <c:pt idx="334">
                  <c:v>1.3540000000000001E-7</c:v>
                </c:pt>
                <c:pt idx="335">
                  <c:v>1.3540000000000001E-7</c:v>
                </c:pt>
                <c:pt idx="336">
                  <c:v>1.3540000000000001E-7</c:v>
                </c:pt>
                <c:pt idx="337">
                  <c:v>1.3540000000000001E-7</c:v>
                </c:pt>
                <c:pt idx="338">
                  <c:v>1.3540000000000001E-7</c:v>
                </c:pt>
                <c:pt idx="339">
                  <c:v>1.3540000000000001E-7</c:v>
                </c:pt>
                <c:pt idx="340">
                  <c:v>1.3540000000000001E-7</c:v>
                </c:pt>
                <c:pt idx="341">
                  <c:v>1.3540000000000001E-7</c:v>
                </c:pt>
                <c:pt idx="342">
                  <c:v>1.3540000000000001E-7</c:v>
                </c:pt>
                <c:pt idx="343">
                  <c:v>1.3540000000000001E-7</c:v>
                </c:pt>
                <c:pt idx="344">
                  <c:v>1.3540000000000001E-7</c:v>
                </c:pt>
                <c:pt idx="345">
                  <c:v>1.3540000000000001E-7</c:v>
                </c:pt>
                <c:pt idx="346">
                  <c:v>1.3540000000000001E-7</c:v>
                </c:pt>
                <c:pt idx="347">
                  <c:v>1.3540000000000001E-7</c:v>
                </c:pt>
                <c:pt idx="348">
                  <c:v>1.3540000000000001E-7</c:v>
                </c:pt>
                <c:pt idx="349">
                  <c:v>1.3540000000000001E-7</c:v>
                </c:pt>
                <c:pt idx="350">
                  <c:v>1.3540000000000001E-7</c:v>
                </c:pt>
                <c:pt idx="351">
                  <c:v>1.3540000000000001E-7</c:v>
                </c:pt>
                <c:pt idx="352">
                  <c:v>1.3540000000000001E-7</c:v>
                </c:pt>
                <c:pt idx="353">
                  <c:v>1.3540000000000001E-7</c:v>
                </c:pt>
                <c:pt idx="354">
                  <c:v>1.3540000000000001E-7</c:v>
                </c:pt>
                <c:pt idx="355">
                  <c:v>1.3540000000000001E-7</c:v>
                </c:pt>
                <c:pt idx="356">
                  <c:v>1.3540000000000001E-7</c:v>
                </c:pt>
                <c:pt idx="357">
                  <c:v>1.3540000000000001E-7</c:v>
                </c:pt>
                <c:pt idx="358">
                  <c:v>1.3540000000000001E-7</c:v>
                </c:pt>
                <c:pt idx="359">
                  <c:v>1.3540000000000001E-7</c:v>
                </c:pt>
                <c:pt idx="360">
                  <c:v>1.3540000000000001E-7</c:v>
                </c:pt>
                <c:pt idx="361">
                  <c:v>1.3540000000000001E-7</c:v>
                </c:pt>
                <c:pt idx="362">
                  <c:v>1.3540000000000001E-7</c:v>
                </c:pt>
                <c:pt idx="363">
                  <c:v>1.3540000000000001E-7</c:v>
                </c:pt>
                <c:pt idx="364">
                  <c:v>1.3540000000000001E-7</c:v>
                </c:pt>
                <c:pt idx="365">
                  <c:v>1.3540000000000001E-7</c:v>
                </c:pt>
                <c:pt idx="366">
                  <c:v>1.3540000000000001E-7</c:v>
                </c:pt>
                <c:pt idx="367">
                  <c:v>1.3540000000000001E-7</c:v>
                </c:pt>
                <c:pt idx="368">
                  <c:v>1.3540000000000001E-7</c:v>
                </c:pt>
                <c:pt idx="369">
                  <c:v>1.3540000000000001E-7</c:v>
                </c:pt>
                <c:pt idx="370">
                  <c:v>1.3540000000000001E-7</c:v>
                </c:pt>
                <c:pt idx="371">
                  <c:v>1.3540000000000001E-7</c:v>
                </c:pt>
                <c:pt idx="372">
                  <c:v>1.3540000000000001E-7</c:v>
                </c:pt>
                <c:pt idx="373">
                  <c:v>1.3540000000000001E-7</c:v>
                </c:pt>
                <c:pt idx="374">
                  <c:v>1.3540000000000001E-7</c:v>
                </c:pt>
                <c:pt idx="375">
                  <c:v>1.3540000000000001E-7</c:v>
                </c:pt>
                <c:pt idx="376">
                  <c:v>1.3540000000000001E-7</c:v>
                </c:pt>
                <c:pt idx="377">
                  <c:v>1.3540000000000001E-7</c:v>
                </c:pt>
                <c:pt idx="378">
                  <c:v>1.3540000000000001E-7</c:v>
                </c:pt>
                <c:pt idx="379">
                  <c:v>1.3540000000000001E-7</c:v>
                </c:pt>
                <c:pt idx="380">
                  <c:v>1.3540000000000001E-7</c:v>
                </c:pt>
                <c:pt idx="381">
                  <c:v>1.3540000000000001E-7</c:v>
                </c:pt>
                <c:pt idx="382">
                  <c:v>1.3540000000000001E-7</c:v>
                </c:pt>
                <c:pt idx="383">
                  <c:v>1.3540000000000001E-7</c:v>
                </c:pt>
                <c:pt idx="384">
                  <c:v>1.3540000000000001E-7</c:v>
                </c:pt>
                <c:pt idx="385">
                  <c:v>1.3540000000000001E-7</c:v>
                </c:pt>
                <c:pt idx="386">
                  <c:v>1.3540000000000001E-7</c:v>
                </c:pt>
                <c:pt idx="387">
                  <c:v>1.3540000000000001E-7</c:v>
                </c:pt>
                <c:pt idx="388">
                  <c:v>1.3540000000000001E-7</c:v>
                </c:pt>
                <c:pt idx="389">
                  <c:v>1.3540000000000001E-7</c:v>
                </c:pt>
                <c:pt idx="390">
                  <c:v>1.3540000000000001E-7</c:v>
                </c:pt>
                <c:pt idx="391">
                  <c:v>1.3540000000000001E-7</c:v>
                </c:pt>
                <c:pt idx="392">
                  <c:v>1.3540000000000001E-7</c:v>
                </c:pt>
                <c:pt idx="393">
                  <c:v>1.3540000000000001E-7</c:v>
                </c:pt>
                <c:pt idx="394">
                  <c:v>1.3540000000000001E-7</c:v>
                </c:pt>
                <c:pt idx="395">
                  <c:v>1.3540000000000001E-7</c:v>
                </c:pt>
                <c:pt idx="396">
                  <c:v>1.3540000000000001E-7</c:v>
                </c:pt>
                <c:pt idx="397">
                  <c:v>1.3540000000000001E-7</c:v>
                </c:pt>
                <c:pt idx="398">
                  <c:v>1.3540000000000001E-7</c:v>
                </c:pt>
                <c:pt idx="399">
                  <c:v>1.3540000000000001E-7</c:v>
                </c:pt>
                <c:pt idx="400">
                  <c:v>1.3540000000000001E-7</c:v>
                </c:pt>
                <c:pt idx="401">
                  <c:v>1.3540000000000001E-7</c:v>
                </c:pt>
                <c:pt idx="402">
                  <c:v>1.3540000000000001E-7</c:v>
                </c:pt>
                <c:pt idx="403">
                  <c:v>1.3540000000000001E-7</c:v>
                </c:pt>
                <c:pt idx="404">
                  <c:v>1.3540000000000001E-7</c:v>
                </c:pt>
                <c:pt idx="405">
                  <c:v>1.3540000000000001E-7</c:v>
                </c:pt>
                <c:pt idx="406">
                  <c:v>1.3540000000000001E-7</c:v>
                </c:pt>
                <c:pt idx="407">
                  <c:v>1.3540000000000001E-7</c:v>
                </c:pt>
                <c:pt idx="408">
                  <c:v>1.3540000000000001E-7</c:v>
                </c:pt>
                <c:pt idx="409">
                  <c:v>1.3540000000000001E-7</c:v>
                </c:pt>
                <c:pt idx="410">
                  <c:v>1.3540000000000001E-7</c:v>
                </c:pt>
                <c:pt idx="411">
                  <c:v>1.3540000000000001E-7</c:v>
                </c:pt>
                <c:pt idx="412">
                  <c:v>1.3540000000000001E-7</c:v>
                </c:pt>
                <c:pt idx="413">
                  <c:v>1.3540000000000001E-7</c:v>
                </c:pt>
                <c:pt idx="414">
                  <c:v>1.3540000000000001E-7</c:v>
                </c:pt>
                <c:pt idx="415">
                  <c:v>1.3540000000000001E-7</c:v>
                </c:pt>
                <c:pt idx="416">
                  <c:v>1.3540000000000001E-7</c:v>
                </c:pt>
                <c:pt idx="417">
                  <c:v>1.3540000000000001E-7</c:v>
                </c:pt>
                <c:pt idx="418">
                  <c:v>1.3540000000000001E-7</c:v>
                </c:pt>
                <c:pt idx="419">
                  <c:v>1.3540000000000001E-7</c:v>
                </c:pt>
                <c:pt idx="420">
                  <c:v>1.3540000000000001E-7</c:v>
                </c:pt>
                <c:pt idx="421">
                  <c:v>1.3540000000000001E-7</c:v>
                </c:pt>
                <c:pt idx="422">
                  <c:v>1.3540000000000001E-7</c:v>
                </c:pt>
                <c:pt idx="423">
                  <c:v>1.3540000000000001E-7</c:v>
                </c:pt>
                <c:pt idx="424">
                  <c:v>1.3540000000000001E-7</c:v>
                </c:pt>
                <c:pt idx="425">
                  <c:v>1.3540000000000001E-7</c:v>
                </c:pt>
                <c:pt idx="426">
                  <c:v>1.3540000000000001E-7</c:v>
                </c:pt>
                <c:pt idx="427">
                  <c:v>1.3540000000000001E-7</c:v>
                </c:pt>
                <c:pt idx="428">
                  <c:v>1.3540000000000001E-7</c:v>
                </c:pt>
                <c:pt idx="429">
                  <c:v>1.3540000000000001E-7</c:v>
                </c:pt>
                <c:pt idx="430">
                  <c:v>1.3540000000000001E-7</c:v>
                </c:pt>
                <c:pt idx="431">
                  <c:v>1.3540000000000001E-7</c:v>
                </c:pt>
                <c:pt idx="432">
                  <c:v>1.3540000000000001E-7</c:v>
                </c:pt>
                <c:pt idx="433">
                  <c:v>1.3540000000000001E-7</c:v>
                </c:pt>
                <c:pt idx="434">
                  <c:v>1.3540000000000001E-7</c:v>
                </c:pt>
                <c:pt idx="435">
                  <c:v>1.3540000000000001E-7</c:v>
                </c:pt>
                <c:pt idx="436">
                  <c:v>1.3540000000000001E-7</c:v>
                </c:pt>
                <c:pt idx="437">
                  <c:v>1.3540000000000001E-7</c:v>
                </c:pt>
                <c:pt idx="438">
                  <c:v>1.3540000000000001E-7</c:v>
                </c:pt>
                <c:pt idx="439">
                  <c:v>1.3540000000000001E-7</c:v>
                </c:pt>
                <c:pt idx="440">
                  <c:v>1.3540000000000001E-7</c:v>
                </c:pt>
                <c:pt idx="441">
                  <c:v>1.3540000000000001E-7</c:v>
                </c:pt>
                <c:pt idx="442">
                  <c:v>1.3540000000000001E-7</c:v>
                </c:pt>
                <c:pt idx="443">
                  <c:v>1.3540000000000001E-7</c:v>
                </c:pt>
                <c:pt idx="444">
                  <c:v>1.3540000000000001E-7</c:v>
                </c:pt>
                <c:pt idx="445">
                  <c:v>1.3540000000000001E-7</c:v>
                </c:pt>
                <c:pt idx="446">
                  <c:v>1.3540000000000001E-7</c:v>
                </c:pt>
                <c:pt idx="447">
                  <c:v>1.3540000000000001E-7</c:v>
                </c:pt>
                <c:pt idx="448">
                  <c:v>1.3540000000000001E-7</c:v>
                </c:pt>
                <c:pt idx="449">
                  <c:v>1.3540000000000001E-7</c:v>
                </c:pt>
                <c:pt idx="450">
                  <c:v>1.3540000000000001E-7</c:v>
                </c:pt>
                <c:pt idx="451">
                  <c:v>1.3540000000000001E-7</c:v>
                </c:pt>
                <c:pt idx="452">
                  <c:v>1.3540000000000001E-7</c:v>
                </c:pt>
                <c:pt idx="453">
                  <c:v>1.3540000000000001E-7</c:v>
                </c:pt>
                <c:pt idx="454">
                  <c:v>1.3540000000000001E-7</c:v>
                </c:pt>
                <c:pt idx="455">
                  <c:v>1.3540000000000001E-7</c:v>
                </c:pt>
                <c:pt idx="456">
                  <c:v>1.3540000000000001E-7</c:v>
                </c:pt>
                <c:pt idx="457">
                  <c:v>1.3540000000000001E-7</c:v>
                </c:pt>
                <c:pt idx="458">
                  <c:v>1.3540000000000001E-7</c:v>
                </c:pt>
                <c:pt idx="459">
                  <c:v>1.3540000000000001E-7</c:v>
                </c:pt>
                <c:pt idx="460">
                  <c:v>1.3540000000000001E-7</c:v>
                </c:pt>
                <c:pt idx="461">
                  <c:v>1.3540000000000001E-7</c:v>
                </c:pt>
                <c:pt idx="462">
                  <c:v>1.3540000000000001E-7</c:v>
                </c:pt>
                <c:pt idx="463">
                  <c:v>1.3540000000000001E-7</c:v>
                </c:pt>
                <c:pt idx="464">
                  <c:v>1.3540000000000001E-7</c:v>
                </c:pt>
                <c:pt idx="465">
                  <c:v>1.3540000000000001E-7</c:v>
                </c:pt>
                <c:pt idx="466">
                  <c:v>1.3540000000000001E-7</c:v>
                </c:pt>
                <c:pt idx="467">
                  <c:v>1.3540000000000001E-7</c:v>
                </c:pt>
                <c:pt idx="468">
                  <c:v>1.3540000000000001E-7</c:v>
                </c:pt>
                <c:pt idx="469">
                  <c:v>1.3540000000000001E-7</c:v>
                </c:pt>
                <c:pt idx="470">
                  <c:v>1.3540000000000001E-7</c:v>
                </c:pt>
                <c:pt idx="471">
                  <c:v>1.3540000000000001E-7</c:v>
                </c:pt>
                <c:pt idx="472">
                  <c:v>1.3540000000000001E-7</c:v>
                </c:pt>
                <c:pt idx="473">
                  <c:v>1.3540000000000001E-7</c:v>
                </c:pt>
                <c:pt idx="474">
                  <c:v>1.3540000000000001E-7</c:v>
                </c:pt>
                <c:pt idx="475">
                  <c:v>1.3540000000000001E-7</c:v>
                </c:pt>
                <c:pt idx="476">
                  <c:v>1.3540000000000001E-7</c:v>
                </c:pt>
                <c:pt idx="477">
                  <c:v>1.3540000000000001E-7</c:v>
                </c:pt>
                <c:pt idx="478">
                  <c:v>1.3540000000000001E-7</c:v>
                </c:pt>
                <c:pt idx="479">
                  <c:v>1.3540000000000001E-7</c:v>
                </c:pt>
                <c:pt idx="480">
                  <c:v>1.3540000000000001E-7</c:v>
                </c:pt>
                <c:pt idx="481">
                  <c:v>1.3540000000000001E-7</c:v>
                </c:pt>
                <c:pt idx="482">
                  <c:v>1.3540000000000001E-7</c:v>
                </c:pt>
                <c:pt idx="483">
                  <c:v>1.3540000000000001E-7</c:v>
                </c:pt>
                <c:pt idx="484">
                  <c:v>1.3540000000000001E-7</c:v>
                </c:pt>
                <c:pt idx="485">
                  <c:v>1.3540000000000001E-7</c:v>
                </c:pt>
                <c:pt idx="486">
                  <c:v>1.3540000000000001E-7</c:v>
                </c:pt>
                <c:pt idx="487">
                  <c:v>1.3540000000000001E-7</c:v>
                </c:pt>
                <c:pt idx="488">
                  <c:v>1.3540000000000001E-7</c:v>
                </c:pt>
                <c:pt idx="489">
                  <c:v>1.3540000000000001E-7</c:v>
                </c:pt>
                <c:pt idx="490">
                  <c:v>1.3540000000000001E-7</c:v>
                </c:pt>
                <c:pt idx="491">
                  <c:v>1.3540000000000001E-7</c:v>
                </c:pt>
                <c:pt idx="492">
                  <c:v>1.3540000000000001E-7</c:v>
                </c:pt>
                <c:pt idx="493">
                  <c:v>1.3540000000000001E-7</c:v>
                </c:pt>
                <c:pt idx="494">
                  <c:v>1.3540000000000001E-7</c:v>
                </c:pt>
                <c:pt idx="495">
                  <c:v>1.3540000000000001E-7</c:v>
                </c:pt>
                <c:pt idx="496">
                  <c:v>1.3540000000000001E-7</c:v>
                </c:pt>
                <c:pt idx="497">
                  <c:v>1.3540000000000001E-7</c:v>
                </c:pt>
                <c:pt idx="498">
                  <c:v>1.3540000000000001E-7</c:v>
                </c:pt>
                <c:pt idx="499">
                  <c:v>1.3540000000000001E-7</c:v>
                </c:pt>
                <c:pt idx="500">
                  <c:v>1.3540000000000001E-7</c:v>
                </c:pt>
                <c:pt idx="501">
                  <c:v>1.3540000000000001E-7</c:v>
                </c:pt>
                <c:pt idx="502">
                  <c:v>1.3540000000000001E-7</c:v>
                </c:pt>
                <c:pt idx="503">
                  <c:v>1.3540000000000001E-7</c:v>
                </c:pt>
                <c:pt idx="504">
                  <c:v>1.3540000000000001E-7</c:v>
                </c:pt>
                <c:pt idx="505">
                  <c:v>1.3540000000000001E-7</c:v>
                </c:pt>
                <c:pt idx="506">
                  <c:v>1.3540000000000001E-7</c:v>
                </c:pt>
                <c:pt idx="507">
                  <c:v>1.3540000000000001E-7</c:v>
                </c:pt>
                <c:pt idx="508">
                  <c:v>1.3540000000000001E-7</c:v>
                </c:pt>
                <c:pt idx="509">
                  <c:v>1.3540000000000001E-7</c:v>
                </c:pt>
                <c:pt idx="510">
                  <c:v>1.3540000000000001E-7</c:v>
                </c:pt>
                <c:pt idx="511">
                  <c:v>1.3540000000000001E-7</c:v>
                </c:pt>
                <c:pt idx="512">
                  <c:v>1.3540000000000001E-7</c:v>
                </c:pt>
                <c:pt idx="513">
                  <c:v>1.3540000000000001E-7</c:v>
                </c:pt>
                <c:pt idx="514">
                  <c:v>1.3540000000000001E-7</c:v>
                </c:pt>
                <c:pt idx="515">
                  <c:v>1.3540000000000001E-7</c:v>
                </c:pt>
                <c:pt idx="516">
                  <c:v>1.3540000000000001E-7</c:v>
                </c:pt>
                <c:pt idx="517">
                  <c:v>1.3540000000000001E-7</c:v>
                </c:pt>
                <c:pt idx="518">
                  <c:v>1.3540000000000001E-7</c:v>
                </c:pt>
                <c:pt idx="519">
                  <c:v>1.3540000000000001E-7</c:v>
                </c:pt>
                <c:pt idx="520">
                  <c:v>1.3540000000000001E-7</c:v>
                </c:pt>
                <c:pt idx="521">
                  <c:v>1.3540000000000001E-7</c:v>
                </c:pt>
                <c:pt idx="522">
                  <c:v>1.3540000000000001E-7</c:v>
                </c:pt>
                <c:pt idx="523">
                  <c:v>1.3540000000000001E-7</c:v>
                </c:pt>
                <c:pt idx="524">
                  <c:v>1.3540000000000001E-7</c:v>
                </c:pt>
                <c:pt idx="525">
                  <c:v>1.3540000000000001E-7</c:v>
                </c:pt>
                <c:pt idx="526">
                  <c:v>1.3540000000000001E-7</c:v>
                </c:pt>
                <c:pt idx="527">
                  <c:v>1.3540000000000001E-7</c:v>
                </c:pt>
                <c:pt idx="528">
                  <c:v>1.3540000000000001E-7</c:v>
                </c:pt>
                <c:pt idx="529">
                  <c:v>1.3540000000000001E-7</c:v>
                </c:pt>
                <c:pt idx="530">
                  <c:v>1.3540000000000001E-7</c:v>
                </c:pt>
                <c:pt idx="531">
                  <c:v>1.3540000000000001E-7</c:v>
                </c:pt>
                <c:pt idx="532">
                  <c:v>1.3540000000000001E-7</c:v>
                </c:pt>
                <c:pt idx="533">
                  <c:v>1.3540000000000001E-7</c:v>
                </c:pt>
                <c:pt idx="534">
                  <c:v>1.3540000000000001E-7</c:v>
                </c:pt>
                <c:pt idx="535">
                  <c:v>1.3540000000000001E-7</c:v>
                </c:pt>
                <c:pt idx="536">
                  <c:v>1.3540000000000001E-7</c:v>
                </c:pt>
                <c:pt idx="537">
                  <c:v>1.3540000000000001E-7</c:v>
                </c:pt>
                <c:pt idx="538">
                  <c:v>1.3540000000000001E-7</c:v>
                </c:pt>
                <c:pt idx="539">
                  <c:v>1.3540000000000001E-7</c:v>
                </c:pt>
                <c:pt idx="540">
                  <c:v>1.3540000000000001E-7</c:v>
                </c:pt>
                <c:pt idx="541">
                  <c:v>1.3540000000000001E-7</c:v>
                </c:pt>
                <c:pt idx="542">
                  <c:v>1.3540000000000001E-7</c:v>
                </c:pt>
                <c:pt idx="543">
                  <c:v>1.3540000000000001E-7</c:v>
                </c:pt>
                <c:pt idx="544">
                  <c:v>1.3540000000000001E-7</c:v>
                </c:pt>
                <c:pt idx="545">
                  <c:v>1.3540000000000001E-7</c:v>
                </c:pt>
                <c:pt idx="546">
                  <c:v>1.3540000000000001E-7</c:v>
                </c:pt>
                <c:pt idx="547">
                  <c:v>1.3540000000000001E-7</c:v>
                </c:pt>
                <c:pt idx="548">
                  <c:v>1.3540000000000001E-7</c:v>
                </c:pt>
                <c:pt idx="549">
                  <c:v>1.3540000000000001E-7</c:v>
                </c:pt>
                <c:pt idx="550">
                  <c:v>1.3540000000000001E-7</c:v>
                </c:pt>
                <c:pt idx="551">
                  <c:v>1.3540000000000001E-7</c:v>
                </c:pt>
                <c:pt idx="552">
                  <c:v>1.3540000000000001E-7</c:v>
                </c:pt>
                <c:pt idx="553">
                  <c:v>1.3540000000000001E-7</c:v>
                </c:pt>
                <c:pt idx="554">
                  <c:v>1.3540000000000001E-7</c:v>
                </c:pt>
                <c:pt idx="555">
                  <c:v>1.3540000000000001E-7</c:v>
                </c:pt>
                <c:pt idx="556">
                  <c:v>1.3540000000000001E-7</c:v>
                </c:pt>
                <c:pt idx="557">
                  <c:v>1.3540000000000001E-7</c:v>
                </c:pt>
                <c:pt idx="558">
                  <c:v>1.3540000000000001E-7</c:v>
                </c:pt>
                <c:pt idx="559">
                  <c:v>1.3540000000000001E-7</c:v>
                </c:pt>
                <c:pt idx="560">
                  <c:v>1.3540000000000001E-7</c:v>
                </c:pt>
                <c:pt idx="561">
                  <c:v>1.3540000000000001E-7</c:v>
                </c:pt>
                <c:pt idx="562">
                  <c:v>1.3540000000000001E-7</c:v>
                </c:pt>
                <c:pt idx="563">
                  <c:v>1.3540000000000001E-7</c:v>
                </c:pt>
                <c:pt idx="564">
                  <c:v>1.3540000000000001E-7</c:v>
                </c:pt>
                <c:pt idx="565">
                  <c:v>1.3540000000000001E-7</c:v>
                </c:pt>
                <c:pt idx="566">
                  <c:v>1.3540000000000001E-7</c:v>
                </c:pt>
                <c:pt idx="567">
                  <c:v>1.3540000000000001E-7</c:v>
                </c:pt>
                <c:pt idx="568">
                  <c:v>1.3540000000000001E-7</c:v>
                </c:pt>
                <c:pt idx="569">
                  <c:v>1.3540000000000001E-7</c:v>
                </c:pt>
                <c:pt idx="570">
                  <c:v>1.3540000000000001E-7</c:v>
                </c:pt>
                <c:pt idx="571">
                  <c:v>1.3540000000000001E-7</c:v>
                </c:pt>
                <c:pt idx="572">
                  <c:v>1.3540000000000001E-7</c:v>
                </c:pt>
                <c:pt idx="573">
                  <c:v>1.3540000000000001E-7</c:v>
                </c:pt>
                <c:pt idx="574">
                  <c:v>1.3540000000000001E-7</c:v>
                </c:pt>
                <c:pt idx="575">
                  <c:v>1.3540000000000001E-7</c:v>
                </c:pt>
                <c:pt idx="576">
                  <c:v>1.3540000000000001E-7</c:v>
                </c:pt>
                <c:pt idx="577">
                  <c:v>1.3540000000000001E-7</c:v>
                </c:pt>
                <c:pt idx="578">
                  <c:v>1.3540000000000001E-7</c:v>
                </c:pt>
                <c:pt idx="579">
                  <c:v>1.3540000000000001E-7</c:v>
                </c:pt>
                <c:pt idx="580">
                  <c:v>1.3540000000000001E-7</c:v>
                </c:pt>
                <c:pt idx="581">
                  <c:v>1.3540000000000001E-7</c:v>
                </c:pt>
                <c:pt idx="582">
                  <c:v>1.3540000000000001E-7</c:v>
                </c:pt>
                <c:pt idx="583">
                  <c:v>1.3540000000000001E-7</c:v>
                </c:pt>
                <c:pt idx="584">
                  <c:v>1.3540000000000001E-7</c:v>
                </c:pt>
                <c:pt idx="585">
                  <c:v>1.3540000000000001E-7</c:v>
                </c:pt>
                <c:pt idx="586">
                  <c:v>1.3540000000000001E-7</c:v>
                </c:pt>
                <c:pt idx="587">
                  <c:v>1.3540000000000001E-7</c:v>
                </c:pt>
                <c:pt idx="588">
                  <c:v>1.3540000000000001E-7</c:v>
                </c:pt>
                <c:pt idx="589">
                  <c:v>1.3540000000000001E-7</c:v>
                </c:pt>
                <c:pt idx="590">
                  <c:v>1.3540000000000001E-7</c:v>
                </c:pt>
                <c:pt idx="591">
                  <c:v>1.3540000000000001E-7</c:v>
                </c:pt>
                <c:pt idx="592">
                  <c:v>1.3540000000000001E-7</c:v>
                </c:pt>
                <c:pt idx="593">
                  <c:v>1.3540000000000001E-7</c:v>
                </c:pt>
                <c:pt idx="594">
                  <c:v>1.3540000000000001E-7</c:v>
                </c:pt>
                <c:pt idx="595">
                  <c:v>1.3540000000000001E-7</c:v>
                </c:pt>
                <c:pt idx="596">
                  <c:v>1.3540000000000001E-7</c:v>
                </c:pt>
                <c:pt idx="597">
                  <c:v>1.3540000000000001E-7</c:v>
                </c:pt>
                <c:pt idx="598">
                  <c:v>1.3540000000000001E-7</c:v>
                </c:pt>
                <c:pt idx="599">
                  <c:v>1.3540000000000001E-7</c:v>
                </c:pt>
                <c:pt idx="600">
                  <c:v>1.3540000000000001E-7</c:v>
                </c:pt>
                <c:pt idx="601">
                  <c:v>1.3540000000000001E-7</c:v>
                </c:pt>
                <c:pt idx="602">
                  <c:v>1.3540000000000001E-7</c:v>
                </c:pt>
                <c:pt idx="603">
                  <c:v>1.3540000000000001E-7</c:v>
                </c:pt>
                <c:pt idx="604">
                  <c:v>1.3540000000000001E-7</c:v>
                </c:pt>
                <c:pt idx="605">
                  <c:v>1.3540000000000001E-7</c:v>
                </c:pt>
                <c:pt idx="606">
                  <c:v>1.3540000000000001E-7</c:v>
                </c:pt>
                <c:pt idx="607">
                  <c:v>1.3540000000000001E-7</c:v>
                </c:pt>
                <c:pt idx="608">
                  <c:v>1.3540000000000001E-7</c:v>
                </c:pt>
                <c:pt idx="609">
                  <c:v>1.353E-7</c:v>
                </c:pt>
                <c:pt idx="610">
                  <c:v>1.353E-7</c:v>
                </c:pt>
                <c:pt idx="611">
                  <c:v>1.353E-7</c:v>
                </c:pt>
                <c:pt idx="612">
                  <c:v>1.353E-7</c:v>
                </c:pt>
                <c:pt idx="613">
                  <c:v>1.353E-7</c:v>
                </c:pt>
                <c:pt idx="614">
                  <c:v>1.353E-7</c:v>
                </c:pt>
                <c:pt idx="615">
                  <c:v>1.353E-7</c:v>
                </c:pt>
                <c:pt idx="616">
                  <c:v>1.353E-7</c:v>
                </c:pt>
                <c:pt idx="617">
                  <c:v>1.353E-7</c:v>
                </c:pt>
                <c:pt idx="618">
                  <c:v>1.353E-7</c:v>
                </c:pt>
                <c:pt idx="619">
                  <c:v>1.353E-7</c:v>
                </c:pt>
                <c:pt idx="620">
                  <c:v>1.353E-7</c:v>
                </c:pt>
                <c:pt idx="621">
                  <c:v>1.353E-7</c:v>
                </c:pt>
                <c:pt idx="622">
                  <c:v>1.353E-7</c:v>
                </c:pt>
                <c:pt idx="623">
                  <c:v>1.353E-7</c:v>
                </c:pt>
                <c:pt idx="624">
                  <c:v>1.353E-7</c:v>
                </c:pt>
                <c:pt idx="625">
                  <c:v>1.353E-7</c:v>
                </c:pt>
                <c:pt idx="626">
                  <c:v>1.353E-7</c:v>
                </c:pt>
                <c:pt idx="627">
                  <c:v>1.353E-7</c:v>
                </c:pt>
                <c:pt idx="628">
                  <c:v>1.353E-7</c:v>
                </c:pt>
                <c:pt idx="629">
                  <c:v>1.353E-7</c:v>
                </c:pt>
                <c:pt idx="630">
                  <c:v>1.353E-7</c:v>
                </c:pt>
                <c:pt idx="631">
                  <c:v>1.353E-7</c:v>
                </c:pt>
                <c:pt idx="632">
                  <c:v>1.353E-7</c:v>
                </c:pt>
                <c:pt idx="633">
                  <c:v>1.353E-7</c:v>
                </c:pt>
                <c:pt idx="634">
                  <c:v>1.353E-7</c:v>
                </c:pt>
                <c:pt idx="635">
                  <c:v>1.353E-7</c:v>
                </c:pt>
                <c:pt idx="636">
                  <c:v>1.353E-7</c:v>
                </c:pt>
                <c:pt idx="637">
                  <c:v>1.353E-7</c:v>
                </c:pt>
                <c:pt idx="638">
                  <c:v>1.353E-7</c:v>
                </c:pt>
                <c:pt idx="639">
                  <c:v>1.353E-7</c:v>
                </c:pt>
                <c:pt idx="640">
                  <c:v>1.353E-7</c:v>
                </c:pt>
                <c:pt idx="641">
                  <c:v>1.353E-7</c:v>
                </c:pt>
                <c:pt idx="642">
                  <c:v>1.353E-7</c:v>
                </c:pt>
                <c:pt idx="643">
                  <c:v>1.353E-7</c:v>
                </c:pt>
                <c:pt idx="644">
                  <c:v>1.353E-7</c:v>
                </c:pt>
                <c:pt idx="645">
                  <c:v>1.353E-7</c:v>
                </c:pt>
                <c:pt idx="646">
                  <c:v>1.353E-7</c:v>
                </c:pt>
                <c:pt idx="647">
                  <c:v>1.353E-7</c:v>
                </c:pt>
                <c:pt idx="648">
                  <c:v>1.353E-7</c:v>
                </c:pt>
                <c:pt idx="649">
                  <c:v>1.353E-7</c:v>
                </c:pt>
                <c:pt idx="650">
                  <c:v>1.353E-7</c:v>
                </c:pt>
                <c:pt idx="651">
                  <c:v>1.353E-7</c:v>
                </c:pt>
                <c:pt idx="652">
                  <c:v>1.353E-7</c:v>
                </c:pt>
                <c:pt idx="653">
                  <c:v>1.353E-7</c:v>
                </c:pt>
                <c:pt idx="654">
                  <c:v>1.353E-7</c:v>
                </c:pt>
                <c:pt idx="655">
                  <c:v>1.353E-7</c:v>
                </c:pt>
                <c:pt idx="656">
                  <c:v>1.353E-7</c:v>
                </c:pt>
                <c:pt idx="657">
                  <c:v>1.353E-7</c:v>
                </c:pt>
                <c:pt idx="658">
                  <c:v>1.353E-7</c:v>
                </c:pt>
                <c:pt idx="659">
                  <c:v>1.353E-7</c:v>
                </c:pt>
                <c:pt idx="660">
                  <c:v>1.353E-7</c:v>
                </c:pt>
                <c:pt idx="661">
                  <c:v>1.353E-7</c:v>
                </c:pt>
                <c:pt idx="662">
                  <c:v>1.353E-7</c:v>
                </c:pt>
                <c:pt idx="663">
                  <c:v>1.353E-7</c:v>
                </c:pt>
                <c:pt idx="664">
                  <c:v>1.353E-7</c:v>
                </c:pt>
                <c:pt idx="665">
                  <c:v>1.353E-7</c:v>
                </c:pt>
                <c:pt idx="666">
                  <c:v>1.353E-7</c:v>
                </c:pt>
                <c:pt idx="667">
                  <c:v>1.353E-7</c:v>
                </c:pt>
                <c:pt idx="668">
                  <c:v>1.353E-7</c:v>
                </c:pt>
                <c:pt idx="669">
                  <c:v>1.353E-7</c:v>
                </c:pt>
                <c:pt idx="670">
                  <c:v>1.353E-7</c:v>
                </c:pt>
                <c:pt idx="671">
                  <c:v>1.353E-7</c:v>
                </c:pt>
                <c:pt idx="672">
                  <c:v>1.353E-7</c:v>
                </c:pt>
                <c:pt idx="673">
                  <c:v>1.353E-7</c:v>
                </c:pt>
                <c:pt idx="674">
                  <c:v>1.353E-7</c:v>
                </c:pt>
                <c:pt idx="675">
                  <c:v>1.353E-7</c:v>
                </c:pt>
                <c:pt idx="676">
                  <c:v>1.353E-7</c:v>
                </c:pt>
                <c:pt idx="677">
                  <c:v>1.353E-7</c:v>
                </c:pt>
                <c:pt idx="678">
                  <c:v>1.353E-7</c:v>
                </c:pt>
                <c:pt idx="679">
                  <c:v>1.353E-7</c:v>
                </c:pt>
                <c:pt idx="680">
                  <c:v>1.353E-7</c:v>
                </c:pt>
                <c:pt idx="681">
                  <c:v>1.353E-7</c:v>
                </c:pt>
                <c:pt idx="682">
                  <c:v>1.353E-7</c:v>
                </c:pt>
                <c:pt idx="683">
                  <c:v>1.353E-7</c:v>
                </c:pt>
                <c:pt idx="684">
                  <c:v>1.353E-7</c:v>
                </c:pt>
                <c:pt idx="685">
                  <c:v>1.353E-7</c:v>
                </c:pt>
                <c:pt idx="686">
                  <c:v>1.353E-7</c:v>
                </c:pt>
                <c:pt idx="687">
                  <c:v>1.353E-7</c:v>
                </c:pt>
                <c:pt idx="688">
                  <c:v>1.353E-7</c:v>
                </c:pt>
                <c:pt idx="689">
                  <c:v>1.353E-7</c:v>
                </c:pt>
                <c:pt idx="690">
                  <c:v>1.353E-7</c:v>
                </c:pt>
                <c:pt idx="691">
                  <c:v>1.353E-7</c:v>
                </c:pt>
                <c:pt idx="692">
                  <c:v>1.353E-7</c:v>
                </c:pt>
                <c:pt idx="693">
                  <c:v>1.353E-7</c:v>
                </c:pt>
                <c:pt idx="694">
                  <c:v>1.353E-7</c:v>
                </c:pt>
                <c:pt idx="695">
                  <c:v>1.353E-7</c:v>
                </c:pt>
                <c:pt idx="696">
                  <c:v>1.353E-7</c:v>
                </c:pt>
                <c:pt idx="697">
                  <c:v>1.353E-7</c:v>
                </c:pt>
                <c:pt idx="698">
                  <c:v>1.353E-7</c:v>
                </c:pt>
                <c:pt idx="699">
                  <c:v>1.353E-7</c:v>
                </c:pt>
                <c:pt idx="700">
                  <c:v>1.353E-7</c:v>
                </c:pt>
                <c:pt idx="701">
                  <c:v>1.353E-7</c:v>
                </c:pt>
                <c:pt idx="702">
                  <c:v>1.353E-7</c:v>
                </c:pt>
                <c:pt idx="703">
                  <c:v>1.353E-7</c:v>
                </c:pt>
                <c:pt idx="704">
                  <c:v>1.353E-7</c:v>
                </c:pt>
                <c:pt idx="705">
                  <c:v>1.353E-7</c:v>
                </c:pt>
                <c:pt idx="706">
                  <c:v>1.353E-7</c:v>
                </c:pt>
                <c:pt idx="707">
                  <c:v>1.353E-7</c:v>
                </c:pt>
                <c:pt idx="708">
                  <c:v>1.353E-7</c:v>
                </c:pt>
                <c:pt idx="709">
                  <c:v>1.353E-7</c:v>
                </c:pt>
                <c:pt idx="710">
                  <c:v>1.353E-7</c:v>
                </c:pt>
                <c:pt idx="711">
                  <c:v>1.353E-7</c:v>
                </c:pt>
                <c:pt idx="712">
                  <c:v>1.353E-7</c:v>
                </c:pt>
                <c:pt idx="713">
                  <c:v>1.353E-7</c:v>
                </c:pt>
                <c:pt idx="714">
                  <c:v>1.353E-7</c:v>
                </c:pt>
                <c:pt idx="715">
                  <c:v>1.353E-7</c:v>
                </c:pt>
                <c:pt idx="716">
                  <c:v>1.353E-7</c:v>
                </c:pt>
                <c:pt idx="717">
                  <c:v>1.353E-7</c:v>
                </c:pt>
                <c:pt idx="718">
                  <c:v>1.353E-7</c:v>
                </c:pt>
                <c:pt idx="719">
                  <c:v>1.353E-7</c:v>
                </c:pt>
                <c:pt idx="720">
                  <c:v>1.353E-7</c:v>
                </c:pt>
                <c:pt idx="721">
                  <c:v>1.353E-7</c:v>
                </c:pt>
                <c:pt idx="722">
                  <c:v>1.353E-7</c:v>
                </c:pt>
                <c:pt idx="723">
                  <c:v>1.353E-7</c:v>
                </c:pt>
                <c:pt idx="724">
                  <c:v>1.353E-7</c:v>
                </c:pt>
                <c:pt idx="725">
                  <c:v>1.353E-7</c:v>
                </c:pt>
                <c:pt idx="726">
                  <c:v>1.353E-7</c:v>
                </c:pt>
                <c:pt idx="727">
                  <c:v>1.353E-7</c:v>
                </c:pt>
                <c:pt idx="728">
                  <c:v>1.353E-7</c:v>
                </c:pt>
                <c:pt idx="729">
                  <c:v>1.353E-7</c:v>
                </c:pt>
                <c:pt idx="730">
                  <c:v>1.353E-7</c:v>
                </c:pt>
                <c:pt idx="731">
                  <c:v>1.353E-7</c:v>
                </c:pt>
                <c:pt idx="732">
                  <c:v>1.353E-7</c:v>
                </c:pt>
                <c:pt idx="733">
                  <c:v>1.353E-7</c:v>
                </c:pt>
                <c:pt idx="734">
                  <c:v>1.353E-7</c:v>
                </c:pt>
                <c:pt idx="735">
                  <c:v>1.353E-7</c:v>
                </c:pt>
                <c:pt idx="736">
                  <c:v>1.353E-7</c:v>
                </c:pt>
                <c:pt idx="737">
                  <c:v>1.353E-7</c:v>
                </c:pt>
                <c:pt idx="738">
                  <c:v>1.353E-7</c:v>
                </c:pt>
                <c:pt idx="739">
                  <c:v>1.353E-7</c:v>
                </c:pt>
                <c:pt idx="740">
                  <c:v>1.353E-7</c:v>
                </c:pt>
                <c:pt idx="741">
                  <c:v>1.353E-7</c:v>
                </c:pt>
                <c:pt idx="742">
                  <c:v>1.353E-7</c:v>
                </c:pt>
                <c:pt idx="743">
                  <c:v>1.353E-7</c:v>
                </c:pt>
                <c:pt idx="744">
                  <c:v>1.353E-7</c:v>
                </c:pt>
                <c:pt idx="745">
                  <c:v>1.353E-7</c:v>
                </c:pt>
                <c:pt idx="746">
                  <c:v>1.353E-7</c:v>
                </c:pt>
                <c:pt idx="747">
                  <c:v>1.353E-7</c:v>
                </c:pt>
                <c:pt idx="748">
                  <c:v>1.353E-7</c:v>
                </c:pt>
                <c:pt idx="749">
                  <c:v>1.353E-7</c:v>
                </c:pt>
                <c:pt idx="750">
                  <c:v>1.353E-7</c:v>
                </c:pt>
                <c:pt idx="751">
                  <c:v>1.353E-7</c:v>
                </c:pt>
                <c:pt idx="752">
                  <c:v>1.353E-7</c:v>
                </c:pt>
                <c:pt idx="753">
                  <c:v>1.353E-7</c:v>
                </c:pt>
                <c:pt idx="754">
                  <c:v>1.353E-7</c:v>
                </c:pt>
                <c:pt idx="755">
                  <c:v>1.353E-7</c:v>
                </c:pt>
                <c:pt idx="756">
                  <c:v>1.353E-7</c:v>
                </c:pt>
                <c:pt idx="757">
                  <c:v>1.353E-7</c:v>
                </c:pt>
                <c:pt idx="758">
                  <c:v>1.353E-7</c:v>
                </c:pt>
                <c:pt idx="759">
                  <c:v>1.353E-7</c:v>
                </c:pt>
                <c:pt idx="760">
                  <c:v>1.353E-7</c:v>
                </c:pt>
                <c:pt idx="761">
                  <c:v>1.353E-7</c:v>
                </c:pt>
                <c:pt idx="762">
                  <c:v>1.353E-7</c:v>
                </c:pt>
                <c:pt idx="763">
                  <c:v>1.353E-7</c:v>
                </c:pt>
                <c:pt idx="764">
                  <c:v>1.353E-7</c:v>
                </c:pt>
                <c:pt idx="765">
                  <c:v>1.353E-7</c:v>
                </c:pt>
                <c:pt idx="766">
                  <c:v>1.353E-7</c:v>
                </c:pt>
                <c:pt idx="767">
                  <c:v>1.353E-7</c:v>
                </c:pt>
                <c:pt idx="768">
                  <c:v>1.353E-7</c:v>
                </c:pt>
                <c:pt idx="769">
                  <c:v>1.353E-7</c:v>
                </c:pt>
                <c:pt idx="770">
                  <c:v>1.353E-7</c:v>
                </c:pt>
                <c:pt idx="771">
                  <c:v>1.353E-7</c:v>
                </c:pt>
                <c:pt idx="772">
                  <c:v>1.353E-7</c:v>
                </c:pt>
                <c:pt idx="773">
                  <c:v>1.353E-7</c:v>
                </c:pt>
                <c:pt idx="774">
                  <c:v>1.353E-7</c:v>
                </c:pt>
                <c:pt idx="775">
                  <c:v>1.353E-7</c:v>
                </c:pt>
                <c:pt idx="776">
                  <c:v>1.353E-7</c:v>
                </c:pt>
                <c:pt idx="777">
                  <c:v>1.353E-7</c:v>
                </c:pt>
                <c:pt idx="778">
                  <c:v>1.353E-7</c:v>
                </c:pt>
                <c:pt idx="779">
                  <c:v>1.353E-7</c:v>
                </c:pt>
                <c:pt idx="780">
                  <c:v>1.353E-7</c:v>
                </c:pt>
                <c:pt idx="781">
                  <c:v>1.353E-7</c:v>
                </c:pt>
                <c:pt idx="782">
                  <c:v>1.353E-7</c:v>
                </c:pt>
                <c:pt idx="783">
                  <c:v>1.353E-7</c:v>
                </c:pt>
                <c:pt idx="784">
                  <c:v>1.353E-7</c:v>
                </c:pt>
                <c:pt idx="785">
                  <c:v>1.353E-7</c:v>
                </c:pt>
                <c:pt idx="786">
                  <c:v>1.353E-7</c:v>
                </c:pt>
                <c:pt idx="787">
                  <c:v>1.353E-7</c:v>
                </c:pt>
                <c:pt idx="788">
                  <c:v>1.353E-7</c:v>
                </c:pt>
                <c:pt idx="789">
                  <c:v>1.353E-7</c:v>
                </c:pt>
                <c:pt idx="790">
                  <c:v>1.353E-7</c:v>
                </c:pt>
                <c:pt idx="791">
                  <c:v>1.353E-7</c:v>
                </c:pt>
                <c:pt idx="792">
                  <c:v>1.353E-7</c:v>
                </c:pt>
                <c:pt idx="793">
                  <c:v>1.353E-7</c:v>
                </c:pt>
                <c:pt idx="794">
                  <c:v>1.353E-7</c:v>
                </c:pt>
                <c:pt idx="795">
                  <c:v>1.353E-7</c:v>
                </c:pt>
                <c:pt idx="796">
                  <c:v>1.353E-7</c:v>
                </c:pt>
                <c:pt idx="797">
                  <c:v>1.353E-7</c:v>
                </c:pt>
                <c:pt idx="798">
                  <c:v>1.353E-7</c:v>
                </c:pt>
                <c:pt idx="799">
                  <c:v>1.353E-7</c:v>
                </c:pt>
                <c:pt idx="800">
                  <c:v>1.353E-7</c:v>
                </c:pt>
                <c:pt idx="801">
                  <c:v>1.353E-7</c:v>
                </c:pt>
                <c:pt idx="802">
                  <c:v>1.353E-7</c:v>
                </c:pt>
                <c:pt idx="803">
                  <c:v>1.353E-7</c:v>
                </c:pt>
                <c:pt idx="804">
                  <c:v>1.353E-7</c:v>
                </c:pt>
                <c:pt idx="805">
                  <c:v>1.353E-7</c:v>
                </c:pt>
                <c:pt idx="806">
                  <c:v>1.353E-7</c:v>
                </c:pt>
                <c:pt idx="807">
                  <c:v>1.353E-7</c:v>
                </c:pt>
                <c:pt idx="808">
                  <c:v>1.353E-7</c:v>
                </c:pt>
                <c:pt idx="809">
                  <c:v>1.353E-7</c:v>
                </c:pt>
                <c:pt idx="810">
                  <c:v>1.353E-7</c:v>
                </c:pt>
                <c:pt idx="811">
                  <c:v>1.353E-7</c:v>
                </c:pt>
                <c:pt idx="812">
                  <c:v>1.353E-7</c:v>
                </c:pt>
                <c:pt idx="813">
                  <c:v>1.353E-7</c:v>
                </c:pt>
                <c:pt idx="814">
                  <c:v>1.353E-7</c:v>
                </c:pt>
                <c:pt idx="815">
                  <c:v>1.353E-7</c:v>
                </c:pt>
                <c:pt idx="816">
                  <c:v>1.353E-7</c:v>
                </c:pt>
                <c:pt idx="817">
                  <c:v>1.353E-7</c:v>
                </c:pt>
                <c:pt idx="818">
                  <c:v>1.353E-7</c:v>
                </c:pt>
                <c:pt idx="819">
                  <c:v>1.353E-7</c:v>
                </c:pt>
                <c:pt idx="820">
                  <c:v>1.353E-7</c:v>
                </c:pt>
                <c:pt idx="821">
                  <c:v>1.353E-7</c:v>
                </c:pt>
                <c:pt idx="822">
                  <c:v>1.353E-7</c:v>
                </c:pt>
                <c:pt idx="823">
                  <c:v>1.353E-7</c:v>
                </c:pt>
                <c:pt idx="824">
                  <c:v>1.353E-7</c:v>
                </c:pt>
                <c:pt idx="825">
                  <c:v>1.353E-7</c:v>
                </c:pt>
                <c:pt idx="826">
                  <c:v>1.353E-7</c:v>
                </c:pt>
                <c:pt idx="827">
                  <c:v>1.353E-7</c:v>
                </c:pt>
                <c:pt idx="828">
                  <c:v>1.353E-7</c:v>
                </c:pt>
                <c:pt idx="829">
                  <c:v>1.353E-7</c:v>
                </c:pt>
                <c:pt idx="830">
                  <c:v>1.353E-7</c:v>
                </c:pt>
                <c:pt idx="831">
                  <c:v>1.353E-7</c:v>
                </c:pt>
                <c:pt idx="832">
                  <c:v>1.353E-7</c:v>
                </c:pt>
                <c:pt idx="833">
                  <c:v>1.353E-7</c:v>
                </c:pt>
                <c:pt idx="834">
                  <c:v>1.353E-7</c:v>
                </c:pt>
                <c:pt idx="835">
                  <c:v>1.353E-7</c:v>
                </c:pt>
                <c:pt idx="836">
                  <c:v>1.353E-7</c:v>
                </c:pt>
                <c:pt idx="837">
                  <c:v>1.353E-7</c:v>
                </c:pt>
                <c:pt idx="838">
                  <c:v>1.353E-7</c:v>
                </c:pt>
                <c:pt idx="839">
                  <c:v>1.353E-7</c:v>
                </c:pt>
                <c:pt idx="840">
                  <c:v>1.353E-7</c:v>
                </c:pt>
                <c:pt idx="841">
                  <c:v>1.353E-7</c:v>
                </c:pt>
                <c:pt idx="842">
                  <c:v>1.353E-7</c:v>
                </c:pt>
                <c:pt idx="843">
                  <c:v>1.353E-7</c:v>
                </c:pt>
                <c:pt idx="844">
                  <c:v>1.353E-7</c:v>
                </c:pt>
                <c:pt idx="845">
                  <c:v>1.353E-7</c:v>
                </c:pt>
                <c:pt idx="846">
                  <c:v>1.353E-7</c:v>
                </c:pt>
                <c:pt idx="847">
                  <c:v>1.353E-7</c:v>
                </c:pt>
                <c:pt idx="848">
                  <c:v>1.353E-7</c:v>
                </c:pt>
                <c:pt idx="849">
                  <c:v>1.353E-7</c:v>
                </c:pt>
                <c:pt idx="850">
                  <c:v>1.353E-7</c:v>
                </c:pt>
                <c:pt idx="851">
                  <c:v>1.353E-7</c:v>
                </c:pt>
                <c:pt idx="852">
                  <c:v>1.353E-7</c:v>
                </c:pt>
                <c:pt idx="853">
                  <c:v>1.353E-7</c:v>
                </c:pt>
                <c:pt idx="854">
                  <c:v>1.353E-7</c:v>
                </c:pt>
                <c:pt idx="855">
                  <c:v>1.353E-7</c:v>
                </c:pt>
                <c:pt idx="856">
                  <c:v>1.353E-7</c:v>
                </c:pt>
                <c:pt idx="857">
                  <c:v>1.353E-7</c:v>
                </c:pt>
                <c:pt idx="858">
                  <c:v>1.353E-7</c:v>
                </c:pt>
                <c:pt idx="859">
                  <c:v>1.353E-7</c:v>
                </c:pt>
                <c:pt idx="860">
                  <c:v>1.3519999999999999E-7</c:v>
                </c:pt>
                <c:pt idx="861">
                  <c:v>1.3519999999999999E-7</c:v>
                </c:pt>
                <c:pt idx="862">
                  <c:v>1.3519999999999999E-7</c:v>
                </c:pt>
                <c:pt idx="863">
                  <c:v>1.3519999999999999E-7</c:v>
                </c:pt>
                <c:pt idx="864">
                  <c:v>1.3519999999999999E-7</c:v>
                </c:pt>
                <c:pt idx="865">
                  <c:v>1.3519999999999999E-7</c:v>
                </c:pt>
                <c:pt idx="866">
                  <c:v>1.3519999999999999E-7</c:v>
                </c:pt>
                <c:pt idx="867">
                  <c:v>1.3519999999999999E-7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DF4-41C2-84E4-70585DBCD700}"/>
            </c:ext>
          </c:extLst>
        </c:ser>
        <c:ser>
          <c:idx val="7"/>
          <c:order val="3"/>
          <c:tx>
            <c:v>Elliptical beam @200kV x0.75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'Elliptical beam @200kV x0.75'!$F$3:$F$870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4.9399999999999999E-3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5.6480000000000002E-3</c:v>
                </c:pt>
                <c:pt idx="28">
                  <c:v>5.9049999999999997E-3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7.0439999999999999E-3</c:v>
                </c:pt>
                <c:pt idx="33">
                  <c:v>7.3559999999999997E-3</c:v>
                </c:pt>
                <c:pt idx="34">
                  <c:v>7.6800000000000002E-3</c:v>
                </c:pt>
                <c:pt idx="35">
                  <c:v>8.0149999999999996E-3</c:v>
                </c:pt>
                <c:pt idx="36">
                  <c:v>8.3619999999999996E-3</c:v>
                </c:pt>
                <c:pt idx="37">
                  <c:v>8.7200000000000003E-3</c:v>
                </c:pt>
                <c:pt idx="38">
                  <c:v>9.0900000000000009E-3</c:v>
                </c:pt>
                <c:pt idx="39">
                  <c:v>9.4719999999999995E-3</c:v>
                </c:pt>
                <c:pt idx="40">
                  <c:v>9.8659999999999998E-3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7.1720000000000006E-2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7.6069999999999999E-2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9.5079999999999998E-2</c:v>
                </c:pt>
                <c:pt idx="139">
                  <c:v>9.622E-2</c:v>
                </c:pt>
                <c:pt idx="140">
                  <c:v>9.7350000000000006E-2</c:v>
                </c:pt>
                <c:pt idx="141">
                  <c:v>9.8489999999999994E-2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x0.75'!$B$3:$B$870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8.8319999999999993E-9</c:v>
                </c:pt>
                <c:pt idx="2">
                  <c:v>1.4640000000000001E-8</c:v>
                </c:pt>
                <c:pt idx="3">
                  <c:v>2.1060000000000001E-8</c:v>
                </c:pt>
                <c:pt idx="4">
                  <c:v>2.7660000000000001E-8</c:v>
                </c:pt>
                <c:pt idx="5">
                  <c:v>3.4340000000000002E-8</c:v>
                </c:pt>
                <c:pt idx="6">
                  <c:v>4.1059999999999998E-8</c:v>
                </c:pt>
                <c:pt idx="7">
                  <c:v>4.779E-8</c:v>
                </c:pt>
                <c:pt idx="8">
                  <c:v>5.4529999999999999E-8</c:v>
                </c:pt>
                <c:pt idx="9">
                  <c:v>6.1259999999999994E-8</c:v>
                </c:pt>
                <c:pt idx="10">
                  <c:v>6.7970000000000006E-8</c:v>
                </c:pt>
                <c:pt idx="11">
                  <c:v>7.4659999999999995E-8</c:v>
                </c:pt>
                <c:pt idx="12">
                  <c:v>8.1299999999999993E-8</c:v>
                </c:pt>
                <c:pt idx="13">
                  <c:v>8.7890000000000002E-8</c:v>
                </c:pt>
                <c:pt idx="14">
                  <c:v>9.4419999999999994E-8</c:v>
                </c:pt>
                <c:pt idx="15">
                  <c:v>1.009E-7</c:v>
                </c:pt>
                <c:pt idx="16">
                  <c:v>1.0719999999999999E-7</c:v>
                </c:pt>
                <c:pt idx="17">
                  <c:v>1.135E-7</c:v>
                </c:pt>
                <c:pt idx="18">
                  <c:v>1.1960000000000001E-7</c:v>
                </c:pt>
                <c:pt idx="19">
                  <c:v>1.2560000000000001E-7</c:v>
                </c:pt>
                <c:pt idx="20">
                  <c:v>1.3150000000000001E-7</c:v>
                </c:pt>
                <c:pt idx="21">
                  <c:v>1.371E-7</c:v>
                </c:pt>
                <c:pt idx="22">
                  <c:v>1.4259999999999999E-7</c:v>
                </c:pt>
                <c:pt idx="23">
                  <c:v>1.4789999999999999E-7</c:v>
                </c:pt>
                <c:pt idx="24">
                  <c:v>1.529E-7</c:v>
                </c:pt>
                <c:pt idx="25">
                  <c:v>1.5769999999999999E-7</c:v>
                </c:pt>
                <c:pt idx="26">
                  <c:v>1.6220000000000001E-7</c:v>
                </c:pt>
                <c:pt idx="27">
                  <c:v>1.6649999999999999E-7</c:v>
                </c:pt>
                <c:pt idx="28">
                  <c:v>1.7039999999999999E-7</c:v>
                </c:pt>
                <c:pt idx="29">
                  <c:v>1.74E-7</c:v>
                </c:pt>
                <c:pt idx="30">
                  <c:v>1.7730000000000001E-7</c:v>
                </c:pt>
                <c:pt idx="31">
                  <c:v>1.8020000000000001E-7</c:v>
                </c:pt>
                <c:pt idx="32">
                  <c:v>1.828E-7</c:v>
                </c:pt>
                <c:pt idx="33">
                  <c:v>1.8510000000000001E-7</c:v>
                </c:pt>
                <c:pt idx="34">
                  <c:v>1.8699999999999999E-7</c:v>
                </c:pt>
                <c:pt idx="35">
                  <c:v>1.885E-7</c:v>
                </c:pt>
                <c:pt idx="36">
                  <c:v>1.8970000000000001E-7</c:v>
                </c:pt>
                <c:pt idx="37">
                  <c:v>1.9049999999999999E-7</c:v>
                </c:pt>
                <c:pt idx="38">
                  <c:v>1.91E-7</c:v>
                </c:pt>
                <c:pt idx="39">
                  <c:v>1.9110000000000001E-7</c:v>
                </c:pt>
                <c:pt idx="40">
                  <c:v>1.909E-7</c:v>
                </c:pt>
                <c:pt idx="41">
                  <c:v>1.903E-7</c:v>
                </c:pt>
                <c:pt idx="42">
                  <c:v>1.895E-7</c:v>
                </c:pt>
                <c:pt idx="43">
                  <c:v>1.8830000000000001E-7</c:v>
                </c:pt>
                <c:pt idx="44">
                  <c:v>1.8680000000000001E-7</c:v>
                </c:pt>
                <c:pt idx="45">
                  <c:v>1.8510000000000001E-7</c:v>
                </c:pt>
                <c:pt idx="46">
                  <c:v>1.832E-7</c:v>
                </c:pt>
                <c:pt idx="47">
                  <c:v>1.8099999999999999E-7</c:v>
                </c:pt>
                <c:pt idx="48">
                  <c:v>1.786E-7</c:v>
                </c:pt>
                <c:pt idx="49">
                  <c:v>1.761E-7</c:v>
                </c:pt>
                <c:pt idx="50">
                  <c:v>1.734E-7</c:v>
                </c:pt>
                <c:pt idx="51">
                  <c:v>1.7060000000000001E-7</c:v>
                </c:pt>
                <c:pt idx="52">
                  <c:v>1.677E-7</c:v>
                </c:pt>
                <c:pt idx="53">
                  <c:v>1.6470000000000001E-7</c:v>
                </c:pt>
                <c:pt idx="54">
                  <c:v>1.617E-7</c:v>
                </c:pt>
                <c:pt idx="55">
                  <c:v>1.586E-7</c:v>
                </c:pt>
                <c:pt idx="56">
                  <c:v>1.5550000000000001E-7</c:v>
                </c:pt>
                <c:pt idx="57">
                  <c:v>1.525E-7</c:v>
                </c:pt>
                <c:pt idx="58">
                  <c:v>1.4950000000000001E-7</c:v>
                </c:pt>
                <c:pt idx="59">
                  <c:v>1.4649999999999999E-7</c:v>
                </c:pt>
                <c:pt idx="60">
                  <c:v>1.437E-7</c:v>
                </c:pt>
                <c:pt idx="61">
                  <c:v>1.4100000000000001E-7</c:v>
                </c:pt>
                <c:pt idx="62">
                  <c:v>1.384E-7</c:v>
                </c:pt>
                <c:pt idx="63">
                  <c:v>1.36E-7</c:v>
                </c:pt>
                <c:pt idx="64">
                  <c:v>1.3370000000000001E-7</c:v>
                </c:pt>
                <c:pt idx="65">
                  <c:v>1.3159999999999999E-7</c:v>
                </c:pt>
                <c:pt idx="66">
                  <c:v>1.297E-7</c:v>
                </c:pt>
                <c:pt idx="67">
                  <c:v>1.279E-7</c:v>
                </c:pt>
                <c:pt idx="68">
                  <c:v>1.2620000000000001E-7</c:v>
                </c:pt>
                <c:pt idx="69">
                  <c:v>1.247E-7</c:v>
                </c:pt>
                <c:pt idx="70">
                  <c:v>1.2319999999999999E-7</c:v>
                </c:pt>
                <c:pt idx="71">
                  <c:v>1.219E-7</c:v>
                </c:pt>
                <c:pt idx="72">
                  <c:v>1.2069999999999999E-7</c:v>
                </c:pt>
                <c:pt idx="73">
                  <c:v>1.1960000000000001E-7</c:v>
                </c:pt>
                <c:pt idx="74">
                  <c:v>1.185E-7</c:v>
                </c:pt>
                <c:pt idx="75">
                  <c:v>1.1759999999999999E-7</c:v>
                </c:pt>
                <c:pt idx="76">
                  <c:v>1.168E-7</c:v>
                </c:pt>
                <c:pt idx="77">
                  <c:v>1.1600000000000001E-7</c:v>
                </c:pt>
                <c:pt idx="78">
                  <c:v>1.154E-7</c:v>
                </c:pt>
                <c:pt idx="79">
                  <c:v>1.149E-7</c:v>
                </c:pt>
                <c:pt idx="80">
                  <c:v>1.1440000000000001E-7</c:v>
                </c:pt>
                <c:pt idx="81">
                  <c:v>1.14E-7</c:v>
                </c:pt>
                <c:pt idx="82">
                  <c:v>1.1370000000000001E-7</c:v>
                </c:pt>
                <c:pt idx="83">
                  <c:v>1.134E-7</c:v>
                </c:pt>
                <c:pt idx="84">
                  <c:v>1.1319999999999999E-7</c:v>
                </c:pt>
                <c:pt idx="85">
                  <c:v>1.1300000000000001E-7</c:v>
                </c:pt>
                <c:pt idx="86">
                  <c:v>1.129E-7</c:v>
                </c:pt>
                <c:pt idx="87">
                  <c:v>1.127E-7</c:v>
                </c:pt>
                <c:pt idx="88">
                  <c:v>1.126E-7</c:v>
                </c:pt>
                <c:pt idx="89">
                  <c:v>1.1249999999999999E-7</c:v>
                </c:pt>
                <c:pt idx="90">
                  <c:v>1.1230000000000001E-7</c:v>
                </c:pt>
                <c:pt idx="91">
                  <c:v>1.122E-7</c:v>
                </c:pt>
                <c:pt idx="92">
                  <c:v>1.12E-7</c:v>
                </c:pt>
                <c:pt idx="93">
                  <c:v>1.119E-7</c:v>
                </c:pt>
                <c:pt idx="94">
                  <c:v>1.117E-7</c:v>
                </c:pt>
                <c:pt idx="95">
                  <c:v>1.115E-7</c:v>
                </c:pt>
                <c:pt idx="96">
                  <c:v>1.113E-7</c:v>
                </c:pt>
                <c:pt idx="97">
                  <c:v>1.11E-7</c:v>
                </c:pt>
                <c:pt idx="98">
                  <c:v>1.108E-7</c:v>
                </c:pt>
                <c:pt idx="99">
                  <c:v>1.105E-7</c:v>
                </c:pt>
                <c:pt idx="100">
                  <c:v>1.1019999999999999E-7</c:v>
                </c:pt>
                <c:pt idx="101">
                  <c:v>1.1000000000000001E-7</c:v>
                </c:pt>
                <c:pt idx="102">
                  <c:v>1.097E-7</c:v>
                </c:pt>
                <c:pt idx="103">
                  <c:v>1.094E-7</c:v>
                </c:pt>
                <c:pt idx="104">
                  <c:v>1.091E-7</c:v>
                </c:pt>
                <c:pt idx="105">
                  <c:v>1.089E-7</c:v>
                </c:pt>
                <c:pt idx="106">
                  <c:v>1.0860000000000001E-7</c:v>
                </c:pt>
                <c:pt idx="107">
                  <c:v>1.083E-7</c:v>
                </c:pt>
                <c:pt idx="108">
                  <c:v>1.081E-7</c:v>
                </c:pt>
                <c:pt idx="109">
                  <c:v>1.078E-7</c:v>
                </c:pt>
                <c:pt idx="110">
                  <c:v>1.076E-7</c:v>
                </c:pt>
                <c:pt idx="111">
                  <c:v>1.074E-7</c:v>
                </c:pt>
                <c:pt idx="112">
                  <c:v>1.073E-7</c:v>
                </c:pt>
                <c:pt idx="113">
                  <c:v>1.0719999999999999E-7</c:v>
                </c:pt>
                <c:pt idx="114">
                  <c:v>1.0719999999999999E-7</c:v>
                </c:pt>
                <c:pt idx="115">
                  <c:v>1.0719999999999999E-7</c:v>
                </c:pt>
                <c:pt idx="116">
                  <c:v>1.074E-7</c:v>
                </c:pt>
                <c:pt idx="117">
                  <c:v>1.077E-7</c:v>
                </c:pt>
                <c:pt idx="118">
                  <c:v>1.082E-7</c:v>
                </c:pt>
                <c:pt idx="119">
                  <c:v>1.0879999999999999E-7</c:v>
                </c:pt>
                <c:pt idx="120">
                  <c:v>1.097E-7</c:v>
                </c:pt>
                <c:pt idx="121">
                  <c:v>1.108E-7</c:v>
                </c:pt>
                <c:pt idx="122">
                  <c:v>1.122E-7</c:v>
                </c:pt>
                <c:pt idx="123">
                  <c:v>1.1389999999999999E-7</c:v>
                </c:pt>
                <c:pt idx="124">
                  <c:v>1.158E-7</c:v>
                </c:pt>
                <c:pt idx="125">
                  <c:v>1.178E-7</c:v>
                </c:pt>
                <c:pt idx="126">
                  <c:v>1.1999999999999999E-7</c:v>
                </c:pt>
                <c:pt idx="127">
                  <c:v>1.2200000000000001E-7</c:v>
                </c:pt>
                <c:pt idx="128">
                  <c:v>1.24E-7</c:v>
                </c:pt>
                <c:pt idx="129">
                  <c:v>1.2560000000000001E-7</c:v>
                </c:pt>
                <c:pt idx="130">
                  <c:v>1.2700000000000001E-7</c:v>
                </c:pt>
                <c:pt idx="131">
                  <c:v>1.2800000000000001E-7</c:v>
                </c:pt>
                <c:pt idx="132">
                  <c:v>1.2870000000000001E-7</c:v>
                </c:pt>
                <c:pt idx="133">
                  <c:v>1.2919999999999999E-7</c:v>
                </c:pt>
                <c:pt idx="134">
                  <c:v>1.2940000000000001E-7</c:v>
                </c:pt>
                <c:pt idx="135">
                  <c:v>1.2949999999999999E-7</c:v>
                </c:pt>
                <c:pt idx="136">
                  <c:v>1.2940000000000001E-7</c:v>
                </c:pt>
                <c:pt idx="137">
                  <c:v>1.293E-7</c:v>
                </c:pt>
                <c:pt idx="138">
                  <c:v>1.2910000000000001E-7</c:v>
                </c:pt>
                <c:pt idx="139">
                  <c:v>1.2879999999999999E-7</c:v>
                </c:pt>
                <c:pt idx="140">
                  <c:v>1.2849999999999999E-7</c:v>
                </c:pt>
                <c:pt idx="141">
                  <c:v>1.282E-7</c:v>
                </c:pt>
                <c:pt idx="142">
                  <c:v>1.2779999999999999E-7</c:v>
                </c:pt>
                <c:pt idx="143">
                  <c:v>1.2739999999999999E-7</c:v>
                </c:pt>
                <c:pt idx="144">
                  <c:v>1.2700000000000001E-7</c:v>
                </c:pt>
                <c:pt idx="145">
                  <c:v>1.2660000000000001E-7</c:v>
                </c:pt>
                <c:pt idx="146">
                  <c:v>1.2630000000000001E-7</c:v>
                </c:pt>
                <c:pt idx="147">
                  <c:v>1.2599999999999999E-7</c:v>
                </c:pt>
                <c:pt idx="148">
                  <c:v>1.258E-7</c:v>
                </c:pt>
                <c:pt idx="149">
                  <c:v>1.2569999999999999E-7</c:v>
                </c:pt>
                <c:pt idx="150">
                  <c:v>1.2569999999999999E-7</c:v>
                </c:pt>
                <c:pt idx="151">
                  <c:v>1.258E-7</c:v>
                </c:pt>
                <c:pt idx="152">
                  <c:v>1.2590000000000001E-7</c:v>
                </c:pt>
                <c:pt idx="153">
                  <c:v>1.261E-7</c:v>
                </c:pt>
                <c:pt idx="154">
                  <c:v>1.2630000000000001E-7</c:v>
                </c:pt>
                <c:pt idx="155">
                  <c:v>1.2660000000000001E-7</c:v>
                </c:pt>
                <c:pt idx="156">
                  <c:v>1.269E-7</c:v>
                </c:pt>
                <c:pt idx="157">
                  <c:v>1.272E-7</c:v>
                </c:pt>
                <c:pt idx="158">
                  <c:v>1.275E-7</c:v>
                </c:pt>
                <c:pt idx="159">
                  <c:v>1.2779999999999999E-7</c:v>
                </c:pt>
                <c:pt idx="160">
                  <c:v>1.282E-7</c:v>
                </c:pt>
                <c:pt idx="161">
                  <c:v>1.286E-7</c:v>
                </c:pt>
                <c:pt idx="162">
                  <c:v>1.29E-7</c:v>
                </c:pt>
                <c:pt idx="163">
                  <c:v>1.2940000000000001E-7</c:v>
                </c:pt>
                <c:pt idx="164">
                  <c:v>1.2989999999999999E-7</c:v>
                </c:pt>
                <c:pt idx="165">
                  <c:v>1.303E-7</c:v>
                </c:pt>
                <c:pt idx="166">
                  <c:v>1.3080000000000001E-7</c:v>
                </c:pt>
                <c:pt idx="167">
                  <c:v>1.3120000000000001E-7</c:v>
                </c:pt>
                <c:pt idx="168">
                  <c:v>1.3169999999999999E-7</c:v>
                </c:pt>
                <c:pt idx="169">
                  <c:v>1.321E-7</c:v>
                </c:pt>
                <c:pt idx="170">
                  <c:v>1.325E-7</c:v>
                </c:pt>
                <c:pt idx="171">
                  <c:v>1.3290000000000001E-7</c:v>
                </c:pt>
                <c:pt idx="172">
                  <c:v>1.3330000000000001E-7</c:v>
                </c:pt>
                <c:pt idx="173">
                  <c:v>1.3360000000000001E-7</c:v>
                </c:pt>
                <c:pt idx="174">
                  <c:v>1.3379999999999999E-7</c:v>
                </c:pt>
                <c:pt idx="175">
                  <c:v>1.3409999999999999E-7</c:v>
                </c:pt>
                <c:pt idx="176">
                  <c:v>1.342E-7</c:v>
                </c:pt>
                <c:pt idx="177">
                  <c:v>1.3440000000000001E-7</c:v>
                </c:pt>
                <c:pt idx="178">
                  <c:v>1.3449999999999999E-7</c:v>
                </c:pt>
                <c:pt idx="179">
                  <c:v>1.346E-7</c:v>
                </c:pt>
                <c:pt idx="180">
                  <c:v>1.3470000000000001E-7</c:v>
                </c:pt>
                <c:pt idx="181">
                  <c:v>1.3479999999999999E-7</c:v>
                </c:pt>
                <c:pt idx="182">
                  <c:v>1.349E-7</c:v>
                </c:pt>
                <c:pt idx="183">
                  <c:v>1.349E-7</c:v>
                </c:pt>
                <c:pt idx="184">
                  <c:v>1.35E-7</c:v>
                </c:pt>
                <c:pt idx="185">
                  <c:v>1.35E-7</c:v>
                </c:pt>
                <c:pt idx="186">
                  <c:v>1.35E-7</c:v>
                </c:pt>
                <c:pt idx="187">
                  <c:v>1.3510000000000001E-7</c:v>
                </c:pt>
                <c:pt idx="188">
                  <c:v>1.3510000000000001E-7</c:v>
                </c:pt>
                <c:pt idx="189">
                  <c:v>1.3510000000000001E-7</c:v>
                </c:pt>
                <c:pt idx="190">
                  <c:v>1.3510000000000001E-7</c:v>
                </c:pt>
                <c:pt idx="191">
                  <c:v>1.3510000000000001E-7</c:v>
                </c:pt>
                <c:pt idx="192">
                  <c:v>1.3510000000000001E-7</c:v>
                </c:pt>
                <c:pt idx="193">
                  <c:v>1.3519999999999999E-7</c:v>
                </c:pt>
                <c:pt idx="194">
                  <c:v>1.3519999999999999E-7</c:v>
                </c:pt>
                <c:pt idx="195">
                  <c:v>1.3519999999999999E-7</c:v>
                </c:pt>
                <c:pt idx="196">
                  <c:v>1.3519999999999999E-7</c:v>
                </c:pt>
                <c:pt idx="197">
                  <c:v>1.3519999999999999E-7</c:v>
                </c:pt>
                <c:pt idx="198">
                  <c:v>1.3519999999999999E-7</c:v>
                </c:pt>
                <c:pt idx="199">
                  <c:v>1.3519999999999999E-7</c:v>
                </c:pt>
                <c:pt idx="200">
                  <c:v>1.3519999999999999E-7</c:v>
                </c:pt>
                <c:pt idx="201">
                  <c:v>1.3519999999999999E-7</c:v>
                </c:pt>
                <c:pt idx="202">
                  <c:v>1.3519999999999999E-7</c:v>
                </c:pt>
                <c:pt idx="203">
                  <c:v>1.3519999999999999E-7</c:v>
                </c:pt>
                <c:pt idx="204">
                  <c:v>1.3519999999999999E-7</c:v>
                </c:pt>
                <c:pt idx="205">
                  <c:v>1.3519999999999999E-7</c:v>
                </c:pt>
                <c:pt idx="206">
                  <c:v>1.3519999999999999E-7</c:v>
                </c:pt>
                <c:pt idx="207">
                  <c:v>1.3519999999999999E-7</c:v>
                </c:pt>
                <c:pt idx="208">
                  <c:v>1.3519999999999999E-7</c:v>
                </c:pt>
                <c:pt idx="209">
                  <c:v>1.3519999999999999E-7</c:v>
                </c:pt>
                <c:pt idx="210">
                  <c:v>1.3519999999999999E-7</c:v>
                </c:pt>
                <c:pt idx="211">
                  <c:v>1.3519999999999999E-7</c:v>
                </c:pt>
                <c:pt idx="212">
                  <c:v>1.3519999999999999E-7</c:v>
                </c:pt>
                <c:pt idx="213">
                  <c:v>1.3519999999999999E-7</c:v>
                </c:pt>
                <c:pt idx="214">
                  <c:v>1.3519999999999999E-7</c:v>
                </c:pt>
                <c:pt idx="215">
                  <c:v>1.3519999999999999E-7</c:v>
                </c:pt>
                <c:pt idx="216">
                  <c:v>1.3519999999999999E-7</c:v>
                </c:pt>
                <c:pt idx="217">
                  <c:v>1.3519999999999999E-7</c:v>
                </c:pt>
                <c:pt idx="218">
                  <c:v>1.3519999999999999E-7</c:v>
                </c:pt>
                <c:pt idx="219">
                  <c:v>1.3519999999999999E-7</c:v>
                </c:pt>
                <c:pt idx="220">
                  <c:v>1.3519999999999999E-7</c:v>
                </c:pt>
                <c:pt idx="221">
                  <c:v>1.3519999999999999E-7</c:v>
                </c:pt>
                <c:pt idx="222">
                  <c:v>1.3519999999999999E-7</c:v>
                </c:pt>
                <c:pt idx="223">
                  <c:v>1.3519999999999999E-7</c:v>
                </c:pt>
                <c:pt idx="224">
                  <c:v>1.3519999999999999E-7</c:v>
                </c:pt>
                <c:pt idx="225">
                  <c:v>1.3519999999999999E-7</c:v>
                </c:pt>
                <c:pt idx="226">
                  <c:v>1.3519999999999999E-7</c:v>
                </c:pt>
                <c:pt idx="227">
                  <c:v>1.3519999999999999E-7</c:v>
                </c:pt>
                <c:pt idx="228">
                  <c:v>1.3519999999999999E-7</c:v>
                </c:pt>
                <c:pt idx="229">
                  <c:v>1.3519999999999999E-7</c:v>
                </c:pt>
                <c:pt idx="230">
                  <c:v>1.3519999999999999E-7</c:v>
                </c:pt>
                <c:pt idx="231">
                  <c:v>1.3519999999999999E-7</c:v>
                </c:pt>
                <c:pt idx="232">
                  <c:v>1.3519999999999999E-7</c:v>
                </c:pt>
                <c:pt idx="233">
                  <c:v>1.3519999999999999E-7</c:v>
                </c:pt>
                <c:pt idx="234">
                  <c:v>1.3519999999999999E-7</c:v>
                </c:pt>
                <c:pt idx="235">
                  <c:v>1.3519999999999999E-7</c:v>
                </c:pt>
                <c:pt idx="236">
                  <c:v>1.3519999999999999E-7</c:v>
                </c:pt>
                <c:pt idx="237">
                  <c:v>1.3519999999999999E-7</c:v>
                </c:pt>
                <c:pt idx="238">
                  <c:v>1.3519999999999999E-7</c:v>
                </c:pt>
                <c:pt idx="239">
                  <c:v>1.3519999999999999E-7</c:v>
                </c:pt>
                <c:pt idx="240">
                  <c:v>1.3519999999999999E-7</c:v>
                </c:pt>
                <c:pt idx="241">
                  <c:v>1.3519999999999999E-7</c:v>
                </c:pt>
                <c:pt idx="242">
                  <c:v>1.3519999999999999E-7</c:v>
                </c:pt>
                <c:pt idx="243">
                  <c:v>1.3519999999999999E-7</c:v>
                </c:pt>
                <c:pt idx="244">
                  <c:v>1.3519999999999999E-7</c:v>
                </c:pt>
                <c:pt idx="245">
                  <c:v>1.3519999999999999E-7</c:v>
                </c:pt>
                <c:pt idx="246">
                  <c:v>1.3519999999999999E-7</c:v>
                </c:pt>
                <c:pt idx="247">
                  <c:v>1.3519999999999999E-7</c:v>
                </c:pt>
                <c:pt idx="248">
                  <c:v>1.3519999999999999E-7</c:v>
                </c:pt>
                <c:pt idx="249">
                  <c:v>1.3519999999999999E-7</c:v>
                </c:pt>
                <c:pt idx="250">
                  <c:v>1.3519999999999999E-7</c:v>
                </c:pt>
                <c:pt idx="251">
                  <c:v>1.3519999999999999E-7</c:v>
                </c:pt>
                <c:pt idx="252">
                  <c:v>1.3519999999999999E-7</c:v>
                </c:pt>
                <c:pt idx="253">
                  <c:v>1.3519999999999999E-7</c:v>
                </c:pt>
                <c:pt idx="254">
                  <c:v>1.3519999999999999E-7</c:v>
                </c:pt>
                <c:pt idx="255">
                  <c:v>1.3519999999999999E-7</c:v>
                </c:pt>
                <c:pt idx="256">
                  <c:v>1.353E-7</c:v>
                </c:pt>
                <c:pt idx="257">
                  <c:v>1.353E-7</c:v>
                </c:pt>
                <c:pt idx="258">
                  <c:v>1.353E-7</c:v>
                </c:pt>
                <c:pt idx="259">
                  <c:v>1.353E-7</c:v>
                </c:pt>
                <c:pt idx="260">
                  <c:v>1.353E-7</c:v>
                </c:pt>
                <c:pt idx="261">
                  <c:v>1.353E-7</c:v>
                </c:pt>
                <c:pt idx="262">
                  <c:v>1.353E-7</c:v>
                </c:pt>
                <c:pt idx="263">
                  <c:v>1.353E-7</c:v>
                </c:pt>
                <c:pt idx="264">
                  <c:v>1.353E-7</c:v>
                </c:pt>
                <c:pt idx="265">
                  <c:v>1.353E-7</c:v>
                </c:pt>
                <c:pt idx="266">
                  <c:v>1.353E-7</c:v>
                </c:pt>
                <c:pt idx="267">
                  <c:v>1.353E-7</c:v>
                </c:pt>
                <c:pt idx="268">
                  <c:v>1.353E-7</c:v>
                </c:pt>
                <c:pt idx="269">
                  <c:v>1.353E-7</c:v>
                </c:pt>
                <c:pt idx="270">
                  <c:v>1.353E-7</c:v>
                </c:pt>
                <c:pt idx="271">
                  <c:v>1.353E-7</c:v>
                </c:pt>
                <c:pt idx="272">
                  <c:v>1.353E-7</c:v>
                </c:pt>
                <c:pt idx="273">
                  <c:v>1.353E-7</c:v>
                </c:pt>
                <c:pt idx="274">
                  <c:v>1.353E-7</c:v>
                </c:pt>
                <c:pt idx="275">
                  <c:v>1.353E-7</c:v>
                </c:pt>
                <c:pt idx="276">
                  <c:v>1.353E-7</c:v>
                </c:pt>
                <c:pt idx="277">
                  <c:v>1.353E-7</c:v>
                </c:pt>
                <c:pt idx="278">
                  <c:v>1.353E-7</c:v>
                </c:pt>
                <c:pt idx="279">
                  <c:v>1.353E-7</c:v>
                </c:pt>
                <c:pt idx="280">
                  <c:v>1.353E-7</c:v>
                </c:pt>
                <c:pt idx="281">
                  <c:v>1.353E-7</c:v>
                </c:pt>
                <c:pt idx="282">
                  <c:v>1.353E-7</c:v>
                </c:pt>
                <c:pt idx="283">
                  <c:v>1.353E-7</c:v>
                </c:pt>
                <c:pt idx="284">
                  <c:v>1.353E-7</c:v>
                </c:pt>
                <c:pt idx="285">
                  <c:v>1.353E-7</c:v>
                </c:pt>
                <c:pt idx="286">
                  <c:v>1.353E-7</c:v>
                </c:pt>
                <c:pt idx="287">
                  <c:v>1.353E-7</c:v>
                </c:pt>
                <c:pt idx="288">
                  <c:v>1.353E-7</c:v>
                </c:pt>
                <c:pt idx="289">
                  <c:v>1.353E-7</c:v>
                </c:pt>
                <c:pt idx="290">
                  <c:v>1.353E-7</c:v>
                </c:pt>
                <c:pt idx="291">
                  <c:v>1.353E-7</c:v>
                </c:pt>
                <c:pt idx="292">
                  <c:v>1.353E-7</c:v>
                </c:pt>
                <c:pt idx="293">
                  <c:v>1.353E-7</c:v>
                </c:pt>
                <c:pt idx="294">
                  <c:v>1.353E-7</c:v>
                </c:pt>
                <c:pt idx="295">
                  <c:v>1.353E-7</c:v>
                </c:pt>
                <c:pt idx="296">
                  <c:v>1.353E-7</c:v>
                </c:pt>
                <c:pt idx="297">
                  <c:v>1.353E-7</c:v>
                </c:pt>
                <c:pt idx="298">
                  <c:v>1.353E-7</c:v>
                </c:pt>
                <c:pt idx="299">
                  <c:v>1.353E-7</c:v>
                </c:pt>
                <c:pt idx="300">
                  <c:v>1.353E-7</c:v>
                </c:pt>
                <c:pt idx="301">
                  <c:v>1.353E-7</c:v>
                </c:pt>
                <c:pt idx="302">
                  <c:v>1.353E-7</c:v>
                </c:pt>
                <c:pt idx="303">
                  <c:v>1.353E-7</c:v>
                </c:pt>
                <c:pt idx="304">
                  <c:v>1.353E-7</c:v>
                </c:pt>
                <c:pt idx="305">
                  <c:v>1.353E-7</c:v>
                </c:pt>
                <c:pt idx="306">
                  <c:v>1.353E-7</c:v>
                </c:pt>
                <c:pt idx="307">
                  <c:v>1.353E-7</c:v>
                </c:pt>
                <c:pt idx="308">
                  <c:v>1.353E-7</c:v>
                </c:pt>
                <c:pt idx="309">
                  <c:v>1.353E-7</c:v>
                </c:pt>
                <c:pt idx="310">
                  <c:v>1.353E-7</c:v>
                </c:pt>
                <c:pt idx="311">
                  <c:v>1.353E-7</c:v>
                </c:pt>
                <c:pt idx="312">
                  <c:v>1.353E-7</c:v>
                </c:pt>
                <c:pt idx="313">
                  <c:v>1.353E-7</c:v>
                </c:pt>
                <c:pt idx="314">
                  <c:v>1.353E-7</c:v>
                </c:pt>
                <c:pt idx="315">
                  <c:v>1.353E-7</c:v>
                </c:pt>
                <c:pt idx="316">
                  <c:v>1.353E-7</c:v>
                </c:pt>
                <c:pt idx="317">
                  <c:v>1.353E-7</c:v>
                </c:pt>
                <c:pt idx="318">
                  <c:v>1.353E-7</c:v>
                </c:pt>
                <c:pt idx="319">
                  <c:v>1.353E-7</c:v>
                </c:pt>
                <c:pt idx="320">
                  <c:v>1.353E-7</c:v>
                </c:pt>
                <c:pt idx="321">
                  <c:v>1.353E-7</c:v>
                </c:pt>
                <c:pt idx="322">
                  <c:v>1.353E-7</c:v>
                </c:pt>
                <c:pt idx="323">
                  <c:v>1.353E-7</c:v>
                </c:pt>
                <c:pt idx="324">
                  <c:v>1.353E-7</c:v>
                </c:pt>
                <c:pt idx="325">
                  <c:v>1.353E-7</c:v>
                </c:pt>
                <c:pt idx="326">
                  <c:v>1.353E-7</c:v>
                </c:pt>
                <c:pt idx="327">
                  <c:v>1.353E-7</c:v>
                </c:pt>
                <c:pt idx="328">
                  <c:v>1.353E-7</c:v>
                </c:pt>
                <c:pt idx="329">
                  <c:v>1.353E-7</c:v>
                </c:pt>
                <c:pt idx="330">
                  <c:v>1.353E-7</c:v>
                </c:pt>
                <c:pt idx="331">
                  <c:v>1.353E-7</c:v>
                </c:pt>
                <c:pt idx="332">
                  <c:v>1.353E-7</c:v>
                </c:pt>
                <c:pt idx="333">
                  <c:v>1.353E-7</c:v>
                </c:pt>
                <c:pt idx="334">
                  <c:v>1.353E-7</c:v>
                </c:pt>
                <c:pt idx="335">
                  <c:v>1.353E-7</c:v>
                </c:pt>
                <c:pt idx="336">
                  <c:v>1.353E-7</c:v>
                </c:pt>
                <c:pt idx="337">
                  <c:v>1.353E-7</c:v>
                </c:pt>
                <c:pt idx="338">
                  <c:v>1.353E-7</c:v>
                </c:pt>
                <c:pt idx="339">
                  <c:v>1.353E-7</c:v>
                </c:pt>
                <c:pt idx="340">
                  <c:v>1.353E-7</c:v>
                </c:pt>
                <c:pt idx="341">
                  <c:v>1.353E-7</c:v>
                </c:pt>
                <c:pt idx="342">
                  <c:v>1.353E-7</c:v>
                </c:pt>
                <c:pt idx="343">
                  <c:v>1.353E-7</c:v>
                </c:pt>
                <c:pt idx="344">
                  <c:v>1.353E-7</c:v>
                </c:pt>
                <c:pt idx="345">
                  <c:v>1.353E-7</c:v>
                </c:pt>
                <c:pt idx="346">
                  <c:v>1.353E-7</c:v>
                </c:pt>
                <c:pt idx="347">
                  <c:v>1.353E-7</c:v>
                </c:pt>
                <c:pt idx="348">
                  <c:v>1.353E-7</c:v>
                </c:pt>
                <c:pt idx="349">
                  <c:v>1.353E-7</c:v>
                </c:pt>
                <c:pt idx="350">
                  <c:v>1.353E-7</c:v>
                </c:pt>
                <c:pt idx="351">
                  <c:v>1.353E-7</c:v>
                </c:pt>
                <c:pt idx="352">
                  <c:v>1.353E-7</c:v>
                </c:pt>
                <c:pt idx="353">
                  <c:v>1.353E-7</c:v>
                </c:pt>
                <c:pt idx="354">
                  <c:v>1.353E-7</c:v>
                </c:pt>
                <c:pt idx="355">
                  <c:v>1.353E-7</c:v>
                </c:pt>
                <c:pt idx="356">
                  <c:v>1.353E-7</c:v>
                </c:pt>
                <c:pt idx="357">
                  <c:v>1.353E-7</c:v>
                </c:pt>
                <c:pt idx="358">
                  <c:v>1.353E-7</c:v>
                </c:pt>
                <c:pt idx="359">
                  <c:v>1.353E-7</c:v>
                </c:pt>
                <c:pt idx="360">
                  <c:v>1.353E-7</c:v>
                </c:pt>
                <c:pt idx="361">
                  <c:v>1.353E-7</c:v>
                </c:pt>
                <c:pt idx="362">
                  <c:v>1.353E-7</c:v>
                </c:pt>
                <c:pt idx="363">
                  <c:v>1.353E-7</c:v>
                </c:pt>
                <c:pt idx="364">
                  <c:v>1.353E-7</c:v>
                </c:pt>
                <c:pt idx="365">
                  <c:v>1.353E-7</c:v>
                </c:pt>
                <c:pt idx="366">
                  <c:v>1.353E-7</c:v>
                </c:pt>
                <c:pt idx="367">
                  <c:v>1.353E-7</c:v>
                </c:pt>
                <c:pt idx="368">
                  <c:v>1.353E-7</c:v>
                </c:pt>
                <c:pt idx="369">
                  <c:v>1.353E-7</c:v>
                </c:pt>
                <c:pt idx="370">
                  <c:v>1.353E-7</c:v>
                </c:pt>
                <c:pt idx="371">
                  <c:v>1.353E-7</c:v>
                </c:pt>
                <c:pt idx="372">
                  <c:v>1.353E-7</c:v>
                </c:pt>
                <c:pt idx="373">
                  <c:v>1.353E-7</c:v>
                </c:pt>
                <c:pt idx="374">
                  <c:v>1.353E-7</c:v>
                </c:pt>
                <c:pt idx="375">
                  <c:v>1.353E-7</c:v>
                </c:pt>
                <c:pt idx="376">
                  <c:v>1.353E-7</c:v>
                </c:pt>
                <c:pt idx="377">
                  <c:v>1.353E-7</c:v>
                </c:pt>
                <c:pt idx="378">
                  <c:v>1.353E-7</c:v>
                </c:pt>
                <c:pt idx="379">
                  <c:v>1.353E-7</c:v>
                </c:pt>
                <c:pt idx="380">
                  <c:v>1.353E-7</c:v>
                </c:pt>
                <c:pt idx="381">
                  <c:v>1.353E-7</c:v>
                </c:pt>
                <c:pt idx="382">
                  <c:v>1.353E-7</c:v>
                </c:pt>
                <c:pt idx="383">
                  <c:v>1.353E-7</c:v>
                </c:pt>
                <c:pt idx="384">
                  <c:v>1.353E-7</c:v>
                </c:pt>
                <c:pt idx="385">
                  <c:v>1.353E-7</c:v>
                </c:pt>
                <c:pt idx="386">
                  <c:v>1.353E-7</c:v>
                </c:pt>
                <c:pt idx="387">
                  <c:v>1.353E-7</c:v>
                </c:pt>
                <c:pt idx="388">
                  <c:v>1.353E-7</c:v>
                </c:pt>
                <c:pt idx="389">
                  <c:v>1.353E-7</c:v>
                </c:pt>
                <c:pt idx="390">
                  <c:v>1.353E-7</c:v>
                </c:pt>
                <c:pt idx="391">
                  <c:v>1.353E-7</c:v>
                </c:pt>
                <c:pt idx="392">
                  <c:v>1.353E-7</c:v>
                </c:pt>
                <c:pt idx="393">
                  <c:v>1.353E-7</c:v>
                </c:pt>
                <c:pt idx="394">
                  <c:v>1.353E-7</c:v>
                </c:pt>
                <c:pt idx="395">
                  <c:v>1.353E-7</c:v>
                </c:pt>
                <c:pt idx="396">
                  <c:v>1.353E-7</c:v>
                </c:pt>
                <c:pt idx="397">
                  <c:v>1.353E-7</c:v>
                </c:pt>
                <c:pt idx="398">
                  <c:v>1.353E-7</c:v>
                </c:pt>
                <c:pt idx="399">
                  <c:v>1.353E-7</c:v>
                </c:pt>
                <c:pt idx="400">
                  <c:v>1.353E-7</c:v>
                </c:pt>
                <c:pt idx="401">
                  <c:v>1.353E-7</c:v>
                </c:pt>
                <c:pt idx="402">
                  <c:v>1.353E-7</c:v>
                </c:pt>
                <c:pt idx="403">
                  <c:v>1.353E-7</c:v>
                </c:pt>
                <c:pt idx="404">
                  <c:v>1.353E-7</c:v>
                </c:pt>
                <c:pt idx="405">
                  <c:v>1.353E-7</c:v>
                </c:pt>
                <c:pt idx="406">
                  <c:v>1.353E-7</c:v>
                </c:pt>
                <c:pt idx="407">
                  <c:v>1.353E-7</c:v>
                </c:pt>
                <c:pt idx="408">
                  <c:v>1.353E-7</c:v>
                </c:pt>
                <c:pt idx="409">
                  <c:v>1.353E-7</c:v>
                </c:pt>
                <c:pt idx="410">
                  <c:v>1.353E-7</c:v>
                </c:pt>
                <c:pt idx="411">
                  <c:v>1.353E-7</c:v>
                </c:pt>
                <c:pt idx="412">
                  <c:v>1.353E-7</c:v>
                </c:pt>
                <c:pt idx="413">
                  <c:v>1.353E-7</c:v>
                </c:pt>
                <c:pt idx="414">
                  <c:v>1.353E-7</c:v>
                </c:pt>
                <c:pt idx="415">
                  <c:v>1.353E-7</c:v>
                </c:pt>
                <c:pt idx="416">
                  <c:v>1.353E-7</c:v>
                </c:pt>
                <c:pt idx="417">
                  <c:v>1.353E-7</c:v>
                </c:pt>
                <c:pt idx="418">
                  <c:v>1.353E-7</c:v>
                </c:pt>
                <c:pt idx="419">
                  <c:v>1.353E-7</c:v>
                </c:pt>
                <c:pt idx="420">
                  <c:v>1.353E-7</c:v>
                </c:pt>
                <c:pt idx="421">
                  <c:v>1.353E-7</c:v>
                </c:pt>
                <c:pt idx="422">
                  <c:v>1.353E-7</c:v>
                </c:pt>
                <c:pt idx="423">
                  <c:v>1.353E-7</c:v>
                </c:pt>
                <c:pt idx="424">
                  <c:v>1.353E-7</c:v>
                </c:pt>
                <c:pt idx="425">
                  <c:v>1.353E-7</c:v>
                </c:pt>
                <c:pt idx="426">
                  <c:v>1.353E-7</c:v>
                </c:pt>
                <c:pt idx="427">
                  <c:v>1.353E-7</c:v>
                </c:pt>
                <c:pt idx="428">
                  <c:v>1.353E-7</c:v>
                </c:pt>
                <c:pt idx="429">
                  <c:v>1.353E-7</c:v>
                </c:pt>
                <c:pt idx="430">
                  <c:v>1.353E-7</c:v>
                </c:pt>
                <c:pt idx="431">
                  <c:v>1.353E-7</c:v>
                </c:pt>
                <c:pt idx="432">
                  <c:v>1.353E-7</c:v>
                </c:pt>
                <c:pt idx="433">
                  <c:v>1.353E-7</c:v>
                </c:pt>
                <c:pt idx="434">
                  <c:v>1.353E-7</c:v>
                </c:pt>
                <c:pt idx="435">
                  <c:v>1.353E-7</c:v>
                </c:pt>
                <c:pt idx="436">
                  <c:v>1.353E-7</c:v>
                </c:pt>
                <c:pt idx="437">
                  <c:v>1.353E-7</c:v>
                </c:pt>
                <c:pt idx="438">
                  <c:v>1.353E-7</c:v>
                </c:pt>
                <c:pt idx="439">
                  <c:v>1.353E-7</c:v>
                </c:pt>
                <c:pt idx="440">
                  <c:v>1.353E-7</c:v>
                </c:pt>
                <c:pt idx="441">
                  <c:v>1.353E-7</c:v>
                </c:pt>
                <c:pt idx="442">
                  <c:v>1.353E-7</c:v>
                </c:pt>
                <c:pt idx="443">
                  <c:v>1.353E-7</c:v>
                </c:pt>
                <c:pt idx="444">
                  <c:v>1.353E-7</c:v>
                </c:pt>
                <c:pt idx="445">
                  <c:v>1.353E-7</c:v>
                </c:pt>
                <c:pt idx="446">
                  <c:v>1.353E-7</c:v>
                </c:pt>
                <c:pt idx="447">
                  <c:v>1.353E-7</c:v>
                </c:pt>
                <c:pt idx="448">
                  <c:v>1.353E-7</c:v>
                </c:pt>
                <c:pt idx="449">
                  <c:v>1.353E-7</c:v>
                </c:pt>
                <c:pt idx="450">
                  <c:v>1.353E-7</c:v>
                </c:pt>
                <c:pt idx="451">
                  <c:v>1.353E-7</c:v>
                </c:pt>
                <c:pt idx="452">
                  <c:v>1.353E-7</c:v>
                </c:pt>
                <c:pt idx="453">
                  <c:v>1.353E-7</c:v>
                </c:pt>
                <c:pt idx="454">
                  <c:v>1.353E-7</c:v>
                </c:pt>
                <c:pt idx="455">
                  <c:v>1.353E-7</c:v>
                </c:pt>
                <c:pt idx="456">
                  <c:v>1.353E-7</c:v>
                </c:pt>
                <c:pt idx="457">
                  <c:v>1.353E-7</c:v>
                </c:pt>
                <c:pt idx="458">
                  <c:v>1.353E-7</c:v>
                </c:pt>
                <c:pt idx="459">
                  <c:v>1.353E-7</c:v>
                </c:pt>
                <c:pt idx="460">
                  <c:v>1.353E-7</c:v>
                </c:pt>
                <c:pt idx="461">
                  <c:v>1.353E-7</c:v>
                </c:pt>
                <c:pt idx="462">
                  <c:v>1.353E-7</c:v>
                </c:pt>
                <c:pt idx="463">
                  <c:v>1.353E-7</c:v>
                </c:pt>
                <c:pt idx="464">
                  <c:v>1.353E-7</c:v>
                </c:pt>
                <c:pt idx="465">
                  <c:v>1.353E-7</c:v>
                </c:pt>
                <c:pt idx="466">
                  <c:v>1.353E-7</c:v>
                </c:pt>
                <c:pt idx="467">
                  <c:v>1.353E-7</c:v>
                </c:pt>
                <c:pt idx="468">
                  <c:v>1.353E-7</c:v>
                </c:pt>
                <c:pt idx="469">
                  <c:v>1.353E-7</c:v>
                </c:pt>
                <c:pt idx="470">
                  <c:v>1.353E-7</c:v>
                </c:pt>
                <c:pt idx="471">
                  <c:v>1.353E-7</c:v>
                </c:pt>
                <c:pt idx="472">
                  <c:v>1.353E-7</c:v>
                </c:pt>
                <c:pt idx="473">
                  <c:v>1.353E-7</c:v>
                </c:pt>
                <c:pt idx="474">
                  <c:v>1.353E-7</c:v>
                </c:pt>
                <c:pt idx="475">
                  <c:v>1.353E-7</c:v>
                </c:pt>
                <c:pt idx="476">
                  <c:v>1.353E-7</c:v>
                </c:pt>
                <c:pt idx="477">
                  <c:v>1.353E-7</c:v>
                </c:pt>
                <c:pt idx="478">
                  <c:v>1.353E-7</c:v>
                </c:pt>
                <c:pt idx="479">
                  <c:v>1.353E-7</c:v>
                </c:pt>
                <c:pt idx="480">
                  <c:v>1.353E-7</c:v>
                </c:pt>
                <c:pt idx="481">
                  <c:v>1.353E-7</c:v>
                </c:pt>
                <c:pt idx="482">
                  <c:v>1.353E-7</c:v>
                </c:pt>
                <c:pt idx="483">
                  <c:v>1.353E-7</c:v>
                </c:pt>
                <c:pt idx="484">
                  <c:v>1.353E-7</c:v>
                </c:pt>
                <c:pt idx="485">
                  <c:v>1.353E-7</c:v>
                </c:pt>
                <c:pt idx="486">
                  <c:v>1.353E-7</c:v>
                </c:pt>
                <c:pt idx="487">
                  <c:v>1.353E-7</c:v>
                </c:pt>
                <c:pt idx="488">
                  <c:v>1.353E-7</c:v>
                </c:pt>
                <c:pt idx="489">
                  <c:v>1.353E-7</c:v>
                </c:pt>
                <c:pt idx="490">
                  <c:v>1.353E-7</c:v>
                </c:pt>
                <c:pt idx="491">
                  <c:v>1.353E-7</c:v>
                </c:pt>
                <c:pt idx="492">
                  <c:v>1.353E-7</c:v>
                </c:pt>
                <c:pt idx="493">
                  <c:v>1.353E-7</c:v>
                </c:pt>
                <c:pt idx="494">
                  <c:v>1.353E-7</c:v>
                </c:pt>
                <c:pt idx="495">
                  <c:v>1.353E-7</c:v>
                </c:pt>
                <c:pt idx="496">
                  <c:v>1.353E-7</c:v>
                </c:pt>
                <c:pt idx="497">
                  <c:v>1.353E-7</c:v>
                </c:pt>
                <c:pt idx="498">
                  <c:v>1.353E-7</c:v>
                </c:pt>
                <c:pt idx="499">
                  <c:v>1.353E-7</c:v>
                </c:pt>
                <c:pt idx="500">
                  <c:v>1.353E-7</c:v>
                </c:pt>
                <c:pt idx="501">
                  <c:v>1.353E-7</c:v>
                </c:pt>
                <c:pt idx="502">
                  <c:v>1.353E-7</c:v>
                </c:pt>
                <c:pt idx="503">
                  <c:v>1.353E-7</c:v>
                </c:pt>
                <c:pt idx="504">
                  <c:v>1.353E-7</c:v>
                </c:pt>
                <c:pt idx="505">
                  <c:v>1.353E-7</c:v>
                </c:pt>
                <c:pt idx="506">
                  <c:v>1.353E-7</c:v>
                </c:pt>
                <c:pt idx="507">
                  <c:v>1.353E-7</c:v>
                </c:pt>
                <c:pt idx="508">
                  <c:v>1.353E-7</c:v>
                </c:pt>
                <c:pt idx="509">
                  <c:v>1.353E-7</c:v>
                </c:pt>
                <c:pt idx="510">
                  <c:v>1.353E-7</c:v>
                </c:pt>
                <c:pt idx="511">
                  <c:v>1.353E-7</c:v>
                </c:pt>
                <c:pt idx="512">
                  <c:v>1.353E-7</c:v>
                </c:pt>
                <c:pt idx="513">
                  <c:v>1.353E-7</c:v>
                </c:pt>
                <c:pt idx="514">
                  <c:v>1.3519999999999999E-7</c:v>
                </c:pt>
                <c:pt idx="515">
                  <c:v>1.3519999999999999E-7</c:v>
                </c:pt>
                <c:pt idx="516">
                  <c:v>1.3519999999999999E-7</c:v>
                </c:pt>
                <c:pt idx="517">
                  <c:v>1.3519999999999999E-7</c:v>
                </c:pt>
                <c:pt idx="518">
                  <c:v>1.3519999999999999E-7</c:v>
                </c:pt>
                <c:pt idx="519">
                  <c:v>1.3519999999999999E-7</c:v>
                </c:pt>
                <c:pt idx="520">
                  <c:v>1.3519999999999999E-7</c:v>
                </c:pt>
                <c:pt idx="521">
                  <c:v>1.3519999999999999E-7</c:v>
                </c:pt>
                <c:pt idx="522">
                  <c:v>1.3519999999999999E-7</c:v>
                </c:pt>
                <c:pt idx="523">
                  <c:v>1.3519999999999999E-7</c:v>
                </c:pt>
                <c:pt idx="524">
                  <c:v>1.3519999999999999E-7</c:v>
                </c:pt>
                <c:pt idx="525">
                  <c:v>1.3519999999999999E-7</c:v>
                </c:pt>
                <c:pt idx="526">
                  <c:v>1.3519999999999999E-7</c:v>
                </c:pt>
                <c:pt idx="527">
                  <c:v>1.3519999999999999E-7</c:v>
                </c:pt>
                <c:pt idx="528">
                  <c:v>1.3519999999999999E-7</c:v>
                </c:pt>
                <c:pt idx="529">
                  <c:v>1.3519999999999999E-7</c:v>
                </c:pt>
                <c:pt idx="530">
                  <c:v>1.3519999999999999E-7</c:v>
                </c:pt>
                <c:pt idx="531">
                  <c:v>1.3519999999999999E-7</c:v>
                </c:pt>
                <c:pt idx="532">
                  <c:v>1.3519999999999999E-7</c:v>
                </c:pt>
                <c:pt idx="533">
                  <c:v>1.3519999999999999E-7</c:v>
                </c:pt>
                <c:pt idx="534">
                  <c:v>1.3519999999999999E-7</c:v>
                </c:pt>
                <c:pt idx="535">
                  <c:v>1.3519999999999999E-7</c:v>
                </c:pt>
                <c:pt idx="536">
                  <c:v>1.3519999999999999E-7</c:v>
                </c:pt>
                <c:pt idx="537">
                  <c:v>1.3519999999999999E-7</c:v>
                </c:pt>
                <c:pt idx="538">
                  <c:v>1.3519999999999999E-7</c:v>
                </c:pt>
                <c:pt idx="539">
                  <c:v>1.3519999999999999E-7</c:v>
                </c:pt>
                <c:pt idx="540">
                  <c:v>1.3519999999999999E-7</c:v>
                </c:pt>
                <c:pt idx="541">
                  <c:v>1.3519999999999999E-7</c:v>
                </c:pt>
                <c:pt idx="542">
                  <c:v>1.3519999999999999E-7</c:v>
                </c:pt>
                <c:pt idx="543">
                  <c:v>1.3519999999999999E-7</c:v>
                </c:pt>
                <c:pt idx="544">
                  <c:v>1.3519999999999999E-7</c:v>
                </c:pt>
                <c:pt idx="545">
                  <c:v>1.3519999999999999E-7</c:v>
                </c:pt>
                <c:pt idx="546">
                  <c:v>1.3519999999999999E-7</c:v>
                </c:pt>
                <c:pt idx="547">
                  <c:v>1.3519999999999999E-7</c:v>
                </c:pt>
                <c:pt idx="548">
                  <c:v>1.3519999999999999E-7</c:v>
                </c:pt>
                <c:pt idx="549">
                  <c:v>1.3519999999999999E-7</c:v>
                </c:pt>
                <c:pt idx="550">
                  <c:v>1.3519999999999999E-7</c:v>
                </c:pt>
                <c:pt idx="551">
                  <c:v>1.3519999999999999E-7</c:v>
                </c:pt>
                <c:pt idx="552">
                  <c:v>1.3519999999999999E-7</c:v>
                </c:pt>
                <c:pt idx="553">
                  <c:v>1.3519999999999999E-7</c:v>
                </c:pt>
                <c:pt idx="554">
                  <c:v>1.3519999999999999E-7</c:v>
                </c:pt>
                <c:pt idx="555">
                  <c:v>1.3519999999999999E-7</c:v>
                </c:pt>
                <c:pt idx="556">
                  <c:v>1.3519999999999999E-7</c:v>
                </c:pt>
                <c:pt idx="557">
                  <c:v>1.3519999999999999E-7</c:v>
                </c:pt>
                <c:pt idx="558">
                  <c:v>1.3519999999999999E-7</c:v>
                </c:pt>
                <c:pt idx="559">
                  <c:v>1.3519999999999999E-7</c:v>
                </c:pt>
                <c:pt idx="560">
                  <c:v>1.3519999999999999E-7</c:v>
                </c:pt>
                <c:pt idx="561">
                  <c:v>1.3519999999999999E-7</c:v>
                </c:pt>
                <c:pt idx="562">
                  <c:v>1.3519999999999999E-7</c:v>
                </c:pt>
                <c:pt idx="563">
                  <c:v>1.3519999999999999E-7</c:v>
                </c:pt>
                <c:pt idx="564">
                  <c:v>1.3519999999999999E-7</c:v>
                </c:pt>
                <c:pt idx="565">
                  <c:v>1.3519999999999999E-7</c:v>
                </c:pt>
                <c:pt idx="566">
                  <c:v>1.3519999999999999E-7</c:v>
                </c:pt>
                <c:pt idx="567">
                  <c:v>1.3519999999999999E-7</c:v>
                </c:pt>
                <c:pt idx="568">
                  <c:v>1.3519999999999999E-7</c:v>
                </c:pt>
                <c:pt idx="569">
                  <c:v>1.3519999999999999E-7</c:v>
                </c:pt>
                <c:pt idx="570">
                  <c:v>1.3519999999999999E-7</c:v>
                </c:pt>
                <c:pt idx="571">
                  <c:v>1.3519999999999999E-7</c:v>
                </c:pt>
                <c:pt idx="572">
                  <c:v>1.3519999999999999E-7</c:v>
                </c:pt>
                <c:pt idx="573">
                  <c:v>1.3519999999999999E-7</c:v>
                </c:pt>
                <c:pt idx="574">
                  <c:v>1.3519999999999999E-7</c:v>
                </c:pt>
                <c:pt idx="575">
                  <c:v>1.3519999999999999E-7</c:v>
                </c:pt>
                <c:pt idx="576">
                  <c:v>1.3519999999999999E-7</c:v>
                </c:pt>
                <c:pt idx="577">
                  <c:v>1.3519999999999999E-7</c:v>
                </c:pt>
                <c:pt idx="578">
                  <c:v>1.3519999999999999E-7</c:v>
                </c:pt>
                <c:pt idx="579">
                  <c:v>1.3519999999999999E-7</c:v>
                </c:pt>
                <c:pt idx="580">
                  <c:v>1.3519999999999999E-7</c:v>
                </c:pt>
                <c:pt idx="581">
                  <c:v>1.3519999999999999E-7</c:v>
                </c:pt>
                <c:pt idx="582">
                  <c:v>1.3519999999999999E-7</c:v>
                </c:pt>
                <c:pt idx="583">
                  <c:v>1.3519999999999999E-7</c:v>
                </c:pt>
                <c:pt idx="584">
                  <c:v>1.3519999999999999E-7</c:v>
                </c:pt>
                <c:pt idx="585">
                  <c:v>1.3519999999999999E-7</c:v>
                </c:pt>
                <c:pt idx="586">
                  <c:v>1.3519999999999999E-7</c:v>
                </c:pt>
                <c:pt idx="587">
                  <c:v>1.3519999999999999E-7</c:v>
                </c:pt>
                <c:pt idx="588">
                  <c:v>1.3519999999999999E-7</c:v>
                </c:pt>
                <c:pt idx="589">
                  <c:v>1.3519999999999999E-7</c:v>
                </c:pt>
                <c:pt idx="590">
                  <c:v>1.3519999999999999E-7</c:v>
                </c:pt>
                <c:pt idx="591">
                  <c:v>1.3519999999999999E-7</c:v>
                </c:pt>
                <c:pt idx="592">
                  <c:v>1.3519999999999999E-7</c:v>
                </c:pt>
                <c:pt idx="593">
                  <c:v>1.3519999999999999E-7</c:v>
                </c:pt>
                <c:pt idx="594">
                  <c:v>1.3519999999999999E-7</c:v>
                </c:pt>
                <c:pt idx="595">
                  <c:v>1.3519999999999999E-7</c:v>
                </c:pt>
                <c:pt idx="596">
                  <c:v>1.3519999999999999E-7</c:v>
                </c:pt>
                <c:pt idx="597">
                  <c:v>1.3519999999999999E-7</c:v>
                </c:pt>
                <c:pt idx="598">
                  <c:v>1.3519999999999999E-7</c:v>
                </c:pt>
                <c:pt idx="599">
                  <c:v>1.3519999999999999E-7</c:v>
                </c:pt>
                <c:pt idx="600">
                  <c:v>1.3519999999999999E-7</c:v>
                </c:pt>
                <c:pt idx="601">
                  <c:v>1.3519999999999999E-7</c:v>
                </c:pt>
                <c:pt idx="602">
                  <c:v>1.3519999999999999E-7</c:v>
                </c:pt>
                <c:pt idx="603">
                  <c:v>1.3519999999999999E-7</c:v>
                </c:pt>
                <c:pt idx="604">
                  <c:v>1.3519999999999999E-7</c:v>
                </c:pt>
                <c:pt idx="605">
                  <c:v>1.3519999999999999E-7</c:v>
                </c:pt>
                <c:pt idx="606">
                  <c:v>1.3519999999999999E-7</c:v>
                </c:pt>
                <c:pt idx="607">
                  <c:v>1.3519999999999999E-7</c:v>
                </c:pt>
                <c:pt idx="608">
                  <c:v>1.3519999999999999E-7</c:v>
                </c:pt>
                <c:pt idx="609">
                  <c:v>1.3519999999999999E-7</c:v>
                </c:pt>
                <c:pt idx="610">
                  <c:v>1.3519999999999999E-7</c:v>
                </c:pt>
                <c:pt idx="611">
                  <c:v>1.3519999999999999E-7</c:v>
                </c:pt>
                <c:pt idx="612">
                  <c:v>1.3519999999999999E-7</c:v>
                </c:pt>
                <c:pt idx="613">
                  <c:v>1.3519999999999999E-7</c:v>
                </c:pt>
                <c:pt idx="614">
                  <c:v>1.3519999999999999E-7</c:v>
                </c:pt>
                <c:pt idx="615">
                  <c:v>1.3519999999999999E-7</c:v>
                </c:pt>
                <c:pt idx="616">
                  <c:v>1.3519999999999999E-7</c:v>
                </c:pt>
                <c:pt idx="617">
                  <c:v>1.3519999999999999E-7</c:v>
                </c:pt>
                <c:pt idx="618">
                  <c:v>1.3519999999999999E-7</c:v>
                </c:pt>
                <c:pt idx="619">
                  <c:v>1.3519999999999999E-7</c:v>
                </c:pt>
                <c:pt idx="620">
                  <c:v>1.3519999999999999E-7</c:v>
                </c:pt>
                <c:pt idx="621">
                  <c:v>1.3519999999999999E-7</c:v>
                </c:pt>
                <c:pt idx="622">
                  <c:v>1.3519999999999999E-7</c:v>
                </c:pt>
                <c:pt idx="623">
                  <c:v>1.3519999999999999E-7</c:v>
                </c:pt>
                <c:pt idx="624">
                  <c:v>1.3519999999999999E-7</c:v>
                </c:pt>
                <c:pt idx="625">
                  <c:v>1.3519999999999999E-7</c:v>
                </c:pt>
                <c:pt idx="626">
                  <c:v>1.3519999999999999E-7</c:v>
                </c:pt>
                <c:pt idx="627">
                  <c:v>1.3519999999999999E-7</c:v>
                </c:pt>
                <c:pt idx="628">
                  <c:v>1.3519999999999999E-7</c:v>
                </c:pt>
                <c:pt idx="629">
                  <c:v>1.3519999999999999E-7</c:v>
                </c:pt>
                <c:pt idx="630">
                  <c:v>1.3519999999999999E-7</c:v>
                </c:pt>
                <c:pt idx="631">
                  <c:v>1.3519999999999999E-7</c:v>
                </c:pt>
                <c:pt idx="632">
                  <c:v>1.3519999999999999E-7</c:v>
                </c:pt>
                <c:pt idx="633">
                  <c:v>1.3519999999999999E-7</c:v>
                </c:pt>
                <c:pt idx="634">
                  <c:v>1.3519999999999999E-7</c:v>
                </c:pt>
                <c:pt idx="635">
                  <c:v>1.3519999999999999E-7</c:v>
                </c:pt>
                <c:pt idx="636">
                  <c:v>1.3519999999999999E-7</c:v>
                </c:pt>
                <c:pt idx="637">
                  <c:v>1.3519999999999999E-7</c:v>
                </c:pt>
                <c:pt idx="638">
                  <c:v>1.3519999999999999E-7</c:v>
                </c:pt>
                <c:pt idx="639">
                  <c:v>1.3519999999999999E-7</c:v>
                </c:pt>
                <c:pt idx="640">
                  <c:v>1.3519999999999999E-7</c:v>
                </c:pt>
                <c:pt idx="641">
                  <c:v>1.3519999999999999E-7</c:v>
                </c:pt>
                <c:pt idx="642">
                  <c:v>1.3519999999999999E-7</c:v>
                </c:pt>
                <c:pt idx="643">
                  <c:v>1.3519999999999999E-7</c:v>
                </c:pt>
                <c:pt idx="644">
                  <c:v>1.3519999999999999E-7</c:v>
                </c:pt>
                <c:pt idx="645">
                  <c:v>1.3519999999999999E-7</c:v>
                </c:pt>
                <c:pt idx="646">
                  <c:v>1.3519999999999999E-7</c:v>
                </c:pt>
                <c:pt idx="647">
                  <c:v>1.3519999999999999E-7</c:v>
                </c:pt>
                <c:pt idx="648">
                  <c:v>1.3519999999999999E-7</c:v>
                </c:pt>
                <c:pt idx="649">
                  <c:v>1.3519999999999999E-7</c:v>
                </c:pt>
                <c:pt idx="650">
                  <c:v>1.3519999999999999E-7</c:v>
                </c:pt>
                <c:pt idx="651">
                  <c:v>1.3519999999999999E-7</c:v>
                </c:pt>
                <c:pt idx="652">
                  <c:v>1.3519999999999999E-7</c:v>
                </c:pt>
                <c:pt idx="653">
                  <c:v>1.3519999999999999E-7</c:v>
                </c:pt>
                <c:pt idx="654">
                  <c:v>1.3519999999999999E-7</c:v>
                </c:pt>
                <c:pt idx="655">
                  <c:v>1.3519999999999999E-7</c:v>
                </c:pt>
                <c:pt idx="656">
                  <c:v>1.3519999999999999E-7</c:v>
                </c:pt>
                <c:pt idx="657">
                  <c:v>1.3519999999999999E-7</c:v>
                </c:pt>
                <c:pt idx="658">
                  <c:v>1.3519999999999999E-7</c:v>
                </c:pt>
                <c:pt idx="659">
                  <c:v>1.3519999999999999E-7</c:v>
                </c:pt>
                <c:pt idx="660">
                  <c:v>1.3519999999999999E-7</c:v>
                </c:pt>
                <c:pt idx="661">
                  <c:v>1.3519999999999999E-7</c:v>
                </c:pt>
                <c:pt idx="662">
                  <c:v>1.3519999999999999E-7</c:v>
                </c:pt>
                <c:pt idx="663">
                  <c:v>1.3519999999999999E-7</c:v>
                </c:pt>
                <c:pt idx="664">
                  <c:v>1.3519999999999999E-7</c:v>
                </c:pt>
                <c:pt idx="665">
                  <c:v>1.3519999999999999E-7</c:v>
                </c:pt>
                <c:pt idx="666">
                  <c:v>1.3519999999999999E-7</c:v>
                </c:pt>
                <c:pt idx="667">
                  <c:v>1.3519999999999999E-7</c:v>
                </c:pt>
                <c:pt idx="668">
                  <c:v>1.3519999999999999E-7</c:v>
                </c:pt>
                <c:pt idx="669">
                  <c:v>1.3519999999999999E-7</c:v>
                </c:pt>
                <c:pt idx="670">
                  <c:v>1.3519999999999999E-7</c:v>
                </c:pt>
                <c:pt idx="671">
                  <c:v>1.3519999999999999E-7</c:v>
                </c:pt>
                <c:pt idx="672">
                  <c:v>1.3519999999999999E-7</c:v>
                </c:pt>
                <c:pt idx="673">
                  <c:v>1.3519999999999999E-7</c:v>
                </c:pt>
                <c:pt idx="674">
                  <c:v>1.3519999999999999E-7</c:v>
                </c:pt>
                <c:pt idx="675">
                  <c:v>1.3519999999999999E-7</c:v>
                </c:pt>
                <c:pt idx="676">
                  <c:v>1.3519999999999999E-7</c:v>
                </c:pt>
                <c:pt idx="677">
                  <c:v>1.3519999999999999E-7</c:v>
                </c:pt>
                <c:pt idx="678">
                  <c:v>1.3519999999999999E-7</c:v>
                </c:pt>
                <c:pt idx="679">
                  <c:v>1.3519999999999999E-7</c:v>
                </c:pt>
                <c:pt idx="680">
                  <c:v>1.3519999999999999E-7</c:v>
                </c:pt>
                <c:pt idx="681">
                  <c:v>1.3519999999999999E-7</c:v>
                </c:pt>
                <c:pt idx="682">
                  <c:v>1.3519999999999999E-7</c:v>
                </c:pt>
                <c:pt idx="683">
                  <c:v>1.3519999999999999E-7</c:v>
                </c:pt>
                <c:pt idx="684">
                  <c:v>1.3519999999999999E-7</c:v>
                </c:pt>
                <c:pt idx="685">
                  <c:v>1.3519999999999999E-7</c:v>
                </c:pt>
                <c:pt idx="686">
                  <c:v>1.3519999999999999E-7</c:v>
                </c:pt>
                <c:pt idx="687">
                  <c:v>1.3519999999999999E-7</c:v>
                </c:pt>
                <c:pt idx="688">
                  <c:v>1.3519999999999999E-7</c:v>
                </c:pt>
                <c:pt idx="689">
                  <c:v>1.3519999999999999E-7</c:v>
                </c:pt>
                <c:pt idx="690">
                  <c:v>1.3519999999999999E-7</c:v>
                </c:pt>
                <c:pt idx="691">
                  <c:v>1.3519999999999999E-7</c:v>
                </c:pt>
                <c:pt idx="692">
                  <c:v>1.3519999999999999E-7</c:v>
                </c:pt>
                <c:pt idx="693">
                  <c:v>1.3519999999999999E-7</c:v>
                </c:pt>
                <c:pt idx="694">
                  <c:v>1.3519999999999999E-7</c:v>
                </c:pt>
                <c:pt idx="695">
                  <c:v>1.3519999999999999E-7</c:v>
                </c:pt>
                <c:pt idx="696">
                  <c:v>1.3519999999999999E-7</c:v>
                </c:pt>
                <c:pt idx="697">
                  <c:v>1.3519999999999999E-7</c:v>
                </c:pt>
                <c:pt idx="698">
                  <c:v>1.3519999999999999E-7</c:v>
                </c:pt>
                <c:pt idx="699">
                  <c:v>1.3519999999999999E-7</c:v>
                </c:pt>
                <c:pt idx="700">
                  <c:v>1.3519999999999999E-7</c:v>
                </c:pt>
                <c:pt idx="701">
                  <c:v>1.3519999999999999E-7</c:v>
                </c:pt>
                <c:pt idx="702">
                  <c:v>1.3519999999999999E-7</c:v>
                </c:pt>
                <c:pt idx="703">
                  <c:v>1.3519999999999999E-7</c:v>
                </c:pt>
                <c:pt idx="704">
                  <c:v>1.3519999999999999E-7</c:v>
                </c:pt>
                <c:pt idx="705">
                  <c:v>1.3519999999999999E-7</c:v>
                </c:pt>
                <c:pt idx="706">
                  <c:v>1.3519999999999999E-7</c:v>
                </c:pt>
                <c:pt idx="707">
                  <c:v>1.3519999999999999E-7</c:v>
                </c:pt>
                <c:pt idx="708">
                  <c:v>1.3519999999999999E-7</c:v>
                </c:pt>
                <c:pt idx="709">
                  <c:v>1.3519999999999999E-7</c:v>
                </c:pt>
                <c:pt idx="710">
                  <c:v>1.3519999999999999E-7</c:v>
                </c:pt>
                <c:pt idx="711">
                  <c:v>1.3519999999999999E-7</c:v>
                </c:pt>
                <c:pt idx="712">
                  <c:v>1.3519999999999999E-7</c:v>
                </c:pt>
                <c:pt idx="713">
                  <c:v>1.3519999999999999E-7</c:v>
                </c:pt>
                <c:pt idx="714">
                  <c:v>1.3519999999999999E-7</c:v>
                </c:pt>
                <c:pt idx="715">
                  <c:v>1.3519999999999999E-7</c:v>
                </c:pt>
                <c:pt idx="716">
                  <c:v>1.3519999999999999E-7</c:v>
                </c:pt>
                <c:pt idx="717">
                  <c:v>1.3519999999999999E-7</c:v>
                </c:pt>
                <c:pt idx="718">
                  <c:v>1.3519999999999999E-7</c:v>
                </c:pt>
                <c:pt idx="719">
                  <c:v>1.3519999999999999E-7</c:v>
                </c:pt>
                <c:pt idx="720">
                  <c:v>1.3519999999999999E-7</c:v>
                </c:pt>
                <c:pt idx="721">
                  <c:v>1.3519999999999999E-7</c:v>
                </c:pt>
                <c:pt idx="722">
                  <c:v>1.3519999999999999E-7</c:v>
                </c:pt>
                <c:pt idx="723">
                  <c:v>1.3519999999999999E-7</c:v>
                </c:pt>
                <c:pt idx="724">
                  <c:v>1.3519999999999999E-7</c:v>
                </c:pt>
                <c:pt idx="725">
                  <c:v>1.3519999999999999E-7</c:v>
                </c:pt>
                <c:pt idx="726">
                  <c:v>1.3519999999999999E-7</c:v>
                </c:pt>
                <c:pt idx="727">
                  <c:v>1.3519999999999999E-7</c:v>
                </c:pt>
                <c:pt idx="728">
                  <c:v>1.3519999999999999E-7</c:v>
                </c:pt>
                <c:pt idx="729">
                  <c:v>1.3519999999999999E-7</c:v>
                </c:pt>
                <c:pt idx="730">
                  <c:v>1.3519999999999999E-7</c:v>
                </c:pt>
                <c:pt idx="731">
                  <c:v>1.3519999999999999E-7</c:v>
                </c:pt>
                <c:pt idx="732">
                  <c:v>1.3519999999999999E-7</c:v>
                </c:pt>
                <c:pt idx="733">
                  <c:v>1.3519999999999999E-7</c:v>
                </c:pt>
                <c:pt idx="734">
                  <c:v>1.3519999999999999E-7</c:v>
                </c:pt>
                <c:pt idx="735">
                  <c:v>1.3519999999999999E-7</c:v>
                </c:pt>
                <c:pt idx="736">
                  <c:v>1.3519999999999999E-7</c:v>
                </c:pt>
                <c:pt idx="737">
                  <c:v>1.3519999999999999E-7</c:v>
                </c:pt>
                <c:pt idx="738">
                  <c:v>1.3519999999999999E-7</c:v>
                </c:pt>
                <c:pt idx="739">
                  <c:v>1.3519999999999999E-7</c:v>
                </c:pt>
                <c:pt idx="740">
                  <c:v>1.3519999999999999E-7</c:v>
                </c:pt>
                <c:pt idx="741">
                  <c:v>1.3519999999999999E-7</c:v>
                </c:pt>
                <c:pt idx="742">
                  <c:v>1.3519999999999999E-7</c:v>
                </c:pt>
                <c:pt idx="743">
                  <c:v>1.3519999999999999E-7</c:v>
                </c:pt>
                <c:pt idx="744">
                  <c:v>1.3519999999999999E-7</c:v>
                </c:pt>
                <c:pt idx="745">
                  <c:v>1.3519999999999999E-7</c:v>
                </c:pt>
                <c:pt idx="746">
                  <c:v>1.3519999999999999E-7</c:v>
                </c:pt>
                <c:pt idx="747">
                  <c:v>1.3519999999999999E-7</c:v>
                </c:pt>
                <c:pt idx="748">
                  <c:v>1.3519999999999999E-7</c:v>
                </c:pt>
                <c:pt idx="749">
                  <c:v>1.3519999999999999E-7</c:v>
                </c:pt>
                <c:pt idx="750">
                  <c:v>1.3519999999999999E-7</c:v>
                </c:pt>
                <c:pt idx="751">
                  <c:v>1.3519999999999999E-7</c:v>
                </c:pt>
                <c:pt idx="752">
                  <c:v>1.3519999999999999E-7</c:v>
                </c:pt>
                <c:pt idx="753">
                  <c:v>1.3519999999999999E-7</c:v>
                </c:pt>
                <c:pt idx="754">
                  <c:v>1.3519999999999999E-7</c:v>
                </c:pt>
                <c:pt idx="755">
                  <c:v>1.3519999999999999E-7</c:v>
                </c:pt>
                <c:pt idx="756">
                  <c:v>1.3519999999999999E-7</c:v>
                </c:pt>
                <c:pt idx="757">
                  <c:v>1.3519999999999999E-7</c:v>
                </c:pt>
                <c:pt idx="758">
                  <c:v>1.3519999999999999E-7</c:v>
                </c:pt>
                <c:pt idx="759">
                  <c:v>1.3519999999999999E-7</c:v>
                </c:pt>
                <c:pt idx="760">
                  <c:v>1.3519999999999999E-7</c:v>
                </c:pt>
                <c:pt idx="761">
                  <c:v>1.3519999999999999E-7</c:v>
                </c:pt>
                <c:pt idx="762">
                  <c:v>1.3519999999999999E-7</c:v>
                </c:pt>
                <c:pt idx="763">
                  <c:v>1.3519999999999999E-7</c:v>
                </c:pt>
                <c:pt idx="764">
                  <c:v>1.3519999999999999E-7</c:v>
                </c:pt>
                <c:pt idx="765">
                  <c:v>1.3519999999999999E-7</c:v>
                </c:pt>
                <c:pt idx="766">
                  <c:v>1.3519999999999999E-7</c:v>
                </c:pt>
                <c:pt idx="767">
                  <c:v>1.3519999999999999E-7</c:v>
                </c:pt>
                <c:pt idx="768">
                  <c:v>1.3519999999999999E-7</c:v>
                </c:pt>
                <c:pt idx="769">
                  <c:v>1.3519999999999999E-7</c:v>
                </c:pt>
                <c:pt idx="770">
                  <c:v>1.3519999999999999E-7</c:v>
                </c:pt>
                <c:pt idx="771">
                  <c:v>1.3519999999999999E-7</c:v>
                </c:pt>
                <c:pt idx="772">
                  <c:v>1.3519999999999999E-7</c:v>
                </c:pt>
                <c:pt idx="773">
                  <c:v>1.3519999999999999E-7</c:v>
                </c:pt>
                <c:pt idx="774">
                  <c:v>1.3519999999999999E-7</c:v>
                </c:pt>
                <c:pt idx="775">
                  <c:v>1.3519999999999999E-7</c:v>
                </c:pt>
                <c:pt idx="776">
                  <c:v>1.3519999999999999E-7</c:v>
                </c:pt>
                <c:pt idx="777">
                  <c:v>1.3519999999999999E-7</c:v>
                </c:pt>
                <c:pt idx="778">
                  <c:v>1.3519999999999999E-7</c:v>
                </c:pt>
                <c:pt idx="779">
                  <c:v>1.3519999999999999E-7</c:v>
                </c:pt>
                <c:pt idx="780">
                  <c:v>1.3519999999999999E-7</c:v>
                </c:pt>
                <c:pt idx="781">
                  <c:v>1.3519999999999999E-7</c:v>
                </c:pt>
                <c:pt idx="782">
                  <c:v>1.3519999999999999E-7</c:v>
                </c:pt>
                <c:pt idx="783">
                  <c:v>1.3519999999999999E-7</c:v>
                </c:pt>
                <c:pt idx="784">
                  <c:v>1.3510000000000001E-7</c:v>
                </c:pt>
                <c:pt idx="785">
                  <c:v>1.3510000000000001E-7</c:v>
                </c:pt>
                <c:pt idx="786">
                  <c:v>1.3510000000000001E-7</c:v>
                </c:pt>
                <c:pt idx="787">
                  <c:v>1.3510000000000001E-7</c:v>
                </c:pt>
                <c:pt idx="788">
                  <c:v>1.3510000000000001E-7</c:v>
                </c:pt>
                <c:pt idx="789">
                  <c:v>1.3510000000000001E-7</c:v>
                </c:pt>
                <c:pt idx="790">
                  <c:v>1.3510000000000001E-7</c:v>
                </c:pt>
                <c:pt idx="791">
                  <c:v>1.3510000000000001E-7</c:v>
                </c:pt>
                <c:pt idx="792">
                  <c:v>1.3510000000000001E-7</c:v>
                </c:pt>
                <c:pt idx="793">
                  <c:v>1.3510000000000001E-7</c:v>
                </c:pt>
                <c:pt idx="794">
                  <c:v>1.3510000000000001E-7</c:v>
                </c:pt>
                <c:pt idx="795">
                  <c:v>1.3510000000000001E-7</c:v>
                </c:pt>
                <c:pt idx="796">
                  <c:v>1.3510000000000001E-7</c:v>
                </c:pt>
                <c:pt idx="797">
                  <c:v>1.3510000000000001E-7</c:v>
                </c:pt>
                <c:pt idx="798">
                  <c:v>1.3510000000000001E-7</c:v>
                </c:pt>
                <c:pt idx="799">
                  <c:v>1.3510000000000001E-7</c:v>
                </c:pt>
                <c:pt idx="800">
                  <c:v>1.3510000000000001E-7</c:v>
                </c:pt>
                <c:pt idx="801">
                  <c:v>1.3510000000000001E-7</c:v>
                </c:pt>
                <c:pt idx="802">
                  <c:v>1.3510000000000001E-7</c:v>
                </c:pt>
                <c:pt idx="803">
                  <c:v>1.3510000000000001E-7</c:v>
                </c:pt>
                <c:pt idx="804">
                  <c:v>1.3510000000000001E-7</c:v>
                </c:pt>
                <c:pt idx="805">
                  <c:v>1.3510000000000001E-7</c:v>
                </c:pt>
                <c:pt idx="806">
                  <c:v>1.3510000000000001E-7</c:v>
                </c:pt>
                <c:pt idx="807">
                  <c:v>1.3510000000000001E-7</c:v>
                </c:pt>
                <c:pt idx="808">
                  <c:v>1.3510000000000001E-7</c:v>
                </c:pt>
                <c:pt idx="809">
                  <c:v>1.3510000000000001E-7</c:v>
                </c:pt>
                <c:pt idx="810">
                  <c:v>1.3510000000000001E-7</c:v>
                </c:pt>
                <c:pt idx="811">
                  <c:v>1.3510000000000001E-7</c:v>
                </c:pt>
                <c:pt idx="812">
                  <c:v>1.3510000000000001E-7</c:v>
                </c:pt>
                <c:pt idx="813">
                  <c:v>1.3510000000000001E-7</c:v>
                </c:pt>
                <c:pt idx="814">
                  <c:v>1.3510000000000001E-7</c:v>
                </c:pt>
                <c:pt idx="815">
                  <c:v>1.3510000000000001E-7</c:v>
                </c:pt>
                <c:pt idx="816">
                  <c:v>1.3510000000000001E-7</c:v>
                </c:pt>
                <c:pt idx="817">
                  <c:v>1.3510000000000001E-7</c:v>
                </c:pt>
                <c:pt idx="818">
                  <c:v>1.3510000000000001E-7</c:v>
                </c:pt>
                <c:pt idx="819">
                  <c:v>1.3510000000000001E-7</c:v>
                </c:pt>
                <c:pt idx="820">
                  <c:v>1.3510000000000001E-7</c:v>
                </c:pt>
                <c:pt idx="821">
                  <c:v>1.3510000000000001E-7</c:v>
                </c:pt>
                <c:pt idx="822">
                  <c:v>1.3510000000000001E-7</c:v>
                </c:pt>
                <c:pt idx="823">
                  <c:v>1.3510000000000001E-7</c:v>
                </c:pt>
                <c:pt idx="824">
                  <c:v>1.3510000000000001E-7</c:v>
                </c:pt>
                <c:pt idx="825">
                  <c:v>1.3510000000000001E-7</c:v>
                </c:pt>
                <c:pt idx="826">
                  <c:v>1.3510000000000001E-7</c:v>
                </c:pt>
                <c:pt idx="827">
                  <c:v>1.3510000000000001E-7</c:v>
                </c:pt>
                <c:pt idx="828">
                  <c:v>1.3510000000000001E-7</c:v>
                </c:pt>
                <c:pt idx="829">
                  <c:v>1.3510000000000001E-7</c:v>
                </c:pt>
                <c:pt idx="830">
                  <c:v>1.3510000000000001E-7</c:v>
                </c:pt>
                <c:pt idx="831">
                  <c:v>1.3510000000000001E-7</c:v>
                </c:pt>
                <c:pt idx="832">
                  <c:v>1.3510000000000001E-7</c:v>
                </c:pt>
                <c:pt idx="833">
                  <c:v>1.3510000000000001E-7</c:v>
                </c:pt>
                <c:pt idx="834">
                  <c:v>1.3510000000000001E-7</c:v>
                </c:pt>
                <c:pt idx="835">
                  <c:v>1.3510000000000001E-7</c:v>
                </c:pt>
                <c:pt idx="836">
                  <c:v>1.3510000000000001E-7</c:v>
                </c:pt>
                <c:pt idx="837">
                  <c:v>1.3510000000000001E-7</c:v>
                </c:pt>
                <c:pt idx="838">
                  <c:v>1.3510000000000001E-7</c:v>
                </c:pt>
                <c:pt idx="839">
                  <c:v>1.3510000000000001E-7</c:v>
                </c:pt>
                <c:pt idx="840">
                  <c:v>1.3510000000000001E-7</c:v>
                </c:pt>
                <c:pt idx="841">
                  <c:v>1.3510000000000001E-7</c:v>
                </c:pt>
                <c:pt idx="842">
                  <c:v>1.3510000000000001E-7</c:v>
                </c:pt>
                <c:pt idx="843">
                  <c:v>1.3510000000000001E-7</c:v>
                </c:pt>
                <c:pt idx="844">
                  <c:v>1.3510000000000001E-7</c:v>
                </c:pt>
                <c:pt idx="845">
                  <c:v>1.3510000000000001E-7</c:v>
                </c:pt>
                <c:pt idx="846">
                  <c:v>1.3510000000000001E-7</c:v>
                </c:pt>
                <c:pt idx="847">
                  <c:v>1.3510000000000001E-7</c:v>
                </c:pt>
                <c:pt idx="848">
                  <c:v>1.3510000000000001E-7</c:v>
                </c:pt>
                <c:pt idx="849">
                  <c:v>1.3510000000000001E-7</c:v>
                </c:pt>
                <c:pt idx="850">
                  <c:v>1.3510000000000001E-7</c:v>
                </c:pt>
                <c:pt idx="851">
                  <c:v>1.3510000000000001E-7</c:v>
                </c:pt>
                <c:pt idx="852">
                  <c:v>1.3510000000000001E-7</c:v>
                </c:pt>
                <c:pt idx="853">
                  <c:v>1.3510000000000001E-7</c:v>
                </c:pt>
                <c:pt idx="854">
                  <c:v>1.3510000000000001E-7</c:v>
                </c:pt>
                <c:pt idx="855">
                  <c:v>1.3510000000000001E-7</c:v>
                </c:pt>
                <c:pt idx="856">
                  <c:v>1.3510000000000001E-7</c:v>
                </c:pt>
                <c:pt idx="857">
                  <c:v>1.3510000000000001E-7</c:v>
                </c:pt>
                <c:pt idx="858">
                  <c:v>1.3510000000000001E-7</c:v>
                </c:pt>
                <c:pt idx="859">
                  <c:v>1.3510000000000001E-7</c:v>
                </c:pt>
                <c:pt idx="860">
                  <c:v>1.3510000000000001E-7</c:v>
                </c:pt>
                <c:pt idx="861">
                  <c:v>1.3510000000000001E-7</c:v>
                </c:pt>
                <c:pt idx="862">
                  <c:v>1.3510000000000001E-7</c:v>
                </c:pt>
                <c:pt idx="863">
                  <c:v>1.3510000000000001E-7</c:v>
                </c:pt>
                <c:pt idx="864">
                  <c:v>1.3510000000000001E-7</c:v>
                </c:pt>
                <c:pt idx="865">
                  <c:v>1.3510000000000001E-7</c:v>
                </c:pt>
                <c:pt idx="866">
                  <c:v>1.3510000000000001E-7</c:v>
                </c:pt>
                <c:pt idx="867">
                  <c:v>1.3510000000000001E-7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DF4-41C2-84E4-70585DBCD700}"/>
            </c:ext>
          </c:extLst>
        </c:ser>
        <c:ser>
          <c:idx val="5"/>
          <c:order val="4"/>
          <c:tx>
            <c:v>Elliptical beam @200kV x0.5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'Elliptical beam @200kV x0.5'!$F$3:$F$870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2.735E-3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3.3609999999999998E-3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4.1399999999999996E-3</c:v>
                </c:pt>
                <c:pt idx="21">
                  <c:v>4.3249999999999999E-3</c:v>
                </c:pt>
                <c:pt idx="22">
                  <c:v>4.5199999999999997E-3</c:v>
                </c:pt>
                <c:pt idx="23">
                  <c:v>4.725E-3</c:v>
                </c:pt>
                <c:pt idx="24">
                  <c:v>4.9399999999999999E-3</c:v>
                </c:pt>
                <c:pt idx="25">
                  <c:v>5.1659999999999996E-3</c:v>
                </c:pt>
                <c:pt idx="26">
                  <c:v>5.4019999999999997E-3</c:v>
                </c:pt>
                <c:pt idx="27">
                  <c:v>5.6490000000000004E-3</c:v>
                </c:pt>
                <c:pt idx="28">
                  <c:v>5.9059999999999998E-3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7.045E-3</c:v>
                </c:pt>
                <c:pt idx="33">
                  <c:v>7.3569999999999998E-3</c:v>
                </c:pt>
                <c:pt idx="34">
                  <c:v>7.6810000000000003E-3</c:v>
                </c:pt>
                <c:pt idx="35">
                  <c:v>8.0160000000000006E-3</c:v>
                </c:pt>
                <c:pt idx="36">
                  <c:v>8.3630000000000006E-3</c:v>
                </c:pt>
                <c:pt idx="37">
                  <c:v>8.7209999999999996E-3</c:v>
                </c:pt>
                <c:pt idx="38">
                  <c:v>9.0910000000000001E-3</c:v>
                </c:pt>
                <c:pt idx="39">
                  <c:v>9.4730000000000005E-3</c:v>
                </c:pt>
                <c:pt idx="40">
                  <c:v>9.8670000000000008E-3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1.6109999999999999E-2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2.8910000000000002E-2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3.1289999999999998E-2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3.3759999999999998E-2</c:v>
                </c:pt>
                <c:pt idx="79">
                  <c:v>3.4599999999999999E-2</c:v>
                </c:pt>
                <c:pt idx="80">
                  <c:v>3.5450000000000002E-2</c:v>
                </c:pt>
                <c:pt idx="81">
                  <c:v>3.6310000000000002E-2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4.2549999999999998E-2</c:v>
                </c:pt>
                <c:pt idx="89">
                  <c:v>4.3470000000000002E-2</c:v>
                </c:pt>
                <c:pt idx="90">
                  <c:v>4.4400000000000002E-2</c:v>
                </c:pt>
                <c:pt idx="91">
                  <c:v>4.5330000000000002E-2</c:v>
                </c:pt>
                <c:pt idx="92">
                  <c:v>4.6280000000000002E-2</c:v>
                </c:pt>
                <c:pt idx="93">
                  <c:v>4.7230000000000001E-2</c:v>
                </c:pt>
                <c:pt idx="94">
                  <c:v>4.8180000000000001E-2</c:v>
                </c:pt>
                <c:pt idx="95">
                  <c:v>4.9149999999999999E-2</c:v>
                </c:pt>
                <c:pt idx="96">
                  <c:v>5.0119999999999998E-2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5.6059999999999999E-2</c:v>
                </c:pt>
                <c:pt idx="103">
                  <c:v>5.7070000000000003E-2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6.2199999999999998E-2</c:v>
                </c:pt>
                <c:pt idx="109">
                  <c:v>6.3240000000000005E-2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6.6390000000000005E-2</c:v>
                </c:pt>
                <c:pt idx="113">
                  <c:v>6.7449999999999996E-2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7.1730000000000002E-2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7.6079999999999995E-2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8.3820000000000006E-2</c:v>
                </c:pt>
                <c:pt idx="129">
                  <c:v>8.4940000000000002E-2</c:v>
                </c:pt>
                <c:pt idx="130">
                  <c:v>8.6059999999999998E-2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9.5089999999999994E-2</c:v>
                </c:pt>
                <c:pt idx="139">
                  <c:v>9.622E-2</c:v>
                </c:pt>
                <c:pt idx="140">
                  <c:v>9.7360000000000002E-2</c:v>
                </c:pt>
                <c:pt idx="141">
                  <c:v>9.8489999999999994E-2</c:v>
                </c:pt>
                <c:pt idx="142">
                  <c:v>9.9629999999999996E-2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0.12590000000000001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0.1396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0.17499999999999999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0.18870000000000001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0.2024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0.23780000000000001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0.2515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0.30059999999999998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0.31430000000000002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0.3634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0.37709999999999999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0.41249999999999998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0.42620000000000002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0.43990000000000001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0.4753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0.48899999999999999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0.53810000000000002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0.55179999999999996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0.60089999999999999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0.61460000000000004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0.65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0.66369999999999996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0.6774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0.71279999999999999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0.72650000000000003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0.77559999999999996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0.7893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0.83840000000000003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0.85209999999999997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0.88749999999999996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0.9012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0.91490000000000005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x0.5'!$B$3:$B$870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8.8300000000000003E-9</c:v>
                </c:pt>
                <c:pt idx="2">
                  <c:v>1.4640000000000001E-8</c:v>
                </c:pt>
                <c:pt idx="3">
                  <c:v>2.105E-8</c:v>
                </c:pt>
                <c:pt idx="4">
                  <c:v>2.7649999999999999E-8</c:v>
                </c:pt>
                <c:pt idx="5">
                  <c:v>3.4329999999999997E-8</c:v>
                </c:pt>
                <c:pt idx="6">
                  <c:v>4.105E-8</c:v>
                </c:pt>
                <c:pt idx="7">
                  <c:v>4.7780000000000002E-8</c:v>
                </c:pt>
                <c:pt idx="8">
                  <c:v>5.4510000000000003E-8</c:v>
                </c:pt>
                <c:pt idx="9">
                  <c:v>6.1239999999999998E-8</c:v>
                </c:pt>
                <c:pt idx="10">
                  <c:v>6.7959999999999994E-8</c:v>
                </c:pt>
                <c:pt idx="11">
                  <c:v>7.4639999999999999E-8</c:v>
                </c:pt>
                <c:pt idx="12">
                  <c:v>8.1279999999999997E-8</c:v>
                </c:pt>
                <c:pt idx="13">
                  <c:v>8.7870000000000005E-8</c:v>
                </c:pt>
                <c:pt idx="14">
                  <c:v>9.4399999999999998E-8</c:v>
                </c:pt>
                <c:pt idx="15">
                  <c:v>1.009E-7</c:v>
                </c:pt>
                <c:pt idx="16">
                  <c:v>1.0719999999999999E-7</c:v>
                </c:pt>
                <c:pt idx="17">
                  <c:v>1.135E-7</c:v>
                </c:pt>
                <c:pt idx="18">
                  <c:v>1.1960000000000001E-7</c:v>
                </c:pt>
                <c:pt idx="19">
                  <c:v>1.2560000000000001E-7</c:v>
                </c:pt>
                <c:pt idx="20">
                  <c:v>1.314E-7</c:v>
                </c:pt>
                <c:pt idx="21">
                  <c:v>1.371E-7</c:v>
                </c:pt>
                <c:pt idx="22">
                  <c:v>1.4259999999999999E-7</c:v>
                </c:pt>
                <c:pt idx="23">
                  <c:v>1.4789999999999999E-7</c:v>
                </c:pt>
                <c:pt idx="24">
                  <c:v>1.529E-7</c:v>
                </c:pt>
                <c:pt idx="25">
                  <c:v>1.5769999999999999E-7</c:v>
                </c:pt>
                <c:pt idx="26">
                  <c:v>1.6220000000000001E-7</c:v>
                </c:pt>
                <c:pt idx="27">
                  <c:v>1.6649999999999999E-7</c:v>
                </c:pt>
                <c:pt idx="28">
                  <c:v>1.7039999999999999E-7</c:v>
                </c:pt>
                <c:pt idx="29">
                  <c:v>1.74E-7</c:v>
                </c:pt>
                <c:pt idx="30">
                  <c:v>1.7730000000000001E-7</c:v>
                </c:pt>
                <c:pt idx="31">
                  <c:v>1.8020000000000001E-7</c:v>
                </c:pt>
                <c:pt idx="32">
                  <c:v>1.828E-7</c:v>
                </c:pt>
                <c:pt idx="33">
                  <c:v>1.8510000000000001E-7</c:v>
                </c:pt>
                <c:pt idx="34">
                  <c:v>1.8699999999999999E-7</c:v>
                </c:pt>
                <c:pt idx="35">
                  <c:v>1.885E-7</c:v>
                </c:pt>
                <c:pt idx="36">
                  <c:v>1.8970000000000001E-7</c:v>
                </c:pt>
                <c:pt idx="37">
                  <c:v>1.9049999999999999E-7</c:v>
                </c:pt>
                <c:pt idx="38">
                  <c:v>1.91E-7</c:v>
                </c:pt>
                <c:pt idx="39">
                  <c:v>1.9110000000000001E-7</c:v>
                </c:pt>
                <c:pt idx="40">
                  <c:v>1.909E-7</c:v>
                </c:pt>
                <c:pt idx="41">
                  <c:v>1.903E-7</c:v>
                </c:pt>
                <c:pt idx="42">
                  <c:v>1.8939999999999999E-7</c:v>
                </c:pt>
                <c:pt idx="43">
                  <c:v>1.8830000000000001E-7</c:v>
                </c:pt>
                <c:pt idx="44">
                  <c:v>1.8680000000000001E-7</c:v>
                </c:pt>
                <c:pt idx="45">
                  <c:v>1.8510000000000001E-7</c:v>
                </c:pt>
                <c:pt idx="46">
                  <c:v>1.8309999999999999E-7</c:v>
                </c:pt>
                <c:pt idx="47">
                  <c:v>1.8099999999999999E-7</c:v>
                </c:pt>
                <c:pt idx="48">
                  <c:v>1.786E-7</c:v>
                </c:pt>
                <c:pt idx="49">
                  <c:v>1.7599999999999999E-7</c:v>
                </c:pt>
                <c:pt idx="50">
                  <c:v>1.734E-7</c:v>
                </c:pt>
                <c:pt idx="51">
                  <c:v>1.7060000000000001E-7</c:v>
                </c:pt>
                <c:pt idx="52">
                  <c:v>1.677E-7</c:v>
                </c:pt>
                <c:pt idx="53">
                  <c:v>1.6470000000000001E-7</c:v>
                </c:pt>
                <c:pt idx="54">
                  <c:v>1.6159999999999999E-7</c:v>
                </c:pt>
                <c:pt idx="55">
                  <c:v>1.586E-7</c:v>
                </c:pt>
                <c:pt idx="56">
                  <c:v>1.5550000000000001E-7</c:v>
                </c:pt>
                <c:pt idx="57">
                  <c:v>1.5239999999999999E-7</c:v>
                </c:pt>
                <c:pt idx="58">
                  <c:v>1.494E-7</c:v>
                </c:pt>
                <c:pt idx="59">
                  <c:v>1.4649999999999999E-7</c:v>
                </c:pt>
                <c:pt idx="60">
                  <c:v>1.437E-7</c:v>
                </c:pt>
                <c:pt idx="61">
                  <c:v>1.409E-7</c:v>
                </c:pt>
                <c:pt idx="62">
                  <c:v>1.384E-7</c:v>
                </c:pt>
                <c:pt idx="63">
                  <c:v>1.3589999999999999E-7</c:v>
                </c:pt>
                <c:pt idx="64">
                  <c:v>1.3370000000000001E-7</c:v>
                </c:pt>
                <c:pt idx="65">
                  <c:v>1.3159999999999999E-7</c:v>
                </c:pt>
                <c:pt idx="66">
                  <c:v>1.296E-7</c:v>
                </c:pt>
                <c:pt idx="67">
                  <c:v>1.2779999999999999E-7</c:v>
                </c:pt>
                <c:pt idx="68">
                  <c:v>1.261E-7</c:v>
                </c:pt>
                <c:pt idx="69">
                  <c:v>1.2459999999999999E-7</c:v>
                </c:pt>
                <c:pt idx="70">
                  <c:v>1.2319999999999999E-7</c:v>
                </c:pt>
                <c:pt idx="71">
                  <c:v>1.219E-7</c:v>
                </c:pt>
                <c:pt idx="72">
                  <c:v>1.2060000000000001E-7</c:v>
                </c:pt>
                <c:pt idx="73">
                  <c:v>1.195E-7</c:v>
                </c:pt>
                <c:pt idx="74">
                  <c:v>1.185E-7</c:v>
                </c:pt>
                <c:pt idx="75">
                  <c:v>1.175E-7</c:v>
                </c:pt>
                <c:pt idx="76">
                  <c:v>1.1670000000000001E-7</c:v>
                </c:pt>
                <c:pt idx="77">
                  <c:v>1.1600000000000001E-7</c:v>
                </c:pt>
                <c:pt idx="78">
                  <c:v>1.1529999999999999E-7</c:v>
                </c:pt>
                <c:pt idx="79">
                  <c:v>1.148E-7</c:v>
                </c:pt>
                <c:pt idx="80">
                  <c:v>1.143E-7</c:v>
                </c:pt>
                <c:pt idx="81">
                  <c:v>1.1389999999999999E-7</c:v>
                </c:pt>
                <c:pt idx="82">
                  <c:v>1.136E-7</c:v>
                </c:pt>
                <c:pt idx="83">
                  <c:v>1.133E-7</c:v>
                </c:pt>
                <c:pt idx="84">
                  <c:v>1.131E-7</c:v>
                </c:pt>
                <c:pt idx="85">
                  <c:v>1.1300000000000001E-7</c:v>
                </c:pt>
                <c:pt idx="86">
                  <c:v>1.128E-7</c:v>
                </c:pt>
                <c:pt idx="87">
                  <c:v>1.127E-7</c:v>
                </c:pt>
                <c:pt idx="88">
                  <c:v>1.1249999999999999E-7</c:v>
                </c:pt>
                <c:pt idx="89">
                  <c:v>1.124E-7</c:v>
                </c:pt>
                <c:pt idx="90">
                  <c:v>1.1230000000000001E-7</c:v>
                </c:pt>
                <c:pt idx="91">
                  <c:v>1.121E-7</c:v>
                </c:pt>
                <c:pt idx="92">
                  <c:v>1.12E-7</c:v>
                </c:pt>
                <c:pt idx="93">
                  <c:v>1.118E-7</c:v>
                </c:pt>
                <c:pt idx="94">
                  <c:v>1.1159999999999999E-7</c:v>
                </c:pt>
                <c:pt idx="95">
                  <c:v>1.114E-7</c:v>
                </c:pt>
                <c:pt idx="96">
                  <c:v>1.112E-7</c:v>
                </c:pt>
                <c:pt idx="97">
                  <c:v>1.11E-7</c:v>
                </c:pt>
                <c:pt idx="98">
                  <c:v>1.1070000000000001E-7</c:v>
                </c:pt>
                <c:pt idx="99">
                  <c:v>1.104E-7</c:v>
                </c:pt>
                <c:pt idx="100">
                  <c:v>1.1019999999999999E-7</c:v>
                </c:pt>
                <c:pt idx="101">
                  <c:v>1.099E-7</c:v>
                </c:pt>
                <c:pt idx="102">
                  <c:v>1.096E-7</c:v>
                </c:pt>
                <c:pt idx="103">
                  <c:v>1.094E-7</c:v>
                </c:pt>
                <c:pt idx="104">
                  <c:v>1.091E-7</c:v>
                </c:pt>
                <c:pt idx="105">
                  <c:v>1.0879999999999999E-7</c:v>
                </c:pt>
                <c:pt idx="106">
                  <c:v>1.085E-7</c:v>
                </c:pt>
                <c:pt idx="107">
                  <c:v>1.083E-7</c:v>
                </c:pt>
                <c:pt idx="108">
                  <c:v>1.08E-7</c:v>
                </c:pt>
                <c:pt idx="109">
                  <c:v>1.078E-7</c:v>
                </c:pt>
                <c:pt idx="110">
                  <c:v>1.075E-7</c:v>
                </c:pt>
                <c:pt idx="111">
                  <c:v>1.074E-7</c:v>
                </c:pt>
                <c:pt idx="112">
                  <c:v>1.0719999999999999E-7</c:v>
                </c:pt>
                <c:pt idx="113">
                  <c:v>1.071E-7</c:v>
                </c:pt>
                <c:pt idx="114">
                  <c:v>1.071E-7</c:v>
                </c:pt>
                <c:pt idx="115">
                  <c:v>1.0719999999999999E-7</c:v>
                </c:pt>
                <c:pt idx="116">
                  <c:v>1.073E-7</c:v>
                </c:pt>
                <c:pt idx="117">
                  <c:v>1.076E-7</c:v>
                </c:pt>
                <c:pt idx="118">
                  <c:v>1.081E-7</c:v>
                </c:pt>
                <c:pt idx="119">
                  <c:v>1.0879999999999999E-7</c:v>
                </c:pt>
                <c:pt idx="120">
                  <c:v>1.096E-7</c:v>
                </c:pt>
                <c:pt idx="121">
                  <c:v>1.108E-7</c:v>
                </c:pt>
                <c:pt idx="122">
                  <c:v>1.122E-7</c:v>
                </c:pt>
                <c:pt idx="123">
                  <c:v>1.138E-7</c:v>
                </c:pt>
                <c:pt idx="124">
                  <c:v>1.157E-7</c:v>
                </c:pt>
                <c:pt idx="125">
                  <c:v>1.178E-7</c:v>
                </c:pt>
                <c:pt idx="126">
                  <c:v>1.1990000000000001E-7</c:v>
                </c:pt>
                <c:pt idx="127">
                  <c:v>1.2200000000000001E-7</c:v>
                </c:pt>
                <c:pt idx="128">
                  <c:v>1.2389999999999999E-7</c:v>
                </c:pt>
                <c:pt idx="129">
                  <c:v>1.2560000000000001E-7</c:v>
                </c:pt>
                <c:pt idx="130">
                  <c:v>1.2700000000000001E-7</c:v>
                </c:pt>
                <c:pt idx="131">
                  <c:v>1.2800000000000001E-7</c:v>
                </c:pt>
                <c:pt idx="132">
                  <c:v>1.2870000000000001E-7</c:v>
                </c:pt>
                <c:pt idx="133">
                  <c:v>1.2919999999999999E-7</c:v>
                </c:pt>
                <c:pt idx="134">
                  <c:v>1.2940000000000001E-7</c:v>
                </c:pt>
                <c:pt idx="135">
                  <c:v>1.2949999999999999E-7</c:v>
                </c:pt>
                <c:pt idx="136">
                  <c:v>1.2940000000000001E-7</c:v>
                </c:pt>
                <c:pt idx="137">
                  <c:v>1.293E-7</c:v>
                </c:pt>
                <c:pt idx="138">
                  <c:v>1.2910000000000001E-7</c:v>
                </c:pt>
                <c:pt idx="139">
                  <c:v>1.2879999999999999E-7</c:v>
                </c:pt>
                <c:pt idx="140">
                  <c:v>1.2849999999999999E-7</c:v>
                </c:pt>
                <c:pt idx="141">
                  <c:v>1.2809999999999999E-7</c:v>
                </c:pt>
                <c:pt idx="142">
                  <c:v>1.2770000000000001E-7</c:v>
                </c:pt>
                <c:pt idx="143">
                  <c:v>1.2739999999999999E-7</c:v>
                </c:pt>
                <c:pt idx="144">
                  <c:v>1.2700000000000001E-7</c:v>
                </c:pt>
                <c:pt idx="145">
                  <c:v>1.2660000000000001E-7</c:v>
                </c:pt>
                <c:pt idx="146">
                  <c:v>1.2630000000000001E-7</c:v>
                </c:pt>
                <c:pt idx="147">
                  <c:v>1.2599999999999999E-7</c:v>
                </c:pt>
                <c:pt idx="148">
                  <c:v>1.258E-7</c:v>
                </c:pt>
                <c:pt idx="149">
                  <c:v>1.2569999999999999E-7</c:v>
                </c:pt>
                <c:pt idx="150">
                  <c:v>1.2560000000000001E-7</c:v>
                </c:pt>
                <c:pt idx="151">
                  <c:v>1.2569999999999999E-7</c:v>
                </c:pt>
                <c:pt idx="152">
                  <c:v>1.258E-7</c:v>
                </c:pt>
                <c:pt idx="153">
                  <c:v>1.2599999999999999E-7</c:v>
                </c:pt>
                <c:pt idx="154">
                  <c:v>1.2620000000000001E-7</c:v>
                </c:pt>
                <c:pt idx="155">
                  <c:v>1.265E-7</c:v>
                </c:pt>
                <c:pt idx="156">
                  <c:v>1.268E-7</c:v>
                </c:pt>
                <c:pt idx="157">
                  <c:v>1.2709999999999999E-7</c:v>
                </c:pt>
                <c:pt idx="158">
                  <c:v>1.2739999999999999E-7</c:v>
                </c:pt>
                <c:pt idx="159">
                  <c:v>1.2770000000000001E-7</c:v>
                </c:pt>
                <c:pt idx="160">
                  <c:v>1.2809999999999999E-7</c:v>
                </c:pt>
                <c:pt idx="161">
                  <c:v>1.2849999999999999E-7</c:v>
                </c:pt>
                <c:pt idx="162">
                  <c:v>1.289E-7</c:v>
                </c:pt>
                <c:pt idx="163">
                  <c:v>1.293E-7</c:v>
                </c:pt>
                <c:pt idx="164">
                  <c:v>1.297E-7</c:v>
                </c:pt>
                <c:pt idx="165">
                  <c:v>1.3019999999999999E-7</c:v>
                </c:pt>
                <c:pt idx="166">
                  <c:v>1.307E-7</c:v>
                </c:pt>
                <c:pt idx="167">
                  <c:v>1.311E-7</c:v>
                </c:pt>
                <c:pt idx="168">
                  <c:v>1.3159999999999999E-7</c:v>
                </c:pt>
                <c:pt idx="169">
                  <c:v>1.3199999999999999E-7</c:v>
                </c:pt>
                <c:pt idx="170">
                  <c:v>1.3239999999999999E-7</c:v>
                </c:pt>
                <c:pt idx="171">
                  <c:v>1.328E-7</c:v>
                </c:pt>
                <c:pt idx="172">
                  <c:v>1.3309999999999999E-7</c:v>
                </c:pt>
                <c:pt idx="173">
                  <c:v>1.3339999999999999E-7</c:v>
                </c:pt>
                <c:pt idx="174">
                  <c:v>1.3370000000000001E-7</c:v>
                </c:pt>
                <c:pt idx="175">
                  <c:v>1.339E-7</c:v>
                </c:pt>
                <c:pt idx="176">
                  <c:v>1.3409999999999999E-7</c:v>
                </c:pt>
                <c:pt idx="177">
                  <c:v>1.343E-7</c:v>
                </c:pt>
                <c:pt idx="178">
                  <c:v>1.3440000000000001E-7</c:v>
                </c:pt>
                <c:pt idx="179">
                  <c:v>1.3449999999999999E-7</c:v>
                </c:pt>
                <c:pt idx="180">
                  <c:v>1.346E-7</c:v>
                </c:pt>
                <c:pt idx="181">
                  <c:v>1.3470000000000001E-7</c:v>
                </c:pt>
                <c:pt idx="182">
                  <c:v>1.3470000000000001E-7</c:v>
                </c:pt>
                <c:pt idx="183">
                  <c:v>1.3479999999999999E-7</c:v>
                </c:pt>
                <c:pt idx="184">
                  <c:v>1.3479999999999999E-7</c:v>
                </c:pt>
                <c:pt idx="185">
                  <c:v>1.349E-7</c:v>
                </c:pt>
                <c:pt idx="186">
                  <c:v>1.349E-7</c:v>
                </c:pt>
                <c:pt idx="187">
                  <c:v>1.349E-7</c:v>
                </c:pt>
                <c:pt idx="188">
                  <c:v>1.349E-7</c:v>
                </c:pt>
                <c:pt idx="189">
                  <c:v>1.35E-7</c:v>
                </c:pt>
                <c:pt idx="190">
                  <c:v>1.35E-7</c:v>
                </c:pt>
                <c:pt idx="191">
                  <c:v>1.35E-7</c:v>
                </c:pt>
                <c:pt idx="192">
                  <c:v>1.35E-7</c:v>
                </c:pt>
                <c:pt idx="193">
                  <c:v>1.35E-7</c:v>
                </c:pt>
                <c:pt idx="194">
                  <c:v>1.35E-7</c:v>
                </c:pt>
                <c:pt idx="195">
                  <c:v>1.35E-7</c:v>
                </c:pt>
                <c:pt idx="196">
                  <c:v>1.35E-7</c:v>
                </c:pt>
                <c:pt idx="197">
                  <c:v>1.3510000000000001E-7</c:v>
                </c:pt>
                <c:pt idx="198">
                  <c:v>1.3510000000000001E-7</c:v>
                </c:pt>
                <c:pt idx="199">
                  <c:v>1.3510000000000001E-7</c:v>
                </c:pt>
                <c:pt idx="200">
                  <c:v>1.3510000000000001E-7</c:v>
                </c:pt>
                <c:pt idx="201">
                  <c:v>1.3510000000000001E-7</c:v>
                </c:pt>
                <c:pt idx="202">
                  <c:v>1.3510000000000001E-7</c:v>
                </c:pt>
                <c:pt idx="203">
                  <c:v>1.3510000000000001E-7</c:v>
                </c:pt>
                <c:pt idx="204">
                  <c:v>1.3510000000000001E-7</c:v>
                </c:pt>
                <c:pt idx="205">
                  <c:v>1.3510000000000001E-7</c:v>
                </c:pt>
                <c:pt idx="206">
                  <c:v>1.3510000000000001E-7</c:v>
                </c:pt>
                <c:pt idx="207">
                  <c:v>1.3510000000000001E-7</c:v>
                </c:pt>
                <c:pt idx="208">
                  <c:v>1.3510000000000001E-7</c:v>
                </c:pt>
                <c:pt idx="209">
                  <c:v>1.3510000000000001E-7</c:v>
                </c:pt>
                <c:pt idx="210">
                  <c:v>1.3510000000000001E-7</c:v>
                </c:pt>
                <c:pt idx="211">
                  <c:v>1.3510000000000001E-7</c:v>
                </c:pt>
                <c:pt idx="212">
                  <c:v>1.3510000000000001E-7</c:v>
                </c:pt>
                <c:pt idx="213">
                  <c:v>1.3510000000000001E-7</c:v>
                </c:pt>
                <c:pt idx="214">
                  <c:v>1.3510000000000001E-7</c:v>
                </c:pt>
                <c:pt idx="215">
                  <c:v>1.3510000000000001E-7</c:v>
                </c:pt>
                <c:pt idx="216">
                  <c:v>1.3510000000000001E-7</c:v>
                </c:pt>
                <c:pt idx="217">
                  <c:v>1.3510000000000001E-7</c:v>
                </c:pt>
                <c:pt idx="218">
                  <c:v>1.3510000000000001E-7</c:v>
                </c:pt>
                <c:pt idx="219">
                  <c:v>1.3510000000000001E-7</c:v>
                </c:pt>
                <c:pt idx="220">
                  <c:v>1.3510000000000001E-7</c:v>
                </c:pt>
                <c:pt idx="221">
                  <c:v>1.3510000000000001E-7</c:v>
                </c:pt>
                <c:pt idx="222">
                  <c:v>1.3510000000000001E-7</c:v>
                </c:pt>
                <c:pt idx="223">
                  <c:v>1.3510000000000001E-7</c:v>
                </c:pt>
                <c:pt idx="224">
                  <c:v>1.3510000000000001E-7</c:v>
                </c:pt>
                <c:pt idx="225">
                  <c:v>1.3510000000000001E-7</c:v>
                </c:pt>
                <c:pt idx="226">
                  <c:v>1.3510000000000001E-7</c:v>
                </c:pt>
                <c:pt idx="227">
                  <c:v>1.3510000000000001E-7</c:v>
                </c:pt>
                <c:pt idx="228">
                  <c:v>1.3510000000000001E-7</c:v>
                </c:pt>
                <c:pt idx="229">
                  <c:v>1.3510000000000001E-7</c:v>
                </c:pt>
                <c:pt idx="230">
                  <c:v>1.3510000000000001E-7</c:v>
                </c:pt>
                <c:pt idx="231">
                  <c:v>1.3510000000000001E-7</c:v>
                </c:pt>
                <c:pt idx="232">
                  <c:v>1.3510000000000001E-7</c:v>
                </c:pt>
                <c:pt idx="233">
                  <c:v>1.3510000000000001E-7</c:v>
                </c:pt>
                <c:pt idx="234">
                  <c:v>1.3510000000000001E-7</c:v>
                </c:pt>
                <c:pt idx="235">
                  <c:v>1.3510000000000001E-7</c:v>
                </c:pt>
                <c:pt idx="236">
                  <c:v>1.3510000000000001E-7</c:v>
                </c:pt>
                <c:pt idx="237">
                  <c:v>1.3510000000000001E-7</c:v>
                </c:pt>
                <c:pt idx="238">
                  <c:v>1.3510000000000001E-7</c:v>
                </c:pt>
                <c:pt idx="239">
                  <c:v>1.3510000000000001E-7</c:v>
                </c:pt>
                <c:pt idx="240">
                  <c:v>1.3510000000000001E-7</c:v>
                </c:pt>
                <c:pt idx="241">
                  <c:v>1.3510000000000001E-7</c:v>
                </c:pt>
                <c:pt idx="242">
                  <c:v>1.3510000000000001E-7</c:v>
                </c:pt>
                <c:pt idx="243">
                  <c:v>1.3510000000000001E-7</c:v>
                </c:pt>
                <c:pt idx="244">
                  <c:v>1.3510000000000001E-7</c:v>
                </c:pt>
                <c:pt idx="245">
                  <c:v>1.3510000000000001E-7</c:v>
                </c:pt>
                <c:pt idx="246">
                  <c:v>1.3510000000000001E-7</c:v>
                </c:pt>
                <c:pt idx="247">
                  <c:v>1.3510000000000001E-7</c:v>
                </c:pt>
                <c:pt idx="248">
                  <c:v>1.3510000000000001E-7</c:v>
                </c:pt>
                <c:pt idx="249">
                  <c:v>1.3510000000000001E-7</c:v>
                </c:pt>
                <c:pt idx="250">
                  <c:v>1.3510000000000001E-7</c:v>
                </c:pt>
                <c:pt idx="251">
                  <c:v>1.3510000000000001E-7</c:v>
                </c:pt>
                <c:pt idx="252">
                  <c:v>1.3510000000000001E-7</c:v>
                </c:pt>
                <c:pt idx="253">
                  <c:v>1.3510000000000001E-7</c:v>
                </c:pt>
                <c:pt idx="254">
                  <c:v>1.3510000000000001E-7</c:v>
                </c:pt>
                <c:pt idx="255">
                  <c:v>1.3510000000000001E-7</c:v>
                </c:pt>
                <c:pt idx="256">
                  <c:v>1.3510000000000001E-7</c:v>
                </c:pt>
                <c:pt idx="257">
                  <c:v>1.3510000000000001E-7</c:v>
                </c:pt>
                <c:pt idx="258">
                  <c:v>1.3510000000000001E-7</c:v>
                </c:pt>
                <c:pt idx="259">
                  <c:v>1.3510000000000001E-7</c:v>
                </c:pt>
                <c:pt idx="260">
                  <c:v>1.3510000000000001E-7</c:v>
                </c:pt>
                <c:pt idx="261">
                  <c:v>1.3510000000000001E-7</c:v>
                </c:pt>
                <c:pt idx="262">
                  <c:v>1.3510000000000001E-7</c:v>
                </c:pt>
                <c:pt idx="263">
                  <c:v>1.3510000000000001E-7</c:v>
                </c:pt>
                <c:pt idx="264">
                  <c:v>1.3510000000000001E-7</c:v>
                </c:pt>
                <c:pt idx="265">
                  <c:v>1.3510000000000001E-7</c:v>
                </c:pt>
                <c:pt idx="266">
                  <c:v>1.3510000000000001E-7</c:v>
                </c:pt>
                <c:pt idx="267">
                  <c:v>1.3510000000000001E-7</c:v>
                </c:pt>
                <c:pt idx="268">
                  <c:v>1.3510000000000001E-7</c:v>
                </c:pt>
                <c:pt idx="269">
                  <c:v>1.3510000000000001E-7</c:v>
                </c:pt>
                <c:pt idx="270">
                  <c:v>1.3510000000000001E-7</c:v>
                </c:pt>
                <c:pt idx="271">
                  <c:v>1.3510000000000001E-7</c:v>
                </c:pt>
                <c:pt idx="272">
                  <c:v>1.3510000000000001E-7</c:v>
                </c:pt>
                <c:pt idx="273">
                  <c:v>1.3510000000000001E-7</c:v>
                </c:pt>
                <c:pt idx="274">
                  <c:v>1.3510000000000001E-7</c:v>
                </c:pt>
                <c:pt idx="275">
                  <c:v>1.3510000000000001E-7</c:v>
                </c:pt>
                <c:pt idx="276">
                  <c:v>1.3510000000000001E-7</c:v>
                </c:pt>
                <c:pt idx="277">
                  <c:v>1.3510000000000001E-7</c:v>
                </c:pt>
                <c:pt idx="278">
                  <c:v>1.3510000000000001E-7</c:v>
                </c:pt>
                <c:pt idx="279">
                  <c:v>1.3510000000000001E-7</c:v>
                </c:pt>
                <c:pt idx="280">
                  <c:v>1.3510000000000001E-7</c:v>
                </c:pt>
                <c:pt idx="281">
                  <c:v>1.3510000000000001E-7</c:v>
                </c:pt>
                <c:pt idx="282">
                  <c:v>1.3510000000000001E-7</c:v>
                </c:pt>
                <c:pt idx="283">
                  <c:v>1.3510000000000001E-7</c:v>
                </c:pt>
                <c:pt idx="284">
                  <c:v>1.3510000000000001E-7</c:v>
                </c:pt>
                <c:pt idx="285">
                  <c:v>1.3510000000000001E-7</c:v>
                </c:pt>
                <c:pt idx="286">
                  <c:v>1.3510000000000001E-7</c:v>
                </c:pt>
                <c:pt idx="287">
                  <c:v>1.3510000000000001E-7</c:v>
                </c:pt>
                <c:pt idx="288">
                  <c:v>1.3510000000000001E-7</c:v>
                </c:pt>
                <c:pt idx="289">
                  <c:v>1.3510000000000001E-7</c:v>
                </c:pt>
                <c:pt idx="290">
                  <c:v>1.3510000000000001E-7</c:v>
                </c:pt>
                <c:pt idx="291">
                  <c:v>1.3510000000000001E-7</c:v>
                </c:pt>
                <c:pt idx="292">
                  <c:v>1.3510000000000001E-7</c:v>
                </c:pt>
                <c:pt idx="293">
                  <c:v>1.3510000000000001E-7</c:v>
                </c:pt>
                <c:pt idx="294">
                  <c:v>1.3510000000000001E-7</c:v>
                </c:pt>
                <c:pt idx="295">
                  <c:v>1.3510000000000001E-7</c:v>
                </c:pt>
                <c:pt idx="296">
                  <c:v>1.3510000000000001E-7</c:v>
                </c:pt>
                <c:pt idx="297">
                  <c:v>1.3510000000000001E-7</c:v>
                </c:pt>
                <c:pt idx="298">
                  <c:v>1.3510000000000001E-7</c:v>
                </c:pt>
                <c:pt idx="299">
                  <c:v>1.3510000000000001E-7</c:v>
                </c:pt>
                <c:pt idx="300">
                  <c:v>1.3510000000000001E-7</c:v>
                </c:pt>
                <c:pt idx="301">
                  <c:v>1.3510000000000001E-7</c:v>
                </c:pt>
                <c:pt idx="302">
                  <c:v>1.3510000000000001E-7</c:v>
                </c:pt>
                <c:pt idx="303">
                  <c:v>1.3510000000000001E-7</c:v>
                </c:pt>
                <c:pt idx="304">
                  <c:v>1.3510000000000001E-7</c:v>
                </c:pt>
                <c:pt idx="305">
                  <c:v>1.3510000000000001E-7</c:v>
                </c:pt>
                <c:pt idx="306">
                  <c:v>1.3510000000000001E-7</c:v>
                </c:pt>
                <c:pt idx="307">
                  <c:v>1.3510000000000001E-7</c:v>
                </c:pt>
                <c:pt idx="308">
                  <c:v>1.3510000000000001E-7</c:v>
                </c:pt>
                <c:pt idx="309">
                  <c:v>1.3510000000000001E-7</c:v>
                </c:pt>
                <c:pt idx="310">
                  <c:v>1.3510000000000001E-7</c:v>
                </c:pt>
                <c:pt idx="311">
                  <c:v>1.3510000000000001E-7</c:v>
                </c:pt>
                <c:pt idx="312">
                  <c:v>1.3510000000000001E-7</c:v>
                </c:pt>
                <c:pt idx="313">
                  <c:v>1.3510000000000001E-7</c:v>
                </c:pt>
                <c:pt idx="314">
                  <c:v>1.3510000000000001E-7</c:v>
                </c:pt>
                <c:pt idx="315">
                  <c:v>1.3510000000000001E-7</c:v>
                </c:pt>
                <c:pt idx="316">
                  <c:v>1.3510000000000001E-7</c:v>
                </c:pt>
                <c:pt idx="317">
                  <c:v>1.3510000000000001E-7</c:v>
                </c:pt>
                <c:pt idx="318">
                  <c:v>1.3510000000000001E-7</c:v>
                </c:pt>
                <c:pt idx="319">
                  <c:v>1.3510000000000001E-7</c:v>
                </c:pt>
                <c:pt idx="320">
                  <c:v>1.3510000000000001E-7</c:v>
                </c:pt>
                <c:pt idx="321">
                  <c:v>1.3510000000000001E-7</c:v>
                </c:pt>
                <c:pt idx="322">
                  <c:v>1.3510000000000001E-7</c:v>
                </c:pt>
                <c:pt idx="323">
                  <c:v>1.3510000000000001E-7</c:v>
                </c:pt>
                <c:pt idx="324">
                  <c:v>1.3510000000000001E-7</c:v>
                </c:pt>
                <c:pt idx="325">
                  <c:v>1.3510000000000001E-7</c:v>
                </c:pt>
                <c:pt idx="326">
                  <c:v>1.3510000000000001E-7</c:v>
                </c:pt>
                <c:pt idx="327">
                  <c:v>1.3510000000000001E-7</c:v>
                </c:pt>
                <c:pt idx="328">
                  <c:v>1.3510000000000001E-7</c:v>
                </c:pt>
                <c:pt idx="329">
                  <c:v>1.3510000000000001E-7</c:v>
                </c:pt>
                <c:pt idx="330">
                  <c:v>1.3510000000000001E-7</c:v>
                </c:pt>
                <c:pt idx="331">
                  <c:v>1.3510000000000001E-7</c:v>
                </c:pt>
                <c:pt idx="332">
                  <c:v>1.3510000000000001E-7</c:v>
                </c:pt>
                <c:pt idx="333">
                  <c:v>1.3510000000000001E-7</c:v>
                </c:pt>
                <c:pt idx="334">
                  <c:v>1.3510000000000001E-7</c:v>
                </c:pt>
                <c:pt idx="335">
                  <c:v>1.3510000000000001E-7</c:v>
                </c:pt>
                <c:pt idx="336">
                  <c:v>1.3510000000000001E-7</c:v>
                </c:pt>
                <c:pt idx="337">
                  <c:v>1.3510000000000001E-7</c:v>
                </c:pt>
                <c:pt idx="338">
                  <c:v>1.3510000000000001E-7</c:v>
                </c:pt>
                <c:pt idx="339">
                  <c:v>1.3510000000000001E-7</c:v>
                </c:pt>
                <c:pt idx="340">
                  <c:v>1.3510000000000001E-7</c:v>
                </c:pt>
                <c:pt idx="341">
                  <c:v>1.3510000000000001E-7</c:v>
                </c:pt>
                <c:pt idx="342">
                  <c:v>1.3510000000000001E-7</c:v>
                </c:pt>
                <c:pt idx="343">
                  <c:v>1.3510000000000001E-7</c:v>
                </c:pt>
                <c:pt idx="344">
                  <c:v>1.3510000000000001E-7</c:v>
                </c:pt>
                <c:pt idx="345">
                  <c:v>1.3510000000000001E-7</c:v>
                </c:pt>
                <c:pt idx="346">
                  <c:v>1.3510000000000001E-7</c:v>
                </c:pt>
                <c:pt idx="347">
                  <c:v>1.3510000000000001E-7</c:v>
                </c:pt>
                <c:pt idx="348">
                  <c:v>1.3510000000000001E-7</c:v>
                </c:pt>
                <c:pt idx="349">
                  <c:v>1.3510000000000001E-7</c:v>
                </c:pt>
                <c:pt idx="350">
                  <c:v>1.3510000000000001E-7</c:v>
                </c:pt>
                <c:pt idx="351">
                  <c:v>1.3510000000000001E-7</c:v>
                </c:pt>
                <c:pt idx="352">
                  <c:v>1.3510000000000001E-7</c:v>
                </c:pt>
                <c:pt idx="353">
                  <c:v>1.3510000000000001E-7</c:v>
                </c:pt>
                <c:pt idx="354">
                  <c:v>1.3510000000000001E-7</c:v>
                </c:pt>
                <c:pt idx="355">
                  <c:v>1.3510000000000001E-7</c:v>
                </c:pt>
                <c:pt idx="356">
                  <c:v>1.3510000000000001E-7</c:v>
                </c:pt>
                <c:pt idx="357">
                  <c:v>1.3510000000000001E-7</c:v>
                </c:pt>
                <c:pt idx="358">
                  <c:v>1.3510000000000001E-7</c:v>
                </c:pt>
                <c:pt idx="359">
                  <c:v>1.3510000000000001E-7</c:v>
                </c:pt>
                <c:pt idx="360">
                  <c:v>1.3510000000000001E-7</c:v>
                </c:pt>
                <c:pt idx="361">
                  <c:v>1.3510000000000001E-7</c:v>
                </c:pt>
                <c:pt idx="362">
                  <c:v>1.3510000000000001E-7</c:v>
                </c:pt>
                <c:pt idx="363">
                  <c:v>1.3510000000000001E-7</c:v>
                </c:pt>
                <c:pt idx="364">
                  <c:v>1.3510000000000001E-7</c:v>
                </c:pt>
                <c:pt idx="365">
                  <c:v>1.3510000000000001E-7</c:v>
                </c:pt>
                <c:pt idx="366">
                  <c:v>1.3510000000000001E-7</c:v>
                </c:pt>
                <c:pt idx="367">
                  <c:v>1.3510000000000001E-7</c:v>
                </c:pt>
                <c:pt idx="368">
                  <c:v>1.3510000000000001E-7</c:v>
                </c:pt>
                <c:pt idx="369">
                  <c:v>1.3510000000000001E-7</c:v>
                </c:pt>
                <c:pt idx="370">
                  <c:v>1.3510000000000001E-7</c:v>
                </c:pt>
                <c:pt idx="371">
                  <c:v>1.3510000000000001E-7</c:v>
                </c:pt>
                <c:pt idx="372">
                  <c:v>1.3510000000000001E-7</c:v>
                </c:pt>
                <c:pt idx="373">
                  <c:v>1.3510000000000001E-7</c:v>
                </c:pt>
                <c:pt idx="374">
                  <c:v>1.3510000000000001E-7</c:v>
                </c:pt>
                <c:pt idx="375">
                  <c:v>1.3510000000000001E-7</c:v>
                </c:pt>
                <c:pt idx="376">
                  <c:v>1.3510000000000001E-7</c:v>
                </c:pt>
                <c:pt idx="377">
                  <c:v>1.3510000000000001E-7</c:v>
                </c:pt>
                <c:pt idx="378">
                  <c:v>1.3510000000000001E-7</c:v>
                </c:pt>
                <c:pt idx="379">
                  <c:v>1.3510000000000001E-7</c:v>
                </c:pt>
                <c:pt idx="380">
                  <c:v>1.3510000000000001E-7</c:v>
                </c:pt>
                <c:pt idx="381">
                  <c:v>1.3510000000000001E-7</c:v>
                </c:pt>
                <c:pt idx="382">
                  <c:v>1.3510000000000001E-7</c:v>
                </c:pt>
                <c:pt idx="383">
                  <c:v>1.3510000000000001E-7</c:v>
                </c:pt>
                <c:pt idx="384">
                  <c:v>1.3510000000000001E-7</c:v>
                </c:pt>
                <c:pt idx="385">
                  <c:v>1.3510000000000001E-7</c:v>
                </c:pt>
                <c:pt idx="386">
                  <c:v>1.3510000000000001E-7</c:v>
                </c:pt>
                <c:pt idx="387">
                  <c:v>1.3510000000000001E-7</c:v>
                </c:pt>
                <c:pt idx="388">
                  <c:v>1.3510000000000001E-7</c:v>
                </c:pt>
                <c:pt idx="389">
                  <c:v>1.3510000000000001E-7</c:v>
                </c:pt>
                <c:pt idx="390">
                  <c:v>1.3510000000000001E-7</c:v>
                </c:pt>
                <c:pt idx="391">
                  <c:v>1.3510000000000001E-7</c:v>
                </c:pt>
                <c:pt idx="392">
                  <c:v>1.3510000000000001E-7</c:v>
                </c:pt>
                <c:pt idx="393">
                  <c:v>1.3510000000000001E-7</c:v>
                </c:pt>
                <c:pt idx="394">
                  <c:v>1.3510000000000001E-7</c:v>
                </c:pt>
                <c:pt idx="395">
                  <c:v>1.3510000000000001E-7</c:v>
                </c:pt>
                <c:pt idx="396">
                  <c:v>1.3510000000000001E-7</c:v>
                </c:pt>
                <c:pt idx="397">
                  <c:v>1.3510000000000001E-7</c:v>
                </c:pt>
                <c:pt idx="398">
                  <c:v>1.3510000000000001E-7</c:v>
                </c:pt>
                <c:pt idx="399">
                  <c:v>1.3510000000000001E-7</c:v>
                </c:pt>
                <c:pt idx="400">
                  <c:v>1.3510000000000001E-7</c:v>
                </c:pt>
                <c:pt idx="401">
                  <c:v>1.3510000000000001E-7</c:v>
                </c:pt>
                <c:pt idx="402">
                  <c:v>1.3510000000000001E-7</c:v>
                </c:pt>
                <c:pt idx="403">
                  <c:v>1.3510000000000001E-7</c:v>
                </c:pt>
                <c:pt idx="404">
                  <c:v>1.3510000000000001E-7</c:v>
                </c:pt>
                <c:pt idx="405">
                  <c:v>1.3510000000000001E-7</c:v>
                </c:pt>
                <c:pt idx="406">
                  <c:v>1.3510000000000001E-7</c:v>
                </c:pt>
                <c:pt idx="407">
                  <c:v>1.3510000000000001E-7</c:v>
                </c:pt>
                <c:pt idx="408">
                  <c:v>1.3510000000000001E-7</c:v>
                </c:pt>
                <c:pt idx="409">
                  <c:v>1.3510000000000001E-7</c:v>
                </c:pt>
                <c:pt idx="410">
                  <c:v>1.3510000000000001E-7</c:v>
                </c:pt>
                <c:pt idx="411">
                  <c:v>1.3510000000000001E-7</c:v>
                </c:pt>
                <c:pt idx="412">
                  <c:v>1.3510000000000001E-7</c:v>
                </c:pt>
                <c:pt idx="413">
                  <c:v>1.3510000000000001E-7</c:v>
                </c:pt>
                <c:pt idx="414">
                  <c:v>1.3510000000000001E-7</c:v>
                </c:pt>
                <c:pt idx="415">
                  <c:v>1.3510000000000001E-7</c:v>
                </c:pt>
                <c:pt idx="416">
                  <c:v>1.3510000000000001E-7</c:v>
                </c:pt>
                <c:pt idx="417">
                  <c:v>1.3510000000000001E-7</c:v>
                </c:pt>
                <c:pt idx="418">
                  <c:v>1.3510000000000001E-7</c:v>
                </c:pt>
                <c:pt idx="419">
                  <c:v>1.3510000000000001E-7</c:v>
                </c:pt>
                <c:pt idx="420">
                  <c:v>1.3510000000000001E-7</c:v>
                </c:pt>
                <c:pt idx="421">
                  <c:v>1.3510000000000001E-7</c:v>
                </c:pt>
                <c:pt idx="422">
                  <c:v>1.3510000000000001E-7</c:v>
                </c:pt>
                <c:pt idx="423">
                  <c:v>1.3510000000000001E-7</c:v>
                </c:pt>
                <c:pt idx="424">
                  <c:v>1.3510000000000001E-7</c:v>
                </c:pt>
                <c:pt idx="425">
                  <c:v>1.3510000000000001E-7</c:v>
                </c:pt>
                <c:pt idx="426">
                  <c:v>1.3510000000000001E-7</c:v>
                </c:pt>
                <c:pt idx="427">
                  <c:v>1.3510000000000001E-7</c:v>
                </c:pt>
                <c:pt idx="428">
                  <c:v>1.3510000000000001E-7</c:v>
                </c:pt>
                <c:pt idx="429">
                  <c:v>1.3510000000000001E-7</c:v>
                </c:pt>
                <c:pt idx="430">
                  <c:v>1.3510000000000001E-7</c:v>
                </c:pt>
                <c:pt idx="431">
                  <c:v>1.3510000000000001E-7</c:v>
                </c:pt>
                <c:pt idx="432">
                  <c:v>1.3510000000000001E-7</c:v>
                </c:pt>
                <c:pt idx="433">
                  <c:v>1.3510000000000001E-7</c:v>
                </c:pt>
                <c:pt idx="434">
                  <c:v>1.3510000000000001E-7</c:v>
                </c:pt>
                <c:pt idx="435">
                  <c:v>1.3510000000000001E-7</c:v>
                </c:pt>
                <c:pt idx="436">
                  <c:v>1.3510000000000001E-7</c:v>
                </c:pt>
                <c:pt idx="437">
                  <c:v>1.3510000000000001E-7</c:v>
                </c:pt>
                <c:pt idx="438">
                  <c:v>1.3510000000000001E-7</c:v>
                </c:pt>
                <c:pt idx="439">
                  <c:v>1.3510000000000001E-7</c:v>
                </c:pt>
                <c:pt idx="440">
                  <c:v>1.3510000000000001E-7</c:v>
                </c:pt>
                <c:pt idx="441">
                  <c:v>1.3510000000000001E-7</c:v>
                </c:pt>
                <c:pt idx="442">
                  <c:v>1.3510000000000001E-7</c:v>
                </c:pt>
                <c:pt idx="443">
                  <c:v>1.3510000000000001E-7</c:v>
                </c:pt>
                <c:pt idx="444">
                  <c:v>1.3510000000000001E-7</c:v>
                </c:pt>
                <c:pt idx="445">
                  <c:v>1.3510000000000001E-7</c:v>
                </c:pt>
                <c:pt idx="446">
                  <c:v>1.3510000000000001E-7</c:v>
                </c:pt>
                <c:pt idx="447">
                  <c:v>1.3510000000000001E-7</c:v>
                </c:pt>
                <c:pt idx="448">
                  <c:v>1.3510000000000001E-7</c:v>
                </c:pt>
                <c:pt idx="449">
                  <c:v>1.3510000000000001E-7</c:v>
                </c:pt>
                <c:pt idx="450">
                  <c:v>1.3510000000000001E-7</c:v>
                </c:pt>
                <c:pt idx="451">
                  <c:v>1.3510000000000001E-7</c:v>
                </c:pt>
                <c:pt idx="452">
                  <c:v>1.3510000000000001E-7</c:v>
                </c:pt>
                <c:pt idx="453">
                  <c:v>1.3510000000000001E-7</c:v>
                </c:pt>
                <c:pt idx="454">
                  <c:v>1.3510000000000001E-7</c:v>
                </c:pt>
                <c:pt idx="455">
                  <c:v>1.3510000000000001E-7</c:v>
                </c:pt>
                <c:pt idx="456">
                  <c:v>1.3510000000000001E-7</c:v>
                </c:pt>
                <c:pt idx="457">
                  <c:v>1.3510000000000001E-7</c:v>
                </c:pt>
                <c:pt idx="458">
                  <c:v>1.3510000000000001E-7</c:v>
                </c:pt>
                <c:pt idx="459">
                  <c:v>1.3510000000000001E-7</c:v>
                </c:pt>
                <c:pt idx="460">
                  <c:v>1.3510000000000001E-7</c:v>
                </c:pt>
                <c:pt idx="461">
                  <c:v>1.3510000000000001E-7</c:v>
                </c:pt>
                <c:pt idx="462">
                  <c:v>1.3510000000000001E-7</c:v>
                </c:pt>
                <c:pt idx="463">
                  <c:v>1.3510000000000001E-7</c:v>
                </c:pt>
                <c:pt idx="464">
                  <c:v>1.3510000000000001E-7</c:v>
                </c:pt>
                <c:pt idx="465">
                  <c:v>1.3510000000000001E-7</c:v>
                </c:pt>
                <c:pt idx="466">
                  <c:v>1.3510000000000001E-7</c:v>
                </c:pt>
                <c:pt idx="467">
                  <c:v>1.3510000000000001E-7</c:v>
                </c:pt>
                <c:pt idx="468">
                  <c:v>1.3510000000000001E-7</c:v>
                </c:pt>
                <c:pt idx="469">
                  <c:v>1.3510000000000001E-7</c:v>
                </c:pt>
                <c:pt idx="470">
                  <c:v>1.3510000000000001E-7</c:v>
                </c:pt>
                <c:pt idx="471">
                  <c:v>1.3510000000000001E-7</c:v>
                </c:pt>
                <c:pt idx="472">
                  <c:v>1.3510000000000001E-7</c:v>
                </c:pt>
                <c:pt idx="473">
                  <c:v>1.3510000000000001E-7</c:v>
                </c:pt>
                <c:pt idx="474">
                  <c:v>1.3510000000000001E-7</c:v>
                </c:pt>
                <c:pt idx="475">
                  <c:v>1.3510000000000001E-7</c:v>
                </c:pt>
                <c:pt idx="476">
                  <c:v>1.3510000000000001E-7</c:v>
                </c:pt>
                <c:pt idx="477">
                  <c:v>1.3510000000000001E-7</c:v>
                </c:pt>
                <c:pt idx="478">
                  <c:v>1.3510000000000001E-7</c:v>
                </c:pt>
                <c:pt idx="479">
                  <c:v>1.3510000000000001E-7</c:v>
                </c:pt>
                <c:pt idx="480">
                  <c:v>1.3510000000000001E-7</c:v>
                </c:pt>
                <c:pt idx="481">
                  <c:v>1.3510000000000001E-7</c:v>
                </c:pt>
                <c:pt idx="482">
                  <c:v>1.3510000000000001E-7</c:v>
                </c:pt>
                <c:pt idx="483">
                  <c:v>1.3510000000000001E-7</c:v>
                </c:pt>
                <c:pt idx="484">
                  <c:v>1.3510000000000001E-7</c:v>
                </c:pt>
                <c:pt idx="485">
                  <c:v>1.3510000000000001E-7</c:v>
                </c:pt>
                <c:pt idx="486">
                  <c:v>1.3510000000000001E-7</c:v>
                </c:pt>
                <c:pt idx="487">
                  <c:v>1.3510000000000001E-7</c:v>
                </c:pt>
                <c:pt idx="488">
                  <c:v>1.3510000000000001E-7</c:v>
                </c:pt>
                <c:pt idx="489">
                  <c:v>1.3510000000000001E-7</c:v>
                </c:pt>
                <c:pt idx="490">
                  <c:v>1.3510000000000001E-7</c:v>
                </c:pt>
                <c:pt idx="491">
                  <c:v>1.3510000000000001E-7</c:v>
                </c:pt>
                <c:pt idx="492">
                  <c:v>1.3510000000000001E-7</c:v>
                </c:pt>
                <c:pt idx="493">
                  <c:v>1.3510000000000001E-7</c:v>
                </c:pt>
                <c:pt idx="494">
                  <c:v>1.3510000000000001E-7</c:v>
                </c:pt>
                <c:pt idx="495">
                  <c:v>1.3510000000000001E-7</c:v>
                </c:pt>
                <c:pt idx="496">
                  <c:v>1.3510000000000001E-7</c:v>
                </c:pt>
                <c:pt idx="497">
                  <c:v>1.3510000000000001E-7</c:v>
                </c:pt>
                <c:pt idx="498">
                  <c:v>1.3510000000000001E-7</c:v>
                </c:pt>
                <c:pt idx="499">
                  <c:v>1.3510000000000001E-7</c:v>
                </c:pt>
                <c:pt idx="500">
                  <c:v>1.3510000000000001E-7</c:v>
                </c:pt>
                <c:pt idx="501">
                  <c:v>1.3510000000000001E-7</c:v>
                </c:pt>
                <c:pt idx="502">
                  <c:v>1.3510000000000001E-7</c:v>
                </c:pt>
                <c:pt idx="503">
                  <c:v>1.3510000000000001E-7</c:v>
                </c:pt>
                <c:pt idx="504">
                  <c:v>1.3510000000000001E-7</c:v>
                </c:pt>
                <c:pt idx="505">
                  <c:v>1.3510000000000001E-7</c:v>
                </c:pt>
                <c:pt idx="506">
                  <c:v>1.3510000000000001E-7</c:v>
                </c:pt>
                <c:pt idx="507">
                  <c:v>1.3510000000000001E-7</c:v>
                </c:pt>
                <c:pt idx="508">
                  <c:v>1.3510000000000001E-7</c:v>
                </c:pt>
                <c:pt idx="509">
                  <c:v>1.3510000000000001E-7</c:v>
                </c:pt>
                <c:pt idx="510">
                  <c:v>1.3510000000000001E-7</c:v>
                </c:pt>
                <c:pt idx="511">
                  <c:v>1.3510000000000001E-7</c:v>
                </c:pt>
                <c:pt idx="512">
                  <c:v>1.3510000000000001E-7</c:v>
                </c:pt>
                <c:pt idx="513">
                  <c:v>1.3510000000000001E-7</c:v>
                </c:pt>
                <c:pt idx="514">
                  <c:v>1.3510000000000001E-7</c:v>
                </c:pt>
                <c:pt idx="515">
                  <c:v>1.3510000000000001E-7</c:v>
                </c:pt>
                <c:pt idx="516">
                  <c:v>1.3510000000000001E-7</c:v>
                </c:pt>
                <c:pt idx="517">
                  <c:v>1.3510000000000001E-7</c:v>
                </c:pt>
                <c:pt idx="518">
                  <c:v>1.3510000000000001E-7</c:v>
                </c:pt>
                <c:pt idx="519">
                  <c:v>1.3510000000000001E-7</c:v>
                </c:pt>
                <c:pt idx="520">
                  <c:v>1.3510000000000001E-7</c:v>
                </c:pt>
                <c:pt idx="521">
                  <c:v>1.3510000000000001E-7</c:v>
                </c:pt>
                <c:pt idx="522">
                  <c:v>1.3510000000000001E-7</c:v>
                </c:pt>
                <c:pt idx="523">
                  <c:v>1.3510000000000001E-7</c:v>
                </c:pt>
                <c:pt idx="524">
                  <c:v>1.3510000000000001E-7</c:v>
                </c:pt>
                <c:pt idx="525">
                  <c:v>1.3510000000000001E-7</c:v>
                </c:pt>
                <c:pt idx="526">
                  <c:v>1.3510000000000001E-7</c:v>
                </c:pt>
                <c:pt idx="527">
                  <c:v>1.3510000000000001E-7</c:v>
                </c:pt>
                <c:pt idx="528">
                  <c:v>1.3510000000000001E-7</c:v>
                </c:pt>
                <c:pt idx="529">
                  <c:v>1.3510000000000001E-7</c:v>
                </c:pt>
                <c:pt idx="530">
                  <c:v>1.3510000000000001E-7</c:v>
                </c:pt>
                <c:pt idx="531">
                  <c:v>1.3510000000000001E-7</c:v>
                </c:pt>
                <c:pt idx="532">
                  <c:v>1.3510000000000001E-7</c:v>
                </c:pt>
                <c:pt idx="533">
                  <c:v>1.3510000000000001E-7</c:v>
                </c:pt>
                <c:pt idx="534">
                  <c:v>1.3510000000000001E-7</c:v>
                </c:pt>
                <c:pt idx="535">
                  <c:v>1.3510000000000001E-7</c:v>
                </c:pt>
                <c:pt idx="536">
                  <c:v>1.3510000000000001E-7</c:v>
                </c:pt>
                <c:pt idx="537">
                  <c:v>1.3510000000000001E-7</c:v>
                </c:pt>
                <c:pt idx="538">
                  <c:v>1.3510000000000001E-7</c:v>
                </c:pt>
                <c:pt idx="539">
                  <c:v>1.3510000000000001E-7</c:v>
                </c:pt>
                <c:pt idx="540">
                  <c:v>1.3510000000000001E-7</c:v>
                </c:pt>
                <c:pt idx="541">
                  <c:v>1.3510000000000001E-7</c:v>
                </c:pt>
                <c:pt idx="542">
                  <c:v>1.3510000000000001E-7</c:v>
                </c:pt>
                <c:pt idx="543">
                  <c:v>1.3510000000000001E-7</c:v>
                </c:pt>
                <c:pt idx="544">
                  <c:v>1.3510000000000001E-7</c:v>
                </c:pt>
                <c:pt idx="545">
                  <c:v>1.3510000000000001E-7</c:v>
                </c:pt>
                <c:pt idx="546">
                  <c:v>1.3510000000000001E-7</c:v>
                </c:pt>
                <c:pt idx="547">
                  <c:v>1.3510000000000001E-7</c:v>
                </c:pt>
                <c:pt idx="548">
                  <c:v>1.3510000000000001E-7</c:v>
                </c:pt>
                <c:pt idx="549">
                  <c:v>1.3510000000000001E-7</c:v>
                </c:pt>
                <c:pt idx="550">
                  <c:v>1.3510000000000001E-7</c:v>
                </c:pt>
                <c:pt idx="551">
                  <c:v>1.3510000000000001E-7</c:v>
                </c:pt>
                <c:pt idx="552">
                  <c:v>1.3510000000000001E-7</c:v>
                </c:pt>
                <c:pt idx="553">
                  <c:v>1.3510000000000001E-7</c:v>
                </c:pt>
                <c:pt idx="554">
                  <c:v>1.3510000000000001E-7</c:v>
                </c:pt>
                <c:pt idx="555">
                  <c:v>1.3510000000000001E-7</c:v>
                </c:pt>
                <c:pt idx="556">
                  <c:v>1.3510000000000001E-7</c:v>
                </c:pt>
                <c:pt idx="557">
                  <c:v>1.3510000000000001E-7</c:v>
                </c:pt>
                <c:pt idx="558">
                  <c:v>1.3510000000000001E-7</c:v>
                </c:pt>
                <c:pt idx="559">
                  <c:v>1.3510000000000001E-7</c:v>
                </c:pt>
                <c:pt idx="560">
                  <c:v>1.3510000000000001E-7</c:v>
                </c:pt>
                <c:pt idx="561">
                  <c:v>1.3510000000000001E-7</c:v>
                </c:pt>
                <c:pt idx="562">
                  <c:v>1.3510000000000001E-7</c:v>
                </c:pt>
                <c:pt idx="563">
                  <c:v>1.3510000000000001E-7</c:v>
                </c:pt>
                <c:pt idx="564">
                  <c:v>1.3510000000000001E-7</c:v>
                </c:pt>
                <c:pt idx="565">
                  <c:v>1.3510000000000001E-7</c:v>
                </c:pt>
                <c:pt idx="566">
                  <c:v>1.3510000000000001E-7</c:v>
                </c:pt>
                <c:pt idx="567">
                  <c:v>1.3510000000000001E-7</c:v>
                </c:pt>
                <c:pt idx="568">
                  <c:v>1.3510000000000001E-7</c:v>
                </c:pt>
                <c:pt idx="569">
                  <c:v>1.3510000000000001E-7</c:v>
                </c:pt>
                <c:pt idx="570">
                  <c:v>1.3510000000000001E-7</c:v>
                </c:pt>
                <c:pt idx="571">
                  <c:v>1.3510000000000001E-7</c:v>
                </c:pt>
                <c:pt idx="572">
                  <c:v>1.3510000000000001E-7</c:v>
                </c:pt>
                <c:pt idx="573">
                  <c:v>1.3510000000000001E-7</c:v>
                </c:pt>
                <c:pt idx="574">
                  <c:v>1.3510000000000001E-7</c:v>
                </c:pt>
                <c:pt idx="575">
                  <c:v>1.3510000000000001E-7</c:v>
                </c:pt>
                <c:pt idx="576">
                  <c:v>1.3510000000000001E-7</c:v>
                </c:pt>
                <c:pt idx="577">
                  <c:v>1.3510000000000001E-7</c:v>
                </c:pt>
                <c:pt idx="578">
                  <c:v>1.3510000000000001E-7</c:v>
                </c:pt>
                <c:pt idx="579">
                  <c:v>1.3510000000000001E-7</c:v>
                </c:pt>
                <c:pt idx="580">
                  <c:v>1.3510000000000001E-7</c:v>
                </c:pt>
                <c:pt idx="581">
                  <c:v>1.3510000000000001E-7</c:v>
                </c:pt>
                <c:pt idx="582">
                  <c:v>1.3510000000000001E-7</c:v>
                </c:pt>
                <c:pt idx="583">
                  <c:v>1.3510000000000001E-7</c:v>
                </c:pt>
                <c:pt idx="584">
                  <c:v>1.3510000000000001E-7</c:v>
                </c:pt>
                <c:pt idx="585">
                  <c:v>1.3510000000000001E-7</c:v>
                </c:pt>
                <c:pt idx="586">
                  <c:v>1.3510000000000001E-7</c:v>
                </c:pt>
                <c:pt idx="587">
                  <c:v>1.3510000000000001E-7</c:v>
                </c:pt>
                <c:pt idx="588">
                  <c:v>1.3510000000000001E-7</c:v>
                </c:pt>
                <c:pt idx="589">
                  <c:v>1.3510000000000001E-7</c:v>
                </c:pt>
                <c:pt idx="590">
                  <c:v>1.3510000000000001E-7</c:v>
                </c:pt>
                <c:pt idx="591">
                  <c:v>1.3510000000000001E-7</c:v>
                </c:pt>
                <c:pt idx="592">
                  <c:v>1.3510000000000001E-7</c:v>
                </c:pt>
                <c:pt idx="593">
                  <c:v>1.3510000000000001E-7</c:v>
                </c:pt>
                <c:pt idx="594">
                  <c:v>1.3510000000000001E-7</c:v>
                </c:pt>
                <c:pt idx="595">
                  <c:v>1.3510000000000001E-7</c:v>
                </c:pt>
                <c:pt idx="596">
                  <c:v>1.3510000000000001E-7</c:v>
                </c:pt>
                <c:pt idx="597">
                  <c:v>1.3510000000000001E-7</c:v>
                </c:pt>
                <c:pt idx="598">
                  <c:v>1.3510000000000001E-7</c:v>
                </c:pt>
                <c:pt idx="599">
                  <c:v>1.3510000000000001E-7</c:v>
                </c:pt>
                <c:pt idx="600">
                  <c:v>1.3510000000000001E-7</c:v>
                </c:pt>
                <c:pt idx="601">
                  <c:v>1.3510000000000001E-7</c:v>
                </c:pt>
                <c:pt idx="602">
                  <c:v>1.3510000000000001E-7</c:v>
                </c:pt>
                <c:pt idx="603">
                  <c:v>1.3510000000000001E-7</c:v>
                </c:pt>
                <c:pt idx="604">
                  <c:v>1.3510000000000001E-7</c:v>
                </c:pt>
                <c:pt idx="605">
                  <c:v>1.3510000000000001E-7</c:v>
                </c:pt>
                <c:pt idx="606">
                  <c:v>1.3510000000000001E-7</c:v>
                </c:pt>
                <c:pt idx="607">
                  <c:v>1.3510000000000001E-7</c:v>
                </c:pt>
                <c:pt idx="608">
                  <c:v>1.3510000000000001E-7</c:v>
                </c:pt>
                <c:pt idx="609">
                  <c:v>1.3510000000000001E-7</c:v>
                </c:pt>
                <c:pt idx="610">
                  <c:v>1.3510000000000001E-7</c:v>
                </c:pt>
                <c:pt idx="611">
                  <c:v>1.3510000000000001E-7</c:v>
                </c:pt>
                <c:pt idx="612">
                  <c:v>1.3510000000000001E-7</c:v>
                </c:pt>
                <c:pt idx="613">
                  <c:v>1.3510000000000001E-7</c:v>
                </c:pt>
                <c:pt idx="614">
                  <c:v>1.3510000000000001E-7</c:v>
                </c:pt>
                <c:pt idx="615">
                  <c:v>1.3510000000000001E-7</c:v>
                </c:pt>
                <c:pt idx="616">
                  <c:v>1.3510000000000001E-7</c:v>
                </c:pt>
                <c:pt idx="617">
                  <c:v>1.3510000000000001E-7</c:v>
                </c:pt>
                <c:pt idx="618">
                  <c:v>1.3510000000000001E-7</c:v>
                </c:pt>
                <c:pt idx="619">
                  <c:v>1.3510000000000001E-7</c:v>
                </c:pt>
                <c:pt idx="620">
                  <c:v>1.3510000000000001E-7</c:v>
                </c:pt>
                <c:pt idx="621">
                  <c:v>1.3510000000000001E-7</c:v>
                </c:pt>
                <c:pt idx="622">
                  <c:v>1.3510000000000001E-7</c:v>
                </c:pt>
                <c:pt idx="623">
                  <c:v>1.3510000000000001E-7</c:v>
                </c:pt>
                <c:pt idx="624">
                  <c:v>1.3510000000000001E-7</c:v>
                </c:pt>
                <c:pt idx="625">
                  <c:v>1.3510000000000001E-7</c:v>
                </c:pt>
                <c:pt idx="626">
                  <c:v>1.3510000000000001E-7</c:v>
                </c:pt>
                <c:pt idx="627">
                  <c:v>1.3510000000000001E-7</c:v>
                </c:pt>
                <c:pt idx="628">
                  <c:v>1.3510000000000001E-7</c:v>
                </c:pt>
                <c:pt idx="629">
                  <c:v>1.3510000000000001E-7</c:v>
                </c:pt>
                <c:pt idx="630">
                  <c:v>1.3510000000000001E-7</c:v>
                </c:pt>
                <c:pt idx="631">
                  <c:v>1.3510000000000001E-7</c:v>
                </c:pt>
                <c:pt idx="632">
                  <c:v>1.3510000000000001E-7</c:v>
                </c:pt>
                <c:pt idx="633">
                  <c:v>1.3510000000000001E-7</c:v>
                </c:pt>
                <c:pt idx="634">
                  <c:v>1.3510000000000001E-7</c:v>
                </c:pt>
                <c:pt idx="635">
                  <c:v>1.3510000000000001E-7</c:v>
                </c:pt>
                <c:pt idx="636">
                  <c:v>1.3510000000000001E-7</c:v>
                </c:pt>
                <c:pt idx="637">
                  <c:v>1.3510000000000001E-7</c:v>
                </c:pt>
                <c:pt idx="638">
                  <c:v>1.3510000000000001E-7</c:v>
                </c:pt>
                <c:pt idx="639">
                  <c:v>1.3510000000000001E-7</c:v>
                </c:pt>
                <c:pt idx="640">
                  <c:v>1.3510000000000001E-7</c:v>
                </c:pt>
                <c:pt idx="641">
                  <c:v>1.3510000000000001E-7</c:v>
                </c:pt>
                <c:pt idx="642">
                  <c:v>1.3510000000000001E-7</c:v>
                </c:pt>
                <c:pt idx="643">
                  <c:v>1.3510000000000001E-7</c:v>
                </c:pt>
                <c:pt idx="644">
                  <c:v>1.3510000000000001E-7</c:v>
                </c:pt>
                <c:pt idx="645">
                  <c:v>1.3510000000000001E-7</c:v>
                </c:pt>
                <c:pt idx="646">
                  <c:v>1.3510000000000001E-7</c:v>
                </c:pt>
                <c:pt idx="647">
                  <c:v>1.3510000000000001E-7</c:v>
                </c:pt>
                <c:pt idx="648">
                  <c:v>1.3510000000000001E-7</c:v>
                </c:pt>
                <c:pt idx="649">
                  <c:v>1.3510000000000001E-7</c:v>
                </c:pt>
                <c:pt idx="650">
                  <c:v>1.3510000000000001E-7</c:v>
                </c:pt>
                <c:pt idx="651">
                  <c:v>1.3510000000000001E-7</c:v>
                </c:pt>
                <c:pt idx="652">
                  <c:v>1.3510000000000001E-7</c:v>
                </c:pt>
                <c:pt idx="653">
                  <c:v>1.3510000000000001E-7</c:v>
                </c:pt>
                <c:pt idx="654">
                  <c:v>1.3510000000000001E-7</c:v>
                </c:pt>
                <c:pt idx="655">
                  <c:v>1.3510000000000001E-7</c:v>
                </c:pt>
                <c:pt idx="656">
                  <c:v>1.3510000000000001E-7</c:v>
                </c:pt>
                <c:pt idx="657">
                  <c:v>1.3510000000000001E-7</c:v>
                </c:pt>
                <c:pt idx="658">
                  <c:v>1.3510000000000001E-7</c:v>
                </c:pt>
                <c:pt idx="659">
                  <c:v>1.3510000000000001E-7</c:v>
                </c:pt>
                <c:pt idx="660">
                  <c:v>1.3510000000000001E-7</c:v>
                </c:pt>
                <c:pt idx="661">
                  <c:v>1.3510000000000001E-7</c:v>
                </c:pt>
                <c:pt idx="662">
                  <c:v>1.3510000000000001E-7</c:v>
                </c:pt>
                <c:pt idx="663">
                  <c:v>1.3510000000000001E-7</c:v>
                </c:pt>
                <c:pt idx="664">
                  <c:v>1.3510000000000001E-7</c:v>
                </c:pt>
                <c:pt idx="665">
                  <c:v>1.3510000000000001E-7</c:v>
                </c:pt>
                <c:pt idx="666">
                  <c:v>1.3510000000000001E-7</c:v>
                </c:pt>
                <c:pt idx="667">
                  <c:v>1.3510000000000001E-7</c:v>
                </c:pt>
                <c:pt idx="668">
                  <c:v>1.3510000000000001E-7</c:v>
                </c:pt>
                <c:pt idx="669">
                  <c:v>1.3510000000000001E-7</c:v>
                </c:pt>
                <c:pt idx="670">
                  <c:v>1.3510000000000001E-7</c:v>
                </c:pt>
                <c:pt idx="671">
                  <c:v>1.3510000000000001E-7</c:v>
                </c:pt>
                <c:pt idx="672">
                  <c:v>1.3510000000000001E-7</c:v>
                </c:pt>
                <c:pt idx="673">
                  <c:v>1.3510000000000001E-7</c:v>
                </c:pt>
                <c:pt idx="674">
                  <c:v>1.3510000000000001E-7</c:v>
                </c:pt>
                <c:pt idx="675">
                  <c:v>1.3510000000000001E-7</c:v>
                </c:pt>
                <c:pt idx="676">
                  <c:v>1.3510000000000001E-7</c:v>
                </c:pt>
                <c:pt idx="677">
                  <c:v>1.3510000000000001E-7</c:v>
                </c:pt>
                <c:pt idx="678">
                  <c:v>1.3510000000000001E-7</c:v>
                </c:pt>
                <c:pt idx="679">
                  <c:v>1.3510000000000001E-7</c:v>
                </c:pt>
                <c:pt idx="680">
                  <c:v>1.3510000000000001E-7</c:v>
                </c:pt>
                <c:pt idx="681">
                  <c:v>1.3510000000000001E-7</c:v>
                </c:pt>
                <c:pt idx="682">
                  <c:v>1.3510000000000001E-7</c:v>
                </c:pt>
                <c:pt idx="683">
                  <c:v>1.3510000000000001E-7</c:v>
                </c:pt>
                <c:pt idx="684">
                  <c:v>1.3510000000000001E-7</c:v>
                </c:pt>
                <c:pt idx="685">
                  <c:v>1.3510000000000001E-7</c:v>
                </c:pt>
                <c:pt idx="686">
                  <c:v>1.3510000000000001E-7</c:v>
                </c:pt>
                <c:pt idx="687">
                  <c:v>1.3510000000000001E-7</c:v>
                </c:pt>
                <c:pt idx="688">
                  <c:v>1.3510000000000001E-7</c:v>
                </c:pt>
                <c:pt idx="689">
                  <c:v>1.3510000000000001E-7</c:v>
                </c:pt>
                <c:pt idx="690">
                  <c:v>1.3510000000000001E-7</c:v>
                </c:pt>
                <c:pt idx="691">
                  <c:v>1.3510000000000001E-7</c:v>
                </c:pt>
                <c:pt idx="692">
                  <c:v>1.3510000000000001E-7</c:v>
                </c:pt>
                <c:pt idx="693">
                  <c:v>1.3510000000000001E-7</c:v>
                </c:pt>
                <c:pt idx="694">
                  <c:v>1.3510000000000001E-7</c:v>
                </c:pt>
                <c:pt idx="695">
                  <c:v>1.3510000000000001E-7</c:v>
                </c:pt>
                <c:pt idx="696">
                  <c:v>1.3510000000000001E-7</c:v>
                </c:pt>
                <c:pt idx="697">
                  <c:v>1.3510000000000001E-7</c:v>
                </c:pt>
                <c:pt idx="698">
                  <c:v>1.3510000000000001E-7</c:v>
                </c:pt>
                <c:pt idx="699">
                  <c:v>1.3510000000000001E-7</c:v>
                </c:pt>
                <c:pt idx="700">
                  <c:v>1.3510000000000001E-7</c:v>
                </c:pt>
                <c:pt idx="701">
                  <c:v>1.3510000000000001E-7</c:v>
                </c:pt>
                <c:pt idx="702">
                  <c:v>1.3510000000000001E-7</c:v>
                </c:pt>
                <c:pt idx="703">
                  <c:v>1.3510000000000001E-7</c:v>
                </c:pt>
                <c:pt idx="704">
                  <c:v>1.3510000000000001E-7</c:v>
                </c:pt>
                <c:pt idx="705">
                  <c:v>1.3510000000000001E-7</c:v>
                </c:pt>
                <c:pt idx="706">
                  <c:v>1.35E-7</c:v>
                </c:pt>
                <c:pt idx="707">
                  <c:v>1.35E-7</c:v>
                </c:pt>
                <c:pt idx="708">
                  <c:v>1.35E-7</c:v>
                </c:pt>
                <c:pt idx="709">
                  <c:v>1.35E-7</c:v>
                </c:pt>
                <c:pt idx="710">
                  <c:v>1.35E-7</c:v>
                </c:pt>
                <c:pt idx="711">
                  <c:v>1.35E-7</c:v>
                </c:pt>
                <c:pt idx="712">
                  <c:v>1.35E-7</c:v>
                </c:pt>
                <c:pt idx="713">
                  <c:v>1.35E-7</c:v>
                </c:pt>
                <c:pt idx="714">
                  <c:v>1.35E-7</c:v>
                </c:pt>
                <c:pt idx="715">
                  <c:v>1.35E-7</c:v>
                </c:pt>
                <c:pt idx="716">
                  <c:v>1.35E-7</c:v>
                </c:pt>
                <c:pt idx="717">
                  <c:v>1.35E-7</c:v>
                </c:pt>
                <c:pt idx="718">
                  <c:v>1.35E-7</c:v>
                </c:pt>
                <c:pt idx="719">
                  <c:v>1.35E-7</c:v>
                </c:pt>
                <c:pt idx="720">
                  <c:v>1.35E-7</c:v>
                </c:pt>
                <c:pt idx="721">
                  <c:v>1.35E-7</c:v>
                </c:pt>
                <c:pt idx="722">
                  <c:v>1.35E-7</c:v>
                </c:pt>
                <c:pt idx="723">
                  <c:v>1.35E-7</c:v>
                </c:pt>
                <c:pt idx="724">
                  <c:v>1.35E-7</c:v>
                </c:pt>
                <c:pt idx="725">
                  <c:v>1.35E-7</c:v>
                </c:pt>
                <c:pt idx="726">
                  <c:v>1.35E-7</c:v>
                </c:pt>
                <c:pt idx="727">
                  <c:v>1.35E-7</c:v>
                </c:pt>
                <c:pt idx="728">
                  <c:v>1.35E-7</c:v>
                </c:pt>
                <c:pt idx="729">
                  <c:v>1.35E-7</c:v>
                </c:pt>
                <c:pt idx="730">
                  <c:v>1.35E-7</c:v>
                </c:pt>
                <c:pt idx="731">
                  <c:v>1.35E-7</c:v>
                </c:pt>
                <c:pt idx="732">
                  <c:v>1.35E-7</c:v>
                </c:pt>
                <c:pt idx="733">
                  <c:v>1.35E-7</c:v>
                </c:pt>
                <c:pt idx="734">
                  <c:v>1.35E-7</c:v>
                </c:pt>
                <c:pt idx="735">
                  <c:v>1.35E-7</c:v>
                </c:pt>
                <c:pt idx="736">
                  <c:v>1.35E-7</c:v>
                </c:pt>
                <c:pt idx="737">
                  <c:v>1.35E-7</c:v>
                </c:pt>
                <c:pt idx="738">
                  <c:v>1.35E-7</c:v>
                </c:pt>
                <c:pt idx="739">
                  <c:v>1.35E-7</c:v>
                </c:pt>
                <c:pt idx="740">
                  <c:v>1.35E-7</c:v>
                </c:pt>
                <c:pt idx="741">
                  <c:v>1.35E-7</c:v>
                </c:pt>
                <c:pt idx="742">
                  <c:v>1.35E-7</c:v>
                </c:pt>
                <c:pt idx="743">
                  <c:v>1.35E-7</c:v>
                </c:pt>
                <c:pt idx="744">
                  <c:v>1.35E-7</c:v>
                </c:pt>
                <c:pt idx="745">
                  <c:v>1.35E-7</c:v>
                </c:pt>
                <c:pt idx="746">
                  <c:v>1.35E-7</c:v>
                </c:pt>
                <c:pt idx="747">
                  <c:v>1.35E-7</c:v>
                </c:pt>
                <c:pt idx="748">
                  <c:v>1.35E-7</c:v>
                </c:pt>
                <c:pt idx="749">
                  <c:v>1.35E-7</c:v>
                </c:pt>
                <c:pt idx="750">
                  <c:v>1.35E-7</c:v>
                </c:pt>
                <c:pt idx="751">
                  <c:v>1.35E-7</c:v>
                </c:pt>
                <c:pt idx="752">
                  <c:v>1.35E-7</c:v>
                </c:pt>
                <c:pt idx="753">
                  <c:v>1.35E-7</c:v>
                </c:pt>
                <c:pt idx="754">
                  <c:v>1.35E-7</c:v>
                </c:pt>
                <c:pt idx="755">
                  <c:v>1.35E-7</c:v>
                </c:pt>
                <c:pt idx="756">
                  <c:v>1.35E-7</c:v>
                </c:pt>
                <c:pt idx="757">
                  <c:v>1.35E-7</c:v>
                </c:pt>
                <c:pt idx="758">
                  <c:v>1.35E-7</c:v>
                </c:pt>
                <c:pt idx="759">
                  <c:v>1.35E-7</c:v>
                </c:pt>
                <c:pt idx="760">
                  <c:v>1.35E-7</c:v>
                </c:pt>
                <c:pt idx="761">
                  <c:v>1.35E-7</c:v>
                </c:pt>
                <c:pt idx="762">
                  <c:v>1.35E-7</c:v>
                </c:pt>
                <c:pt idx="763">
                  <c:v>1.35E-7</c:v>
                </c:pt>
                <c:pt idx="764">
                  <c:v>1.35E-7</c:v>
                </c:pt>
                <c:pt idx="765">
                  <c:v>1.35E-7</c:v>
                </c:pt>
                <c:pt idx="766">
                  <c:v>1.35E-7</c:v>
                </c:pt>
                <c:pt idx="767">
                  <c:v>1.35E-7</c:v>
                </c:pt>
                <c:pt idx="768">
                  <c:v>1.35E-7</c:v>
                </c:pt>
                <c:pt idx="769">
                  <c:v>1.35E-7</c:v>
                </c:pt>
                <c:pt idx="770">
                  <c:v>1.35E-7</c:v>
                </c:pt>
                <c:pt idx="771">
                  <c:v>1.35E-7</c:v>
                </c:pt>
                <c:pt idx="772">
                  <c:v>1.35E-7</c:v>
                </c:pt>
                <c:pt idx="773">
                  <c:v>1.35E-7</c:v>
                </c:pt>
                <c:pt idx="774">
                  <c:v>1.35E-7</c:v>
                </c:pt>
                <c:pt idx="775">
                  <c:v>1.35E-7</c:v>
                </c:pt>
                <c:pt idx="776">
                  <c:v>1.35E-7</c:v>
                </c:pt>
                <c:pt idx="777">
                  <c:v>1.35E-7</c:v>
                </c:pt>
                <c:pt idx="778">
                  <c:v>1.35E-7</c:v>
                </c:pt>
                <c:pt idx="779">
                  <c:v>1.35E-7</c:v>
                </c:pt>
                <c:pt idx="780">
                  <c:v>1.35E-7</c:v>
                </c:pt>
                <c:pt idx="781">
                  <c:v>1.35E-7</c:v>
                </c:pt>
                <c:pt idx="782">
                  <c:v>1.35E-7</c:v>
                </c:pt>
                <c:pt idx="783">
                  <c:v>1.35E-7</c:v>
                </c:pt>
                <c:pt idx="784">
                  <c:v>1.35E-7</c:v>
                </c:pt>
                <c:pt idx="785">
                  <c:v>1.35E-7</c:v>
                </c:pt>
                <c:pt idx="786">
                  <c:v>1.35E-7</c:v>
                </c:pt>
                <c:pt idx="787">
                  <c:v>1.35E-7</c:v>
                </c:pt>
                <c:pt idx="788">
                  <c:v>1.35E-7</c:v>
                </c:pt>
                <c:pt idx="789">
                  <c:v>1.35E-7</c:v>
                </c:pt>
                <c:pt idx="790">
                  <c:v>1.35E-7</c:v>
                </c:pt>
                <c:pt idx="791">
                  <c:v>1.35E-7</c:v>
                </c:pt>
                <c:pt idx="792">
                  <c:v>1.35E-7</c:v>
                </c:pt>
                <c:pt idx="793">
                  <c:v>1.35E-7</c:v>
                </c:pt>
                <c:pt idx="794">
                  <c:v>1.35E-7</c:v>
                </c:pt>
                <c:pt idx="795">
                  <c:v>1.35E-7</c:v>
                </c:pt>
                <c:pt idx="796">
                  <c:v>1.35E-7</c:v>
                </c:pt>
                <c:pt idx="797">
                  <c:v>1.35E-7</c:v>
                </c:pt>
                <c:pt idx="798">
                  <c:v>1.35E-7</c:v>
                </c:pt>
                <c:pt idx="799">
                  <c:v>1.35E-7</c:v>
                </c:pt>
                <c:pt idx="800">
                  <c:v>1.35E-7</c:v>
                </c:pt>
                <c:pt idx="801">
                  <c:v>1.35E-7</c:v>
                </c:pt>
                <c:pt idx="802">
                  <c:v>1.35E-7</c:v>
                </c:pt>
                <c:pt idx="803">
                  <c:v>1.35E-7</c:v>
                </c:pt>
                <c:pt idx="804">
                  <c:v>1.35E-7</c:v>
                </c:pt>
                <c:pt idx="805">
                  <c:v>1.35E-7</c:v>
                </c:pt>
                <c:pt idx="806">
                  <c:v>1.35E-7</c:v>
                </c:pt>
                <c:pt idx="807">
                  <c:v>1.35E-7</c:v>
                </c:pt>
                <c:pt idx="808">
                  <c:v>1.35E-7</c:v>
                </c:pt>
                <c:pt idx="809">
                  <c:v>1.35E-7</c:v>
                </c:pt>
                <c:pt idx="810">
                  <c:v>1.35E-7</c:v>
                </c:pt>
                <c:pt idx="811">
                  <c:v>1.35E-7</c:v>
                </c:pt>
                <c:pt idx="812">
                  <c:v>1.35E-7</c:v>
                </c:pt>
                <c:pt idx="813">
                  <c:v>1.35E-7</c:v>
                </c:pt>
                <c:pt idx="814">
                  <c:v>1.35E-7</c:v>
                </c:pt>
                <c:pt idx="815">
                  <c:v>1.35E-7</c:v>
                </c:pt>
                <c:pt idx="816">
                  <c:v>1.35E-7</c:v>
                </c:pt>
                <c:pt idx="817">
                  <c:v>1.35E-7</c:v>
                </c:pt>
                <c:pt idx="818">
                  <c:v>1.35E-7</c:v>
                </c:pt>
                <c:pt idx="819">
                  <c:v>1.35E-7</c:v>
                </c:pt>
                <c:pt idx="820">
                  <c:v>1.35E-7</c:v>
                </c:pt>
                <c:pt idx="821">
                  <c:v>1.35E-7</c:v>
                </c:pt>
                <c:pt idx="822">
                  <c:v>1.35E-7</c:v>
                </c:pt>
                <c:pt idx="823">
                  <c:v>1.35E-7</c:v>
                </c:pt>
                <c:pt idx="824">
                  <c:v>1.35E-7</c:v>
                </c:pt>
                <c:pt idx="825">
                  <c:v>1.35E-7</c:v>
                </c:pt>
                <c:pt idx="826">
                  <c:v>1.35E-7</c:v>
                </c:pt>
                <c:pt idx="827">
                  <c:v>1.35E-7</c:v>
                </c:pt>
                <c:pt idx="828">
                  <c:v>1.35E-7</c:v>
                </c:pt>
                <c:pt idx="829">
                  <c:v>1.35E-7</c:v>
                </c:pt>
                <c:pt idx="830">
                  <c:v>1.35E-7</c:v>
                </c:pt>
                <c:pt idx="831">
                  <c:v>1.35E-7</c:v>
                </c:pt>
                <c:pt idx="832">
                  <c:v>1.35E-7</c:v>
                </c:pt>
                <c:pt idx="833">
                  <c:v>1.35E-7</c:v>
                </c:pt>
                <c:pt idx="834">
                  <c:v>1.35E-7</c:v>
                </c:pt>
                <c:pt idx="835">
                  <c:v>1.35E-7</c:v>
                </c:pt>
                <c:pt idx="836">
                  <c:v>1.35E-7</c:v>
                </c:pt>
                <c:pt idx="837">
                  <c:v>1.35E-7</c:v>
                </c:pt>
                <c:pt idx="838">
                  <c:v>1.35E-7</c:v>
                </c:pt>
                <c:pt idx="839">
                  <c:v>1.35E-7</c:v>
                </c:pt>
                <c:pt idx="840">
                  <c:v>1.35E-7</c:v>
                </c:pt>
                <c:pt idx="841">
                  <c:v>1.35E-7</c:v>
                </c:pt>
                <c:pt idx="842">
                  <c:v>1.35E-7</c:v>
                </c:pt>
                <c:pt idx="843">
                  <c:v>1.35E-7</c:v>
                </c:pt>
                <c:pt idx="844">
                  <c:v>1.35E-7</c:v>
                </c:pt>
                <c:pt idx="845">
                  <c:v>1.35E-7</c:v>
                </c:pt>
                <c:pt idx="846">
                  <c:v>1.35E-7</c:v>
                </c:pt>
                <c:pt idx="847">
                  <c:v>1.35E-7</c:v>
                </c:pt>
                <c:pt idx="848">
                  <c:v>1.35E-7</c:v>
                </c:pt>
                <c:pt idx="849">
                  <c:v>1.35E-7</c:v>
                </c:pt>
                <c:pt idx="850">
                  <c:v>1.35E-7</c:v>
                </c:pt>
                <c:pt idx="851">
                  <c:v>1.35E-7</c:v>
                </c:pt>
                <c:pt idx="852">
                  <c:v>1.35E-7</c:v>
                </c:pt>
                <c:pt idx="853">
                  <c:v>1.35E-7</c:v>
                </c:pt>
                <c:pt idx="854">
                  <c:v>1.35E-7</c:v>
                </c:pt>
                <c:pt idx="855">
                  <c:v>1.35E-7</c:v>
                </c:pt>
                <c:pt idx="856">
                  <c:v>1.35E-7</c:v>
                </c:pt>
                <c:pt idx="857">
                  <c:v>1.35E-7</c:v>
                </c:pt>
                <c:pt idx="858">
                  <c:v>1.35E-7</c:v>
                </c:pt>
                <c:pt idx="859">
                  <c:v>1.35E-7</c:v>
                </c:pt>
                <c:pt idx="860">
                  <c:v>1.35E-7</c:v>
                </c:pt>
                <c:pt idx="861">
                  <c:v>1.35E-7</c:v>
                </c:pt>
                <c:pt idx="862">
                  <c:v>1.35E-7</c:v>
                </c:pt>
                <c:pt idx="863">
                  <c:v>1.35E-7</c:v>
                </c:pt>
                <c:pt idx="864">
                  <c:v>1.35E-7</c:v>
                </c:pt>
                <c:pt idx="865">
                  <c:v>1.35E-7</c:v>
                </c:pt>
                <c:pt idx="866">
                  <c:v>1.35E-7</c:v>
                </c:pt>
                <c:pt idx="867">
                  <c:v>1.35E-7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DF4-41C2-84E4-70585DBCD700}"/>
            </c:ext>
          </c:extLst>
        </c:ser>
        <c:ser>
          <c:idx val="6"/>
          <c:order val="5"/>
          <c:tx>
            <c:v>Gaussian beam 40fC@200kV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'Gaussian beam 40fC@200kV'!$F$3:$F$870</c:f>
              <c:numCache>
                <c:formatCode>0.00E+00</c:formatCode>
                <c:ptCount val="868"/>
                <c:pt idx="0">
                  <c:v>5.2509999999999996E-7</c:v>
                </c:pt>
                <c:pt idx="1">
                  <c:v>5.933E-7</c:v>
                </c:pt>
                <c:pt idx="2">
                  <c:v>6.6179999999999996E-7</c:v>
                </c:pt>
                <c:pt idx="3">
                  <c:v>7.4519999999999998E-7</c:v>
                </c:pt>
                <c:pt idx="4">
                  <c:v>8.2760000000000003E-7</c:v>
                </c:pt>
                <c:pt idx="5">
                  <c:v>9.1920000000000003E-7</c:v>
                </c:pt>
                <c:pt idx="6">
                  <c:v>1.0240000000000001E-6</c:v>
                </c:pt>
                <c:pt idx="7">
                  <c:v>1.141E-6</c:v>
                </c:pt>
                <c:pt idx="8">
                  <c:v>1.268E-6</c:v>
                </c:pt>
                <c:pt idx="9">
                  <c:v>1.3990000000000001E-6</c:v>
                </c:pt>
                <c:pt idx="10">
                  <c:v>1.5460000000000001E-6</c:v>
                </c:pt>
                <c:pt idx="11">
                  <c:v>1.7290000000000001E-6</c:v>
                </c:pt>
                <c:pt idx="12">
                  <c:v>1.9190000000000002E-6</c:v>
                </c:pt>
                <c:pt idx="13">
                  <c:v>2.1239999999999999E-6</c:v>
                </c:pt>
                <c:pt idx="14">
                  <c:v>2.3489999999999999E-6</c:v>
                </c:pt>
                <c:pt idx="15">
                  <c:v>2.6010000000000002E-6</c:v>
                </c:pt>
                <c:pt idx="16">
                  <c:v>2.853E-6</c:v>
                </c:pt>
                <c:pt idx="17">
                  <c:v>3.1319999999999998E-6</c:v>
                </c:pt>
                <c:pt idx="18">
                  <c:v>3.4529999999999998E-6</c:v>
                </c:pt>
                <c:pt idx="19">
                  <c:v>3.8020000000000002E-6</c:v>
                </c:pt>
                <c:pt idx="20">
                  <c:v>4.1960000000000001E-6</c:v>
                </c:pt>
                <c:pt idx="21">
                  <c:v>4.6240000000000001E-6</c:v>
                </c:pt>
                <c:pt idx="22">
                  <c:v>5.0969999999999996E-6</c:v>
                </c:pt>
                <c:pt idx="23">
                  <c:v>5.5990000000000001E-6</c:v>
                </c:pt>
                <c:pt idx="24">
                  <c:v>6.1630000000000001E-6</c:v>
                </c:pt>
                <c:pt idx="25">
                  <c:v>6.8009999999999998E-6</c:v>
                </c:pt>
                <c:pt idx="26">
                  <c:v>7.4610000000000002E-6</c:v>
                </c:pt>
                <c:pt idx="27">
                  <c:v>8.2199999999999992E-6</c:v>
                </c:pt>
                <c:pt idx="28">
                  <c:v>9.0589999999999992E-6</c:v>
                </c:pt>
                <c:pt idx="29">
                  <c:v>9.9850000000000001E-6</c:v>
                </c:pt>
                <c:pt idx="30">
                  <c:v>1.098E-5</c:v>
                </c:pt>
                <c:pt idx="31">
                  <c:v>1.206E-5</c:v>
                </c:pt>
                <c:pt idx="32">
                  <c:v>1.33E-5</c:v>
                </c:pt>
                <c:pt idx="33">
                  <c:v>1.464E-5</c:v>
                </c:pt>
                <c:pt idx="34">
                  <c:v>1.6079999999999999E-5</c:v>
                </c:pt>
                <c:pt idx="35">
                  <c:v>1.7710000000000002E-5</c:v>
                </c:pt>
                <c:pt idx="36">
                  <c:v>1.95E-5</c:v>
                </c:pt>
                <c:pt idx="37">
                  <c:v>2.1420000000000002E-5</c:v>
                </c:pt>
                <c:pt idx="38">
                  <c:v>2.3540000000000002E-5</c:v>
                </c:pt>
                <c:pt idx="39">
                  <c:v>2.5870000000000001E-5</c:v>
                </c:pt>
                <c:pt idx="40">
                  <c:v>2.8439999999999999E-5</c:v>
                </c:pt>
                <c:pt idx="41">
                  <c:v>3.1449999999999999E-5</c:v>
                </c:pt>
                <c:pt idx="42">
                  <c:v>3.4650000000000002E-5</c:v>
                </c:pt>
                <c:pt idx="43">
                  <c:v>3.8090000000000003E-5</c:v>
                </c:pt>
                <c:pt idx="44">
                  <c:v>4.1869999999999997E-5</c:v>
                </c:pt>
                <c:pt idx="45">
                  <c:v>4.6029999999999998E-5</c:v>
                </c:pt>
                <c:pt idx="46">
                  <c:v>5.0710000000000001E-5</c:v>
                </c:pt>
                <c:pt idx="47">
                  <c:v>5.575E-5</c:v>
                </c:pt>
                <c:pt idx="48">
                  <c:v>6.143E-5</c:v>
                </c:pt>
                <c:pt idx="49">
                  <c:v>6.7539999999999994E-5</c:v>
                </c:pt>
                <c:pt idx="50">
                  <c:v>7.4270000000000006E-5</c:v>
                </c:pt>
                <c:pt idx="51">
                  <c:v>8.1660000000000001E-5</c:v>
                </c:pt>
                <c:pt idx="52">
                  <c:v>8.9790000000000006E-5</c:v>
                </c:pt>
                <c:pt idx="53">
                  <c:v>9.8740000000000007E-5</c:v>
                </c:pt>
                <c:pt idx="54">
                  <c:v>1.086E-4</c:v>
                </c:pt>
                <c:pt idx="55">
                  <c:v>1.194E-4</c:v>
                </c:pt>
                <c:pt idx="56">
                  <c:v>1.3129999999999999E-4</c:v>
                </c:pt>
                <c:pt idx="57">
                  <c:v>1.4440000000000001E-4</c:v>
                </c:pt>
                <c:pt idx="58">
                  <c:v>1.5880000000000001E-4</c:v>
                </c:pt>
                <c:pt idx="59">
                  <c:v>1.7459999999999999E-4</c:v>
                </c:pt>
                <c:pt idx="60">
                  <c:v>1.92E-4</c:v>
                </c:pt>
                <c:pt idx="61">
                  <c:v>2.1110000000000001E-4</c:v>
                </c:pt>
                <c:pt idx="62">
                  <c:v>2.3220000000000001E-4</c:v>
                </c:pt>
                <c:pt idx="63">
                  <c:v>2.5530000000000003E-4</c:v>
                </c:pt>
                <c:pt idx="64">
                  <c:v>2.8079999999999999E-4</c:v>
                </c:pt>
                <c:pt idx="65">
                  <c:v>3.0880000000000002E-4</c:v>
                </c:pt>
                <c:pt idx="66">
                  <c:v>3.3960000000000001E-4</c:v>
                </c:pt>
                <c:pt idx="67">
                  <c:v>3.7340000000000002E-4</c:v>
                </c:pt>
                <c:pt idx="68">
                  <c:v>4.105E-4</c:v>
                </c:pt>
                <c:pt idx="69">
                  <c:v>4.5120000000000002E-4</c:v>
                </c:pt>
                <c:pt idx="70">
                  <c:v>4.9589999999999996E-4</c:v>
                </c:pt>
                <c:pt idx="71">
                  <c:v>5.4469999999999996E-4</c:v>
                </c:pt>
                <c:pt idx="72">
                  <c:v>5.9800000000000001E-4</c:v>
                </c:pt>
                <c:pt idx="73">
                  <c:v>6.5620000000000001E-4</c:v>
                </c:pt>
                <c:pt idx="74">
                  <c:v>7.1940000000000003E-4</c:v>
                </c:pt>
                <c:pt idx="75">
                  <c:v>7.8799999999999996E-4</c:v>
                </c:pt>
                <c:pt idx="76">
                  <c:v>8.6240000000000004E-4</c:v>
                </c:pt>
                <c:pt idx="77">
                  <c:v>9.4260000000000004E-4</c:v>
                </c:pt>
                <c:pt idx="78">
                  <c:v>1.029E-3</c:v>
                </c:pt>
                <c:pt idx="79">
                  <c:v>1.122E-3</c:v>
                </c:pt>
                <c:pt idx="80">
                  <c:v>1.222E-3</c:v>
                </c:pt>
                <c:pt idx="81">
                  <c:v>1.328E-3</c:v>
                </c:pt>
                <c:pt idx="82">
                  <c:v>1.4419999999999999E-3</c:v>
                </c:pt>
                <c:pt idx="83">
                  <c:v>1.5629999999999999E-3</c:v>
                </c:pt>
                <c:pt idx="84">
                  <c:v>1.691E-3</c:v>
                </c:pt>
                <c:pt idx="85">
                  <c:v>1.8270000000000001E-3</c:v>
                </c:pt>
                <c:pt idx="86">
                  <c:v>1.9710000000000001E-3</c:v>
                </c:pt>
                <c:pt idx="87">
                  <c:v>2.1229999999999999E-3</c:v>
                </c:pt>
                <c:pt idx="88">
                  <c:v>2.2829999999999999E-3</c:v>
                </c:pt>
                <c:pt idx="89">
                  <c:v>2.4520000000000002E-3</c:v>
                </c:pt>
                <c:pt idx="90">
                  <c:v>2.6289999999999998E-3</c:v>
                </c:pt>
                <c:pt idx="91">
                  <c:v>2.8140000000000001E-3</c:v>
                </c:pt>
                <c:pt idx="92">
                  <c:v>3.0149999999999999E-3</c:v>
                </c:pt>
                <c:pt idx="93">
                  <c:v>3.2179999999999999E-3</c:v>
                </c:pt>
                <c:pt idx="94">
                  <c:v>3.431E-3</c:v>
                </c:pt>
                <c:pt idx="95">
                  <c:v>3.653E-3</c:v>
                </c:pt>
                <c:pt idx="96">
                  <c:v>3.8839999999999999E-3</c:v>
                </c:pt>
                <c:pt idx="97">
                  <c:v>4.1250000000000002E-3</c:v>
                </c:pt>
                <c:pt idx="98">
                  <c:v>4.3750000000000004E-3</c:v>
                </c:pt>
                <c:pt idx="99">
                  <c:v>4.6350000000000002E-3</c:v>
                </c:pt>
                <c:pt idx="100">
                  <c:v>4.9040000000000004E-3</c:v>
                </c:pt>
                <c:pt idx="101">
                  <c:v>5.1840000000000002E-3</c:v>
                </c:pt>
                <c:pt idx="102">
                  <c:v>5.4739999999999997E-3</c:v>
                </c:pt>
                <c:pt idx="103">
                  <c:v>5.7739999999999996E-3</c:v>
                </c:pt>
                <c:pt idx="104">
                  <c:v>6.084E-3</c:v>
                </c:pt>
                <c:pt idx="105">
                  <c:v>6.4050000000000001E-3</c:v>
                </c:pt>
                <c:pt idx="106">
                  <c:v>6.7359999999999998E-3</c:v>
                </c:pt>
                <c:pt idx="107">
                  <c:v>7.0780000000000001E-3</c:v>
                </c:pt>
                <c:pt idx="108">
                  <c:v>7.4310000000000001E-3</c:v>
                </c:pt>
                <c:pt idx="109">
                  <c:v>7.7949999999999998E-3</c:v>
                </c:pt>
                <c:pt idx="110">
                  <c:v>8.1700000000000002E-3</c:v>
                </c:pt>
                <c:pt idx="111">
                  <c:v>8.5570000000000004E-3</c:v>
                </c:pt>
                <c:pt idx="112">
                  <c:v>8.9540000000000002E-3</c:v>
                </c:pt>
                <c:pt idx="113">
                  <c:v>9.3629999999999998E-3</c:v>
                </c:pt>
                <c:pt idx="114">
                  <c:v>9.783E-3</c:v>
                </c:pt>
                <c:pt idx="115">
                  <c:v>1.021E-2</c:v>
                </c:pt>
                <c:pt idx="116">
                  <c:v>1.0659999999999999E-2</c:v>
                </c:pt>
                <c:pt idx="117">
                  <c:v>1.111E-2</c:v>
                </c:pt>
                <c:pt idx="118">
                  <c:v>1.158E-2</c:v>
                </c:pt>
                <c:pt idx="119">
                  <c:v>1.206E-2</c:v>
                </c:pt>
                <c:pt idx="120">
                  <c:v>1.255E-2</c:v>
                </c:pt>
                <c:pt idx="121">
                  <c:v>1.3050000000000001E-2</c:v>
                </c:pt>
                <c:pt idx="122">
                  <c:v>1.357E-2</c:v>
                </c:pt>
                <c:pt idx="123">
                  <c:v>1.409E-2</c:v>
                </c:pt>
                <c:pt idx="124">
                  <c:v>1.4630000000000001E-2</c:v>
                </c:pt>
                <c:pt idx="125">
                  <c:v>1.5180000000000001E-2</c:v>
                </c:pt>
                <c:pt idx="126">
                  <c:v>1.5740000000000001E-2</c:v>
                </c:pt>
                <c:pt idx="127">
                  <c:v>1.6320000000000001E-2</c:v>
                </c:pt>
                <c:pt idx="128">
                  <c:v>1.6899999999999998E-2</c:v>
                </c:pt>
                <c:pt idx="129">
                  <c:v>1.7500000000000002E-2</c:v>
                </c:pt>
                <c:pt idx="130">
                  <c:v>1.8110000000000001E-2</c:v>
                </c:pt>
                <c:pt idx="131">
                  <c:v>1.873E-2</c:v>
                </c:pt>
                <c:pt idx="132">
                  <c:v>1.9359999999999999E-2</c:v>
                </c:pt>
                <c:pt idx="133">
                  <c:v>2.001E-2</c:v>
                </c:pt>
                <c:pt idx="134">
                  <c:v>2.0660000000000001E-2</c:v>
                </c:pt>
                <c:pt idx="135">
                  <c:v>2.1329999999999998E-2</c:v>
                </c:pt>
                <c:pt idx="136">
                  <c:v>2.2009999999999998E-2</c:v>
                </c:pt>
                <c:pt idx="137">
                  <c:v>2.2700000000000001E-2</c:v>
                </c:pt>
                <c:pt idx="138">
                  <c:v>2.3400000000000001E-2</c:v>
                </c:pt>
                <c:pt idx="139">
                  <c:v>2.4109999999999999E-2</c:v>
                </c:pt>
                <c:pt idx="140">
                  <c:v>2.4830000000000001E-2</c:v>
                </c:pt>
                <c:pt idx="141">
                  <c:v>2.5559999999999999E-2</c:v>
                </c:pt>
                <c:pt idx="142">
                  <c:v>2.631E-2</c:v>
                </c:pt>
                <c:pt idx="143">
                  <c:v>2.7060000000000001E-2</c:v>
                </c:pt>
                <c:pt idx="144">
                  <c:v>2.7830000000000001E-2</c:v>
                </c:pt>
                <c:pt idx="145">
                  <c:v>2.86E-2</c:v>
                </c:pt>
                <c:pt idx="146">
                  <c:v>2.938E-2</c:v>
                </c:pt>
                <c:pt idx="147">
                  <c:v>3.0179999999999998E-2</c:v>
                </c:pt>
                <c:pt idx="148">
                  <c:v>3.0980000000000001E-2</c:v>
                </c:pt>
                <c:pt idx="149">
                  <c:v>3.1789999999999999E-2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3.5999999999999997E-2</c:v>
                </c:pt>
                <c:pt idx="155">
                  <c:v>3.6859999999999997E-2</c:v>
                </c:pt>
                <c:pt idx="156">
                  <c:v>3.7740000000000003E-2</c:v>
                </c:pt>
                <c:pt idx="157">
                  <c:v>3.8620000000000002E-2</c:v>
                </c:pt>
                <c:pt idx="158">
                  <c:v>3.9510000000000003E-2</c:v>
                </c:pt>
                <c:pt idx="159">
                  <c:v>4.0410000000000001E-2</c:v>
                </c:pt>
                <c:pt idx="160">
                  <c:v>4.1309999999999999E-2</c:v>
                </c:pt>
                <c:pt idx="161">
                  <c:v>4.2229999999999997E-2</c:v>
                </c:pt>
                <c:pt idx="162">
                  <c:v>4.3150000000000001E-2</c:v>
                </c:pt>
                <c:pt idx="163">
                  <c:v>4.4080000000000001E-2</c:v>
                </c:pt>
                <c:pt idx="164">
                  <c:v>4.5010000000000001E-2</c:v>
                </c:pt>
                <c:pt idx="165">
                  <c:v>4.5949999999999998E-2</c:v>
                </c:pt>
                <c:pt idx="166">
                  <c:v>4.6899999999999997E-2</c:v>
                </c:pt>
                <c:pt idx="167">
                  <c:v>4.786E-2</c:v>
                </c:pt>
                <c:pt idx="168">
                  <c:v>4.8820000000000002E-2</c:v>
                </c:pt>
                <c:pt idx="169">
                  <c:v>4.9790000000000001E-2</c:v>
                </c:pt>
                <c:pt idx="170">
                  <c:v>5.076E-2</c:v>
                </c:pt>
                <c:pt idx="171">
                  <c:v>5.1740000000000001E-2</c:v>
                </c:pt>
                <c:pt idx="172">
                  <c:v>5.2729999999999999E-2</c:v>
                </c:pt>
                <c:pt idx="173">
                  <c:v>5.3719999999999997E-2</c:v>
                </c:pt>
                <c:pt idx="174">
                  <c:v>5.4719999999999998E-2</c:v>
                </c:pt>
                <c:pt idx="175">
                  <c:v>5.5719999999999999E-2</c:v>
                </c:pt>
                <c:pt idx="176">
                  <c:v>5.6730000000000003E-2</c:v>
                </c:pt>
                <c:pt idx="177">
                  <c:v>5.7750000000000003E-2</c:v>
                </c:pt>
                <c:pt idx="178">
                  <c:v>5.8770000000000003E-2</c:v>
                </c:pt>
                <c:pt idx="179">
                  <c:v>5.9790000000000003E-2</c:v>
                </c:pt>
                <c:pt idx="180">
                  <c:v>6.0819999999999999E-2</c:v>
                </c:pt>
                <c:pt idx="181">
                  <c:v>6.1859999999999998E-2</c:v>
                </c:pt>
                <c:pt idx="182">
                  <c:v>6.2899999999999998E-2</c:v>
                </c:pt>
                <c:pt idx="183">
                  <c:v>6.3950000000000007E-2</c:v>
                </c:pt>
                <c:pt idx="184">
                  <c:v>6.5000000000000002E-2</c:v>
                </c:pt>
                <c:pt idx="185">
                  <c:v>6.6049999999999998E-2</c:v>
                </c:pt>
                <c:pt idx="186">
                  <c:v>6.7110000000000003E-2</c:v>
                </c:pt>
                <c:pt idx="187">
                  <c:v>6.8169999999999994E-2</c:v>
                </c:pt>
                <c:pt idx="188">
                  <c:v>6.9239999999999996E-2</c:v>
                </c:pt>
                <c:pt idx="189">
                  <c:v>7.0309999999999997E-2</c:v>
                </c:pt>
                <c:pt idx="190">
                  <c:v>7.1389999999999995E-2</c:v>
                </c:pt>
                <c:pt idx="191">
                  <c:v>7.2470000000000007E-2</c:v>
                </c:pt>
                <c:pt idx="192">
                  <c:v>7.356E-2</c:v>
                </c:pt>
                <c:pt idx="193">
                  <c:v>7.4639999999999998E-2</c:v>
                </c:pt>
                <c:pt idx="194">
                  <c:v>7.5740000000000002E-2</c:v>
                </c:pt>
                <c:pt idx="195">
                  <c:v>7.6829999999999996E-2</c:v>
                </c:pt>
                <c:pt idx="196">
                  <c:v>7.7929999999999999E-2</c:v>
                </c:pt>
                <c:pt idx="197">
                  <c:v>7.9030000000000003E-2</c:v>
                </c:pt>
                <c:pt idx="198">
                  <c:v>8.0140000000000003E-2</c:v>
                </c:pt>
                <c:pt idx="199">
                  <c:v>8.1250000000000003E-2</c:v>
                </c:pt>
                <c:pt idx="200">
                  <c:v>8.2360000000000003E-2</c:v>
                </c:pt>
                <c:pt idx="201">
                  <c:v>8.3470000000000003E-2</c:v>
                </c:pt>
                <c:pt idx="202">
                  <c:v>8.4589999999999999E-2</c:v>
                </c:pt>
                <c:pt idx="203">
                  <c:v>8.5709999999999995E-2</c:v>
                </c:pt>
                <c:pt idx="204">
                  <c:v>8.6830000000000004E-2</c:v>
                </c:pt>
                <c:pt idx="205">
                  <c:v>8.795E-2</c:v>
                </c:pt>
                <c:pt idx="206">
                  <c:v>8.9069999999999996E-2</c:v>
                </c:pt>
                <c:pt idx="207">
                  <c:v>9.0200000000000002E-2</c:v>
                </c:pt>
                <c:pt idx="208">
                  <c:v>9.1329999999999995E-2</c:v>
                </c:pt>
                <c:pt idx="209">
                  <c:v>9.2460000000000001E-2</c:v>
                </c:pt>
                <c:pt idx="210">
                  <c:v>9.3590000000000007E-2</c:v>
                </c:pt>
                <c:pt idx="211">
                  <c:v>9.4719999999999999E-2</c:v>
                </c:pt>
                <c:pt idx="212">
                  <c:v>9.5860000000000001E-2</c:v>
                </c:pt>
                <c:pt idx="213">
                  <c:v>9.6990000000000007E-2</c:v>
                </c:pt>
                <c:pt idx="214">
                  <c:v>9.8129999999999995E-2</c:v>
                </c:pt>
                <c:pt idx="215">
                  <c:v>9.9260000000000001E-2</c:v>
                </c:pt>
                <c:pt idx="216">
                  <c:v>0.1004</c:v>
                </c:pt>
                <c:pt idx="217">
                  <c:v>0.10150000000000001</c:v>
                </c:pt>
                <c:pt idx="218">
                  <c:v>0.1027</c:v>
                </c:pt>
                <c:pt idx="219">
                  <c:v>0.1038</c:v>
                </c:pt>
                <c:pt idx="220">
                  <c:v>0.105</c:v>
                </c:pt>
                <c:pt idx="221">
                  <c:v>0.1061</c:v>
                </c:pt>
                <c:pt idx="222">
                  <c:v>0.1072</c:v>
                </c:pt>
                <c:pt idx="223">
                  <c:v>0.1084</c:v>
                </c:pt>
                <c:pt idx="224">
                  <c:v>0.1095</c:v>
                </c:pt>
                <c:pt idx="225">
                  <c:v>0.11070000000000001</c:v>
                </c:pt>
                <c:pt idx="226">
                  <c:v>0.1118</c:v>
                </c:pt>
                <c:pt idx="227">
                  <c:v>0.113</c:v>
                </c:pt>
                <c:pt idx="228">
                  <c:v>0.11409999999999999</c:v>
                </c:pt>
                <c:pt idx="229">
                  <c:v>0.1152</c:v>
                </c:pt>
                <c:pt idx="230">
                  <c:v>0.1164</c:v>
                </c:pt>
                <c:pt idx="231">
                  <c:v>0.11749999999999999</c:v>
                </c:pt>
                <c:pt idx="232">
                  <c:v>0.1187</c:v>
                </c:pt>
                <c:pt idx="233">
                  <c:v>0.1198</c:v>
                </c:pt>
                <c:pt idx="234">
                  <c:v>0.121</c:v>
                </c:pt>
                <c:pt idx="235">
                  <c:v>0.1221</c:v>
                </c:pt>
                <c:pt idx="236">
                  <c:v>0.12330000000000001</c:v>
                </c:pt>
                <c:pt idx="237">
                  <c:v>0.1244</c:v>
                </c:pt>
                <c:pt idx="238">
                  <c:v>0.1255</c:v>
                </c:pt>
                <c:pt idx="239">
                  <c:v>0.12670000000000001</c:v>
                </c:pt>
                <c:pt idx="240">
                  <c:v>0.1278</c:v>
                </c:pt>
                <c:pt idx="241">
                  <c:v>0.129</c:v>
                </c:pt>
                <c:pt idx="242">
                  <c:v>0.13009999999999999</c:v>
                </c:pt>
                <c:pt idx="243">
                  <c:v>0.1313</c:v>
                </c:pt>
                <c:pt idx="244">
                  <c:v>0.13239999999999999</c:v>
                </c:pt>
                <c:pt idx="245">
                  <c:v>0.1336</c:v>
                </c:pt>
                <c:pt idx="246">
                  <c:v>0.13469999999999999</c:v>
                </c:pt>
                <c:pt idx="247">
                  <c:v>0.13589999999999999</c:v>
                </c:pt>
                <c:pt idx="248">
                  <c:v>0.13700000000000001</c:v>
                </c:pt>
                <c:pt idx="249">
                  <c:v>0.1381</c:v>
                </c:pt>
                <c:pt idx="250">
                  <c:v>0.13930000000000001</c:v>
                </c:pt>
                <c:pt idx="251">
                  <c:v>0.1404</c:v>
                </c:pt>
                <c:pt idx="252">
                  <c:v>0.1416</c:v>
                </c:pt>
                <c:pt idx="253">
                  <c:v>0.14269999999999999</c:v>
                </c:pt>
                <c:pt idx="254">
                  <c:v>0.1439</c:v>
                </c:pt>
                <c:pt idx="255">
                  <c:v>0.14499999999999999</c:v>
                </c:pt>
                <c:pt idx="256">
                  <c:v>0.1462</c:v>
                </c:pt>
                <c:pt idx="257">
                  <c:v>0.14729999999999999</c:v>
                </c:pt>
                <c:pt idx="258">
                  <c:v>0.14849999999999999</c:v>
                </c:pt>
                <c:pt idx="259">
                  <c:v>0.14960000000000001</c:v>
                </c:pt>
                <c:pt idx="260">
                  <c:v>0.15079999999999999</c:v>
                </c:pt>
                <c:pt idx="261">
                  <c:v>0.15190000000000001</c:v>
                </c:pt>
                <c:pt idx="262">
                  <c:v>0.153</c:v>
                </c:pt>
                <c:pt idx="263">
                  <c:v>0.1542</c:v>
                </c:pt>
                <c:pt idx="264">
                  <c:v>0.15529999999999999</c:v>
                </c:pt>
                <c:pt idx="265">
                  <c:v>0.1565</c:v>
                </c:pt>
                <c:pt idx="266">
                  <c:v>0.15759999999999999</c:v>
                </c:pt>
                <c:pt idx="267">
                  <c:v>0.1588</c:v>
                </c:pt>
                <c:pt idx="268">
                  <c:v>0.15989999999999999</c:v>
                </c:pt>
                <c:pt idx="269">
                  <c:v>0.16109999999999999</c:v>
                </c:pt>
                <c:pt idx="270">
                  <c:v>0.16220000000000001</c:v>
                </c:pt>
                <c:pt idx="271">
                  <c:v>0.16339999999999999</c:v>
                </c:pt>
                <c:pt idx="272">
                  <c:v>0.16450000000000001</c:v>
                </c:pt>
                <c:pt idx="273">
                  <c:v>0.16569999999999999</c:v>
                </c:pt>
                <c:pt idx="274">
                  <c:v>0.1668</c:v>
                </c:pt>
                <c:pt idx="275">
                  <c:v>0.16789999999999999</c:v>
                </c:pt>
                <c:pt idx="276">
                  <c:v>0.1691</c:v>
                </c:pt>
                <c:pt idx="277">
                  <c:v>0.17019999999999999</c:v>
                </c:pt>
                <c:pt idx="278">
                  <c:v>0.1714</c:v>
                </c:pt>
                <c:pt idx="279">
                  <c:v>0.17249999999999999</c:v>
                </c:pt>
                <c:pt idx="280">
                  <c:v>0.17369999999999999</c:v>
                </c:pt>
                <c:pt idx="281">
                  <c:v>0.17480000000000001</c:v>
                </c:pt>
                <c:pt idx="282">
                  <c:v>0.17599999999999999</c:v>
                </c:pt>
                <c:pt idx="283">
                  <c:v>0.17710000000000001</c:v>
                </c:pt>
                <c:pt idx="284">
                  <c:v>0.17829999999999999</c:v>
                </c:pt>
                <c:pt idx="285">
                  <c:v>0.1794</c:v>
                </c:pt>
                <c:pt idx="286">
                  <c:v>0.18060000000000001</c:v>
                </c:pt>
                <c:pt idx="287">
                  <c:v>0.1817</c:v>
                </c:pt>
                <c:pt idx="288">
                  <c:v>0.18279999999999999</c:v>
                </c:pt>
                <c:pt idx="289">
                  <c:v>0.184</c:v>
                </c:pt>
                <c:pt idx="290">
                  <c:v>0.18509999999999999</c:v>
                </c:pt>
                <c:pt idx="291">
                  <c:v>0.18629999999999999</c:v>
                </c:pt>
                <c:pt idx="292">
                  <c:v>0.18740000000000001</c:v>
                </c:pt>
                <c:pt idx="293">
                  <c:v>0.18859999999999999</c:v>
                </c:pt>
                <c:pt idx="294">
                  <c:v>0.18970000000000001</c:v>
                </c:pt>
                <c:pt idx="295">
                  <c:v>0.19089999999999999</c:v>
                </c:pt>
                <c:pt idx="296">
                  <c:v>0.192</c:v>
                </c:pt>
                <c:pt idx="297">
                  <c:v>0.19320000000000001</c:v>
                </c:pt>
                <c:pt idx="298">
                  <c:v>0.1943</c:v>
                </c:pt>
                <c:pt idx="299">
                  <c:v>0.19550000000000001</c:v>
                </c:pt>
                <c:pt idx="300">
                  <c:v>0.1966</c:v>
                </c:pt>
                <c:pt idx="301">
                  <c:v>0.19769999999999999</c:v>
                </c:pt>
                <c:pt idx="302">
                  <c:v>0.19889999999999999</c:v>
                </c:pt>
                <c:pt idx="303">
                  <c:v>0.2</c:v>
                </c:pt>
                <c:pt idx="304">
                  <c:v>0.20119999999999999</c:v>
                </c:pt>
                <c:pt idx="305">
                  <c:v>0.20230000000000001</c:v>
                </c:pt>
                <c:pt idx="306">
                  <c:v>0.20349999999999999</c:v>
                </c:pt>
                <c:pt idx="307">
                  <c:v>0.2046</c:v>
                </c:pt>
                <c:pt idx="308">
                  <c:v>0.20580000000000001</c:v>
                </c:pt>
                <c:pt idx="309">
                  <c:v>0.2069</c:v>
                </c:pt>
                <c:pt idx="310">
                  <c:v>0.20810000000000001</c:v>
                </c:pt>
                <c:pt idx="311">
                  <c:v>0.2092</c:v>
                </c:pt>
                <c:pt idx="312">
                  <c:v>0.2104</c:v>
                </c:pt>
                <c:pt idx="313">
                  <c:v>0.21149999999999999</c:v>
                </c:pt>
                <c:pt idx="314">
                  <c:v>0.21260000000000001</c:v>
                </c:pt>
                <c:pt idx="315">
                  <c:v>0.21379999999999999</c:v>
                </c:pt>
                <c:pt idx="316">
                  <c:v>0.21490000000000001</c:v>
                </c:pt>
                <c:pt idx="317">
                  <c:v>0.21609999999999999</c:v>
                </c:pt>
                <c:pt idx="318">
                  <c:v>0.2172</c:v>
                </c:pt>
                <c:pt idx="319">
                  <c:v>0.21840000000000001</c:v>
                </c:pt>
                <c:pt idx="320">
                  <c:v>0.2195</c:v>
                </c:pt>
                <c:pt idx="321">
                  <c:v>0.22070000000000001</c:v>
                </c:pt>
                <c:pt idx="322">
                  <c:v>0.2218</c:v>
                </c:pt>
                <c:pt idx="323">
                  <c:v>0.223</c:v>
                </c:pt>
                <c:pt idx="324">
                  <c:v>0.22409999999999999</c:v>
                </c:pt>
                <c:pt idx="325">
                  <c:v>0.2253</c:v>
                </c:pt>
                <c:pt idx="326">
                  <c:v>0.22639999999999999</c:v>
                </c:pt>
                <c:pt idx="327">
                  <c:v>0.22750000000000001</c:v>
                </c:pt>
                <c:pt idx="328">
                  <c:v>0.22869999999999999</c:v>
                </c:pt>
                <c:pt idx="329">
                  <c:v>0.2298</c:v>
                </c:pt>
                <c:pt idx="330">
                  <c:v>0.23100000000000001</c:v>
                </c:pt>
                <c:pt idx="331">
                  <c:v>0.2321</c:v>
                </c:pt>
                <c:pt idx="332">
                  <c:v>0.23330000000000001</c:v>
                </c:pt>
                <c:pt idx="333">
                  <c:v>0.2344</c:v>
                </c:pt>
                <c:pt idx="334">
                  <c:v>0.2356</c:v>
                </c:pt>
                <c:pt idx="335">
                  <c:v>0.23669999999999999</c:v>
                </c:pt>
                <c:pt idx="336">
                  <c:v>0.2379</c:v>
                </c:pt>
                <c:pt idx="337">
                  <c:v>0.23899999999999999</c:v>
                </c:pt>
                <c:pt idx="338">
                  <c:v>0.2402</c:v>
                </c:pt>
                <c:pt idx="339">
                  <c:v>0.24129999999999999</c:v>
                </c:pt>
                <c:pt idx="340">
                  <c:v>0.2424</c:v>
                </c:pt>
                <c:pt idx="341">
                  <c:v>0.24360000000000001</c:v>
                </c:pt>
                <c:pt idx="342">
                  <c:v>0.2447</c:v>
                </c:pt>
                <c:pt idx="343">
                  <c:v>0.24590000000000001</c:v>
                </c:pt>
                <c:pt idx="344">
                  <c:v>0.247</c:v>
                </c:pt>
                <c:pt idx="345">
                  <c:v>0.2482</c:v>
                </c:pt>
                <c:pt idx="346">
                  <c:v>0.24929999999999999</c:v>
                </c:pt>
                <c:pt idx="347">
                  <c:v>0.2505</c:v>
                </c:pt>
                <c:pt idx="348">
                  <c:v>0.25159999999999999</c:v>
                </c:pt>
                <c:pt idx="349">
                  <c:v>0.25280000000000002</c:v>
                </c:pt>
                <c:pt idx="350">
                  <c:v>0.25390000000000001</c:v>
                </c:pt>
                <c:pt idx="351">
                  <c:v>0.25509999999999999</c:v>
                </c:pt>
                <c:pt idx="352">
                  <c:v>0.25619999999999998</c:v>
                </c:pt>
                <c:pt idx="353">
                  <c:v>0.25729999999999997</c:v>
                </c:pt>
                <c:pt idx="354">
                  <c:v>0.25850000000000001</c:v>
                </c:pt>
                <c:pt idx="355">
                  <c:v>0.2596</c:v>
                </c:pt>
                <c:pt idx="356">
                  <c:v>0.26079999999999998</c:v>
                </c:pt>
                <c:pt idx="357">
                  <c:v>0.26190000000000002</c:v>
                </c:pt>
                <c:pt idx="358">
                  <c:v>0.2631</c:v>
                </c:pt>
                <c:pt idx="359">
                  <c:v>0.26419999999999999</c:v>
                </c:pt>
                <c:pt idx="360">
                  <c:v>0.26540000000000002</c:v>
                </c:pt>
                <c:pt idx="361">
                  <c:v>0.26650000000000001</c:v>
                </c:pt>
                <c:pt idx="362">
                  <c:v>0.26769999999999999</c:v>
                </c:pt>
                <c:pt idx="363">
                  <c:v>0.26879999999999998</c:v>
                </c:pt>
                <c:pt idx="364">
                  <c:v>0.27</c:v>
                </c:pt>
                <c:pt idx="365">
                  <c:v>0.27110000000000001</c:v>
                </c:pt>
                <c:pt idx="366">
                  <c:v>0.27229999999999999</c:v>
                </c:pt>
                <c:pt idx="367">
                  <c:v>0.27339999999999998</c:v>
                </c:pt>
                <c:pt idx="368">
                  <c:v>0.27450000000000002</c:v>
                </c:pt>
                <c:pt idx="369">
                  <c:v>0.2757</c:v>
                </c:pt>
                <c:pt idx="370">
                  <c:v>0.27679999999999999</c:v>
                </c:pt>
                <c:pt idx="371">
                  <c:v>0.27800000000000002</c:v>
                </c:pt>
                <c:pt idx="372">
                  <c:v>0.27910000000000001</c:v>
                </c:pt>
                <c:pt idx="373">
                  <c:v>0.28029999999999999</c:v>
                </c:pt>
                <c:pt idx="374">
                  <c:v>0.28139999999999998</c:v>
                </c:pt>
                <c:pt idx="375">
                  <c:v>0.28260000000000002</c:v>
                </c:pt>
                <c:pt idx="376">
                  <c:v>0.28370000000000001</c:v>
                </c:pt>
                <c:pt idx="377">
                  <c:v>0.28489999999999999</c:v>
                </c:pt>
                <c:pt idx="378">
                  <c:v>0.28599999999999998</c:v>
                </c:pt>
                <c:pt idx="379">
                  <c:v>0.28720000000000001</c:v>
                </c:pt>
                <c:pt idx="380">
                  <c:v>0.2883</c:v>
                </c:pt>
                <c:pt idx="381">
                  <c:v>0.28939999999999999</c:v>
                </c:pt>
                <c:pt idx="382">
                  <c:v>0.29060000000000002</c:v>
                </c:pt>
                <c:pt idx="383">
                  <c:v>0.29170000000000001</c:v>
                </c:pt>
                <c:pt idx="384">
                  <c:v>0.29289999999999999</c:v>
                </c:pt>
                <c:pt idx="385">
                  <c:v>0.29399999999999998</c:v>
                </c:pt>
                <c:pt idx="386">
                  <c:v>0.29520000000000002</c:v>
                </c:pt>
                <c:pt idx="387">
                  <c:v>0.29630000000000001</c:v>
                </c:pt>
                <c:pt idx="388">
                  <c:v>0.29749999999999999</c:v>
                </c:pt>
                <c:pt idx="389">
                  <c:v>0.29859999999999998</c:v>
                </c:pt>
                <c:pt idx="390">
                  <c:v>0.29980000000000001</c:v>
                </c:pt>
                <c:pt idx="391">
                  <c:v>0.3009</c:v>
                </c:pt>
                <c:pt idx="392">
                  <c:v>0.30209999999999998</c:v>
                </c:pt>
                <c:pt idx="393">
                  <c:v>0.30320000000000003</c:v>
                </c:pt>
                <c:pt idx="394">
                  <c:v>0.30430000000000001</c:v>
                </c:pt>
                <c:pt idx="395">
                  <c:v>0.30549999999999999</c:v>
                </c:pt>
                <c:pt idx="396">
                  <c:v>0.30659999999999998</c:v>
                </c:pt>
                <c:pt idx="397">
                  <c:v>0.30780000000000002</c:v>
                </c:pt>
                <c:pt idx="398">
                  <c:v>0.30890000000000001</c:v>
                </c:pt>
                <c:pt idx="399">
                  <c:v>0.31009999999999999</c:v>
                </c:pt>
                <c:pt idx="400">
                  <c:v>0.31119999999999998</c:v>
                </c:pt>
                <c:pt idx="401">
                  <c:v>0.31240000000000001</c:v>
                </c:pt>
                <c:pt idx="402">
                  <c:v>0.3135</c:v>
                </c:pt>
                <c:pt idx="403">
                  <c:v>0.31469999999999998</c:v>
                </c:pt>
                <c:pt idx="404">
                  <c:v>0.31580000000000003</c:v>
                </c:pt>
                <c:pt idx="405">
                  <c:v>0.317</c:v>
                </c:pt>
                <c:pt idx="406">
                  <c:v>0.31809999999999999</c:v>
                </c:pt>
                <c:pt idx="407">
                  <c:v>0.31919999999999998</c:v>
                </c:pt>
                <c:pt idx="408">
                  <c:v>0.32040000000000002</c:v>
                </c:pt>
                <c:pt idx="409">
                  <c:v>0.32150000000000001</c:v>
                </c:pt>
                <c:pt idx="410">
                  <c:v>0.32269999999999999</c:v>
                </c:pt>
                <c:pt idx="411">
                  <c:v>0.32379999999999998</c:v>
                </c:pt>
                <c:pt idx="412">
                  <c:v>0.32500000000000001</c:v>
                </c:pt>
                <c:pt idx="413">
                  <c:v>0.3261</c:v>
                </c:pt>
                <c:pt idx="414">
                  <c:v>0.32729999999999998</c:v>
                </c:pt>
                <c:pt idx="415">
                  <c:v>0.32840000000000003</c:v>
                </c:pt>
                <c:pt idx="416">
                  <c:v>0.3296</c:v>
                </c:pt>
                <c:pt idx="417">
                  <c:v>0.33069999999999999</c:v>
                </c:pt>
                <c:pt idx="418">
                  <c:v>0.33189999999999997</c:v>
                </c:pt>
                <c:pt idx="419">
                  <c:v>0.33300000000000002</c:v>
                </c:pt>
                <c:pt idx="420">
                  <c:v>0.33410000000000001</c:v>
                </c:pt>
                <c:pt idx="421">
                  <c:v>0.33529999999999999</c:v>
                </c:pt>
                <c:pt idx="422">
                  <c:v>0.33639999999999998</c:v>
                </c:pt>
                <c:pt idx="423">
                  <c:v>0.33760000000000001</c:v>
                </c:pt>
                <c:pt idx="424">
                  <c:v>0.3387</c:v>
                </c:pt>
                <c:pt idx="425">
                  <c:v>0.33989999999999998</c:v>
                </c:pt>
                <c:pt idx="426">
                  <c:v>0.34100000000000003</c:v>
                </c:pt>
                <c:pt idx="427">
                  <c:v>0.3422</c:v>
                </c:pt>
                <c:pt idx="428">
                  <c:v>0.34329999999999999</c:v>
                </c:pt>
                <c:pt idx="429">
                  <c:v>0.34449999999999997</c:v>
                </c:pt>
                <c:pt idx="430">
                  <c:v>0.34560000000000002</c:v>
                </c:pt>
                <c:pt idx="431">
                  <c:v>0.3468</c:v>
                </c:pt>
                <c:pt idx="432">
                  <c:v>0.34789999999999999</c:v>
                </c:pt>
                <c:pt idx="433">
                  <c:v>0.34899999999999998</c:v>
                </c:pt>
                <c:pt idx="434">
                  <c:v>0.35020000000000001</c:v>
                </c:pt>
                <c:pt idx="435">
                  <c:v>0.3513</c:v>
                </c:pt>
                <c:pt idx="436">
                  <c:v>0.35249999999999998</c:v>
                </c:pt>
                <c:pt idx="437">
                  <c:v>0.35360000000000003</c:v>
                </c:pt>
                <c:pt idx="438">
                  <c:v>0.3548</c:v>
                </c:pt>
                <c:pt idx="439">
                  <c:v>0.35589999999999999</c:v>
                </c:pt>
                <c:pt idx="440">
                  <c:v>0.35709999999999997</c:v>
                </c:pt>
                <c:pt idx="441">
                  <c:v>0.35820000000000002</c:v>
                </c:pt>
                <c:pt idx="442">
                  <c:v>0.3594</c:v>
                </c:pt>
                <c:pt idx="443">
                  <c:v>0.36049999999999999</c:v>
                </c:pt>
                <c:pt idx="444">
                  <c:v>0.36170000000000002</c:v>
                </c:pt>
                <c:pt idx="445">
                  <c:v>0.36280000000000001</c:v>
                </c:pt>
                <c:pt idx="446">
                  <c:v>0.3639</c:v>
                </c:pt>
                <c:pt idx="447">
                  <c:v>0.36509999999999998</c:v>
                </c:pt>
                <c:pt idx="448">
                  <c:v>0.36620000000000003</c:v>
                </c:pt>
                <c:pt idx="449">
                  <c:v>0.3674</c:v>
                </c:pt>
                <c:pt idx="450">
                  <c:v>0.36849999999999999</c:v>
                </c:pt>
                <c:pt idx="451">
                  <c:v>0.36969999999999997</c:v>
                </c:pt>
                <c:pt idx="452">
                  <c:v>0.37080000000000002</c:v>
                </c:pt>
                <c:pt idx="453">
                  <c:v>0.372</c:v>
                </c:pt>
                <c:pt idx="454">
                  <c:v>0.37309999999999999</c:v>
                </c:pt>
                <c:pt idx="455">
                  <c:v>0.37430000000000002</c:v>
                </c:pt>
                <c:pt idx="456">
                  <c:v>0.37540000000000001</c:v>
                </c:pt>
                <c:pt idx="457">
                  <c:v>0.37659999999999999</c:v>
                </c:pt>
                <c:pt idx="458">
                  <c:v>0.37769999999999998</c:v>
                </c:pt>
                <c:pt idx="459">
                  <c:v>0.37880000000000003</c:v>
                </c:pt>
                <c:pt idx="460">
                  <c:v>0.38</c:v>
                </c:pt>
                <c:pt idx="461">
                  <c:v>0.38109999999999999</c:v>
                </c:pt>
                <c:pt idx="462">
                  <c:v>0.38229999999999997</c:v>
                </c:pt>
                <c:pt idx="463">
                  <c:v>0.38340000000000002</c:v>
                </c:pt>
                <c:pt idx="464">
                  <c:v>0.3846</c:v>
                </c:pt>
                <c:pt idx="465">
                  <c:v>0.38569999999999999</c:v>
                </c:pt>
                <c:pt idx="466">
                  <c:v>0.38690000000000002</c:v>
                </c:pt>
                <c:pt idx="467">
                  <c:v>0.38800000000000001</c:v>
                </c:pt>
                <c:pt idx="468">
                  <c:v>0.38919999999999999</c:v>
                </c:pt>
                <c:pt idx="469">
                  <c:v>0.39029999999999998</c:v>
                </c:pt>
                <c:pt idx="470">
                  <c:v>0.39150000000000001</c:v>
                </c:pt>
                <c:pt idx="471">
                  <c:v>0.3926</c:v>
                </c:pt>
                <c:pt idx="472">
                  <c:v>0.39369999999999999</c:v>
                </c:pt>
                <c:pt idx="473">
                  <c:v>0.39489999999999997</c:v>
                </c:pt>
                <c:pt idx="474">
                  <c:v>0.39600000000000002</c:v>
                </c:pt>
                <c:pt idx="475">
                  <c:v>0.3972</c:v>
                </c:pt>
                <c:pt idx="476">
                  <c:v>0.39829999999999999</c:v>
                </c:pt>
                <c:pt idx="477">
                  <c:v>0.39950000000000002</c:v>
                </c:pt>
                <c:pt idx="478">
                  <c:v>0.40060000000000001</c:v>
                </c:pt>
                <c:pt idx="479">
                  <c:v>0.40179999999999999</c:v>
                </c:pt>
                <c:pt idx="480">
                  <c:v>0.40289999999999998</c:v>
                </c:pt>
                <c:pt idx="481">
                  <c:v>0.40410000000000001</c:v>
                </c:pt>
                <c:pt idx="482">
                  <c:v>0.4052</c:v>
                </c:pt>
                <c:pt idx="483">
                  <c:v>0.40639999999999998</c:v>
                </c:pt>
                <c:pt idx="484">
                  <c:v>0.40749999999999997</c:v>
                </c:pt>
                <c:pt idx="485">
                  <c:v>0.40870000000000001</c:v>
                </c:pt>
                <c:pt idx="486">
                  <c:v>0.4098</c:v>
                </c:pt>
                <c:pt idx="487">
                  <c:v>0.41089999999999999</c:v>
                </c:pt>
                <c:pt idx="488">
                  <c:v>0.41210000000000002</c:v>
                </c:pt>
                <c:pt idx="489">
                  <c:v>0.41320000000000001</c:v>
                </c:pt>
                <c:pt idx="490">
                  <c:v>0.41439999999999999</c:v>
                </c:pt>
                <c:pt idx="491">
                  <c:v>0.41549999999999998</c:v>
                </c:pt>
                <c:pt idx="492">
                  <c:v>0.41670000000000001</c:v>
                </c:pt>
                <c:pt idx="493">
                  <c:v>0.4178</c:v>
                </c:pt>
                <c:pt idx="494">
                  <c:v>0.41899999999999998</c:v>
                </c:pt>
                <c:pt idx="495">
                  <c:v>0.42009999999999997</c:v>
                </c:pt>
                <c:pt idx="496">
                  <c:v>0.42130000000000001</c:v>
                </c:pt>
                <c:pt idx="497">
                  <c:v>0.4224</c:v>
                </c:pt>
                <c:pt idx="498">
                  <c:v>0.42359999999999998</c:v>
                </c:pt>
                <c:pt idx="499">
                  <c:v>0.42470000000000002</c:v>
                </c:pt>
                <c:pt idx="500">
                  <c:v>0.42580000000000001</c:v>
                </c:pt>
                <c:pt idx="501">
                  <c:v>0.42699999999999999</c:v>
                </c:pt>
                <c:pt idx="502">
                  <c:v>0.42809999999999998</c:v>
                </c:pt>
                <c:pt idx="503">
                  <c:v>0.42930000000000001</c:v>
                </c:pt>
                <c:pt idx="504">
                  <c:v>0.4304</c:v>
                </c:pt>
                <c:pt idx="505">
                  <c:v>0.43159999999999998</c:v>
                </c:pt>
                <c:pt idx="506">
                  <c:v>0.43269999999999997</c:v>
                </c:pt>
                <c:pt idx="507">
                  <c:v>0.43390000000000001</c:v>
                </c:pt>
                <c:pt idx="508">
                  <c:v>0.435</c:v>
                </c:pt>
                <c:pt idx="509">
                  <c:v>0.43619999999999998</c:v>
                </c:pt>
                <c:pt idx="510">
                  <c:v>0.43730000000000002</c:v>
                </c:pt>
                <c:pt idx="511">
                  <c:v>0.4385</c:v>
                </c:pt>
                <c:pt idx="512">
                  <c:v>0.43959999999999999</c:v>
                </c:pt>
                <c:pt idx="513">
                  <c:v>0.44069999999999998</c:v>
                </c:pt>
                <c:pt idx="514">
                  <c:v>0.44190000000000002</c:v>
                </c:pt>
                <c:pt idx="515">
                  <c:v>0.443</c:v>
                </c:pt>
                <c:pt idx="516">
                  <c:v>0.44419999999999998</c:v>
                </c:pt>
                <c:pt idx="517">
                  <c:v>0.44529999999999997</c:v>
                </c:pt>
                <c:pt idx="518">
                  <c:v>0.44650000000000001</c:v>
                </c:pt>
                <c:pt idx="519">
                  <c:v>0.4476</c:v>
                </c:pt>
                <c:pt idx="520">
                  <c:v>0.44879999999999998</c:v>
                </c:pt>
                <c:pt idx="521">
                  <c:v>0.44990000000000002</c:v>
                </c:pt>
                <c:pt idx="522">
                  <c:v>0.4511</c:v>
                </c:pt>
                <c:pt idx="523">
                  <c:v>0.45219999999999999</c:v>
                </c:pt>
                <c:pt idx="524">
                  <c:v>0.45340000000000003</c:v>
                </c:pt>
                <c:pt idx="525">
                  <c:v>0.45450000000000002</c:v>
                </c:pt>
                <c:pt idx="526">
                  <c:v>0.4556</c:v>
                </c:pt>
                <c:pt idx="527">
                  <c:v>0.45679999999999998</c:v>
                </c:pt>
                <c:pt idx="528">
                  <c:v>0.45789999999999997</c:v>
                </c:pt>
                <c:pt idx="529">
                  <c:v>0.45910000000000001</c:v>
                </c:pt>
                <c:pt idx="530">
                  <c:v>0.4602</c:v>
                </c:pt>
                <c:pt idx="531">
                  <c:v>0.46139999999999998</c:v>
                </c:pt>
                <c:pt idx="532">
                  <c:v>0.46250000000000002</c:v>
                </c:pt>
                <c:pt idx="533">
                  <c:v>0.4637</c:v>
                </c:pt>
                <c:pt idx="534">
                  <c:v>0.46479999999999999</c:v>
                </c:pt>
                <c:pt idx="535">
                  <c:v>0.46600000000000003</c:v>
                </c:pt>
                <c:pt idx="536">
                  <c:v>0.46710000000000002</c:v>
                </c:pt>
                <c:pt idx="537">
                  <c:v>0.46829999999999999</c:v>
                </c:pt>
                <c:pt idx="538">
                  <c:v>0.46939999999999998</c:v>
                </c:pt>
                <c:pt idx="539">
                  <c:v>0.47049999999999997</c:v>
                </c:pt>
                <c:pt idx="540">
                  <c:v>0.47170000000000001</c:v>
                </c:pt>
                <c:pt idx="541">
                  <c:v>0.4728</c:v>
                </c:pt>
                <c:pt idx="542">
                  <c:v>0.47399999999999998</c:v>
                </c:pt>
                <c:pt idx="543">
                  <c:v>0.47510000000000002</c:v>
                </c:pt>
                <c:pt idx="544">
                  <c:v>0.4763</c:v>
                </c:pt>
                <c:pt idx="545">
                  <c:v>0.47739999999999999</c:v>
                </c:pt>
                <c:pt idx="546">
                  <c:v>0.47860000000000003</c:v>
                </c:pt>
                <c:pt idx="547">
                  <c:v>0.47970000000000002</c:v>
                </c:pt>
                <c:pt idx="548">
                  <c:v>0.48089999999999999</c:v>
                </c:pt>
                <c:pt idx="549">
                  <c:v>0.48199999999999998</c:v>
                </c:pt>
                <c:pt idx="550">
                  <c:v>0.48320000000000002</c:v>
                </c:pt>
                <c:pt idx="551">
                  <c:v>0.48430000000000001</c:v>
                </c:pt>
                <c:pt idx="552">
                  <c:v>0.4854</c:v>
                </c:pt>
                <c:pt idx="553">
                  <c:v>0.48659999999999998</c:v>
                </c:pt>
                <c:pt idx="554">
                  <c:v>0.48770000000000002</c:v>
                </c:pt>
                <c:pt idx="555">
                  <c:v>0.4889</c:v>
                </c:pt>
                <c:pt idx="556">
                  <c:v>0.49</c:v>
                </c:pt>
                <c:pt idx="557">
                  <c:v>0.49120000000000003</c:v>
                </c:pt>
                <c:pt idx="558">
                  <c:v>0.49230000000000002</c:v>
                </c:pt>
                <c:pt idx="559">
                  <c:v>0.49349999999999999</c:v>
                </c:pt>
                <c:pt idx="560">
                  <c:v>0.49459999999999998</c:v>
                </c:pt>
                <c:pt idx="561">
                  <c:v>0.49580000000000002</c:v>
                </c:pt>
                <c:pt idx="562">
                  <c:v>0.49690000000000001</c:v>
                </c:pt>
                <c:pt idx="563">
                  <c:v>0.49809999999999999</c:v>
                </c:pt>
                <c:pt idx="564">
                  <c:v>0.49919999999999998</c:v>
                </c:pt>
                <c:pt idx="565">
                  <c:v>0.50029999999999997</c:v>
                </c:pt>
                <c:pt idx="566">
                  <c:v>0.50149999999999995</c:v>
                </c:pt>
                <c:pt idx="567">
                  <c:v>0.50260000000000005</c:v>
                </c:pt>
                <c:pt idx="568">
                  <c:v>0.50380000000000003</c:v>
                </c:pt>
                <c:pt idx="569">
                  <c:v>0.50490000000000002</c:v>
                </c:pt>
                <c:pt idx="570">
                  <c:v>0.50609999999999999</c:v>
                </c:pt>
                <c:pt idx="571">
                  <c:v>0.50719999999999998</c:v>
                </c:pt>
                <c:pt idx="572">
                  <c:v>0.50839999999999996</c:v>
                </c:pt>
                <c:pt idx="573">
                  <c:v>0.50949999999999995</c:v>
                </c:pt>
                <c:pt idx="574">
                  <c:v>0.51070000000000004</c:v>
                </c:pt>
                <c:pt idx="575">
                  <c:v>0.51180000000000003</c:v>
                </c:pt>
                <c:pt idx="576">
                  <c:v>0.51300000000000001</c:v>
                </c:pt>
                <c:pt idx="577">
                  <c:v>0.5141</c:v>
                </c:pt>
                <c:pt idx="578">
                  <c:v>0.51519999999999999</c:v>
                </c:pt>
                <c:pt idx="579">
                  <c:v>0.51639999999999997</c:v>
                </c:pt>
                <c:pt idx="580">
                  <c:v>0.51749999999999996</c:v>
                </c:pt>
                <c:pt idx="581">
                  <c:v>0.51870000000000005</c:v>
                </c:pt>
                <c:pt idx="582">
                  <c:v>0.51980000000000004</c:v>
                </c:pt>
                <c:pt idx="583">
                  <c:v>0.52100000000000002</c:v>
                </c:pt>
                <c:pt idx="584">
                  <c:v>0.52210000000000001</c:v>
                </c:pt>
                <c:pt idx="585">
                  <c:v>0.52329999999999999</c:v>
                </c:pt>
                <c:pt idx="586">
                  <c:v>0.52439999999999998</c:v>
                </c:pt>
                <c:pt idx="587">
                  <c:v>0.52559999999999996</c:v>
                </c:pt>
                <c:pt idx="588">
                  <c:v>0.52669999999999995</c:v>
                </c:pt>
                <c:pt idx="589">
                  <c:v>0.52790000000000004</c:v>
                </c:pt>
                <c:pt idx="590">
                  <c:v>0.52900000000000003</c:v>
                </c:pt>
                <c:pt idx="591">
                  <c:v>0.5302</c:v>
                </c:pt>
                <c:pt idx="592">
                  <c:v>0.53129999999999999</c:v>
                </c:pt>
                <c:pt idx="593">
                  <c:v>0.53239999999999998</c:v>
                </c:pt>
                <c:pt idx="594">
                  <c:v>0.53359999999999996</c:v>
                </c:pt>
                <c:pt idx="595">
                  <c:v>0.53469999999999995</c:v>
                </c:pt>
                <c:pt idx="596">
                  <c:v>0.53590000000000004</c:v>
                </c:pt>
                <c:pt idx="597">
                  <c:v>0.53700000000000003</c:v>
                </c:pt>
                <c:pt idx="598">
                  <c:v>0.53820000000000001</c:v>
                </c:pt>
                <c:pt idx="599">
                  <c:v>0.5393</c:v>
                </c:pt>
                <c:pt idx="600">
                  <c:v>0.54049999999999998</c:v>
                </c:pt>
                <c:pt idx="601">
                  <c:v>0.54159999999999997</c:v>
                </c:pt>
                <c:pt idx="602">
                  <c:v>0.54279999999999995</c:v>
                </c:pt>
                <c:pt idx="603">
                  <c:v>0.54390000000000005</c:v>
                </c:pt>
                <c:pt idx="604">
                  <c:v>0.54510000000000003</c:v>
                </c:pt>
                <c:pt idx="605">
                  <c:v>0.54620000000000002</c:v>
                </c:pt>
                <c:pt idx="606">
                  <c:v>0.54730000000000001</c:v>
                </c:pt>
                <c:pt idx="607">
                  <c:v>0.54849999999999999</c:v>
                </c:pt>
                <c:pt idx="608">
                  <c:v>0.54959999999999998</c:v>
                </c:pt>
                <c:pt idx="609">
                  <c:v>0.55079999999999996</c:v>
                </c:pt>
                <c:pt idx="610">
                  <c:v>0.55189999999999995</c:v>
                </c:pt>
                <c:pt idx="611">
                  <c:v>0.55310000000000004</c:v>
                </c:pt>
                <c:pt idx="612">
                  <c:v>0.55420000000000003</c:v>
                </c:pt>
                <c:pt idx="613">
                  <c:v>0.5554</c:v>
                </c:pt>
                <c:pt idx="614">
                  <c:v>0.55649999999999999</c:v>
                </c:pt>
                <c:pt idx="615">
                  <c:v>0.55769999999999997</c:v>
                </c:pt>
                <c:pt idx="616">
                  <c:v>0.55879999999999996</c:v>
                </c:pt>
                <c:pt idx="617">
                  <c:v>0.56000000000000005</c:v>
                </c:pt>
                <c:pt idx="618">
                  <c:v>0.56110000000000004</c:v>
                </c:pt>
                <c:pt idx="619">
                  <c:v>0.56220000000000003</c:v>
                </c:pt>
                <c:pt idx="620">
                  <c:v>0.56340000000000001</c:v>
                </c:pt>
                <c:pt idx="621">
                  <c:v>0.5645</c:v>
                </c:pt>
                <c:pt idx="622">
                  <c:v>0.56569999999999998</c:v>
                </c:pt>
                <c:pt idx="623">
                  <c:v>0.56679999999999997</c:v>
                </c:pt>
                <c:pt idx="624">
                  <c:v>0.56799999999999995</c:v>
                </c:pt>
                <c:pt idx="625">
                  <c:v>0.56910000000000005</c:v>
                </c:pt>
                <c:pt idx="626">
                  <c:v>0.57030000000000003</c:v>
                </c:pt>
                <c:pt idx="627">
                  <c:v>0.57140000000000002</c:v>
                </c:pt>
                <c:pt idx="628">
                  <c:v>0.5726</c:v>
                </c:pt>
                <c:pt idx="629">
                  <c:v>0.57369999999999999</c:v>
                </c:pt>
                <c:pt idx="630">
                  <c:v>0.57489999999999997</c:v>
                </c:pt>
                <c:pt idx="631">
                  <c:v>0.57599999999999996</c:v>
                </c:pt>
                <c:pt idx="632">
                  <c:v>0.57709999999999995</c:v>
                </c:pt>
                <c:pt idx="633">
                  <c:v>0.57830000000000004</c:v>
                </c:pt>
                <c:pt idx="634">
                  <c:v>0.57940000000000003</c:v>
                </c:pt>
                <c:pt idx="635">
                  <c:v>0.5806</c:v>
                </c:pt>
                <c:pt idx="636">
                  <c:v>0.58169999999999999</c:v>
                </c:pt>
                <c:pt idx="637">
                  <c:v>0.58289999999999997</c:v>
                </c:pt>
                <c:pt idx="638">
                  <c:v>0.58399999999999996</c:v>
                </c:pt>
                <c:pt idx="639">
                  <c:v>0.58520000000000005</c:v>
                </c:pt>
                <c:pt idx="640">
                  <c:v>0.58630000000000004</c:v>
                </c:pt>
                <c:pt idx="641">
                  <c:v>0.58750000000000002</c:v>
                </c:pt>
                <c:pt idx="642">
                  <c:v>0.58860000000000001</c:v>
                </c:pt>
                <c:pt idx="643">
                  <c:v>0.58979999999999999</c:v>
                </c:pt>
                <c:pt idx="644">
                  <c:v>0.59089999999999998</c:v>
                </c:pt>
                <c:pt idx="645">
                  <c:v>0.59199999999999997</c:v>
                </c:pt>
                <c:pt idx="646">
                  <c:v>0.59319999999999995</c:v>
                </c:pt>
                <c:pt idx="647">
                  <c:v>0.59430000000000005</c:v>
                </c:pt>
                <c:pt idx="648">
                  <c:v>0.59550000000000003</c:v>
                </c:pt>
                <c:pt idx="649">
                  <c:v>0.59660000000000002</c:v>
                </c:pt>
                <c:pt idx="650">
                  <c:v>0.5978</c:v>
                </c:pt>
                <c:pt idx="651">
                  <c:v>0.59889999999999999</c:v>
                </c:pt>
                <c:pt idx="652">
                  <c:v>0.60009999999999997</c:v>
                </c:pt>
                <c:pt idx="653">
                  <c:v>0.60119999999999996</c:v>
                </c:pt>
                <c:pt idx="654">
                  <c:v>0.60240000000000005</c:v>
                </c:pt>
                <c:pt idx="655">
                  <c:v>0.60350000000000004</c:v>
                </c:pt>
                <c:pt idx="656">
                  <c:v>0.60470000000000002</c:v>
                </c:pt>
                <c:pt idx="657">
                  <c:v>0.60580000000000001</c:v>
                </c:pt>
                <c:pt idx="658">
                  <c:v>0.6069</c:v>
                </c:pt>
                <c:pt idx="659">
                  <c:v>0.60809999999999997</c:v>
                </c:pt>
                <c:pt idx="660">
                  <c:v>0.60919999999999996</c:v>
                </c:pt>
                <c:pt idx="661">
                  <c:v>0.61040000000000005</c:v>
                </c:pt>
                <c:pt idx="662">
                  <c:v>0.61150000000000004</c:v>
                </c:pt>
                <c:pt idx="663">
                  <c:v>0.61270000000000002</c:v>
                </c:pt>
                <c:pt idx="664">
                  <c:v>0.61380000000000001</c:v>
                </c:pt>
                <c:pt idx="665">
                  <c:v>0.61499999999999999</c:v>
                </c:pt>
                <c:pt idx="666">
                  <c:v>0.61609999999999998</c:v>
                </c:pt>
                <c:pt idx="667">
                  <c:v>0.61729999999999996</c:v>
                </c:pt>
                <c:pt idx="668">
                  <c:v>0.61839999999999995</c:v>
                </c:pt>
                <c:pt idx="669">
                  <c:v>0.61960000000000004</c:v>
                </c:pt>
                <c:pt idx="670">
                  <c:v>0.62070000000000003</c:v>
                </c:pt>
                <c:pt idx="671">
                  <c:v>0.62180000000000002</c:v>
                </c:pt>
                <c:pt idx="672">
                  <c:v>0.623</c:v>
                </c:pt>
                <c:pt idx="673">
                  <c:v>0.62409999999999999</c:v>
                </c:pt>
                <c:pt idx="674">
                  <c:v>0.62529999999999997</c:v>
                </c:pt>
                <c:pt idx="675">
                  <c:v>0.62639999999999996</c:v>
                </c:pt>
                <c:pt idx="676">
                  <c:v>0.62760000000000005</c:v>
                </c:pt>
                <c:pt idx="677">
                  <c:v>0.62870000000000004</c:v>
                </c:pt>
                <c:pt idx="678">
                  <c:v>0.62990000000000002</c:v>
                </c:pt>
                <c:pt idx="679">
                  <c:v>0.63100000000000001</c:v>
                </c:pt>
                <c:pt idx="680">
                  <c:v>0.63219999999999998</c:v>
                </c:pt>
                <c:pt idx="681">
                  <c:v>0.63329999999999997</c:v>
                </c:pt>
                <c:pt idx="682">
                  <c:v>0.63449999999999995</c:v>
                </c:pt>
                <c:pt idx="683">
                  <c:v>0.63560000000000005</c:v>
                </c:pt>
                <c:pt idx="684">
                  <c:v>0.63670000000000004</c:v>
                </c:pt>
                <c:pt idx="685">
                  <c:v>0.63790000000000002</c:v>
                </c:pt>
                <c:pt idx="686">
                  <c:v>0.63900000000000001</c:v>
                </c:pt>
                <c:pt idx="687">
                  <c:v>0.64019999999999999</c:v>
                </c:pt>
                <c:pt idx="688">
                  <c:v>0.64129999999999998</c:v>
                </c:pt>
                <c:pt idx="689">
                  <c:v>0.64249999999999996</c:v>
                </c:pt>
                <c:pt idx="690">
                  <c:v>0.64359999999999995</c:v>
                </c:pt>
                <c:pt idx="691">
                  <c:v>0.64480000000000004</c:v>
                </c:pt>
                <c:pt idx="692">
                  <c:v>0.64590000000000003</c:v>
                </c:pt>
                <c:pt idx="693">
                  <c:v>0.64710000000000001</c:v>
                </c:pt>
                <c:pt idx="694">
                  <c:v>0.6482</c:v>
                </c:pt>
                <c:pt idx="695">
                  <c:v>0.64939999999999998</c:v>
                </c:pt>
                <c:pt idx="696">
                  <c:v>0.65049999999999997</c:v>
                </c:pt>
                <c:pt idx="697">
                  <c:v>0.65159999999999996</c:v>
                </c:pt>
                <c:pt idx="698">
                  <c:v>0.65280000000000005</c:v>
                </c:pt>
                <c:pt idx="699">
                  <c:v>0.65390000000000004</c:v>
                </c:pt>
                <c:pt idx="700">
                  <c:v>0.65510000000000002</c:v>
                </c:pt>
                <c:pt idx="701">
                  <c:v>0.65620000000000001</c:v>
                </c:pt>
                <c:pt idx="702">
                  <c:v>0.65739999999999998</c:v>
                </c:pt>
                <c:pt idx="703">
                  <c:v>0.65849999999999997</c:v>
                </c:pt>
                <c:pt idx="704">
                  <c:v>0.65969999999999995</c:v>
                </c:pt>
                <c:pt idx="705">
                  <c:v>0.66080000000000005</c:v>
                </c:pt>
                <c:pt idx="706">
                  <c:v>0.66200000000000003</c:v>
                </c:pt>
                <c:pt idx="707">
                  <c:v>0.66310000000000002</c:v>
                </c:pt>
                <c:pt idx="708">
                  <c:v>0.6643</c:v>
                </c:pt>
                <c:pt idx="709">
                  <c:v>0.66539999999999999</c:v>
                </c:pt>
                <c:pt idx="710">
                  <c:v>0.66659999999999997</c:v>
                </c:pt>
                <c:pt idx="711">
                  <c:v>0.66769999999999996</c:v>
                </c:pt>
                <c:pt idx="712">
                  <c:v>0.66879999999999995</c:v>
                </c:pt>
                <c:pt idx="713">
                  <c:v>0.67</c:v>
                </c:pt>
                <c:pt idx="714">
                  <c:v>0.67110000000000003</c:v>
                </c:pt>
                <c:pt idx="715">
                  <c:v>0.67230000000000001</c:v>
                </c:pt>
                <c:pt idx="716">
                  <c:v>0.6734</c:v>
                </c:pt>
                <c:pt idx="717">
                  <c:v>0.67459999999999998</c:v>
                </c:pt>
                <c:pt idx="718">
                  <c:v>0.67569999999999997</c:v>
                </c:pt>
                <c:pt idx="719">
                  <c:v>0.67689999999999995</c:v>
                </c:pt>
                <c:pt idx="720">
                  <c:v>0.67800000000000005</c:v>
                </c:pt>
                <c:pt idx="721">
                  <c:v>0.67920000000000003</c:v>
                </c:pt>
                <c:pt idx="722">
                  <c:v>0.68030000000000002</c:v>
                </c:pt>
                <c:pt idx="723">
                  <c:v>0.68149999999999999</c:v>
                </c:pt>
                <c:pt idx="724">
                  <c:v>0.68259999999999998</c:v>
                </c:pt>
                <c:pt idx="725">
                  <c:v>0.68369999999999997</c:v>
                </c:pt>
                <c:pt idx="726">
                  <c:v>0.68489999999999995</c:v>
                </c:pt>
                <c:pt idx="727">
                  <c:v>0.68600000000000005</c:v>
                </c:pt>
                <c:pt idx="728">
                  <c:v>0.68720000000000003</c:v>
                </c:pt>
                <c:pt idx="729">
                  <c:v>0.68830000000000002</c:v>
                </c:pt>
                <c:pt idx="730">
                  <c:v>0.6895</c:v>
                </c:pt>
                <c:pt idx="731">
                  <c:v>0.69059999999999999</c:v>
                </c:pt>
                <c:pt idx="732">
                  <c:v>0.69179999999999997</c:v>
                </c:pt>
                <c:pt idx="733">
                  <c:v>0.69289999999999996</c:v>
                </c:pt>
                <c:pt idx="734">
                  <c:v>0.69410000000000005</c:v>
                </c:pt>
                <c:pt idx="735">
                  <c:v>0.69520000000000004</c:v>
                </c:pt>
                <c:pt idx="736">
                  <c:v>0.69640000000000002</c:v>
                </c:pt>
                <c:pt idx="737">
                  <c:v>0.69750000000000001</c:v>
                </c:pt>
                <c:pt idx="738">
                  <c:v>0.6986</c:v>
                </c:pt>
                <c:pt idx="739">
                  <c:v>0.69979999999999998</c:v>
                </c:pt>
                <c:pt idx="740">
                  <c:v>0.70089999999999997</c:v>
                </c:pt>
                <c:pt idx="741">
                  <c:v>0.70209999999999995</c:v>
                </c:pt>
                <c:pt idx="742">
                  <c:v>0.70320000000000005</c:v>
                </c:pt>
                <c:pt idx="743">
                  <c:v>0.70440000000000003</c:v>
                </c:pt>
                <c:pt idx="744">
                  <c:v>0.70550000000000002</c:v>
                </c:pt>
                <c:pt idx="745">
                  <c:v>0.70669999999999999</c:v>
                </c:pt>
                <c:pt idx="746">
                  <c:v>0.70779999999999998</c:v>
                </c:pt>
                <c:pt idx="747">
                  <c:v>0.70899999999999996</c:v>
                </c:pt>
                <c:pt idx="748">
                  <c:v>0.71009999999999995</c:v>
                </c:pt>
                <c:pt idx="749">
                  <c:v>0.71130000000000004</c:v>
                </c:pt>
                <c:pt idx="750">
                  <c:v>0.71240000000000003</c:v>
                </c:pt>
                <c:pt idx="751">
                  <c:v>0.71350000000000002</c:v>
                </c:pt>
                <c:pt idx="752">
                  <c:v>0.7147</c:v>
                </c:pt>
                <c:pt idx="753">
                  <c:v>0.71579999999999999</c:v>
                </c:pt>
                <c:pt idx="754">
                  <c:v>0.71699999999999997</c:v>
                </c:pt>
                <c:pt idx="755">
                  <c:v>0.71809999999999996</c:v>
                </c:pt>
                <c:pt idx="756">
                  <c:v>0.71930000000000005</c:v>
                </c:pt>
                <c:pt idx="757">
                  <c:v>0.72040000000000004</c:v>
                </c:pt>
                <c:pt idx="758">
                  <c:v>0.72160000000000002</c:v>
                </c:pt>
                <c:pt idx="759">
                  <c:v>0.72270000000000001</c:v>
                </c:pt>
                <c:pt idx="760">
                  <c:v>0.72389999999999999</c:v>
                </c:pt>
                <c:pt idx="761">
                  <c:v>0.72499999999999998</c:v>
                </c:pt>
                <c:pt idx="762">
                  <c:v>0.72619999999999996</c:v>
                </c:pt>
                <c:pt idx="763">
                  <c:v>0.72729999999999995</c:v>
                </c:pt>
                <c:pt idx="764">
                  <c:v>0.72840000000000005</c:v>
                </c:pt>
                <c:pt idx="765">
                  <c:v>0.72960000000000003</c:v>
                </c:pt>
                <c:pt idx="766">
                  <c:v>0.73070000000000002</c:v>
                </c:pt>
                <c:pt idx="767">
                  <c:v>0.7319</c:v>
                </c:pt>
                <c:pt idx="768">
                  <c:v>0.73299999999999998</c:v>
                </c:pt>
                <c:pt idx="769">
                  <c:v>0.73419999999999996</c:v>
                </c:pt>
                <c:pt idx="770">
                  <c:v>0.73529999999999995</c:v>
                </c:pt>
                <c:pt idx="771">
                  <c:v>0.73650000000000004</c:v>
                </c:pt>
                <c:pt idx="772">
                  <c:v>0.73760000000000003</c:v>
                </c:pt>
                <c:pt idx="773">
                  <c:v>0.73880000000000001</c:v>
                </c:pt>
                <c:pt idx="774">
                  <c:v>0.7399</c:v>
                </c:pt>
                <c:pt idx="775">
                  <c:v>0.74109999999999998</c:v>
                </c:pt>
                <c:pt idx="776">
                  <c:v>0.74219999999999997</c:v>
                </c:pt>
                <c:pt idx="777">
                  <c:v>0.74329999999999996</c:v>
                </c:pt>
                <c:pt idx="778">
                  <c:v>0.74450000000000005</c:v>
                </c:pt>
                <c:pt idx="779">
                  <c:v>0.74560000000000004</c:v>
                </c:pt>
                <c:pt idx="780">
                  <c:v>0.74680000000000002</c:v>
                </c:pt>
                <c:pt idx="781">
                  <c:v>0.74790000000000001</c:v>
                </c:pt>
                <c:pt idx="782">
                  <c:v>0.74909999999999999</c:v>
                </c:pt>
                <c:pt idx="783">
                  <c:v>0.75019999999999998</c:v>
                </c:pt>
                <c:pt idx="784">
                  <c:v>0.75139999999999996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0.75480000000000003</c:v>
                </c:pt>
                <c:pt idx="788">
                  <c:v>0.75600000000000001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0.75939999999999996</c:v>
                </c:pt>
                <c:pt idx="792">
                  <c:v>0.76049999999999995</c:v>
                </c:pt>
                <c:pt idx="793">
                  <c:v>0.76170000000000004</c:v>
                </c:pt>
                <c:pt idx="794">
                  <c:v>0.76280000000000003</c:v>
                </c:pt>
                <c:pt idx="795">
                  <c:v>0.76400000000000001</c:v>
                </c:pt>
                <c:pt idx="796">
                  <c:v>0.7651</c:v>
                </c:pt>
                <c:pt idx="797">
                  <c:v>0.76629999999999998</c:v>
                </c:pt>
                <c:pt idx="798">
                  <c:v>0.76739999999999997</c:v>
                </c:pt>
                <c:pt idx="799">
                  <c:v>0.76859999999999995</c:v>
                </c:pt>
                <c:pt idx="800">
                  <c:v>0.76970000000000005</c:v>
                </c:pt>
                <c:pt idx="801">
                  <c:v>0.77090000000000003</c:v>
                </c:pt>
                <c:pt idx="802">
                  <c:v>0.77200000000000002</c:v>
                </c:pt>
                <c:pt idx="803">
                  <c:v>0.77310000000000001</c:v>
                </c:pt>
                <c:pt idx="804">
                  <c:v>0.77429999999999999</c:v>
                </c:pt>
                <c:pt idx="805">
                  <c:v>0.77539999999999998</c:v>
                </c:pt>
                <c:pt idx="806">
                  <c:v>0.77659999999999996</c:v>
                </c:pt>
                <c:pt idx="807">
                  <c:v>0.77769999999999995</c:v>
                </c:pt>
                <c:pt idx="808">
                  <c:v>0.77890000000000004</c:v>
                </c:pt>
                <c:pt idx="809">
                  <c:v>0.78</c:v>
                </c:pt>
                <c:pt idx="810">
                  <c:v>0.78120000000000001</c:v>
                </c:pt>
                <c:pt idx="811">
                  <c:v>0.7823</c:v>
                </c:pt>
                <c:pt idx="812">
                  <c:v>0.78349999999999997</c:v>
                </c:pt>
                <c:pt idx="813">
                  <c:v>0.78459999999999996</c:v>
                </c:pt>
                <c:pt idx="814">
                  <c:v>0.78580000000000005</c:v>
                </c:pt>
                <c:pt idx="815">
                  <c:v>0.78690000000000004</c:v>
                </c:pt>
                <c:pt idx="816">
                  <c:v>0.78810000000000002</c:v>
                </c:pt>
                <c:pt idx="817">
                  <c:v>0.78920000000000001</c:v>
                </c:pt>
                <c:pt idx="818">
                  <c:v>0.7903</c:v>
                </c:pt>
                <c:pt idx="819">
                  <c:v>0.79149999999999998</c:v>
                </c:pt>
                <c:pt idx="820">
                  <c:v>0.79259999999999997</c:v>
                </c:pt>
                <c:pt idx="821">
                  <c:v>0.79379999999999995</c:v>
                </c:pt>
                <c:pt idx="822">
                  <c:v>0.79490000000000005</c:v>
                </c:pt>
                <c:pt idx="823">
                  <c:v>0.79610000000000003</c:v>
                </c:pt>
                <c:pt idx="824">
                  <c:v>0.79720000000000002</c:v>
                </c:pt>
                <c:pt idx="825">
                  <c:v>0.7984</c:v>
                </c:pt>
                <c:pt idx="826">
                  <c:v>0.79949999999999999</c:v>
                </c:pt>
                <c:pt idx="827">
                  <c:v>0.80069999999999997</c:v>
                </c:pt>
                <c:pt idx="828">
                  <c:v>0.80179999999999996</c:v>
                </c:pt>
                <c:pt idx="829">
                  <c:v>0.80300000000000005</c:v>
                </c:pt>
                <c:pt idx="830">
                  <c:v>0.80410000000000004</c:v>
                </c:pt>
                <c:pt idx="831">
                  <c:v>0.80520000000000003</c:v>
                </c:pt>
                <c:pt idx="832">
                  <c:v>0.80640000000000001</c:v>
                </c:pt>
                <c:pt idx="833">
                  <c:v>0.8075</c:v>
                </c:pt>
                <c:pt idx="834">
                  <c:v>0.80869999999999997</c:v>
                </c:pt>
                <c:pt idx="835">
                  <c:v>0.80979999999999996</c:v>
                </c:pt>
                <c:pt idx="836">
                  <c:v>0.81100000000000005</c:v>
                </c:pt>
                <c:pt idx="837">
                  <c:v>0.81210000000000004</c:v>
                </c:pt>
                <c:pt idx="838">
                  <c:v>0.81330000000000002</c:v>
                </c:pt>
                <c:pt idx="839">
                  <c:v>0.81440000000000001</c:v>
                </c:pt>
                <c:pt idx="840">
                  <c:v>0.81559999999999999</c:v>
                </c:pt>
                <c:pt idx="841">
                  <c:v>0.81669999999999998</c:v>
                </c:pt>
                <c:pt idx="842">
                  <c:v>0.81789999999999996</c:v>
                </c:pt>
                <c:pt idx="843">
                  <c:v>0.81899999999999995</c:v>
                </c:pt>
                <c:pt idx="844">
                  <c:v>0.82010000000000005</c:v>
                </c:pt>
                <c:pt idx="845">
                  <c:v>0.82130000000000003</c:v>
                </c:pt>
                <c:pt idx="846">
                  <c:v>0.82240000000000002</c:v>
                </c:pt>
                <c:pt idx="847">
                  <c:v>0.8236</c:v>
                </c:pt>
                <c:pt idx="848">
                  <c:v>0.82469999999999999</c:v>
                </c:pt>
                <c:pt idx="849">
                  <c:v>0.82589999999999997</c:v>
                </c:pt>
                <c:pt idx="850">
                  <c:v>0.82699999999999996</c:v>
                </c:pt>
                <c:pt idx="851">
                  <c:v>0.82820000000000005</c:v>
                </c:pt>
                <c:pt idx="852">
                  <c:v>0.82930000000000004</c:v>
                </c:pt>
                <c:pt idx="853">
                  <c:v>0.83050000000000002</c:v>
                </c:pt>
                <c:pt idx="854">
                  <c:v>0.83160000000000001</c:v>
                </c:pt>
                <c:pt idx="855">
                  <c:v>0.83279999999999998</c:v>
                </c:pt>
                <c:pt idx="856">
                  <c:v>0.83389999999999997</c:v>
                </c:pt>
                <c:pt idx="857">
                  <c:v>0.83499999999999996</c:v>
                </c:pt>
                <c:pt idx="858">
                  <c:v>0.83620000000000005</c:v>
                </c:pt>
                <c:pt idx="859">
                  <c:v>0.83730000000000004</c:v>
                </c:pt>
                <c:pt idx="860">
                  <c:v>0.83850000000000002</c:v>
                </c:pt>
                <c:pt idx="861">
                  <c:v>0.83960000000000001</c:v>
                </c:pt>
                <c:pt idx="862">
                  <c:v>0.84079999999999999</c:v>
                </c:pt>
                <c:pt idx="863">
                  <c:v>0.84189999999999998</c:v>
                </c:pt>
                <c:pt idx="864">
                  <c:v>0.84309999999999996</c:v>
                </c:pt>
                <c:pt idx="865">
                  <c:v>0.84419999999999995</c:v>
                </c:pt>
                <c:pt idx="866">
                  <c:v>0.84540000000000004</c:v>
                </c:pt>
                <c:pt idx="867">
                  <c:v>0.84650000000000003</c:v>
                </c:pt>
              </c:numCache>
            </c:numRef>
          </c:xVal>
          <c:yVal>
            <c:numRef>
              <c:f>'Gaussian beam 40fC@200kV'!$B$3:$B$870</c:f>
              <c:numCache>
                <c:formatCode>0.00E+00</c:formatCode>
                <c:ptCount val="868"/>
                <c:pt idx="0">
                  <c:v>6.5350000000000003E-9</c:v>
                </c:pt>
                <c:pt idx="1">
                  <c:v>6.6199999999999999E-9</c:v>
                </c:pt>
                <c:pt idx="2">
                  <c:v>6.7029999999999997E-9</c:v>
                </c:pt>
                <c:pt idx="3">
                  <c:v>6.7640000000000002E-9</c:v>
                </c:pt>
                <c:pt idx="4">
                  <c:v>6.8610000000000002E-9</c:v>
                </c:pt>
                <c:pt idx="5">
                  <c:v>6.8690000000000002E-9</c:v>
                </c:pt>
                <c:pt idx="6">
                  <c:v>6.9319999999999996E-9</c:v>
                </c:pt>
                <c:pt idx="7">
                  <c:v>6.987E-9</c:v>
                </c:pt>
                <c:pt idx="8">
                  <c:v>7.041E-9</c:v>
                </c:pt>
                <c:pt idx="9">
                  <c:v>7.0630000000000001E-9</c:v>
                </c:pt>
                <c:pt idx="10">
                  <c:v>7.1099999999999996E-9</c:v>
                </c:pt>
                <c:pt idx="11">
                  <c:v>7.033E-9</c:v>
                </c:pt>
                <c:pt idx="12">
                  <c:v>7.1079999999999999E-9</c:v>
                </c:pt>
                <c:pt idx="13">
                  <c:v>7.1680000000000001E-9</c:v>
                </c:pt>
                <c:pt idx="14">
                  <c:v>7.1699999999999998E-9</c:v>
                </c:pt>
                <c:pt idx="15">
                  <c:v>7.2220000000000001E-9</c:v>
                </c:pt>
                <c:pt idx="16">
                  <c:v>7.219E-9</c:v>
                </c:pt>
                <c:pt idx="17">
                  <c:v>7.227E-9</c:v>
                </c:pt>
                <c:pt idx="18">
                  <c:v>7.2470000000000003E-9</c:v>
                </c:pt>
                <c:pt idx="19">
                  <c:v>7.2289999999999997E-9</c:v>
                </c:pt>
                <c:pt idx="20">
                  <c:v>7.2369999999999997E-9</c:v>
                </c:pt>
                <c:pt idx="21">
                  <c:v>7.2509999999999999E-9</c:v>
                </c:pt>
                <c:pt idx="22">
                  <c:v>7.2319999999999998E-9</c:v>
                </c:pt>
                <c:pt idx="23">
                  <c:v>7.2349999999999999E-9</c:v>
                </c:pt>
                <c:pt idx="24">
                  <c:v>7.2259999999999997E-9</c:v>
                </c:pt>
                <c:pt idx="25">
                  <c:v>7.246E-9</c:v>
                </c:pt>
                <c:pt idx="26">
                  <c:v>7.2490000000000001E-9</c:v>
                </c:pt>
                <c:pt idx="27">
                  <c:v>7.2689999999999996E-9</c:v>
                </c:pt>
                <c:pt idx="28">
                  <c:v>7.2859999999999999E-9</c:v>
                </c:pt>
                <c:pt idx="29">
                  <c:v>7.1960000000000004E-9</c:v>
                </c:pt>
                <c:pt idx="30">
                  <c:v>7.2E-9</c:v>
                </c:pt>
                <c:pt idx="31">
                  <c:v>7.2069999999999996E-9</c:v>
                </c:pt>
                <c:pt idx="32">
                  <c:v>7.2300000000000001E-9</c:v>
                </c:pt>
                <c:pt idx="33">
                  <c:v>7.238E-9</c:v>
                </c:pt>
                <c:pt idx="34">
                  <c:v>7.2490000000000001E-9</c:v>
                </c:pt>
                <c:pt idx="35">
                  <c:v>7.2749999999999998E-9</c:v>
                </c:pt>
                <c:pt idx="36">
                  <c:v>7.2909999999999997E-9</c:v>
                </c:pt>
                <c:pt idx="37">
                  <c:v>7.3110000000000001E-9</c:v>
                </c:pt>
                <c:pt idx="38">
                  <c:v>7.335E-9</c:v>
                </c:pt>
                <c:pt idx="39">
                  <c:v>7.3639999999999998E-9</c:v>
                </c:pt>
                <c:pt idx="40">
                  <c:v>7.3980000000000003E-9</c:v>
                </c:pt>
                <c:pt idx="41">
                  <c:v>7.4479999999999999E-9</c:v>
                </c:pt>
                <c:pt idx="42">
                  <c:v>7.5110000000000002E-9</c:v>
                </c:pt>
                <c:pt idx="43">
                  <c:v>7.5710000000000004E-9</c:v>
                </c:pt>
                <c:pt idx="44">
                  <c:v>7.6419999999999999E-9</c:v>
                </c:pt>
                <c:pt idx="45">
                  <c:v>7.7279999999999998E-9</c:v>
                </c:pt>
                <c:pt idx="46">
                  <c:v>7.7930000000000007E-9</c:v>
                </c:pt>
                <c:pt idx="47">
                  <c:v>7.9159999999999995E-9</c:v>
                </c:pt>
                <c:pt idx="48">
                  <c:v>8.0570000000000006E-9</c:v>
                </c:pt>
                <c:pt idx="49">
                  <c:v>8.2299999999999999E-9</c:v>
                </c:pt>
                <c:pt idx="50">
                  <c:v>8.4360000000000002E-9</c:v>
                </c:pt>
                <c:pt idx="51">
                  <c:v>8.6800000000000006E-9</c:v>
                </c:pt>
                <c:pt idx="52">
                  <c:v>8.9660000000000007E-9</c:v>
                </c:pt>
                <c:pt idx="53">
                  <c:v>9.3019999999999995E-9</c:v>
                </c:pt>
                <c:pt idx="54">
                  <c:v>9.6929999999999995E-9</c:v>
                </c:pt>
                <c:pt idx="55">
                  <c:v>1.015E-8</c:v>
                </c:pt>
                <c:pt idx="56">
                  <c:v>1.0670000000000001E-8</c:v>
                </c:pt>
                <c:pt idx="57">
                  <c:v>1.1280000000000001E-8</c:v>
                </c:pt>
                <c:pt idx="58">
                  <c:v>1.1970000000000001E-8</c:v>
                </c:pt>
                <c:pt idx="59">
                  <c:v>1.275E-8</c:v>
                </c:pt>
                <c:pt idx="60">
                  <c:v>1.365E-8</c:v>
                </c:pt>
                <c:pt idx="61">
                  <c:v>1.465E-8</c:v>
                </c:pt>
                <c:pt idx="62">
                  <c:v>1.5790000000000001E-8</c:v>
                </c:pt>
                <c:pt idx="63">
                  <c:v>1.707E-8</c:v>
                </c:pt>
                <c:pt idx="64">
                  <c:v>1.85E-8</c:v>
                </c:pt>
                <c:pt idx="65">
                  <c:v>2.009E-8</c:v>
                </c:pt>
                <c:pt idx="66">
                  <c:v>2.1880000000000001E-8</c:v>
                </c:pt>
                <c:pt idx="67">
                  <c:v>2.3879999999999999E-8</c:v>
                </c:pt>
                <c:pt idx="68">
                  <c:v>2.613E-8</c:v>
                </c:pt>
                <c:pt idx="69">
                  <c:v>2.866E-8</c:v>
                </c:pt>
                <c:pt idx="70">
                  <c:v>3.152E-8</c:v>
                </c:pt>
                <c:pt idx="71">
                  <c:v>3.4749999999999997E-8</c:v>
                </c:pt>
                <c:pt idx="72">
                  <c:v>3.8379999999999997E-8</c:v>
                </c:pt>
                <c:pt idx="73">
                  <c:v>4.2459999999999998E-8</c:v>
                </c:pt>
                <c:pt idx="74">
                  <c:v>4.7010000000000002E-8</c:v>
                </c:pt>
                <c:pt idx="75">
                  <c:v>5.208E-8</c:v>
                </c:pt>
                <c:pt idx="76">
                  <c:v>5.7660000000000001E-8</c:v>
                </c:pt>
                <c:pt idx="77">
                  <c:v>6.3769999999999995E-8</c:v>
                </c:pt>
                <c:pt idx="78">
                  <c:v>7.0420000000000005E-8</c:v>
                </c:pt>
                <c:pt idx="79">
                  <c:v>7.7579999999999997E-8</c:v>
                </c:pt>
                <c:pt idx="80">
                  <c:v>8.5259999999999997E-8</c:v>
                </c:pt>
                <c:pt idx="81">
                  <c:v>9.3410000000000001E-8</c:v>
                </c:pt>
                <c:pt idx="82">
                  <c:v>1.02E-7</c:v>
                </c:pt>
                <c:pt idx="83">
                  <c:v>1.11E-7</c:v>
                </c:pt>
                <c:pt idx="84">
                  <c:v>1.2030000000000001E-7</c:v>
                </c:pt>
                <c:pt idx="85">
                  <c:v>1.3E-7</c:v>
                </c:pt>
                <c:pt idx="86">
                  <c:v>1.3979999999999999E-7</c:v>
                </c:pt>
                <c:pt idx="87">
                  <c:v>1.4990000000000001E-7</c:v>
                </c:pt>
                <c:pt idx="88">
                  <c:v>1.6E-7</c:v>
                </c:pt>
                <c:pt idx="89">
                  <c:v>1.702E-7</c:v>
                </c:pt>
                <c:pt idx="90">
                  <c:v>1.8029999999999999E-7</c:v>
                </c:pt>
                <c:pt idx="91">
                  <c:v>1.9040000000000001E-7</c:v>
                </c:pt>
                <c:pt idx="92">
                  <c:v>1.9920000000000001E-7</c:v>
                </c:pt>
                <c:pt idx="93">
                  <c:v>2.0870000000000001E-7</c:v>
                </c:pt>
                <c:pt idx="94">
                  <c:v>2.1790000000000001E-7</c:v>
                </c:pt>
                <c:pt idx="95">
                  <c:v>2.2670000000000001E-7</c:v>
                </c:pt>
                <c:pt idx="96">
                  <c:v>2.3510000000000001E-7</c:v>
                </c:pt>
                <c:pt idx="97">
                  <c:v>2.4299999999999999E-7</c:v>
                </c:pt>
                <c:pt idx="98">
                  <c:v>2.5040000000000002E-7</c:v>
                </c:pt>
                <c:pt idx="99">
                  <c:v>2.572E-7</c:v>
                </c:pt>
                <c:pt idx="100">
                  <c:v>2.635E-7</c:v>
                </c:pt>
                <c:pt idx="101">
                  <c:v>2.6909999999999999E-7</c:v>
                </c:pt>
                <c:pt idx="102">
                  <c:v>2.741E-7</c:v>
                </c:pt>
                <c:pt idx="103">
                  <c:v>2.7850000000000001E-7</c:v>
                </c:pt>
                <c:pt idx="104">
                  <c:v>2.8220000000000003E-7</c:v>
                </c:pt>
                <c:pt idx="105">
                  <c:v>2.8519999999999999E-7</c:v>
                </c:pt>
                <c:pt idx="106">
                  <c:v>2.875E-7</c:v>
                </c:pt>
                <c:pt idx="107">
                  <c:v>2.8910000000000001E-7</c:v>
                </c:pt>
                <c:pt idx="108">
                  <c:v>2.8999999999999998E-7</c:v>
                </c:pt>
                <c:pt idx="109">
                  <c:v>2.903E-7</c:v>
                </c:pt>
                <c:pt idx="110">
                  <c:v>2.8999999999999998E-7</c:v>
                </c:pt>
                <c:pt idx="111">
                  <c:v>2.8900000000000001E-7</c:v>
                </c:pt>
                <c:pt idx="112">
                  <c:v>2.8739999999999999E-7</c:v>
                </c:pt>
                <c:pt idx="113">
                  <c:v>2.8529999999999999E-7</c:v>
                </c:pt>
                <c:pt idx="114">
                  <c:v>2.826E-7</c:v>
                </c:pt>
                <c:pt idx="115">
                  <c:v>2.7949999999999998E-7</c:v>
                </c:pt>
                <c:pt idx="116">
                  <c:v>2.7589999999999998E-7</c:v>
                </c:pt>
                <c:pt idx="117">
                  <c:v>2.7189999999999999E-7</c:v>
                </c:pt>
                <c:pt idx="118">
                  <c:v>2.6759999999999999E-7</c:v>
                </c:pt>
                <c:pt idx="119">
                  <c:v>2.629E-7</c:v>
                </c:pt>
                <c:pt idx="120">
                  <c:v>2.5800000000000001E-7</c:v>
                </c:pt>
                <c:pt idx="121">
                  <c:v>2.5279999999999999E-7</c:v>
                </c:pt>
                <c:pt idx="122">
                  <c:v>2.4740000000000001E-7</c:v>
                </c:pt>
                <c:pt idx="123">
                  <c:v>2.4200000000000002E-7</c:v>
                </c:pt>
                <c:pt idx="124">
                  <c:v>2.364E-7</c:v>
                </c:pt>
                <c:pt idx="125">
                  <c:v>2.308E-7</c:v>
                </c:pt>
                <c:pt idx="126">
                  <c:v>2.252E-7</c:v>
                </c:pt>
                <c:pt idx="127">
                  <c:v>2.1969999999999999E-7</c:v>
                </c:pt>
                <c:pt idx="128">
                  <c:v>2.142E-7</c:v>
                </c:pt>
                <c:pt idx="129">
                  <c:v>2.089E-7</c:v>
                </c:pt>
                <c:pt idx="130">
                  <c:v>2.037E-7</c:v>
                </c:pt>
                <c:pt idx="131">
                  <c:v>1.9880000000000001E-7</c:v>
                </c:pt>
                <c:pt idx="132">
                  <c:v>1.941E-7</c:v>
                </c:pt>
                <c:pt idx="133">
                  <c:v>1.896E-7</c:v>
                </c:pt>
                <c:pt idx="134">
                  <c:v>1.853E-7</c:v>
                </c:pt>
                <c:pt idx="135">
                  <c:v>1.8129999999999999E-7</c:v>
                </c:pt>
                <c:pt idx="136">
                  <c:v>1.776E-7</c:v>
                </c:pt>
                <c:pt idx="137">
                  <c:v>1.741E-7</c:v>
                </c:pt>
                <c:pt idx="138">
                  <c:v>1.709E-7</c:v>
                </c:pt>
                <c:pt idx="139">
                  <c:v>1.6789999999999999E-7</c:v>
                </c:pt>
                <c:pt idx="140">
                  <c:v>1.652E-7</c:v>
                </c:pt>
                <c:pt idx="141">
                  <c:v>1.6259999999999999E-7</c:v>
                </c:pt>
                <c:pt idx="142">
                  <c:v>1.603E-7</c:v>
                </c:pt>
                <c:pt idx="143">
                  <c:v>1.582E-7</c:v>
                </c:pt>
                <c:pt idx="144">
                  <c:v>1.5620000000000001E-7</c:v>
                </c:pt>
                <c:pt idx="145">
                  <c:v>1.5449999999999999E-7</c:v>
                </c:pt>
                <c:pt idx="146">
                  <c:v>1.529E-7</c:v>
                </c:pt>
                <c:pt idx="147">
                  <c:v>1.515E-7</c:v>
                </c:pt>
                <c:pt idx="148">
                  <c:v>1.5020000000000001E-7</c:v>
                </c:pt>
                <c:pt idx="149">
                  <c:v>1.49E-7</c:v>
                </c:pt>
                <c:pt idx="150">
                  <c:v>1.48E-7</c:v>
                </c:pt>
                <c:pt idx="151">
                  <c:v>1.4709999999999999E-7</c:v>
                </c:pt>
                <c:pt idx="152">
                  <c:v>1.462E-7</c:v>
                </c:pt>
                <c:pt idx="153">
                  <c:v>1.455E-7</c:v>
                </c:pt>
                <c:pt idx="154">
                  <c:v>1.448E-7</c:v>
                </c:pt>
                <c:pt idx="155">
                  <c:v>1.441E-7</c:v>
                </c:pt>
                <c:pt idx="156">
                  <c:v>1.4350000000000001E-7</c:v>
                </c:pt>
                <c:pt idx="157">
                  <c:v>1.43E-7</c:v>
                </c:pt>
                <c:pt idx="158">
                  <c:v>1.424E-7</c:v>
                </c:pt>
                <c:pt idx="159">
                  <c:v>1.4180000000000001E-7</c:v>
                </c:pt>
                <c:pt idx="160">
                  <c:v>1.413E-7</c:v>
                </c:pt>
                <c:pt idx="161">
                  <c:v>1.4070000000000001E-7</c:v>
                </c:pt>
                <c:pt idx="162">
                  <c:v>1.4009999999999999E-7</c:v>
                </c:pt>
                <c:pt idx="163">
                  <c:v>1.395E-7</c:v>
                </c:pt>
                <c:pt idx="164">
                  <c:v>1.388E-7</c:v>
                </c:pt>
                <c:pt idx="165">
                  <c:v>1.3820000000000001E-7</c:v>
                </c:pt>
                <c:pt idx="166">
                  <c:v>1.3750000000000001E-7</c:v>
                </c:pt>
                <c:pt idx="167">
                  <c:v>1.3680000000000001E-7</c:v>
                </c:pt>
                <c:pt idx="168">
                  <c:v>1.36E-7</c:v>
                </c:pt>
                <c:pt idx="169">
                  <c:v>1.353E-7</c:v>
                </c:pt>
                <c:pt idx="170">
                  <c:v>1.3449999999999999E-7</c:v>
                </c:pt>
                <c:pt idx="171">
                  <c:v>1.3370000000000001E-7</c:v>
                </c:pt>
                <c:pt idx="172">
                  <c:v>1.3290000000000001E-7</c:v>
                </c:pt>
                <c:pt idx="173">
                  <c:v>1.321E-7</c:v>
                </c:pt>
                <c:pt idx="174">
                  <c:v>1.314E-7</c:v>
                </c:pt>
                <c:pt idx="175">
                  <c:v>1.3059999999999999E-7</c:v>
                </c:pt>
                <c:pt idx="176">
                  <c:v>1.2980000000000001E-7</c:v>
                </c:pt>
                <c:pt idx="177">
                  <c:v>1.2910000000000001E-7</c:v>
                </c:pt>
                <c:pt idx="178">
                  <c:v>1.2840000000000001E-7</c:v>
                </c:pt>
                <c:pt idx="179">
                  <c:v>1.2770000000000001E-7</c:v>
                </c:pt>
                <c:pt idx="180">
                  <c:v>1.272E-7</c:v>
                </c:pt>
                <c:pt idx="181">
                  <c:v>1.2669999999999999E-7</c:v>
                </c:pt>
                <c:pt idx="182">
                  <c:v>1.2639999999999999E-7</c:v>
                </c:pt>
                <c:pt idx="183">
                  <c:v>1.2630000000000001E-7</c:v>
                </c:pt>
                <c:pt idx="184">
                  <c:v>1.2639999999999999E-7</c:v>
                </c:pt>
                <c:pt idx="185">
                  <c:v>1.268E-7</c:v>
                </c:pt>
                <c:pt idx="186">
                  <c:v>1.275E-7</c:v>
                </c:pt>
                <c:pt idx="187">
                  <c:v>1.2879999999999999E-7</c:v>
                </c:pt>
                <c:pt idx="188">
                  <c:v>1.3050000000000001E-7</c:v>
                </c:pt>
                <c:pt idx="189">
                  <c:v>1.328E-7</c:v>
                </c:pt>
                <c:pt idx="190">
                  <c:v>1.357E-7</c:v>
                </c:pt>
                <c:pt idx="191">
                  <c:v>1.3930000000000001E-7</c:v>
                </c:pt>
                <c:pt idx="192">
                  <c:v>1.4329999999999999E-7</c:v>
                </c:pt>
                <c:pt idx="193">
                  <c:v>1.4780000000000001E-7</c:v>
                </c:pt>
                <c:pt idx="194">
                  <c:v>1.526E-7</c:v>
                </c:pt>
                <c:pt idx="195">
                  <c:v>1.5760000000000001E-7</c:v>
                </c:pt>
                <c:pt idx="196">
                  <c:v>1.6250000000000001E-7</c:v>
                </c:pt>
                <c:pt idx="197">
                  <c:v>1.6719999999999999E-7</c:v>
                </c:pt>
                <c:pt idx="198">
                  <c:v>1.7170000000000001E-7</c:v>
                </c:pt>
                <c:pt idx="199">
                  <c:v>1.7569999999999999E-7</c:v>
                </c:pt>
                <c:pt idx="200">
                  <c:v>1.7919999999999999E-7</c:v>
                </c:pt>
                <c:pt idx="201">
                  <c:v>1.821E-7</c:v>
                </c:pt>
                <c:pt idx="202">
                  <c:v>1.8440000000000001E-7</c:v>
                </c:pt>
                <c:pt idx="203">
                  <c:v>1.8610000000000001E-7</c:v>
                </c:pt>
                <c:pt idx="204">
                  <c:v>1.8720000000000001E-7</c:v>
                </c:pt>
                <c:pt idx="205">
                  <c:v>1.878E-7</c:v>
                </c:pt>
                <c:pt idx="206">
                  <c:v>1.8799999999999999E-7</c:v>
                </c:pt>
                <c:pt idx="207">
                  <c:v>1.8769999999999999E-7</c:v>
                </c:pt>
                <c:pt idx="208">
                  <c:v>1.8699999999999999E-7</c:v>
                </c:pt>
                <c:pt idx="209">
                  <c:v>1.86E-7</c:v>
                </c:pt>
                <c:pt idx="210">
                  <c:v>1.8479999999999999E-7</c:v>
                </c:pt>
                <c:pt idx="211">
                  <c:v>1.8339999999999999E-7</c:v>
                </c:pt>
                <c:pt idx="212">
                  <c:v>1.8190000000000001E-7</c:v>
                </c:pt>
                <c:pt idx="213">
                  <c:v>1.8029999999999999E-7</c:v>
                </c:pt>
                <c:pt idx="214">
                  <c:v>1.7870000000000001E-7</c:v>
                </c:pt>
                <c:pt idx="215">
                  <c:v>1.7700000000000001E-7</c:v>
                </c:pt>
                <c:pt idx="216">
                  <c:v>1.754E-7</c:v>
                </c:pt>
                <c:pt idx="217">
                  <c:v>1.7380000000000001E-7</c:v>
                </c:pt>
                <c:pt idx="218">
                  <c:v>1.7219999999999999E-7</c:v>
                </c:pt>
                <c:pt idx="219">
                  <c:v>1.7070000000000001E-7</c:v>
                </c:pt>
                <c:pt idx="220">
                  <c:v>1.6929999999999999E-7</c:v>
                </c:pt>
                <c:pt idx="221">
                  <c:v>1.6789999999999999E-7</c:v>
                </c:pt>
                <c:pt idx="222">
                  <c:v>1.667E-7</c:v>
                </c:pt>
                <c:pt idx="223">
                  <c:v>1.6549999999999999E-7</c:v>
                </c:pt>
                <c:pt idx="224">
                  <c:v>1.645E-7</c:v>
                </c:pt>
                <c:pt idx="225">
                  <c:v>1.635E-7</c:v>
                </c:pt>
                <c:pt idx="226">
                  <c:v>1.6259999999999999E-7</c:v>
                </c:pt>
                <c:pt idx="227">
                  <c:v>1.6189999999999999E-7</c:v>
                </c:pt>
                <c:pt idx="228">
                  <c:v>1.6119999999999999E-7</c:v>
                </c:pt>
                <c:pt idx="229">
                  <c:v>1.607E-7</c:v>
                </c:pt>
                <c:pt idx="230">
                  <c:v>1.6019999999999999E-7</c:v>
                </c:pt>
                <c:pt idx="231">
                  <c:v>1.599E-7</c:v>
                </c:pt>
                <c:pt idx="232">
                  <c:v>1.5970000000000001E-7</c:v>
                </c:pt>
                <c:pt idx="233">
                  <c:v>1.5949999999999999E-7</c:v>
                </c:pt>
                <c:pt idx="234">
                  <c:v>1.5949999999999999E-7</c:v>
                </c:pt>
                <c:pt idx="235">
                  <c:v>1.5940000000000001E-7</c:v>
                </c:pt>
                <c:pt idx="236">
                  <c:v>1.5949999999999999E-7</c:v>
                </c:pt>
                <c:pt idx="237">
                  <c:v>1.5949999999999999E-7</c:v>
                </c:pt>
                <c:pt idx="238">
                  <c:v>1.596E-7</c:v>
                </c:pt>
                <c:pt idx="239">
                  <c:v>1.5979999999999999E-7</c:v>
                </c:pt>
                <c:pt idx="240">
                  <c:v>1.599E-7</c:v>
                </c:pt>
                <c:pt idx="241">
                  <c:v>1.6010000000000001E-7</c:v>
                </c:pt>
                <c:pt idx="242">
                  <c:v>1.603E-7</c:v>
                </c:pt>
                <c:pt idx="243">
                  <c:v>1.6040000000000001E-7</c:v>
                </c:pt>
                <c:pt idx="244">
                  <c:v>1.606E-7</c:v>
                </c:pt>
                <c:pt idx="245">
                  <c:v>1.607E-7</c:v>
                </c:pt>
                <c:pt idx="246">
                  <c:v>1.6089999999999999E-7</c:v>
                </c:pt>
                <c:pt idx="247">
                  <c:v>1.61E-7</c:v>
                </c:pt>
                <c:pt idx="248">
                  <c:v>1.6110000000000001E-7</c:v>
                </c:pt>
                <c:pt idx="249">
                  <c:v>1.6119999999999999E-7</c:v>
                </c:pt>
                <c:pt idx="250">
                  <c:v>1.614E-7</c:v>
                </c:pt>
                <c:pt idx="251">
                  <c:v>1.6150000000000001E-7</c:v>
                </c:pt>
                <c:pt idx="252">
                  <c:v>1.617E-7</c:v>
                </c:pt>
                <c:pt idx="253">
                  <c:v>1.6189999999999999E-7</c:v>
                </c:pt>
                <c:pt idx="254">
                  <c:v>1.621E-7</c:v>
                </c:pt>
                <c:pt idx="255">
                  <c:v>1.624E-7</c:v>
                </c:pt>
                <c:pt idx="256">
                  <c:v>1.6259999999999999E-7</c:v>
                </c:pt>
                <c:pt idx="257">
                  <c:v>1.6290000000000001E-7</c:v>
                </c:pt>
                <c:pt idx="258">
                  <c:v>1.6320000000000001E-7</c:v>
                </c:pt>
                <c:pt idx="259">
                  <c:v>1.635E-7</c:v>
                </c:pt>
                <c:pt idx="260">
                  <c:v>1.6390000000000001E-7</c:v>
                </c:pt>
                <c:pt idx="261">
                  <c:v>1.642E-7</c:v>
                </c:pt>
                <c:pt idx="262">
                  <c:v>1.6439999999999999E-7</c:v>
                </c:pt>
                <c:pt idx="263">
                  <c:v>1.6470000000000001E-7</c:v>
                </c:pt>
                <c:pt idx="264">
                  <c:v>1.649E-7</c:v>
                </c:pt>
                <c:pt idx="265">
                  <c:v>1.6500000000000001E-7</c:v>
                </c:pt>
                <c:pt idx="266">
                  <c:v>1.652E-7</c:v>
                </c:pt>
                <c:pt idx="267">
                  <c:v>1.653E-7</c:v>
                </c:pt>
                <c:pt idx="268">
                  <c:v>1.6540000000000001E-7</c:v>
                </c:pt>
                <c:pt idx="269">
                  <c:v>1.6549999999999999E-7</c:v>
                </c:pt>
                <c:pt idx="270">
                  <c:v>1.656E-7</c:v>
                </c:pt>
                <c:pt idx="271">
                  <c:v>1.656E-7</c:v>
                </c:pt>
                <c:pt idx="272">
                  <c:v>1.6570000000000001E-7</c:v>
                </c:pt>
                <c:pt idx="273">
                  <c:v>1.6579999999999999E-7</c:v>
                </c:pt>
                <c:pt idx="274">
                  <c:v>1.659E-7</c:v>
                </c:pt>
                <c:pt idx="275">
                  <c:v>1.66E-7</c:v>
                </c:pt>
                <c:pt idx="276">
                  <c:v>1.6619999999999999E-7</c:v>
                </c:pt>
                <c:pt idx="277">
                  <c:v>1.663E-7</c:v>
                </c:pt>
                <c:pt idx="278">
                  <c:v>1.6640000000000001E-7</c:v>
                </c:pt>
                <c:pt idx="279">
                  <c:v>1.6649999999999999E-7</c:v>
                </c:pt>
                <c:pt idx="280">
                  <c:v>1.666E-7</c:v>
                </c:pt>
                <c:pt idx="281">
                  <c:v>1.667E-7</c:v>
                </c:pt>
                <c:pt idx="282">
                  <c:v>1.667E-7</c:v>
                </c:pt>
                <c:pt idx="283">
                  <c:v>1.6680000000000001E-7</c:v>
                </c:pt>
                <c:pt idx="284">
                  <c:v>1.6680000000000001E-7</c:v>
                </c:pt>
                <c:pt idx="285">
                  <c:v>1.6680000000000001E-7</c:v>
                </c:pt>
                <c:pt idx="286">
                  <c:v>1.6689999999999999E-7</c:v>
                </c:pt>
                <c:pt idx="287">
                  <c:v>1.6689999999999999E-7</c:v>
                </c:pt>
                <c:pt idx="288">
                  <c:v>1.6689999999999999E-7</c:v>
                </c:pt>
                <c:pt idx="289">
                  <c:v>1.6689999999999999E-7</c:v>
                </c:pt>
                <c:pt idx="290">
                  <c:v>1.6689999999999999E-7</c:v>
                </c:pt>
                <c:pt idx="291">
                  <c:v>1.67E-7</c:v>
                </c:pt>
                <c:pt idx="292">
                  <c:v>1.67E-7</c:v>
                </c:pt>
                <c:pt idx="293">
                  <c:v>1.67E-7</c:v>
                </c:pt>
                <c:pt idx="294">
                  <c:v>1.67E-7</c:v>
                </c:pt>
                <c:pt idx="295">
                  <c:v>1.67E-7</c:v>
                </c:pt>
                <c:pt idx="296">
                  <c:v>1.67E-7</c:v>
                </c:pt>
                <c:pt idx="297">
                  <c:v>1.67E-7</c:v>
                </c:pt>
                <c:pt idx="298">
                  <c:v>1.67E-7</c:v>
                </c:pt>
                <c:pt idx="299">
                  <c:v>1.67E-7</c:v>
                </c:pt>
                <c:pt idx="300">
                  <c:v>1.67E-7</c:v>
                </c:pt>
                <c:pt idx="301">
                  <c:v>1.67E-7</c:v>
                </c:pt>
                <c:pt idx="302">
                  <c:v>1.67E-7</c:v>
                </c:pt>
                <c:pt idx="303">
                  <c:v>1.67E-7</c:v>
                </c:pt>
                <c:pt idx="304">
                  <c:v>1.67E-7</c:v>
                </c:pt>
                <c:pt idx="305">
                  <c:v>1.67E-7</c:v>
                </c:pt>
                <c:pt idx="306">
                  <c:v>1.67E-7</c:v>
                </c:pt>
                <c:pt idx="307">
                  <c:v>1.67E-7</c:v>
                </c:pt>
                <c:pt idx="308">
                  <c:v>1.67E-7</c:v>
                </c:pt>
                <c:pt idx="309">
                  <c:v>1.67E-7</c:v>
                </c:pt>
                <c:pt idx="310">
                  <c:v>1.67E-7</c:v>
                </c:pt>
                <c:pt idx="311">
                  <c:v>1.67E-7</c:v>
                </c:pt>
                <c:pt idx="312">
                  <c:v>1.67E-7</c:v>
                </c:pt>
                <c:pt idx="313">
                  <c:v>1.67E-7</c:v>
                </c:pt>
                <c:pt idx="314">
                  <c:v>1.67E-7</c:v>
                </c:pt>
                <c:pt idx="315">
                  <c:v>1.67E-7</c:v>
                </c:pt>
                <c:pt idx="316">
                  <c:v>1.67E-7</c:v>
                </c:pt>
                <c:pt idx="317">
                  <c:v>1.67E-7</c:v>
                </c:pt>
                <c:pt idx="318">
                  <c:v>1.67E-7</c:v>
                </c:pt>
                <c:pt idx="319">
                  <c:v>1.67E-7</c:v>
                </c:pt>
                <c:pt idx="320">
                  <c:v>1.67E-7</c:v>
                </c:pt>
                <c:pt idx="321">
                  <c:v>1.67E-7</c:v>
                </c:pt>
                <c:pt idx="322">
                  <c:v>1.67E-7</c:v>
                </c:pt>
                <c:pt idx="323">
                  <c:v>1.67E-7</c:v>
                </c:pt>
                <c:pt idx="324">
                  <c:v>1.67E-7</c:v>
                </c:pt>
                <c:pt idx="325">
                  <c:v>1.67E-7</c:v>
                </c:pt>
                <c:pt idx="326">
                  <c:v>1.67E-7</c:v>
                </c:pt>
                <c:pt idx="327">
                  <c:v>1.67E-7</c:v>
                </c:pt>
                <c:pt idx="328">
                  <c:v>1.67E-7</c:v>
                </c:pt>
                <c:pt idx="329">
                  <c:v>1.67E-7</c:v>
                </c:pt>
                <c:pt idx="330">
                  <c:v>1.67E-7</c:v>
                </c:pt>
                <c:pt idx="331">
                  <c:v>1.67E-7</c:v>
                </c:pt>
                <c:pt idx="332">
                  <c:v>1.67E-7</c:v>
                </c:pt>
                <c:pt idx="333">
                  <c:v>1.67E-7</c:v>
                </c:pt>
                <c:pt idx="334">
                  <c:v>1.67E-7</c:v>
                </c:pt>
                <c:pt idx="335">
                  <c:v>1.67E-7</c:v>
                </c:pt>
                <c:pt idx="336">
                  <c:v>1.67E-7</c:v>
                </c:pt>
                <c:pt idx="337">
                  <c:v>1.67E-7</c:v>
                </c:pt>
                <c:pt idx="338">
                  <c:v>1.67E-7</c:v>
                </c:pt>
                <c:pt idx="339">
                  <c:v>1.67E-7</c:v>
                </c:pt>
                <c:pt idx="340">
                  <c:v>1.67E-7</c:v>
                </c:pt>
                <c:pt idx="341">
                  <c:v>1.67E-7</c:v>
                </c:pt>
                <c:pt idx="342">
                  <c:v>1.67E-7</c:v>
                </c:pt>
                <c:pt idx="343">
                  <c:v>1.67E-7</c:v>
                </c:pt>
                <c:pt idx="344">
                  <c:v>1.67E-7</c:v>
                </c:pt>
                <c:pt idx="345">
                  <c:v>1.67E-7</c:v>
                </c:pt>
                <c:pt idx="346">
                  <c:v>1.67E-7</c:v>
                </c:pt>
                <c:pt idx="347">
                  <c:v>1.67E-7</c:v>
                </c:pt>
                <c:pt idx="348">
                  <c:v>1.67E-7</c:v>
                </c:pt>
                <c:pt idx="349">
                  <c:v>1.67E-7</c:v>
                </c:pt>
                <c:pt idx="350">
                  <c:v>1.67E-7</c:v>
                </c:pt>
                <c:pt idx="351">
                  <c:v>1.67E-7</c:v>
                </c:pt>
                <c:pt idx="352">
                  <c:v>1.67E-7</c:v>
                </c:pt>
                <c:pt idx="353">
                  <c:v>1.67E-7</c:v>
                </c:pt>
                <c:pt idx="354">
                  <c:v>1.67E-7</c:v>
                </c:pt>
                <c:pt idx="355">
                  <c:v>1.67E-7</c:v>
                </c:pt>
                <c:pt idx="356">
                  <c:v>1.67E-7</c:v>
                </c:pt>
                <c:pt idx="357">
                  <c:v>1.67E-7</c:v>
                </c:pt>
                <c:pt idx="358">
                  <c:v>1.67E-7</c:v>
                </c:pt>
                <c:pt idx="359">
                  <c:v>1.67E-7</c:v>
                </c:pt>
                <c:pt idx="360">
                  <c:v>1.67E-7</c:v>
                </c:pt>
                <c:pt idx="361">
                  <c:v>1.67E-7</c:v>
                </c:pt>
                <c:pt idx="362">
                  <c:v>1.6710000000000001E-7</c:v>
                </c:pt>
                <c:pt idx="363">
                  <c:v>1.6710000000000001E-7</c:v>
                </c:pt>
                <c:pt idx="364">
                  <c:v>1.6710000000000001E-7</c:v>
                </c:pt>
                <c:pt idx="365">
                  <c:v>1.6710000000000001E-7</c:v>
                </c:pt>
                <c:pt idx="366">
                  <c:v>1.6710000000000001E-7</c:v>
                </c:pt>
                <c:pt idx="367">
                  <c:v>1.6710000000000001E-7</c:v>
                </c:pt>
                <c:pt idx="368">
                  <c:v>1.6710000000000001E-7</c:v>
                </c:pt>
                <c:pt idx="369">
                  <c:v>1.6710000000000001E-7</c:v>
                </c:pt>
                <c:pt idx="370">
                  <c:v>1.6710000000000001E-7</c:v>
                </c:pt>
                <c:pt idx="371">
                  <c:v>1.6710000000000001E-7</c:v>
                </c:pt>
                <c:pt idx="372">
                  <c:v>1.6710000000000001E-7</c:v>
                </c:pt>
                <c:pt idx="373">
                  <c:v>1.6710000000000001E-7</c:v>
                </c:pt>
                <c:pt idx="374">
                  <c:v>1.6710000000000001E-7</c:v>
                </c:pt>
                <c:pt idx="375">
                  <c:v>1.6710000000000001E-7</c:v>
                </c:pt>
                <c:pt idx="376">
                  <c:v>1.6710000000000001E-7</c:v>
                </c:pt>
                <c:pt idx="377">
                  <c:v>1.6710000000000001E-7</c:v>
                </c:pt>
                <c:pt idx="378">
                  <c:v>1.6710000000000001E-7</c:v>
                </c:pt>
                <c:pt idx="379">
                  <c:v>1.6710000000000001E-7</c:v>
                </c:pt>
                <c:pt idx="380">
                  <c:v>1.6710000000000001E-7</c:v>
                </c:pt>
                <c:pt idx="381">
                  <c:v>1.6710000000000001E-7</c:v>
                </c:pt>
                <c:pt idx="382">
                  <c:v>1.6710000000000001E-7</c:v>
                </c:pt>
                <c:pt idx="383">
                  <c:v>1.6710000000000001E-7</c:v>
                </c:pt>
                <c:pt idx="384">
                  <c:v>1.6710000000000001E-7</c:v>
                </c:pt>
                <c:pt idx="385">
                  <c:v>1.6710000000000001E-7</c:v>
                </c:pt>
                <c:pt idx="386">
                  <c:v>1.6710000000000001E-7</c:v>
                </c:pt>
                <c:pt idx="387">
                  <c:v>1.6710000000000001E-7</c:v>
                </c:pt>
                <c:pt idx="388">
                  <c:v>1.6710000000000001E-7</c:v>
                </c:pt>
                <c:pt idx="389">
                  <c:v>1.6710000000000001E-7</c:v>
                </c:pt>
                <c:pt idx="390">
                  <c:v>1.6710000000000001E-7</c:v>
                </c:pt>
                <c:pt idx="391">
                  <c:v>1.6710000000000001E-7</c:v>
                </c:pt>
                <c:pt idx="392">
                  <c:v>1.6710000000000001E-7</c:v>
                </c:pt>
                <c:pt idx="393">
                  <c:v>1.6710000000000001E-7</c:v>
                </c:pt>
                <c:pt idx="394">
                  <c:v>1.6710000000000001E-7</c:v>
                </c:pt>
                <c:pt idx="395">
                  <c:v>1.6710000000000001E-7</c:v>
                </c:pt>
                <c:pt idx="396">
                  <c:v>1.6710000000000001E-7</c:v>
                </c:pt>
                <c:pt idx="397">
                  <c:v>1.6710000000000001E-7</c:v>
                </c:pt>
                <c:pt idx="398">
                  <c:v>1.6710000000000001E-7</c:v>
                </c:pt>
                <c:pt idx="399">
                  <c:v>1.6710000000000001E-7</c:v>
                </c:pt>
                <c:pt idx="400">
                  <c:v>1.6710000000000001E-7</c:v>
                </c:pt>
                <c:pt idx="401">
                  <c:v>1.6710000000000001E-7</c:v>
                </c:pt>
                <c:pt idx="402">
                  <c:v>1.6710000000000001E-7</c:v>
                </c:pt>
                <c:pt idx="403">
                  <c:v>1.6710000000000001E-7</c:v>
                </c:pt>
                <c:pt idx="404">
                  <c:v>1.6710000000000001E-7</c:v>
                </c:pt>
                <c:pt idx="405">
                  <c:v>1.6710000000000001E-7</c:v>
                </c:pt>
                <c:pt idx="406">
                  <c:v>1.6710000000000001E-7</c:v>
                </c:pt>
                <c:pt idx="407">
                  <c:v>1.6710000000000001E-7</c:v>
                </c:pt>
                <c:pt idx="408">
                  <c:v>1.6710000000000001E-7</c:v>
                </c:pt>
                <c:pt idx="409">
                  <c:v>1.6710000000000001E-7</c:v>
                </c:pt>
                <c:pt idx="410">
                  <c:v>1.6710000000000001E-7</c:v>
                </c:pt>
                <c:pt idx="411">
                  <c:v>1.6710000000000001E-7</c:v>
                </c:pt>
                <c:pt idx="412">
                  <c:v>1.6710000000000001E-7</c:v>
                </c:pt>
                <c:pt idx="413">
                  <c:v>1.6710000000000001E-7</c:v>
                </c:pt>
                <c:pt idx="414">
                  <c:v>1.6710000000000001E-7</c:v>
                </c:pt>
                <c:pt idx="415">
                  <c:v>1.6710000000000001E-7</c:v>
                </c:pt>
                <c:pt idx="416">
                  <c:v>1.6710000000000001E-7</c:v>
                </c:pt>
                <c:pt idx="417">
                  <c:v>1.6710000000000001E-7</c:v>
                </c:pt>
                <c:pt idx="418">
                  <c:v>1.6710000000000001E-7</c:v>
                </c:pt>
                <c:pt idx="419">
                  <c:v>1.6710000000000001E-7</c:v>
                </c:pt>
                <c:pt idx="420">
                  <c:v>1.6710000000000001E-7</c:v>
                </c:pt>
                <c:pt idx="421">
                  <c:v>1.6710000000000001E-7</c:v>
                </c:pt>
                <c:pt idx="422">
                  <c:v>1.6710000000000001E-7</c:v>
                </c:pt>
                <c:pt idx="423">
                  <c:v>1.6710000000000001E-7</c:v>
                </c:pt>
                <c:pt idx="424">
                  <c:v>1.6710000000000001E-7</c:v>
                </c:pt>
                <c:pt idx="425">
                  <c:v>1.6710000000000001E-7</c:v>
                </c:pt>
                <c:pt idx="426">
                  <c:v>1.6710000000000001E-7</c:v>
                </c:pt>
                <c:pt idx="427">
                  <c:v>1.6710000000000001E-7</c:v>
                </c:pt>
                <c:pt idx="428">
                  <c:v>1.6710000000000001E-7</c:v>
                </c:pt>
                <c:pt idx="429">
                  <c:v>1.6710000000000001E-7</c:v>
                </c:pt>
                <c:pt idx="430">
                  <c:v>1.6710000000000001E-7</c:v>
                </c:pt>
                <c:pt idx="431">
                  <c:v>1.6710000000000001E-7</c:v>
                </c:pt>
                <c:pt idx="432">
                  <c:v>1.6710000000000001E-7</c:v>
                </c:pt>
                <c:pt idx="433">
                  <c:v>1.6710000000000001E-7</c:v>
                </c:pt>
                <c:pt idx="434">
                  <c:v>1.6710000000000001E-7</c:v>
                </c:pt>
                <c:pt idx="435">
                  <c:v>1.6710000000000001E-7</c:v>
                </c:pt>
                <c:pt idx="436">
                  <c:v>1.6710000000000001E-7</c:v>
                </c:pt>
                <c:pt idx="437">
                  <c:v>1.6710000000000001E-7</c:v>
                </c:pt>
                <c:pt idx="438">
                  <c:v>1.6710000000000001E-7</c:v>
                </c:pt>
                <c:pt idx="439">
                  <c:v>1.6710000000000001E-7</c:v>
                </c:pt>
                <c:pt idx="440">
                  <c:v>1.6710000000000001E-7</c:v>
                </c:pt>
                <c:pt idx="441">
                  <c:v>1.6710000000000001E-7</c:v>
                </c:pt>
                <c:pt idx="442">
                  <c:v>1.6710000000000001E-7</c:v>
                </c:pt>
                <c:pt idx="443">
                  <c:v>1.6710000000000001E-7</c:v>
                </c:pt>
                <c:pt idx="444">
                  <c:v>1.6710000000000001E-7</c:v>
                </c:pt>
                <c:pt idx="445">
                  <c:v>1.6710000000000001E-7</c:v>
                </c:pt>
                <c:pt idx="446">
                  <c:v>1.6710000000000001E-7</c:v>
                </c:pt>
                <c:pt idx="447">
                  <c:v>1.6710000000000001E-7</c:v>
                </c:pt>
                <c:pt idx="448">
                  <c:v>1.6710000000000001E-7</c:v>
                </c:pt>
                <c:pt idx="449">
                  <c:v>1.6710000000000001E-7</c:v>
                </c:pt>
                <c:pt idx="450">
                  <c:v>1.6710000000000001E-7</c:v>
                </c:pt>
                <c:pt idx="451">
                  <c:v>1.6710000000000001E-7</c:v>
                </c:pt>
                <c:pt idx="452">
                  <c:v>1.6710000000000001E-7</c:v>
                </c:pt>
                <c:pt idx="453">
                  <c:v>1.6710000000000001E-7</c:v>
                </c:pt>
                <c:pt idx="454">
                  <c:v>1.6710000000000001E-7</c:v>
                </c:pt>
                <c:pt idx="455">
                  <c:v>1.6710000000000001E-7</c:v>
                </c:pt>
                <c:pt idx="456">
                  <c:v>1.6710000000000001E-7</c:v>
                </c:pt>
                <c:pt idx="457">
                  <c:v>1.6710000000000001E-7</c:v>
                </c:pt>
                <c:pt idx="458">
                  <c:v>1.6710000000000001E-7</c:v>
                </c:pt>
                <c:pt idx="459">
                  <c:v>1.6710000000000001E-7</c:v>
                </c:pt>
                <c:pt idx="460">
                  <c:v>1.6710000000000001E-7</c:v>
                </c:pt>
                <c:pt idx="461">
                  <c:v>1.6710000000000001E-7</c:v>
                </c:pt>
                <c:pt idx="462">
                  <c:v>1.6710000000000001E-7</c:v>
                </c:pt>
                <c:pt idx="463">
                  <c:v>1.6710000000000001E-7</c:v>
                </c:pt>
                <c:pt idx="464">
                  <c:v>1.6710000000000001E-7</c:v>
                </c:pt>
                <c:pt idx="465">
                  <c:v>1.6710000000000001E-7</c:v>
                </c:pt>
                <c:pt idx="466">
                  <c:v>1.6710000000000001E-7</c:v>
                </c:pt>
                <c:pt idx="467">
                  <c:v>1.6710000000000001E-7</c:v>
                </c:pt>
                <c:pt idx="468">
                  <c:v>1.6710000000000001E-7</c:v>
                </c:pt>
                <c:pt idx="469">
                  <c:v>1.6710000000000001E-7</c:v>
                </c:pt>
                <c:pt idx="470">
                  <c:v>1.6710000000000001E-7</c:v>
                </c:pt>
                <c:pt idx="471">
                  <c:v>1.6710000000000001E-7</c:v>
                </c:pt>
                <c:pt idx="472">
                  <c:v>1.6710000000000001E-7</c:v>
                </c:pt>
                <c:pt idx="473">
                  <c:v>1.6710000000000001E-7</c:v>
                </c:pt>
                <c:pt idx="474">
                  <c:v>1.6710000000000001E-7</c:v>
                </c:pt>
                <c:pt idx="475">
                  <c:v>1.6710000000000001E-7</c:v>
                </c:pt>
                <c:pt idx="476">
                  <c:v>1.6710000000000001E-7</c:v>
                </c:pt>
                <c:pt idx="477">
                  <c:v>1.6710000000000001E-7</c:v>
                </c:pt>
                <c:pt idx="478">
                  <c:v>1.6710000000000001E-7</c:v>
                </c:pt>
                <c:pt idx="479">
                  <c:v>1.6710000000000001E-7</c:v>
                </c:pt>
                <c:pt idx="480">
                  <c:v>1.6710000000000001E-7</c:v>
                </c:pt>
                <c:pt idx="481">
                  <c:v>1.6710000000000001E-7</c:v>
                </c:pt>
                <c:pt idx="482">
                  <c:v>1.6710000000000001E-7</c:v>
                </c:pt>
                <c:pt idx="483">
                  <c:v>1.6710000000000001E-7</c:v>
                </c:pt>
                <c:pt idx="484">
                  <c:v>1.6710000000000001E-7</c:v>
                </c:pt>
                <c:pt idx="485">
                  <c:v>1.6710000000000001E-7</c:v>
                </c:pt>
                <c:pt idx="486">
                  <c:v>1.6710000000000001E-7</c:v>
                </c:pt>
                <c:pt idx="487">
                  <c:v>1.6710000000000001E-7</c:v>
                </c:pt>
                <c:pt idx="488">
                  <c:v>1.6710000000000001E-7</c:v>
                </c:pt>
                <c:pt idx="489">
                  <c:v>1.6710000000000001E-7</c:v>
                </c:pt>
                <c:pt idx="490">
                  <c:v>1.6710000000000001E-7</c:v>
                </c:pt>
                <c:pt idx="491">
                  <c:v>1.6710000000000001E-7</c:v>
                </c:pt>
                <c:pt idx="492">
                  <c:v>1.6710000000000001E-7</c:v>
                </c:pt>
                <c:pt idx="493">
                  <c:v>1.6710000000000001E-7</c:v>
                </c:pt>
                <c:pt idx="494">
                  <c:v>1.6710000000000001E-7</c:v>
                </c:pt>
                <c:pt idx="495">
                  <c:v>1.6710000000000001E-7</c:v>
                </c:pt>
                <c:pt idx="496">
                  <c:v>1.6710000000000001E-7</c:v>
                </c:pt>
                <c:pt idx="497">
                  <c:v>1.6710000000000001E-7</c:v>
                </c:pt>
                <c:pt idx="498">
                  <c:v>1.6710000000000001E-7</c:v>
                </c:pt>
                <c:pt idx="499">
                  <c:v>1.6710000000000001E-7</c:v>
                </c:pt>
                <c:pt idx="500">
                  <c:v>1.6710000000000001E-7</c:v>
                </c:pt>
                <c:pt idx="501">
                  <c:v>1.6710000000000001E-7</c:v>
                </c:pt>
                <c:pt idx="502">
                  <c:v>1.6710000000000001E-7</c:v>
                </c:pt>
                <c:pt idx="503">
                  <c:v>1.6710000000000001E-7</c:v>
                </c:pt>
                <c:pt idx="504">
                  <c:v>1.6710000000000001E-7</c:v>
                </c:pt>
                <c:pt idx="505">
                  <c:v>1.6710000000000001E-7</c:v>
                </c:pt>
                <c:pt idx="506">
                  <c:v>1.6710000000000001E-7</c:v>
                </c:pt>
                <c:pt idx="507">
                  <c:v>1.6710000000000001E-7</c:v>
                </c:pt>
                <c:pt idx="508">
                  <c:v>1.6710000000000001E-7</c:v>
                </c:pt>
                <c:pt idx="509">
                  <c:v>1.6710000000000001E-7</c:v>
                </c:pt>
                <c:pt idx="510">
                  <c:v>1.6710000000000001E-7</c:v>
                </c:pt>
                <c:pt idx="511">
                  <c:v>1.6710000000000001E-7</c:v>
                </c:pt>
                <c:pt idx="512">
                  <c:v>1.6710000000000001E-7</c:v>
                </c:pt>
                <c:pt idx="513">
                  <c:v>1.6710000000000001E-7</c:v>
                </c:pt>
                <c:pt idx="514">
                  <c:v>1.6710000000000001E-7</c:v>
                </c:pt>
                <c:pt idx="515">
                  <c:v>1.6710000000000001E-7</c:v>
                </c:pt>
                <c:pt idx="516">
                  <c:v>1.6710000000000001E-7</c:v>
                </c:pt>
                <c:pt idx="517">
                  <c:v>1.6710000000000001E-7</c:v>
                </c:pt>
                <c:pt idx="518">
                  <c:v>1.6710000000000001E-7</c:v>
                </c:pt>
                <c:pt idx="519">
                  <c:v>1.6710000000000001E-7</c:v>
                </c:pt>
                <c:pt idx="520">
                  <c:v>1.6710000000000001E-7</c:v>
                </c:pt>
                <c:pt idx="521">
                  <c:v>1.6710000000000001E-7</c:v>
                </c:pt>
                <c:pt idx="522">
                  <c:v>1.6710000000000001E-7</c:v>
                </c:pt>
                <c:pt idx="523">
                  <c:v>1.6710000000000001E-7</c:v>
                </c:pt>
                <c:pt idx="524">
                  <c:v>1.6710000000000001E-7</c:v>
                </c:pt>
                <c:pt idx="525">
                  <c:v>1.6710000000000001E-7</c:v>
                </c:pt>
                <c:pt idx="526">
                  <c:v>1.6710000000000001E-7</c:v>
                </c:pt>
                <c:pt idx="527">
                  <c:v>1.6710000000000001E-7</c:v>
                </c:pt>
                <c:pt idx="528">
                  <c:v>1.6710000000000001E-7</c:v>
                </c:pt>
                <c:pt idx="529">
                  <c:v>1.6710000000000001E-7</c:v>
                </c:pt>
                <c:pt idx="530">
                  <c:v>1.6710000000000001E-7</c:v>
                </c:pt>
                <c:pt idx="531">
                  <c:v>1.6710000000000001E-7</c:v>
                </c:pt>
                <c:pt idx="532">
                  <c:v>1.6710000000000001E-7</c:v>
                </c:pt>
                <c:pt idx="533">
                  <c:v>1.6710000000000001E-7</c:v>
                </c:pt>
                <c:pt idx="534">
                  <c:v>1.6710000000000001E-7</c:v>
                </c:pt>
                <c:pt idx="535">
                  <c:v>1.6710000000000001E-7</c:v>
                </c:pt>
                <c:pt idx="536">
                  <c:v>1.6710000000000001E-7</c:v>
                </c:pt>
                <c:pt idx="537">
                  <c:v>1.6710000000000001E-7</c:v>
                </c:pt>
                <c:pt idx="538">
                  <c:v>1.6710000000000001E-7</c:v>
                </c:pt>
                <c:pt idx="539">
                  <c:v>1.6710000000000001E-7</c:v>
                </c:pt>
                <c:pt idx="540">
                  <c:v>1.6710000000000001E-7</c:v>
                </c:pt>
                <c:pt idx="541">
                  <c:v>1.6710000000000001E-7</c:v>
                </c:pt>
                <c:pt idx="542">
                  <c:v>1.6710000000000001E-7</c:v>
                </c:pt>
                <c:pt idx="543">
                  <c:v>1.6710000000000001E-7</c:v>
                </c:pt>
                <c:pt idx="544">
                  <c:v>1.6710000000000001E-7</c:v>
                </c:pt>
                <c:pt idx="545">
                  <c:v>1.6710000000000001E-7</c:v>
                </c:pt>
                <c:pt idx="546">
                  <c:v>1.6710000000000001E-7</c:v>
                </c:pt>
                <c:pt idx="547">
                  <c:v>1.6710000000000001E-7</c:v>
                </c:pt>
                <c:pt idx="548">
                  <c:v>1.6710000000000001E-7</c:v>
                </c:pt>
                <c:pt idx="549">
                  <c:v>1.6710000000000001E-7</c:v>
                </c:pt>
                <c:pt idx="550">
                  <c:v>1.6710000000000001E-7</c:v>
                </c:pt>
                <c:pt idx="551">
                  <c:v>1.6710000000000001E-7</c:v>
                </c:pt>
                <c:pt idx="552">
                  <c:v>1.6710000000000001E-7</c:v>
                </c:pt>
                <c:pt idx="553">
                  <c:v>1.6710000000000001E-7</c:v>
                </c:pt>
                <c:pt idx="554">
                  <c:v>1.6710000000000001E-7</c:v>
                </c:pt>
                <c:pt idx="555">
                  <c:v>1.6710000000000001E-7</c:v>
                </c:pt>
                <c:pt idx="556">
                  <c:v>1.6710000000000001E-7</c:v>
                </c:pt>
                <c:pt idx="557">
                  <c:v>1.6710000000000001E-7</c:v>
                </c:pt>
                <c:pt idx="558">
                  <c:v>1.6710000000000001E-7</c:v>
                </c:pt>
                <c:pt idx="559">
                  <c:v>1.6710000000000001E-7</c:v>
                </c:pt>
                <c:pt idx="560">
                  <c:v>1.6710000000000001E-7</c:v>
                </c:pt>
                <c:pt idx="561">
                  <c:v>1.6710000000000001E-7</c:v>
                </c:pt>
                <c:pt idx="562">
                  <c:v>1.6710000000000001E-7</c:v>
                </c:pt>
                <c:pt idx="563">
                  <c:v>1.6710000000000001E-7</c:v>
                </c:pt>
                <c:pt idx="564">
                  <c:v>1.6710000000000001E-7</c:v>
                </c:pt>
                <c:pt idx="565">
                  <c:v>1.6710000000000001E-7</c:v>
                </c:pt>
                <c:pt idx="566">
                  <c:v>1.6710000000000001E-7</c:v>
                </c:pt>
                <c:pt idx="567">
                  <c:v>1.6710000000000001E-7</c:v>
                </c:pt>
                <c:pt idx="568">
                  <c:v>1.6710000000000001E-7</c:v>
                </c:pt>
                <c:pt idx="569">
                  <c:v>1.6710000000000001E-7</c:v>
                </c:pt>
                <c:pt idx="570">
                  <c:v>1.6710000000000001E-7</c:v>
                </c:pt>
                <c:pt idx="571">
                  <c:v>1.6710000000000001E-7</c:v>
                </c:pt>
                <c:pt idx="572">
                  <c:v>1.6710000000000001E-7</c:v>
                </c:pt>
                <c:pt idx="573">
                  <c:v>1.6710000000000001E-7</c:v>
                </c:pt>
                <c:pt idx="574">
                  <c:v>1.6710000000000001E-7</c:v>
                </c:pt>
                <c:pt idx="575">
                  <c:v>1.6710000000000001E-7</c:v>
                </c:pt>
                <c:pt idx="576">
                  <c:v>1.6710000000000001E-7</c:v>
                </c:pt>
                <c:pt idx="577">
                  <c:v>1.6710000000000001E-7</c:v>
                </c:pt>
                <c:pt idx="578">
                  <c:v>1.6710000000000001E-7</c:v>
                </c:pt>
                <c:pt idx="579">
                  <c:v>1.6710000000000001E-7</c:v>
                </c:pt>
                <c:pt idx="580">
                  <c:v>1.6710000000000001E-7</c:v>
                </c:pt>
                <c:pt idx="581">
                  <c:v>1.6710000000000001E-7</c:v>
                </c:pt>
                <c:pt idx="582">
                  <c:v>1.6710000000000001E-7</c:v>
                </c:pt>
                <c:pt idx="583">
                  <c:v>1.6710000000000001E-7</c:v>
                </c:pt>
                <c:pt idx="584">
                  <c:v>1.6710000000000001E-7</c:v>
                </c:pt>
                <c:pt idx="585">
                  <c:v>1.6710000000000001E-7</c:v>
                </c:pt>
                <c:pt idx="586">
                  <c:v>1.6710000000000001E-7</c:v>
                </c:pt>
                <c:pt idx="587">
                  <c:v>1.6710000000000001E-7</c:v>
                </c:pt>
                <c:pt idx="588">
                  <c:v>1.6710000000000001E-7</c:v>
                </c:pt>
                <c:pt idx="589">
                  <c:v>1.6710000000000001E-7</c:v>
                </c:pt>
                <c:pt idx="590">
                  <c:v>1.6710000000000001E-7</c:v>
                </c:pt>
                <c:pt idx="591">
                  <c:v>1.6710000000000001E-7</c:v>
                </c:pt>
                <c:pt idx="592">
                  <c:v>1.6710000000000001E-7</c:v>
                </c:pt>
                <c:pt idx="593">
                  <c:v>1.6710000000000001E-7</c:v>
                </c:pt>
                <c:pt idx="594">
                  <c:v>1.6710000000000001E-7</c:v>
                </c:pt>
                <c:pt idx="595">
                  <c:v>1.6710000000000001E-7</c:v>
                </c:pt>
                <c:pt idx="596">
                  <c:v>1.6710000000000001E-7</c:v>
                </c:pt>
                <c:pt idx="597">
                  <c:v>1.6710000000000001E-7</c:v>
                </c:pt>
                <c:pt idx="598">
                  <c:v>1.6710000000000001E-7</c:v>
                </c:pt>
                <c:pt idx="599">
                  <c:v>1.6710000000000001E-7</c:v>
                </c:pt>
                <c:pt idx="600">
                  <c:v>1.6710000000000001E-7</c:v>
                </c:pt>
                <c:pt idx="601">
                  <c:v>1.6710000000000001E-7</c:v>
                </c:pt>
                <c:pt idx="602">
                  <c:v>1.6710000000000001E-7</c:v>
                </c:pt>
                <c:pt idx="603">
                  <c:v>1.6710000000000001E-7</c:v>
                </c:pt>
                <c:pt idx="604">
                  <c:v>1.6710000000000001E-7</c:v>
                </c:pt>
                <c:pt idx="605">
                  <c:v>1.6710000000000001E-7</c:v>
                </c:pt>
                <c:pt idx="606">
                  <c:v>1.6710000000000001E-7</c:v>
                </c:pt>
                <c:pt idx="607">
                  <c:v>1.6710000000000001E-7</c:v>
                </c:pt>
                <c:pt idx="608">
                  <c:v>1.6710000000000001E-7</c:v>
                </c:pt>
                <c:pt idx="609">
                  <c:v>1.6710000000000001E-7</c:v>
                </c:pt>
                <c:pt idx="610">
                  <c:v>1.6710000000000001E-7</c:v>
                </c:pt>
                <c:pt idx="611">
                  <c:v>1.6710000000000001E-7</c:v>
                </c:pt>
                <c:pt idx="612">
                  <c:v>1.6710000000000001E-7</c:v>
                </c:pt>
                <c:pt idx="613">
                  <c:v>1.6710000000000001E-7</c:v>
                </c:pt>
                <c:pt idx="614">
                  <c:v>1.6710000000000001E-7</c:v>
                </c:pt>
                <c:pt idx="615">
                  <c:v>1.6710000000000001E-7</c:v>
                </c:pt>
                <c:pt idx="616">
                  <c:v>1.6710000000000001E-7</c:v>
                </c:pt>
                <c:pt idx="617">
                  <c:v>1.6710000000000001E-7</c:v>
                </c:pt>
                <c:pt idx="618">
                  <c:v>1.6710000000000001E-7</c:v>
                </c:pt>
                <c:pt idx="619">
                  <c:v>1.6710000000000001E-7</c:v>
                </c:pt>
                <c:pt idx="620">
                  <c:v>1.6710000000000001E-7</c:v>
                </c:pt>
                <c:pt idx="621">
                  <c:v>1.6710000000000001E-7</c:v>
                </c:pt>
                <c:pt idx="622">
                  <c:v>1.6710000000000001E-7</c:v>
                </c:pt>
                <c:pt idx="623">
                  <c:v>1.6710000000000001E-7</c:v>
                </c:pt>
                <c:pt idx="624">
                  <c:v>1.6710000000000001E-7</c:v>
                </c:pt>
                <c:pt idx="625">
                  <c:v>1.6710000000000001E-7</c:v>
                </c:pt>
                <c:pt idx="626">
                  <c:v>1.6710000000000001E-7</c:v>
                </c:pt>
                <c:pt idx="627">
                  <c:v>1.6710000000000001E-7</c:v>
                </c:pt>
                <c:pt idx="628">
                  <c:v>1.6710000000000001E-7</c:v>
                </c:pt>
                <c:pt idx="629">
                  <c:v>1.6710000000000001E-7</c:v>
                </c:pt>
                <c:pt idx="630">
                  <c:v>1.6710000000000001E-7</c:v>
                </c:pt>
                <c:pt idx="631">
                  <c:v>1.6710000000000001E-7</c:v>
                </c:pt>
                <c:pt idx="632">
                  <c:v>1.6710000000000001E-7</c:v>
                </c:pt>
                <c:pt idx="633">
                  <c:v>1.6710000000000001E-7</c:v>
                </c:pt>
                <c:pt idx="634">
                  <c:v>1.6710000000000001E-7</c:v>
                </c:pt>
                <c:pt idx="635">
                  <c:v>1.6710000000000001E-7</c:v>
                </c:pt>
                <c:pt idx="636">
                  <c:v>1.6710000000000001E-7</c:v>
                </c:pt>
                <c:pt idx="637">
                  <c:v>1.6710000000000001E-7</c:v>
                </c:pt>
                <c:pt idx="638">
                  <c:v>1.6710000000000001E-7</c:v>
                </c:pt>
                <c:pt idx="639">
                  <c:v>1.6710000000000001E-7</c:v>
                </c:pt>
                <c:pt idx="640">
                  <c:v>1.6710000000000001E-7</c:v>
                </c:pt>
                <c:pt idx="641">
                  <c:v>1.6710000000000001E-7</c:v>
                </c:pt>
                <c:pt idx="642">
                  <c:v>1.6710000000000001E-7</c:v>
                </c:pt>
                <c:pt idx="643">
                  <c:v>1.6710000000000001E-7</c:v>
                </c:pt>
                <c:pt idx="644">
                  <c:v>1.6710000000000001E-7</c:v>
                </c:pt>
                <c:pt idx="645">
                  <c:v>1.6710000000000001E-7</c:v>
                </c:pt>
                <c:pt idx="646">
                  <c:v>1.6710000000000001E-7</c:v>
                </c:pt>
                <c:pt idx="647">
                  <c:v>1.6710000000000001E-7</c:v>
                </c:pt>
                <c:pt idx="648">
                  <c:v>1.6710000000000001E-7</c:v>
                </c:pt>
                <c:pt idx="649">
                  <c:v>1.6710000000000001E-7</c:v>
                </c:pt>
                <c:pt idx="650">
                  <c:v>1.6710000000000001E-7</c:v>
                </c:pt>
                <c:pt idx="651">
                  <c:v>1.6710000000000001E-7</c:v>
                </c:pt>
                <c:pt idx="652">
                  <c:v>1.6710000000000001E-7</c:v>
                </c:pt>
                <c:pt idx="653">
                  <c:v>1.6710000000000001E-7</c:v>
                </c:pt>
                <c:pt idx="654">
                  <c:v>1.6710000000000001E-7</c:v>
                </c:pt>
                <c:pt idx="655">
                  <c:v>1.6710000000000001E-7</c:v>
                </c:pt>
                <c:pt idx="656">
                  <c:v>1.6710000000000001E-7</c:v>
                </c:pt>
                <c:pt idx="657">
                  <c:v>1.6710000000000001E-7</c:v>
                </c:pt>
                <c:pt idx="658">
                  <c:v>1.6710000000000001E-7</c:v>
                </c:pt>
                <c:pt idx="659">
                  <c:v>1.6710000000000001E-7</c:v>
                </c:pt>
                <c:pt idx="660">
                  <c:v>1.6710000000000001E-7</c:v>
                </c:pt>
                <c:pt idx="661">
                  <c:v>1.6710000000000001E-7</c:v>
                </c:pt>
                <c:pt idx="662">
                  <c:v>1.6710000000000001E-7</c:v>
                </c:pt>
                <c:pt idx="663">
                  <c:v>1.6710000000000001E-7</c:v>
                </c:pt>
                <c:pt idx="664">
                  <c:v>1.6710000000000001E-7</c:v>
                </c:pt>
                <c:pt idx="665">
                  <c:v>1.6710000000000001E-7</c:v>
                </c:pt>
                <c:pt idx="666">
                  <c:v>1.6710000000000001E-7</c:v>
                </c:pt>
                <c:pt idx="667">
                  <c:v>1.6710000000000001E-7</c:v>
                </c:pt>
                <c:pt idx="668">
                  <c:v>1.6710000000000001E-7</c:v>
                </c:pt>
                <c:pt idx="669">
                  <c:v>1.6710000000000001E-7</c:v>
                </c:pt>
                <c:pt idx="670">
                  <c:v>1.6710000000000001E-7</c:v>
                </c:pt>
                <c:pt idx="671">
                  <c:v>1.6710000000000001E-7</c:v>
                </c:pt>
                <c:pt idx="672">
                  <c:v>1.6710000000000001E-7</c:v>
                </c:pt>
                <c:pt idx="673">
                  <c:v>1.6710000000000001E-7</c:v>
                </c:pt>
                <c:pt idx="674">
                  <c:v>1.6710000000000001E-7</c:v>
                </c:pt>
                <c:pt idx="675">
                  <c:v>1.6710000000000001E-7</c:v>
                </c:pt>
                <c:pt idx="676">
                  <c:v>1.6710000000000001E-7</c:v>
                </c:pt>
                <c:pt idx="677">
                  <c:v>1.6710000000000001E-7</c:v>
                </c:pt>
                <c:pt idx="678">
                  <c:v>1.6710000000000001E-7</c:v>
                </c:pt>
                <c:pt idx="679">
                  <c:v>1.6710000000000001E-7</c:v>
                </c:pt>
                <c:pt idx="680">
                  <c:v>1.6710000000000001E-7</c:v>
                </c:pt>
                <c:pt idx="681">
                  <c:v>1.6710000000000001E-7</c:v>
                </c:pt>
                <c:pt idx="682">
                  <c:v>1.6710000000000001E-7</c:v>
                </c:pt>
                <c:pt idx="683">
                  <c:v>1.6710000000000001E-7</c:v>
                </c:pt>
                <c:pt idx="684">
                  <c:v>1.6710000000000001E-7</c:v>
                </c:pt>
                <c:pt idx="685">
                  <c:v>1.6710000000000001E-7</c:v>
                </c:pt>
                <c:pt idx="686">
                  <c:v>1.6710000000000001E-7</c:v>
                </c:pt>
                <c:pt idx="687">
                  <c:v>1.6710000000000001E-7</c:v>
                </c:pt>
                <c:pt idx="688">
                  <c:v>1.6710000000000001E-7</c:v>
                </c:pt>
                <c:pt idx="689">
                  <c:v>1.6710000000000001E-7</c:v>
                </c:pt>
                <c:pt idx="690">
                  <c:v>1.6710000000000001E-7</c:v>
                </c:pt>
                <c:pt idx="691">
                  <c:v>1.6710000000000001E-7</c:v>
                </c:pt>
                <c:pt idx="692">
                  <c:v>1.6710000000000001E-7</c:v>
                </c:pt>
                <c:pt idx="693">
                  <c:v>1.6710000000000001E-7</c:v>
                </c:pt>
                <c:pt idx="694">
                  <c:v>1.6710000000000001E-7</c:v>
                </c:pt>
                <c:pt idx="695">
                  <c:v>1.6710000000000001E-7</c:v>
                </c:pt>
                <c:pt idx="696">
                  <c:v>1.6710000000000001E-7</c:v>
                </c:pt>
                <c:pt idx="697">
                  <c:v>1.6710000000000001E-7</c:v>
                </c:pt>
                <c:pt idx="698">
                  <c:v>1.6710000000000001E-7</c:v>
                </c:pt>
                <c:pt idx="699">
                  <c:v>1.6710000000000001E-7</c:v>
                </c:pt>
                <c:pt idx="700">
                  <c:v>1.6710000000000001E-7</c:v>
                </c:pt>
                <c:pt idx="701">
                  <c:v>1.6710000000000001E-7</c:v>
                </c:pt>
                <c:pt idx="702">
                  <c:v>1.6710000000000001E-7</c:v>
                </c:pt>
                <c:pt idx="703">
                  <c:v>1.6710000000000001E-7</c:v>
                </c:pt>
                <c:pt idx="704">
                  <c:v>1.6710000000000001E-7</c:v>
                </c:pt>
                <c:pt idx="705">
                  <c:v>1.6710000000000001E-7</c:v>
                </c:pt>
                <c:pt idx="706">
                  <c:v>1.6710000000000001E-7</c:v>
                </c:pt>
                <c:pt idx="707">
                  <c:v>1.6710000000000001E-7</c:v>
                </c:pt>
                <c:pt idx="708">
                  <c:v>1.6710000000000001E-7</c:v>
                </c:pt>
                <c:pt idx="709">
                  <c:v>1.6710000000000001E-7</c:v>
                </c:pt>
                <c:pt idx="710">
                  <c:v>1.6710000000000001E-7</c:v>
                </c:pt>
                <c:pt idx="711">
                  <c:v>1.6710000000000001E-7</c:v>
                </c:pt>
                <c:pt idx="712">
                  <c:v>1.6710000000000001E-7</c:v>
                </c:pt>
                <c:pt idx="713">
                  <c:v>1.6710000000000001E-7</c:v>
                </c:pt>
                <c:pt idx="714">
                  <c:v>1.6710000000000001E-7</c:v>
                </c:pt>
                <c:pt idx="715">
                  <c:v>1.6710000000000001E-7</c:v>
                </c:pt>
                <c:pt idx="716">
                  <c:v>1.6710000000000001E-7</c:v>
                </c:pt>
                <c:pt idx="717">
                  <c:v>1.6710000000000001E-7</c:v>
                </c:pt>
                <c:pt idx="718">
                  <c:v>1.6710000000000001E-7</c:v>
                </c:pt>
                <c:pt idx="719">
                  <c:v>1.6710000000000001E-7</c:v>
                </c:pt>
                <c:pt idx="720">
                  <c:v>1.6710000000000001E-7</c:v>
                </c:pt>
                <c:pt idx="721">
                  <c:v>1.6710000000000001E-7</c:v>
                </c:pt>
                <c:pt idx="722">
                  <c:v>1.6710000000000001E-7</c:v>
                </c:pt>
                <c:pt idx="723">
                  <c:v>1.6710000000000001E-7</c:v>
                </c:pt>
                <c:pt idx="724">
                  <c:v>1.6710000000000001E-7</c:v>
                </c:pt>
                <c:pt idx="725">
                  <c:v>1.6710000000000001E-7</c:v>
                </c:pt>
                <c:pt idx="726">
                  <c:v>1.6710000000000001E-7</c:v>
                </c:pt>
                <c:pt idx="727">
                  <c:v>1.6710000000000001E-7</c:v>
                </c:pt>
                <c:pt idx="728">
                  <c:v>1.6710000000000001E-7</c:v>
                </c:pt>
                <c:pt idx="729">
                  <c:v>1.6710000000000001E-7</c:v>
                </c:pt>
                <c:pt idx="730">
                  <c:v>1.6710000000000001E-7</c:v>
                </c:pt>
                <c:pt idx="731">
                  <c:v>1.6710000000000001E-7</c:v>
                </c:pt>
                <c:pt idx="732">
                  <c:v>1.6710000000000001E-7</c:v>
                </c:pt>
                <c:pt idx="733">
                  <c:v>1.6710000000000001E-7</c:v>
                </c:pt>
                <c:pt idx="734">
                  <c:v>1.6710000000000001E-7</c:v>
                </c:pt>
                <c:pt idx="735">
                  <c:v>1.6710000000000001E-7</c:v>
                </c:pt>
                <c:pt idx="736">
                  <c:v>1.6710000000000001E-7</c:v>
                </c:pt>
                <c:pt idx="737">
                  <c:v>1.6710000000000001E-7</c:v>
                </c:pt>
                <c:pt idx="738">
                  <c:v>1.6710000000000001E-7</c:v>
                </c:pt>
                <c:pt idx="739">
                  <c:v>1.6710000000000001E-7</c:v>
                </c:pt>
                <c:pt idx="740">
                  <c:v>1.6710000000000001E-7</c:v>
                </c:pt>
                <c:pt idx="741">
                  <c:v>1.6710000000000001E-7</c:v>
                </c:pt>
                <c:pt idx="742">
                  <c:v>1.6710000000000001E-7</c:v>
                </c:pt>
                <c:pt idx="743">
                  <c:v>1.6710000000000001E-7</c:v>
                </c:pt>
                <c:pt idx="744">
                  <c:v>1.6710000000000001E-7</c:v>
                </c:pt>
                <c:pt idx="745">
                  <c:v>1.6710000000000001E-7</c:v>
                </c:pt>
                <c:pt idx="746">
                  <c:v>1.6710000000000001E-7</c:v>
                </c:pt>
                <c:pt idx="747">
                  <c:v>1.6710000000000001E-7</c:v>
                </c:pt>
                <c:pt idx="748">
                  <c:v>1.6710000000000001E-7</c:v>
                </c:pt>
                <c:pt idx="749">
                  <c:v>1.6710000000000001E-7</c:v>
                </c:pt>
                <c:pt idx="750">
                  <c:v>1.6710000000000001E-7</c:v>
                </c:pt>
                <c:pt idx="751">
                  <c:v>1.6710000000000001E-7</c:v>
                </c:pt>
                <c:pt idx="752">
                  <c:v>1.6710000000000001E-7</c:v>
                </c:pt>
                <c:pt idx="753">
                  <c:v>1.6710000000000001E-7</c:v>
                </c:pt>
                <c:pt idx="754">
                  <c:v>1.6710000000000001E-7</c:v>
                </c:pt>
                <c:pt idx="755">
                  <c:v>1.6710000000000001E-7</c:v>
                </c:pt>
                <c:pt idx="756">
                  <c:v>1.6710000000000001E-7</c:v>
                </c:pt>
                <c:pt idx="757">
                  <c:v>1.6710000000000001E-7</c:v>
                </c:pt>
                <c:pt idx="758">
                  <c:v>1.6710000000000001E-7</c:v>
                </c:pt>
                <c:pt idx="759">
                  <c:v>1.6710000000000001E-7</c:v>
                </c:pt>
                <c:pt idx="760">
                  <c:v>1.6710000000000001E-7</c:v>
                </c:pt>
                <c:pt idx="761">
                  <c:v>1.6710000000000001E-7</c:v>
                </c:pt>
                <c:pt idx="762">
                  <c:v>1.6710000000000001E-7</c:v>
                </c:pt>
                <c:pt idx="763">
                  <c:v>1.6710000000000001E-7</c:v>
                </c:pt>
                <c:pt idx="764">
                  <c:v>1.6710000000000001E-7</c:v>
                </c:pt>
                <c:pt idx="765">
                  <c:v>1.6710000000000001E-7</c:v>
                </c:pt>
                <c:pt idx="766">
                  <c:v>1.6710000000000001E-7</c:v>
                </c:pt>
                <c:pt idx="767">
                  <c:v>1.6710000000000001E-7</c:v>
                </c:pt>
                <c:pt idx="768">
                  <c:v>1.6710000000000001E-7</c:v>
                </c:pt>
                <c:pt idx="769">
                  <c:v>1.6710000000000001E-7</c:v>
                </c:pt>
                <c:pt idx="770">
                  <c:v>1.6710000000000001E-7</c:v>
                </c:pt>
                <c:pt idx="771">
                  <c:v>1.6710000000000001E-7</c:v>
                </c:pt>
                <c:pt idx="772">
                  <c:v>1.6710000000000001E-7</c:v>
                </c:pt>
                <c:pt idx="773">
                  <c:v>1.6710000000000001E-7</c:v>
                </c:pt>
                <c:pt idx="774">
                  <c:v>1.6710000000000001E-7</c:v>
                </c:pt>
                <c:pt idx="775">
                  <c:v>1.6710000000000001E-7</c:v>
                </c:pt>
                <c:pt idx="776">
                  <c:v>1.6710000000000001E-7</c:v>
                </c:pt>
                <c:pt idx="777">
                  <c:v>1.6710000000000001E-7</c:v>
                </c:pt>
                <c:pt idx="778">
                  <c:v>1.6710000000000001E-7</c:v>
                </c:pt>
                <c:pt idx="779">
                  <c:v>1.6710000000000001E-7</c:v>
                </c:pt>
                <c:pt idx="780">
                  <c:v>1.6710000000000001E-7</c:v>
                </c:pt>
                <c:pt idx="781">
                  <c:v>1.6710000000000001E-7</c:v>
                </c:pt>
                <c:pt idx="782">
                  <c:v>1.6710000000000001E-7</c:v>
                </c:pt>
                <c:pt idx="783">
                  <c:v>1.6710000000000001E-7</c:v>
                </c:pt>
                <c:pt idx="784">
                  <c:v>1.6710000000000001E-7</c:v>
                </c:pt>
                <c:pt idx="785">
                  <c:v>1.6710000000000001E-7</c:v>
                </c:pt>
                <c:pt idx="786">
                  <c:v>1.6710000000000001E-7</c:v>
                </c:pt>
                <c:pt idx="787">
                  <c:v>1.6710000000000001E-7</c:v>
                </c:pt>
                <c:pt idx="788">
                  <c:v>1.6710000000000001E-7</c:v>
                </c:pt>
                <c:pt idx="789">
                  <c:v>1.6710000000000001E-7</c:v>
                </c:pt>
                <c:pt idx="790">
                  <c:v>1.6710000000000001E-7</c:v>
                </c:pt>
                <c:pt idx="791">
                  <c:v>1.6710000000000001E-7</c:v>
                </c:pt>
                <c:pt idx="792">
                  <c:v>1.6710000000000001E-7</c:v>
                </c:pt>
                <c:pt idx="793">
                  <c:v>1.6710000000000001E-7</c:v>
                </c:pt>
                <c:pt idx="794">
                  <c:v>1.6710000000000001E-7</c:v>
                </c:pt>
                <c:pt idx="795">
                  <c:v>1.6710000000000001E-7</c:v>
                </c:pt>
                <c:pt idx="796">
                  <c:v>1.6710000000000001E-7</c:v>
                </c:pt>
                <c:pt idx="797">
                  <c:v>1.6710000000000001E-7</c:v>
                </c:pt>
                <c:pt idx="798">
                  <c:v>1.6710000000000001E-7</c:v>
                </c:pt>
                <c:pt idx="799">
                  <c:v>1.6710000000000001E-7</c:v>
                </c:pt>
                <c:pt idx="800">
                  <c:v>1.6710000000000001E-7</c:v>
                </c:pt>
                <c:pt idx="801">
                  <c:v>1.6710000000000001E-7</c:v>
                </c:pt>
                <c:pt idx="802">
                  <c:v>1.6710000000000001E-7</c:v>
                </c:pt>
                <c:pt idx="803">
                  <c:v>1.6710000000000001E-7</c:v>
                </c:pt>
                <c:pt idx="804">
                  <c:v>1.6710000000000001E-7</c:v>
                </c:pt>
                <c:pt idx="805">
                  <c:v>1.6710000000000001E-7</c:v>
                </c:pt>
                <c:pt idx="806">
                  <c:v>1.6710000000000001E-7</c:v>
                </c:pt>
                <c:pt idx="807">
                  <c:v>1.6710000000000001E-7</c:v>
                </c:pt>
                <c:pt idx="808">
                  <c:v>1.6710000000000001E-7</c:v>
                </c:pt>
                <c:pt idx="809">
                  <c:v>1.6710000000000001E-7</c:v>
                </c:pt>
                <c:pt idx="810">
                  <c:v>1.6710000000000001E-7</c:v>
                </c:pt>
                <c:pt idx="811">
                  <c:v>1.6710000000000001E-7</c:v>
                </c:pt>
                <c:pt idx="812">
                  <c:v>1.6710000000000001E-7</c:v>
                </c:pt>
                <c:pt idx="813">
                  <c:v>1.6710000000000001E-7</c:v>
                </c:pt>
                <c:pt idx="814">
                  <c:v>1.6710000000000001E-7</c:v>
                </c:pt>
                <c:pt idx="815">
                  <c:v>1.6710000000000001E-7</c:v>
                </c:pt>
                <c:pt idx="816">
                  <c:v>1.6710000000000001E-7</c:v>
                </c:pt>
                <c:pt idx="817">
                  <c:v>1.6710000000000001E-7</c:v>
                </c:pt>
                <c:pt idx="818">
                  <c:v>1.6710000000000001E-7</c:v>
                </c:pt>
                <c:pt idx="819">
                  <c:v>1.6710000000000001E-7</c:v>
                </c:pt>
                <c:pt idx="820">
                  <c:v>1.6710000000000001E-7</c:v>
                </c:pt>
                <c:pt idx="821">
                  <c:v>1.6710000000000001E-7</c:v>
                </c:pt>
                <c:pt idx="822">
                  <c:v>1.6710000000000001E-7</c:v>
                </c:pt>
                <c:pt idx="823">
                  <c:v>1.6710000000000001E-7</c:v>
                </c:pt>
                <c:pt idx="824">
                  <c:v>1.6710000000000001E-7</c:v>
                </c:pt>
                <c:pt idx="825">
                  <c:v>1.6710000000000001E-7</c:v>
                </c:pt>
                <c:pt idx="826">
                  <c:v>1.6710000000000001E-7</c:v>
                </c:pt>
                <c:pt idx="827">
                  <c:v>1.6710000000000001E-7</c:v>
                </c:pt>
                <c:pt idx="828">
                  <c:v>1.6710000000000001E-7</c:v>
                </c:pt>
                <c:pt idx="829">
                  <c:v>1.6710000000000001E-7</c:v>
                </c:pt>
                <c:pt idx="830">
                  <c:v>1.6710000000000001E-7</c:v>
                </c:pt>
                <c:pt idx="831">
                  <c:v>1.6710000000000001E-7</c:v>
                </c:pt>
                <c:pt idx="832">
                  <c:v>1.6710000000000001E-7</c:v>
                </c:pt>
                <c:pt idx="833">
                  <c:v>1.6710000000000001E-7</c:v>
                </c:pt>
                <c:pt idx="834">
                  <c:v>1.6710000000000001E-7</c:v>
                </c:pt>
                <c:pt idx="835">
                  <c:v>1.6710000000000001E-7</c:v>
                </c:pt>
                <c:pt idx="836">
                  <c:v>1.6710000000000001E-7</c:v>
                </c:pt>
                <c:pt idx="837">
                  <c:v>1.6710000000000001E-7</c:v>
                </c:pt>
                <c:pt idx="838">
                  <c:v>1.6710000000000001E-7</c:v>
                </c:pt>
                <c:pt idx="839">
                  <c:v>1.6710000000000001E-7</c:v>
                </c:pt>
                <c:pt idx="840">
                  <c:v>1.6710000000000001E-7</c:v>
                </c:pt>
                <c:pt idx="841">
                  <c:v>1.6710000000000001E-7</c:v>
                </c:pt>
                <c:pt idx="842">
                  <c:v>1.6710000000000001E-7</c:v>
                </c:pt>
                <c:pt idx="843">
                  <c:v>1.6710000000000001E-7</c:v>
                </c:pt>
                <c:pt idx="844">
                  <c:v>1.6710000000000001E-7</c:v>
                </c:pt>
                <c:pt idx="845">
                  <c:v>1.6710000000000001E-7</c:v>
                </c:pt>
                <c:pt idx="846">
                  <c:v>1.6710000000000001E-7</c:v>
                </c:pt>
                <c:pt idx="847">
                  <c:v>1.6710000000000001E-7</c:v>
                </c:pt>
                <c:pt idx="848">
                  <c:v>1.6710000000000001E-7</c:v>
                </c:pt>
                <c:pt idx="849">
                  <c:v>1.6710000000000001E-7</c:v>
                </c:pt>
                <c:pt idx="850">
                  <c:v>1.6710000000000001E-7</c:v>
                </c:pt>
                <c:pt idx="851">
                  <c:v>1.6710000000000001E-7</c:v>
                </c:pt>
                <c:pt idx="852">
                  <c:v>1.6710000000000001E-7</c:v>
                </c:pt>
                <c:pt idx="853">
                  <c:v>1.6710000000000001E-7</c:v>
                </c:pt>
                <c:pt idx="854">
                  <c:v>1.6710000000000001E-7</c:v>
                </c:pt>
                <c:pt idx="855">
                  <c:v>1.6710000000000001E-7</c:v>
                </c:pt>
                <c:pt idx="856">
                  <c:v>1.6710000000000001E-7</c:v>
                </c:pt>
                <c:pt idx="857">
                  <c:v>1.6710000000000001E-7</c:v>
                </c:pt>
                <c:pt idx="858">
                  <c:v>1.6710000000000001E-7</c:v>
                </c:pt>
                <c:pt idx="859">
                  <c:v>1.6710000000000001E-7</c:v>
                </c:pt>
                <c:pt idx="860">
                  <c:v>1.6710000000000001E-7</c:v>
                </c:pt>
                <c:pt idx="861">
                  <c:v>1.6710000000000001E-7</c:v>
                </c:pt>
                <c:pt idx="862">
                  <c:v>1.6710000000000001E-7</c:v>
                </c:pt>
                <c:pt idx="863">
                  <c:v>1.6710000000000001E-7</c:v>
                </c:pt>
                <c:pt idx="864">
                  <c:v>1.6710000000000001E-7</c:v>
                </c:pt>
                <c:pt idx="865">
                  <c:v>1.6710000000000001E-7</c:v>
                </c:pt>
                <c:pt idx="866">
                  <c:v>1.6710000000000001E-7</c:v>
                </c:pt>
                <c:pt idx="867">
                  <c:v>1.6710000000000001E-7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DF4-41C2-84E4-70585DBCD700}"/>
            </c:ext>
          </c:extLst>
        </c:ser>
        <c:ser>
          <c:idx val="4"/>
          <c:order val="6"/>
          <c:tx>
            <c:v>Gaussian beam 100fC@200kV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'Gaussian beam 100fC@200kV'!$F$3:$F$870</c:f>
              <c:numCache>
                <c:formatCode>0.00E+00</c:formatCode>
                <c:ptCount val="868"/>
                <c:pt idx="0">
                  <c:v>5.0500000000000004E-7</c:v>
                </c:pt>
                <c:pt idx="1">
                  <c:v>5.7029999999999996E-7</c:v>
                </c:pt>
                <c:pt idx="2">
                  <c:v>6.5199999999999996E-7</c:v>
                </c:pt>
                <c:pt idx="3">
                  <c:v>7.2829999999999998E-7</c:v>
                </c:pt>
                <c:pt idx="4">
                  <c:v>8.1819999999999995E-7</c:v>
                </c:pt>
                <c:pt idx="5">
                  <c:v>9.2009999999999999E-7</c:v>
                </c:pt>
                <c:pt idx="6">
                  <c:v>1.032E-6</c:v>
                </c:pt>
                <c:pt idx="7">
                  <c:v>1.1510000000000001E-6</c:v>
                </c:pt>
                <c:pt idx="8">
                  <c:v>1.3039999999999999E-6</c:v>
                </c:pt>
                <c:pt idx="9">
                  <c:v>1.4720000000000001E-6</c:v>
                </c:pt>
                <c:pt idx="10">
                  <c:v>1.6449999999999999E-6</c:v>
                </c:pt>
                <c:pt idx="11">
                  <c:v>1.8279999999999999E-6</c:v>
                </c:pt>
                <c:pt idx="12">
                  <c:v>2.013E-6</c:v>
                </c:pt>
                <c:pt idx="13">
                  <c:v>2.2259999999999999E-6</c:v>
                </c:pt>
                <c:pt idx="14">
                  <c:v>2.4739999999999999E-6</c:v>
                </c:pt>
                <c:pt idx="15">
                  <c:v>2.711E-6</c:v>
                </c:pt>
                <c:pt idx="16">
                  <c:v>2.9960000000000002E-6</c:v>
                </c:pt>
                <c:pt idx="17">
                  <c:v>3.3249999999999999E-6</c:v>
                </c:pt>
                <c:pt idx="18">
                  <c:v>3.6650000000000001E-6</c:v>
                </c:pt>
                <c:pt idx="19">
                  <c:v>4.0269999999999997E-6</c:v>
                </c:pt>
                <c:pt idx="20">
                  <c:v>4.4259999999999996E-6</c:v>
                </c:pt>
                <c:pt idx="21">
                  <c:v>4.8670000000000002E-6</c:v>
                </c:pt>
                <c:pt idx="22">
                  <c:v>5.395E-6</c:v>
                </c:pt>
                <c:pt idx="23">
                  <c:v>5.959E-6</c:v>
                </c:pt>
                <c:pt idx="24">
                  <c:v>6.5599999999999999E-6</c:v>
                </c:pt>
                <c:pt idx="25">
                  <c:v>7.1949999999999997E-6</c:v>
                </c:pt>
                <c:pt idx="26">
                  <c:v>7.9240000000000007E-6</c:v>
                </c:pt>
                <c:pt idx="27">
                  <c:v>8.6959999999999994E-6</c:v>
                </c:pt>
                <c:pt idx="28">
                  <c:v>9.5810000000000003E-6</c:v>
                </c:pt>
                <c:pt idx="29">
                  <c:v>1.0519999999999999E-5</c:v>
                </c:pt>
                <c:pt idx="30">
                  <c:v>1.155E-5</c:v>
                </c:pt>
                <c:pt idx="31">
                  <c:v>1.2680000000000001E-5</c:v>
                </c:pt>
                <c:pt idx="32">
                  <c:v>1.393E-5</c:v>
                </c:pt>
                <c:pt idx="33">
                  <c:v>1.5299999999999999E-5</c:v>
                </c:pt>
                <c:pt idx="34">
                  <c:v>1.6799999999999998E-5</c:v>
                </c:pt>
                <c:pt idx="35">
                  <c:v>1.853E-5</c:v>
                </c:pt>
                <c:pt idx="36">
                  <c:v>2.0360000000000002E-5</c:v>
                </c:pt>
                <c:pt idx="37">
                  <c:v>2.2379999999999999E-5</c:v>
                </c:pt>
                <c:pt idx="38">
                  <c:v>2.459E-5</c:v>
                </c:pt>
                <c:pt idx="39">
                  <c:v>2.7019999999999999E-5</c:v>
                </c:pt>
                <c:pt idx="40">
                  <c:v>2.97E-5</c:v>
                </c:pt>
                <c:pt idx="41">
                  <c:v>3.2650000000000001E-5</c:v>
                </c:pt>
                <c:pt idx="42">
                  <c:v>3.6029999999999999E-5</c:v>
                </c:pt>
                <c:pt idx="43">
                  <c:v>3.9759999999999999E-5</c:v>
                </c:pt>
                <c:pt idx="44">
                  <c:v>4.388E-5</c:v>
                </c:pt>
                <c:pt idx="45">
                  <c:v>4.8239999999999999E-5</c:v>
                </c:pt>
                <c:pt idx="46">
                  <c:v>5.304E-5</c:v>
                </c:pt>
                <c:pt idx="47">
                  <c:v>5.855E-5</c:v>
                </c:pt>
                <c:pt idx="48">
                  <c:v>6.4629999999999996E-5</c:v>
                </c:pt>
                <c:pt idx="49">
                  <c:v>7.1060000000000001E-5</c:v>
                </c:pt>
                <c:pt idx="50">
                  <c:v>7.8129999999999999E-5</c:v>
                </c:pt>
                <c:pt idx="51">
                  <c:v>8.5909999999999996E-5</c:v>
                </c:pt>
                <c:pt idx="52">
                  <c:v>9.4469999999999995E-5</c:v>
                </c:pt>
                <c:pt idx="53">
                  <c:v>1.039E-4</c:v>
                </c:pt>
                <c:pt idx="54">
                  <c:v>1.142E-4</c:v>
                </c:pt>
                <c:pt idx="55">
                  <c:v>1.2559999999999999E-4</c:v>
                </c:pt>
                <c:pt idx="56">
                  <c:v>1.381E-4</c:v>
                </c:pt>
                <c:pt idx="57">
                  <c:v>1.5190000000000001E-4</c:v>
                </c:pt>
                <c:pt idx="58">
                  <c:v>1.6699999999999999E-4</c:v>
                </c:pt>
                <c:pt idx="59">
                  <c:v>1.8369999999999999E-4</c:v>
                </c:pt>
                <c:pt idx="60">
                  <c:v>2.02E-4</c:v>
                </c:pt>
                <c:pt idx="61">
                  <c:v>2.221E-4</c:v>
                </c:pt>
                <c:pt idx="62">
                  <c:v>2.4420000000000003E-4</c:v>
                </c:pt>
                <c:pt idx="63">
                  <c:v>2.6860000000000002E-4</c:v>
                </c:pt>
                <c:pt idx="64">
                  <c:v>2.9540000000000002E-4</c:v>
                </c:pt>
                <c:pt idx="65">
                  <c:v>3.2479999999999998E-4</c:v>
                </c:pt>
                <c:pt idx="66">
                  <c:v>3.5710000000000001E-4</c:v>
                </c:pt>
                <c:pt idx="67">
                  <c:v>3.927E-4</c:v>
                </c:pt>
                <c:pt idx="68">
                  <c:v>4.3169999999999998E-4</c:v>
                </c:pt>
                <c:pt idx="69">
                  <c:v>4.7439999999999998E-4</c:v>
                </c:pt>
                <c:pt idx="70">
                  <c:v>5.2119999999999998E-4</c:v>
                </c:pt>
                <c:pt idx="71">
                  <c:v>5.7229999999999998E-4</c:v>
                </c:pt>
                <c:pt idx="72">
                  <c:v>6.2810000000000003E-4</c:v>
                </c:pt>
                <c:pt idx="73">
                  <c:v>6.8869999999999999E-4</c:v>
                </c:pt>
                <c:pt idx="74">
                  <c:v>7.5449999999999996E-4</c:v>
                </c:pt>
                <c:pt idx="75">
                  <c:v>8.2580000000000001E-4</c:v>
                </c:pt>
                <c:pt idx="76">
                  <c:v>9.0280000000000004E-4</c:v>
                </c:pt>
                <c:pt idx="77">
                  <c:v>9.8569999999999994E-4</c:v>
                </c:pt>
                <c:pt idx="78">
                  <c:v>1.075E-3</c:v>
                </c:pt>
                <c:pt idx="79">
                  <c:v>1.1709999999999999E-3</c:v>
                </c:pt>
                <c:pt idx="80">
                  <c:v>1.273E-3</c:v>
                </c:pt>
                <c:pt idx="81">
                  <c:v>1.382E-3</c:v>
                </c:pt>
                <c:pt idx="82">
                  <c:v>1.498E-3</c:v>
                </c:pt>
                <c:pt idx="83">
                  <c:v>1.622E-3</c:v>
                </c:pt>
                <c:pt idx="84">
                  <c:v>1.753E-3</c:v>
                </c:pt>
                <c:pt idx="85">
                  <c:v>1.8910000000000001E-3</c:v>
                </c:pt>
                <c:pt idx="86">
                  <c:v>2.0379999999999999E-3</c:v>
                </c:pt>
                <c:pt idx="87">
                  <c:v>2.1919999999999999E-3</c:v>
                </c:pt>
                <c:pt idx="88">
                  <c:v>2.3540000000000002E-3</c:v>
                </c:pt>
                <c:pt idx="89">
                  <c:v>2.5249999999999999E-3</c:v>
                </c:pt>
                <c:pt idx="90">
                  <c:v>2.7039999999999998E-3</c:v>
                </c:pt>
                <c:pt idx="91">
                  <c:v>2.892E-3</c:v>
                </c:pt>
                <c:pt idx="92">
                  <c:v>3.088E-3</c:v>
                </c:pt>
                <c:pt idx="93">
                  <c:v>3.2929999999999999E-3</c:v>
                </c:pt>
                <c:pt idx="94">
                  <c:v>3.5070000000000001E-3</c:v>
                </c:pt>
                <c:pt idx="95">
                  <c:v>3.7290000000000001E-3</c:v>
                </c:pt>
                <c:pt idx="96">
                  <c:v>3.9620000000000002E-3</c:v>
                </c:pt>
                <c:pt idx="97">
                  <c:v>4.2030000000000001E-3</c:v>
                </c:pt>
                <c:pt idx="98">
                  <c:v>4.4539999999999996E-3</c:v>
                </c:pt>
                <c:pt idx="99">
                  <c:v>4.7140000000000003E-3</c:v>
                </c:pt>
                <c:pt idx="100">
                  <c:v>4.9849999999999998E-3</c:v>
                </c:pt>
                <c:pt idx="101">
                  <c:v>5.2649999999999997E-3</c:v>
                </c:pt>
                <c:pt idx="102">
                  <c:v>5.555E-3</c:v>
                </c:pt>
                <c:pt idx="103">
                  <c:v>5.855E-3</c:v>
                </c:pt>
                <c:pt idx="104">
                  <c:v>6.1659999999999996E-3</c:v>
                </c:pt>
                <c:pt idx="105">
                  <c:v>6.4869999999999997E-3</c:v>
                </c:pt>
                <c:pt idx="106">
                  <c:v>6.8180000000000003E-3</c:v>
                </c:pt>
                <c:pt idx="107">
                  <c:v>7.1599999999999997E-3</c:v>
                </c:pt>
                <c:pt idx="108">
                  <c:v>7.5129999999999997E-3</c:v>
                </c:pt>
                <c:pt idx="109">
                  <c:v>7.8759999999999993E-3</c:v>
                </c:pt>
                <c:pt idx="110">
                  <c:v>8.2509999999999997E-3</c:v>
                </c:pt>
                <c:pt idx="111">
                  <c:v>8.6370000000000006E-3</c:v>
                </c:pt>
                <c:pt idx="112">
                  <c:v>9.0340000000000004E-3</c:v>
                </c:pt>
                <c:pt idx="113">
                  <c:v>9.4420000000000007E-3</c:v>
                </c:pt>
                <c:pt idx="114">
                  <c:v>9.861E-3</c:v>
                </c:pt>
                <c:pt idx="115">
                  <c:v>1.0290000000000001E-2</c:v>
                </c:pt>
                <c:pt idx="116">
                  <c:v>1.074E-2</c:v>
                </c:pt>
                <c:pt idx="117">
                  <c:v>1.119E-2</c:v>
                </c:pt>
                <c:pt idx="118">
                  <c:v>1.166E-2</c:v>
                </c:pt>
                <c:pt idx="119">
                  <c:v>1.213E-2</c:v>
                </c:pt>
                <c:pt idx="120">
                  <c:v>1.2619999999999999E-2</c:v>
                </c:pt>
                <c:pt idx="121">
                  <c:v>1.312E-2</c:v>
                </c:pt>
                <c:pt idx="122">
                  <c:v>1.3639999999999999E-2</c:v>
                </c:pt>
                <c:pt idx="123">
                  <c:v>1.4160000000000001E-2</c:v>
                </c:pt>
                <c:pt idx="124">
                  <c:v>1.47E-2</c:v>
                </c:pt>
                <c:pt idx="125">
                  <c:v>1.525E-2</c:v>
                </c:pt>
                <c:pt idx="126">
                  <c:v>1.5810000000000001E-2</c:v>
                </c:pt>
                <c:pt idx="127">
                  <c:v>1.6379999999999999E-2</c:v>
                </c:pt>
                <c:pt idx="128">
                  <c:v>1.6959999999999999E-2</c:v>
                </c:pt>
                <c:pt idx="129">
                  <c:v>1.7559999999999999E-2</c:v>
                </c:pt>
                <c:pt idx="130">
                  <c:v>1.8169999999999999E-2</c:v>
                </c:pt>
                <c:pt idx="131">
                  <c:v>1.8790000000000001E-2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2.0709999999999999E-2</c:v>
                </c:pt>
                <c:pt idx="135">
                  <c:v>2.138E-2</c:v>
                </c:pt>
                <c:pt idx="136">
                  <c:v>2.206E-2</c:v>
                </c:pt>
                <c:pt idx="137">
                  <c:v>2.274E-2</c:v>
                </c:pt>
                <c:pt idx="138">
                  <c:v>2.3439999999999999E-2</c:v>
                </c:pt>
                <c:pt idx="139">
                  <c:v>2.4150000000000001E-2</c:v>
                </c:pt>
                <c:pt idx="140">
                  <c:v>2.487E-2</c:v>
                </c:pt>
                <c:pt idx="141">
                  <c:v>2.5600000000000001E-2</c:v>
                </c:pt>
                <c:pt idx="142">
                  <c:v>2.6339999999999999E-2</c:v>
                </c:pt>
                <c:pt idx="143">
                  <c:v>2.7089999999999999E-2</c:v>
                </c:pt>
                <c:pt idx="144">
                  <c:v>2.785E-2</c:v>
                </c:pt>
                <c:pt idx="145">
                  <c:v>2.862E-2</c:v>
                </c:pt>
                <c:pt idx="146">
                  <c:v>2.9399999999999999E-2</c:v>
                </c:pt>
                <c:pt idx="147">
                  <c:v>3.0200000000000001E-2</c:v>
                </c:pt>
                <c:pt idx="148">
                  <c:v>3.1E-2</c:v>
                </c:pt>
                <c:pt idx="149">
                  <c:v>3.1809999999999998E-2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3.5990000000000001E-2</c:v>
                </c:pt>
                <c:pt idx="155">
                  <c:v>3.6850000000000001E-2</c:v>
                </c:pt>
                <c:pt idx="156">
                  <c:v>3.7719999999999997E-2</c:v>
                </c:pt>
                <c:pt idx="157">
                  <c:v>3.8600000000000002E-2</c:v>
                </c:pt>
                <c:pt idx="158">
                  <c:v>3.9489999999999997E-2</c:v>
                </c:pt>
                <c:pt idx="159">
                  <c:v>4.0379999999999999E-2</c:v>
                </c:pt>
                <c:pt idx="160">
                  <c:v>4.129E-2</c:v>
                </c:pt>
                <c:pt idx="161">
                  <c:v>4.2200000000000001E-2</c:v>
                </c:pt>
                <c:pt idx="162">
                  <c:v>4.3110000000000002E-2</c:v>
                </c:pt>
                <c:pt idx="163">
                  <c:v>4.4040000000000003E-2</c:v>
                </c:pt>
                <c:pt idx="164">
                  <c:v>4.4970000000000003E-2</c:v>
                </c:pt>
                <c:pt idx="165">
                  <c:v>4.5909999999999999E-2</c:v>
                </c:pt>
                <c:pt idx="166">
                  <c:v>4.6859999999999999E-2</c:v>
                </c:pt>
                <c:pt idx="167">
                  <c:v>4.7809999999999998E-2</c:v>
                </c:pt>
                <c:pt idx="168">
                  <c:v>4.8770000000000001E-2</c:v>
                </c:pt>
                <c:pt idx="169">
                  <c:v>4.9730000000000003E-2</c:v>
                </c:pt>
                <c:pt idx="170">
                  <c:v>5.0700000000000002E-2</c:v>
                </c:pt>
                <c:pt idx="171">
                  <c:v>5.1679999999999997E-2</c:v>
                </c:pt>
                <c:pt idx="172">
                  <c:v>5.2670000000000002E-2</c:v>
                </c:pt>
                <c:pt idx="173">
                  <c:v>5.3659999999999999E-2</c:v>
                </c:pt>
                <c:pt idx="174">
                  <c:v>5.4649999999999997E-2</c:v>
                </c:pt>
                <c:pt idx="175">
                  <c:v>5.5649999999999998E-2</c:v>
                </c:pt>
                <c:pt idx="176">
                  <c:v>5.6660000000000002E-2</c:v>
                </c:pt>
                <c:pt idx="177">
                  <c:v>5.7669999999999999E-2</c:v>
                </c:pt>
                <c:pt idx="178">
                  <c:v>5.8689999999999999E-2</c:v>
                </c:pt>
                <c:pt idx="179">
                  <c:v>5.9709999999999999E-2</c:v>
                </c:pt>
                <c:pt idx="180">
                  <c:v>6.0740000000000002E-2</c:v>
                </c:pt>
                <c:pt idx="181">
                  <c:v>6.1769999999999999E-2</c:v>
                </c:pt>
                <c:pt idx="182">
                  <c:v>6.2810000000000005E-2</c:v>
                </c:pt>
                <c:pt idx="183">
                  <c:v>6.386E-2</c:v>
                </c:pt>
                <c:pt idx="184">
                  <c:v>6.4899999999999999E-2</c:v>
                </c:pt>
                <c:pt idx="185">
                  <c:v>6.5960000000000005E-2</c:v>
                </c:pt>
                <c:pt idx="186">
                  <c:v>6.7019999999999996E-2</c:v>
                </c:pt>
                <c:pt idx="187">
                  <c:v>6.8080000000000002E-2</c:v>
                </c:pt>
                <c:pt idx="188">
                  <c:v>6.9139999999999993E-2</c:v>
                </c:pt>
                <c:pt idx="189">
                  <c:v>7.0209999999999995E-2</c:v>
                </c:pt>
                <c:pt idx="190">
                  <c:v>7.1290000000000006E-2</c:v>
                </c:pt>
                <c:pt idx="191">
                  <c:v>7.2370000000000004E-2</c:v>
                </c:pt>
                <c:pt idx="192">
                  <c:v>7.3450000000000001E-2</c:v>
                </c:pt>
                <c:pt idx="193">
                  <c:v>7.4539999999999995E-2</c:v>
                </c:pt>
                <c:pt idx="194">
                  <c:v>7.5630000000000003E-2</c:v>
                </c:pt>
                <c:pt idx="195">
                  <c:v>7.6719999999999997E-2</c:v>
                </c:pt>
                <c:pt idx="196">
                  <c:v>7.782E-2</c:v>
                </c:pt>
                <c:pt idx="197">
                  <c:v>7.8920000000000004E-2</c:v>
                </c:pt>
                <c:pt idx="198">
                  <c:v>8.0019999999999994E-2</c:v>
                </c:pt>
                <c:pt idx="199">
                  <c:v>8.1129999999999994E-2</c:v>
                </c:pt>
                <c:pt idx="200">
                  <c:v>8.2239999999999994E-2</c:v>
                </c:pt>
                <c:pt idx="201">
                  <c:v>8.3349999999999994E-2</c:v>
                </c:pt>
                <c:pt idx="202">
                  <c:v>8.4470000000000003E-2</c:v>
                </c:pt>
                <c:pt idx="203">
                  <c:v>8.5580000000000003E-2</c:v>
                </c:pt>
                <c:pt idx="204">
                  <c:v>8.6699999999999999E-2</c:v>
                </c:pt>
                <c:pt idx="205">
                  <c:v>8.7819999999999995E-2</c:v>
                </c:pt>
                <c:pt idx="206">
                  <c:v>8.8950000000000001E-2</c:v>
                </c:pt>
                <c:pt idx="207">
                  <c:v>9.0069999999999997E-2</c:v>
                </c:pt>
                <c:pt idx="208">
                  <c:v>9.1200000000000003E-2</c:v>
                </c:pt>
                <c:pt idx="209">
                  <c:v>9.2329999999999995E-2</c:v>
                </c:pt>
                <c:pt idx="210">
                  <c:v>9.3450000000000005E-2</c:v>
                </c:pt>
                <c:pt idx="211">
                  <c:v>9.4589999999999994E-2</c:v>
                </c:pt>
                <c:pt idx="212">
                  <c:v>9.572E-2</c:v>
                </c:pt>
                <c:pt idx="213">
                  <c:v>9.6850000000000006E-2</c:v>
                </c:pt>
                <c:pt idx="214">
                  <c:v>9.7989999999999994E-2</c:v>
                </c:pt>
                <c:pt idx="215">
                  <c:v>9.912E-2</c:v>
                </c:pt>
                <c:pt idx="216">
                  <c:v>0.1003</c:v>
                </c:pt>
                <c:pt idx="217">
                  <c:v>0.1014</c:v>
                </c:pt>
                <c:pt idx="218">
                  <c:v>0.10249999999999999</c:v>
                </c:pt>
                <c:pt idx="219">
                  <c:v>0.1037</c:v>
                </c:pt>
                <c:pt idx="220">
                  <c:v>0.1048</c:v>
                </c:pt>
                <c:pt idx="221">
                  <c:v>0.10589999999999999</c:v>
                </c:pt>
                <c:pt idx="222">
                  <c:v>0.1071</c:v>
                </c:pt>
                <c:pt idx="223">
                  <c:v>0.1082</c:v>
                </c:pt>
                <c:pt idx="224">
                  <c:v>0.1094</c:v>
                </c:pt>
                <c:pt idx="225">
                  <c:v>0.1105</c:v>
                </c:pt>
                <c:pt idx="226">
                  <c:v>0.11169999999999999</c:v>
                </c:pt>
                <c:pt idx="227">
                  <c:v>0.1128</c:v>
                </c:pt>
                <c:pt idx="228">
                  <c:v>0.1139</c:v>
                </c:pt>
                <c:pt idx="229">
                  <c:v>0.11509999999999999</c:v>
                </c:pt>
                <c:pt idx="230">
                  <c:v>0.1162</c:v>
                </c:pt>
                <c:pt idx="231">
                  <c:v>0.1174</c:v>
                </c:pt>
                <c:pt idx="232">
                  <c:v>0.11849999999999999</c:v>
                </c:pt>
                <c:pt idx="233">
                  <c:v>0.1197</c:v>
                </c:pt>
                <c:pt idx="234">
                  <c:v>0.1208</c:v>
                </c:pt>
                <c:pt idx="235">
                  <c:v>0.12189999999999999</c:v>
                </c:pt>
                <c:pt idx="236">
                  <c:v>0.1231</c:v>
                </c:pt>
                <c:pt idx="237">
                  <c:v>0.1242</c:v>
                </c:pt>
                <c:pt idx="238">
                  <c:v>0.12540000000000001</c:v>
                </c:pt>
                <c:pt idx="239">
                  <c:v>0.1265</c:v>
                </c:pt>
                <c:pt idx="240">
                  <c:v>0.12770000000000001</c:v>
                </c:pt>
                <c:pt idx="241">
                  <c:v>0.1288</c:v>
                </c:pt>
                <c:pt idx="242">
                  <c:v>0.13</c:v>
                </c:pt>
                <c:pt idx="243">
                  <c:v>0.13109999999999999</c:v>
                </c:pt>
                <c:pt idx="244">
                  <c:v>0.1323</c:v>
                </c:pt>
                <c:pt idx="245">
                  <c:v>0.13339999999999999</c:v>
                </c:pt>
                <c:pt idx="246">
                  <c:v>0.13450000000000001</c:v>
                </c:pt>
                <c:pt idx="247">
                  <c:v>0.13569999999999999</c:v>
                </c:pt>
                <c:pt idx="248">
                  <c:v>0.1368</c:v>
                </c:pt>
                <c:pt idx="249">
                  <c:v>0.13800000000000001</c:v>
                </c:pt>
                <c:pt idx="250">
                  <c:v>0.1391</c:v>
                </c:pt>
                <c:pt idx="251">
                  <c:v>0.14030000000000001</c:v>
                </c:pt>
                <c:pt idx="252">
                  <c:v>0.1414</c:v>
                </c:pt>
                <c:pt idx="253">
                  <c:v>0.1426</c:v>
                </c:pt>
                <c:pt idx="254">
                  <c:v>0.14369999999999999</c:v>
                </c:pt>
                <c:pt idx="255">
                  <c:v>0.1449</c:v>
                </c:pt>
                <c:pt idx="256">
                  <c:v>0.14599999999999999</c:v>
                </c:pt>
                <c:pt idx="257">
                  <c:v>0.1472</c:v>
                </c:pt>
                <c:pt idx="258">
                  <c:v>0.14829999999999999</c:v>
                </c:pt>
                <c:pt idx="259">
                  <c:v>0.14940000000000001</c:v>
                </c:pt>
                <c:pt idx="260">
                  <c:v>0.15060000000000001</c:v>
                </c:pt>
                <c:pt idx="261">
                  <c:v>0.1517</c:v>
                </c:pt>
                <c:pt idx="262">
                  <c:v>0.15290000000000001</c:v>
                </c:pt>
                <c:pt idx="263">
                  <c:v>0.154</c:v>
                </c:pt>
                <c:pt idx="264">
                  <c:v>0.1552</c:v>
                </c:pt>
                <c:pt idx="265">
                  <c:v>0.15629999999999999</c:v>
                </c:pt>
                <c:pt idx="266">
                  <c:v>0.1575</c:v>
                </c:pt>
                <c:pt idx="267">
                  <c:v>0.15859999999999999</c:v>
                </c:pt>
                <c:pt idx="268">
                  <c:v>0.1598</c:v>
                </c:pt>
                <c:pt idx="269">
                  <c:v>0.16089999999999999</c:v>
                </c:pt>
                <c:pt idx="270">
                  <c:v>0.16209999999999999</c:v>
                </c:pt>
                <c:pt idx="271">
                  <c:v>0.16320000000000001</c:v>
                </c:pt>
                <c:pt idx="272">
                  <c:v>0.1643</c:v>
                </c:pt>
                <c:pt idx="273">
                  <c:v>0.16550000000000001</c:v>
                </c:pt>
                <c:pt idx="274">
                  <c:v>0.1666</c:v>
                </c:pt>
                <c:pt idx="275">
                  <c:v>0.1678</c:v>
                </c:pt>
                <c:pt idx="276">
                  <c:v>0.16889999999999999</c:v>
                </c:pt>
                <c:pt idx="277">
                  <c:v>0.1701</c:v>
                </c:pt>
                <c:pt idx="278">
                  <c:v>0.17119999999999999</c:v>
                </c:pt>
                <c:pt idx="279">
                  <c:v>0.1724</c:v>
                </c:pt>
                <c:pt idx="280">
                  <c:v>0.17349999999999999</c:v>
                </c:pt>
                <c:pt idx="281">
                  <c:v>0.17469999999999999</c:v>
                </c:pt>
                <c:pt idx="282">
                  <c:v>0.17580000000000001</c:v>
                </c:pt>
                <c:pt idx="283">
                  <c:v>0.17699999999999999</c:v>
                </c:pt>
                <c:pt idx="284">
                  <c:v>0.17810000000000001</c:v>
                </c:pt>
                <c:pt idx="285">
                  <c:v>0.1792</c:v>
                </c:pt>
                <c:pt idx="286">
                  <c:v>0.1804</c:v>
                </c:pt>
                <c:pt idx="287">
                  <c:v>0.18149999999999999</c:v>
                </c:pt>
                <c:pt idx="288">
                  <c:v>0.1827</c:v>
                </c:pt>
                <c:pt idx="289">
                  <c:v>0.18379999999999999</c:v>
                </c:pt>
                <c:pt idx="290">
                  <c:v>0.185</c:v>
                </c:pt>
                <c:pt idx="291">
                  <c:v>0.18609999999999999</c:v>
                </c:pt>
                <c:pt idx="292">
                  <c:v>0.18729999999999999</c:v>
                </c:pt>
                <c:pt idx="293">
                  <c:v>0.18840000000000001</c:v>
                </c:pt>
                <c:pt idx="294">
                  <c:v>0.18959999999999999</c:v>
                </c:pt>
                <c:pt idx="295">
                  <c:v>0.19070000000000001</c:v>
                </c:pt>
                <c:pt idx="296">
                  <c:v>0.19189999999999999</c:v>
                </c:pt>
                <c:pt idx="297">
                  <c:v>0.193</c:v>
                </c:pt>
                <c:pt idx="298">
                  <c:v>0.19409999999999999</c:v>
                </c:pt>
                <c:pt idx="299">
                  <c:v>0.1953</c:v>
                </c:pt>
                <c:pt idx="300">
                  <c:v>0.19639999999999999</c:v>
                </c:pt>
                <c:pt idx="301">
                  <c:v>0.1976</c:v>
                </c:pt>
                <c:pt idx="302">
                  <c:v>0.19869999999999999</c:v>
                </c:pt>
                <c:pt idx="303">
                  <c:v>0.19989999999999999</c:v>
                </c:pt>
                <c:pt idx="304">
                  <c:v>0.20100000000000001</c:v>
                </c:pt>
                <c:pt idx="305">
                  <c:v>0.20219999999999999</c:v>
                </c:pt>
                <c:pt idx="306">
                  <c:v>0.20330000000000001</c:v>
                </c:pt>
                <c:pt idx="307">
                  <c:v>0.20449999999999999</c:v>
                </c:pt>
                <c:pt idx="308">
                  <c:v>0.2056</c:v>
                </c:pt>
                <c:pt idx="309">
                  <c:v>0.20680000000000001</c:v>
                </c:pt>
                <c:pt idx="310">
                  <c:v>0.2079</c:v>
                </c:pt>
                <c:pt idx="311">
                  <c:v>0.20899999999999999</c:v>
                </c:pt>
                <c:pt idx="312">
                  <c:v>0.2102</c:v>
                </c:pt>
                <c:pt idx="313">
                  <c:v>0.21129999999999999</c:v>
                </c:pt>
                <c:pt idx="314">
                  <c:v>0.21249999999999999</c:v>
                </c:pt>
                <c:pt idx="315">
                  <c:v>0.21360000000000001</c:v>
                </c:pt>
                <c:pt idx="316">
                  <c:v>0.21479999999999999</c:v>
                </c:pt>
                <c:pt idx="317">
                  <c:v>0.21590000000000001</c:v>
                </c:pt>
                <c:pt idx="318">
                  <c:v>0.21709999999999999</c:v>
                </c:pt>
                <c:pt idx="319">
                  <c:v>0.21820000000000001</c:v>
                </c:pt>
                <c:pt idx="320">
                  <c:v>0.21940000000000001</c:v>
                </c:pt>
                <c:pt idx="321">
                  <c:v>0.2205</c:v>
                </c:pt>
                <c:pt idx="322">
                  <c:v>0.22170000000000001</c:v>
                </c:pt>
                <c:pt idx="323">
                  <c:v>0.2228</c:v>
                </c:pt>
                <c:pt idx="324">
                  <c:v>0.22389999999999999</c:v>
                </c:pt>
                <c:pt idx="325">
                  <c:v>0.22509999999999999</c:v>
                </c:pt>
                <c:pt idx="326">
                  <c:v>0.22620000000000001</c:v>
                </c:pt>
                <c:pt idx="327">
                  <c:v>0.22739999999999999</c:v>
                </c:pt>
                <c:pt idx="328">
                  <c:v>0.22850000000000001</c:v>
                </c:pt>
                <c:pt idx="329">
                  <c:v>0.22969999999999999</c:v>
                </c:pt>
                <c:pt idx="330">
                  <c:v>0.23080000000000001</c:v>
                </c:pt>
                <c:pt idx="331">
                  <c:v>0.23200000000000001</c:v>
                </c:pt>
                <c:pt idx="332">
                  <c:v>0.2331</c:v>
                </c:pt>
                <c:pt idx="333">
                  <c:v>0.23430000000000001</c:v>
                </c:pt>
                <c:pt idx="334">
                  <c:v>0.2354</c:v>
                </c:pt>
                <c:pt idx="335">
                  <c:v>0.2366</c:v>
                </c:pt>
                <c:pt idx="336">
                  <c:v>0.23769999999999999</c:v>
                </c:pt>
                <c:pt idx="337">
                  <c:v>0.23880000000000001</c:v>
                </c:pt>
                <c:pt idx="338">
                  <c:v>0.24</c:v>
                </c:pt>
                <c:pt idx="339">
                  <c:v>0.24110000000000001</c:v>
                </c:pt>
                <c:pt idx="340">
                  <c:v>0.24229999999999999</c:v>
                </c:pt>
                <c:pt idx="341">
                  <c:v>0.24340000000000001</c:v>
                </c:pt>
                <c:pt idx="342">
                  <c:v>0.24460000000000001</c:v>
                </c:pt>
                <c:pt idx="343">
                  <c:v>0.2457</c:v>
                </c:pt>
                <c:pt idx="344">
                  <c:v>0.24690000000000001</c:v>
                </c:pt>
                <c:pt idx="345">
                  <c:v>0.248</c:v>
                </c:pt>
                <c:pt idx="346">
                  <c:v>0.2492</c:v>
                </c:pt>
                <c:pt idx="347">
                  <c:v>0.25030000000000002</c:v>
                </c:pt>
                <c:pt idx="348">
                  <c:v>0.2515</c:v>
                </c:pt>
                <c:pt idx="349">
                  <c:v>0.25259999999999999</c:v>
                </c:pt>
                <c:pt idx="350">
                  <c:v>0.25380000000000003</c:v>
                </c:pt>
                <c:pt idx="351">
                  <c:v>0.25490000000000002</c:v>
                </c:pt>
                <c:pt idx="352">
                  <c:v>0.25600000000000001</c:v>
                </c:pt>
                <c:pt idx="353">
                  <c:v>0.25719999999999998</c:v>
                </c:pt>
                <c:pt idx="354">
                  <c:v>0.25829999999999997</c:v>
                </c:pt>
                <c:pt idx="355">
                  <c:v>0.25950000000000001</c:v>
                </c:pt>
                <c:pt idx="356">
                  <c:v>0.2606</c:v>
                </c:pt>
                <c:pt idx="357">
                  <c:v>0.26179999999999998</c:v>
                </c:pt>
                <c:pt idx="358">
                  <c:v>0.26290000000000002</c:v>
                </c:pt>
                <c:pt idx="359">
                  <c:v>0.2641</c:v>
                </c:pt>
                <c:pt idx="360">
                  <c:v>0.26519999999999999</c:v>
                </c:pt>
                <c:pt idx="361">
                  <c:v>0.26640000000000003</c:v>
                </c:pt>
                <c:pt idx="362">
                  <c:v>0.26750000000000002</c:v>
                </c:pt>
                <c:pt idx="363">
                  <c:v>0.26869999999999999</c:v>
                </c:pt>
                <c:pt idx="364">
                  <c:v>0.26979999999999998</c:v>
                </c:pt>
                <c:pt idx="365">
                  <c:v>0.27089999999999997</c:v>
                </c:pt>
                <c:pt idx="366">
                  <c:v>0.27210000000000001</c:v>
                </c:pt>
                <c:pt idx="367">
                  <c:v>0.2732</c:v>
                </c:pt>
                <c:pt idx="368">
                  <c:v>0.27439999999999998</c:v>
                </c:pt>
                <c:pt idx="369">
                  <c:v>0.27550000000000002</c:v>
                </c:pt>
                <c:pt idx="370">
                  <c:v>0.2767</c:v>
                </c:pt>
                <c:pt idx="371">
                  <c:v>0.27779999999999999</c:v>
                </c:pt>
                <c:pt idx="372">
                  <c:v>0.27900000000000003</c:v>
                </c:pt>
                <c:pt idx="373">
                  <c:v>0.28010000000000002</c:v>
                </c:pt>
                <c:pt idx="374">
                  <c:v>0.28129999999999999</c:v>
                </c:pt>
                <c:pt idx="375">
                  <c:v>0.28239999999999998</c:v>
                </c:pt>
                <c:pt idx="376">
                  <c:v>0.28360000000000002</c:v>
                </c:pt>
                <c:pt idx="377">
                  <c:v>0.28470000000000001</c:v>
                </c:pt>
                <c:pt idx="378">
                  <c:v>0.2858</c:v>
                </c:pt>
                <c:pt idx="379">
                  <c:v>0.28699999999999998</c:v>
                </c:pt>
                <c:pt idx="380">
                  <c:v>0.28810000000000002</c:v>
                </c:pt>
                <c:pt idx="381">
                  <c:v>0.2893</c:v>
                </c:pt>
                <c:pt idx="382">
                  <c:v>0.29039999999999999</c:v>
                </c:pt>
                <c:pt idx="383">
                  <c:v>0.29160000000000003</c:v>
                </c:pt>
                <c:pt idx="384">
                  <c:v>0.29270000000000002</c:v>
                </c:pt>
                <c:pt idx="385">
                  <c:v>0.29389999999999999</c:v>
                </c:pt>
                <c:pt idx="386">
                  <c:v>0.29499999999999998</c:v>
                </c:pt>
                <c:pt idx="387">
                  <c:v>0.29620000000000002</c:v>
                </c:pt>
                <c:pt idx="388">
                  <c:v>0.29730000000000001</c:v>
                </c:pt>
                <c:pt idx="389">
                  <c:v>0.29849999999999999</c:v>
                </c:pt>
                <c:pt idx="390">
                  <c:v>0.29959999999999998</c:v>
                </c:pt>
                <c:pt idx="391">
                  <c:v>0.30070000000000002</c:v>
                </c:pt>
                <c:pt idx="392">
                  <c:v>0.3019</c:v>
                </c:pt>
                <c:pt idx="393">
                  <c:v>0.30299999999999999</c:v>
                </c:pt>
                <c:pt idx="394">
                  <c:v>0.30420000000000003</c:v>
                </c:pt>
                <c:pt idx="395">
                  <c:v>0.30530000000000002</c:v>
                </c:pt>
                <c:pt idx="396">
                  <c:v>0.30649999999999999</c:v>
                </c:pt>
                <c:pt idx="397">
                  <c:v>0.30759999999999998</c:v>
                </c:pt>
                <c:pt idx="398">
                  <c:v>0.30880000000000002</c:v>
                </c:pt>
                <c:pt idx="399">
                  <c:v>0.30990000000000001</c:v>
                </c:pt>
                <c:pt idx="400">
                  <c:v>0.31109999999999999</c:v>
                </c:pt>
                <c:pt idx="401">
                  <c:v>0.31219999999999998</c:v>
                </c:pt>
                <c:pt idx="402">
                  <c:v>0.31340000000000001</c:v>
                </c:pt>
                <c:pt idx="403">
                  <c:v>0.3145</c:v>
                </c:pt>
                <c:pt idx="404">
                  <c:v>0.31559999999999999</c:v>
                </c:pt>
                <c:pt idx="405">
                  <c:v>0.31680000000000003</c:v>
                </c:pt>
                <c:pt idx="406">
                  <c:v>0.31790000000000002</c:v>
                </c:pt>
                <c:pt idx="407">
                  <c:v>0.31909999999999999</c:v>
                </c:pt>
                <c:pt idx="408">
                  <c:v>0.32019999999999998</c:v>
                </c:pt>
                <c:pt idx="409">
                  <c:v>0.32140000000000002</c:v>
                </c:pt>
                <c:pt idx="410">
                  <c:v>0.32250000000000001</c:v>
                </c:pt>
                <c:pt idx="411">
                  <c:v>0.32369999999999999</c:v>
                </c:pt>
                <c:pt idx="412">
                  <c:v>0.32479999999999998</c:v>
                </c:pt>
                <c:pt idx="413">
                  <c:v>0.32600000000000001</c:v>
                </c:pt>
                <c:pt idx="414">
                  <c:v>0.3271</c:v>
                </c:pt>
                <c:pt idx="415">
                  <c:v>0.32829999999999998</c:v>
                </c:pt>
                <c:pt idx="416">
                  <c:v>0.32940000000000003</c:v>
                </c:pt>
                <c:pt idx="417">
                  <c:v>0.33050000000000002</c:v>
                </c:pt>
                <c:pt idx="418">
                  <c:v>0.33169999999999999</c:v>
                </c:pt>
                <c:pt idx="419">
                  <c:v>0.33279999999999998</c:v>
                </c:pt>
                <c:pt idx="420">
                  <c:v>0.33400000000000002</c:v>
                </c:pt>
                <c:pt idx="421">
                  <c:v>0.33510000000000001</c:v>
                </c:pt>
                <c:pt idx="422">
                  <c:v>0.33629999999999999</c:v>
                </c:pt>
                <c:pt idx="423">
                  <c:v>0.33739999999999998</c:v>
                </c:pt>
                <c:pt idx="424">
                  <c:v>0.33860000000000001</c:v>
                </c:pt>
                <c:pt idx="425">
                  <c:v>0.3397</c:v>
                </c:pt>
                <c:pt idx="426">
                  <c:v>0.34089999999999998</c:v>
                </c:pt>
                <c:pt idx="427">
                  <c:v>0.34200000000000003</c:v>
                </c:pt>
                <c:pt idx="428">
                  <c:v>0.34320000000000001</c:v>
                </c:pt>
                <c:pt idx="429">
                  <c:v>0.34429999999999999</c:v>
                </c:pt>
                <c:pt idx="430">
                  <c:v>0.34539999999999998</c:v>
                </c:pt>
                <c:pt idx="431">
                  <c:v>0.34660000000000002</c:v>
                </c:pt>
                <c:pt idx="432">
                  <c:v>0.34770000000000001</c:v>
                </c:pt>
                <c:pt idx="433">
                  <c:v>0.34889999999999999</c:v>
                </c:pt>
                <c:pt idx="434">
                  <c:v>0.35</c:v>
                </c:pt>
                <c:pt idx="435">
                  <c:v>0.35120000000000001</c:v>
                </c:pt>
                <c:pt idx="436">
                  <c:v>0.3523</c:v>
                </c:pt>
                <c:pt idx="437">
                  <c:v>0.35349999999999998</c:v>
                </c:pt>
                <c:pt idx="438">
                  <c:v>0.35460000000000003</c:v>
                </c:pt>
                <c:pt idx="439">
                  <c:v>0.35580000000000001</c:v>
                </c:pt>
                <c:pt idx="440">
                  <c:v>0.3569</c:v>
                </c:pt>
                <c:pt idx="441">
                  <c:v>0.35809999999999997</c:v>
                </c:pt>
                <c:pt idx="442">
                  <c:v>0.35920000000000002</c:v>
                </c:pt>
                <c:pt idx="443">
                  <c:v>0.36030000000000001</c:v>
                </c:pt>
                <c:pt idx="444">
                  <c:v>0.36149999999999999</c:v>
                </c:pt>
                <c:pt idx="445">
                  <c:v>0.36259999999999998</c:v>
                </c:pt>
                <c:pt idx="446">
                  <c:v>0.36380000000000001</c:v>
                </c:pt>
                <c:pt idx="447">
                  <c:v>0.3649</c:v>
                </c:pt>
                <c:pt idx="448">
                  <c:v>0.36609999999999998</c:v>
                </c:pt>
                <c:pt idx="449">
                  <c:v>0.36720000000000003</c:v>
                </c:pt>
                <c:pt idx="450">
                  <c:v>0.36840000000000001</c:v>
                </c:pt>
                <c:pt idx="451">
                  <c:v>0.3695</c:v>
                </c:pt>
                <c:pt idx="452">
                  <c:v>0.37069999999999997</c:v>
                </c:pt>
                <c:pt idx="453">
                  <c:v>0.37180000000000002</c:v>
                </c:pt>
                <c:pt idx="454">
                  <c:v>0.373</c:v>
                </c:pt>
                <c:pt idx="455">
                  <c:v>0.37409999999999999</c:v>
                </c:pt>
                <c:pt idx="456">
                  <c:v>0.37530000000000002</c:v>
                </c:pt>
                <c:pt idx="457">
                  <c:v>0.37640000000000001</c:v>
                </c:pt>
                <c:pt idx="458">
                  <c:v>0.3775</c:v>
                </c:pt>
                <c:pt idx="459">
                  <c:v>0.37869999999999998</c:v>
                </c:pt>
                <c:pt idx="460">
                  <c:v>0.37980000000000003</c:v>
                </c:pt>
                <c:pt idx="461">
                  <c:v>0.38100000000000001</c:v>
                </c:pt>
                <c:pt idx="462">
                  <c:v>0.3821</c:v>
                </c:pt>
                <c:pt idx="463">
                  <c:v>0.38329999999999997</c:v>
                </c:pt>
                <c:pt idx="464">
                  <c:v>0.38440000000000002</c:v>
                </c:pt>
                <c:pt idx="465">
                  <c:v>0.3856</c:v>
                </c:pt>
                <c:pt idx="466">
                  <c:v>0.38669999999999999</c:v>
                </c:pt>
                <c:pt idx="467">
                  <c:v>0.38790000000000002</c:v>
                </c:pt>
                <c:pt idx="468">
                  <c:v>0.38900000000000001</c:v>
                </c:pt>
                <c:pt idx="469">
                  <c:v>0.39019999999999999</c:v>
                </c:pt>
                <c:pt idx="470">
                  <c:v>0.39129999999999998</c:v>
                </c:pt>
                <c:pt idx="471">
                  <c:v>0.39240000000000003</c:v>
                </c:pt>
                <c:pt idx="472">
                  <c:v>0.39360000000000001</c:v>
                </c:pt>
                <c:pt idx="473">
                  <c:v>0.3947</c:v>
                </c:pt>
                <c:pt idx="474">
                  <c:v>0.39589999999999997</c:v>
                </c:pt>
                <c:pt idx="475">
                  <c:v>0.39700000000000002</c:v>
                </c:pt>
                <c:pt idx="476">
                  <c:v>0.3982</c:v>
                </c:pt>
                <c:pt idx="477">
                  <c:v>0.39929999999999999</c:v>
                </c:pt>
                <c:pt idx="478">
                  <c:v>0.40050000000000002</c:v>
                </c:pt>
                <c:pt idx="479">
                  <c:v>0.40160000000000001</c:v>
                </c:pt>
                <c:pt idx="480">
                  <c:v>0.40279999999999999</c:v>
                </c:pt>
                <c:pt idx="481">
                  <c:v>0.40389999999999998</c:v>
                </c:pt>
                <c:pt idx="482">
                  <c:v>0.40510000000000002</c:v>
                </c:pt>
                <c:pt idx="483">
                  <c:v>0.40620000000000001</c:v>
                </c:pt>
                <c:pt idx="484">
                  <c:v>0.4073</c:v>
                </c:pt>
                <c:pt idx="485">
                  <c:v>0.40849999999999997</c:v>
                </c:pt>
                <c:pt idx="486">
                  <c:v>0.40960000000000002</c:v>
                </c:pt>
                <c:pt idx="487">
                  <c:v>0.4108</c:v>
                </c:pt>
                <c:pt idx="488">
                  <c:v>0.41189999999999999</c:v>
                </c:pt>
                <c:pt idx="489">
                  <c:v>0.41310000000000002</c:v>
                </c:pt>
                <c:pt idx="490">
                  <c:v>0.41420000000000001</c:v>
                </c:pt>
                <c:pt idx="491">
                  <c:v>0.41539999999999999</c:v>
                </c:pt>
                <c:pt idx="492">
                  <c:v>0.41649999999999998</c:v>
                </c:pt>
                <c:pt idx="493">
                  <c:v>0.41770000000000002</c:v>
                </c:pt>
                <c:pt idx="494">
                  <c:v>0.41880000000000001</c:v>
                </c:pt>
                <c:pt idx="495">
                  <c:v>0.42</c:v>
                </c:pt>
                <c:pt idx="496">
                  <c:v>0.42109999999999997</c:v>
                </c:pt>
                <c:pt idx="497">
                  <c:v>0.42220000000000002</c:v>
                </c:pt>
                <c:pt idx="498">
                  <c:v>0.4234</c:v>
                </c:pt>
                <c:pt idx="499">
                  <c:v>0.42449999999999999</c:v>
                </c:pt>
                <c:pt idx="500">
                  <c:v>0.42570000000000002</c:v>
                </c:pt>
                <c:pt idx="501">
                  <c:v>0.42680000000000001</c:v>
                </c:pt>
                <c:pt idx="502">
                  <c:v>0.42799999999999999</c:v>
                </c:pt>
                <c:pt idx="503">
                  <c:v>0.42909999999999998</c:v>
                </c:pt>
                <c:pt idx="504">
                  <c:v>0.43030000000000002</c:v>
                </c:pt>
                <c:pt idx="505">
                  <c:v>0.43140000000000001</c:v>
                </c:pt>
                <c:pt idx="506">
                  <c:v>0.43259999999999998</c:v>
                </c:pt>
                <c:pt idx="507">
                  <c:v>0.43369999999999997</c:v>
                </c:pt>
                <c:pt idx="508">
                  <c:v>0.43490000000000001</c:v>
                </c:pt>
                <c:pt idx="509">
                  <c:v>0.436</c:v>
                </c:pt>
                <c:pt idx="510">
                  <c:v>0.43709999999999999</c:v>
                </c:pt>
                <c:pt idx="511">
                  <c:v>0.43830000000000002</c:v>
                </c:pt>
                <c:pt idx="512">
                  <c:v>0.43940000000000001</c:v>
                </c:pt>
                <c:pt idx="513">
                  <c:v>0.44059999999999999</c:v>
                </c:pt>
                <c:pt idx="514">
                  <c:v>0.44169999999999998</c:v>
                </c:pt>
                <c:pt idx="515">
                  <c:v>0.44290000000000002</c:v>
                </c:pt>
                <c:pt idx="516">
                  <c:v>0.44400000000000001</c:v>
                </c:pt>
                <c:pt idx="517">
                  <c:v>0.44519999999999998</c:v>
                </c:pt>
                <c:pt idx="518">
                  <c:v>0.44629999999999997</c:v>
                </c:pt>
                <c:pt idx="519">
                  <c:v>0.44750000000000001</c:v>
                </c:pt>
                <c:pt idx="520">
                  <c:v>0.4486</c:v>
                </c:pt>
                <c:pt idx="521">
                  <c:v>0.44979999999999998</c:v>
                </c:pt>
                <c:pt idx="522">
                  <c:v>0.45090000000000002</c:v>
                </c:pt>
                <c:pt idx="523">
                  <c:v>0.45200000000000001</c:v>
                </c:pt>
                <c:pt idx="524">
                  <c:v>0.45319999999999999</c:v>
                </c:pt>
                <c:pt idx="525">
                  <c:v>0.45429999999999998</c:v>
                </c:pt>
                <c:pt idx="526">
                  <c:v>0.45550000000000002</c:v>
                </c:pt>
                <c:pt idx="527">
                  <c:v>0.45660000000000001</c:v>
                </c:pt>
                <c:pt idx="528">
                  <c:v>0.45779999999999998</c:v>
                </c:pt>
                <c:pt idx="529">
                  <c:v>0.45889999999999997</c:v>
                </c:pt>
                <c:pt idx="530">
                  <c:v>0.46010000000000001</c:v>
                </c:pt>
                <c:pt idx="531">
                  <c:v>0.4612</c:v>
                </c:pt>
                <c:pt idx="532">
                  <c:v>0.46239999999999998</c:v>
                </c:pt>
                <c:pt idx="533">
                  <c:v>0.46350000000000002</c:v>
                </c:pt>
                <c:pt idx="534">
                  <c:v>0.4647</c:v>
                </c:pt>
                <c:pt idx="535">
                  <c:v>0.46579999999999999</c:v>
                </c:pt>
                <c:pt idx="536">
                  <c:v>0.46689999999999998</c:v>
                </c:pt>
                <c:pt idx="537">
                  <c:v>0.46810000000000002</c:v>
                </c:pt>
                <c:pt idx="538">
                  <c:v>0.46920000000000001</c:v>
                </c:pt>
                <c:pt idx="539">
                  <c:v>0.47039999999999998</c:v>
                </c:pt>
                <c:pt idx="540">
                  <c:v>0.47149999999999997</c:v>
                </c:pt>
                <c:pt idx="541">
                  <c:v>0.47270000000000001</c:v>
                </c:pt>
                <c:pt idx="542">
                  <c:v>0.4738</c:v>
                </c:pt>
                <c:pt idx="543">
                  <c:v>0.47499999999999998</c:v>
                </c:pt>
                <c:pt idx="544">
                  <c:v>0.47610000000000002</c:v>
                </c:pt>
                <c:pt idx="545">
                  <c:v>0.4773</c:v>
                </c:pt>
                <c:pt idx="546">
                  <c:v>0.47839999999999999</c:v>
                </c:pt>
                <c:pt idx="547">
                  <c:v>0.47960000000000003</c:v>
                </c:pt>
                <c:pt idx="548">
                  <c:v>0.48070000000000002</c:v>
                </c:pt>
                <c:pt idx="549">
                  <c:v>0.48180000000000001</c:v>
                </c:pt>
                <c:pt idx="550">
                  <c:v>0.48299999999999998</c:v>
                </c:pt>
                <c:pt idx="551">
                  <c:v>0.48409999999999997</c:v>
                </c:pt>
                <c:pt idx="552">
                  <c:v>0.48530000000000001</c:v>
                </c:pt>
                <c:pt idx="553">
                  <c:v>0.4864</c:v>
                </c:pt>
                <c:pt idx="554">
                  <c:v>0.48759999999999998</c:v>
                </c:pt>
                <c:pt idx="555">
                  <c:v>0.48870000000000002</c:v>
                </c:pt>
                <c:pt idx="556">
                  <c:v>0.4899</c:v>
                </c:pt>
                <c:pt idx="557">
                  <c:v>0.49099999999999999</c:v>
                </c:pt>
                <c:pt idx="558">
                  <c:v>0.49220000000000003</c:v>
                </c:pt>
                <c:pt idx="559">
                  <c:v>0.49330000000000002</c:v>
                </c:pt>
                <c:pt idx="560">
                  <c:v>0.4945</c:v>
                </c:pt>
                <c:pt idx="561">
                  <c:v>0.49559999999999998</c:v>
                </c:pt>
                <c:pt idx="562">
                  <c:v>0.49680000000000002</c:v>
                </c:pt>
                <c:pt idx="563">
                  <c:v>0.49790000000000001</c:v>
                </c:pt>
                <c:pt idx="564">
                  <c:v>0.499</c:v>
                </c:pt>
                <c:pt idx="565">
                  <c:v>0.50019999999999998</c:v>
                </c:pt>
                <c:pt idx="566">
                  <c:v>0.50129999999999997</c:v>
                </c:pt>
                <c:pt idx="567">
                  <c:v>0.50249999999999995</c:v>
                </c:pt>
                <c:pt idx="568">
                  <c:v>0.50360000000000005</c:v>
                </c:pt>
                <c:pt idx="569">
                  <c:v>0.50480000000000003</c:v>
                </c:pt>
                <c:pt idx="570">
                  <c:v>0.50590000000000002</c:v>
                </c:pt>
                <c:pt idx="571">
                  <c:v>0.5071</c:v>
                </c:pt>
                <c:pt idx="572">
                  <c:v>0.50819999999999999</c:v>
                </c:pt>
                <c:pt idx="573">
                  <c:v>0.50939999999999996</c:v>
                </c:pt>
                <c:pt idx="574">
                  <c:v>0.51049999999999995</c:v>
                </c:pt>
                <c:pt idx="575">
                  <c:v>0.51170000000000004</c:v>
                </c:pt>
                <c:pt idx="576">
                  <c:v>0.51280000000000003</c:v>
                </c:pt>
                <c:pt idx="577">
                  <c:v>0.51390000000000002</c:v>
                </c:pt>
                <c:pt idx="578">
                  <c:v>0.5151</c:v>
                </c:pt>
                <c:pt idx="579">
                  <c:v>0.51619999999999999</c:v>
                </c:pt>
                <c:pt idx="580">
                  <c:v>0.51739999999999997</c:v>
                </c:pt>
                <c:pt idx="581">
                  <c:v>0.51849999999999996</c:v>
                </c:pt>
                <c:pt idx="582">
                  <c:v>0.51970000000000005</c:v>
                </c:pt>
                <c:pt idx="583">
                  <c:v>0.52080000000000004</c:v>
                </c:pt>
                <c:pt idx="584">
                  <c:v>0.52200000000000002</c:v>
                </c:pt>
                <c:pt idx="585">
                  <c:v>0.52310000000000001</c:v>
                </c:pt>
                <c:pt idx="586">
                  <c:v>0.52429999999999999</c:v>
                </c:pt>
                <c:pt idx="587">
                  <c:v>0.52539999999999998</c:v>
                </c:pt>
                <c:pt idx="588">
                  <c:v>0.52659999999999996</c:v>
                </c:pt>
                <c:pt idx="589">
                  <c:v>0.52769999999999995</c:v>
                </c:pt>
                <c:pt idx="590">
                  <c:v>0.52880000000000005</c:v>
                </c:pt>
                <c:pt idx="591">
                  <c:v>0.53</c:v>
                </c:pt>
                <c:pt idx="592">
                  <c:v>0.53110000000000002</c:v>
                </c:pt>
                <c:pt idx="593">
                  <c:v>0.5323</c:v>
                </c:pt>
                <c:pt idx="594">
                  <c:v>0.53339999999999999</c:v>
                </c:pt>
                <c:pt idx="595">
                  <c:v>0.53459999999999996</c:v>
                </c:pt>
                <c:pt idx="596">
                  <c:v>0.53569999999999995</c:v>
                </c:pt>
                <c:pt idx="597">
                  <c:v>0.53690000000000004</c:v>
                </c:pt>
                <c:pt idx="598">
                  <c:v>0.53800000000000003</c:v>
                </c:pt>
                <c:pt idx="599">
                  <c:v>0.53920000000000001</c:v>
                </c:pt>
                <c:pt idx="600">
                  <c:v>0.5403</c:v>
                </c:pt>
                <c:pt idx="601">
                  <c:v>0.54149999999999998</c:v>
                </c:pt>
                <c:pt idx="602">
                  <c:v>0.54259999999999997</c:v>
                </c:pt>
                <c:pt idx="603">
                  <c:v>0.54369999999999996</c:v>
                </c:pt>
                <c:pt idx="604">
                  <c:v>0.54490000000000005</c:v>
                </c:pt>
                <c:pt idx="605">
                  <c:v>0.54600000000000004</c:v>
                </c:pt>
                <c:pt idx="606">
                  <c:v>0.54720000000000002</c:v>
                </c:pt>
                <c:pt idx="607">
                  <c:v>0.54830000000000001</c:v>
                </c:pt>
                <c:pt idx="608">
                  <c:v>0.54949999999999999</c:v>
                </c:pt>
                <c:pt idx="609">
                  <c:v>0.55059999999999998</c:v>
                </c:pt>
                <c:pt idx="610">
                  <c:v>0.55179999999999996</c:v>
                </c:pt>
                <c:pt idx="611">
                  <c:v>0.55289999999999995</c:v>
                </c:pt>
                <c:pt idx="612">
                  <c:v>0.55410000000000004</c:v>
                </c:pt>
                <c:pt idx="613">
                  <c:v>0.55520000000000003</c:v>
                </c:pt>
                <c:pt idx="614">
                  <c:v>0.55640000000000001</c:v>
                </c:pt>
                <c:pt idx="615">
                  <c:v>0.5575</c:v>
                </c:pt>
                <c:pt idx="616">
                  <c:v>0.55859999999999999</c:v>
                </c:pt>
                <c:pt idx="617">
                  <c:v>0.55979999999999996</c:v>
                </c:pt>
                <c:pt idx="618">
                  <c:v>0.56089999999999995</c:v>
                </c:pt>
                <c:pt idx="619">
                  <c:v>0.56210000000000004</c:v>
                </c:pt>
                <c:pt idx="620">
                  <c:v>0.56320000000000003</c:v>
                </c:pt>
                <c:pt idx="621">
                  <c:v>0.56440000000000001</c:v>
                </c:pt>
                <c:pt idx="622">
                  <c:v>0.5655</c:v>
                </c:pt>
                <c:pt idx="623">
                  <c:v>0.56669999999999998</c:v>
                </c:pt>
                <c:pt idx="624">
                  <c:v>0.56779999999999997</c:v>
                </c:pt>
                <c:pt idx="625">
                  <c:v>0.56899999999999995</c:v>
                </c:pt>
                <c:pt idx="626">
                  <c:v>0.57010000000000005</c:v>
                </c:pt>
                <c:pt idx="627">
                  <c:v>0.57130000000000003</c:v>
                </c:pt>
                <c:pt idx="628">
                  <c:v>0.57240000000000002</c:v>
                </c:pt>
                <c:pt idx="629">
                  <c:v>0.57350000000000001</c:v>
                </c:pt>
                <c:pt idx="630">
                  <c:v>0.57469999999999999</c:v>
                </c:pt>
                <c:pt idx="631">
                  <c:v>0.57579999999999998</c:v>
                </c:pt>
                <c:pt idx="632">
                  <c:v>0.57699999999999996</c:v>
                </c:pt>
                <c:pt idx="633">
                  <c:v>0.57809999999999995</c:v>
                </c:pt>
                <c:pt idx="634">
                  <c:v>0.57930000000000004</c:v>
                </c:pt>
                <c:pt idx="635">
                  <c:v>0.58040000000000003</c:v>
                </c:pt>
                <c:pt idx="636">
                  <c:v>0.58160000000000001</c:v>
                </c:pt>
                <c:pt idx="637">
                  <c:v>0.5827</c:v>
                </c:pt>
                <c:pt idx="638">
                  <c:v>0.58389999999999997</c:v>
                </c:pt>
                <c:pt idx="639">
                  <c:v>0.58499999999999996</c:v>
                </c:pt>
                <c:pt idx="640">
                  <c:v>0.58620000000000005</c:v>
                </c:pt>
                <c:pt idx="641">
                  <c:v>0.58730000000000004</c:v>
                </c:pt>
                <c:pt idx="642">
                  <c:v>0.58840000000000003</c:v>
                </c:pt>
                <c:pt idx="643">
                  <c:v>0.58960000000000001</c:v>
                </c:pt>
                <c:pt idx="644">
                  <c:v>0.5907</c:v>
                </c:pt>
                <c:pt idx="645">
                  <c:v>0.59189999999999998</c:v>
                </c:pt>
                <c:pt idx="646">
                  <c:v>0.59299999999999997</c:v>
                </c:pt>
                <c:pt idx="647">
                  <c:v>0.59419999999999995</c:v>
                </c:pt>
                <c:pt idx="648">
                  <c:v>0.59530000000000005</c:v>
                </c:pt>
                <c:pt idx="649">
                  <c:v>0.59650000000000003</c:v>
                </c:pt>
                <c:pt idx="650">
                  <c:v>0.59760000000000002</c:v>
                </c:pt>
                <c:pt idx="651">
                  <c:v>0.5988</c:v>
                </c:pt>
                <c:pt idx="652">
                  <c:v>0.59989999999999999</c:v>
                </c:pt>
                <c:pt idx="653">
                  <c:v>0.60109999999999997</c:v>
                </c:pt>
                <c:pt idx="654">
                  <c:v>0.60219999999999996</c:v>
                </c:pt>
                <c:pt idx="655">
                  <c:v>0.60329999999999995</c:v>
                </c:pt>
                <c:pt idx="656">
                  <c:v>0.60450000000000004</c:v>
                </c:pt>
                <c:pt idx="657">
                  <c:v>0.60560000000000003</c:v>
                </c:pt>
                <c:pt idx="658">
                  <c:v>0.60680000000000001</c:v>
                </c:pt>
                <c:pt idx="659">
                  <c:v>0.6079</c:v>
                </c:pt>
                <c:pt idx="660">
                  <c:v>0.60909999999999997</c:v>
                </c:pt>
                <c:pt idx="661">
                  <c:v>0.61019999999999996</c:v>
                </c:pt>
                <c:pt idx="662">
                  <c:v>0.61140000000000005</c:v>
                </c:pt>
                <c:pt idx="663">
                  <c:v>0.61250000000000004</c:v>
                </c:pt>
                <c:pt idx="664">
                  <c:v>0.61370000000000002</c:v>
                </c:pt>
                <c:pt idx="665">
                  <c:v>0.61480000000000001</c:v>
                </c:pt>
                <c:pt idx="666">
                  <c:v>0.61599999999999999</c:v>
                </c:pt>
                <c:pt idx="667">
                  <c:v>0.61709999999999998</c:v>
                </c:pt>
                <c:pt idx="668">
                  <c:v>0.61819999999999997</c:v>
                </c:pt>
                <c:pt idx="669">
                  <c:v>0.61939999999999995</c:v>
                </c:pt>
                <c:pt idx="670">
                  <c:v>0.62050000000000005</c:v>
                </c:pt>
                <c:pt idx="671">
                  <c:v>0.62170000000000003</c:v>
                </c:pt>
                <c:pt idx="672">
                  <c:v>0.62280000000000002</c:v>
                </c:pt>
                <c:pt idx="673">
                  <c:v>0.624</c:v>
                </c:pt>
                <c:pt idx="674">
                  <c:v>0.62509999999999999</c:v>
                </c:pt>
                <c:pt idx="675">
                  <c:v>0.62629999999999997</c:v>
                </c:pt>
                <c:pt idx="676">
                  <c:v>0.62739999999999996</c:v>
                </c:pt>
                <c:pt idx="677">
                  <c:v>0.62860000000000005</c:v>
                </c:pt>
                <c:pt idx="678">
                  <c:v>0.62970000000000004</c:v>
                </c:pt>
                <c:pt idx="679">
                  <c:v>0.63090000000000002</c:v>
                </c:pt>
                <c:pt idx="680">
                  <c:v>0.63200000000000001</c:v>
                </c:pt>
                <c:pt idx="681">
                  <c:v>0.63319999999999999</c:v>
                </c:pt>
                <c:pt idx="682">
                  <c:v>0.63429999999999997</c:v>
                </c:pt>
                <c:pt idx="683">
                  <c:v>0.63539999999999996</c:v>
                </c:pt>
                <c:pt idx="684">
                  <c:v>0.63660000000000005</c:v>
                </c:pt>
                <c:pt idx="685">
                  <c:v>0.63770000000000004</c:v>
                </c:pt>
                <c:pt idx="686">
                  <c:v>0.63890000000000002</c:v>
                </c:pt>
                <c:pt idx="687">
                  <c:v>0.64</c:v>
                </c:pt>
                <c:pt idx="688">
                  <c:v>0.64119999999999999</c:v>
                </c:pt>
                <c:pt idx="689">
                  <c:v>0.64229999999999998</c:v>
                </c:pt>
                <c:pt idx="690">
                  <c:v>0.64349999999999996</c:v>
                </c:pt>
                <c:pt idx="691">
                  <c:v>0.64459999999999995</c:v>
                </c:pt>
                <c:pt idx="692">
                  <c:v>0.64580000000000004</c:v>
                </c:pt>
                <c:pt idx="693">
                  <c:v>0.64690000000000003</c:v>
                </c:pt>
                <c:pt idx="694">
                  <c:v>0.64810000000000001</c:v>
                </c:pt>
                <c:pt idx="695">
                  <c:v>0.6492</c:v>
                </c:pt>
                <c:pt idx="696">
                  <c:v>0.65029999999999999</c:v>
                </c:pt>
                <c:pt idx="697">
                  <c:v>0.65149999999999997</c:v>
                </c:pt>
                <c:pt idx="698">
                  <c:v>0.65259999999999996</c:v>
                </c:pt>
                <c:pt idx="699">
                  <c:v>0.65380000000000005</c:v>
                </c:pt>
                <c:pt idx="700">
                  <c:v>0.65490000000000004</c:v>
                </c:pt>
                <c:pt idx="701">
                  <c:v>0.65610000000000002</c:v>
                </c:pt>
                <c:pt idx="702">
                  <c:v>0.65720000000000001</c:v>
                </c:pt>
                <c:pt idx="703">
                  <c:v>0.65839999999999999</c:v>
                </c:pt>
                <c:pt idx="704">
                  <c:v>0.65949999999999998</c:v>
                </c:pt>
                <c:pt idx="705">
                  <c:v>0.66069999999999995</c:v>
                </c:pt>
                <c:pt idx="706">
                  <c:v>0.66180000000000005</c:v>
                </c:pt>
                <c:pt idx="707">
                  <c:v>0.66300000000000003</c:v>
                </c:pt>
                <c:pt idx="708">
                  <c:v>0.66410000000000002</c:v>
                </c:pt>
                <c:pt idx="709">
                  <c:v>0.66520000000000001</c:v>
                </c:pt>
                <c:pt idx="710">
                  <c:v>0.66639999999999999</c:v>
                </c:pt>
                <c:pt idx="711">
                  <c:v>0.66749999999999998</c:v>
                </c:pt>
                <c:pt idx="712">
                  <c:v>0.66869999999999996</c:v>
                </c:pt>
                <c:pt idx="713">
                  <c:v>0.66979999999999995</c:v>
                </c:pt>
                <c:pt idx="714">
                  <c:v>0.67100000000000004</c:v>
                </c:pt>
                <c:pt idx="715">
                  <c:v>0.67210000000000003</c:v>
                </c:pt>
                <c:pt idx="716">
                  <c:v>0.67330000000000001</c:v>
                </c:pt>
                <c:pt idx="717">
                  <c:v>0.6744</c:v>
                </c:pt>
                <c:pt idx="718">
                  <c:v>0.67559999999999998</c:v>
                </c:pt>
                <c:pt idx="719">
                  <c:v>0.67669999999999997</c:v>
                </c:pt>
                <c:pt idx="720">
                  <c:v>0.67789999999999995</c:v>
                </c:pt>
                <c:pt idx="721">
                  <c:v>0.67900000000000005</c:v>
                </c:pt>
                <c:pt idx="722">
                  <c:v>0.68010000000000004</c:v>
                </c:pt>
                <c:pt idx="723">
                  <c:v>0.68130000000000002</c:v>
                </c:pt>
                <c:pt idx="724">
                  <c:v>0.68240000000000001</c:v>
                </c:pt>
                <c:pt idx="725">
                  <c:v>0.68359999999999999</c:v>
                </c:pt>
                <c:pt idx="726">
                  <c:v>0.68469999999999998</c:v>
                </c:pt>
                <c:pt idx="727">
                  <c:v>0.68589999999999995</c:v>
                </c:pt>
                <c:pt idx="728">
                  <c:v>0.68700000000000006</c:v>
                </c:pt>
                <c:pt idx="729">
                  <c:v>0.68820000000000003</c:v>
                </c:pt>
                <c:pt idx="730">
                  <c:v>0.68930000000000002</c:v>
                </c:pt>
                <c:pt idx="731">
                  <c:v>0.6905</c:v>
                </c:pt>
                <c:pt idx="732">
                  <c:v>0.69159999999999999</c:v>
                </c:pt>
                <c:pt idx="733">
                  <c:v>0.69279999999999997</c:v>
                </c:pt>
                <c:pt idx="734">
                  <c:v>0.69389999999999996</c:v>
                </c:pt>
                <c:pt idx="735">
                  <c:v>0.69499999999999995</c:v>
                </c:pt>
                <c:pt idx="736">
                  <c:v>0.69620000000000004</c:v>
                </c:pt>
                <c:pt idx="737">
                  <c:v>0.69730000000000003</c:v>
                </c:pt>
                <c:pt idx="738">
                  <c:v>0.69850000000000001</c:v>
                </c:pt>
                <c:pt idx="739">
                  <c:v>0.6996</c:v>
                </c:pt>
                <c:pt idx="740">
                  <c:v>0.70079999999999998</c:v>
                </c:pt>
                <c:pt idx="741">
                  <c:v>0.70189999999999997</c:v>
                </c:pt>
                <c:pt idx="742">
                  <c:v>0.70309999999999995</c:v>
                </c:pt>
                <c:pt idx="743">
                  <c:v>0.70420000000000005</c:v>
                </c:pt>
                <c:pt idx="744">
                  <c:v>0.70540000000000003</c:v>
                </c:pt>
                <c:pt idx="745">
                  <c:v>0.70650000000000002</c:v>
                </c:pt>
                <c:pt idx="746">
                  <c:v>0.7077</c:v>
                </c:pt>
                <c:pt idx="747">
                  <c:v>0.70879999999999999</c:v>
                </c:pt>
                <c:pt idx="748">
                  <c:v>0.70989999999999998</c:v>
                </c:pt>
                <c:pt idx="749">
                  <c:v>0.71109999999999995</c:v>
                </c:pt>
                <c:pt idx="750">
                  <c:v>0.71220000000000006</c:v>
                </c:pt>
                <c:pt idx="751">
                  <c:v>0.71340000000000003</c:v>
                </c:pt>
                <c:pt idx="752">
                  <c:v>0.71450000000000002</c:v>
                </c:pt>
                <c:pt idx="753">
                  <c:v>0.7157</c:v>
                </c:pt>
                <c:pt idx="754">
                  <c:v>0.71679999999999999</c:v>
                </c:pt>
                <c:pt idx="755">
                  <c:v>0.71799999999999997</c:v>
                </c:pt>
                <c:pt idx="756">
                  <c:v>0.71909999999999996</c:v>
                </c:pt>
                <c:pt idx="757">
                  <c:v>0.72030000000000005</c:v>
                </c:pt>
                <c:pt idx="758">
                  <c:v>0.72140000000000004</c:v>
                </c:pt>
                <c:pt idx="759">
                  <c:v>0.72260000000000002</c:v>
                </c:pt>
                <c:pt idx="760">
                  <c:v>0.72370000000000001</c:v>
                </c:pt>
                <c:pt idx="761">
                  <c:v>0.7248</c:v>
                </c:pt>
                <c:pt idx="762">
                  <c:v>0.72599999999999998</c:v>
                </c:pt>
                <c:pt idx="763">
                  <c:v>0.72709999999999997</c:v>
                </c:pt>
                <c:pt idx="764">
                  <c:v>0.72829999999999995</c:v>
                </c:pt>
                <c:pt idx="765">
                  <c:v>0.72940000000000005</c:v>
                </c:pt>
                <c:pt idx="766">
                  <c:v>0.73060000000000003</c:v>
                </c:pt>
                <c:pt idx="767">
                  <c:v>0.73170000000000002</c:v>
                </c:pt>
                <c:pt idx="768">
                  <c:v>0.7329</c:v>
                </c:pt>
                <c:pt idx="769">
                  <c:v>0.73399999999999999</c:v>
                </c:pt>
                <c:pt idx="770">
                  <c:v>0.73519999999999996</c:v>
                </c:pt>
                <c:pt idx="771">
                  <c:v>0.73629999999999995</c:v>
                </c:pt>
                <c:pt idx="772">
                  <c:v>0.73750000000000004</c:v>
                </c:pt>
                <c:pt idx="773">
                  <c:v>0.73860000000000003</c:v>
                </c:pt>
                <c:pt idx="774">
                  <c:v>0.73970000000000002</c:v>
                </c:pt>
                <c:pt idx="775">
                  <c:v>0.7409</c:v>
                </c:pt>
                <c:pt idx="776">
                  <c:v>0.74199999999999999</c:v>
                </c:pt>
                <c:pt idx="777">
                  <c:v>0.74319999999999997</c:v>
                </c:pt>
                <c:pt idx="778">
                  <c:v>0.74429999999999996</c:v>
                </c:pt>
                <c:pt idx="779">
                  <c:v>0.74550000000000005</c:v>
                </c:pt>
                <c:pt idx="780">
                  <c:v>0.74660000000000004</c:v>
                </c:pt>
                <c:pt idx="781">
                  <c:v>0.74780000000000002</c:v>
                </c:pt>
                <c:pt idx="782">
                  <c:v>0.74890000000000001</c:v>
                </c:pt>
                <c:pt idx="783">
                  <c:v>0.75009999999999999</c:v>
                </c:pt>
                <c:pt idx="784">
                  <c:v>0.75119999999999998</c:v>
                </c:pt>
                <c:pt idx="785">
                  <c:v>0.75239999999999996</c:v>
                </c:pt>
                <c:pt idx="786">
                  <c:v>0.75349999999999995</c:v>
                </c:pt>
                <c:pt idx="787">
                  <c:v>0.75470000000000004</c:v>
                </c:pt>
                <c:pt idx="788">
                  <c:v>0.75580000000000003</c:v>
                </c:pt>
                <c:pt idx="789">
                  <c:v>0.75690000000000002</c:v>
                </c:pt>
                <c:pt idx="790">
                  <c:v>0.7581</c:v>
                </c:pt>
                <c:pt idx="791">
                  <c:v>0.75919999999999999</c:v>
                </c:pt>
                <c:pt idx="792">
                  <c:v>0.76039999999999996</c:v>
                </c:pt>
                <c:pt idx="793">
                  <c:v>0.76149999999999995</c:v>
                </c:pt>
                <c:pt idx="794">
                  <c:v>0.76270000000000004</c:v>
                </c:pt>
                <c:pt idx="795">
                  <c:v>0.76380000000000003</c:v>
                </c:pt>
                <c:pt idx="796">
                  <c:v>0.76500000000000001</c:v>
                </c:pt>
                <c:pt idx="797">
                  <c:v>0.7661</c:v>
                </c:pt>
                <c:pt idx="798">
                  <c:v>0.76729999999999998</c:v>
                </c:pt>
                <c:pt idx="799">
                  <c:v>0.76839999999999997</c:v>
                </c:pt>
                <c:pt idx="800">
                  <c:v>0.76959999999999995</c:v>
                </c:pt>
                <c:pt idx="801">
                  <c:v>0.77070000000000005</c:v>
                </c:pt>
                <c:pt idx="802">
                  <c:v>0.77180000000000004</c:v>
                </c:pt>
                <c:pt idx="803">
                  <c:v>0.77300000000000002</c:v>
                </c:pt>
                <c:pt idx="804">
                  <c:v>0.77410000000000001</c:v>
                </c:pt>
                <c:pt idx="805">
                  <c:v>0.77529999999999999</c:v>
                </c:pt>
                <c:pt idx="806">
                  <c:v>0.77639999999999998</c:v>
                </c:pt>
                <c:pt idx="807">
                  <c:v>0.77759999999999996</c:v>
                </c:pt>
                <c:pt idx="808">
                  <c:v>0.77869999999999995</c:v>
                </c:pt>
                <c:pt idx="809">
                  <c:v>0.77990000000000004</c:v>
                </c:pt>
                <c:pt idx="810">
                  <c:v>0.78100000000000003</c:v>
                </c:pt>
                <c:pt idx="811">
                  <c:v>0.78220000000000001</c:v>
                </c:pt>
                <c:pt idx="812">
                  <c:v>0.7833</c:v>
                </c:pt>
                <c:pt idx="813">
                  <c:v>0.78449999999999998</c:v>
                </c:pt>
                <c:pt idx="814">
                  <c:v>0.78559999999999997</c:v>
                </c:pt>
                <c:pt idx="815">
                  <c:v>0.78669999999999995</c:v>
                </c:pt>
                <c:pt idx="816">
                  <c:v>0.78790000000000004</c:v>
                </c:pt>
                <c:pt idx="817">
                  <c:v>0.78900000000000003</c:v>
                </c:pt>
                <c:pt idx="818">
                  <c:v>0.79020000000000001</c:v>
                </c:pt>
                <c:pt idx="819">
                  <c:v>0.7913</c:v>
                </c:pt>
                <c:pt idx="820">
                  <c:v>0.79249999999999998</c:v>
                </c:pt>
                <c:pt idx="821">
                  <c:v>0.79359999999999997</c:v>
                </c:pt>
                <c:pt idx="822">
                  <c:v>0.79479999999999995</c:v>
                </c:pt>
                <c:pt idx="823">
                  <c:v>0.79590000000000005</c:v>
                </c:pt>
                <c:pt idx="824">
                  <c:v>0.79710000000000003</c:v>
                </c:pt>
                <c:pt idx="825">
                  <c:v>0.79820000000000002</c:v>
                </c:pt>
                <c:pt idx="826">
                  <c:v>0.7994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0.80279999999999996</c:v>
                </c:pt>
                <c:pt idx="830">
                  <c:v>0.80389999999999995</c:v>
                </c:pt>
                <c:pt idx="831">
                  <c:v>0.80510000000000004</c:v>
                </c:pt>
                <c:pt idx="832">
                  <c:v>0.80620000000000003</c:v>
                </c:pt>
                <c:pt idx="833">
                  <c:v>0.80740000000000001</c:v>
                </c:pt>
                <c:pt idx="834">
                  <c:v>0.8085</c:v>
                </c:pt>
                <c:pt idx="835">
                  <c:v>0.80969999999999998</c:v>
                </c:pt>
                <c:pt idx="836">
                  <c:v>0.81079999999999997</c:v>
                </c:pt>
                <c:pt idx="837">
                  <c:v>0.81200000000000006</c:v>
                </c:pt>
                <c:pt idx="838">
                  <c:v>0.81310000000000004</c:v>
                </c:pt>
                <c:pt idx="839">
                  <c:v>0.81430000000000002</c:v>
                </c:pt>
                <c:pt idx="840">
                  <c:v>0.81540000000000001</c:v>
                </c:pt>
                <c:pt idx="841">
                  <c:v>0.8165</c:v>
                </c:pt>
                <c:pt idx="842">
                  <c:v>0.81769999999999998</c:v>
                </c:pt>
                <c:pt idx="843">
                  <c:v>0.81879999999999997</c:v>
                </c:pt>
                <c:pt idx="844">
                  <c:v>0.82</c:v>
                </c:pt>
                <c:pt idx="845">
                  <c:v>0.82110000000000005</c:v>
                </c:pt>
                <c:pt idx="846">
                  <c:v>0.82230000000000003</c:v>
                </c:pt>
                <c:pt idx="847">
                  <c:v>0.82340000000000002</c:v>
                </c:pt>
                <c:pt idx="848">
                  <c:v>0.8246</c:v>
                </c:pt>
                <c:pt idx="849">
                  <c:v>0.82569999999999999</c:v>
                </c:pt>
                <c:pt idx="850">
                  <c:v>0.82689999999999997</c:v>
                </c:pt>
                <c:pt idx="851">
                  <c:v>0.82799999999999996</c:v>
                </c:pt>
                <c:pt idx="852">
                  <c:v>0.82920000000000005</c:v>
                </c:pt>
                <c:pt idx="853">
                  <c:v>0.83030000000000004</c:v>
                </c:pt>
                <c:pt idx="854">
                  <c:v>0.83140000000000003</c:v>
                </c:pt>
                <c:pt idx="855">
                  <c:v>0.83260000000000001</c:v>
                </c:pt>
                <c:pt idx="856">
                  <c:v>0.8337</c:v>
                </c:pt>
                <c:pt idx="857">
                  <c:v>0.83489999999999998</c:v>
                </c:pt>
                <c:pt idx="858">
                  <c:v>0.83599999999999997</c:v>
                </c:pt>
                <c:pt idx="859">
                  <c:v>0.83720000000000006</c:v>
                </c:pt>
                <c:pt idx="860">
                  <c:v>0.83830000000000005</c:v>
                </c:pt>
                <c:pt idx="861">
                  <c:v>0.83950000000000002</c:v>
                </c:pt>
                <c:pt idx="862">
                  <c:v>0.84060000000000001</c:v>
                </c:pt>
                <c:pt idx="863">
                  <c:v>0.84179999999999999</c:v>
                </c:pt>
                <c:pt idx="864">
                  <c:v>0.84289999999999998</c:v>
                </c:pt>
                <c:pt idx="865">
                  <c:v>0.84409999999999996</c:v>
                </c:pt>
                <c:pt idx="866">
                  <c:v>0.84519999999999995</c:v>
                </c:pt>
                <c:pt idx="867">
                  <c:v>0.84630000000000005</c:v>
                </c:pt>
              </c:numCache>
            </c:numRef>
          </c:xVal>
          <c:yVal>
            <c:numRef>
              <c:f>'Gaussian beam 100fC@200kV'!$B$3:$B$870</c:f>
              <c:numCache>
                <c:formatCode>0.00E+00</c:formatCode>
                <c:ptCount val="868"/>
                <c:pt idx="0">
                  <c:v>7.389E-9</c:v>
                </c:pt>
                <c:pt idx="1">
                  <c:v>7.5590000000000001E-9</c:v>
                </c:pt>
                <c:pt idx="2">
                  <c:v>7.5480000000000008E-9</c:v>
                </c:pt>
                <c:pt idx="3">
                  <c:v>7.6769999999999999E-9</c:v>
                </c:pt>
                <c:pt idx="4">
                  <c:v>7.7940000000000002E-9</c:v>
                </c:pt>
                <c:pt idx="5">
                  <c:v>7.8510000000000003E-9</c:v>
                </c:pt>
                <c:pt idx="6">
                  <c:v>7.8139999999999997E-9</c:v>
                </c:pt>
                <c:pt idx="7">
                  <c:v>7.9180000000000002E-9</c:v>
                </c:pt>
                <c:pt idx="8">
                  <c:v>8.0230000000000001E-9</c:v>
                </c:pt>
                <c:pt idx="9">
                  <c:v>8.0160000000000004E-9</c:v>
                </c:pt>
                <c:pt idx="10">
                  <c:v>8.0329999999999999E-9</c:v>
                </c:pt>
                <c:pt idx="11">
                  <c:v>8.0540000000000005E-9</c:v>
                </c:pt>
                <c:pt idx="12">
                  <c:v>8.0369999999999994E-9</c:v>
                </c:pt>
                <c:pt idx="13">
                  <c:v>8.0290000000000003E-9</c:v>
                </c:pt>
                <c:pt idx="14">
                  <c:v>8.1009999999999992E-9</c:v>
                </c:pt>
                <c:pt idx="15">
                  <c:v>8.1080000000000005E-9</c:v>
                </c:pt>
                <c:pt idx="16">
                  <c:v>8.1569999999999999E-9</c:v>
                </c:pt>
                <c:pt idx="17">
                  <c:v>8.0790000000000007E-9</c:v>
                </c:pt>
                <c:pt idx="18">
                  <c:v>8.1080000000000005E-9</c:v>
                </c:pt>
                <c:pt idx="19">
                  <c:v>8.1349999999999997E-9</c:v>
                </c:pt>
                <c:pt idx="20">
                  <c:v>8.1359999999999992E-9</c:v>
                </c:pt>
                <c:pt idx="21">
                  <c:v>8.1549999999999992E-9</c:v>
                </c:pt>
                <c:pt idx="22">
                  <c:v>8.1490000000000007E-9</c:v>
                </c:pt>
                <c:pt idx="23">
                  <c:v>8.1509999999999997E-9</c:v>
                </c:pt>
                <c:pt idx="24">
                  <c:v>8.1370000000000003E-9</c:v>
                </c:pt>
                <c:pt idx="25">
                  <c:v>8.1409999999999999E-9</c:v>
                </c:pt>
                <c:pt idx="26">
                  <c:v>8.1729999999999998E-9</c:v>
                </c:pt>
                <c:pt idx="27">
                  <c:v>8.1780000000000005E-9</c:v>
                </c:pt>
                <c:pt idx="28">
                  <c:v>8.1949999999999999E-9</c:v>
                </c:pt>
                <c:pt idx="29">
                  <c:v>8.2019999999999996E-9</c:v>
                </c:pt>
                <c:pt idx="30">
                  <c:v>8.2100000000000004E-9</c:v>
                </c:pt>
                <c:pt idx="31">
                  <c:v>8.2209999999999996E-9</c:v>
                </c:pt>
                <c:pt idx="32">
                  <c:v>8.233E-9</c:v>
                </c:pt>
                <c:pt idx="33">
                  <c:v>8.2480000000000005E-9</c:v>
                </c:pt>
                <c:pt idx="34">
                  <c:v>8.2659999999999994E-9</c:v>
                </c:pt>
                <c:pt idx="35">
                  <c:v>8.2700000000000006E-9</c:v>
                </c:pt>
                <c:pt idx="36">
                  <c:v>8.2969999999999998E-9</c:v>
                </c:pt>
                <c:pt idx="37">
                  <c:v>8.3300000000000008E-9</c:v>
                </c:pt>
                <c:pt idx="38">
                  <c:v>8.3679999999999992E-9</c:v>
                </c:pt>
                <c:pt idx="39">
                  <c:v>8.4149999999999996E-9</c:v>
                </c:pt>
                <c:pt idx="40">
                  <c:v>8.4700000000000007E-9</c:v>
                </c:pt>
                <c:pt idx="41">
                  <c:v>8.5359999999999995E-9</c:v>
                </c:pt>
                <c:pt idx="42">
                  <c:v>8.6219999999999994E-9</c:v>
                </c:pt>
                <c:pt idx="43">
                  <c:v>8.7150000000000006E-9</c:v>
                </c:pt>
                <c:pt idx="44">
                  <c:v>8.8279999999999997E-9</c:v>
                </c:pt>
                <c:pt idx="45">
                  <c:v>8.9630000000000006E-9</c:v>
                </c:pt>
                <c:pt idx="46">
                  <c:v>9.1220000000000006E-9</c:v>
                </c:pt>
                <c:pt idx="47">
                  <c:v>9.2720000000000002E-9</c:v>
                </c:pt>
                <c:pt idx="48">
                  <c:v>9.479E-9</c:v>
                </c:pt>
                <c:pt idx="49">
                  <c:v>9.7399999999999999E-9</c:v>
                </c:pt>
                <c:pt idx="50">
                  <c:v>1.0050000000000001E-8</c:v>
                </c:pt>
                <c:pt idx="51">
                  <c:v>1.04E-8</c:v>
                </c:pt>
                <c:pt idx="52">
                  <c:v>1.082E-8</c:v>
                </c:pt>
                <c:pt idx="53">
                  <c:v>1.13E-8</c:v>
                </c:pt>
                <c:pt idx="54">
                  <c:v>1.186E-8</c:v>
                </c:pt>
                <c:pt idx="55">
                  <c:v>1.2499999999999999E-8</c:v>
                </c:pt>
                <c:pt idx="56">
                  <c:v>1.323E-8</c:v>
                </c:pt>
                <c:pt idx="57">
                  <c:v>1.407E-8</c:v>
                </c:pt>
                <c:pt idx="58">
                  <c:v>1.5020000000000001E-8</c:v>
                </c:pt>
                <c:pt idx="59">
                  <c:v>1.609E-8</c:v>
                </c:pt>
                <c:pt idx="60">
                  <c:v>1.7290000000000001E-8</c:v>
                </c:pt>
                <c:pt idx="61">
                  <c:v>1.8650000000000002E-8</c:v>
                </c:pt>
                <c:pt idx="62">
                  <c:v>2.0170000000000001E-8</c:v>
                </c:pt>
                <c:pt idx="63">
                  <c:v>2.1859999999999999E-8</c:v>
                </c:pt>
                <c:pt idx="64">
                  <c:v>2.3759999999999999E-8</c:v>
                </c:pt>
                <c:pt idx="65">
                  <c:v>2.5860000000000001E-8</c:v>
                </c:pt>
                <c:pt idx="66">
                  <c:v>2.8220000000000001E-8</c:v>
                </c:pt>
                <c:pt idx="67">
                  <c:v>3.0850000000000002E-8</c:v>
                </c:pt>
                <c:pt idx="68">
                  <c:v>3.3799999999999998E-8</c:v>
                </c:pt>
                <c:pt idx="69">
                  <c:v>3.7119999999999998E-8</c:v>
                </c:pt>
                <c:pt idx="70">
                  <c:v>4.0870000000000001E-8</c:v>
                </c:pt>
                <c:pt idx="71">
                  <c:v>4.5090000000000002E-8</c:v>
                </c:pt>
                <c:pt idx="72">
                  <c:v>4.9840000000000002E-8</c:v>
                </c:pt>
                <c:pt idx="73">
                  <c:v>5.5169999999999997E-8</c:v>
                </c:pt>
                <c:pt idx="74">
                  <c:v>6.1109999999999996E-8</c:v>
                </c:pt>
                <c:pt idx="75">
                  <c:v>6.7690000000000006E-8</c:v>
                </c:pt>
                <c:pt idx="76">
                  <c:v>7.4929999999999997E-8</c:v>
                </c:pt>
                <c:pt idx="77">
                  <c:v>8.2829999999999995E-8</c:v>
                </c:pt>
                <c:pt idx="78">
                  <c:v>9.139E-8</c:v>
                </c:pt>
                <c:pt idx="79">
                  <c:v>1.006E-7</c:v>
                </c:pt>
                <c:pt idx="80">
                  <c:v>1.104E-7</c:v>
                </c:pt>
                <c:pt idx="81">
                  <c:v>1.209E-7</c:v>
                </c:pt>
                <c:pt idx="82">
                  <c:v>1.318E-7</c:v>
                </c:pt>
                <c:pt idx="83">
                  <c:v>1.4329999999999999E-7</c:v>
                </c:pt>
                <c:pt idx="84">
                  <c:v>1.5519999999999999E-7</c:v>
                </c:pt>
                <c:pt idx="85">
                  <c:v>1.6750000000000001E-7</c:v>
                </c:pt>
                <c:pt idx="86">
                  <c:v>1.801E-7</c:v>
                </c:pt>
                <c:pt idx="87">
                  <c:v>1.9289999999999999E-7</c:v>
                </c:pt>
                <c:pt idx="88">
                  <c:v>2.058E-7</c:v>
                </c:pt>
                <c:pt idx="89">
                  <c:v>2.1869999999999999E-7</c:v>
                </c:pt>
                <c:pt idx="90">
                  <c:v>2.3160000000000001E-7</c:v>
                </c:pt>
                <c:pt idx="91">
                  <c:v>2.4429999999999998E-7</c:v>
                </c:pt>
                <c:pt idx="92">
                  <c:v>2.5689999999999998E-7</c:v>
                </c:pt>
                <c:pt idx="93">
                  <c:v>2.692E-7</c:v>
                </c:pt>
                <c:pt idx="94">
                  <c:v>2.811E-7</c:v>
                </c:pt>
                <c:pt idx="95">
                  <c:v>2.9260000000000001E-7</c:v>
                </c:pt>
                <c:pt idx="96">
                  <c:v>3.0359999999999999E-7</c:v>
                </c:pt>
                <c:pt idx="97">
                  <c:v>3.1399999999999998E-7</c:v>
                </c:pt>
                <c:pt idx="98">
                  <c:v>3.2379999999999997E-7</c:v>
                </c:pt>
                <c:pt idx="99">
                  <c:v>3.3290000000000002E-7</c:v>
                </c:pt>
                <c:pt idx="100">
                  <c:v>3.4130000000000002E-7</c:v>
                </c:pt>
                <c:pt idx="101">
                  <c:v>3.4890000000000001E-7</c:v>
                </c:pt>
                <c:pt idx="102">
                  <c:v>3.5569999999999999E-7</c:v>
                </c:pt>
                <c:pt idx="103">
                  <c:v>3.6170000000000002E-7</c:v>
                </c:pt>
                <c:pt idx="104">
                  <c:v>3.6689999999999998E-7</c:v>
                </c:pt>
                <c:pt idx="105">
                  <c:v>3.713E-7</c:v>
                </c:pt>
                <c:pt idx="106">
                  <c:v>3.7479999999999999E-7</c:v>
                </c:pt>
                <c:pt idx="107">
                  <c:v>3.7739999999999998E-7</c:v>
                </c:pt>
                <c:pt idx="108">
                  <c:v>3.7920000000000001E-7</c:v>
                </c:pt>
                <c:pt idx="109">
                  <c:v>3.8029999999999998E-7</c:v>
                </c:pt>
                <c:pt idx="110">
                  <c:v>3.805E-7</c:v>
                </c:pt>
                <c:pt idx="111">
                  <c:v>3.7990000000000001E-7</c:v>
                </c:pt>
                <c:pt idx="112">
                  <c:v>3.7870000000000002E-7</c:v>
                </c:pt>
                <c:pt idx="113">
                  <c:v>3.7669999999999998E-7</c:v>
                </c:pt>
                <c:pt idx="114">
                  <c:v>3.7409999999999999E-7</c:v>
                </c:pt>
                <c:pt idx="115">
                  <c:v>3.7080000000000001E-7</c:v>
                </c:pt>
                <c:pt idx="116">
                  <c:v>3.6699999999999999E-7</c:v>
                </c:pt>
                <c:pt idx="117">
                  <c:v>3.6259999999999998E-7</c:v>
                </c:pt>
                <c:pt idx="118">
                  <c:v>3.5760000000000003E-7</c:v>
                </c:pt>
                <c:pt idx="119">
                  <c:v>3.5209999999999998E-7</c:v>
                </c:pt>
                <c:pt idx="120">
                  <c:v>3.4620000000000002E-7</c:v>
                </c:pt>
                <c:pt idx="121">
                  <c:v>3.3990000000000002E-7</c:v>
                </c:pt>
                <c:pt idx="122">
                  <c:v>3.3309999999999999E-7</c:v>
                </c:pt>
                <c:pt idx="123">
                  <c:v>3.2609999999999999E-7</c:v>
                </c:pt>
                <c:pt idx="124">
                  <c:v>3.1870000000000001E-7</c:v>
                </c:pt>
                <c:pt idx="125">
                  <c:v>3.1119999999999998E-7</c:v>
                </c:pt>
                <c:pt idx="126">
                  <c:v>3.0349999999999998E-7</c:v>
                </c:pt>
                <c:pt idx="127">
                  <c:v>2.9560000000000003E-7</c:v>
                </c:pt>
                <c:pt idx="128">
                  <c:v>2.8770000000000002E-7</c:v>
                </c:pt>
                <c:pt idx="129">
                  <c:v>2.798E-7</c:v>
                </c:pt>
                <c:pt idx="130">
                  <c:v>2.7189999999999999E-7</c:v>
                </c:pt>
                <c:pt idx="131">
                  <c:v>2.6409999999999999E-7</c:v>
                </c:pt>
                <c:pt idx="132">
                  <c:v>2.565E-7</c:v>
                </c:pt>
                <c:pt idx="133">
                  <c:v>2.4900000000000002E-7</c:v>
                </c:pt>
                <c:pt idx="134">
                  <c:v>2.417E-7</c:v>
                </c:pt>
                <c:pt idx="135">
                  <c:v>2.347E-7</c:v>
                </c:pt>
                <c:pt idx="136">
                  <c:v>2.279E-7</c:v>
                </c:pt>
                <c:pt idx="137">
                  <c:v>2.2149999999999999E-7</c:v>
                </c:pt>
                <c:pt idx="138">
                  <c:v>2.153E-7</c:v>
                </c:pt>
                <c:pt idx="139">
                  <c:v>2.0949999999999999E-7</c:v>
                </c:pt>
                <c:pt idx="140">
                  <c:v>2.0410000000000001E-7</c:v>
                </c:pt>
                <c:pt idx="141">
                  <c:v>1.991E-7</c:v>
                </c:pt>
                <c:pt idx="142">
                  <c:v>1.9439999999999999E-7</c:v>
                </c:pt>
                <c:pt idx="143">
                  <c:v>1.902E-7</c:v>
                </c:pt>
                <c:pt idx="144">
                  <c:v>1.8629999999999999E-7</c:v>
                </c:pt>
                <c:pt idx="145">
                  <c:v>1.828E-7</c:v>
                </c:pt>
                <c:pt idx="146">
                  <c:v>1.797E-7</c:v>
                </c:pt>
                <c:pt idx="147">
                  <c:v>1.7700000000000001E-7</c:v>
                </c:pt>
                <c:pt idx="148">
                  <c:v>1.7459999999999999E-7</c:v>
                </c:pt>
                <c:pt idx="149">
                  <c:v>1.7249999999999999E-7</c:v>
                </c:pt>
                <c:pt idx="150">
                  <c:v>1.7079999999999999E-7</c:v>
                </c:pt>
                <c:pt idx="151">
                  <c:v>1.6929999999999999E-7</c:v>
                </c:pt>
                <c:pt idx="152">
                  <c:v>1.681E-7</c:v>
                </c:pt>
                <c:pt idx="153">
                  <c:v>1.6710000000000001E-7</c:v>
                </c:pt>
                <c:pt idx="154">
                  <c:v>1.663E-7</c:v>
                </c:pt>
                <c:pt idx="155">
                  <c:v>1.6570000000000001E-7</c:v>
                </c:pt>
                <c:pt idx="156">
                  <c:v>1.6509999999999999E-7</c:v>
                </c:pt>
                <c:pt idx="157">
                  <c:v>1.6470000000000001E-7</c:v>
                </c:pt>
                <c:pt idx="158">
                  <c:v>1.6430000000000001E-7</c:v>
                </c:pt>
                <c:pt idx="159">
                  <c:v>1.6390000000000001E-7</c:v>
                </c:pt>
                <c:pt idx="160">
                  <c:v>1.6360000000000001E-7</c:v>
                </c:pt>
                <c:pt idx="161">
                  <c:v>1.6330000000000001E-7</c:v>
                </c:pt>
                <c:pt idx="162">
                  <c:v>1.6299999999999999E-7</c:v>
                </c:pt>
                <c:pt idx="163">
                  <c:v>1.6269999999999999E-7</c:v>
                </c:pt>
                <c:pt idx="164">
                  <c:v>1.6229999999999999E-7</c:v>
                </c:pt>
                <c:pt idx="165">
                  <c:v>1.6199999999999999E-7</c:v>
                </c:pt>
                <c:pt idx="166">
                  <c:v>1.6150000000000001E-7</c:v>
                </c:pt>
                <c:pt idx="167">
                  <c:v>1.6110000000000001E-7</c:v>
                </c:pt>
                <c:pt idx="168">
                  <c:v>1.606E-7</c:v>
                </c:pt>
                <c:pt idx="169">
                  <c:v>1.6010000000000001E-7</c:v>
                </c:pt>
                <c:pt idx="170">
                  <c:v>1.5949999999999999E-7</c:v>
                </c:pt>
                <c:pt idx="171">
                  <c:v>1.589E-7</c:v>
                </c:pt>
                <c:pt idx="172">
                  <c:v>1.582E-7</c:v>
                </c:pt>
                <c:pt idx="173">
                  <c:v>1.5760000000000001E-7</c:v>
                </c:pt>
                <c:pt idx="174">
                  <c:v>1.5690000000000001E-7</c:v>
                </c:pt>
                <c:pt idx="175">
                  <c:v>1.5620000000000001E-7</c:v>
                </c:pt>
                <c:pt idx="176">
                  <c:v>1.554E-7</c:v>
                </c:pt>
                <c:pt idx="177">
                  <c:v>1.547E-7</c:v>
                </c:pt>
                <c:pt idx="178">
                  <c:v>1.54E-7</c:v>
                </c:pt>
                <c:pt idx="179">
                  <c:v>1.5340000000000001E-7</c:v>
                </c:pt>
                <c:pt idx="180">
                  <c:v>1.529E-7</c:v>
                </c:pt>
                <c:pt idx="181">
                  <c:v>1.525E-7</c:v>
                </c:pt>
                <c:pt idx="182">
                  <c:v>1.522E-7</c:v>
                </c:pt>
                <c:pt idx="183">
                  <c:v>1.5230000000000001E-7</c:v>
                </c:pt>
                <c:pt idx="184">
                  <c:v>1.526E-7</c:v>
                </c:pt>
                <c:pt idx="185">
                  <c:v>1.532E-7</c:v>
                </c:pt>
                <c:pt idx="186">
                  <c:v>1.5440000000000001E-7</c:v>
                </c:pt>
                <c:pt idx="187">
                  <c:v>1.5599999999999999E-7</c:v>
                </c:pt>
                <c:pt idx="188">
                  <c:v>1.5830000000000001E-7</c:v>
                </c:pt>
                <c:pt idx="189">
                  <c:v>1.613E-7</c:v>
                </c:pt>
                <c:pt idx="190">
                  <c:v>1.6500000000000001E-7</c:v>
                </c:pt>
                <c:pt idx="191">
                  <c:v>1.6929999999999999E-7</c:v>
                </c:pt>
                <c:pt idx="192">
                  <c:v>1.741E-7</c:v>
                </c:pt>
                <c:pt idx="193">
                  <c:v>1.7940000000000001E-7</c:v>
                </c:pt>
                <c:pt idx="194">
                  <c:v>1.8489999999999999E-7</c:v>
                </c:pt>
                <c:pt idx="195">
                  <c:v>1.9040000000000001E-7</c:v>
                </c:pt>
                <c:pt idx="196">
                  <c:v>1.9570000000000001E-7</c:v>
                </c:pt>
                <c:pt idx="197">
                  <c:v>2.008E-7</c:v>
                </c:pt>
                <c:pt idx="198">
                  <c:v>2.054E-7</c:v>
                </c:pt>
                <c:pt idx="199">
                  <c:v>2.0940000000000001E-7</c:v>
                </c:pt>
                <c:pt idx="200">
                  <c:v>2.128E-7</c:v>
                </c:pt>
                <c:pt idx="201">
                  <c:v>2.1549999999999999E-7</c:v>
                </c:pt>
                <c:pt idx="202">
                  <c:v>2.177E-7</c:v>
                </c:pt>
                <c:pt idx="203">
                  <c:v>2.192E-7</c:v>
                </c:pt>
                <c:pt idx="204">
                  <c:v>2.2009999999999999E-7</c:v>
                </c:pt>
                <c:pt idx="205">
                  <c:v>2.205E-7</c:v>
                </c:pt>
                <c:pt idx="206">
                  <c:v>2.2039999999999999E-7</c:v>
                </c:pt>
                <c:pt idx="207">
                  <c:v>2.2000000000000001E-7</c:v>
                </c:pt>
                <c:pt idx="208">
                  <c:v>2.1930000000000001E-7</c:v>
                </c:pt>
                <c:pt idx="209">
                  <c:v>2.184E-7</c:v>
                </c:pt>
                <c:pt idx="210">
                  <c:v>2.1729999999999999E-7</c:v>
                </c:pt>
                <c:pt idx="211">
                  <c:v>2.1610000000000001E-7</c:v>
                </c:pt>
                <c:pt idx="212">
                  <c:v>2.149E-7</c:v>
                </c:pt>
                <c:pt idx="213">
                  <c:v>2.135E-7</c:v>
                </c:pt>
                <c:pt idx="214">
                  <c:v>2.121E-7</c:v>
                </c:pt>
                <c:pt idx="215">
                  <c:v>2.1059999999999999E-7</c:v>
                </c:pt>
                <c:pt idx="216">
                  <c:v>2.0910000000000001E-7</c:v>
                </c:pt>
                <c:pt idx="217">
                  <c:v>2.075E-7</c:v>
                </c:pt>
                <c:pt idx="218">
                  <c:v>2.0599999999999999E-7</c:v>
                </c:pt>
                <c:pt idx="219">
                  <c:v>2.0450000000000001E-7</c:v>
                </c:pt>
                <c:pt idx="220">
                  <c:v>2.03E-7</c:v>
                </c:pt>
                <c:pt idx="221">
                  <c:v>2.015E-7</c:v>
                </c:pt>
                <c:pt idx="222">
                  <c:v>2.001E-7</c:v>
                </c:pt>
                <c:pt idx="223">
                  <c:v>1.987E-7</c:v>
                </c:pt>
                <c:pt idx="224">
                  <c:v>1.9740000000000001E-7</c:v>
                </c:pt>
                <c:pt idx="225">
                  <c:v>1.962E-7</c:v>
                </c:pt>
                <c:pt idx="226">
                  <c:v>1.9509999999999999E-7</c:v>
                </c:pt>
                <c:pt idx="227">
                  <c:v>1.9399999999999999E-7</c:v>
                </c:pt>
                <c:pt idx="228">
                  <c:v>1.931E-7</c:v>
                </c:pt>
                <c:pt idx="229">
                  <c:v>1.9229999999999999E-7</c:v>
                </c:pt>
                <c:pt idx="230">
                  <c:v>1.9149999999999999E-7</c:v>
                </c:pt>
                <c:pt idx="231">
                  <c:v>1.909E-7</c:v>
                </c:pt>
                <c:pt idx="232">
                  <c:v>1.903E-7</c:v>
                </c:pt>
                <c:pt idx="233">
                  <c:v>1.8979999999999999E-7</c:v>
                </c:pt>
                <c:pt idx="234">
                  <c:v>1.8930000000000001E-7</c:v>
                </c:pt>
                <c:pt idx="235">
                  <c:v>1.889E-7</c:v>
                </c:pt>
                <c:pt idx="236">
                  <c:v>1.885E-7</c:v>
                </c:pt>
                <c:pt idx="237">
                  <c:v>1.8830000000000001E-7</c:v>
                </c:pt>
                <c:pt idx="238">
                  <c:v>1.881E-7</c:v>
                </c:pt>
                <c:pt idx="239">
                  <c:v>1.881E-7</c:v>
                </c:pt>
                <c:pt idx="240">
                  <c:v>1.882E-7</c:v>
                </c:pt>
                <c:pt idx="241">
                  <c:v>1.8839999999999999E-7</c:v>
                </c:pt>
                <c:pt idx="242">
                  <c:v>1.8869999999999999E-7</c:v>
                </c:pt>
                <c:pt idx="243">
                  <c:v>1.8900000000000001E-7</c:v>
                </c:pt>
                <c:pt idx="244">
                  <c:v>1.8939999999999999E-7</c:v>
                </c:pt>
                <c:pt idx="245">
                  <c:v>1.899E-7</c:v>
                </c:pt>
                <c:pt idx="246">
                  <c:v>1.903E-7</c:v>
                </c:pt>
                <c:pt idx="247">
                  <c:v>1.9079999999999999E-7</c:v>
                </c:pt>
                <c:pt idx="248">
                  <c:v>1.913E-7</c:v>
                </c:pt>
                <c:pt idx="249">
                  <c:v>1.917E-7</c:v>
                </c:pt>
                <c:pt idx="250">
                  <c:v>1.9219999999999999E-7</c:v>
                </c:pt>
                <c:pt idx="251">
                  <c:v>1.9259999999999999E-7</c:v>
                </c:pt>
                <c:pt idx="252">
                  <c:v>1.931E-7</c:v>
                </c:pt>
                <c:pt idx="253">
                  <c:v>1.9350000000000001E-7</c:v>
                </c:pt>
                <c:pt idx="254">
                  <c:v>1.9399999999999999E-7</c:v>
                </c:pt>
                <c:pt idx="255">
                  <c:v>1.9439999999999999E-7</c:v>
                </c:pt>
                <c:pt idx="256">
                  <c:v>1.948E-7</c:v>
                </c:pt>
                <c:pt idx="257">
                  <c:v>1.9530000000000001E-7</c:v>
                </c:pt>
                <c:pt idx="258">
                  <c:v>1.956E-7</c:v>
                </c:pt>
                <c:pt idx="259">
                  <c:v>1.9600000000000001E-7</c:v>
                </c:pt>
                <c:pt idx="260">
                  <c:v>1.963E-7</c:v>
                </c:pt>
                <c:pt idx="261">
                  <c:v>1.9649999999999999E-7</c:v>
                </c:pt>
                <c:pt idx="262">
                  <c:v>1.9670000000000001E-7</c:v>
                </c:pt>
                <c:pt idx="263">
                  <c:v>1.969E-7</c:v>
                </c:pt>
                <c:pt idx="264">
                  <c:v>1.9710000000000001E-7</c:v>
                </c:pt>
                <c:pt idx="265">
                  <c:v>1.9719999999999999E-7</c:v>
                </c:pt>
                <c:pt idx="266">
                  <c:v>1.973E-7</c:v>
                </c:pt>
                <c:pt idx="267">
                  <c:v>1.9740000000000001E-7</c:v>
                </c:pt>
                <c:pt idx="268">
                  <c:v>1.9740000000000001E-7</c:v>
                </c:pt>
                <c:pt idx="269">
                  <c:v>1.9749999999999999E-7</c:v>
                </c:pt>
                <c:pt idx="270">
                  <c:v>1.976E-7</c:v>
                </c:pt>
                <c:pt idx="271">
                  <c:v>1.976E-7</c:v>
                </c:pt>
                <c:pt idx="272">
                  <c:v>1.976E-7</c:v>
                </c:pt>
                <c:pt idx="273">
                  <c:v>1.977E-7</c:v>
                </c:pt>
                <c:pt idx="274">
                  <c:v>1.977E-7</c:v>
                </c:pt>
                <c:pt idx="275">
                  <c:v>1.977E-7</c:v>
                </c:pt>
                <c:pt idx="276">
                  <c:v>1.977E-7</c:v>
                </c:pt>
                <c:pt idx="277">
                  <c:v>1.977E-7</c:v>
                </c:pt>
                <c:pt idx="278">
                  <c:v>1.9780000000000001E-7</c:v>
                </c:pt>
                <c:pt idx="279">
                  <c:v>1.9780000000000001E-7</c:v>
                </c:pt>
                <c:pt idx="280">
                  <c:v>1.9780000000000001E-7</c:v>
                </c:pt>
                <c:pt idx="281">
                  <c:v>1.9780000000000001E-7</c:v>
                </c:pt>
                <c:pt idx="282">
                  <c:v>1.9780000000000001E-7</c:v>
                </c:pt>
                <c:pt idx="283">
                  <c:v>1.9780000000000001E-7</c:v>
                </c:pt>
                <c:pt idx="284">
                  <c:v>1.9780000000000001E-7</c:v>
                </c:pt>
                <c:pt idx="285">
                  <c:v>1.9780000000000001E-7</c:v>
                </c:pt>
                <c:pt idx="286">
                  <c:v>1.9780000000000001E-7</c:v>
                </c:pt>
                <c:pt idx="287">
                  <c:v>1.9780000000000001E-7</c:v>
                </c:pt>
                <c:pt idx="288">
                  <c:v>1.9780000000000001E-7</c:v>
                </c:pt>
                <c:pt idx="289">
                  <c:v>1.9780000000000001E-7</c:v>
                </c:pt>
                <c:pt idx="290">
                  <c:v>1.9780000000000001E-7</c:v>
                </c:pt>
                <c:pt idx="291">
                  <c:v>1.9780000000000001E-7</c:v>
                </c:pt>
                <c:pt idx="292">
                  <c:v>1.9780000000000001E-7</c:v>
                </c:pt>
                <c:pt idx="293">
                  <c:v>1.9780000000000001E-7</c:v>
                </c:pt>
                <c:pt idx="294">
                  <c:v>1.9789999999999999E-7</c:v>
                </c:pt>
                <c:pt idx="295">
                  <c:v>1.9789999999999999E-7</c:v>
                </c:pt>
                <c:pt idx="296">
                  <c:v>1.9789999999999999E-7</c:v>
                </c:pt>
                <c:pt idx="297">
                  <c:v>1.9789999999999999E-7</c:v>
                </c:pt>
                <c:pt idx="298">
                  <c:v>1.9789999999999999E-7</c:v>
                </c:pt>
                <c:pt idx="299">
                  <c:v>1.9789999999999999E-7</c:v>
                </c:pt>
                <c:pt idx="300">
                  <c:v>1.9789999999999999E-7</c:v>
                </c:pt>
                <c:pt idx="301">
                  <c:v>1.9789999999999999E-7</c:v>
                </c:pt>
                <c:pt idx="302">
                  <c:v>1.9789999999999999E-7</c:v>
                </c:pt>
                <c:pt idx="303">
                  <c:v>1.9789999999999999E-7</c:v>
                </c:pt>
                <c:pt idx="304">
                  <c:v>1.9789999999999999E-7</c:v>
                </c:pt>
                <c:pt idx="305">
                  <c:v>1.9789999999999999E-7</c:v>
                </c:pt>
                <c:pt idx="306">
                  <c:v>1.9789999999999999E-7</c:v>
                </c:pt>
                <c:pt idx="307">
                  <c:v>1.9789999999999999E-7</c:v>
                </c:pt>
                <c:pt idx="308">
                  <c:v>1.9789999999999999E-7</c:v>
                </c:pt>
                <c:pt idx="309">
                  <c:v>1.9789999999999999E-7</c:v>
                </c:pt>
                <c:pt idx="310">
                  <c:v>1.9789999999999999E-7</c:v>
                </c:pt>
                <c:pt idx="311">
                  <c:v>1.9789999999999999E-7</c:v>
                </c:pt>
                <c:pt idx="312">
                  <c:v>1.9789999999999999E-7</c:v>
                </c:pt>
                <c:pt idx="313">
                  <c:v>1.9789999999999999E-7</c:v>
                </c:pt>
                <c:pt idx="314">
                  <c:v>1.9789999999999999E-7</c:v>
                </c:pt>
                <c:pt idx="315">
                  <c:v>1.9789999999999999E-7</c:v>
                </c:pt>
                <c:pt idx="316">
                  <c:v>1.9789999999999999E-7</c:v>
                </c:pt>
                <c:pt idx="317">
                  <c:v>1.9789999999999999E-7</c:v>
                </c:pt>
                <c:pt idx="318">
                  <c:v>1.9789999999999999E-7</c:v>
                </c:pt>
                <c:pt idx="319">
                  <c:v>1.9789999999999999E-7</c:v>
                </c:pt>
                <c:pt idx="320">
                  <c:v>1.9789999999999999E-7</c:v>
                </c:pt>
                <c:pt idx="321">
                  <c:v>1.9789999999999999E-7</c:v>
                </c:pt>
                <c:pt idx="322">
                  <c:v>1.9789999999999999E-7</c:v>
                </c:pt>
                <c:pt idx="323">
                  <c:v>1.9789999999999999E-7</c:v>
                </c:pt>
                <c:pt idx="324">
                  <c:v>1.9789999999999999E-7</c:v>
                </c:pt>
                <c:pt idx="325">
                  <c:v>1.9789999999999999E-7</c:v>
                </c:pt>
                <c:pt idx="326">
                  <c:v>1.9789999999999999E-7</c:v>
                </c:pt>
                <c:pt idx="327">
                  <c:v>1.9789999999999999E-7</c:v>
                </c:pt>
                <c:pt idx="328">
                  <c:v>1.9789999999999999E-7</c:v>
                </c:pt>
                <c:pt idx="329">
                  <c:v>1.9789999999999999E-7</c:v>
                </c:pt>
                <c:pt idx="330">
                  <c:v>1.9789999999999999E-7</c:v>
                </c:pt>
                <c:pt idx="331">
                  <c:v>1.9789999999999999E-7</c:v>
                </c:pt>
                <c:pt idx="332">
                  <c:v>1.9789999999999999E-7</c:v>
                </c:pt>
                <c:pt idx="333">
                  <c:v>1.9789999999999999E-7</c:v>
                </c:pt>
                <c:pt idx="334">
                  <c:v>1.9789999999999999E-7</c:v>
                </c:pt>
                <c:pt idx="335">
                  <c:v>1.9789999999999999E-7</c:v>
                </c:pt>
                <c:pt idx="336">
                  <c:v>1.9789999999999999E-7</c:v>
                </c:pt>
                <c:pt idx="337">
                  <c:v>1.9789999999999999E-7</c:v>
                </c:pt>
                <c:pt idx="338">
                  <c:v>1.9789999999999999E-7</c:v>
                </c:pt>
                <c:pt idx="339">
                  <c:v>1.9789999999999999E-7</c:v>
                </c:pt>
                <c:pt idx="340">
                  <c:v>1.9789999999999999E-7</c:v>
                </c:pt>
                <c:pt idx="341">
                  <c:v>1.9789999999999999E-7</c:v>
                </c:pt>
                <c:pt idx="342">
                  <c:v>1.9789999999999999E-7</c:v>
                </c:pt>
                <c:pt idx="343">
                  <c:v>1.9789999999999999E-7</c:v>
                </c:pt>
                <c:pt idx="344">
                  <c:v>1.9789999999999999E-7</c:v>
                </c:pt>
                <c:pt idx="345">
                  <c:v>1.9789999999999999E-7</c:v>
                </c:pt>
                <c:pt idx="346">
                  <c:v>1.9789999999999999E-7</c:v>
                </c:pt>
                <c:pt idx="347">
                  <c:v>1.9789999999999999E-7</c:v>
                </c:pt>
                <c:pt idx="348">
                  <c:v>1.9789999999999999E-7</c:v>
                </c:pt>
                <c:pt idx="349">
                  <c:v>1.9789999999999999E-7</c:v>
                </c:pt>
                <c:pt idx="350">
                  <c:v>1.9789999999999999E-7</c:v>
                </c:pt>
                <c:pt idx="351">
                  <c:v>1.9789999999999999E-7</c:v>
                </c:pt>
                <c:pt idx="352">
                  <c:v>1.9789999999999999E-7</c:v>
                </c:pt>
                <c:pt idx="353">
                  <c:v>1.9789999999999999E-7</c:v>
                </c:pt>
                <c:pt idx="354">
                  <c:v>1.9789999999999999E-7</c:v>
                </c:pt>
                <c:pt idx="355">
                  <c:v>1.9789999999999999E-7</c:v>
                </c:pt>
                <c:pt idx="356">
                  <c:v>1.9789999999999999E-7</c:v>
                </c:pt>
                <c:pt idx="357">
                  <c:v>1.9789999999999999E-7</c:v>
                </c:pt>
                <c:pt idx="358">
                  <c:v>1.9789999999999999E-7</c:v>
                </c:pt>
                <c:pt idx="359">
                  <c:v>1.9789999999999999E-7</c:v>
                </c:pt>
                <c:pt idx="360">
                  <c:v>1.9789999999999999E-7</c:v>
                </c:pt>
                <c:pt idx="361">
                  <c:v>1.9789999999999999E-7</c:v>
                </c:pt>
                <c:pt idx="362">
                  <c:v>1.9789999999999999E-7</c:v>
                </c:pt>
                <c:pt idx="363">
                  <c:v>1.9789999999999999E-7</c:v>
                </c:pt>
                <c:pt idx="364">
                  <c:v>1.9789999999999999E-7</c:v>
                </c:pt>
                <c:pt idx="365">
                  <c:v>1.9789999999999999E-7</c:v>
                </c:pt>
                <c:pt idx="366">
                  <c:v>1.9789999999999999E-7</c:v>
                </c:pt>
                <c:pt idx="367">
                  <c:v>1.9789999999999999E-7</c:v>
                </c:pt>
                <c:pt idx="368">
                  <c:v>1.9789999999999999E-7</c:v>
                </c:pt>
                <c:pt idx="369">
                  <c:v>1.9789999999999999E-7</c:v>
                </c:pt>
                <c:pt idx="370">
                  <c:v>1.9789999999999999E-7</c:v>
                </c:pt>
                <c:pt idx="371">
                  <c:v>1.9789999999999999E-7</c:v>
                </c:pt>
                <c:pt idx="372">
                  <c:v>1.9789999999999999E-7</c:v>
                </c:pt>
                <c:pt idx="373">
                  <c:v>1.9789999999999999E-7</c:v>
                </c:pt>
                <c:pt idx="374">
                  <c:v>1.9789999999999999E-7</c:v>
                </c:pt>
                <c:pt idx="375">
                  <c:v>1.9789999999999999E-7</c:v>
                </c:pt>
                <c:pt idx="376">
                  <c:v>1.9789999999999999E-7</c:v>
                </c:pt>
                <c:pt idx="377">
                  <c:v>1.9789999999999999E-7</c:v>
                </c:pt>
                <c:pt idx="378">
                  <c:v>1.9789999999999999E-7</c:v>
                </c:pt>
                <c:pt idx="379">
                  <c:v>1.9789999999999999E-7</c:v>
                </c:pt>
                <c:pt idx="380">
                  <c:v>1.9789999999999999E-7</c:v>
                </c:pt>
                <c:pt idx="381">
                  <c:v>1.9789999999999999E-7</c:v>
                </c:pt>
                <c:pt idx="382">
                  <c:v>1.9789999999999999E-7</c:v>
                </c:pt>
                <c:pt idx="383">
                  <c:v>1.9789999999999999E-7</c:v>
                </c:pt>
                <c:pt idx="384">
                  <c:v>1.9789999999999999E-7</c:v>
                </c:pt>
                <c:pt idx="385">
                  <c:v>1.9789999999999999E-7</c:v>
                </c:pt>
                <c:pt idx="386">
                  <c:v>1.9789999999999999E-7</c:v>
                </c:pt>
                <c:pt idx="387">
                  <c:v>1.9789999999999999E-7</c:v>
                </c:pt>
                <c:pt idx="388">
                  <c:v>1.9789999999999999E-7</c:v>
                </c:pt>
                <c:pt idx="389">
                  <c:v>1.9789999999999999E-7</c:v>
                </c:pt>
                <c:pt idx="390">
                  <c:v>1.9789999999999999E-7</c:v>
                </c:pt>
                <c:pt idx="391">
                  <c:v>1.9789999999999999E-7</c:v>
                </c:pt>
                <c:pt idx="392">
                  <c:v>1.9789999999999999E-7</c:v>
                </c:pt>
                <c:pt idx="393">
                  <c:v>1.9789999999999999E-7</c:v>
                </c:pt>
                <c:pt idx="394">
                  <c:v>1.9789999999999999E-7</c:v>
                </c:pt>
                <c:pt idx="395">
                  <c:v>1.9789999999999999E-7</c:v>
                </c:pt>
                <c:pt idx="396">
                  <c:v>1.9789999999999999E-7</c:v>
                </c:pt>
                <c:pt idx="397">
                  <c:v>1.9789999999999999E-7</c:v>
                </c:pt>
                <c:pt idx="398">
                  <c:v>1.9789999999999999E-7</c:v>
                </c:pt>
                <c:pt idx="399">
                  <c:v>1.9789999999999999E-7</c:v>
                </c:pt>
                <c:pt idx="400">
                  <c:v>1.9789999999999999E-7</c:v>
                </c:pt>
                <c:pt idx="401">
                  <c:v>1.9789999999999999E-7</c:v>
                </c:pt>
                <c:pt idx="402">
                  <c:v>1.9789999999999999E-7</c:v>
                </c:pt>
                <c:pt idx="403">
                  <c:v>1.9789999999999999E-7</c:v>
                </c:pt>
                <c:pt idx="404">
                  <c:v>1.9789999999999999E-7</c:v>
                </c:pt>
                <c:pt idx="405">
                  <c:v>1.9789999999999999E-7</c:v>
                </c:pt>
                <c:pt idx="406">
                  <c:v>1.9789999999999999E-7</c:v>
                </c:pt>
                <c:pt idx="407">
                  <c:v>1.9789999999999999E-7</c:v>
                </c:pt>
                <c:pt idx="408">
                  <c:v>1.9789999999999999E-7</c:v>
                </c:pt>
                <c:pt idx="409">
                  <c:v>1.9789999999999999E-7</c:v>
                </c:pt>
                <c:pt idx="410">
                  <c:v>1.9789999999999999E-7</c:v>
                </c:pt>
                <c:pt idx="411">
                  <c:v>1.9789999999999999E-7</c:v>
                </c:pt>
                <c:pt idx="412">
                  <c:v>1.9789999999999999E-7</c:v>
                </c:pt>
                <c:pt idx="413">
                  <c:v>1.9789999999999999E-7</c:v>
                </c:pt>
                <c:pt idx="414">
                  <c:v>1.9789999999999999E-7</c:v>
                </c:pt>
                <c:pt idx="415">
                  <c:v>1.9789999999999999E-7</c:v>
                </c:pt>
                <c:pt idx="416">
                  <c:v>1.9789999999999999E-7</c:v>
                </c:pt>
                <c:pt idx="417">
                  <c:v>1.9789999999999999E-7</c:v>
                </c:pt>
                <c:pt idx="418">
                  <c:v>1.9789999999999999E-7</c:v>
                </c:pt>
                <c:pt idx="419">
                  <c:v>1.9789999999999999E-7</c:v>
                </c:pt>
                <c:pt idx="420">
                  <c:v>1.9789999999999999E-7</c:v>
                </c:pt>
                <c:pt idx="421">
                  <c:v>1.9789999999999999E-7</c:v>
                </c:pt>
                <c:pt idx="422">
                  <c:v>1.9789999999999999E-7</c:v>
                </c:pt>
                <c:pt idx="423">
                  <c:v>1.9789999999999999E-7</c:v>
                </c:pt>
                <c:pt idx="424">
                  <c:v>1.9789999999999999E-7</c:v>
                </c:pt>
                <c:pt idx="425">
                  <c:v>1.9789999999999999E-7</c:v>
                </c:pt>
                <c:pt idx="426">
                  <c:v>1.9789999999999999E-7</c:v>
                </c:pt>
                <c:pt idx="427">
                  <c:v>1.9789999999999999E-7</c:v>
                </c:pt>
                <c:pt idx="428">
                  <c:v>1.9789999999999999E-7</c:v>
                </c:pt>
                <c:pt idx="429">
                  <c:v>1.9789999999999999E-7</c:v>
                </c:pt>
                <c:pt idx="430">
                  <c:v>1.9789999999999999E-7</c:v>
                </c:pt>
                <c:pt idx="431">
                  <c:v>1.9789999999999999E-7</c:v>
                </c:pt>
                <c:pt idx="432">
                  <c:v>1.9789999999999999E-7</c:v>
                </c:pt>
                <c:pt idx="433">
                  <c:v>1.9789999999999999E-7</c:v>
                </c:pt>
                <c:pt idx="434">
                  <c:v>1.9789999999999999E-7</c:v>
                </c:pt>
                <c:pt idx="435">
                  <c:v>1.9789999999999999E-7</c:v>
                </c:pt>
                <c:pt idx="436">
                  <c:v>1.9789999999999999E-7</c:v>
                </c:pt>
                <c:pt idx="437">
                  <c:v>1.9789999999999999E-7</c:v>
                </c:pt>
                <c:pt idx="438">
                  <c:v>1.9789999999999999E-7</c:v>
                </c:pt>
                <c:pt idx="439">
                  <c:v>1.9789999999999999E-7</c:v>
                </c:pt>
                <c:pt idx="440">
                  <c:v>1.9789999999999999E-7</c:v>
                </c:pt>
                <c:pt idx="441">
                  <c:v>1.9789999999999999E-7</c:v>
                </c:pt>
                <c:pt idx="442">
                  <c:v>1.9789999999999999E-7</c:v>
                </c:pt>
                <c:pt idx="443">
                  <c:v>1.9789999999999999E-7</c:v>
                </c:pt>
                <c:pt idx="444">
                  <c:v>1.9789999999999999E-7</c:v>
                </c:pt>
                <c:pt idx="445">
                  <c:v>1.9789999999999999E-7</c:v>
                </c:pt>
                <c:pt idx="446">
                  <c:v>1.9789999999999999E-7</c:v>
                </c:pt>
                <c:pt idx="447">
                  <c:v>1.9789999999999999E-7</c:v>
                </c:pt>
                <c:pt idx="448">
                  <c:v>1.9789999999999999E-7</c:v>
                </c:pt>
                <c:pt idx="449">
                  <c:v>1.9789999999999999E-7</c:v>
                </c:pt>
                <c:pt idx="450">
                  <c:v>1.9789999999999999E-7</c:v>
                </c:pt>
                <c:pt idx="451">
                  <c:v>1.9789999999999999E-7</c:v>
                </c:pt>
                <c:pt idx="452">
                  <c:v>1.9789999999999999E-7</c:v>
                </c:pt>
                <c:pt idx="453">
                  <c:v>1.9789999999999999E-7</c:v>
                </c:pt>
                <c:pt idx="454">
                  <c:v>1.9789999999999999E-7</c:v>
                </c:pt>
                <c:pt idx="455">
                  <c:v>1.9789999999999999E-7</c:v>
                </c:pt>
                <c:pt idx="456">
                  <c:v>1.9789999999999999E-7</c:v>
                </c:pt>
                <c:pt idx="457">
                  <c:v>1.9789999999999999E-7</c:v>
                </c:pt>
                <c:pt idx="458">
                  <c:v>1.9789999999999999E-7</c:v>
                </c:pt>
                <c:pt idx="459">
                  <c:v>1.9789999999999999E-7</c:v>
                </c:pt>
                <c:pt idx="460">
                  <c:v>1.9789999999999999E-7</c:v>
                </c:pt>
                <c:pt idx="461">
                  <c:v>1.9789999999999999E-7</c:v>
                </c:pt>
                <c:pt idx="462">
                  <c:v>1.9789999999999999E-7</c:v>
                </c:pt>
                <c:pt idx="463">
                  <c:v>1.9789999999999999E-7</c:v>
                </c:pt>
                <c:pt idx="464">
                  <c:v>1.9789999999999999E-7</c:v>
                </c:pt>
                <c:pt idx="465">
                  <c:v>1.9789999999999999E-7</c:v>
                </c:pt>
                <c:pt idx="466">
                  <c:v>1.9789999999999999E-7</c:v>
                </c:pt>
                <c:pt idx="467">
                  <c:v>1.9789999999999999E-7</c:v>
                </c:pt>
                <c:pt idx="468">
                  <c:v>1.9789999999999999E-7</c:v>
                </c:pt>
                <c:pt idx="469">
                  <c:v>1.9789999999999999E-7</c:v>
                </c:pt>
                <c:pt idx="470">
                  <c:v>1.9789999999999999E-7</c:v>
                </c:pt>
                <c:pt idx="471">
                  <c:v>1.9789999999999999E-7</c:v>
                </c:pt>
                <c:pt idx="472">
                  <c:v>1.9789999999999999E-7</c:v>
                </c:pt>
                <c:pt idx="473">
                  <c:v>1.9789999999999999E-7</c:v>
                </c:pt>
                <c:pt idx="474">
                  <c:v>1.9789999999999999E-7</c:v>
                </c:pt>
                <c:pt idx="475">
                  <c:v>1.9789999999999999E-7</c:v>
                </c:pt>
                <c:pt idx="476">
                  <c:v>1.9789999999999999E-7</c:v>
                </c:pt>
                <c:pt idx="477">
                  <c:v>1.9789999999999999E-7</c:v>
                </c:pt>
                <c:pt idx="478">
                  <c:v>1.9789999999999999E-7</c:v>
                </c:pt>
                <c:pt idx="479">
                  <c:v>1.9789999999999999E-7</c:v>
                </c:pt>
                <c:pt idx="480">
                  <c:v>1.9789999999999999E-7</c:v>
                </c:pt>
                <c:pt idx="481">
                  <c:v>1.9789999999999999E-7</c:v>
                </c:pt>
                <c:pt idx="482">
                  <c:v>1.9789999999999999E-7</c:v>
                </c:pt>
                <c:pt idx="483">
                  <c:v>1.9789999999999999E-7</c:v>
                </c:pt>
                <c:pt idx="484">
                  <c:v>1.9789999999999999E-7</c:v>
                </c:pt>
                <c:pt idx="485">
                  <c:v>1.9789999999999999E-7</c:v>
                </c:pt>
                <c:pt idx="486">
                  <c:v>1.9789999999999999E-7</c:v>
                </c:pt>
                <c:pt idx="487">
                  <c:v>1.9789999999999999E-7</c:v>
                </c:pt>
                <c:pt idx="488">
                  <c:v>1.9789999999999999E-7</c:v>
                </c:pt>
                <c:pt idx="489">
                  <c:v>1.9789999999999999E-7</c:v>
                </c:pt>
                <c:pt idx="490">
                  <c:v>1.9789999999999999E-7</c:v>
                </c:pt>
                <c:pt idx="491">
                  <c:v>1.9789999999999999E-7</c:v>
                </c:pt>
                <c:pt idx="492">
                  <c:v>1.9789999999999999E-7</c:v>
                </c:pt>
                <c:pt idx="493">
                  <c:v>1.9789999999999999E-7</c:v>
                </c:pt>
                <c:pt idx="494">
                  <c:v>1.9789999999999999E-7</c:v>
                </c:pt>
                <c:pt idx="495">
                  <c:v>1.9789999999999999E-7</c:v>
                </c:pt>
                <c:pt idx="496">
                  <c:v>1.9789999999999999E-7</c:v>
                </c:pt>
                <c:pt idx="497">
                  <c:v>1.9789999999999999E-7</c:v>
                </c:pt>
                <c:pt idx="498">
                  <c:v>1.9789999999999999E-7</c:v>
                </c:pt>
                <c:pt idx="499">
                  <c:v>1.9789999999999999E-7</c:v>
                </c:pt>
                <c:pt idx="500">
                  <c:v>1.9789999999999999E-7</c:v>
                </c:pt>
                <c:pt idx="501">
                  <c:v>1.9789999999999999E-7</c:v>
                </c:pt>
                <c:pt idx="502">
                  <c:v>1.9789999999999999E-7</c:v>
                </c:pt>
                <c:pt idx="503">
                  <c:v>1.9789999999999999E-7</c:v>
                </c:pt>
                <c:pt idx="504">
                  <c:v>1.9789999999999999E-7</c:v>
                </c:pt>
                <c:pt idx="505">
                  <c:v>1.9789999999999999E-7</c:v>
                </c:pt>
                <c:pt idx="506">
                  <c:v>1.9789999999999999E-7</c:v>
                </c:pt>
                <c:pt idx="507">
                  <c:v>1.9789999999999999E-7</c:v>
                </c:pt>
                <c:pt idx="508">
                  <c:v>1.9789999999999999E-7</c:v>
                </c:pt>
                <c:pt idx="509">
                  <c:v>1.9789999999999999E-7</c:v>
                </c:pt>
                <c:pt idx="510">
                  <c:v>1.9789999999999999E-7</c:v>
                </c:pt>
                <c:pt idx="511">
                  <c:v>1.9789999999999999E-7</c:v>
                </c:pt>
                <c:pt idx="512">
                  <c:v>1.9789999999999999E-7</c:v>
                </c:pt>
                <c:pt idx="513">
                  <c:v>1.9789999999999999E-7</c:v>
                </c:pt>
                <c:pt idx="514">
                  <c:v>1.9789999999999999E-7</c:v>
                </c:pt>
                <c:pt idx="515">
                  <c:v>1.9789999999999999E-7</c:v>
                </c:pt>
                <c:pt idx="516">
                  <c:v>1.9789999999999999E-7</c:v>
                </c:pt>
                <c:pt idx="517">
                  <c:v>1.9789999999999999E-7</c:v>
                </c:pt>
                <c:pt idx="518">
                  <c:v>1.9789999999999999E-7</c:v>
                </c:pt>
                <c:pt idx="519">
                  <c:v>1.9789999999999999E-7</c:v>
                </c:pt>
                <c:pt idx="520">
                  <c:v>1.9789999999999999E-7</c:v>
                </c:pt>
                <c:pt idx="521">
                  <c:v>1.9789999999999999E-7</c:v>
                </c:pt>
                <c:pt idx="522">
                  <c:v>1.9789999999999999E-7</c:v>
                </c:pt>
                <c:pt idx="523">
                  <c:v>1.9789999999999999E-7</c:v>
                </c:pt>
                <c:pt idx="524">
                  <c:v>1.9789999999999999E-7</c:v>
                </c:pt>
                <c:pt idx="525">
                  <c:v>1.9789999999999999E-7</c:v>
                </c:pt>
                <c:pt idx="526">
                  <c:v>1.9789999999999999E-7</c:v>
                </c:pt>
                <c:pt idx="527">
                  <c:v>1.9789999999999999E-7</c:v>
                </c:pt>
                <c:pt idx="528">
                  <c:v>1.9789999999999999E-7</c:v>
                </c:pt>
                <c:pt idx="529">
                  <c:v>1.9789999999999999E-7</c:v>
                </c:pt>
                <c:pt idx="530">
                  <c:v>1.9789999999999999E-7</c:v>
                </c:pt>
                <c:pt idx="531">
                  <c:v>1.9789999999999999E-7</c:v>
                </c:pt>
                <c:pt idx="532">
                  <c:v>1.9789999999999999E-7</c:v>
                </c:pt>
                <c:pt idx="533">
                  <c:v>1.9789999999999999E-7</c:v>
                </c:pt>
                <c:pt idx="534">
                  <c:v>1.9789999999999999E-7</c:v>
                </c:pt>
                <c:pt idx="535">
                  <c:v>1.9789999999999999E-7</c:v>
                </c:pt>
                <c:pt idx="536">
                  <c:v>1.9789999999999999E-7</c:v>
                </c:pt>
                <c:pt idx="537">
                  <c:v>1.9789999999999999E-7</c:v>
                </c:pt>
                <c:pt idx="538">
                  <c:v>1.9789999999999999E-7</c:v>
                </c:pt>
                <c:pt idx="539">
                  <c:v>1.9789999999999999E-7</c:v>
                </c:pt>
                <c:pt idx="540">
                  <c:v>1.9789999999999999E-7</c:v>
                </c:pt>
                <c:pt idx="541">
                  <c:v>1.9789999999999999E-7</c:v>
                </c:pt>
                <c:pt idx="542">
                  <c:v>1.9789999999999999E-7</c:v>
                </c:pt>
                <c:pt idx="543">
                  <c:v>1.9789999999999999E-7</c:v>
                </c:pt>
                <c:pt idx="544">
                  <c:v>1.9789999999999999E-7</c:v>
                </c:pt>
                <c:pt idx="545">
                  <c:v>1.9789999999999999E-7</c:v>
                </c:pt>
                <c:pt idx="546">
                  <c:v>1.9789999999999999E-7</c:v>
                </c:pt>
                <c:pt idx="547">
                  <c:v>1.9789999999999999E-7</c:v>
                </c:pt>
                <c:pt idx="548">
                  <c:v>1.9789999999999999E-7</c:v>
                </c:pt>
                <c:pt idx="549">
                  <c:v>1.9789999999999999E-7</c:v>
                </c:pt>
                <c:pt idx="550">
                  <c:v>1.9789999999999999E-7</c:v>
                </c:pt>
                <c:pt idx="551">
                  <c:v>1.9789999999999999E-7</c:v>
                </c:pt>
                <c:pt idx="552">
                  <c:v>1.9789999999999999E-7</c:v>
                </c:pt>
                <c:pt idx="553">
                  <c:v>1.9789999999999999E-7</c:v>
                </c:pt>
                <c:pt idx="554">
                  <c:v>1.9789999999999999E-7</c:v>
                </c:pt>
                <c:pt idx="555">
                  <c:v>1.9789999999999999E-7</c:v>
                </c:pt>
                <c:pt idx="556">
                  <c:v>1.9789999999999999E-7</c:v>
                </c:pt>
                <c:pt idx="557">
                  <c:v>1.9789999999999999E-7</c:v>
                </c:pt>
                <c:pt idx="558">
                  <c:v>1.9789999999999999E-7</c:v>
                </c:pt>
                <c:pt idx="559">
                  <c:v>1.9789999999999999E-7</c:v>
                </c:pt>
                <c:pt idx="560">
                  <c:v>1.9789999999999999E-7</c:v>
                </c:pt>
                <c:pt idx="561">
                  <c:v>1.9789999999999999E-7</c:v>
                </c:pt>
                <c:pt idx="562">
                  <c:v>1.9789999999999999E-7</c:v>
                </c:pt>
                <c:pt idx="563">
                  <c:v>1.9789999999999999E-7</c:v>
                </c:pt>
                <c:pt idx="564">
                  <c:v>1.9789999999999999E-7</c:v>
                </c:pt>
                <c:pt idx="565">
                  <c:v>1.9789999999999999E-7</c:v>
                </c:pt>
                <c:pt idx="566">
                  <c:v>1.9789999999999999E-7</c:v>
                </c:pt>
                <c:pt idx="567">
                  <c:v>1.9789999999999999E-7</c:v>
                </c:pt>
                <c:pt idx="568">
                  <c:v>1.9789999999999999E-7</c:v>
                </c:pt>
                <c:pt idx="569">
                  <c:v>1.9789999999999999E-7</c:v>
                </c:pt>
                <c:pt idx="570">
                  <c:v>1.9789999999999999E-7</c:v>
                </c:pt>
                <c:pt idx="571">
                  <c:v>1.9789999999999999E-7</c:v>
                </c:pt>
                <c:pt idx="572">
                  <c:v>1.9789999999999999E-7</c:v>
                </c:pt>
                <c:pt idx="573">
                  <c:v>1.9789999999999999E-7</c:v>
                </c:pt>
                <c:pt idx="574">
                  <c:v>1.9789999999999999E-7</c:v>
                </c:pt>
                <c:pt idx="575">
                  <c:v>1.9789999999999999E-7</c:v>
                </c:pt>
                <c:pt idx="576">
                  <c:v>1.9789999999999999E-7</c:v>
                </c:pt>
                <c:pt idx="577">
                  <c:v>1.9789999999999999E-7</c:v>
                </c:pt>
                <c:pt idx="578">
                  <c:v>1.9789999999999999E-7</c:v>
                </c:pt>
                <c:pt idx="579">
                  <c:v>1.9789999999999999E-7</c:v>
                </c:pt>
                <c:pt idx="580">
                  <c:v>1.9789999999999999E-7</c:v>
                </c:pt>
                <c:pt idx="581">
                  <c:v>1.9789999999999999E-7</c:v>
                </c:pt>
                <c:pt idx="582">
                  <c:v>1.9789999999999999E-7</c:v>
                </c:pt>
                <c:pt idx="583">
                  <c:v>1.9789999999999999E-7</c:v>
                </c:pt>
                <c:pt idx="584">
                  <c:v>1.9789999999999999E-7</c:v>
                </c:pt>
                <c:pt idx="585">
                  <c:v>1.9789999999999999E-7</c:v>
                </c:pt>
                <c:pt idx="586">
                  <c:v>1.9789999999999999E-7</c:v>
                </c:pt>
                <c:pt idx="587">
                  <c:v>1.9789999999999999E-7</c:v>
                </c:pt>
                <c:pt idx="588">
                  <c:v>1.9789999999999999E-7</c:v>
                </c:pt>
                <c:pt idx="589">
                  <c:v>1.9789999999999999E-7</c:v>
                </c:pt>
                <c:pt idx="590">
                  <c:v>1.9789999999999999E-7</c:v>
                </c:pt>
                <c:pt idx="591">
                  <c:v>1.9789999999999999E-7</c:v>
                </c:pt>
                <c:pt idx="592">
                  <c:v>1.9789999999999999E-7</c:v>
                </c:pt>
                <c:pt idx="593">
                  <c:v>1.9789999999999999E-7</c:v>
                </c:pt>
                <c:pt idx="594">
                  <c:v>1.9789999999999999E-7</c:v>
                </c:pt>
                <c:pt idx="595">
                  <c:v>1.9789999999999999E-7</c:v>
                </c:pt>
                <c:pt idx="596">
                  <c:v>1.9789999999999999E-7</c:v>
                </c:pt>
                <c:pt idx="597">
                  <c:v>1.9789999999999999E-7</c:v>
                </c:pt>
                <c:pt idx="598">
                  <c:v>1.9789999999999999E-7</c:v>
                </c:pt>
                <c:pt idx="599">
                  <c:v>1.9789999999999999E-7</c:v>
                </c:pt>
                <c:pt idx="600">
                  <c:v>1.9789999999999999E-7</c:v>
                </c:pt>
                <c:pt idx="601">
                  <c:v>1.9789999999999999E-7</c:v>
                </c:pt>
                <c:pt idx="602">
                  <c:v>1.9789999999999999E-7</c:v>
                </c:pt>
                <c:pt idx="603">
                  <c:v>1.9789999999999999E-7</c:v>
                </c:pt>
                <c:pt idx="604">
                  <c:v>1.9789999999999999E-7</c:v>
                </c:pt>
                <c:pt idx="605">
                  <c:v>1.9789999999999999E-7</c:v>
                </c:pt>
                <c:pt idx="606">
                  <c:v>1.9789999999999999E-7</c:v>
                </c:pt>
                <c:pt idx="607">
                  <c:v>1.9789999999999999E-7</c:v>
                </c:pt>
                <c:pt idx="608">
                  <c:v>1.9789999999999999E-7</c:v>
                </c:pt>
                <c:pt idx="609">
                  <c:v>1.9789999999999999E-7</c:v>
                </c:pt>
                <c:pt idx="610">
                  <c:v>1.9789999999999999E-7</c:v>
                </c:pt>
                <c:pt idx="611">
                  <c:v>1.9789999999999999E-7</c:v>
                </c:pt>
                <c:pt idx="612">
                  <c:v>1.9789999999999999E-7</c:v>
                </c:pt>
                <c:pt idx="613">
                  <c:v>1.9789999999999999E-7</c:v>
                </c:pt>
                <c:pt idx="614">
                  <c:v>1.9789999999999999E-7</c:v>
                </c:pt>
                <c:pt idx="615">
                  <c:v>1.9789999999999999E-7</c:v>
                </c:pt>
                <c:pt idx="616">
                  <c:v>1.9789999999999999E-7</c:v>
                </c:pt>
                <c:pt idx="617">
                  <c:v>1.9789999999999999E-7</c:v>
                </c:pt>
                <c:pt idx="618">
                  <c:v>1.9789999999999999E-7</c:v>
                </c:pt>
                <c:pt idx="619">
                  <c:v>1.9789999999999999E-7</c:v>
                </c:pt>
                <c:pt idx="620">
                  <c:v>1.9789999999999999E-7</c:v>
                </c:pt>
                <c:pt idx="621">
                  <c:v>1.9789999999999999E-7</c:v>
                </c:pt>
                <c:pt idx="622">
                  <c:v>1.9789999999999999E-7</c:v>
                </c:pt>
                <c:pt idx="623">
                  <c:v>1.9789999999999999E-7</c:v>
                </c:pt>
                <c:pt idx="624">
                  <c:v>1.9789999999999999E-7</c:v>
                </c:pt>
                <c:pt idx="625">
                  <c:v>1.9789999999999999E-7</c:v>
                </c:pt>
                <c:pt idx="626">
                  <c:v>1.9789999999999999E-7</c:v>
                </c:pt>
                <c:pt idx="627">
                  <c:v>1.9789999999999999E-7</c:v>
                </c:pt>
                <c:pt idx="628">
                  <c:v>1.9789999999999999E-7</c:v>
                </c:pt>
                <c:pt idx="629">
                  <c:v>1.9789999999999999E-7</c:v>
                </c:pt>
                <c:pt idx="630">
                  <c:v>1.9789999999999999E-7</c:v>
                </c:pt>
                <c:pt idx="631">
                  <c:v>1.9789999999999999E-7</c:v>
                </c:pt>
                <c:pt idx="632">
                  <c:v>1.9789999999999999E-7</c:v>
                </c:pt>
                <c:pt idx="633">
                  <c:v>1.9789999999999999E-7</c:v>
                </c:pt>
                <c:pt idx="634">
                  <c:v>1.9789999999999999E-7</c:v>
                </c:pt>
                <c:pt idx="635">
                  <c:v>1.9789999999999999E-7</c:v>
                </c:pt>
                <c:pt idx="636">
                  <c:v>1.9789999999999999E-7</c:v>
                </c:pt>
                <c:pt idx="637">
                  <c:v>1.9789999999999999E-7</c:v>
                </c:pt>
                <c:pt idx="638">
                  <c:v>1.9789999999999999E-7</c:v>
                </c:pt>
                <c:pt idx="639">
                  <c:v>1.9789999999999999E-7</c:v>
                </c:pt>
                <c:pt idx="640">
                  <c:v>1.9789999999999999E-7</c:v>
                </c:pt>
                <c:pt idx="641">
                  <c:v>1.9789999999999999E-7</c:v>
                </c:pt>
                <c:pt idx="642">
                  <c:v>1.9789999999999999E-7</c:v>
                </c:pt>
                <c:pt idx="643">
                  <c:v>1.9789999999999999E-7</c:v>
                </c:pt>
                <c:pt idx="644">
                  <c:v>1.9789999999999999E-7</c:v>
                </c:pt>
                <c:pt idx="645">
                  <c:v>1.9789999999999999E-7</c:v>
                </c:pt>
                <c:pt idx="646">
                  <c:v>1.9789999999999999E-7</c:v>
                </c:pt>
                <c:pt idx="647">
                  <c:v>1.9789999999999999E-7</c:v>
                </c:pt>
                <c:pt idx="648">
                  <c:v>1.9789999999999999E-7</c:v>
                </c:pt>
                <c:pt idx="649">
                  <c:v>1.9789999999999999E-7</c:v>
                </c:pt>
                <c:pt idx="650">
                  <c:v>1.9789999999999999E-7</c:v>
                </c:pt>
                <c:pt idx="651">
                  <c:v>1.9789999999999999E-7</c:v>
                </c:pt>
                <c:pt idx="652">
                  <c:v>1.9789999999999999E-7</c:v>
                </c:pt>
                <c:pt idx="653">
                  <c:v>1.9789999999999999E-7</c:v>
                </c:pt>
                <c:pt idx="654">
                  <c:v>1.9789999999999999E-7</c:v>
                </c:pt>
                <c:pt idx="655">
                  <c:v>1.9789999999999999E-7</c:v>
                </c:pt>
                <c:pt idx="656">
                  <c:v>1.9789999999999999E-7</c:v>
                </c:pt>
                <c:pt idx="657">
                  <c:v>1.9789999999999999E-7</c:v>
                </c:pt>
                <c:pt idx="658">
                  <c:v>1.9789999999999999E-7</c:v>
                </c:pt>
                <c:pt idx="659">
                  <c:v>1.9789999999999999E-7</c:v>
                </c:pt>
                <c:pt idx="660">
                  <c:v>1.9789999999999999E-7</c:v>
                </c:pt>
                <c:pt idx="661">
                  <c:v>1.9789999999999999E-7</c:v>
                </c:pt>
                <c:pt idx="662">
                  <c:v>1.9789999999999999E-7</c:v>
                </c:pt>
                <c:pt idx="663">
                  <c:v>1.9789999999999999E-7</c:v>
                </c:pt>
                <c:pt idx="664">
                  <c:v>1.9789999999999999E-7</c:v>
                </c:pt>
                <c:pt idx="665">
                  <c:v>1.9789999999999999E-7</c:v>
                </c:pt>
                <c:pt idx="666">
                  <c:v>1.9789999999999999E-7</c:v>
                </c:pt>
                <c:pt idx="667">
                  <c:v>1.9789999999999999E-7</c:v>
                </c:pt>
                <c:pt idx="668">
                  <c:v>1.9789999999999999E-7</c:v>
                </c:pt>
                <c:pt idx="669">
                  <c:v>1.9789999999999999E-7</c:v>
                </c:pt>
                <c:pt idx="670">
                  <c:v>1.9789999999999999E-7</c:v>
                </c:pt>
                <c:pt idx="671">
                  <c:v>1.9789999999999999E-7</c:v>
                </c:pt>
                <c:pt idx="672">
                  <c:v>1.9789999999999999E-7</c:v>
                </c:pt>
                <c:pt idx="673">
                  <c:v>1.9789999999999999E-7</c:v>
                </c:pt>
                <c:pt idx="674">
                  <c:v>1.9789999999999999E-7</c:v>
                </c:pt>
                <c:pt idx="675">
                  <c:v>1.9789999999999999E-7</c:v>
                </c:pt>
                <c:pt idx="676">
                  <c:v>1.9789999999999999E-7</c:v>
                </c:pt>
                <c:pt idx="677">
                  <c:v>1.9789999999999999E-7</c:v>
                </c:pt>
                <c:pt idx="678">
                  <c:v>1.9789999999999999E-7</c:v>
                </c:pt>
                <c:pt idx="679">
                  <c:v>1.9789999999999999E-7</c:v>
                </c:pt>
                <c:pt idx="680">
                  <c:v>1.9789999999999999E-7</c:v>
                </c:pt>
                <c:pt idx="681">
                  <c:v>1.9789999999999999E-7</c:v>
                </c:pt>
                <c:pt idx="682">
                  <c:v>1.9789999999999999E-7</c:v>
                </c:pt>
                <c:pt idx="683">
                  <c:v>1.9789999999999999E-7</c:v>
                </c:pt>
                <c:pt idx="684">
                  <c:v>1.9789999999999999E-7</c:v>
                </c:pt>
                <c:pt idx="685">
                  <c:v>1.9789999999999999E-7</c:v>
                </c:pt>
                <c:pt idx="686">
                  <c:v>1.9789999999999999E-7</c:v>
                </c:pt>
                <c:pt idx="687">
                  <c:v>1.9789999999999999E-7</c:v>
                </c:pt>
                <c:pt idx="688">
                  <c:v>1.9789999999999999E-7</c:v>
                </c:pt>
                <c:pt idx="689">
                  <c:v>1.9789999999999999E-7</c:v>
                </c:pt>
                <c:pt idx="690">
                  <c:v>1.9789999999999999E-7</c:v>
                </c:pt>
                <c:pt idx="691">
                  <c:v>1.9789999999999999E-7</c:v>
                </c:pt>
                <c:pt idx="692">
                  <c:v>1.9789999999999999E-7</c:v>
                </c:pt>
                <c:pt idx="693">
                  <c:v>1.9789999999999999E-7</c:v>
                </c:pt>
                <c:pt idx="694">
                  <c:v>1.9789999999999999E-7</c:v>
                </c:pt>
                <c:pt idx="695">
                  <c:v>1.9789999999999999E-7</c:v>
                </c:pt>
                <c:pt idx="696">
                  <c:v>1.9789999999999999E-7</c:v>
                </c:pt>
                <c:pt idx="697">
                  <c:v>1.9789999999999999E-7</c:v>
                </c:pt>
                <c:pt idx="698">
                  <c:v>1.9789999999999999E-7</c:v>
                </c:pt>
                <c:pt idx="699">
                  <c:v>1.9789999999999999E-7</c:v>
                </c:pt>
                <c:pt idx="700">
                  <c:v>1.9789999999999999E-7</c:v>
                </c:pt>
                <c:pt idx="701">
                  <c:v>1.9789999999999999E-7</c:v>
                </c:pt>
                <c:pt idx="702">
                  <c:v>1.9789999999999999E-7</c:v>
                </c:pt>
                <c:pt idx="703">
                  <c:v>1.9789999999999999E-7</c:v>
                </c:pt>
                <c:pt idx="704">
                  <c:v>1.9789999999999999E-7</c:v>
                </c:pt>
                <c:pt idx="705">
                  <c:v>1.9789999999999999E-7</c:v>
                </c:pt>
                <c:pt idx="706">
                  <c:v>1.9789999999999999E-7</c:v>
                </c:pt>
                <c:pt idx="707">
                  <c:v>1.9789999999999999E-7</c:v>
                </c:pt>
                <c:pt idx="708">
                  <c:v>1.9789999999999999E-7</c:v>
                </c:pt>
                <c:pt idx="709">
                  <c:v>1.9789999999999999E-7</c:v>
                </c:pt>
                <c:pt idx="710">
                  <c:v>1.9789999999999999E-7</c:v>
                </c:pt>
                <c:pt idx="711">
                  <c:v>1.9789999999999999E-7</c:v>
                </c:pt>
                <c:pt idx="712">
                  <c:v>1.9789999999999999E-7</c:v>
                </c:pt>
                <c:pt idx="713">
                  <c:v>1.9789999999999999E-7</c:v>
                </c:pt>
                <c:pt idx="714">
                  <c:v>1.9789999999999999E-7</c:v>
                </c:pt>
                <c:pt idx="715">
                  <c:v>1.9789999999999999E-7</c:v>
                </c:pt>
                <c:pt idx="716">
                  <c:v>1.9789999999999999E-7</c:v>
                </c:pt>
                <c:pt idx="717">
                  <c:v>1.9789999999999999E-7</c:v>
                </c:pt>
                <c:pt idx="718">
                  <c:v>1.9789999999999999E-7</c:v>
                </c:pt>
                <c:pt idx="719">
                  <c:v>1.9789999999999999E-7</c:v>
                </c:pt>
                <c:pt idx="720">
                  <c:v>1.9789999999999999E-7</c:v>
                </c:pt>
                <c:pt idx="721">
                  <c:v>1.9789999999999999E-7</c:v>
                </c:pt>
                <c:pt idx="722">
                  <c:v>1.9789999999999999E-7</c:v>
                </c:pt>
                <c:pt idx="723">
                  <c:v>1.9789999999999999E-7</c:v>
                </c:pt>
                <c:pt idx="724">
                  <c:v>1.9789999999999999E-7</c:v>
                </c:pt>
                <c:pt idx="725">
                  <c:v>1.9789999999999999E-7</c:v>
                </c:pt>
                <c:pt idx="726">
                  <c:v>1.9789999999999999E-7</c:v>
                </c:pt>
                <c:pt idx="727">
                  <c:v>1.9789999999999999E-7</c:v>
                </c:pt>
                <c:pt idx="728">
                  <c:v>1.9789999999999999E-7</c:v>
                </c:pt>
                <c:pt idx="729">
                  <c:v>1.9789999999999999E-7</c:v>
                </c:pt>
                <c:pt idx="730">
                  <c:v>1.9789999999999999E-7</c:v>
                </c:pt>
                <c:pt idx="731">
                  <c:v>1.9789999999999999E-7</c:v>
                </c:pt>
                <c:pt idx="732">
                  <c:v>1.9789999999999999E-7</c:v>
                </c:pt>
                <c:pt idx="733">
                  <c:v>1.9789999999999999E-7</c:v>
                </c:pt>
                <c:pt idx="734">
                  <c:v>1.9789999999999999E-7</c:v>
                </c:pt>
                <c:pt idx="735">
                  <c:v>1.9789999999999999E-7</c:v>
                </c:pt>
                <c:pt idx="736">
                  <c:v>1.9789999999999999E-7</c:v>
                </c:pt>
                <c:pt idx="737">
                  <c:v>1.9789999999999999E-7</c:v>
                </c:pt>
                <c:pt idx="738">
                  <c:v>1.9789999999999999E-7</c:v>
                </c:pt>
                <c:pt idx="739">
                  <c:v>1.9789999999999999E-7</c:v>
                </c:pt>
                <c:pt idx="740">
                  <c:v>1.9789999999999999E-7</c:v>
                </c:pt>
                <c:pt idx="741">
                  <c:v>1.9789999999999999E-7</c:v>
                </c:pt>
                <c:pt idx="742">
                  <c:v>1.9789999999999999E-7</c:v>
                </c:pt>
                <c:pt idx="743">
                  <c:v>1.9789999999999999E-7</c:v>
                </c:pt>
                <c:pt idx="744">
                  <c:v>1.9789999999999999E-7</c:v>
                </c:pt>
                <c:pt idx="745">
                  <c:v>1.9789999999999999E-7</c:v>
                </c:pt>
                <c:pt idx="746">
                  <c:v>1.9789999999999999E-7</c:v>
                </c:pt>
                <c:pt idx="747">
                  <c:v>1.9789999999999999E-7</c:v>
                </c:pt>
                <c:pt idx="748">
                  <c:v>1.9789999999999999E-7</c:v>
                </c:pt>
                <c:pt idx="749">
                  <c:v>1.9789999999999999E-7</c:v>
                </c:pt>
                <c:pt idx="750">
                  <c:v>1.9789999999999999E-7</c:v>
                </c:pt>
                <c:pt idx="751">
                  <c:v>1.9789999999999999E-7</c:v>
                </c:pt>
                <c:pt idx="752">
                  <c:v>1.9789999999999999E-7</c:v>
                </c:pt>
                <c:pt idx="753">
                  <c:v>1.9789999999999999E-7</c:v>
                </c:pt>
                <c:pt idx="754">
                  <c:v>1.9789999999999999E-7</c:v>
                </c:pt>
                <c:pt idx="755">
                  <c:v>1.9789999999999999E-7</c:v>
                </c:pt>
                <c:pt idx="756">
                  <c:v>1.9789999999999999E-7</c:v>
                </c:pt>
                <c:pt idx="757">
                  <c:v>1.9789999999999999E-7</c:v>
                </c:pt>
                <c:pt idx="758">
                  <c:v>1.9789999999999999E-7</c:v>
                </c:pt>
                <c:pt idx="759">
                  <c:v>1.9789999999999999E-7</c:v>
                </c:pt>
                <c:pt idx="760">
                  <c:v>1.9789999999999999E-7</c:v>
                </c:pt>
                <c:pt idx="761">
                  <c:v>1.9789999999999999E-7</c:v>
                </c:pt>
                <c:pt idx="762">
                  <c:v>1.9789999999999999E-7</c:v>
                </c:pt>
                <c:pt idx="763">
                  <c:v>1.9789999999999999E-7</c:v>
                </c:pt>
                <c:pt idx="764">
                  <c:v>1.9789999999999999E-7</c:v>
                </c:pt>
                <c:pt idx="765">
                  <c:v>1.9789999999999999E-7</c:v>
                </c:pt>
                <c:pt idx="766">
                  <c:v>1.9789999999999999E-7</c:v>
                </c:pt>
                <c:pt idx="767">
                  <c:v>1.9789999999999999E-7</c:v>
                </c:pt>
                <c:pt idx="768">
                  <c:v>1.9789999999999999E-7</c:v>
                </c:pt>
                <c:pt idx="769">
                  <c:v>1.9789999999999999E-7</c:v>
                </c:pt>
                <c:pt idx="770">
                  <c:v>1.9789999999999999E-7</c:v>
                </c:pt>
                <c:pt idx="771">
                  <c:v>1.9789999999999999E-7</c:v>
                </c:pt>
                <c:pt idx="772">
                  <c:v>1.9789999999999999E-7</c:v>
                </c:pt>
                <c:pt idx="773">
                  <c:v>1.9789999999999999E-7</c:v>
                </c:pt>
                <c:pt idx="774">
                  <c:v>1.9789999999999999E-7</c:v>
                </c:pt>
                <c:pt idx="775">
                  <c:v>1.9789999999999999E-7</c:v>
                </c:pt>
                <c:pt idx="776">
                  <c:v>1.9789999999999999E-7</c:v>
                </c:pt>
                <c:pt idx="777">
                  <c:v>1.9789999999999999E-7</c:v>
                </c:pt>
                <c:pt idx="778">
                  <c:v>1.9789999999999999E-7</c:v>
                </c:pt>
                <c:pt idx="779">
                  <c:v>1.9789999999999999E-7</c:v>
                </c:pt>
                <c:pt idx="780">
                  <c:v>1.9789999999999999E-7</c:v>
                </c:pt>
                <c:pt idx="781">
                  <c:v>1.9789999999999999E-7</c:v>
                </c:pt>
                <c:pt idx="782">
                  <c:v>1.9789999999999999E-7</c:v>
                </c:pt>
                <c:pt idx="783">
                  <c:v>1.9789999999999999E-7</c:v>
                </c:pt>
                <c:pt idx="784">
                  <c:v>1.9789999999999999E-7</c:v>
                </c:pt>
                <c:pt idx="785">
                  <c:v>1.9789999999999999E-7</c:v>
                </c:pt>
                <c:pt idx="786">
                  <c:v>1.9789999999999999E-7</c:v>
                </c:pt>
                <c:pt idx="787">
                  <c:v>1.9789999999999999E-7</c:v>
                </c:pt>
                <c:pt idx="788">
                  <c:v>1.9789999999999999E-7</c:v>
                </c:pt>
                <c:pt idx="789">
                  <c:v>1.9789999999999999E-7</c:v>
                </c:pt>
                <c:pt idx="790">
                  <c:v>1.9789999999999999E-7</c:v>
                </c:pt>
                <c:pt idx="791">
                  <c:v>1.9789999999999999E-7</c:v>
                </c:pt>
                <c:pt idx="792">
                  <c:v>1.9789999999999999E-7</c:v>
                </c:pt>
                <c:pt idx="793">
                  <c:v>1.9789999999999999E-7</c:v>
                </c:pt>
                <c:pt idx="794">
                  <c:v>1.9789999999999999E-7</c:v>
                </c:pt>
                <c:pt idx="795">
                  <c:v>1.9789999999999999E-7</c:v>
                </c:pt>
                <c:pt idx="796">
                  <c:v>1.9789999999999999E-7</c:v>
                </c:pt>
                <c:pt idx="797">
                  <c:v>1.9789999999999999E-7</c:v>
                </c:pt>
                <c:pt idx="798">
                  <c:v>1.9789999999999999E-7</c:v>
                </c:pt>
                <c:pt idx="799">
                  <c:v>1.9789999999999999E-7</c:v>
                </c:pt>
                <c:pt idx="800">
                  <c:v>1.9789999999999999E-7</c:v>
                </c:pt>
                <c:pt idx="801">
                  <c:v>1.9789999999999999E-7</c:v>
                </c:pt>
                <c:pt idx="802">
                  <c:v>1.9789999999999999E-7</c:v>
                </c:pt>
                <c:pt idx="803">
                  <c:v>1.9789999999999999E-7</c:v>
                </c:pt>
                <c:pt idx="804">
                  <c:v>1.9789999999999999E-7</c:v>
                </c:pt>
                <c:pt idx="805">
                  <c:v>1.9789999999999999E-7</c:v>
                </c:pt>
                <c:pt idx="806">
                  <c:v>1.9789999999999999E-7</c:v>
                </c:pt>
                <c:pt idx="807">
                  <c:v>1.9789999999999999E-7</c:v>
                </c:pt>
                <c:pt idx="808">
                  <c:v>1.9789999999999999E-7</c:v>
                </c:pt>
                <c:pt idx="809">
                  <c:v>1.9789999999999999E-7</c:v>
                </c:pt>
                <c:pt idx="810">
                  <c:v>1.9789999999999999E-7</c:v>
                </c:pt>
                <c:pt idx="811">
                  <c:v>1.9789999999999999E-7</c:v>
                </c:pt>
                <c:pt idx="812">
                  <c:v>1.9789999999999999E-7</c:v>
                </c:pt>
                <c:pt idx="813">
                  <c:v>1.9789999999999999E-7</c:v>
                </c:pt>
                <c:pt idx="814">
                  <c:v>1.9789999999999999E-7</c:v>
                </c:pt>
                <c:pt idx="815">
                  <c:v>1.9789999999999999E-7</c:v>
                </c:pt>
                <c:pt idx="816">
                  <c:v>1.9789999999999999E-7</c:v>
                </c:pt>
                <c:pt idx="817">
                  <c:v>1.9789999999999999E-7</c:v>
                </c:pt>
                <c:pt idx="818">
                  <c:v>1.9789999999999999E-7</c:v>
                </c:pt>
                <c:pt idx="819">
                  <c:v>1.9789999999999999E-7</c:v>
                </c:pt>
                <c:pt idx="820">
                  <c:v>1.9789999999999999E-7</c:v>
                </c:pt>
                <c:pt idx="821">
                  <c:v>1.9789999999999999E-7</c:v>
                </c:pt>
                <c:pt idx="822">
                  <c:v>1.9789999999999999E-7</c:v>
                </c:pt>
                <c:pt idx="823">
                  <c:v>1.9789999999999999E-7</c:v>
                </c:pt>
                <c:pt idx="824">
                  <c:v>1.9789999999999999E-7</c:v>
                </c:pt>
                <c:pt idx="825">
                  <c:v>1.9789999999999999E-7</c:v>
                </c:pt>
                <c:pt idx="826">
                  <c:v>1.9789999999999999E-7</c:v>
                </c:pt>
                <c:pt idx="827">
                  <c:v>1.9789999999999999E-7</c:v>
                </c:pt>
                <c:pt idx="828">
                  <c:v>1.9789999999999999E-7</c:v>
                </c:pt>
                <c:pt idx="829">
                  <c:v>1.9789999999999999E-7</c:v>
                </c:pt>
                <c:pt idx="830">
                  <c:v>1.9789999999999999E-7</c:v>
                </c:pt>
                <c:pt idx="831">
                  <c:v>1.9789999999999999E-7</c:v>
                </c:pt>
                <c:pt idx="832">
                  <c:v>1.9789999999999999E-7</c:v>
                </c:pt>
                <c:pt idx="833">
                  <c:v>1.9789999999999999E-7</c:v>
                </c:pt>
                <c:pt idx="834">
                  <c:v>1.9789999999999999E-7</c:v>
                </c:pt>
                <c:pt idx="835">
                  <c:v>1.9789999999999999E-7</c:v>
                </c:pt>
                <c:pt idx="836">
                  <c:v>1.9789999999999999E-7</c:v>
                </c:pt>
                <c:pt idx="837">
                  <c:v>1.9789999999999999E-7</c:v>
                </c:pt>
                <c:pt idx="838">
                  <c:v>1.9789999999999999E-7</c:v>
                </c:pt>
                <c:pt idx="839">
                  <c:v>1.9789999999999999E-7</c:v>
                </c:pt>
                <c:pt idx="840">
                  <c:v>1.9789999999999999E-7</c:v>
                </c:pt>
                <c:pt idx="841">
                  <c:v>1.9789999999999999E-7</c:v>
                </c:pt>
                <c:pt idx="842">
                  <c:v>1.9789999999999999E-7</c:v>
                </c:pt>
                <c:pt idx="843">
                  <c:v>1.9789999999999999E-7</c:v>
                </c:pt>
                <c:pt idx="844">
                  <c:v>1.9789999999999999E-7</c:v>
                </c:pt>
                <c:pt idx="845">
                  <c:v>1.9789999999999999E-7</c:v>
                </c:pt>
                <c:pt idx="846">
                  <c:v>1.9789999999999999E-7</c:v>
                </c:pt>
                <c:pt idx="847">
                  <c:v>1.9789999999999999E-7</c:v>
                </c:pt>
                <c:pt idx="848">
                  <c:v>1.9789999999999999E-7</c:v>
                </c:pt>
                <c:pt idx="849">
                  <c:v>1.9789999999999999E-7</c:v>
                </c:pt>
                <c:pt idx="850">
                  <c:v>1.9789999999999999E-7</c:v>
                </c:pt>
                <c:pt idx="851">
                  <c:v>1.9789999999999999E-7</c:v>
                </c:pt>
                <c:pt idx="852">
                  <c:v>1.9789999999999999E-7</c:v>
                </c:pt>
                <c:pt idx="853">
                  <c:v>1.9789999999999999E-7</c:v>
                </c:pt>
                <c:pt idx="854">
                  <c:v>1.9789999999999999E-7</c:v>
                </c:pt>
                <c:pt idx="855">
                  <c:v>1.9789999999999999E-7</c:v>
                </c:pt>
                <c:pt idx="856">
                  <c:v>1.9789999999999999E-7</c:v>
                </c:pt>
                <c:pt idx="857">
                  <c:v>1.9789999999999999E-7</c:v>
                </c:pt>
                <c:pt idx="858">
                  <c:v>1.9789999999999999E-7</c:v>
                </c:pt>
                <c:pt idx="859">
                  <c:v>1.9789999999999999E-7</c:v>
                </c:pt>
                <c:pt idx="860">
                  <c:v>1.9789999999999999E-7</c:v>
                </c:pt>
                <c:pt idx="861">
                  <c:v>1.9789999999999999E-7</c:v>
                </c:pt>
                <c:pt idx="862">
                  <c:v>1.9789999999999999E-7</c:v>
                </c:pt>
                <c:pt idx="863">
                  <c:v>1.9789999999999999E-7</c:v>
                </c:pt>
                <c:pt idx="864">
                  <c:v>1.9789999999999999E-7</c:v>
                </c:pt>
                <c:pt idx="865">
                  <c:v>1.9789999999999999E-7</c:v>
                </c:pt>
                <c:pt idx="866">
                  <c:v>1.9789999999999999E-7</c:v>
                </c:pt>
                <c:pt idx="867">
                  <c:v>1.9789999999999999E-7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DF4-41C2-84E4-70585DBCD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ax val="0.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@200kV'!$F$3:$F$870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5.9010000000000002E-9</c:v>
                </c:pt>
                <c:pt idx="2">
                  <c:v>5.9749999999999997E-9</c:v>
                </c:pt>
                <c:pt idx="3">
                  <c:v>6.0069999999999996E-9</c:v>
                </c:pt>
                <c:pt idx="4">
                  <c:v>6.0449999999999997E-9</c:v>
                </c:pt>
                <c:pt idx="5">
                  <c:v>6.1369999999999998E-9</c:v>
                </c:pt>
                <c:pt idx="6">
                  <c:v>6.2110000000000002E-9</c:v>
                </c:pt>
                <c:pt idx="7">
                  <c:v>6.2749999999999999E-9</c:v>
                </c:pt>
                <c:pt idx="8">
                  <c:v>6.2929999999999997E-9</c:v>
                </c:pt>
                <c:pt idx="9">
                  <c:v>6.3279999999999997E-9</c:v>
                </c:pt>
                <c:pt idx="10">
                  <c:v>6.3389999999999997E-9</c:v>
                </c:pt>
                <c:pt idx="11">
                  <c:v>6.3570000000000003E-9</c:v>
                </c:pt>
                <c:pt idx="12">
                  <c:v>6.3840000000000003E-9</c:v>
                </c:pt>
                <c:pt idx="13">
                  <c:v>6.4069999999999999E-9</c:v>
                </c:pt>
                <c:pt idx="14">
                  <c:v>6.4089999999999997E-9</c:v>
                </c:pt>
                <c:pt idx="15">
                  <c:v>6.445E-9</c:v>
                </c:pt>
                <c:pt idx="16">
                  <c:v>6.4959999999999999E-9</c:v>
                </c:pt>
                <c:pt idx="17">
                  <c:v>6.5190000000000003E-9</c:v>
                </c:pt>
                <c:pt idx="18">
                  <c:v>6.5579999999999999E-9</c:v>
                </c:pt>
                <c:pt idx="19">
                  <c:v>6.5579999999999999E-9</c:v>
                </c:pt>
                <c:pt idx="20">
                  <c:v>6.5869999999999997E-9</c:v>
                </c:pt>
                <c:pt idx="21">
                  <c:v>6.5709999999999997E-9</c:v>
                </c:pt>
                <c:pt idx="22">
                  <c:v>6.5830000000000001E-9</c:v>
                </c:pt>
                <c:pt idx="23">
                  <c:v>6.5979999999999998E-9</c:v>
                </c:pt>
                <c:pt idx="24">
                  <c:v>6.6130000000000002E-9</c:v>
                </c:pt>
                <c:pt idx="25">
                  <c:v>6.615E-9</c:v>
                </c:pt>
                <c:pt idx="26">
                  <c:v>6.6169999999999998E-9</c:v>
                </c:pt>
                <c:pt idx="27">
                  <c:v>6.6279999999999999E-9</c:v>
                </c:pt>
                <c:pt idx="28">
                  <c:v>6.6379999999999996E-9</c:v>
                </c:pt>
                <c:pt idx="29">
                  <c:v>6.6409999999999997E-9</c:v>
                </c:pt>
                <c:pt idx="30">
                  <c:v>6.6489999999999997E-9</c:v>
                </c:pt>
                <c:pt idx="31">
                  <c:v>6.6649999999999996E-9</c:v>
                </c:pt>
                <c:pt idx="32">
                  <c:v>6.6709999999999998E-9</c:v>
                </c:pt>
                <c:pt idx="33">
                  <c:v>6.6979999999999998E-9</c:v>
                </c:pt>
                <c:pt idx="34">
                  <c:v>6.712E-9</c:v>
                </c:pt>
                <c:pt idx="35">
                  <c:v>6.7219999999999997E-9</c:v>
                </c:pt>
                <c:pt idx="36">
                  <c:v>6.7379999999999997E-9</c:v>
                </c:pt>
                <c:pt idx="37">
                  <c:v>6.7629999999999999E-9</c:v>
                </c:pt>
                <c:pt idx="38">
                  <c:v>6.7800000000000002E-9</c:v>
                </c:pt>
                <c:pt idx="39">
                  <c:v>6.801E-9</c:v>
                </c:pt>
                <c:pt idx="40">
                  <c:v>6.8260000000000002E-9</c:v>
                </c:pt>
                <c:pt idx="41">
                  <c:v>6.8560000000000003E-9</c:v>
                </c:pt>
                <c:pt idx="42">
                  <c:v>6.8919999999999998E-9</c:v>
                </c:pt>
                <c:pt idx="43">
                  <c:v>6.9349999999999997E-9</c:v>
                </c:pt>
                <c:pt idx="44">
                  <c:v>6.987E-9</c:v>
                </c:pt>
                <c:pt idx="45">
                  <c:v>7.0500000000000003E-9</c:v>
                </c:pt>
                <c:pt idx="46">
                  <c:v>7.1369999999999997E-9</c:v>
                </c:pt>
                <c:pt idx="47">
                  <c:v>7.2259999999999997E-9</c:v>
                </c:pt>
                <c:pt idx="48">
                  <c:v>7.3419999999999997E-9</c:v>
                </c:pt>
                <c:pt idx="49">
                  <c:v>7.4760000000000002E-9</c:v>
                </c:pt>
                <c:pt idx="50">
                  <c:v>7.6280000000000005E-9</c:v>
                </c:pt>
                <c:pt idx="51">
                  <c:v>7.8079999999999995E-9</c:v>
                </c:pt>
                <c:pt idx="52">
                  <c:v>8.02E-9</c:v>
                </c:pt>
                <c:pt idx="53">
                  <c:v>8.268E-9</c:v>
                </c:pt>
                <c:pt idx="54">
                  <c:v>8.5590000000000007E-9</c:v>
                </c:pt>
                <c:pt idx="55">
                  <c:v>8.8990000000000008E-9</c:v>
                </c:pt>
                <c:pt idx="56">
                  <c:v>9.2929999999999992E-9</c:v>
                </c:pt>
                <c:pt idx="57">
                  <c:v>9.7480000000000007E-9</c:v>
                </c:pt>
                <c:pt idx="58">
                  <c:v>1.027E-8</c:v>
                </c:pt>
                <c:pt idx="59">
                  <c:v>1.0870000000000001E-8</c:v>
                </c:pt>
                <c:pt idx="60">
                  <c:v>1.1560000000000001E-8</c:v>
                </c:pt>
                <c:pt idx="61">
                  <c:v>1.234E-8</c:v>
                </c:pt>
                <c:pt idx="62">
                  <c:v>1.322E-8</c:v>
                </c:pt>
                <c:pt idx="63">
                  <c:v>1.421E-8</c:v>
                </c:pt>
                <c:pt idx="64">
                  <c:v>1.5320000000000001E-8</c:v>
                </c:pt>
                <c:pt idx="65">
                  <c:v>1.658E-8</c:v>
                </c:pt>
                <c:pt idx="66">
                  <c:v>1.7999999999999999E-8</c:v>
                </c:pt>
                <c:pt idx="67">
                  <c:v>1.9589999999999999E-8</c:v>
                </c:pt>
                <c:pt idx="68">
                  <c:v>2.1390000000000002E-8</c:v>
                </c:pt>
                <c:pt idx="69">
                  <c:v>2.3420000000000001E-8</c:v>
                </c:pt>
                <c:pt idx="70">
                  <c:v>2.571E-8</c:v>
                </c:pt>
                <c:pt idx="71">
                  <c:v>2.831E-8</c:v>
                </c:pt>
                <c:pt idx="72">
                  <c:v>3.1230000000000002E-8</c:v>
                </c:pt>
                <c:pt idx="73">
                  <c:v>3.4510000000000003E-8</c:v>
                </c:pt>
                <c:pt idx="74">
                  <c:v>3.8180000000000002E-8</c:v>
                </c:pt>
                <c:pt idx="75">
                  <c:v>4.2249999999999998E-8</c:v>
                </c:pt>
                <c:pt idx="76">
                  <c:v>4.6749999999999998E-8</c:v>
                </c:pt>
                <c:pt idx="77">
                  <c:v>5.1690000000000002E-8</c:v>
                </c:pt>
                <c:pt idx="78">
                  <c:v>5.7070000000000001E-8</c:v>
                </c:pt>
                <c:pt idx="79">
                  <c:v>6.2870000000000006E-8</c:v>
                </c:pt>
                <c:pt idx="80">
                  <c:v>6.9090000000000005E-8</c:v>
                </c:pt>
                <c:pt idx="81">
                  <c:v>7.5699999999999996E-8</c:v>
                </c:pt>
                <c:pt idx="82">
                  <c:v>8.2679999999999997E-8</c:v>
                </c:pt>
                <c:pt idx="83">
                  <c:v>8.999E-8</c:v>
                </c:pt>
                <c:pt idx="84">
                  <c:v>9.76E-8</c:v>
                </c:pt>
                <c:pt idx="85">
                  <c:v>1.055E-7</c:v>
                </c:pt>
                <c:pt idx="86">
                  <c:v>1.136E-7</c:v>
                </c:pt>
                <c:pt idx="87">
                  <c:v>1.2179999999999999E-7</c:v>
                </c:pt>
                <c:pt idx="88">
                  <c:v>1.3019999999999999E-7</c:v>
                </c:pt>
                <c:pt idx="89">
                  <c:v>1.3869999999999999E-7</c:v>
                </c:pt>
                <c:pt idx="90">
                  <c:v>1.4719999999999999E-7</c:v>
                </c:pt>
                <c:pt idx="91">
                  <c:v>1.557E-7</c:v>
                </c:pt>
                <c:pt idx="92">
                  <c:v>1.642E-7</c:v>
                </c:pt>
                <c:pt idx="93">
                  <c:v>1.727E-7</c:v>
                </c:pt>
                <c:pt idx="94">
                  <c:v>1.8099999999999999E-7</c:v>
                </c:pt>
                <c:pt idx="95">
                  <c:v>1.8939999999999999E-7</c:v>
                </c:pt>
                <c:pt idx="96">
                  <c:v>1.976E-7</c:v>
                </c:pt>
                <c:pt idx="97">
                  <c:v>2.057E-7</c:v>
                </c:pt>
                <c:pt idx="98">
                  <c:v>2.138E-7</c:v>
                </c:pt>
                <c:pt idx="99">
                  <c:v>2.219E-7</c:v>
                </c:pt>
                <c:pt idx="100">
                  <c:v>2.2999999999999999E-7</c:v>
                </c:pt>
                <c:pt idx="101">
                  <c:v>2.3809999999999999E-7</c:v>
                </c:pt>
                <c:pt idx="102">
                  <c:v>2.4639999999999998E-7</c:v>
                </c:pt>
                <c:pt idx="103">
                  <c:v>2.5479999999999998E-7</c:v>
                </c:pt>
                <c:pt idx="104">
                  <c:v>2.6339999999999999E-7</c:v>
                </c:pt>
                <c:pt idx="105">
                  <c:v>2.7239999999999998E-7</c:v>
                </c:pt>
                <c:pt idx="106">
                  <c:v>2.818E-7</c:v>
                </c:pt>
                <c:pt idx="107">
                  <c:v>2.9159999999999999E-7</c:v>
                </c:pt>
                <c:pt idx="108">
                  <c:v>3.0190000000000002E-7</c:v>
                </c:pt>
                <c:pt idx="109">
                  <c:v>3.129E-7</c:v>
                </c:pt>
                <c:pt idx="110">
                  <c:v>3.2449999999999997E-7</c:v>
                </c:pt>
                <c:pt idx="111">
                  <c:v>3.368E-7</c:v>
                </c:pt>
                <c:pt idx="112">
                  <c:v>3.4989999999999998E-7</c:v>
                </c:pt>
                <c:pt idx="113">
                  <c:v>3.6390000000000002E-7</c:v>
                </c:pt>
                <c:pt idx="114">
                  <c:v>3.7870000000000002E-7</c:v>
                </c:pt>
                <c:pt idx="115">
                  <c:v>3.9439999999999998E-7</c:v>
                </c:pt>
                <c:pt idx="116">
                  <c:v>4.1090000000000001E-7</c:v>
                </c:pt>
                <c:pt idx="117">
                  <c:v>4.284E-7</c:v>
                </c:pt>
                <c:pt idx="118">
                  <c:v>4.468E-7</c:v>
                </c:pt>
                <c:pt idx="119">
                  <c:v>4.6600000000000002E-7</c:v>
                </c:pt>
                <c:pt idx="120">
                  <c:v>4.8609999999999999E-7</c:v>
                </c:pt>
                <c:pt idx="121">
                  <c:v>5.0699999999999997E-7</c:v>
                </c:pt>
                <c:pt idx="122">
                  <c:v>5.2860000000000001E-7</c:v>
                </c:pt>
                <c:pt idx="123">
                  <c:v>5.5089999999999999E-7</c:v>
                </c:pt>
                <c:pt idx="124">
                  <c:v>5.7390000000000002E-7</c:v>
                </c:pt>
                <c:pt idx="125">
                  <c:v>5.9739999999999999E-7</c:v>
                </c:pt>
                <c:pt idx="126">
                  <c:v>6.2129999999999998E-7</c:v>
                </c:pt>
                <c:pt idx="127">
                  <c:v>6.4570000000000002E-7</c:v>
                </c:pt>
                <c:pt idx="128">
                  <c:v>6.7039999999999997E-7</c:v>
                </c:pt>
                <c:pt idx="129">
                  <c:v>6.9530000000000004E-7</c:v>
                </c:pt>
                <c:pt idx="130">
                  <c:v>7.2040000000000002E-7</c:v>
                </c:pt>
                <c:pt idx="131">
                  <c:v>7.4560000000000001E-7</c:v>
                </c:pt>
                <c:pt idx="132">
                  <c:v>7.7079999999999999E-7</c:v>
                </c:pt>
                <c:pt idx="133">
                  <c:v>7.9589999999999997E-7</c:v>
                </c:pt>
                <c:pt idx="134">
                  <c:v>8.2090000000000005E-7</c:v>
                </c:pt>
                <c:pt idx="135">
                  <c:v>8.4570000000000001E-7</c:v>
                </c:pt>
                <c:pt idx="136">
                  <c:v>8.7020000000000005E-7</c:v>
                </c:pt>
                <c:pt idx="137">
                  <c:v>8.9449999999999997E-7</c:v>
                </c:pt>
                <c:pt idx="138">
                  <c:v>9.1829999999999996E-7</c:v>
                </c:pt>
                <c:pt idx="139">
                  <c:v>9.4170000000000002E-7</c:v>
                </c:pt>
                <c:pt idx="140">
                  <c:v>9.6460000000000005E-7</c:v>
                </c:pt>
                <c:pt idx="141">
                  <c:v>9.8690000000000003E-7</c:v>
                </c:pt>
                <c:pt idx="142">
                  <c:v>1.009E-6</c:v>
                </c:pt>
                <c:pt idx="143">
                  <c:v>1.0300000000000001E-6</c:v>
                </c:pt>
                <c:pt idx="144">
                  <c:v>1.0499999999999999E-6</c:v>
                </c:pt>
                <c:pt idx="145">
                  <c:v>1.0690000000000001E-6</c:v>
                </c:pt>
                <c:pt idx="146">
                  <c:v>1.088E-6</c:v>
                </c:pt>
                <c:pt idx="147">
                  <c:v>1.1060000000000001E-6</c:v>
                </c:pt>
                <c:pt idx="148">
                  <c:v>1.1230000000000001E-6</c:v>
                </c:pt>
                <c:pt idx="149">
                  <c:v>1.1379999999999999E-6</c:v>
                </c:pt>
                <c:pt idx="150">
                  <c:v>1.153E-6</c:v>
                </c:pt>
                <c:pt idx="151">
                  <c:v>1.167E-6</c:v>
                </c:pt>
                <c:pt idx="152">
                  <c:v>1.1799999999999999E-6</c:v>
                </c:pt>
                <c:pt idx="153">
                  <c:v>1.192E-6</c:v>
                </c:pt>
                <c:pt idx="154">
                  <c:v>1.203E-6</c:v>
                </c:pt>
                <c:pt idx="155">
                  <c:v>1.2139999999999999E-6</c:v>
                </c:pt>
                <c:pt idx="156">
                  <c:v>1.223E-6</c:v>
                </c:pt>
                <c:pt idx="157">
                  <c:v>1.2309999999999999E-6</c:v>
                </c:pt>
                <c:pt idx="158">
                  <c:v>1.2389999999999999E-6</c:v>
                </c:pt>
                <c:pt idx="159">
                  <c:v>1.2449999999999999E-6</c:v>
                </c:pt>
                <c:pt idx="160">
                  <c:v>1.251E-6</c:v>
                </c:pt>
                <c:pt idx="161">
                  <c:v>1.2559999999999999E-6</c:v>
                </c:pt>
                <c:pt idx="162">
                  <c:v>1.26E-6</c:v>
                </c:pt>
                <c:pt idx="163">
                  <c:v>1.2640000000000001E-6</c:v>
                </c:pt>
                <c:pt idx="164">
                  <c:v>1.2669999999999999E-6</c:v>
                </c:pt>
                <c:pt idx="165">
                  <c:v>1.269E-6</c:v>
                </c:pt>
                <c:pt idx="166">
                  <c:v>1.2699999999999999E-6</c:v>
                </c:pt>
                <c:pt idx="167">
                  <c:v>1.2699999999999999E-6</c:v>
                </c:pt>
                <c:pt idx="168">
                  <c:v>1.2699999999999999E-6</c:v>
                </c:pt>
                <c:pt idx="169">
                  <c:v>1.2699999999999999E-6</c:v>
                </c:pt>
                <c:pt idx="170">
                  <c:v>1.268E-6</c:v>
                </c:pt>
                <c:pt idx="171">
                  <c:v>1.266E-6</c:v>
                </c:pt>
                <c:pt idx="172">
                  <c:v>1.2640000000000001E-6</c:v>
                </c:pt>
                <c:pt idx="173">
                  <c:v>1.2610000000000001E-6</c:v>
                </c:pt>
                <c:pt idx="174">
                  <c:v>1.257E-6</c:v>
                </c:pt>
                <c:pt idx="175">
                  <c:v>1.2529999999999999E-6</c:v>
                </c:pt>
                <c:pt idx="176">
                  <c:v>1.249E-6</c:v>
                </c:pt>
                <c:pt idx="177">
                  <c:v>1.2440000000000001E-6</c:v>
                </c:pt>
                <c:pt idx="178">
                  <c:v>1.2389999999999999E-6</c:v>
                </c:pt>
                <c:pt idx="179">
                  <c:v>1.2330000000000001E-6</c:v>
                </c:pt>
                <c:pt idx="180">
                  <c:v>1.2279999999999999E-6</c:v>
                </c:pt>
                <c:pt idx="181">
                  <c:v>1.2219999999999999E-6</c:v>
                </c:pt>
                <c:pt idx="182">
                  <c:v>1.215E-6</c:v>
                </c:pt>
                <c:pt idx="183">
                  <c:v>1.209E-6</c:v>
                </c:pt>
                <c:pt idx="184">
                  <c:v>1.2020000000000001E-6</c:v>
                </c:pt>
                <c:pt idx="185">
                  <c:v>1.195E-6</c:v>
                </c:pt>
                <c:pt idx="186">
                  <c:v>1.1880000000000001E-6</c:v>
                </c:pt>
                <c:pt idx="187">
                  <c:v>1.181E-6</c:v>
                </c:pt>
                <c:pt idx="188">
                  <c:v>1.173E-6</c:v>
                </c:pt>
                <c:pt idx="189">
                  <c:v>1.1650000000000001E-6</c:v>
                </c:pt>
                <c:pt idx="190">
                  <c:v>1.1570000000000001E-6</c:v>
                </c:pt>
                <c:pt idx="191">
                  <c:v>1.1489999999999999E-6</c:v>
                </c:pt>
                <c:pt idx="192">
                  <c:v>1.141E-6</c:v>
                </c:pt>
                <c:pt idx="193">
                  <c:v>1.133E-6</c:v>
                </c:pt>
                <c:pt idx="194">
                  <c:v>1.125E-6</c:v>
                </c:pt>
                <c:pt idx="195">
                  <c:v>1.1179999999999999E-6</c:v>
                </c:pt>
                <c:pt idx="196">
                  <c:v>1.111E-6</c:v>
                </c:pt>
                <c:pt idx="197">
                  <c:v>1.1039999999999999E-6</c:v>
                </c:pt>
                <c:pt idx="198">
                  <c:v>1.097E-6</c:v>
                </c:pt>
                <c:pt idx="199">
                  <c:v>1.091E-6</c:v>
                </c:pt>
                <c:pt idx="200">
                  <c:v>1.0839999999999999E-6</c:v>
                </c:pt>
                <c:pt idx="201">
                  <c:v>1.0780000000000001E-6</c:v>
                </c:pt>
                <c:pt idx="202">
                  <c:v>1.0720000000000001E-6</c:v>
                </c:pt>
                <c:pt idx="203">
                  <c:v>1.0669999999999999E-6</c:v>
                </c:pt>
                <c:pt idx="204">
                  <c:v>1.062E-6</c:v>
                </c:pt>
                <c:pt idx="205">
                  <c:v>1.057E-6</c:v>
                </c:pt>
                <c:pt idx="206">
                  <c:v>1.054E-6</c:v>
                </c:pt>
                <c:pt idx="207">
                  <c:v>1.051E-6</c:v>
                </c:pt>
                <c:pt idx="208">
                  <c:v>1.049E-6</c:v>
                </c:pt>
                <c:pt idx="209">
                  <c:v>1.0470000000000001E-6</c:v>
                </c:pt>
                <c:pt idx="210">
                  <c:v>1.046E-6</c:v>
                </c:pt>
                <c:pt idx="211">
                  <c:v>1.046E-6</c:v>
                </c:pt>
                <c:pt idx="212">
                  <c:v>1.046E-6</c:v>
                </c:pt>
                <c:pt idx="213">
                  <c:v>1.046E-6</c:v>
                </c:pt>
                <c:pt idx="214">
                  <c:v>1.0470000000000001E-6</c:v>
                </c:pt>
                <c:pt idx="215">
                  <c:v>1.0470000000000001E-6</c:v>
                </c:pt>
                <c:pt idx="216">
                  <c:v>1.048E-6</c:v>
                </c:pt>
                <c:pt idx="217">
                  <c:v>1.048E-6</c:v>
                </c:pt>
                <c:pt idx="218">
                  <c:v>1.048E-6</c:v>
                </c:pt>
                <c:pt idx="219">
                  <c:v>1.0470000000000001E-6</c:v>
                </c:pt>
                <c:pt idx="220">
                  <c:v>1.0470000000000001E-6</c:v>
                </c:pt>
                <c:pt idx="221">
                  <c:v>1.0449999999999999E-6</c:v>
                </c:pt>
                <c:pt idx="222">
                  <c:v>1.0440000000000001E-6</c:v>
                </c:pt>
                <c:pt idx="223">
                  <c:v>1.0419999999999999E-6</c:v>
                </c:pt>
                <c:pt idx="224">
                  <c:v>1.0389999999999999E-6</c:v>
                </c:pt>
                <c:pt idx="225">
                  <c:v>1.037E-6</c:v>
                </c:pt>
                <c:pt idx="226">
                  <c:v>1.034E-6</c:v>
                </c:pt>
                <c:pt idx="227">
                  <c:v>1.031E-6</c:v>
                </c:pt>
                <c:pt idx="228">
                  <c:v>1.0279999999999999E-6</c:v>
                </c:pt>
                <c:pt idx="229">
                  <c:v>1.0249999999999999E-6</c:v>
                </c:pt>
                <c:pt idx="230">
                  <c:v>1.0219999999999999E-6</c:v>
                </c:pt>
                <c:pt idx="231">
                  <c:v>1.0189999999999999E-6</c:v>
                </c:pt>
                <c:pt idx="232">
                  <c:v>1.017E-6</c:v>
                </c:pt>
                <c:pt idx="233">
                  <c:v>1.015E-6</c:v>
                </c:pt>
                <c:pt idx="234">
                  <c:v>1.0130000000000001E-6</c:v>
                </c:pt>
                <c:pt idx="235">
                  <c:v>1.012E-6</c:v>
                </c:pt>
                <c:pt idx="236">
                  <c:v>1.0109999999999999E-6</c:v>
                </c:pt>
                <c:pt idx="237">
                  <c:v>1.009E-6</c:v>
                </c:pt>
                <c:pt idx="238">
                  <c:v>1.0079999999999999E-6</c:v>
                </c:pt>
                <c:pt idx="239">
                  <c:v>1.0070000000000001E-6</c:v>
                </c:pt>
                <c:pt idx="240">
                  <c:v>1.0070000000000001E-6</c:v>
                </c:pt>
                <c:pt idx="241">
                  <c:v>1.006E-6</c:v>
                </c:pt>
                <c:pt idx="242">
                  <c:v>1.0049999999999999E-6</c:v>
                </c:pt>
                <c:pt idx="243">
                  <c:v>1.004E-6</c:v>
                </c:pt>
                <c:pt idx="244">
                  <c:v>1.003E-6</c:v>
                </c:pt>
                <c:pt idx="245">
                  <c:v>1.0020000000000001E-6</c:v>
                </c:pt>
                <c:pt idx="246">
                  <c:v>1.001E-6</c:v>
                </c:pt>
                <c:pt idx="247">
                  <c:v>9.9999999999999995E-7</c:v>
                </c:pt>
                <c:pt idx="248">
                  <c:v>9.9919999999999989E-7</c:v>
                </c:pt>
                <c:pt idx="249">
                  <c:v>9.9840000000000005E-7</c:v>
                </c:pt>
                <c:pt idx="250">
                  <c:v>9.9769999999999999E-7</c:v>
                </c:pt>
                <c:pt idx="251">
                  <c:v>9.9699999999999994E-7</c:v>
                </c:pt>
                <c:pt idx="252">
                  <c:v>9.963999999999999E-7</c:v>
                </c:pt>
                <c:pt idx="253">
                  <c:v>9.9590000000000007E-7</c:v>
                </c:pt>
                <c:pt idx="254">
                  <c:v>9.9560000000000005E-7</c:v>
                </c:pt>
                <c:pt idx="255">
                  <c:v>9.9530000000000003E-7</c:v>
                </c:pt>
                <c:pt idx="256">
                  <c:v>9.9520000000000002E-7</c:v>
                </c:pt>
                <c:pt idx="257">
                  <c:v>9.9520000000000002E-7</c:v>
                </c:pt>
                <c:pt idx="258">
                  <c:v>9.9540000000000003E-7</c:v>
                </c:pt>
                <c:pt idx="259">
                  <c:v>9.9570000000000006E-7</c:v>
                </c:pt>
                <c:pt idx="260">
                  <c:v>9.9600000000000008E-7</c:v>
                </c:pt>
                <c:pt idx="261">
                  <c:v>9.964999999999999E-7</c:v>
                </c:pt>
                <c:pt idx="262">
                  <c:v>9.9699999999999994E-7</c:v>
                </c:pt>
                <c:pt idx="263">
                  <c:v>9.9739999999999997E-7</c:v>
                </c:pt>
                <c:pt idx="264">
                  <c:v>9.9790000000000001E-7</c:v>
                </c:pt>
                <c:pt idx="265">
                  <c:v>9.9830000000000004E-7</c:v>
                </c:pt>
                <c:pt idx="266">
                  <c:v>9.9860000000000006E-7</c:v>
                </c:pt>
                <c:pt idx="267">
                  <c:v>9.9890000000000008E-7</c:v>
                </c:pt>
                <c:pt idx="268">
                  <c:v>9.991000000000001E-7</c:v>
                </c:pt>
                <c:pt idx="269">
                  <c:v>9.992999999999999E-7</c:v>
                </c:pt>
                <c:pt idx="270">
                  <c:v>9.9949999999999992E-7</c:v>
                </c:pt>
                <c:pt idx="271">
                  <c:v>9.9969999999999993E-7</c:v>
                </c:pt>
                <c:pt idx="272">
                  <c:v>9.9979999999999994E-7</c:v>
                </c:pt>
                <c:pt idx="273">
                  <c:v>9.9989999999999995E-7</c:v>
                </c:pt>
                <c:pt idx="274">
                  <c:v>9.9999999999999995E-7</c:v>
                </c:pt>
                <c:pt idx="275">
                  <c:v>9.9999999999999995E-7</c:v>
                </c:pt>
                <c:pt idx="276">
                  <c:v>9.9999999999999995E-7</c:v>
                </c:pt>
                <c:pt idx="277">
                  <c:v>9.9999999999999995E-7</c:v>
                </c:pt>
                <c:pt idx="278">
                  <c:v>9.9999999999999995E-7</c:v>
                </c:pt>
                <c:pt idx="279">
                  <c:v>9.9999999999999995E-7</c:v>
                </c:pt>
                <c:pt idx="280">
                  <c:v>9.9999999999999995E-7</c:v>
                </c:pt>
                <c:pt idx="281">
                  <c:v>9.9999999999999995E-7</c:v>
                </c:pt>
                <c:pt idx="282">
                  <c:v>9.9999999999999995E-7</c:v>
                </c:pt>
                <c:pt idx="283">
                  <c:v>9.9999999999999995E-7</c:v>
                </c:pt>
                <c:pt idx="284">
                  <c:v>9.9999999999999995E-7</c:v>
                </c:pt>
                <c:pt idx="285">
                  <c:v>9.9999999999999995E-7</c:v>
                </c:pt>
                <c:pt idx="286">
                  <c:v>9.9999999999999995E-7</c:v>
                </c:pt>
                <c:pt idx="287">
                  <c:v>9.9999999999999995E-7</c:v>
                </c:pt>
                <c:pt idx="288">
                  <c:v>9.9999999999999995E-7</c:v>
                </c:pt>
                <c:pt idx="289">
                  <c:v>9.9999999999999995E-7</c:v>
                </c:pt>
                <c:pt idx="290">
                  <c:v>1.001E-6</c:v>
                </c:pt>
                <c:pt idx="291">
                  <c:v>1.001E-6</c:v>
                </c:pt>
                <c:pt idx="292">
                  <c:v>1.001E-6</c:v>
                </c:pt>
                <c:pt idx="293">
                  <c:v>1.001E-6</c:v>
                </c:pt>
                <c:pt idx="294">
                  <c:v>1.001E-6</c:v>
                </c:pt>
                <c:pt idx="295">
                  <c:v>1.001E-6</c:v>
                </c:pt>
                <c:pt idx="296">
                  <c:v>1.001E-6</c:v>
                </c:pt>
                <c:pt idx="297">
                  <c:v>1.001E-6</c:v>
                </c:pt>
                <c:pt idx="298">
                  <c:v>1.001E-6</c:v>
                </c:pt>
                <c:pt idx="299">
                  <c:v>1.001E-6</c:v>
                </c:pt>
                <c:pt idx="300">
                  <c:v>1.001E-6</c:v>
                </c:pt>
                <c:pt idx="301">
                  <c:v>1.001E-6</c:v>
                </c:pt>
                <c:pt idx="302">
                  <c:v>1.001E-6</c:v>
                </c:pt>
                <c:pt idx="303">
                  <c:v>1.001E-6</c:v>
                </c:pt>
                <c:pt idx="304">
                  <c:v>1.001E-6</c:v>
                </c:pt>
                <c:pt idx="305">
                  <c:v>1.001E-6</c:v>
                </c:pt>
                <c:pt idx="306">
                  <c:v>1.001E-6</c:v>
                </c:pt>
                <c:pt idx="307">
                  <c:v>1.001E-6</c:v>
                </c:pt>
                <c:pt idx="308">
                  <c:v>1.001E-6</c:v>
                </c:pt>
                <c:pt idx="309">
                  <c:v>1.001E-6</c:v>
                </c:pt>
                <c:pt idx="310">
                  <c:v>1.001E-6</c:v>
                </c:pt>
                <c:pt idx="311">
                  <c:v>1.001E-6</c:v>
                </c:pt>
                <c:pt idx="312">
                  <c:v>1.001E-6</c:v>
                </c:pt>
                <c:pt idx="313">
                  <c:v>1.001E-6</c:v>
                </c:pt>
                <c:pt idx="314">
                  <c:v>1.001E-6</c:v>
                </c:pt>
                <c:pt idx="315">
                  <c:v>1.001E-6</c:v>
                </c:pt>
                <c:pt idx="316">
                  <c:v>1.001E-6</c:v>
                </c:pt>
                <c:pt idx="317">
                  <c:v>1.001E-6</c:v>
                </c:pt>
                <c:pt idx="318">
                  <c:v>1.001E-6</c:v>
                </c:pt>
                <c:pt idx="319">
                  <c:v>1.001E-6</c:v>
                </c:pt>
                <c:pt idx="320">
                  <c:v>1.001E-6</c:v>
                </c:pt>
                <c:pt idx="321">
                  <c:v>1.001E-6</c:v>
                </c:pt>
                <c:pt idx="322">
                  <c:v>1.001E-6</c:v>
                </c:pt>
                <c:pt idx="323">
                  <c:v>1.001E-6</c:v>
                </c:pt>
                <c:pt idx="324">
                  <c:v>1.001E-6</c:v>
                </c:pt>
                <c:pt idx="325">
                  <c:v>1.001E-6</c:v>
                </c:pt>
                <c:pt idx="326">
                  <c:v>1.001E-6</c:v>
                </c:pt>
                <c:pt idx="327">
                  <c:v>1.001E-6</c:v>
                </c:pt>
                <c:pt idx="328">
                  <c:v>1.001E-6</c:v>
                </c:pt>
                <c:pt idx="329">
                  <c:v>1.001E-6</c:v>
                </c:pt>
                <c:pt idx="330">
                  <c:v>1.001E-6</c:v>
                </c:pt>
                <c:pt idx="331">
                  <c:v>1.001E-6</c:v>
                </c:pt>
                <c:pt idx="332">
                  <c:v>1.001E-6</c:v>
                </c:pt>
                <c:pt idx="333">
                  <c:v>1.001E-6</c:v>
                </c:pt>
                <c:pt idx="334">
                  <c:v>1.001E-6</c:v>
                </c:pt>
                <c:pt idx="335">
                  <c:v>1.001E-6</c:v>
                </c:pt>
                <c:pt idx="336">
                  <c:v>1.001E-6</c:v>
                </c:pt>
                <c:pt idx="337">
                  <c:v>1.001E-6</c:v>
                </c:pt>
                <c:pt idx="338">
                  <c:v>1.001E-6</c:v>
                </c:pt>
                <c:pt idx="339">
                  <c:v>1.001E-6</c:v>
                </c:pt>
                <c:pt idx="340">
                  <c:v>1.001E-6</c:v>
                </c:pt>
                <c:pt idx="341">
                  <c:v>1.001E-6</c:v>
                </c:pt>
                <c:pt idx="342">
                  <c:v>1.001E-6</c:v>
                </c:pt>
                <c:pt idx="343">
                  <c:v>1.001E-6</c:v>
                </c:pt>
                <c:pt idx="344">
                  <c:v>1.001E-6</c:v>
                </c:pt>
                <c:pt idx="345">
                  <c:v>1.001E-6</c:v>
                </c:pt>
                <c:pt idx="346">
                  <c:v>1.001E-6</c:v>
                </c:pt>
                <c:pt idx="347">
                  <c:v>1.001E-6</c:v>
                </c:pt>
                <c:pt idx="348">
                  <c:v>1.001E-6</c:v>
                </c:pt>
                <c:pt idx="349">
                  <c:v>1.001E-6</c:v>
                </c:pt>
                <c:pt idx="350">
                  <c:v>1.001E-6</c:v>
                </c:pt>
                <c:pt idx="351">
                  <c:v>1.001E-6</c:v>
                </c:pt>
                <c:pt idx="352">
                  <c:v>1.001E-6</c:v>
                </c:pt>
                <c:pt idx="353">
                  <c:v>1.001E-6</c:v>
                </c:pt>
                <c:pt idx="354">
                  <c:v>1.001E-6</c:v>
                </c:pt>
                <c:pt idx="355">
                  <c:v>1.001E-6</c:v>
                </c:pt>
                <c:pt idx="356">
                  <c:v>1.001E-6</c:v>
                </c:pt>
                <c:pt idx="357">
                  <c:v>1.001E-6</c:v>
                </c:pt>
                <c:pt idx="358">
                  <c:v>1.001E-6</c:v>
                </c:pt>
                <c:pt idx="359">
                  <c:v>1.001E-6</c:v>
                </c:pt>
                <c:pt idx="360">
                  <c:v>1.001E-6</c:v>
                </c:pt>
                <c:pt idx="361">
                  <c:v>1.001E-6</c:v>
                </c:pt>
                <c:pt idx="362">
                  <c:v>1.001E-6</c:v>
                </c:pt>
                <c:pt idx="363">
                  <c:v>1.001E-6</c:v>
                </c:pt>
                <c:pt idx="364">
                  <c:v>1.001E-6</c:v>
                </c:pt>
                <c:pt idx="365">
                  <c:v>1.001E-6</c:v>
                </c:pt>
                <c:pt idx="366">
                  <c:v>1.001E-6</c:v>
                </c:pt>
                <c:pt idx="367">
                  <c:v>1.001E-6</c:v>
                </c:pt>
                <c:pt idx="368">
                  <c:v>1.001E-6</c:v>
                </c:pt>
                <c:pt idx="369">
                  <c:v>1.001E-6</c:v>
                </c:pt>
                <c:pt idx="370">
                  <c:v>1.001E-6</c:v>
                </c:pt>
                <c:pt idx="371">
                  <c:v>1.001E-6</c:v>
                </c:pt>
                <c:pt idx="372">
                  <c:v>1.001E-6</c:v>
                </c:pt>
                <c:pt idx="373">
                  <c:v>1.001E-6</c:v>
                </c:pt>
                <c:pt idx="374">
                  <c:v>1.001E-6</c:v>
                </c:pt>
                <c:pt idx="375">
                  <c:v>1.001E-6</c:v>
                </c:pt>
                <c:pt idx="376">
                  <c:v>1.001E-6</c:v>
                </c:pt>
                <c:pt idx="377">
                  <c:v>1.001E-6</c:v>
                </c:pt>
                <c:pt idx="378">
                  <c:v>1.001E-6</c:v>
                </c:pt>
                <c:pt idx="379">
                  <c:v>1.001E-6</c:v>
                </c:pt>
                <c:pt idx="380">
                  <c:v>1.001E-6</c:v>
                </c:pt>
                <c:pt idx="381">
                  <c:v>1.001E-6</c:v>
                </c:pt>
                <c:pt idx="382">
                  <c:v>1.001E-6</c:v>
                </c:pt>
                <c:pt idx="383">
                  <c:v>1.001E-6</c:v>
                </c:pt>
                <c:pt idx="384">
                  <c:v>1.001E-6</c:v>
                </c:pt>
                <c:pt idx="385">
                  <c:v>1.001E-6</c:v>
                </c:pt>
                <c:pt idx="386">
                  <c:v>1.001E-6</c:v>
                </c:pt>
                <c:pt idx="387">
                  <c:v>1.001E-6</c:v>
                </c:pt>
                <c:pt idx="388">
                  <c:v>1.001E-6</c:v>
                </c:pt>
                <c:pt idx="389">
                  <c:v>1.001E-6</c:v>
                </c:pt>
                <c:pt idx="390">
                  <c:v>1.001E-6</c:v>
                </c:pt>
                <c:pt idx="391">
                  <c:v>1.001E-6</c:v>
                </c:pt>
                <c:pt idx="392">
                  <c:v>1.001E-6</c:v>
                </c:pt>
                <c:pt idx="393">
                  <c:v>1.001E-6</c:v>
                </c:pt>
                <c:pt idx="394">
                  <c:v>1.001E-6</c:v>
                </c:pt>
                <c:pt idx="395">
                  <c:v>1.001E-6</c:v>
                </c:pt>
                <c:pt idx="396">
                  <c:v>1.001E-6</c:v>
                </c:pt>
                <c:pt idx="397">
                  <c:v>1.001E-6</c:v>
                </c:pt>
                <c:pt idx="398">
                  <c:v>1.001E-6</c:v>
                </c:pt>
                <c:pt idx="399">
                  <c:v>1.001E-6</c:v>
                </c:pt>
                <c:pt idx="400">
                  <c:v>1.001E-6</c:v>
                </c:pt>
                <c:pt idx="401">
                  <c:v>1.001E-6</c:v>
                </c:pt>
                <c:pt idx="402">
                  <c:v>1.001E-6</c:v>
                </c:pt>
                <c:pt idx="403">
                  <c:v>1.001E-6</c:v>
                </c:pt>
                <c:pt idx="404">
                  <c:v>1.001E-6</c:v>
                </c:pt>
                <c:pt idx="405">
                  <c:v>1.001E-6</c:v>
                </c:pt>
                <c:pt idx="406">
                  <c:v>1.001E-6</c:v>
                </c:pt>
                <c:pt idx="407">
                  <c:v>1.001E-6</c:v>
                </c:pt>
                <c:pt idx="408">
                  <c:v>1.001E-6</c:v>
                </c:pt>
                <c:pt idx="409">
                  <c:v>1.001E-6</c:v>
                </c:pt>
                <c:pt idx="410">
                  <c:v>1.001E-6</c:v>
                </c:pt>
                <c:pt idx="411">
                  <c:v>1.001E-6</c:v>
                </c:pt>
                <c:pt idx="412">
                  <c:v>1.001E-6</c:v>
                </c:pt>
                <c:pt idx="413">
                  <c:v>1.001E-6</c:v>
                </c:pt>
                <c:pt idx="414">
                  <c:v>1.001E-6</c:v>
                </c:pt>
                <c:pt idx="415">
                  <c:v>1.001E-6</c:v>
                </c:pt>
                <c:pt idx="416">
                  <c:v>1.001E-6</c:v>
                </c:pt>
                <c:pt idx="417">
                  <c:v>1.001E-6</c:v>
                </c:pt>
                <c:pt idx="418">
                  <c:v>1.001E-6</c:v>
                </c:pt>
                <c:pt idx="419">
                  <c:v>1.001E-6</c:v>
                </c:pt>
                <c:pt idx="420">
                  <c:v>1.001E-6</c:v>
                </c:pt>
                <c:pt idx="421">
                  <c:v>1.001E-6</c:v>
                </c:pt>
                <c:pt idx="422">
                  <c:v>1.001E-6</c:v>
                </c:pt>
                <c:pt idx="423">
                  <c:v>1.001E-6</c:v>
                </c:pt>
                <c:pt idx="424">
                  <c:v>1.001E-6</c:v>
                </c:pt>
                <c:pt idx="425">
                  <c:v>1.001E-6</c:v>
                </c:pt>
                <c:pt idx="426">
                  <c:v>1.001E-6</c:v>
                </c:pt>
                <c:pt idx="427">
                  <c:v>1.001E-6</c:v>
                </c:pt>
                <c:pt idx="428">
                  <c:v>1.001E-6</c:v>
                </c:pt>
                <c:pt idx="429">
                  <c:v>1.001E-6</c:v>
                </c:pt>
                <c:pt idx="430">
                  <c:v>1.001E-6</c:v>
                </c:pt>
                <c:pt idx="431">
                  <c:v>1.001E-6</c:v>
                </c:pt>
                <c:pt idx="432">
                  <c:v>1.001E-6</c:v>
                </c:pt>
                <c:pt idx="433">
                  <c:v>1.001E-6</c:v>
                </c:pt>
                <c:pt idx="434">
                  <c:v>1.001E-6</c:v>
                </c:pt>
                <c:pt idx="435">
                  <c:v>1.001E-6</c:v>
                </c:pt>
                <c:pt idx="436">
                  <c:v>1.001E-6</c:v>
                </c:pt>
                <c:pt idx="437">
                  <c:v>1.001E-6</c:v>
                </c:pt>
                <c:pt idx="438">
                  <c:v>1.001E-6</c:v>
                </c:pt>
                <c:pt idx="439">
                  <c:v>1.001E-6</c:v>
                </c:pt>
                <c:pt idx="440">
                  <c:v>1.001E-6</c:v>
                </c:pt>
                <c:pt idx="441">
                  <c:v>1.001E-6</c:v>
                </c:pt>
                <c:pt idx="442">
                  <c:v>1.001E-6</c:v>
                </c:pt>
                <c:pt idx="443">
                  <c:v>1.001E-6</c:v>
                </c:pt>
                <c:pt idx="444">
                  <c:v>1.001E-6</c:v>
                </c:pt>
                <c:pt idx="445">
                  <c:v>1.001E-6</c:v>
                </c:pt>
                <c:pt idx="446">
                  <c:v>1.001E-6</c:v>
                </c:pt>
                <c:pt idx="447">
                  <c:v>1.001E-6</c:v>
                </c:pt>
                <c:pt idx="448">
                  <c:v>1.001E-6</c:v>
                </c:pt>
                <c:pt idx="449">
                  <c:v>1.001E-6</c:v>
                </c:pt>
                <c:pt idx="450">
                  <c:v>1.001E-6</c:v>
                </c:pt>
                <c:pt idx="451">
                  <c:v>1.001E-6</c:v>
                </c:pt>
                <c:pt idx="452">
                  <c:v>1.001E-6</c:v>
                </c:pt>
                <c:pt idx="453">
                  <c:v>1.001E-6</c:v>
                </c:pt>
                <c:pt idx="454">
                  <c:v>1.001E-6</c:v>
                </c:pt>
                <c:pt idx="455">
                  <c:v>1.001E-6</c:v>
                </c:pt>
                <c:pt idx="456">
                  <c:v>1.001E-6</c:v>
                </c:pt>
                <c:pt idx="457">
                  <c:v>1.001E-6</c:v>
                </c:pt>
                <c:pt idx="458">
                  <c:v>1.001E-6</c:v>
                </c:pt>
                <c:pt idx="459">
                  <c:v>1.001E-6</c:v>
                </c:pt>
                <c:pt idx="460">
                  <c:v>1.001E-6</c:v>
                </c:pt>
                <c:pt idx="461">
                  <c:v>1.001E-6</c:v>
                </c:pt>
                <c:pt idx="462">
                  <c:v>1.001E-6</c:v>
                </c:pt>
                <c:pt idx="463">
                  <c:v>1.001E-6</c:v>
                </c:pt>
                <c:pt idx="464">
                  <c:v>1.001E-6</c:v>
                </c:pt>
                <c:pt idx="465">
                  <c:v>1.001E-6</c:v>
                </c:pt>
                <c:pt idx="466">
                  <c:v>1.001E-6</c:v>
                </c:pt>
                <c:pt idx="467">
                  <c:v>1.001E-6</c:v>
                </c:pt>
                <c:pt idx="468">
                  <c:v>1.001E-6</c:v>
                </c:pt>
                <c:pt idx="469">
                  <c:v>1.001E-6</c:v>
                </c:pt>
                <c:pt idx="470">
                  <c:v>1.001E-6</c:v>
                </c:pt>
                <c:pt idx="471">
                  <c:v>1.001E-6</c:v>
                </c:pt>
                <c:pt idx="472">
                  <c:v>1.001E-6</c:v>
                </c:pt>
                <c:pt idx="473">
                  <c:v>1.001E-6</c:v>
                </c:pt>
                <c:pt idx="474">
                  <c:v>1.001E-6</c:v>
                </c:pt>
                <c:pt idx="475">
                  <c:v>1.001E-6</c:v>
                </c:pt>
                <c:pt idx="476">
                  <c:v>1.001E-6</c:v>
                </c:pt>
                <c:pt idx="477">
                  <c:v>1.001E-6</c:v>
                </c:pt>
                <c:pt idx="478">
                  <c:v>1.001E-6</c:v>
                </c:pt>
                <c:pt idx="479">
                  <c:v>1.001E-6</c:v>
                </c:pt>
                <c:pt idx="480">
                  <c:v>1.001E-6</c:v>
                </c:pt>
                <c:pt idx="481">
                  <c:v>1.001E-6</c:v>
                </c:pt>
                <c:pt idx="482">
                  <c:v>1.001E-6</c:v>
                </c:pt>
                <c:pt idx="483">
                  <c:v>1.001E-6</c:v>
                </c:pt>
                <c:pt idx="484">
                  <c:v>1.001E-6</c:v>
                </c:pt>
                <c:pt idx="485">
                  <c:v>1.001E-6</c:v>
                </c:pt>
                <c:pt idx="486">
                  <c:v>1.001E-6</c:v>
                </c:pt>
                <c:pt idx="487">
                  <c:v>1.001E-6</c:v>
                </c:pt>
                <c:pt idx="488">
                  <c:v>1.001E-6</c:v>
                </c:pt>
                <c:pt idx="489">
                  <c:v>1.001E-6</c:v>
                </c:pt>
                <c:pt idx="490">
                  <c:v>1.001E-6</c:v>
                </c:pt>
                <c:pt idx="491">
                  <c:v>1.001E-6</c:v>
                </c:pt>
                <c:pt idx="492">
                  <c:v>1.001E-6</c:v>
                </c:pt>
                <c:pt idx="493">
                  <c:v>1.001E-6</c:v>
                </c:pt>
                <c:pt idx="494">
                  <c:v>1.001E-6</c:v>
                </c:pt>
                <c:pt idx="495">
                  <c:v>1.001E-6</c:v>
                </c:pt>
                <c:pt idx="496">
                  <c:v>1.001E-6</c:v>
                </c:pt>
                <c:pt idx="497">
                  <c:v>1.001E-6</c:v>
                </c:pt>
                <c:pt idx="498">
                  <c:v>1.001E-6</c:v>
                </c:pt>
                <c:pt idx="499">
                  <c:v>1.001E-6</c:v>
                </c:pt>
                <c:pt idx="500">
                  <c:v>1.001E-6</c:v>
                </c:pt>
                <c:pt idx="501">
                  <c:v>1.001E-6</c:v>
                </c:pt>
                <c:pt idx="502">
                  <c:v>1.001E-6</c:v>
                </c:pt>
                <c:pt idx="503">
                  <c:v>1.001E-6</c:v>
                </c:pt>
                <c:pt idx="504">
                  <c:v>1.001E-6</c:v>
                </c:pt>
                <c:pt idx="505">
                  <c:v>1.001E-6</c:v>
                </c:pt>
                <c:pt idx="506">
                  <c:v>1.001E-6</c:v>
                </c:pt>
                <c:pt idx="507">
                  <c:v>1.001E-6</c:v>
                </c:pt>
                <c:pt idx="508">
                  <c:v>1.001E-6</c:v>
                </c:pt>
                <c:pt idx="509">
                  <c:v>1.001E-6</c:v>
                </c:pt>
                <c:pt idx="510">
                  <c:v>1.001E-6</c:v>
                </c:pt>
                <c:pt idx="511">
                  <c:v>1.001E-6</c:v>
                </c:pt>
                <c:pt idx="512">
                  <c:v>1.001E-6</c:v>
                </c:pt>
                <c:pt idx="513">
                  <c:v>1.001E-6</c:v>
                </c:pt>
                <c:pt idx="514">
                  <c:v>1.001E-6</c:v>
                </c:pt>
                <c:pt idx="515">
                  <c:v>1.001E-6</c:v>
                </c:pt>
                <c:pt idx="516">
                  <c:v>1.001E-6</c:v>
                </c:pt>
                <c:pt idx="517">
                  <c:v>1.001E-6</c:v>
                </c:pt>
                <c:pt idx="518">
                  <c:v>1.001E-6</c:v>
                </c:pt>
                <c:pt idx="519">
                  <c:v>1.001E-6</c:v>
                </c:pt>
                <c:pt idx="520">
                  <c:v>1.001E-6</c:v>
                </c:pt>
                <c:pt idx="521">
                  <c:v>1.001E-6</c:v>
                </c:pt>
                <c:pt idx="522">
                  <c:v>1.001E-6</c:v>
                </c:pt>
                <c:pt idx="523">
                  <c:v>1.001E-6</c:v>
                </c:pt>
                <c:pt idx="524">
                  <c:v>1.001E-6</c:v>
                </c:pt>
                <c:pt idx="525">
                  <c:v>1.001E-6</c:v>
                </c:pt>
                <c:pt idx="526">
                  <c:v>1.001E-6</c:v>
                </c:pt>
                <c:pt idx="527">
                  <c:v>1.001E-6</c:v>
                </c:pt>
                <c:pt idx="528">
                  <c:v>1.001E-6</c:v>
                </c:pt>
                <c:pt idx="529">
                  <c:v>1.001E-6</c:v>
                </c:pt>
                <c:pt idx="530">
                  <c:v>1.001E-6</c:v>
                </c:pt>
                <c:pt idx="531">
                  <c:v>1.001E-6</c:v>
                </c:pt>
                <c:pt idx="532">
                  <c:v>1.001E-6</c:v>
                </c:pt>
                <c:pt idx="533">
                  <c:v>1.001E-6</c:v>
                </c:pt>
                <c:pt idx="534">
                  <c:v>1.001E-6</c:v>
                </c:pt>
                <c:pt idx="535">
                  <c:v>1.001E-6</c:v>
                </c:pt>
                <c:pt idx="536">
                  <c:v>1.001E-6</c:v>
                </c:pt>
                <c:pt idx="537">
                  <c:v>1.001E-6</c:v>
                </c:pt>
                <c:pt idx="538">
                  <c:v>1.001E-6</c:v>
                </c:pt>
                <c:pt idx="539">
                  <c:v>1.001E-6</c:v>
                </c:pt>
                <c:pt idx="540">
                  <c:v>1.001E-6</c:v>
                </c:pt>
                <c:pt idx="541">
                  <c:v>1.001E-6</c:v>
                </c:pt>
                <c:pt idx="542">
                  <c:v>1.001E-6</c:v>
                </c:pt>
                <c:pt idx="543">
                  <c:v>1.001E-6</c:v>
                </c:pt>
                <c:pt idx="544">
                  <c:v>1.001E-6</c:v>
                </c:pt>
                <c:pt idx="545">
                  <c:v>1.001E-6</c:v>
                </c:pt>
                <c:pt idx="546">
                  <c:v>1.001E-6</c:v>
                </c:pt>
                <c:pt idx="547">
                  <c:v>1.001E-6</c:v>
                </c:pt>
                <c:pt idx="548">
                  <c:v>1.001E-6</c:v>
                </c:pt>
                <c:pt idx="549">
                  <c:v>1.001E-6</c:v>
                </c:pt>
                <c:pt idx="550">
                  <c:v>1.001E-6</c:v>
                </c:pt>
                <c:pt idx="551">
                  <c:v>1.001E-6</c:v>
                </c:pt>
                <c:pt idx="552">
                  <c:v>1.001E-6</c:v>
                </c:pt>
                <c:pt idx="553">
                  <c:v>1.001E-6</c:v>
                </c:pt>
                <c:pt idx="554">
                  <c:v>1.001E-6</c:v>
                </c:pt>
                <c:pt idx="555">
                  <c:v>1.001E-6</c:v>
                </c:pt>
                <c:pt idx="556">
                  <c:v>1.001E-6</c:v>
                </c:pt>
                <c:pt idx="557">
                  <c:v>1.001E-6</c:v>
                </c:pt>
                <c:pt idx="558">
                  <c:v>1.001E-6</c:v>
                </c:pt>
                <c:pt idx="559">
                  <c:v>1.001E-6</c:v>
                </c:pt>
                <c:pt idx="560">
                  <c:v>1.001E-6</c:v>
                </c:pt>
                <c:pt idx="561">
                  <c:v>1.001E-6</c:v>
                </c:pt>
                <c:pt idx="562">
                  <c:v>1.001E-6</c:v>
                </c:pt>
                <c:pt idx="563">
                  <c:v>1.001E-6</c:v>
                </c:pt>
                <c:pt idx="564">
                  <c:v>1.001E-6</c:v>
                </c:pt>
                <c:pt idx="565">
                  <c:v>1.001E-6</c:v>
                </c:pt>
                <c:pt idx="566">
                  <c:v>1.001E-6</c:v>
                </c:pt>
                <c:pt idx="567">
                  <c:v>1.001E-6</c:v>
                </c:pt>
                <c:pt idx="568">
                  <c:v>1.001E-6</c:v>
                </c:pt>
                <c:pt idx="569">
                  <c:v>1.001E-6</c:v>
                </c:pt>
                <c:pt idx="570">
                  <c:v>1.001E-6</c:v>
                </c:pt>
                <c:pt idx="571">
                  <c:v>1.001E-6</c:v>
                </c:pt>
                <c:pt idx="572">
                  <c:v>1.001E-6</c:v>
                </c:pt>
                <c:pt idx="573">
                  <c:v>1.001E-6</c:v>
                </c:pt>
                <c:pt idx="574">
                  <c:v>1.001E-6</c:v>
                </c:pt>
                <c:pt idx="575">
                  <c:v>1.001E-6</c:v>
                </c:pt>
                <c:pt idx="576">
                  <c:v>1.001E-6</c:v>
                </c:pt>
                <c:pt idx="577">
                  <c:v>1.001E-6</c:v>
                </c:pt>
                <c:pt idx="578">
                  <c:v>1.001E-6</c:v>
                </c:pt>
                <c:pt idx="579">
                  <c:v>1.001E-6</c:v>
                </c:pt>
                <c:pt idx="580">
                  <c:v>1.001E-6</c:v>
                </c:pt>
                <c:pt idx="581">
                  <c:v>1.001E-6</c:v>
                </c:pt>
                <c:pt idx="582">
                  <c:v>1.001E-6</c:v>
                </c:pt>
                <c:pt idx="583">
                  <c:v>1.001E-6</c:v>
                </c:pt>
                <c:pt idx="584">
                  <c:v>1.001E-6</c:v>
                </c:pt>
                <c:pt idx="585">
                  <c:v>1.001E-6</c:v>
                </c:pt>
                <c:pt idx="586">
                  <c:v>1.001E-6</c:v>
                </c:pt>
                <c:pt idx="587">
                  <c:v>1.001E-6</c:v>
                </c:pt>
                <c:pt idx="588">
                  <c:v>1.001E-6</c:v>
                </c:pt>
                <c:pt idx="589">
                  <c:v>1.001E-6</c:v>
                </c:pt>
                <c:pt idx="590">
                  <c:v>1.001E-6</c:v>
                </c:pt>
                <c:pt idx="591">
                  <c:v>1.001E-6</c:v>
                </c:pt>
                <c:pt idx="592">
                  <c:v>1.001E-6</c:v>
                </c:pt>
                <c:pt idx="593">
                  <c:v>1.001E-6</c:v>
                </c:pt>
                <c:pt idx="594">
                  <c:v>1.001E-6</c:v>
                </c:pt>
                <c:pt idx="595">
                  <c:v>1.001E-6</c:v>
                </c:pt>
                <c:pt idx="596">
                  <c:v>1.001E-6</c:v>
                </c:pt>
                <c:pt idx="597">
                  <c:v>1.001E-6</c:v>
                </c:pt>
                <c:pt idx="598">
                  <c:v>1.001E-6</c:v>
                </c:pt>
                <c:pt idx="599">
                  <c:v>1.001E-6</c:v>
                </c:pt>
                <c:pt idx="600">
                  <c:v>1.001E-6</c:v>
                </c:pt>
                <c:pt idx="601">
                  <c:v>1.001E-6</c:v>
                </c:pt>
                <c:pt idx="602">
                  <c:v>1.001E-6</c:v>
                </c:pt>
                <c:pt idx="603">
                  <c:v>1.001E-6</c:v>
                </c:pt>
                <c:pt idx="604">
                  <c:v>1.001E-6</c:v>
                </c:pt>
                <c:pt idx="605">
                  <c:v>1.001E-6</c:v>
                </c:pt>
                <c:pt idx="606">
                  <c:v>1.001E-6</c:v>
                </c:pt>
                <c:pt idx="607">
                  <c:v>1.001E-6</c:v>
                </c:pt>
                <c:pt idx="608">
                  <c:v>1.001E-6</c:v>
                </c:pt>
                <c:pt idx="609">
                  <c:v>1.001E-6</c:v>
                </c:pt>
                <c:pt idx="610">
                  <c:v>1.001E-6</c:v>
                </c:pt>
                <c:pt idx="611">
                  <c:v>1.001E-6</c:v>
                </c:pt>
                <c:pt idx="612">
                  <c:v>1.001E-6</c:v>
                </c:pt>
                <c:pt idx="613">
                  <c:v>1.001E-6</c:v>
                </c:pt>
                <c:pt idx="614">
                  <c:v>1.001E-6</c:v>
                </c:pt>
                <c:pt idx="615">
                  <c:v>1.001E-6</c:v>
                </c:pt>
                <c:pt idx="616">
                  <c:v>1.001E-6</c:v>
                </c:pt>
                <c:pt idx="617">
                  <c:v>1.001E-6</c:v>
                </c:pt>
                <c:pt idx="618">
                  <c:v>1.001E-6</c:v>
                </c:pt>
                <c:pt idx="619">
                  <c:v>1.001E-6</c:v>
                </c:pt>
                <c:pt idx="620">
                  <c:v>1.001E-6</c:v>
                </c:pt>
                <c:pt idx="621">
                  <c:v>1.001E-6</c:v>
                </c:pt>
                <c:pt idx="622">
                  <c:v>1.001E-6</c:v>
                </c:pt>
                <c:pt idx="623">
                  <c:v>1.001E-6</c:v>
                </c:pt>
                <c:pt idx="624">
                  <c:v>1.001E-6</c:v>
                </c:pt>
                <c:pt idx="625">
                  <c:v>1.001E-6</c:v>
                </c:pt>
                <c:pt idx="626">
                  <c:v>1.001E-6</c:v>
                </c:pt>
                <c:pt idx="627">
                  <c:v>1.001E-6</c:v>
                </c:pt>
                <c:pt idx="628">
                  <c:v>1.001E-6</c:v>
                </c:pt>
                <c:pt idx="629">
                  <c:v>1.001E-6</c:v>
                </c:pt>
                <c:pt idx="630">
                  <c:v>1.001E-6</c:v>
                </c:pt>
                <c:pt idx="631">
                  <c:v>1.001E-6</c:v>
                </c:pt>
                <c:pt idx="632">
                  <c:v>1.001E-6</c:v>
                </c:pt>
                <c:pt idx="633">
                  <c:v>1.001E-6</c:v>
                </c:pt>
                <c:pt idx="634">
                  <c:v>1.001E-6</c:v>
                </c:pt>
                <c:pt idx="635">
                  <c:v>1.001E-6</c:v>
                </c:pt>
                <c:pt idx="636">
                  <c:v>1.001E-6</c:v>
                </c:pt>
                <c:pt idx="637">
                  <c:v>1.001E-6</c:v>
                </c:pt>
                <c:pt idx="638">
                  <c:v>1.001E-6</c:v>
                </c:pt>
                <c:pt idx="639">
                  <c:v>1.001E-6</c:v>
                </c:pt>
                <c:pt idx="640">
                  <c:v>1.001E-6</c:v>
                </c:pt>
                <c:pt idx="641">
                  <c:v>1.001E-6</c:v>
                </c:pt>
                <c:pt idx="642">
                  <c:v>1.001E-6</c:v>
                </c:pt>
                <c:pt idx="643">
                  <c:v>1.001E-6</c:v>
                </c:pt>
                <c:pt idx="644">
                  <c:v>1.001E-6</c:v>
                </c:pt>
                <c:pt idx="645">
                  <c:v>1.001E-6</c:v>
                </c:pt>
                <c:pt idx="646">
                  <c:v>1.001E-6</c:v>
                </c:pt>
                <c:pt idx="647">
                  <c:v>1.001E-6</c:v>
                </c:pt>
                <c:pt idx="648">
                  <c:v>1.001E-6</c:v>
                </c:pt>
                <c:pt idx="649">
                  <c:v>1.001E-6</c:v>
                </c:pt>
                <c:pt idx="650">
                  <c:v>1.001E-6</c:v>
                </c:pt>
                <c:pt idx="651">
                  <c:v>1.001E-6</c:v>
                </c:pt>
                <c:pt idx="652">
                  <c:v>1.001E-6</c:v>
                </c:pt>
                <c:pt idx="653">
                  <c:v>1.001E-6</c:v>
                </c:pt>
                <c:pt idx="654">
                  <c:v>1.001E-6</c:v>
                </c:pt>
                <c:pt idx="655">
                  <c:v>1.001E-6</c:v>
                </c:pt>
                <c:pt idx="656">
                  <c:v>1.001E-6</c:v>
                </c:pt>
                <c:pt idx="657">
                  <c:v>1.001E-6</c:v>
                </c:pt>
                <c:pt idx="658">
                  <c:v>1.001E-6</c:v>
                </c:pt>
                <c:pt idx="659">
                  <c:v>1.001E-6</c:v>
                </c:pt>
                <c:pt idx="660">
                  <c:v>1.001E-6</c:v>
                </c:pt>
                <c:pt idx="661">
                  <c:v>1.001E-6</c:v>
                </c:pt>
                <c:pt idx="662">
                  <c:v>1.001E-6</c:v>
                </c:pt>
                <c:pt idx="663">
                  <c:v>1.001E-6</c:v>
                </c:pt>
                <c:pt idx="664">
                  <c:v>1.001E-6</c:v>
                </c:pt>
                <c:pt idx="665">
                  <c:v>1.001E-6</c:v>
                </c:pt>
                <c:pt idx="666">
                  <c:v>1.001E-6</c:v>
                </c:pt>
                <c:pt idx="667">
                  <c:v>1.001E-6</c:v>
                </c:pt>
                <c:pt idx="668">
                  <c:v>1.001E-6</c:v>
                </c:pt>
                <c:pt idx="669">
                  <c:v>1.001E-6</c:v>
                </c:pt>
                <c:pt idx="670">
                  <c:v>1.001E-6</c:v>
                </c:pt>
                <c:pt idx="671">
                  <c:v>1.001E-6</c:v>
                </c:pt>
                <c:pt idx="672">
                  <c:v>1.001E-6</c:v>
                </c:pt>
                <c:pt idx="673">
                  <c:v>1.001E-6</c:v>
                </c:pt>
                <c:pt idx="674">
                  <c:v>1.001E-6</c:v>
                </c:pt>
                <c:pt idx="675">
                  <c:v>1.001E-6</c:v>
                </c:pt>
                <c:pt idx="676">
                  <c:v>1.001E-6</c:v>
                </c:pt>
                <c:pt idx="677">
                  <c:v>1.001E-6</c:v>
                </c:pt>
                <c:pt idx="678">
                  <c:v>1.001E-6</c:v>
                </c:pt>
                <c:pt idx="679">
                  <c:v>1.001E-6</c:v>
                </c:pt>
                <c:pt idx="680">
                  <c:v>1.001E-6</c:v>
                </c:pt>
                <c:pt idx="681">
                  <c:v>1.001E-6</c:v>
                </c:pt>
                <c:pt idx="682">
                  <c:v>1.001E-6</c:v>
                </c:pt>
                <c:pt idx="683">
                  <c:v>1.001E-6</c:v>
                </c:pt>
                <c:pt idx="684">
                  <c:v>1.001E-6</c:v>
                </c:pt>
                <c:pt idx="685">
                  <c:v>1.001E-6</c:v>
                </c:pt>
                <c:pt idx="686">
                  <c:v>1.001E-6</c:v>
                </c:pt>
                <c:pt idx="687">
                  <c:v>1.001E-6</c:v>
                </c:pt>
                <c:pt idx="688">
                  <c:v>1.001E-6</c:v>
                </c:pt>
                <c:pt idx="689">
                  <c:v>1.001E-6</c:v>
                </c:pt>
                <c:pt idx="690">
                  <c:v>1.001E-6</c:v>
                </c:pt>
                <c:pt idx="691">
                  <c:v>1.001E-6</c:v>
                </c:pt>
                <c:pt idx="692">
                  <c:v>1.001E-6</c:v>
                </c:pt>
                <c:pt idx="693">
                  <c:v>1.001E-6</c:v>
                </c:pt>
                <c:pt idx="694">
                  <c:v>1.001E-6</c:v>
                </c:pt>
                <c:pt idx="695">
                  <c:v>1.001E-6</c:v>
                </c:pt>
                <c:pt idx="696">
                  <c:v>1.001E-6</c:v>
                </c:pt>
                <c:pt idx="697">
                  <c:v>1.001E-6</c:v>
                </c:pt>
                <c:pt idx="698">
                  <c:v>1.001E-6</c:v>
                </c:pt>
                <c:pt idx="699">
                  <c:v>1.001E-6</c:v>
                </c:pt>
                <c:pt idx="700">
                  <c:v>1.001E-6</c:v>
                </c:pt>
                <c:pt idx="701">
                  <c:v>1.001E-6</c:v>
                </c:pt>
                <c:pt idx="702">
                  <c:v>1.001E-6</c:v>
                </c:pt>
                <c:pt idx="703">
                  <c:v>1.001E-6</c:v>
                </c:pt>
                <c:pt idx="704">
                  <c:v>1.001E-6</c:v>
                </c:pt>
                <c:pt idx="705">
                  <c:v>1.001E-6</c:v>
                </c:pt>
                <c:pt idx="706">
                  <c:v>1.001E-6</c:v>
                </c:pt>
                <c:pt idx="707">
                  <c:v>1.001E-6</c:v>
                </c:pt>
                <c:pt idx="708">
                  <c:v>1.001E-6</c:v>
                </c:pt>
                <c:pt idx="709">
                  <c:v>1.001E-6</c:v>
                </c:pt>
                <c:pt idx="710">
                  <c:v>1.001E-6</c:v>
                </c:pt>
                <c:pt idx="711">
                  <c:v>1.001E-6</c:v>
                </c:pt>
                <c:pt idx="712">
                  <c:v>1.001E-6</c:v>
                </c:pt>
                <c:pt idx="713">
                  <c:v>1.001E-6</c:v>
                </c:pt>
                <c:pt idx="714">
                  <c:v>1.001E-6</c:v>
                </c:pt>
                <c:pt idx="715">
                  <c:v>1.001E-6</c:v>
                </c:pt>
                <c:pt idx="716">
                  <c:v>1.001E-6</c:v>
                </c:pt>
                <c:pt idx="717">
                  <c:v>1.001E-6</c:v>
                </c:pt>
                <c:pt idx="718">
                  <c:v>1.001E-6</c:v>
                </c:pt>
                <c:pt idx="719">
                  <c:v>1.001E-6</c:v>
                </c:pt>
                <c:pt idx="720">
                  <c:v>1.001E-6</c:v>
                </c:pt>
                <c:pt idx="721">
                  <c:v>1.001E-6</c:v>
                </c:pt>
                <c:pt idx="722">
                  <c:v>1.001E-6</c:v>
                </c:pt>
                <c:pt idx="723">
                  <c:v>1.001E-6</c:v>
                </c:pt>
                <c:pt idx="724">
                  <c:v>1.001E-6</c:v>
                </c:pt>
                <c:pt idx="725">
                  <c:v>1.001E-6</c:v>
                </c:pt>
                <c:pt idx="726">
                  <c:v>1.001E-6</c:v>
                </c:pt>
                <c:pt idx="727">
                  <c:v>1.001E-6</c:v>
                </c:pt>
                <c:pt idx="728">
                  <c:v>1.001E-6</c:v>
                </c:pt>
                <c:pt idx="729">
                  <c:v>1.001E-6</c:v>
                </c:pt>
                <c:pt idx="730">
                  <c:v>1.001E-6</c:v>
                </c:pt>
                <c:pt idx="731">
                  <c:v>1.001E-6</c:v>
                </c:pt>
                <c:pt idx="732">
                  <c:v>1.001E-6</c:v>
                </c:pt>
                <c:pt idx="733">
                  <c:v>1.001E-6</c:v>
                </c:pt>
                <c:pt idx="734">
                  <c:v>1.001E-6</c:v>
                </c:pt>
                <c:pt idx="735">
                  <c:v>1.001E-6</c:v>
                </c:pt>
                <c:pt idx="736">
                  <c:v>1.001E-6</c:v>
                </c:pt>
                <c:pt idx="737">
                  <c:v>1.001E-6</c:v>
                </c:pt>
                <c:pt idx="738">
                  <c:v>1.001E-6</c:v>
                </c:pt>
                <c:pt idx="739">
                  <c:v>1.001E-6</c:v>
                </c:pt>
                <c:pt idx="740">
                  <c:v>1.001E-6</c:v>
                </c:pt>
                <c:pt idx="741">
                  <c:v>1.001E-6</c:v>
                </c:pt>
                <c:pt idx="742">
                  <c:v>1.001E-6</c:v>
                </c:pt>
                <c:pt idx="743">
                  <c:v>1.001E-6</c:v>
                </c:pt>
                <c:pt idx="744">
                  <c:v>1.001E-6</c:v>
                </c:pt>
                <c:pt idx="745">
                  <c:v>1.001E-6</c:v>
                </c:pt>
                <c:pt idx="746">
                  <c:v>1.001E-6</c:v>
                </c:pt>
                <c:pt idx="747">
                  <c:v>1.001E-6</c:v>
                </c:pt>
                <c:pt idx="748">
                  <c:v>1.001E-6</c:v>
                </c:pt>
                <c:pt idx="749">
                  <c:v>1.001E-6</c:v>
                </c:pt>
                <c:pt idx="750">
                  <c:v>1.001E-6</c:v>
                </c:pt>
                <c:pt idx="751">
                  <c:v>1.001E-6</c:v>
                </c:pt>
                <c:pt idx="752">
                  <c:v>1.001E-6</c:v>
                </c:pt>
                <c:pt idx="753">
                  <c:v>1.001E-6</c:v>
                </c:pt>
                <c:pt idx="754">
                  <c:v>1.001E-6</c:v>
                </c:pt>
                <c:pt idx="755">
                  <c:v>1.001E-6</c:v>
                </c:pt>
                <c:pt idx="756">
                  <c:v>1.001E-6</c:v>
                </c:pt>
                <c:pt idx="757">
                  <c:v>1.001E-6</c:v>
                </c:pt>
                <c:pt idx="758">
                  <c:v>1.001E-6</c:v>
                </c:pt>
                <c:pt idx="759">
                  <c:v>1.001E-6</c:v>
                </c:pt>
                <c:pt idx="760">
                  <c:v>1.001E-6</c:v>
                </c:pt>
                <c:pt idx="761">
                  <c:v>1.001E-6</c:v>
                </c:pt>
                <c:pt idx="762">
                  <c:v>1.001E-6</c:v>
                </c:pt>
                <c:pt idx="763">
                  <c:v>1.001E-6</c:v>
                </c:pt>
                <c:pt idx="764">
                  <c:v>1.001E-6</c:v>
                </c:pt>
                <c:pt idx="765">
                  <c:v>1.001E-6</c:v>
                </c:pt>
                <c:pt idx="766">
                  <c:v>1.001E-6</c:v>
                </c:pt>
                <c:pt idx="767">
                  <c:v>1.001E-6</c:v>
                </c:pt>
                <c:pt idx="768">
                  <c:v>1.001E-6</c:v>
                </c:pt>
                <c:pt idx="769">
                  <c:v>1.001E-6</c:v>
                </c:pt>
                <c:pt idx="770">
                  <c:v>1.001E-6</c:v>
                </c:pt>
                <c:pt idx="771">
                  <c:v>1.001E-6</c:v>
                </c:pt>
                <c:pt idx="772">
                  <c:v>1.001E-6</c:v>
                </c:pt>
                <c:pt idx="773">
                  <c:v>1.001E-6</c:v>
                </c:pt>
                <c:pt idx="774">
                  <c:v>1.001E-6</c:v>
                </c:pt>
                <c:pt idx="775">
                  <c:v>1.001E-6</c:v>
                </c:pt>
                <c:pt idx="776">
                  <c:v>1.001E-6</c:v>
                </c:pt>
                <c:pt idx="777">
                  <c:v>1.001E-6</c:v>
                </c:pt>
                <c:pt idx="778">
                  <c:v>1.001E-6</c:v>
                </c:pt>
                <c:pt idx="779">
                  <c:v>1.001E-6</c:v>
                </c:pt>
                <c:pt idx="780">
                  <c:v>1.001E-6</c:v>
                </c:pt>
                <c:pt idx="781">
                  <c:v>1.001E-6</c:v>
                </c:pt>
                <c:pt idx="782">
                  <c:v>1.001E-6</c:v>
                </c:pt>
                <c:pt idx="783">
                  <c:v>1.001E-6</c:v>
                </c:pt>
                <c:pt idx="784">
                  <c:v>1.001E-6</c:v>
                </c:pt>
                <c:pt idx="785">
                  <c:v>1.001E-6</c:v>
                </c:pt>
                <c:pt idx="786">
                  <c:v>1.001E-6</c:v>
                </c:pt>
                <c:pt idx="787">
                  <c:v>1.001E-6</c:v>
                </c:pt>
                <c:pt idx="788">
                  <c:v>1.001E-6</c:v>
                </c:pt>
                <c:pt idx="789">
                  <c:v>1.001E-6</c:v>
                </c:pt>
                <c:pt idx="790">
                  <c:v>1.001E-6</c:v>
                </c:pt>
                <c:pt idx="791">
                  <c:v>1.001E-6</c:v>
                </c:pt>
                <c:pt idx="792">
                  <c:v>1.001E-6</c:v>
                </c:pt>
                <c:pt idx="793">
                  <c:v>1.001E-6</c:v>
                </c:pt>
                <c:pt idx="794">
                  <c:v>1.001E-6</c:v>
                </c:pt>
                <c:pt idx="795">
                  <c:v>1.001E-6</c:v>
                </c:pt>
                <c:pt idx="796">
                  <c:v>1.001E-6</c:v>
                </c:pt>
                <c:pt idx="797">
                  <c:v>1.001E-6</c:v>
                </c:pt>
                <c:pt idx="798">
                  <c:v>1.001E-6</c:v>
                </c:pt>
                <c:pt idx="799">
                  <c:v>1.001E-6</c:v>
                </c:pt>
                <c:pt idx="800">
                  <c:v>1.001E-6</c:v>
                </c:pt>
                <c:pt idx="801">
                  <c:v>1.001E-6</c:v>
                </c:pt>
                <c:pt idx="802">
                  <c:v>1.001E-6</c:v>
                </c:pt>
                <c:pt idx="803">
                  <c:v>1.001E-6</c:v>
                </c:pt>
                <c:pt idx="804">
                  <c:v>1.001E-6</c:v>
                </c:pt>
                <c:pt idx="805">
                  <c:v>1.001E-6</c:v>
                </c:pt>
                <c:pt idx="806">
                  <c:v>1.001E-6</c:v>
                </c:pt>
                <c:pt idx="807">
                  <c:v>1.001E-6</c:v>
                </c:pt>
                <c:pt idx="808">
                  <c:v>1.001E-6</c:v>
                </c:pt>
                <c:pt idx="809">
                  <c:v>1.001E-6</c:v>
                </c:pt>
                <c:pt idx="810">
                  <c:v>1.001E-6</c:v>
                </c:pt>
                <c:pt idx="811">
                  <c:v>1.001E-6</c:v>
                </c:pt>
                <c:pt idx="812">
                  <c:v>1.001E-6</c:v>
                </c:pt>
                <c:pt idx="813">
                  <c:v>1.001E-6</c:v>
                </c:pt>
                <c:pt idx="814">
                  <c:v>1.001E-6</c:v>
                </c:pt>
                <c:pt idx="815">
                  <c:v>1.001E-6</c:v>
                </c:pt>
                <c:pt idx="816">
                  <c:v>1.001E-6</c:v>
                </c:pt>
                <c:pt idx="817">
                  <c:v>1.001E-6</c:v>
                </c:pt>
                <c:pt idx="818">
                  <c:v>1.001E-6</c:v>
                </c:pt>
                <c:pt idx="819">
                  <c:v>1.001E-6</c:v>
                </c:pt>
                <c:pt idx="820">
                  <c:v>1.001E-6</c:v>
                </c:pt>
                <c:pt idx="821">
                  <c:v>1.001E-6</c:v>
                </c:pt>
                <c:pt idx="822">
                  <c:v>1.001E-6</c:v>
                </c:pt>
                <c:pt idx="823">
                  <c:v>1.001E-6</c:v>
                </c:pt>
                <c:pt idx="824">
                  <c:v>1.001E-6</c:v>
                </c:pt>
                <c:pt idx="825">
                  <c:v>1.001E-6</c:v>
                </c:pt>
                <c:pt idx="826">
                  <c:v>1.001E-6</c:v>
                </c:pt>
                <c:pt idx="827">
                  <c:v>1.001E-6</c:v>
                </c:pt>
                <c:pt idx="828">
                  <c:v>1.001E-6</c:v>
                </c:pt>
                <c:pt idx="829">
                  <c:v>1.001E-6</c:v>
                </c:pt>
                <c:pt idx="830">
                  <c:v>1.001E-6</c:v>
                </c:pt>
                <c:pt idx="831">
                  <c:v>1.001E-6</c:v>
                </c:pt>
                <c:pt idx="832">
                  <c:v>1.001E-6</c:v>
                </c:pt>
                <c:pt idx="833">
                  <c:v>1.001E-6</c:v>
                </c:pt>
                <c:pt idx="834">
                  <c:v>1.001E-6</c:v>
                </c:pt>
                <c:pt idx="835">
                  <c:v>1.001E-6</c:v>
                </c:pt>
                <c:pt idx="836">
                  <c:v>1.001E-6</c:v>
                </c:pt>
                <c:pt idx="837">
                  <c:v>1.001E-6</c:v>
                </c:pt>
                <c:pt idx="838">
                  <c:v>1.001E-6</c:v>
                </c:pt>
                <c:pt idx="839">
                  <c:v>1.001E-6</c:v>
                </c:pt>
                <c:pt idx="840">
                  <c:v>1.001E-6</c:v>
                </c:pt>
                <c:pt idx="841">
                  <c:v>1.001E-6</c:v>
                </c:pt>
                <c:pt idx="842">
                  <c:v>1.001E-6</c:v>
                </c:pt>
                <c:pt idx="843">
                  <c:v>1.001E-6</c:v>
                </c:pt>
                <c:pt idx="844">
                  <c:v>1.001E-6</c:v>
                </c:pt>
                <c:pt idx="845">
                  <c:v>1.001E-6</c:v>
                </c:pt>
                <c:pt idx="846">
                  <c:v>1.001E-6</c:v>
                </c:pt>
                <c:pt idx="847">
                  <c:v>1.001E-6</c:v>
                </c:pt>
                <c:pt idx="848">
                  <c:v>1.001E-6</c:v>
                </c:pt>
                <c:pt idx="849">
                  <c:v>1.001E-6</c:v>
                </c:pt>
                <c:pt idx="850">
                  <c:v>1.001E-6</c:v>
                </c:pt>
                <c:pt idx="851">
                  <c:v>1.001E-6</c:v>
                </c:pt>
                <c:pt idx="852">
                  <c:v>1.001E-6</c:v>
                </c:pt>
                <c:pt idx="853">
                  <c:v>1.001E-6</c:v>
                </c:pt>
                <c:pt idx="854">
                  <c:v>1.001E-6</c:v>
                </c:pt>
                <c:pt idx="855">
                  <c:v>1.001E-6</c:v>
                </c:pt>
                <c:pt idx="856">
                  <c:v>1.001E-6</c:v>
                </c:pt>
                <c:pt idx="857">
                  <c:v>1.001E-6</c:v>
                </c:pt>
                <c:pt idx="858">
                  <c:v>1.001E-6</c:v>
                </c:pt>
                <c:pt idx="859">
                  <c:v>1.001E-6</c:v>
                </c:pt>
                <c:pt idx="860">
                  <c:v>1.001E-6</c:v>
                </c:pt>
                <c:pt idx="861">
                  <c:v>1.001E-6</c:v>
                </c:pt>
                <c:pt idx="862">
                  <c:v>1.001E-6</c:v>
                </c:pt>
                <c:pt idx="863">
                  <c:v>1.001E-6</c:v>
                </c:pt>
                <c:pt idx="864">
                  <c:v>1.001E-6</c:v>
                </c:pt>
                <c:pt idx="865">
                  <c:v>1.001E-6</c:v>
                </c:pt>
                <c:pt idx="866">
                  <c:v>1.001E-6</c:v>
                </c:pt>
                <c:pt idx="867">
                  <c:v>1.001E-6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36-434E-8E25-772B5A6996F1}"/>
            </c:ext>
          </c:extLst>
        </c:ser>
        <c:ser>
          <c:idx val="2"/>
          <c:order val="1"/>
          <c:tx>
            <c:v>Uniform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'Uniform beam @200kV'!$F$3:$F$870</c:f>
              <c:numCache>
                <c:formatCode>0.00E+00</c:formatCode>
                <c:ptCount val="868"/>
                <c:pt idx="0">
                  <c:v>3.2249999999999998E-7</c:v>
                </c:pt>
                <c:pt idx="1">
                  <c:v>3.6629999999999999E-7</c:v>
                </c:pt>
                <c:pt idx="2">
                  <c:v>4.1059999999999998E-7</c:v>
                </c:pt>
                <c:pt idx="3">
                  <c:v>4.5569999999999998E-7</c:v>
                </c:pt>
                <c:pt idx="4">
                  <c:v>5.0200000000000002E-7</c:v>
                </c:pt>
                <c:pt idx="5">
                  <c:v>5.5000000000000003E-7</c:v>
                </c:pt>
                <c:pt idx="6">
                  <c:v>6.0019999999999999E-7</c:v>
                </c:pt>
                <c:pt idx="7">
                  <c:v>6.5290000000000003E-7</c:v>
                </c:pt>
                <c:pt idx="8">
                  <c:v>7.0869999999999999E-7</c:v>
                </c:pt>
                <c:pt idx="9">
                  <c:v>7.6799999999999999E-7</c:v>
                </c:pt>
                <c:pt idx="10">
                  <c:v>8.315E-7</c:v>
                </c:pt>
                <c:pt idx="11">
                  <c:v>8.9960000000000004E-7</c:v>
                </c:pt>
                <c:pt idx="12">
                  <c:v>9.7310000000000005E-7</c:v>
                </c:pt>
                <c:pt idx="13">
                  <c:v>1.052E-6</c:v>
                </c:pt>
                <c:pt idx="14">
                  <c:v>1.139E-6</c:v>
                </c:pt>
                <c:pt idx="15">
                  <c:v>1.232E-6</c:v>
                </c:pt>
                <c:pt idx="16">
                  <c:v>1.3340000000000001E-6</c:v>
                </c:pt>
                <c:pt idx="17">
                  <c:v>1.4449999999999999E-6</c:v>
                </c:pt>
                <c:pt idx="18">
                  <c:v>1.6199999999999999E-6</c:v>
                </c:pt>
                <c:pt idx="19">
                  <c:v>1.8500000000000001E-6</c:v>
                </c:pt>
                <c:pt idx="20">
                  <c:v>2.0829999999999998E-6</c:v>
                </c:pt>
                <c:pt idx="21">
                  <c:v>2.3350000000000001E-6</c:v>
                </c:pt>
                <c:pt idx="22">
                  <c:v>2.61E-6</c:v>
                </c:pt>
                <c:pt idx="23">
                  <c:v>2.88E-6</c:v>
                </c:pt>
                <c:pt idx="24">
                  <c:v>3.1690000000000001E-6</c:v>
                </c:pt>
                <c:pt idx="25">
                  <c:v>3.5149999999999998E-6</c:v>
                </c:pt>
                <c:pt idx="26">
                  <c:v>3.907E-6</c:v>
                </c:pt>
                <c:pt idx="27">
                  <c:v>4.318E-6</c:v>
                </c:pt>
                <c:pt idx="28">
                  <c:v>4.7820000000000001E-6</c:v>
                </c:pt>
                <c:pt idx="29">
                  <c:v>5.2859999999999999E-6</c:v>
                </c:pt>
                <c:pt idx="30">
                  <c:v>5.8300000000000001E-6</c:v>
                </c:pt>
                <c:pt idx="31">
                  <c:v>6.4489999999999996E-6</c:v>
                </c:pt>
                <c:pt idx="32">
                  <c:v>7.1269999999999997E-6</c:v>
                </c:pt>
                <c:pt idx="33">
                  <c:v>7.8590000000000005E-6</c:v>
                </c:pt>
                <c:pt idx="34">
                  <c:v>8.7029999999999995E-6</c:v>
                </c:pt>
                <c:pt idx="35">
                  <c:v>9.5640000000000002E-6</c:v>
                </c:pt>
                <c:pt idx="36">
                  <c:v>1.0509999999999999E-5</c:v>
                </c:pt>
                <c:pt idx="37">
                  <c:v>1.1600000000000001E-5</c:v>
                </c:pt>
                <c:pt idx="38">
                  <c:v>1.274E-5</c:v>
                </c:pt>
                <c:pt idx="39">
                  <c:v>1.401E-5</c:v>
                </c:pt>
                <c:pt idx="40">
                  <c:v>1.541E-5</c:v>
                </c:pt>
                <c:pt idx="41">
                  <c:v>1.6949999999999999E-5</c:v>
                </c:pt>
                <c:pt idx="42">
                  <c:v>1.8649999999999999E-5</c:v>
                </c:pt>
                <c:pt idx="43">
                  <c:v>2.0509999999999998E-5</c:v>
                </c:pt>
                <c:pt idx="44">
                  <c:v>2.2569999999999999E-5</c:v>
                </c:pt>
                <c:pt idx="45">
                  <c:v>2.4810000000000001E-5</c:v>
                </c:pt>
                <c:pt idx="46">
                  <c:v>2.73E-5</c:v>
                </c:pt>
                <c:pt idx="47">
                  <c:v>3.0000000000000001E-5</c:v>
                </c:pt>
                <c:pt idx="48">
                  <c:v>3.2979999999999999E-5</c:v>
                </c:pt>
                <c:pt idx="49">
                  <c:v>3.6300000000000001E-5</c:v>
                </c:pt>
                <c:pt idx="50">
                  <c:v>3.9900000000000001E-5</c:v>
                </c:pt>
                <c:pt idx="51">
                  <c:v>4.3869999999999998E-5</c:v>
                </c:pt>
                <c:pt idx="52">
                  <c:v>4.8229999999999997E-5</c:v>
                </c:pt>
                <c:pt idx="53">
                  <c:v>5.3090000000000002E-5</c:v>
                </c:pt>
                <c:pt idx="54">
                  <c:v>5.838E-5</c:v>
                </c:pt>
                <c:pt idx="55">
                  <c:v>6.4270000000000006E-5</c:v>
                </c:pt>
                <c:pt idx="56">
                  <c:v>7.0669999999999999E-5</c:v>
                </c:pt>
                <c:pt idx="57">
                  <c:v>7.7810000000000002E-5</c:v>
                </c:pt>
                <c:pt idx="58">
                  <c:v>8.5560000000000001E-5</c:v>
                </c:pt>
                <c:pt idx="59">
                  <c:v>9.4079999999999994E-5</c:v>
                </c:pt>
                <c:pt idx="60">
                  <c:v>1.0349999999999999E-4</c:v>
                </c:pt>
                <c:pt idx="61">
                  <c:v>1.138E-4</c:v>
                </c:pt>
                <c:pt idx="62">
                  <c:v>1.2510000000000001E-4</c:v>
                </c:pt>
                <c:pt idx="63">
                  <c:v>1.3760000000000001E-4</c:v>
                </c:pt>
                <c:pt idx="64">
                  <c:v>1.5129999999999999E-4</c:v>
                </c:pt>
                <c:pt idx="65">
                  <c:v>1.6640000000000001E-4</c:v>
                </c:pt>
                <c:pt idx="66">
                  <c:v>1.8320000000000001E-4</c:v>
                </c:pt>
                <c:pt idx="67">
                  <c:v>2.0149999999999999E-4</c:v>
                </c:pt>
                <c:pt idx="68">
                  <c:v>2.2159999999999999E-4</c:v>
                </c:pt>
                <c:pt idx="69">
                  <c:v>2.4369999999999999E-4</c:v>
                </c:pt>
                <c:pt idx="70">
                  <c:v>2.6800000000000001E-4</c:v>
                </c:pt>
                <c:pt idx="71">
                  <c:v>2.9470000000000001E-4</c:v>
                </c:pt>
                <c:pt idx="72">
                  <c:v>3.2410000000000002E-4</c:v>
                </c:pt>
                <c:pt idx="73">
                  <c:v>3.5639999999999999E-4</c:v>
                </c:pt>
                <c:pt idx="74">
                  <c:v>3.9189999999999998E-4</c:v>
                </c:pt>
                <c:pt idx="75">
                  <c:v>4.3100000000000001E-4</c:v>
                </c:pt>
                <c:pt idx="76">
                  <c:v>4.7390000000000003E-4</c:v>
                </c:pt>
                <c:pt idx="77">
                  <c:v>5.2099999999999998E-4</c:v>
                </c:pt>
                <c:pt idx="78">
                  <c:v>5.7240000000000004E-4</c:v>
                </c:pt>
                <c:pt idx="79">
                  <c:v>6.2859999999999999E-4</c:v>
                </c:pt>
                <c:pt idx="80">
                  <c:v>6.8970000000000001E-4</c:v>
                </c:pt>
                <c:pt idx="81">
                  <c:v>7.561E-4</c:v>
                </c:pt>
                <c:pt idx="82">
                  <c:v>8.2790000000000001E-4</c:v>
                </c:pt>
                <c:pt idx="83">
                  <c:v>9.0530000000000005E-4</c:v>
                </c:pt>
                <c:pt idx="84">
                  <c:v>9.8879999999999997E-4</c:v>
                </c:pt>
                <c:pt idx="85">
                  <c:v>1.078E-3</c:v>
                </c:pt>
                <c:pt idx="86">
                  <c:v>1.1739999999999999E-3</c:v>
                </c:pt>
                <c:pt idx="87">
                  <c:v>1.2769999999999999E-3</c:v>
                </c:pt>
                <c:pt idx="88">
                  <c:v>1.3860000000000001E-3</c:v>
                </c:pt>
                <c:pt idx="89">
                  <c:v>1.5020000000000001E-3</c:v>
                </c:pt>
                <c:pt idx="90">
                  <c:v>1.6249999999999999E-3</c:v>
                </c:pt>
                <c:pt idx="91">
                  <c:v>1.756E-3</c:v>
                </c:pt>
                <c:pt idx="92">
                  <c:v>1.8940000000000001E-3</c:v>
                </c:pt>
                <c:pt idx="93">
                  <c:v>2.0400000000000001E-3</c:v>
                </c:pt>
                <c:pt idx="94">
                  <c:v>2.1930000000000001E-3</c:v>
                </c:pt>
                <c:pt idx="95">
                  <c:v>2.3549999999999999E-3</c:v>
                </c:pt>
                <c:pt idx="96">
                  <c:v>2.5249999999999999E-3</c:v>
                </c:pt>
                <c:pt idx="97">
                  <c:v>2.7030000000000001E-3</c:v>
                </c:pt>
                <c:pt idx="98">
                  <c:v>2.8890000000000001E-3</c:v>
                </c:pt>
                <c:pt idx="99">
                  <c:v>3.0850000000000001E-3</c:v>
                </c:pt>
                <c:pt idx="100">
                  <c:v>3.2889999999999998E-3</c:v>
                </c:pt>
                <c:pt idx="101">
                  <c:v>3.5010000000000002E-3</c:v>
                </c:pt>
                <c:pt idx="102">
                  <c:v>3.7230000000000002E-3</c:v>
                </c:pt>
                <c:pt idx="103">
                  <c:v>3.954E-3</c:v>
                </c:pt>
                <c:pt idx="104">
                  <c:v>4.1949999999999999E-3</c:v>
                </c:pt>
                <c:pt idx="105">
                  <c:v>4.4450000000000002E-3</c:v>
                </c:pt>
                <c:pt idx="106">
                  <c:v>4.7039999999999998E-3</c:v>
                </c:pt>
                <c:pt idx="107">
                  <c:v>4.973E-3</c:v>
                </c:pt>
                <c:pt idx="108">
                  <c:v>5.2529999999999999E-3</c:v>
                </c:pt>
                <c:pt idx="109">
                  <c:v>5.5420000000000001E-3</c:v>
                </c:pt>
                <c:pt idx="110">
                  <c:v>5.8409999999999998E-3</c:v>
                </c:pt>
                <c:pt idx="111">
                  <c:v>6.1510000000000002E-3</c:v>
                </c:pt>
                <c:pt idx="112">
                  <c:v>6.4710000000000002E-3</c:v>
                </c:pt>
                <c:pt idx="113">
                  <c:v>6.8009999999999998E-3</c:v>
                </c:pt>
                <c:pt idx="114">
                  <c:v>7.1419999999999999E-3</c:v>
                </c:pt>
                <c:pt idx="115">
                  <c:v>7.4939999999999998E-3</c:v>
                </c:pt>
                <c:pt idx="116">
                  <c:v>7.8569999999999994E-3</c:v>
                </c:pt>
                <c:pt idx="117">
                  <c:v>8.2310000000000005E-3</c:v>
                </c:pt>
                <c:pt idx="118">
                  <c:v>8.6149999999999994E-3</c:v>
                </c:pt>
                <c:pt idx="119">
                  <c:v>9.0119999999999992E-3</c:v>
                </c:pt>
                <c:pt idx="120">
                  <c:v>9.4190000000000003E-3</c:v>
                </c:pt>
                <c:pt idx="121">
                  <c:v>9.8379999999999995E-3</c:v>
                </c:pt>
                <c:pt idx="122">
                  <c:v>1.027E-2</c:v>
                </c:pt>
                <c:pt idx="123">
                  <c:v>1.0710000000000001E-2</c:v>
                </c:pt>
                <c:pt idx="124">
                  <c:v>1.116E-2</c:v>
                </c:pt>
                <c:pt idx="125">
                  <c:v>1.163E-2</c:v>
                </c:pt>
                <c:pt idx="126">
                  <c:v>1.21E-2</c:v>
                </c:pt>
                <c:pt idx="127">
                  <c:v>1.259E-2</c:v>
                </c:pt>
                <c:pt idx="128">
                  <c:v>1.3089999999999999E-2</c:v>
                </c:pt>
                <c:pt idx="129">
                  <c:v>1.3599999999999999E-2</c:v>
                </c:pt>
                <c:pt idx="130">
                  <c:v>1.413E-2</c:v>
                </c:pt>
                <c:pt idx="131">
                  <c:v>1.4659999999999999E-2</c:v>
                </c:pt>
                <c:pt idx="132">
                  <c:v>1.521E-2</c:v>
                </c:pt>
                <c:pt idx="133">
                  <c:v>1.5769999999999999E-2</c:v>
                </c:pt>
                <c:pt idx="134">
                  <c:v>1.634E-2</c:v>
                </c:pt>
                <c:pt idx="135">
                  <c:v>1.6920000000000001E-2</c:v>
                </c:pt>
                <c:pt idx="136">
                  <c:v>1.7520000000000001E-2</c:v>
                </c:pt>
                <c:pt idx="137">
                  <c:v>1.8120000000000001E-2</c:v>
                </c:pt>
                <c:pt idx="138">
                  <c:v>1.874E-2</c:v>
                </c:pt>
                <c:pt idx="139">
                  <c:v>1.9369999999999998E-2</c:v>
                </c:pt>
                <c:pt idx="140">
                  <c:v>2.001E-2</c:v>
                </c:pt>
                <c:pt idx="141">
                  <c:v>2.0660000000000001E-2</c:v>
                </c:pt>
                <c:pt idx="142">
                  <c:v>2.1329999999999998E-2</c:v>
                </c:pt>
                <c:pt idx="143">
                  <c:v>2.1999999999999999E-2</c:v>
                </c:pt>
                <c:pt idx="144">
                  <c:v>2.2689999999999998E-2</c:v>
                </c:pt>
                <c:pt idx="145">
                  <c:v>2.3380000000000001E-2</c:v>
                </c:pt>
                <c:pt idx="146">
                  <c:v>2.409E-2</c:v>
                </c:pt>
                <c:pt idx="147">
                  <c:v>2.4809999999999999E-2</c:v>
                </c:pt>
                <c:pt idx="148">
                  <c:v>2.554E-2</c:v>
                </c:pt>
                <c:pt idx="149">
                  <c:v>2.6280000000000001E-2</c:v>
                </c:pt>
                <c:pt idx="150">
                  <c:v>2.7019999999999999E-2</c:v>
                </c:pt>
                <c:pt idx="151">
                  <c:v>2.7779999999999999E-2</c:v>
                </c:pt>
                <c:pt idx="152">
                  <c:v>2.8549999999999999E-2</c:v>
                </c:pt>
                <c:pt idx="153">
                  <c:v>2.9329999999999998E-2</c:v>
                </c:pt>
                <c:pt idx="154">
                  <c:v>3.0120000000000001E-2</c:v>
                </c:pt>
                <c:pt idx="155">
                  <c:v>3.092E-2</c:v>
                </c:pt>
                <c:pt idx="156">
                  <c:v>3.1730000000000001E-2</c:v>
                </c:pt>
                <c:pt idx="157">
                  <c:v>3.2550000000000003E-2</c:v>
                </c:pt>
                <c:pt idx="158">
                  <c:v>3.3369999999999997E-2</c:v>
                </c:pt>
                <c:pt idx="159">
                  <c:v>3.4209999999999997E-2</c:v>
                </c:pt>
                <c:pt idx="160">
                  <c:v>3.5049999999999998E-2</c:v>
                </c:pt>
                <c:pt idx="161">
                  <c:v>3.5900000000000001E-2</c:v>
                </c:pt>
                <c:pt idx="162">
                  <c:v>3.6769999999999997E-2</c:v>
                </c:pt>
                <c:pt idx="163">
                  <c:v>3.7629999999999997E-2</c:v>
                </c:pt>
                <c:pt idx="164">
                  <c:v>3.8510000000000003E-2</c:v>
                </c:pt>
                <c:pt idx="165">
                  <c:v>3.9399999999999998E-2</c:v>
                </c:pt>
                <c:pt idx="166">
                  <c:v>4.0289999999999999E-2</c:v>
                </c:pt>
                <c:pt idx="167">
                  <c:v>4.1189999999999997E-2</c:v>
                </c:pt>
                <c:pt idx="168">
                  <c:v>4.2099999999999999E-2</c:v>
                </c:pt>
                <c:pt idx="169">
                  <c:v>4.3020000000000003E-2</c:v>
                </c:pt>
                <c:pt idx="170">
                  <c:v>4.394E-2</c:v>
                </c:pt>
                <c:pt idx="171">
                  <c:v>4.487E-2</c:v>
                </c:pt>
                <c:pt idx="172">
                  <c:v>4.5809999999999997E-2</c:v>
                </c:pt>
                <c:pt idx="173">
                  <c:v>4.675E-2</c:v>
                </c:pt>
                <c:pt idx="174">
                  <c:v>4.7699999999999999E-2</c:v>
                </c:pt>
                <c:pt idx="175">
                  <c:v>4.8660000000000002E-2</c:v>
                </c:pt>
                <c:pt idx="176">
                  <c:v>4.9630000000000001E-2</c:v>
                </c:pt>
                <c:pt idx="177">
                  <c:v>5.0599999999999999E-2</c:v>
                </c:pt>
                <c:pt idx="178">
                  <c:v>5.1569999999999998E-2</c:v>
                </c:pt>
                <c:pt idx="179">
                  <c:v>5.2560000000000003E-2</c:v>
                </c:pt>
                <c:pt idx="180">
                  <c:v>5.3539999999999997E-2</c:v>
                </c:pt>
                <c:pt idx="181">
                  <c:v>5.4539999999999998E-2</c:v>
                </c:pt>
                <c:pt idx="182">
                  <c:v>5.5539999999999999E-2</c:v>
                </c:pt>
                <c:pt idx="183">
                  <c:v>5.654E-2</c:v>
                </c:pt>
                <c:pt idx="184">
                  <c:v>5.756E-2</c:v>
                </c:pt>
                <c:pt idx="185">
                  <c:v>5.8569999999999997E-2</c:v>
                </c:pt>
                <c:pt idx="186">
                  <c:v>5.96E-2</c:v>
                </c:pt>
                <c:pt idx="187">
                  <c:v>6.062E-2</c:v>
                </c:pt>
                <c:pt idx="188">
                  <c:v>6.166E-2</c:v>
                </c:pt>
                <c:pt idx="189">
                  <c:v>6.2689999999999996E-2</c:v>
                </c:pt>
                <c:pt idx="190">
                  <c:v>6.3740000000000005E-2</c:v>
                </c:pt>
                <c:pt idx="191">
                  <c:v>6.4780000000000004E-2</c:v>
                </c:pt>
                <c:pt idx="192">
                  <c:v>6.583E-2</c:v>
                </c:pt>
                <c:pt idx="193">
                  <c:v>6.6890000000000005E-2</c:v>
                </c:pt>
                <c:pt idx="194">
                  <c:v>6.7949999999999997E-2</c:v>
                </c:pt>
                <c:pt idx="195">
                  <c:v>6.9019999999999998E-2</c:v>
                </c:pt>
                <c:pt idx="196">
                  <c:v>7.009E-2</c:v>
                </c:pt>
                <c:pt idx="197">
                  <c:v>7.1160000000000001E-2</c:v>
                </c:pt>
                <c:pt idx="198">
                  <c:v>7.2239999999999999E-2</c:v>
                </c:pt>
                <c:pt idx="199">
                  <c:v>7.3319999999999996E-2</c:v>
                </c:pt>
                <c:pt idx="200">
                  <c:v>7.4410000000000004E-2</c:v>
                </c:pt>
                <c:pt idx="201">
                  <c:v>7.5499999999999998E-2</c:v>
                </c:pt>
                <c:pt idx="202">
                  <c:v>7.6590000000000005E-2</c:v>
                </c:pt>
                <c:pt idx="203">
                  <c:v>7.7689999999999995E-2</c:v>
                </c:pt>
                <c:pt idx="204">
                  <c:v>7.8789999999999999E-2</c:v>
                </c:pt>
                <c:pt idx="205">
                  <c:v>7.9890000000000003E-2</c:v>
                </c:pt>
                <c:pt idx="206">
                  <c:v>8.0990000000000006E-2</c:v>
                </c:pt>
                <c:pt idx="207">
                  <c:v>8.2100000000000006E-2</c:v>
                </c:pt>
                <c:pt idx="208">
                  <c:v>8.3210000000000006E-2</c:v>
                </c:pt>
                <c:pt idx="209">
                  <c:v>8.4330000000000002E-2</c:v>
                </c:pt>
                <c:pt idx="210">
                  <c:v>8.5440000000000002E-2</c:v>
                </c:pt>
                <c:pt idx="211">
                  <c:v>8.6559999999999998E-2</c:v>
                </c:pt>
                <c:pt idx="212">
                  <c:v>8.7679999999999994E-2</c:v>
                </c:pt>
                <c:pt idx="213">
                  <c:v>8.8800000000000004E-2</c:v>
                </c:pt>
                <c:pt idx="214">
                  <c:v>8.9929999999999996E-2</c:v>
                </c:pt>
                <c:pt idx="215">
                  <c:v>9.1050000000000006E-2</c:v>
                </c:pt>
                <c:pt idx="216">
                  <c:v>9.2179999999999998E-2</c:v>
                </c:pt>
                <c:pt idx="217">
                  <c:v>9.3310000000000004E-2</c:v>
                </c:pt>
                <c:pt idx="218">
                  <c:v>9.4439999999999996E-2</c:v>
                </c:pt>
                <c:pt idx="219">
                  <c:v>9.5570000000000002E-2</c:v>
                </c:pt>
                <c:pt idx="220">
                  <c:v>9.6699999999999994E-2</c:v>
                </c:pt>
                <c:pt idx="221">
                  <c:v>9.7839999999999996E-2</c:v>
                </c:pt>
                <c:pt idx="222">
                  <c:v>9.8970000000000002E-2</c:v>
                </c:pt>
                <c:pt idx="223">
                  <c:v>0.10009999999999999</c:v>
                </c:pt>
                <c:pt idx="224">
                  <c:v>0.1012</c:v>
                </c:pt>
                <c:pt idx="225">
                  <c:v>0.1024</c:v>
                </c:pt>
                <c:pt idx="226">
                  <c:v>0.10349999999999999</c:v>
                </c:pt>
                <c:pt idx="227">
                  <c:v>0.1047</c:v>
                </c:pt>
                <c:pt idx="228">
                  <c:v>0.10580000000000001</c:v>
                </c:pt>
                <c:pt idx="229">
                  <c:v>0.1069</c:v>
                </c:pt>
                <c:pt idx="230">
                  <c:v>0.1081</c:v>
                </c:pt>
                <c:pt idx="231">
                  <c:v>0.10920000000000001</c:v>
                </c:pt>
                <c:pt idx="232">
                  <c:v>0.1104</c:v>
                </c:pt>
                <c:pt idx="233">
                  <c:v>0.1115</c:v>
                </c:pt>
                <c:pt idx="234">
                  <c:v>0.11260000000000001</c:v>
                </c:pt>
                <c:pt idx="235">
                  <c:v>0.1138</c:v>
                </c:pt>
                <c:pt idx="236">
                  <c:v>0.1149</c:v>
                </c:pt>
                <c:pt idx="237">
                  <c:v>0.11609999999999999</c:v>
                </c:pt>
                <c:pt idx="238">
                  <c:v>0.1172</c:v>
                </c:pt>
                <c:pt idx="239">
                  <c:v>0.11840000000000001</c:v>
                </c:pt>
                <c:pt idx="240">
                  <c:v>0.1195</c:v>
                </c:pt>
                <c:pt idx="241">
                  <c:v>0.1207</c:v>
                </c:pt>
                <c:pt idx="242">
                  <c:v>0.12180000000000001</c:v>
                </c:pt>
                <c:pt idx="243">
                  <c:v>0.1229</c:v>
                </c:pt>
                <c:pt idx="244">
                  <c:v>0.1241</c:v>
                </c:pt>
                <c:pt idx="245">
                  <c:v>0.12520000000000001</c:v>
                </c:pt>
                <c:pt idx="246">
                  <c:v>0.12640000000000001</c:v>
                </c:pt>
                <c:pt idx="247">
                  <c:v>0.1275</c:v>
                </c:pt>
                <c:pt idx="248">
                  <c:v>0.12870000000000001</c:v>
                </c:pt>
                <c:pt idx="249">
                  <c:v>0.1298</c:v>
                </c:pt>
                <c:pt idx="250">
                  <c:v>0.13100000000000001</c:v>
                </c:pt>
                <c:pt idx="251">
                  <c:v>0.1321</c:v>
                </c:pt>
                <c:pt idx="252">
                  <c:v>0.13320000000000001</c:v>
                </c:pt>
                <c:pt idx="253">
                  <c:v>0.13439999999999999</c:v>
                </c:pt>
                <c:pt idx="254">
                  <c:v>0.13550000000000001</c:v>
                </c:pt>
                <c:pt idx="255">
                  <c:v>0.13669999999999999</c:v>
                </c:pt>
                <c:pt idx="256">
                  <c:v>0.13780000000000001</c:v>
                </c:pt>
                <c:pt idx="257">
                  <c:v>0.13900000000000001</c:v>
                </c:pt>
                <c:pt idx="258">
                  <c:v>0.1401</c:v>
                </c:pt>
                <c:pt idx="259">
                  <c:v>0.14130000000000001</c:v>
                </c:pt>
                <c:pt idx="260">
                  <c:v>0.1424</c:v>
                </c:pt>
                <c:pt idx="261">
                  <c:v>0.14360000000000001</c:v>
                </c:pt>
                <c:pt idx="262">
                  <c:v>0.1447</c:v>
                </c:pt>
                <c:pt idx="263">
                  <c:v>0.1459</c:v>
                </c:pt>
                <c:pt idx="264">
                  <c:v>0.14699999999999999</c:v>
                </c:pt>
                <c:pt idx="265">
                  <c:v>0.14810000000000001</c:v>
                </c:pt>
                <c:pt idx="266">
                  <c:v>0.14929999999999999</c:v>
                </c:pt>
                <c:pt idx="267">
                  <c:v>0.15040000000000001</c:v>
                </c:pt>
                <c:pt idx="268">
                  <c:v>0.15160000000000001</c:v>
                </c:pt>
                <c:pt idx="269">
                  <c:v>0.1527</c:v>
                </c:pt>
                <c:pt idx="270">
                  <c:v>0.15390000000000001</c:v>
                </c:pt>
                <c:pt idx="271">
                  <c:v>0.155</c:v>
                </c:pt>
                <c:pt idx="272">
                  <c:v>0.15620000000000001</c:v>
                </c:pt>
                <c:pt idx="273">
                  <c:v>0.1573</c:v>
                </c:pt>
                <c:pt idx="274">
                  <c:v>0.1585</c:v>
                </c:pt>
                <c:pt idx="275">
                  <c:v>0.15959999999999999</c:v>
                </c:pt>
                <c:pt idx="276">
                  <c:v>0.1608</c:v>
                </c:pt>
                <c:pt idx="277">
                  <c:v>0.16189999999999999</c:v>
                </c:pt>
                <c:pt idx="278">
                  <c:v>0.16300000000000001</c:v>
                </c:pt>
                <c:pt idx="279">
                  <c:v>0.16420000000000001</c:v>
                </c:pt>
                <c:pt idx="280">
                  <c:v>0.1653</c:v>
                </c:pt>
                <c:pt idx="281">
                  <c:v>0.16650000000000001</c:v>
                </c:pt>
                <c:pt idx="282">
                  <c:v>0.1676</c:v>
                </c:pt>
                <c:pt idx="283">
                  <c:v>0.16880000000000001</c:v>
                </c:pt>
                <c:pt idx="284">
                  <c:v>0.1699</c:v>
                </c:pt>
                <c:pt idx="285">
                  <c:v>0.1711</c:v>
                </c:pt>
                <c:pt idx="286">
                  <c:v>0.17219999999999999</c:v>
                </c:pt>
                <c:pt idx="287">
                  <c:v>0.1734</c:v>
                </c:pt>
                <c:pt idx="288">
                  <c:v>0.17449999999999999</c:v>
                </c:pt>
                <c:pt idx="289">
                  <c:v>0.1757</c:v>
                </c:pt>
                <c:pt idx="290">
                  <c:v>0.17680000000000001</c:v>
                </c:pt>
                <c:pt idx="291">
                  <c:v>0.1779</c:v>
                </c:pt>
                <c:pt idx="292">
                  <c:v>0.17910000000000001</c:v>
                </c:pt>
                <c:pt idx="293">
                  <c:v>0.1802</c:v>
                </c:pt>
                <c:pt idx="294">
                  <c:v>0.18140000000000001</c:v>
                </c:pt>
                <c:pt idx="295">
                  <c:v>0.1825</c:v>
                </c:pt>
                <c:pt idx="296">
                  <c:v>0.1837</c:v>
                </c:pt>
                <c:pt idx="297">
                  <c:v>0.18479999999999999</c:v>
                </c:pt>
                <c:pt idx="298">
                  <c:v>0.186</c:v>
                </c:pt>
                <c:pt idx="299">
                  <c:v>0.18709999999999999</c:v>
                </c:pt>
                <c:pt idx="300">
                  <c:v>0.1883</c:v>
                </c:pt>
                <c:pt idx="301">
                  <c:v>0.18940000000000001</c:v>
                </c:pt>
                <c:pt idx="302">
                  <c:v>0.19059999999999999</c:v>
                </c:pt>
                <c:pt idx="303">
                  <c:v>0.19170000000000001</c:v>
                </c:pt>
                <c:pt idx="304">
                  <c:v>0.1928</c:v>
                </c:pt>
                <c:pt idx="305">
                  <c:v>0.19400000000000001</c:v>
                </c:pt>
                <c:pt idx="306">
                  <c:v>0.1951</c:v>
                </c:pt>
                <c:pt idx="307">
                  <c:v>0.1963</c:v>
                </c:pt>
                <c:pt idx="308">
                  <c:v>0.19739999999999999</c:v>
                </c:pt>
                <c:pt idx="309">
                  <c:v>0.1986</c:v>
                </c:pt>
                <c:pt idx="310">
                  <c:v>0.19969999999999999</c:v>
                </c:pt>
                <c:pt idx="311">
                  <c:v>0.2009</c:v>
                </c:pt>
                <c:pt idx="312">
                  <c:v>0.20200000000000001</c:v>
                </c:pt>
                <c:pt idx="313">
                  <c:v>0.20319999999999999</c:v>
                </c:pt>
                <c:pt idx="314">
                  <c:v>0.20430000000000001</c:v>
                </c:pt>
                <c:pt idx="315">
                  <c:v>0.20549999999999999</c:v>
                </c:pt>
                <c:pt idx="316">
                  <c:v>0.20660000000000001</c:v>
                </c:pt>
                <c:pt idx="317">
                  <c:v>0.2077</c:v>
                </c:pt>
                <c:pt idx="318">
                  <c:v>0.2089</c:v>
                </c:pt>
                <c:pt idx="319">
                  <c:v>0.21</c:v>
                </c:pt>
                <c:pt idx="320">
                  <c:v>0.2112</c:v>
                </c:pt>
                <c:pt idx="321">
                  <c:v>0.21229999999999999</c:v>
                </c:pt>
                <c:pt idx="322">
                  <c:v>0.2135</c:v>
                </c:pt>
                <c:pt idx="323">
                  <c:v>0.21460000000000001</c:v>
                </c:pt>
                <c:pt idx="324">
                  <c:v>0.21579999999999999</c:v>
                </c:pt>
                <c:pt idx="325">
                  <c:v>0.21690000000000001</c:v>
                </c:pt>
                <c:pt idx="326">
                  <c:v>0.21809999999999999</c:v>
                </c:pt>
                <c:pt idx="327">
                  <c:v>0.21920000000000001</c:v>
                </c:pt>
                <c:pt idx="328">
                  <c:v>0.22040000000000001</c:v>
                </c:pt>
                <c:pt idx="329">
                  <c:v>0.2215</c:v>
                </c:pt>
                <c:pt idx="330">
                  <c:v>0.22259999999999999</c:v>
                </c:pt>
                <c:pt idx="331">
                  <c:v>0.2238</c:v>
                </c:pt>
                <c:pt idx="332">
                  <c:v>0.22489999999999999</c:v>
                </c:pt>
                <c:pt idx="333">
                  <c:v>0.2261</c:v>
                </c:pt>
                <c:pt idx="334">
                  <c:v>0.22720000000000001</c:v>
                </c:pt>
                <c:pt idx="335">
                  <c:v>0.22839999999999999</c:v>
                </c:pt>
                <c:pt idx="336">
                  <c:v>0.22950000000000001</c:v>
                </c:pt>
                <c:pt idx="337">
                  <c:v>0.23069999999999999</c:v>
                </c:pt>
                <c:pt idx="338">
                  <c:v>0.23180000000000001</c:v>
                </c:pt>
                <c:pt idx="339">
                  <c:v>0.23300000000000001</c:v>
                </c:pt>
                <c:pt idx="340">
                  <c:v>0.2341</c:v>
                </c:pt>
                <c:pt idx="341">
                  <c:v>0.23530000000000001</c:v>
                </c:pt>
                <c:pt idx="342">
                  <c:v>0.2364</c:v>
                </c:pt>
                <c:pt idx="343">
                  <c:v>0.23749999999999999</c:v>
                </c:pt>
                <c:pt idx="344">
                  <c:v>0.2387</c:v>
                </c:pt>
                <c:pt idx="345">
                  <c:v>0.23980000000000001</c:v>
                </c:pt>
                <c:pt idx="346">
                  <c:v>0.24099999999999999</c:v>
                </c:pt>
                <c:pt idx="347">
                  <c:v>0.24210000000000001</c:v>
                </c:pt>
                <c:pt idx="348">
                  <c:v>0.24329999999999999</c:v>
                </c:pt>
                <c:pt idx="349">
                  <c:v>0.24440000000000001</c:v>
                </c:pt>
                <c:pt idx="350">
                  <c:v>0.24560000000000001</c:v>
                </c:pt>
                <c:pt idx="351">
                  <c:v>0.2467</c:v>
                </c:pt>
                <c:pt idx="352">
                  <c:v>0.24790000000000001</c:v>
                </c:pt>
                <c:pt idx="353">
                  <c:v>0.249</c:v>
                </c:pt>
                <c:pt idx="354">
                  <c:v>0.25019999999999998</c:v>
                </c:pt>
                <c:pt idx="355">
                  <c:v>0.25130000000000002</c:v>
                </c:pt>
                <c:pt idx="356">
                  <c:v>0.2525</c:v>
                </c:pt>
                <c:pt idx="357">
                  <c:v>0.25359999999999999</c:v>
                </c:pt>
                <c:pt idx="358">
                  <c:v>0.25469999999999998</c:v>
                </c:pt>
                <c:pt idx="359">
                  <c:v>0.25590000000000002</c:v>
                </c:pt>
                <c:pt idx="360">
                  <c:v>0.25700000000000001</c:v>
                </c:pt>
                <c:pt idx="361">
                  <c:v>0.25819999999999999</c:v>
                </c:pt>
                <c:pt idx="362">
                  <c:v>0.25929999999999997</c:v>
                </c:pt>
                <c:pt idx="363">
                  <c:v>0.26050000000000001</c:v>
                </c:pt>
                <c:pt idx="364">
                  <c:v>0.2616</c:v>
                </c:pt>
                <c:pt idx="365">
                  <c:v>0.26279999999999998</c:v>
                </c:pt>
                <c:pt idx="366">
                  <c:v>0.26390000000000002</c:v>
                </c:pt>
                <c:pt idx="367">
                  <c:v>0.2651</c:v>
                </c:pt>
                <c:pt idx="368">
                  <c:v>0.26619999999999999</c:v>
                </c:pt>
                <c:pt idx="369">
                  <c:v>0.26740000000000003</c:v>
                </c:pt>
                <c:pt idx="370">
                  <c:v>0.26850000000000002</c:v>
                </c:pt>
                <c:pt idx="371">
                  <c:v>0.26960000000000001</c:v>
                </c:pt>
                <c:pt idx="372">
                  <c:v>0.27079999999999999</c:v>
                </c:pt>
                <c:pt idx="373">
                  <c:v>0.27189999999999998</c:v>
                </c:pt>
                <c:pt idx="374">
                  <c:v>0.27310000000000001</c:v>
                </c:pt>
                <c:pt idx="375">
                  <c:v>0.2742</c:v>
                </c:pt>
                <c:pt idx="376">
                  <c:v>0.27539999999999998</c:v>
                </c:pt>
                <c:pt idx="377">
                  <c:v>0.27650000000000002</c:v>
                </c:pt>
                <c:pt idx="378">
                  <c:v>0.2777</c:v>
                </c:pt>
                <c:pt idx="379">
                  <c:v>0.27879999999999999</c:v>
                </c:pt>
                <c:pt idx="380">
                  <c:v>0.28000000000000003</c:v>
                </c:pt>
                <c:pt idx="381">
                  <c:v>0.28110000000000002</c:v>
                </c:pt>
                <c:pt idx="382">
                  <c:v>0.2823</c:v>
                </c:pt>
                <c:pt idx="383">
                  <c:v>0.28339999999999999</c:v>
                </c:pt>
                <c:pt idx="384">
                  <c:v>0.28449999999999998</c:v>
                </c:pt>
                <c:pt idx="385">
                  <c:v>0.28570000000000001</c:v>
                </c:pt>
                <c:pt idx="386">
                  <c:v>0.2868</c:v>
                </c:pt>
                <c:pt idx="387">
                  <c:v>0.28799999999999998</c:v>
                </c:pt>
                <c:pt idx="388">
                  <c:v>0.28910000000000002</c:v>
                </c:pt>
                <c:pt idx="389">
                  <c:v>0.2903</c:v>
                </c:pt>
                <c:pt idx="390">
                  <c:v>0.29139999999999999</c:v>
                </c:pt>
                <c:pt idx="391">
                  <c:v>0.29260000000000003</c:v>
                </c:pt>
                <c:pt idx="392">
                  <c:v>0.29370000000000002</c:v>
                </c:pt>
                <c:pt idx="393">
                  <c:v>0.2949</c:v>
                </c:pt>
                <c:pt idx="394">
                  <c:v>0.29599999999999999</c:v>
                </c:pt>
                <c:pt idx="395">
                  <c:v>0.29720000000000002</c:v>
                </c:pt>
                <c:pt idx="396">
                  <c:v>0.29830000000000001</c:v>
                </c:pt>
                <c:pt idx="397">
                  <c:v>0.2994</c:v>
                </c:pt>
                <c:pt idx="398">
                  <c:v>0.30059999999999998</c:v>
                </c:pt>
                <c:pt idx="399">
                  <c:v>0.30170000000000002</c:v>
                </c:pt>
                <c:pt idx="400">
                  <c:v>0.3029</c:v>
                </c:pt>
                <c:pt idx="401">
                  <c:v>0.30399999999999999</c:v>
                </c:pt>
                <c:pt idx="402">
                  <c:v>0.30520000000000003</c:v>
                </c:pt>
                <c:pt idx="403">
                  <c:v>0.30630000000000002</c:v>
                </c:pt>
                <c:pt idx="404">
                  <c:v>0.3075</c:v>
                </c:pt>
                <c:pt idx="405">
                  <c:v>0.30859999999999999</c:v>
                </c:pt>
                <c:pt idx="406">
                  <c:v>0.30980000000000002</c:v>
                </c:pt>
                <c:pt idx="407">
                  <c:v>0.31090000000000001</c:v>
                </c:pt>
                <c:pt idx="408">
                  <c:v>0.31209999999999999</c:v>
                </c:pt>
                <c:pt idx="409">
                  <c:v>0.31319999999999998</c:v>
                </c:pt>
                <c:pt idx="410">
                  <c:v>0.31430000000000002</c:v>
                </c:pt>
                <c:pt idx="411">
                  <c:v>0.3155</c:v>
                </c:pt>
                <c:pt idx="412">
                  <c:v>0.31659999999999999</c:v>
                </c:pt>
                <c:pt idx="413">
                  <c:v>0.31780000000000003</c:v>
                </c:pt>
                <c:pt idx="414">
                  <c:v>0.31890000000000002</c:v>
                </c:pt>
                <c:pt idx="415">
                  <c:v>0.3201</c:v>
                </c:pt>
                <c:pt idx="416">
                  <c:v>0.32119999999999999</c:v>
                </c:pt>
                <c:pt idx="417">
                  <c:v>0.32240000000000002</c:v>
                </c:pt>
                <c:pt idx="418">
                  <c:v>0.32350000000000001</c:v>
                </c:pt>
                <c:pt idx="419">
                  <c:v>0.32469999999999999</c:v>
                </c:pt>
                <c:pt idx="420">
                  <c:v>0.32579999999999998</c:v>
                </c:pt>
                <c:pt idx="421">
                  <c:v>0.32700000000000001</c:v>
                </c:pt>
                <c:pt idx="422">
                  <c:v>0.3281</c:v>
                </c:pt>
                <c:pt idx="423">
                  <c:v>0.32919999999999999</c:v>
                </c:pt>
                <c:pt idx="424">
                  <c:v>0.33040000000000003</c:v>
                </c:pt>
                <c:pt idx="425">
                  <c:v>0.33150000000000002</c:v>
                </c:pt>
                <c:pt idx="426">
                  <c:v>0.3327</c:v>
                </c:pt>
                <c:pt idx="427">
                  <c:v>0.33379999999999999</c:v>
                </c:pt>
                <c:pt idx="428">
                  <c:v>0.33500000000000002</c:v>
                </c:pt>
                <c:pt idx="429">
                  <c:v>0.33610000000000001</c:v>
                </c:pt>
                <c:pt idx="430">
                  <c:v>0.33729999999999999</c:v>
                </c:pt>
                <c:pt idx="431">
                  <c:v>0.33839999999999998</c:v>
                </c:pt>
                <c:pt idx="432">
                  <c:v>0.33960000000000001</c:v>
                </c:pt>
                <c:pt idx="433">
                  <c:v>0.3407</c:v>
                </c:pt>
                <c:pt idx="434">
                  <c:v>0.34189999999999998</c:v>
                </c:pt>
                <c:pt idx="435">
                  <c:v>0.34300000000000003</c:v>
                </c:pt>
                <c:pt idx="436">
                  <c:v>0.34410000000000002</c:v>
                </c:pt>
                <c:pt idx="437">
                  <c:v>0.3453</c:v>
                </c:pt>
                <c:pt idx="438">
                  <c:v>0.34639999999999999</c:v>
                </c:pt>
                <c:pt idx="439">
                  <c:v>0.34760000000000002</c:v>
                </c:pt>
                <c:pt idx="440">
                  <c:v>0.34870000000000001</c:v>
                </c:pt>
                <c:pt idx="441">
                  <c:v>0.34989999999999999</c:v>
                </c:pt>
                <c:pt idx="442">
                  <c:v>0.35099999999999998</c:v>
                </c:pt>
                <c:pt idx="443">
                  <c:v>0.35220000000000001</c:v>
                </c:pt>
                <c:pt idx="444">
                  <c:v>0.3533</c:v>
                </c:pt>
                <c:pt idx="445">
                  <c:v>0.35449999999999998</c:v>
                </c:pt>
                <c:pt idx="446">
                  <c:v>0.35560000000000003</c:v>
                </c:pt>
                <c:pt idx="447">
                  <c:v>0.35680000000000001</c:v>
                </c:pt>
                <c:pt idx="448">
                  <c:v>0.3579</c:v>
                </c:pt>
                <c:pt idx="449">
                  <c:v>0.35899999999999999</c:v>
                </c:pt>
                <c:pt idx="450">
                  <c:v>0.36020000000000002</c:v>
                </c:pt>
                <c:pt idx="451">
                  <c:v>0.36130000000000001</c:v>
                </c:pt>
                <c:pt idx="452">
                  <c:v>0.36249999999999999</c:v>
                </c:pt>
                <c:pt idx="453">
                  <c:v>0.36359999999999998</c:v>
                </c:pt>
                <c:pt idx="454">
                  <c:v>0.36480000000000001</c:v>
                </c:pt>
                <c:pt idx="455">
                  <c:v>0.3659</c:v>
                </c:pt>
                <c:pt idx="456">
                  <c:v>0.36709999999999998</c:v>
                </c:pt>
                <c:pt idx="457">
                  <c:v>0.36820000000000003</c:v>
                </c:pt>
                <c:pt idx="458">
                  <c:v>0.36940000000000001</c:v>
                </c:pt>
                <c:pt idx="459">
                  <c:v>0.3705</c:v>
                </c:pt>
                <c:pt idx="460">
                  <c:v>0.37169999999999997</c:v>
                </c:pt>
                <c:pt idx="461">
                  <c:v>0.37280000000000002</c:v>
                </c:pt>
                <c:pt idx="462">
                  <c:v>0.374</c:v>
                </c:pt>
                <c:pt idx="463">
                  <c:v>0.37509999999999999</c:v>
                </c:pt>
                <c:pt idx="464">
                  <c:v>0.37619999999999998</c:v>
                </c:pt>
                <c:pt idx="465">
                  <c:v>0.37740000000000001</c:v>
                </c:pt>
                <c:pt idx="466">
                  <c:v>0.3785</c:v>
                </c:pt>
                <c:pt idx="467">
                  <c:v>0.37969999999999998</c:v>
                </c:pt>
                <c:pt idx="468">
                  <c:v>0.38080000000000003</c:v>
                </c:pt>
                <c:pt idx="469">
                  <c:v>0.38200000000000001</c:v>
                </c:pt>
                <c:pt idx="470">
                  <c:v>0.3831</c:v>
                </c:pt>
                <c:pt idx="471">
                  <c:v>0.38429999999999997</c:v>
                </c:pt>
                <c:pt idx="472">
                  <c:v>0.38540000000000002</c:v>
                </c:pt>
                <c:pt idx="473">
                  <c:v>0.3866</c:v>
                </c:pt>
                <c:pt idx="474">
                  <c:v>0.38769999999999999</c:v>
                </c:pt>
                <c:pt idx="475">
                  <c:v>0.38890000000000002</c:v>
                </c:pt>
                <c:pt idx="476">
                  <c:v>0.39</c:v>
                </c:pt>
                <c:pt idx="477">
                  <c:v>0.3911</c:v>
                </c:pt>
                <c:pt idx="478">
                  <c:v>0.39229999999999998</c:v>
                </c:pt>
                <c:pt idx="479">
                  <c:v>0.39340000000000003</c:v>
                </c:pt>
                <c:pt idx="480">
                  <c:v>0.39460000000000001</c:v>
                </c:pt>
                <c:pt idx="481">
                  <c:v>0.3957</c:v>
                </c:pt>
                <c:pt idx="482">
                  <c:v>0.39689999999999998</c:v>
                </c:pt>
                <c:pt idx="483">
                  <c:v>0.39800000000000002</c:v>
                </c:pt>
                <c:pt idx="484">
                  <c:v>0.3992</c:v>
                </c:pt>
                <c:pt idx="485">
                  <c:v>0.40029999999999999</c:v>
                </c:pt>
                <c:pt idx="486">
                  <c:v>0.40150000000000002</c:v>
                </c:pt>
                <c:pt idx="487">
                  <c:v>0.40260000000000001</c:v>
                </c:pt>
                <c:pt idx="488">
                  <c:v>0.40379999999999999</c:v>
                </c:pt>
                <c:pt idx="489">
                  <c:v>0.40489999999999998</c:v>
                </c:pt>
                <c:pt idx="490">
                  <c:v>0.40600000000000003</c:v>
                </c:pt>
                <c:pt idx="491">
                  <c:v>0.40720000000000001</c:v>
                </c:pt>
                <c:pt idx="492">
                  <c:v>0.4083</c:v>
                </c:pt>
                <c:pt idx="493">
                  <c:v>0.40949999999999998</c:v>
                </c:pt>
                <c:pt idx="494">
                  <c:v>0.41060000000000002</c:v>
                </c:pt>
                <c:pt idx="495">
                  <c:v>0.4118</c:v>
                </c:pt>
                <c:pt idx="496">
                  <c:v>0.41289999999999999</c:v>
                </c:pt>
                <c:pt idx="497">
                  <c:v>0.41410000000000002</c:v>
                </c:pt>
                <c:pt idx="498">
                  <c:v>0.41520000000000001</c:v>
                </c:pt>
                <c:pt idx="499">
                  <c:v>0.41639999999999999</c:v>
                </c:pt>
                <c:pt idx="500">
                  <c:v>0.41749999999999998</c:v>
                </c:pt>
                <c:pt idx="501">
                  <c:v>0.41870000000000002</c:v>
                </c:pt>
                <c:pt idx="502">
                  <c:v>0.41980000000000001</c:v>
                </c:pt>
                <c:pt idx="503">
                  <c:v>0.4209</c:v>
                </c:pt>
                <c:pt idx="504">
                  <c:v>0.42209999999999998</c:v>
                </c:pt>
                <c:pt idx="505">
                  <c:v>0.42320000000000002</c:v>
                </c:pt>
                <c:pt idx="506">
                  <c:v>0.4244</c:v>
                </c:pt>
                <c:pt idx="507">
                  <c:v>0.42549999999999999</c:v>
                </c:pt>
                <c:pt idx="508">
                  <c:v>0.42670000000000002</c:v>
                </c:pt>
                <c:pt idx="509">
                  <c:v>0.42780000000000001</c:v>
                </c:pt>
                <c:pt idx="510">
                  <c:v>0.42899999999999999</c:v>
                </c:pt>
                <c:pt idx="511">
                  <c:v>0.43009999999999998</c:v>
                </c:pt>
                <c:pt idx="512">
                  <c:v>0.43130000000000002</c:v>
                </c:pt>
                <c:pt idx="513">
                  <c:v>0.43240000000000001</c:v>
                </c:pt>
                <c:pt idx="514">
                  <c:v>0.43359999999999999</c:v>
                </c:pt>
                <c:pt idx="515">
                  <c:v>0.43469999999999998</c:v>
                </c:pt>
                <c:pt idx="516">
                  <c:v>0.43580000000000002</c:v>
                </c:pt>
                <c:pt idx="517">
                  <c:v>0.437</c:v>
                </c:pt>
                <c:pt idx="518">
                  <c:v>0.43809999999999999</c:v>
                </c:pt>
                <c:pt idx="519">
                  <c:v>0.43930000000000002</c:v>
                </c:pt>
                <c:pt idx="520">
                  <c:v>0.44040000000000001</c:v>
                </c:pt>
                <c:pt idx="521">
                  <c:v>0.44159999999999999</c:v>
                </c:pt>
                <c:pt idx="522">
                  <c:v>0.44269999999999998</c:v>
                </c:pt>
                <c:pt idx="523">
                  <c:v>0.44390000000000002</c:v>
                </c:pt>
                <c:pt idx="524">
                  <c:v>0.44500000000000001</c:v>
                </c:pt>
                <c:pt idx="525">
                  <c:v>0.44619999999999999</c:v>
                </c:pt>
                <c:pt idx="526">
                  <c:v>0.44729999999999998</c:v>
                </c:pt>
                <c:pt idx="527">
                  <c:v>0.44850000000000001</c:v>
                </c:pt>
                <c:pt idx="528">
                  <c:v>0.4496</c:v>
                </c:pt>
                <c:pt idx="529">
                  <c:v>0.45069999999999999</c:v>
                </c:pt>
                <c:pt idx="530">
                  <c:v>0.45190000000000002</c:v>
                </c:pt>
                <c:pt idx="531">
                  <c:v>0.45300000000000001</c:v>
                </c:pt>
                <c:pt idx="532">
                  <c:v>0.45419999999999999</c:v>
                </c:pt>
                <c:pt idx="533">
                  <c:v>0.45529999999999998</c:v>
                </c:pt>
                <c:pt idx="534">
                  <c:v>0.45650000000000002</c:v>
                </c:pt>
                <c:pt idx="535">
                  <c:v>0.45760000000000001</c:v>
                </c:pt>
                <c:pt idx="536">
                  <c:v>0.45879999999999999</c:v>
                </c:pt>
                <c:pt idx="537">
                  <c:v>0.45989999999999998</c:v>
                </c:pt>
                <c:pt idx="538">
                  <c:v>0.46110000000000001</c:v>
                </c:pt>
                <c:pt idx="539">
                  <c:v>0.4622</c:v>
                </c:pt>
                <c:pt idx="540">
                  <c:v>0.46339999999999998</c:v>
                </c:pt>
                <c:pt idx="541">
                  <c:v>0.46450000000000002</c:v>
                </c:pt>
                <c:pt idx="542">
                  <c:v>0.46560000000000001</c:v>
                </c:pt>
                <c:pt idx="543">
                  <c:v>0.46679999999999999</c:v>
                </c:pt>
                <c:pt idx="544">
                  <c:v>0.46789999999999998</c:v>
                </c:pt>
                <c:pt idx="545">
                  <c:v>0.46910000000000002</c:v>
                </c:pt>
                <c:pt idx="546">
                  <c:v>0.47020000000000001</c:v>
                </c:pt>
                <c:pt idx="547">
                  <c:v>0.47139999999999999</c:v>
                </c:pt>
                <c:pt idx="548">
                  <c:v>0.47249999999999998</c:v>
                </c:pt>
                <c:pt idx="549">
                  <c:v>0.47370000000000001</c:v>
                </c:pt>
                <c:pt idx="550">
                  <c:v>0.4748</c:v>
                </c:pt>
                <c:pt idx="551">
                  <c:v>0.47599999999999998</c:v>
                </c:pt>
                <c:pt idx="552">
                  <c:v>0.47710000000000002</c:v>
                </c:pt>
                <c:pt idx="553">
                  <c:v>0.4783</c:v>
                </c:pt>
                <c:pt idx="554">
                  <c:v>0.47939999999999999</c:v>
                </c:pt>
                <c:pt idx="555">
                  <c:v>0.48049999999999998</c:v>
                </c:pt>
                <c:pt idx="556">
                  <c:v>0.48170000000000002</c:v>
                </c:pt>
                <c:pt idx="557">
                  <c:v>0.48280000000000001</c:v>
                </c:pt>
                <c:pt idx="558">
                  <c:v>0.48399999999999999</c:v>
                </c:pt>
                <c:pt idx="559">
                  <c:v>0.48509999999999998</c:v>
                </c:pt>
                <c:pt idx="560">
                  <c:v>0.48630000000000001</c:v>
                </c:pt>
                <c:pt idx="561">
                  <c:v>0.4874</c:v>
                </c:pt>
                <c:pt idx="562">
                  <c:v>0.48859999999999998</c:v>
                </c:pt>
                <c:pt idx="563">
                  <c:v>0.48970000000000002</c:v>
                </c:pt>
                <c:pt idx="564">
                  <c:v>0.4909</c:v>
                </c:pt>
                <c:pt idx="565">
                  <c:v>0.49199999999999999</c:v>
                </c:pt>
                <c:pt idx="566">
                  <c:v>0.49320000000000003</c:v>
                </c:pt>
                <c:pt idx="567">
                  <c:v>0.49430000000000002</c:v>
                </c:pt>
                <c:pt idx="568">
                  <c:v>0.49540000000000001</c:v>
                </c:pt>
                <c:pt idx="569">
                  <c:v>0.49659999999999999</c:v>
                </c:pt>
                <c:pt idx="570">
                  <c:v>0.49769999999999998</c:v>
                </c:pt>
                <c:pt idx="571">
                  <c:v>0.49890000000000001</c:v>
                </c:pt>
                <c:pt idx="572">
                  <c:v>0.5</c:v>
                </c:pt>
                <c:pt idx="573">
                  <c:v>0.50119999999999998</c:v>
                </c:pt>
                <c:pt idx="574">
                  <c:v>0.50229999999999997</c:v>
                </c:pt>
                <c:pt idx="575">
                  <c:v>0.50349999999999995</c:v>
                </c:pt>
                <c:pt idx="576">
                  <c:v>0.50460000000000005</c:v>
                </c:pt>
                <c:pt idx="577">
                  <c:v>0.50580000000000003</c:v>
                </c:pt>
                <c:pt idx="578">
                  <c:v>0.50690000000000002</c:v>
                </c:pt>
                <c:pt idx="579">
                  <c:v>0.5081</c:v>
                </c:pt>
                <c:pt idx="580">
                  <c:v>0.50919999999999999</c:v>
                </c:pt>
                <c:pt idx="581">
                  <c:v>0.51039999999999996</c:v>
                </c:pt>
                <c:pt idx="582">
                  <c:v>0.51149999999999995</c:v>
                </c:pt>
                <c:pt idx="583">
                  <c:v>0.51259999999999994</c:v>
                </c:pt>
                <c:pt idx="584">
                  <c:v>0.51380000000000003</c:v>
                </c:pt>
                <c:pt idx="585">
                  <c:v>0.51490000000000002</c:v>
                </c:pt>
                <c:pt idx="586">
                  <c:v>0.5161</c:v>
                </c:pt>
                <c:pt idx="587">
                  <c:v>0.51719999999999999</c:v>
                </c:pt>
                <c:pt idx="588">
                  <c:v>0.51839999999999997</c:v>
                </c:pt>
                <c:pt idx="589">
                  <c:v>0.51949999999999996</c:v>
                </c:pt>
                <c:pt idx="590">
                  <c:v>0.52070000000000005</c:v>
                </c:pt>
                <c:pt idx="591">
                  <c:v>0.52180000000000004</c:v>
                </c:pt>
                <c:pt idx="592">
                  <c:v>0.52300000000000002</c:v>
                </c:pt>
                <c:pt idx="593">
                  <c:v>0.52410000000000001</c:v>
                </c:pt>
                <c:pt idx="594">
                  <c:v>0.52529999999999999</c:v>
                </c:pt>
                <c:pt idx="595">
                  <c:v>0.52639999999999998</c:v>
                </c:pt>
                <c:pt idx="596">
                  <c:v>0.52749999999999997</c:v>
                </c:pt>
                <c:pt idx="597">
                  <c:v>0.52869999999999995</c:v>
                </c:pt>
                <c:pt idx="598">
                  <c:v>0.52980000000000005</c:v>
                </c:pt>
                <c:pt idx="599">
                  <c:v>0.53100000000000003</c:v>
                </c:pt>
                <c:pt idx="600">
                  <c:v>0.53210000000000002</c:v>
                </c:pt>
                <c:pt idx="601">
                  <c:v>0.5333</c:v>
                </c:pt>
                <c:pt idx="602">
                  <c:v>0.53439999999999999</c:v>
                </c:pt>
                <c:pt idx="603">
                  <c:v>0.53559999999999997</c:v>
                </c:pt>
                <c:pt idx="604">
                  <c:v>0.53669999999999995</c:v>
                </c:pt>
                <c:pt idx="605">
                  <c:v>0.53790000000000004</c:v>
                </c:pt>
                <c:pt idx="606">
                  <c:v>0.53900000000000003</c:v>
                </c:pt>
                <c:pt idx="607">
                  <c:v>0.54020000000000001</c:v>
                </c:pt>
                <c:pt idx="608">
                  <c:v>0.5413</c:v>
                </c:pt>
                <c:pt idx="609">
                  <c:v>0.54239999999999999</c:v>
                </c:pt>
                <c:pt idx="610">
                  <c:v>0.54359999999999997</c:v>
                </c:pt>
                <c:pt idx="611">
                  <c:v>0.54469999999999996</c:v>
                </c:pt>
                <c:pt idx="612">
                  <c:v>0.54590000000000005</c:v>
                </c:pt>
                <c:pt idx="613">
                  <c:v>0.54700000000000004</c:v>
                </c:pt>
                <c:pt idx="614">
                  <c:v>0.54820000000000002</c:v>
                </c:pt>
                <c:pt idx="615">
                  <c:v>0.54930000000000001</c:v>
                </c:pt>
                <c:pt idx="616">
                  <c:v>0.55049999999999999</c:v>
                </c:pt>
                <c:pt idx="617">
                  <c:v>0.55159999999999998</c:v>
                </c:pt>
                <c:pt idx="618">
                  <c:v>0.55279999999999996</c:v>
                </c:pt>
                <c:pt idx="619">
                  <c:v>0.55389999999999995</c:v>
                </c:pt>
                <c:pt idx="620">
                  <c:v>0.55510000000000004</c:v>
                </c:pt>
                <c:pt idx="621">
                  <c:v>0.55620000000000003</c:v>
                </c:pt>
                <c:pt idx="622">
                  <c:v>0.55730000000000002</c:v>
                </c:pt>
                <c:pt idx="623">
                  <c:v>0.5585</c:v>
                </c:pt>
                <c:pt idx="624">
                  <c:v>0.55959999999999999</c:v>
                </c:pt>
                <c:pt idx="625">
                  <c:v>0.56079999999999997</c:v>
                </c:pt>
                <c:pt idx="626">
                  <c:v>0.56189999999999996</c:v>
                </c:pt>
                <c:pt idx="627">
                  <c:v>0.56310000000000004</c:v>
                </c:pt>
                <c:pt idx="628">
                  <c:v>0.56420000000000003</c:v>
                </c:pt>
                <c:pt idx="629">
                  <c:v>0.56540000000000001</c:v>
                </c:pt>
                <c:pt idx="630">
                  <c:v>0.5665</c:v>
                </c:pt>
                <c:pt idx="631">
                  <c:v>0.56769999999999998</c:v>
                </c:pt>
                <c:pt idx="632">
                  <c:v>0.56879999999999997</c:v>
                </c:pt>
                <c:pt idx="633">
                  <c:v>0.56999999999999995</c:v>
                </c:pt>
                <c:pt idx="634">
                  <c:v>0.57110000000000005</c:v>
                </c:pt>
                <c:pt idx="635">
                  <c:v>0.57220000000000004</c:v>
                </c:pt>
                <c:pt idx="636">
                  <c:v>0.57340000000000002</c:v>
                </c:pt>
                <c:pt idx="637">
                  <c:v>0.57450000000000001</c:v>
                </c:pt>
                <c:pt idx="638">
                  <c:v>0.57569999999999999</c:v>
                </c:pt>
                <c:pt idx="639">
                  <c:v>0.57679999999999998</c:v>
                </c:pt>
                <c:pt idx="640">
                  <c:v>0.57799999999999996</c:v>
                </c:pt>
                <c:pt idx="641">
                  <c:v>0.57909999999999995</c:v>
                </c:pt>
                <c:pt idx="642">
                  <c:v>0.58030000000000004</c:v>
                </c:pt>
                <c:pt idx="643">
                  <c:v>0.58140000000000003</c:v>
                </c:pt>
                <c:pt idx="644">
                  <c:v>0.58260000000000001</c:v>
                </c:pt>
                <c:pt idx="645">
                  <c:v>0.5837</c:v>
                </c:pt>
                <c:pt idx="646">
                  <c:v>0.58489999999999998</c:v>
                </c:pt>
                <c:pt idx="647">
                  <c:v>0.58599999999999997</c:v>
                </c:pt>
                <c:pt idx="648">
                  <c:v>0.58709999999999996</c:v>
                </c:pt>
                <c:pt idx="649">
                  <c:v>0.58830000000000005</c:v>
                </c:pt>
                <c:pt idx="650">
                  <c:v>0.58940000000000003</c:v>
                </c:pt>
                <c:pt idx="651">
                  <c:v>0.59060000000000001</c:v>
                </c:pt>
                <c:pt idx="652">
                  <c:v>0.5917</c:v>
                </c:pt>
                <c:pt idx="653">
                  <c:v>0.59289999999999998</c:v>
                </c:pt>
                <c:pt idx="654">
                  <c:v>0.59399999999999997</c:v>
                </c:pt>
                <c:pt idx="655">
                  <c:v>0.59519999999999995</c:v>
                </c:pt>
                <c:pt idx="656">
                  <c:v>0.59630000000000005</c:v>
                </c:pt>
                <c:pt idx="657">
                  <c:v>0.59750000000000003</c:v>
                </c:pt>
                <c:pt idx="658">
                  <c:v>0.59860000000000002</c:v>
                </c:pt>
                <c:pt idx="659">
                  <c:v>0.5998</c:v>
                </c:pt>
                <c:pt idx="660">
                  <c:v>0.60089999999999999</c:v>
                </c:pt>
                <c:pt idx="661">
                  <c:v>0.60199999999999998</c:v>
                </c:pt>
                <c:pt idx="662">
                  <c:v>0.60319999999999996</c:v>
                </c:pt>
                <c:pt idx="663">
                  <c:v>0.60429999999999995</c:v>
                </c:pt>
                <c:pt idx="664">
                  <c:v>0.60550000000000004</c:v>
                </c:pt>
                <c:pt idx="665">
                  <c:v>0.60660000000000003</c:v>
                </c:pt>
                <c:pt idx="666">
                  <c:v>0.60780000000000001</c:v>
                </c:pt>
                <c:pt idx="667">
                  <c:v>0.6089</c:v>
                </c:pt>
                <c:pt idx="668">
                  <c:v>0.61009999999999998</c:v>
                </c:pt>
                <c:pt idx="669">
                  <c:v>0.61119999999999997</c:v>
                </c:pt>
                <c:pt idx="670">
                  <c:v>0.61240000000000006</c:v>
                </c:pt>
                <c:pt idx="671">
                  <c:v>0.61350000000000005</c:v>
                </c:pt>
                <c:pt idx="672">
                  <c:v>0.61470000000000002</c:v>
                </c:pt>
                <c:pt idx="673">
                  <c:v>0.61580000000000001</c:v>
                </c:pt>
                <c:pt idx="674">
                  <c:v>0.6169</c:v>
                </c:pt>
                <c:pt idx="675">
                  <c:v>0.61809999999999998</c:v>
                </c:pt>
                <c:pt idx="676">
                  <c:v>0.61919999999999997</c:v>
                </c:pt>
                <c:pt idx="677">
                  <c:v>0.62039999999999995</c:v>
                </c:pt>
                <c:pt idx="678">
                  <c:v>0.62150000000000005</c:v>
                </c:pt>
                <c:pt idx="679">
                  <c:v>0.62270000000000003</c:v>
                </c:pt>
                <c:pt idx="680">
                  <c:v>0.62380000000000002</c:v>
                </c:pt>
                <c:pt idx="681">
                  <c:v>0.625</c:v>
                </c:pt>
                <c:pt idx="682">
                  <c:v>0.62609999999999999</c:v>
                </c:pt>
                <c:pt idx="683">
                  <c:v>0.62729999999999997</c:v>
                </c:pt>
                <c:pt idx="684">
                  <c:v>0.62839999999999996</c:v>
                </c:pt>
                <c:pt idx="685">
                  <c:v>0.62960000000000005</c:v>
                </c:pt>
                <c:pt idx="686">
                  <c:v>0.63070000000000004</c:v>
                </c:pt>
                <c:pt idx="687">
                  <c:v>0.63190000000000002</c:v>
                </c:pt>
                <c:pt idx="688">
                  <c:v>0.63300000000000001</c:v>
                </c:pt>
                <c:pt idx="689">
                  <c:v>0.6341</c:v>
                </c:pt>
                <c:pt idx="690">
                  <c:v>0.63529999999999998</c:v>
                </c:pt>
                <c:pt idx="691">
                  <c:v>0.63639999999999997</c:v>
                </c:pt>
                <c:pt idx="692">
                  <c:v>0.63759999999999994</c:v>
                </c:pt>
                <c:pt idx="693">
                  <c:v>0.63870000000000005</c:v>
                </c:pt>
                <c:pt idx="694">
                  <c:v>0.63990000000000002</c:v>
                </c:pt>
                <c:pt idx="695">
                  <c:v>0.64100000000000001</c:v>
                </c:pt>
                <c:pt idx="696">
                  <c:v>0.64219999999999999</c:v>
                </c:pt>
                <c:pt idx="697">
                  <c:v>0.64329999999999998</c:v>
                </c:pt>
                <c:pt idx="698">
                  <c:v>0.64449999999999996</c:v>
                </c:pt>
                <c:pt idx="699">
                  <c:v>0.64559999999999995</c:v>
                </c:pt>
                <c:pt idx="700">
                  <c:v>0.64680000000000004</c:v>
                </c:pt>
                <c:pt idx="701">
                  <c:v>0.64790000000000003</c:v>
                </c:pt>
                <c:pt idx="702">
                  <c:v>0.64900000000000002</c:v>
                </c:pt>
                <c:pt idx="703">
                  <c:v>0.6502</c:v>
                </c:pt>
                <c:pt idx="704">
                  <c:v>0.65129999999999999</c:v>
                </c:pt>
                <c:pt idx="705">
                  <c:v>0.65249999999999997</c:v>
                </c:pt>
                <c:pt idx="706">
                  <c:v>0.65359999999999996</c:v>
                </c:pt>
                <c:pt idx="707">
                  <c:v>0.65480000000000005</c:v>
                </c:pt>
                <c:pt idx="708">
                  <c:v>0.65590000000000004</c:v>
                </c:pt>
                <c:pt idx="709">
                  <c:v>0.65710000000000002</c:v>
                </c:pt>
                <c:pt idx="710">
                  <c:v>0.65820000000000001</c:v>
                </c:pt>
                <c:pt idx="711">
                  <c:v>0.65939999999999999</c:v>
                </c:pt>
                <c:pt idx="712">
                  <c:v>0.66049999999999998</c:v>
                </c:pt>
                <c:pt idx="713">
                  <c:v>0.66169999999999995</c:v>
                </c:pt>
                <c:pt idx="714">
                  <c:v>0.66279999999999994</c:v>
                </c:pt>
                <c:pt idx="715">
                  <c:v>0.66390000000000005</c:v>
                </c:pt>
                <c:pt idx="716">
                  <c:v>0.66510000000000002</c:v>
                </c:pt>
                <c:pt idx="717">
                  <c:v>0.66620000000000001</c:v>
                </c:pt>
                <c:pt idx="718">
                  <c:v>0.66739999999999999</c:v>
                </c:pt>
                <c:pt idx="719">
                  <c:v>0.66849999999999998</c:v>
                </c:pt>
                <c:pt idx="720">
                  <c:v>0.66969999999999996</c:v>
                </c:pt>
                <c:pt idx="721">
                  <c:v>0.67079999999999995</c:v>
                </c:pt>
                <c:pt idx="722">
                  <c:v>0.67200000000000004</c:v>
                </c:pt>
                <c:pt idx="723">
                  <c:v>0.67310000000000003</c:v>
                </c:pt>
                <c:pt idx="724">
                  <c:v>0.67430000000000001</c:v>
                </c:pt>
                <c:pt idx="725">
                  <c:v>0.6754</c:v>
                </c:pt>
                <c:pt idx="726">
                  <c:v>0.67659999999999998</c:v>
                </c:pt>
                <c:pt idx="727">
                  <c:v>0.67769999999999997</c:v>
                </c:pt>
                <c:pt idx="728">
                  <c:v>0.67879999999999996</c:v>
                </c:pt>
                <c:pt idx="729">
                  <c:v>0.68</c:v>
                </c:pt>
                <c:pt idx="730">
                  <c:v>0.68110000000000004</c:v>
                </c:pt>
                <c:pt idx="731">
                  <c:v>0.68230000000000002</c:v>
                </c:pt>
                <c:pt idx="732">
                  <c:v>0.68340000000000001</c:v>
                </c:pt>
                <c:pt idx="733">
                  <c:v>0.68459999999999999</c:v>
                </c:pt>
                <c:pt idx="734">
                  <c:v>0.68569999999999998</c:v>
                </c:pt>
                <c:pt idx="735">
                  <c:v>0.68689999999999996</c:v>
                </c:pt>
                <c:pt idx="736">
                  <c:v>0.68799999999999994</c:v>
                </c:pt>
                <c:pt idx="737">
                  <c:v>0.68920000000000003</c:v>
                </c:pt>
                <c:pt idx="738">
                  <c:v>0.69030000000000002</c:v>
                </c:pt>
                <c:pt idx="739">
                  <c:v>0.6915</c:v>
                </c:pt>
                <c:pt idx="740">
                  <c:v>0.69259999999999999</c:v>
                </c:pt>
                <c:pt idx="741">
                  <c:v>0.69369999999999998</c:v>
                </c:pt>
                <c:pt idx="742">
                  <c:v>0.69489999999999996</c:v>
                </c:pt>
                <c:pt idx="743">
                  <c:v>0.69599999999999995</c:v>
                </c:pt>
                <c:pt idx="744">
                  <c:v>0.69720000000000004</c:v>
                </c:pt>
                <c:pt idx="745">
                  <c:v>0.69830000000000003</c:v>
                </c:pt>
                <c:pt idx="746">
                  <c:v>0.69950000000000001</c:v>
                </c:pt>
                <c:pt idx="747">
                  <c:v>0.7006</c:v>
                </c:pt>
                <c:pt idx="748">
                  <c:v>0.70179999999999998</c:v>
                </c:pt>
                <c:pt idx="749">
                  <c:v>0.70289999999999997</c:v>
                </c:pt>
                <c:pt idx="750">
                  <c:v>0.70409999999999995</c:v>
                </c:pt>
                <c:pt idx="751">
                  <c:v>0.70520000000000005</c:v>
                </c:pt>
                <c:pt idx="752">
                  <c:v>0.70640000000000003</c:v>
                </c:pt>
                <c:pt idx="753">
                  <c:v>0.70750000000000002</c:v>
                </c:pt>
                <c:pt idx="754">
                  <c:v>0.70860000000000001</c:v>
                </c:pt>
                <c:pt idx="755">
                  <c:v>0.70979999999999999</c:v>
                </c:pt>
                <c:pt idx="756">
                  <c:v>0.71089999999999998</c:v>
                </c:pt>
                <c:pt idx="757">
                  <c:v>0.71209999999999996</c:v>
                </c:pt>
                <c:pt idx="758">
                  <c:v>0.71319999999999995</c:v>
                </c:pt>
                <c:pt idx="759">
                  <c:v>0.71440000000000003</c:v>
                </c:pt>
                <c:pt idx="760">
                  <c:v>0.71550000000000002</c:v>
                </c:pt>
                <c:pt idx="761">
                  <c:v>0.7167</c:v>
                </c:pt>
                <c:pt idx="762">
                  <c:v>0.71779999999999999</c:v>
                </c:pt>
                <c:pt idx="763">
                  <c:v>0.71899999999999997</c:v>
                </c:pt>
                <c:pt idx="764">
                  <c:v>0.72009999999999996</c:v>
                </c:pt>
                <c:pt idx="765">
                  <c:v>0.72130000000000005</c:v>
                </c:pt>
                <c:pt idx="766">
                  <c:v>0.72240000000000004</c:v>
                </c:pt>
                <c:pt idx="767">
                  <c:v>0.72350000000000003</c:v>
                </c:pt>
                <c:pt idx="768">
                  <c:v>0.72470000000000001</c:v>
                </c:pt>
                <c:pt idx="769">
                  <c:v>0.7258</c:v>
                </c:pt>
                <c:pt idx="770">
                  <c:v>0.72699999999999998</c:v>
                </c:pt>
                <c:pt idx="771">
                  <c:v>0.72809999999999997</c:v>
                </c:pt>
                <c:pt idx="772">
                  <c:v>0.72929999999999995</c:v>
                </c:pt>
                <c:pt idx="773">
                  <c:v>0.73040000000000005</c:v>
                </c:pt>
                <c:pt idx="774">
                  <c:v>0.73160000000000003</c:v>
                </c:pt>
                <c:pt idx="775">
                  <c:v>0.73270000000000002</c:v>
                </c:pt>
                <c:pt idx="776">
                  <c:v>0.7339</c:v>
                </c:pt>
                <c:pt idx="777">
                  <c:v>0.73499999999999999</c:v>
                </c:pt>
                <c:pt idx="778">
                  <c:v>0.73619999999999997</c:v>
                </c:pt>
                <c:pt idx="779">
                  <c:v>0.73729999999999996</c:v>
                </c:pt>
                <c:pt idx="780">
                  <c:v>0.73839999999999995</c:v>
                </c:pt>
                <c:pt idx="781">
                  <c:v>0.73960000000000004</c:v>
                </c:pt>
                <c:pt idx="782">
                  <c:v>0.74070000000000003</c:v>
                </c:pt>
                <c:pt idx="783">
                  <c:v>0.7419</c:v>
                </c:pt>
                <c:pt idx="784">
                  <c:v>0.74299999999999999</c:v>
                </c:pt>
                <c:pt idx="785">
                  <c:v>0.74419999999999997</c:v>
                </c:pt>
                <c:pt idx="786">
                  <c:v>0.74529999999999996</c:v>
                </c:pt>
                <c:pt idx="787">
                  <c:v>0.74650000000000005</c:v>
                </c:pt>
                <c:pt idx="788">
                  <c:v>0.74760000000000004</c:v>
                </c:pt>
                <c:pt idx="789">
                  <c:v>0.74880000000000002</c:v>
                </c:pt>
                <c:pt idx="790">
                  <c:v>0.74990000000000001</c:v>
                </c:pt>
                <c:pt idx="791">
                  <c:v>0.75109999999999999</c:v>
                </c:pt>
                <c:pt idx="792">
                  <c:v>0.75219999999999998</c:v>
                </c:pt>
                <c:pt idx="793">
                  <c:v>0.75329999999999997</c:v>
                </c:pt>
                <c:pt idx="794">
                  <c:v>0.75449999999999995</c:v>
                </c:pt>
                <c:pt idx="795">
                  <c:v>0.75560000000000005</c:v>
                </c:pt>
                <c:pt idx="796">
                  <c:v>0.75680000000000003</c:v>
                </c:pt>
                <c:pt idx="797">
                  <c:v>0.75790000000000002</c:v>
                </c:pt>
                <c:pt idx="798">
                  <c:v>0.7591</c:v>
                </c:pt>
                <c:pt idx="799">
                  <c:v>0.76019999999999999</c:v>
                </c:pt>
                <c:pt idx="800">
                  <c:v>0.76139999999999997</c:v>
                </c:pt>
                <c:pt idx="801">
                  <c:v>0.76249999999999996</c:v>
                </c:pt>
                <c:pt idx="802">
                  <c:v>0.76370000000000005</c:v>
                </c:pt>
                <c:pt idx="803">
                  <c:v>0.76480000000000004</c:v>
                </c:pt>
                <c:pt idx="804">
                  <c:v>0.76600000000000001</c:v>
                </c:pt>
                <c:pt idx="805">
                  <c:v>0.7671</c:v>
                </c:pt>
                <c:pt idx="806">
                  <c:v>0.76829999999999998</c:v>
                </c:pt>
                <c:pt idx="807">
                  <c:v>0.76939999999999997</c:v>
                </c:pt>
                <c:pt idx="808">
                  <c:v>0.77049999999999996</c:v>
                </c:pt>
                <c:pt idx="809">
                  <c:v>0.77170000000000005</c:v>
                </c:pt>
                <c:pt idx="810">
                  <c:v>0.77280000000000004</c:v>
                </c:pt>
                <c:pt idx="811">
                  <c:v>0.77400000000000002</c:v>
                </c:pt>
                <c:pt idx="812">
                  <c:v>0.77510000000000001</c:v>
                </c:pt>
                <c:pt idx="813">
                  <c:v>0.77629999999999999</c:v>
                </c:pt>
                <c:pt idx="814">
                  <c:v>0.77739999999999998</c:v>
                </c:pt>
                <c:pt idx="815">
                  <c:v>0.77859999999999996</c:v>
                </c:pt>
                <c:pt idx="816">
                  <c:v>0.77969999999999995</c:v>
                </c:pt>
                <c:pt idx="817">
                  <c:v>0.78090000000000004</c:v>
                </c:pt>
                <c:pt idx="818">
                  <c:v>0.78200000000000003</c:v>
                </c:pt>
                <c:pt idx="819">
                  <c:v>0.78320000000000001</c:v>
                </c:pt>
                <c:pt idx="820">
                  <c:v>0.7843</c:v>
                </c:pt>
                <c:pt idx="821">
                  <c:v>0.78539999999999999</c:v>
                </c:pt>
                <c:pt idx="822">
                  <c:v>0.78659999999999997</c:v>
                </c:pt>
                <c:pt idx="823">
                  <c:v>0.78769999999999996</c:v>
                </c:pt>
                <c:pt idx="824">
                  <c:v>0.78890000000000005</c:v>
                </c:pt>
                <c:pt idx="825">
                  <c:v>0.79</c:v>
                </c:pt>
                <c:pt idx="826">
                  <c:v>0.79120000000000001</c:v>
                </c:pt>
                <c:pt idx="827">
                  <c:v>0.7923</c:v>
                </c:pt>
                <c:pt idx="828">
                  <c:v>0.79349999999999998</c:v>
                </c:pt>
                <c:pt idx="829">
                  <c:v>0.79459999999999997</c:v>
                </c:pt>
                <c:pt idx="830">
                  <c:v>0.79579999999999995</c:v>
                </c:pt>
                <c:pt idx="831">
                  <c:v>0.79690000000000005</c:v>
                </c:pt>
                <c:pt idx="832">
                  <c:v>0.79810000000000003</c:v>
                </c:pt>
                <c:pt idx="833">
                  <c:v>0.79920000000000002</c:v>
                </c:pt>
                <c:pt idx="834">
                  <c:v>0.80030000000000001</c:v>
                </c:pt>
                <c:pt idx="835">
                  <c:v>0.80149999999999999</c:v>
                </c:pt>
                <c:pt idx="836">
                  <c:v>0.80259999999999998</c:v>
                </c:pt>
                <c:pt idx="837">
                  <c:v>0.80379999999999996</c:v>
                </c:pt>
                <c:pt idx="838">
                  <c:v>0.80489999999999995</c:v>
                </c:pt>
                <c:pt idx="839">
                  <c:v>0.80610000000000004</c:v>
                </c:pt>
                <c:pt idx="840">
                  <c:v>0.80720000000000003</c:v>
                </c:pt>
                <c:pt idx="841">
                  <c:v>0.80840000000000001</c:v>
                </c:pt>
                <c:pt idx="842">
                  <c:v>0.8095</c:v>
                </c:pt>
                <c:pt idx="843">
                  <c:v>0.81069999999999998</c:v>
                </c:pt>
                <c:pt idx="844">
                  <c:v>0.81179999999999997</c:v>
                </c:pt>
                <c:pt idx="845">
                  <c:v>0.81299999999999994</c:v>
                </c:pt>
                <c:pt idx="846">
                  <c:v>0.81410000000000005</c:v>
                </c:pt>
                <c:pt idx="847">
                  <c:v>0.81520000000000004</c:v>
                </c:pt>
                <c:pt idx="848">
                  <c:v>0.81640000000000001</c:v>
                </c:pt>
                <c:pt idx="849">
                  <c:v>0.8175</c:v>
                </c:pt>
                <c:pt idx="850">
                  <c:v>0.81869999999999998</c:v>
                </c:pt>
                <c:pt idx="851">
                  <c:v>0.81979999999999997</c:v>
                </c:pt>
                <c:pt idx="852">
                  <c:v>0.82099999999999995</c:v>
                </c:pt>
                <c:pt idx="853">
                  <c:v>0.82210000000000005</c:v>
                </c:pt>
                <c:pt idx="854">
                  <c:v>0.82330000000000003</c:v>
                </c:pt>
                <c:pt idx="855">
                  <c:v>0.82440000000000002</c:v>
                </c:pt>
                <c:pt idx="856">
                  <c:v>0.8256</c:v>
                </c:pt>
                <c:pt idx="857">
                  <c:v>0.82669999999999999</c:v>
                </c:pt>
                <c:pt idx="858">
                  <c:v>0.82789999999999997</c:v>
                </c:pt>
                <c:pt idx="859">
                  <c:v>0.82899999999999996</c:v>
                </c:pt>
                <c:pt idx="860">
                  <c:v>0.83009999999999995</c:v>
                </c:pt>
                <c:pt idx="861">
                  <c:v>0.83130000000000004</c:v>
                </c:pt>
                <c:pt idx="862">
                  <c:v>0.83240000000000003</c:v>
                </c:pt>
                <c:pt idx="863">
                  <c:v>0.83360000000000001</c:v>
                </c:pt>
                <c:pt idx="864">
                  <c:v>0.8347</c:v>
                </c:pt>
                <c:pt idx="865">
                  <c:v>0.83589999999999998</c:v>
                </c:pt>
                <c:pt idx="866">
                  <c:v>0.83699999999999997</c:v>
                </c:pt>
                <c:pt idx="867">
                  <c:v>0.83819999999999995</c:v>
                </c:pt>
              </c:numCache>
            </c:numRef>
          </c:xVal>
          <c:yVal>
            <c:numRef>
              <c:f>'Uniform beam @200kV'!$C$3:$C$870</c:f>
              <c:numCache>
                <c:formatCode>0.00E+00</c:formatCode>
                <c:ptCount val="868"/>
                <c:pt idx="0">
                  <c:v>5.8749999999999997E-9</c:v>
                </c:pt>
                <c:pt idx="1">
                  <c:v>5.8749999999999997E-9</c:v>
                </c:pt>
                <c:pt idx="2">
                  <c:v>5.8749999999999997E-9</c:v>
                </c:pt>
                <c:pt idx="3">
                  <c:v>5.8749999999999997E-9</c:v>
                </c:pt>
                <c:pt idx="4">
                  <c:v>5.8749999999999997E-9</c:v>
                </c:pt>
                <c:pt idx="5">
                  <c:v>5.8749999999999997E-9</c:v>
                </c:pt>
                <c:pt idx="6">
                  <c:v>5.8749999999999997E-9</c:v>
                </c:pt>
                <c:pt idx="7">
                  <c:v>5.8749999999999997E-9</c:v>
                </c:pt>
                <c:pt idx="8">
                  <c:v>5.8749999999999997E-9</c:v>
                </c:pt>
                <c:pt idx="9">
                  <c:v>5.8749999999999997E-9</c:v>
                </c:pt>
                <c:pt idx="10">
                  <c:v>5.8749999999999997E-9</c:v>
                </c:pt>
                <c:pt idx="11">
                  <c:v>5.8749999999999997E-9</c:v>
                </c:pt>
                <c:pt idx="12">
                  <c:v>5.8749999999999997E-9</c:v>
                </c:pt>
                <c:pt idx="13">
                  <c:v>5.8749999999999997E-9</c:v>
                </c:pt>
                <c:pt idx="14">
                  <c:v>5.8749999999999997E-9</c:v>
                </c:pt>
                <c:pt idx="15">
                  <c:v>5.8749999999999997E-9</c:v>
                </c:pt>
                <c:pt idx="16">
                  <c:v>5.8749999999999997E-9</c:v>
                </c:pt>
                <c:pt idx="17">
                  <c:v>5.8749999999999997E-9</c:v>
                </c:pt>
                <c:pt idx="18">
                  <c:v>5.9449999999999996E-9</c:v>
                </c:pt>
                <c:pt idx="19">
                  <c:v>5.9950000000000001E-9</c:v>
                </c:pt>
                <c:pt idx="20">
                  <c:v>5.9859999999999998E-9</c:v>
                </c:pt>
                <c:pt idx="21">
                  <c:v>6.0559999999999998E-9</c:v>
                </c:pt>
                <c:pt idx="22">
                  <c:v>6.0600000000000002E-9</c:v>
                </c:pt>
                <c:pt idx="23">
                  <c:v>6.0740000000000003E-9</c:v>
                </c:pt>
                <c:pt idx="24">
                  <c:v>6.0669999999999998E-9</c:v>
                </c:pt>
                <c:pt idx="25">
                  <c:v>6.089E-9</c:v>
                </c:pt>
                <c:pt idx="26">
                  <c:v>6.0879999999999997E-9</c:v>
                </c:pt>
                <c:pt idx="27">
                  <c:v>6.1019999999999998E-9</c:v>
                </c:pt>
                <c:pt idx="28">
                  <c:v>6.1110000000000001E-9</c:v>
                </c:pt>
                <c:pt idx="29">
                  <c:v>6.1110000000000001E-9</c:v>
                </c:pt>
                <c:pt idx="30">
                  <c:v>6.1319999999999999E-9</c:v>
                </c:pt>
                <c:pt idx="31">
                  <c:v>6.0769999999999996E-9</c:v>
                </c:pt>
                <c:pt idx="32">
                  <c:v>6.0920000000000001E-9</c:v>
                </c:pt>
                <c:pt idx="33">
                  <c:v>6.0980000000000002E-9</c:v>
                </c:pt>
                <c:pt idx="34">
                  <c:v>6.0850000000000004E-9</c:v>
                </c:pt>
                <c:pt idx="35">
                  <c:v>6.0939999999999998E-9</c:v>
                </c:pt>
                <c:pt idx="36">
                  <c:v>6.0969999999999999E-9</c:v>
                </c:pt>
                <c:pt idx="37">
                  <c:v>6.1120000000000004E-9</c:v>
                </c:pt>
                <c:pt idx="38">
                  <c:v>6.1170000000000003E-9</c:v>
                </c:pt>
                <c:pt idx="39">
                  <c:v>6.1190000000000001E-9</c:v>
                </c:pt>
                <c:pt idx="40">
                  <c:v>6.1309999999999996E-9</c:v>
                </c:pt>
                <c:pt idx="41">
                  <c:v>6.1380000000000001E-9</c:v>
                </c:pt>
                <c:pt idx="42">
                  <c:v>6.1499999999999996E-9</c:v>
                </c:pt>
                <c:pt idx="43">
                  <c:v>6.1559999999999998E-9</c:v>
                </c:pt>
                <c:pt idx="44">
                  <c:v>6.178E-9</c:v>
                </c:pt>
                <c:pt idx="45">
                  <c:v>6.1950000000000002E-9</c:v>
                </c:pt>
                <c:pt idx="46">
                  <c:v>6.2179999999999998E-9</c:v>
                </c:pt>
                <c:pt idx="47">
                  <c:v>6.2430000000000001E-9</c:v>
                </c:pt>
                <c:pt idx="48">
                  <c:v>6.2739999999999996E-9</c:v>
                </c:pt>
                <c:pt idx="49">
                  <c:v>6.3149999999999998E-9</c:v>
                </c:pt>
                <c:pt idx="50">
                  <c:v>6.3609999999999999E-9</c:v>
                </c:pt>
                <c:pt idx="51">
                  <c:v>6.4160000000000002E-9</c:v>
                </c:pt>
                <c:pt idx="52">
                  <c:v>6.483E-9</c:v>
                </c:pt>
                <c:pt idx="53">
                  <c:v>6.5709999999999997E-9</c:v>
                </c:pt>
                <c:pt idx="54">
                  <c:v>6.6670000000000002E-9</c:v>
                </c:pt>
                <c:pt idx="55">
                  <c:v>6.7839999999999997E-9</c:v>
                </c:pt>
                <c:pt idx="56">
                  <c:v>6.9210000000000004E-9</c:v>
                </c:pt>
                <c:pt idx="57">
                  <c:v>7.0930000000000002E-9</c:v>
                </c:pt>
                <c:pt idx="58">
                  <c:v>7.2859999999999999E-9</c:v>
                </c:pt>
                <c:pt idx="59">
                  <c:v>7.5140000000000003E-9</c:v>
                </c:pt>
                <c:pt idx="60">
                  <c:v>7.7819999999999998E-9</c:v>
                </c:pt>
                <c:pt idx="61">
                  <c:v>8.0950000000000007E-9</c:v>
                </c:pt>
                <c:pt idx="62">
                  <c:v>8.4589999999999998E-9</c:v>
                </c:pt>
                <c:pt idx="63">
                  <c:v>8.8819999999999997E-9</c:v>
                </c:pt>
                <c:pt idx="64">
                  <c:v>9.3689999999999994E-9</c:v>
                </c:pt>
                <c:pt idx="65">
                  <c:v>9.9290000000000008E-9</c:v>
                </c:pt>
                <c:pt idx="66">
                  <c:v>1.0579999999999999E-8</c:v>
                </c:pt>
                <c:pt idx="67">
                  <c:v>1.131E-8</c:v>
                </c:pt>
                <c:pt idx="68">
                  <c:v>1.214E-8</c:v>
                </c:pt>
                <c:pt idx="69">
                  <c:v>1.3070000000000001E-8</c:v>
                </c:pt>
                <c:pt idx="70">
                  <c:v>1.412E-8</c:v>
                </c:pt>
                <c:pt idx="71">
                  <c:v>1.529E-8</c:v>
                </c:pt>
                <c:pt idx="72">
                  <c:v>1.6610000000000001E-8</c:v>
                </c:pt>
                <c:pt idx="73">
                  <c:v>1.8069999999999999E-8</c:v>
                </c:pt>
                <c:pt idx="74">
                  <c:v>1.9700000000000001E-8</c:v>
                </c:pt>
                <c:pt idx="75">
                  <c:v>2.152E-8</c:v>
                </c:pt>
                <c:pt idx="76">
                  <c:v>2.358E-8</c:v>
                </c:pt>
                <c:pt idx="77">
                  <c:v>2.5930000000000001E-8</c:v>
                </c:pt>
                <c:pt idx="78">
                  <c:v>2.8600000000000001E-8</c:v>
                </c:pt>
                <c:pt idx="79">
                  <c:v>3.1639999999999997E-8</c:v>
                </c:pt>
                <c:pt idx="80">
                  <c:v>3.5089999999999999E-8</c:v>
                </c:pt>
                <c:pt idx="81">
                  <c:v>3.8969999999999998E-8</c:v>
                </c:pt>
                <c:pt idx="82">
                  <c:v>4.332E-8</c:v>
                </c:pt>
                <c:pt idx="83">
                  <c:v>4.8149999999999998E-8</c:v>
                </c:pt>
                <c:pt idx="84">
                  <c:v>5.3440000000000001E-8</c:v>
                </c:pt>
                <c:pt idx="85">
                  <c:v>5.9179999999999998E-8</c:v>
                </c:pt>
                <c:pt idx="86">
                  <c:v>6.5379999999999994E-8</c:v>
                </c:pt>
                <c:pt idx="87">
                  <c:v>7.2040000000000002E-8</c:v>
                </c:pt>
                <c:pt idx="88">
                  <c:v>7.9129999999999995E-8</c:v>
                </c:pt>
                <c:pt idx="89">
                  <c:v>8.6610000000000006E-8</c:v>
                </c:pt>
                <c:pt idx="90">
                  <c:v>9.446E-8</c:v>
                </c:pt>
                <c:pt idx="91">
                  <c:v>1.0260000000000001E-7</c:v>
                </c:pt>
                <c:pt idx="92">
                  <c:v>1.111E-7</c:v>
                </c:pt>
                <c:pt idx="93">
                  <c:v>1.1990000000000001E-7</c:v>
                </c:pt>
                <c:pt idx="94">
                  <c:v>1.2879999999999999E-7</c:v>
                </c:pt>
                <c:pt idx="95">
                  <c:v>1.3790000000000001E-7</c:v>
                </c:pt>
                <c:pt idx="96">
                  <c:v>1.4719999999999999E-7</c:v>
                </c:pt>
                <c:pt idx="97">
                  <c:v>1.5650000000000001E-7</c:v>
                </c:pt>
                <c:pt idx="98">
                  <c:v>1.659E-7</c:v>
                </c:pt>
                <c:pt idx="99">
                  <c:v>1.7529999999999999E-7</c:v>
                </c:pt>
                <c:pt idx="100">
                  <c:v>1.8479999999999999E-7</c:v>
                </c:pt>
                <c:pt idx="101">
                  <c:v>1.941E-7</c:v>
                </c:pt>
                <c:pt idx="102">
                  <c:v>2.0349999999999999E-7</c:v>
                </c:pt>
                <c:pt idx="103">
                  <c:v>2.128E-7</c:v>
                </c:pt>
                <c:pt idx="104">
                  <c:v>2.2210000000000001E-7</c:v>
                </c:pt>
                <c:pt idx="105">
                  <c:v>2.3130000000000001E-7</c:v>
                </c:pt>
                <c:pt idx="106">
                  <c:v>2.4060000000000002E-7</c:v>
                </c:pt>
                <c:pt idx="107">
                  <c:v>2.4979999999999997E-7</c:v>
                </c:pt>
                <c:pt idx="108">
                  <c:v>2.5909999999999998E-7</c:v>
                </c:pt>
                <c:pt idx="109">
                  <c:v>2.6860000000000001E-7</c:v>
                </c:pt>
                <c:pt idx="110">
                  <c:v>2.7819999999999999E-7</c:v>
                </c:pt>
                <c:pt idx="111">
                  <c:v>2.8799999999999998E-7</c:v>
                </c:pt>
                <c:pt idx="112">
                  <c:v>2.981E-7</c:v>
                </c:pt>
                <c:pt idx="113">
                  <c:v>3.0849999999999999E-7</c:v>
                </c:pt>
                <c:pt idx="114">
                  <c:v>3.1940000000000001E-7</c:v>
                </c:pt>
                <c:pt idx="115">
                  <c:v>3.3080000000000002E-7</c:v>
                </c:pt>
                <c:pt idx="116">
                  <c:v>3.4280000000000003E-7</c:v>
                </c:pt>
                <c:pt idx="117">
                  <c:v>3.5549999999999997E-7</c:v>
                </c:pt>
                <c:pt idx="118">
                  <c:v>3.6889999999999997E-7</c:v>
                </c:pt>
                <c:pt idx="119">
                  <c:v>3.8309999999999998E-7</c:v>
                </c:pt>
                <c:pt idx="120">
                  <c:v>3.981E-7</c:v>
                </c:pt>
                <c:pt idx="121">
                  <c:v>4.1399999999999997E-7</c:v>
                </c:pt>
                <c:pt idx="122">
                  <c:v>4.3080000000000002E-7</c:v>
                </c:pt>
                <c:pt idx="123">
                  <c:v>4.4859999999999998E-7</c:v>
                </c:pt>
                <c:pt idx="124">
                  <c:v>4.6740000000000002E-7</c:v>
                </c:pt>
                <c:pt idx="125">
                  <c:v>4.8719999999999997E-7</c:v>
                </c:pt>
                <c:pt idx="126">
                  <c:v>5.0790000000000004E-7</c:v>
                </c:pt>
                <c:pt idx="127">
                  <c:v>5.2959999999999998E-7</c:v>
                </c:pt>
                <c:pt idx="128">
                  <c:v>5.5219999999999998E-7</c:v>
                </c:pt>
                <c:pt idx="129">
                  <c:v>5.7569999999999995E-7</c:v>
                </c:pt>
                <c:pt idx="130">
                  <c:v>5.9999999999999997E-7</c:v>
                </c:pt>
                <c:pt idx="131">
                  <c:v>6.2509999999999995E-7</c:v>
                </c:pt>
                <c:pt idx="132">
                  <c:v>6.5079999999999998E-7</c:v>
                </c:pt>
                <c:pt idx="133">
                  <c:v>6.7719999999999995E-7</c:v>
                </c:pt>
                <c:pt idx="134">
                  <c:v>7.0399999999999995E-7</c:v>
                </c:pt>
                <c:pt idx="135">
                  <c:v>7.314E-7</c:v>
                </c:pt>
                <c:pt idx="136">
                  <c:v>7.5899999999999995E-7</c:v>
                </c:pt>
                <c:pt idx="137">
                  <c:v>7.8690000000000004E-7</c:v>
                </c:pt>
                <c:pt idx="138">
                  <c:v>8.1500000000000003E-7</c:v>
                </c:pt>
                <c:pt idx="139">
                  <c:v>8.4320000000000003E-7</c:v>
                </c:pt>
                <c:pt idx="140">
                  <c:v>8.7140000000000003E-7</c:v>
                </c:pt>
                <c:pt idx="141">
                  <c:v>8.9960000000000004E-7</c:v>
                </c:pt>
                <c:pt idx="142">
                  <c:v>9.2770000000000003E-7</c:v>
                </c:pt>
                <c:pt idx="143">
                  <c:v>9.5560000000000001E-7</c:v>
                </c:pt>
                <c:pt idx="144">
                  <c:v>9.8329999999999997E-7</c:v>
                </c:pt>
                <c:pt idx="145">
                  <c:v>1.0109999999999999E-6</c:v>
                </c:pt>
                <c:pt idx="146">
                  <c:v>1.0380000000000001E-6</c:v>
                </c:pt>
                <c:pt idx="147">
                  <c:v>1.0640000000000001E-6</c:v>
                </c:pt>
                <c:pt idx="148">
                  <c:v>1.0899999999999999E-6</c:v>
                </c:pt>
                <c:pt idx="149">
                  <c:v>1.1149999999999999E-6</c:v>
                </c:pt>
                <c:pt idx="150">
                  <c:v>1.1400000000000001E-6</c:v>
                </c:pt>
                <c:pt idx="151">
                  <c:v>1.164E-6</c:v>
                </c:pt>
                <c:pt idx="152">
                  <c:v>1.186E-6</c:v>
                </c:pt>
                <c:pt idx="153">
                  <c:v>1.209E-6</c:v>
                </c:pt>
                <c:pt idx="154">
                  <c:v>1.2300000000000001E-6</c:v>
                </c:pt>
                <c:pt idx="155">
                  <c:v>1.2500000000000001E-6</c:v>
                </c:pt>
                <c:pt idx="156">
                  <c:v>1.269E-6</c:v>
                </c:pt>
                <c:pt idx="157">
                  <c:v>1.2869999999999999E-6</c:v>
                </c:pt>
                <c:pt idx="158">
                  <c:v>1.3039999999999999E-6</c:v>
                </c:pt>
                <c:pt idx="159">
                  <c:v>1.3200000000000001E-6</c:v>
                </c:pt>
                <c:pt idx="160">
                  <c:v>1.3340000000000001E-6</c:v>
                </c:pt>
                <c:pt idx="161">
                  <c:v>1.3480000000000001E-6</c:v>
                </c:pt>
                <c:pt idx="162">
                  <c:v>1.361E-6</c:v>
                </c:pt>
                <c:pt idx="163">
                  <c:v>1.373E-6</c:v>
                </c:pt>
                <c:pt idx="164">
                  <c:v>1.384E-6</c:v>
                </c:pt>
                <c:pt idx="165">
                  <c:v>1.3939999999999999E-6</c:v>
                </c:pt>
                <c:pt idx="166">
                  <c:v>1.403E-6</c:v>
                </c:pt>
                <c:pt idx="167">
                  <c:v>1.4100000000000001E-6</c:v>
                </c:pt>
                <c:pt idx="168">
                  <c:v>1.4169999999999999E-6</c:v>
                </c:pt>
                <c:pt idx="169">
                  <c:v>1.424E-6</c:v>
                </c:pt>
                <c:pt idx="170">
                  <c:v>1.429E-6</c:v>
                </c:pt>
                <c:pt idx="171">
                  <c:v>1.4330000000000001E-6</c:v>
                </c:pt>
                <c:pt idx="172">
                  <c:v>1.4360000000000001E-6</c:v>
                </c:pt>
                <c:pt idx="173">
                  <c:v>1.4389999999999999E-6</c:v>
                </c:pt>
                <c:pt idx="174">
                  <c:v>1.4410000000000001E-6</c:v>
                </c:pt>
                <c:pt idx="175">
                  <c:v>1.4419999999999999E-6</c:v>
                </c:pt>
                <c:pt idx="176">
                  <c:v>1.4419999999999999E-6</c:v>
                </c:pt>
                <c:pt idx="177">
                  <c:v>1.4410000000000001E-6</c:v>
                </c:pt>
                <c:pt idx="178">
                  <c:v>1.44E-6</c:v>
                </c:pt>
                <c:pt idx="179">
                  <c:v>1.438E-6</c:v>
                </c:pt>
                <c:pt idx="180">
                  <c:v>1.4360000000000001E-6</c:v>
                </c:pt>
                <c:pt idx="181">
                  <c:v>1.4330000000000001E-6</c:v>
                </c:pt>
                <c:pt idx="182">
                  <c:v>1.4300000000000001E-6</c:v>
                </c:pt>
                <c:pt idx="183">
                  <c:v>1.426E-6</c:v>
                </c:pt>
                <c:pt idx="184">
                  <c:v>1.421E-6</c:v>
                </c:pt>
                <c:pt idx="185">
                  <c:v>1.4169999999999999E-6</c:v>
                </c:pt>
                <c:pt idx="186">
                  <c:v>1.412E-6</c:v>
                </c:pt>
                <c:pt idx="187">
                  <c:v>1.406E-6</c:v>
                </c:pt>
                <c:pt idx="188">
                  <c:v>1.401E-6</c:v>
                </c:pt>
                <c:pt idx="189">
                  <c:v>1.395E-6</c:v>
                </c:pt>
                <c:pt idx="190">
                  <c:v>1.3880000000000001E-6</c:v>
                </c:pt>
                <c:pt idx="191">
                  <c:v>1.3820000000000001E-6</c:v>
                </c:pt>
                <c:pt idx="192">
                  <c:v>1.375E-6</c:v>
                </c:pt>
                <c:pt idx="193">
                  <c:v>1.3680000000000001E-6</c:v>
                </c:pt>
                <c:pt idx="194">
                  <c:v>1.3599999999999999E-6</c:v>
                </c:pt>
                <c:pt idx="195">
                  <c:v>1.3510000000000001E-6</c:v>
                </c:pt>
                <c:pt idx="196">
                  <c:v>1.342E-6</c:v>
                </c:pt>
                <c:pt idx="197">
                  <c:v>1.333E-6</c:v>
                </c:pt>
                <c:pt idx="198">
                  <c:v>1.3230000000000001E-6</c:v>
                </c:pt>
                <c:pt idx="199">
                  <c:v>1.3120000000000001E-6</c:v>
                </c:pt>
                <c:pt idx="200">
                  <c:v>1.302E-6</c:v>
                </c:pt>
                <c:pt idx="201">
                  <c:v>1.2920000000000001E-6</c:v>
                </c:pt>
                <c:pt idx="202">
                  <c:v>1.282E-6</c:v>
                </c:pt>
                <c:pt idx="203">
                  <c:v>1.2729999999999999E-6</c:v>
                </c:pt>
                <c:pt idx="204">
                  <c:v>1.263E-6</c:v>
                </c:pt>
                <c:pt idx="205">
                  <c:v>1.254E-6</c:v>
                </c:pt>
                <c:pt idx="206">
                  <c:v>1.2449999999999999E-6</c:v>
                </c:pt>
                <c:pt idx="207">
                  <c:v>1.2359999999999999E-6</c:v>
                </c:pt>
                <c:pt idx="208">
                  <c:v>1.2279999999999999E-6</c:v>
                </c:pt>
                <c:pt idx="209">
                  <c:v>1.22E-6</c:v>
                </c:pt>
                <c:pt idx="210">
                  <c:v>1.2130000000000001E-6</c:v>
                </c:pt>
                <c:pt idx="211">
                  <c:v>1.207E-6</c:v>
                </c:pt>
                <c:pt idx="212">
                  <c:v>1.201E-6</c:v>
                </c:pt>
                <c:pt idx="213">
                  <c:v>1.1969999999999999E-6</c:v>
                </c:pt>
                <c:pt idx="214">
                  <c:v>1.1930000000000001E-6</c:v>
                </c:pt>
                <c:pt idx="215">
                  <c:v>1.1909999999999999E-6</c:v>
                </c:pt>
                <c:pt idx="216">
                  <c:v>1.189E-6</c:v>
                </c:pt>
                <c:pt idx="217">
                  <c:v>1.189E-6</c:v>
                </c:pt>
                <c:pt idx="218">
                  <c:v>1.189E-6</c:v>
                </c:pt>
                <c:pt idx="219">
                  <c:v>1.189E-6</c:v>
                </c:pt>
                <c:pt idx="220">
                  <c:v>1.19E-6</c:v>
                </c:pt>
                <c:pt idx="221">
                  <c:v>1.192E-6</c:v>
                </c:pt>
                <c:pt idx="222">
                  <c:v>1.1930000000000001E-6</c:v>
                </c:pt>
                <c:pt idx="223">
                  <c:v>1.1939999999999999E-6</c:v>
                </c:pt>
                <c:pt idx="224">
                  <c:v>1.195E-6</c:v>
                </c:pt>
                <c:pt idx="225">
                  <c:v>1.1960000000000001E-6</c:v>
                </c:pt>
                <c:pt idx="226">
                  <c:v>1.1960000000000001E-6</c:v>
                </c:pt>
                <c:pt idx="227">
                  <c:v>1.1960000000000001E-6</c:v>
                </c:pt>
                <c:pt idx="228">
                  <c:v>1.195E-6</c:v>
                </c:pt>
                <c:pt idx="229">
                  <c:v>1.1930000000000001E-6</c:v>
                </c:pt>
                <c:pt idx="230">
                  <c:v>1.1909999999999999E-6</c:v>
                </c:pt>
                <c:pt idx="231">
                  <c:v>1.1880000000000001E-6</c:v>
                </c:pt>
                <c:pt idx="232">
                  <c:v>1.1850000000000001E-6</c:v>
                </c:pt>
                <c:pt idx="233">
                  <c:v>1.1799999999999999E-6</c:v>
                </c:pt>
                <c:pt idx="234">
                  <c:v>1.175E-6</c:v>
                </c:pt>
                <c:pt idx="235">
                  <c:v>1.17E-6</c:v>
                </c:pt>
                <c:pt idx="236">
                  <c:v>1.1650000000000001E-6</c:v>
                </c:pt>
                <c:pt idx="237">
                  <c:v>1.159E-6</c:v>
                </c:pt>
                <c:pt idx="238">
                  <c:v>1.1540000000000001E-6</c:v>
                </c:pt>
                <c:pt idx="239">
                  <c:v>1.1489999999999999E-6</c:v>
                </c:pt>
                <c:pt idx="240">
                  <c:v>1.144E-6</c:v>
                </c:pt>
                <c:pt idx="241">
                  <c:v>1.1400000000000001E-6</c:v>
                </c:pt>
                <c:pt idx="242">
                  <c:v>1.136E-6</c:v>
                </c:pt>
                <c:pt idx="243">
                  <c:v>1.133E-6</c:v>
                </c:pt>
                <c:pt idx="244">
                  <c:v>1.13E-6</c:v>
                </c:pt>
                <c:pt idx="245">
                  <c:v>1.128E-6</c:v>
                </c:pt>
                <c:pt idx="246">
                  <c:v>1.1260000000000001E-6</c:v>
                </c:pt>
                <c:pt idx="247">
                  <c:v>1.124E-6</c:v>
                </c:pt>
                <c:pt idx="248">
                  <c:v>1.122E-6</c:v>
                </c:pt>
                <c:pt idx="249">
                  <c:v>1.1200000000000001E-6</c:v>
                </c:pt>
                <c:pt idx="250">
                  <c:v>1.1179999999999999E-6</c:v>
                </c:pt>
                <c:pt idx="251">
                  <c:v>1.116E-6</c:v>
                </c:pt>
                <c:pt idx="252">
                  <c:v>1.114E-6</c:v>
                </c:pt>
                <c:pt idx="253">
                  <c:v>1.1119999999999999E-6</c:v>
                </c:pt>
                <c:pt idx="254">
                  <c:v>1.11E-6</c:v>
                </c:pt>
                <c:pt idx="255">
                  <c:v>1.108E-6</c:v>
                </c:pt>
                <c:pt idx="256">
                  <c:v>1.1069999999999999E-6</c:v>
                </c:pt>
                <c:pt idx="257">
                  <c:v>1.105E-6</c:v>
                </c:pt>
                <c:pt idx="258">
                  <c:v>1.1039999999999999E-6</c:v>
                </c:pt>
                <c:pt idx="259">
                  <c:v>1.1030000000000001E-6</c:v>
                </c:pt>
                <c:pt idx="260">
                  <c:v>1.102E-6</c:v>
                </c:pt>
                <c:pt idx="261">
                  <c:v>1.1009999999999999E-6</c:v>
                </c:pt>
                <c:pt idx="262">
                  <c:v>1.1009999999999999E-6</c:v>
                </c:pt>
                <c:pt idx="263">
                  <c:v>1.1000000000000001E-6</c:v>
                </c:pt>
                <c:pt idx="264">
                  <c:v>1.1000000000000001E-6</c:v>
                </c:pt>
                <c:pt idx="265">
                  <c:v>1.1000000000000001E-6</c:v>
                </c:pt>
                <c:pt idx="266">
                  <c:v>1.1000000000000001E-6</c:v>
                </c:pt>
                <c:pt idx="267">
                  <c:v>1.1000000000000001E-6</c:v>
                </c:pt>
                <c:pt idx="268">
                  <c:v>1.1000000000000001E-6</c:v>
                </c:pt>
                <c:pt idx="269">
                  <c:v>1.1000000000000001E-6</c:v>
                </c:pt>
                <c:pt idx="270">
                  <c:v>1.1000000000000001E-6</c:v>
                </c:pt>
                <c:pt idx="271">
                  <c:v>1.1000000000000001E-6</c:v>
                </c:pt>
                <c:pt idx="272">
                  <c:v>1.1000000000000001E-6</c:v>
                </c:pt>
                <c:pt idx="273">
                  <c:v>1.1000000000000001E-6</c:v>
                </c:pt>
                <c:pt idx="274">
                  <c:v>1.1000000000000001E-6</c:v>
                </c:pt>
                <c:pt idx="275">
                  <c:v>1.1000000000000001E-6</c:v>
                </c:pt>
                <c:pt idx="276">
                  <c:v>1.1009999999999999E-6</c:v>
                </c:pt>
                <c:pt idx="277">
                  <c:v>1.1009999999999999E-6</c:v>
                </c:pt>
                <c:pt idx="278">
                  <c:v>1.1009999999999999E-6</c:v>
                </c:pt>
                <c:pt idx="279">
                  <c:v>1.102E-6</c:v>
                </c:pt>
                <c:pt idx="280">
                  <c:v>1.102E-6</c:v>
                </c:pt>
                <c:pt idx="281">
                  <c:v>1.102E-6</c:v>
                </c:pt>
                <c:pt idx="282">
                  <c:v>1.102E-6</c:v>
                </c:pt>
                <c:pt idx="283">
                  <c:v>1.1030000000000001E-6</c:v>
                </c:pt>
                <c:pt idx="284">
                  <c:v>1.1030000000000001E-6</c:v>
                </c:pt>
                <c:pt idx="285">
                  <c:v>1.1030000000000001E-6</c:v>
                </c:pt>
                <c:pt idx="286">
                  <c:v>1.1030000000000001E-6</c:v>
                </c:pt>
                <c:pt idx="287">
                  <c:v>1.1030000000000001E-6</c:v>
                </c:pt>
                <c:pt idx="288">
                  <c:v>1.1030000000000001E-6</c:v>
                </c:pt>
                <c:pt idx="289">
                  <c:v>1.1030000000000001E-6</c:v>
                </c:pt>
                <c:pt idx="290">
                  <c:v>1.1030000000000001E-6</c:v>
                </c:pt>
                <c:pt idx="291">
                  <c:v>1.1030000000000001E-6</c:v>
                </c:pt>
                <c:pt idx="292">
                  <c:v>1.1030000000000001E-6</c:v>
                </c:pt>
                <c:pt idx="293">
                  <c:v>1.1030000000000001E-6</c:v>
                </c:pt>
                <c:pt idx="294">
                  <c:v>1.1030000000000001E-6</c:v>
                </c:pt>
                <c:pt idx="295">
                  <c:v>1.1030000000000001E-6</c:v>
                </c:pt>
                <c:pt idx="296">
                  <c:v>1.1030000000000001E-6</c:v>
                </c:pt>
                <c:pt idx="297">
                  <c:v>1.1030000000000001E-6</c:v>
                </c:pt>
                <c:pt idx="298">
                  <c:v>1.1030000000000001E-6</c:v>
                </c:pt>
                <c:pt idx="299">
                  <c:v>1.1030000000000001E-6</c:v>
                </c:pt>
                <c:pt idx="300">
                  <c:v>1.1030000000000001E-6</c:v>
                </c:pt>
                <c:pt idx="301">
                  <c:v>1.1030000000000001E-6</c:v>
                </c:pt>
                <c:pt idx="302">
                  <c:v>1.1030000000000001E-6</c:v>
                </c:pt>
                <c:pt idx="303">
                  <c:v>1.1030000000000001E-6</c:v>
                </c:pt>
                <c:pt idx="304">
                  <c:v>1.1030000000000001E-6</c:v>
                </c:pt>
                <c:pt idx="305">
                  <c:v>1.1030000000000001E-6</c:v>
                </c:pt>
                <c:pt idx="306">
                  <c:v>1.1030000000000001E-6</c:v>
                </c:pt>
                <c:pt idx="307">
                  <c:v>1.1030000000000001E-6</c:v>
                </c:pt>
                <c:pt idx="308">
                  <c:v>1.1030000000000001E-6</c:v>
                </c:pt>
                <c:pt idx="309">
                  <c:v>1.1030000000000001E-6</c:v>
                </c:pt>
                <c:pt idx="310">
                  <c:v>1.1030000000000001E-6</c:v>
                </c:pt>
                <c:pt idx="311">
                  <c:v>1.1030000000000001E-6</c:v>
                </c:pt>
                <c:pt idx="312">
                  <c:v>1.1039999999999999E-6</c:v>
                </c:pt>
                <c:pt idx="313">
                  <c:v>1.1039999999999999E-6</c:v>
                </c:pt>
                <c:pt idx="314">
                  <c:v>1.1039999999999999E-6</c:v>
                </c:pt>
                <c:pt idx="315">
                  <c:v>1.1039999999999999E-6</c:v>
                </c:pt>
                <c:pt idx="316">
                  <c:v>1.1039999999999999E-6</c:v>
                </c:pt>
                <c:pt idx="317">
                  <c:v>1.1039999999999999E-6</c:v>
                </c:pt>
                <c:pt idx="318">
                  <c:v>1.1039999999999999E-6</c:v>
                </c:pt>
                <c:pt idx="319">
                  <c:v>1.1039999999999999E-6</c:v>
                </c:pt>
                <c:pt idx="320">
                  <c:v>1.1039999999999999E-6</c:v>
                </c:pt>
                <c:pt idx="321">
                  <c:v>1.1039999999999999E-6</c:v>
                </c:pt>
                <c:pt idx="322">
                  <c:v>1.1039999999999999E-6</c:v>
                </c:pt>
                <c:pt idx="323">
                  <c:v>1.1039999999999999E-6</c:v>
                </c:pt>
                <c:pt idx="324">
                  <c:v>1.1039999999999999E-6</c:v>
                </c:pt>
                <c:pt idx="325">
                  <c:v>1.1039999999999999E-6</c:v>
                </c:pt>
                <c:pt idx="326">
                  <c:v>1.1039999999999999E-6</c:v>
                </c:pt>
                <c:pt idx="327">
                  <c:v>1.1039999999999999E-6</c:v>
                </c:pt>
                <c:pt idx="328">
                  <c:v>1.1039999999999999E-6</c:v>
                </c:pt>
                <c:pt idx="329">
                  <c:v>1.1039999999999999E-6</c:v>
                </c:pt>
                <c:pt idx="330">
                  <c:v>1.1039999999999999E-6</c:v>
                </c:pt>
                <c:pt idx="331">
                  <c:v>1.1039999999999999E-6</c:v>
                </c:pt>
                <c:pt idx="332">
                  <c:v>1.1039999999999999E-6</c:v>
                </c:pt>
                <c:pt idx="333">
                  <c:v>1.1039999999999999E-6</c:v>
                </c:pt>
                <c:pt idx="334">
                  <c:v>1.1039999999999999E-6</c:v>
                </c:pt>
                <c:pt idx="335">
                  <c:v>1.1039999999999999E-6</c:v>
                </c:pt>
                <c:pt idx="336">
                  <c:v>1.1039999999999999E-6</c:v>
                </c:pt>
                <c:pt idx="337">
                  <c:v>1.1039999999999999E-6</c:v>
                </c:pt>
                <c:pt idx="338">
                  <c:v>1.1039999999999999E-6</c:v>
                </c:pt>
                <c:pt idx="339">
                  <c:v>1.1039999999999999E-6</c:v>
                </c:pt>
                <c:pt idx="340">
                  <c:v>1.1039999999999999E-6</c:v>
                </c:pt>
                <c:pt idx="341">
                  <c:v>1.1039999999999999E-6</c:v>
                </c:pt>
                <c:pt idx="342">
                  <c:v>1.1039999999999999E-6</c:v>
                </c:pt>
                <c:pt idx="343">
                  <c:v>1.1039999999999999E-6</c:v>
                </c:pt>
                <c:pt idx="344">
                  <c:v>1.1039999999999999E-6</c:v>
                </c:pt>
                <c:pt idx="345">
                  <c:v>1.1039999999999999E-6</c:v>
                </c:pt>
                <c:pt idx="346">
                  <c:v>1.1039999999999999E-6</c:v>
                </c:pt>
                <c:pt idx="347">
                  <c:v>1.1039999999999999E-6</c:v>
                </c:pt>
                <c:pt idx="348">
                  <c:v>1.1039999999999999E-6</c:v>
                </c:pt>
                <c:pt idx="349">
                  <c:v>1.1039999999999999E-6</c:v>
                </c:pt>
                <c:pt idx="350">
                  <c:v>1.1039999999999999E-6</c:v>
                </c:pt>
                <c:pt idx="351">
                  <c:v>1.1039999999999999E-6</c:v>
                </c:pt>
                <c:pt idx="352">
                  <c:v>1.1039999999999999E-6</c:v>
                </c:pt>
                <c:pt idx="353">
                  <c:v>1.1039999999999999E-6</c:v>
                </c:pt>
                <c:pt idx="354">
                  <c:v>1.1039999999999999E-6</c:v>
                </c:pt>
                <c:pt idx="355">
                  <c:v>1.1039999999999999E-6</c:v>
                </c:pt>
                <c:pt idx="356">
                  <c:v>1.1039999999999999E-6</c:v>
                </c:pt>
                <c:pt idx="357">
                  <c:v>1.1039999999999999E-6</c:v>
                </c:pt>
                <c:pt idx="358">
                  <c:v>1.1039999999999999E-6</c:v>
                </c:pt>
                <c:pt idx="359">
                  <c:v>1.1039999999999999E-6</c:v>
                </c:pt>
                <c:pt idx="360">
                  <c:v>1.1039999999999999E-6</c:v>
                </c:pt>
                <c:pt idx="361">
                  <c:v>1.1039999999999999E-6</c:v>
                </c:pt>
                <c:pt idx="362">
                  <c:v>1.1039999999999999E-6</c:v>
                </c:pt>
                <c:pt idx="363">
                  <c:v>1.1039999999999999E-6</c:v>
                </c:pt>
                <c:pt idx="364">
                  <c:v>1.1039999999999999E-6</c:v>
                </c:pt>
                <c:pt idx="365">
                  <c:v>1.1039999999999999E-6</c:v>
                </c:pt>
                <c:pt idx="366">
                  <c:v>1.1039999999999999E-6</c:v>
                </c:pt>
                <c:pt idx="367">
                  <c:v>1.1039999999999999E-6</c:v>
                </c:pt>
                <c:pt idx="368">
                  <c:v>1.1039999999999999E-6</c:v>
                </c:pt>
                <c:pt idx="369">
                  <c:v>1.1039999999999999E-6</c:v>
                </c:pt>
                <c:pt idx="370">
                  <c:v>1.1039999999999999E-6</c:v>
                </c:pt>
                <c:pt idx="371">
                  <c:v>1.1039999999999999E-6</c:v>
                </c:pt>
                <c:pt idx="372">
                  <c:v>1.1039999999999999E-6</c:v>
                </c:pt>
                <c:pt idx="373">
                  <c:v>1.1039999999999999E-6</c:v>
                </c:pt>
                <c:pt idx="374">
                  <c:v>1.1039999999999999E-6</c:v>
                </c:pt>
                <c:pt idx="375">
                  <c:v>1.1039999999999999E-6</c:v>
                </c:pt>
                <c:pt idx="376">
                  <c:v>1.1039999999999999E-6</c:v>
                </c:pt>
                <c:pt idx="377">
                  <c:v>1.1039999999999999E-6</c:v>
                </c:pt>
                <c:pt idx="378">
                  <c:v>1.1039999999999999E-6</c:v>
                </c:pt>
                <c:pt idx="379">
                  <c:v>1.1039999999999999E-6</c:v>
                </c:pt>
                <c:pt idx="380">
                  <c:v>1.1039999999999999E-6</c:v>
                </c:pt>
                <c:pt idx="381">
                  <c:v>1.1039999999999999E-6</c:v>
                </c:pt>
                <c:pt idx="382">
                  <c:v>1.1039999999999999E-6</c:v>
                </c:pt>
                <c:pt idx="383">
                  <c:v>1.1039999999999999E-6</c:v>
                </c:pt>
                <c:pt idx="384">
                  <c:v>1.1039999999999999E-6</c:v>
                </c:pt>
                <c:pt idx="385">
                  <c:v>1.1039999999999999E-6</c:v>
                </c:pt>
                <c:pt idx="386">
                  <c:v>1.1039999999999999E-6</c:v>
                </c:pt>
                <c:pt idx="387">
                  <c:v>1.1039999999999999E-6</c:v>
                </c:pt>
                <c:pt idx="388">
                  <c:v>1.1039999999999999E-6</c:v>
                </c:pt>
                <c:pt idx="389">
                  <c:v>1.1039999999999999E-6</c:v>
                </c:pt>
                <c:pt idx="390">
                  <c:v>1.1039999999999999E-6</c:v>
                </c:pt>
                <c:pt idx="391">
                  <c:v>1.1039999999999999E-6</c:v>
                </c:pt>
                <c:pt idx="392">
                  <c:v>1.1039999999999999E-6</c:v>
                </c:pt>
                <c:pt idx="393">
                  <c:v>1.1039999999999999E-6</c:v>
                </c:pt>
                <c:pt idx="394">
                  <c:v>1.1039999999999999E-6</c:v>
                </c:pt>
                <c:pt idx="395">
                  <c:v>1.1039999999999999E-6</c:v>
                </c:pt>
                <c:pt idx="396">
                  <c:v>1.1039999999999999E-6</c:v>
                </c:pt>
                <c:pt idx="397">
                  <c:v>1.1039999999999999E-6</c:v>
                </c:pt>
                <c:pt idx="398">
                  <c:v>1.1039999999999999E-6</c:v>
                </c:pt>
                <c:pt idx="399">
                  <c:v>1.1039999999999999E-6</c:v>
                </c:pt>
                <c:pt idx="400">
                  <c:v>1.1039999999999999E-6</c:v>
                </c:pt>
                <c:pt idx="401">
                  <c:v>1.1039999999999999E-6</c:v>
                </c:pt>
                <c:pt idx="402">
                  <c:v>1.1039999999999999E-6</c:v>
                </c:pt>
                <c:pt idx="403">
                  <c:v>1.1039999999999999E-6</c:v>
                </c:pt>
                <c:pt idx="404">
                  <c:v>1.1039999999999999E-6</c:v>
                </c:pt>
                <c:pt idx="405">
                  <c:v>1.1039999999999999E-6</c:v>
                </c:pt>
                <c:pt idx="406">
                  <c:v>1.1039999999999999E-6</c:v>
                </c:pt>
                <c:pt idx="407">
                  <c:v>1.1039999999999999E-6</c:v>
                </c:pt>
                <c:pt idx="408">
                  <c:v>1.1039999999999999E-6</c:v>
                </c:pt>
                <c:pt idx="409">
                  <c:v>1.1039999999999999E-6</c:v>
                </c:pt>
                <c:pt idx="410">
                  <c:v>1.1039999999999999E-6</c:v>
                </c:pt>
                <c:pt idx="411">
                  <c:v>1.1039999999999999E-6</c:v>
                </c:pt>
                <c:pt idx="412">
                  <c:v>1.1039999999999999E-6</c:v>
                </c:pt>
                <c:pt idx="413">
                  <c:v>1.1039999999999999E-6</c:v>
                </c:pt>
                <c:pt idx="414">
                  <c:v>1.1039999999999999E-6</c:v>
                </c:pt>
                <c:pt idx="415">
                  <c:v>1.1039999999999999E-6</c:v>
                </c:pt>
                <c:pt idx="416">
                  <c:v>1.1039999999999999E-6</c:v>
                </c:pt>
                <c:pt idx="417">
                  <c:v>1.1039999999999999E-6</c:v>
                </c:pt>
                <c:pt idx="418">
                  <c:v>1.1039999999999999E-6</c:v>
                </c:pt>
                <c:pt idx="419">
                  <c:v>1.1039999999999999E-6</c:v>
                </c:pt>
                <c:pt idx="420">
                  <c:v>1.1039999999999999E-6</c:v>
                </c:pt>
                <c:pt idx="421">
                  <c:v>1.1039999999999999E-6</c:v>
                </c:pt>
                <c:pt idx="422">
                  <c:v>1.1039999999999999E-6</c:v>
                </c:pt>
                <c:pt idx="423">
                  <c:v>1.1039999999999999E-6</c:v>
                </c:pt>
                <c:pt idx="424">
                  <c:v>1.1039999999999999E-6</c:v>
                </c:pt>
                <c:pt idx="425">
                  <c:v>1.1039999999999999E-6</c:v>
                </c:pt>
                <c:pt idx="426">
                  <c:v>1.1039999999999999E-6</c:v>
                </c:pt>
                <c:pt idx="427">
                  <c:v>1.1039999999999999E-6</c:v>
                </c:pt>
                <c:pt idx="428">
                  <c:v>1.1039999999999999E-6</c:v>
                </c:pt>
                <c:pt idx="429">
                  <c:v>1.1039999999999999E-6</c:v>
                </c:pt>
                <c:pt idx="430">
                  <c:v>1.1039999999999999E-6</c:v>
                </c:pt>
                <c:pt idx="431">
                  <c:v>1.1039999999999999E-6</c:v>
                </c:pt>
                <c:pt idx="432">
                  <c:v>1.1039999999999999E-6</c:v>
                </c:pt>
                <c:pt idx="433">
                  <c:v>1.1039999999999999E-6</c:v>
                </c:pt>
                <c:pt idx="434">
                  <c:v>1.1039999999999999E-6</c:v>
                </c:pt>
                <c:pt idx="435">
                  <c:v>1.1039999999999999E-6</c:v>
                </c:pt>
                <c:pt idx="436">
                  <c:v>1.1039999999999999E-6</c:v>
                </c:pt>
                <c:pt idx="437">
                  <c:v>1.1039999999999999E-6</c:v>
                </c:pt>
                <c:pt idx="438">
                  <c:v>1.1039999999999999E-6</c:v>
                </c:pt>
                <c:pt idx="439">
                  <c:v>1.1039999999999999E-6</c:v>
                </c:pt>
                <c:pt idx="440">
                  <c:v>1.1039999999999999E-6</c:v>
                </c:pt>
                <c:pt idx="441">
                  <c:v>1.1039999999999999E-6</c:v>
                </c:pt>
                <c:pt idx="442">
                  <c:v>1.1039999999999999E-6</c:v>
                </c:pt>
                <c:pt idx="443">
                  <c:v>1.1039999999999999E-6</c:v>
                </c:pt>
                <c:pt idx="444">
                  <c:v>1.1039999999999999E-6</c:v>
                </c:pt>
                <c:pt idx="445">
                  <c:v>1.1039999999999999E-6</c:v>
                </c:pt>
                <c:pt idx="446">
                  <c:v>1.1039999999999999E-6</c:v>
                </c:pt>
                <c:pt idx="447">
                  <c:v>1.1039999999999999E-6</c:v>
                </c:pt>
                <c:pt idx="448">
                  <c:v>1.1039999999999999E-6</c:v>
                </c:pt>
                <c:pt idx="449">
                  <c:v>1.1039999999999999E-6</c:v>
                </c:pt>
                <c:pt idx="450">
                  <c:v>1.1039999999999999E-6</c:v>
                </c:pt>
                <c:pt idx="451">
                  <c:v>1.1039999999999999E-6</c:v>
                </c:pt>
                <c:pt idx="452">
                  <c:v>1.1039999999999999E-6</c:v>
                </c:pt>
                <c:pt idx="453">
                  <c:v>1.1039999999999999E-6</c:v>
                </c:pt>
                <c:pt idx="454">
                  <c:v>1.1039999999999999E-6</c:v>
                </c:pt>
                <c:pt idx="455">
                  <c:v>1.1039999999999999E-6</c:v>
                </c:pt>
                <c:pt idx="456">
                  <c:v>1.1039999999999999E-6</c:v>
                </c:pt>
                <c:pt idx="457">
                  <c:v>1.1039999999999999E-6</c:v>
                </c:pt>
                <c:pt idx="458">
                  <c:v>1.1039999999999999E-6</c:v>
                </c:pt>
                <c:pt idx="459">
                  <c:v>1.1039999999999999E-6</c:v>
                </c:pt>
                <c:pt idx="460">
                  <c:v>1.1039999999999999E-6</c:v>
                </c:pt>
                <c:pt idx="461">
                  <c:v>1.1039999999999999E-6</c:v>
                </c:pt>
                <c:pt idx="462">
                  <c:v>1.1039999999999999E-6</c:v>
                </c:pt>
                <c:pt idx="463">
                  <c:v>1.1039999999999999E-6</c:v>
                </c:pt>
                <c:pt idx="464">
                  <c:v>1.1039999999999999E-6</c:v>
                </c:pt>
                <c:pt idx="465">
                  <c:v>1.1039999999999999E-6</c:v>
                </c:pt>
                <c:pt idx="466">
                  <c:v>1.1039999999999999E-6</c:v>
                </c:pt>
                <c:pt idx="467">
                  <c:v>1.1039999999999999E-6</c:v>
                </c:pt>
                <c:pt idx="468">
                  <c:v>1.1039999999999999E-6</c:v>
                </c:pt>
                <c:pt idx="469">
                  <c:v>1.1039999999999999E-6</c:v>
                </c:pt>
                <c:pt idx="470">
                  <c:v>1.1039999999999999E-6</c:v>
                </c:pt>
                <c:pt idx="471">
                  <c:v>1.1039999999999999E-6</c:v>
                </c:pt>
                <c:pt idx="472">
                  <c:v>1.1039999999999999E-6</c:v>
                </c:pt>
                <c:pt idx="473">
                  <c:v>1.1039999999999999E-6</c:v>
                </c:pt>
                <c:pt idx="474">
                  <c:v>1.1039999999999999E-6</c:v>
                </c:pt>
                <c:pt idx="475">
                  <c:v>1.1039999999999999E-6</c:v>
                </c:pt>
                <c:pt idx="476">
                  <c:v>1.1039999999999999E-6</c:v>
                </c:pt>
                <c:pt idx="477">
                  <c:v>1.1039999999999999E-6</c:v>
                </c:pt>
                <c:pt idx="478">
                  <c:v>1.1039999999999999E-6</c:v>
                </c:pt>
                <c:pt idx="479">
                  <c:v>1.1039999999999999E-6</c:v>
                </c:pt>
                <c:pt idx="480">
                  <c:v>1.1039999999999999E-6</c:v>
                </c:pt>
                <c:pt idx="481">
                  <c:v>1.1039999999999999E-6</c:v>
                </c:pt>
                <c:pt idx="482">
                  <c:v>1.1039999999999999E-6</c:v>
                </c:pt>
                <c:pt idx="483">
                  <c:v>1.1039999999999999E-6</c:v>
                </c:pt>
                <c:pt idx="484">
                  <c:v>1.1039999999999999E-6</c:v>
                </c:pt>
                <c:pt idx="485">
                  <c:v>1.1039999999999999E-6</c:v>
                </c:pt>
                <c:pt idx="486">
                  <c:v>1.1039999999999999E-6</c:v>
                </c:pt>
                <c:pt idx="487">
                  <c:v>1.1039999999999999E-6</c:v>
                </c:pt>
                <c:pt idx="488">
                  <c:v>1.1039999999999999E-6</c:v>
                </c:pt>
                <c:pt idx="489">
                  <c:v>1.1039999999999999E-6</c:v>
                </c:pt>
                <c:pt idx="490">
                  <c:v>1.1039999999999999E-6</c:v>
                </c:pt>
                <c:pt idx="491">
                  <c:v>1.1039999999999999E-6</c:v>
                </c:pt>
                <c:pt idx="492">
                  <c:v>1.1039999999999999E-6</c:v>
                </c:pt>
                <c:pt idx="493">
                  <c:v>1.1039999999999999E-6</c:v>
                </c:pt>
                <c:pt idx="494">
                  <c:v>1.1039999999999999E-6</c:v>
                </c:pt>
                <c:pt idx="495">
                  <c:v>1.1039999999999999E-6</c:v>
                </c:pt>
                <c:pt idx="496">
                  <c:v>1.1039999999999999E-6</c:v>
                </c:pt>
                <c:pt idx="497">
                  <c:v>1.1039999999999999E-6</c:v>
                </c:pt>
                <c:pt idx="498">
                  <c:v>1.1039999999999999E-6</c:v>
                </c:pt>
                <c:pt idx="499">
                  <c:v>1.1039999999999999E-6</c:v>
                </c:pt>
                <c:pt idx="500">
                  <c:v>1.1039999999999999E-6</c:v>
                </c:pt>
                <c:pt idx="501">
                  <c:v>1.1039999999999999E-6</c:v>
                </c:pt>
                <c:pt idx="502">
                  <c:v>1.1039999999999999E-6</c:v>
                </c:pt>
                <c:pt idx="503">
                  <c:v>1.1039999999999999E-6</c:v>
                </c:pt>
                <c:pt idx="504">
                  <c:v>1.1039999999999999E-6</c:v>
                </c:pt>
                <c:pt idx="505">
                  <c:v>1.1039999999999999E-6</c:v>
                </c:pt>
                <c:pt idx="506">
                  <c:v>1.1039999999999999E-6</c:v>
                </c:pt>
                <c:pt idx="507">
                  <c:v>1.1039999999999999E-6</c:v>
                </c:pt>
                <c:pt idx="508">
                  <c:v>1.1039999999999999E-6</c:v>
                </c:pt>
                <c:pt idx="509">
                  <c:v>1.1039999999999999E-6</c:v>
                </c:pt>
                <c:pt idx="510">
                  <c:v>1.1039999999999999E-6</c:v>
                </c:pt>
                <c:pt idx="511">
                  <c:v>1.1039999999999999E-6</c:v>
                </c:pt>
                <c:pt idx="512">
                  <c:v>1.1039999999999999E-6</c:v>
                </c:pt>
                <c:pt idx="513">
                  <c:v>1.1039999999999999E-6</c:v>
                </c:pt>
                <c:pt idx="514">
                  <c:v>1.1039999999999999E-6</c:v>
                </c:pt>
                <c:pt idx="515">
                  <c:v>1.1039999999999999E-6</c:v>
                </c:pt>
                <c:pt idx="516">
                  <c:v>1.1039999999999999E-6</c:v>
                </c:pt>
                <c:pt idx="517">
                  <c:v>1.1039999999999999E-6</c:v>
                </c:pt>
                <c:pt idx="518">
                  <c:v>1.1039999999999999E-6</c:v>
                </c:pt>
                <c:pt idx="519">
                  <c:v>1.1039999999999999E-6</c:v>
                </c:pt>
                <c:pt idx="520">
                  <c:v>1.1039999999999999E-6</c:v>
                </c:pt>
                <c:pt idx="521">
                  <c:v>1.1039999999999999E-6</c:v>
                </c:pt>
                <c:pt idx="522">
                  <c:v>1.1039999999999999E-6</c:v>
                </c:pt>
                <c:pt idx="523">
                  <c:v>1.1039999999999999E-6</c:v>
                </c:pt>
                <c:pt idx="524">
                  <c:v>1.1039999999999999E-6</c:v>
                </c:pt>
                <c:pt idx="525">
                  <c:v>1.1039999999999999E-6</c:v>
                </c:pt>
                <c:pt idx="526">
                  <c:v>1.1039999999999999E-6</c:v>
                </c:pt>
                <c:pt idx="527">
                  <c:v>1.1039999999999999E-6</c:v>
                </c:pt>
                <c:pt idx="528">
                  <c:v>1.1039999999999999E-6</c:v>
                </c:pt>
                <c:pt idx="529">
                  <c:v>1.1039999999999999E-6</c:v>
                </c:pt>
                <c:pt idx="530">
                  <c:v>1.1039999999999999E-6</c:v>
                </c:pt>
                <c:pt idx="531">
                  <c:v>1.1039999999999999E-6</c:v>
                </c:pt>
                <c:pt idx="532">
                  <c:v>1.1039999999999999E-6</c:v>
                </c:pt>
                <c:pt idx="533">
                  <c:v>1.1039999999999999E-6</c:v>
                </c:pt>
                <c:pt idx="534">
                  <c:v>1.1039999999999999E-6</c:v>
                </c:pt>
                <c:pt idx="535">
                  <c:v>1.1039999999999999E-6</c:v>
                </c:pt>
                <c:pt idx="536">
                  <c:v>1.1039999999999999E-6</c:v>
                </c:pt>
                <c:pt idx="537">
                  <c:v>1.1039999999999999E-6</c:v>
                </c:pt>
                <c:pt idx="538">
                  <c:v>1.1039999999999999E-6</c:v>
                </c:pt>
                <c:pt idx="539">
                  <c:v>1.1039999999999999E-6</c:v>
                </c:pt>
                <c:pt idx="540">
                  <c:v>1.1039999999999999E-6</c:v>
                </c:pt>
                <c:pt idx="541">
                  <c:v>1.1039999999999999E-6</c:v>
                </c:pt>
                <c:pt idx="542">
                  <c:v>1.1039999999999999E-6</c:v>
                </c:pt>
                <c:pt idx="543">
                  <c:v>1.1039999999999999E-6</c:v>
                </c:pt>
                <c:pt idx="544">
                  <c:v>1.1039999999999999E-6</c:v>
                </c:pt>
                <c:pt idx="545">
                  <c:v>1.1039999999999999E-6</c:v>
                </c:pt>
                <c:pt idx="546">
                  <c:v>1.1039999999999999E-6</c:v>
                </c:pt>
                <c:pt idx="547">
                  <c:v>1.1039999999999999E-6</c:v>
                </c:pt>
                <c:pt idx="548">
                  <c:v>1.1039999999999999E-6</c:v>
                </c:pt>
                <c:pt idx="549">
                  <c:v>1.1039999999999999E-6</c:v>
                </c:pt>
                <c:pt idx="550">
                  <c:v>1.1039999999999999E-6</c:v>
                </c:pt>
                <c:pt idx="551">
                  <c:v>1.1039999999999999E-6</c:v>
                </c:pt>
                <c:pt idx="552">
                  <c:v>1.1039999999999999E-6</c:v>
                </c:pt>
                <c:pt idx="553">
                  <c:v>1.1039999999999999E-6</c:v>
                </c:pt>
                <c:pt idx="554">
                  <c:v>1.1039999999999999E-6</c:v>
                </c:pt>
                <c:pt idx="555">
                  <c:v>1.1039999999999999E-6</c:v>
                </c:pt>
                <c:pt idx="556">
                  <c:v>1.1039999999999999E-6</c:v>
                </c:pt>
                <c:pt idx="557">
                  <c:v>1.1039999999999999E-6</c:v>
                </c:pt>
                <c:pt idx="558">
                  <c:v>1.1039999999999999E-6</c:v>
                </c:pt>
                <c:pt idx="559">
                  <c:v>1.1039999999999999E-6</c:v>
                </c:pt>
                <c:pt idx="560">
                  <c:v>1.1039999999999999E-6</c:v>
                </c:pt>
                <c:pt idx="561">
                  <c:v>1.1039999999999999E-6</c:v>
                </c:pt>
                <c:pt idx="562">
                  <c:v>1.1039999999999999E-6</c:v>
                </c:pt>
                <c:pt idx="563">
                  <c:v>1.1039999999999999E-6</c:v>
                </c:pt>
                <c:pt idx="564">
                  <c:v>1.1039999999999999E-6</c:v>
                </c:pt>
                <c:pt idx="565">
                  <c:v>1.1039999999999999E-6</c:v>
                </c:pt>
                <c:pt idx="566">
                  <c:v>1.1039999999999999E-6</c:v>
                </c:pt>
                <c:pt idx="567">
                  <c:v>1.1039999999999999E-6</c:v>
                </c:pt>
                <c:pt idx="568">
                  <c:v>1.1039999999999999E-6</c:v>
                </c:pt>
                <c:pt idx="569">
                  <c:v>1.1039999999999999E-6</c:v>
                </c:pt>
                <c:pt idx="570">
                  <c:v>1.1039999999999999E-6</c:v>
                </c:pt>
                <c:pt idx="571">
                  <c:v>1.1039999999999999E-6</c:v>
                </c:pt>
                <c:pt idx="572">
                  <c:v>1.1039999999999999E-6</c:v>
                </c:pt>
                <c:pt idx="573">
                  <c:v>1.1039999999999999E-6</c:v>
                </c:pt>
                <c:pt idx="574">
                  <c:v>1.1039999999999999E-6</c:v>
                </c:pt>
                <c:pt idx="575">
                  <c:v>1.1039999999999999E-6</c:v>
                </c:pt>
                <c:pt idx="576">
                  <c:v>1.1039999999999999E-6</c:v>
                </c:pt>
                <c:pt idx="577">
                  <c:v>1.1039999999999999E-6</c:v>
                </c:pt>
                <c:pt idx="578">
                  <c:v>1.1039999999999999E-6</c:v>
                </c:pt>
                <c:pt idx="579">
                  <c:v>1.1039999999999999E-6</c:v>
                </c:pt>
                <c:pt idx="580">
                  <c:v>1.1039999999999999E-6</c:v>
                </c:pt>
                <c:pt idx="581">
                  <c:v>1.1039999999999999E-6</c:v>
                </c:pt>
                <c:pt idx="582">
                  <c:v>1.1039999999999999E-6</c:v>
                </c:pt>
                <c:pt idx="583">
                  <c:v>1.1039999999999999E-6</c:v>
                </c:pt>
                <c:pt idx="584">
                  <c:v>1.1039999999999999E-6</c:v>
                </c:pt>
                <c:pt idx="585">
                  <c:v>1.1039999999999999E-6</c:v>
                </c:pt>
                <c:pt idx="586">
                  <c:v>1.1039999999999999E-6</c:v>
                </c:pt>
                <c:pt idx="587">
                  <c:v>1.1039999999999999E-6</c:v>
                </c:pt>
                <c:pt idx="588">
                  <c:v>1.1039999999999999E-6</c:v>
                </c:pt>
                <c:pt idx="589">
                  <c:v>1.1039999999999999E-6</c:v>
                </c:pt>
                <c:pt idx="590">
                  <c:v>1.1039999999999999E-6</c:v>
                </c:pt>
                <c:pt idx="591">
                  <c:v>1.1039999999999999E-6</c:v>
                </c:pt>
                <c:pt idx="592">
                  <c:v>1.1039999999999999E-6</c:v>
                </c:pt>
                <c:pt idx="593">
                  <c:v>1.1039999999999999E-6</c:v>
                </c:pt>
                <c:pt idx="594">
                  <c:v>1.1039999999999999E-6</c:v>
                </c:pt>
                <c:pt idx="595">
                  <c:v>1.1039999999999999E-6</c:v>
                </c:pt>
                <c:pt idx="596">
                  <c:v>1.1039999999999999E-6</c:v>
                </c:pt>
                <c:pt idx="597">
                  <c:v>1.1039999999999999E-6</c:v>
                </c:pt>
                <c:pt idx="598">
                  <c:v>1.1039999999999999E-6</c:v>
                </c:pt>
                <c:pt idx="599">
                  <c:v>1.1039999999999999E-6</c:v>
                </c:pt>
                <c:pt idx="600">
                  <c:v>1.1039999999999999E-6</c:v>
                </c:pt>
                <c:pt idx="601">
                  <c:v>1.1039999999999999E-6</c:v>
                </c:pt>
                <c:pt idx="602">
                  <c:v>1.1039999999999999E-6</c:v>
                </c:pt>
                <c:pt idx="603">
                  <c:v>1.1039999999999999E-6</c:v>
                </c:pt>
                <c:pt idx="604">
                  <c:v>1.1039999999999999E-6</c:v>
                </c:pt>
                <c:pt idx="605">
                  <c:v>1.1039999999999999E-6</c:v>
                </c:pt>
                <c:pt idx="606">
                  <c:v>1.1039999999999999E-6</c:v>
                </c:pt>
                <c:pt idx="607">
                  <c:v>1.1039999999999999E-6</c:v>
                </c:pt>
                <c:pt idx="608">
                  <c:v>1.1039999999999999E-6</c:v>
                </c:pt>
                <c:pt idx="609">
                  <c:v>1.1039999999999999E-6</c:v>
                </c:pt>
                <c:pt idx="610">
                  <c:v>1.1039999999999999E-6</c:v>
                </c:pt>
                <c:pt idx="611">
                  <c:v>1.1039999999999999E-6</c:v>
                </c:pt>
                <c:pt idx="612">
                  <c:v>1.1039999999999999E-6</c:v>
                </c:pt>
                <c:pt idx="613">
                  <c:v>1.1039999999999999E-6</c:v>
                </c:pt>
                <c:pt idx="614">
                  <c:v>1.1039999999999999E-6</c:v>
                </c:pt>
                <c:pt idx="615">
                  <c:v>1.1039999999999999E-6</c:v>
                </c:pt>
                <c:pt idx="616">
                  <c:v>1.1039999999999999E-6</c:v>
                </c:pt>
                <c:pt idx="617">
                  <c:v>1.1039999999999999E-6</c:v>
                </c:pt>
                <c:pt idx="618">
                  <c:v>1.1039999999999999E-6</c:v>
                </c:pt>
                <c:pt idx="619">
                  <c:v>1.1039999999999999E-6</c:v>
                </c:pt>
                <c:pt idx="620">
                  <c:v>1.1039999999999999E-6</c:v>
                </c:pt>
                <c:pt idx="621">
                  <c:v>1.1039999999999999E-6</c:v>
                </c:pt>
                <c:pt idx="622">
                  <c:v>1.1039999999999999E-6</c:v>
                </c:pt>
                <c:pt idx="623">
                  <c:v>1.1039999999999999E-6</c:v>
                </c:pt>
                <c:pt idx="624">
                  <c:v>1.1039999999999999E-6</c:v>
                </c:pt>
                <c:pt idx="625">
                  <c:v>1.1039999999999999E-6</c:v>
                </c:pt>
                <c:pt idx="626">
                  <c:v>1.1039999999999999E-6</c:v>
                </c:pt>
                <c:pt idx="627">
                  <c:v>1.1039999999999999E-6</c:v>
                </c:pt>
                <c:pt idx="628">
                  <c:v>1.1039999999999999E-6</c:v>
                </c:pt>
                <c:pt idx="629">
                  <c:v>1.1039999999999999E-6</c:v>
                </c:pt>
                <c:pt idx="630">
                  <c:v>1.1039999999999999E-6</c:v>
                </c:pt>
                <c:pt idx="631">
                  <c:v>1.1039999999999999E-6</c:v>
                </c:pt>
                <c:pt idx="632">
                  <c:v>1.1039999999999999E-6</c:v>
                </c:pt>
                <c:pt idx="633">
                  <c:v>1.1039999999999999E-6</c:v>
                </c:pt>
                <c:pt idx="634">
                  <c:v>1.1039999999999999E-6</c:v>
                </c:pt>
                <c:pt idx="635">
                  <c:v>1.1039999999999999E-6</c:v>
                </c:pt>
                <c:pt idx="636">
                  <c:v>1.1039999999999999E-6</c:v>
                </c:pt>
                <c:pt idx="637">
                  <c:v>1.1039999999999999E-6</c:v>
                </c:pt>
                <c:pt idx="638">
                  <c:v>1.1039999999999999E-6</c:v>
                </c:pt>
                <c:pt idx="639">
                  <c:v>1.1039999999999999E-6</c:v>
                </c:pt>
                <c:pt idx="640">
                  <c:v>1.1039999999999999E-6</c:v>
                </c:pt>
                <c:pt idx="641">
                  <c:v>1.1039999999999999E-6</c:v>
                </c:pt>
                <c:pt idx="642">
                  <c:v>1.1039999999999999E-6</c:v>
                </c:pt>
                <c:pt idx="643">
                  <c:v>1.1039999999999999E-6</c:v>
                </c:pt>
                <c:pt idx="644">
                  <c:v>1.1039999999999999E-6</c:v>
                </c:pt>
                <c:pt idx="645">
                  <c:v>1.1039999999999999E-6</c:v>
                </c:pt>
                <c:pt idx="646">
                  <c:v>1.1039999999999999E-6</c:v>
                </c:pt>
                <c:pt idx="647">
                  <c:v>1.1039999999999999E-6</c:v>
                </c:pt>
                <c:pt idx="648">
                  <c:v>1.1039999999999999E-6</c:v>
                </c:pt>
                <c:pt idx="649">
                  <c:v>1.1039999999999999E-6</c:v>
                </c:pt>
                <c:pt idx="650">
                  <c:v>1.1039999999999999E-6</c:v>
                </c:pt>
                <c:pt idx="651">
                  <c:v>1.1039999999999999E-6</c:v>
                </c:pt>
                <c:pt idx="652">
                  <c:v>1.1039999999999999E-6</c:v>
                </c:pt>
                <c:pt idx="653">
                  <c:v>1.1039999999999999E-6</c:v>
                </c:pt>
                <c:pt idx="654">
                  <c:v>1.1039999999999999E-6</c:v>
                </c:pt>
                <c:pt idx="655">
                  <c:v>1.1039999999999999E-6</c:v>
                </c:pt>
                <c:pt idx="656">
                  <c:v>1.1039999999999999E-6</c:v>
                </c:pt>
                <c:pt idx="657">
                  <c:v>1.1039999999999999E-6</c:v>
                </c:pt>
                <c:pt idx="658">
                  <c:v>1.1039999999999999E-6</c:v>
                </c:pt>
                <c:pt idx="659">
                  <c:v>1.1039999999999999E-6</c:v>
                </c:pt>
                <c:pt idx="660">
                  <c:v>1.1039999999999999E-6</c:v>
                </c:pt>
                <c:pt idx="661">
                  <c:v>1.1039999999999999E-6</c:v>
                </c:pt>
                <c:pt idx="662">
                  <c:v>1.1039999999999999E-6</c:v>
                </c:pt>
                <c:pt idx="663">
                  <c:v>1.1039999999999999E-6</c:v>
                </c:pt>
                <c:pt idx="664">
                  <c:v>1.1039999999999999E-6</c:v>
                </c:pt>
                <c:pt idx="665">
                  <c:v>1.1039999999999999E-6</c:v>
                </c:pt>
                <c:pt idx="666">
                  <c:v>1.1039999999999999E-6</c:v>
                </c:pt>
                <c:pt idx="667">
                  <c:v>1.1039999999999999E-6</c:v>
                </c:pt>
                <c:pt idx="668">
                  <c:v>1.1039999999999999E-6</c:v>
                </c:pt>
                <c:pt idx="669">
                  <c:v>1.1039999999999999E-6</c:v>
                </c:pt>
                <c:pt idx="670">
                  <c:v>1.1039999999999999E-6</c:v>
                </c:pt>
                <c:pt idx="671">
                  <c:v>1.1039999999999999E-6</c:v>
                </c:pt>
                <c:pt idx="672">
                  <c:v>1.1039999999999999E-6</c:v>
                </c:pt>
                <c:pt idx="673">
                  <c:v>1.1039999999999999E-6</c:v>
                </c:pt>
                <c:pt idx="674">
                  <c:v>1.1039999999999999E-6</c:v>
                </c:pt>
                <c:pt idx="675">
                  <c:v>1.1039999999999999E-6</c:v>
                </c:pt>
                <c:pt idx="676">
                  <c:v>1.1039999999999999E-6</c:v>
                </c:pt>
                <c:pt idx="677">
                  <c:v>1.1039999999999999E-6</c:v>
                </c:pt>
                <c:pt idx="678">
                  <c:v>1.1039999999999999E-6</c:v>
                </c:pt>
                <c:pt idx="679">
                  <c:v>1.1039999999999999E-6</c:v>
                </c:pt>
                <c:pt idx="680">
                  <c:v>1.1039999999999999E-6</c:v>
                </c:pt>
                <c:pt idx="681">
                  <c:v>1.1039999999999999E-6</c:v>
                </c:pt>
                <c:pt idx="682">
                  <c:v>1.1039999999999999E-6</c:v>
                </c:pt>
                <c:pt idx="683">
                  <c:v>1.1039999999999999E-6</c:v>
                </c:pt>
                <c:pt idx="684">
                  <c:v>1.1039999999999999E-6</c:v>
                </c:pt>
                <c:pt idx="685">
                  <c:v>1.1039999999999999E-6</c:v>
                </c:pt>
                <c:pt idx="686">
                  <c:v>1.1039999999999999E-6</c:v>
                </c:pt>
                <c:pt idx="687">
                  <c:v>1.1039999999999999E-6</c:v>
                </c:pt>
                <c:pt idx="688">
                  <c:v>1.1039999999999999E-6</c:v>
                </c:pt>
                <c:pt idx="689">
                  <c:v>1.1039999999999999E-6</c:v>
                </c:pt>
                <c:pt idx="690">
                  <c:v>1.1039999999999999E-6</c:v>
                </c:pt>
                <c:pt idx="691">
                  <c:v>1.1039999999999999E-6</c:v>
                </c:pt>
                <c:pt idx="692">
                  <c:v>1.1039999999999999E-6</c:v>
                </c:pt>
                <c:pt idx="693">
                  <c:v>1.1039999999999999E-6</c:v>
                </c:pt>
                <c:pt idx="694">
                  <c:v>1.1039999999999999E-6</c:v>
                </c:pt>
                <c:pt idx="695">
                  <c:v>1.1039999999999999E-6</c:v>
                </c:pt>
                <c:pt idx="696">
                  <c:v>1.1039999999999999E-6</c:v>
                </c:pt>
                <c:pt idx="697">
                  <c:v>1.1039999999999999E-6</c:v>
                </c:pt>
                <c:pt idx="698">
                  <c:v>1.1039999999999999E-6</c:v>
                </c:pt>
                <c:pt idx="699">
                  <c:v>1.1039999999999999E-6</c:v>
                </c:pt>
                <c:pt idx="700">
                  <c:v>1.1039999999999999E-6</c:v>
                </c:pt>
                <c:pt idx="701">
                  <c:v>1.1039999999999999E-6</c:v>
                </c:pt>
                <c:pt idx="702">
                  <c:v>1.1039999999999999E-6</c:v>
                </c:pt>
                <c:pt idx="703">
                  <c:v>1.1039999999999999E-6</c:v>
                </c:pt>
                <c:pt idx="704">
                  <c:v>1.1039999999999999E-6</c:v>
                </c:pt>
                <c:pt idx="705">
                  <c:v>1.1039999999999999E-6</c:v>
                </c:pt>
                <c:pt idx="706">
                  <c:v>1.1039999999999999E-6</c:v>
                </c:pt>
                <c:pt idx="707">
                  <c:v>1.1039999999999999E-6</c:v>
                </c:pt>
                <c:pt idx="708">
                  <c:v>1.1039999999999999E-6</c:v>
                </c:pt>
                <c:pt idx="709">
                  <c:v>1.1039999999999999E-6</c:v>
                </c:pt>
                <c:pt idx="710">
                  <c:v>1.1039999999999999E-6</c:v>
                </c:pt>
                <c:pt idx="711">
                  <c:v>1.1039999999999999E-6</c:v>
                </c:pt>
                <c:pt idx="712">
                  <c:v>1.1039999999999999E-6</c:v>
                </c:pt>
                <c:pt idx="713">
                  <c:v>1.1039999999999999E-6</c:v>
                </c:pt>
                <c:pt idx="714">
                  <c:v>1.1039999999999999E-6</c:v>
                </c:pt>
                <c:pt idx="715">
                  <c:v>1.1039999999999999E-6</c:v>
                </c:pt>
                <c:pt idx="716">
                  <c:v>1.1039999999999999E-6</c:v>
                </c:pt>
                <c:pt idx="717">
                  <c:v>1.1039999999999999E-6</c:v>
                </c:pt>
                <c:pt idx="718">
                  <c:v>1.1039999999999999E-6</c:v>
                </c:pt>
                <c:pt idx="719">
                  <c:v>1.1039999999999999E-6</c:v>
                </c:pt>
                <c:pt idx="720">
                  <c:v>1.1039999999999999E-6</c:v>
                </c:pt>
                <c:pt idx="721">
                  <c:v>1.1039999999999999E-6</c:v>
                </c:pt>
                <c:pt idx="722">
                  <c:v>1.1039999999999999E-6</c:v>
                </c:pt>
                <c:pt idx="723">
                  <c:v>1.1039999999999999E-6</c:v>
                </c:pt>
                <c:pt idx="724">
                  <c:v>1.1039999999999999E-6</c:v>
                </c:pt>
                <c:pt idx="725">
                  <c:v>1.1039999999999999E-6</c:v>
                </c:pt>
                <c:pt idx="726">
                  <c:v>1.1039999999999999E-6</c:v>
                </c:pt>
                <c:pt idx="727">
                  <c:v>1.1039999999999999E-6</c:v>
                </c:pt>
                <c:pt idx="728">
                  <c:v>1.1039999999999999E-6</c:v>
                </c:pt>
                <c:pt idx="729">
                  <c:v>1.1039999999999999E-6</c:v>
                </c:pt>
                <c:pt idx="730">
                  <c:v>1.1039999999999999E-6</c:v>
                </c:pt>
                <c:pt idx="731">
                  <c:v>1.1039999999999999E-6</c:v>
                </c:pt>
                <c:pt idx="732">
                  <c:v>1.1039999999999999E-6</c:v>
                </c:pt>
                <c:pt idx="733">
                  <c:v>1.1039999999999999E-6</c:v>
                </c:pt>
                <c:pt idx="734">
                  <c:v>1.1039999999999999E-6</c:v>
                </c:pt>
                <c:pt idx="735">
                  <c:v>1.1039999999999999E-6</c:v>
                </c:pt>
                <c:pt idx="736">
                  <c:v>1.1039999999999999E-6</c:v>
                </c:pt>
                <c:pt idx="737">
                  <c:v>1.1039999999999999E-6</c:v>
                </c:pt>
                <c:pt idx="738">
                  <c:v>1.1039999999999999E-6</c:v>
                </c:pt>
                <c:pt idx="739">
                  <c:v>1.1039999999999999E-6</c:v>
                </c:pt>
                <c:pt idx="740">
                  <c:v>1.1039999999999999E-6</c:v>
                </c:pt>
                <c:pt idx="741">
                  <c:v>1.1039999999999999E-6</c:v>
                </c:pt>
                <c:pt idx="742">
                  <c:v>1.1039999999999999E-6</c:v>
                </c:pt>
                <c:pt idx="743">
                  <c:v>1.1039999999999999E-6</c:v>
                </c:pt>
                <c:pt idx="744">
                  <c:v>1.1039999999999999E-6</c:v>
                </c:pt>
                <c:pt idx="745">
                  <c:v>1.1039999999999999E-6</c:v>
                </c:pt>
                <c:pt idx="746">
                  <c:v>1.1039999999999999E-6</c:v>
                </c:pt>
                <c:pt idx="747">
                  <c:v>1.1039999999999999E-6</c:v>
                </c:pt>
                <c:pt idx="748">
                  <c:v>1.1039999999999999E-6</c:v>
                </c:pt>
                <c:pt idx="749">
                  <c:v>1.1039999999999999E-6</c:v>
                </c:pt>
                <c:pt idx="750">
                  <c:v>1.1039999999999999E-6</c:v>
                </c:pt>
                <c:pt idx="751">
                  <c:v>1.1039999999999999E-6</c:v>
                </c:pt>
                <c:pt idx="752">
                  <c:v>1.1039999999999999E-6</c:v>
                </c:pt>
                <c:pt idx="753">
                  <c:v>1.1039999999999999E-6</c:v>
                </c:pt>
                <c:pt idx="754">
                  <c:v>1.1039999999999999E-6</c:v>
                </c:pt>
                <c:pt idx="755">
                  <c:v>1.1039999999999999E-6</c:v>
                </c:pt>
                <c:pt idx="756">
                  <c:v>1.1039999999999999E-6</c:v>
                </c:pt>
                <c:pt idx="757">
                  <c:v>1.1039999999999999E-6</c:v>
                </c:pt>
                <c:pt idx="758">
                  <c:v>1.1039999999999999E-6</c:v>
                </c:pt>
                <c:pt idx="759">
                  <c:v>1.1039999999999999E-6</c:v>
                </c:pt>
                <c:pt idx="760">
                  <c:v>1.1039999999999999E-6</c:v>
                </c:pt>
                <c:pt idx="761">
                  <c:v>1.1039999999999999E-6</c:v>
                </c:pt>
                <c:pt idx="762">
                  <c:v>1.1039999999999999E-6</c:v>
                </c:pt>
                <c:pt idx="763">
                  <c:v>1.1039999999999999E-6</c:v>
                </c:pt>
                <c:pt idx="764">
                  <c:v>1.1039999999999999E-6</c:v>
                </c:pt>
                <c:pt idx="765">
                  <c:v>1.1039999999999999E-6</c:v>
                </c:pt>
                <c:pt idx="766">
                  <c:v>1.1039999999999999E-6</c:v>
                </c:pt>
                <c:pt idx="767">
                  <c:v>1.1039999999999999E-6</c:v>
                </c:pt>
                <c:pt idx="768">
                  <c:v>1.1039999999999999E-6</c:v>
                </c:pt>
                <c:pt idx="769">
                  <c:v>1.1039999999999999E-6</c:v>
                </c:pt>
                <c:pt idx="770">
                  <c:v>1.1039999999999999E-6</c:v>
                </c:pt>
                <c:pt idx="771">
                  <c:v>1.1039999999999999E-6</c:v>
                </c:pt>
                <c:pt idx="772">
                  <c:v>1.1039999999999999E-6</c:v>
                </c:pt>
                <c:pt idx="773">
                  <c:v>1.1039999999999999E-6</c:v>
                </c:pt>
                <c:pt idx="774">
                  <c:v>1.1039999999999999E-6</c:v>
                </c:pt>
                <c:pt idx="775">
                  <c:v>1.1039999999999999E-6</c:v>
                </c:pt>
                <c:pt idx="776">
                  <c:v>1.1039999999999999E-6</c:v>
                </c:pt>
                <c:pt idx="777">
                  <c:v>1.1039999999999999E-6</c:v>
                </c:pt>
                <c:pt idx="778">
                  <c:v>1.1039999999999999E-6</c:v>
                </c:pt>
                <c:pt idx="779">
                  <c:v>1.1039999999999999E-6</c:v>
                </c:pt>
                <c:pt idx="780">
                  <c:v>1.1039999999999999E-6</c:v>
                </c:pt>
                <c:pt idx="781">
                  <c:v>1.1039999999999999E-6</c:v>
                </c:pt>
                <c:pt idx="782">
                  <c:v>1.1039999999999999E-6</c:v>
                </c:pt>
                <c:pt idx="783">
                  <c:v>1.1039999999999999E-6</c:v>
                </c:pt>
                <c:pt idx="784">
                  <c:v>1.1039999999999999E-6</c:v>
                </c:pt>
                <c:pt idx="785">
                  <c:v>1.1039999999999999E-6</c:v>
                </c:pt>
                <c:pt idx="786">
                  <c:v>1.1039999999999999E-6</c:v>
                </c:pt>
                <c:pt idx="787">
                  <c:v>1.1039999999999999E-6</c:v>
                </c:pt>
                <c:pt idx="788">
                  <c:v>1.1039999999999999E-6</c:v>
                </c:pt>
                <c:pt idx="789">
                  <c:v>1.1039999999999999E-6</c:v>
                </c:pt>
                <c:pt idx="790">
                  <c:v>1.1039999999999999E-6</c:v>
                </c:pt>
                <c:pt idx="791">
                  <c:v>1.1039999999999999E-6</c:v>
                </c:pt>
                <c:pt idx="792">
                  <c:v>1.1039999999999999E-6</c:v>
                </c:pt>
                <c:pt idx="793">
                  <c:v>1.1039999999999999E-6</c:v>
                </c:pt>
                <c:pt idx="794">
                  <c:v>1.1039999999999999E-6</c:v>
                </c:pt>
                <c:pt idx="795">
                  <c:v>1.1039999999999999E-6</c:v>
                </c:pt>
                <c:pt idx="796">
                  <c:v>1.1039999999999999E-6</c:v>
                </c:pt>
                <c:pt idx="797">
                  <c:v>1.1039999999999999E-6</c:v>
                </c:pt>
                <c:pt idx="798">
                  <c:v>1.1039999999999999E-6</c:v>
                </c:pt>
                <c:pt idx="799">
                  <c:v>1.1039999999999999E-6</c:v>
                </c:pt>
                <c:pt idx="800">
                  <c:v>1.1039999999999999E-6</c:v>
                </c:pt>
                <c:pt idx="801">
                  <c:v>1.1039999999999999E-6</c:v>
                </c:pt>
                <c:pt idx="802">
                  <c:v>1.1039999999999999E-6</c:v>
                </c:pt>
                <c:pt idx="803">
                  <c:v>1.1039999999999999E-6</c:v>
                </c:pt>
                <c:pt idx="804">
                  <c:v>1.1039999999999999E-6</c:v>
                </c:pt>
                <c:pt idx="805">
                  <c:v>1.1039999999999999E-6</c:v>
                </c:pt>
                <c:pt idx="806">
                  <c:v>1.1039999999999999E-6</c:v>
                </c:pt>
                <c:pt idx="807">
                  <c:v>1.1039999999999999E-6</c:v>
                </c:pt>
                <c:pt idx="808">
                  <c:v>1.1039999999999999E-6</c:v>
                </c:pt>
                <c:pt idx="809">
                  <c:v>1.1039999999999999E-6</c:v>
                </c:pt>
                <c:pt idx="810">
                  <c:v>1.1039999999999999E-6</c:v>
                </c:pt>
                <c:pt idx="811">
                  <c:v>1.1039999999999999E-6</c:v>
                </c:pt>
                <c:pt idx="812">
                  <c:v>1.1039999999999999E-6</c:v>
                </c:pt>
                <c:pt idx="813">
                  <c:v>1.1039999999999999E-6</c:v>
                </c:pt>
                <c:pt idx="814">
                  <c:v>1.1039999999999999E-6</c:v>
                </c:pt>
                <c:pt idx="815">
                  <c:v>1.1039999999999999E-6</c:v>
                </c:pt>
                <c:pt idx="816">
                  <c:v>1.1039999999999999E-6</c:v>
                </c:pt>
                <c:pt idx="817">
                  <c:v>1.1039999999999999E-6</c:v>
                </c:pt>
                <c:pt idx="818">
                  <c:v>1.1039999999999999E-6</c:v>
                </c:pt>
                <c:pt idx="819">
                  <c:v>1.1039999999999999E-6</c:v>
                </c:pt>
                <c:pt idx="820">
                  <c:v>1.1039999999999999E-6</c:v>
                </c:pt>
                <c:pt idx="821">
                  <c:v>1.1039999999999999E-6</c:v>
                </c:pt>
                <c:pt idx="822">
                  <c:v>1.1039999999999999E-6</c:v>
                </c:pt>
                <c:pt idx="823">
                  <c:v>1.1039999999999999E-6</c:v>
                </c:pt>
                <c:pt idx="824">
                  <c:v>1.1039999999999999E-6</c:v>
                </c:pt>
                <c:pt idx="825">
                  <c:v>1.1039999999999999E-6</c:v>
                </c:pt>
                <c:pt idx="826">
                  <c:v>1.1039999999999999E-6</c:v>
                </c:pt>
                <c:pt idx="827">
                  <c:v>1.1039999999999999E-6</c:v>
                </c:pt>
                <c:pt idx="828">
                  <c:v>1.1039999999999999E-6</c:v>
                </c:pt>
                <c:pt idx="829">
                  <c:v>1.1039999999999999E-6</c:v>
                </c:pt>
                <c:pt idx="830">
                  <c:v>1.1039999999999999E-6</c:v>
                </c:pt>
                <c:pt idx="831">
                  <c:v>1.1039999999999999E-6</c:v>
                </c:pt>
                <c:pt idx="832">
                  <c:v>1.1039999999999999E-6</c:v>
                </c:pt>
                <c:pt idx="833">
                  <c:v>1.1039999999999999E-6</c:v>
                </c:pt>
                <c:pt idx="834">
                  <c:v>1.1039999999999999E-6</c:v>
                </c:pt>
                <c:pt idx="835">
                  <c:v>1.1039999999999999E-6</c:v>
                </c:pt>
                <c:pt idx="836">
                  <c:v>1.1039999999999999E-6</c:v>
                </c:pt>
                <c:pt idx="837">
                  <c:v>1.1039999999999999E-6</c:v>
                </c:pt>
                <c:pt idx="838">
                  <c:v>1.1039999999999999E-6</c:v>
                </c:pt>
                <c:pt idx="839">
                  <c:v>1.1039999999999999E-6</c:v>
                </c:pt>
                <c:pt idx="840">
                  <c:v>1.1039999999999999E-6</c:v>
                </c:pt>
                <c:pt idx="841">
                  <c:v>1.1039999999999999E-6</c:v>
                </c:pt>
                <c:pt idx="842">
                  <c:v>1.1039999999999999E-6</c:v>
                </c:pt>
                <c:pt idx="843">
                  <c:v>1.1039999999999999E-6</c:v>
                </c:pt>
                <c:pt idx="844">
                  <c:v>1.1039999999999999E-6</c:v>
                </c:pt>
                <c:pt idx="845">
                  <c:v>1.1039999999999999E-6</c:v>
                </c:pt>
                <c:pt idx="846">
                  <c:v>1.1039999999999999E-6</c:v>
                </c:pt>
                <c:pt idx="847">
                  <c:v>1.1039999999999999E-6</c:v>
                </c:pt>
                <c:pt idx="848">
                  <c:v>1.1039999999999999E-6</c:v>
                </c:pt>
                <c:pt idx="849">
                  <c:v>1.1039999999999999E-6</c:v>
                </c:pt>
                <c:pt idx="850">
                  <c:v>1.1039999999999999E-6</c:v>
                </c:pt>
                <c:pt idx="851">
                  <c:v>1.1039999999999999E-6</c:v>
                </c:pt>
                <c:pt idx="852">
                  <c:v>1.1039999999999999E-6</c:v>
                </c:pt>
                <c:pt idx="853">
                  <c:v>1.1039999999999999E-6</c:v>
                </c:pt>
                <c:pt idx="854">
                  <c:v>1.1039999999999999E-6</c:v>
                </c:pt>
                <c:pt idx="855">
                  <c:v>1.1039999999999999E-6</c:v>
                </c:pt>
                <c:pt idx="856">
                  <c:v>1.1039999999999999E-6</c:v>
                </c:pt>
                <c:pt idx="857">
                  <c:v>1.1039999999999999E-6</c:v>
                </c:pt>
                <c:pt idx="858">
                  <c:v>1.1039999999999999E-6</c:v>
                </c:pt>
                <c:pt idx="859">
                  <c:v>1.1039999999999999E-6</c:v>
                </c:pt>
                <c:pt idx="860">
                  <c:v>1.1039999999999999E-6</c:v>
                </c:pt>
                <c:pt idx="861">
                  <c:v>1.1039999999999999E-6</c:v>
                </c:pt>
                <c:pt idx="862">
                  <c:v>1.1039999999999999E-6</c:v>
                </c:pt>
                <c:pt idx="863">
                  <c:v>1.1039999999999999E-6</c:v>
                </c:pt>
                <c:pt idx="864">
                  <c:v>1.1039999999999999E-6</c:v>
                </c:pt>
                <c:pt idx="865">
                  <c:v>1.1039999999999999E-6</c:v>
                </c:pt>
                <c:pt idx="866">
                  <c:v>1.1039999999999999E-6</c:v>
                </c:pt>
                <c:pt idx="867">
                  <c:v>1.1039999999999999E-6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736-434E-8E25-772B5A6996F1}"/>
            </c:ext>
          </c:extLst>
        </c:ser>
        <c:ser>
          <c:idx val="3"/>
          <c:order val="2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9.654E-9</c:v>
                </c:pt>
                <c:pt idx="2">
                  <c:v>1.6470000000000001E-8</c:v>
                </c:pt>
                <c:pt idx="3">
                  <c:v>2.3890000000000001E-8</c:v>
                </c:pt>
                <c:pt idx="4">
                  <c:v>3.1499999999999998E-8</c:v>
                </c:pt>
                <c:pt idx="5">
                  <c:v>3.9190000000000002E-8</c:v>
                </c:pt>
                <c:pt idx="6">
                  <c:v>4.6940000000000002E-8</c:v>
                </c:pt>
                <c:pt idx="7">
                  <c:v>5.4730000000000001E-8</c:v>
                </c:pt>
                <c:pt idx="8">
                  <c:v>6.2550000000000001E-8</c:v>
                </c:pt>
                <c:pt idx="9">
                  <c:v>7.0399999999999995E-8</c:v>
                </c:pt>
                <c:pt idx="10">
                  <c:v>7.8279999999999997E-8</c:v>
                </c:pt>
                <c:pt idx="11">
                  <c:v>8.6169999999999997E-8</c:v>
                </c:pt>
                <c:pt idx="12">
                  <c:v>9.4069999999999995E-8</c:v>
                </c:pt>
                <c:pt idx="13">
                  <c:v>1.02E-7</c:v>
                </c:pt>
                <c:pt idx="14">
                  <c:v>1.099E-7</c:v>
                </c:pt>
                <c:pt idx="15">
                  <c:v>1.178E-7</c:v>
                </c:pt>
                <c:pt idx="16">
                  <c:v>1.2569999999999999E-7</c:v>
                </c:pt>
                <c:pt idx="17">
                  <c:v>1.3360000000000001E-7</c:v>
                </c:pt>
                <c:pt idx="18">
                  <c:v>1.4149999999999999E-7</c:v>
                </c:pt>
                <c:pt idx="19">
                  <c:v>1.494E-7</c:v>
                </c:pt>
                <c:pt idx="20">
                  <c:v>1.5730000000000001E-7</c:v>
                </c:pt>
                <c:pt idx="21">
                  <c:v>1.652E-7</c:v>
                </c:pt>
                <c:pt idx="22">
                  <c:v>1.73E-7</c:v>
                </c:pt>
                <c:pt idx="23">
                  <c:v>1.8090000000000001E-7</c:v>
                </c:pt>
                <c:pt idx="24">
                  <c:v>1.888E-7</c:v>
                </c:pt>
                <c:pt idx="25">
                  <c:v>1.9670000000000001E-7</c:v>
                </c:pt>
                <c:pt idx="26">
                  <c:v>2.0459999999999999E-7</c:v>
                </c:pt>
                <c:pt idx="27">
                  <c:v>2.1260000000000001E-7</c:v>
                </c:pt>
                <c:pt idx="28">
                  <c:v>2.2070000000000001E-7</c:v>
                </c:pt>
                <c:pt idx="29">
                  <c:v>2.2880000000000001E-7</c:v>
                </c:pt>
                <c:pt idx="30">
                  <c:v>2.371E-7</c:v>
                </c:pt>
                <c:pt idx="31">
                  <c:v>2.4550000000000002E-7</c:v>
                </c:pt>
                <c:pt idx="32">
                  <c:v>2.5419999999999999E-7</c:v>
                </c:pt>
                <c:pt idx="33">
                  <c:v>2.6300000000000001E-7</c:v>
                </c:pt>
                <c:pt idx="34">
                  <c:v>2.72E-7</c:v>
                </c:pt>
                <c:pt idx="35">
                  <c:v>2.8130000000000001E-7</c:v>
                </c:pt>
                <c:pt idx="36">
                  <c:v>2.9089999999999999E-7</c:v>
                </c:pt>
                <c:pt idx="37">
                  <c:v>3.0079999999999999E-7</c:v>
                </c:pt>
                <c:pt idx="38">
                  <c:v>3.1100000000000002E-7</c:v>
                </c:pt>
                <c:pt idx="39">
                  <c:v>3.2150000000000001E-7</c:v>
                </c:pt>
                <c:pt idx="40">
                  <c:v>3.3249999999999999E-7</c:v>
                </c:pt>
                <c:pt idx="41">
                  <c:v>3.4379999999999999E-7</c:v>
                </c:pt>
                <c:pt idx="42">
                  <c:v>3.5549999999999997E-7</c:v>
                </c:pt>
                <c:pt idx="43">
                  <c:v>3.6759999999999998E-7</c:v>
                </c:pt>
                <c:pt idx="44">
                  <c:v>3.8010000000000002E-7</c:v>
                </c:pt>
                <c:pt idx="45">
                  <c:v>3.9309999999999999E-7</c:v>
                </c:pt>
                <c:pt idx="46">
                  <c:v>4.0649999999999999E-7</c:v>
                </c:pt>
                <c:pt idx="47">
                  <c:v>4.2030000000000002E-7</c:v>
                </c:pt>
                <c:pt idx="48">
                  <c:v>4.3459999999999999E-7</c:v>
                </c:pt>
                <c:pt idx="49">
                  <c:v>4.4929999999999998E-7</c:v>
                </c:pt>
                <c:pt idx="50">
                  <c:v>4.643E-7</c:v>
                </c:pt>
                <c:pt idx="51">
                  <c:v>4.7970000000000004E-7</c:v>
                </c:pt>
                <c:pt idx="52">
                  <c:v>4.9549999999999996E-7</c:v>
                </c:pt>
                <c:pt idx="53">
                  <c:v>5.116E-7</c:v>
                </c:pt>
                <c:pt idx="54">
                  <c:v>5.2789999999999996E-7</c:v>
                </c:pt>
                <c:pt idx="55">
                  <c:v>5.4440000000000003E-7</c:v>
                </c:pt>
                <c:pt idx="56">
                  <c:v>5.6100000000000001E-7</c:v>
                </c:pt>
                <c:pt idx="57">
                  <c:v>5.778E-7</c:v>
                </c:pt>
                <c:pt idx="58">
                  <c:v>5.9449999999999998E-7</c:v>
                </c:pt>
                <c:pt idx="59">
                  <c:v>6.1129999999999997E-7</c:v>
                </c:pt>
                <c:pt idx="60">
                  <c:v>6.2789999999999995E-7</c:v>
                </c:pt>
                <c:pt idx="61">
                  <c:v>6.4450000000000003E-7</c:v>
                </c:pt>
                <c:pt idx="62">
                  <c:v>6.609E-7</c:v>
                </c:pt>
                <c:pt idx="63">
                  <c:v>6.7710000000000005E-7</c:v>
                </c:pt>
                <c:pt idx="64">
                  <c:v>6.9319999999999999E-7</c:v>
                </c:pt>
                <c:pt idx="65">
                  <c:v>7.0900000000000001E-7</c:v>
                </c:pt>
                <c:pt idx="66">
                  <c:v>7.2470000000000002E-7</c:v>
                </c:pt>
                <c:pt idx="67">
                  <c:v>7.4000000000000001E-7</c:v>
                </c:pt>
                <c:pt idx="68">
                  <c:v>7.5509999999999998E-7</c:v>
                </c:pt>
                <c:pt idx="69">
                  <c:v>7.6970000000000002E-7</c:v>
                </c:pt>
                <c:pt idx="70">
                  <c:v>7.8400000000000003E-7</c:v>
                </c:pt>
                <c:pt idx="71">
                  <c:v>7.9790000000000002E-7</c:v>
                </c:pt>
                <c:pt idx="72">
                  <c:v>8.1119999999999996E-7</c:v>
                </c:pt>
                <c:pt idx="73">
                  <c:v>8.2399999999999997E-7</c:v>
                </c:pt>
                <c:pt idx="74">
                  <c:v>8.3630000000000004E-7</c:v>
                </c:pt>
                <c:pt idx="75">
                  <c:v>8.4779999999999996E-7</c:v>
                </c:pt>
                <c:pt idx="76">
                  <c:v>8.5880000000000004E-7</c:v>
                </c:pt>
                <c:pt idx="77">
                  <c:v>8.6899999999999996E-7</c:v>
                </c:pt>
                <c:pt idx="78">
                  <c:v>8.7860000000000005E-7</c:v>
                </c:pt>
                <c:pt idx="79">
                  <c:v>8.8749999999999997E-7</c:v>
                </c:pt>
                <c:pt idx="80">
                  <c:v>8.9569999999999995E-7</c:v>
                </c:pt>
                <c:pt idx="81">
                  <c:v>9.0319999999999999E-7</c:v>
                </c:pt>
                <c:pt idx="82">
                  <c:v>9.0999999999999997E-7</c:v>
                </c:pt>
                <c:pt idx="83">
                  <c:v>9.1630000000000002E-7</c:v>
                </c:pt>
                <c:pt idx="84">
                  <c:v>9.2190000000000002E-7</c:v>
                </c:pt>
                <c:pt idx="85">
                  <c:v>9.2689999999999997E-7</c:v>
                </c:pt>
                <c:pt idx="86">
                  <c:v>9.3129999999999998E-7</c:v>
                </c:pt>
                <c:pt idx="87">
                  <c:v>9.3529999999999996E-7</c:v>
                </c:pt>
                <c:pt idx="88">
                  <c:v>9.3870000000000001E-7</c:v>
                </c:pt>
                <c:pt idx="89">
                  <c:v>9.4150000000000001E-7</c:v>
                </c:pt>
                <c:pt idx="90">
                  <c:v>9.4389999999999998E-7</c:v>
                </c:pt>
                <c:pt idx="91">
                  <c:v>9.4580000000000001E-7</c:v>
                </c:pt>
                <c:pt idx="92">
                  <c:v>9.471E-7</c:v>
                </c:pt>
                <c:pt idx="93">
                  <c:v>9.4799999999999997E-7</c:v>
                </c:pt>
                <c:pt idx="94">
                  <c:v>9.4829999999999999E-7</c:v>
                </c:pt>
                <c:pt idx="95">
                  <c:v>9.4819999999999998E-7</c:v>
                </c:pt>
                <c:pt idx="96">
                  <c:v>9.4760000000000004E-7</c:v>
                </c:pt>
                <c:pt idx="97">
                  <c:v>9.4649999999999996E-7</c:v>
                </c:pt>
                <c:pt idx="98">
                  <c:v>9.4509999999999996E-7</c:v>
                </c:pt>
                <c:pt idx="99">
                  <c:v>9.4320000000000003E-7</c:v>
                </c:pt>
                <c:pt idx="100">
                  <c:v>9.4089999999999996E-7</c:v>
                </c:pt>
                <c:pt idx="101">
                  <c:v>9.3829999999999998E-7</c:v>
                </c:pt>
                <c:pt idx="102">
                  <c:v>9.3529999999999996E-7</c:v>
                </c:pt>
                <c:pt idx="103">
                  <c:v>9.3200000000000003E-7</c:v>
                </c:pt>
                <c:pt idx="104">
                  <c:v>9.2849999999999998E-7</c:v>
                </c:pt>
                <c:pt idx="105">
                  <c:v>9.2470000000000002E-7</c:v>
                </c:pt>
                <c:pt idx="106">
                  <c:v>9.2060000000000002E-7</c:v>
                </c:pt>
                <c:pt idx="107">
                  <c:v>9.1630000000000002E-7</c:v>
                </c:pt>
                <c:pt idx="108">
                  <c:v>9.1169999999999999E-7</c:v>
                </c:pt>
                <c:pt idx="109">
                  <c:v>9.0699999999999996E-7</c:v>
                </c:pt>
                <c:pt idx="110">
                  <c:v>9.0210000000000001E-7</c:v>
                </c:pt>
                <c:pt idx="111">
                  <c:v>8.9700000000000005E-7</c:v>
                </c:pt>
                <c:pt idx="112">
                  <c:v>8.9169999999999997E-7</c:v>
                </c:pt>
                <c:pt idx="113">
                  <c:v>8.864E-7</c:v>
                </c:pt>
                <c:pt idx="114">
                  <c:v>8.808E-7</c:v>
                </c:pt>
                <c:pt idx="115">
                  <c:v>8.752E-7</c:v>
                </c:pt>
                <c:pt idx="116">
                  <c:v>8.695E-7</c:v>
                </c:pt>
                <c:pt idx="117">
                  <c:v>8.6359999999999998E-7</c:v>
                </c:pt>
                <c:pt idx="118">
                  <c:v>8.5769999999999996E-7</c:v>
                </c:pt>
                <c:pt idx="119">
                  <c:v>8.5190000000000005E-7</c:v>
                </c:pt>
                <c:pt idx="120">
                  <c:v>8.4610000000000004E-7</c:v>
                </c:pt>
                <c:pt idx="121">
                  <c:v>8.4069999999999995E-7</c:v>
                </c:pt>
                <c:pt idx="122">
                  <c:v>8.3590000000000001E-7</c:v>
                </c:pt>
                <c:pt idx="123">
                  <c:v>8.3190000000000003E-7</c:v>
                </c:pt>
                <c:pt idx="124">
                  <c:v>8.2890000000000002E-7</c:v>
                </c:pt>
                <c:pt idx="125">
                  <c:v>8.2709999999999999E-7</c:v>
                </c:pt>
                <c:pt idx="126">
                  <c:v>8.2620000000000003E-7</c:v>
                </c:pt>
                <c:pt idx="127">
                  <c:v>8.258E-7</c:v>
                </c:pt>
                <c:pt idx="128">
                  <c:v>8.2529999999999996E-7</c:v>
                </c:pt>
                <c:pt idx="129">
                  <c:v>8.2419999999999998E-7</c:v>
                </c:pt>
                <c:pt idx="130">
                  <c:v>8.2230000000000005E-7</c:v>
                </c:pt>
                <c:pt idx="131">
                  <c:v>8.1950000000000005E-7</c:v>
                </c:pt>
                <c:pt idx="132">
                  <c:v>8.16E-7</c:v>
                </c:pt>
                <c:pt idx="133">
                  <c:v>8.1249999999999995E-7</c:v>
                </c:pt>
                <c:pt idx="134">
                  <c:v>8.0950000000000004E-7</c:v>
                </c:pt>
                <c:pt idx="135">
                  <c:v>8.0760000000000001E-7</c:v>
                </c:pt>
                <c:pt idx="136">
                  <c:v>8.0709999999999997E-7</c:v>
                </c:pt>
                <c:pt idx="137">
                  <c:v>8.0790000000000003E-7</c:v>
                </c:pt>
                <c:pt idx="138">
                  <c:v>8.0979999999999996E-7</c:v>
                </c:pt>
                <c:pt idx="139">
                  <c:v>8.1259999999999996E-7</c:v>
                </c:pt>
                <c:pt idx="140">
                  <c:v>8.1569999999999998E-7</c:v>
                </c:pt>
                <c:pt idx="141">
                  <c:v>8.188E-7</c:v>
                </c:pt>
                <c:pt idx="142">
                  <c:v>8.2180000000000001E-7</c:v>
                </c:pt>
                <c:pt idx="143">
                  <c:v>8.2429999999999999E-7</c:v>
                </c:pt>
                <c:pt idx="144">
                  <c:v>8.2650000000000005E-7</c:v>
                </c:pt>
                <c:pt idx="145">
                  <c:v>8.2819999999999996E-7</c:v>
                </c:pt>
                <c:pt idx="146">
                  <c:v>8.2969999999999997E-7</c:v>
                </c:pt>
                <c:pt idx="147">
                  <c:v>8.3109999999999997E-7</c:v>
                </c:pt>
                <c:pt idx="148">
                  <c:v>8.3239999999999996E-7</c:v>
                </c:pt>
                <c:pt idx="149">
                  <c:v>8.3369999999999995E-7</c:v>
                </c:pt>
                <c:pt idx="150">
                  <c:v>8.3519999999999996E-7</c:v>
                </c:pt>
                <c:pt idx="151">
                  <c:v>8.3659999999999996E-7</c:v>
                </c:pt>
                <c:pt idx="152">
                  <c:v>8.3809999999999997E-7</c:v>
                </c:pt>
                <c:pt idx="153">
                  <c:v>8.3959999999999997E-7</c:v>
                </c:pt>
                <c:pt idx="154">
                  <c:v>8.4089999999999997E-7</c:v>
                </c:pt>
                <c:pt idx="155">
                  <c:v>8.4229999999999997E-7</c:v>
                </c:pt>
                <c:pt idx="156">
                  <c:v>8.4359999999999996E-7</c:v>
                </c:pt>
                <c:pt idx="157">
                  <c:v>8.4480000000000005E-7</c:v>
                </c:pt>
                <c:pt idx="158">
                  <c:v>8.4600000000000003E-7</c:v>
                </c:pt>
                <c:pt idx="159">
                  <c:v>8.4720000000000002E-7</c:v>
                </c:pt>
                <c:pt idx="160">
                  <c:v>8.4850000000000001E-7</c:v>
                </c:pt>
                <c:pt idx="161">
                  <c:v>8.498E-7</c:v>
                </c:pt>
                <c:pt idx="162">
                  <c:v>8.5109999999999999E-7</c:v>
                </c:pt>
                <c:pt idx="163">
                  <c:v>8.5249999999999999E-7</c:v>
                </c:pt>
                <c:pt idx="164">
                  <c:v>8.5389999999999999E-7</c:v>
                </c:pt>
                <c:pt idx="165">
                  <c:v>8.554E-7</c:v>
                </c:pt>
                <c:pt idx="166">
                  <c:v>8.5669999999999999E-7</c:v>
                </c:pt>
                <c:pt idx="167">
                  <c:v>8.5799999999999998E-7</c:v>
                </c:pt>
                <c:pt idx="168">
                  <c:v>8.5909999999999996E-7</c:v>
                </c:pt>
                <c:pt idx="169">
                  <c:v>8.6010000000000003E-7</c:v>
                </c:pt>
                <c:pt idx="170">
                  <c:v>8.6099999999999999E-7</c:v>
                </c:pt>
                <c:pt idx="171">
                  <c:v>8.6179999999999995E-7</c:v>
                </c:pt>
                <c:pt idx="172">
                  <c:v>8.625E-7</c:v>
                </c:pt>
                <c:pt idx="173">
                  <c:v>8.6319999999999995E-7</c:v>
                </c:pt>
                <c:pt idx="174">
                  <c:v>8.6379999999999999E-7</c:v>
                </c:pt>
                <c:pt idx="175">
                  <c:v>8.6430000000000003E-7</c:v>
                </c:pt>
                <c:pt idx="176">
                  <c:v>8.6479999999999996E-7</c:v>
                </c:pt>
                <c:pt idx="177">
                  <c:v>8.6519999999999999E-7</c:v>
                </c:pt>
                <c:pt idx="178">
                  <c:v>8.6550000000000001E-7</c:v>
                </c:pt>
                <c:pt idx="179">
                  <c:v>8.6590000000000004E-7</c:v>
                </c:pt>
                <c:pt idx="180">
                  <c:v>8.6609999999999995E-7</c:v>
                </c:pt>
                <c:pt idx="181">
                  <c:v>8.6639999999999998E-7</c:v>
                </c:pt>
                <c:pt idx="182">
                  <c:v>8.6659999999999999E-7</c:v>
                </c:pt>
                <c:pt idx="183">
                  <c:v>8.667E-7</c:v>
                </c:pt>
                <c:pt idx="184">
                  <c:v>8.6690000000000001E-7</c:v>
                </c:pt>
                <c:pt idx="185">
                  <c:v>8.6700000000000002E-7</c:v>
                </c:pt>
                <c:pt idx="186">
                  <c:v>8.6710000000000003E-7</c:v>
                </c:pt>
                <c:pt idx="187">
                  <c:v>8.6720000000000004E-7</c:v>
                </c:pt>
                <c:pt idx="188">
                  <c:v>8.6730000000000004E-7</c:v>
                </c:pt>
                <c:pt idx="189">
                  <c:v>8.6740000000000005E-7</c:v>
                </c:pt>
                <c:pt idx="190">
                  <c:v>8.6740000000000005E-7</c:v>
                </c:pt>
                <c:pt idx="191">
                  <c:v>8.6749999999999995E-7</c:v>
                </c:pt>
                <c:pt idx="192">
                  <c:v>8.6759999999999996E-7</c:v>
                </c:pt>
                <c:pt idx="193">
                  <c:v>8.6759999999999996E-7</c:v>
                </c:pt>
                <c:pt idx="194">
                  <c:v>8.6759999999999996E-7</c:v>
                </c:pt>
                <c:pt idx="195">
                  <c:v>8.6769999999999997E-7</c:v>
                </c:pt>
                <c:pt idx="196">
                  <c:v>8.6769999999999997E-7</c:v>
                </c:pt>
                <c:pt idx="197">
                  <c:v>8.6769999999999997E-7</c:v>
                </c:pt>
                <c:pt idx="198">
                  <c:v>8.6779999999999998E-7</c:v>
                </c:pt>
                <c:pt idx="199">
                  <c:v>8.6779999999999998E-7</c:v>
                </c:pt>
                <c:pt idx="200">
                  <c:v>8.6779999999999998E-7</c:v>
                </c:pt>
                <c:pt idx="201">
                  <c:v>8.6779999999999998E-7</c:v>
                </c:pt>
                <c:pt idx="202">
                  <c:v>8.6779999999999998E-7</c:v>
                </c:pt>
                <c:pt idx="203">
                  <c:v>8.6779999999999998E-7</c:v>
                </c:pt>
                <c:pt idx="204">
                  <c:v>8.6779999999999998E-7</c:v>
                </c:pt>
                <c:pt idx="205">
                  <c:v>8.6789999999999998E-7</c:v>
                </c:pt>
                <c:pt idx="206">
                  <c:v>8.6789999999999998E-7</c:v>
                </c:pt>
                <c:pt idx="207">
                  <c:v>8.6789999999999998E-7</c:v>
                </c:pt>
                <c:pt idx="208">
                  <c:v>8.6789999999999998E-7</c:v>
                </c:pt>
                <c:pt idx="209">
                  <c:v>8.6789999999999998E-7</c:v>
                </c:pt>
                <c:pt idx="210">
                  <c:v>8.6789999999999998E-7</c:v>
                </c:pt>
                <c:pt idx="211">
                  <c:v>8.6789999999999998E-7</c:v>
                </c:pt>
                <c:pt idx="212">
                  <c:v>8.6789999999999998E-7</c:v>
                </c:pt>
                <c:pt idx="213">
                  <c:v>8.6789999999999998E-7</c:v>
                </c:pt>
                <c:pt idx="214">
                  <c:v>8.6789999999999998E-7</c:v>
                </c:pt>
                <c:pt idx="215">
                  <c:v>8.6789999999999998E-7</c:v>
                </c:pt>
                <c:pt idx="216">
                  <c:v>8.6789999999999998E-7</c:v>
                </c:pt>
                <c:pt idx="217">
                  <c:v>8.6789999999999998E-7</c:v>
                </c:pt>
                <c:pt idx="218">
                  <c:v>8.6789999999999998E-7</c:v>
                </c:pt>
                <c:pt idx="219">
                  <c:v>8.6789999999999998E-7</c:v>
                </c:pt>
                <c:pt idx="220">
                  <c:v>8.6789999999999998E-7</c:v>
                </c:pt>
                <c:pt idx="221">
                  <c:v>8.6789999999999998E-7</c:v>
                </c:pt>
                <c:pt idx="222">
                  <c:v>8.6799999999999999E-7</c:v>
                </c:pt>
                <c:pt idx="223">
                  <c:v>8.6799999999999999E-7</c:v>
                </c:pt>
                <c:pt idx="224">
                  <c:v>8.6799999999999999E-7</c:v>
                </c:pt>
                <c:pt idx="225">
                  <c:v>8.6799999999999999E-7</c:v>
                </c:pt>
                <c:pt idx="226">
                  <c:v>8.6799999999999999E-7</c:v>
                </c:pt>
                <c:pt idx="227">
                  <c:v>8.6799999999999999E-7</c:v>
                </c:pt>
                <c:pt idx="228">
                  <c:v>8.6799999999999999E-7</c:v>
                </c:pt>
                <c:pt idx="229">
                  <c:v>8.6799999999999999E-7</c:v>
                </c:pt>
                <c:pt idx="230">
                  <c:v>8.6799999999999999E-7</c:v>
                </c:pt>
                <c:pt idx="231">
                  <c:v>8.6799999999999999E-7</c:v>
                </c:pt>
                <c:pt idx="232">
                  <c:v>8.6799999999999999E-7</c:v>
                </c:pt>
                <c:pt idx="233">
                  <c:v>8.6799999999999999E-7</c:v>
                </c:pt>
                <c:pt idx="234">
                  <c:v>8.6799999999999999E-7</c:v>
                </c:pt>
                <c:pt idx="235">
                  <c:v>8.6799999999999999E-7</c:v>
                </c:pt>
                <c:pt idx="236">
                  <c:v>8.6799999999999999E-7</c:v>
                </c:pt>
                <c:pt idx="237">
                  <c:v>8.6799999999999999E-7</c:v>
                </c:pt>
                <c:pt idx="238">
                  <c:v>8.6799999999999999E-7</c:v>
                </c:pt>
                <c:pt idx="239">
                  <c:v>8.6799999999999999E-7</c:v>
                </c:pt>
                <c:pt idx="240">
                  <c:v>8.6799999999999999E-7</c:v>
                </c:pt>
                <c:pt idx="241">
                  <c:v>8.6799999999999999E-7</c:v>
                </c:pt>
                <c:pt idx="242">
                  <c:v>8.6799999999999999E-7</c:v>
                </c:pt>
                <c:pt idx="243">
                  <c:v>8.6799999999999999E-7</c:v>
                </c:pt>
                <c:pt idx="244">
                  <c:v>8.6799999999999999E-7</c:v>
                </c:pt>
                <c:pt idx="245">
                  <c:v>8.681E-7</c:v>
                </c:pt>
                <c:pt idx="246">
                  <c:v>8.681E-7</c:v>
                </c:pt>
                <c:pt idx="247">
                  <c:v>8.681E-7</c:v>
                </c:pt>
                <c:pt idx="248">
                  <c:v>8.681E-7</c:v>
                </c:pt>
                <c:pt idx="249">
                  <c:v>8.681E-7</c:v>
                </c:pt>
                <c:pt idx="250">
                  <c:v>8.681E-7</c:v>
                </c:pt>
                <c:pt idx="251">
                  <c:v>8.681E-7</c:v>
                </c:pt>
                <c:pt idx="252">
                  <c:v>8.681E-7</c:v>
                </c:pt>
                <c:pt idx="253">
                  <c:v>8.681E-7</c:v>
                </c:pt>
                <c:pt idx="254">
                  <c:v>8.681E-7</c:v>
                </c:pt>
                <c:pt idx="255">
                  <c:v>8.681E-7</c:v>
                </c:pt>
                <c:pt idx="256">
                  <c:v>8.681E-7</c:v>
                </c:pt>
                <c:pt idx="257">
                  <c:v>8.681E-7</c:v>
                </c:pt>
                <c:pt idx="258">
                  <c:v>8.681E-7</c:v>
                </c:pt>
                <c:pt idx="259">
                  <c:v>8.681E-7</c:v>
                </c:pt>
                <c:pt idx="260">
                  <c:v>8.681E-7</c:v>
                </c:pt>
                <c:pt idx="261">
                  <c:v>8.681E-7</c:v>
                </c:pt>
                <c:pt idx="262">
                  <c:v>8.681E-7</c:v>
                </c:pt>
                <c:pt idx="263">
                  <c:v>8.681E-7</c:v>
                </c:pt>
                <c:pt idx="264">
                  <c:v>8.681E-7</c:v>
                </c:pt>
                <c:pt idx="265">
                  <c:v>8.681E-7</c:v>
                </c:pt>
                <c:pt idx="266">
                  <c:v>8.681E-7</c:v>
                </c:pt>
                <c:pt idx="267">
                  <c:v>8.681E-7</c:v>
                </c:pt>
                <c:pt idx="268">
                  <c:v>8.681E-7</c:v>
                </c:pt>
                <c:pt idx="269">
                  <c:v>8.681E-7</c:v>
                </c:pt>
                <c:pt idx="270">
                  <c:v>8.681E-7</c:v>
                </c:pt>
                <c:pt idx="271">
                  <c:v>8.681E-7</c:v>
                </c:pt>
                <c:pt idx="272">
                  <c:v>8.6820000000000001E-7</c:v>
                </c:pt>
                <c:pt idx="273">
                  <c:v>8.6820000000000001E-7</c:v>
                </c:pt>
                <c:pt idx="274">
                  <c:v>8.6820000000000001E-7</c:v>
                </c:pt>
                <c:pt idx="275">
                  <c:v>8.6820000000000001E-7</c:v>
                </c:pt>
                <c:pt idx="276">
                  <c:v>8.6820000000000001E-7</c:v>
                </c:pt>
                <c:pt idx="277">
                  <c:v>8.6820000000000001E-7</c:v>
                </c:pt>
                <c:pt idx="278">
                  <c:v>8.6820000000000001E-7</c:v>
                </c:pt>
                <c:pt idx="279">
                  <c:v>8.6820000000000001E-7</c:v>
                </c:pt>
                <c:pt idx="280">
                  <c:v>8.6820000000000001E-7</c:v>
                </c:pt>
                <c:pt idx="281">
                  <c:v>8.6820000000000001E-7</c:v>
                </c:pt>
                <c:pt idx="282">
                  <c:v>8.6820000000000001E-7</c:v>
                </c:pt>
                <c:pt idx="283">
                  <c:v>8.6820000000000001E-7</c:v>
                </c:pt>
                <c:pt idx="284">
                  <c:v>8.6820000000000001E-7</c:v>
                </c:pt>
                <c:pt idx="285">
                  <c:v>8.6820000000000001E-7</c:v>
                </c:pt>
                <c:pt idx="286">
                  <c:v>8.6820000000000001E-7</c:v>
                </c:pt>
                <c:pt idx="287">
                  <c:v>8.6820000000000001E-7</c:v>
                </c:pt>
                <c:pt idx="288">
                  <c:v>8.6820000000000001E-7</c:v>
                </c:pt>
                <c:pt idx="289">
                  <c:v>8.6820000000000001E-7</c:v>
                </c:pt>
                <c:pt idx="290">
                  <c:v>8.6820000000000001E-7</c:v>
                </c:pt>
                <c:pt idx="291">
                  <c:v>8.6820000000000001E-7</c:v>
                </c:pt>
                <c:pt idx="292">
                  <c:v>8.6820000000000001E-7</c:v>
                </c:pt>
                <c:pt idx="293">
                  <c:v>8.6820000000000001E-7</c:v>
                </c:pt>
                <c:pt idx="294">
                  <c:v>8.6820000000000001E-7</c:v>
                </c:pt>
                <c:pt idx="295">
                  <c:v>8.6820000000000001E-7</c:v>
                </c:pt>
                <c:pt idx="296">
                  <c:v>8.6820000000000001E-7</c:v>
                </c:pt>
                <c:pt idx="297">
                  <c:v>8.6820000000000001E-7</c:v>
                </c:pt>
                <c:pt idx="298">
                  <c:v>8.6820000000000001E-7</c:v>
                </c:pt>
                <c:pt idx="299">
                  <c:v>8.6820000000000001E-7</c:v>
                </c:pt>
                <c:pt idx="300">
                  <c:v>8.6820000000000001E-7</c:v>
                </c:pt>
                <c:pt idx="301">
                  <c:v>8.6820000000000001E-7</c:v>
                </c:pt>
                <c:pt idx="302">
                  <c:v>8.6830000000000001E-7</c:v>
                </c:pt>
                <c:pt idx="303">
                  <c:v>8.6830000000000001E-7</c:v>
                </c:pt>
                <c:pt idx="304">
                  <c:v>8.6830000000000001E-7</c:v>
                </c:pt>
                <c:pt idx="305">
                  <c:v>8.6830000000000001E-7</c:v>
                </c:pt>
                <c:pt idx="306">
                  <c:v>8.6830000000000001E-7</c:v>
                </c:pt>
                <c:pt idx="307">
                  <c:v>8.6830000000000001E-7</c:v>
                </c:pt>
                <c:pt idx="308">
                  <c:v>8.6830000000000001E-7</c:v>
                </c:pt>
                <c:pt idx="309">
                  <c:v>8.6830000000000001E-7</c:v>
                </c:pt>
                <c:pt idx="310">
                  <c:v>8.6830000000000001E-7</c:v>
                </c:pt>
                <c:pt idx="311">
                  <c:v>8.6830000000000001E-7</c:v>
                </c:pt>
                <c:pt idx="312">
                  <c:v>8.6830000000000001E-7</c:v>
                </c:pt>
                <c:pt idx="313">
                  <c:v>8.6830000000000001E-7</c:v>
                </c:pt>
                <c:pt idx="314">
                  <c:v>8.6830000000000001E-7</c:v>
                </c:pt>
                <c:pt idx="315">
                  <c:v>8.6830000000000001E-7</c:v>
                </c:pt>
                <c:pt idx="316">
                  <c:v>8.6830000000000001E-7</c:v>
                </c:pt>
                <c:pt idx="317">
                  <c:v>8.6830000000000001E-7</c:v>
                </c:pt>
                <c:pt idx="318">
                  <c:v>8.6830000000000001E-7</c:v>
                </c:pt>
                <c:pt idx="319">
                  <c:v>8.6830000000000001E-7</c:v>
                </c:pt>
                <c:pt idx="320">
                  <c:v>8.6830000000000001E-7</c:v>
                </c:pt>
                <c:pt idx="321">
                  <c:v>8.6830000000000001E-7</c:v>
                </c:pt>
                <c:pt idx="322">
                  <c:v>8.6830000000000001E-7</c:v>
                </c:pt>
                <c:pt idx="323">
                  <c:v>8.6830000000000001E-7</c:v>
                </c:pt>
                <c:pt idx="324">
                  <c:v>8.6830000000000001E-7</c:v>
                </c:pt>
                <c:pt idx="325">
                  <c:v>8.6830000000000001E-7</c:v>
                </c:pt>
                <c:pt idx="326">
                  <c:v>8.6830000000000001E-7</c:v>
                </c:pt>
                <c:pt idx="327">
                  <c:v>8.6830000000000001E-7</c:v>
                </c:pt>
                <c:pt idx="328">
                  <c:v>8.6830000000000001E-7</c:v>
                </c:pt>
                <c:pt idx="329">
                  <c:v>8.6830000000000001E-7</c:v>
                </c:pt>
                <c:pt idx="330">
                  <c:v>8.6830000000000001E-7</c:v>
                </c:pt>
                <c:pt idx="331">
                  <c:v>8.6830000000000001E-7</c:v>
                </c:pt>
                <c:pt idx="332">
                  <c:v>8.6830000000000001E-7</c:v>
                </c:pt>
                <c:pt idx="333">
                  <c:v>8.6830000000000001E-7</c:v>
                </c:pt>
                <c:pt idx="334">
                  <c:v>8.6830000000000001E-7</c:v>
                </c:pt>
                <c:pt idx="335">
                  <c:v>8.6830000000000001E-7</c:v>
                </c:pt>
                <c:pt idx="336">
                  <c:v>8.6840000000000002E-7</c:v>
                </c:pt>
                <c:pt idx="337">
                  <c:v>8.6840000000000002E-7</c:v>
                </c:pt>
                <c:pt idx="338">
                  <c:v>8.6840000000000002E-7</c:v>
                </c:pt>
                <c:pt idx="339">
                  <c:v>8.6840000000000002E-7</c:v>
                </c:pt>
                <c:pt idx="340">
                  <c:v>8.6840000000000002E-7</c:v>
                </c:pt>
                <c:pt idx="341">
                  <c:v>8.6840000000000002E-7</c:v>
                </c:pt>
                <c:pt idx="342">
                  <c:v>8.6840000000000002E-7</c:v>
                </c:pt>
                <c:pt idx="343">
                  <c:v>8.6840000000000002E-7</c:v>
                </c:pt>
                <c:pt idx="344">
                  <c:v>8.6840000000000002E-7</c:v>
                </c:pt>
                <c:pt idx="345">
                  <c:v>8.6840000000000002E-7</c:v>
                </c:pt>
                <c:pt idx="346">
                  <c:v>8.6840000000000002E-7</c:v>
                </c:pt>
                <c:pt idx="347">
                  <c:v>8.6840000000000002E-7</c:v>
                </c:pt>
                <c:pt idx="348">
                  <c:v>8.6840000000000002E-7</c:v>
                </c:pt>
                <c:pt idx="349">
                  <c:v>8.6840000000000002E-7</c:v>
                </c:pt>
                <c:pt idx="350">
                  <c:v>8.6840000000000002E-7</c:v>
                </c:pt>
                <c:pt idx="351">
                  <c:v>8.6840000000000002E-7</c:v>
                </c:pt>
                <c:pt idx="352">
                  <c:v>8.6840000000000002E-7</c:v>
                </c:pt>
                <c:pt idx="353">
                  <c:v>8.6840000000000002E-7</c:v>
                </c:pt>
                <c:pt idx="354">
                  <c:v>8.6840000000000002E-7</c:v>
                </c:pt>
                <c:pt idx="355">
                  <c:v>8.6840000000000002E-7</c:v>
                </c:pt>
                <c:pt idx="356">
                  <c:v>8.6840000000000002E-7</c:v>
                </c:pt>
                <c:pt idx="357">
                  <c:v>8.6840000000000002E-7</c:v>
                </c:pt>
                <c:pt idx="358">
                  <c:v>8.6840000000000002E-7</c:v>
                </c:pt>
                <c:pt idx="359">
                  <c:v>8.6840000000000002E-7</c:v>
                </c:pt>
                <c:pt idx="360">
                  <c:v>8.6840000000000002E-7</c:v>
                </c:pt>
                <c:pt idx="361">
                  <c:v>8.6840000000000002E-7</c:v>
                </c:pt>
                <c:pt idx="362">
                  <c:v>8.6840000000000002E-7</c:v>
                </c:pt>
                <c:pt idx="363">
                  <c:v>8.6840000000000002E-7</c:v>
                </c:pt>
                <c:pt idx="364">
                  <c:v>8.6840000000000002E-7</c:v>
                </c:pt>
                <c:pt idx="365">
                  <c:v>8.6840000000000002E-7</c:v>
                </c:pt>
                <c:pt idx="366">
                  <c:v>8.6840000000000002E-7</c:v>
                </c:pt>
                <c:pt idx="367">
                  <c:v>8.6840000000000002E-7</c:v>
                </c:pt>
                <c:pt idx="368">
                  <c:v>8.6840000000000002E-7</c:v>
                </c:pt>
                <c:pt idx="369">
                  <c:v>8.6840000000000002E-7</c:v>
                </c:pt>
                <c:pt idx="370">
                  <c:v>8.6840000000000002E-7</c:v>
                </c:pt>
                <c:pt idx="371">
                  <c:v>8.6840000000000002E-7</c:v>
                </c:pt>
                <c:pt idx="372">
                  <c:v>8.6840000000000002E-7</c:v>
                </c:pt>
                <c:pt idx="373">
                  <c:v>8.6840000000000002E-7</c:v>
                </c:pt>
                <c:pt idx="374">
                  <c:v>8.6850000000000003E-7</c:v>
                </c:pt>
                <c:pt idx="375">
                  <c:v>8.6850000000000003E-7</c:v>
                </c:pt>
                <c:pt idx="376">
                  <c:v>8.6850000000000003E-7</c:v>
                </c:pt>
                <c:pt idx="377">
                  <c:v>8.6850000000000003E-7</c:v>
                </c:pt>
                <c:pt idx="378">
                  <c:v>8.6850000000000003E-7</c:v>
                </c:pt>
                <c:pt idx="379">
                  <c:v>8.6850000000000003E-7</c:v>
                </c:pt>
                <c:pt idx="380">
                  <c:v>8.6850000000000003E-7</c:v>
                </c:pt>
                <c:pt idx="381">
                  <c:v>8.6850000000000003E-7</c:v>
                </c:pt>
                <c:pt idx="382">
                  <c:v>8.6850000000000003E-7</c:v>
                </c:pt>
                <c:pt idx="383">
                  <c:v>8.6850000000000003E-7</c:v>
                </c:pt>
                <c:pt idx="384">
                  <c:v>8.6850000000000003E-7</c:v>
                </c:pt>
                <c:pt idx="385">
                  <c:v>8.6850000000000003E-7</c:v>
                </c:pt>
                <c:pt idx="386">
                  <c:v>8.6850000000000003E-7</c:v>
                </c:pt>
                <c:pt idx="387">
                  <c:v>8.6850000000000003E-7</c:v>
                </c:pt>
                <c:pt idx="388">
                  <c:v>8.6850000000000003E-7</c:v>
                </c:pt>
                <c:pt idx="389">
                  <c:v>8.6850000000000003E-7</c:v>
                </c:pt>
                <c:pt idx="390">
                  <c:v>8.6850000000000003E-7</c:v>
                </c:pt>
                <c:pt idx="391">
                  <c:v>8.6850000000000003E-7</c:v>
                </c:pt>
                <c:pt idx="392">
                  <c:v>8.6850000000000003E-7</c:v>
                </c:pt>
                <c:pt idx="393">
                  <c:v>8.6850000000000003E-7</c:v>
                </c:pt>
                <c:pt idx="394">
                  <c:v>8.6850000000000003E-7</c:v>
                </c:pt>
                <c:pt idx="395">
                  <c:v>8.6850000000000003E-7</c:v>
                </c:pt>
                <c:pt idx="396">
                  <c:v>8.6850000000000003E-7</c:v>
                </c:pt>
                <c:pt idx="397">
                  <c:v>8.6850000000000003E-7</c:v>
                </c:pt>
                <c:pt idx="398">
                  <c:v>8.6850000000000003E-7</c:v>
                </c:pt>
                <c:pt idx="399">
                  <c:v>8.6850000000000003E-7</c:v>
                </c:pt>
                <c:pt idx="400">
                  <c:v>8.6850000000000003E-7</c:v>
                </c:pt>
                <c:pt idx="401">
                  <c:v>8.6850000000000003E-7</c:v>
                </c:pt>
                <c:pt idx="402">
                  <c:v>8.6850000000000003E-7</c:v>
                </c:pt>
                <c:pt idx="403">
                  <c:v>8.6850000000000003E-7</c:v>
                </c:pt>
                <c:pt idx="404">
                  <c:v>8.6850000000000003E-7</c:v>
                </c:pt>
                <c:pt idx="405">
                  <c:v>8.6850000000000003E-7</c:v>
                </c:pt>
                <c:pt idx="406">
                  <c:v>8.6850000000000003E-7</c:v>
                </c:pt>
                <c:pt idx="407">
                  <c:v>8.6850000000000003E-7</c:v>
                </c:pt>
                <c:pt idx="408">
                  <c:v>8.6850000000000003E-7</c:v>
                </c:pt>
                <c:pt idx="409">
                  <c:v>8.6850000000000003E-7</c:v>
                </c:pt>
                <c:pt idx="410">
                  <c:v>8.6850000000000003E-7</c:v>
                </c:pt>
                <c:pt idx="411">
                  <c:v>8.6850000000000003E-7</c:v>
                </c:pt>
                <c:pt idx="412">
                  <c:v>8.6850000000000003E-7</c:v>
                </c:pt>
                <c:pt idx="413">
                  <c:v>8.6850000000000003E-7</c:v>
                </c:pt>
                <c:pt idx="414">
                  <c:v>8.6850000000000003E-7</c:v>
                </c:pt>
                <c:pt idx="415">
                  <c:v>8.6850000000000003E-7</c:v>
                </c:pt>
                <c:pt idx="416">
                  <c:v>8.6860000000000004E-7</c:v>
                </c:pt>
                <c:pt idx="417">
                  <c:v>8.6860000000000004E-7</c:v>
                </c:pt>
                <c:pt idx="418">
                  <c:v>8.6860000000000004E-7</c:v>
                </c:pt>
                <c:pt idx="419">
                  <c:v>8.6860000000000004E-7</c:v>
                </c:pt>
                <c:pt idx="420">
                  <c:v>8.6860000000000004E-7</c:v>
                </c:pt>
                <c:pt idx="421">
                  <c:v>8.6860000000000004E-7</c:v>
                </c:pt>
                <c:pt idx="422">
                  <c:v>8.6860000000000004E-7</c:v>
                </c:pt>
                <c:pt idx="423">
                  <c:v>8.6860000000000004E-7</c:v>
                </c:pt>
                <c:pt idx="424">
                  <c:v>8.6860000000000004E-7</c:v>
                </c:pt>
                <c:pt idx="425">
                  <c:v>8.6860000000000004E-7</c:v>
                </c:pt>
                <c:pt idx="426">
                  <c:v>8.6860000000000004E-7</c:v>
                </c:pt>
                <c:pt idx="427">
                  <c:v>8.6860000000000004E-7</c:v>
                </c:pt>
                <c:pt idx="428">
                  <c:v>8.6860000000000004E-7</c:v>
                </c:pt>
                <c:pt idx="429">
                  <c:v>8.6860000000000004E-7</c:v>
                </c:pt>
                <c:pt idx="430">
                  <c:v>8.6860000000000004E-7</c:v>
                </c:pt>
                <c:pt idx="431">
                  <c:v>8.6860000000000004E-7</c:v>
                </c:pt>
                <c:pt idx="432">
                  <c:v>8.6860000000000004E-7</c:v>
                </c:pt>
                <c:pt idx="433">
                  <c:v>8.6860000000000004E-7</c:v>
                </c:pt>
                <c:pt idx="434">
                  <c:v>8.6860000000000004E-7</c:v>
                </c:pt>
                <c:pt idx="435">
                  <c:v>8.6860000000000004E-7</c:v>
                </c:pt>
                <c:pt idx="436">
                  <c:v>8.6860000000000004E-7</c:v>
                </c:pt>
                <c:pt idx="437">
                  <c:v>8.6860000000000004E-7</c:v>
                </c:pt>
                <c:pt idx="438">
                  <c:v>8.6860000000000004E-7</c:v>
                </c:pt>
                <c:pt idx="439">
                  <c:v>8.6860000000000004E-7</c:v>
                </c:pt>
                <c:pt idx="440">
                  <c:v>8.6860000000000004E-7</c:v>
                </c:pt>
                <c:pt idx="441">
                  <c:v>8.6860000000000004E-7</c:v>
                </c:pt>
                <c:pt idx="442">
                  <c:v>8.6860000000000004E-7</c:v>
                </c:pt>
                <c:pt idx="443">
                  <c:v>8.6860000000000004E-7</c:v>
                </c:pt>
                <c:pt idx="444">
                  <c:v>8.6860000000000004E-7</c:v>
                </c:pt>
                <c:pt idx="445">
                  <c:v>8.6860000000000004E-7</c:v>
                </c:pt>
                <c:pt idx="446">
                  <c:v>8.6860000000000004E-7</c:v>
                </c:pt>
                <c:pt idx="447">
                  <c:v>8.6860000000000004E-7</c:v>
                </c:pt>
                <c:pt idx="448">
                  <c:v>8.6860000000000004E-7</c:v>
                </c:pt>
                <c:pt idx="449">
                  <c:v>8.6860000000000004E-7</c:v>
                </c:pt>
                <c:pt idx="450">
                  <c:v>8.6860000000000004E-7</c:v>
                </c:pt>
                <c:pt idx="451">
                  <c:v>8.6860000000000004E-7</c:v>
                </c:pt>
                <c:pt idx="452">
                  <c:v>8.6860000000000004E-7</c:v>
                </c:pt>
                <c:pt idx="453">
                  <c:v>8.6860000000000004E-7</c:v>
                </c:pt>
                <c:pt idx="454">
                  <c:v>8.6860000000000004E-7</c:v>
                </c:pt>
                <c:pt idx="455">
                  <c:v>8.6860000000000004E-7</c:v>
                </c:pt>
                <c:pt idx="456">
                  <c:v>8.6860000000000004E-7</c:v>
                </c:pt>
                <c:pt idx="457">
                  <c:v>8.6860000000000004E-7</c:v>
                </c:pt>
                <c:pt idx="458">
                  <c:v>8.6860000000000004E-7</c:v>
                </c:pt>
                <c:pt idx="459">
                  <c:v>8.6860000000000004E-7</c:v>
                </c:pt>
                <c:pt idx="460">
                  <c:v>8.6860000000000004E-7</c:v>
                </c:pt>
                <c:pt idx="461">
                  <c:v>8.6870000000000004E-7</c:v>
                </c:pt>
                <c:pt idx="462">
                  <c:v>8.6870000000000004E-7</c:v>
                </c:pt>
                <c:pt idx="463">
                  <c:v>8.6870000000000004E-7</c:v>
                </c:pt>
                <c:pt idx="464">
                  <c:v>8.6870000000000004E-7</c:v>
                </c:pt>
                <c:pt idx="465">
                  <c:v>8.6870000000000004E-7</c:v>
                </c:pt>
                <c:pt idx="466">
                  <c:v>8.6870000000000004E-7</c:v>
                </c:pt>
                <c:pt idx="467">
                  <c:v>8.6870000000000004E-7</c:v>
                </c:pt>
                <c:pt idx="468">
                  <c:v>8.6870000000000004E-7</c:v>
                </c:pt>
                <c:pt idx="469">
                  <c:v>8.6870000000000004E-7</c:v>
                </c:pt>
                <c:pt idx="470">
                  <c:v>8.6870000000000004E-7</c:v>
                </c:pt>
                <c:pt idx="471">
                  <c:v>8.6870000000000004E-7</c:v>
                </c:pt>
                <c:pt idx="472">
                  <c:v>8.6870000000000004E-7</c:v>
                </c:pt>
                <c:pt idx="473">
                  <c:v>8.6870000000000004E-7</c:v>
                </c:pt>
                <c:pt idx="474">
                  <c:v>8.6870000000000004E-7</c:v>
                </c:pt>
                <c:pt idx="475">
                  <c:v>8.6870000000000004E-7</c:v>
                </c:pt>
                <c:pt idx="476">
                  <c:v>8.6870000000000004E-7</c:v>
                </c:pt>
                <c:pt idx="477">
                  <c:v>8.6870000000000004E-7</c:v>
                </c:pt>
                <c:pt idx="478">
                  <c:v>8.6870000000000004E-7</c:v>
                </c:pt>
                <c:pt idx="479">
                  <c:v>8.6870000000000004E-7</c:v>
                </c:pt>
                <c:pt idx="480">
                  <c:v>8.6870000000000004E-7</c:v>
                </c:pt>
                <c:pt idx="481">
                  <c:v>8.6870000000000004E-7</c:v>
                </c:pt>
                <c:pt idx="482">
                  <c:v>8.6870000000000004E-7</c:v>
                </c:pt>
                <c:pt idx="483">
                  <c:v>8.6870000000000004E-7</c:v>
                </c:pt>
                <c:pt idx="484">
                  <c:v>8.6870000000000004E-7</c:v>
                </c:pt>
                <c:pt idx="485">
                  <c:v>8.6870000000000004E-7</c:v>
                </c:pt>
                <c:pt idx="486">
                  <c:v>8.6870000000000004E-7</c:v>
                </c:pt>
                <c:pt idx="487">
                  <c:v>8.6870000000000004E-7</c:v>
                </c:pt>
                <c:pt idx="488">
                  <c:v>8.6870000000000004E-7</c:v>
                </c:pt>
                <c:pt idx="489">
                  <c:v>8.6870000000000004E-7</c:v>
                </c:pt>
                <c:pt idx="490">
                  <c:v>8.6870000000000004E-7</c:v>
                </c:pt>
                <c:pt idx="491">
                  <c:v>8.6870000000000004E-7</c:v>
                </c:pt>
                <c:pt idx="492">
                  <c:v>8.6870000000000004E-7</c:v>
                </c:pt>
                <c:pt idx="493">
                  <c:v>8.6870000000000004E-7</c:v>
                </c:pt>
                <c:pt idx="494">
                  <c:v>8.6870000000000004E-7</c:v>
                </c:pt>
                <c:pt idx="495">
                  <c:v>8.6870000000000004E-7</c:v>
                </c:pt>
                <c:pt idx="496">
                  <c:v>8.6870000000000004E-7</c:v>
                </c:pt>
                <c:pt idx="497">
                  <c:v>8.6870000000000004E-7</c:v>
                </c:pt>
                <c:pt idx="498">
                  <c:v>8.6870000000000004E-7</c:v>
                </c:pt>
                <c:pt idx="499">
                  <c:v>8.6870000000000004E-7</c:v>
                </c:pt>
                <c:pt idx="500">
                  <c:v>8.6870000000000004E-7</c:v>
                </c:pt>
                <c:pt idx="501">
                  <c:v>8.6870000000000004E-7</c:v>
                </c:pt>
                <c:pt idx="502">
                  <c:v>8.6870000000000004E-7</c:v>
                </c:pt>
                <c:pt idx="503">
                  <c:v>8.6870000000000004E-7</c:v>
                </c:pt>
                <c:pt idx="504">
                  <c:v>8.6870000000000004E-7</c:v>
                </c:pt>
                <c:pt idx="505">
                  <c:v>8.6870000000000004E-7</c:v>
                </c:pt>
                <c:pt idx="506">
                  <c:v>8.6870000000000004E-7</c:v>
                </c:pt>
                <c:pt idx="507">
                  <c:v>8.6870000000000004E-7</c:v>
                </c:pt>
                <c:pt idx="508">
                  <c:v>8.6880000000000005E-7</c:v>
                </c:pt>
                <c:pt idx="509">
                  <c:v>8.6880000000000005E-7</c:v>
                </c:pt>
                <c:pt idx="510">
                  <c:v>8.6880000000000005E-7</c:v>
                </c:pt>
                <c:pt idx="511">
                  <c:v>8.6880000000000005E-7</c:v>
                </c:pt>
                <c:pt idx="512">
                  <c:v>8.6880000000000005E-7</c:v>
                </c:pt>
                <c:pt idx="513">
                  <c:v>8.6880000000000005E-7</c:v>
                </c:pt>
                <c:pt idx="514">
                  <c:v>8.6880000000000005E-7</c:v>
                </c:pt>
                <c:pt idx="515">
                  <c:v>8.6880000000000005E-7</c:v>
                </c:pt>
                <c:pt idx="516">
                  <c:v>8.6880000000000005E-7</c:v>
                </c:pt>
                <c:pt idx="517">
                  <c:v>8.6880000000000005E-7</c:v>
                </c:pt>
                <c:pt idx="518">
                  <c:v>8.6880000000000005E-7</c:v>
                </c:pt>
                <c:pt idx="519">
                  <c:v>8.6880000000000005E-7</c:v>
                </c:pt>
                <c:pt idx="520">
                  <c:v>8.6880000000000005E-7</c:v>
                </c:pt>
                <c:pt idx="521">
                  <c:v>8.6880000000000005E-7</c:v>
                </c:pt>
                <c:pt idx="522">
                  <c:v>8.6880000000000005E-7</c:v>
                </c:pt>
                <c:pt idx="523">
                  <c:v>8.6880000000000005E-7</c:v>
                </c:pt>
                <c:pt idx="524">
                  <c:v>8.6880000000000005E-7</c:v>
                </c:pt>
                <c:pt idx="525">
                  <c:v>8.6880000000000005E-7</c:v>
                </c:pt>
                <c:pt idx="526">
                  <c:v>8.6880000000000005E-7</c:v>
                </c:pt>
                <c:pt idx="527">
                  <c:v>8.6880000000000005E-7</c:v>
                </c:pt>
                <c:pt idx="528">
                  <c:v>8.6880000000000005E-7</c:v>
                </c:pt>
                <c:pt idx="529">
                  <c:v>8.6880000000000005E-7</c:v>
                </c:pt>
                <c:pt idx="530">
                  <c:v>8.6880000000000005E-7</c:v>
                </c:pt>
                <c:pt idx="531">
                  <c:v>8.6880000000000005E-7</c:v>
                </c:pt>
                <c:pt idx="532">
                  <c:v>8.6880000000000005E-7</c:v>
                </c:pt>
                <c:pt idx="533">
                  <c:v>8.6880000000000005E-7</c:v>
                </c:pt>
                <c:pt idx="534">
                  <c:v>8.6880000000000005E-7</c:v>
                </c:pt>
                <c:pt idx="535">
                  <c:v>8.6880000000000005E-7</c:v>
                </c:pt>
                <c:pt idx="536">
                  <c:v>8.6880000000000005E-7</c:v>
                </c:pt>
                <c:pt idx="537">
                  <c:v>8.6880000000000005E-7</c:v>
                </c:pt>
                <c:pt idx="538">
                  <c:v>8.6880000000000005E-7</c:v>
                </c:pt>
                <c:pt idx="539">
                  <c:v>8.6880000000000005E-7</c:v>
                </c:pt>
                <c:pt idx="540">
                  <c:v>8.6880000000000005E-7</c:v>
                </c:pt>
                <c:pt idx="541">
                  <c:v>8.6880000000000005E-7</c:v>
                </c:pt>
                <c:pt idx="542">
                  <c:v>8.6880000000000005E-7</c:v>
                </c:pt>
                <c:pt idx="543">
                  <c:v>8.6880000000000005E-7</c:v>
                </c:pt>
                <c:pt idx="544">
                  <c:v>8.6880000000000005E-7</c:v>
                </c:pt>
                <c:pt idx="545">
                  <c:v>8.6880000000000005E-7</c:v>
                </c:pt>
                <c:pt idx="546">
                  <c:v>8.6880000000000005E-7</c:v>
                </c:pt>
                <c:pt idx="547">
                  <c:v>8.6880000000000005E-7</c:v>
                </c:pt>
                <c:pt idx="548">
                  <c:v>8.6880000000000005E-7</c:v>
                </c:pt>
                <c:pt idx="549">
                  <c:v>8.6880000000000005E-7</c:v>
                </c:pt>
                <c:pt idx="550">
                  <c:v>8.6880000000000005E-7</c:v>
                </c:pt>
                <c:pt idx="551">
                  <c:v>8.6880000000000005E-7</c:v>
                </c:pt>
                <c:pt idx="552">
                  <c:v>8.6880000000000005E-7</c:v>
                </c:pt>
                <c:pt idx="553">
                  <c:v>8.6880000000000005E-7</c:v>
                </c:pt>
                <c:pt idx="554">
                  <c:v>8.6880000000000005E-7</c:v>
                </c:pt>
                <c:pt idx="555">
                  <c:v>8.6880000000000005E-7</c:v>
                </c:pt>
                <c:pt idx="556">
                  <c:v>8.6880000000000005E-7</c:v>
                </c:pt>
                <c:pt idx="557">
                  <c:v>8.6889999999999995E-7</c:v>
                </c:pt>
                <c:pt idx="558">
                  <c:v>8.6889999999999995E-7</c:v>
                </c:pt>
                <c:pt idx="559">
                  <c:v>8.6889999999999995E-7</c:v>
                </c:pt>
                <c:pt idx="560">
                  <c:v>8.6889999999999995E-7</c:v>
                </c:pt>
                <c:pt idx="561">
                  <c:v>8.6889999999999995E-7</c:v>
                </c:pt>
                <c:pt idx="562">
                  <c:v>8.6889999999999995E-7</c:v>
                </c:pt>
                <c:pt idx="563">
                  <c:v>8.6889999999999995E-7</c:v>
                </c:pt>
                <c:pt idx="564">
                  <c:v>8.6889999999999995E-7</c:v>
                </c:pt>
                <c:pt idx="565">
                  <c:v>8.6889999999999995E-7</c:v>
                </c:pt>
                <c:pt idx="566">
                  <c:v>8.6889999999999995E-7</c:v>
                </c:pt>
                <c:pt idx="567">
                  <c:v>8.6889999999999995E-7</c:v>
                </c:pt>
                <c:pt idx="568">
                  <c:v>8.6889999999999995E-7</c:v>
                </c:pt>
                <c:pt idx="569">
                  <c:v>8.6889999999999995E-7</c:v>
                </c:pt>
                <c:pt idx="570">
                  <c:v>8.6889999999999995E-7</c:v>
                </c:pt>
                <c:pt idx="571">
                  <c:v>8.6889999999999995E-7</c:v>
                </c:pt>
                <c:pt idx="572">
                  <c:v>8.6889999999999995E-7</c:v>
                </c:pt>
                <c:pt idx="573">
                  <c:v>8.6889999999999995E-7</c:v>
                </c:pt>
                <c:pt idx="574">
                  <c:v>8.6889999999999995E-7</c:v>
                </c:pt>
                <c:pt idx="575">
                  <c:v>8.6889999999999995E-7</c:v>
                </c:pt>
                <c:pt idx="576">
                  <c:v>8.6889999999999995E-7</c:v>
                </c:pt>
                <c:pt idx="577">
                  <c:v>8.6889999999999995E-7</c:v>
                </c:pt>
                <c:pt idx="578">
                  <c:v>8.6889999999999995E-7</c:v>
                </c:pt>
                <c:pt idx="579">
                  <c:v>8.6889999999999995E-7</c:v>
                </c:pt>
                <c:pt idx="580">
                  <c:v>8.6889999999999995E-7</c:v>
                </c:pt>
                <c:pt idx="581">
                  <c:v>8.6889999999999995E-7</c:v>
                </c:pt>
                <c:pt idx="582">
                  <c:v>8.6889999999999995E-7</c:v>
                </c:pt>
                <c:pt idx="583">
                  <c:v>8.6889999999999995E-7</c:v>
                </c:pt>
                <c:pt idx="584">
                  <c:v>8.6889999999999995E-7</c:v>
                </c:pt>
                <c:pt idx="585">
                  <c:v>8.6889999999999995E-7</c:v>
                </c:pt>
                <c:pt idx="586">
                  <c:v>8.6889999999999995E-7</c:v>
                </c:pt>
                <c:pt idx="587">
                  <c:v>8.6889999999999995E-7</c:v>
                </c:pt>
                <c:pt idx="588">
                  <c:v>8.6889999999999995E-7</c:v>
                </c:pt>
                <c:pt idx="589">
                  <c:v>8.6889999999999995E-7</c:v>
                </c:pt>
                <c:pt idx="590">
                  <c:v>8.6889999999999995E-7</c:v>
                </c:pt>
                <c:pt idx="591">
                  <c:v>8.6889999999999995E-7</c:v>
                </c:pt>
                <c:pt idx="592">
                  <c:v>8.6889999999999995E-7</c:v>
                </c:pt>
                <c:pt idx="593">
                  <c:v>8.6889999999999995E-7</c:v>
                </c:pt>
                <c:pt idx="594">
                  <c:v>8.6889999999999995E-7</c:v>
                </c:pt>
                <c:pt idx="595">
                  <c:v>8.6889999999999995E-7</c:v>
                </c:pt>
                <c:pt idx="596">
                  <c:v>8.6889999999999995E-7</c:v>
                </c:pt>
                <c:pt idx="597">
                  <c:v>8.6889999999999995E-7</c:v>
                </c:pt>
                <c:pt idx="598">
                  <c:v>8.6889999999999995E-7</c:v>
                </c:pt>
                <c:pt idx="599">
                  <c:v>8.6889999999999995E-7</c:v>
                </c:pt>
                <c:pt idx="600">
                  <c:v>8.6889999999999995E-7</c:v>
                </c:pt>
                <c:pt idx="601">
                  <c:v>8.6889999999999995E-7</c:v>
                </c:pt>
                <c:pt idx="602">
                  <c:v>8.6889999999999995E-7</c:v>
                </c:pt>
                <c:pt idx="603">
                  <c:v>8.6889999999999995E-7</c:v>
                </c:pt>
                <c:pt idx="604">
                  <c:v>8.6889999999999995E-7</c:v>
                </c:pt>
                <c:pt idx="605">
                  <c:v>8.6889999999999995E-7</c:v>
                </c:pt>
                <c:pt idx="606">
                  <c:v>8.6889999999999995E-7</c:v>
                </c:pt>
                <c:pt idx="607">
                  <c:v>8.6889999999999995E-7</c:v>
                </c:pt>
                <c:pt idx="608">
                  <c:v>8.6899999999999996E-7</c:v>
                </c:pt>
                <c:pt idx="609">
                  <c:v>8.6899999999999996E-7</c:v>
                </c:pt>
                <c:pt idx="610">
                  <c:v>8.6899999999999996E-7</c:v>
                </c:pt>
                <c:pt idx="611">
                  <c:v>8.6899999999999996E-7</c:v>
                </c:pt>
                <c:pt idx="612">
                  <c:v>8.6899999999999996E-7</c:v>
                </c:pt>
                <c:pt idx="613">
                  <c:v>8.6899999999999996E-7</c:v>
                </c:pt>
                <c:pt idx="614">
                  <c:v>8.6899999999999996E-7</c:v>
                </c:pt>
                <c:pt idx="615">
                  <c:v>8.6899999999999996E-7</c:v>
                </c:pt>
                <c:pt idx="616">
                  <c:v>8.6899999999999996E-7</c:v>
                </c:pt>
                <c:pt idx="617">
                  <c:v>8.6899999999999996E-7</c:v>
                </c:pt>
                <c:pt idx="618">
                  <c:v>8.6899999999999996E-7</c:v>
                </c:pt>
                <c:pt idx="619">
                  <c:v>8.6899999999999996E-7</c:v>
                </c:pt>
                <c:pt idx="620">
                  <c:v>8.6899999999999996E-7</c:v>
                </c:pt>
                <c:pt idx="621">
                  <c:v>8.6899999999999996E-7</c:v>
                </c:pt>
                <c:pt idx="622">
                  <c:v>8.6899999999999996E-7</c:v>
                </c:pt>
                <c:pt idx="623">
                  <c:v>8.6899999999999996E-7</c:v>
                </c:pt>
                <c:pt idx="624">
                  <c:v>8.6899999999999996E-7</c:v>
                </c:pt>
                <c:pt idx="625">
                  <c:v>8.6899999999999996E-7</c:v>
                </c:pt>
                <c:pt idx="626">
                  <c:v>8.6899999999999996E-7</c:v>
                </c:pt>
                <c:pt idx="627">
                  <c:v>8.6899999999999996E-7</c:v>
                </c:pt>
                <c:pt idx="628">
                  <c:v>8.6899999999999996E-7</c:v>
                </c:pt>
                <c:pt idx="629">
                  <c:v>8.6899999999999996E-7</c:v>
                </c:pt>
                <c:pt idx="630">
                  <c:v>8.6899999999999996E-7</c:v>
                </c:pt>
                <c:pt idx="631">
                  <c:v>8.6899999999999996E-7</c:v>
                </c:pt>
                <c:pt idx="632">
                  <c:v>8.6899999999999996E-7</c:v>
                </c:pt>
                <c:pt idx="633">
                  <c:v>8.6899999999999996E-7</c:v>
                </c:pt>
                <c:pt idx="634">
                  <c:v>8.6899999999999996E-7</c:v>
                </c:pt>
                <c:pt idx="635">
                  <c:v>8.6899999999999996E-7</c:v>
                </c:pt>
                <c:pt idx="636">
                  <c:v>8.6899999999999996E-7</c:v>
                </c:pt>
                <c:pt idx="637">
                  <c:v>8.6899999999999996E-7</c:v>
                </c:pt>
                <c:pt idx="638">
                  <c:v>8.6899999999999996E-7</c:v>
                </c:pt>
                <c:pt idx="639">
                  <c:v>8.6899999999999996E-7</c:v>
                </c:pt>
                <c:pt idx="640">
                  <c:v>8.6899999999999996E-7</c:v>
                </c:pt>
                <c:pt idx="641">
                  <c:v>8.6899999999999996E-7</c:v>
                </c:pt>
                <c:pt idx="642">
                  <c:v>8.6899999999999996E-7</c:v>
                </c:pt>
                <c:pt idx="643">
                  <c:v>8.6899999999999996E-7</c:v>
                </c:pt>
                <c:pt idx="644">
                  <c:v>8.6899999999999996E-7</c:v>
                </c:pt>
                <c:pt idx="645">
                  <c:v>8.6899999999999996E-7</c:v>
                </c:pt>
                <c:pt idx="646">
                  <c:v>8.6899999999999996E-7</c:v>
                </c:pt>
                <c:pt idx="647">
                  <c:v>8.6899999999999996E-7</c:v>
                </c:pt>
                <c:pt idx="648">
                  <c:v>8.6899999999999996E-7</c:v>
                </c:pt>
                <c:pt idx="649">
                  <c:v>8.6899999999999996E-7</c:v>
                </c:pt>
                <c:pt idx="650">
                  <c:v>8.6899999999999996E-7</c:v>
                </c:pt>
                <c:pt idx="651">
                  <c:v>8.6899999999999996E-7</c:v>
                </c:pt>
                <c:pt idx="652">
                  <c:v>8.6899999999999996E-7</c:v>
                </c:pt>
                <c:pt idx="653">
                  <c:v>8.6899999999999996E-7</c:v>
                </c:pt>
                <c:pt idx="654">
                  <c:v>8.6899999999999996E-7</c:v>
                </c:pt>
                <c:pt idx="655">
                  <c:v>8.6899999999999996E-7</c:v>
                </c:pt>
                <c:pt idx="656">
                  <c:v>8.6899999999999996E-7</c:v>
                </c:pt>
                <c:pt idx="657">
                  <c:v>8.6899999999999996E-7</c:v>
                </c:pt>
                <c:pt idx="658">
                  <c:v>8.6899999999999996E-7</c:v>
                </c:pt>
                <c:pt idx="659">
                  <c:v>8.6899999999999996E-7</c:v>
                </c:pt>
                <c:pt idx="660">
                  <c:v>8.6909999999999997E-7</c:v>
                </c:pt>
                <c:pt idx="661">
                  <c:v>8.6909999999999997E-7</c:v>
                </c:pt>
                <c:pt idx="662">
                  <c:v>8.6909999999999997E-7</c:v>
                </c:pt>
                <c:pt idx="663">
                  <c:v>8.6909999999999997E-7</c:v>
                </c:pt>
                <c:pt idx="664">
                  <c:v>8.6909999999999997E-7</c:v>
                </c:pt>
                <c:pt idx="665">
                  <c:v>8.6909999999999997E-7</c:v>
                </c:pt>
                <c:pt idx="666">
                  <c:v>8.6909999999999997E-7</c:v>
                </c:pt>
                <c:pt idx="667">
                  <c:v>8.6909999999999997E-7</c:v>
                </c:pt>
                <c:pt idx="668">
                  <c:v>8.6909999999999997E-7</c:v>
                </c:pt>
                <c:pt idx="669">
                  <c:v>8.6909999999999997E-7</c:v>
                </c:pt>
                <c:pt idx="670">
                  <c:v>8.6909999999999997E-7</c:v>
                </c:pt>
                <c:pt idx="671">
                  <c:v>8.6909999999999997E-7</c:v>
                </c:pt>
                <c:pt idx="672">
                  <c:v>8.6909999999999997E-7</c:v>
                </c:pt>
                <c:pt idx="673">
                  <c:v>8.6909999999999997E-7</c:v>
                </c:pt>
                <c:pt idx="674">
                  <c:v>8.6909999999999997E-7</c:v>
                </c:pt>
                <c:pt idx="675">
                  <c:v>8.6909999999999997E-7</c:v>
                </c:pt>
                <c:pt idx="676">
                  <c:v>8.6909999999999997E-7</c:v>
                </c:pt>
                <c:pt idx="677">
                  <c:v>8.6909999999999997E-7</c:v>
                </c:pt>
                <c:pt idx="678">
                  <c:v>8.6909999999999997E-7</c:v>
                </c:pt>
                <c:pt idx="679">
                  <c:v>8.6909999999999997E-7</c:v>
                </c:pt>
                <c:pt idx="680">
                  <c:v>8.6909999999999997E-7</c:v>
                </c:pt>
                <c:pt idx="681">
                  <c:v>8.6909999999999997E-7</c:v>
                </c:pt>
                <c:pt idx="682">
                  <c:v>8.6909999999999997E-7</c:v>
                </c:pt>
                <c:pt idx="683">
                  <c:v>8.6909999999999997E-7</c:v>
                </c:pt>
                <c:pt idx="684">
                  <c:v>8.6909999999999997E-7</c:v>
                </c:pt>
                <c:pt idx="685">
                  <c:v>8.6909999999999997E-7</c:v>
                </c:pt>
                <c:pt idx="686">
                  <c:v>8.6909999999999997E-7</c:v>
                </c:pt>
                <c:pt idx="687">
                  <c:v>8.6909999999999997E-7</c:v>
                </c:pt>
                <c:pt idx="688">
                  <c:v>8.6909999999999997E-7</c:v>
                </c:pt>
                <c:pt idx="689">
                  <c:v>8.6909999999999997E-7</c:v>
                </c:pt>
                <c:pt idx="690">
                  <c:v>8.6909999999999997E-7</c:v>
                </c:pt>
                <c:pt idx="691">
                  <c:v>8.6909999999999997E-7</c:v>
                </c:pt>
                <c:pt idx="692">
                  <c:v>8.6909999999999997E-7</c:v>
                </c:pt>
                <c:pt idx="693">
                  <c:v>8.6909999999999997E-7</c:v>
                </c:pt>
                <c:pt idx="694">
                  <c:v>8.6909999999999997E-7</c:v>
                </c:pt>
                <c:pt idx="695">
                  <c:v>8.6909999999999997E-7</c:v>
                </c:pt>
                <c:pt idx="696">
                  <c:v>8.6909999999999997E-7</c:v>
                </c:pt>
                <c:pt idx="697">
                  <c:v>8.6909999999999997E-7</c:v>
                </c:pt>
                <c:pt idx="698">
                  <c:v>8.6909999999999997E-7</c:v>
                </c:pt>
                <c:pt idx="699">
                  <c:v>8.6909999999999997E-7</c:v>
                </c:pt>
                <c:pt idx="700">
                  <c:v>8.6909999999999997E-7</c:v>
                </c:pt>
                <c:pt idx="701">
                  <c:v>8.6909999999999997E-7</c:v>
                </c:pt>
                <c:pt idx="702">
                  <c:v>8.6909999999999997E-7</c:v>
                </c:pt>
                <c:pt idx="703">
                  <c:v>8.6909999999999997E-7</c:v>
                </c:pt>
                <c:pt idx="704">
                  <c:v>8.6909999999999997E-7</c:v>
                </c:pt>
                <c:pt idx="705">
                  <c:v>8.6909999999999997E-7</c:v>
                </c:pt>
                <c:pt idx="706">
                  <c:v>8.6909999999999997E-7</c:v>
                </c:pt>
                <c:pt idx="707">
                  <c:v>8.6909999999999997E-7</c:v>
                </c:pt>
                <c:pt idx="708">
                  <c:v>8.6909999999999997E-7</c:v>
                </c:pt>
                <c:pt idx="709">
                  <c:v>8.6909999999999997E-7</c:v>
                </c:pt>
                <c:pt idx="710">
                  <c:v>8.6909999999999997E-7</c:v>
                </c:pt>
                <c:pt idx="711">
                  <c:v>8.6909999999999997E-7</c:v>
                </c:pt>
                <c:pt idx="712">
                  <c:v>8.6919999999999997E-7</c:v>
                </c:pt>
                <c:pt idx="713">
                  <c:v>8.6919999999999997E-7</c:v>
                </c:pt>
                <c:pt idx="714">
                  <c:v>8.6919999999999997E-7</c:v>
                </c:pt>
                <c:pt idx="715">
                  <c:v>8.6919999999999997E-7</c:v>
                </c:pt>
                <c:pt idx="716">
                  <c:v>8.6919999999999997E-7</c:v>
                </c:pt>
                <c:pt idx="717">
                  <c:v>8.6919999999999997E-7</c:v>
                </c:pt>
                <c:pt idx="718">
                  <c:v>8.6919999999999997E-7</c:v>
                </c:pt>
                <c:pt idx="719">
                  <c:v>8.6919999999999997E-7</c:v>
                </c:pt>
                <c:pt idx="720">
                  <c:v>8.6919999999999997E-7</c:v>
                </c:pt>
                <c:pt idx="721">
                  <c:v>8.6919999999999997E-7</c:v>
                </c:pt>
                <c:pt idx="722">
                  <c:v>8.6919999999999997E-7</c:v>
                </c:pt>
                <c:pt idx="723">
                  <c:v>8.6919999999999997E-7</c:v>
                </c:pt>
                <c:pt idx="724">
                  <c:v>8.6919999999999997E-7</c:v>
                </c:pt>
                <c:pt idx="725">
                  <c:v>8.6919999999999997E-7</c:v>
                </c:pt>
                <c:pt idx="726">
                  <c:v>8.6919999999999997E-7</c:v>
                </c:pt>
                <c:pt idx="727">
                  <c:v>8.6919999999999997E-7</c:v>
                </c:pt>
                <c:pt idx="728">
                  <c:v>8.6919999999999997E-7</c:v>
                </c:pt>
                <c:pt idx="729">
                  <c:v>8.6919999999999997E-7</c:v>
                </c:pt>
                <c:pt idx="730">
                  <c:v>8.6919999999999997E-7</c:v>
                </c:pt>
                <c:pt idx="731">
                  <c:v>8.6919999999999997E-7</c:v>
                </c:pt>
                <c:pt idx="732">
                  <c:v>8.6919999999999997E-7</c:v>
                </c:pt>
                <c:pt idx="733">
                  <c:v>8.6919999999999997E-7</c:v>
                </c:pt>
                <c:pt idx="734">
                  <c:v>8.6919999999999997E-7</c:v>
                </c:pt>
                <c:pt idx="735">
                  <c:v>8.6919999999999997E-7</c:v>
                </c:pt>
                <c:pt idx="736">
                  <c:v>8.6919999999999997E-7</c:v>
                </c:pt>
                <c:pt idx="737">
                  <c:v>8.6919999999999997E-7</c:v>
                </c:pt>
                <c:pt idx="738">
                  <c:v>8.6919999999999997E-7</c:v>
                </c:pt>
                <c:pt idx="739">
                  <c:v>8.6919999999999997E-7</c:v>
                </c:pt>
                <c:pt idx="740">
                  <c:v>8.6919999999999997E-7</c:v>
                </c:pt>
                <c:pt idx="741">
                  <c:v>8.6919999999999997E-7</c:v>
                </c:pt>
                <c:pt idx="742">
                  <c:v>8.6919999999999997E-7</c:v>
                </c:pt>
                <c:pt idx="743">
                  <c:v>8.6919999999999997E-7</c:v>
                </c:pt>
                <c:pt idx="744">
                  <c:v>8.6919999999999997E-7</c:v>
                </c:pt>
                <c:pt idx="745">
                  <c:v>8.6919999999999997E-7</c:v>
                </c:pt>
                <c:pt idx="746">
                  <c:v>8.6919999999999997E-7</c:v>
                </c:pt>
                <c:pt idx="747">
                  <c:v>8.6919999999999997E-7</c:v>
                </c:pt>
                <c:pt idx="748">
                  <c:v>8.6919999999999997E-7</c:v>
                </c:pt>
                <c:pt idx="749">
                  <c:v>8.6919999999999997E-7</c:v>
                </c:pt>
                <c:pt idx="750">
                  <c:v>8.6919999999999997E-7</c:v>
                </c:pt>
                <c:pt idx="751">
                  <c:v>8.6919999999999997E-7</c:v>
                </c:pt>
                <c:pt idx="752">
                  <c:v>8.6919999999999997E-7</c:v>
                </c:pt>
                <c:pt idx="753">
                  <c:v>8.6919999999999997E-7</c:v>
                </c:pt>
                <c:pt idx="754">
                  <c:v>8.6919999999999997E-7</c:v>
                </c:pt>
                <c:pt idx="755">
                  <c:v>8.6919999999999997E-7</c:v>
                </c:pt>
                <c:pt idx="756">
                  <c:v>8.6919999999999997E-7</c:v>
                </c:pt>
                <c:pt idx="757">
                  <c:v>8.6919999999999997E-7</c:v>
                </c:pt>
                <c:pt idx="758">
                  <c:v>8.6919999999999997E-7</c:v>
                </c:pt>
                <c:pt idx="759">
                  <c:v>8.6919999999999997E-7</c:v>
                </c:pt>
                <c:pt idx="760">
                  <c:v>8.6919999999999997E-7</c:v>
                </c:pt>
                <c:pt idx="761">
                  <c:v>8.6919999999999997E-7</c:v>
                </c:pt>
                <c:pt idx="762">
                  <c:v>8.6919999999999997E-7</c:v>
                </c:pt>
                <c:pt idx="763">
                  <c:v>8.6919999999999997E-7</c:v>
                </c:pt>
                <c:pt idx="764">
                  <c:v>8.6919999999999997E-7</c:v>
                </c:pt>
                <c:pt idx="765">
                  <c:v>8.6929999999999998E-7</c:v>
                </c:pt>
                <c:pt idx="766">
                  <c:v>8.6929999999999998E-7</c:v>
                </c:pt>
                <c:pt idx="767">
                  <c:v>8.6929999999999998E-7</c:v>
                </c:pt>
                <c:pt idx="768">
                  <c:v>8.6929999999999998E-7</c:v>
                </c:pt>
                <c:pt idx="769">
                  <c:v>8.6929999999999998E-7</c:v>
                </c:pt>
                <c:pt idx="770">
                  <c:v>8.6929999999999998E-7</c:v>
                </c:pt>
                <c:pt idx="771">
                  <c:v>8.6929999999999998E-7</c:v>
                </c:pt>
                <c:pt idx="772">
                  <c:v>8.6929999999999998E-7</c:v>
                </c:pt>
                <c:pt idx="773">
                  <c:v>8.6929999999999998E-7</c:v>
                </c:pt>
                <c:pt idx="774">
                  <c:v>8.6929999999999998E-7</c:v>
                </c:pt>
                <c:pt idx="775">
                  <c:v>8.6929999999999998E-7</c:v>
                </c:pt>
                <c:pt idx="776">
                  <c:v>8.6929999999999998E-7</c:v>
                </c:pt>
                <c:pt idx="777">
                  <c:v>8.6929999999999998E-7</c:v>
                </c:pt>
                <c:pt idx="778">
                  <c:v>8.6929999999999998E-7</c:v>
                </c:pt>
                <c:pt idx="779">
                  <c:v>8.6929999999999998E-7</c:v>
                </c:pt>
                <c:pt idx="780">
                  <c:v>8.6929999999999998E-7</c:v>
                </c:pt>
                <c:pt idx="781">
                  <c:v>8.6929999999999998E-7</c:v>
                </c:pt>
                <c:pt idx="782">
                  <c:v>8.6929999999999998E-7</c:v>
                </c:pt>
                <c:pt idx="783">
                  <c:v>8.6929999999999998E-7</c:v>
                </c:pt>
                <c:pt idx="784">
                  <c:v>8.6929999999999998E-7</c:v>
                </c:pt>
                <c:pt idx="785">
                  <c:v>8.6929999999999998E-7</c:v>
                </c:pt>
                <c:pt idx="786">
                  <c:v>8.6929999999999998E-7</c:v>
                </c:pt>
                <c:pt idx="787">
                  <c:v>8.6929999999999998E-7</c:v>
                </c:pt>
                <c:pt idx="788">
                  <c:v>8.6929999999999998E-7</c:v>
                </c:pt>
                <c:pt idx="789">
                  <c:v>8.6929999999999998E-7</c:v>
                </c:pt>
                <c:pt idx="790">
                  <c:v>8.6929999999999998E-7</c:v>
                </c:pt>
                <c:pt idx="791">
                  <c:v>8.6929999999999998E-7</c:v>
                </c:pt>
                <c:pt idx="792">
                  <c:v>8.6929999999999998E-7</c:v>
                </c:pt>
                <c:pt idx="793">
                  <c:v>8.6929999999999998E-7</c:v>
                </c:pt>
                <c:pt idx="794">
                  <c:v>8.6929999999999998E-7</c:v>
                </c:pt>
                <c:pt idx="795">
                  <c:v>8.6929999999999998E-7</c:v>
                </c:pt>
                <c:pt idx="796">
                  <c:v>8.6929999999999998E-7</c:v>
                </c:pt>
                <c:pt idx="797">
                  <c:v>8.6929999999999998E-7</c:v>
                </c:pt>
                <c:pt idx="798">
                  <c:v>8.6929999999999998E-7</c:v>
                </c:pt>
                <c:pt idx="799">
                  <c:v>8.6929999999999998E-7</c:v>
                </c:pt>
                <c:pt idx="800">
                  <c:v>8.6929999999999998E-7</c:v>
                </c:pt>
                <c:pt idx="801">
                  <c:v>8.6929999999999998E-7</c:v>
                </c:pt>
                <c:pt idx="802">
                  <c:v>8.6929999999999998E-7</c:v>
                </c:pt>
                <c:pt idx="803">
                  <c:v>8.6929999999999998E-7</c:v>
                </c:pt>
                <c:pt idx="804">
                  <c:v>8.6929999999999998E-7</c:v>
                </c:pt>
                <c:pt idx="805">
                  <c:v>8.6929999999999998E-7</c:v>
                </c:pt>
                <c:pt idx="806">
                  <c:v>8.6929999999999998E-7</c:v>
                </c:pt>
                <c:pt idx="807">
                  <c:v>8.6929999999999998E-7</c:v>
                </c:pt>
                <c:pt idx="808">
                  <c:v>8.6929999999999998E-7</c:v>
                </c:pt>
                <c:pt idx="809">
                  <c:v>8.6929999999999998E-7</c:v>
                </c:pt>
                <c:pt idx="810">
                  <c:v>8.6929999999999998E-7</c:v>
                </c:pt>
                <c:pt idx="811">
                  <c:v>8.6929999999999998E-7</c:v>
                </c:pt>
                <c:pt idx="812">
                  <c:v>8.6929999999999998E-7</c:v>
                </c:pt>
                <c:pt idx="813">
                  <c:v>8.6929999999999998E-7</c:v>
                </c:pt>
                <c:pt idx="814">
                  <c:v>8.6929999999999998E-7</c:v>
                </c:pt>
                <c:pt idx="815">
                  <c:v>8.6929999999999998E-7</c:v>
                </c:pt>
                <c:pt idx="816">
                  <c:v>8.6929999999999998E-7</c:v>
                </c:pt>
                <c:pt idx="817">
                  <c:v>8.6929999999999998E-7</c:v>
                </c:pt>
                <c:pt idx="818">
                  <c:v>8.6929999999999998E-7</c:v>
                </c:pt>
                <c:pt idx="819">
                  <c:v>8.6939999999999999E-7</c:v>
                </c:pt>
                <c:pt idx="820">
                  <c:v>8.6939999999999999E-7</c:v>
                </c:pt>
                <c:pt idx="821">
                  <c:v>8.6939999999999999E-7</c:v>
                </c:pt>
                <c:pt idx="822">
                  <c:v>8.6939999999999999E-7</c:v>
                </c:pt>
                <c:pt idx="823">
                  <c:v>8.6939999999999999E-7</c:v>
                </c:pt>
                <c:pt idx="824">
                  <c:v>8.6939999999999999E-7</c:v>
                </c:pt>
                <c:pt idx="825">
                  <c:v>8.6939999999999999E-7</c:v>
                </c:pt>
                <c:pt idx="826">
                  <c:v>8.6939999999999999E-7</c:v>
                </c:pt>
                <c:pt idx="827">
                  <c:v>8.6939999999999999E-7</c:v>
                </c:pt>
                <c:pt idx="828">
                  <c:v>8.6939999999999999E-7</c:v>
                </c:pt>
                <c:pt idx="829">
                  <c:v>8.6939999999999999E-7</c:v>
                </c:pt>
                <c:pt idx="830">
                  <c:v>8.6939999999999999E-7</c:v>
                </c:pt>
                <c:pt idx="831">
                  <c:v>8.6939999999999999E-7</c:v>
                </c:pt>
                <c:pt idx="832">
                  <c:v>8.6939999999999999E-7</c:v>
                </c:pt>
                <c:pt idx="833">
                  <c:v>8.6939999999999999E-7</c:v>
                </c:pt>
                <c:pt idx="834">
                  <c:v>8.6939999999999999E-7</c:v>
                </c:pt>
                <c:pt idx="835">
                  <c:v>8.6939999999999999E-7</c:v>
                </c:pt>
                <c:pt idx="836">
                  <c:v>8.6939999999999999E-7</c:v>
                </c:pt>
                <c:pt idx="837">
                  <c:v>8.6939999999999999E-7</c:v>
                </c:pt>
                <c:pt idx="838">
                  <c:v>8.6939999999999999E-7</c:v>
                </c:pt>
                <c:pt idx="839">
                  <c:v>8.6939999999999999E-7</c:v>
                </c:pt>
                <c:pt idx="840">
                  <c:v>8.6939999999999999E-7</c:v>
                </c:pt>
                <c:pt idx="841">
                  <c:v>8.6939999999999999E-7</c:v>
                </c:pt>
                <c:pt idx="842">
                  <c:v>8.6939999999999999E-7</c:v>
                </c:pt>
                <c:pt idx="843">
                  <c:v>8.6939999999999999E-7</c:v>
                </c:pt>
                <c:pt idx="844">
                  <c:v>8.6939999999999999E-7</c:v>
                </c:pt>
                <c:pt idx="845">
                  <c:v>8.6939999999999999E-7</c:v>
                </c:pt>
                <c:pt idx="846">
                  <c:v>8.6939999999999999E-7</c:v>
                </c:pt>
                <c:pt idx="847">
                  <c:v>8.6939999999999999E-7</c:v>
                </c:pt>
                <c:pt idx="848">
                  <c:v>8.6939999999999999E-7</c:v>
                </c:pt>
                <c:pt idx="849">
                  <c:v>8.6939999999999999E-7</c:v>
                </c:pt>
                <c:pt idx="850">
                  <c:v>8.6939999999999999E-7</c:v>
                </c:pt>
                <c:pt idx="851">
                  <c:v>8.6939999999999999E-7</c:v>
                </c:pt>
                <c:pt idx="852">
                  <c:v>8.6939999999999999E-7</c:v>
                </c:pt>
                <c:pt idx="853">
                  <c:v>8.6939999999999999E-7</c:v>
                </c:pt>
                <c:pt idx="854">
                  <c:v>8.6939999999999999E-7</c:v>
                </c:pt>
                <c:pt idx="855">
                  <c:v>8.6939999999999999E-7</c:v>
                </c:pt>
                <c:pt idx="856">
                  <c:v>8.6939999999999999E-7</c:v>
                </c:pt>
                <c:pt idx="857">
                  <c:v>8.6939999999999999E-7</c:v>
                </c:pt>
                <c:pt idx="858">
                  <c:v>8.6939999999999999E-7</c:v>
                </c:pt>
                <c:pt idx="859">
                  <c:v>8.6939999999999999E-7</c:v>
                </c:pt>
                <c:pt idx="860">
                  <c:v>8.6939999999999999E-7</c:v>
                </c:pt>
                <c:pt idx="861">
                  <c:v>8.6939999999999999E-7</c:v>
                </c:pt>
                <c:pt idx="862">
                  <c:v>8.6939999999999999E-7</c:v>
                </c:pt>
                <c:pt idx="863">
                  <c:v>8.6939999999999999E-7</c:v>
                </c:pt>
                <c:pt idx="864">
                  <c:v>8.6939999999999999E-7</c:v>
                </c:pt>
                <c:pt idx="865">
                  <c:v>8.6939999999999999E-7</c:v>
                </c:pt>
                <c:pt idx="866">
                  <c:v>8.6939999999999999E-7</c:v>
                </c:pt>
                <c:pt idx="867">
                  <c:v>8.6939999999999999E-7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736-434E-8E25-772B5A6996F1}"/>
            </c:ext>
          </c:extLst>
        </c:ser>
        <c:ser>
          <c:idx val="4"/>
          <c:order val="3"/>
          <c:tx>
            <c:v>Elliptical beam @200kV x0.75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'Elliptical beam @200kV x0.75'!$F$3:$F$870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4.9399999999999999E-3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5.6480000000000002E-3</c:v>
                </c:pt>
                <c:pt idx="28">
                  <c:v>5.9049999999999997E-3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7.0439999999999999E-3</c:v>
                </c:pt>
                <c:pt idx="33">
                  <c:v>7.3559999999999997E-3</c:v>
                </c:pt>
                <c:pt idx="34">
                  <c:v>7.6800000000000002E-3</c:v>
                </c:pt>
                <c:pt idx="35">
                  <c:v>8.0149999999999996E-3</c:v>
                </c:pt>
                <c:pt idx="36">
                  <c:v>8.3619999999999996E-3</c:v>
                </c:pt>
                <c:pt idx="37">
                  <c:v>8.7200000000000003E-3</c:v>
                </c:pt>
                <c:pt idx="38">
                  <c:v>9.0900000000000009E-3</c:v>
                </c:pt>
                <c:pt idx="39">
                  <c:v>9.4719999999999995E-3</c:v>
                </c:pt>
                <c:pt idx="40">
                  <c:v>9.8659999999999998E-3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7.1720000000000006E-2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7.6069999999999999E-2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9.5079999999999998E-2</c:v>
                </c:pt>
                <c:pt idx="139">
                  <c:v>9.622E-2</c:v>
                </c:pt>
                <c:pt idx="140">
                  <c:v>9.7350000000000006E-2</c:v>
                </c:pt>
                <c:pt idx="141">
                  <c:v>9.8489999999999994E-2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x0.75'!$C$3:$C$870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7.6030000000000003E-9</c:v>
                </c:pt>
                <c:pt idx="2">
                  <c:v>1.1220000000000001E-8</c:v>
                </c:pt>
                <c:pt idx="3">
                  <c:v>1.55E-8</c:v>
                </c:pt>
                <c:pt idx="4">
                  <c:v>2.0030000000000001E-8</c:v>
                </c:pt>
                <c:pt idx="5">
                  <c:v>2.4690000000000001E-8</c:v>
                </c:pt>
                <c:pt idx="6">
                  <c:v>2.9420000000000001E-8</c:v>
                </c:pt>
                <c:pt idx="7">
                  <c:v>3.421E-8</c:v>
                </c:pt>
                <c:pt idx="8">
                  <c:v>3.9050000000000002E-8</c:v>
                </c:pt>
                <c:pt idx="9">
                  <c:v>4.3929999999999997E-8</c:v>
                </c:pt>
                <c:pt idx="10">
                  <c:v>4.8849999999999997E-8</c:v>
                </c:pt>
                <c:pt idx="11">
                  <c:v>5.3799999999999999E-8</c:v>
                </c:pt>
                <c:pt idx="12">
                  <c:v>5.8789999999999999E-8</c:v>
                </c:pt>
                <c:pt idx="13">
                  <c:v>6.3819999999999998E-8</c:v>
                </c:pt>
                <c:pt idx="14">
                  <c:v>6.8880000000000005E-8</c:v>
                </c:pt>
                <c:pt idx="15">
                  <c:v>7.3980000000000005E-8</c:v>
                </c:pt>
                <c:pt idx="16">
                  <c:v>7.9119999999999996E-8</c:v>
                </c:pt>
                <c:pt idx="17">
                  <c:v>8.4310000000000005E-8</c:v>
                </c:pt>
                <c:pt idx="18">
                  <c:v>8.9529999999999995E-8</c:v>
                </c:pt>
                <c:pt idx="19">
                  <c:v>9.4800000000000002E-8</c:v>
                </c:pt>
                <c:pt idx="20">
                  <c:v>1.001E-7</c:v>
                </c:pt>
                <c:pt idx="21">
                  <c:v>1.055E-7</c:v>
                </c:pt>
                <c:pt idx="22">
                  <c:v>1.1089999999999999E-7</c:v>
                </c:pt>
                <c:pt idx="23">
                  <c:v>1.165E-7</c:v>
                </c:pt>
                <c:pt idx="24">
                  <c:v>1.2209999999999999E-7</c:v>
                </c:pt>
                <c:pt idx="25">
                  <c:v>1.2779999999999999E-7</c:v>
                </c:pt>
                <c:pt idx="26">
                  <c:v>1.3360000000000001E-7</c:v>
                </c:pt>
                <c:pt idx="27">
                  <c:v>1.395E-7</c:v>
                </c:pt>
                <c:pt idx="28">
                  <c:v>1.455E-7</c:v>
                </c:pt>
                <c:pt idx="29">
                  <c:v>1.518E-7</c:v>
                </c:pt>
                <c:pt idx="30">
                  <c:v>1.5809999999999999E-7</c:v>
                </c:pt>
                <c:pt idx="31">
                  <c:v>1.6470000000000001E-7</c:v>
                </c:pt>
                <c:pt idx="32">
                  <c:v>1.7149999999999999E-7</c:v>
                </c:pt>
                <c:pt idx="33">
                  <c:v>1.7849999999999999E-7</c:v>
                </c:pt>
                <c:pt idx="34">
                  <c:v>1.857E-7</c:v>
                </c:pt>
                <c:pt idx="35">
                  <c:v>1.9320000000000001E-7</c:v>
                </c:pt>
                <c:pt idx="36">
                  <c:v>2.0090000000000001E-7</c:v>
                </c:pt>
                <c:pt idx="37">
                  <c:v>2.089E-7</c:v>
                </c:pt>
                <c:pt idx="38">
                  <c:v>2.1720000000000001E-7</c:v>
                </c:pt>
                <c:pt idx="39">
                  <c:v>2.258E-7</c:v>
                </c:pt>
                <c:pt idx="40">
                  <c:v>2.347E-7</c:v>
                </c:pt>
                <c:pt idx="41">
                  <c:v>2.4390000000000001E-7</c:v>
                </c:pt>
                <c:pt idx="42">
                  <c:v>2.5349999999999999E-7</c:v>
                </c:pt>
                <c:pt idx="43">
                  <c:v>2.6329999999999998E-7</c:v>
                </c:pt>
                <c:pt idx="44">
                  <c:v>2.734E-7</c:v>
                </c:pt>
                <c:pt idx="45">
                  <c:v>2.8389999999999999E-7</c:v>
                </c:pt>
                <c:pt idx="46">
                  <c:v>2.946E-7</c:v>
                </c:pt>
                <c:pt idx="47">
                  <c:v>3.0569999999999999E-7</c:v>
                </c:pt>
                <c:pt idx="48">
                  <c:v>3.171E-7</c:v>
                </c:pt>
                <c:pt idx="49">
                  <c:v>3.2870000000000003E-7</c:v>
                </c:pt>
                <c:pt idx="50">
                  <c:v>3.4069999999999997E-7</c:v>
                </c:pt>
                <c:pt idx="51">
                  <c:v>3.5279999999999998E-7</c:v>
                </c:pt>
                <c:pt idx="52">
                  <c:v>3.6520000000000001E-7</c:v>
                </c:pt>
                <c:pt idx="53">
                  <c:v>3.7780000000000001E-7</c:v>
                </c:pt>
                <c:pt idx="54">
                  <c:v>3.9060000000000002E-7</c:v>
                </c:pt>
                <c:pt idx="55">
                  <c:v>4.0340000000000003E-7</c:v>
                </c:pt>
                <c:pt idx="56">
                  <c:v>4.164E-7</c:v>
                </c:pt>
                <c:pt idx="57">
                  <c:v>4.2940000000000002E-7</c:v>
                </c:pt>
                <c:pt idx="58">
                  <c:v>4.4239999999999999E-7</c:v>
                </c:pt>
                <c:pt idx="59">
                  <c:v>4.5530000000000001E-7</c:v>
                </c:pt>
                <c:pt idx="60">
                  <c:v>4.6820000000000002E-7</c:v>
                </c:pt>
                <c:pt idx="61">
                  <c:v>4.8090000000000002E-7</c:v>
                </c:pt>
                <c:pt idx="62">
                  <c:v>4.9360000000000003E-7</c:v>
                </c:pt>
                <c:pt idx="63">
                  <c:v>5.0610000000000001E-7</c:v>
                </c:pt>
                <c:pt idx="64">
                  <c:v>5.1839999999999998E-7</c:v>
                </c:pt>
                <c:pt idx="65">
                  <c:v>5.3060000000000005E-7</c:v>
                </c:pt>
                <c:pt idx="66">
                  <c:v>5.426E-7</c:v>
                </c:pt>
                <c:pt idx="67">
                  <c:v>5.5440000000000004E-7</c:v>
                </c:pt>
                <c:pt idx="68">
                  <c:v>5.6599999999999996E-7</c:v>
                </c:pt>
                <c:pt idx="69">
                  <c:v>5.7729999999999996E-7</c:v>
                </c:pt>
                <c:pt idx="70">
                  <c:v>5.8830000000000005E-7</c:v>
                </c:pt>
                <c:pt idx="71">
                  <c:v>5.99E-7</c:v>
                </c:pt>
                <c:pt idx="72">
                  <c:v>6.0930000000000004E-7</c:v>
                </c:pt>
                <c:pt idx="73">
                  <c:v>6.1920000000000004E-7</c:v>
                </c:pt>
                <c:pt idx="74">
                  <c:v>6.2870000000000001E-7</c:v>
                </c:pt>
                <c:pt idx="75">
                  <c:v>6.3770000000000005E-7</c:v>
                </c:pt>
                <c:pt idx="76">
                  <c:v>6.4629999999999996E-7</c:v>
                </c:pt>
                <c:pt idx="77">
                  <c:v>6.5440000000000004E-7</c:v>
                </c:pt>
                <c:pt idx="78">
                  <c:v>6.6189999999999996E-7</c:v>
                </c:pt>
                <c:pt idx="79">
                  <c:v>6.6899999999999997E-7</c:v>
                </c:pt>
                <c:pt idx="80">
                  <c:v>6.7560000000000004E-7</c:v>
                </c:pt>
                <c:pt idx="81">
                  <c:v>6.8169999999999997E-7</c:v>
                </c:pt>
                <c:pt idx="82">
                  <c:v>6.8739999999999997E-7</c:v>
                </c:pt>
                <c:pt idx="83">
                  <c:v>6.9260000000000005E-7</c:v>
                </c:pt>
                <c:pt idx="84">
                  <c:v>6.9729999999999998E-7</c:v>
                </c:pt>
                <c:pt idx="85">
                  <c:v>7.0159999999999998E-7</c:v>
                </c:pt>
                <c:pt idx="86">
                  <c:v>7.0549999999999996E-7</c:v>
                </c:pt>
                <c:pt idx="87">
                  <c:v>7.0900000000000001E-7</c:v>
                </c:pt>
                <c:pt idx="88">
                  <c:v>7.1210000000000003E-7</c:v>
                </c:pt>
                <c:pt idx="89">
                  <c:v>7.1490000000000003E-7</c:v>
                </c:pt>
                <c:pt idx="90">
                  <c:v>7.1719999999999999E-7</c:v>
                </c:pt>
                <c:pt idx="91">
                  <c:v>7.1910000000000003E-7</c:v>
                </c:pt>
                <c:pt idx="92">
                  <c:v>7.2070000000000004E-7</c:v>
                </c:pt>
                <c:pt idx="93">
                  <c:v>7.2190000000000003E-7</c:v>
                </c:pt>
                <c:pt idx="94">
                  <c:v>7.2269999999999998E-7</c:v>
                </c:pt>
                <c:pt idx="95">
                  <c:v>7.2320000000000002E-7</c:v>
                </c:pt>
                <c:pt idx="96">
                  <c:v>7.2330000000000002E-7</c:v>
                </c:pt>
                <c:pt idx="97">
                  <c:v>7.2310000000000001E-7</c:v>
                </c:pt>
                <c:pt idx="98">
                  <c:v>7.2249999999999996E-7</c:v>
                </c:pt>
                <c:pt idx="99">
                  <c:v>7.2170000000000001E-7</c:v>
                </c:pt>
                <c:pt idx="100">
                  <c:v>7.2060000000000003E-7</c:v>
                </c:pt>
                <c:pt idx="101">
                  <c:v>7.1920000000000003E-7</c:v>
                </c:pt>
                <c:pt idx="102">
                  <c:v>7.1750000000000001E-7</c:v>
                </c:pt>
                <c:pt idx="103">
                  <c:v>7.1559999999999998E-7</c:v>
                </c:pt>
                <c:pt idx="104">
                  <c:v>7.1350000000000003E-7</c:v>
                </c:pt>
                <c:pt idx="105">
                  <c:v>7.1109999999999996E-7</c:v>
                </c:pt>
                <c:pt idx="106">
                  <c:v>7.0849999999999997E-7</c:v>
                </c:pt>
                <c:pt idx="107">
                  <c:v>7.0569999999999997E-7</c:v>
                </c:pt>
                <c:pt idx="108">
                  <c:v>7.0269999999999996E-7</c:v>
                </c:pt>
                <c:pt idx="109">
                  <c:v>6.9950000000000004E-7</c:v>
                </c:pt>
                <c:pt idx="110">
                  <c:v>6.9609999999999999E-7</c:v>
                </c:pt>
                <c:pt idx="111">
                  <c:v>6.9240000000000003E-7</c:v>
                </c:pt>
                <c:pt idx="112">
                  <c:v>6.8859999999999996E-7</c:v>
                </c:pt>
                <c:pt idx="113">
                  <c:v>6.8449999999999997E-7</c:v>
                </c:pt>
                <c:pt idx="114">
                  <c:v>6.8019999999999996E-7</c:v>
                </c:pt>
                <c:pt idx="115">
                  <c:v>6.7570000000000005E-7</c:v>
                </c:pt>
                <c:pt idx="116">
                  <c:v>6.708E-7</c:v>
                </c:pt>
                <c:pt idx="117">
                  <c:v>6.6570000000000004E-7</c:v>
                </c:pt>
                <c:pt idx="118">
                  <c:v>6.6020000000000005E-7</c:v>
                </c:pt>
                <c:pt idx="119">
                  <c:v>6.5450000000000004E-7</c:v>
                </c:pt>
                <c:pt idx="120">
                  <c:v>6.4880000000000004E-7</c:v>
                </c:pt>
                <c:pt idx="121">
                  <c:v>6.4310000000000003E-7</c:v>
                </c:pt>
                <c:pt idx="122">
                  <c:v>6.3799999999999997E-7</c:v>
                </c:pt>
                <c:pt idx="123">
                  <c:v>6.3359999999999996E-7</c:v>
                </c:pt>
                <c:pt idx="124">
                  <c:v>6.3040000000000003E-7</c:v>
                </c:pt>
                <c:pt idx="125">
                  <c:v>6.285E-7</c:v>
                </c:pt>
                <c:pt idx="126">
                  <c:v>6.2770000000000004E-7</c:v>
                </c:pt>
                <c:pt idx="127">
                  <c:v>6.2750000000000003E-7</c:v>
                </c:pt>
                <c:pt idx="128">
                  <c:v>6.272E-7</c:v>
                </c:pt>
                <c:pt idx="129">
                  <c:v>6.2630000000000004E-7</c:v>
                </c:pt>
                <c:pt idx="130">
                  <c:v>6.2419999999999999E-7</c:v>
                </c:pt>
                <c:pt idx="131">
                  <c:v>6.2099999999999996E-7</c:v>
                </c:pt>
                <c:pt idx="132">
                  <c:v>6.1699999999999998E-7</c:v>
                </c:pt>
                <c:pt idx="133">
                  <c:v>6.1279999999999998E-7</c:v>
                </c:pt>
                <c:pt idx="134">
                  <c:v>6.0930000000000004E-7</c:v>
                </c:pt>
                <c:pt idx="135">
                  <c:v>6.0709999999999998E-7</c:v>
                </c:pt>
                <c:pt idx="136">
                  <c:v>6.0640000000000003E-7</c:v>
                </c:pt>
                <c:pt idx="137">
                  <c:v>6.074E-7</c:v>
                </c:pt>
                <c:pt idx="138">
                  <c:v>6.0959999999999995E-7</c:v>
                </c:pt>
                <c:pt idx="139">
                  <c:v>6.1259999999999997E-7</c:v>
                </c:pt>
                <c:pt idx="140">
                  <c:v>6.1600000000000001E-7</c:v>
                </c:pt>
                <c:pt idx="141">
                  <c:v>6.1930000000000005E-7</c:v>
                </c:pt>
                <c:pt idx="142">
                  <c:v>6.2229999999999995E-7</c:v>
                </c:pt>
                <c:pt idx="143">
                  <c:v>6.2470000000000003E-7</c:v>
                </c:pt>
                <c:pt idx="144">
                  <c:v>6.2659999999999996E-7</c:v>
                </c:pt>
                <c:pt idx="145">
                  <c:v>6.2799999999999996E-7</c:v>
                </c:pt>
                <c:pt idx="146">
                  <c:v>6.2900000000000003E-7</c:v>
                </c:pt>
                <c:pt idx="147">
                  <c:v>6.3E-7</c:v>
                </c:pt>
                <c:pt idx="148">
                  <c:v>6.3089999999999996E-7</c:v>
                </c:pt>
                <c:pt idx="149">
                  <c:v>6.3190000000000004E-7</c:v>
                </c:pt>
                <c:pt idx="150">
                  <c:v>6.3290000000000001E-7</c:v>
                </c:pt>
                <c:pt idx="151">
                  <c:v>6.3409999999999999E-7</c:v>
                </c:pt>
                <c:pt idx="152">
                  <c:v>6.3529999999999998E-7</c:v>
                </c:pt>
                <c:pt idx="153">
                  <c:v>6.3639999999999995E-7</c:v>
                </c:pt>
                <c:pt idx="154">
                  <c:v>6.3750000000000004E-7</c:v>
                </c:pt>
                <c:pt idx="155">
                  <c:v>6.3850000000000001E-7</c:v>
                </c:pt>
                <c:pt idx="156">
                  <c:v>6.3939999999999997E-7</c:v>
                </c:pt>
                <c:pt idx="157">
                  <c:v>6.4020000000000003E-7</c:v>
                </c:pt>
                <c:pt idx="158">
                  <c:v>6.4099999999999998E-7</c:v>
                </c:pt>
                <c:pt idx="159">
                  <c:v>6.4190000000000005E-7</c:v>
                </c:pt>
                <c:pt idx="160">
                  <c:v>6.427E-7</c:v>
                </c:pt>
                <c:pt idx="161">
                  <c:v>6.4369999999999997E-7</c:v>
                </c:pt>
                <c:pt idx="162">
                  <c:v>6.4470000000000005E-7</c:v>
                </c:pt>
                <c:pt idx="163">
                  <c:v>6.4590000000000003E-7</c:v>
                </c:pt>
                <c:pt idx="164">
                  <c:v>6.4710000000000002E-7</c:v>
                </c:pt>
                <c:pt idx="165">
                  <c:v>6.4840000000000001E-7</c:v>
                </c:pt>
                <c:pt idx="166">
                  <c:v>6.497E-7</c:v>
                </c:pt>
                <c:pt idx="167">
                  <c:v>6.5089999999999999E-7</c:v>
                </c:pt>
                <c:pt idx="168">
                  <c:v>6.5199999999999996E-7</c:v>
                </c:pt>
                <c:pt idx="169">
                  <c:v>6.5300000000000004E-7</c:v>
                </c:pt>
                <c:pt idx="170">
                  <c:v>6.539E-7</c:v>
                </c:pt>
                <c:pt idx="171">
                  <c:v>6.5479999999999996E-7</c:v>
                </c:pt>
                <c:pt idx="172">
                  <c:v>6.5550000000000001E-7</c:v>
                </c:pt>
                <c:pt idx="173">
                  <c:v>6.5619999999999996E-7</c:v>
                </c:pt>
                <c:pt idx="174">
                  <c:v>6.5680000000000001E-7</c:v>
                </c:pt>
                <c:pt idx="175">
                  <c:v>6.5740000000000005E-7</c:v>
                </c:pt>
                <c:pt idx="176">
                  <c:v>6.5789999999999998E-7</c:v>
                </c:pt>
                <c:pt idx="177">
                  <c:v>6.5840000000000002E-7</c:v>
                </c:pt>
                <c:pt idx="178">
                  <c:v>6.5880000000000005E-7</c:v>
                </c:pt>
                <c:pt idx="179">
                  <c:v>6.5909999999999997E-7</c:v>
                </c:pt>
                <c:pt idx="180">
                  <c:v>6.5939999999999999E-7</c:v>
                </c:pt>
                <c:pt idx="181">
                  <c:v>6.5970000000000001E-7</c:v>
                </c:pt>
                <c:pt idx="182">
                  <c:v>6.5990000000000003E-7</c:v>
                </c:pt>
                <c:pt idx="183">
                  <c:v>6.6010000000000004E-7</c:v>
                </c:pt>
                <c:pt idx="184">
                  <c:v>6.6020000000000005E-7</c:v>
                </c:pt>
                <c:pt idx="185">
                  <c:v>6.6039999999999996E-7</c:v>
                </c:pt>
                <c:pt idx="186">
                  <c:v>6.6049999999999997E-7</c:v>
                </c:pt>
                <c:pt idx="187">
                  <c:v>6.6059999999999997E-7</c:v>
                </c:pt>
                <c:pt idx="188">
                  <c:v>6.6069999999999998E-7</c:v>
                </c:pt>
                <c:pt idx="189">
                  <c:v>6.6079999999999999E-7</c:v>
                </c:pt>
                <c:pt idx="190">
                  <c:v>6.6079999999999999E-7</c:v>
                </c:pt>
                <c:pt idx="191">
                  <c:v>6.609E-7</c:v>
                </c:pt>
                <c:pt idx="192">
                  <c:v>6.609E-7</c:v>
                </c:pt>
                <c:pt idx="193">
                  <c:v>6.61E-7</c:v>
                </c:pt>
                <c:pt idx="194">
                  <c:v>6.61E-7</c:v>
                </c:pt>
                <c:pt idx="195">
                  <c:v>6.6110000000000001E-7</c:v>
                </c:pt>
                <c:pt idx="196">
                  <c:v>6.6110000000000001E-7</c:v>
                </c:pt>
                <c:pt idx="197">
                  <c:v>6.6110000000000001E-7</c:v>
                </c:pt>
                <c:pt idx="198">
                  <c:v>6.6120000000000002E-7</c:v>
                </c:pt>
                <c:pt idx="199">
                  <c:v>6.6120000000000002E-7</c:v>
                </c:pt>
                <c:pt idx="200">
                  <c:v>6.6120000000000002E-7</c:v>
                </c:pt>
                <c:pt idx="201">
                  <c:v>6.6120000000000002E-7</c:v>
                </c:pt>
                <c:pt idx="202">
                  <c:v>6.6120000000000002E-7</c:v>
                </c:pt>
                <c:pt idx="203">
                  <c:v>6.6120000000000002E-7</c:v>
                </c:pt>
                <c:pt idx="204">
                  <c:v>6.6120000000000002E-7</c:v>
                </c:pt>
                <c:pt idx="205">
                  <c:v>6.6130000000000003E-7</c:v>
                </c:pt>
                <c:pt idx="206">
                  <c:v>6.6130000000000003E-7</c:v>
                </c:pt>
                <c:pt idx="207">
                  <c:v>6.6130000000000003E-7</c:v>
                </c:pt>
                <c:pt idx="208">
                  <c:v>6.6130000000000003E-7</c:v>
                </c:pt>
                <c:pt idx="209">
                  <c:v>6.6130000000000003E-7</c:v>
                </c:pt>
                <c:pt idx="210">
                  <c:v>6.6130000000000003E-7</c:v>
                </c:pt>
                <c:pt idx="211">
                  <c:v>6.6130000000000003E-7</c:v>
                </c:pt>
                <c:pt idx="212">
                  <c:v>6.6130000000000003E-7</c:v>
                </c:pt>
                <c:pt idx="213">
                  <c:v>6.6130000000000003E-7</c:v>
                </c:pt>
                <c:pt idx="214">
                  <c:v>6.6130000000000003E-7</c:v>
                </c:pt>
                <c:pt idx="215">
                  <c:v>6.6130000000000003E-7</c:v>
                </c:pt>
                <c:pt idx="216">
                  <c:v>6.6130000000000003E-7</c:v>
                </c:pt>
                <c:pt idx="217">
                  <c:v>6.6130000000000003E-7</c:v>
                </c:pt>
                <c:pt idx="218">
                  <c:v>6.6130000000000003E-7</c:v>
                </c:pt>
                <c:pt idx="219">
                  <c:v>6.6130000000000003E-7</c:v>
                </c:pt>
                <c:pt idx="220">
                  <c:v>6.6130000000000003E-7</c:v>
                </c:pt>
                <c:pt idx="221">
                  <c:v>6.6140000000000003E-7</c:v>
                </c:pt>
                <c:pt idx="222">
                  <c:v>6.6140000000000003E-7</c:v>
                </c:pt>
                <c:pt idx="223">
                  <c:v>6.6140000000000003E-7</c:v>
                </c:pt>
                <c:pt idx="224">
                  <c:v>6.6140000000000003E-7</c:v>
                </c:pt>
                <c:pt idx="225">
                  <c:v>6.6140000000000003E-7</c:v>
                </c:pt>
                <c:pt idx="226">
                  <c:v>6.6140000000000003E-7</c:v>
                </c:pt>
                <c:pt idx="227">
                  <c:v>6.6140000000000003E-7</c:v>
                </c:pt>
                <c:pt idx="228">
                  <c:v>6.6140000000000003E-7</c:v>
                </c:pt>
                <c:pt idx="229">
                  <c:v>6.6140000000000003E-7</c:v>
                </c:pt>
                <c:pt idx="230">
                  <c:v>6.6140000000000003E-7</c:v>
                </c:pt>
                <c:pt idx="231">
                  <c:v>6.6140000000000003E-7</c:v>
                </c:pt>
                <c:pt idx="232">
                  <c:v>6.6140000000000003E-7</c:v>
                </c:pt>
                <c:pt idx="233">
                  <c:v>6.6140000000000003E-7</c:v>
                </c:pt>
                <c:pt idx="234">
                  <c:v>6.6140000000000003E-7</c:v>
                </c:pt>
                <c:pt idx="235">
                  <c:v>6.6140000000000003E-7</c:v>
                </c:pt>
                <c:pt idx="236">
                  <c:v>6.6140000000000003E-7</c:v>
                </c:pt>
                <c:pt idx="237">
                  <c:v>6.6140000000000003E-7</c:v>
                </c:pt>
                <c:pt idx="238">
                  <c:v>6.6140000000000003E-7</c:v>
                </c:pt>
                <c:pt idx="239">
                  <c:v>6.6140000000000003E-7</c:v>
                </c:pt>
                <c:pt idx="240">
                  <c:v>6.6140000000000003E-7</c:v>
                </c:pt>
                <c:pt idx="241">
                  <c:v>6.6140000000000003E-7</c:v>
                </c:pt>
                <c:pt idx="242">
                  <c:v>6.6150000000000004E-7</c:v>
                </c:pt>
                <c:pt idx="243">
                  <c:v>6.6150000000000004E-7</c:v>
                </c:pt>
                <c:pt idx="244">
                  <c:v>6.6150000000000004E-7</c:v>
                </c:pt>
                <c:pt idx="245">
                  <c:v>6.6150000000000004E-7</c:v>
                </c:pt>
                <c:pt idx="246">
                  <c:v>6.6150000000000004E-7</c:v>
                </c:pt>
                <c:pt idx="247">
                  <c:v>6.6150000000000004E-7</c:v>
                </c:pt>
                <c:pt idx="248">
                  <c:v>6.6150000000000004E-7</c:v>
                </c:pt>
                <c:pt idx="249">
                  <c:v>6.6150000000000004E-7</c:v>
                </c:pt>
                <c:pt idx="250">
                  <c:v>6.6150000000000004E-7</c:v>
                </c:pt>
                <c:pt idx="251">
                  <c:v>6.6150000000000004E-7</c:v>
                </c:pt>
                <c:pt idx="252">
                  <c:v>6.6150000000000004E-7</c:v>
                </c:pt>
                <c:pt idx="253">
                  <c:v>6.6150000000000004E-7</c:v>
                </c:pt>
                <c:pt idx="254">
                  <c:v>6.6150000000000004E-7</c:v>
                </c:pt>
                <c:pt idx="255">
                  <c:v>6.6150000000000004E-7</c:v>
                </c:pt>
                <c:pt idx="256">
                  <c:v>6.6150000000000004E-7</c:v>
                </c:pt>
                <c:pt idx="257">
                  <c:v>6.6150000000000004E-7</c:v>
                </c:pt>
                <c:pt idx="258">
                  <c:v>6.6150000000000004E-7</c:v>
                </c:pt>
                <c:pt idx="259">
                  <c:v>6.6150000000000004E-7</c:v>
                </c:pt>
                <c:pt idx="260">
                  <c:v>6.6150000000000004E-7</c:v>
                </c:pt>
                <c:pt idx="261">
                  <c:v>6.6150000000000004E-7</c:v>
                </c:pt>
                <c:pt idx="262">
                  <c:v>6.6150000000000004E-7</c:v>
                </c:pt>
                <c:pt idx="263">
                  <c:v>6.6150000000000004E-7</c:v>
                </c:pt>
                <c:pt idx="264">
                  <c:v>6.6150000000000004E-7</c:v>
                </c:pt>
                <c:pt idx="265">
                  <c:v>6.6150000000000004E-7</c:v>
                </c:pt>
                <c:pt idx="266">
                  <c:v>6.6160000000000005E-7</c:v>
                </c:pt>
                <c:pt idx="267">
                  <c:v>6.6160000000000005E-7</c:v>
                </c:pt>
                <c:pt idx="268">
                  <c:v>6.6160000000000005E-7</c:v>
                </c:pt>
                <c:pt idx="269">
                  <c:v>6.6160000000000005E-7</c:v>
                </c:pt>
                <c:pt idx="270">
                  <c:v>6.6160000000000005E-7</c:v>
                </c:pt>
                <c:pt idx="271">
                  <c:v>6.6160000000000005E-7</c:v>
                </c:pt>
                <c:pt idx="272">
                  <c:v>6.6160000000000005E-7</c:v>
                </c:pt>
                <c:pt idx="273">
                  <c:v>6.6160000000000005E-7</c:v>
                </c:pt>
                <c:pt idx="274">
                  <c:v>6.6160000000000005E-7</c:v>
                </c:pt>
                <c:pt idx="275">
                  <c:v>6.6160000000000005E-7</c:v>
                </c:pt>
                <c:pt idx="276">
                  <c:v>6.6160000000000005E-7</c:v>
                </c:pt>
                <c:pt idx="277">
                  <c:v>6.6160000000000005E-7</c:v>
                </c:pt>
                <c:pt idx="278">
                  <c:v>6.6160000000000005E-7</c:v>
                </c:pt>
                <c:pt idx="279">
                  <c:v>6.6160000000000005E-7</c:v>
                </c:pt>
                <c:pt idx="280">
                  <c:v>6.6160000000000005E-7</c:v>
                </c:pt>
                <c:pt idx="281">
                  <c:v>6.6160000000000005E-7</c:v>
                </c:pt>
                <c:pt idx="282">
                  <c:v>6.6160000000000005E-7</c:v>
                </c:pt>
                <c:pt idx="283">
                  <c:v>6.6160000000000005E-7</c:v>
                </c:pt>
                <c:pt idx="284">
                  <c:v>6.6160000000000005E-7</c:v>
                </c:pt>
                <c:pt idx="285">
                  <c:v>6.6160000000000005E-7</c:v>
                </c:pt>
                <c:pt idx="286">
                  <c:v>6.6160000000000005E-7</c:v>
                </c:pt>
                <c:pt idx="287">
                  <c:v>6.6160000000000005E-7</c:v>
                </c:pt>
                <c:pt idx="288">
                  <c:v>6.6160000000000005E-7</c:v>
                </c:pt>
                <c:pt idx="289">
                  <c:v>6.6160000000000005E-7</c:v>
                </c:pt>
                <c:pt idx="290">
                  <c:v>6.6160000000000005E-7</c:v>
                </c:pt>
                <c:pt idx="291">
                  <c:v>6.6160000000000005E-7</c:v>
                </c:pt>
                <c:pt idx="292">
                  <c:v>6.6169999999999995E-7</c:v>
                </c:pt>
                <c:pt idx="293">
                  <c:v>6.6169999999999995E-7</c:v>
                </c:pt>
                <c:pt idx="294">
                  <c:v>6.6169999999999995E-7</c:v>
                </c:pt>
                <c:pt idx="295">
                  <c:v>6.6169999999999995E-7</c:v>
                </c:pt>
                <c:pt idx="296">
                  <c:v>6.6169999999999995E-7</c:v>
                </c:pt>
                <c:pt idx="297">
                  <c:v>6.6169999999999995E-7</c:v>
                </c:pt>
                <c:pt idx="298">
                  <c:v>6.6169999999999995E-7</c:v>
                </c:pt>
                <c:pt idx="299">
                  <c:v>6.6169999999999995E-7</c:v>
                </c:pt>
                <c:pt idx="300">
                  <c:v>6.6169999999999995E-7</c:v>
                </c:pt>
                <c:pt idx="301">
                  <c:v>6.6169999999999995E-7</c:v>
                </c:pt>
                <c:pt idx="302">
                  <c:v>6.6169999999999995E-7</c:v>
                </c:pt>
                <c:pt idx="303">
                  <c:v>6.6169999999999995E-7</c:v>
                </c:pt>
                <c:pt idx="304">
                  <c:v>6.6169999999999995E-7</c:v>
                </c:pt>
                <c:pt idx="305">
                  <c:v>6.6169999999999995E-7</c:v>
                </c:pt>
                <c:pt idx="306">
                  <c:v>6.6169999999999995E-7</c:v>
                </c:pt>
                <c:pt idx="307">
                  <c:v>6.6169999999999995E-7</c:v>
                </c:pt>
                <c:pt idx="308">
                  <c:v>6.6169999999999995E-7</c:v>
                </c:pt>
                <c:pt idx="309">
                  <c:v>6.6169999999999995E-7</c:v>
                </c:pt>
                <c:pt idx="310">
                  <c:v>6.6169999999999995E-7</c:v>
                </c:pt>
                <c:pt idx="311">
                  <c:v>6.6169999999999995E-7</c:v>
                </c:pt>
                <c:pt idx="312">
                  <c:v>6.6169999999999995E-7</c:v>
                </c:pt>
                <c:pt idx="313">
                  <c:v>6.6169999999999995E-7</c:v>
                </c:pt>
                <c:pt idx="314">
                  <c:v>6.6169999999999995E-7</c:v>
                </c:pt>
                <c:pt idx="315">
                  <c:v>6.6169999999999995E-7</c:v>
                </c:pt>
                <c:pt idx="316">
                  <c:v>6.6169999999999995E-7</c:v>
                </c:pt>
                <c:pt idx="317">
                  <c:v>6.6169999999999995E-7</c:v>
                </c:pt>
                <c:pt idx="318">
                  <c:v>6.6169999999999995E-7</c:v>
                </c:pt>
                <c:pt idx="319">
                  <c:v>6.6169999999999995E-7</c:v>
                </c:pt>
                <c:pt idx="320">
                  <c:v>6.6169999999999995E-7</c:v>
                </c:pt>
                <c:pt idx="321">
                  <c:v>6.6169999999999995E-7</c:v>
                </c:pt>
                <c:pt idx="322">
                  <c:v>6.6179999999999996E-7</c:v>
                </c:pt>
                <c:pt idx="323">
                  <c:v>6.6179999999999996E-7</c:v>
                </c:pt>
                <c:pt idx="324">
                  <c:v>6.6179999999999996E-7</c:v>
                </c:pt>
                <c:pt idx="325">
                  <c:v>6.6179999999999996E-7</c:v>
                </c:pt>
                <c:pt idx="326">
                  <c:v>6.6179999999999996E-7</c:v>
                </c:pt>
                <c:pt idx="327">
                  <c:v>6.6179999999999996E-7</c:v>
                </c:pt>
                <c:pt idx="328">
                  <c:v>6.6179999999999996E-7</c:v>
                </c:pt>
                <c:pt idx="329">
                  <c:v>6.6179999999999996E-7</c:v>
                </c:pt>
                <c:pt idx="330">
                  <c:v>6.6179999999999996E-7</c:v>
                </c:pt>
                <c:pt idx="331">
                  <c:v>6.6179999999999996E-7</c:v>
                </c:pt>
                <c:pt idx="332">
                  <c:v>6.6179999999999996E-7</c:v>
                </c:pt>
                <c:pt idx="333">
                  <c:v>6.6179999999999996E-7</c:v>
                </c:pt>
                <c:pt idx="334">
                  <c:v>6.6179999999999996E-7</c:v>
                </c:pt>
                <c:pt idx="335">
                  <c:v>6.6179999999999996E-7</c:v>
                </c:pt>
                <c:pt idx="336">
                  <c:v>6.6179999999999996E-7</c:v>
                </c:pt>
                <c:pt idx="337">
                  <c:v>6.6179999999999996E-7</c:v>
                </c:pt>
                <c:pt idx="338">
                  <c:v>6.6179999999999996E-7</c:v>
                </c:pt>
                <c:pt idx="339">
                  <c:v>6.6179999999999996E-7</c:v>
                </c:pt>
                <c:pt idx="340">
                  <c:v>6.6179999999999996E-7</c:v>
                </c:pt>
                <c:pt idx="341">
                  <c:v>6.6179999999999996E-7</c:v>
                </c:pt>
                <c:pt idx="342">
                  <c:v>6.6179999999999996E-7</c:v>
                </c:pt>
                <c:pt idx="343">
                  <c:v>6.6179999999999996E-7</c:v>
                </c:pt>
                <c:pt idx="344">
                  <c:v>6.6179999999999996E-7</c:v>
                </c:pt>
                <c:pt idx="345">
                  <c:v>6.6179999999999996E-7</c:v>
                </c:pt>
                <c:pt idx="346">
                  <c:v>6.6179999999999996E-7</c:v>
                </c:pt>
                <c:pt idx="347">
                  <c:v>6.6179999999999996E-7</c:v>
                </c:pt>
                <c:pt idx="348">
                  <c:v>6.6179999999999996E-7</c:v>
                </c:pt>
                <c:pt idx="349">
                  <c:v>6.6179999999999996E-7</c:v>
                </c:pt>
                <c:pt idx="350">
                  <c:v>6.6179999999999996E-7</c:v>
                </c:pt>
                <c:pt idx="351">
                  <c:v>6.6179999999999996E-7</c:v>
                </c:pt>
                <c:pt idx="352">
                  <c:v>6.6179999999999996E-7</c:v>
                </c:pt>
                <c:pt idx="353">
                  <c:v>6.6179999999999996E-7</c:v>
                </c:pt>
                <c:pt idx="354">
                  <c:v>6.6189999999999996E-7</c:v>
                </c:pt>
                <c:pt idx="355">
                  <c:v>6.6189999999999996E-7</c:v>
                </c:pt>
                <c:pt idx="356">
                  <c:v>6.6189999999999996E-7</c:v>
                </c:pt>
                <c:pt idx="357">
                  <c:v>6.6189999999999996E-7</c:v>
                </c:pt>
                <c:pt idx="358">
                  <c:v>6.6189999999999996E-7</c:v>
                </c:pt>
                <c:pt idx="359">
                  <c:v>6.6189999999999996E-7</c:v>
                </c:pt>
                <c:pt idx="360">
                  <c:v>6.6189999999999996E-7</c:v>
                </c:pt>
                <c:pt idx="361">
                  <c:v>6.6189999999999996E-7</c:v>
                </c:pt>
                <c:pt idx="362">
                  <c:v>6.6189999999999996E-7</c:v>
                </c:pt>
                <c:pt idx="363">
                  <c:v>6.6189999999999996E-7</c:v>
                </c:pt>
                <c:pt idx="364">
                  <c:v>6.6189999999999996E-7</c:v>
                </c:pt>
                <c:pt idx="365">
                  <c:v>6.6189999999999996E-7</c:v>
                </c:pt>
                <c:pt idx="366">
                  <c:v>6.6189999999999996E-7</c:v>
                </c:pt>
                <c:pt idx="367">
                  <c:v>6.6189999999999996E-7</c:v>
                </c:pt>
                <c:pt idx="368">
                  <c:v>6.6189999999999996E-7</c:v>
                </c:pt>
                <c:pt idx="369">
                  <c:v>6.6189999999999996E-7</c:v>
                </c:pt>
                <c:pt idx="370">
                  <c:v>6.6189999999999996E-7</c:v>
                </c:pt>
                <c:pt idx="371">
                  <c:v>6.6189999999999996E-7</c:v>
                </c:pt>
                <c:pt idx="372">
                  <c:v>6.6189999999999996E-7</c:v>
                </c:pt>
                <c:pt idx="373">
                  <c:v>6.6189999999999996E-7</c:v>
                </c:pt>
                <c:pt idx="374">
                  <c:v>6.6189999999999996E-7</c:v>
                </c:pt>
                <c:pt idx="375">
                  <c:v>6.6189999999999996E-7</c:v>
                </c:pt>
                <c:pt idx="376">
                  <c:v>6.6189999999999996E-7</c:v>
                </c:pt>
                <c:pt idx="377">
                  <c:v>6.6189999999999996E-7</c:v>
                </c:pt>
                <c:pt idx="378">
                  <c:v>6.6189999999999996E-7</c:v>
                </c:pt>
                <c:pt idx="379">
                  <c:v>6.6189999999999996E-7</c:v>
                </c:pt>
                <c:pt idx="380">
                  <c:v>6.6189999999999996E-7</c:v>
                </c:pt>
                <c:pt idx="381">
                  <c:v>6.6189999999999996E-7</c:v>
                </c:pt>
                <c:pt idx="382">
                  <c:v>6.6189999999999996E-7</c:v>
                </c:pt>
                <c:pt idx="383">
                  <c:v>6.6189999999999996E-7</c:v>
                </c:pt>
                <c:pt idx="384">
                  <c:v>6.6189999999999996E-7</c:v>
                </c:pt>
                <c:pt idx="385">
                  <c:v>6.6189999999999996E-7</c:v>
                </c:pt>
                <c:pt idx="386">
                  <c:v>6.6189999999999996E-7</c:v>
                </c:pt>
                <c:pt idx="387">
                  <c:v>6.6189999999999996E-7</c:v>
                </c:pt>
                <c:pt idx="388">
                  <c:v>6.6189999999999996E-7</c:v>
                </c:pt>
                <c:pt idx="389">
                  <c:v>6.6189999999999996E-7</c:v>
                </c:pt>
                <c:pt idx="390">
                  <c:v>6.6199999999999997E-7</c:v>
                </c:pt>
                <c:pt idx="391">
                  <c:v>6.6199999999999997E-7</c:v>
                </c:pt>
                <c:pt idx="392">
                  <c:v>6.6199999999999997E-7</c:v>
                </c:pt>
                <c:pt idx="393">
                  <c:v>6.6199999999999997E-7</c:v>
                </c:pt>
                <c:pt idx="394">
                  <c:v>6.6199999999999997E-7</c:v>
                </c:pt>
                <c:pt idx="395">
                  <c:v>6.6199999999999997E-7</c:v>
                </c:pt>
                <c:pt idx="396">
                  <c:v>6.6199999999999997E-7</c:v>
                </c:pt>
                <c:pt idx="397">
                  <c:v>6.6199999999999997E-7</c:v>
                </c:pt>
                <c:pt idx="398">
                  <c:v>6.6199999999999997E-7</c:v>
                </c:pt>
                <c:pt idx="399">
                  <c:v>6.6199999999999997E-7</c:v>
                </c:pt>
                <c:pt idx="400">
                  <c:v>6.6199999999999997E-7</c:v>
                </c:pt>
                <c:pt idx="401">
                  <c:v>6.6199999999999997E-7</c:v>
                </c:pt>
                <c:pt idx="402">
                  <c:v>6.6199999999999997E-7</c:v>
                </c:pt>
                <c:pt idx="403">
                  <c:v>6.6199999999999997E-7</c:v>
                </c:pt>
                <c:pt idx="404">
                  <c:v>6.6199999999999997E-7</c:v>
                </c:pt>
                <c:pt idx="405">
                  <c:v>6.6199999999999997E-7</c:v>
                </c:pt>
                <c:pt idx="406">
                  <c:v>6.6199999999999997E-7</c:v>
                </c:pt>
                <c:pt idx="407">
                  <c:v>6.6199999999999997E-7</c:v>
                </c:pt>
                <c:pt idx="408">
                  <c:v>6.6199999999999997E-7</c:v>
                </c:pt>
                <c:pt idx="409">
                  <c:v>6.6199999999999997E-7</c:v>
                </c:pt>
                <c:pt idx="410">
                  <c:v>6.6199999999999997E-7</c:v>
                </c:pt>
                <c:pt idx="411">
                  <c:v>6.6199999999999997E-7</c:v>
                </c:pt>
                <c:pt idx="412">
                  <c:v>6.6199999999999997E-7</c:v>
                </c:pt>
                <c:pt idx="413">
                  <c:v>6.6199999999999997E-7</c:v>
                </c:pt>
                <c:pt idx="414">
                  <c:v>6.6199999999999997E-7</c:v>
                </c:pt>
                <c:pt idx="415">
                  <c:v>6.6199999999999997E-7</c:v>
                </c:pt>
                <c:pt idx="416">
                  <c:v>6.6199999999999997E-7</c:v>
                </c:pt>
                <c:pt idx="417">
                  <c:v>6.6199999999999997E-7</c:v>
                </c:pt>
                <c:pt idx="418">
                  <c:v>6.6199999999999997E-7</c:v>
                </c:pt>
                <c:pt idx="419">
                  <c:v>6.6199999999999997E-7</c:v>
                </c:pt>
                <c:pt idx="420">
                  <c:v>6.6199999999999997E-7</c:v>
                </c:pt>
                <c:pt idx="421">
                  <c:v>6.6199999999999997E-7</c:v>
                </c:pt>
                <c:pt idx="422">
                  <c:v>6.6199999999999997E-7</c:v>
                </c:pt>
                <c:pt idx="423">
                  <c:v>6.6199999999999997E-7</c:v>
                </c:pt>
                <c:pt idx="424">
                  <c:v>6.6199999999999997E-7</c:v>
                </c:pt>
                <c:pt idx="425">
                  <c:v>6.6199999999999997E-7</c:v>
                </c:pt>
                <c:pt idx="426">
                  <c:v>6.6199999999999997E-7</c:v>
                </c:pt>
                <c:pt idx="427">
                  <c:v>6.6209999999999998E-7</c:v>
                </c:pt>
                <c:pt idx="428">
                  <c:v>6.6209999999999998E-7</c:v>
                </c:pt>
                <c:pt idx="429">
                  <c:v>6.6209999999999998E-7</c:v>
                </c:pt>
                <c:pt idx="430">
                  <c:v>6.6209999999999998E-7</c:v>
                </c:pt>
                <c:pt idx="431">
                  <c:v>6.6209999999999998E-7</c:v>
                </c:pt>
                <c:pt idx="432">
                  <c:v>6.6209999999999998E-7</c:v>
                </c:pt>
                <c:pt idx="433">
                  <c:v>6.6209999999999998E-7</c:v>
                </c:pt>
                <c:pt idx="434">
                  <c:v>6.6209999999999998E-7</c:v>
                </c:pt>
                <c:pt idx="435">
                  <c:v>6.6209999999999998E-7</c:v>
                </c:pt>
                <c:pt idx="436">
                  <c:v>6.6209999999999998E-7</c:v>
                </c:pt>
                <c:pt idx="437">
                  <c:v>6.6209999999999998E-7</c:v>
                </c:pt>
                <c:pt idx="438">
                  <c:v>6.6209999999999998E-7</c:v>
                </c:pt>
                <c:pt idx="439">
                  <c:v>6.6209999999999998E-7</c:v>
                </c:pt>
                <c:pt idx="440">
                  <c:v>6.6209999999999998E-7</c:v>
                </c:pt>
                <c:pt idx="441">
                  <c:v>6.6209999999999998E-7</c:v>
                </c:pt>
                <c:pt idx="442">
                  <c:v>6.6209999999999998E-7</c:v>
                </c:pt>
                <c:pt idx="443">
                  <c:v>6.6209999999999998E-7</c:v>
                </c:pt>
                <c:pt idx="444">
                  <c:v>6.6209999999999998E-7</c:v>
                </c:pt>
                <c:pt idx="445">
                  <c:v>6.6209999999999998E-7</c:v>
                </c:pt>
                <c:pt idx="446">
                  <c:v>6.6209999999999998E-7</c:v>
                </c:pt>
                <c:pt idx="447">
                  <c:v>6.6209999999999998E-7</c:v>
                </c:pt>
                <c:pt idx="448">
                  <c:v>6.6209999999999998E-7</c:v>
                </c:pt>
                <c:pt idx="449">
                  <c:v>6.6209999999999998E-7</c:v>
                </c:pt>
                <c:pt idx="450">
                  <c:v>6.6209999999999998E-7</c:v>
                </c:pt>
                <c:pt idx="451">
                  <c:v>6.6209999999999998E-7</c:v>
                </c:pt>
                <c:pt idx="452">
                  <c:v>6.6209999999999998E-7</c:v>
                </c:pt>
                <c:pt idx="453">
                  <c:v>6.6209999999999998E-7</c:v>
                </c:pt>
                <c:pt idx="454">
                  <c:v>6.6209999999999998E-7</c:v>
                </c:pt>
                <c:pt idx="455">
                  <c:v>6.6209999999999998E-7</c:v>
                </c:pt>
                <c:pt idx="456">
                  <c:v>6.6209999999999998E-7</c:v>
                </c:pt>
                <c:pt idx="457">
                  <c:v>6.6209999999999998E-7</c:v>
                </c:pt>
                <c:pt idx="458">
                  <c:v>6.6209999999999998E-7</c:v>
                </c:pt>
                <c:pt idx="459">
                  <c:v>6.6209999999999998E-7</c:v>
                </c:pt>
                <c:pt idx="460">
                  <c:v>6.6209999999999998E-7</c:v>
                </c:pt>
                <c:pt idx="461">
                  <c:v>6.6209999999999998E-7</c:v>
                </c:pt>
                <c:pt idx="462">
                  <c:v>6.6209999999999998E-7</c:v>
                </c:pt>
                <c:pt idx="463">
                  <c:v>6.6209999999999998E-7</c:v>
                </c:pt>
                <c:pt idx="464">
                  <c:v>6.6209999999999998E-7</c:v>
                </c:pt>
                <c:pt idx="465">
                  <c:v>6.6209999999999998E-7</c:v>
                </c:pt>
                <c:pt idx="466">
                  <c:v>6.6209999999999998E-7</c:v>
                </c:pt>
                <c:pt idx="467">
                  <c:v>6.6219999999999999E-7</c:v>
                </c:pt>
                <c:pt idx="468">
                  <c:v>6.6219999999999999E-7</c:v>
                </c:pt>
                <c:pt idx="469">
                  <c:v>6.6219999999999999E-7</c:v>
                </c:pt>
                <c:pt idx="470">
                  <c:v>6.6219999999999999E-7</c:v>
                </c:pt>
                <c:pt idx="471">
                  <c:v>6.6219999999999999E-7</c:v>
                </c:pt>
                <c:pt idx="472">
                  <c:v>6.6219999999999999E-7</c:v>
                </c:pt>
                <c:pt idx="473">
                  <c:v>6.6219999999999999E-7</c:v>
                </c:pt>
                <c:pt idx="474">
                  <c:v>6.6219999999999999E-7</c:v>
                </c:pt>
                <c:pt idx="475">
                  <c:v>6.6219999999999999E-7</c:v>
                </c:pt>
                <c:pt idx="476">
                  <c:v>6.6219999999999999E-7</c:v>
                </c:pt>
                <c:pt idx="477">
                  <c:v>6.6219999999999999E-7</c:v>
                </c:pt>
                <c:pt idx="478">
                  <c:v>6.6219999999999999E-7</c:v>
                </c:pt>
                <c:pt idx="479">
                  <c:v>6.6219999999999999E-7</c:v>
                </c:pt>
                <c:pt idx="480">
                  <c:v>6.6219999999999999E-7</c:v>
                </c:pt>
                <c:pt idx="481">
                  <c:v>6.6219999999999999E-7</c:v>
                </c:pt>
                <c:pt idx="482">
                  <c:v>6.6219999999999999E-7</c:v>
                </c:pt>
                <c:pt idx="483">
                  <c:v>6.6219999999999999E-7</c:v>
                </c:pt>
                <c:pt idx="484">
                  <c:v>6.6219999999999999E-7</c:v>
                </c:pt>
                <c:pt idx="485">
                  <c:v>6.6219999999999999E-7</c:v>
                </c:pt>
                <c:pt idx="486">
                  <c:v>6.6219999999999999E-7</c:v>
                </c:pt>
                <c:pt idx="487">
                  <c:v>6.6219999999999999E-7</c:v>
                </c:pt>
                <c:pt idx="488">
                  <c:v>6.6219999999999999E-7</c:v>
                </c:pt>
                <c:pt idx="489">
                  <c:v>6.6219999999999999E-7</c:v>
                </c:pt>
                <c:pt idx="490">
                  <c:v>6.6219999999999999E-7</c:v>
                </c:pt>
                <c:pt idx="491">
                  <c:v>6.6219999999999999E-7</c:v>
                </c:pt>
                <c:pt idx="492">
                  <c:v>6.6219999999999999E-7</c:v>
                </c:pt>
                <c:pt idx="493">
                  <c:v>6.6219999999999999E-7</c:v>
                </c:pt>
                <c:pt idx="494">
                  <c:v>6.6219999999999999E-7</c:v>
                </c:pt>
                <c:pt idx="495">
                  <c:v>6.6219999999999999E-7</c:v>
                </c:pt>
                <c:pt idx="496">
                  <c:v>6.6219999999999999E-7</c:v>
                </c:pt>
                <c:pt idx="497">
                  <c:v>6.6219999999999999E-7</c:v>
                </c:pt>
                <c:pt idx="498">
                  <c:v>6.6219999999999999E-7</c:v>
                </c:pt>
                <c:pt idx="499">
                  <c:v>6.6219999999999999E-7</c:v>
                </c:pt>
                <c:pt idx="500">
                  <c:v>6.6219999999999999E-7</c:v>
                </c:pt>
                <c:pt idx="501">
                  <c:v>6.6219999999999999E-7</c:v>
                </c:pt>
                <c:pt idx="502">
                  <c:v>6.6219999999999999E-7</c:v>
                </c:pt>
                <c:pt idx="503">
                  <c:v>6.6219999999999999E-7</c:v>
                </c:pt>
                <c:pt idx="504">
                  <c:v>6.6219999999999999E-7</c:v>
                </c:pt>
                <c:pt idx="505">
                  <c:v>6.6219999999999999E-7</c:v>
                </c:pt>
                <c:pt idx="506">
                  <c:v>6.6219999999999999E-7</c:v>
                </c:pt>
                <c:pt idx="507">
                  <c:v>6.6219999999999999E-7</c:v>
                </c:pt>
                <c:pt idx="508">
                  <c:v>6.6219999999999999E-7</c:v>
                </c:pt>
                <c:pt idx="509">
                  <c:v>6.6229999999999999E-7</c:v>
                </c:pt>
                <c:pt idx="510">
                  <c:v>6.6229999999999999E-7</c:v>
                </c:pt>
                <c:pt idx="511">
                  <c:v>6.6229999999999999E-7</c:v>
                </c:pt>
                <c:pt idx="512">
                  <c:v>6.6229999999999999E-7</c:v>
                </c:pt>
                <c:pt idx="513">
                  <c:v>6.6229999999999999E-7</c:v>
                </c:pt>
                <c:pt idx="514">
                  <c:v>6.6229999999999999E-7</c:v>
                </c:pt>
                <c:pt idx="515">
                  <c:v>6.6229999999999999E-7</c:v>
                </c:pt>
                <c:pt idx="516">
                  <c:v>6.6229999999999999E-7</c:v>
                </c:pt>
                <c:pt idx="517">
                  <c:v>6.6229999999999999E-7</c:v>
                </c:pt>
                <c:pt idx="518">
                  <c:v>6.6229999999999999E-7</c:v>
                </c:pt>
                <c:pt idx="519">
                  <c:v>6.6229999999999999E-7</c:v>
                </c:pt>
                <c:pt idx="520">
                  <c:v>6.6229999999999999E-7</c:v>
                </c:pt>
                <c:pt idx="521">
                  <c:v>6.6229999999999999E-7</c:v>
                </c:pt>
                <c:pt idx="522">
                  <c:v>6.6229999999999999E-7</c:v>
                </c:pt>
                <c:pt idx="523">
                  <c:v>6.6229999999999999E-7</c:v>
                </c:pt>
                <c:pt idx="524">
                  <c:v>6.6229999999999999E-7</c:v>
                </c:pt>
                <c:pt idx="525">
                  <c:v>6.6229999999999999E-7</c:v>
                </c:pt>
                <c:pt idx="526">
                  <c:v>6.6229999999999999E-7</c:v>
                </c:pt>
                <c:pt idx="527">
                  <c:v>6.6229999999999999E-7</c:v>
                </c:pt>
                <c:pt idx="528">
                  <c:v>6.6229999999999999E-7</c:v>
                </c:pt>
                <c:pt idx="529">
                  <c:v>6.6229999999999999E-7</c:v>
                </c:pt>
                <c:pt idx="530">
                  <c:v>6.6229999999999999E-7</c:v>
                </c:pt>
                <c:pt idx="531">
                  <c:v>6.6229999999999999E-7</c:v>
                </c:pt>
                <c:pt idx="532">
                  <c:v>6.6229999999999999E-7</c:v>
                </c:pt>
                <c:pt idx="533">
                  <c:v>6.6229999999999999E-7</c:v>
                </c:pt>
                <c:pt idx="534">
                  <c:v>6.6229999999999999E-7</c:v>
                </c:pt>
                <c:pt idx="535">
                  <c:v>6.6229999999999999E-7</c:v>
                </c:pt>
                <c:pt idx="536">
                  <c:v>6.6229999999999999E-7</c:v>
                </c:pt>
                <c:pt idx="537">
                  <c:v>6.6229999999999999E-7</c:v>
                </c:pt>
                <c:pt idx="538">
                  <c:v>6.6229999999999999E-7</c:v>
                </c:pt>
                <c:pt idx="539">
                  <c:v>6.6229999999999999E-7</c:v>
                </c:pt>
                <c:pt idx="540">
                  <c:v>6.6229999999999999E-7</c:v>
                </c:pt>
                <c:pt idx="541">
                  <c:v>6.6229999999999999E-7</c:v>
                </c:pt>
                <c:pt idx="542">
                  <c:v>6.6229999999999999E-7</c:v>
                </c:pt>
                <c:pt idx="543">
                  <c:v>6.6229999999999999E-7</c:v>
                </c:pt>
                <c:pt idx="544">
                  <c:v>6.6229999999999999E-7</c:v>
                </c:pt>
                <c:pt idx="545">
                  <c:v>6.6229999999999999E-7</c:v>
                </c:pt>
                <c:pt idx="546">
                  <c:v>6.6229999999999999E-7</c:v>
                </c:pt>
                <c:pt idx="547">
                  <c:v>6.6229999999999999E-7</c:v>
                </c:pt>
                <c:pt idx="548">
                  <c:v>6.6229999999999999E-7</c:v>
                </c:pt>
                <c:pt idx="549">
                  <c:v>6.6229999999999999E-7</c:v>
                </c:pt>
                <c:pt idx="550">
                  <c:v>6.6229999999999999E-7</c:v>
                </c:pt>
                <c:pt idx="551">
                  <c:v>6.624E-7</c:v>
                </c:pt>
                <c:pt idx="552">
                  <c:v>6.624E-7</c:v>
                </c:pt>
                <c:pt idx="553">
                  <c:v>6.624E-7</c:v>
                </c:pt>
                <c:pt idx="554">
                  <c:v>6.624E-7</c:v>
                </c:pt>
                <c:pt idx="555">
                  <c:v>6.624E-7</c:v>
                </c:pt>
                <c:pt idx="556">
                  <c:v>6.624E-7</c:v>
                </c:pt>
                <c:pt idx="557">
                  <c:v>6.624E-7</c:v>
                </c:pt>
                <c:pt idx="558">
                  <c:v>6.624E-7</c:v>
                </c:pt>
                <c:pt idx="559">
                  <c:v>6.624E-7</c:v>
                </c:pt>
                <c:pt idx="560">
                  <c:v>6.624E-7</c:v>
                </c:pt>
                <c:pt idx="561">
                  <c:v>6.624E-7</c:v>
                </c:pt>
                <c:pt idx="562">
                  <c:v>6.624E-7</c:v>
                </c:pt>
                <c:pt idx="563">
                  <c:v>6.624E-7</c:v>
                </c:pt>
                <c:pt idx="564">
                  <c:v>6.624E-7</c:v>
                </c:pt>
                <c:pt idx="565">
                  <c:v>6.624E-7</c:v>
                </c:pt>
                <c:pt idx="566">
                  <c:v>6.624E-7</c:v>
                </c:pt>
                <c:pt idx="567">
                  <c:v>6.624E-7</c:v>
                </c:pt>
                <c:pt idx="568">
                  <c:v>6.624E-7</c:v>
                </c:pt>
                <c:pt idx="569">
                  <c:v>6.624E-7</c:v>
                </c:pt>
                <c:pt idx="570">
                  <c:v>6.624E-7</c:v>
                </c:pt>
                <c:pt idx="571">
                  <c:v>6.624E-7</c:v>
                </c:pt>
                <c:pt idx="572">
                  <c:v>6.624E-7</c:v>
                </c:pt>
                <c:pt idx="573">
                  <c:v>6.624E-7</c:v>
                </c:pt>
                <c:pt idx="574">
                  <c:v>6.624E-7</c:v>
                </c:pt>
                <c:pt idx="575">
                  <c:v>6.624E-7</c:v>
                </c:pt>
                <c:pt idx="576">
                  <c:v>6.624E-7</c:v>
                </c:pt>
                <c:pt idx="577">
                  <c:v>6.624E-7</c:v>
                </c:pt>
                <c:pt idx="578">
                  <c:v>6.624E-7</c:v>
                </c:pt>
                <c:pt idx="579">
                  <c:v>6.624E-7</c:v>
                </c:pt>
                <c:pt idx="580">
                  <c:v>6.624E-7</c:v>
                </c:pt>
                <c:pt idx="581">
                  <c:v>6.624E-7</c:v>
                </c:pt>
                <c:pt idx="582">
                  <c:v>6.624E-7</c:v>
                </c:pt>
                <c:pt idx="583">
                  <c:v>6.624E-7</c:v>
                </c:pt>
                <c:pt idx="584">
                  <c:v>6.624E-7</c:v>
                </c:pt>
                <c:pt idx="585">
                  <c:v>6.624E-7</c:v>
                </c:pt>
                <c:pt idx="586">
                  <c:v>6.624E-7</c:v>
                </c:pt>
                <c:pt idx="587">
                  <c:v>6.624E-7</c:v>
                </c:pt>
                <c:pt idx="588">
                  <c:v>6.624E-7</c:v>
                </c:pt>
                <c:pt idx="589">
                  <c:v>6.624E-7</c:v>
                </c:pt>
                <c:pt idx="590">
                  <c:v>6.624E-7</c:v>
                </c:pt>
                <c:pt idx="591">
                  <c:v>6.624E-7</c:v>
                </c:pt>
                <c:pt idx="592">
                  <c:v>6.624E-7</c:v>
                </c:pt>
                <c:pt idx="593">
                  <c:v>6.624E-7</c:v>
                </c:pt>
                <c:pt idx="594">
                  <c:v>6.6250000000000001E-7</c:v>
                </c:pt>
                <c:pt idx="595">
                  <c:v>6.6250000000000001E-7</c:v>
                </c:pt>
                <c:pt idx="596">
                  <c:v>6.6250000000000001E-7</c:v>
                </c:pt>
                <c:pt idx="597">
                  <c:v>6.6250000000000001E-7</c:v>
                </c:pt>
                <c:pt idx="598">
                  <c:v>6.6250000000000001E-7</c:v>
                </c:pt>
                <c:pt idx="599">
                  <c:v>6.6250000000000001E-7</c:v>
                </c:pt>
                <c:pt idx="600">
                  <c:v>6.6250000000000001E-7</c:v>
                </c:pt>
                <c:pt idx="601">
                  <c:v>6.6250000000000001E-7</c:v>
                </c:pt>
                <c:pt idx="602">
                  <c:v>6.6250000000000001E-7</c:v>
                </c:pt>
                <c:pt idx="603">
                  <c:v>6.6250000000000001E-7</c:v>
                </c:pt>
                <c:pt idx="604">
                  <c:v>6.6250000000000001E-7</c:v>
                </c:pt>
                <c:pt idx="605">
                  <c:v>6.6250000000000001E-7</c:v>
                </c:pt>
                <c:pt idx="606">
                  <c:v>6.6250000000000001E-7</c:v>
                </c:pt>
                <c:pt idx="607">
                  <c:v>6.6250000000000001E-7</c:v>
                </c:pt>
                <c:pt idx="608">
                  <c:v>6.6250000000000001E-7</c:v>
                </c:pt>
                <c:pt idx="609">
                  <c:v>6.6250000000000001E-7</c:v>
                </c:pt>
                <c:pt idx="610">
                  <c:v>6.6250000000000001E-7</c:v>
                </c:pt>
                <c:pt idx="611">
                  <c:v>6.6250000000000001E-7</c:v>
                </c:pt>
                <c:pt idx="612">
                  <c:v>6.6250000000000001E-7</c:v>
                </c:pt>
                <c:pt idx="613">
                  <c:v>6.6250000000000001E-7</c:v>
                </c:pt>
                <c:pt idx="614">
                  <c:v>6.6250000000000001E-7</c:v>
                </c:pt>
                <c:pt idx="615">
                  <c:v>6.6250000000000001E-7</c:v>
                </c:pt>
                <c:pt idx="616">
                  <c:v>6.6250000000000001E-7</c:v>
                </c:pt>
                <c:pt idx="617">
                  <c:v>6.6250000000000001E-7</c:v>
                </c:pt>
                <c:pt idx="618">
                  <c:v>6.6250000000000001E-7</c:v>
                </c:pt>
                <c:pt idx="619">
                  <c:v>6.6250000000000001E-7</c:v>
                </c:pt>
                <c:pt idx="620">
                  <c:v>6.6250000000000001E-7</c:v>
                </c:pt>
                <c:pt idx="621">
                  <c:v>6.6250000000000001E-7</c:v>
                </c:pt>
                <c:pt idx="622">
                  <c:v>6.6250000000000001E-7</c:v>
                </c:pt>
                <c:pt idx="623">
                  <c:v>6.6250000000000001E-7</c:v>
                </c:pt>
                <c:pt idx="624">
                  <c:v>6.6250000000000001E-7</c:v>
                </c:pt>
                <c:pt idx="625">
                  <c:v>6.6250000000000001E-7</c:v>
                </c:pt>
                <c:pt idx="626">
                  <c:v>6.6250000000000001E-7</c:v>
                </c:pt>
                <c:pt idx="627">
                  <c:v>6.6250000000000001E-7</c:v>
                </c:pt>
                <c:pt idx="628">
                  <c:v>6.6250000000000001E-7</c:v>
                </c:pt>
                <c:pt idx="629">
                  <c:v>6.6250000000000001E-7</c:v>
                </c:pt>
                <c:pt idx="630">
                  <c:v>6.6250000000000001E-7</c:v>
                </c:pt>
                <c:pt idx="631">
                  <c:v>6.6250000000000001E-7</c:v>
                </c:pt>
                <c:pt idx="632">
                  <c:v>6.6250000000000001E-7</c:v>
                </c:pt>
                <c:pt idx="633">
                  <c:v>6.6250000000000001E-7</c:v>
                </c:pt>
                <c:pt idx="634">
                  <c:v>6.6250000000000001E-7</c:v>
                </c:pt>
                <c:pt idx="635">
                  <c:v>6.6250000000000001E-7</c:v>
                </c:pt>
                <c:pt idx="636">
                  <c:v>6.6250000000000001E-7</c:v>
                </c:pt>
                <c:pt idx="637">
                  <c:v>6.6250000000000001E-7</c:v>
                </c:pt>
                <c:pt idx="638">
                  <c:v>6.6260000000000002E-7</c:v>
                </c:pt>
                <c:pt idx="639">
                  <c:v>6.6260000000000002E-7</c:v>
                </c:pt>
                <c:pt idx="640">
                  <c:v>6.6260000000000002E-7</c:v>
                </c:pt>
                <c:pt idx="641">
                  <c:v>6.6260000000000002E-7</c:v>
                </c:pt>
                <c:pt idx="642">
                  <c:v>6.6260000000000002E-7</c:v>
                </c:pt>
                <c:pt idx="643">
                  <c:v>6.6260000000000002E-7</c:v>
                </c:pt>
                <c:pt idx="644">
                  <c:v>6.6260000000000002E-7</c:v>
                </c:pt>
                <c:pt idx="645">
                  <c:v>6.6260000000000002E-7</c:v>
                </c:pt>
                <c:pt idx="646">
                  <c:v>6.6260000000000002E-7</c:v>
                </c:pt>
                <c:pt idx="647">
                  <c:v>6.6260000000000002E-7</c:v>
                </c:pt>
                <c:pt idx="648">
                  <c:v>6.6260000000000002E-7</c:v>
                </c:pt>
                <c:pt idx="649">
                  <c:v>6.6260000000000002E-7</c:v>
                </c:pt>
                <c:pt idx="650">
                  <c:v>6.6260000000000002E-7</c:v>
                </c:pt>
                <c:pt idx="651">
                  <c:v>6.6260000000000002E-7</c:v>
                </c:pt>
                <c:pt idx="652">
                  <c:v>6.6260000000000002E-7</c:v>
                </c:pt>
                <c:pt idx="653">
                  <c:v>6.6260000000000002E-7</c:v>
                </c:pt>
                <c:pt idx="654">
                  <c:v>6.6260000000000002E-7</c:v>
                </c:pt>
                <c:pt idx="655">
                  <c:v>6.6260000000000002E-7</c:v>
                </c:pt>
                <c:pt idx="656">
                  <c:v>6.6260000000000002E-7</c:v>
                </c:pt>
                <c:pt idx="657">
                  <c:v>6.6260000000000002E-7</c:v>
                </c:pt>
                <c:pt idx="658">
                  <c:v>6.6260000000000002E-7</c:v>
                </c:pt>
                <c:pt idx="659">
                  <c:v>6.6260000000000002E-7</c:v>
                </c:pt>
                <c:pt idx="660">
                  <c:v>6.6260000000000002E-7</c:v>
                </c:pt>
                <c:pt idx="661">
                  <c:v>6.6260000000000002E-7</c:v>
                </c:pt>
                <c:pt idx="662">
                  <c:v>6.6260000000000002E-7</c:v>
                </c:pt>
                <c:pt idx="663">
                  <c:v>6.6260000000000002E-7</c:v>
                </c:pt>
                <c:pt idx="664">
                  <c:v>6.6260000000000002E-7</c:v>
                </c:pt>
                <c:pt idx="665">
                  <c:v>6.6260000000000002E-7</c:v>
                </c:pt>
                <c:pt idx="666">
                  <c:v>6.6260000000000002E-7</c:v>
                </c:pt>
                <c:pt idx="667">
                  <c:v>6.6260000000000002E-7</c:v>
                </c:pt>
                <c:pt idx="668">
                  <c:v>6.6260000000000002E-7</c:v>
                </c:pt>
                <c:pt idx="669">
                  <c:v>6.6260000000000002E-7</c:v>
                </c:pt>
                <c:pt idx="670">
                  <c:v>6.6260000000000002E-7</c:v>
                </c:pt>
                <c:pt idx="671">
                  <c:v>6.6260000000000002E-7</c:v>
                </c:pt>
                <c:pt idx="672">
                  <c:v>6.6260000000000002E-7</c:v>
                </c:pt>
                <c:pt idx="673">
                  <c:v>6.6260000000000002E-7</c:v>
                </c:pt>
                <c:pt idx="674">
                  <c:v>6.6260000000000002E-7</c:v>
                </c:pt>
                <c:pt idx="675">
                  <c:v>6.6260000000000002E-7</c:v>
                </c:pt>
                <c:pt idx="676">
                  <c:v>6.6260000000000002E-7</c:v>
                </c:pt>
                <c:pt idx="677">
                  <c:v>6.6260000000000002E-7</c:v>
                </c:pt>
                <c:pt idx="678">
                  <c:v>6.6260000000000002E-7</c:v>
                </c:pt>
                <c:pt idx="679">
                  <c:v>6.6260000000000002E-7</c:v>
                </c:pt>
                <c:pt idx="680">
                  <c:v>6.6260000000000002E-7</c:v>
                </c:pt>
                <c:pt idx="681">
                  <c:v>6.6260000000000002E-7</c:v>
                </c:pt>
                <c:pt idx="682">
                  <c:v>6.6270000000000002E-7</c:v>
                </c:pt>
                <c:pt idx="683">
                  <c:v>6.6270000000000002E-7</c:v>
                </c:pt>
                <c:pt idx="684">
                  <c:v>6.6270000000000002E-7</c:v>
                </c:pt>
                <c:pt idx="685">
                  <c:v>6.6270000000000002E-7</c:v>
                </c:pt>
                <c:pt idx="686">
                  <c:v>6.6270000000000002E-7</c:v>
                </c:pt>
                <c:pt idx="687">
                  <c:v>6.6270000000000002E-7</c:v>
                </c:pt>
                <c:pt idx="688">
                  <c:v>6.6270000000000002E-7</c:v>
                </c:pt>
                <c:pt idx="689">
                  <c:v>6.6270000000000002E-7</c:v>
                </c:pt>
                <c:pt idx="690">
                  <c:v>6.6270000000000002E-7</c:v>
                </c:pt>
                <c:pt idx="691">
                  <c:v>6.6270000000000002E-7</c:v>
                </c:pt>
                <c:pt idx="692">
                  <c:v>6.6270000000000002E-7</c:v>
                </c:pt>
                <c:pt idx="693">
                  <c:v>6.6270000000000002E-7</c:v>
                </c:pt>
                <c:pt idx="694">
                  <c:v>6.6270000000000002E-7</c:v>
                </c:pt>
                <c:pt idx="695">
                  <c:v>6.6270000000000002E-7</c:v>
                </c:pt>
                <c:pt idx="696">
                  <c:v>6.6270000000000002E-7</c:v>
                </c:pt>
                <c:pt idx="697">
                  <c:v>6.6270000000000002E-7</c:v>
                </c:pt>
                <c:pt idx="698">
                  <c:v>6.6270000000000002E-7</c:v>
                </c:pt>
                <c:pt idx="699">
                  <c:v>6.6270000000000002E-7</c:v>
                </c:pt>
                <c:pt idx="700">
                  <c:v>6.6270000000000002E-7</c:v>
                </c:pt>
                <c:pt idx="701">
                  <c:v>6.6270000000000002E-7</c:v>
                </c:pt>
                <c:pt idx="702">
                  <c:v>6.6270000000000002E-7</c:v>
                </c:pt>
                <c:pt idx="703">
                  <c:v>6.6270000000000002E-7</c:v>
                </c:pt>
                <c:pt idx="704">
                  <c:v>6.6270000000000002E-7</c:v>
                </c:pt>
                <c:pt idx="705">
                  <c:v>6.6270000000000002E-7</c:v>
                </c:pt>
                <c:pt idx="706">
                  <c:v>6.6270000000000002E-7</c:v>
                </c:pt>
                <c:pt idx="707">
                  <c:v>6.6270000000000002E-7</c:v>
                </c:pt>
                <c:pt idx="708">
                  <c:v>6.6270000000000002E-7</c:v>
                </c:pt>
                <c:pt idx="709">
                  <c:v>6.6270000000000002E-7</c:v>
                </c:pt>
                <c:pt idx="710">
                  <c:v>6.6270000000000002E-7</c:v>
                </c:pt>
                <c:pt idx="711">
                  <c:v>6.6270000000000002E-7</c:v>
                </c:pt>
                <c:pt idx="712">
                  <c:v>6.6270000000000002E-7</c:v>
                </c:pt>
                <c:pt idx="713">
                  <c:v>6.6270000000000002E-7</c:v>
                </c:pt>
                <c:pt idx="714">
                  <c:v>6.6270000000000002E-7</c:v>
                </c:pt>
                <c:pt idx="715">
                  <c:v>6.6270000000000002E-7</c:v>
                </c:pt>
                <c:pt idx="716">
                  <c:v>6.6270000000000002E-7</c:v>
                </c:pt>
                <c:pt idx="717">
                  <c:v>6.6270000000000002E-7</c:v>
                </c:pt>
                <c:pt idx="718">
                  <c:v>6.6270000000000002E-7</c:v>
                </c:pt>
                <c:pt idx="719">
                  <c:v>6.6270000000000002E-7</c:v>
                </c:pt>
                <c:pt idx="720">
                  <c:v>6.6270000000000002E-7</c:v>
                </c:pt>
                <c:pt idx="721">
                  <c:v>6.6270000000000002E-7</c:v>
                </c:pt>
                <c:pt idx="722">
                  <c:v>6.6270000000000002E-7</c:v>
                </c:pt>
                <c:pt idx="723">
                  <c:v>6.6270000000000002E-7</c:v>
                </c:pt>
                <c:pt idx="724">
                  <c:v>6.6270000000000002E-7</c:v>
                </c:pt>
                <c:pt idx="725">
                  <c:v>6.6270000000000002E-7</c:v>
                </c:pt>
                <c:pt idx="726">
                  <c:v>6.6280000000000003E-7</c:v>
                </c:pt>
                <c:pt idx="727">
                  <c:v>6.6280000000000003E-7</c:v>
                </c:pt>
                <c:pt idx="728">
                  <c:v>6.6280000000000003E-7</c:v>
                </c:pt>
                <c:pt idx="729">
                  <c:v>6.6280000000000003E-7</c:v>
                </c:pt>
                <c:pt idx="730">
                  <c:v>6.6280000000000003E-7</c:v>
                </c:pt>
                <c:pt idx="731">
                  <c:v>6.6280000000000003E-7</c:v>
                </c:pt>
                <c:pt idx="732">
                  <c:v>6.6280000000000003E-7</c:v>
                </c:pt>
                <c:pt idx="733">
                  <c:v>6.6280000000000003E-7</c:v>
                </c:pt>
                <c:pt idx="734">
                  <c:v>6.6280000000000003E-7</c:v>
                </c:pt>
                <c:pt idx="735">
                  <c:v>6.6280000000000003E-7</c:v>
                </c:pt>
                <c:pt idx="736">
                  <c:v>6.6280000000000003E-7</c:v>
                </c:pt>
                <c:pt idx="737">
                  <c:v>6.6280000000000003E-7</c:v>
                </c:pt>
                <c:pt idx="738">
                  <c:v>6.6280000000000003E-7</c:v>
                </c:pt>
                <c:pt idx="739">
                  <c:v>6.6280000000000003E-7</c:v>
                </c:pt>
                <c:pt idx="740">
                  <c:v>6.6280000000000003E-7</c:v>
                </c:pt>
                <c:pt idx="741">
                  <c:v>6.6280000000000003E-7</c:v>
                </c:pt>
                <c:pt idx="742">
                  <c:v>6.6280000000000003E-7</c:v>
                </c:pt>
                <c:pt idx="743">
                  <c:v>6.6280000000000003E-7</c:v>
                </c:pt>
                <c:pt idx="744">
                  <c:v>6.6280000000000003E-7</c:v>
                </c:pt>
                <c:pt idx="745">
                  <c:v>6.6280000000000003E-7</c:v>
                </c:pt>
                <c:pt idx="746">
                  <c:v>6.6280000000000003E-7</c:v>
                </c:pt>
                <c:pt idx="747">
                  <c:v>6.6280000000000003E-7</c:v>
                </c:pt>
                <c:pt idx="748">
                  <c:v>6.6280000000000003E-7</c:v>
                </c:pt>
                <c:pt idx="749">
                  <c:v>6.6280000000000003E-7</c:v>
                </c:pt>
                <c:pt idx="750">
                  <c:v>6.6280000000000003E-7</c:v>
                </c:pt>
                <c:pt idx="751">
                  <c:v>6.6280000000000003E-7</c:v>
                </c:pt>
                <c:pt idx="752">
                  <c:v>6.6280000000000003E-7</c:v>
                </c:pt>
                <c:pt idx="753">
                  <c:v>6.6280000000000003E-7</c:v>
                </c:pt>
                <c:pt idx="754">
                  <c:v>6.6280000000000003E-7</c:v>
                </c:pt>
                <c:pt idx="755">
                  <c:v>6.6280000000000003E-7</c:v>
                </c:pt>
                <c:pt idx="756">
                  <c:v>6.6280000000000003E-7</c:v>
                </c:pt>
                <c:pt idx="757">
                  <c:v>6.6280000000000003E-7</c:v>
                </c:pt>
                <c:pt idx="758">
                  <c:v>6.6280000000000003E-7</c:v>
                </c:pt>
                <c:pt idx="759">
                  <c:v>6.6280000000000003E-7</c:v>
                </c:pt>
                <c:pt idx="760">
                  <c:v>6.6280000000000003E-7</c:v>
                </c:pt>
                <c:pt idx="761">
                  <c:v>6.6280000000000003E-7</c:v>
                </c:pt>
                <c:pt idx="762">
                  <c:v>6.6280000000000003E-7</c:v>
                </c:pt>
                <c:pt idx="763">
                  <c:v>6.6280000000000003E-7</c:v>
                </c:pt>
                <c:pt idx="764">
                  <c:v>6.6280000000000003E-7</c:v>
                </c:pt>
                <c:pt idx="765">
                  <c:v>6.6280000000000003E-7</c:v>
                </c:pt>
                <c:pt idx="766">
                  <c:v>6.6280000000000003E-7</c:v>
                </c:pt>
                <c:pt idx="767">
                  <c:v>6.6280000000000003E-7</c:v>
                </c:pt>
                <c:pt idx="768">
                  <c:v>6.6280000000000003E-7</c:v>
                </c:pt>
                <c:pt idx="769">
                  <c:v>6.6290000000000004E-7</c:v>
                </c:pt>
                <c:pt idx="770">
                  <c:v>6.6290000000000004E-7</c:v>
                </c:pt>
                <c:pt idx="771">
                  <c:v>6.6290000000000004E-7</c:v>
                </c:pt>
                <c:pt idx="772">
                  <c:v>6.6290000000000004E-7</c:v>
                </c:pt>
                <c:pt idx="773">
                  <c:v>6.6290000000000004E-7</c:v>
                </c:pt>
                <c:pt idx="774">
                  <c:v>6.6290000000000004E-7</c:v>
                </c:pt>
                <c:pt idx="775">
                  <c:v>6.6290000000000004E-7</c:v>
                </c:pt>
                <c:pt idx="776">
                  <c:v>6.6290000000000004E-7</c:v>
                </c:pt>
                <c:pt idx="777">
                  <c:v>6.6290000000000004E-7</c:v>
                </c:pt>
                <c:pt idx="778">
                  <c:v>6.6290000000000004E-7</c:v>
                </c:pt>
                <c:pt idx="779">
                  <c:v>6.6290000000000004E-7</c:v>
                </c:pt>
                <c:pt idx="780">
                  <c:v>6.6290000000000004E-7</c:v>
                </c:pt>
                <c:pt idx="781">
                  <c:v>6.6290000000000004E-7</c:v>
                </c:pt>
                <c:pt idx="782">
                  <c:v>6.6290000000000004E-7</c:v>
                </c:pt>
                <c:pt idx="783">
                  <c:v>6.6290000000000004E-7</c:v>
                </c:pt>
                <c:pt idx="784">
                  <c:v>6.6290000000000004E-7</c:v>
                </c:pt>
                <c:pt idx="785">
                  <c:v>6.6290000000000004E-7</c:v>
                </c:pt>
                <c:pt idx="786">
                  <c:v>6.6290000000000004E-7</c:v>
                </c:pt>
                <c:pt idx="787">
                  <c:v>6.6290000000000004E-7</c:v>
                </c:pt>
                <c:pt idx="788">
                  <c:v>6.6290000000000004E-7</c:v>
                </c:pt>
                <c:pt idx="789">
                  <c:v>6.6290000000000004E-7</c:v>
                </c:pt>
                <c:pt idx="790">
                  <c:v>6.6290000000000004E-7</c:v>
                </c:pt>
                <c:pt idx="791">
                  <c:v>6.6290000000000004E-7</c:v>
                </c:pt>
                <c:pt idx="792">
                  <c:v>6.6290000000000004E-7</c:v>
                </c:pt>
                <c:pt idx="793">
                  <c:v>6.6290000000000004E-7</c:v>
                </c:pt>
                <c:pt idx="794">
                  <c:v>6.6290000000000004E-7</c:v>
                </c:pt>
                <c:pt idx="795">
                  <c:v>6.6290000000000004E-7</c:v>
                </c:pt>
                <c:pt idx="796">
                  <c:v>6.6290000000000004E-7</c:v>
                </c:pt>
                <c:pt idx="797">
                  <c:v>6.6290000000000004E-7</c:v>
                </c:pt>
                <c:pt idx="798">
                  <c:v>6.6290000000000004E-7</c:v>
                </c:pt>
                <c:pt idx="799">
                  <c:v>6.6290000000000004E-7</c:v>
                </c:pt>
                <c:pt idx="800">
                  <c:v>6.6290000000000004E-7</c:v>
                </c:pt>
                <c:pt idx="801">
                  <c:v>6.6290000000000004E-7</c:v>
                </c:pt>
                <c:pt idx="802">
                  <c:v>6.6290000000000004E-7</c:v>
                </c:pt>
                <c:pt idx="803">
                  <c:v>6.6290000000000004E-7</c:v>
                </c:pt>
                <c:pt idx="804">
                  <c:v>6.6290000000000004E-7</c:v>
                </c:pt>
                <c:pt idx="805">
                  <c:v>6.6290000000000004E-7</c:v>
                </c:pt>
                <c:pt idx="806">
                  <c:v>6.6290000000000004E-7</c:v>
                </c:pt>
                <c:pt idx="807">
                  <c:v>6.6290000000000004E-7</c:v>
                </c:pt>
                <c:pt idx="808">
                  <c:v>6.6290000000000004E-7</c:v>
                </c:pt>
                <c:pt idx="809">
                  <c:v>6.6290000000000004E-7</c:v>
                </c:pt>
                <c:pt idx="810">
                  <c:v>6.6290000000000004E-7</c:v>
                </c:pt>
                <c:pt idx="811">
                  <c:v>6.6290000000000004E-7</c:v>
                </c:pt>
                <c:pt idx="812">
                  <c:v>6.6290000000000004E-7</c:v>
                </c:pt>
                <c:pt idx="813">
                  <c:v>6.6290000000000004E-7</c:v>
                </c:pt>
                <c:pt idx="814">
                  <c:v>6.6300000000000005E-7</c:v>
                </c:pt>
                <c:pt idx="815">
                  <c:v>6.6300000000000005E-7</c:v>
                </c:pt>
                <c:pt idx="816">
                  <c:v>6.6300000000000005E-7</c:v>
                </c:pt>
                <c:pt idx="817">
                  <c:v>6.6300000000000005E-7</c:v>
                </c:pt>
                <c:pt idx="818">
                  <c:v>6.6300000000000005E-7</c:v>
                </c:pt>
                <c:pt idx="819">
                  <c:v>6.6300000000000005E-7</c:v>
                </c:pt>
                <c:pt idx="820">
                  <c:v>6.6300000000000005E-7</c:v>
                </c:pt>
                <c:pt idx="821">
                  <c:v>6.6300000000000005E-7</c:v>
                </c:pt>
                <c:pt idx="822">
                  <c:v>6.6300000000000005E-7</c:v>
                </c:pt>
                <c:pt idx="823">
                  <c:v>6.6300000000000005E-7</c:v>
                </c:pt>
                <c:pt idx="824">
                  <c:v>6.6300000000000005E-7</c:v>
                </c:pt>
                <c:pt idx="825">
                  <c:v>6.6300000000000005E-7</c:v>
                </c:pt>
                <c:pt idx="826">
                  <c:v>6.6300000000000005E-7</c:v>
                </c:pt>
                <c:pt idx="827">
                  <c:v>6.6300000000000005E-7</c:v>
                </c:pt>
                <c:pt idx="828">
                  <c:v>6.6300000000000005E-7</c:v>
                </c:pt>
                <c:pt idx="829">
                  <c:v>6.6300000000000005E-7</c:v>
                </c:pt>
                <c:pt idx="830">
                  <c:v>6.6300000000000005E-7</c:v>
                </c:pt>
                <c:pt idx="831">
                  <c:v>6.6300000000000005E-7</c:v>
                </c:pt>
                <c:pt idx="832">
                  <c:v>6.6300000000000005E-7</c:v>
                </c:pt>
                <c:pt idx="833">
                  <c:v>6.6300000000000005E-7</c:v>
                </c:pt>
                <c:pt idx="834">
                  <c:v>6.6300000000000005E-7</c:v>
                </c:pt>
                <c:pt idx="835">
                  <c:v>6.6300000000000005E-7</c:v>
                </c:pt>
                <c:pt idx="836">
                  <c:v>6.6300000000000005E-7</c:v>
                </c:pt>
                <c:pt idx="837">
                  <c:v>6.6300000000000005E-7</c:v>
                </c:pt>
                <c:pt idx="838">
                  <c:v>6.6300000000000005E-7</c:v>
                </c:pt>
                <c:pt idx="839">
                  <c:v>6.6300000000000005E-7</c:v>
                </c:pt>
                <c:pt idx="840">
                  <c:v>6.6300000000000005E-7</c:v>
                </c:pt>
                <c:pt idx="841">
                  <c:v>6.6300000000000005E-7</c:v>
                </c:pt>
                <c:pt idx="842">
                  <c:v>6.6300000000000005E-7</c:v>
                </c:pt>
                <c:pt idx="843">
                  <c:v>6.6300000000000005E-7</c:v>
                </c:pt>
                <c:pt idx="844">
                  <c:v>6.6300000000000005E-7</c:v>
                </c:pt>
                <c:pt idx="845">
                  <c:v>6.6300000000000005E-7</c:v>
                </c:pt>
                <c:pt idx="846">
                  <c:v>6.6300000000000005E-7</c:v>
                </c:pt>
                <c:pt idx="847">
                  <c:v>6.6300000000000005E-7</c:v>
                </c:pt>
                <c:pt idx="848">
                  <c:v>6.6300000000000005E-7</c:v>
                </c:pt>
                <c:pt idx="849">
                  <c:v>6.6300000000000005E-7</c:v>
                </c:pt>
                <c:pt idx="850">
                  <c:v>6.6300000000000005E-7</c:v>
                </c:pt>
                <c:pt idx="851">
                  <c:v>6.6300000000000005E-7</c:v>
                </c:pt>
                <c:pt idx="852">
                  <c:v>6.6300000000000005E-7</c:v>
                </c:pt>
                <c:pt idx="853">
                  <c:v>6.6300000000000005E-7</c:v>
                </c:pt>
                <c:pt idx="854">
                  <c:v>6.6300000000000005E-7</c:v>
                </c:pt>
                <c:pt idx="855">
                  <c:v>6.6300000000000005E-7</c:v>
                </c:pt>
                <c:pt idx="856">
                  <c:v>6.6300000000000005E-7</c:v>
                </c:pt>
                <c:pt idx="857">
                  <c:v>6.6300000000000005E-7</c:v>
                </c:pt>
                <c:pt idx="858">
                  <c:v>6.6300000000000005E-7</c:v>
                </c:pt>
                <c:pt idx="859">
                  <c:v>6.6309999999999995E-7</c:v>
                </c:pt>
                <c:pt idx="860">
                  <c:v>6.6309999999999995E-7</c:v>
                </c:pt>
                <c:pt idx="861">
                  <c:v>6.6309999999999995E-7</c:v>
                </c:pt>
                <c:pt idx="862">
                  <c:v>6.6309999999999995E-7</c:v>
                </c:pt>
                <c:pt idx="863">
                  <c:v>6.6309999999999995E-7</c:v>
                </c:pt>
                <c:pt idx="864">
                  <c:v>6.6309999999999995E-7</c:v>
                </c:pt>
                <c:pt idx="865">
                  <c:v>6.6309999999999995E-7</c:v>
                </c:pt>
                <c:pt idx="866">
                  <c:v>6.6309999999999995E-7</c:v>
                </c:pt>
                <c:pt idx="867">
                  <c:v>6.6309999999999995E-7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736-434E-8E25-772B5A6996F1}"/>
            </c:ext>
          </c:extLst>
        </c:ser>
        <c:ser>
          <c:idx val="5"/>
          <c:order val="4"/>
          <c:tx>
            <c:v>Elliptical beam @200kV x0.5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'Elliptical beam @200kV x0.5'!$F$3:$F$870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2.735E-3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3.3609999999999998E-3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4.1399999999999996E-3</c:v>
                </c:pt>
                <c:pt idx="21">
                  <c:v>4.3249999999999999E-3</c:v>
                </c:pt>
                <c:pt idx="22">
                  <c:v>4.5199999999999997E-3</c:v>
                </c:pt>
                <c:pt idx="23">
                  <c:v>4.725E-3</c:v>
                </c:pt>
                <c:pt idx="24">
                  <c:v>4.9399999999999999E-3</c:v>
                </c:pt>
                <c:pt idx="25">
                  <c:v>5.1659999999999996E-3</c:v>
                </c:pt>
                <c:pt idx="26">
                  <c:v>5.4019999999999997E-3</c:v>
                </c:pt>
                <c:pt idx="27">
                  <c:v>5.6490000000000004E-3</c:v>
                </c:pt>
                <c:pt idx="28">
                  <c:v>5.9059999999999998E-3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7.045E-3</c:v>
                </c:pt>
                <c:pt idx="33">
                  <c:v>7.3569999999999998E-3</c:v>
                </c:pt>
                <c:pt idx="34">
                  <c:v>7.6810000000000003E-3</c:v>
                </c:pt>
                <c:pt idx="35">
                  <c:v>8.0160000000000006E-3</c:v>
                </c:pt>
                <c:pt idx="36">
                  <c:v>8.3630000000000006E-3</c:v>
                </c:pt>
                <c:pt idx="37">
                  <c:v>8.7209999999999996E-3</c:v>
                </c:pt>
                <c:pt idx="38">
                  <c:v>9.0910000000000001E-3</c:v>
                </c:pt>
                <c:pt idx="39">
                  <c:v>9.4730000000000005E-3</c:v>
                </c:pt>
                <c:pt idx="40">
                  <c:v>9.8670000000000008E-3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1.6109999999999999E-2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2.8910000000000002E-2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3.1289999999999998E-2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3.3759999999999998E-2</c:v>
                </c:pt>
                <c:pt idx="79">
                  <c:v>3.4599999999999999E-2</c:v>
                </c:pt>
                <c:pt idx="80">
                  <c:v>3.5450000000000002E-2</c:v>
                </c:pt>
                <c:pt idx="81">
                  <c:v>3.6310000000000002E-2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4.2549999999999998E-2</c:v>
                </c:pt>
                <c:pt idx="89">
                  <c:v>4.3470000000000002E-2</c:v>
                </c:pt>
                <c:pt idx="90">
                  <c:v>4.4400000000000002E-2</c:v>
                </c:pt>
                <c:pt idx="91">
                  <c:v>4.5330000000000002E-2</c:v>
                </c:pt>
                <c:pt idx="92">
                  <c:v>4.6280000000000002E-2</c:v>
                </c:pt>
                <c:pt idx="93">
                  <c:v>4.7230000000000001E-2</c:v>
                </c:pt>
                <c:pt idx="94">
                  <c:v>4.8180000000000001E-2</c:v>
                </c:pt>
                <c:pt idx="95">
                  <c:v>4.9149999999999999E-2</c:v>
                </c:pt>
                <c:pt idx="96">
                  <c:v>5.0119999999999998E-2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5.6059999999999999E-2</c:v>
                </c:pt>
                <c:pt idx="103">
                  <c:v>5.7070000000000003E-2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6.2199999999999998E-2</c:v>
                </c:pt>
                <c:pt idx="109">
                  <c:v>6.3240000000000005E-2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6.6390000000000005E-2</c:v>
                </c:pt>
                <c:pt idx="113">
                  <c:v>6.7449999999999996E-2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7.1730000000000002E-2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7.6079999999999995E-2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8.3820000000000006E-2</c:v>
                </c:pt>
                <c:pt idx="129">
                  <c:v>8.4940000000000002E-2</c:v>
                </c:pt>
                <c:pt idx="130">
                  <c:v>8.6059999999999998E-2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9.5089999999999994E-2</c:v>
                </c:pt>
                <c:pt idx="139">
                  <c:v>9.622E-2</c:v>
                </c:pt>
                <c:pt idx="140">
                  <c:v>9.7360000000000002E-2</c:v>
                </c:pt>
                <c:pt idx="141">
                  <c:v>9.8489999999999994E-2</c:v>
                </c:pt>
                <c:pt idx="142">
                  <c:v>9.9629999999999996E-2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0.12590000000000001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0.1396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0.17499999999999999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0.18870000000000001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0.2024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0.23780000000000001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0.2515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0.30059999999999998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0.31430000000000002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0.3634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0.37709999999999999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0.41249999999999998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0.42620000000000002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0.43990000000000001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0.4753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0.48899999999999999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0.53810000000000002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0.55179999999999996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0.60089999999999999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0.61460000000000004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0.65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0.66369999999999996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0.6774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0.71279999999999999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0.72650000000000003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0.77559999999999996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0.7893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0.83840000000000003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0.85209999999999997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0.88749999999999996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0.9012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0.91490000000000005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x0.5'!$C$3:$C$870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6.5329999999999997E-9</c:v>
                </c:pt>
                <c:pt idx="2">
                  <c:v>7.9390000000000008E-9</c:v>
                </c:pt>
                <c:pt idx="3">
                  <c:v>9.8449999999999998E-9</c:v>
                </c:pt>
                <c:pt idx="4">
                  <c:v>1.2029999999999999E-8</c:v>
                </c:pt>
                <c:pt idx="5">
                  <c:v>1.4359999999999999E-8</c:v>
                </c:pt>
                <c:pt idx="6">
                  <c:v>1.681E-8</c:v>
                </c:pt>
                <c:pt idx="7">
                  <c:v>1.932E-8</c:v>
                </c:pt>
                <c:pt idx="8">
                  <c:v>2.1900000000000001E-8</c:v>
                </c:pt>
                <c:pt idx="9">
                  <c:v>2.4529999999999999E-8</c:v>
                </c:pt>
                <c:pt idx="10">
                  <c:v>2.721E-8</c:v>
                </c:pt>
                <c:pt idx="11">
                  <c:v>2.9929999999999997E-8</c:v>
                </c:pt>
                <c:pt idx="12">
                  <c:v>3.2700000000000002E-8</c:v>
                </c:pt>
                <c:pt idx="13">
                  <c:v>3.5520000000000003E-8</c:v>
                </c:pt>
                <c:pt idx="14">
                  <c:v>3.8390000000000002E-8</c:v>
                </c:pt>
                <c:pt idx="15">
                  <c:v>4.1320000000000002E-8</c:v>
                </c:pt>
                <c:pt idx="16">
                  <c:v>4.4290000000000002E-8</c:v>
                </c:pt>
                <c:pt idx="17">
                  <c:v>4.7330000000000001E-8</c:v>
                </c:pt>
                <c:pt idx="18">
                  <c:v>5.044E-8</c:v>
                </c:pt>
                <c:pt idx="19">
                  <c:v>5.3610000000000002E-8</c:v>
                </c:pt>
                <c:pt idx="20">
                  <c:v>5.6850000000000003E-8</c:v>
                </c:pt>
                <c:pt idx="21">
                  <c:v>6.018E-8</c:v>
                </c:pt>
                <c:pt idx="22">
                  <c:v>6.3590000000000002E-8</c:v>
                </c:pt>
                <c:pt idx="23">
                  <c:v>6.7099999999999999E-8</c:v>
                </c:pt>
                <c:pt idx="24">
                  <c:v>7.0710000000000003E-8</c:v>
                </c:pt>
                <c:pt idx="25">
                  <c:v>7.4429999999999999E-8</c:v>
                </c:pt>
                <c:pt idx="26">
                  <c:v>7.8269999999999999E-8</c:v>
                </c:pt>
                <c:pt idx="27">
                  <c:v>8.2240000000000001E-8</c:v>
                </c:pt>
                <c:pt idx="28">
                  <c:v>8.6340000000000004E-8</c:v>
                </c:pt>
                <c:pt idx="29">
                  <c:v>9.0600000000000004E-8</c:v>
                </c:pt>
                <c:pt idx="30">
                  <c:v>9.5000000000000004E-8</c:v>
                </c:pt>
                <c:pt idx="31">
                  <c:v>9.9579999999999996E-8</c:v>
                </c:pt>
                <c:pt idx="32">
                  <c:v>1.043E-7</c:v>
                </c:pt>
                <c:pt idx="33">
                  <c:v>1.0930000000000001E-7</c:v>
                </c:pt>
                <c:pt idx="34">
                  <c:v>1.1440000000000001E-7</c:v>
                </c:pt>
                <c:pt idx="35">
                  <c:v>1.1969999999999999E-7</c:v>
                </c:pt>
                <c:pt idx="36">
                  <c:v>1.2520000000000001E-7</c:v>
                </c:pt>
                <c:pt idx="37">
                  <c:v>1.3089999999999999E-7</c:v>
                </c:pt>
                <c:pt idx="38">
                  <c:v>1.3680000000000001E-7</c:v>
                </c:pt>
                <c:pt idx="39">
                  <c:v>1.4289999999999999E-7</c:v>
                </c:pt>
                <c:pt idx="40">
                  <c:v>1.4929999999999999E-7</c:v>
                </c:pt>
                <c:pt idx="41">
                  <c:v>1.5580000000000001E-7</c:v>
                </c:pt>
                <c:pt idx="42">
                  <c:v>1.6259999999999999E-7</c:v>
                </c:pt>
                <c:pt idx="43">
                  <c:v>1.695E-7</c:v>
                </c:pt>
                <c:pt idx="44">
                  <c:v>1.7669999999999999E-7</c:v>
                </c:pt>
                <c:pt idx="45">
                  <c:v>1.8400000000000001E-7</c:v>
                </c:pt>
                <c:pt idx="46">
                  <c:v>1.916E-7</c:v>
                </c:pt>
                <c:pt idx="47">
                  <c:v>1.994E-7</c:v>
                </c:pt>
                <c:pt idx="48">
                  <c:v>2.0730000000000001E-7</c:v>
                </c:pt>
                <c:pt idx="49">
                  <c:v>2.1540000000000001E-7</c:v>
                </c:pt>
                <c:pt idx="50">
                  <c:v>2.237E-7</c:v>
                </c:pt>
                <c:pt idx="51">
                  <c:v>2.322E-7</c:v>
                </c:pt>
                <c:pt idx="52">
                  <c:v>2.4069999999999998E-7</c:v>
                </c:pt>
                <c:pt idx="53">
                  <c:v>2.494E-7</c:v>
                </c:pt>
                <c:pt idx="54">
                  <c:v>2.5820000000000002E-7</c:v>
                </c:pt>
                <c:pt idx="55">
                  <c:v>2.671E-7</c:v>
                </c:pt>
                <c:pt idx="56">
                  <c:v>2.7599999999999998E-7</c:v>
                </c:pt>
                <c:pt idx="57">
                  <c:v>2.8490000000000002E-7</c:v>
                </c:pt>
                <c:pt idx="58">
                  <c:v>2.938E-7</c:v>
                </c:pt>
                <c:pt idx="59">
                  <c:v>3.0269999999999998E-7</c:v>
                </c:pt>
                <c:pt idx="60">
                  <c:v>3.1160000000000001E-7</c:v>
                </c:pt>
                <c:pt idx="61">
                  <c:v>3.2029999999999998E-7</c:v>
                </c:pt>
                <c:pt idx="62">
                  <c:v>3.2899999999999999E-7</c:v>
                </c:pt>
                <c:pt idx="63">
                  <c:v>3.3760000000000001E-7</c:v>
                </c:pt>
                <c:pt idx="64">
                  <c:v>3.4610000000000001E-7</c:v>
                </c:pt>
                <c:pt idx="65">
                  <c:v>3.545E-7</c:v>
                </c:pt>
                <c:pt idx="66">
                  <c:v>3.6279999999999999E-7</c:v>
                </c:pt>
                <c:pt idx="67">
                  <c:v>3.7099999999999997E-7</c:v>
                </c:pt>
                <c:pt idx="68">
                  <c:v>3.7899999999999999E-7</c:v>
                </c:pt>
                <c:pt idx="69">
                  <c:v>3.869E-7</c:v>
                </c:pt>
                <c:pt idx="70">
                  <c:v>3.946E-7</c:v>
                </c:pt>
                <c:pt idx="71">
                  <c:v>4.0209999999999998E-7</c:v>
                </c:pt>
                <c:pt idx="72">
                  <c:v>4.094E-7</c:v>
                </c:pt>
                <c:pt idx="73">
                  <c:v>4.165E-7</c:v>
                </c:pt>
                <c:pt idx="74">
                  <c:v>4.2329999999999999E-7</c:v>
                </c:pt>
                <c:pt idx="75">
                  <c:v>4.298E-7</c:v>
                </c:pt>
                <c:pt idx="76">
                  <c:v>4.3609999999999999E-7</c:v>
                </c:pt>
                <c:pt idx="77">
                  <c:v>4.4210000000000002E-7</c:v>
                </c:pt>
                <c:pt idx="78">
                  <c:v>4.4780000000000003E-7</c:v>
                </c:pt>
                <c:pt idx="79">
                  <c:v>4.5320000000000001E-7</c:v>
                </c:pt>
                <c:pt idx="80">
                  <c:v>4.5830000000000002E-7</c:v>
                </c:pt>
                <c:pt idx="81">
                  <c:v>4.6320000000000002E-7</c:v>
                </c:pt>
                <c:pt idx="82">
                  <c:v>4.6779999999999999E-7</c:v>
                </c:pt>
                <c:pt idx="83">
                  <c:v>4.721E-7</c:v>
                </c:pt>
                <c:pt idx="84">
                  <c:v>4.7619999999999999E-7</c:v>
                </c:pt>
                <c:pt idx="85">
                  <c:v>4.7999999999999996E-7</c:v>
                </c:pt>
                <c:pt idx="86">
                  <c:v>4.8350000000000001E-7</c:v>
                </c:pt>
                <c:pt idx="87">
                  <c:v>4.8680000000000004E-7</c:v>
                </c:pt>
                <c:pt idx="88">
                  <c:v>4.8979999999999995E-7</c:v>
                </c:pt>
                <c:pt idx="89">
                  <c:v>4.9250000000000005E-7</c:v>
                </c:pt>
                <c:pt idx="90">
                  <c:v>4.9500000000000003E-7</c:v>
                </c:pt>
                <c:pt idx="91">
                  <c:v>4.9719999999999998E-7</c:v>
                </c:pt>
                <c:pt idx="92">
                  <c:v>4.9920000000000002E-7</c:v>
                </c:pt>
                <c:pt idx="93">
                  <c:v>5.0090000000000004E-7</c:v>
                </c:pt>
                <c:pt idx="94">
                  <c:v>5.0240000000000005E-7</c:v>
                </c:pt>
                <c:pt idx="95">
                  <c:v>5.0360000000000004E-7</c:v>
                </c:pt>
                <c:pt idx="96">
                  <c:v>5.0470000000000001E-7</c:v>
                </c:pt>
                <c:pt idx="97">
                  <c:v>5.0549999999999997E-7</c:v>
                </c:pt>
                <c:pt idx="98">
                  <c:v>5.0610000000000001E-7</c:v>
                </c:pt>
                <c:pt idx="99">
                  <c:v>5.0650000000000004E-7</c:v>
                </c:pt>
                <c:pt idx="100">
                  <c:v>5.0669999999999995E-7</c:v>
                </c:pt>
                <c:pt idx="101">
                  <c:v>5.0669999999999995E-7</c:v>
                </c:pt>
                <c:pt idx="102">
                  <c:v>5.0650000000000004E-7</c:v>
                </c:pt>
                <c:pt idx="103">
                  <c:v>5.0620000000000002E-7</c:v>
                </c:pt>
                <c:pt idx="104">
                  <c:v>5.0559999999999997E-7</c:v>
                </c:pt>
                <c:pt idx="105">
                  <c:v>5.0490000000000003E-7</c:v>
                </c:pt>
                <c:pt idx="106">
                  <c:v>5.0399999999999996E-7</c:v>
                </c:pt>
                <c:pt idx="107">
                  <c:v>5.0279999999999998E-7</c:v>
                </c:pt>
                <c:pt idx="108">
                  <c:v>5.0139999999999998E-7</c:v>
                </c:pt>
                <c:pt idx="109">
                  <c:v>4.9979999999999996E-7</c:v>
                </c:pt>
                <c:pt idx="110">
                  <c:v>4.9800000000000004E-7</c:v>
                </c:pt>
                <c:pt idx="111">
                  <c:v>4.9589999999999999E-7</c:v>
                </c:pt>
                <c:pt idx="112">
                  <c:v>4.9350000000000002E-7</c:v>
                </c:pt>
                <c:pt idx="113">
                  <c:v>4.9070000000000002E-7</c:v>
                </c:pt>
                <c:pt idx="114">
                  <c:v>4.8749999999999999E-7</c:v>
                </c:pt>
                <c:pt idx="115">
                  <c:v>4.8390000000000004E-7</c:v>
                </c:pt>
                <c:pt idx="116">
                  <c:v>4.7980000000000005E-7</c:v>
                </c:pt>
                <c:pt idx="117">
                  <c:v>4.75E-7</c:v>
                </c:pt>
                <c:pt idx="118">
                  <c:v>4.6969999999999998E-7</c:v>
                </c:pt>
                <c:pt idx="119">
                  <c:v>4.6380000000000001E-7</c:v>
                </c:pt>
                <c:pt idx="120">
                  <c:v>4.5750000000000001E-7</c:v>
                </c:pt>
                <c:pt idx="121">
                  <c:v>4.5110000000000001E-7</c:v>
                </c:pt>
                <c:pt idx="122">
                  <c:v>4.4509999999999998E-7</c:v>
                </c:pt>
                <c:pt idx="123">
                  <c:v>4.4009999999999998E-7</c:v>
                </c:pt>
                <c:pt idx="124">
                  <c:v>4.3650000000000002E-7</c:v>
                </c:pt>
                <c:pt idx="125">
                  <c:v>4.3459999999999999E-7</c:v>
                </c:pt>
                <c:pt idx="126">
                  <c:v>4.3420000000000001E-7</c:v>
                </c:pt>
                <c:pt idx="127">
                  <c:v>4.3459999999999999E-7</c:v>
                </c:pt>
                <c:pt idx="128">
                  <c:v>4.3500000000000002E-7</c:v>
                </c:pt>
                <c:pt idx="129">
                  <c:v>4.3440000000000003E-7</c:v>
                </c:pt>
                <c:pt idx="130">
                  <c:v>4.3220000000000002E-7</c:v>
                </c:pt>
                <c:pt idx="131">
                  <c:v>4.284E-7</c:v>
                </c:pt>
                <c:pt idx="132">
                  <c:v>4.2329999999999999E-7</c:v>
                </c:pt>
                <c:pt idx="133">
                  <c:v>4.179E-7</c:v>
                </c:pt>
                <c:pt idx="134">
                  <c:v>4.1320000000000002E-7</c:v>
                </c:pt>
                <c:pt idx="135">
                  <c:v>4.1020000000000001E-7</c:v>
                </c:pt>
                <c:pt idx="136">
                  <c:v>4.0929999999999999E-7</c:v>
                </c:pt>
                <c:pt idx="137">
                  <c:v>4.1040000000000002E-7</c:v>
                </c:pt>
                <c:pt idx="138">
                  <c:v>4.1300000000000001E-7</c:v>
                </c:pt>
                <c:pt idx="139">
                  <c:v>4.1660000000000001E-7</c:v>
                </c:pt>
                <c:pt idx="140">
                  <c:v>4.2039999999999998E-7</c:v>
                </c:pt>
                <c:pt idx="141">
                  <c:v>4.2399999999999999E-7</c:v>
                </c:pt>
                <c:pt idx="142">
                  <c:v>4.27E-7</c:v>
                </c:pt>
                <c:pt idx="143">
                  <c:v>4.2930000000000001E-7</c:v>
                </c:pt>
                <c:pt idx="144">
                  <c:v>4.3080000000000002E-7</c:v>
                </c:pt>
                <c:pt idx="145">
                  <c:v>4.3169999999999998E-7</c:v>
                </c:pt>
                <c:pt idx="146">
                  <c:v>4.3230000000000003E-7</c:v>
                </c:pt>
                <c:pt idx="147">
                  <c:v>4.327E-7</c:v>
                </c:pt>
                <c:pt idx="148">
                  <c:v>4.3319999999999999E-7</c:v>
                </c:pt>
                <c:pt idx="149">
                  <c:v>4.3389999999999999E-7</c:v>
                </c:pt>
                <c:pt idx="150">
                  <c:v>4.348E-7</c:v>
                </c:pt>
                <c:pt idx="151">
                  <c:v>4.3580000000000002E-7</c:v>
                </c:pt>
                <c:pt idx="152">
                  <c:v>4.369E-7</c:v>
                </c:pt>
                <c:pt idx="153">
                  <c:v>4.3790000000000002E-7</c:v>
                </c:pt>
                <c:pt idx="154">
                  <c:v>4.3879999999999999E-7</c:v>
                </c:pt>
                <c:pt idx="155">
                  <c:v>4.3959999999999999E-7</c:v>
                </c:pt>
                <c:pt idx="156">
                  <c:v>4.4029999999999999E-7</c:v>
                </c:pt>
                <c:pt idx="157">
                  <c:v>4.4079999999999998E-7</c:v>
                </c:pt>
                <c:pt idx="158">
                  <c:v>4.4140000000000002E-7</c:v>
                </c:pt>
                <c:pt idx="159">
                  <c:v>4.4190000000000001E-7</c:v>
                </c:pt>
                <c:pt idx="160">
                  <c:v>4.425E-7</c:v>
                </c:pt>
                <c:pt idx="161">
                  <c:v>4.4330000000000001E-7</c:v>
                </c:pt>
                <c:pt idx="162">
                  <c:v>4.4429999999999997E-7</c:v>
                </c:pt>
                <c:pt idx="163">
                  <c:v>4.454E-7</c:v>
                </c:pt>
                <c:pt idx="164">
                  <c:v>4.468E-7</c:v>
                </c:pt>
                <c:pt idx="165">
                  <c:v>4.482E-7</c:v>
                </c:pt>
                <c:pt idx="166">
                  <c:v>4.4970000000000001E-7</c:v>
                </c:pt>
                <c:pt idx="167">
                  <c:v>4.5110000000000001E-7</c:v>
                </c:pt>
                <c:pt idx="168">
                  <c:v>4.5250000000000001E-7</c:v>
                </c:pt>
                <c:pt idx="169">
                  <c:v>4.538E-7</c:v>
                </c:pt>
                <c:pt idx="170">
                  <c:v>4.5489999999999998E-7</c:v>
                </c:pt>
                <c:pt idx="171">
                  <c:v>4.5600000000000001E-7</c:v>
                </c:pt>
                <c:pt idx="172">
                  <c:v>4.5699999999999998E-7</c:v>
                </c:pt>
                <c:pt idx="173">
                  <c:v>4.5789999999999999E-7</c:v>
                </c:pt>
                <c:pt idx="174">
                  <c:v>4.5880000000000001E-7</c:v>
                </c:pt>
                <c:pt idx="175">
                  <c:v>4.5950000000000001E-7</c:v>
                </c:pt>
                <c:pt idx="176">
                  <c:v>4.602E-7</c:v>
                </c:pt>
                <c:pt idx="177">
                  <c:v>4.608E-7</c:v>
                </c:pt>
                <c:pt idx="178">
                  <c:v>4.6139999999999999E-7</c:v>
                </c:pt>
                <c:pt idx="179">
                  <c:v>4.6180000000000002E-7</c:v>
                </c:pt>
                <c:pt idx="180">
                  <c:v>4.622E-7</c:v>
                </c:pt>
                <c:pt idx="181">
                  <c:v>4.6250000000000002E-7</c:v>
                </c:pt>
                <c:pt idx="182">
                  <c:v>4.6279999999999999E-7</c:v>
                </c:pt>
                <c:pt idx="183">
                  <c:v>4.63E-7</c:v>
                </c:pt>
                <c:pt idx="184">
                  <c:v>4.6320000000000002E-7</c:v>
                </c:pt>
                <c:pt idx="185">
                  <c:v>4.6339999999999998E-7</c:v>
                </c:pt>
                <c:pt idx="186">
                  <c:v>4.6349999999999999E-7</c:v>
                </c:pt>
                <c:pt idx="187">
                  <c:v>4.636E-7</c:v>
                </c:pt>
                <c:pt idx="188">
                  <c:v>4.6380000000000001E-7</c:v>
                </c:pt>
                <c:pt idx="189">
                  <c:v>4.6390000000000002E-7</c:v>
                </c:pt>
                <c:pt idx="190">
                  <c:v>4.6390000000000002E-7</c:v>
                </c:pt>
                <c:pt idx="191">
                  <c:v>4.6400000000000003E-7</c:v>
                </c:pt>
                <c:pt idx="192">
                  <c:v>4.6409999999999998E-7</c:v>
                </c:pt>
                <c:pt idx="193">
                  <c:v>4.6409999999999998E-7</c:v>
                </c:pt>
                <c:pt idx="194">
                  <c:v>4.6419999999999999E-7</c:v>
                </c:pt>
                <c:pt idx="195">
                  <c:v>4.6419999999999999E-7</c:v>
                </c:pt>
                <c:pt idx="196">
                  <c:v>4.643E-7</c:v>
                </c:pt>
                <c:pt idx="197">
                  <c:v>4.643E-7</c:v>
                </c:pt>
                <c:pt idx="198">
                  <c:v>4.643E-7</c:v>
                </c:pt>
                <c:pt idx="199">
                  <c:v>4.643E-7</c:v>
                </c:pt>
                <c:pt idx="200">
                  <c:v>4.644E-7</c:v>
                </c:pt>
                <c:pt idx="201">
                  <c:v>4.644E-7</c:v>
                </c:pt>
                <c:pt idx="202">
                  <c:v>4.644E-7</c:v>
                </c:pt>
                <c:pt idx="203">
                  <c:v>4.644E-7</c:v>
                </c:pt>
                <c:pt idx="204">
                  <c:v>4.644E-7</c:v>
                </c:pt>
                <c:pt idx="205">
                  <c:v>4.644E-7</c:v>
                </c:pt>
                <c:pt idx="206">
                  <c:v>4.644E-7</c:v>
                </c:pt>
                <c:pt idx="207">
                  <c:v>4.644E-7</c:v>
                </c:pt>
                <c:pt idx="208">
                  <c:v>4.6450000000000001E-7</c:v>
                </c:pt>
                <c:pt idx="209">
                  <c:v>4.6450000000000001E-7</c:v>
                </c:pt>
                <c:pt idx="210">
                  <c:v>4.6450000000000001E-7</c:v>
                </c:pt>
                <c:pt idx="211">
                  <c:v>4.6450000000000001E-7</c:v>
                </c:pt>
                <c:pt idx="212">
                  <c:v>4.6450000000000001E-7</c:v>
                </c:pt>
                <c:pt idx="213">
                  <c:v>4.6450000000000001E-7</c:v>
                </c:pt>
                <c:pt idx="214">
                  <c:v>4.6450000000000001E-7</c:v>
                </c:pt>
                <c:pt idx="215">
                  <c:v>4.6450000000000001E-7</c:v>
                </c:pt>
                <c:pt idx="216">
                  <c:v>4.6450000000000001E-7</c:v>
                </c:pt>
                <c:pt idx="217">
                  <c:v>4.6450000000000001E-7</c:v>
                </c:pt>
                <c:pt idx="218">
                  <c:v>4.6450000000000001E-7</c:v>
                </c:pt>
                <c:pt idx="219">
                  <c:v>4.6450000000000001E-7</c:v>
                </c:pt>
                <c:pt idx="220">
                  <c:v>4.6450000000000001E-7</c:v>
                </c:pt>
                <c:pt idx="221">
                  <c:v>4.6450000000000001E-7</c:v>
                </c:pt>
                <c:pt idx="222">
                  <c:v>4.6450000000000001E-7</c:v>
                </c:pt>
                <c:pt idx="223">
                  <c:v>4.6450000000000001E-7</c:v>
                </c:pt>
                <c:pt idx="224">
                  <c:v>4.6450000000000001E-7</c:v>
                </c:pt>
                <c:pt idx="225">
                  <c:v>4.6450000000000001E-7</c:v>
                </c:pt>
                <c:pt idx="226">
                  <c:v>4.6460000000000002E-7</c:v>
                </c:pt>
                <c:pt idx="227">
                  <c:v>4.6460000000000002E-7</c:v>
                </c:pt>
                <c:pt idx="228">
                  <c:v>4.6460000000000002E-7</c:v>
                </c:pt>
                <c:pt idx="229">
                  <c:v>4.6460000000000002E-7</c:v>
                </c:pt>
                <c:pt idx="230">
                  <c:v>4.6460000000000002E-7</c:v>
                </c:pt>
                <c:pt idx="231">
                  <c:v>4.6460000000000002E-7</c:v>
                </c:pt>
                <c:pt idx="232">
                  <c:v>4.6460000000000002E-7</c:v>
                </c:pt>
                <c:pt idx="233">
                  <c:v>4.6460000000000002E-7</c:v>
                </c:pt>
                <c:pt idx="234">
                  <c:v>4.6460000000000002E-7</c:v>
                </c:pt>
                <c:pt idx="235">
                  <c:v>4.6460000000000002E-7</c:v>
                </c:pt>
                <c:pt idx="236">
                  <c:v>4.6460000000000002E-7</c:v>
                </c:pt>
                <c:pt idx="237">
                  <c:v>4.6460000000000002E-7</c:v>
                </c:pt>
                <c:pt idx="238">
                  <c:v>4.6460000000000002E-7</c:v>
                </c:pt>
                <c:pt idx="239">
                  <c:v>4.6460000000000002E-7</c:v>
                </c:pt>
                <c:pt idx="240">
                  <c:v>4.6460000000000002E-7</c:v>
                </c:pt>
                <c:pt idx="241">
                  <c:v>4.6460000000000002E-7</c:v>
                </c:pt>
                <c:pt idx="242">
                  <c:v>4.6460000000000002E-7</c:v>
                </c:pt>
                <c:pt idx="243">
                  <c:v>4.6460000000000002E-7</c:v>
                </c:pt>
                <c:pt idx="244">
                  <c:v>4.6460000000000002E-7</c:v>
                </c:pt>
                <c:pt idx="245">
                  <c:v>4.6460000000000002E-7</c:v>
                </c:pt>
                <c:pt idx="246">
                  <c:v>4.6460000000000002E-7</c:v>
                </c:pt>
                <c:pt idx="247">
                  <c:v>4.6470000000000003E-7</c:v>
                </c:pt>
                <c:pt idx="248">
                  <c:v>4.6470000000000003E-7</c:v>
                </c:pt>
                <c:pt idx="249">
                  <c:v>4.6470000000000003E-7</c:v>
                </c:pt>
                <c:pt idx="250">
                  <c:v>4.6470000000000003E-7</c:v>
                </c:pt>
                <c:pt idx="251">
                  <c:v>4.6470000000000003E-7</c:v>
                </c:pt>
                <c:pt idx="252">
                  <c:v>4.6470000000000003E-7</c:v>
                </c:pt>
                <c:pt idx="253">
                  <c:v>4.6470000000000003E-7</c:v>
                </c:pt>
                <c:pt idx="254">
                  <c:v>4.6470000000000003E-7</c:v>
                </c:pt>
                <c:pt idx="255">
                  <c:v>4.6470000000000003E-7</c:v>
                </c:pt>
                <c:pt idx="256">
                  <c:v>4.6470000000000003E-7</c:v>
                </c:pt>
                <c:pt idx="257">
                  <c:v>4.6470000000000003E-7</c:v>
                </c:pt>
                <c:pt idx="258">
                  <c:v>4.6470000000000003E-7</c:v>
                </c:pt>
                <c:pt idx="259">
                  <c:v>4.6470000000000003E-7</c:v>
                </c:pt>
                <c:pt idx="260">
                  <c:v>4.6470000000000003E-7</c:v>
                </c:pt>
                <c:pt idx="261">
                  <c:v>4.6470000000000003E-7</c:v>
                </c:pt>
                <c:pt idx="262">
                  <c:v>4.6470000000000003E-7</c:v>
                </c:pt>
                <c:pt idx="263">
                  <c:v>4.6470000000000003E-7</c:v>
                </c:pt>
                <c:pt idx="264">
                  <c:v>4.6470000000000003E-7</c:v>
                </c:pt>
                <c:pt idx="265">
                  <c:v>4.6470000000000003E-7</c:v>
                </c:pt>
                <c:pt idx="266">
                  <c:v>4.6470000000000003E-7</c:v>
                </c:pt>
                <c:pt idx="267">
                  <c:v>4.6470000000000003E-7</c:v>
                </c:pt>
                <c:pt idx="268">
                  <c:v>4.6470000000000003E-7</c:v>
                </c:pt>
                <c:pt idx="269">
                  <c:v>4.6470000000000003E-7</c:v>
                </c:pt>
                <c:pt idx="270">
                  <c:v>4.6479999999999998E-7</c:v>
                </c:pt>
                <c:pt idx="271">
                  <c:v>4.6479999999999998E-7</c:v>
                </c:pt>
                <c:pt idx="272">
                  <c:v>4.6479999999999998E-7</c:v>
                </c:pt>
                <c:pt idx="273">
                  <c:v>4.6479999999999998E-7</c:v>
                </c:pt>
                <c:pt idx="274">
                  <c:v>4.6479999999999998E-7</c:v>
                </c:pt>
                <c:pt idx="275">
                  <c:v>4.6479999999999998E-7</c:v>
                </c:pt>
                <c:pt idx="276">
                  <c:v>4.6479999999999998E-7</c:v>
                </c:pt>
                <c:pt idx="277">
                  <c:v>4.6479999999999998E-7</c:v>
                </c:pt>
                <c:pt idx="278">
                  <c:v>4.6479999999999998E-7</c:v>
                </c:pt>
                <c:pt idx="279">
                  <c:v>4.6479999999999998E-7</c:v>
                </c:pt>
                <c:pt idx="280">
                  <c:v>4.6479999999999998E-7</c:v>
                </c:pt>
                <c:pt idx="281">
                  <c:v>4.6479999999999998E-7</c:v>
                </c:pt>
                <c:pt idx="282">
                  <c:v>4.6479999999999998E-7</c:v>
                </c:pt>
                <c:pt idx="283">
                  <c:v>4.6479999999999998E-7</c:v>
                </c:pt>
                <c:pt idx="284">
                  <c:v>4.6479999999999998E-7</c:v>
                </c:pt>
                <c:pt idx="285">
                  <c:v>4.6479999999999998E-7</c:v>
                </c:pt>
                <c:pt idx="286">
                  <c:v>4.6479999999999998E-7</c:v>
                </c:pt>
                <c:pt idx="287">
                  <c:v>4.6479999999999998E-7</c:v>
                </c:pt>
                <c:pt idx="288">
                  <c:v>4.6479999999999998E-7</c:v>
                </c:pt>
                <c:pt idx="289">
                  <c:v>4.6479999999999998E-7</c:v>
                </c:pt>
                <c:pt idx="290">
                  <c:v>4.6479999999999998E-7</c:v>
                </c:pt>
                <c:pt idx="291">
                  <c:v>4.6479999999999998E-7</c:v>
                </c:pt>
                <c:pt idx="292">
                  <c:v>4.6479999999999998E-7</c:v>
                </c:pt>
                <c:pt idx="293">
                  <c:v>4.6479999999999998E-7</c:v>
                </c:pt>
                <c:pt idx="294">
                  <c:v>4.6479999999999998E-7</c:v>
                </c:pt>
                <c:pt idx="295">
                  <c:v>4.6479999999999998E-7</c:v>
                </c:pt>
                <c:pt idx="296">
                  <c:v>4.6479999999999998E-7</c:v>
                </c:pt>
                <c:pt idx="297">
                  <c:v>4.6489999999999999E-7</c:v>
                </c:pt>
                <c:pt idx="298">
                  <c:v>4.6489999999999999E-7</c:v>
                </c:pt>
                <c:pt idx="299">
                  <c:v>4.6489999999999999E-7</c:v>
                </c:pt>
                <c:pt idx="300">
                  <c:v>4.6489999999999999E-7</c:v>
                </c:pt>
                <c:pt idx="301">
                  <c:v>4.6489999999999999E-7</c:v>
                </c:pt>
                <c:pt idx="302">
                  <c:v>4.6489999999999999E-7</c:v>
                </c:pt>
                <c:pt idx="303">
                  <c:v>4.6489999999999999E-7</c:v>
                </c:pt>
                <c:pt idx="304">
                  <c:v>4.6489999999999999E-7</c:v>
                </c:pt>
                <c:pt idx="305">
                  <c:v>4.6489999999999999E-7</c:v>
                </c:pt>
                <c:pt idx="306">
                  <c:v>4.6489999999999999E-7</c:v>
                </c:pt>
                <c:pt idx="307">
                  <c:v>4.6489999999999999E-7</c:v>
                </c:pt>
                <c:pt idx="308">
                  <c:v>4.6489999999999999E-7</c:v>
                </c:pt>
                <c:pt idx="309">
                  <c:v>4.6489999999999999E-7</c:v>
                </c:pt>
                <c:pt idx="310">
                  <c:v>4.6489999999999999E-7</c:v>
                </c:pt>
                <c:pt idx="311">
                  <c:v>4.6489999999999999E-7</c:v>
                </c:pt>
                <c:pt idx="312">
                  <c:v>4.6489999999999999E-7</c:v>
                </c:pt>
                <c:pt idx="313">
                  <c:v>4.6489999999999999E-7</c:v>
                </c:pt>
                <c:pt idx="314">
                  <c:v>4.6489999999999999E-7</c:v>
                </c:pt>
                <c:pt idx="315">
                  <c:v>4.6489999999999999E-7</c:v>
                </c:pt>
                <c:pt idx="316">
                  <c:v>4.6489999999999999E-7</c:v>
                </c:pt>
                <c:pt idx="317">
                  <c:v>4.6489999999999999E-7</c:v>
                </c:pt>
                <c:pt idx="318">
                  <c:v>4.6489999999999999E-7</c:v>
                </c:pt>
                <c:pt idx="319">
                  <c:v>4.6489999999999999E-7</c:v>
                </c:pt>
                <c:pt idx="320">
                  <c:v>4.6489999999999999E-7</c:v>
                </c:pt>
                <c:pt idx="321">
                  <c:v>4.6489999999999999E-7</c:v>
                </c:pt>
                <c:pt idx="322">
                  <c:v>4.6489999999999999E-7</c:v>
                </c:pt>
                <c:pt idx="323">
                  <c:v>4.6489999999999999E-7</c:v>
                </c:pt>
                <c:pt idx="324">
                  <c:v>4.6489999999999999E-7</c:v>
                </c:pt>
                <c:pt idx="325">
                  <c:v>4.6489999999999999E-7</c:v>
                </c:pt>
                <c:pt idx="326">
                  <c:v>4.6499999999999999E-7</c:v>
                </c:pt>
                <c:pt idx="327">
                  <c:v>4.6499999999999999E-7</c:v>
                </c:pt>
                <c:pt idx="328">
                  <c:v>4.6499999999999999E-7</c:v>
                </c:pt>
                <c:pt idx="329">
                  <c:v>4.6499999999999999E-7</c:v>
                </c:pt>
                <c:pt idx="330">
                  <c:v>4.6499999999999999E-7</c:v>
                </c:pt>
                <c:pt idx="331">
                  <c:v>4.6499999999999999E-7</c:v>
                </c:pt>
                <c:pt idx="332">
                  <c:v>4.6499999999999999E-7</c:v>
                </c:pt>
                <c:pt idx="333">
                  <c:v>4.6499999999999999E-7</c:v>
                </c:pt>
                <c:pt idx="334">
                  <c:v>4.6499999999999999E-7</c:v>
                </c:pt>
                <c:pt idx="335">
                  <c:v>4.6499999999999999E-7</c:v>
                </c:pt>
                <c:pt idx="336">
                  <c:v>4.6499999999999999E-7</c:v>
                </c:pt>
                <c:pt idx="337">
                  <c:v>4.6499999999999999E-7</c:v>
                </c:pt>
                <c:pt idx="338">
                  <c:v>4.6499999999999999E-7</c:v>
                </c:pt>
                <c:pt idx="339">
                  <c:v>4.6499999999999999E-7</c:v>
                </c:pt>
                <c:pt idx="340">
                  <c:v>4.6499999999999999E-7</c:v>
                </c:pt>
                <c:pt idx="341">
                  <c:v>4.6499999999999999E-7</c:v>
                </c:pt>
                <c:pt idx="342">
                  <c:v>4.6499999999999999E-7</c:v>
                </c:pt>
                <c:pt idx="343">
                  <c:v>4.6499999999999999E-7</c:v>
                </c:pt>
                <c:pt idx="344">
                  <c:v>4.6499999999999999E-7</c:v>
                </c:pt>
                <c:pt idx="345">
                  <c:v>4.6499999999999999E-7</c:v>
                </c:pt>
                <c:pt idx="346">
                  <c:v>4.6499999999999999E-7</c:v>
                </c:pt>
                <c:pt idx="347">
                  <c:v>4.6499999999999999E-7</c:v>
                </c:pt>
                <c:pt idx="348">
                  <c:v>4.6499999999999999E-7</c:v>
                </c:pt>
                <c:pt idx="349">
                  <c:v>4.6499999999999999E-7</c:v>
                </c:pt>
                <c:pt idx="350">
                  <c:v>4.6499999999999999E-7</c:v>
                </c:pt>
                <c:pt idx="351">
                  <c:v>4.6499999999999999E-7</c:v>
                </c:pt>
                <c:pt idx="352">
                  <c:v>4.6499999999999999E-7</c:v>
                </c:pt>
                <c:pt idx="353">
                  <c:v>4.6499999999999999E-7</c:v>
                </c:pt>
                <c:pt idx="354">
                  <c:v>4.6499999999999999E-7</c:v>
                </c:pt>
                <c:pt idx="355">
                  <c:v>4.6499999999999999E-7</c:v>
                </c:pt>
                <c:pt idx="356">
                  <c:v>4.6499999999999999E-7</c:v>
                </c:pt>
                <c:pt idx="357">
                  <c:v>4.651E-7</c:v>
                </c:pt>
                <c:pt idx="358">
                  <c:v>4.651E-7</c:v>
                </c:pt>
                <c:pt idx="359">
                  <c:v>4.651E-7</c:v>
                </c:pt>
                <c:pt idx="360">
                  <c:v>4.651E-7</c:v>
                </c:pt>
                <c:pt idx="361">
                  <c:v>4.651E-7</c:v>
                </c:pt>
                <c:pt idx="362">
                  <c:v>4.651E-7</c:v>
                </c:pt>
                <c:pt idx="363">
                  <c:v>4.651E-7</c:v>
                </c:pt>
                <c:pt idx="364">
                  <c:v>4.651E-7</c:v>
                </c:pt>
                <c:pt idx="365">
                  <c:v>4.651E-7</c:v>
                </c:pt>
                <c:pt idx="366">
                  <c:v>4.651E-7</c:v>
                </c:pt>
                <c:pt idx="367">
                  <c:v>4.651E-7</c:v>
                </c:pt>
                <c:pt idx="368">
                  <c:v>4.651E-7</c:v>
                </c:pt>
                <c:pt idx="369">
                  <c:v>4.651E-7</c:v>
                </c:pt>
                <c:pt idx="370">
                  <c:v>4.651E-7</c:v>
                </c:pt>
                <c:pt idx="371">
                  <c:v>4.651E-7</c:v>
                </c:pt>
                <c:pt idx="372">
                  <c:v>4.651E-7</c:v>
                </c:pt>
                <c:pt idx="373">
                  <c:v>4.651E-7</c:v>
                </c:pt>
                <c:pt idx="374">
                  <c:v>4.651E-7</c:v>
                </c:pt>
                <c:pt idx="375">
                  <c:v>4.651E-7</c:v>
                </c:pt>
                <c:pt idx="376">
                  <c:v>4.651E-7</c:v>
                </c:pt>
                <c:pt idx="377">
                  <c:v>4.651E-7</c:v>
                </c:pt>
                <c:pt idx="378">
                  <c:v>4.651E-7</c:v>
                </c:pt>
                <c:pt idx="379">
                  <c:v>4.651E-7</c:v>
                </c:pt>
                <c:pt idx="380">
                  <c:v>4.651E-7</c:v>
                </c:pt>
                <c:pt idx="381">
                  <c:v>4.651E-7</c:v>
                </c:pt>
                <c:pt idx="382">
                  <c:v>4.651E-7</c:v>
                </c:pt>
                <c:pt idx="383">
                  <c:v>4.651E-7</c:v>
                </c:pt>
                <c:pt idx="384">
                  <c:v>4.651E-7</c:v>
                </c:pt>
                <c:pt idx="385">
                  <c:v>4.651E-7</c:v>
                </c:pt>
                <c:pt idx="386">
                  <c:v>4.651E-7</c:v>
                </c:pt>
                <c:pt idx="387">
                  <c:v>4.651E-7</c:v>
                </c:pt>
                <c:pt idx="388">
                  <c:v>4.651E-7</c:v>
                </c:pt>
                <c:pt idx="389">
                  <c:v>4.651E-7</c:v>
                </c:pt>
                <c:pt idx="390">
                  <c:v>4.651E-7</c:v>
                </c:pt>
                <c:pt idx="391">
                  <c:v>4.6520000000000001E-7</c:v>
                </c:pt>
                <c:pt idx="392">
                  <c:v>4.6520000000000001E-7</c:v>
                </c:pt>
                <c:pt idx="393">
                  <c:v>4.6520000000000001E-7</c:v>
                </c:pt>
                <c:pt idx="394">
                  <c:v>4.6520000000000001E-7</c:v>
                </c:pt>
                <c:pt idx="395">
                  <c:v>4.6520000000000001E-7</c:v>
                </c:pt>
                <c:pt idx="396">
                  <c:v>4.6520000000000001E-7</c:v>
                </c:pt>
                <c:pt idx="397">
                  <c:v>4.6520000000000001E-7</c:v>
                </c:pt>
                <c:pt idx="398">
                  <c:v>4.6520000000000001E-7</c:v>
                </c:pt>
                <c:pt idx="399">
                  <c:v>4.6520000000000001E-7</c:v>
                </c:pt>
                <c:pt idx="400">
                  <c:v>4.6520000000000001E-7</c:v>
                </c:pt>
                <c:pt idx="401">
                  <c:v>4.6520000000000001E-7</c:v>
                </c:pt>
                <c:pt idx="402">
                  <c:v>4.6520000000000001E-7</c:v>
                </c:pt>
                <c:pt idx="403">
                  <c:v>4.6520000000000001E-7</c:v>
                </c:pt>
                <c:pt idx="404">
                  <c:v>4.6520000000000001E-7</c:v>
                </c:pt>
                <c:pt idx="405">
                  <c:v>4.6520000000000001E-7</c:v>
                </c:pt>
                <c:pt idx="406">
                  <c:v>4.6520000000000001E-7</c:v>
                </c:pt>
                <c:pt idx="407">
                  <c:v>4.6520000000000001E-7</c:v>
                </c:pt>
                <c:pt idx="408">
                  <c:v>4.6520000000000001E-7</c:v>
                </c:pt>
                <c:pt idx="409">
                  <c:v>4.6520000000000001E-7</c:v>
                </c:pt>
                <c:pt idx="410">
                  <c:v>4.6520000000000001E-7</c:v>
                </c:pt>
                <c:pt idx="411">
                  <c:v>4.6520000000000001E-7</c:v>
                </c:pt>
                <c:pt idx="412">
                  <c:v>4.6520000000000001E-7</c:v>
                </c:pt>
                <c:pt idx="413">
                  <c:v>4.6520000000000001E-7</c:v>
                </c:pt>
                <c:pt idx="414">
                  <c:v>4.6520000000000001E-7</c:v>
                </c:pt>
                <c:pt idx="415">
                  <c:v>4.6520000000000001E-7</c:v>
                </c:pt>
                <c:pt idx="416">
                  <c:v>4.6520000000000001E-7</c:v>
                </c:pt>
                <c:pt idx="417">
                  <c:v>4.6520000000000001E-7</c:v>
                </c:pt>
                <c:pt idx="418">
                  <c:v>4.6520000000000001E-7</c:v>
                </c:pt>
                <c:pt idx="419">
                  <c:v>4.6520000000000001E-7</c:v>
                </c:pt>
                <c:pt idx="420">
                  <c:v>4.6520000000000001E-7</c:v>
                </c:pt>
                <c:pt idx="421">
                  <c:v>4.6520000000000001E-7</c:v>
                </c:pt>
                <c:pt idx="422">
                  <c:v>4.6520000000000001E-7</c:v>
                </c:pt>
                <c:pt idx="423">
                  <c:v>4.6520000000000001E-7</c:v>
                </c:pt>
                <c:pt idx="424">
                  <c:v>4.6520000000000001E-7</c:v>
                </c:pt>
                <c:pt idx="425">
                  <c:v>4.6520000000000001E-7</c:v>
                </c:pt>
                <c:pt idx="426">
                  <c:v>4.6520000000000001E-7</c:v>
                </c:pt>
                <c:pt idx="427">
                  <c:v>4.6530000000000002E-7</c:v>
                </c:pt>
                <c:pt idx="428">
                  <c:v>4.6530000000000002E-7</c:v>
                </c:pt>
                <c:pt idx="429">
                  <c:v>4.6530000000000002E-7</c:v>
                </c:pt>
                <c:pt idx="430">
                  <c:v>4.6530000000000002E-7</c:v>
                </c:pt>
                <c:pt idx="431">
                  <c:v>4.6530000000000002E-7</c:v>
                </c:pt>
                <c:pt idx="432">
                  <c:v>4.6530000000000002E-7</c:v>
                </c:pt>
                <c:pt idx="433">
                  <c:v>4.6530000000000002E-7</c:v>
                </c:pt>
                <c:pt idx="434">
                  <c:v>4.6530000000000002E-7</c:v>
                </c:pt>
                <c:pt idx="435">
                  <c:v>4.6530000000000002E-7</c:v>
                </c:pt>
                <c:pt idx="436">
                  <c:v>4.6530000000000002E-7</c:v>
                </c:pt>
                <c:pt idx="437">
                  <c:v>4.6530000000000002E-7</c:v>
                </c:pt>
                <c:pt idx="438">
                  <c:v>4.6530000000000002E-7</c:v>
                </c:pt>
                <c:pt idx="439">
                  <c:v>4.6530000000000002E-7</c:v>
                </c:pt>
                <c:pt idx="440">
                  <c:v>4.6530000000000002E-7</c:v>
                </c:pt>
                <c:pt idx="441">
                  <c:v>4.6530000000000002E-7</c:v>
                </c:pt>
                <c:pt idx="442">
                  <c:v>4.6530000000000002E-7</c:v>
                </c:pt>
                <c:pt idx="443">
                  <c:v>4.6530000000000002E-7</c:v>
                </c:pt>
                <c:pt idx="444">
                  <c:v>4.6530000000000002E-7</c:v>
                </c:pt>
                <c:pt idx="445">
                  <c:v>4.6530000000000002E-7</c:v>
                </c:pt>
                <c:pt idx="446">
                  <c:v>4.6530000000000002E-7</c:v>
                </c:pt>
                <c:pt idx="447">
                  <c:v>4.6530000000000002E-7</c:v>
                </c:pt>
                <c:pt idx="448">
                  <c:v>4.6530000000000002E-7</c:v>
                </c:pt>
                <c:pt idx="449">
                  <c:v>4.6530000000000002E-7</c:v>
                </c:pt>
                <c:pt idx="450">
                  <c:v>4.6530000000000002E-7</c:v>
                </c:pt>
                <c:pt idx="451">
                  <c:v>4.6530000000000002E-7</c:v>
                </c:pt>
                <c:pt idx="452">
                  <c:v>4.6530000000000002E-7</c:v>
                </c:pt>
                <c:pt idx="453">
                  <c:v>4.6530000000000002E-7</c:v>
                </c:pt>
                <c:pt idx="454">
                  <c:v>4.6530000000000002E-7</c:v>
                </c:pt>
                <c:pt idx="455">
                  <c:v>4.6530000000000002E-7</c:v>
                </c:pt>
                <c:pt idx="456">
                  <c:v>4.6530000000000002E-7</c:v>
                </c:pt>
                <c:pt idx="457">
                  <c:v>4.6530000000000002E-7</c:v>
                </c:pt>
                <c:pt idx="458">
                  <c:v>4.6530000000000002E-7</c:v>
                </c:pt>
                <c:pt idx="459">
                  <c:v>4.6530000000000002E-7</c:v>
                </c:pt>
                <c:pt idx="460">
                  <c:v>4.6530000000000002E-7</c:v>
                </c:pt>
                <c:pt idx="461">
                  <c:v>4.6530000000000002E-7</c:v>
                </c:pt>
                <c:pt idx="462">
                  <c:v>4.6530000000000002E-7</c:v>
                </c:pt>
                <c:pt idx="463">
                  <c:v>4.6530000000000002E-7</c:v>
                </c:pt>
                <c:pt idx="464">
                  <c:v>4.6540000000000002E-7</c:v>
                </c:pt>
                <c:pt idx="465">
                  <c:v>4.6540000000000002E-7</c:v>
                </c:pt>
                <c:pt idx="466">
                  <c:v>4.6540000000000002E-7</c:v>
                </c:pt>
                <c:pt idx="467">
                  <c:v>4.6540000000000002E-7</c:v>
                </c:pt>
                <c:pt idx="468">
                  <c:v>4.6540000000000002E-7</c:v>
                </c:pt>
                <c:pt idx="469">
                  <c:v>4.6540000000000002E-7</c:v>
                </c:pt>
                <c:pt idx="470">
                  <c:v>4.6540000000000002E-7</c:v>
                </c:pt>
                <c:pt idx="471">
                  <c:v>4.6540000000000002E-7</c:v>
                </c:pt>
                <c:pt idx="472">
                  <c:v>4.6540000000000002E-7</c:v>
                </c:pt>
                <c:pt idx="473">
                  <c:v>4.6540000000000002E-7</c:v>
                </c:pt>
                <c:pt idx="474">
                  <c:v>4.6540000000000002E-7</c:v>
                </c:pt>
                <c:pt idx="475">
                  <c:v>4.6540000000000002E-7</c:v>
                </c:pt>
                <c:pt idx="476">
                  <c:v>4.6540000000000002E-7</c:v>
                </c:pt>
                <c:pt idx="477">
                  <c:v>4.6540000000000002E-7</c:v>
                </c:pt>
                <c:pt idx="478">
                  <c:v>4.6540000000000002E-7</c:v>
                </c:pt>
                <c:pt idx="479">
                  <c:v>4.6540000000000002E-7</c:v>
                </c:pt>
                <c:pt idx="480">
                  <c:v>4.6540000000000002E-7</c:v>
                </c:pt>
                <c:pt idx="481">
                  <c:v>4.6540000000000002E-7</c:v>
                </c:pt>
                <c:pt idx="482">
                  <c:v>4.6540000000000002E-7</c:v>
                </c:pt>
                <c:pt idx="483">
                  <c:v>4.6540000000000002E-7</c:v>
                </c:pt>
                <c:pt idx="484">
                  <c:v>4.6540000000000002E-7</c:v>
                </c:pt>
                <c:pt idx="485">
                  <c:v>4.6540000000000002E-7</c:v>
                </c:pt>
                <c:pt idx="486">
                  <c:v>4.6540000000000002E-7</c:v>
                </c:pt>
                <c:pt idx="487">
                  <c:v>4.6540000000000002E-7</c:v>
                </c:pt>
                <c:pt idx="488">
                  <c:v>4.6540000000000002E-7</c:v>
                </c:pt>
                <c:pt idx="489">
                  <c:v>4.6540000000000002E-7</c:v>
                </c:pt>
                <c:pt idx="490">
                  <c:v>4.6540000000000002E-7</c:v>
                </c:pt>
                <c:pt idx="491">
                  <c:v>4.6540000000000002E-7</c:v>
                </c:pt>
                <c:pt idx="492">
                  <c:v>4.6540000000000002E-7</c:v>
                </c:pt>
                <c:pt idx="493">
                  <c:v>4.6540000000000002E-7</c:v>
                </c:pt>
                <c:pt idx="494">
                  <c:v>4.6540000000000002E-7</c:v>
                </c:pt>
                <c:pt idx="495">
                  <c:v>4.6540000000000002E-7</c:v>
                </c:pt>
                <c:pt idx="496">
                  <c:v>4.6540000000000002E-7</c:v>
                </c:pt>
                <c:pt idx="497">
                  <c:v>4.6540000000000002E-7</c:v>
                </c:pt>
                <c:pt idx="498">
                  <c:v>4.6540000000000002E-7</c:v>
                </c:pt>
                <c:pt idx="499">
                  <c:v>4.6540000000000002E-7</c:v>
                </c:pt>
                <c:pt idx="500">
                  <c:v>4.6540000000000002E-7</c:v>
                </c:pt>
                <c:pt idx="501">
                  <c:v>4.6540000000000002E-7</c:v>
                </c:pt>
                <c:pt idx="502">
                  <c:v>4.6540000000000002E-7</c:v>
                </c:pt>
                <c:pt idx="503">
                  <c:v>4.6549999999999998E-7</c:v>
                </c:pt>
                <c:pt idx="504">
                  <c:v>4.6549999999999998E-7</c:v>
                </c:pt>
                <c:pt idx="505">
                  <c:v>4.6549999999999998E-7</c:v>
                </c:pt>
                <c:pt idx="506">
                  <c:v>4.6549999999999998E-7</c:v>
                </c:pt>
                <c:pt idx="507">
                  <c:v>4.6549999999999998E-7</c:v>
                </c:pt>
                <c:pt idx="508">
                  <c:v>4.6549999999999998E-7</c:v>
                </c:pt>
                <c:pt idx="509">
                  <c:v>4.6549999999999998E-7</c:v>
                </c:pt>
                <c:pt idx="510">
                  <c:v>4.6549999999999998E-7</c:v>
                </c:pt>
                <c:pt idx="511">
                  <c:v>4.6549999999999998E-7</c:v>
                </c:pt>
                <c:pt idx="512">
                  <c:v>4.6549999999999998E-7</c:v>
                </c:pt>
                <c:pt idx="513">
                  <c:v>4.6549999999999998E-7</c:v>
                </c:pt>
                <c:pt idx="514">
                  <c:v>4.6549999999999998E-7</c:v>
                </c:pt>
                <c:pt idx="515">
                  <c:v>4.6549999999999998E-7</c:v>
                </c:pt>
                <c:pt idx="516">
                  <c:v>4.6549999999999998E-7</c:v>
                </c:pt>
                <c:pt idx="517">
                  <c:v>4.6549999999999998E-7</c:v>
                </c:pt>
                <c:pt idx="518">
                  <c:v>4.6549999999999998E-7</c:v>
                </c:pt>
                <c:pt idx="519">
                  <c:v>4.6549999999999998E-7</c:v>
                </c:pt>
                <c:pt idx="520">
                  <c:v>4.6549999999999998E-7</c:v>
                </c:pt>
                <c:pt idx="521">
                  <c:v>4.6549999999999998E-7</c:v>
                </c:pt>
                <c:pt idx="522">
                  <c:v>4.6549999999999998E-7</c:v>
                </c:pt>
                <c:pt idx="523">
                  <c:v>4.6549999999999998E-7</c:v>
                </c:pt>
                <c:pt idx="524">
                  <c:v>4.6549999999999998E-7</c:v>
                </c:pt>
                <c:pt idx="525">
                  <c:v>4.6549999999999998E-7</c:v>
                </c:pt>
                <c:pt idx="526">
                  <c:v>4.6549999999999998E-7</c:v>
                </c:pt>
                <c:pt idx="527">
                  <c:v>4.6549999999999998E-7</c:v>
                </c:pt>
                <c:pt idx="528">
                  <c:v>4.6549999999999998E-7</c:v>
                </c:pt>
                <c:pt idx="529">
                  <c:v>4.6549999999999998E-7</c:v>
                </c:pt>
                <c:pt idx="530">
                  <c:v>4.6549999999999998E-7</c:v>
                </c:pt>
                <c:pt idx="531">
                  <c:v>4.6549999999999998E-7</c:v>
                </c:pt>
                <c:pt idx="532">
                  <c:v>4.6549999999999998E-7</c:v>
                </c:pt>
                <c:pt idx="533">
                  <c:v>4.6549999999999998E-7</c:v>
                </c:pt>
                <c:pt idx="534">
                  <c:v>4.6549999999999998E-7</c:v>
                </c:pt>
                <c:pt idx="535">
                  <c:v>4.6549999999999998E-7</c:v>
                </c:pt>
                <c:pt idx="536">
                  <c:v>4.6549999999999998E-7</c:v>
                </c:pt>
                <c:pt idx="537">
                  <c:v>4.6549999999999998E-7</c:v>
                </c:pt>
                <c:pt idx="538">
                  <c:v>4.6549999999999998E-7</c:v>
                </c:pt>
                <c:pt idx="539">
                  <c:v>4.6549999999999998E-7</c:v>
                </c:pt>
                <c:pt idx="540">
                  <c:v>4.6549999999999998E-7</c:v>
                </c:pt>
                <c:pt idx="541">
                  <c:v>4.6549999999999998E-7</c:v>
                </c:pt>
                <c:pt idx="542">
                  <c:v>4.6559999999999999E-7</c:v>
                </c:pt>
                <c:pt idx="543">
                  <c:v>4.6559999999999999E-7</c:v>
                </c:pt>
                <c:pt idx="544">
                  <c:v>4.6559999999999999E-7</c:v>
                </c:pt>
                <c:pt idx="545">
                  <c:v>4.6559999999999999E-7</c:v>
                </c:pt>
                <c:pt idx="546">
                  <c:v>4.6559999999999999E-7</c:v>
                </c:pt>
                <c:pt idx="547">
                  <c:v>4.6559999999999999E-7</c:v>
                </c:pt>
                <c:pt idx="548">
                  <c:v>4.6559999999999999E-7</c:v>
                </c:pt>
                <c:pt idx="549">
                  <c:v>4.6559999999999999E-7</c:v>
                </c:pt>
                <c:pt idx="550">
                  <c:v>4.6559999999999999E-7</c:v>
                </c:pt>
                <c:pt idx="551">
                  <c:v>4.6559999999999999E-7</c:v>
                </c:pt>
                <c:pt idx="552">
                  <c:v>4.6559999999999999E-7</c:v>
                </c:pt>
                <c:pt idx="553">
                  <c:v>4.6559999999999999E-7</c:v>
                </c:pt>
                <c:pt idx="554">
                  <c:v>4.6559999999999999E-7</c:v>
                </c:pt>
                <c:pt idx="555">
                  <c:v>4.6559999999999999E-7</c:v>
                </c:pt>
                <c:pt idx="556">
                  <c:v>4.6559999999999999E-7</c:v>
                </c:pt>
                <c:pt idx="557">
                  <c:v>4.6559999999999999E-7</c:v>
                </c:pt>
                <c:pt idx="558">
                  <c:v>4.6559999999999999E-7</c:v>
                </c:pt>
                <c:pt idx="559">
                  <c:v>4.6559999999999999E-7</c:v>
                </c:pt>
                <c:pt idx="560">
                  <c:v>4.6559999999999999E-7</c:v>
                </c:pt>
                <c:pt idx="561">
                  <c:v>4.6559999999999999E-7</c:v>
                </c:pt>
                <c:pt idx="562">
                  <c:v>4.6559999999999999E-7</c:v>
                </c:pt>
                <c:pt idx="563">
                  <c:v>4.6559999999999999E-7</c:v>
                </c:pt>
                <c:pt idx="564">
                  <c:v>4.6559999999999999E-7</c:v>
                </c:pt>
                <c:pt idx="565">
                  <c:v>4.6559999999999999E-7</c:v>
                </c:pt>
                <c:pt idx="566">
                  <c:v>4.6559999999999999E-7</c:v>
                </c:pt>
                <c:pt idx="567">
                  <c:v>4.6559999999999999E-7</c:v>
                </c:pt>
                <c:pt idx="568">
                  <c:v>4.6559999999999999E-7</c:v>
                </c:pt>
                <c:pt idx="569">
                  <c:v>4.6559999999999999E-7</c:v>
                </c:pt>
                <c:pt idx="570">
                  <c:v>4.6559999999999999E-7</c:v>
                </c:pt>
                <c:pt idx="571">
                  <c:v>4.6559999999999999E-7</c:v>
                </c:pt>
                <c:pt idx="572">
                  <c:v>4.6559999999999999E-7</c:v>
                </c:pt>
                <c:pt idx="573">
                  <c:v>4.6559999999999999E-7</c:v>
                </c:pt>
                <c:pt idx="574">
                  <c:v>4.6559999999999999E-7</c:v>
                </c:pt>
                <c:pt idx="575">
                  <c:v>4.6559999999999999E-7</c:v>
                </c:pt>
                <c:pt idx="576">
                  <c:v>4.6559999999999999E-7</c:v>
                </c:pt>
                <c:pt idx="577">
                  <c:v>4.6559999999999999E-7</c:v>
                </c:pt>
                <c:pt idx="578">
                  <c:v>4.6559999999999999E-7</c:v>
                </c:pt>
                <c:pt idx="579">
                  <c:v>4.6559999999999999E-7</c:v>
                </c:pt>
                <c:pt idx="580">
                  <c:v>4.6559999999999999E-7</c:v>
                </c:pt>
                <c:pt idx="581">
                  <c:v>4.6569999999999999E-7</c:v>
                </c:pt>
                <c:pt idx="582">
                  <c:v>4.6569999999999999E-7</c:v>
                </c:pt>
                <c:pt idx="583">
                  <c:v>4.6569999999999999E-7</c:v>
                </c:pt>
                <c:pt idx="584">
                  <c:v>4.6569999999999999E-7</c:v>
                </c:pt>
                <c:pt idx="585">
                  <c:v>4.6569999999999999E-7</c:v>
                </c:pt>
                <c:pt idx="586">
                  <c:v>4.6569999999999999E-7</c:v>
                </c:pt>
                <c:pt idx="587">
                  <c:v>4.6569999999999999E-7</c:v>
                </c:pt>
                <c:pt idx="588">
                  <c:v>4.6569999999999999E-7</c:v>
                </c:pt>
                <c:pt idx="589">
                  <c:v>4.6569999999999999E-7</c:v>
                </c:pt>
                <c:pt idx="590">
                  <c:v>4.6569999999999999E-7</c:v>
                </c:pt>
                <c:pt idx="591">
                  <c:v>4.6569999999999999E-7</c:v>
                </c:pt>
                <c:pt idx="592">
                  <c:v>4.6569999999999999E-7</c:v>
                </c:pt>
                <c:pt idx="593">
                  <c:v>4.6569999999999999E-7</c:v>
                </c:pt>
                <c:pt idx="594">
                  <c:v>4.6569999999999999E-7</c:v>
                </c:pt>
                <c:pt idx="595">
                  <c:v>4.6569999999999999E-7</c:v>
                </c:pt>
                <c:pt idx="596">
                  <c:v>4.6569999999999999E-7</c:v>
                </c:pt>
                <c:pt idx="597">
                  <c:v>4.6569999999999999E-7</c:v>
                </c:pt>
                <c:pt idx="598">
                  <c:v>4.6569999999999999E-7</c:v>
                </c:pt>
                <c:pt idx="599">
                  <c:v>4.6569999999999999E-7</c:v>
                </c:pt>
                <c:pt idx="600">
                  <c:v>4.6569999999999999E-7</c:v>
                </c:pt>
                <c:pt idx="601">
                  <c:v>4.6569999999999999E-7</c:v>
                </c:pt>
                <c:pt idx="602">
                  <c:v>4.6569999999999999E-7</c:v>
                </c:pt>
                <c:pt idx="603">
                  <c:v>4.6569999999999999E-7</c:v>
                </c:pt>
                <c:pt idx="604">
                  <c:v>4.6569999999999999E-7</c:v>
                </c:pt>
                <c:pt idx="605">
                  <c:v>4.6569999999999999E-7</c:v>
                </c:pt>
                <c:pt idx="606">
                  <c:v>4.6569999999999999E-7</c:v>
                </c:pt>
                <c:pt idx="607">
                  <c:v>4.6569999999999999E-7</c:v>
                </c:pt>
                <c:pt idx="608">
                  <c:v>4.6569999999999999E-7</c:v>
                </c:pt>
                <c:pt idx="609">
                  <c:v>4.6569999999999999E-7</c:v>
                </c:pt>
                <c:pt idx="610">
                  <c:v>4.6569999999999999E-7</c:v>
                </c:pt>
                <c:pt idx="611">
                  <c:v>4.6569999999999999E-7</c:v>
                </c:pt>
                <c:pt idx="612">
                  <c:v>4.6569999999999999E-7</c:v>
                </c:pt>
                <c:pt idx="613">
                  <c:v>4.6569999999999999E-7</c:v>
                </c:pt>
                <c:pt idx="614">
                  <c:v>4.6569999999999999E-7</c:v>
                </c:pt>
                <c:pt idx="615">
                  <c:v>4.6569999999999999E-7</c:v>
                </c:pt>
                <c:pt idx="616">
                  <c:v>4.6569999999999999E-7</c:v>
                </c:pt>
                <c:pt idx="617">
                  <c:v>4.6569999999999999E-7</c:v>
                </c:pt>
                <c:pt idx="618">
                  <c:v>4.6569999999999999E-7</c:v>
                </c:pt>
                <c:pt idx="619">
                  <c:v>4.6569999999999999E-7</c:v>
                </c:pt>
                <c:pt idx="620">
                  <c:v>4.6569999999999999E-7</c:v>
                </c:pt>
                <c:pt idx="621">
                  <c:v>4.658E-7</c:v>
                </c:pt>
                <c:pt idx="622">
                  <c:v>4.658E-7</c:v>
                </c:pt>
                <c:pt idx="623">
                  <c:v>4.658E-7</c:v>
                </c:pt>
                <c:pt idx="624">
                  <c:v>4.658E-7</c:v>
                </c:pt>
                <c:pt idx="625">
                  <c:v>4.658E-7</c:v>
                </c:pt>
                <c:pt idx="626">
                  <c:v>4.658E-7</c:v>
                </c:pt>
                <c:pt idx="627">
                  <c:v>4.658E-7</c:v>
                </c:pt>
                <c:pt idx="628">
                  <c:v>4.658E-7</c:v>
                </c:pt>
                <c:pt idx="629">
                  <c:v>4.658E-7</c:v>
                </c:pt>
                <c:pt idx="630">
                  <c:v>4.658E-7</c:v>
                </c:pt>
                <c:pt idx="631">
                  <c:v>4.658E-7</c:v>
                </c:pt>
                <c:pt idx="632">
                  <c:v>4.658E-7</c:v>
                </c:pt>
                <c:pt idx="633">
                  <c:v>4.658E-7</c:v>
                </c:pt>
                <c:pt idx="634">
                  <c:v>4.658E-7</c:v>
                </c:pt>
                <c:pt idx="635">
                  <c:v>4.658E-7</c:v>
                </c:pt>
                <c:pt idx="636">
                  <c:v>4.658E-7</c:v>
                </c:pt>
                <c:pt idx="637">
                  <c:v>4.658E-7</c:v>
                </c:pt>
                <c:pt idx="638">
                  <c:v>4.658E-7</c:v>
                </c:pt>
                <c:pt idx="639">
                  <c:v>4.658E-7</c:v>
                </c:pt>
                <c:pt idx="640">
                  <c:v>4.658E-7</c:v>
                </c:pt>
                <c:pt idx="641">
                  <c:v>4.658E-7</c:v>
                </c:pt>
                <c:pt idx="642">
                  <c:v>4.658E-7</c:v>
                </c:pt>
                <c:pt idx="643">
                  <c:v>4.658E-7</c:v>
                </c:pt>
                <c:pt idx="644">
                  <c:v>4.658E-7</c:v>
                </c:pt>
                <c:pt idx="645">
                  <c:v>4.658E-7</c:v>
                </c:pt>
                <c:pt idx="646">
                  <c:v>4.658E-7</c:v>
                </c:pt>
                <c:pt idx="647">
                  <c:v>4.658E-7</c:v>
                </c:pt>
                <c:pt idx="648">
                  <c:v>4.658E-7</c:v>
                </c:pt>
                <c:pt idx="649">
                  <c:v>4.658E-7</c:v>
                </c:pt>
                <c:pt idx="650">
                  <c:v>4.658E-7</c:v>
                </c:pt>
                <c:pt idx="651">
                  <c:v>4.658E-7</c:v>
                </c:pt>
                <c:pt idx="652">
                  <c:v>4.658E-7</c:v>
                </c:pt>
                <c:pt idx="653">
                  <c:v>4.658E-7</c:v>
                </c:pt>
                <c:pt idx="654">
                  <c:v>4.658E-7</c:v>
                </c:pt>
                <c:pt idx="655">
                  <c:v>4.658E-7</c:v>
                </c:pt>
                <c:pt idx="656">
                  <c:v>4.658E-7</c:v>
                </c:pt>
                <c:pt idx="657">
                  <c:v>4.658E-7</c:v>
                </c:pt>
                <c:pt idx="658">
                  <c:v>4.658E-7</c:v>
                </c:pt>
                <c:pt idx="659">
                  <c:v>4.658E-7</c:v>
                </c:pt>
                <c:pt idx="660">
                  <c:v>4.658E-7</c:v>
                </c:pt>
                <c:pt idx="661">
                  <c:v>4.6590000000000001E-7</c:v>
                </c:pt>
                <c:pt idx="662">
                  <c:v>4.6590000000000001E-7</c:v>
                </c:pt>
                <c:pt idx="663">
                  <c:v>4.6590000000000001E-7</c:v>
                </c:pt>
                <c:pt idx="664">
                  <c:v>4.6590000000000001E-7</c:v>
                </c:pt>
                <c:pt idx="665">
                  <c:v>4.6590000000000001E-7</c:v>
                </c:pt>
                <c:pt idx="666">
                  <c:v>4.6590000000000001E-7</c:v>
                </c:pt>
                <c:pt idx="667">
                  <c:v>4.6590000000000001E-7</c:v>
                </c:pt>
                <c:pt idx="668">
                  <c:v>4.6590000000000001E-7</c:v>
                </c:pt>
                <c:pt idx="669">
                  <c:v>4.6590000000000001E-7</c:v>
                </c:pt>
                <c:pt idx="670">
                  <c:v>4.6590000000000001E-7</c:v>
                </c:pt>
                <c:pt idx="671">
                  <c:v>4.6590000000000001E-7</c:v>
                </c:pt>
                <c:pt idx="672">
                  <c:v>4.6590000000000001E-7</c:v>
                </c:pt>
                <c:pt idx="673">
                  <c:v>4.6590000000000001E-7</c:v>
                </c:pt>
                <c:pt idx="674">
                  <c:v>4.6590000000000001E-7</c:v>
                </c:pt>
                <c:pt idx="675">
                  <c:v>4.6590000000000001E-7</c:v>
                </c:pt>
                <c:pt idx="676">
                  <c:v>4.6590000000000001E-7</c:v>
                </c:pt>
                <c:pt idx="677">
                  <c:v>4.6590000000000001E-7</c:v>
                </c:pt>
                <c:pt idx="678">
                  <c:v>4.6590000000000001E-7</c:v>
                </c:pt>
                <c:pt idx="679">
                  <c:v>4.6590000000000001E-7</c:v>
                </c:pt>
                <c:pt idx="680">
                  <c:v>4.6590000000000001E-7</c:v>
                </c:pt>
                <c:pt idx="681">
                  <c:v>4.6590000000000001E-7</c:v>
                </c:pt>
                <c:pt idx="682">
                  <c:v>4.6590000000000001E-7</c:v>
                </c:pt>
                <c:pt idx="683">
                  <c:v>4.6590000000000001E-7</c:v>
                </c:pt>
                <c:pt idx="684">
                  <c:v>4.6590000000000001E-7</c:v>
                </c:pt>
                <c:pt idx="685">
                  <c:v>4.6590000000000001E-7</c:v>
                </c:pt>
                <c:pt idx="686">
                  <c:v>4.6590000000000001E-7</c:v>
                </c:pt>
                <c:pt idx="687">
                  <c:v>4.6590000000000001E-7</c:v>
                </c:pt>
                <c:pt idx="688">
                  <c:v>4.6590000000000001E-7</c:v>
                </c:pt>
                <c:pt idx="689">
                  <c:v>4.6590000000000001E-7</c:v>
                </c:pt>
                <c:pt idx="690">
                  <c:v>4.6590000000000001E-7</c:v>
                </c:pt>
                <c:pt idx="691">
                  <c:v>4.6590000000000001E-7</c:v>
                </c:pt>
                <c:pt idx="692">
                  <c:v>4.6590000000000001E-7</c:v>
                </c:pt>
                <c:pt idx="693">
                  <c:v>4.6590000000000001E-7</c:v>
                </c:pt>
                <c:pt idx="694">
                  <c:v>4.6590000000000001E-7</c:v>
                </c:pt>
                <c:pt idx="695">
                  <c:v>4.6590000000000001E-7</c:v>
                </c:pt>
                <c:pt idx="696">
                  <c:v>4.6590000000000001E-7</c:v>
                </c:pt>
                <c:pt idx="697">
                  <c:v>4.6590000000000001E-7</c:v>
                </c:pt>
                <c:pt idx="698">
                  <c:v>4.6590000000000001E-7</c:v>
                </c:pt>
                <c:pt idx="699">
                  <c:v>4.6590000000000001E-7</c:v>
                </c:pt>
                <c:pt idx="700">
                  <c:v>4.6600000000000002E-7</c:v>
                </c:pt>
                <c:pt idx="701">
                  <c:v>4.6600000000000002E-7</c:v>
                </c:pt>
                <c:pt idx="702">
                  <c:v>4.6600000000000002E-7</c:v>
                </c:pt>
                <c:pt idx="703">
                  <c:v>4.6600000000000002E-7</c:v>
                </c:pt>
                <c:pt idx="704">
                  <c:v>4.6600000000000002E-7</c:v>
                </c:pt>
                <c:pt idx="705">
                  <c:v>4.6600000000000002E-7</c:v>
                </c:pt>
                <c:pt idx="706">
                  <c:v>4.6600000000000002E-7</c:v>
                </c:pt>
                <c:pt idx="707">
                  <c:v>4.6600000000000002E-7</c:v>
                </c:pt>
                <c:pt idx="708">
                  <c:v>4.6600000000000002E-7</c:v>
                </c:pt>
                <c:pt idx="709">
                  <c:v>4.6600000000000002E-7</c:v>
                </c:pt>
                <c:pt idx="710">
                  <c:v>4.6600000000000002E-7</c:v>
                </c:pt>
                <c:pt idx="711">
                  <c:v>4.6600000000000002E-7</c:v>
                </c:pt>
                <c:pt idx="712">
                  <c:v>4.6600000000000002E-7</c:v>
                </c:pt>
                <c:pt idx="713">
                  <c:v>4.6600000000000002E-7</c:v>
                </c:pt>
                <c:pt idx="714">
                  <c:v>4.6600000000000002E-7</c:v>
                </c:pt>
                <c:pt idx="715">
                  <c:v>4.6600000000000002E-7</c:v>
                </c:pt>
                <c:pt idx="716">
                  <c:v>4.6600000000000002E-7</c:v>
                </c:pt>
                <c:pt idx="717">
                  <c:v>4.6600000000000002E-7</c:v>
                </c:pt>
                <c:pt idx="718">
                  <c:v>4.6600000000000002E-7</c:v>
                </c:pt>
                <c:pt idx="719">
                  <c:v>4.6600000000000002E-7</c:v>
                </c:pt>
                <c:pt idx="720">
                  <c:v>4.6600000000000002E-7</c:v>
                </c:pt>
                <c:pt idx="721">
                  <c:v>4.6600000000000002E-7</c:v>
                </c:pt>
                <c:pt idx="722">
                  <c:v>4.6600000000000002E-7</c:v>
                </c:pt>
                <c:pt idx="723">
                  <c:v>4.6600000000000002E-7</c:v>
                </c:pt>
                <c:pt idx="724">
                  <c:v>4.6600000000000002E-7</c:v>
                </c:pt>
                <c:pt idx="725">
                  <c:v>4.6600000000000002E-7</c:v>
                </c:pt>
                <c:pt idx="726">
                  <c:v>4.6600000000000002E-7</c:v>
                </c:pt>
                <c:pt idx="727">
                  <c:v>4.6600000000000002E-7</c:v>
                </c:pt>
                <c:pt idx="728">
                  <c:v>4.6600000000000002E-7</c:v>
                </c:pt>
                <c:pt idx="729">
                  <c:v>4.6600000000000002E-7</c:v>
                </c:pt>
                <c:pt idx="730">
                  <c:v>4.6600000000000002E-7</c:v>
                </c:pt>
                <c:pt idx="731">
                  <c:v>4.6600000000000002E-7</c:v>
                </c:pt>
                <c:pt idx="732">
                  <c:v>4.6600000000000002E-7</c:v>
                </c:pt>
                <c:pt idx="733">
                  <c:v>4.6600000000000002E-7</c:v>
                </c:pt>
                <c:pt idx="734">
                  <c:v>4.6600000000000002E-7</c:v>
                </c:pt>
                <c:pt idx="735">
                  <c:v>4.6600000000000002E-7</c:v>
                </c:pt>
                <c:pt idx="736">
                  <c:v>4.6600000000000002E-7</c:v>
                </c:pt>
                <c:pt idx="737">
                  <c:v>4.6600000000000002E-7</c:v>
                </c:pt>
                <c:pt idx="738">
                  <c:v>4.6610000000000002E-7</c:v>
                </c:pt>
                <c:pt idx="739">
                  <c:v>4.6610000000000002E-7</c:v>
                </c:pt>
                <c:pt idx="740">
                  <c:v>4.6610000000000002E-7</c:v>
                </c:pt>
                <c:pt idx="741">
                  <c:v>4.6610000000000002E-7</c:v>
                </c:pt>
                <c:pt idx="742">
                  <c:v>4.6610000000000002E-7</c:v>
                </c:pt>
                <c:pt idx="743">
                  <c:v>4.6610000000000002E-7</c:v>
                </c:pt>
                <c:pt idx="744">
                  <c:v>4.6610000000000002E-7</c:v>
                </c:pt>
                <c:pt idx="745">
                  <c:v>4.6610000000000002E-7</c:v>
                </c:pt>
                <c:pt idx="746">
                  <c:v>4.6610000000000002E-7</c:v>
                </c:pt>
                <c:pt idx="747">
                  <c:v>4.6610000000000002E-7</c:v>
                </c:pt>
                <c:pt idx="748">
                  <c:v>4.6610000000000002E-7</c:v>
                </c:pt>
                <c:pt idx="749">
                  <c:v>4.6610000000000002E-7</c:v>
                </c:pt>
                <c:pt idx="750">
                  <c:v>4.6610000000000002E-7</c:v>
                </c:pt>
                <c:pt idx="751">
                  <c:v>4.6610000000000002E-7</c:v>
                </c:pt>
                <c:pt idx="752">
                  <c:v>4.6610000000000002E-7</c:v>
                </c:pt>
                <c:pt idx="753">
                  <c:v>4.6610000000000002E-7</c:v>
                </c:pt>
                <c:pt idx="754">
                  <c:v>4.6610000000000002E-7</c:v>
                </c:pt>
                <c:pt idx="755">
                  <c:v>4.6610000000000002E-7</c:v>
                </c:pt>
                <c:pt idx="756">
                  <c:v>4.6610000000000002E-7</c:v>
                </c:pt>
                <c:pt idx="757">
                  <c:v>4.6610000000000002E-7</c:v>
                </c:pt>
                <c:pt idx="758">
                  <c:v>4.6610000000000002E-7</c:v>
                </c:pt>
                <c:pt idx="759">
                  <c:v>4.6610000000000002E-7</c:v>
                </c:pt>
                <c:pt idx="760">
                  <c:v>4.6610000000000002E-7</c:v>
                </c:pt>
                <c:pt idx="761">
                  <c:v>4.6610000000000002E-7</c:v>
                </c:pt>
                <c:pt idx="762">
                  <c:v>4.6610000000000002E-7</c:v>
                </c:pt>
                <c:pt idx="763">
                  <c:v>4.6610000000000002E-7</c:v>
                </c:pt>
                <c:pt idx="764">
                  <c:v>4.6610000000000002E-7</c:v>
                </c:pt>
                <c:pt idx="765">
                  <c:v>4.6610000000000002E-7</c:v>
                </c:pt>
                <c:pt idx="766">
                  <c:v>4.6610000000000002E-7</c:v>
                </c:pt>
                <c:pt idx="767">
                  <c:v>4.6610000000000002E-7</c:v>
                </c:pt>
                <c:pt idx="768">
                  <c:v>4.6610000000000002E-7</c:v>
                </c:pt>
                <c:pt idx="769">
                  <c:v>4.6610000000000002E-7</c:v>
                </c:pt>
                <c:pt idx="770">
                  <c:v>4.6610000000000002E-7</c:v>
                </c:pt>
                <c:pt idx="771">
                  <c:v>4.6610000000000002E-7</c:v>
                </c:pt>
                <c:pt idx="772">
                  <c:v>4.6610000000000002E-7</c:v>
                </c:pt>
                <c:pt idx="773">
                  <c:v>4.6610000000000002E-7</c:v>
                </c:pt>
                <c:pt idx="774">
                  <c:v>4.6610000000000002E-7</c:v>
                </c:pt>
                <c:pt idx="775">
                  <c:v>4.6610000000000002E-7</c:v>
                </c:pt>
                <c:pt idx="776">
                  <c:v>4.6619999999999998E-7</c:v>
                </c:pt>
                <c:pt idx="777">
                  <c:v>4.6619999999999998E-7</c:v>
                </c:pt>
                <c:pt idx="778">
                  <c:v>4.6619999999999998E-7</c:v>
                </c:pt>
                <c:pt idx="779">
                  <c:v>4.6619999999999998E-7</c:v>
                </c:pt>
                <c:pt idx="780">
                  <c:v>4.6619999999999998E-7</c:v>
                </c:pt>
                <c:pt idx="781">
                  <c:v>4.6619999999999998E-7</c:v>
                </c:pt>
                <c:pt idx="782">
                  <c:v>4.6619999999999998E-7</c:v>
                </c:pt>
                <c:pt idx="783">
                  <c:v>4.6619999999999998E-7</c:v>
                </c:pt>
                <c:pt idx="784">
                  <c:v>4.6619999999999998E-7</c:v>
                </c:pt>
                <c:pt idx="785">
                  <c:v>4.6619999999999998E-7</c:v>
                </c:pt>
                <c:pt idx="786">
                  <c:v>4.6619999999999998E-7</c:v>
                </c:pt>
                <c:pt idx="787">
                  <c:v>4.6619999999999998E-7</c:v>
                </c:pt>
                <c:pt idx="788">
                  <c:v>4.6619999999999998E-7</c:v>
                </c:pt>
                <c:pt idx="789">
                  <c:v>4.6619999999999998E-7</c:v>
                </c:pt>
                <c:pt idx="790">
                  <c:v>4.6619999999999998E-7</c:v>
                </c:pt>
                <c:pt idx="791">
                  <c:v>4.6619999999999998E-7</c:v>
                </c:pt>
                <c:pt idx="792">
                  <c:v>4.6619999999999998E-7</c:v>
                </c:pt>
                <c:pt idx="793">
                  <c:v>4.6619999999999998E-7</c:v>
                </c:pt>
                <c:pt idx="794">
                  <c:v>4.6619999999999998E-7</c:v>
                </c:pt>
                <c:pt idx="795">
                  <c:v>4.6619999999999998E-7</c:v>
                </c:pt>
                <c:pt idx="796">
                  <c:v>4.6619999999999998E-7</c:v>
                </c:pt>
                <c:pt idx="797">
                  <c:v>4.6619999999999998E-7</c:v>
                </c:pt>
                <c:pt idx="798">
                  <c:v>4.6619999999999998E-7</c:v>
                </c:pt>
                <c:pt idx="799">
                  <c:v>4.6619999999999998E-7</c:v>
                </c:pt>
                <c:pt idx="800">
                  <c:v>4.6619999999999998E-7</c:v>
                </c:pt>
                <c:pt idx="801">
                  <c:v>4.6619999999999998E-7</c:v>
                </c:pt>
                <c:pt idx="802">
                  <c:v>4.6619999999999998E-7</c:v>
                </c:pt>
                <c:pt idx="803">
                  <c:v>4.6619999999999998E-7</c:v>
                </c:pt>
                <c:pt idx="804">
                  <c:v>4.6619999999999998E-7</c:v>
                </c:pt>
                <c:pt idx="805">
                  <c:v>4.6619999999999998E-7</c:v>
                </c:pt>
                <c:pt idx="806">
                  <c:v>4.6619999999999998E-7</c:v>
                </c:pt>
                <c:pt idx="807">
                  <c:v>4.6619999999999998E-7</c:v>
                </c:pt>
                <c:pt idx="808">
                  <c:v>4.6619999999999998E-7</c:v>
                </c:pt>
                <c:pt idx="809">
                  <c:v>4.6619999999999998E-7</c:v>
                </c:pt>
                <c:pt idx="810">
                  <c:v>4.6619999999999998E-7</c:v>
                </c:pt>
                <c:pt idx="811">
                  <c:v>4.6619999999999998E-7</c:v>
                </c:pt>
                <c:pt idx="812">
                  <c:v>4.6619999999999998E-7</c:v>
                </c:pt>
                <c:pt idx="813">
                  <c:v>4.6619999999999998E-7</c:v>
                </c:pt>
                <c:pt idx="814">
                  <c:v>4.6619999999999998E-7</c:v>
                </c:pt>
                <c:pt idx="815">
                  <c:v>4.6629999999999999E-7</c:v>
                </c:pt>
                <c:pt idx="816">
                  <c:v>4.6629999999999999E-7</c:v>
                </c:pt>
                <c:pt idx="817">
                  <c:v>4.6629999999999999E-7</c:v>
                </c:pt>
                <c:pt idx="818">
                  <c:v>4.6629999999999999E-7</c:v>
                </c:pt>
                <c:pt idx="819">
                  <c:v>4.6629999999999999E-7</c:v>
                </c:pt>
                <c:pt idx="820">
                  <c:v>4.6629999999999999E-7</c:v>
                </c:pt>
                <c:pt idx="821">
                  <c:v>4.6629999999999999E-7</c:v>
                </c:pt>
                <c:pt idx="822">
                  <c:v>4.6629999999999999E-7</c:v>
                </c:pt>
                <c:pt idx="823">
                  <c:v>4.6629999999999999E-7</c:v>
                </c:pt>
                <c:pt idx="824">
                  <c:v>4.6629999999999999E-7</c:v>
                </c:pt>
                <c:pt idx="825">
                  <c:v>4.6629999999999999E-7</c:v>
                </c:pt>
                <c:pt idx="826">
                  <c:v>4.6629999999999999E-7</c:v>
                </c:pt>
                <c:pt idx="827">
                  <c:v>4.6629999999999999E-7</c:v>
                </c:pt>
                <c:pt idx="828">
                  <c:v>4.6629999999999999E-7</c:v>
                </c:pt>
                <c:pt idx="829">
                  <c:v>4.6629999999999999E-7</c:v>
                </c:pt>
                <c:pt idx="830">
                  <c:v>4.6629999999999999E-7</c:v>
                </c:pt>
                <c:pt idx="831">
                  <c:v>4.6629999999999999E-7</c:v>
                </c:pt>
                <c:pt idx="832">
                  <c:v>4.6629999999999999E-7</c:v>
                </c:pt>
                <c:pt idx="833">
                  <c:v>4.6629999999999999E-7</c:v>
                </c:pt>
                <c:pt idx="834">
                  <c:v>4.6629999999999999E-7</c:v>
                </c:pt>
                <c:pt idx="835">
                  <c:v>4.6629999999999999E-7</c:v>
                </c:pt>
                <c:pt idx="836">
                  <c:v>4.6629999999999999E-7</c:v>
                </c:pt>
                <c:pt idx="837">
                  <c:v>4.6629999999999999E-7</c:v>
                </c:pt>
                <c:pt idx="838">
                  <c:v>4.6629999999999999E-7</c:v>
                </c:pt>
                <c:pt idx="839">
                  <c:v>4.6629999999999999E-7</c:v>
                </c:pt>
                <c:pt idx="840">
                  <c:v>4.6629999999999999E-7</c:v>
                </c:pt>
                <c:pt idx="841">
                  <c:v>4.6629999999999999E-7</c:v>
                </c:pt>
                <c:pt idx="842">
                  <c:v>4.6629999999999999E-7</c:v>
                </c:pt>
                <c:pt idx="843">
                  <c:v>4.6629999999999999E-7</c:v>
                </c:pt>
                <c:pt idx="844">
                  <c:v>4.6629999999999999E-7</c:v>
                </c:pt>
                <c:pt idx="845">
                  <c:v>4.6629999999999999E-7</c:v>
                </c:pt>
                <c:pt idx="846">
                  <c:v>4.6629999999999999E-7</c:v>
                </c:pt>
                <c:pt idx="847">
                  <c:v>4.6629999999999999E-7</c:v>
                </c:pt>
                <c:pt idx="848">
                  <c:v>4.6629999999999999E-7</c:v>
                </c:pt>
                <c:pt idx="849">
                  <c:v>4.6629999999999999E-7</c:v>
                </c:pt>
                <c:pt idx="850">
                  <c:v>4.6629999999999999E-7</c:v>
                </c:pt>
                <c:pt idx="851">
                  <c:v>4.6629999999999999E-7</c:v>
                </c:pt>
                <c:pt idx="852">
                  <c:v>4.6629999999999999E-7</c:v>
                </c:pt>
                <c:pt idx="853">
                  <c:v>4.6639999999999999E-7</c:v>
                </c:pt>
                <c:pt idx="854">
                  <c:v>4.6639999999999999E-7</c:v>
                </c:pt>
                <c:pt idx="855">
                  <c:v>4.6639999999999999E-7</c:v>
                </c:pt>
                <c:pt idx="856">
                  <c:v>4.6639999999999999E-7</c:v>
                </c:pt>
                <c:pt idx="857">
                  <c:v>4.6639999999999999E-7</c:v>
                </c:pt>
                <c:pt idx="858">
                  <c:v>4.6639999999999999E-7</c:v>
                </c:pt>
                <c:pt idx="859">
                  <c:v>4.6639999999999999E-7</c:v>
                </c:pt>
                <c:pt idx="860">
                  <c:v>4.6639999999999999E-7</c:v>
                </c:pt>
                <c:pt idx="861">
                  <c:v>4.6639999999999999E-7</c:v>
                </c:pt>
                <c:pt idx="862">
                  <c:v>4.6639999999999999E-7</c:v>
                </c:pt>
                <c:pt idx="863">
                  <c:v>4.6639999999999999E-7</c:v>
                </c:pt>
                <c:pt idx="864">
                  <c:v>4.6639999999999999E-7</c:v>
                </c:pt>
                <c:pt idx="865">
                  <c:v>4.6639999999999999E-7</c:v>
                </c:pt>
                <c:pt idx="866">
                  <c:v>4.6639999999999999E-7</c:v>
                </c:pt>
                <c:pt idx="867">
                  <c:v>4.6639999999999999E-7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736-434E-8E25-772B5A6996F1}"/>
            </c:ext>
          </c:extLst>
        </c:ser>
        <c:ser>
          <c:idx val="6"/>
          <c:order val="5"/>
          <c:tx>
            <c:v>Gaussian beam 40fC@200kV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'Gaussian beam 40fC@200kV'!$F$3:$F$870</c:f>
              <c:numCache>
                <c:formatCode>0.00E+00</c:formatCode>
                <c:ptCount val="868"/>
                <c:pt idx="0">
                  <c:v>5.2509999999999996E-7</c:v>
                </c:pt>
                <c:pt idx="1">
                  <c:v>5.933E-7</c:v>
                </c:pt>
                <c:pt idx="2">
                  <c:v>6.6179999999999996E-7</c:v>
                </c:pt>
                <c:pt idx="3">
                  <c:v>7.4519999999999998E-7</c:v>
                </c:pt>
                <c:pt idx="4">
                  <c:v>8.2760000000000003E-7</c:v>
                </c:pt>
                <c:pt idx="5">
                  <c:v>9.1920000000000003E-7</c:v>
                </c:pt>
                <c:pt idx="6">
                  <c:v>1.0240000000000001E-6</c:v>
                </c:pt>
                <c:pt idx="7">
                  <c:v>1.141E-6</c:v>
                </c:pt>
                <c:pt idx="8">
                  <c:v>1.268E-6</c:v>
                </c:pt>
                <c:pt idx="9">
                  <c:v>1.3990000000000001E-6</c:v>
                </c:pt>
                <c:pt idx="10">
                  <c:v>1.5460000000000001E-6</c:v>
                </c:pt>
                <c:pt idx="11">
                  <c:v>1.7290000000000001E-6</c:v>
                </c:pt>
                <c:pt idx="12">
                  <c:v>1.9190000000000002E-6</c:v>
                </c:pt>
                <c:pt idx="13">
                  <c:v>2.1239999999999999E-6</c:v>
                </c:pt>
                <c:pt idx="14">
                  <c:v>2.3489999999999999E-6</c:v>
                </c:pt>
                <c:pt idx="15">
                  <c:v>2.6010000000000002E-6</c:v>
                </c:pt>
                <c:pt idx="16">
                  <c:v>2.853E-6</c:v>
                </c:pt>
                <c:pt idx="17">
                  <c:v>3.1319999999999998E-6</c:v>
                </c:pt>
                <c:pt idx="18">
                  <c:v>3.4529999999999998E-6</c:v>
                </c:pt>
                <c:pt idx="19">
                  <c:v>3.8020000000000002E-6</c:v>
                </c:pt>
                <c:pt idx="20">
                  <c:v>4.1960000000000001E-6</c:v>
                </c:pt>
                <c:pt idx="21">
                  <c:v>4.6240000000000001E-6</c:v>
                </c:pt>
                <c:pt idx="22">
                  <c:v>5.0969999999999996E-6</c:v>
                </c:pt>
                <c:pt idx="23">
                  <c:v>5.5990000000000001E-6</c:v>
                </c:pt>
                <c:pt idx="24">
                  <c:v>6.1630000000000001E-6</c:v>
                </c:pt>
                <c:pt idx="25">
                  <c:v>6.8009999999999998E-6</c:v>
                </c:pt>
                <c:pt idx="26">
                  <c:v>7.4610000000000002E-6</c:v>
                </c:pt>
                <c:pt idx="27">
                  <c:v>8.2199999999999992E-6</c:v>
                </c:pt>
                <c:pt idx="28">
                  <c:v>9.0589999999999992E-6</c:v>
                </c:pt>
                <c:pt idx="29">
                  <c:v>9.9850000000000001E-6</c:v>
                </c:pt>
                <c:pt idx="30">
                  <c:v>1.098E-5</c:v>
                </c:pt>
                <c:pt idx="31">
                  <c:v>1.206E-5</c:v>
                </c:pt>
                <c:pt idx="32">
                  <c:v>1.33E-5</c:v>
                </c:pt>
                <c:pt idx="33">
                  <c:v>1.464E-5</c:v>
                </c:pt>
                <c:pt idx="34">
                  <c:v>1.6079999999999999E-5</c:v>
                </c:pt>
                <c:pt idx="35">
                  <c:v>1.7710000000000002E-5</c:v>
                </c:pt>
                <c:pt idx="36">
                  <c:v>1.95E-5</c:v>
                </c:pt>
                <c:pt idx="37">
                  <c:v>2.1420000000000002E-5</c:v>
                </c:pt>
                <c:pt idx="38">
                  <c:v>2.3540000000000002E-5</c:v>
                </c:pt>
                <c:pt idx="39">
                  <c:v>2.5870000000000001E-5</c:v>
                </c:pt>
                <c:pt idx="40">
                  <c:v>2.8439999999999999E-5</c:v>
                </c:pt>
                <c:pt idx="41">
                  <c:v>3.1449999999999999E-5</c:v>
                </c:pt>
                <c:pt idx="42">
                  <c:v>3.4650000000000002E-5</c:v>
                </c:pt>
                <c:pt idx="43">
                  <c:v>3.8090000000000003E-5</c:v>
                </c:pt>
                <c:pt idx="44">
                  <c:v>4.1869999999999997E-5</c:v>
                </c:pt>
                <c:pt idx="45">
                  <c:v>4.6029999999999998E-5</c:v>
                </c:pt>
                <c:pt idx="46">
                  <c:v>5.0710000000000001E-5</c:v>
                </c:pt>
                <c:pt idx="47">
                  <c:v>5.575E-5</c:v>
                </c:pt>
                <c:pt idx="48">
                  <c:v>6.143E-5</c:v>
                </c:pt>
                <c:pt idx="49">
                  <c:v>6.7539999999999994E-5</c:v>
                </c:pt>
                <c:pt idx="50">
                  <c:v>7.4270000000000006E-5</c:v>
                </c:pt>
                <c:pt idx="51">
                  <c:v>8.1660000000000001E-5</c:v>
                </c:pt>
                <c:pt idx="52">
                  <c:v>8.9790000000000006E-5</c:v>
                </c:pt>
                <c:pt idx="53">
                  <c:v>9.8740000000000007E-5</c:v>
                </c:pt>
                <c:pt idx="54">
                  <c:v>1.086E-4</c:v>
                </c:pt>
                <c:pt idx="55">
                  <c:v>1.194E-4</c:v>
                </c:pt>
                <c:pt idx="56">
                  <c:v>1.3129999999999999E-4</c:v>
                </c:pt>
                <c:pt idx="57">
                  <c:v>1.4440000000000001E-4</c:v>
                </c:pt>
                <c:pt idx="58">
                  <c:v>1.5880000000000001E-4</c:v>
                </c:pt>
                <c:pt idx="59">
                  <c:v>1.7459999999999999E-4</c:v>
                </c:pt>
                <c:pt idx="60">
                  <c:v>1.92E-4</c:v>
                </c:pt>
                <c:pt idx="61">
                  <c:v>2.1110000000000001E-4</c:v>
                </c:pt>
                <c:pt idx="62">
                  <c:v>2.3220000000000001E-4</c:v>
                </c:pt>
                <c:pt idx="63">
                  <c:v>2.5530000000000003E-4</c:v>
                </c:pt>
                <c:pt idx="64">
                  <c:v>2.8079999999999999E-4</c:v>
                </c:pt>
                <c:pt idx="65">
                  <c:v>3.0880000000000002E-4</c:v>
                </c:pt>
                <c:pt idx="66">
                  <c:v>3.3960000000000001E-4</c:v>
                </c:pt>
                <c:pt idx="67">
                  <c:v>3.7340000000000002E-4</c:v>
                </c:pt>
                <c:pt idx="68">
                  <c:v>4.105E-4</c:v>
                </c:pt>
                <c:pt idx="69">
                  <c:v>4.5120000000000002E-4</c:v>
                </c:pt>
                <c:pt idx="70">
                  <c:v>4.9589999999999996E-4</c:v>
                </c:pt>
                <c:pt idx="71">
                  <c:v>5.4469999999999996E-4</c:v>
                </c:pt>
                <c:pt idx="72">
                  <c:v>5.9800000000000001E-4</c:v>
                </c:pt>
                <c:pt idx="73">
                  <c:v>6.5620000000000001E-4</c:v>
                </c:pt>
                <c:pt idx="74">
                  <c:v>7.1940000000000003E-4</c:v>
                </c:pt>
                <c:pt idx="75">
                  <c:v>7.8799999999999996E-4</c:v>
                </c:pt>
                <c:pt idx="76">
                  <c:v>8.6240000000000004E-4</c:v>
                </c:pt>
                <c:pt idx="77">
                  <c:v>9.4260000000000004E-4</c:v>
                </c:pt>
                <c:pt idx="78">
                  <c:v>1.029E-3</c:v>
                </c:pt>
                <c:pt idx="79">
                  <c:v>1.122E-3</c:v>
                </c:pt>
                <c:pt idx="80">
                  <c:v>1.222E-3</c:v>
                </c:pt>
                <c:pt idx="81">
                  <c:v>1.328E-3</c:v>
                </c:pt>
                <c:pt idx="82">
                  <c:v>1.4419999999999999E-3</c:v>
                </c:pt>
                <c:pt idx="83">
                  <c:v>1.5629999999999999E-3</c:v>
                </c:pt>
                <c:pt idx="84">
                  <c:v>1.691E-3</c:v>
                </c:pt>
                <c:pt idx="85">
                  <c:v>1.8270000000000001E-3</c:v>
                </c:pt>
                <c:pt idx="86">
                  <c:v>1.9710000000000001E-3</c:v>
                </c:pt>
                <c:pt idx="87">
                  <c:v>2.1229999999999999E-3</c:v>
                </c:pt>
                <c:pt idx="88">
                  <c:v>2.2829999999999999E-3</c:v>
                </c:pt>
                <c:pt idx="89">
                  <c:v>2.4520000000000002E-3</c:v>
                </c:pt>
                <c:pt idx="90">
                  <c:v>2.6289999999999998E-3</c:v>
                </c:pt>
                <c:pt idx="91">
                  <c:v>2.8140000000000001E-3</c:v>
                </c:pt>
                <c:pt idx="92">
                  <c:v>3.0149999999999999E-3</c:v>
                </c:pt>
                <c:pt idx="93">
                  <c:v>3.2179999999999999E-3</c:v>
                </c:pt>
                <c:pt idx="94">
                  <c:v>3.431E-3</c:v>
                </c:pt>
                <c:pt idx="95">
                  <c:v>3.653E-3</c:v>
                </c:pt>
                <c:pt idx="96">
                  <c:v>3.8839999999999999E-3</c:v>
                </c:pt>
                <c:pt idx="97">
                  <c:v>4.1250000000000002E-3</c:v>
                </c:pt>
                <c:pt idx="98">
                  <c:v>4.3750000000000004E-3</c:v>
                </c:pt>
                <c:pt idx="99">
                  <c:v>4.6350000000000002E-3</c:v>
                </c:pt>
                <c:pt idx="100">
                  <c:v>4.9040000000000004E-3</c:v>
                </c:pt>
                <c:pt idx="101">
                  <c:v>5.1840000000000002E-3</c:v>
                </c:pt>
                <c:pt idx="102">
                  <c:v>5.4739999999999997E-3</c:v>
                </c:pt>
                <c:pt idx="103">
                  <c:v>5.7739999999999996E-3</c:v>
                </c:pt>
                <c:pt idx="104">
                  <c:v>6.084E-3</c:v>
                </c:pt>
                <c:pt idx="105">
                  <c:v>6.4050000000000001E-3</c:v>
                </c:pt>
                <c:pt idx="106">
                  <c:v>6.7359999999999998E-3</c:v>
                </c:pt>
                <c:pt idx="107">
                  <c:v>7.0780000000000001E-3</c:v>
                </c:pt>
                <c:pt idx="108">
                  <c:v>7.4310000000000001E-3</c:v>
                </c:pt>
                <c:pt idx="109">
                  <c:v>7.7949999999999998E-3</c:v>
                </c:pt>
                <c:pt idx="110">
                  <c:v>8.1700000000000002E-3</c:v>
                </c:pt>
                <c:pt idx="111">
                  <c:v>8.5570000000000004E-3</c:v>
                </c:pt>
                <c:pt idx="112">
                  <c:v>8.9540000000000002E-3</c:v>
                </c:pt>
                <c:pt idx="113">
                  <c:v>9.3629999999999998E-3</c:v>
                </c:pt>
                <c:pt idx="114">
                  <c:v>9.783E-3</c:v>
                </c:pt>
                <c:pt idx="115">
                  <c:v>1.021E-2</c:v>
                </c:pt>
                <c:pt idx="116">
                  <c:v>1.0659999999999999E-2</c:v>
                </c:pt>
                <c:pt idx="117">
                  <c:v>1.111E-2</c:v>
                </c:pt>
                <c:pt idx="118">
                  <c:v>1.158E-2</c:v>
                </c:pt>
                <c:pt idx="119">
                  <c:v>1.206E-2</c:v>
                </c:pt>
                <c:pt idx="120">
                  <c:v>1.255E-2</c:v>
                </c:pt>
                <c:pt idx="121">
                  <c:v>1.3050000000000001E-2</c:v>
                </c:pt>
                <c:pt idx="122">
                  <c:v>1.357E-2</c:v>
                </c:pt>
                <c:pt idx="123">
                  <c:v>1.409E-2</c:v>
                </c:pt>
                <c:pt idx="124">
                  <c:v>1.4630000000000001E-2</c:v>
                </c:pt>
                <c:pt idx="125">
                  <c:v>1.5180000000000001E-2</c:v>
                </c:pt>
                <c:pt idx="126">
                  <c:v>1.5740000000000001E-2</c:v>
                </c:pt>
                <c:pt idx="127">
                  <c:v>1.6320000000000001E-2</c:v>
                </c:pt>
                <c:pt idx="128">
                  <c:v>1.6899999999999998E-2</c:v>
                </c:pt>
                <c:pt idx="129">
                  <c:v>1.7500000000000002E-2</c:v>
                </c:pt>
                <c:pt idx="130">
                  <c:v>1.8110000000000001E-2</c:v>
                </c:pt>
                <c:pt idx="131">
                  <c:v>1.873E-2</c:v>
                </c:pt>
                <c:pt idx="132">
                  <c:v>1.9359999999999999E-2</c:v>
                </c:pt>
                <c:pt idx="133">
                  <c:v>2.001E-2</c:v>
                </c:pt>
                <c:pt idx="134">
                  <c:v>2.0660000000000001E-2</c:v>
                </c:pt>
                <c:pt idx="135">
                  <c:v>2.1329999999999998E-2</c:v>
                </c:pt>
                <c:pt idx="136">
                  <c:v>2.2009999999999998E-2</c:v>
                </c:pt>
                <c:pt idx="137">
                  <c:v>2.2700000000000001E-2</c:v>
                </c:pt>
                <c:pt idx="138">
                  <c:v>2.3400000000000001E-2</c:v>
                </c:pt>
                <c:pt idx="139">
                  <c:v>2.4109999999999999E-2</c:v>
                </c:pt>
                <c:pt idx="140">
                  <c:v>2.4830000000000001E-2</c:v>
                </c:pt>
                <c:pt idx="141">
                  <c:v>2.5559999999999999E-2</c:v>
                </c:pt>
                <c:pt idx="142">
                  <c:v>2.631E-2</c:v>
                </c:pt>
                <c:pt idx="143">
                  <c:v>2.7060000000000001E-2</c:v>
                </c:pt>
                <c:pt idx="144">
                  <c:v>2.7830000000000001E-2</c:v>
                </c:pt>
                <c:pt idx="145">
                  <c:v>2.86E-2</c:v>
                </c:pt>
                <c:pt idx="146">
                  <c:v>2.938E-2</c:v>
                </c:pt>
                <c:pt idx="147">
                  <c:v>3.0179999999999998E-2</c:v>
                </c:pt>
                <c:pt idx="148">
                  <c:v>3.0980000000000001E-2</c:v>
                </c:pt>
                <c:pt idx="149">
                  <c:v>3.1789999999999999E-2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3.5999999999999997E-2</c:v>
                </c:pt>
                <c:pt idx="155">
                  <c:v>3.6859999999999997E-2</c:v>
                </c:pt>
                <c:pt idx="156">
                  <c:v>3.7740000000000003E-2</c:v>
                </c:pt>
                <c:pt idx="157">
                  <c:v>3.8620000000000002E-2</c:v>
                </c:pt>
                <c:pt idx="158">
                  <c:v>3.9510000000000003E-2</c:v>
                </c:pt>
                <c:pt idx="159">
                  <c:v>4.0410000000000001E-2</c:v>
                </c:pt>
                <c:pt idx="160">
                  <c:v>4.1309999999999999E-2</c:v>
                </c:pt>
                <c:pt idx="161">
                  <c:v>4.2229999999999997E-2</c:v>
                </c:pt>
                <c:pt idx="162">
                  <c:v>4.3150000000000001E-2</c:v>
                </c:pt>
                <c:pt idx="163">
                  <c:v>4.4080000000000001E-2</c:v>
                </c:pt>
                <c:pt idx="164">
                  <c:v>4.5010000000000001E-2</c:v>
                </c:pt>
                <c:pt idx="165">
                  <c:v>4.5949999999999998E-2</c:v>
                </c:pt>
                <c:pt idx="166">
                  <c:v>4.6899999999999997E-2</c:v>
                </c:pt>
                <c:pt idx="167">
                  <c:v>4.786E-2</c:v>
                </c:pt>
                <c:pt idx="168">
                  <c:v>4.8820000000000002E-2</c:v>
                </c:pt>
                <c:pt idx="169">
                  <c:v>4.9790000000000001E-2</c:v>
                </c:pt>
                <c:pt idx="170">
                  <c:v>5.076E-2</c:v>
                </c:pt>
                <c:pt idx="171">
                  <c:v>5.1740000000000001E-2</c:v>
                </c:pt>
                <c:pt idx="172">
                  <c:v>5.2729999999999999E-2</c:v>
                </c:pt>
                <c:pt idx="173">
                  <c:v>5.3719999999999997E-2</c:v>
                </c:pt>
                <c:pt idx="174">
                  <c:v>5.4719999999999998E-2</c:v>
                </c:pt>
                <c:pt idx="175">
                  <c:v>5.5719999999999999E-2</c:v>
                </c:pt>
                <c:pt idx="176">
                  <c:v>5.6730000000000003E-2</c:v>
                </c:pt>
                <c:pt idx="177">
                  <c:v>5.7750000000000003E-2</c:v>
                </c:pt>
                <c:pt idx="178">
                  <c:v>5.8770000000000003E-2</c:v>
                </c:pt>
                <c:pt idx="179">
                  <c:v>5.9790000000000003E-2</c:v>
                </c:pt>
                <c:pt idx="180">
                  <c:v>6.0819999999999999E-2</c:v>
                </c:pt>
                <c:pt idx="181">
                  <c:v>6.1859999999999998E-2</c:v>
                </c:pt>
                <c:pt idx="182">
                  <c:v>6.2899999999999998E-2</c:v>
                </c:pt>
                <c:pt idx="183">
                  <c:v>6.3950000000000007E-2</c:v>
                </c:pt>
                <c:pt idx="184">
                  <c:v>6.5000000000000002E-2</c:v>
                </c:pt>
                <c:pt idx="185">
                  <c:v>6.6049999999999998E-2</c:v>
                </c:pt>
                <c:pt idx="186">
                  <c:v>6.7110000000000003E-2</c:v>
                </c:pt>
                <c:pt idx="187">
                  <c:v>6.8169999999999994E-2</c:v>
                </c:pt>
                <c:pt idx="188">
                  <c:v>6.9239999999999996E-2</c:v>
                </c:pt>
                <c:pt idx="189">
                  <c:v>7.0309999999999997E-2</c:v>
                </c:pt>
                <c:pt idx="190">
                  <c:v>7.1389999999999995E-2</c:v>
                </c:pt>
                <c:pt idx="191">
                  <c:v>7.2470000000000007E-2</c:v>
                </c:pt>
                <c:pt idx="192">
                  <c:v>7.356E-2</c:v>
                </c:pt>
                <c:pt idx="193">
                  <c:v>7.4639999999999998E-2</c:v>
                </c:pt>
                <c:pt idx="194">
                  <c:v>7.5740000000000002E-2</c:v>
                </c:pt>
                <c:pt idx="195">
                  <c:v>7.6829999999999996E-2</c:v>
                </c:pt>
                <c:pt idx="196">
                  <c:v>7.7929999999999999E-2</c:v>
                </c:pt>
                <c:pt idx="197">
                  <c:v>7.9030000000000003E-2</c:v>
                </c:pt>
                <c:pt idx="198">
                  <c:v>8.0140000000000003E-2</c:v>
                </c:pt>
                <c:pt idx="199">
                  <c:v>8.1250000000000003E-2</c:v>
                </c:pt>
                <c:pt idx="200">
                  <c:v>8.2360000000000003E-2</c:v>
                </c:pt>
                <c:pt idx="201">
                  <c:v>8.3470000000000003E-2</c:v>
                </c:pt>
                <c:pt idx="202">
                  <c:v>8.4589999999999999E-2</c:v>
                </c:pt>
                <c:pt idx="203">
                  <c:v>8.5709999999999995E-2</c:v>
                </c:pt>
                <c:pt idx="204">
                  <c:v>8.6830000000000004E-2</c:v>
                </c:pt>
                <c:pt idx="205">
                  <c:v>8.795E-2</c:v>
                </c:pt>
                <c:pt idx="206">
                  <c:v>8.9069999999999996E-2</c:v>
                </c:pt>
                <c:pt idx="207">
                  <c:v>9.0200000000000002E-2</c:v>
                </c:pt>
                <c:pt idx="208">
                  <c:v>9.1329999999999995E-2</c:v>
                </c:pt>
                <c:pt idx="209">
                  <c:v>9.2460000000000001E-2</c:v>
                </c:pt>
                <c:pt idx="210">
                  <c:v>9.3590000000000007E-2</c:v>
                </c:pt>
                <c:pt idx="211">
                  <c:v>9.4719999999999999E-2</c:v>
                </c:pt>
                <c:pt idx="212">
                  <c:v>9.5860000000000001E-2</c:v>
                </c:pt>
                <c:pt idx="213">
                  <c:v>9.6990000000000007E-2</c:v>
                </c:pt>
                <c:pt idx="214">
                  <c:v>9.8129999999999995E-2</c:v>
                </c:pt>
                <c:pt idx="215">
                  <c:v>9.9260000000000001E-2</c:v>
                </c:pt>
                <c:pt idx="216">
                  <c:v>0.1004</c:v>
                </c:pt>
                <c:pt idx="217">
                  <c:v>0.10150000000000001</c:v>
                </c:pt>
                <c:pt idx="218">
                  <c:v>0.1027</c:v>
                </c:pt>
                <c:pt idx="219">
                  <c:v>0.1038</c:v>
                </c:pt>
                <c:pt idx="220">
                  <c:v>0.105</c:v>
                </c:pt>
                <c:pt idx="221">
                  <c:v>0.1061</c:v>
                </c:pt>
                <c:pt idx="222">
                  <c:v>0.1072</c:v>
                </c:pt>
                <c:pt idx="223">
                  <c:v>0.1084</c:v>
                </c:pt>
                <c:pt idx="224">
                  <c:v>0.1095</c:v>
                </c:pt>
                <c:pt idx="225">
                  <c:v>0.11070000000000001</c:v>
                </c:pt>
                <c:pt idx="226">
                  <c:v>0.1118</c:v>
                </c:pt>
                <c:pt idx="227">
                  <c:v>0.113</c:v>
                </c:pt>
                <c:pt idx="228">
                  <c:v>0.11409999999999999</c:v>
                </c:pt>
                <c:pt idx="229">
                  <c:v>0.1152</c:v>
                </c:pt>
                <c:pt idx="230">
                  <c:v>0.1164</c:v>
                </c:pt>
                <c:pt idx="231">
                  <c:v>0.11749999999999999</c:v>
                </c:pt>
                <c:pt idx="232">
                  <c:v>0.1187</c:v>
                </c:pt>
                <c:pt idx="233">
                  <c:v>0.1198</c:v>
                </c:pt>
                <c:pt idx="234">
                  <c:v>0.121</c:v>
                </c:pt>
                <c:pt idx="235">
                  <c:v>0.1221</c:v>
                </c:pt>
                <c:pt idx="236">
                  <c:v>0.12330000000000001</c:v>
                </c:pt>
                <c:pt idx="237">
                  <c:v>0.1244</c:v>
                </c:pt>
                <c:pt idx="238">
                  <c:v>0.1255</c:v>
                </c:pt>
                <c:pt idx="239">
                  <c:v>0.12670000000000001</c:v>
                </c:pt>
                <c:pt idx="240">
                  <c:v>0.1278</c:v>
                </c:pt>
                <c:pt idx="241">
                  <c:v>0.129</c:v>
                </c:pt>
                <c:pt idx="242">
                  <c:v>0.13009999999999999</c:v>
                </c:pt>
                <c:pt idx="243">
                  <c:v>0.1313</c:v>
                </c:pt>
                <c:pt idx="244">
                  <c:v>0.13239999999999999</c:v>
                </c:pt>
                <c:pt idx="245">
                  <c:v>0.1336</c:v>
                </c:pt>
                <c:pt idx="246">
                  <c:v>0.13469999999999999</c:v>
                </c:pt>
                <c:pt idx="247">
                  <c:v>0.13589999999999999</c:v>
                </c:pt>
                <c:pt idx="248">
                  <c:v>0.13700000000000001</c:v>
                </c:pt>
                <c:pt idx="249">
                  <c:v>0.1381</c:v>
                </c:pt>
                <c:pt idx="250">
                  <c:v>0.13930000000000001</c:v>
                </c:pt>
                <c:pt idx="251">
                  <c:v>0.1404</c:v>
                </c:pt>
                <c:pt idx="252">
                  <c:v>0.1416</c:v>
                </c:pt>
                <c:pt idx="253">
                  <c:v>0.14269999999999999</c:v>
                </c:pt>
                <c:pt idx="254">
                  <c:v>0.1439</c:v>
                </c:pt>
                <c:pt idx="255">
                  <c:v>0.14499999999999999</c:v>
                </c:pt>
                <c:pt idx="256">
                  <c:v>0.1462</c:v>
                </c:pt>
                <c:pt idx="257">
                  <c:v>0.14729999999999999</c:v>
                </c:pt>
                <c:pt idx="258">
                  <c:v>0.14849999999999999</c:v>
                </c:pt>
                <c:pt idx="259">
                  <c:v>0.14960000000000001</c:v>
                </c:pt>
                <c:pt idx="260">
                  <c:v>0.15079999999999999</c:v>
                </c:pt>
                <c:pt idx="261">
                  <c:v>0.15190000000000001</c:v>
                </c:pt>
                <c:pt idx="262">
                  <c:v>0.153</c:v>
                </c:pt>
                <c:pt idx="263">
                  <c:v>0.1542</c:v>
                </c:pt>
                <c:pt idx="264">
                  <c:v>0.15529999999999999</c:v>
                </c:pt>
                <c:pt idx="265">
                  <c:v>0.1565</c:v>
                </c:pt>
                <c:pt idx="266">
                  <c:v>0.15759999999999999</c:v>
                </c:pt>
                <c:pt idx="267">
                  <c:v>0.1588</c:v>
                </c:pt>
                <c:pt idx="268">
                  <c:v>0.15989999999999999</c:v>
                </c:pt>
                <c:pt idx="269">
                  <c:v>0.16109999999999999</c:v>
                </c:pt>
                <c:pt idx="270">
                  <c:v>0.16220000000000001</c:v>
                </c:pt>
                <c:pt idx="271">
                  <c:v>0.16339999999999999</c:v>
                </c:pt>
                <c:pt idx="272">
                  <c:v>0.16450000000000001</c:v>
                </c:pt>
                <c:pt idx="273">
                  <c:v>0.16569999999999999</c:v>
                </c:pt>
                <c:pt idx="274">
                  <c:v>0.1668</c:v>
                </c:pt>
                <c:pt idx="275">
                  <c:v>0.16789999999999999</c:v>
                </c:pt>
                <c:pt idx="276">
                  <c:v>0.1691</c:v>
                </c:pt>
                <c:pt idx="277">
                  <c:v>0.17019999999999999</c:v>
                </c:pt>
                <c:pt idx="278">
                  <c:v>0.1714</c:v>
                </c:pt>
                <c:pt idx="279">
                  <c:v>0.17249999999999999</c:v>
                </c:pt>
                <c:pt idx="280">
                  <c:v>0.17369999999999999</c:v>
                </c:pt>
                <c:pt idx="281">
                  <c:v>0.17480000000000001</c:v>
                </c:pt>
                <c:pt idx="282">
                  <c:v>0.17599999999999999</c:v>
                </c:pt>
                <c:pt idx="283">
                  <c:v>0.17710000000000001</c:v>
                </c:pt>
                <c:pt idx="284">
                  <c:v>0.17829999999999999</c:v>
                </c:pt>
                <c:pt idx="285">
                  <c:v>0.1794</c:v>
                </c:pt>
                <c:pt idx="286">
                  <c:v>0.18060000000000001</c:v>
                </c:pt>
                <c:pt idx="287">
                  <c:v>0.1817</c:v>
                </c:pt>
                <c:pt idx="288">
                  <c:v>0.18279999999999999</c:v>
                </c:pt>
                <c:pt idx="289">
                  <c:v>0.184</c:v>
                </c:pt>
                <c:pt idx="290">
                  <c:v>0.18509999999999999</c:v>
                </c:pt>
                <c:pt idx="291">
                  <c:v>0.18629999999999999</c:v>
                </c:pt>
                <c:pt idx="292">
                  <c:v>0.18740000000000001</c:v>
                </c:pt>
                <c:pt idx="293">
                  <c:v>0.18859999999999999</c:v>
                </c:pt>
                <c:pt idx="294">
                  <c:v>0.18970000000000001</c:v>
                </c:pt>
                <c:pt idx="295">
                  <c:v>0.19089999999999999</c:v>
                </c:pt>
                <c:pt idx="296">
                  <c:v>0.192</c:v>
                </c:pt>
                <c:pt idx="297">
                  <c:v>0.19320000000000001</c:v>
                </c:pt>
                <c:pt idx="298">
                  <c:v>0.1943</c:v>
                </c:pt>
                <c:pt idx="299">
                  <c:v>0.19550000000000001</c:v>
                </c:pt>
                <c:pt idx="300">
                  <c:v>0.1966</c:v>
                </c:pt>
                <c:pt idx="301">
                  <c:v>0.19769999999999999</c:v>
                </c:pt>
                <c:pt idx="302">
                  <c:v>0.19889999999999999</c:v>
                </c:pt>
                <c:pt idx="303">
                  <c:v>0.2</c:v>
                </c:pt>
                <c:pt idx="304">
                  <c:v>0.20119999999999999</c:v>
                </c:pt>
                <c:pt idx="305">
                  <c:v>0.20230000000000001</c:v>
                </c:pt>
                <c:pt idx="306">
                  <c:v>0.20349999999999999</c:v>
                </c:pt>
                <c:pt idx="307">
                  <c:v>0.2046</c:v>
                </c:pt>
                <c:pt idx="308">
                  <c:v>0.20580000000000001</c:v>
                </c:pt>
                <c:pt idx="309">
                  <c:v>0.2069</c:v>
                </c:pt>
                <c:pt idx="310">
                  <c:v>0.20810000000000001</c:v>
                </c:pt>
                <c:pt idx="311">
                  <c:v>0.2092</c:v>
                </c:pt>
                <c:pt idx="312">
                  <c:v>0.2104</c:v>
                </c:pt>
                <c:pt idx="313">
                  <c:v>0.21149999999999999</c:v>
                </c:pt>
                <c:pt idx="314">
                  <c:v>0.21260000000000001</c:v>
                </c:pt>
                <c:pt idx="315">
                  <c:v>0.21379999999999999</c:v>
                </c:pt>
                <c:pt idx="316">
                  <c:v>0.21490000000000001</c:v>
                </c:pt>
                <c:pt idx="317">
                  <c:v>0.21609999999999999</c:v>
                </c:pt>
                <c:pt idx="318">
                  <c:v>0.2172</c:v>
                </c:pt>
                <c:pt idx="319">
                  <c:v>0.21840000000000001</c:v>
                </c:pt>
                <c:pt idx="320">
                  <c:v>0.2195</c:v>
                </c:pt>
                <c:pt idx="321">
                  <c:v>0.22070000000000001</c:v>
                </c:pt>
                <c:pt idx="322">
                  <c:v>0.2218</c:v>
                </c:pt>
                <c:pt idx="323">
                  <c:v>0.223</c:v>
                </c:pt>
                <c:pt idx="324">
                  <c:v>0.22409999999999999</c:v>
                </c:pt>
                <c:pt idx="325">
                  <c:v>0.2253</c:v>
                </c:pt>
                <c:pt idx="326">
                  <c:v>0.22639999999999999</c:v>
                </c:pt>
                <c:pt idx="327">
                  <c:v>0.22750000000000001</c:v>
                </c:pt>
                <c:pt idx="328">
                  <c:v>0.22869999999999999</c:v>
                </c:pt>
                <c:pt idx="329">
                  <c:v>0.2298</c:v>
                </c:pt>
                <c:pt idx="330">
                  <c:v>0.23100000000000001</c:v>
                </c:pt>
                <c:pt idx="331">
                  <c:v>0.2321</c:v>
                </c:pt>
                <c:pt idx="332">
                  <c:v>0.23330000000000001</c:v>
                </c:pt>
                <c:pt idx="333">
                  <c:v>0.2344</c:v>
                </c:pt>
                <c:pt idx="334">
                  <c:v>0.2356</c:v>
                </c:pt>
                <c:pt idx="335">
                  <c:v>0.23669999999999999</c:v>
                </c:pt>
                <c:pt idx="336">
                  <c:v>0.2379</c:v>
                </c:pt>
                <c:pt idx="337">
                  <c:v>0.23899999999999999</c:v>
                </c:pt>
                <c:pt idx="338">
                  <c:v>0.2402</c:v>
                </c:pt>
                <c:pt idx="339">
                  <c:v>0.24129999999999999</c:v>
                </c:pt>
                <c:pt idx="340">
                  <c:v>0.2424</c:v>
                </c:pt>
                <c:pt idx="341">
                  <c:v>0.24360000000000001</c:v>
                </c:pt>
                <c:pt idx="342">
                  <c:v>0.2447</c:v>
                </c:pt>
                <c:pt idx="343">
                  <c:v>0.24590000000000001</c:v>
                </c:pt>
                <c:pt idx="344">
                  <c:v>0.247</c:v>
                </c:pt>
                <c:pt idx="345">
                  <c:v>0.2482</c:v>
                </c:pt>
                <c:pt idx="346">
                  <c:v>0.24929999999999999</c:v>
                </c:pt>
                <c:pt idx="347">
                  <c:v>0.2505</c:v>
                </c:pt>
                <c:pt idx="348">
                  <c:v>0.25159999999999999</c:v>
                </c:pt>
                <c:pt idx="349">
                  <c:v>0.25280000000000002</c:v>
                </c:pt>
                <c:pt idx="350">
                  <c:v>0.25390000000000001</c:v>
                </c:pt>
                <c:pt idx="351">
                  <c:v>0.25509999999999999</c:v>
                </c:pt>
                <c:pt idx="352">
                  <c:v>0.25619999999999998</c:v>
                </c:pt>
                <c:pt idx="353">
                  <c:v>0.25729999999999997</c:v>
                </c:pt>
                <c:pt idx="354">
                  <c:v>0.25850000000000001</c:v>
                </c:pt>
                <c:pt idx="355">
                  <c:v>0.2596</c:v>
                </c:pt>
                <c:pt idx="356">
                  <c:v>0.26079999999999998</c:v>
                </c:pt>
                <c:pt idx="357">
                  <c:v>0.26190000000000002</c:v>
                </c:pt>
                <c:pt idx="358">
                  <c:v>0.2631</c:v>
                </c:pt>
                <c:pt idx="359">
                  <c:v>0.26419999999999999</c:v>
                </c:pt>
                <c:pt idx="360">
                  <c:v>0.26540000000000002</c:v>
                </c:pt>
                <c:pt idx="361">
                  <c:v>0.26650000000000001</c:v>
                </c:pt>
                <c:pt idx="362">
                  <c:v>0.26769999999999999</c:v>
                </c:pt>
                <c:pt idx="363">
                  <c:v>0.26879999999999998</c:v>
                </c:pt>
                <c:pt idx="364">
                  <c:v>0.27</c:v>
                </c:pt>
                <c:pt idx="365">
                  <c:v>0.27110000000000001</c:v>
                </c:pt>
                <c:pt idx="366">
                  <c:v>0.27229999999999999</c:v>
                </c:pt>
                <c:pt idx="367">
                  <c:v>0.27339999999999998</c:v>
                </c:pt>
                <c:pt idx="368">
                  <c:v>0.27450000000000002</c:v>
                </c:pt>
                <c:pt idx="369">
                  <c:v>0.2757</c:v>
                </c:pt>
                <c:pt idx="370">
                  <c:v>0.27679999999999999</c:v>
                </c:pt>
                <c:pt idx="371">
                  <c:v>0.27800000000000002</c:v>
                </c:pt>
                <c:pt idx="372">
                  <c:v>0.27910000000000001</c:v>
                </c:pt>
                <c:pt idx="373">
                  <c:v>0.28029999999999999</c:v>
                </c:pt>
                <c:pt idx="374">
                  <c:v>0.28139999999999998</c:v>
                </c:pt>
                <c:pt idx="375">
                  <c:v>0.28260000000000002</c:v>
                </c:pt>
                <c:pt idx="376">
                  <c:v>0.28370000000000001</c:v>
                </c:pt>
                <c:pt idx="377">
                  <c:v>0.28489999999999999</c:v>
                </c:pt>
                <c:pt idx="378">
                  <c:v>0.28599999999999998</c:v>
                </c:pt>
                <c:pt idx="379">
                  <c:v>0.28720000000000001</c:v>
                </c:pt>
                <c:pt idx="380">
                  <c:v>0.2883</c:v>
                </c:pt>
                <c:pt idx="381">
                  <c:v>0.28939999999999999</c:v>
                </c:pt>
                <c:pt idx="382">
                  <c:v>0.29060000000000002</c:v>
                </c:pt>
                <c:pt idx="383">
                  <c:v>0.29170000000000001</c:v>
                </c:pt>
                <c:pt idx="384">
                  <c:v>0.29289999999999999</c:v>
                </c:pt>
                <c:pt idx="385">
                  <c:v>0.29399999999999998</c:v>
                </c:pt>
                <c:pt idx="386">
                  <c:v>0.29520000000000002</c:v>
                </c:pt>
                <c:pt idx="387">
                  <c:v>0.29630000000000001</c:v>
                </c:pt>
                <c:pt idx="388">
                  <c:v>0.29749999999999999</c:v>
                </c:pt>
                <c:pt idx="389">
                  <c:v>0.29859999999999998</c:v>
                </c:pt>
                <c:pt idx="390">
                  <c:v>0.29980000000000001</c:v>
                </c:pt>
                <c:pt idx="391">
                  <c:v>0.3009</c:v>
                </c:pt>
                <c:pt idx="392">
                  <c:v>0.30209999999999998</c:v>
                </c:pt>
                <c:pt idx="393">
                  <c:v>0.30320000000000003</c:v>
                </c:pt>
                <c:pt idx="394">
                  <c:v>0.30430000000000001</c:v>
                </c:pt>
                <c:pt idx="395">
                  <c:v>0.30549999999999999</c:v>
                </c:pt>
                <c:pt idx="396">
                  <c:v>0.30659999999999998</c:v>
                </c:pt>
                <c:pt idx="397">
                  <c:v>0.30780000000000002</c:v>
                </c:pt>
                <c:pt idx="398">
                  <c:v>0.30890000000000001</c:v>
                </c:pt>
                <c:pt idx="399">
                  <c:v>0.31009999999999999</c:v>
                </c:pt>
                <c:pt idx="400">
                  <c:v>0.31119999999999998</c:v>
                </c:pt>
                <c:pt idx="401">
                  <c:v>0.31240000000000001</c:v>
                </c:pt>
                <c:pt idx="402">
                  <c:v>0.3135</c:v>
                </c:pt>
                <c:pt idx="403">
                  <c:v>0.31469999999999998</c:v>
                </c:pt>
                <c:pt idx="404">
                  <c:v>0.31580000000000003</c:v>
                </c:pt>
                <c:pt idx="405">
                  <c:v>0.317</c:v>
                </c:pt>
                <c:pt idx="406">
                  <c:v>0.31809999999999999</c:v>
                </c:pt>
                <c:pt idx="407">
                  <c:v>0.31919999999999998</c:v>
                </c:pt>
                <c:pt idx="408">
                  <c:v>0.32040000000000002</c:v>
                </c:pt>
                <c:pt idx="409">
                  <c:v>0.32150000000000001</c:v>
                </c:pt>
                <c:pt idx="410">
                  <c:v>0.32269999999999999</c:v>
                </c:pt>
                <c:pt idx="411">
                  <c:v>0.32379999999999998</c:v>
                </c:pt>
                <c:pt idx="412">
                  <c:v>0.32500000000000001</c:v>
                </c:pt>
                <c:pt idx="413">
                  <c:v>0.3261</c:v>
                </c:pt>
                <c:pt idx="414">
                  <c:v>0.32729999999999998</c:v>
                </c:pt>
                <c:pt idx="415">
                  <c:v>0.32840000000000003</c:v>
                </c:pt>
                <c:pt idx="416">
                  <c:v>0.3296</c:v>
                </c:pt>
                <c:pt idx="417">
                  <c:v>0.33069999999999999</c:v>
                </c:pt>
                <c:pt idx="418">
                  <c:v>0.33189999999999997</c:v>
                </c:pt>
                <c:pt idx="419">
                  <c:v>0.33300000000000002</c:v>
                </c:pt>
                <c:pt idx="420">
                  <c:v>0.33410000000000001</c:v>
                </c:pt>
                <c:pt idx="421">
                  <c:v>0.33529999999999999</c:v>
                </c:pt>
                <c:pt idx="422">
                  <c:v>0.33639999999999998</c:v>
                </c:pt>
                <c:pt idx="423">
                  <c:v>0.33760000000000001</c:v>
                </c:pt>
                <c:pt idx="424">
                  <c:v>0.3387</c:v>
                </c:pt>
                <c:pt idx="425">
                  <c:v>0.33989999999999998</c:v>
                </c:pt>
                <c:pt idx="426">
                  <c:v>0.34100000000000003</c:v>
                </c:pt>
                <c:pt idx="427">
                  <c:v>0.3422</c:v>
                </c:pt>
                <c:pt idx="428">
                  <c:v>0.34329999999999999</c:v>
                </c:pt>
                <c:pt idx="429">
                  <c:v>0.34449999999999997</c:v>
                </c:pt>
                <c:pt idx="430">
                  <c:v>0.34560000000000002</c:v>
                </c:pt>
                <c:pt idx="431">
                  <c:v>0.3468</c:v>
                </c:pt>
                <c:pt idx="432">
                  <c:v>0.34789999999999999</c:v>
                </c:pt>
                <c:pt idx="433">
                  <c:v>0.34899999999999998</c:v>
                </c:pt>
                <c:pt idx="434">
                  <c:v>0.35020000000000001</c:v>
                </c:pt>
                <c:pt idx="435">
                  <c:v>0.3513</c:v>
                </c:pt>
                <c:pt idx="436">
                  <c:v>0.35249999999999998</c:v>
                </c:pt>
                <c:pt idx="437">
                  <c:v>0.35360000000000003</c:v>
                </c:pt>
                <c:pt idx="438">
                  <c:v>0.3548</c:v>
                </c:pt>
                <c:pt idx="439">
                  <c:v>0.35589999999999999</c:v>
                </c:pt>
                <c:pt idx="440">
                  <c:v>0.35709999999999997</c:v>
                </c:pt>
                <c:pt idx="441">
                  <c:v>0.35820000000000002</c:v>
                </c:pt>
                <c:pt idx="442">
                  <c:v>0.3594</c:v>
                </c:pt>
                <c:pt idx="443">
                  <c:v>0.36049999999999999</c:v>
                </c:pt>
                <c:pt idx="444">
                  <c:v>0.36170000000000002</c:v>
                </c:pt>
                <c:pt idx="445">
                  <c:v>0.36280000000000001</c:v>
                </c:pt>
                <c:pt idx="446">
                  <c:v>0.3639</c:v>
                </c:pt>
                <c:pt idx="447">
                  <c:v>0.36509999999999998</c:v>
                </c:pt>
                <c:pt idx="448">
                  <c:v>0.36620000000000003</c:v>
                </c:pt>
                <c:pt idx="449">
                  <c:v>0.3674</c:v>
                </c:pt>
                <c:pt idx="450">
                  <c:v>0.36849999999999999</c:v>
                </c:pt>
                <c:pt idx="451">
                  <c:v>0.36969999999999997</c:v>
                </c:pt>
                <c:pt idx="452">
                  <c:v>0.37080000000000002</c:v>
                </c:pt>
                <c:pt idx="453">
                  <c:v>0.372</c:v>
                </c:pt>
                <c:pt idx="454">
                  <c:v>0.37309999999999999</c:v>
                </c:pt>
                <c:pt idx="455">
                  <c:v>0.37430000000000002</c:v>
                </c:pt>
                <c:pt idx="456">
                  <c:v>0.37540000000000001</c:v>
                </c:pt>
                <c:pt idx="457">
                  <c:v>0.37659999999999999</c:v>
                </c:pt>
                <c:pt idx="458">
                  <c:v>0.37769999999999998</c:v>
                </c:pt>
                <c:pt idx="459">
                  <c:v>0.37880000000000003</c:v>
                </c:pt>
                <c:pt idx="460">
                  <c:v>0.38</c:v>
                </c:pt>
                <c:pt idx="461">
                  <c:v>0.38109999999999999</c:v>
                </c:pt>
                <c:pt idx="462">
                  <c:v>0.38229999999999997</c:v>
                </c:pt>
                <c:pt idx="463">
                  <c:v>0.38340000000000002</c:v>
                </c:pt>
                <c:pt idx="464">
                  <c:v>0.3846</c:v>
                </c:pt>
                <c:pt idx="465">
                  <c:v>0.38569999999999999</c:v>
                </c:pt>
                <c:pt idx="466">
                  <c:v>0.38690000000000002</c:v>
                </c:pt>
                <c:pt idx="467">
                  <c:v>0.38800000000000001</c:v>
                </c:pt>
                <c:pt idx="468">
                  <c:v>0.38919999999999999</c:v>
                </c:pt>
                <c:pt idx="469">
                  <c:v>0.39029999999999998</c:v>
                </c:pt>
                <c:pt idx="470">
                  <c:v>0.39150000000000001</c:v>
                </c:pt>
                <c:pt idx="471">
                  <c:v>0.3926</c:v>
                </c:pt>
                <c:pt idx="472">
                  <c:v>0.39369999999999999</c:v>
                </c:pt>
                <c:pt idx="473">
                  <c:v>0.39489999999999997</c:v>
                </c:pt>
                <c:pt idx="474">
                  <c:v>0.39600000000000002</c:v>
                </c:pt>
                <c:pt idx="475">
                  <c:v>0.3972</c:v>
                </c:pt>
                <c:pt idx="476">
                  <c:v>0.39829999999999999</c:v>
                </c:pt>
                <c:pt idx="477">
                  <c:v>0.39950000000000002</c:v>
                </c:pt>
                <c:pt idx="478">
                  <c:v>0.40060000000000001</c:v>
                </c:pt>
                <c:pt idx="479">
                  <c:v>0.40179999999999999</c:v>
                </c:pt>
                <c:pt idx="480">
                  <c:v>0.40289999999999998</c:v>
                </c:pt>
                <c:pt idx="481">
                  <c:v>0.40410000000000001</c:v>
                </c:pt>
                <c:pt idx="482">
                  <c:v>0.4052</c:v>
                </c:pt>
                <c:pt idx="483">
                  <c:v>0.40639999999999998</c:v>
                </c:pt>
                <c:pt idx="484">
                  <c:v>0.40749999999999997</c:v>
                </c:pt>
                <c:pt idx="485">
                  <c:v>0.40870000000000001</c:v>
                </c:pt>
                <c:pt idx="486">
                  <c:v>0.4098</c:v>
                </c:pt>
                <c:pt idx="487">
                  <c:v>0.41089999999999999</c:v>
                </c:pt>
                <c:pt idx="488">
                  <c:v>0.41210000000000002</c:v>
                </c:pt>
                <c:pt idx="489">
                  <c:v>0.41320000000000001</c:v>
                </c:pt>
                <c:pt idx="490">
                  <c:v>0.41439999999999999</c:v>
                </c:pt>
                <c:pt idx="491">
                  <c:v>0.41549999999999998</c:v>
                </c:pt>
                <c:pt idx="492">
                  <c:v>0.41670000000000001</c:v>
                </c:pt>
                <c:pt idx="493">
                  <c:v>0.4178</c:v>
                </c:pt>
                <c:pt idx="494">
                  <c:v>0.41899999999999998</c:v>
                </c:pt>
                <c:pt idx="495">
                  <c:v>0.42009999999999997</c:v>
                </c:pt>
                <c:pt idx="496">
                  <c:v>0.42130000000000001</c:v>
                </c:pt>
                <c:pt idx="497">
                  <c:v>0.4224</c:v>
                </c:pt>
                <c:pt idx="498">
                  <c:v>0.42359999999999998</c:v>
                </c:pt>
                <c:pt idx="499">
                  <c:v>0.42470000000000002</c:v>
                </c:pt>
                <c:pt idx="500">
                  <c:v>0.42580000000000001</c:v>
                </c:pt>
                <c:pt idx="501">
                  <c:v>0.42699999999999999</c:v>
                </c:pt>
                <c:pt idx="502">
                  <c:v>0.42809999999999998</c:v>
                </c:pt>
                <c:pt idx="503">
                  <c:v>0.42930000000000001</c:v>
                </c:pt>
                <c:pt idx="504">
                  <c:v>0.4304</c:v>
                </c:pt>
                <c:pt idx="505">
                  <c:v>0.43159999999999998</c:v>
                </c:pt>
                <c:pt idx="506">
                  <c:v>0.43269999999999997</c:v>
                </c:pt>
                <c:pt idx="507">
                  <c:v>0.43390000000000001</c:v>
                </c:pt>
                <c:pt idx="508">
                  <c:v>0.435</c:v>
                </c:pt>
                <c:pt idx="509">
                  <c:v>0.43619999999999998</c:v>
                </c:pt>
                <c:pt idx="510">
                  <c:v>0.43730000000000002</c:v>
                </c:pt>
                <c:pt idx="511">
                  <c:v>0.4385</c:v>
                </c:pt>
                <c:pt idx="512">
                  <c:v>0.43959999999999999</c:v>
                </c:pt>
                <c:pt idx="513">
                  <c:v>0.44069999999999998</c:v>
                </c:pt>
                <c:pt idx="514">
                  <c:v>0.44190000000000002</c:v>
                </c:pt>
                <c:pt idx="515">
                  <c:v>0.443</c:v>
                </c:pt>
                <c:pt idx="516">
                  <c:v>0.44419999999999998</c:v>
                </c:pt>
                <c:pt idx="517">
                  <c:v>0.44529999999999997</c:v>
                </c:pt>
                <c:pt idx="518">
                  <c:v>0.44650000000000001</c:v>
                </c:pt>
                <c:pt idx="519">
                  <c:v>0.4476</c:v>
                </c:pt>
                <c:pt idx="520">
                  <c:v>0.44879999999999998</c:v>
                </c:pt>
                <c:pt idx="521">
                  <c:v>0.44990000000000002</c:v>
                </c:pt>
                <c:pt idx="522">
                  <c:v>0.4511</c:v>
                </c:pt>
                <c:pt idx="523">
                  <c:v>0.45219999999999999</c:v>
                </c:pt>
                <c:pt idx="524">
                  <c:v>0.45340000000000003</c:v>
                </c:pt>
                <c:pt idx="525">
                  <c:v>0.45450000000000002</c:v>
                </c:pt>
                <c:pt idx="526">
                  <c:v>0.4556</c:v>
                </c:pt>
                <c:pt idx="527">
                  <c:v>0.45679999999999998</c:v>
                </c:pt>
                <c:pt idx="528">
                  <c:v>0.45789999999999997</c:v>
                </c:pt>
                <c:pt idx="529">
                  <c:v>0.45910000000000001</c:v>
                </c:pt>
                <c:pt idx="530">
                  <c:v>0.4602</c:v>
                </c:pt>
                <c:pt idx="531">
                  <c:v>0.46139999999999998</c:v>
                </c:pt>
                <c:pt idx="532">
                  <c:v>0.46250000000000002</c:v>
                </c:pt>
                <c:pt idx="533">
                  <c:v>0.4637</c:v>
                </c:pt>
                <c:pt idx="534">
                  <c:v>0.46479999999999999</c:v>
                </c:pt>
                <c:pt idx="535">
                  <c:v>0.46600000000000003</c:v>
                </c:pt>
                <c:pt idx="536">
                  <c:v>0.46710000000000002</c:v>
                </c:pt>
                <c:pt idx="537">
                  <c:v>0.46829999999999999</c:v>
                </c:pt>
                <c:pt idx="538">
                  <c:v>0.46939999999999998</c:v>
                </c:pt>
                <c:pt idx="539">
                  <c:v>0.47049999999999997</c:v>
                </c:pt>
                <c:pt idx="540">
                  <c:v>0.47170000000000001</c:v>
                </c:pt>
                <c:pt idx="541">
                  <c:v>0.4728</c:v>
                </c:pt>
                <c:pt idx="542">
                  <c:v>0.47399999999999998</c:v>
                </c:pt>
                <c:pt idx="543">
                  <c:v>0.47510000000000002</c:v>
                </c:pt>
                <c:pt idx="544">
                  <c:v>0.4763</c:v>
                </c:pt>
                <c:pt idx="545">
                  <c:v>0.47739999999999999</c:v>
                </c:pt>
                <c:pt idx="546">
                  <c:v>0.47860000000000003</c:v>
                </c:pt>
                <c:pt idx="547">
                  <c:v>0.47970000000000002</c:v>
                </c:pt>
                <c:pt idx="548">
                  <c:v>0.48089999999999999</c:v>
                </c:pt>
                <c:pt idx="549">
                  <c:v>0.48199999999999998</c:v>
                </c:pt>
                <c:pt idx="550">
                  <c:v>0.48320000000000002</c:v>
                </c:pt>
                <c:pt idx="551">
                  <c:v>0.48430000000000001</c:v>
                </c:pt>
                <c:pt idx="552">
                  <c:v>0.4854</c:v>
                </c:pt>
                <c:pt idx="553">
                  <c:v>0.48659999999999998</c:v>
                </c:pt>
                <c:pt idx="554">
                  <c:v>0.48770000000000002</c:v>
                </c:pt>
                <c:pt idx="555">
                  <c:v>0.4889</c:v>
                </c:pt>
                <c:pt idx="556">
                  <c:v>0.49</c:v>
                </c:pt>
                <c:pt idx="557">
                  <c:v>0.49120000000000003</c:v>
                </c:pt>
                <c:pt idx="558">
                  <c:v>0.49230000000000002</c:v>
                </c:pt>
                <c:pt idx="559">
                  <c:v>0.49349999999999999</c:v>
                </c:pt>
                <c:pt idx="560">
                  <c:v>0.49459999999999998</c:v>
                </c:pt>
                <c:pt idx="561">
                  <c:v>0.49580000000000002</c:v>
                </c:pt>
                <c:pt idx="562">
                  <c:v>0.49690000000000001</c:v>
                </c:pt>
                <c:pt idx="563">
                  <c:v>0.49809999999999999</c:v>
                </c:pt>
                <c:pt idx="564">
                  <c:v>0.49919999999999998</c:v>
                </c:pt>
                <c:pt idx="565">
                  <c:v>0.50029999999999997</c:v>
                </c:pt>
                <c:pt idx="566">
                  <c:v>0.50149999999999995</c:v>
                </c:pt>
                <c:pt idx="567">
                  <c:v>0.50260000000000005</c:v>
                </c:pt>
                <c:pt idx="568">
                  <c:v>0.50380000000000003</c:v>
                </c:pt>
                <c:pt idx="569">
                  <c:v>0.50490000000000002</c:v>
                </c:pt>
                <c:pt idx="570">
                  <c:v>0.50609999999999999</c:v>
                </c:pt>
                <c:pt idx="571">
                  <c:v>0.50719999999999998</c:v>
                </c:pt>
                <c:pt idx="572">
                  <c:v>0.50839999999999996</c:v>
                </c:pt>
                <c:pt idx="573">
                  <c:v>0.50949999999999995</c:v>
                </c:pt>
                <c:pt idx="574">
                  <c:v>0.51070000000000004</c:v>
                </c:pt>
                <c:pt idx="575">
                  <c:v>0.51180000000000003</c:v>
                </c:pt>
                <c:pt idx="576">
                  <c:v>0.51300000000000001</c:v>
                </c:pt>
                <c:pt idx="577">
                  <c:v>0.5141</c:v>
                </c:pt>
                <c:pt idx="578">
                  <c:v>0.51519999999999999</c:v>
                </c:pt>
                <c:pt idx="579">
                  <c:v>0.51639999999999997</c:v>
                </c:pt>
                <c:pt idx="580">
                  <c:v>0.51749999999999996</c:v>
                </c:pt>
                <c:pt idx="581">
                  <c:v>0.51870000000000005</c:v>
                </c:pt>
                <c:pt idx="582">
                  <c:v>0.51980000000000004</c:v>
                </c:pt>
                <c:pt idx="583">
                  <c:v>0.52100000000000002</c:v>
                </c:pt>
                <c:pt idx="584">
                  <c:v>0.52210000000000001</c:v>
                </c:pt>
                <c:pt idx="585">
                  <c:v>0.52329999999999999</c:v>
                </c:pt>
                <c:pt idx="586">
                  <c:v>0.52439999999999998</c:v>
                </c:pt>
                <c:pt idx="587">
                  <c:v>0.52559999999999996</c:v>
                </c:pt>
                <c:pt idx="588">
                  <c:v>0.52669999999999995</c:v>
                </c:pt>
                <c:pt idx="589">
                  <c:v>0.52790000000000004</c:v>
                </c:pt>
                <c:pt idx="590">
                  <c:v>0.52900000000000003</c:v>
                </c:pt>
                <c:pt idx="591">
                  <c:v>0.5302</c:v>
                </c:pt>
                <c:pt idx="592">
                  <c:v>0.53129999999999999</c:v>
                </c:pt>
                <c:pt idx="593">
                  <c:v>0.53239999999999998</c:v>
                </c:pt>
                <c:pt idx="594">
                  <c:v>0.53359999999999996</c:v>
                </c:pt>
                <c:pt idx="595">
                  <c:v>0.53469999999999995</c:v>
                </c:pt>
                <c:pt idx="596">
                  <c:v>0.53590000000000004</c:v>
                </c:pt>
                <c:pt idx="597">
                  <c:v>0.53700000000000003</c:v>
                </c:pt>
                <c:pt idx="598">
                  <c:v>0.53820000000000001</c:v>
                </c:pt>
                <c:pt idx="599">
                  <c:v>0.5393</c:v>
                </c:pt>
                <c:pt idx="600">
                  <c:v>0.54049999999999998</c:v>
                </c:pt>
                <c:pt idx="601">
                  <c:v>0.54159999999999997</c:v>
                </c:pt>
                <c:pt idx="602">
                  <c:v>0.54279999999999995</c:v>
                </c:pt>
                <c:pt idx="603">
                  <c:v>0.54390000000000005</c:v>
                </c:pt>
                <c:pt idx="604">
                  <c:v>0.54510000000000003</c:v>
                </c:pt>
                <c:pt idx="605">
                  <c:v>0.54620000000000002</c:v>
                </c:pt>
                <c:pt idx="606">
                  <c:v>0.54730000000000001</c:v>
                </c:pt>
                <c:pt idx="607">
                  <c:v>0.54849999999999999</c:v>
                </c:pt>
                <c:pt idx="608">
                  <c:v>0.54959999999999998</c:v>
                </c:pt>
                <c:pt idx="609">
                  <c:v>0.55079999999999996</c:v>
                </c:pt>
                <c:pt idx="610">
                  <c:v>0.55189999999999995</c:v>
                </c:pt>
                <c:pt idx="611">
                  <c:v>0.55310000000000004</c:v>
                </c:pt>
                <c:pt idx="612">
                  <c:v>0.55420000000000003</c:v>
                </c:pt>
                <c:pt idx="613">
                  <c:v>0.5554</c:v>
                </c:pt>
                <c:pt idx="614">
                  <c:v>0.55649999999999999</c:v>
                </c:pt>
                <c:pt idx="615">
                  <c:v>0.55769999999999997</c:v>
                </c:pt>
                <c:pt idx="616">
                  <c:v>0.55879999999999996</c:v>
                </c:pt>
                <c:pt idx="617">
                  <c:v>0.56000000000000005</c:v>
                </c:pt>
                <c:pt idx="618">
                  <c:v>0.56110000000000004</c:v>
                </c:pt>
                <c:pt idx="619">
                  <c:v>0.56220000000000003</c:v>
                </c:pt>
                <c:pt idx="620">
                  <c:v>0.56340000000000001</c:v>
                </c:pt>
                <c:pt idx="621">
                  <c:v>0.5645</c:v>
                </c:pt>
                <c:pt idx="622">
                  <c:v>0.56569999999999998</c:v>
                </c:pt>
                <c:pt idx="623">
                  <c:v>0.56679999999999997</c:v>
                </c:pt>
                <c:pt idx="624">
                  <c:v>0.56799999999999995</c:v>
                </c:pt>
                <c:pt idx="625">
                  <c:v>0.56910000000000005</c:v>
                </c:pt>
                <c:pt idx="626">
                  <c:v>0.57030000000000003</c:v>
                </c:pt>
                <c:pt idx="627">
                  <c:v>0.57140000000000002</c:v>
                </c:pt>
                <c:pt idx="628">
                  <c:v>0.5726</c:v>
                </c:pt>
                <c:pt idx="629">
                  <c:v>0.57369999999999999</c:v>
                </c:pt>
                <c:pt idx="630">
                  <c:v>0.57489999999999997</c:v>
                </c:pt>
                <c:pt idx="631">
                  <c:v>0.57599999999999996</c:v>
                </c:pt>
                <c:pt idx="632">
                  <c:v>0.57709999999999995</c:v>
                </c:pt>
                <c:pt idx="633">
                  <c:v>0.57830000000000004</c:v>
                </c:pt>
                <c:pt idx="634">
                  <c:v>0.57940000000000003</c:v>
                </c:pt>
                <c:pt idx="635">
                  <c:v>0.5806</c:v>
                </c:pt>
                <c:pt idx="636">
                  <c:v>0.58169999999999999</c:v>
                </c:pt>
                <c:pt idx="637">
                  <c:v>0.58289999999999997</c:v>
                </c:pt>
                <c:pt idx="638">
                  <c:v>0.58399999999999996</c:v>
                </c:pt>
                <c:pt idx="639">
                  <c:v>0.58520000000000005</c:v>
                </c:pt>
                <c:pt idx="640">
                  <c:v>0.58630000000000004</c:v>
                </c:pt>
                <c:pt idx="641">
                  <c:v>0.58750000000000002</c:v>
                </c:pt>
                <c:pt idx="642">
                  <c:v>0.58860000000000001</c:v>
                </c:pt>
                <c:pt idx="643">
                  <c:v>0.58979999999999999</c:v>
                </c:pt>
                <c:pt idx="644">
                  <c:v>0.59089999999999998</c:v>
                </c:pt>
                <c:pt idx="645">
                  <c:v>0.59199999999999997</c:v>
                </c:pt>
                <c:pt idx="646">
                  <c:v>0.59319999999999995</c:v>
                </c:pt>
                <c:pt idx="647">
                  <c:v>0.59430000000000005</c:v>
                </c:pt>
                <c:pt idx="648">
                  <c:v>0.59550000000000003</c:v>
                </c:pt>
                <c:pt idx="649">
                  <c:v>0.59660000000000002</c:v>
                </c:pt>
                <c:pt idx="650">
                  <c:v>0.5978</c:v>
                </c:pt>
                <c:pt idx="651">
                  <c:v>0.59889999999999999</c:v>
                </c:pt>
                <c:pt idx="652">
                  <c:v>0.60009999999999997</c:v>
                </c:pt>
                <c:pt idx="653">
                  <c:v>0.60119999999999996</c:v>
                </c:pt>
                <c:pt idx="654">
                  <c:v>0.60240000000000005</c:v>
                </c:pt>
                <c:pt idx="655">
                  <c:v>0.60350000000000004</c:v>
                </c:pt>
                <c:pt idx="656">
                  <c:v>0.60470000000000002</c:v>
                </c:pt>
                <c:pt idx="657">
                  <c:v>0.60580000000000001</c:v>
                </c:pt>
                <c:pt idx="658">
                  <c:v>0.6069</c:v>
                </c:pt>
                <c:pt idx="659">
                  <c:v>0.60809999999999997</c:v>
                </c:pt>
                <c:pt idx="660">
                  <c:v>0.60919999999999996</c:v>
                </c:pt>
                <c:pt idx="661">
                  <c:v>0.61040000000000005</c:v>
                </c:pt>
                <c:pt idx="662">
                  <c:v>0.61150000000000004</c:v>
                </c:pt>
                <c:pt idx="663">
                  <c:v>0.61270000000000002</c:v>
                </c:pt>
                <c:pt idx="664">
                  <c:v>0.61380000000000001</c:v>
                </c:pt>
                <c:pt idx="665">
                  <c:v>0.61499999999999999</c:v>
                </c:pt>
                <c:pt idx="666">
                  <c:v>0.61609999999999998</c:v>
                </c:pt>
                <c:pt idx="667">
                  <c:v>0.61729999999999996</c:v>
                </c:pt>
                <c:pt idx="668">
                  <c:v>0.61839999999999995</c:v>
                </c:pt>
                <c:pt idx="669">
                  <c:v>0.61960000000000004</c:v>
                </c:pt>
                <c:pt idx="670">
                  <c:v>0.62070000000000003</c:v>
                </c:pt>
                <c:pt idx="671">
                  <c:v>0.62180000000000002</c:v>
                </c:pt>
                <c:pt idx="672">
                  <c:v>0.623</c:v>
                </c:pt>
                <c:pt idx="673">
                  <c:v>0.62409999999999999</c:v>
                </c:pt>
                <c:pt idx="674">
                  <c:v>0.62529999999999997</c:v>
                </c:pt>
                <c:pt idx="675">
                  <c:v>0.62639999999999996</c:v>
                </c:pt>
                <c:pt idx="676">
                  <c:v>0.62760000000000005</c:v>
                </c:pt>
                <c:pt idx="677">
                  <c:v>0.62870000000000004</c:v>
                </c:pt>
                <c:pt idx="678">
                  <c:v>0.62990000000000002</c:v>
                </c:pt>
                <c:pt idx="679">
                  <c:v>0.63100000000000001</c:v>
                </c:pt>
                <c:pt idx="680">
                  <c:v>0.63219999999999998</c:v>
                </c:pt>
                <c:pt idx="681">
                  <c:v>0.63329999999999997</c:v>
                </c:pt>
                <c:pt idx="682">
                  <c:v>0.63449999999999995</c:v>
                </c:pt>
                <c:pt idx="683">
                  <c:v>0.63560000000000005</c:v>
                </c:pt>
                <c:pt idx="684">
                  <c:v>0.63670000000000004</c:v>
                </c:pt>
                <c:pt idx="685">
                  <c:v>0.63790000000000002</c:v>
                </c:pt>
                <c:pt idx="686">
                  <c:v>0.63900000000000001</c:v>
                </c:pt>
                <c:pt idx="687">
                  <c:v>0.64019999999999999</c:v>
                </c:pt>
                <c:pt idx="688">
                  <c:v>0.64129999999999998</c:v>
                </c:pt>
                <c:pt idx="689">
                  <c:v>0.64249999999999996</c:v>
                </c:pt>
                <c:pt idx="690">
                  <c:v>0.64359999999999995</c:v>
                </c:pt>
                <c:pt idx="691">
                  <c:v>0.64480000000000004</c:v>
                </c:pt>
                <c:pt idx="692">
                  <c:v>0.64590000000000003</c:v>
                </c:pt>
                <c:pt idx="693">
                  <c:v>0.64710000000000001</c:v>
                </c:pt>
                <c:pt idx="694">
                  <c:v>0.6482</c:v>
                </c:pt>
                <c:pt idx="695">
                  <c:v>0.64939999999999998</c:v>
                </c:pt>
                <c:pt idx="696">
                  <c:v>0.65049999999999997</c:v>
                </c:pt>
                <c:pt idx="697">
                  <c:v>0.65159999999999996</c:v>
                </c:pt>
                <c:pt idx="698">
                  <c:v>0.65280000000000005</c:v>
                </c:pt>
                <c:pt idx="699">
                  <c:v>0.65390000000000004</c:v>
                </c:pt>
                <c:pt idx="700">
                  <c:v>0.65510000000000002</c:v>
                </c:pt>
                <c:pt idx="701">
                  <c:v>0.65620000000000001</c:v>
                </c:pt>
                <c:pt idx="702">
                  <c:v>0.65739999999999998</c:v>
                </c:pt>
                <c:pt idx="703">
                  <c:v>0.65849999999999997</c:v>
                </c:pt>
                <c:pt idx="704">
                  <c:v>0.65969999999999995</c:v>
                </c:pt>
                <c:pt idx="705">
                  <c:v>0.66080000000000005</c:v>
                </c:pt>
                <c:pt idx="706">
                  <c:v>0.66200000000000003</c:v>
                </c:pt>
                <c:pt idx="707">
                  <c:v>0.66310000000000002</c:v>
                </c:pt>
                <c:pt idx="708">
                  <c:v>0.6643</c:v>
                </c:pt>
                <c:pt idx="709">
                  <c:v>0.66539999999999999</c:v>
                </c:pt>
                <c:pt idx="710">
                  <c:v>0.66659999999999997</c:v>
                </c:pt>
                <c:pt idx="711">
                  <c:v>0.66769999999999996</c:v>
                </c:pt>
                <c:pt idx="712">
                  <c:v>0.66879999999999995</c:v>
                </c:pt>
                <c:pt idx="713">
                  <c:v>0.67</c:v>
                </c:pt>
                <c:pt idx="714">
                  <c:v>0.67110000000000003</c:v>
                </c:pt>
                <c:pt idx="715">
                  <c:v>0.67230000000000001</c:v>
                </c:pt>
                <c:pt idx="716">
                  <c:v>0.6734</c:v>
                </c:pt>
                <c:pt idx="717">
                  <c:v>0.67459999999999998</c:v>
                </c:pt>
                <c:pt idx="718">
                  <c:v>0.67569999999999997</c:v>
                </c:pt>
                <c:pt idx="719">
                  <c:v>0.67689999999999995</c:v>
                </c:pt>
                <c:pt idx="720">
                  <c:v>0.67800000000000005</c:v>
                </c:pt>
                <c:pt idx="721">
                  <c:v>0.67920000000000003</c:v>
                </c:pt>
                <c:pt idx="722">
                  <c:v>0.68030000000000002</c:v>
                </c:pt>
                <c:pt idx="723">
                  <c:v>0.68149999999999999</c:v>
                </c:pt>
                <c:pt idx="724">
                  <c:v>0.68259999999999998</c:v>
                </c:pt>
                <c:pt idx="725">
                  <c:v>0.68369999999999997</c:v>
                </c:pt>
                <c:pt idx="726">
                  <c:v>0.68489999999999995</c:v>
                </c:pt>
                <c:pt idx="727">
                  <c:v>0.68600000000000005</c:v>
                </c:pt>
                <c:pt idx="728">
                  <c:v>0.68720000000000003</c:v>
                </c:pt>
                <c:pt idx="729">
                  <c:v>0.68830000000000002</c:v>
                </c:pt>
                <c:pt idx="730">
                  <c:v>0.6895</c:v>
                </c:pt>
                <c:pt idx="731">
                  <c:v>0.69059999999999999</c:v>
                </c:pt>
                <c:pt idx="732">
                  <c:v>0.69179999999999997</c:v>
                </c:pt>
                <c:pt idx="733">
                  <c:v>0.69289999999999996</c:v>
                </c:pt>
                <c:pt idx="734">
                  <c:v>0.69410000000000005</c:v>
                </c:pt>
                <c:pt idx="735">
                  <c:v>0.69520000000000004</c:v>
                </c:pt>
                <c:pt idx="736">
                  <c:v>0.69640000000000002</c:v>
                </c:pt>
                <c:pt idx="737">
                  <c:v>0.69750000000000001</c:v>
                </c:pt>
                <c:pt idx="738">
                  <c:v>0.6986</c:v>
                </c:pt>
                <c:pt idx="739">
                  <c:v>0.69979999999999998</c:v>
                </c:pt>
                <c:pt idx="740">
                  <c:v>0.70089999999999997</c:v>
                </c:pt>
                <c:pt idx="741">
                  <c:v>0.70209999999999995</c:v>
                </c:pt>
                <c:pt idx="742">
                  <c:v>0.70320000000000005</c:v>
                </c:pt>
                <c:pt idx="743">
                  <c:v>0.70440000000000003</c:v>
                </c:pt>
                <c:pt idx="744">
                  <c:v>0.70550000000000002</c:v>
                </c:pt>
                <c:pt idx="745">
                  <c:v>0.70669999999999999</c:v>
                </c:pt>
                <c:pt idx="746">
                  <c:v>0.70779999999999998</c:v>
                </c:pt>
                <c:pt idx="747">
                  <c:v>0.70899999999999996</c:v>
                </c:pt>
                <c:pt idx="748">
                  <c:v>0.71009999999999995</c:v>
                </c:pt>
                <c:pt idx="749">
                  <c:v>0.71130000000000004</c:v>
                </c:pt>
                <c:pt idx="750">
                  <c:v>0.71240000000000003</c:v>
                </c:pt>
                <c:pt idx="751">
                  <c:v>0.71350000000000002</c:v>
                </c:pt>
                <c:pt idx="752">
                  <c:v>0.7147</c:v>
                </c:pt>
                <c:pt idx="753">
                  <c:v>0.71579999999999999</c:v>
                </c:pt>
                <c:pt idx="754">
                  <c:v>0.71699999999999997</c:v>
                </c:pt>
                <c:pt idx="755">
                  <c:v>0.71809999999999996</c:v>
                </c:pt>
                <c:pt idx="756">
                  <c:v>0.71930000000000005</c:v>
                </c:pt>
                <c:pt idx="757">
                  <c:v>0.72040000000000004</c:v>
                </c:pt>
                <c:pt idx="758">
                  <c:v>0.72160000000000002</c:v>
                </c:pt>
                <c:pt idx="759">
                  <c:v>0.72270000000000001</c:v>
                </c:pt>
                <c:pt idx="760">
                  <c:v>0.72389999999999999</c:v>
                </c:pt>
                <c:pt idx="761">
                  <c:v>0.72499999999999998</c:v>
                </c:pt>
                <c:pt idx="762">
                  <c:v>0.72619999999999996</c:v>
                </c:pt>
                <c:pt idx="763">
                  <c:v>0.72729999999999995</c:v>
                </c:pt>
                <c:pt idx="764">
                  <c:v>0.72840000000000005</c:v>
                </c:pt>
                <c:pt idx="765">
                  <c:v>0.72960000000000003</c:v>
                </c:pt>
                <c:pt idx="766">
                  <c:v>0.73070000000000002</c:v>
                </c:pt>
                <c:pt idx="767">
                  <c:v>0.7319</c:v>
                </c:pt>
                <c:pt idx="768">
                  <c:v>0.73299999999999998</c:v>
                </c:pt>
                <c:pt idx="769">
                  <c:v>0.73419999999999996</c:v>
                </c:pt>
                <c:pt idx="770">
                  <c:v>0.73529999999999995</c:v>
                </c:pt>
                <c:pt idx="771">
                  <c:v>0.73650000000000004</c:v>
                </c:pt>
                <c:pt idx="772">
                  <c:v>0.73760000000000003</c:v>
                </c:pt>
                <c:pt idx="773">
                  <c:v>0.73880000000000001</c:v>
                </c:pt>
                <c:pt idx="774">
                  <c:v>0.7399</c:v>
                </c:pt>
                <c:pt idx="775">
                  <c:v>0.74109999999999998</c:v>
                </c:pt>
                <c:pt idx="776">
                  <c:v>0.74219999999999997</c:v>
                </c:pt>
                <c:pt idx="777">
                  <c:v>0.74329999999999996</c:v>
                </c:pt>
                <c:pt idx="778">
                  <c:v>0.74450000000000005</c:v>
                </c:pt>
                <c:pt idx="779">
                  <c:v>0.74560000000000004</c:v>
                </c:pt>
                <c:pt idx="780">
                  <c:v>0.74680000000000002</c:v>
                </c:pt>
                <c:pt idx="781">
                  <c:v>0.74790000000000001</c:v>
                </c:pt>
                <c:pt idx="782">
                  <c:v>0.74909999999999999</c:v>
                </c:pt>
                <c:pt idx="783">
                  <c:v>0.75019999999999998</c:v>
                </c:pt>
                <c:pt idx="784">
                  <c:v>0.75139999999999996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0.75480000000000003</c:v>
                </c:pt>
                <c:pt idx="788">
                  <c:v>0.75600000000000001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0.75939999999999996</c:v>
                </c:pt>
                <c:pt idx="792">
                  <c:v>0.76049999999999995</c:v>
                </c:pt>
                <c:pt idx="793">
                  <c:v>0.76170000000000004</c:v>
                </c:pt>
                <c:pt idx="794">
                  <c:v>0.76280000000000003</c:v>
                </c:pt>
                <c:pt idx="795">
                  <c:v>0.76400000000000001</c:v>
                </c:pt>
                <c:pt idx="796">
                  <c:v>0.7651</c:v>
                </c:pt>
                <c:pt idx="797">
                  <c:v>0.76629999999999998</c:v>
                </c:pt>
                <c:pt idx="798">
                  <c:v>0.76739999999999997</c:v>
                </c:pt>
                <c:pt idx="799">
                  <c:v>0.76859999999999995</c:v>
                </c:pt>
                <c:pt idx="800">
                  <c:v>0.76970000000000005</c:v>
                </c:pt>
                <c:pt idx="801">
                  <c:v>0.77090000000000003</c:v>
                </c:pt>
                <c:pt idx="802">
                  <c:v>0.77200000000000002</c:v>
                </c:pt>
                <c:pt idx="803">
                  <c:v>0.77310000000000001</c:v>
                </c:pt>
                <c:pt idx="804">
                  <c:v>0.77429999999999999</c:v>
                </c:pt>
                <c:pt idx="805">
                  <c:v>0.77539999999999998</c:v>
                </c:pt>
                <c:pt idx="806">
                  <c:v>0.77659999999999996</c:v>
                </c:pt>
                <c:pt idx="807">
                  <c:v>0.77769999999999995</c:v>
                </c:pt>
                <c:pt idx="808">
                  <c:v>0.77890000000000004</c:v>
                </c:pt>
                <c:pt idx="809">
                  <c:v>0.78</c:v>
                </c:pt>
                <c:pt idx="810">
                  <c:v>0.78120000000000001</c:v>
                </c:pt>
                <c:pt idx="811">
                  <c:v>0.7823</c:v>
                </c:pt>
                <c:pt idx="812">
                  <c:v>0.78349999999999997</c:v>
                </c:pt>
                <c:pt idx="813">
                  <c:v>0.78459999999999996</c:v>
                </c:pt>
                <c:pt idx="814">
                  <c:v>0.78580000000000005</c:v>
                </c:pt>
                <c:pt idx="815">
                  <c:v>0.78690000000000004</c:v>
                </c:pt>
                <c:pt idx="816">
                  <c:v>0.78810000000000002</c:v>
                </c:pt>
                <c:pt idx="817">
                  <c:v>0.78920000000000001</c:v>
                </c:pt>
                <c:pt idx="818">
                  <c:v>0.7903</c:v>
                </c:pt>
                <c:pt idx="819">
                  <c:v>0.79149999999999998</c:v>
                </c:pt>
                <c:pt idx="820">
                  <c:v>0.79259999999999997</c:v>
                </c:pt>
                <c:pt idx="821">
                  <c:v>0.79379999999999995</c:v>
                </c:pt>
                <c:pt idx="822">
                  <c:v>0.79490000000000005</c:v>
                </c:pt>
                <c:pt idx="823">
                  <c:v>0.79610000000000003</c:v>
                </c:pt>
                <c:pt idx="824">
                  <c:v>0.79720000000000002</c:v>
                </c:pt>
                <c:pt idx="825">
                  <c:v>0.7984</c:v>
                </c:pt>
                <c:pt idx="826">
                  <c:v>0.79949999999999999</c:v>
                </c:pt>
                <c:pt idx="827">
                  <c:v>0.80069999999999997</c:v>
                </c:pt>
                <c:pt idx="828">
                  <c:v>0.80179999999999996</c:v>
                </c:pt>
                <c:pt idx="829">
                  <c:v>0.80300000000000005</c:v>
                </c:pt>
                <c:pt idx="830">
                  <c:v>0.80410000000000004</c:v>
                </c:pt>
                <c:pt idx="831">
                  <c:v>0.80520000000000003</c:v>
                </c:pt>
                <c:pt idx="832">
                  <c:v>0.80640000000000001</c:v>
                </c:pt>
                <c:pt idx="833">
                  <c:v>0.8075</c:v>
                </c:pt>
                <c:pt idx="834">
                  <c:v>0.80869999999999997</c:v>
                </c:pt>
                <c:pt idx="835">
                  <c:v>0.80979999999999996</c:v>
                </c:pt>
                <c:pt idx="836">
                  <c:v>0.81100000000000005</c:v>
                </c:pt>
                <c:pt idx="837">
                  <c:v>0.81210000000000004</c:v>
                </c:pt>
                <c:pt idx="838">
                  <c:v>0.81330000000000002</c:v>
                </c:pt>
                <c:pt idx="839">
                  <c:v>0.81440000000000001</c:v>
                </c:pt>
                <c:pt idx="840">
                  <c:v>0.81559999999999999</c:v>
                </c:pt>
                <c:pt idx="841">
                  <c:v>0.81669999999999998</c:v>
                </c:pt>
                <c:pt idx="842">
                  <c:v>0.81789999999999996</c:v>
                </c:pt>
                <c:pt idx="843">
                  <c:v>0.81899999999999995</c:v>
                </c:pt>
                <c:pt idx="844">
                  <c:v>0.82010000000000005</c:v>
                </c:pt>
                <c:pt idx="845">
                  <c:v>0.82130000000000003</c:v>
                </c:pt>
                <c:pt idx="846">
                  <c:v>0.82240000000000002</c:v>
                </c:pt>
                <c:pt idx="847">
                  <c:v>0.8236</c:v>
                </c:pt>
                <c:pt idx="848">
                  <c:v>0.82469999999999999</c:v>
                </c:pt>
                <c:pt idx="849">
                  <c:v>0.82589999999999997</c:v>
                </c:pt>
                <c:pt idx="850">
                  <c:v>0.82699999999999996</c:v>
                </c:pt>
                <c:pt idx="851">
                  <c:v>0.82820000000000005</c:v>
                </c:pt>
                <c:pt idx="852">
                  <c:v>0.82930000000000004</c:v>
                </c:pt>
                <c:pt idx="853">
                  <c:v>0.83050000000000002</c:v>
                </c:pt>
                <c:pt idx="854">
                  <c:v>0.83160000000000001</c:v>
                </c:pt>
                <c:pt idx="855">
                  <c:v>0.83279999999999998</c:v>
                </c:pt>
                <c:pt idx="856">
                  <c:v>0.83389999999999997</c:v>
                </c:pt>
                <c:pt idx="857">
                  <c:v>0.83499999999999996</c:v>
                </c:pt>
                <c:pt idx="858">
                  <c:v>0.83620000000000005</c:v>
                </c:pt>
                <c:pt idx="859">
                  <c:v>0.83730000000000004</c:v>
                </c:pt>
                <c:pt idx="860">
                  <c:v>0.83850000000000002</c:v>
                </c:pt>
                <c:pt idx="861">
                  <c:v>0.83960000000000001</c:v>
                </c:pt>
                <c:pt idx="862">
                  <c:v>0.84079999999999999</c:v>
                </c:pt>
                <c:pt idx="863">
                  <c:v>0.84189999999999998</c:v>
                </c:pt>
                <c:pt idx="864">
                  <c:v>0.84309999999999996</c:v>
                </c:pt>
                <c:pt idx="865">
                  <c:v>0.84419999999999995</c:v>
                </c:pt>
                <c:pt idx="866">
                  <c:v>0.84540000000000004</c:v>
                </c:pt>
                <c:pt idx="867">
                  <c:v>0.84650000000000003</c:v>
                </c:pt>
              </c:numCache>
            </c:numRef>
          </c:xVal>
          <c:yVal>
            <c:numRef>
              <c:f>'Gaussian beam 40fC@200kV'!$C$3:$C$870</c:f>
              <c:numCache>
                <c:formatCode>0.00E+00</c:formatCode>
                <c:ptCount val="868"/>
                <c:pt idx="0">
                  <c:v>6.5480000000000001E-9</c:v>
                </c:pt>
                <c:pt idx="1">
                  <c:v>6.6190000000000004E-9</c:v>
                </c:pt>
                <c:pt idx="2">
                  <c:v>6.6409999999999997E-9</c:v>
                </c:pt>
                <c:pt idx="3">
                  <c:v>6.7720000000000002E-9</c:v>
                </c:pt>
                <c:pt idx="4">
                  <c:v>6.8439999999999999E-9</c:v>
                </c:pt>
                <c:pt idx="5">
                  <c:v>6.9109999999999998E-9</c:v>
                </c:pt>
                <c:pt idx="6">
                  <c:v>6.9919999999999998E-9</c:v>
                </c:pt>
                <c:pt idx="7">
                  <c:v>6.9969999999999997E-9</c:v>
                </c:pt>
                <c:pt idx="8">
                  <c:v>7.0440000000000001E-9</c:v>
                </c:pt>
                <c:pt idx="9">
                  <c:v>7.0619999999999998E-9</c:v>
                </c:pt>
                <c:pt idx="10">
                  <c:v>7.0550000000000001E-9</c:v>
                </c:pt>
                <c:pt idx="11">
                  <c:v>7.0649999999999999E-9</c:v>
                </c:pt>
                <c:pt idx="12">
                  <c:v>7.0619999999999998E-9</c:v>
                </c:pt>
                <c:pt idx="13">
                  <c:v>7.0559999999999996E-9</c:v>
                </c:pt>
                <c:pt idx="14">
                  <c:v>7.0889999999999998E-9</c:v>
                </c:pt>
                <c:pt idx="15">
                  <c:v>7.1099999999999996E-9</c:v>
                </c:pt>
                <c:pt idx="16">
                  <c:v>7.103E-9</c:v>
                </c:pt>
                <c:pt idx="17">
                  <c:v>7.1019999999999997E-9</c:v>
                </c:pt>
                <c:pt idx="18">
                  <c:v>7.114E-9</c:v>
                </c:pt>
                <c:pt idx="19">
                  <c:v>7.0800000000000004E-9</c:v>
                </c:pt>
                <c:pt idx="20">
                  <c:v>7.1079999999999999E-9</c:v>
                </c:pt>
                <c:pt idx="21">
                  <c:v>7.138E-9</c:v>
                </c:pt>
                <c:pt idx="22">
                  <c:v>7.1269999999999999E-9</c:v>
                </c:pt>
                <c:pt idx="23">
                  <c:v>7.1340000000000004E-9</c:v>
                </c:pt>
                <c:pt idx="24">
                  <c:v>7.1520000000000001E-9</c:v>
                </c:pt>
                <c:pt idx="25">
                  <c:v>7.165E-9</c:v>
                </c:pt>
                <c:pt idx="26">
                  <c:v>7.1680000000000001E-9</c:v>
                </c:pt>
                <c:pt idx="27">
                  <c:v>7.1880000000000004E-9</c:v>
                </c:pt>
                <c:pt idx="28">
                  <c:v>7.2120000000000003E-9</c:v>
                </c:pt>
                <c:pt idx="29">
                  <c:v>7.2429999999999999E-9</c:v>
                </c:pt>
                <c:pt idx="30">
                  <c:v>7.2580000000000004E-9</c:v>
                </c:pt>
                <c:pt idx="31">
                  <c:v>7.265E-9</c:v>
                </c:pt>
                <c:pt idx="32">
                  <c:v>7.2850000000000004E-9</c:v>
                </c:pt>
                <c:pt idx="33">
                  <c:v>7.308E-9</c:v>
                </c:pt>
                <c:pt idx="34">
                  <c:v>7.3200000000000004E-9</c:v>
                </c:pt>
                <c:pt idx="35">
                  <c:v>7.3419999999999997E-9</c:v>
                </c:pt>
                <c:pt idx="36">
                  <c:v>7.3639999999999998E-9</c:v>
                </c:pt>
                <c:pt idx="37">
                  <c:v>7.3859999999999999E-9</c:v>
                </c:pt>
                <c:pt idx="38">
                  <c:v>7.4110000000000002E-9</c:v>
                </c:pt>
                <c:pt idx="39">
                  <c:v>7.4419999999999997E-9</c:v>
                </c:pt>
                <c:pt idx="40">
                  <c:v>7.4790000000000003E-9</c:v>
                </c:pt>
                <c:pt idx="41">
                  <c:v>7.5599999999999995E-9</c:v>
                </c:pt>
                <c:pt idx="42">
                  <c:v>7.6190000000000003E-9</c:v>
                </c:pt>
                <c:pt idx="43">
                  <c:v>7.683E-9</c:v>
                </c:pt>
                <c:pt idx="44">
                  <c:v>7.7599999999999997E-9</c:v>
                </c:pt>
                <c:pt idx="45">
                  <c:v>7.8519999999999998E-9</c:v>
                </c:pt>
                <c:pt idx="46">
                  <c:v>7.9740000000000008E-9</c:v>
                </c:pt>
                <c:pt idx="47">
                  <c:v>8.1050000000000004E-9</c:v>
                </c:pt>
                <c:pt idx="48">
                  <c:v>8.2589999999999997E-9</c:v>
                </c:pt>
                <c:pt idx="49">
                  <c:v>8.4439999999999994E-9</c:v>
                </c:pt>
                <c:pt idx="50">
                  <c:v>8.6620000000000001E-9</c:v>
                </c:pt>
                <c:pt idx="51">
                  <c:v>8.9190000000000003E-9</c:v>
                </c:pt>
                <c:pt idx="52">
                  <c:v>9.2189999999999997E-9</c:v>
                </c:pt>
                <c:pt idx="53">
                  <c:v>9.5700000000000007E-9</c:v>
                </c:pt>
                <c:pt idx="54">
                  <c:v>9.9770000000000006E-9</c:v>
                </c:pt>
                <c:pt idx="55">
                  <c:v>1.0449999999999999E-8</c:v>
                </c:pt>
                <c:pt idx="56">
                  <c:v>1.0989999999999999E-8</c:v>
                </c:pt>
                <c:pt idx="57">
                  <c:v>1.1609999999999999E-8</c:v>
                </c:pt>
                <c:pt idx="58">
                  <c:v>1.232E-8</c:v>
                </c:pt>
                <c:pt idx="59">
                  <c:v>1.3130000000000001E-8</c:v>
                </c:pt>
                <c:pt idx="60">
                  <c:v>1.405E-8</c:v>
                </c:pt>
                <c:pt idx="61">
                  <c:v>1.508E-8</c:v>
                </c:pt>
                <c:pt idx="62">
                  <c:v>1.6239999999999999E-8</c:v>
                </c:pt>
                <c:pt idx="63">
                  <c:v>1.7550000000000002E-8</c:v>
                </c:pt>
                <c:pt idx="64">
                  <c:v>1.9000000000000001E-8</c:v>
                </c:pt>
                <c:pt idx="65">
                  <c:v>2.0640000000000002E-8</c:v>
                </c:pt>
                <c:pt idx="66">
                  <c:v>2.248E-8</c:v>
                </c:pt>
                <c:pt idx="67">
                  <c:v>2.454E-8</c:v>
                </c:pt>
                <c:pt idx="68">
                  <c:v>2.6869999999999998E-8</c:v>
                </c:pt>
                <c:pt idx="69">
                  <c:v>2.9490000000000001E-8</c:v>
                </c:pt>
                <c:pt idx="70">
                  <c:v>3.2450000000000003E-8</c:v>
                </c:pt>
                <c:pt idx="71">
                  <c:v>3.578E-8</c:v>
                </c:pt>
                <c:pt idx="72">
                  <c:v>3.9529999999999997E-8</c:v>
                </c:pt>
                <c:pt idx="73">
                  <c:v>4.3719999999999997E-8</c:v>
                </c:pt>
                <c:pt idx="74">
                  <c:v>4.838E-8</c:v>
                </c:pt>
                <c:pt idx="75">
                  <c:v>5.3559999999999998E-8</c:v>
                </c:pt>
                <c:pt idx="76">
                  <c:v>5.9260000000000003E-8</c:v>
                </c:pt>
                <c:pt idx="77">
                  <c:v>6.5499999999999998E-8</c:v>
                </c:pt>
                <c:pt idx="78">
                  <c:v>7.2279999999999996E-8</c:v>
                </c:pt>
                <c:pt idx="79">
                  <c:v>7.9599999999999998E-8</c:v>
                </c:pt>
                <c:pt idx="80">
                  <c:v>8.7429999999999996E-8</c:v>
                </c:pt>
                <c:pt idx="81">
                  <c:v>9.5760000000000005E-8</c:v>
                </c:pt>
                <c:pt idx="82">
                  <c:v>1.046E-7</c:v>
                </c:pt>
                <c:pt idx="83">
                  <c:v>1.138E-7</c:v>
                </c:pt>
                <c:pt idx="84">
                  <c:v>1.2340000000000001E-7</c:v>
                </c:pt>
                <c:pt idx="85">
                  <c:v>1.3339999999999999E-7</c:v>
                </c:pt>
                <c:pt idx="86">
                  <c:v>1.437E-7</c:v>
                </c:pt>
                <c:pt idx="87">
                  <c:v>1.5419999999999999E-7</c:v>
                </c:pt>
                <c:pt idx="88">
                  <c:v>1.649E-7</c:v>
                </c:pt>
                <c:pt idx="89">
                  <c:v>1.758E-7</c:v>
                </c:pt>
                <c:pt idx="90">
                  <c:v>1.8680000000000001E-7</c:v>
                </c:pt>
                <c:pt idx="91">
                  <c:v>1.9780000000000001E-7</c:v>
                </c:pt>
                <c:pt idx="92">
                  <c:v>2.093E-7</c:v>
                </c:pt>
                <c:pt idx="93">
                  <c:v>2.2030000000000001E-7</c:v>
                </c:pt>
                <c:pt idx="94">
                  <c:v>2.3120000000000001E-7</c:v>
                </c:pt>
                <c:pt idx="95">
                  <c:v>2.4209999999999998E-7</c:v>
                </c:pt>
                <c:pt idx="96">
                  <c:v>2.5289999999999999E-7</c:v>
                </c:pt>
                <c:pt idx="97">
                  <c:v>2.636E-7</c:v>
                </c:pt>
                <c:pt idx="98">
                  <c:v>2.7430000000000001E-7</c:v>
                </c:pt>
                <c:pt idx="99">
                  <c:v>2.8480000000000001E-7</c:v>
                </c:pt>
                <c:pt idx="100">
                  <c:v>2.953E-7</c:v>
                </c:pt>
                <c:pt idx="101">
                  <c:v>3.058E-7</c:v>
                </c:pt>
                <c:pt idx="102">
                  <c:v>3.1629999999999999E-7</c:v>
                </c:pt>
                <c:pt idx="103">
                  <c:v>3.269E-7</c:v>
                </c:pt>
                <c:pt idx="104">
                  <c:v>3.3770000000000001E-7</c:v>
                </c:pt>
                <c:pt idx="105">
                  <c:v>3.4869999999999999E-7</c:v>
                </c:pt>
                <c:pt idx="106">
                  <c:v>3.5999999999999999E-7</c:v>
                </c:pt>
                <c:pt idx="107">
                  <c:v>3.7170000000000003E-7</c:v>
                </c:pt>
                <c:pt idx="108">
                  <c:v>3.8379999999999998E-7</c:v>
                </c:pt>
                <c:pt idx="109">
                  <c:v>3.9659999999999999E-7</c:v>
                </c:pt>
                <c:pt idx="110">
                  <c:v>4.0989999999999998E-7</c:v>
                </c:pt>
                <c:pt idx="111">
                  <c:v>4.2389999999999998E-7</c:v>
                </c:pt>
                <c:pt idx="112">
                  <c:v>4.3879999999999999E-7</c:v>
                </c:pt>
                <c:pt idx="113">
                  <c:v>4.545E-7</c:v>
                </c:pt>
                <c:pt idx="114">
                  <c:v>4.7109999999999998E-7</c:v>
                </c:pt>
                <c:pt idx="115">
                  <c:v>4.8859999999999997E-7</c:v>
                </c:pt>
                <c:pt idx="116">
                  <c:v>5.0719999999999999E-7</c:v>
                </c:pt>
                <c:pt idx="117">
                  <c:v>5.2669999999999997E-7</c:v>
                </c:pt>
                <c:pt idx="118">
                  <c:v>5.4730000000000004E-7</c:v>
                </c:pt>
                <c:pt idx="119">
                  <c:v>5.6889999999999997E-7</c:v>
                </c:pt>
                <c:pt idx="120">
                  <c:v>5.9149999999999997E-7</c:v>
                </c:pt>
                <c:pt idx="121">
                  <c:v>6.1510000000000005E-7</c:v>
                </c:pt>
                <c:pt idx="122">
                  <c:v>6.3959999999999998E-7</c:v>
                </c:pt>
                <c:pt idx="123">
                  <c:v>6.6499999999999999E-7</c:v>
                </c:pt>
                <c:pt idx="124">
                  <c:v>6.9120000000000005E-7</c:v>
                </c:pt>
                <c:pt idx="125">
                  <c:v>7.1809999999999995E-7</c:v>
                </c:pt>
                <c:pt idx="126">
                  <c:v>7.4560000000000001E-7</c:v>
                </c:pt>
                <c:pt idx="127">
                  <c:v>7.737E-7</c:v>
                </c:pt>
                <c:pt idx="128">
                  <c:v>8.0220000000000002E-7</c:v>
                </c:pt>
                <c:pt idx="129">
                  <c:v>8.3109999999999997E-7</c:v>
                </c:pt>
                <c:pt idx="130">
                  <c:v>8.6020000000000004E-7</c:v>
                </c:pt>
                <c:pt idx="131">
                  <c:v>8.8960000000000002E-7</c:v>
                </c:pt>
                <c:pt idx="132">
                  <c:v>9.1900000000000001E-7</c:v>
                </c:pt>
                <c:pt idx="133">
                  <c:v>9.484E-7</c:v>
                </c:pt>
                <c:pt idx="134">
                  <c:v>9.7769999999999997E-7</c:v>
                </c:pt>
                <c:pt idx="135">
                  <c:v>1.0070000000000001E-6</c:v>
                </c:pt>
                <c:pt idx="136">
                  <c:v>1.0359999999999999E-6</c:v>
                </c:pt>
                <c:pt idx="137">
                  <c:v>1.0640000000000001E-6</c:v>
                </c:pt>
                <c:pt idx="138">
                  <c:v>1.0920000000000001E-6</c:v>
                </c:pt>
                <c:pt idx="139">
                  <c:v>1.1200000000000001E-6</c:v>
                </c:pt>
                <c:pt idx="140">
                  <c:v>1.147E-6</c:v>
                </c:pt>
                <c:pt idx="141">
                  <c:v>1.173E-6</c:v>
                </c:pt>
                <c:pt idx="142">
                  <c:v>1.1990000000000001E-6</c:v>
                </c:pt>
                <c:pt idx="143">
                  <c:v>1.2240000000000001E-6</c:v>
                </c:pt>
                <c:pt idx="144">
                  <c:v>1.248E-6</c:v>
                </c:pt>
                <c:pt idx="145">
                  <c:v>1.2699999999999999E-6</c:v>
                </c:pt>
                <c:pt idx="146">
                  <c:v>1.2920000000000001E-6</c:v>
                </c:pt>
                <c:pt idx="147">
                  <c:v>1.313E-6</c:v>
                </c:pt>
                <c:pt idx="148">
                  <c:v>1.333E-6</c:v>
                </c:pt>
                <c:pt idx="149">
                  <c:v>1.3510000000000001E-6</c:v>
                </c:pt>
                <c:pt idx="150">
                  <c:v>1.3689999999999999E-6</c:v>
                </c:pt>
                <c:pt idx="151">
                  <c:v>1.3850000000000001E-6</c:v>
                </c:pt>
                <c:pt idx="152">
                  <c:v>1.3999999999999999E-6</c:v>
                </c:pt>
                <c:pt idx="153">
                  <c:v>1.4130000000000001E-6</c:v>
                </c:pt>
                <c:pt idx="154">
                  <c:v>1.426E-6</c:v>
                </c:pt>
                <c:pt idx="155">
                  <c:v>1.437E-6</c:v>
                </c:pt>
                <c:pt idx="156">
                  <c:v>1.4470000000000001E-6</c:v>
                </c:pt>
                <c:pt idx="157">
                  <c:v>1.457E-6</c:v>
                </c:pt>
                <c:pt idx="158">
                  <c:v>1.4649999999999999E-6</c:v>
                </c:pt>
                <c:pt idx="159">
                  <c:v>1.4720000000000001E-6</c:v>
                </c:pt>
                <c:pt idx="160">
                  <c:v>1.4780000000000001E-6</c:v>
                </c:pt>
                <c:pt idx="161">
                  <c:v>1.482E-6</c:v>
                </c:pt>
                <c:pt idx="162">
                  <c:v>1.486E-6</c:v>
                </c:pt>
                <c:pt idx="163">
                  <c:v>1.4890000000000001E-6</c:v>
                </c:pt>
                <c:pt idx="164">
                  <c:v>1.491E-6</c:v>
                </c:pt>
                <c:pt idx="165">
                  <c:v>1.4920000000000001E-6</c:v>
                </c:pt>
                <c:pt idx="166">
                  <c:v>1.4920000000000001E-6</c:v>
                </c:pt>
                <c:pt idx="167">
                  <c:v>1.491E-6</c:v>
                </c:pt>
                <c:pt idx="168">
                  <c:v>1.4890000000000001E-6</c:v>
                </c:pt>
                <c:pt idx="169">
                  <c:v>1.4869999999999999E-6</c:v>
                </c:pt>
                <c:pt idx="170">
                  <c:v>1.483E-6</c:v>
                </c:pt>
                <c:pt idx="171">
                  <c:v>1.4789999999999999E-6</c:v>
                </c:pt>
                <c:pt idx="172">
                  <c:v>1.474E-6</c:v>
                </c:pt>
                <c:pt idx="173">
                  <c:v>1.469E-6</c:v>
                </c:pt>
                <c:pt idx="174">
                  <c:v>1.463E-6</c:v>
                </c:pt>
                <c:pt idx="175">
                  <c:v>1.4559999999999999E-6</c:v>
                </c:pt>
                <c:pt idx="176">
                  <c:v>1.449E-6</c:v>
                </c:pt>
                <c:pt idx="177">
                  <c:v>1.4419999999999999E-6</c:v>
                </c:pt>
                <c:pt idx="178">
                  <c:v>1.4339999999999999E-6</c:v>
                </c:pt>
                <c:pt idx="179">
                  <c:v>1.4249999999999999E-6</c:v>
                </c:pt>
                <c:pt idx="180">
                  <c:v>1.4169999999999999E-6</c:v>
                </c:pt>
                <c:pt idx="181">
                  <c:v>1.4079999999999999E-6</c:v>
                </c:pt>
                <c:pt idx="182">
                  <c:v>1.3990000000000001E-6</c:v>
                </c:pt>
                <c:pt idx="183">
                  <c:v>1.39E-6</c:v>
                </c:pt>
                <c:pt idx="184">
                  <c:v>1.381E-6</c:v>
                </c:pt>
                <c:pt idx="185">
                  <c:v>1.3710000000000001E-6</c:v>
                </c:pt>
                <c:pt idx="186">
                  <c:v>1.362E-6</c:v>
                </c:pt>
                <c:pt idx="187">
                  <c:v>1.3519999999999999E-6</c:v>
                </c:pt>
                <c:pt idx="188">
                  <c:v>1.342E-6</c:v>
                </c:pt>
                <c:pt idx="189">
                  <c:v>1.333E-6</c:v>
                </c:pt>
                <c:pt idx="190">
                  <c:v>1.3230000000000001E-6</c:v>
                </c:pt>
                <c:pt idx="191">
                  <c:v>1.314E-6</c:v>
                </c:pt>
                <c:pt idx="192">
                  <c:v>1.3060000000000001E-6</c:v>
                </c:pt>
                <c:pt idx="193">
                  <c:v>1.2979999999999999E-6</c:v>
                </c:pt>
                <c:pt idx="194">
                  <c:v>1.2899999999999999E-6</c:v>
                </c:pt>
                <c:pt idx="195">
                  <c:v>1.283E-6</c:v>
                </c:pt>
                <c:pt idx="196">
                  <c:v>1.2759999999999999E-6</c:v>
                </c:pt>
                <c:pt idx="197">
                  <c:v>1.2699999999999999E-6</c:v>
                </c:pt>
                <c:pt idx="198">
                  <c:v>1.2640000000000001E-6</c:v>
                </c:pt>
                <c:pt idx="199">
                  <c:v>1.257E-6</c:v>
                </c:pt>
                <c:pt idx="200">
                  <c:v>1.251E-6</c:v>
                </c:pt>
                <c:pt idx="201">
                  <c:v>1.2449999999999999E-6</c:v>
                </c:pt>
                <c:pt idx="202">
                  <c:v>1.24E-6</c:v>
                </c:pt>
                <c:pt idx="203">
                  <c:v>1.234E-6</c:v>
                </c:pt>
                <c:pt idx="204">
                  <c:v>1.229E-6</c:v>
                </c:pt>
                <c:pt idx="205">
                  <c:v>1.2249999999999999E-6</c:v>
                </c:pt>
                <c:pt idx="206">
                  <c:v>1.221E-6</c:v>
                </c:pt>
                <c:pt idx="207">
                  <c:v>1.217E-6</c:v>
                </c:pt>
                <c:pt idx="208">
                  <c:v>1.215E-6</c:v>
                </c:pt>
                <c:pt idx="209">
                  <c:v>1.2130000000000001E-6</c:v>
                </c:pt>
                <c:pt idx="210">
                  <c:v>1.212E-6</c:v>
                </c:pt>
                <c:pt idx="211">
                  <c:v>1.2109999999999999E-6</c:v>
                </c:pt>
                <c:pt idx="212">
                  <c:v>1.2109999999999999E-6</c:v>
                </c:pt>
                <c:pt idx="213">
                  <c:v>1.2109999999999999E-6</c:v>
                </c:pt>
                <c:pt idx="214">
                  <c:v>1.2109999999999999E-6</c:v>
                </c:pt>
                <c:pt idx="215">
                  <c:v>1.212E-6</c:v>
                </c:pt>
                <c:pt idx="216">
                  <c:v>1.2130000000000001E-6</c:v>
                </c:pt>
                <c:pt idx="217">
                  <c:v>1.2130000000000001E-6</c:v>
                </c:pt>
                <c:pt idx="218">
                  <c:v>1.2130000000000001E-6</c:v>
                </c:pt>
                <c:pt idx="219">
                  <c:v>1.2130000000000001E-6</c:v>
                </c:pt>
                <c:pt idx="220">
                  <c:v>1.2109999999999999E-6</c:v>
                </c:pt>
                <c:pt idx="221">
                  <c:v>1.2100000000000001E-6</c:v>
                </c:pt>
                <c:pt idx="222">
                  <c:v>1.2079999999999999E-6</c:v>
                </c:pt>
                <c:pt idx="223">
                  <c:v>1.2049999999999999E-6</c:v>
                </c:pt>
                <c:pt idx="224">
                  <c:v>1.2020000000000001E-6</c:v>
                </c:pt>
                <c:pt idx="225">
                  <c:v>1.198E-6</c:v>
                </c:pt>
                <c:pt idx="226">
                  <c:v>1.195E-6</c:v>
                </c:pt>
                <c:pt idx="227">
                  <c:v>1.192E-6</c:v>
                </c:pt>
                <c:pt idx="228">
                  <c:v>1.1880000000000001E-6</c:v>
                </c:pt>
                <c:pt idx="229">
                  <c:v>1.1850000000000001E-6</c:v>
                </c:pt>
                <c:pt idx="230">
                  <c:v>1.1829999999999999E-6</c:v>
                </c:pt>
                <c:pt idx="231">
                  <c:v>1.1799999999999999E-6</c:v>
                </c:pt>
                <c:pt idx="232">
                  <c:v>1.178E-6</c:v>
                </c:pt>
                <c:pt idx="233">
                  <c:v>1.176E-6</c:v>
                </c:pt>
                <c:pt idx="234">
                  <c:v>1.173E-6</c:v>
                </c:pt>
                <c:pt idx="235">
                  <c:v>1.1710000000000001E-6</c:v>
                </c:pt>
                <c:pt idx="236">
                  <c:v>1.1689999999999999E-6</c:v>
                </c:pt>
                <c:pt idx="237">
                  <c:v>1.167E-6</c:v>
                </c:pt>
                <c:pt idx="238">
                  <c:v>1.1650000000000001E-6</c:v>
                </c:pt>
                <c:pt idx="239">
                  <c:v>1.1629999999999999E-6</c:v>
                </c:pt>
                <c:pt idx="240">
                  <c:v>1.161E-6</c:v>
                </c:pt>
                <c:pt idx="241">
                  <c:v>1.1599999999999999E-6</c:v>
                </c:pt>
                <c:pt idx="242">
                  <c:v>1.158E-6</c:v>
                </c:pt>
                <c:pt idx="243">
                  <c:v>1.1570000000000001E-6</c:v>
                </c:pt>
                <c:pt idx="244">
                  <c:v>1.156E-6</c:v>
                </c:pt>
                <c:pt idx="245">
                  <c:v>1.155E-6</c:v>
                </c:pt>
                <c:pt idx="246">
                  <c:v>1.1540000000000001E-6</c:v>
                </c:pt>
                <c:pt idx="247">
                  <c:v>1.153E-6</c:v>
                </c:pt>
                <c:pt idx="248">
                  <c:v>1.1519999999999999E-6</c:v>
                </c:pt>
                <c:pt idx="249">
                  <c:v>1.1519999999999999E-6</c:v>
                </c:pt>
                <c:pt idx="250">
                  <c:v>1.1510000000000001E-6</c:v>
                </c:pt>
                <c:pt idx="251">
                  <c:v>1.1510000000000001E-6</c:v>
                </c:pt>
                <c:pt idx="252">
                  <c:v>1.1510000000000001E-6</c:v>
                </c:pt>
                <c:pt idx="253">
                  <c:v>1.1510000000000001E-6</c:v>
                </c:pt>
                <c:pt idx="254">
                  <c:v>1.1510000000000001E-6</c:v>
                </c:pt>
                <c:pt idx="255">
                  <c:v>1.1519999999999999E-6</c:v>
                </c:pt>
                <c:pt idx="256">
                  <c:v>1.1519999999999999E-6</c:v>
                </c:pt>
                <c:pt idx="257">
                  <c:v>1.153E-6</c:v>
                </c:pt>
                <c:pt idx="258">
                  <c:v>1.1540000000000001E-6</c:v>
                </c:pt>
                <c:pt idx="259">
                  <c:v>1.155E-6</c:v>
                </c:pt>
                <c:pt idx="260">
                  <c:v>1.156E-6</c:v>
                </c:pt>
                <c:pt idx="261">
                  <c:v>1.1570000000000001E-6</c:v>
                </c:pt>
                <c:pt idx="262">
                  <c:v>1.158E-6</c:v>
                </c:pt>
                <c:pt idx="263">
                  <c:v>1.159E-6</c:v>
                </c:pt>
                <c:pt idx="264">
                  <c:v>1.1599999999999999E-6</c:v>
                </c:pt>
                <c:pt idx="265">
                  <c:v>1.161E-6</c:v>
                </c:pt>
                <c:pt idx="266">
                  <c:v>1.1620000000000001E-6</c:v>
                </c:pt>
                <c:pt idx="267">
                  <c:v>1.1620000000000001E-6</c:v>
                </c:pt>
                <c:pt idx="268">
                  <c:v>1.1629999999999999E-6</c:v>
                </c:pt>
                <c:pt idx="269">
                  <c:v>1.1629999999999999E-6</c:v>
                </c:pt>
                <c:pt idx="270">
                  <c:v>1.164E-6</c:v>
                </c:pt>
                <c:pt idx="271">
                  <c:v>1.164E-6</c:v>
                </c:pt>
                <c:pt idx="272">
                  <c:v>1.1650000000000001E-6</c:v>
                </c:pt>
                <c:pt idx="273">
                  <c:v>1.1650000000000001E-6</c:v>
                </c:pt>
                <c:pt idx="274">
                  <c:v>1.1659999999999999E-6</c:v>
                </c:pt>
                <c:pt idx="275">
                  <c:v>1.167E-6</c:v>
                </c:pt>
                <c:pt idx="276">
                  <c:v>1.167E-6</c:v>
                </c:pt>
                <c:pt idx="277">
                  <c:v>1.1680000000000001E-6</c:v>
                </c:pt>
                <c:pt idx="278">
                  <c:v>1.1689999999999999E-6</c:v>
                </c:pt>
                <c:pt idx="279">
                  <c:v>1.17E-6</c:v>
                </c:pt>
                <c:pt idx="280">
                  <c:v>1.17E-6</c:v>
                </c:pt>
                <c:pt idx="281">
                  <c:v>1.1710000000000001E-6</c:v>
                </c:pt>
                <c:pt idx="282">
                  <c:v>1.1710000000000001E-6</c:v>
                </c:pt>
                <c:pt idx="283">
                  <c:v>1.1710000000000001E-6</c:v>
                </c:pt>
                <c:pt idx="284">
                  <c:v>1.172E-6</c:v>
                </c:pt>
                <c:pt idx="285">
                  <c:v>1.172E-6</c:v>
                </c:pt>
                <c:pt idx="286">
                  <c:v>1.172E-6</c:v>
                </c:pt>
                <c:pt idx="287">
                  <c:v>1.172E-6</c:v>
                </c:pt>
                <c:pt idx="288">
                  <c:v>1.172E-6</c:v>
                </c:pt>
                <c:pt idx="289">
                  <c:v>1.172E-6</c:v>
                </c:pt>
                <c:pt idx="290">
                  <c:v>1.173E-6</c:v>
                </c:pt>
                <c:pt idx="291">
                  <c:v>1.173E-6</c:v>
                </c:pt>
                <c:pt idx="292">
                  <c:v>1.173E-6</c:v>
                </c:pt>
                <c:pt idx="293">
                  <c:v>1.173E-6</c:v>
                </c:pt>
                <c:pt idx="294">
                  <c:v>1.173E-6</c:v>
                </c:pt>
                <c:pt idx="295">
                  <c:v>1.173E-6</c:v>
                </c:pt>
                <c:pt idx="296">
                  <c:v>1.173E-6</c:v>
                </c:pt>
                <c:pt idx="297">
                  <c:v>1.173E-6</c:v>
                </c:pt>
                <c:pt idx="298">
                  <c:v>1.173E-6</c:v>
                </c:pt>
                <c:pt idx="299">
                  <c:v>1.173E-6</c:v>
                </c:pt>
                <c:pt idx="300">
                  <c:v>1.173E-6</c:v>
                </c:pt>
                <c:pt idx="301">
                  <c:v>1.173E-6</c:v>
                </c:pt>
                <c:pt idx="302">
                  <c:v>1.173E-6</c:v>
                </c:pt>
                <c:pt idx="303">
                  <c:v>1.173E-6</c:v>
                </c:pt>
                <c:pt idx="304">
                  <c:v>1.173E-6</c:v>
                </c:pt>
                <c:pt idx="305">
                  <c:v>1.173E-6</c:v>
                </c:pt>
                <c:pt idx="306">
                  <c:v>1.173E-6</c:v>
                </c:pt>
                <c:pt idx="307">
                  <c:v>1.173E-6</c:v>
                </c:pt>
                <c:pt idx="308">
                  <c:v>1.173E-6</c:v>
                </c:pt>
                <c:pt idx="309">
                  <c:v>1.173E-6</c:v>
                </c:pt>
                <c:pt idx="310">
                  <c:v>1.173E-6</c:v>
                </c:pt>
                <c:pt idx="311">
                  <c:v>1.173E-6</c:v>
                </c:pt>
                <c:pt idx="312">
                  <c:v>1.173E-6</c:v>
                </c:pt>
                <c:pt idx="313">
                  <c:v>1.173E-6</c:v>
                </c:pt>
                <c:pt idx="314">
                  <c:v>1.173E-6</c:v>
                </c:pt>
                <c:pt idx="315">
                  <c:v>1.173E-6</c:v>
                </c:pt>
                <c:pt idx="316">
                  <c:v>1.173E-6</c:v>
                </c:pt>
                <c:pt idx="317">
                  <c:v>1.173E-6</c:v>
                </c:pt>
                <c:pt idx="318">
                  <c:v>1.173E-6</c:v>
                </c:pt>
                <c:pt idx="319">
                  <c:v>1.173E-6</c:v>
                </c:pt>
                <c:pt idx="320">
                  <c:v>1.173E-6</c:v>
                </c:pt>
                <c:pt idx="321">
                  <c:v>1.173E-6</c:v>
                </c:pt>
                <c:pt idx="322">
                  <c:v>1.173E-6</c:v>
                </c:pt>
                <c:pt idx="323">
                  <c:v>1.173E-6</c:v>
                </c:pt>
                <c:pt idx="324">
                  <c:v>1.173E-6</c:v>
                </c:pt>
                <c:pt idx="325">
                  <c:v>1.173E-6</c:v>
                </c:pt>
                <c:pt idx="326">
                  <c:v>1.173E-6</c:v>
                </c:pt>
                <c:pt idx="327">
                  <c:v>1.173E-6</c:v>
                </c:pt>
                <c:pt idx="328">
                  <c:v>1.173E-6</c:v>
                </c:pt>
                <c:pt idx="329">
                  <c:v>1.173E-6</c:v>
                </c:pt>
                <c:pt idx="330">
                  <c:v>1.173E-6</c:v>
                </c:pt>
                <c:pt idx="331">
                  <c:v>1.173E-6</c:v>
                </c:pt>
                <c:pt idx="332">
                  <c:v>1.173E-6</c:v>
                </c:pt>
                <c:pt idx="333">
                  <c:v>1.173E-6</c:v>
                </c:pt>
                <c:pt idx="334">
                  <c:v>1.173E-6</c:v>
                </c:pt>
                <c:pt idx="335">
                  <c:v>1.173E-6</c:v>
                </c:pt>
                <c:pt idx="336">
                  <c:v>1.173E-6</c:v>
                </c:pt>
                <c:pt idx="337">
                  <c:v>1.173E-6</c:v>
                </c:pt>
                <c:pt idx="338">
                  <c:v>1.173E-6</c:v>
                </c:pt>
                <c:pt idx="339">
                  <c:v>1.173E-6</c:v>
                </c:pt>
                <c:pt idx="340">
                  <c:v>1.173E-6</c:v>
                </c:pt>
                <c:pt idx="341">
                  <c:v>1.173E-6</c:v>
                </c:pt>
                <c:pt idx="342">
                  <c:v>1.173E-6</c:v>
                </c:pt>
                <c:pt idx="343">
                  <c:v>1.173E-6</c:v>
                </c:pt>
                <c:pt idx="344">
                  <c:v>1.173E-6</c:v>
                </c:pt>
                <c:pt idx="345">
                  <c:v>1.173E-6</c:v>
                </c:pt>
                <c:pt idx="346">
                  <c:v>1.173E-6</c:v>
                </c:pt>
                <c:pt idx="347">
                  <c:v>1.173E-6</c:v>
                </c:pt>
                <c:pt idx="348">
                  <c:v>1.173E-6</c:v>
                </c:pt>
                <c:pt idx="349">
                  <c:v>1.173E-6</c:v>
                </c:pt>
                <c:pt idx="350">
                  <c:v>1.173E-6</c:v>
                </c:pt>
                <c:pt idx="351">
                  <c:v>1.173E-6</c:v>
                </c:pt>
                <c:pt idx="352">
                  <c:v>1.173E-6</c:v>
                </c:pt>
                <c:pt idx="353">
                  <c:v>1.173E-6</c:v>
                </c:pt>
                <c:pt idx="354">
                  <c:v>1.173E-6</c:v>
                </c:pt>
                <c:pt idx="355">
                  <c:v>1.173E-6</c:v>
                </c:pt>
                <c:pt idx="356">
                  <c:v>1.173E-6</c:v>
                </c:pt>
                <c:pt idx="357">
                  <c:v>1.173E-6</c:v>
                </c:pt>
                <c:pt idx="358">
                  <c:v>1.173E-6</c:v>
                </c:pt>
                <c:pt idx="359">
                  <c:v>1.173E-6</c:v>
                </c:pt>
                <c:pt idx="360">
                  <c:v>1.173E-6</c:v>
                </c:pt>
                <c:pt idx="361">
                  <c:v>1.173E-6</c:v>
                </c:pt>
                <c:pt idx="362">
                  <c:v>1.173E-6</c:v>
                </c:pt>
                <c:pt idx="363">
                  <c:v>1.173E-6</c:v>
                </c:pt>
                <c:pt idx="364">
                  <c:v>1.173E-6</c:v>
                </c:pt>
                <c:pt idx="365">
                  <c:v>1.173E-6</c:v>
                </c:pt>
                <c:pt idx="366">
                  <c:v>1.173E-6</c:v>
                </c:pt>
                <c:pt idx="367">
                  <c:v>1.173E-6</c:v>
                </c:pt>
                <c:pt idx="368">
                  <c:v>1.173E-6</c:v>
                </c:pt>
                <c:pt idx="369">
                  <c:v>1.173E-6</c:v>
                </c:pt>
                <c:pt idx="370">
                  <c:v>1.173E-6</c:v>
                </c:pt>
                <c:pt idx="371">
                  <c:v>1.173E-6</c:v>
                </c:pt>
                <c:pt idx="372">
                  <c:v>1.173E-6</c:v>
                </c:pt>
                <c:pt idx="373">
                  <c:v>1.173E-6</c:v>
                </c:pt>
                <c:pt idx="374">
                  <c:v>1.173E-6</c:v>
                </c:pt>
                <c:pt idx="375">
                  <c:v>1.173E-6</c:v>
                </c:pt>
                <c:pt idx="376">
                  <c:v>1.173E-6</c:v>
                </c:pt>
                <c:pt idx="377">
                  <c:v>1.173E-6</c:v>
                </c:pt>
                <c:pt idx="378">
                  <c:v>1.173E-6</c:v>
                </c:pt>
                <c:pt idx="379">
                  <c:v>1.173E-6</c:v>
                </c:pt>
                <c:pt idx="380">
                  <c:v>1.173E-6</c:v>
                </c:pt>
                <c:pt idx="381">
                  <c:v>1.173E-6</c:v>
                </c:pt>
                <c:pt idx="382">
                  <c:v>1.173E-6</c:v>
                </c:pt>
                <c:pt idx="383">
                  <c:v>1.173E-6</c:v>
                </c:pt>
                <c:pt idx="384">
                  <c:v>1.173E-6</c:v>
                </c:pt>
                <c:pt idx="385">
                  <c:v>1.173E-6</c:v>
                </c:pt>
                <c:pt idx="386">
                  <c:v>1.173E-6</c:v>
                </c:pt>
                <c:pt idx="387">
                  <c:v>1.173E-6</c:v>
                </c:pt>
                <c:pt idx="388">
                  <c:v>1.173E-6</c:v>
                </c:pt>
                <c:pt idx="389">
                  <c:v>1.173E-6</c:v>
                </c:pt>
                <c:pt idx="390">
                  <c:v>1.173E-6</c:v>
                </c:pt>
                <c:pt idx="391">
                  <c:v>1.173E-6</c:v>
                </c:pt>
                <c:pt idx="392">
                  <c:v>1.173E-6</c:v>
                </c:pt>
                <c:pt idx="393">
                  <c:v>1.173E-6</c:v>
                </c:pt>
                <c:pt idx="394">
                  <c:v>1.173E-6</c:v>
                </c:pt>
                <c:pt idx="395">
                  <c:v>1.173E-6</c:v>
                </c:pt>
                <c:pt idx="396">
                  <c:v>1.173E-6</c:v>
                </c:pt>
                <c:pt idx="397">
                  <c:v>1.173E-6</c:v>
                </c:pt>
                <c:pt idx="398">
                  <c:v>1.173E-6</c:v>
                </c:pt>
                <c:pt idx="399">
                  <c:v>1.173E-6</c:v>
                </c:pt>
                <c:pt idx="400">
                  <c:v>1.173E-6</c:v>
                </c:pt>
                <c:pt idx="401">
                  <c:v>1.173E-6</c:v>
                </c:pt>
                <c:pt idx="402">
                  <c:v>1.173E-6</c:v>
                </c:pt>
                <c:pt idx="403">
                  <c:v>1.173E-6</c:v>
                </c:pt>
                <c:pt idx="404">
                  <c:v>1.173E-6</c:v>
                </c:pt>
                <c:pt idx="405">
                  <c:v>1.173E-6</c:v>
                </c:pt>
                <c:pt idx="406">
                  <c:v>1.173E-6</c:v>
                </c:pt>
                <c:pt idx="407">
                  <c:v>1.173E-6</c:v>
                </c:pt>
                <c:pt idx="408">
                  <c:v>1.173E-6</c:v>
                </c:pt>
                <c:pt idx="409">
                  <c:v>1.173E-6</c:v>
                </c:pt>
                <c:pt idx="410">
                  <c:v>1.173E-6</c:v>
                </c:pt>
                <c:pt idx="411">
                  <c:v>1.173E-6</c:v>
                </c:pt>
                <c:pt idx="412">
                  <c:v>1.173E-6</c:v>
                </c:pt>
                <c:pt idx="413">
                  <c:v>1.173E-6</c:v>
                </c:pt>
                <c:pt idx="414">
                  <c:v>1.173E-6</c:v>
                </c:pt>
                <c:pt idx="415">
                  <c:v>1.173E-6</c:v>
                </c:pt>
                <c:pt idx="416">
                  <c:v>1.173E-6</c:v>
                </c:pt>
                <c:pt idx="417">
                  <c:v>1.173E-6</c:v>
                </c:pt>
                <c:pt idx="418">
                  <c:v>1.173E-6</c:v>
                </c:pt>
                <c:pt idx="419">
                  <c:v>1.173E-6</c:v>
                </c:pt>
                <c:pt idx="420">
                  <c:v>1.173E-6</c:v>
                </c:pt>
                <c:pt idx="421">
                  <c:v>1.1739999999999999E-6</c:v>
                </c:pt>
                <c:pt idx="422">
                  <c:v>1.1739999999999999E-6</c:v>
                </c:pt>
                <c:pt idx="423">
                  <c:v>1.1739999999999999E-6</c:v>
                </c:pt>
                <c:pt idx="424">
                  <c:v>1.1739999999999999E-6</c:v>
                </c:pt>
                <c:pt idx="425">
                  <c:v>1.1739999999999999E-6</c:v>
                </c:pt>
                <c:pt idx="426">
                  <c:v>1.1739999999999999E-6</c:v>
                </c:pt>
                <c:pt idx="427">
                  <c:v>1.1739999999999999E-6</c:v>
                </c:pt>
                <c:pt idx="428">
                  <c:v>1.1739999999999999E-6</c:v>
                </c:pt>
                <c:pt idx="429">
                  <c:v>1.1739999999999999E-6</c:v>
                </c:pt>
                <c:pt idx="430">
                  <c:v>1.1739999999999999E-6</c:v>
                </c:pt>
                <c:pt idx="431">
                  <c:v>1.1739999999999999E-6</c:v>
                </c:pt>
                <c:pt idx="432">
                  <c:v>1.1739999999999999E-6</c:v>
                </c:pt>
                <c:pt idx="433">
                  <c:v>1.1739999999999999E-6</c:v>
                </c:pt>
                <c:pt idx="434">
                  <c:v>1.1739999999999999E-6</c:v>
                </c:pt>
                <c:pt idx="435">
                  <c:v>1.1739999999999999E-6</c:v>
                </c:pt>
                <c:pt idx="436">
                  <c:v>1.1739999999999999E-6</c:v>
                </c:pt>
                <c:pt idx="437">
                  <c:v>1.1739999999999999E-6</c:v>
                </c:pt>
                <c:pt idx="438">
                  <c:v>1.1739999999999999E-6</c:v>
                </c:pt>
                <c:pt idx="439">
                  <c:v>1.1739999999999999E-6</c:v>
                </c:pt>
                <c:pt idx="440">
                  <c:v>1.1739999999999999E-6</c:v>
                </c:pt>
                <c:pt idx="441">
                  <c:v>1.1739999999999999E-6</c:v>
                </c:pt>
                <c:pt idx="442">
                  <c:v>1.1739999999999999E-6</c:v>
                </c:pt>
                <c:pt idx="443">
                  <c:v>1.1739999999999999E-6</c:v>
                </c:pt>
                <c:pt idx="444">
                  <c:v>1.1739999999999999E-6</c:v>
                </c:pt>
                <c:pt idx="445">
                  <c:v>1.1739999999999999E-6</c:v>
                </c:pt>
                <c:pt idx="446">
                  <c:v>1.1739999999999999E-6</c:v>
                </c:pt>
                <c:pt idx="447">
                  <c:v>1.1739999999999999E-6</c:v>
                </c:pt>
                <c:pt idx="448">
                  <c:v>1.1739999999999999E-6</c:v>
                </c:pt>
                <c:pt idx="449">
                  <c:v>1.1739999999999999E-6</c:v>
                </c:pt>
                <c:pt idx="450">
                  <c:v>1.1739999999999999E-6</c:v>
                </c:pt>
                <c:pt idx="451">
                  <c:v>1.1739999999999999E-6</c:v>
                </c:pt>
                <c:pt idx="452">
                  <c:v>1.1739999999999999E-6</c:v>
                </c:pt>
                <c:pt idx="453">
                  <c:v>1.1739999999999999E-6</c:v>
                </c:pt>
                <c:pt idx="454">
                  <c:v>1.1739999999999999E-6</c:v>
                </c:pt>
                <c:pt idx="455">
                  <c:v>1.1739999999999999E-6</c:v>
                </c:pt>
                <c:pt idx="456">
                  <c:v>1.1739999999999999E-6</c:v>
                </c:pt>
                <c:pt idx="457">
                  <c:v>1.1739999999999999E-6</c:v>
                </c:pt>
                <c:pt idx="458">
                  <c:v>1.1739999999999999E-6</c:v>
                </c:pt>
                <c:pt idx="459">
                  <c:v>1.1739999999999999E-6</c:v>
                </c:pt>
                <c:pt idx="460">
                  <c:v>1.1739999999999999E-6</c:v>
                </c:pt>
                <c:pt idx="461">
                  <c:v>1.1739999999999999E-6</c:v>
                </c:pt>
                <c:pt idx="462">
                  <c:v>1.1739999999999999E-6</c:v>
                </c:pt>
                <c:pt idx="463">
                  <c:v>1.1739999999999999E-6</c:v>
                </c:pt>
                <c:pt idx="464">
                  <c:v>1.1739999999999999E-6</c:v>
                </c:pt>
                <c:pt idx="465">
                  <c:v>1.1739999999999999E-6</c:v>
                </c:pt>
                <c:pt idx="466">
                  <c:v>1.1739999999999999E-6</c:v>
                </c:pt>
                <c:pt idx="467">
                  <c:v>1.1739999999999999E-6</c:v>
                </c:pt>
                <c:pt idx="468">
                  <c:v>1.1739999999999999E-6</c:v>
                </c:pt>
                <c:pt idx="469">
                  <c:v>1.1739999999999999E-6</c:v>
                </c:pt>
                <c:pt idx="470">
                  <c:v>1.1739999999999999E-6</c:v>
                </c:pt>
                <c:pt idx="471">
                  <c:v>1.1739999999999999E-6</c:v>
                </c:pt>
                <c:pt idx="472">
                  <c:v>1.1739999999999999E-6</c:v>
                </c:pt>
                <c:pt idx="473">
                  <c:v>1.1739999999999999E-6</c:v>
                </c:pt>
                <c:pt idx="474">
                  <c:v>1.1739999999999999E-6</c:v>
                </c:pt>
                <c:pt idx="475">
                  <c:v>1.1739999999999999E-6</c:v>
                </c:pt>
                <c:pt idx="476">
                  <c:v>1.1739999999999999E-6</c:v>
                </c:pt>
                <c:pt idx="477">
                  <c:v>1.1739999999999999E-6</c:v>
                </c:pt>
                <c:pt idx="478">
                  <c:v>1.1739999999999999E-6</c:v>
                </c:pt>
                <c:pt idx="479">
                  <c:v>1.1739999999999999E-6</c:v>
                </c:pt>
                <c:pt idx="480">
                  <c:v>1.1739999999999999E-6</c:v>
                </c:pt>
                <c:pt idx="481">
                  <c:v>1.1739999999999999E-6</c:v>
                </c:pt>
                <c:pt idx="482">
                  <c:v>1.1739999999999999E-6</c:v>
                </c:pt>
                <c:pt idx="483">
                  <c:v>1.1739999999999999E-6</c:v>
                </c:pt>
                <c:pt idx="484">
                  <c:v>1.1739999999999999E-6</c:v>
                </c:pt>
                <c:pt idx="485">
                  <c:v>1.1739999999999999E-6</c:v>
                </c:pt>
                <c:pt idx="486">
                  <c:v>1.1739999999999999E-6</c:v>
                </c:pt>
                <c:pt idx="487">
                  <c:v>1.1739999999999999E-6</c:v>
                </c:pt>
                <c:pt idx="488">
                  <c:v>1.1739999999999999E-6</c:v>
                </c:pt>
                <c:pt idx="489">
                  <c:v>1.1739999999999999E-6</c:v>
                </c:pt>
                <c:pt idx="490">
                  <c:v>1.1739999999999999E-6</c:v>
                </c:pt>
                <c:pt idx="491">
                  <c:v>1.1739999999999999E-6</c:v>
                </c:pt>
                <c:pt idx="492">
                  <c:v>1.1739999999999999E-6</c:v>
                </c:pt>
                <c:pt idx="493">
                  <c:v>1.1739999999999999E-6</c:v>
                </c:pt>
                <c:pt idx="494">
                  <c:v>1.1739999999999999E-6</c:v>
                </c:pt>
                <c:pt idx="495">
                  <c:v>1.1739999999999999E-6</c:v>
                </c:pt>
                <c:pt idx="496">
                  <c:v>1.1739999999999999E-6</c:v>
                </c:pt>
                <c:pt idx="497">
                  <c:v>1.1739999999999999E-6</c:v>
                </c:pt>
                <c:pt idx="498">
                  <c:v>1.1739999999999999E-6</c:v>
                </c:pt>
                <c:pt idx="499">
                  <c:v>1.1739999999999999E-6</c:v>
                </c:pt>
                <c:pt idx="500">
                  <c:v>1.1739999999999999E-6</c:v>
                </c:pt>
                <c:pt idx="501">
                  <c:v>1.1739999999999999E-6</c:v>
                </c:pt>
                <c:pt idx="502">
                  <c:v>1.1739999999999999E-6</c:v>
                </c:pt>
                <c:pt idx="503">
                  <c:v>1.1739999999999999E-6</c:v>
                </c:pt>
                <c:pt idx="504">
                  <c:v>1.1739999999999999E-6</c:v>
                </c:pt>
                <c:pt idx="505">
                  <c:v>1.1739999999999999E-6</c:v>
                </c:pt>
                <c:pt idx="506">
                  <c:v>1.1739999999999999E-6</c:v>
                </c:pt>
                <c:pt idx="507">
                  <c:v>1.1739999999999999E-6</c:v>
                </c:pt>
                <c:pt idx="508">
                  <c:v>1.1739999999999999E-6</c:v>
                </c:pt>
                <c:pt idx="509">
                  <c:v>1.1739999999999999E-6</c:v>
                </c:pt>
                <c:pt idx="510">
                  <c:v>1.1739999999999999E-6</c:v>
                </c:pt>
                <c:pt idx="511">
                  <c:v>1.1739999999999999E-6</c:v>
                </c:pt>
                <c:pt idx="512">
                  <c:v>1.1739999999999999E-6</c:v>
                </c:pt>
                <c:pt idx="513">
                  <c:v>1.1739999999999999E-6</c:v>
                </c:pt>
                <c:pt idx="514">
                  <c:v>1.1739999999999999E-6</c:v>
                </c:pt>
                <c:pt idx="515">
                  <c:v>1.1739999999999999E-6</c:v>
                </c:pt>
                <c:pt idx="516">
                  <c:v>1.1739999999999999E-6</c:v>
                </c:pt>
                <c:pt idx="517">
                  <c:v>1.1739999999999999E-6</c:v>
                </c:pt>
                <c:pt idx="518">
                  <c:v>1.1739999999999999E-6</c:v>
                </c:pt>
                <c:pt idx="519">
                  <c:v>1.1739999999999999E-6</c:v>
                </c:pt>
                <c:pt idx="520">
                  <c:v>1.1739999999999999E-6</c:v>
                </c:pt>
                <c:pt idx="521">
                  <c:v>1.1739999999999999E-6</c:v>
                </c:pt>
                <c:pt idx="522">
                  <c:v>1.1739999999999999E-6</c:v>
                </c:pt>
                <c:pt idx="523">
                  <c:v>1.1739999999999999E-6</c:v>
                </c:pt>
                <c:pt idx="524">
                  <c:v>1.1739999999999999E-6</c:v>
                </c:pt>
                <c:pt idx="525">
                  <c:v>1.1739999999999999E-6</c:v>
                </c:pt>
                <c:pt idx="526">
                  <c:v>1.1739999999999999E-6</c:v>
                </c:pt>
                <c:pt idx="527">
                  <c:v>1.1739999999999999E-6</c:v>
                </c:pt>
                <c:pt idx="528">
                  <c:v>1.1739999999999999E-6</c:v>
                </c:pt>
                <c:pt idx="529">
                  <c:v>1.1739999999999999E-6</c:v>
                </c:pt>
                <c:pt idx="530">
                  <c:v>1.1739999999999999E-6</c:v>
                </c:pt>
                <c:pt idx="531">
                  <c:v>1.1739999999999999E-6</c:v>
                </c:pt>
                <c:pt idx="532">
                  <c:v>1.1739999999999999E-6</c:v>
                </c:pt>
                <c:pt idx="533">
                  <c:v>1.1739999999999999E-6</c:v>
                </c:pt>
                <c:pt idx="534">
                  <c:v>1.1739999999999999E-6</c:v>
                </c:pt>
                <c:pt idx="535">
                  <c:v>1.1739999999999999E-6</c:v>
                </c:pt>
                <c:pt idx="536">
                  <c:v>1.1739999999999999E-6</c:v>
                </c:pt>
                <c:pt idx="537">
                  <c:v>1.1739999999999999E-6</c:v>
                </c:pt>
                <c:pt idx="538">
                  <c:v>1.1739999999999999E-6</c:v>
                </c:pt>
                <c:pt idx="539">
                  <c:v>1.1739999999999999E-6</c:v>
                </c:pt>
                <c:pt idx="540">
                  <c:v>1.1739999999999999E-6</c:v>
                </c:pt>
                <c:pt idx="541">
                  <c:v>1.1739999999999999E-6</c:v>
                </c:pt>
                <c:pt idx="542">
                  <c:v>1.1739999999999999E-6</c:v>
                </c:pt>
                <c:pt idx="543">
                  <c:v>1.1739999999999999E-6</c:v>
                </c:pt>
                <c:pt idx="544">
                  <c:v>1.1739999999999999E-6</c:v>
                </c:pt>
                <c:pt idx="545">
                  <c:v>1.1739999999999999E-6</c:v>
                </c:pt>
                <c:pt idx="546">
                  <c:v>1.1739999999999999E-6</c:v>
                </c:pt>
                <c:pt idx="547">
                  <c:v>1.1739999999999999E-6</c:v>
                </c:pt>
                <c:pt idx="548">
                  <c:v>1.1739999999999999E-6</c:v>
                </c:pt>
                <c:pt idx="549">
                  <c:v>1.1739999999999999E-6</c:v>
                </c:pt>
                <c:pt idx="550">
                  <c:v>1.1739999999999999E-6</c:v>
                </c:pt>
                <c:pt idx="551">
                  <c:v>1.1739999999999999E-6</c:v>
                </c:pt>
                <c:pt idx="552">
                  <c:v>1.1739999999999999E-6</c:v>
                </c:pt>
                <c:pt idx="553">
                  <c:v>1.1739999999999999E-6</c:v>
                </c:pt>
                <c:pt idx="554">
                  <c:v>1.1739999999999999E-6</c:v>
                </c:pt>
                <c:pt idx="555">
                  <c:v>1.1739999999999999E-6</c:v>
                </c:pt>
                <c:pt idx="556">
                  <c:v>1.1739999999999999E-6</c:v>
                </c:pt>
                <c:pt idx="557">
                  <c:v>1.1739999999999999E-6</c:v>
                </c:pt>
                <c:pt idx="558">
                  <c:v>1.1739999999999999E-6</c:v>
                </c:pt>
                <c:pt idx="559">
                  <c:v>1.1739999999999999E-6</c:v>
                </c:pt>
                <c:pt idx="560">
                  <c:v>1.1739999999999999E-6</c:v>
                </c:pt>
                <c:pt idx="561">
                  <c:v>1.1739999999999999E-6</c:v>
                </c:pt>
                <c:pt idx="562">
                  <c:v>1.1739999999999999E-6</c:v>
                </c:pt>
                <c:pt idx="563">
                  <c:v>1.1739999999999999E-6</c:v>
                </c:pt>
                <c:pt idx="564">
                  <c:v>1.1739999999999999E-6</c:v>
                </c:pt>
                <c:pt idx="565">
                  <c:v>1.1739999999999999E-6</c:v>
                </c:pt>
                <c:pt idx="566">
                  <c:v>1.1739999999999999E-6</c:v>
                </c:pt>
                <c:pt idx="567">
                  <c:v>1.1739999999999999E-6</c:v>
                </c:pt>
                <c:pt idx="568">
                  <c:v>1.1739999999999999E-6</c:v>
                </c:pt>
                <c:pt idx="569">
                  <c:v>1.1739999999999999E-6</c:v>
                </c:pt>
                <c:pt idx="570">
                  <c:v>1.1739999999999999E-6</c:v>
                </c:pt>
                <c:pt idx="571">
                  <c:v>1.1739999999999999E-6</c:v>
                </c:pt>
                <c:pt idx="572">
                  <c:v>1.1739999999999999E-6</c:v>
                </c:pt>
                <c:pt idx="573">
                  <c:v>1.1739999999999999E-6</c:v>
                </c:pt>
                <c:pt idx="574">
                  <c:v>1.1739999999999999E-6</c:v>
                </c:pt>
                <c:pt idx="575">
                  <c:v>1.1739999999999999E-6</c:v>
                </c:pt>
                <c:pt idx="576">
                  <c:v>1.1739999999999999E-6</c:v>
                </c:pt>
                <c:pt idx="577">
                  <c:v>1.1739999999999999E-6</c:v>
                </c:pt>
                <c:pt idx="578">
                  <c:v>1.1739999999999999E-6</c:v>
                </c:pt>
                <c:pt idx="579">
                  <c:v>1.1739999999999999E-6</c:v>
                </c:pt>
                <c:pt idx="580">
                  <c:v>1.1739999999999999E-6</c:v>
                </c:pt>
                <c:pt idx="581">
                  <c:v>1.1739999999999999E-6</c:v>
                </c:pt>
                <c:pt idx="582">
                  <c:v>1.1739999999999999E-6</c:v>
                </c:pt>
                <c:pt idx="583">
                  <c:v>1.1739999999999999E-6</c:v>
                </c:pt>
                <c:pt idx="584">
                  <c:v>1.1739999999999999E-6</c:v>
                </c:pt>
                <c:pt idx="585">
                  <c:v>1.1739999999999999E-6</c:v>
                </c:pt>
                <c:pt idx="586">
                  <c:v>1.1739999999999999E-6</c:v>
                </c:pt>
                <c:pt idx="587">
                  <c:v>1.1739999999999999E-6</c:v>
                </c:pt>
                <c:pt idx="588">
                  <c:v>1.1739999999999999E-6</c:v>
                </c:pt>
                <c:pt idx="589">
                  <c:v>1.1739999999999999E-6</c:v>
                </c:pt>
                <c:pt idx="590">
                  <c:v>1.1739999999999999E-6</c:v>
                </c:pt>
                <c:pt idx="591">
                  <c:v>1.1739999999999999E-6</c:v>
                </c:pt>
                <c:pt idx="592">
                  <c:v>1.1739999999999999E-6</c:v>
                </c:pt>
                <c:pt idx="593">
                  <c:v>1.1739999999999999E-6</c:v>
                </c:pt>
                <c:pt idx="594">
                  <c:v>1.1739999999999999E-6</c:v>
                </c:pt>
                <c:pt idx="595">
                  <c:v>1.1739999999999999E-6</c:v>
                </c:pt>
                <c:pt idx="596">
                  <c:v>1.1739999999999999E-6</c:v>
                </c:pt>
                <c:pt idx="597">
                  <c:v>1.1739999999999999E-6</c:v>
                </c:pt>
                <c:pt idx="598">
                  <c:v>1.1739999999999999E-6</c:v>
                </c:pt>
                <c:pt idx="599">
                  <c:v>1.1739999999999999E-6</c:v>
                </c:pt>
                <c:pt idx="600">
                  <c:v>1.1739999999999999E-6</c:v>
                </c:pt>
                <c:pt idx="601">
                  <c:v>1.1739999999999999E-6</c:v>
                </c:pt>
                <c:pt idx="602">
                  <c:v>1.1739999999999999E-6</c:v>
                </c:pt>
                <c:pt idx="603">
                  <c:v>1.1739999999999999E-6</c:v>
                </c:pt>
                <c:pt idx="604">
                  <c:v>1.1739999999999999E-6</c:v>
                </c:pt>
                <c:pt idx="605">
                  <c:v>1.1739999999999999E-6</c:v>
                </c:pt>
                <c:pt idx="606">
                  <c:v>1.1739999999999999E-6</c:v>
                </c:pt>
                <c:pt idx="607">
                  <c:v>1.1739999999999999E-6</c:v>
                </c:pt>
                <c:pt idx="608">
                  <c:v>1.1739999999999999E-6</c:v>
                </c:pt>
                <c:pt idx="609">
                  <c:v>1.1739999999999999E-6</c:v>
                </c:pt>
                <c:pt idx="610">
                  <c:v>1.1739999999999999E-6</c:v>
                </c:pt>
                <c:pt idx="611">
                  <c:v>1.1739999999999999E-6</c:v>
                </c:pt>
                <c:pt idx="612">
                  <c:v>1.1739999999999999E-6</c:v>
                </c:pt>
                <c:pt idx="613">
                  <c:v>1.1739999999999999E-6</c:v>
                </c:pt>
                <c:pt idx="614">
                  <c:v>1.1739999999999999E-6</c:v>
                </c:pt>
                <c:pt idx="615">
                  <c:v>1.1739999999999999E-6</c:v>
                </c:pt>
                <c:pt idx="616">
                  <c:v>1.1739999999999999E-6</c:v>
                </c:pt>
                <c:pt idx="617">
                  <c:v>1.1739999999999999E-6</c:v>
                </c:pt>
                <c:pt idx="618">
                  <c:v>1.1739999999999999E-6</c:v>
                </c:pt>
                <c:pt idx="619">
                  <c:v>1.1739999999999999E-6</c:v>
                </c:pt>
                <c:pt idx="620">
                  <c:v>1.1739999999999999E-6</c:v>
                </c:pt>
                <c:pt idx="621">
                  <c:v>1.1739999999999999E-6</c:v>
                </c:pt>
                <c:pt idx="622">
                  <c:v>1.1739999999999999E-6</c:v>
                </c:pt>
                <c:pt idx="623">
                  <c:v>1.1739999999999999E-6</c:v>
                </c:pt>
                <c:pt idx="624">
                  <c:v>1.1739999999999999E-6</c:v>
                </c:pt>
                <c:pt idx="625">
                  <c:v>1.1739999999999999E-6</c:v>
                </c:pt>
                <c:pt idx="626">
                  <c:v>1.1739999999999999E-6</c:v>
                </c:pt>
                <c:pt idx="627">
                  <c:v>1.1739999999999999E-6</c:v>
                </c:pt>
                <c:pt idx="628">
                  <c:v>1.1739999999999999E-6</c:v>
                </c:pt>
                <c:pt idx="629">
                  <c:v>1.1739999999999999E-6</c:v>
                </c:pt>
                <c:pt idx="630">
                  <c:v>1.1739999999999999E-6</c:v>
                </c:pt>
                <c:pt idx="631">
                  <c:v>1.1739999999999999E-6</c:v>
                </c:pt>
                <c:pt idx="632">
                  <c:v>1.1739999999999999E-6</c:v>
                </c:pt>
                <c:pt idx="633">
                  <c:v>1.1739999999999999E-6</c:v>
                </c:pt>
                <c:pt idx="634">
                  <c:v>1.1739999999999999E-6</c:v>
                </c:pt>
                <c:pt idx="635">
                  <c:v>1.1739999999999999E-6</c:v>
                </c:pt>
                <c:pt idx="636">
                  <c:v>1.1739999999999999E-6</c:v>
                </c:pt>
                <c:pt idx="637">
                  <c:v>1.1739999999999999E-6</c:v>
                </c:pt>
                <c:pt idx="638">
                  <c:v>1.1739999999999999E-6</c:v>
                </c:pt>
                <c:pt idx="639">
                  <c:v>1.1739999999999999E-6</c:v>
                </c:pt>
                <c:pt idx="640">
                  <c:v>1.1739999999999999E-6</c:v>
                </c:pt>
                <c:pt idx="641">
                  <c:v>1.1739999999999999E-6</c:v>
                </c:pt>
                <c:pt idx="642">
                  <c:v>1.1739999999999999E-6</c:v>
                </c:pt>
                <c:pt idx="643">
                  <c:v>1.1739999999999999E-6</c:v>
                </c:pt>
                <c:pt idx="644">
                  <c:v>1.1739999999999999E-6</c:v>
                </c:pt>
                <c:pt idx="645">
                  <c:v>1.1739999999999999E-6</c:v>
                </c:pt>
                <c:pt idx="646">
                  <c:v>1.1739999999999999E-6</c:v>
                </c:pt>
                <c:pt idx="647">
                  <c:v>1.1739999999999999E-6</c:v>
                </c:pt>
                <c:pt idx="648">
                  <c:v>1.1739999999999999E-6</c:v>
                </c:pt>
                <c:pt idx="649">
                  <c:v>1.1739999999999999E-6</c:v>
                </c:pt>
                <c:pt idx="650">
                  <c:v>1.1739999999999999E-6</c:v>
                </c:pt>
                <c:pt idx="651">
                  <c:v>1.1739999999999999E-6</c:v>
                </c:pt>
                <c:pt idx="652">
                  <c:v>1.1739999999999999E-6</c:v>
                </c:pt>
                <c:pt idx="653">
                  <c:v>1.1739999999999999E-6</c:v>
                </c:pt>
                <c:pt idx="654">
                  <c:v>1.1739999999999999E-6</c:v>
                </c:pt>
                <c:pt idx="655">
                  <c:v>1.1739999999999999E-6</c:v>
                </c:pt>
                <c:pt idx="656">
                  <c:v>1.1739999999999999E-6</c:v>
                </c:pt>
                <c:pt idx="657">
                  <c:v>1.1739999999999999E-6</c:v>
                </c:pt>
                <c:pt idx="658">
                  <c:v>1.1739999999999999E-6</c:v>
                </c:pt>
                <c:pt idx="659">
                  <c:v>1.1739999999999999E-6</c:v>
                </c:pt>
                <c:pt idx="660">
                  <c:v>1.1739999999999999E-6</c:v>
                </c:pt>
                <c:pt idx="661">
                  <c:v>1.1739999999999999E-6</c:v>
                </c:pt>
                <c:pt idx="662">
                  <c:v>1.1739999999999999E-6</c:v>
                </c:pt>
                <c:pt idx="663">
                  <c:v>1.1739999999999999E-6</c:v>
                </c:pt>
                <c:pt idx="664">
                  <c:v>1.1739999999999999E-6</c:v>
                </c:pt>
                <c:pt idx="665">
                  <c:v>1.1739999999999999E-6</c:v>
                </c:pt>
                <c:pt idx="666">
                  <c:v>1.1739999999999999E-6</c:v>
                </c:pt>
                <c:pt idx="667">
                  <c:v>1.1739999999999999E-6</c:v>
                </c:pt>
                <c:pt idx="668">
                  <c:v>1.1739999999999999E-6</c:v>
                </c:pt>
                <c:pt idx="669">
                  <c:v>1.1739999999999999E-6</c:v>
                </c:pt>
                <c:pt idx="670">
                  <c:v>1.1739999999999999E-6</c:v>
                </c:pt>
                <c:pt idx="671">
                  <c:v>1.1739999999999999E-6</c:v>
                </c:pt>
                <c:pt idx="672">
                  <c:v>1.1739999999999999E-6</c:v>
                </c:pt>
                <c:pt idx="673">
                  <c:v>1.1739999999999999E-6</c:v>
                </c:pt>
                <c:pt idx="674">
                  <c:v>1.1739999999999999E-6</c:v>
                </c:pt>
                <c:pt idx="675">
                  <c:v>1.1739999999999999E-6</c:v>
                </c:pt>
                <c:pt idx="676">
                  <c:v>1.1739999999999999E-6</c:v>
                </c:pt>
                <c:pt idx="677">
                  <c:v>1.1739999999999999E-6</c:v>
                </c:pt>
                <c:pt idx="678">
                  <c:v>1.1739999999999999E-6</c:v>
                </c:pt>
                <c:pt idx="679">
                  <c:v>1.1739999999999999E-6</c:v>
                </c:pt>
                <c:pt idx="680">
                  <c:v>1.1739999999999999E-6</c:v>
                </c:pt>
                <c:pt idx="681">
                  <c:v>1.1739999999999999E-6</c:v>
                </c:pt>
                <c:pt idx="682">
                  <c:v>1.1739999999999999E-6</c:v>
                </c:pt>
                <c:pt idx="683">
                  <c:v>1.1739999999999999E-6</c:v>
                </c:pt>
                <c:pt idx="684">
                  <c:v>1.1739999999999999E-6</c:v>
                </c:pt>
                <c:pt idx="685">
                  <c:v>1.1739999999999999E-6</c:v>
                </c:pt>
                <c:pt idx="686">
                  <c:v>1.1739999999999999E-6</c:v>
                </c:pt>
                <c:pt idx="687">
                  <c:v>1.1739999999999999E-6</c:v>
                </c:pt>
                <c:pt idx="688">
                  <c:v>1.1739999999999999E-6</c:v>
                </c:pt>
                <c:pt idx="689">
                  <c:v>1.1739999999999999E-6</c:v>
                </c:pt>
                <c:pt idx="690">
                  <c:v>1.1739999999999999E-6</c:v>
                </c:pt>
                <c:pt idx="691">
                  <c:v>1.1739999999999999E-6</c:v>
                </c:pt>
                <c:pt idx="692">
                  <c:v>1.1739999999999999E-6</c:v>
                </c:pt>
                <c:pt idx="693">
                  <c:v>1.1739999999999999E-6</c:v>
                </c:pt>
                <c:pt idx="694">
                  <c:v>1.1739999999999999E-6</c:v>
                </c:pt>
                <c:pt idx="695">
                  <c:v>1.1739999999999999E-6</c:v>
                </c:pt>
                <c:pt idx="696">
                  <c:v>1.1739999999999999E-6</c:v>
                </c:pt>
                <c:pt idx="697">
                  <c:v>1.1739999999999999E-6</c:v>
                </c:pt>
                <c:pt idx="698">
                  <c:v>1.1739999999999999E-6</c:v>
                </c:pt>
                <c:pt idx="699">
                  <c:v>1.1739999999999999E-6</c:v>
                </c:pt>
                <c:pt idx="700">
                  <c:v>1.1739999999999999E-6</c:v>
                </c:pt>
                <c:pt idx="701">
                  <c:v>1.1739999999999999E-6</c:v>
                </c:pt>
                <c:pt idx="702">
                  <c:v>1.1739999999999999E-6</c:v>
                </c:pt>
                <c:pt idx="703">
                  <c:v>1.1739999999999999E-6</c:v>
                </c:pt>
                <c:pt idx="704">
                  <c:v>1.1739999999999999E-6</c:v>
                </c:pt>
                <c:pt idx="705">
                  <c:v>1.1739999999999999E-6</c:v>
                </c:pt>
                <c:pt idx="706">
                  <c:v>1.1739999999999999E-6</c:v>
                </c:pt>
                <c:pt idx="707">
                  <c:v>1.1739999999999999E-6</c:v>
                </c:pt>
                <c:pt idx="708">
                  <c:v>1.1739999999999999E-6</c:v>
                </c:pt>
                <c:pt idx="709">
                  <c:v>1.1739999999999999E-6</c:v>
                </c:pt>
                <c:pt idx="710">
                  <c:v>1.1739999999999999E-6</c:v>
                </c:pt>
                <c:pt idx="711">
                  <c:v>1.1739999999999999E-6</c:v>
                </c:pt>
                <c:pt idx="712">
                  <c:v>1.1739999999999999E-6</c:v>
                </c:pt>
                <c:pt idx="713">
                  <c:v>1.1739999999999999E-6</c:v>
                </c:pt>
                <c:pt idx="714">
                  <c:v>1.1739999999999999E-6</c:v>
                </c:pt>
                <c:pt idx="715">
                  <c:v>1.1739999999999999E-6</c:v>
                </c:pt>
                <c:pt idx="716">
                  <c:v>1.1739999999999999E-6</c:v>
                </c:pt>
                <c:pt idx="717">
                  <c:v>1.1739999999999999E-6</c:v>
                </c:pt>
                <c:pt idx="718">
                  <c:v>1.1739999999999999E-6</c:v>
                </c:pt>
                <c:pt idx="719">
                  <c:v>1.1739999999999999E-6</c:v>
                </c:pt>
                <c:pt idx="720">
                  <c:v>1.1739999999999999E-6</c:v>
                </c:pt>
                <c:pt idx="721">
                  <c:v>1.1739999999999999E-6</c:v>
                </c:pt>
                <c:pt idx="722">
                  <c:v>1.1739999999999999E-6</c:v>
                </c:pt>
                <c:pt idx="723">
                  <c:v>1.1739999999999999E-6</c:v>
                </c:pt>
                <c:pt idx="724">
                  <c:v>1.1739999999999999E-6</c:v>
                </c:pt>
                <c:pt idx="725">
                  <c:v>1.1739999999999999E-6</c:v>
                </c:pt>
                <c:pt idx="726">
                  <c:v>1.1739999999999999E-6</c:v>
                </c:pt>
                <c:pt idx="727">
                  <c:v>1.1739999999999999E-6</c:v>
                </c:pt>
                <c:pt idx="728">
                  <c:v>1.1739999999999999E-6</c:v>
                </c:pt>
                <c:pt idx="729">
                  <c:v>1.1739999999999999E-6</c:v>
                </c:pt>
                <c:pt idx="730">
                  <c:v>1.1739999999999999E-6</c:v>
                </c:pt>
                <c:pt idx="731">
                  <c:v>1.1739999999999999E-6</c:v>
                </c:pt>
                <c:pt idx="732">
                  <c:v>1.1739999999999999E-6</c:v>
                </c:pt>
                <c:pt idx="733">
                  <c:v>1.1739999999999999E-6</c:v>
                </c:pt>
                <c:pt idx="734">
                  <c:v>1.1739999999999999E-6</c:v>
                </c:pt>
                <c:pt idx="735">
                  <c:v>1.1739999999999999E-6</c:v>
                </c:pt>
                <c:pt idx="736">
                  <c:v>1.1739999999999999E-6</c:v>
                </c:pt>
                <c:pt idx="737">
                  <c:v>1.1739999999999999E-6</c:v>
                </c:pt>
                <c:pt idx="738">
                  <c:v>1.1739999999999999E-6</c:v>
                </c:pt>
                <c:pt idx="739">
                  <c:v>1.1739999999999999E-6</c:v>
                </c:pt>
                <c:pt idx="740">
                  <c:v>1.1739999999999999E-6</c:v>
                </c:pt>
                <c:pt idx="741">
                  <c:v>1.1739999999999999E-6</c:v>
                </c:pt>
                <c:pt idx="742">
                  <c:v>1.1739999999999999E-6</c:v>
                </c:pt>
                <c:pt idx="743">
                  <c:v>1.1739999999999999E-6</c:v>
                </c:pt>
                <c:pt idx="744">
                  <c:v>1.1739999999999999E-6</c:v>
                </c:pt>
                <c:pt idx="745">
                  <c:v>1.1739999999999999E-6</c:v>
                </c:pt>
                <c:pt idx="746">
                  <c:v>1.1739999999999999E-6</c:v>
                </c:pt>
                <c:pt idx="747">
                  <c:v>1.1739999999999999E-6</c:v>
                </c:pt>
                <c:pt idx="748">
                  <c:v>1.1739999999999999E-6</c:v>
                </c:pt>
                <c:pt idx="749">
                  <c:v>1.1739999999999999E-6</c:v>
                </c:pt>
                <c:pt idx="750">
                  <c:v>1.1739999999999999E-6</c:v>
                </c:pt>
                <c:pt idx="751">
                  <c:v>1.1739999999999999E-6</c:v>
                </c:pt>
                <c:pt idx="752">
                  <c:v>1.1739999999999999E-6</c:v>
                </c:pt>
                <c:pt idx="753">
                  <c:v>1.1739999999999999E-6</c:v>
                </c:pt>
                <c:pt idx="754">
                  <c:v>1.1739999999999999E-6</c:v>
                </c:pt>
                <c:pt idx="755">
                  <c:v>1.1739999999999999E-6</c:v>
                </c:pt>
                <c:pt idx="756">
                  <c:v>1.1739999999999999E-6</c:v>
                </c:pt>
                <c:pt idx="757">
                  <c:v>1.1739999999999999E-6</c:v>
                </c:pt>
                <c:pt idx="758">
                  <c:v>1.1739999999999999E-6</c:v>
                </c:pt>
                <c:pt idx="759">
                  <c:v>1.1739999999999999E-6</c:v>
                </c:pt>
                <c:pt idx="760">
                  <c:v>1.1739999999999999E-6</c:v>
                </c:pt>
                <c:pt idx="761">
                  <c:v>1.1739999999999999E-6</c:v>
                </c:pt>
                <c:pt idx="762">
                  <c:v>1.1739999999999999E-6</c:v>
                </c:pt>
                <c:pt idx="763">
                  <c:v>1.1739999999999999E-6</c:v>
                </c:pt>
                <c:pt idx="764">
                  <c:v>1.1739999999999999E-6</c:v>
                </c:pt>
                <c:pt idx="765">
                  <c:v>1.1739999999999999E-6</c:v>
                </c:pt>
                <c:pt idx="766">
                  <c:v>1.1739999999999999E-6</c:v>
                </c:pt>
                <c:pt idx="767">
                  <c:v>1.1739999999999999E-6</c:v>
                </c:pt>
                <c:pt idx="768">
                  <c:v>1.1739999999999999E-6</c:v>
                </c:pt>
                <c:pt idx="769">
                  <c:v>1.1739999999999999E-6</c:v>
                </c:pt>
                <c:pt idx="770">
                  <c:v>1.1739999999999999E-6</c:v>
                </c:pt>
                <c:pt idx="771">
                  <c:v>1.1739999999999999E-6</c:v>
                </c:pt>
                <c:pt idx="772">
                  <c:v>1.1739999999999999E-6</c:v>
                </c:pt>
                <c:pt idx="773">
                  <c:v>1.1739999999999999E-6</c:v>
                </c:pt>
                <c:pt idx="774">
                  <c:v>1.1739999999999999E-6</c:v>
                </c:pt>
                <c:pt idx="775">
                  <c:v>1.1739999999999999E-6</c:v>
                </c:pt>
                <c:pt idx="776">
                  <c:v>1.1739999999999999E-6</c:v>
                </c:pt>
                <c:pt idx="777">
                  <c:v>1.1739999999999999E-6</c:v>
                </c:pt>
                <c:pt idx="778">
                  <c:v>1.1739999999999999E-6</c:v>
                </c:pt>
                <c:pt idx="779">
                  <c:v>1.1739999999999999E-6</c:v>
                </c:pt>
                <c:pt idx="780">
                  <c:v>1.1739999999999999E-6</c:v>
                </c:pt>
                <c:pt idx="781">
                  <c:v>1.1739999999999999E-6</c:v>
                </c:pt>
                <c:pt idx="782">
                  <c:v>1.1739999999999999E-6</c:v>
                </c:pt>
                <c:pt idx="783">
                  <c:v>1.1739999999999999E-6</c:v>
                </c:pt>
                <c:pt idx="784">
                  <c:v>1.1739999999999999E-6</c:v>
                </c:pt>
                <c:pt idx="785">
                  <c:v>1.1739999999999999E-6</c:v>
                </c:pt>
                <c:pt idx="786">
                  <c:v>1.1739999999999999E-6</c:v>
                </c:pt>
                <c:pt idx="787">
                  <c:v>1.1739999999999999E-6</c:v>
                </c:pt>
                <c:pt idx="788">
                  <c:v>1.1739999999999999E-6</c:v>
                </c:pt>
                <c:pt idx="789">
                  <c:v>1.1739999999999999E-6</c:v>
                </c:pt>
                <c:pt idx="790">
                  <c:v>1.1739999999999999E-6</c:v>
                </c:pt>
                <c:pt idx="791">
                  <c:v>1.1739999999999999E-6</c:v>
                </c:pt>
                <c:pt idx="792">
                  <c:v>1.1739999999999999E-6</c:v>
                </c:pt>
                <c:pt idx="793">
                  <c:v>1.1739999999999999E-6</c:v>
                </c:pt>
                <c:pt idx="794">
                  <c:v>1.1739999999999999E-6</c:v>
                </c:pt>
                <c:pt idx="795">
                  <c:v>1.1739999999999999E-6</c:v>
                </c:pt>
                <c:pt idx="796">
                  <c:v>1.1739999999999999E-6</c:v>
                </c:pt>
                <c:pt idx="797">
                  <c:v>1.1739999999999999E-6</c:v>
                </c:pt>
                <c:pt idx="798">
                  <c:v>1.1739999999999999E-6</c:v>
                </c:pt>
                <c:pt idx="799">
                  <c:v>1.1739999999999999E-6</c:v>
                </c:pt>
                <c:pt idx="800">
                  <c:v>1.1739999999999999E-6</c:v>
                </c:pt>
                <c:pt idx="801">
                  <c:v>1.1739999999999999E-6</c:v>
                </c:pt>
                <c:pt idx="802">
                  <c:v>1.1739999999999999E-6</c:v>
                </c:pt>
                <c:pt idx="803">
                  <c:v>1.1739999999999999E-6</c:v>
                </c:pt>
                <c:pt idx="804">
                  <c:v>1.1739999999999999E-6</c:v>
                </c:pt>
                <c:pt idx="805">
                  <c:v>1.1739999999999999E-6</c:v>
                </c:pt>
                <c:pt idx="806">
                  <c:v>1.1739999999999999E-6</c:v>
                </c:pt>
                <c:pt idx="807">
                  <c:v>1.1739999999999999E-6</c:v>
                </c:pt>
                <c:pt idx="808">
                  <c:v>1.1739999999999999E-6</c:v>
                </c:pt>
                <c:pt idx="809">
                  <c:v>1.1739999999999999E-6</c:v>
                </c:pt>
                <c:pt idx="810">
                  <c:v>1.1739999999999999E-6</c:v>
                </c:pt>
                <c:pt idx="811">
                  <c:v>1.1739999999999999E-6</c:v>
                </c:pt>
                <c:pt idx="812">
                  <c:v>1.1739999999999999E-6</c:v>
                </c:pt>
                <c:pt idx="813">
                  <c:v>1.1739999999999999E-6</c:v>
                </c:pt>
                <c:pt idx="814">
                  <c:v>1.1739999999999999E-6</c:v>
                </c:pt>
                <c:pt idx="815">
                  <c:v>1.1739999999999999E-6</c:v>
                </c:pt>
                <c:pt idx="816">
                  <c:v>1.1739999999999999E-6</c:v>
                </c:pt>
                <c:pt idx="817">
                  <c:v>1.1739999999999999E-6</c:v>
                </c:pt>
                <c:pt idx="818">
                  <c:v>1.1739999999999999E-6</c:v>
                </c:pt>
                <c:pt idx="819">
                  <c:v>1.1739999999999999E-6</c:v>
                </c:pt>
                <c:pt idx="820">
                  <c:v>1.1739999999999999E-6</c:v>
                </c:pt>
                <c:pt idx="821">
                  <c:v>1.1739999999999999E-6</c:v>
                </c:pt>
                <c:pt idx="822">
                  <c:v>1.1739999999999999E-6</c:v>
                </c:pt>
                <c:pt idx="823">
                  <c:v>1.1739999999999999E-6</c:v>
                </c:pt>
                <c:pt idx="824">
                  <c:v>1.1739999999999999E-6</c:v>
                </c:pt>
                <c:pt idx="825">
                  <c:v>1.1739999999999999E-6</c:v>
                </c:pt>
                <c:pt idx="826">
                  <c:v>1.1739999999999999E-6</c:v>
                </c:pt>
                <c:pt idx="827">
                  <c:v>1.1739999999999999E-6</c:v>
                </c:pt>
                <c:pt idx="828">
                  <c:v>1.1739999999999999E-6</c:v>
                </c:pt>
                <c:pt idx="829">
                  <c:v>1.1739999999999999E-6</c:v>
                </c:pt>
                <c:pt idx="830">
                  <c:v>1.1739999999999999E-6</c:v>
                </c:pt>
                <c:pt idx="831">
                  <c:v>1.1739999999999999E-6</c:v>
                </c:pt>
                <c:pt idx="832">
                  <c:v>1.1739999999999999E-6</c:v>
                </c:pt>
                <c:pt idx="833">
                  <c:v>1.1739999999999999E-6</c:v>
                </c:pt>
                <c:pt idx="834">
                  <c:v>1.1739999999999999E-6</c:v>
                </c:pt>
                <c:pt idx="835">
                  <c:v>1.1739999999999999E-6</c:v>
                </c:pt>
                <c:pt idx="836">
                  <c:v>1.1739999999999999E-6</c:v>
                </c:pt>
                <c:pt idx="837">
                  <c:v>1.1739999999999999E-6</c:v>
                </c:pt>
                <c:pt idx="838">
                  <c:v>1.1739999999999999E-6</c:v>
                </c:pt>
                <c:pt idx="839">
                  <c:v>1.1739999999999999E-6</c:v>
                </c:pt>
                <c:pt idx="840">
                  <c:v>1.1739999999999999E-6</c:v>
                </c:pt>
                <c:pt idx="841">
                  <c:v>1.1739999999999999E-6</c:v>
                </c:pt>
                <c:pt idx="842">
                  <c:v>1.1739999999999999E-6</c:v>
                </c:pt>
                <c:pt idx="843">
                  <c:v>1.1739999999999999E-6</c:v>
                </c:pt>
                <c:pt idx="844">
                  <c:v>1.1739999999999999E-6</c:v>
                </c:pt>
                <c:pt idx="845">
                  <c:v>1.1739999999999999E-6</c:v>
                </c:pt>
                <c:pt idx="846">
                  <c:v>1.1739999999999999E-6</c:v>
                </c:pt>
                <c:pt idx="847">
                  <c:v>1.1739999999999999E-6</c:v>
                </c:pt>
                <c:pt idx="848">
                  <c:v>1.1739999999999999E-6</c:v>
                </c:pt>
                <c:pt idx="849">
                  <c:v>1.1739999999999999E-6</c:v>
                </c:pt>
                <c:pt idx="850">
                  <c:v>1.1739999999999999E-6</c:v>
                </c:pt>
                <c:pt idx="851">
                  <c:v>1.1739999999999999E-6</c:v>
                </c:pt>
                <c:pt idx="852">
                  <c:v>1.1739999999999999E-6</c:v>
                </c:pt>
                <c:pt idx="853">
                  <c:v>1.1739999999999999E-6</c:v>
                </c:pt>
                <c:pt idx="854">
                  <c:v>1.1739999999999999E-6</c:v>
                </c:pt>
                <c:pt idx="855">
                  <c:v>1.1739999999999999E-6</c:v>
                </c:pt>
                <c:pt idx="856">
                  <c:v>1.1739999999999999E-6</c:v>
                </c:pt>
                <c:pt idx="857">
                  <c:v>1.1739999999999999E-6</c:v>
                </c:pt>
                <c:pt idx="858">
                  <c:v>1.1739999999999999E-6</c:v>
                </c:pt>
                <c:pt idx="859">
                  <c:v>1.1739999999999999E-6</c:v>
                </c:pt>
                <c:pt idx="860">
                  <c:v>1.1739999999999999E-6</c:v>
                </c:pt>
                <c:pt idx="861">
                  <c:v>1.1739999999999999E-6</c:v>
                </c:pt>
                <c:pt idx="862">
                  <c:v>1.1739999999999999E-6</c:v>
                </c:pt>
                <c:pt idx="863">
                  <c:v>1.1739999999999999E-6</c:v>
                </c:pt>
                <c:pt idx="864">
                  <c:v>1.1739999999999999E-6</c:v>
                </c:pt>
                <c:pt idx="865">
                  <c:v>1.1739999999999999E-6</c:v>
                </c:pt>
                <c:pt idx="866">
                  <c:v>1.1739999999999999E-6</c:v>
                </c:pt>
                <c:pt idx="867">
                  <c:v>1.1739999999999999E-6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736-434E-8E25-772B5A6996F1}"/>
            </c:ext>
          </c:extLst>
        </c:ser>
        <c:ser>
          <c:idx val="7"/>
          <c:order val="6"/>
          <c:tx>
            <c:v>Gaussian beam 100fC@200kV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'Gaussian beam 100fC@200kV'!$F$3:$F$870</c:f>
              <c:numCache>
                <c:formatCode>0.00E+00</c:formatCode>
                <c:ptCount val="868"/>
                <c:pt idx="0">
                  <c:v>5.0500000000000004E-7</c:v>
                </c:pt>
                <c:pt idx="1">
                  <c:v>5.7029999999999996E-7</c:v>
                </c:pt>
                <c:pt idx="2">
                  <c:v>6.5199999999999996E-7</c:v>
                </c:pt>
                <c:pt idx="3">
                  <c:v>7.2829999999999998E-7</c:v>
                </c:pt>
                <c:pt idx="4">
                  <c:v>8.1819999999999995E-7</c:v>
                </c:pt>
                <c:pt idx="5">
                  <c:v>9.2009999999999999E-7</c:v>
                </c:pt>
                <c:pt idx="6">
                  <c:v>1.032E-6</c:v>
                </c:pt>
                <c:pt idx="7">
                  <c:v>1.1510000000000001E-6</c:v>
                </c:pt>
                <c:pt idx="8">
                  <c:v>1.3039999999999999E-6</c:v>
                </c:pt>
                <c:pt idx="9">
                  <c:v>1.4720000000000001E-6</c:v>
                </c:pt>
                <c:pt idx="10">
                  <c:v>1.6449999999999999E-6</c:v>
                </c:pt>
                <c:pt idx="11">
                  <c:v>1.8279999999999999E-6</c:v>
                </c:pt>
                <c:pt idx="12">
                  <c:v>2.013E-6</c:v>
                </c:pt>
                <c:pt idx="13">
                  <c:v>2.2259999999999999E-6</c:v>
                </c:pt>
                <c:pt idx="14">
                  <c:v>2.4739999999999999E-6</c:v>
                </c:pt>
                <c:pt idx="15">
                  <c:v>2.711E-6</c:v>
                </c:pt>
                <c:pt idx="16">
                  <c:v>2.9960000000000002E-6</c:v>
                </c:pt>
                <c:pt idx="17">
                  <c:v>3.3249999999999999E-6</c:v>
                </c:pt>
                <c:pt idx="18">
                  <c:v>3.6650000000000001E-6</c:v>
                </c:pt>
                <c:pt idx="19">
                  <c:v>4.0269999999999997E-6</c:v>
                </c:pt>
                <c:pt idx="20">
                  <c:v>4.4259999999999996E-6</c:v>
                </c:pt>
                <c:pt idx="21">
                  <c:v>4.8670000000000002E-6</c:v>
                </c:pt>
                <c:pt idx="22">
                  <c:v>5.395E-6</c:v>
                </c:pt>
                <c:pt idx="23">
                  <c:v>5.959E-6</c:v>
                </c:pt>
                <c:pt idx="24">
                  <c:v>6.5599999999999999E-6</c:v>
                </c:pt>
                <c:pt idx="25">
                  <c:v>7.1949999999999997E-6</c:v>
                </c:pt>
                <c:pt idx="26">
                  <c:v>7.9240000000000007E-6</c:v>
                </c:pt>
                <c:pt idx="27">
                  <c:v>8.6959999999999994E-6</c:v>
                </c:pt>
                <c:pt idx="28">
                  <c:v>9.5810000000000003E-6</c:v>
                </c:pt>
                <c:pt idx="29">
                  <c:v>1.0519999999999999E-5</c:v>
                </c:pt>
                <c:pt idx="30">
                  <c:v>1.155E-5</c:v>
                </c:pt>
                <c:pt idx="31">
                  <c:v>1.2680000000000001E-5</c:v>
                </c:pt>
                <c:pt idx="32">
                  <c:v>1.393E-5</c:v>
                </c:pt>
                <c:pt idx="33">
                  <c:v>1.5299999999999999E-5</c:v>
                </c:pt>
                <c:pt idx="34">
                  <c:v>1.6799999999999998E-5</c:v>
                </c:pt>
                <c:pt idx="35">
                  <c:v>1.853E-5</c:v>
                </c:pt>
                <c:pt idx="36">
                  <c:v>2.0360000000000002E-5</c:v>
                </c:pt>
                <c:pt idx="37">
                  <c:v>2.2379999999999999E-5</c:v>
                </c:pt>
                <c:pt idx="38">
                  <c:v>2.459E-5</c:v>
                </c:pt>
                <c:pt idx="39">
                  <c:v>2.7019999999999999E-5</c:v>
                </c:pt>
                <c:pt idx="40">
                  <c:v>2.97E-5</c:v>
                </c:pt>
                <c:pt idx="41">
                  <c:v>3.2650000000000001E-5</c:v>
                </c:pt>
                <c:pt idx="42">
                  <c:v>3.6029999999999999E-5</c:v>
                </c:pt>
                <c:pt idx="43">
                  <c:v>3.9759999999999999E-5</c:v>
                </c:pt>
                <c:pt idx="44">
                  <c:v>4.388E-5</c:v>
                </c:pt>
                <c:pt idx="45">
                  <c:v>4.8239999999999999E-5</c:v>
                </c:pt>
                <c:pt idx="46">
                  <c:v>5.304E-5</c:v>
                </c:pt>
                <c:pt idx="47">
                  <c:v>5.855E-5</c:v>
                </c:pt>
                <c:pt idx="48">
                  <c:v>6.4629999999999996E-5</c:v>
                </c:pt>
                <c:pt idx="49">
                  <c:v>7.1060000000000001E-5</c:v>
                </c:pt>
                <c:pt idx="50">
                  <c:v>7.8129999999999999E-5</c:v>
                </c:pt>
                <c:pt idx="51">
                  <c:v>8.5909999999999996E-5</c:v>
                </c:pt>
                <c:pt idx="52">
                  <c:v>9.4469999999999995E-5</c:v>
                </c:pt>
                <c:pt idx="53">
                  <c:v>1.039E-4</c:v>
                </c:pt>
                <c:pt idx="54">
                  <c:v>1.142E-4</c:v>
                </c:pt>
                <c:pt idx="55">
                  <c:v>1.2559999999999999E-4</c:v>
                </c:pt>
                <c:pt idx="56">
                  <c:v>1.381E-4</c:v>
                </c:pt>
                <c:pt idx="57">
                  <c:v>1.5190000000000001E-4</c:v>
                </c:pt>
                <c:pt idx="58">
                  <c:v>1.6699999999999999E-4</c:v>
                </c:pt>
                <c:pt idx="59">
                  <c:v>1.8369999999999999E-4</c:v>
                </c:pt>
                <c:pt idx="60">
                  <c:v>2.02E-4</c:v>
                </c:pt>
                <c:pt idx="61">
                  <c:v>2.221E-4</c:v>
                </c:pt>
                <c:pt idx="62">
                  <c:v>2.4420000000000003E-4</c:v>
                </c:pt>
                <c:pt idx="63">
                  <c:v>2.6860000000000002E-4</c:v>
                </c:pt>
                <c:pt idx="64">
                  <c:v>2.9540000000000002E-4</c:v>
                </c:pt>
                <c:pt idx="65">
                  <c:v>3.2479999999999998E-4</c:v>
                </c:pt>
                <c:pt idx="66">
                  <c:v>3.5710000000000001E-4</c:v>
                </c:pt>
                <c:pt idx="67">
                  <c:v>3.927E-4</c:v>
                </c:pt>
                <c:pt idx="68">
                  <c:v>4.3169999999999998E-4</c:v>
                </c:pt>
                <c:pt idx="69">
                  <c:v>4.7439999999999998E-4</c:v>
                </c:pt>
                <c:pt idx="70">
                  <c:v>5.2119999999999998E-4</c:v>
                </c:pt>
                <c:pt idx="71">
                  <c:v>5.7229999999999998E-4</c:v>
                </c:pt>
                <c:pt idx="72">
                  <c:v>6.2810000000000003E-4</c:v>
                </c:pt>
                <c:pt idx="73">
                  <c:v>6.8869999999999999E-4</c:v>
                </c:pt>
                <c:pt idx="74">
                  <c:v>7.5449999999999996E-4</c:v>
                </c:pt>
                <c:pt idx="75">
                  <c:v>8.2580000000000001E-4</c:v>
                </c:pt>
                <c:pt idx="76">
                  <c:v>9.0280000000000004E-4</c:v>
                </c:pt>
                <c:pt idx="77">
                  <c:v>9.8569999999999994E-4</c:v>
                </c:pt>
                <c:pt idx="78">
                  <c:v>1.075E-3</c:v>
                </c:pt>
                <c:pt idx="79">
                  <c:v>1.1709999999999999E-3</c:v>
                </c:pt>
                <c:pt idx="80">
                  <c:v>1.273E-3</c:v>
                </c:pt>
                <c:pt idx="81">
                  <c:v>1.382E-3</c:v>
                </c:pt>
                <c:pt idx="82">
                  <c:v>1.498E-3</c:v>
                </c:pt>
                <c:pt idx="83">
                  <c:v>1.622E-3</c:v>
                </c:pt>
                <c:pt idx="84">
                  <c:v>1.753E-3</c:v>
                </c:pt>
                <c:pt idx="85">
                  <c:v>1.8910000000000001E-3</c:v>
                </c:pt>
                <c:pt idx="86">
                  <c:v>2.0379999999999999E-3</c:v>
                </c:pt>
                <c:pt idx="87">
                  <c:v>2.1919999999999999E-3</c:v>
                </c:pt>
                <c:pt idx="88">
                  <c:v>2.3540000000000002E-3</c:v>
                </c:pt>
                <c:pt idx="89">
                  <c:v>2.5249999999999999E-3</c:v>
                </c:pt>
                <c:pt idx="90">
                  <c:v>2.7039999999999998E-3</c:v>
                </c:pt>
                <c:pt idx="91">
                  <c:v>2.892E-3</c:v>
                </c:pt>
                <c:pt idx="92">
                  <c:v>3.088E-3</c:v>
                </c:pt>
                <c:pt idx="93">
                  <c:v>3.2929999999999999E-3</c:v>
                </c:pt>
                <c:pt idx="94">
                  <c:v>3.5070000000000001E-3</c:v>
                </c:pt>
                <c:pt idx="95">
                  <c:v>3.7290000000000001E-3</c:v>
                </c:pt>
                <c:pt idx="96">
                  <c:v>3.9620000000000002E-3</c:v>
                </c:pt>
                <c:pt idx="97">
                  <c:v>4.2030000000000001E-3</c:v>
                </c:pt>
                <c:pt idx="98">
                  <c:v>4.4539999999999996E-3</c:v>
                </c:pt>
                <c:pt idx="99">
                  <c:v>4.7140000000000003E-3</c:v>
                </c:pt>
                <c:pt idx="100">
                  <c:v>4.9849999999999998E-3</c:v>
                </c:pt>
                <c:pt idx="101">
                  <c:v>5.2649999999999997E-3</c:v>
                </c:pt>
                <c:pt idx="102">
                  <c:v>5.555E-3</c:v>
                </c:pt>
                <c:pt idx="103">
                  <c:v>5.855E-3</c:v>
                </c:pt>
                <c:pt idx="104">
                  <c:v>6.1659999999999996E-3</c:v>
                </c:pt>
                <c:pt idx="105">
                  <c:v>6.4869999999999997E-3</c:v>
                </c:pt>
                <c:pt idx="106">
                  <c:v>6.8180000000000003E-3</c:v>
                </c:pt>
                <c:pt idx="107">
                  <c:v>7.1599999999999997E-3</c:v>
                </c:pt>
                <c:pt idx="108">
                  <c:v>7.5129999999999997E-3</c:v>
                </c:pt>
                <c:pt idx="109">
                  <c:v>7.8759999999999993E-3</c:v>
                </c:pt>
                <c:pt idx="110">
                  <c:v>8.2509999999999997E-3</c:v>
                </c:pt>
                <c:pt idx="111">
                  <c:v>8.6370000000000006E-3</c:v>
                </c:pt>
                <c:pt idx="112">
                  <c:v>9.0340000000000004E-3</c:v>
                </c:pt>
                <c:pt idx="113">
                  <c:v>9.4420000000000007E-3</c:v>
                </c:pt>
                <c:pt idx="114">
                  <c:v>9.861E-3</c:v>
                </c:pt>
                <c:pt idx="115">
                  <c:v>1.0290000000000001E-2</c:v>
                </c:pt>
                <c:pt idx="116">
                  <c:v>1.074E-2</c:v>
                </c:pt>
                <c:pt idx="117">
                  <c:v>1.119E-2</c:v>
                </c:pt>
                <c:pt idx="118">
                  <c:v>1.166E-2</c:v>
                </c:pt>
                <c:pt idx="119">
                  <c:v>1.213E-2</c:v>
                </c:pt>
                <c:pt idx="120">
                  <c:v>1.2619999999999999E-2</c:v>
                </c:pt>
                <c:pt idx="121">
                  <c:v>1.312E-2</c:v>
                </c:pt>
                <c:pt idx="122">
                  <c:v>1.3639999999999999E-2</c:v>
                </c:pt>
                <c:pt idx="123">
                  <c:v>1.4160000000000001E-2</c:v>
                </c:pt>
                <c:pt idx="124">
                  <c:v>1.47E-2</c:v>
                </c:pt>
                <c:pt idx="125">
                  <c:v>1.525E-2</c:v>
                </c:pt>
                <c:pt idx="126">
                  <c:v>1.5810000000000001E-2</c:v>
                </c:pt>
                <c:pt idx="127">
                  <c:v>1.6379999999999999E-2</c:v>
                </c:pt>
                <c:pt idx="128">
                  <c:v>1.6959999999999999E-2</c:v>
                </c:pt>
                <c:pt idx="129">
                  <c:v>1.7559999999999999E-2</c:v>
                </c:pt>
                <c:pt idx="130">
                  <c:v>1.8169999999999999E-2</c:v>
                </c:pt>
                <c:pt idx="131">
                  <c:v>1.8790000000000001E-2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2.0709999999999999E-2</c:v>
                </c:pt>
                <c:pt idx="135">
                  <c:v>2.138E-2</c:v>
                </c:pt>
                <c:pt idx="136">
                  <c:v>2.206E-2</c:v>
                </c:pt>
                <c:pt idx="137">
                  <c:v>2.274E-2</c:v>
                </c:pt>
                <c:pt idx="138">
                  <c:v>2.3439999999999999E-2</c:v>
                </c:pt>
                <c:pt idx="139">
                  <c:v>2.4150000000000001E-2</c:v>
                </c:pt>
                <c:pt idx="140">
                  <c:v>2.487E-2</c:v>
                </c:pt>
                <c:pt idx="141">
                  <c:v>2.5600000000000001E-2</c:v>
                </c:pt>
                <c:pt idx="142">
                  <c:v>2.6339999999999999E-2</c:v>
                </c:pt>
                <c:pt idx="143">
                  <c:v>2.7089999999999999E-2</c:v>
                </c:pt>
                <c:pt idx="144">
                  <c:v>2.785E-2</c:v>
                </c:pt>
                <c:pt idx="145">
                  <c:v>2.862E-2</c:v>
                </c:pt>
                <c:pt idx="146">
                  <c:v>2.9399999999999999E-2</c:v>
                </c:pt>
                <c:pt idx="147">
                  <c:v>3.0200000000000001E-2</c:v>
                </c:pt>
                <c:pt idx="148">
                  <c:v>3.1E-2</c:v>
                </c:pt>
                <c:pt idx="149">
                  <c:v>3.1809999999999998E-2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3.5990000000000001E-2</c:v>
                </c:pt>
                <c:pt idx="155">
                  <c:v>3.6850000000000001E-2</c:v>
                </c:pt>
                <c:pt idx="156">
                  <c:v>3.7719999999999997E-2</c:v>
                </c:pt>
                <c:pt idx="157">
                  <c:v>3.8600000000000002E-2</c:v>
                </c:pt>
                <c:pt idx="158">
                  <c:v>3.9489999999999997E-2</c:v>
                </c:pt>
                <c:pt idx="159">
                  <c:v>4.0379999999999999E-2</c:v>
                </c:pt>
                <c:pt idx="160">
                  <c:v>4.129E-2</c:v>
                </c:pt>
                <c:pt idx="161">
                  <c:v>4.2200000000000001E-2</c:v>
                </c:pt>
                <c:pt idx="162">
                  <c:v>4.3110000000000002E-2</c:v>
                </c:pt>
                <c:pt idx="163">
                  <c:v>4.4040000000000003E-2</c:v>
                </c:pt>
                <c:pt idx="164">
                  <c:v>4.4970000000000003E-2</c:v>
                </c:pt>
                <c:pt idx="165">
                  <c:v>4.5909999999999999E-2</c:v>
                </c:pt>
                <c:pt idx="166">
                  <c:v>4.6859999999999999E-2</c:v>
                </c:pt>
                <c:pt idx="167">
                  <c:v>4.7809999999999998E-2</c:v>
                </c:pt>
                <c:pt idx="168">
                  <c:v>4.8770000000000001E-2</c:v>
                </c:pt>
                <c:pt idx="169">
                  <c:v>4.9730000000000003E-2</c:v>
                </c:pt>
                <c:pt idx="170">
                  <c:v>5.0700000000000002E-2</c:v>
                </c:pt>
                <c:pt idx="171">
                  <c:v>5.1679999999999997E-2</c:v>
                </c:pt>
                <c:pt idx="172">
                  <c:v>5.2670000000000002E-2</c:v>
                </c:pt>
                <c:pt idx="173">
                  <c:v>5.3659999999999999E-2</c:v>
                </c:pt>
                <c:pt idx="174">
                  <c:v>5.4649999999999997E-2</c:v>
                </c:pt>
                <c:pt idx="175">
                  <c:v>5.5649999999999998E-2</c:v>
                </c:pt>
                <c:pt idx="176">
                  <c:v>5.6660000000000002E-2</c:v>
                </c:pt>
                <c:pt idx="177">
                  <c:v>5.7669999999999999E-2</c:v>
                </c:pt>
                <c:pt idx="178">
                  <c:v>5.8689999999999999E-2</c:v>
                </c:pt>
                <c:pt idx="179">
                  <c:v>5.9709999999999999E-2</c:v>
                </c:pt>
                <c:pt idx="180">
                  <c:v>6.0740000000000002E-2</c:v>
                </c:pt>
                <c:pt idx="181">
                  <c:v>6.1769999999999999E-2</c:v>
                </c:pt>
                <c:pt idx="182">
                  <c:v>6.2810000000000005E-2</c:v>
                </c:pt>
                <c:pt idx="183">
                  <c:v>6.386E-2</c:v>
                </c:pt>
                <c:pt idx="184">
                  <c:v>6.4899999999999999E-2</c:v>
                </c:pt>
                <c:pt idx="185">
                  <c:v>6.5960000000000005E-2</c:v>
                </c:pt>
                <c:pt idx="186">
                  <c:v>6.7019999999999996E-2</c:v>
                </c:pt>
                <c:pt idx="187">
                  <c:v>6.8080000000000002E-2</c:v>
                </c:pt>
                <c:pt idx="188">
                  <c:v>6.9139999999999993E-2</c:v>
                </c:pt>
                <c:pt idx="189">
                  <c:v>7.0209999999999995E-2</c:v>
                </c:pt>
                <c:pt idx="190">
                  <c:v>7.1290000000000006E-2</c:v>
                </c:pt>
                <c:pt idx="191">
                  <c:v>7.2370000000000004E-2</c:v>
                </c:pt>
                <c:pt idx="192">
                  <c:v>7.3450000000000001E-2</c:v>
                </c:pt>
                <c:pt idx="193">
                  <c:v>7.4539999999999995E-2</c:v>
                </c:pt>
                <c:pt idx="194">
                  <c:v>7.5630000000000003E-2</c:v>
                </c:pt>
                <c:pt idx="195">
                  <c:v>7.6719999999999997E-2</c:v>
                </c:pt>
                <c:pt idx="196">
                  <c:v>7.782E-2</c:v>
                </c:pt>
                <c:pt idx="197">
                  <c:v>7.8920000000000004E-2</c:v>
                </c:pt>
                <c:pt idx="198">
                  <c:v>8.0019999999999994E-2</c:v>
                </c:pt>
                <c:pt idx="199">
                  <c:v>8.1129999999999994E-2</c:v>
                </c:pt>
                <c:pt idx="200">
                  <c:v>8.2239999999999994E-2</c:v>
                </c:pt>
                <c:pt idx="201">
                  <c:v>8.3349999999999994E-2</c:v>
                </c:pt>
                <c:pt idx="202">
                  <c:v>8.4470000000000003E-2</c:v>
                </c:pt>
                <c:pt idx="203">
                  <c:v>8.5580000000000003E-2</c:v>
                </c:pt>
                <c:pt idx="204">
                  <c:v>8.6699999999999999E-2</c:v>
                </c:pt>
                <c:pt idx="205">
                  <c:v>8.7819999999999995E-2</c:v>
                </c:pt>
                <c:pt idx="206">
                  <c:v>8.8950000000000001E-2</c:v>
                </c:pt>
                <c:pt idx="207">
                  <c:v>9.0069999999999997E-2</c:v>
                </c:pt>
                <c:pt idx="208">
                  <c:v>9.1200000000000003E-2</c:v>
                </c:pt>
                <c:pt idx="209">
                  <c:v>9.2329999999999995E-2</c:v>
                </c:pt>
                <c:pt idx="210">
                  <c:v>9.3450000000000005E-2</c:v>
                </c:pt>
                <c:pt idx="211">
                  <c:v>9.4589999999999994E-2</c:v>
                </c:pt>
                <c:pt idx="212">
                  <c:v>9.572E-2</c:v>
                </c:pt>
                <c:pt idx="213">
                  <c:v>9.6850000000000006E-2</c:v>
                </c:pt>
                <c:pt idx="214">
                  <c:v>9.7989999999999994E-2</c:v>
                </c:pt>
                <c:pt idx="215">
                  <c:v>9.912E-2</c:v>
                </c:pt>
                <c:pt idx="216">
                  <c:v>0.1003</c:v>
                </c:pt>
                <c:pt idx="217">
                  <c:v>0.1014</c:v>
                </c:pt>
                <c:pt idx="218">
                  <c:v>0.10249999999999999</c:v>
                </c:pt>
                <c:pt idx="219">
                  <c:v>0.1037</c:v>
                </c:pt>
                <c:pt idx="220">
                  <c:v>0.1048</c:v>
                </c:pt>
                <c:pt idx="221">
                  <c:v>0.10589999999999999</c:v>
                </c:pt>
                <c:pt idx="222">
                  <c:v>0.1071</c:v>
                </c:pt>
                <c:pt idx="223">
                  <c:v>0.1082</c:v>
                </c:pt>
                <c:pt idx="224">
                  <c:v>0.1094</c:v>
                </c:pt>
                <c:pt idx="225">
                  <c:v>0.1105</c:v>
                </c:pt>
                <c:pt idx="226">
                  <c:v>0.11169999999999999</c:v>
                </c:pt>
                <c:pt idx="227">
                  <c:v>0.1128</c:v>
                </c:pt>
                <c:pt idx="228">
                  <c:v>0.1139</c:v>
                </c:pt>
                <c:pt idx="229">
                  <c:v>0.11509999999999999</c:v>
                </c:pt>
                <c:pt idx="230">
                  <c:v>0.1162</c:v>
                </c:pt>
                <c:pt idx="231">
                  <c:v>0.1174</c:v>
                </c:pt>
                <c:pt idx="232">
                  <c:v>0.11849999999999999</c:v>
                </c:pt>
                <c:pt idx="233">
                  <c:v>0.1197</c:v>
                </c:pt>
                <c:pt idx="234">
                  <c:v>0.1208</c:v>
                </c:pt>
                <c:pt idx="235">
                  <c:v>0.12189999999999999</c:v>
                </c:pt>
                <c:pt idx="236">
                  <c:v>0.1231</c:v>
                </c:pt>
                <c:pt idx="237">
                  <c:v>0.1242</c:v>
                </c:pt>
                <c:pt idx="238">
                  <c:v>0.12540000000000001</c:v>
                </c:pt>
                <c:pt idx="239">
                  <c:v>0.1265</c:v>
                </c:pt>
                <c:pt idx="240">
                  <c:v>0.12770000000000001</c:v>
                </c:pt>
                <c:pt idx="241">
                  <c:v>0.1288</c:v>
                </c:pt>
                <c:pt idx="242">
                  <c:v>0.13</c:v>
                </c:pt>
                <c:pt idx="243">
                  <c:v>0.13109999999999999</c:v>
                </c:pt>
                <c:pt idx="244">
                  <c:v>0.1323</c:v>
                </c:pt>
                <c:pt idx="245">
                  <c:v>0.13339999999999999</c:v>
                </c:pt>
                <c:pt idx="246">
                  <c:v>0.13450000000000001</c:v>
                </c:pt>
                <c:pt idx="247">
                  <c:v>0.13569999999999999</c:v>
                </c:pt>
                <c:pt idx="248">
                  <c:v>0.1368</c:v>
                </c:pt>
                <c:pt idx="249">
                  <c:v>0.13800000000000001</c:v>
                </c:pt>
                <c:pt idx="250">
                  <c:v>0.1391</c:v>
                </c:pt>
                <c:pt idx="251">
                  <c:v>0.14030000000000001</c:v>
                </c:pt>
                <c:pt idx="252">
                  <c:v>0.1414</c:v>
                </c:pt>
                <c:pt idx="253">
                  <c:v>0.1426</c:v>
                </c:pt>
                <c:pt idx="254">
                  <c:v>0.14369999999999999</c:v>
                </c:pt>
                <c:pt idx="255">
                  <c:v>0.1449</c:v>
                </c:pt>
                <c:pt idx="256">
                  <c:v>0.14599999999999999</c:v>
                </c:pt>
                <c:pt idx="257">
                  <c:v>0.1472</c:v>
                </c:pt>
                <c:pt idx="258">
                  <c:v>0.14829999999999999</c:v>
                </c:pt>
                <c:pt idx="259">
                  <c:v>0.14940000000000001</c:v>
                </c:pt>
                <c:pt idx="260">
                  <c:v>0.15060000000000001</c:v>
                </c:pt>
                <c:pt idx="261">
                  <c:v>0.1517</c:v>
                </c:pt>
                <c:pt idx="262">
                  <c:v>0.15290000000000001</c:v>
                </c:pt>
                <c:pt idx="263">
                  <c:v>0.154</c:v>
                </c:pt>
                <c:pt idx="264">
                  <c:v>0.1552</c:v>
                </c:pt>
                <c:pt idx="265">
                  <c:v>0.15629999999999999</c:v>
                </c:pt>
                <c:pt idx="266">
                  <c:v>0.1575</c:v>
                </c:pt>
                <c:pt idx="267">
                  <c:v>0.15859999999999999</c:v>
                </c:pt>
                <c:pt idx="268">
                  <c:v>0.1598</c:v>
                </c:pt>
                <c:pt idx="269">
                  <c:v>0.16089999999999999</c:v>
                </c:pt>
                <c:pt idx="270">
                  <c:v>0.16209999999999999</c:v>
                </c:pt>
                <c:pt idx="271">
                  <c:v>0.16320000000000001</c:v>
                </c:pt>
                <c:pt idx="272">
                  <c:v>0.1643</c:v>
                </c:pt>
                <c:pt idx="273">
                  <c:v>0.16550000000000001</c:v>
                </c:pt>
                <c:pt idx="274">
                  <c:v>0.1666</c:v>
                </c:pt>
                <c:pt idx="275">
                  <c:v>0.1678</c:v>
                </c:pt>
                <c:pt idx="276">
                  <c:v>0.16889999999999999</c:v>
                </c:pt>
                <c:pt idx="277">
                  <c:v>0.1701</c:v>
                </c:pt>
                <c:pt idx="278">
                  <c:v>0.17119999999999999</c:v>
                </c:pt>
                <c:pt idx="279">
                  <c:v>0.1724</c:v>
                </c:pt>
                <c:pt idx="280">
                  <c:v>0.17349999999999999</c:v>
                </c:pt>
                <c:pt idx="281">
                  <c:v>0.17469999999999999</c:v>
                </c:pt>
                <c:pt idx="282">
                  <c:v>0.17580000000000001</c:v>
                </c:pt>
                <c:pt idx="283">
                  <c:v>0.17699999999999999</c:v>
                </c:pt>
                <c:pt idx="284">
                  <c:v>0.17810000000000001</c:v>
                </c:pt>
                <c:pt idx="285">
                  <c:v>0.1792</c:v>
                </c:pt>
                <c:pt idx="286">
                  <c:v>0.1804</c:v>
                </c:pt>
                <c:pt idx="287">
                  <c:v>0.18149999999999999</c:v>
                </c:pt>
                <c:pt idx="288">
                  <c:v>0.1827</c:v>
                </c:pt>
                <c:pt idx="289">
                  <c:v>0.18379999999999999</c:v>
                </c:pt>
                <c:pt idx="290">
                  <c:v>0.185</c:v>
                </c:pt>
                <c:pt idx="291">
                  <c:v>0.18609999999999999</c:v>
                </c:pt>
                <c:pt idx="292">
                  <c:v>0.18729999999999999</c:v>
                </c:pt>
                <c:pt idx="293">
                  <c:v>0.18840000000000001</c:v>
                </c:pt>
                <c:pt idx="294">
                  <c:v>0.18959999999999999</c:v>
                </c:pt>
                <c:pt idx="295">
                  <c:v>0.19070000000000001</c:v>
                </c:pt>
                <c:pt idx="296">
                  <c:v>0.19189999999999999</c:v>
                </c:pt>
                <c:pt idx="297">
                  <c:v>0.193</c:v>
                </c:pt>
                <c:pt idx="298">
                  <c:v>0.19409999999999999</c:v>
                </c:pt>
                <c:pt idx="299">
                  <c:v>0.1953</c:v>
                </c:pt>
                <c:pt idx="300">
                  <c:v>0.19639999999999999</c:v>
                </c:pt>
                <c:pt idx="301">
                  <c:v>0.1976</c:v>
                </c:pt>
                <c:pt idx="302">
                  <c:v>0.19869999999999999</c:v>
                </c:pt>
                <c:pt idx="303">
                  <c:v>0.19989999999999999</c:v>
                </c:pt>
                <c:pt idx="304">
                  <c:v>0.20100000000000001</c:v>
                </c:pt>
                <c:pt idx="305">
                  <c:v>0.20219999999999999</c:v>
                </c:pt>
                <c:pt idx="306">
                  <c:v>0.20330000000000001</c:v>
                </c:pt>
                <c:pt idx="307">
                  <c:v>0.20449999999999999</c:v>
                </c:pt>
                <c:pt idx="308">
                  <c:v>0.2056</c:v>
                </c:pt>
                <c:pt idx="309">
                  <c:v>0.20680000000000001</c:v>
                </c:pt>
                <c:pt idx="310">
                  <c:v>0.2079</c:v>
                </c:pt>
                <c:pt idx="311">
                  <c:v>0.20899999999999999</c:v>
                </c:pt>
                <c:pt idx="312">
                  <c:v>0.2102</c:v>
                </c:pt>
                <c:pt idx="313">
                  <c:v>0.21129999999999999</c:v>
                </c:pt>
                <c:pt idx="314">
                  <c:v>0.21249999999999999</c:v>
                </c:pt>
                <c:pt idx="315">
                  <c:v>0.21360000000000001</c:v>
                </c:pt>
                <c:pt idx="316">
                  <c:v>0.21479999999999999</c:v>
                </c:pt>
                <c:pt idx="317">
                  <c:v>0.21590000000000001</c:v>
                </c:pt>
                <c:pt idx="318">
                  <c:v>0.21709999999999999</c:v>
                </c:pt>
                <c:pt idx="319">
                  <c:v>0.21820000000000001</c:v>
                </c:pt>
                <c:pt idx="320">
                  <c:v>0.21940000000000001</c:v>
                </c:pt>
                <c:pt idx="321">
                  <c:v>0.2205</c:v>
                </c:pt>
                <c:pt idx="322">
                  <c:v>0.22170000000000001</c:v>
                </c:pt>
                <c:pt idx="323">
                  <c:v>0.2228</c:v>
                </c:pt>
                <c:pt idx="324">
                  <c:v>0.22389999999999999</c:v>
                </c:pt>
                <c:pt idx="325">
                  <c:v>0.22509999999999999</c:v>
                </c:pt>
                <c:pt idx="326">
                  <c:v>0.22620000000000001</c:v>
                </c:pt>
                <c:pt idx="327">
                  <c:v>0.22739999999999999</c:v>
                </c:pt>
                <c:pt idx="328">
                  <c:v>0.22850000000000001</c:v>
                </c:pt>
                <c:pt idx="329">
                  <c:v>0.22969999999999999</c:v>
                </c:pt>
                <c:pt idx="330">
                  <c:v>0.23080000000000001</c:v>
                </c:pt>
                <c:pt idx="331">
                  <c:v>0.23200000000000001</c:v>
                </c:pt>
                <c:pt idx="332">
                  <c:v>0.2331</c:v>
                </c:pt>
                <c:pt idx="333">
                  <c:v>0.23430000000000001</c:v>
                </c:pt>
                <c:pt idx="334">
                  <c:v>0.2354</c:v>
                </c:pt>
                <c:pt idx="335">
                  <c:v>0.2366</c:v>
                </c:pt>
                <c:pt idx="336">
                  <c:v>0.23769999999999999</c:v>
                </c:pt>
                <c:pt idx="337">
                  <c:v>0.23880000000000001</c:v>
                </c:pt>
                <c:pt idx="338">
                  <c:v>0.24</c:v>
                </c:pt>
                <c:pt idx="339">
                  <c:v>0.24110000000000001</c:v>
                </c:pt>
                <c:pt idx="340">
                  <c:v>0.24229999999999999</c:v>
                </c:pt>
                <c:pt idx="341">
                  <c:v>0.24340000000000001</c:v>
                </c:pt>
                <c:pt idx="342">
                  <c:v>0.24460000000000001</c:v>
                </c:pt>
                <c:pt idx="343">
                  <c:v>0.2457</c:v>
                </c:pt>
                <c:pt idx="344">
                  <c:v>0.24690000000000001</c:v>
                </c:pt>
                <c:pt idx="345">
                  <c:v>0.248</c:v>
                </c:pt>
                <c:pt idx="346">
                  <c:v>0.2492</c:v>
                </c:pt>
                <c:pt idx="347">
                  <c:v>0.25030000000000002</c:v>
                </c:pt>
                <c:pt idx="348">
                  <c:v>0.2515</c:v>
                </c:pt>
                <c:pt idx="349">
                  <c:v>0.25259999999999999</c:v>
                </c:pt>
                <c:pt idx="350">
                  <c:v>0.25380000000000003</c:v>
                </c:pt>
                <c:pt idx="351">
                  <c:v>0.25490000000000002</c:v>
                </c:pt>
                <c:pt idx="352">
                  <c:v>0.25600000000000001</c:v>
                </c:pt>
                <c:pt idx="353">
                  <c:v>0.25719999999999998</c:v>
                </c:pt>
                <c:pt idx="354">
                  <c:v>0.25829999999999997</c:v>
                </c:pt>
                <c:pt idx="355">
                  <c:v>0.25950000000000001</c:v>
                </c:pt>
                <c:pt idx="356">
                  <c:v>0.2606</c:v>
                </c:pt>
                <c:pt idx="357">
                  <c:v>0.26179999999999998</c:v>
                </c:pt>
                <c:pt idx="358">
                  <c:v>0.26290000000000002</c:v>
                </c:pt>
                <c:pt idx="359">
                  <c:v>0.2641</c:v>
                </c:pt>
                <c:pt idx="360">
                  <c:v>0.26519999999999999</c:v>
                </c:pt>
                <c:pt idx="361">
                  <c:v>0.26640000000000003</c:v>
                </c:pt>
                <c:pt idx="362">
                  <c:v>0.26750000000000002</c:v>
                </c:pt>
                <c:pt idx="363">
                  <c:v>0.26869999999999999</c:v>
                </c:pt>
                <c:pt idx="364">
                  <c:v>0.26979999999999998</c:v>
                </c:pt>
                <c:pt idx="365">
                  <c:v>0.27089999999999997</c:v>
                </c:pt>
                <c:pt idx="366">
                  <c:v>0.27210000000000001</c:v>
                </c:pt>
                <c:pt idx="367">
                  <c:v>0.2732</c:v>
                </c:pt>
                <c:pt idx="368">
                  <c:v>0.27439999999999998</c:v>
                </c:pt>
                <c:pt idx="369">
                  <c:v>0.27550000000000002</c:v>
                </c:pt>
                <c:pt idx="370">
                  <c:v>0.2767</c:v>
                </c:pt>
                <c:pt idx="371">
                  <c:v>0.27779999999999999</c:v>
                </c:pt>
                <c:pt idx="372">
                  <c:v>0.27900000000000003</c:v>
                </c:pt>
                <c:pt idx="373">
                  <c:v>0.28010000000000002</c:v>
                </c:pt>
                <c:pt idx="374">
                  <c:v>0.28129999999999999</c:v>
                </c:pt>
                <c:pt idx="375">
                  <c:v>0.28239999999999998</c:v>
                </c:pt>
                <c:pt idx="376">
                  <c:v>0.28360000000000002</c:v>
                </c:pt>
                <c:pt idx="377">
                  <c:v>0.28470000000000001</c:v>
                </c:pt>
                <c:pt idx="378">
                  <c:v>0.2858</c:v>
                </c:pt>
                <c:pt idx="379">
                  <c:v>0.28699999999999998</c:v>
                </c:pt>
                <c:pt idx="380">
                  <c:v>0.28810000000000002</c:v>
                </c:pt>
                <c:pt idx="381">
                  <c:v>0.2893</c:v>
                </c:pt>
                <c:pt idx="382">
                  <c:v>0.29039999999999999</c:v>
                </c:pt>
                <c:pt idx="383">
                  <c:v>0.29160000000000003</c:v>
                </c:pt>
                <c:pt idx="384">
                  <c:v>0.29270000000000002</c:v>
                </c:pt>
                <c:pt idx="385">
                  <c:v>0.29389999999999999</c:v>
                </c:pt>
                <c:pt idx="386">
                  <c:v>0.29499999999999998</c:v>
                </c:pt>
                <c:pt idx="387">
                  <c:v>0.29620000000000002</c:v>
                </c:pt>
                <c:pt idx="388">
                  <c:v>0.29730000000000001</c:v>
                </c:pt>
                <c:pt idx="389">
                  <c:v>0.29849999999999999</c:v>
                </c:pt>
                <c:pt idx="390">
                  <c:v>0.29959999999999998</c:v>
                </c:pt>
                <c:pt idx="391">
                  <c:v>0.30070000000000002</c:v>
                </c:pt>
                <c:pt idx="392">
                  <c:v>0.3019</c:v>
                </c:pt>
                <c:pt idx="393">
                  <c:v>0.30299999999999999</c:v>
                </c:pt>
                <c:pt idx="394">
                  <c:v>0.30420000000000003</c:v>
                </c:pt>
                <c:pt idx="395">
                  <c:v>0.30530000000000002</c:v>
                </c:pt>
                <c:pt idx="396">
                  <c:v>0.30649999999999999</c:v>
                </c:pt>
                <c:pt idx="397">
                  <c:v>0.30759999999999998</c:v>
                </c:pt>
                <c:pt idx="398">
                  <c:v>0.30880000000000002</c:v>
                </c:pt>
                <c:pt idx="399">
                  <c:v>0.30990000000000001</c:v>
                </c:pt>
                <c:pt idx="400">
                  <c:v>0.31109999999999999</c:v>
                </c:pt>
                <c:pt idx="401">
                  <c:v>0.31219999999999998</c:v>
                </c:pt>
                <c:pt idx="402">
                  <c:v>0.31340000000000001</c:v>
                </c:pt>
                <c:pt idx="403">
                  <c:v>0.3145</c:v>
                </c:pt>
                <c:pt idx="404">
                  <c:v>0.31559999999999999</c:v>
                </c:pt>
                <c:pt idx="405">
                  <c:v>0.31680000000000003</c:v>
                </c:pt>
                <c:pt idx="406">
                  <c:v>0.31790000000000002</c:v>
                </c:pt>
                <c:pt idx="407">
                  <c:v>0.31909999999999999</c:v>
                </c:pt>
                <c:pt idx="408">
                  <c:v>0.32019999999999998</c:v>
                </c:pt>
                <c:pt idx="409">
                  <c:v>0.32140000000000002</c:v>
                </c:pt>
                <c:pt idx="410">
                  <c:v>0.32250000000000001</c:v>
                </c:pt>
                <c:pt idx="411">
                  <c:v>0.32369999999999999</c:v>
                </c:pt>
                <c:pt idx="412">
                  <c:v>0.32479999999999998</c:v>
                </c:pt>
                <c:pt idx="413">
                  <c:v>0.32600000000000001</c:v>
                </c:pt>
                <c:pt idx="414">
                  <c:v>0.3271</c:v>
                </c:pt>
                <c:pt idx="415">
                  <c:v>0.32829999999999998</c:v>
                </c:pt>
                <c:pt idx="416">
                  <c:v>0.32940000000000003</c:v>
                </c:pt>
                <c:pt idx="417">
                  <c:v>0.33050000000000002</c:v>
                </c:pt>
                <c:pt idx="418">
                  <c:v>0.33169999999999999</c:v>
                </c:pt>
                <c:pt idx="419">
                  <c:v>0.33279999999999998</c:v>
                </c:pt>
                <c:pt idx="420">
                  <c:v>0.33400000000000002</c:v>
                </c:pt>
                <c:pt idx="421">
                  <c:v>0.33510000000000001</c:v>
                </c:pt>
                <c:pt idx="422">
                  <c:v>0.33629999999999999</c:v>
                </c:pt>
                <c:pt idx="423">
                  <c:v>0.33739999999999998</c:v>
                </c:pt>
                <c:pt idx="424">
                  <c:v>0.33860000000000001</c:v>
                </c:pt>
                <c:pt idx="425">
                  <c:v>0.3397</c:v>
                </c:pt>
                <c:pt idx="426">
                  <c:v>0.34089999999999998</c:v>
                </c:pt>
                <c:pt idx="427">
                  <c:v>0.34200000000000003</c:v>
                </c:pt>
                <c:pt idx="428">
                  <c:v>0.34320000000000001</c:v>
                </c:pt>
                <c:pt idx="429">
                  <c:v>0.34429999999999999</c:v>
                </c:pt>
                <c:pt idx="430">
                  <c:v>0.34539999999999998</c:v>
                </c:pt>
                <c:pt idx="431">
                  <c:v>0.34660000000000002</c:v>
                </c:pt>
                <c:pt idx="432">
                  <c:v>0.34770000000000001</c:v>
                </c:pt>
                <c:pt idx="433">
                  <c:v>0.34889999999999999</c:v>
                </c:pt>
                <c:pt idx="434">
                  <c:v>0.35</c:v>
                </c:pt>
                <c:pt idx="435">
                  <c:v>0.35120000000000001</c:v>
                </c:pt>
                <c:pt idx="436">
                  <c:v>0.3523</c:v>
                </c:pt>
                <c:pt idx="437">
                  <c:v>0.35349999999999998</c:v>
                </c:pt>
                <c:pt idx="438">
                  <c:v>0.35460000000000003</c:v>
                </c:pt>
                <c:pt idx="439">
                  <c:v>0.35580000000000001</c:v>
                </c:pt>
                <c:pt idx="440">
                  <c:v>0.3569</c:v>
                </c:pt>
                <c:pt idx="441">
                  <c:v>0.35809999999999997</c:v>
                </c:pt>
                <c:pt idx="442">
                  <c:v>0.35920000000000002</c:v>
                </c:pt>
                <c:pt idx="443">
                  <c:v>0.36030000000000001</c:v>
                </c:pt>
                <c:pt idx="444">
                  <c:v>0.36149999999999999</c:v>
                </c:pt>
                <c:pt idx="445">
                  <c:v>0.36259999999999998</c:v>
                </c:pt>
                <c:pt idx="446">
                  <c:v>0.36380000000000001</c:v>
                </c:pt>
                <c:pt idx="447">
                  <c:v>0.3649</c:v>
                </c:pt>
                <c:pt idx="448">
                  <c:v>0.36609999999999998</c:v>
                </c:pt>
                <c:pt idx="449">
                  <c:v>0.36720000000000003</c:v>
                </c:pt>
                <c:pt idx="450">
                  <c:v>0.36840000000000001</c:v>
                </c:pt>
                <c:pt idx="451">
                  <c:v>0.3695</c:v>
                </c:pt>
                <c:pt idx="452">
                  <c:v>0.37069999999999997</c:v>
                </c:pt>
                <c:pt idx="453">
                  <c:v>0.37180000000000002</c:v>
                </c:pt>
                <c:pt idx="454">
                  <c:v>0.373</c:v>
                </c:pt>
                <c:pt idx="455">
                  <c:v>0.37409999999999999</c:v>
                </c:pt>
                <c:pt idx="456">
                  <c:v>0.37530000000000002</c:v>
                </c:pt>
                <c:pt idx="457">
                  <c:v>0.37640000000000001</c:v>
                </c:pt>
                <c:pt idx="458">
                  <c:v>0.3775</c:v>
                </c:pt>
                <c:pt idx="459">
                  <c:v>0.37869999999999998</c:v>
                </c:pt>
                <c:pt idx="460">
                  <c:v>0.37980000000000003</c:v>
                </c:pt>
                <c:pt idx="461">
                  <c:v>0.38100000000000001</c:v>
                </c:pt>
                <c:pt idx="462">
                  <c:v>0.3821</c:v>
                </c:pt>
                <c:pt idx="463">
                  <c:v>0.38329999999999997</c:v>
                </c:pt>
                <c:pt idx="464">
                  <c:v>0.38440000000000002</c:v>
                </c:pt>
                <c:pt idx="465">
                  <c:v>0.3856</c:v>
                </c:pt>
                <c:pt idx="466">
                  <c:v>0.38669999999999999</c:v>
                </c:pt>
                <c:pt idx="467">
                  <c:v>0.38790000000000002</c:v>
                </c:pt>
                <c:pt idx="468">
                  <c:v>0.38900000000000001</c:v>
                </c:pt>
                <c:pt idx="469">
                  <c:v>0.39019999999999999</c:v>
                </c:pt>
                <c:pt idx="470">
                  <c:v>0.39129999999999998</c:v>
                </c:pt>
                <c:pt idx="471">
                  <c:v>0.39240000000000003</c:v>
                </c:pt>
                <c:pt idx="472">
                  <c:v>0.39360000000000001</c:v>
                </c:pt>
                <c:pt idx="473">
                  <c:v>0.3947</c:v>
                </c:pt>
                <c:pt idx="474">
                  <c:v>0.39589999999999997</c:v>
                </c:pt>
                <c:pt idx="475">
                  <c:v>0.39700000000000002</c:v>
                </c:pt>
                <c:pt idx="476">
                  <c:v>0.3982</c:v>
                </c:pt>
                <c:pt idx="477">
                  <c:v>0.39929999999999999</c:v>
                </c:pt>
                <c:pt idx="478">
                  <c:v>0.40050000000000002</c:v>
                </c:pt>
                <c:pt idx="479">
                  <c:v>0.40160000000000001</c:v>
                </c:pt>
                <c:pt idx="480">
                  <c:v>0.40279999999999999</c:v>
                </c:pt>
                <c:pt idx="481">
                  <c:v>0.40389999999999998</c:v>
                </c:pt>
                <c:pt idx="482">
                  <c:v>0.40510000000000002</c:v>
                </c:pt>
                <c:pt idx="483">
                  <c:v>0.40620000000000001</c:v>
                </c:pt>
                <c:pt idx="484">
                  <c:v>0.4073</c:v>
                </c:pt>
                <c:pt idx="485">
                  <c:v>0.40849999999999997</c:v>
                </c:pt>
                <c:pt idx="486">
                  <c:v>0.40960000000000002</c:v>
                </c:pt>
                <c:pt idx="487">
                  <c:v>0.4108</c:v>
                </c:pt>
                <c:pt idx="488">
                  <c:v>0.41189999999999999</c:v>
                </c:pt>
                <c:pt idx="489">
                  <c:v>0.41310000000000002</c:v>
                </c:pt>
                <c:pt idx="490">
                  <c:v>0.41420000000000001</c:v>
                </c:pt>
                <c:pt idx="491">
                  <c:v>0.41539999999999999</c:v>
                </c:pt>
                <c:pt idx="492">
                  <c:v>0.41649999999999998</c:v>
                </c:pt>
                <c:pt idx="493">
                  <c:v>0.41770000000000002</c:v>
                </c:pt>
                <c:pt idx="494">
                  <c:v>0.41880000000000001</c:v>
                </c:pt>
                <c:pt idx="495">
                  <c:v>0.42</c:v>
                </c:pt>
                <c:pt idx="496">
                  <c:v>0.42109999999999997</c:v>
                </c:pt>
                <c:pt idx="497">
                  <c:v>0.42220000000000002</c:v>
                </c:pt>
                <c:pt idx="498">
                  <c:v>0.4234</c:v>
                </c:pt>
                <c:pt idx="499">
                  <c:v>0.42449999999999999</c:v>
                </c:pt>
                <c:pt idx="500">
                  <c:v>0.42570000000000002</c:v>
                </c:pt>
                <c:pt idx="501">
                  <c:v>0.42680000000000001</c:v>
                </c:pt>
                <c:pt idx="502">
                  <c:v>0.42799999999999999</c:v>
                </c:pt>
                <c:pt idx="503">
                  <c:v>0.42909999999999998</c:v>
                </c:pt>
                <c:pt idx="504">
                  <c:v>0.43030000000000002</c:v>
                </c:pt>
                <c:pt idx="505">
                  <c:v>0.43140000000000001</c:v>
                </c:pt>
                <c:pt idx="506">
                  <c:v>0.43259999999999998</c:v>
                </c:pt>
                <c:pt idx="507">
                  <c:v>0.43369999999999997</c:v>
                </c:pt>
                <c:pt idx="508">
                  <c:v>0.43490000000000001</c:v>
                </c:pt>
                <c:pt idx="509">
                  <c:v>0.436</c:v>
                </c:pt>
                <c:pt idx="510">
                  <c:v>0.43709999999999999</c:v>
                </c:pt>
                <c:pt idx="511">
                  <c:v>0.43830000000000002</c:v>
                </c:pt>
                <c:pt idx="512">
                  <c:v>0.43940000000000001</c:v>
                </c:pt>
                <c:pt idx="513">
                  <c:v>0.44059999999999999</c:v>
                </c:pt>
                <c:pt idx="514">
                  <c:v>0.44169999999999998</c:v>
                </c:pt>
                <c:pt idx="515">
                  <c:v>0.44290000000000002</c:v>
                </c:pt>
                <c:pt idx="516">
                  <c:v>0.44400000000000001</c:v>
                </c:pt>
                <c:pt idx="517">
                  <c:v>0.44519999999999998</c:v>
                </c:pt>
                <c:pt idx="518">
                  <c:v>0.44629999999999997</c:v>
                </c:pt>
                <c:pt idx="519">
                  <c:v>0.44750000000000001</c:v>
                </c:pt>
                <c:pt idx="520">
                  <c:v>0.4486</c:v>
                </c:pt>
                <c:pt idx="521">
                  <c:v>0.44979999999999998</c:v>
                </c:pt>
                <c:pt idx="522">
                  <c:v>0.45090000000000002</c:v>
                </c:pt>
                <c:pt idx="523">
                  <c:v>0.45200000000000001</c:v>
                </c:pt>
                <c:pt idx="524">
                  <c:v>0.45319999999999999</c:v>
                </c:pt>
                <c:pt idx="525">
                  <c:v>0.45429999999999998</c:v>
                </c:pt>
                <c:pt idx="526">
                  <c:v>0.45550000000000002</c:v>
                </c:pt>
                <c:pt idx="527">
                  <c:v>0.45660000000000001</c:v>
                </c:pt>
                <c:pt idx="528">
                  <c:v>0.45779999999999998</c:v>
                </c:pt>
                <c:pt idx="529">
                  <c:v>0.45889999999999997</c:v>
                </c:pt>
                <c:pt idx="530">
                  <c:v>0.46010000000000001</c:v>
                </c:pt>
                <c:pt idx="531">
                  <c:v>0.4612</c:v>
                </c:pt>
                <c:pt idx="532">
                  <c:v>0.46239999999999998</c:v>
                </c:pt>
                <c:pt idx="533">
                  <c:v>0.46350000000000002</c:v>
                </c:pt>
                <c:pt idx="534">
                  <c:v>0.4647</c:v>
                </c:pt>
                <c:pt idx="535">
                  <c:v>0.46579999999999999</c:v>
                </c:pt>
                <c:pt idx="536">
                  <c:v>0.46689999999999998</c:v>
                </c:pt>
                <c:pt idx="537">
                  <c:v>0.46810000000000002</c:v>
                </c:pt>
                <c:pt idx="538">
                  <c:v>0.46920000000000001</c:v>
                </c:pt>
                <c:pt idx="539">
                  <c:v>0.47039999999999998</c:v>
                </c:pt>
                <c:pt idx="540">
                  <c:v>0.47149999999999997</c:v>
                </c:pt>
                <c:pt idx="541">
                  <c:v>0.47270000000000001</c:v>
                </c:pt>
                <c:pt idx="542">
                  <c:v>0.4738</c:v>
                </c:pt>
                <c:pt idx="543">
                  <c:v>0.47499999999999998</c:v>
                </c:pt>
                <c:pt idx="544">
                  <c:v>0.47610000000000002</c:v>
                </c:pt>
                <c:pt idx="545">
                  <c:v>0.4773</c:v>
                </c:pt>
                <c:pt idx="546">
                  <c:v>0.47839999999999999</c:v>
                </c:pt>
                <c:pt idx="547">
                  <c:v>0.47960000000000003</c:v>
                </c:pt>
                <c:pt idx="548">
                  <c:v>0.48070000000000002</c:v>
                </c:pt>
                <c:pt idx="549">
                  <c:v>0.48180000000000001</c:v>
                </c:pt>
                <c:pt idx="550">
                  <c:v>0.48299999999999998</c:v>
                </c:pt>
                <c:pt idx="551">
                  <c:v>0.48409999999999997</c:v>
                </c:pt>
                <c:pt idx="552">
                  <c:v>0.48530000000000001</c:v>
                </c:pt>
                <c:pt idx="553">
                  <c:v>0.4864</c:v>
                </c:pt>
                <c:pt idx="554">
                  <c:v>0.48759999999999998</c:v>
                </c:pt>
                <c:pt idx="555">
                  <c:v>0.48870000000000002</c:v>
                </c:pt>
                <c:pt idx="556">
                  <c:v>0.4899</c:v>
                </c:pt>
                <c:pt idx="557">
                  <c:v>0.49099999999999999</c:v>
                </c:pt>
                <c:pt idx="558">
                  <c:v>0.49220000000000003</c:v>
                </c:pt>
                <c:pt idx="559">
                  <c:v>0.49330000000000002</c:v>
                </c:pt>
                <c:pt idx="560">
                  <c:v>0.4945</c:v>
                </c:pt>
                <c:pt idx="561">
                  <c:v>0.49559999999999998</c:v>
                </c:pt>
                <c:pt idx="562">
                  <c:v>0.49680000000000002</c:v>
                </c:pt>
                <c:pt idx="563">
                  <c:v>0.49790000000000001</c:v>
                </c:pt>
                <c:pt idx="564">
                  <c:v>0.499</c:v>
                </c:pt>
                <c:pt idx="565">
                  <c:v>0.50019999999999998</c:v>
                </c:pt>
                <c:pt idx="566">
                  <c:v>0.50129999999999997</c:v>
                </c:pt>
                <c:pt idx="567">
                  <c:v>0.50249999999999995</c:v>
                </c:pt>
                <c:pt idx="568">
                  <c:v>0.50360000000000005</c:v>
                </c:pt>
                <c:pt idx="569">
                  <c:v>0.50480000000000003</c:v>
                </c:pt>
                <c:pt idx="570">
                  <c:v>0.50590000000000002</c:v>
                </c:pt>
                <c:pt idx="571">
                  <c:v>0.5071</c:v>
                </c:pt>
                <c:pt idx="572">
                  <c:v>0.50819999999999999</c:v>
                </c:pt>
                <c:pt idx="573">
                  <c:v>0.50939999999999996</c:v>
                </c:pt>
                <c:pt idx="574">
                  <c:v>0.51049999999999995</c:v>
                </c:pt>
                <c:pt idx="575">
                  <c:v>0.51170000000000004</c:v>
                </c:pt>
                <c:pt idx="576">
                  <c:v>0.51280000000000003</c:v>
                </c:pt>
                <c:pt idx="577">
                  <c:v>0.51390000000000002</c:v>
                </c:pt>
                <c:pt idx="578">
                  <c:v>0.5151</c:v>
                </c:pt>
                <c:pt idx="579">
                  <c:v>0.51619999999999999</c:v>
                </c:pt>
                <c:pt idx="580">
                  <c:v>0.51739999999999997</c:v>
                </c:pt>
                <c:pt idx="581">
                  <c:v>0.51849999999999996</c:v>
                </c:pt>
                <c:pt idx="582">
                  <c:v>0.51970000000000005</c:v>
                </c:pt>
                <c:pt idx="583">
                  <c:v>0.52080000000000004</c:v>
                </c:pt>
                <c:pt idx="584">
                  <c:v>0.52200000000000002</c:v>
                </c:pt>
                <c:pt idx="585">
                  <c:v>0.52310000000000001</c:v>
                </c:pt>
                <c:pt idx="586">
                  <c:v>0.52429999999999999</c:v>
                </c:pt>
                <c:pt idx="587">
                  <c:v>0.52539999999999998</c:v>
                </c:pt>
                <c:pt idx="588">
                  <c:v>0.52659999999999996</c:v>
                </c:pt>
                <c:pt idx="589">
                  <c:v>0.52769999999999995</c:v>
                </c:pt>
                <c:pt idx="590">
                  <c:v>0.52880000000000005</c:v>
                </c:pt>
                <c:pt idx="591">
                  <c:v>0.53</c:v>
                </c:pt>
                <c:pt idx="592">
                  <c:v>0.53110000000000002</c:v>
                </c:pt>
                <c:pt idx="593">
                  <c:v>0.5323</c:v>
                </c:pt>
                <c:pt idx="594">
                  <c:v>0.53339999999999999</c:v>
                </c:pt>
                <c:pt idx="595">
                  <c:v>0.53459999999999996</c:v>
                </c:pt>
                <c:pt idx="596">
                  <c:v>0.53569999999999995</c:v>
                </c:pt>
                <c:pt idx="597">
                  <c:v>0.53690000000000004</c:v>
                </c:pt>
                <c:pt idx="598">
                  <c:v>0.53800000000000003</c:v>
                </c:pt>
                <c:pt idx="599">
                  <c:v>0.53920000000000001</c:v>
                </c:pt>
                <c:pt idx="600">
                  <c:v>0.5403</c:v>
                </c:pt>
                <c:pt idx="601">
                  <c:v>0.54149999999999998</c:v>
                </c:pt>
                <c:pt idx="602">
                  <c:v>0.54259999999999997</c:v>
                </c:pt>
                <c:pt idx="603">
                  <c:v>0.54369999999999996</c:v>
                </c:pt>
                <c:pt idx="604">
                  <c:v>0.54490000000000005</c:v>
                </c:pt>
                <c:pt idx="605">
                  <c:v>0.54600000000000004</c:v>
                </c:pt>
                <c:pt idx="606">
                  <c:v>0.54720000000000002</c:v>
                </c:pt>
                <c:pt idx="607">
                  <c:v>0.54830000000000001</c:v>
                </c:pt>
                <c:pt idx="608">
                  <c:v>0.54949999999999999</c:v>
                </c:pt>
                <c:pt idx="609">
                  <c:v>0.55059999999999998</c:v>
                </c:pt>
                <c:pt idx="610">
                  <c:v>0.55179999999999996</c:v>
                </c:pt>
                <c:pt idx="611">
                  <c:v>0.55289999999999995</c:v>
                </c:pt>
                <c:pt idx="612">
                  <c:v>0.55410000000000004</c:v>
                </c:pt>
                <c:pt idx="613">
                  <c:v>0.55520000000000003</c:v>
                </c:pt>
                <c:pt idx="614">
                  <c:v>0.55640000000000001</c:v>
                </c:pt>
                <c:pt idx="615">
                  <c:v>0.5575</c:v>
                </c:pt>
                <c:pt idx="616">
                  <c:v>0.55859999999999999</c:v>
                </c:pt>
                <c:pt idx="617">
                  <c:v>0.55979999999999996</c:v>
                </c:pt>
                <c:pt idx="618">
                  <c:v>0.56089999999999995</c:v>
                </c:pt>
                <c:pt idx="619">
                  <c:v>0.56210000000000004</c:v>
                </c:pt>
                <c:pt idx="620">
                  <c:v>0.56320000000000003</c:v>
                </c:pt>
                <c:pt idx="621">
                  <c:v>0.56440000000000001</c:v>
                </c:pt>
                <c:pt idx="622">
                  <c:v>0.5655</c:v>
                </c:pt>
                <c:pt idx="623">
                  <c:v>0.56669999999999998</c:v>
                </c:pt>
                <c:pt idx="624">
                  <c:v>0.56779999999999997</c:v>
                </c:pt>
                <c:pt idx="625">
                  <c:v>0.56899999999999995</c:v>
                </c:pt>
                <c:pt idx="626">
                  <c:v>0.57010000000000005</c:v>
                </c:pt>
                <c:pt idx="627">
                  <c:v>0.57130000000000003</c:v>
                </c:pt>
                <c:pt idx="628">
                  <c:v>0.57240000000000002</c:v>
                </c:pt>
                <c:pt idx="629">
                  <c:v>0.57350000000000001</c:v>
                </c:pt>
                <c:pt idx="630">
                  <c:v>0.57469999999999999</c:v>
                </c:pt>
                <c:pt idx="631">
                  <c:v>0.57579999999999998</c:v>
                </c:pt>
                <c:pt idx="632">
                  <c:v>0.57699999999999996</c:v>
                </c:pt>
                <c:pt idx="633">
                  <c:v>0.57809999999999995</c:v>
                </c:pt>
                <c:pt idx="634">
                  <c:v>0.57930000000000004</c:v>
                </c:pt>
                <c:pt idx="635">
                  <c:v>0.58040000000000003</c:v>
                </c:pt>
                <c:pt idx="636">
                  <c:v>0.58160000000000001</c:v>
                </c:pt>
                <c:pt idx="637">
                  <c:v>0.5827</c:v>
                </c:pt>
                <c:pt idx="638">
                  <c:v>0.58389999999999997</c:v>
                </c:pt>
                <c:pt idx="639">
                  <c:v>0.58499999999999996</c:v>
                </c:pt>
                <c:pt idx="640">
                  <c:v>0.58620000000000005</c:v>
                </c:pt>
                <c:pt idx="641">
                  <c:v>0.58730000000000004</c:v>
                </c:pt>
                <c:pt idx="642">
                  <c:v>0.58840000000000003</c:v>
                </c:pt>
                <c:pt idx="643">
                  <c:v>0.58960000000000001</c:v>
                </c:pt>
                <c:pt idx="644">
                  <c:v>0.5907</c:v>
                </c:pt>
                <c:pt idx="645">
                  <c:v>0.59189999999999998</c:v>
                </c:pt>
                <c:pt idx="646">
                  <c:v>0.59299999999999997</c:v>
                </c:pt>
                <c:pt idx="647">
                  <c:v>0.59419999999999995</c:v>
                </c:pt>
                <c:pt idx="648">
                  <c:v>0.59530000000000005</c:v>
                </c:pt>
                <c:pt idx="649">
                  <c:v>0.59650000000000003</c:v>
                </c:pt>
                <c:pt idx="650">
                  <c:v>0.59760000000000002</c:v>
                </c:pt>
                <c:pt idx="651">
                  <c:v>0.5988</c:v>
                </c:pt>
                <c:pt idx="652">
                  <c:v>0.59989999999999999</c:v>
                </c:pt>
                <c:pt idx="653">
                  <c:v>0.60109999999999997</c:v>
                </c:pt>
                <c:pt idx="654">
                  <c:v>0.60219999999999996</c:v>
                </c:pt>
                <c:pt idx="655">
                  <c:v>0.60329999999999995</c:v>
                </c:pt>
                <c:pt idx="656">
                  <c:v>0.60450000000000004</c:v>
                </c:pt>
                <c:pt idx="657">
                  <c:v>0.60560000000000003</c:v>
                </c:pt>
                <c:pt idx="658">
                  <c:v>0.60680000000000001</c:v>
                </c:pt>
                <c:pt idx="659">
                  <c:v>0.6079</c:v>
                </c:pt>
                <c:pt idx="660">
                  <c:v>0.60909999999999997</c:v>
                </c:pt>
                <c:pt idx="661">
                  <c:v>0.61019999999999996</c:v>
                </c:pt>
                <c:pt idx="662">
                  <c:v>0.61140000000000005</c:v>
                </c:pt>
                <c:pt idx="663">
                  <c:v>0.61250000000000004</c:v>
                </c:pt>
                <c:pt idx="664">
                  <c:v>0.61370000000000002</c:v>
                </c:pt>
                <c:pt idx="665">
                  <c:v>0.61480000000000001</c:v>
                </c:pt>
                <c:pt idx="666">
                  <c:v>0.61599999999999999</c:v>
                </c:pt>
                <c:pt idx="667">
                  <c:v>0.61709999999999998</c:v>
                </c:pt>
                <c:pt idx="668">
                  <c:v>0.61819999999999997</c:v>
                </c:pt>
                <c:pt idx="669">
                  <c:v>0.61939999999999995</c:v>
                </c:pt>
                <c:pt idx="670">
                  <c:v>0.62050000000000005</c:v>
                </c:pt>
                <c:pt idx="671">
                  <c:v>0.62170000000000003</c:v>
                </c:pt>
                <c:pt idx="672">
                  <c:v>0.62280000000000002</c:v>
                </c:pt>
                <c:pt idx="673">
                  <c:v>0.624</c:v>
                </c:pt>
                <c:pt idx="674">
                  <c:v>0.62509999999999999</c:v>
                </c:pt>
                <c:pt idx="675">
                  <c:v>0.62629999999999997</c:v>
                </c:pt>
                <c:pt idx="676">
                  <c:v>0.62739999999999996</c:v>
                </c:pt>
                <c:pt idx="677">
                  <c:v>0.62860000000000005</c:v>
                </c:pt>
                <c:pt idx="678">
                  <c:v>0.62970000000000004</c:v>
                </c:pt>
                <c:pt idx="679">
                  <c:v>0.63090000000000002</c:v>
                </c:pt>
                <c:pt idx="680">
                  <c:v>0.63200000000000001</c:v>
                </c:pt>
                <c:pt idx="681">
                  <c:v>0.63319999999999999</c:v>
                </c:pt>
                <c:pt idx="682">
                  <c:v>0.63429999999999997</c:v>
                </c:pt>
                <c:pt idx="683">
                  <c:v>0.63539999999999996</c:v>
                </c:pt>
                <c:pt idx="684">
                  <c:v>0.63660000000000005</c:v>
                </c:pt>
                <c:pt idx="685">
                  <c:v>0.63770000000000004</c:v>
                </c:pt>
                <c:pt idx="686">
                  <c:v>0.63890000000000002</c:v>
                </c:pt>
                <c:pt idx="687">
                  <c:v>0.64</c:v>
                </c:pt>
                <c:pt idx="688">
                  <c:v>0.64119999999999999</c:v>
                </c:pt>
                <c:pt idx="689">
                  <c:v>0.64229999999999998</c:v>
                </c:pt>
                <c:pt idx="690">
                  <c:v>0.64349999999999996</c:v>
                </c:pt>
                <c:pt idx="691">
                  <c:v>0.64459999999999995</c:v>
                </c:pt>
                <c:pt idx="692">
                  <c:v>0.64580000000000004</c:v>
                </c:pt>
                <c:pt idx="693">
                  <c:v>0.64690000000000003</c:v>
                </c:pt>
                <c:pt idx="694">
                  <c:v>0.64810000000000001</c:v>
                </c:pt>
                <c:pt idx="695">
                  <c:v>0.6492</c:v>
                </c:pt>
                <c:pt idx="696">
                  <c:v>0.65029999999999999</c:v>
                </c:pt>
                <c:pt idx="697">
                  <c:v>0.65149999999999997</c:v>
                </c:pt>
                <c:pt idx="698">
                  <c:v>0.65259999999999996</c:v>
                </c:pt>
                <c:pt idx="699">
                  <c:v>0.65380000000000005</c:v>
                </c:pt>
                <c:pt idx="700">
                  <c:v>0.65490000000000004</c:v>
                </c:pt>
                <c:pt idx="701">
                  <c:v>0.65610000000000002</c:v>
                </c:pt>
                <c:pt idx="702">
                  <c:v>0.65720000000000001</c:v>
                </c:pt>
                <c:pt idx="703">
                  <c:v>0.65839999999999999</c:v>
                </c:pt>
                <c:pt idx="704">
                  <c:v>0.65949999999999998</c:v>
                </c:pt>
                <c:pt idx="705">
                  <c:v>0.66069999999999995</c:v>
                </c:pt>
                <c:pt idx="706">
                  <c:v>0.66180000000000005</c:v>
                </c:pt>
                <c:pt idx="707">
                  <c:v>0.66300000000000003</c:v>
                </c:pt>
                <c:pt idx="708">
                  <c:v>0.66410000000000002</c:v>
                </c:pt>
                <c:pt idx="709">
                  <c:v>0.66520000000000001</c:v>
                </c:pt>
                <c:pt idx="710">
                  <c:v>0.66639999999999999</c:v>
                </c:pt>
                <c:pt idx="711">
                  <c:v>0.66749999999999998</c:v>
                </c:pt>
                <c:pt idx="712">
                  <c:v>0.66869999999999996</c:v>
                </c:pt>
                <c:pt idx="713">
                  <c:v>0.66979999999999995</c:v>
                </c:pt>
                <c:pt idx="714">
                  <c:v>0.67100000000000004</c:v>
                </c:pt>
                <c:pt idx="715">
                  <c:v>0.67210000000000003</c:v>
                </c:pt>
                <c:pt idx="716">
                  <c:v>0.67330000000000001</c:v>
                </c:pt>
                <c:pt idx="717">
                  <c:v>0.6744</c:v>
                </c:pt>
                <c:pt idx="718">
                  <c:v>0.67559999999999998</c:v>
                </c:pt>
                <c:pt idx="719">
                  <c:v>0.67669999999999997</c:v>
                </c:pt>
                <c:pt idx="720">
                  <c:v>0.67789999999999995</c:v>
                </c:pt>
                <c:pt idx="721">
                  <c:v>0.67900000000000005</c:v>
                </c:pt>
                <c:pt idx="722">
                  <c:v>0.68010000000000004</c:v>
                </c:pt>
                <c:pt idx="723">
                  <c:v>0.68130000000000002</c:v>
                </c:pt>
                <c:pt idx="724">
                  <c:v>0.68240000000000001</c:v>
                </c:pt>
                <c:pt idx="725">
                  <c:v>0.68359999999999999</c:v>
                </c:pt>
                <c:pt idx="726">
                  <c:v>0.68469999999999998</c:v>
                </c:pt>
                <c:pt idx="727">
                  <c:v>0.68589999999999995</c:v>
                </c:pt>
                <c:pt idx="728">
                  <c:v>0.68700000000000006</c:v>
                </c:pt>
                <c:pt idx="729">
                  <c:v>0.68820000000000003</c:v>
                </c:pt>
                <c:pt idx="730">
                  <c:v>0.68930000000000002</c:v>
                </c:pt>
                <c:pt idx="731">
                  <c:v>0.6905</c:v>
                </c:pt>
                <c:pt idx="732">
                  <c:v>0.69159999999999999</c:v>
                </c:pt>
                <c:pt idx="733">
                  <c:v>0.69279999999999997</c:v>
                </c:pt>
                <c:pt idx="734">
                  <c:v>0.69389999999999996</c:v>
                </c:pt>
                <c:pt idx="735">
                  <c:v>0.69499999999999995</c:v>
                </c:pt>
                <c:pt idx="736">
                  <c:v>0.69620000000000004</c:v>
                </c:pt>
                <c:pt idx="737">
                  <c:v>0.69730000000000003</c:v>
                </c:pt>
                <c:pt idx="738">
                  <c:v>0.69850000000000001</c:v>
                </c:pt>
                <c:pt idx="739">
                  <c:v>0.6996</c:v>
                </c:pt>
                <c:pt idx="740">
                  <c:v>0.70079999999999998</c:v>
                </c:pt>
                <c:pt idx="741">
                  <c:v>0.70189999999999997</c:v>
                </c:pt>
                <c:pt idx="742">
                  <c:v>0.70309999999999995</c:v>
                </c:pt>
                <c:pt idx="743">
                  <c:v>0.70420000000000005</c:v>
                </c:pt>
                <c:pt idx="744">
                  <c:v>0.70540000000000003</c:v>
                </c:pt>
                <c:pt idx="745">
                  <c:v>0.70650000000000002</c:v>
                </c:pt>
                <c:pt idx="746">
                  <c:v>0.7077</c:v>
                </c:pt>
                <c:pt idx="747">
                  <c:v>0.70879999999999999</c:v>
                </c:pt>
                <c:pt idx="748">
                  <c:v>0.70989999999999998</c:v>
                </c:pt>
                <c:pt idx="749">
                  <c:v>0.71109999999999995</c:v>
                </c:pt>
                <c:pt idx="750">
                  <c:v>0.71220000000000006</c:v>
                </c:pt>
                <c:pt idx="751">
                  <c:v>0.71340000000000003</c:v>
                </c:pt>
                <c:pt idx="752">
                  <c:v>0.71450000000000002</c:v>
                </c:pt>
                <c:pt idx="753">
                  <c:v>0.7157</c:v>
                </c:pt>
                <c:pt idx="754">
                  <c:v>0.71679999999999999</c:v>
                </c:pt>
                <c:pt idx="755">
                  <c:v>0.71799999999999997</c:v>
                </c:pt>
                <c:pt idx="756">
                  <c:v>0.71909999999999996</c:v>
                </c:pt>
                <c:pt idx="757">
                  <c:v>0.72030000000000005</c:v>
                </c:pt>
                <c:pt idx="758">
                  <c:v>0.72140000000000004</c:v>
                </c:pt>
                <c:pt idx="759">
                  <c:v>0.72260000000000002</c:v>
                </c:pt>
                <c:pt idx="760">
                  <c:v>0.72370000000000001</c:v>
                </c:pt>
                <c:pt idx="761">
                  <c:v>0.7248</c:v>
                </c:pt>
                <c:pt idx="762">
                  <c:v>0.72599999999999998</c:v>
                </c:pt>
                <c:pt idx="763">
                  <c:v>0.72709999999999997</c:v>
                </c:pt>
                <c:pt idx="764">
                  <c:v>0.72829999999999995</c:v>
                </c:pt>
                <c:pt idx="765">
                  <c:v>0.72940000000000005</c:v>
                </c:pt>
                <c:pt idx="766">
                  <c:v>0.73060000000000003</c:v>
                </c:pt>
                <c:pt idx="767">
                  <c:v>0.73170000000000002</c:v>
                </c:pt>
                <c:pt idx="768">
                  <c:v>0.7329</c:v>
                </c:pt>
                <c:pt idx="769">
                  <c:v>0.73399999999999999</c:v>
                </c:pt>
                <c:pt idx="770">
                  <c:v>0.73519999999999996</c:v>
                </c:pt>
                <c:pt idx="771">
                  <c:v>0.73629999999999995</c:v>
                </c:pt>
                <c:pt idx="772">
                  <c:v>0.73750000000000004</c:v>
                </c:pt>
                <c:pt idx="773">
                  <c:v>0.73860000000000003</c:v>
                </c:pt>
                <c:pt idx="774">
                  <c:v>0.73970000000000002</c:v>
                </c:pt>
                <c:pt idx="775">
                  <c:v>0.7409</c:v>
                </c:pt>
                <c:pt idx="776">
                  <c:v>0.74199999999999999</c:v>
                </c:pt>
                <c:pt idx="777">
                  <c:v>0.74319999999999997</c:v>
                </c:pt>
                <c:pt idx="778">
                  <c:v>0.74429999999999996</c:v>
                </c:pt>
                <c:pt idx="779">
                  <c:v>0.74550000000000005</c:v>
                </c:pt>
                <c:pt idx="780">
                  <c:v>0.74660000000000004</c:v>
                </c:pt>
                <c:pt idx="781">
                  <c:v>0.74780000000000002</c:v>
                </c:pt>
                <c:pt idx="782">
                  <c:v>0.74890000000000001</c:v>
                </c:pt>
                <c:pt idx="783">
                  <c:v>0.75009999999999999</c:v>
                </c:pt>
                <c:pt idx="784">
                  <c:v>0.75119999999999998</c:v>
                </c:pt>
                <c:pt idx="785">
                  <c:v>0.75239999999999996</c:v>
                </c:pt>
                <c:pt idx="786">
                  <c:v>0.75349999999999995</c:v>
                </c:pt>
                <c:pt idx="787">
                  <c:v>0.75470000000000004</c:v>
                </c:pt>
                <c:pt idx="788">
                  <c:v>0.75580000000000003</c:v>
                </c:pt>
                <c:pt idx="789">
                  <c:v>0.75690000000000002</c:v>
                </c:pt>
                <c:pt idx="790">
                  <c:v>0.7581</c:v>
                </c:pt>
                <c:pt idx="791">
                  <c:v>0.75919999999999999</c:v>
                </c:pt>
                <c:pt idx="792">
                  <c:v>0.76039999999999996</c:v>
                </c:pt>
                <c:pt idx="793">
                  <c:v>0.76149999999999995</c:v>
                </c:pt>
                <c:pt idx="794">
                  <c:v>0.76270000000000004</c:v>
                </c:pt>
                <c:pt idx="795">
                  <c:v>0.76380000000000003</c:v>
                </c:pt>
                <c:pt idx="796">
                  <c:v>0.76500000000000001</c:v>
                </c:pt>
                <c:pt idx="797">
                  <c:v>0.7661</c:v>
                </c:pt>
                <c:pt idx="798">
                  <c:v>0.76729999999999998</c:v>
                </c:pt>
                <c:pt idx="799">
                  <c:v>0.76839999999999997</c:v>
                </c:pt>
                <c:pt idx="800">
                  <c:v>0.76959999999999995</c:v>
                </c:pt>
                <c:pt idx="801">
                  <c:v>0.77070000000000005</c:v>
                </c:pt>
                <c:pt idx="802">
                  <c:v>0.77180000000000004</c:v>
                </c:pt>
                <c:pt idx="803">
                  <c:v>0.77300000000000002</c:v>
                </c:pt>
                <c:pt idx="804">
                  <c:v>0.77410000000000001</c:v>
                </c:pt>
                <c:pt idx="805">
                  <c:v>0.77529999999999999</c:v>
                </c:pt>
                <c:pt idx="806">
                  <c:v>0.77639999999999998</c:v>
                </c:pt>
                <c:pt idx="807">
                  <c:v>0.77759999999999996</c:v>
                </c:pt>
                <c:pt idx="808">
                  <c:v>0.77869999999999995</c:v>
                </c:pt>
                <c:pt idx="809">
                  <c:v>0.77990000000000004</c:v>
                </c:pt>
                <c:pt idx="810">
                  <c:v>0.78100000000000003</c:v>
                </c:pt>
                <c:pt idx="811">
                  <c:v>0.78220000000000001</c:v>
                </c:pt>
                <c:pt idx="812">
                  <c:v>0.7833</c:v>
                </c:pt>
                <c:pt idx="813">
                  <c:v>0.78449999999999998</c:v>
                </c:pt>
                <c:pt idx="814">
                  <c:v>0.78559999999999997</c:v>
                </c:pt>
                <c:pt idx="815">
                  <c:v>0.78669999999999995</c:v>
                </c:pt>
                <c:pt idx="816">
                  <c:v>0.78790000000000004</c:v>
                </c:pt>
                <c:pt idx="817">
                  <c:v>0.78900000000000003</c:v>
                </c:pt>
                <c:pt idx="818">
                  <c:v>0.79020000000000001</c:v>
                </c:pt>
                <c:pt idx="819">
                  <c:v>0.7913</c:v>
                </c:pt>
                <c:pt idx="820">
                  <c:v>0.79249999999999998</c:v>
                </c:pt>
                <c:pt idx="821">
                  <c:v>0.79359999999999997</c:v>
                </c:pt>
                <c:pt idx="822">
                  <c:v>0.79479999999999995</c:v>
                </c:pt>
                <c:pt idx="823">
                  <c:v>0.79590000000000005</c:v>
                </c:pt>
                <c:pt idx="824">
                  <c:v>0.79710000000000003</c:v>
                </c:pt>
                <c:pt idx="825">
                  <c:v>0.79820000000000002</c:v>
                </c:pt>
                <c:pt idx="826">
                  <c:v>0.7994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0.80279999999999996</c:v>
                </c:pt>
                <c:pt idx="830">
                  <c:v>0.80389999999999995</c:v>
                </c:pt>
                <c:pt idx="831">
                  <c:v>0.80510000000000004</c:v>
                </c:pt>
                <c:pt idx="832">
                  <c:v>0.80620000000000003</c:v>
                </c:pt>
                <c:pt idx="833">
                  <c:v>0.80740000000000001</c:v>
                </c:pt>
                <c:pt idx="834">
                  <c:v>0.8085</c:v>
                </c:pt>
                <c:pt idx="835">
                  <c:v>0.80969999999999998</c:v>
                </c:pt>
                <c:pt idx="836">
                  <c:v>0.81079999999999997</c:v>
                </c:pt>
                <c:pt idx="837">
                  <c:v>0.81200000000000006</c:v>
                </c:pt>
                <c:pt idx="838">
                  <c:v>0.81310000000000004</c:v>
                </c:pt>
                <c:pt idx="839">
                  <c:v>0.81430000000000002</c:v>
                </c:pt>
                <c:pt idx="840">
                  <c:v>0.81540000000000001</c:v>
                </c:pt>
                <c:pt idx="841">
                  <c:v>0.8165</c:v>
                </c:pt>
                <c:pt idx="842">
                  <c:v>0.81769999999999998</c:v>
                </c:pt>
                <c:pt idx="843">
                  <c:v>0.81879999999999997</c:v>
                </c:pt>
                <c:pt idx="844">
                  <c:v>0.82</c:v>
                </c:pt>
                <c:pt idx="845">
                  <c:v>0.82110000000000005</c:v>
                </c:pt>
                <c:pt idx="846">
                  <c:v>0.82230000000000003</c:v>
                </c:pt>
                <c:pt idx="847">
                  <c:v>0.82340000000000002</c:v>
                </c:pt>
                <c:pt idx="848">
                  <c:v>0.8246</c:v>
                </c:pt>
                <c:pt idx="849">
                  <c:v>0.82569999999999999</c:v>
                </c:pt>
                <c:pt idx="850">
                  <c:v>0.82689999999999997</c:v>
                </c:pt>
                <c:pt idx="851">
                  <c:v>0.82799999999999996</c:v>
                </c:pt>
                <c:pt idx="852">
                  <c:v>0.82920000000000005</c:v>
                </c:pt>
                <c:pt idx="853">
                  <c:v>0.83030000000000004</c:v>
                </c:pt>
                <c:pt idx="854">
                  <c:v>0.83140000000000003</c:v>
                </c:pt>
                <c:pt idx="855">
                  <c:v>0.83260000000000001</c:v>
                </c:pt>
                <c:pt idx="856">
                  <c:v>0.8337</c:v>
                </c:pt>
                <c:pt idx="857">
                  <c:v>0.83489999999999998</c:v>
                </c:pt>
                <c:pt idx="858">
                  <c:v>0.83599999999999997</c:v>
                </c:pt>
                <c:pt idx="859">
                  <c:v>0.83720000000000006</c:v>
                </c:pt>
                <c:pt idx="860">
                  <c:v>0.83830000000000005</c:v>
                </c:pt>
                <c:pt idx="861">
                  <c:v>0.83950000000000002</c:v>
                </c:pt>
                <c:pt idx="862">
                  <c:v>0.84060000000000001</c:v>
                </c:pt>
                <c:pt idx="863">
                  <c:v>0.84179999999999999</c:v>
                </c:pt>
                <c:pt idx="864">
                  <c:v>0.84289999999999998</c:v>
                </c:pt>
                <c:pt idx="865">
                  <c:v>0.84409999999999996</c:v>
                </c:pt>
                <c:pt idx="866">
                  <c:v>0.84519999999999995</c:v>
                </c:pt>
                <c:pt idx="867">
                  <c:v>0.84630000000000005</c:v>
                </c:pt>
              </c:numCache>
            </c:numRef>
          </c:xVal>
          <c:yVal>
            <c:numRef>
              <c:f>'Gaussian beam 100fC@200kV'!$C$3:$C$870</c:f>
              <c:numCache>
                <c:formatCode>0.00E+00</c:formatCode>
                <c:ptCount val="868"/>
                <c:pt idx="0">
                  <c:v>7.3790000000000003E-9</c:v>
                </c:pt>
                <c:pt idx="1">
                  <c:v>7.3829999999999998E-9</c:v>
                </c:pt>
                <c:pt idx="2">
                  <c:v>7.5040000000000006E-9</c:v>
                </c:pt>
                <c:pt idx="3">
                  <c:v>7.5909999999999999E-9</c:v>
                </c:pt>
                <c:pt idx="4">
                  <c:v>7.6839999999999995E-9</c:v>
                </c:pt>
                <c:pt idx="5">
                  <c:v>7.7650000000000004E-9</c:v>
                </c:pt>
                <c:pt idx="6">
                  <c:v>7.7370000000000001E-9</c:v>
                </c:pt>
                <c:pt idx="7">
                  <c:v>7.8179999999999993E-9</c:v>
                </c:pt>
                <c:pt idx="8">
                  <c:v>7.9520000000000007E-9</c:v>
                </c:pt>
                <c:pt idx="9">
                  <c:v>7.9889999999999996E-9</c:v>
                </c:pt>
                <c:pt idx="10">
                  <c:v>8.001E-9</c:v>
                </c:pt>
                <c:pt idx="11">
                  <c:v>7.9029999999999997E-9</c:v>
                </c:pt>
                <c:pt idx="12">
                  <c:v>7.9349999999999996E-9</c:v>
                </c:pt>
                <c:pt idx="13">
                  <c:v>8.0030000000000006E-9</c:v>
                </c:pt>
                <c:pt idx="14">
                  <c:v>8.036E-9</c:v>
                </c:pt>
                <c:pt idx="15">
                  <c:v>8.055E-9</c:v>
                </c:pt>
                <c:pt idx="16">
                  <c:v>8.0679999999999998E-9</c:v>
                </c:pt>
                <c:pt idx="17">
                  <c:v>8.1020000000000004E-9</c:v>
                </c:pt>
                <c:pt idx="18">
                  <c:v>8.1370000000000003E-9</c:v>
                </c:pt>
                <c:pt idx="19">
                  <c:v>8.1680000000000007E-9</c:v>
                </c:pt>
                <c:pt idx="20">
                  <c:v>8.1699999999999997E-9</c:v>
                </c:pt>
                <c:pt idx="21">
                  <c:v>8.1739999999999993E-9</c:v>
                </c:pt>
                <c:pt idx="22">
                  <c:v>8.2109999999999999E-9</c:v>
                </c:pt>
                <c:pt idx="23">
                  <c:v>8.2249999999999992E-9</c:v>
                </c:pt>
                <c:pt idx="24">
                  <c:v>8.2380000000000007E-9</c:v>
                </c:pt>
                <c:pt idx="25">
                  <c:v>8.2429999999999998E-9</c:v>
                </c:pt>
                <c:pt idx="26">
                  <c:v>8.2789999999999992E-9</c:v>
                </c:pt>
                <c:pt idx="27">
                  <c:v>8.2860000000000005E-9</c:v>
                </c:pt>
                <c:pt idx="28">
                  <c:v>8.3240000000000006E-9</c:v>
                </c:pt>
                <c:pt idx="29">
                  <c:v>8.3329999999999992E-9</c:v>
                </c:pt>
                <c:pt idx="30">
                  <c:v>8.3440000000000001E-9</c:v>
                </c:pt>
                <c:pt idx="31">
                  <c:v>8.3560000000000005E-9</c:v>
                </c:pt>
                <c:pt idx="32">
                  <c:v>8.3709999999999993E-9</c:v>
                </c:pt>
                <c:pt idx="33">
                  <c:v>8.3889999999999999E-9</c:v>
                </c:pt>
                <c:pt idx="34">
                  <c:v>8.4100000000000005E-9</c:v>
                </c:pt>
                <c:pt idx="35">
                  <c:v>8.4559999999999998E-9</c:v>
                </c:pt>
                <c:pt idx="36">
                  <c:v>8.4849999999999995E-9</c:v>
                </c:pt>
                <c:pt idx="37">
                  <c:v>8.5210000000000007E-9</c:v>
                </c:pt>
                <c:pt idx="38">
                  <c:v>8.5630000000000003E-9</c:v>
                </c:pt>
                <c:pt idx="39">
                  <c:v>8.6140000000000002E-9</c:v>
                </c:pt>
                <c:pt idx="40">
                  <c:v>8.6740000000000004E-9</c:v>
                </c:pt>
                <c:pt idx="41">
                  <c:v>8.7449999999999999E-9</c:v>
                </c:pt>
                <c:pt idx="42">
                  <c:v>8.8219999999999995E-9</c:v>
                </c:pt>
                <c:pt idx="43">
                  <c:v>8.9239999999999994E-9</c:v>
                </c:pt>
                <c:pt idx="44">
                  <c:v>9.0710000000000006E-9</c:v>
                </c:pt>
                <c:pt idx="45">
                  <c:v>9.212E-9</c:v>
                </c:pt>
                <c:pt idx="46">
                  <c:v>9.3790000000000008E-9</c:v>
                </c:pt>
                <c:pt idx="47">
                  <c:v>9.5779999999999998E-9</c:v>
                </c:pt>
                <c:pt idx="48">
                  <c:v>9.8350000000000001E-9</c:v>
                </c:pt>
                <c:pt idx="49">
                  <c:v>1.0120000000000001E-8</c:v>
                </c:pt>
                <c:pt idx="50">
                  <c:v>1.044E-8</c:v>
                </c:pt>
                <c:pt idx="51">
                  <c:v>1.083E-8</c:v>
                </c:pt>
                <c:pt idx="52">
                  <c:v>1.1269999999999999E-8</c:v>
                </c:pt>
                <c:pt idx="53">
                  <c:v>1.178E-8</c:v>
                </c:pt>
                <c:pt idx="54">
                  <c:v>1.2369999999999999E-8</c:v>
                </c:pt>
                <c:pt idx="55">
                  <c:v>1.3049999999999999E-8</c:v>
                </c:pt>
                <c:pt idx="56">
                  <c:v>1.383E-8</c:v>
                </c:pt>
                <c:pt idx="57">
                  <c:v>1.4710000000000001E-8</c:v>
                </c:pt>
                <c:pt idx="58">
                  <c:v>1.571E-8</c:v>
                </c:pt>
                <c:pt idx="59">
                  <c:v>1.6840000000000001E-8</c:v>
                </c:pt>
                <c:pt idx="60">
                  <c:v>1.8110000000000001E-8</c:v>
                </c:pt>
                <c:pt idx="61">
                  <c:v>1.953E-8</c:v>
                </c:pt>
                <c:pt idx="62">
                  <c:v>2.112E-8</c:v>
                </c:pt>
                <c:pt idx="63">
                  <c:v>2.29E-8</c:v>
                </c:pt>
                <c:pt idx="64">
                  <c:v>2.489E-8</c:v>
                </c:pt>
                <c:pt idx="65">
                  <c:v>2.7100000000000001E-8</c:v>
                </c:pt>
                <c:pt idx="66">
                  <c:v>2.9589999999999999E-8</c:v>
                </c:pt>
                <c:pt idx="67">
                  <c:v>3.2390000000000001E-8</c:v>
                </c:pt>
                <c:pt idx="68">
                  <c:v>3.5539999999999999E-8</c:v>
                </c:pt>
                <c:pt idx="69">
                  <c:v>3.9080000000000003E-8</c:v>
                </c:pt>
                <c:pt idx="70">
                  <c:v>4.3070000000000001E-8</c:v>
                </c:pt>
                <c:pt idx="71">
                  <c:v>4.7570000000000002E-8</c:v>
                </c:pt>
                <c:pt idx="72">
                  <c:v>5.2609999999999999E-8</c:v>
                </c:pt>
                <c:pt idx="73">
                  <c:v>5.8229999999999999E-8</c:v>
                </c:pt>
                <c:pt idx="74">
                  <c:v>6.4449999999999998E-8</c:v>
                </c:pt>
                <c:pt idx="75">
                  <c:v>7.1309999999999995E-8</c:v>
                </c:pt>
                <c:pt idx="76">
                  <c:v>7.8839999999999997E-8</c:v>
                </c:pt>
                <c:pt idx="77">
                  <c:v>8.706E-8</c:v>
                </c:pt>
                <c:pt idx="78">
                  <c:v>9.5949999999999996E-8</c:v>
                </c:pt>
                <c:pt idx="79">
                  <c:v>1.055E-7</c:v>
                </c:pt>
                <c:pt idx="80">
                  <c:v>1.157E-7</c:v>
                </c:pt>
                <c:pt idx="81">
                  <c:v>1.2660000000000001E-7</c:v>
                </c:pt>
                <c:pt idx="82">
                  <c:v>1.3799999999999999E-7</c:v>
                </c:pt>
                <c:pt idx="83">
                  <c:v>1.501E-7</c:v>
                </c:pt>
                <c:pt idx="84">
                  <c:v>1.6259999999999999E-7</c:v>
                </c:pt>
                <c:pt idx="85">
                  <c:v>1.7560000000000001E-7</c:v>
                </c:pt>
                <c:pt idx="86">
                  <c:v>1.8900000000000001E-7</c:v>
                </c:pt>
                <c:pt idx="87">
                  <c:v>2.0270000000000001E-7</c:v>
                </c:pt>
                <c:pt idx="88">
                  <c:v>2.1680000000000001E-7</c:v>
                </c:pt>
                <c:pt idx="89">
                  <c:v>2.311E-7</c:v>
                </c:pt>
                <c:pt idx="90">
                  <c:v>2.4550000000000002E-7</c:v>
                </c:pt>
                <c:pt idx="91">
                  <c:v>2.6020000000000001E-7</c:v>
                </c:pt>
                <c:pt idx="92">
                  <c:v>2.7490000000000001E-7</c:v>
                </c:pt>
                <c:pt idx="93">
                  <c:v>2.896E-7</c:v>
                </c:pt>
                <c:pt idx="94">
                  <c:v>3.0429999999999999E-7</c:v>
                </c:pt>
                <c:pt idx="95">
                  <c:v>3.1899999999999998E-7</c:v>
                </c:pt>
                <c:pt idx="96">
                  <c:v>3.3369999999999998E-7</c:v>
                </c:pt>
                <c:pt idx="97">
                  <c:v>3.4830000000000002E-7</c:v>
                </c:pt>
                <c:pt idx="98">
                  <c:v>3.6279999999999999E-7</c:v>
                </c:pt>
                <c:pt idx="99">
                  <c:v>3.7730000000000002E-7</c:v>
                </c:pt>
                <c:pt idx="100">
                  <c:v>3.918E-7</c:v>
                </c:pt>
                <c:pt idx="101">
                  <c:v>4.0620000000000002E-7</c:v>
                </c:pt>
                <c:pt idx="102">
                  <c:v>4.207E-7</c:v>
                </c:pt>
                <c:pt idx="103">
                  <c:v>4.3519999999999998E-7</c:v>
                </c:pt>
                <c:pt idx="104">
                  <c:v>4.4990000000000003E-7</c:v>
                </c:pt>
                <c:pt idx="105">
                  <c:v>4.6479999999999998E-7</c:v>
                </c:pt>
                <c:pt idx="106">
                  <c:v>4.7999999999999996E-7</c:v>
                </c:pt>
                <c:pt idx="107">
                  <c:v>4.9549999999999996E-7</c:v>
                </c:pt>
                <c:pt idx="108">
                  <c:v>5.1149999999999999E-7</c:v>
                </c:pt>
                <c:pt idx="109">
                  <c:v>5.2789999999999996E-7</c:v>
                </c:pt>
                <c:pt idx="110">
                  <c:v>5.4499999999999997E-7</c:v>
                </c:pt>
                <c:pt idx="111">
                  <c:v>5.6280000000000004E-7</c:v>
                </c:pt>
                <c:pt idx="112">
                  <c:v>5.8139999999999995E-7</c:v>
                </c:pt>
                <c:pt idx="113">
                  <c:v>6.0090000000000004E-7</c:v>
                </c:pt>
                <c:pt idx="114">
                  <c:v>6.2119999999999998E-7</c:v>
                </c:pt>
                <c:pt idx="115">
                  <c:v>6.426E-7</c:v>
                </c:pt>
                <c:pt idx="116">
                  <c:v>6.6499999999999999E-7</c:v>
                </c:pt>
                <c:pt idx="117">
                  <c:v>6.8849999999999995E-7</c:v>
                </c:pt>
                <c:pt idx="118">
                  <c:v>7.1299999999999999E-7</c:v>
                </c:pt>
                <c:pt idx="119">
                  <c:v>7.3860000000000001E-7</c:v>
                </c:pt>
                <c:pt idx="120">
                  <c:v>7.6540000000000001E-7</c:v>
                </c:pt>
                <c:pt idx="121">
                  <c:v>7.9319999999999998E-7</c:v>
                </c:pt>
                <c:pt idx="122">
                  <c:v>8.2190000000000002E-7</c:v>
                </c:pt>
                <c:pt idx="123">
                  <c:v>8.5170000000000004E-7</c:v>
                </c:pt>
                <c:pt idx="124">
                  <c:v>8.8230000000000001E-7</c:v>
                </c:pt>
                <c:pt idx="125">
                  <c:v>9.1380000000000004E-7</c:v>
                </c:pt>
                <c:pt idx="126">
                  <c:v>9.4590000000000002E-7</c:v>
                </c:pt>
                <c:pt idx="127">
                  <c:v>9.7870000000000005E-7</c:v>
                </c:pt>
                <c:pt idx="128">
                  <c:v>1.012E-6</c:v>
                </c:pt>
                <c:pt idx="129">
                  <c:v>1.046E-6</c:v>
                </c:pt>
                <c:pt idx="130">
                  <c:v>1.08E-6</c:v>
                </c:pt>
                <c:pt idx="131">
                  <c:v>1.114E-6</c:v>
                </c:pt>
                <c:pt idx="132">
                  <c:v>1.1480000000000001E-6</c:v>
                </c:pt>
                <c:pt idx="133">
                  <c:v>1.1829999999999999E-6</c:v>
                </c:pt>
                <c:pt idx="134">
                  <c:v>1.217E-6</c:v>
                </c:pt>
                <c:pt idx="135">
                  <c:v>1.251E-6</c:v>
                </c:pt>
                <c:pt idx="136">
                  <c:v>1.285E-6</c:v>
                </c:pt>
                <c:pt idx="137">
                  <c:v>1.319E-6</c:v>
                </c:pt>
                <c:pt idx="138">
                  <c:v>1.3519999999999999E-6</c:v>
                </c:pt>
                <c:pt idx="139">
                  <c:v>1.3850000000000001E-6</c:v>
                </c:pt>
                <c:pt idx="140">
                  <c:v>1.4169999999999999E-6</c:v>
                </c:pt>
                <c:pt idx="141">
                  <c:v>1.4479999999999999E-6</c:v>
                </c:pt>
                <c:pt idx="142">
                  <c:v>1.4780000000000001E-6</c:v>
                </c:pt>
                <c:pt idx="143">
                  <c:v>1.508E-6</c:v>
                </c:pt>
                <c:pt idx="144">
                  <c:v>1.536E-6</c:v>
                </c:pt>
                <c:pt idx="145">
                  <c:v>1.5629999999999999E-6</c:v>
                </c:pt>
                <c:pt idx="146">
                  <c:v>1.5889999999999999E-6</c:v>
                </c:pt>
                <c:pt idx="147">
                  <c:v>1.6139999999999999E-6</c:v>
                </c:pt>
                <c:pt idx="148">
                  <c:v>1.638E-6</c:v>
                </c:pt>
                <c:pt idx="149">
                  <c:v>1.66E-6</c:v>
                </c:pt>
                <c:pt idx="150">
                  <c:v>1.6810000000000001E-6</c:v>
                </c:pt>
                <c:pt idx="151">
                  <c:v>1.7E-6</c:v>
                </c:pt>
                <c:pt idx="152">
                  <c:v>1.7179999999999999E-6</c:v>
                </c:pt>
                <c:pt idx="153">
                  <c:v>1.7349999999999999E-6</c:v>
                </c:pt>
                <c:pt idx="154">
                  <c:v>1.75E-6</c:v>
                </c:pt>
                <c:pt idx="155">
                  <c:v>1.764E-6</c:v>
                </c:pt>
                <c:pt idx="156">
                  <c:v>1.7770000000000001E-6</c:v>
                </c:pt>
                <c:pt idx="157">
                  <c:v>1.7880000000000001E-6</c:v>
                </c:pt>
                <c:pt idx="158">
                  <c:v>1.798E-6</c:v>
                </c:pt>
                <c:pt idx="159">
                  <c:v>1.8059999999999999E-6</c:v>
                </c:pt>
                <c:pt idx="160">
                  <c:v>1.8139999999999999E-6</c:v>
                </c:pt>
                <c:pt idx="161">
                  <c:v>1.8199999999999999E-6</c:v>
                </c:pt>
                <c:pt idx="162">
                  <c:v>1.824E-6</c:v>
                </c:pt>
                <c:pt idx="163">
                  <c:v>1.8279999999999999E-6</c:v>
                </c:pt>
                <c:pt idx="164">
                  <c:v>1.8300000000000001E-6</c:v>
                </c:pt>
                <c:pt idx="165">
                  <c:v>1.8309999999999999E-6</c:v>
                </c:pt>
                <c:pt idx="166">
                  <c:v>1.8309999999999999E-6</c:v>
                </c:pt>
                <c:pt idx="167">
                  <c:v>1.829E-6</c:v>
                </c:pt>
                <c:pt idx="168">
                  <c:v>1.827E-6</c:v>
                </c:pt>
                <c:pt idx="169">
                  <c:v>1.823E-6</c:v>
                </c:pt>
                <c:pt idx="170">
                  <c:v>1.8190000000000001E-6</c:v>
                </c:pt>
                <c:pt idx="171">
                  <c:v>1.813E-6</c:v>
                </c:pt>
                <c:pt idx="172">
                  <c:v>1.807E-6</c:v>
                </c:pt>
                <c:pt idx="173">
                  <c:v>1.7990000000000001E-6</c:v>
                </c:pt>
                <c:pt idx="174">
                  <c:v>1.7910000000000001E-6</c:v>
                </c:pt>
                <c:pt idx="175">
                  <c:v>1.7829999999999999E-6</c:v>
                </c:pt>
                <c:pt idx="176">
                  <c:v>1.773E-6</c:v>
                </c:pt>
                <c:pt idx="177">
                  <c:v>1.7630000000000001E-6</c:v>
                </c:pt>
                <c:pt idx="178">
                  <c:v>1.753E-6</c:v>
                </c:pt>
                <c:pt idx="179">
                  <c:v>1.742E-6</c:v>
                </c:pt>
                <c:pt idx="180">
                  <c:v>1.73E-6</c:v>
                </c:pt>
                <c:pt idx="181">
                  <c:v>1.7179999999999999E-6</c:v>
                </c:pt>
                <c:pt idx="182">
                  <c:v>1.7060000000000001E-6</c:v>
                </c:pt>
                <c:pt idx="183">
                  <c:v>1.6929999999999999E-6</c:v>
                </c:pt>
                <c:pt idx="184">
                  <c:v>1.6810000000000001E-6</c:v>
                </c:pt>
                <c:pt idx="185">
                  <c:v>1.6670000000000001E-6</c:v>
                </c:pt>
                <c:pt idx="186">
                  <c:v>1.654E-6</c:v>
                </c:pt>
                <c:pt idx="187">
                  <c:v>1.641E-6</c:v>
                </c:pt>
                <c:pt idx="188">
                  <c:v>1.6279999999999999E-6</c:v>
                </c:pt>
                <c:pt idx="189">
                  <c:v>1.615E-6</c:v>
                </c:pt>
                <c:pt idx="190">
                  <c:v>1.6020000000000001E-6</c:v>
                </c:pt>
                <c:pt idx="191">
                  <c:v>1.59E-6</c:v>
                </c:pt>
                <c:pt idx="192">
                  <c:v>1.579E-6</c:v>
                </c:pt>
                <c:pt idx="193">
                  <c:v>1.5689999999999999E-6</c:v>
                </c:pt>
                <c:pt idx="194">
                  <c:v>1.5600000000000001E-6</c:v>
                </c:pt>
                <c:pt idx="195">
                  <c:v>1.5519999999999999E-6</c:v>
                </c:pt>
                <c:pt idx="196">
                  <c:v>1.545E-6</c:v>
                </c:pt>
                <c:pt idx="197">
                  <c:v>1.5379999999999999E-6</c:v>
                </c:pt>
                <c:pt idx="198">
                  <c:v>1.531E-6</c:v>
                </c:pt>
                <c:pt idx="199">
                  <c:v>1.5239999999999999E-6</c:v>
                </c:pt>
                <c:pt idx="200">
                  <c:v>1.5179999999999999E-6</c:v>
                </c:pt>
                <c:pt idx="201">
                  <c:v>1.5120000000000001E-6</c:v>
                </c:pt>
                <c:pt idx="202">
                  <c:v>1.5060000000000001E-6</c:v>
                </c:pt>
                <c:pt idx="203">
                  <c:v>1.5E-6</c:v>
                </c:pt>
                <c:pt idx="204">
                  <c:v>1.4950000000000001E-6</c:v>
                </c:pt>
                <c:pt idx="205">
                  <c:v>1.491E-6</c:v>
                </c:pt>
                <c:pt idx="206">
                  <c:v>1.4869999999999999E-6</c:v>
                </c:pt>
                <c:pt idx="207">
                  <c:v>1.4839999999999999E-6</c:v>
                </c:pt>
                <c:pt idx="208">
                  <c:v>1.4810000000000001E-6</c:v>
                </c:pt>
                <c:pt idx="209">
                  <c:v>1.4780000000000001E-6</c:v>
                </c:pt>
                <c:pt idx="210">
                  <c:v>1.4759999999999999E-6</c:v>
                </c:pt>
                <c:pt idx="211">
                  <c:v>1.4729999999999999E-6</c:v>
                </c:pt>
                <c:pt idx="212">
                  <c:v>1.471E-6</c:v>
                </c:pt>
                <c:pt idx="213">
                  <c:v>1.468E-6</c:v>
                </c:pt>
                <c:pt idx="214">
                  <c:v>1.4640000000000001E-6</c:v>
                </c:pt>
                <c:pt idx="215">
                  <c:v>1.4610000000000001E-6</c:v>
                </c:pt>
                <c:pt idx="216">
                  <c:v>1.4559999999999999E-6</c:v>
                </c:pt>
                <c:pt idx="217">
                  <c:v>1.452E-6</c:v>
                </c:pt>
                <c:pt idx="218">
                  <c:v>1.4470000000000001E-6</c:v>
                </c:pt>
                <c:pt idx="219">
                  <c:v>1.4419999999999999E-6</c:v>
                </c:pt>
                <c:pt idx="220">
                  <c:v>1.4360000000000001E-6</c:v>
                </c:pt>
                <c:pt idx="221">
                  <c:v>1.4300000000000001E-6</c:v>
                </c:pt>
                <c:pt idx="222">
                  <c:v>1.424E-6</c:v>
                </c:pt>
                <c:pt idx="223">
                  <c:v>1.4190000000000001E-6</c:v>
                </c:pt>
                <c:pt idx="224">
                  <c:v>1.4130000000000001E-6</c:v>
                </c:pt>
                <c:pt idx="225">
                  <c:v>1.4079999999999999E-6</c:v>
                </c:pt>
                <c:pt idx="226">
                  <c:v>1.403E-6</c:v>
                </c:pt>
                <c:pt idx="227">
                  <c:v>1.3990000000000001E-6</c:v>
                </c:pt>
                <c:pt idx="228">
                  <c:v>1.3960000000000001E-6</c:v>
                </c:pt>
                <c:pt idx="229">
                  <c:v>1.3939999999999999E-6</c:v>
                </c:pt>
                <c:pt idx="230">
                  <c:v>1.393E-6</c:v>
                </c:pt>
                <c:pt idx="231">
                  <c:v>1.392E-6</c:v>
                </c:pt>
                <c:pt idx="232">
                  <c:v>1.392E-6</c:v>
                </c:pt>
                <c:pt idx="233">
                  <c:v>1.392E-6</c:v>
                </c:pt>
                <c:pt idx="234">
                  <c:v>1.392E-6</c:v>
                </c:pt>
                <c:pt idx="235">
                  <c:v>1.3909999999999999E-6</c:v>
                </c:pt>
                <c:pt idx="236">
                  <c:v>1.3909999999999999E-6</c:v>
                </c:pt>
                <c:pt idx="237">
                  <c:v>1.39E-6</c:v>
                </c:pt>
                <c:pt idx="238">
                  <c:v>1.39E-6</c:v>
                </c:pt>
                <c:pt idx="239">
                  <c:v>1.39E-6</c:v>
                </c:pt>
                <c:pt idx="240">
                  <c:v>1.389E-6</c:v>
                </c:pt>
                <c:pt idx="241">
                  <c:v>1.389E-6</c:v>
                </c:pt>
                <c:pt idx="242">
                  <c:v>1.39E-6</c:v>
                </c:pt>
                <c:pt idx="243">
                  <c:v>1.39E-6</c:v>
                </c:pt>
                <c:pt idx="244">
                  <c:v>1.3909999999999999E-6</c:v>
                </c:pt>
                <c:pt idx="245">
                  <c:v>1.393E-6</c:v>
                </c:pt>
                <c:pt idx="246">
                  <c:v>1.395E-6</c:v>
                </c:pt>
                <c:pt idx="247">
                  <c:v>1.3960000000000001E-6</c:v>
                </c:pt>
                <c:pt idx="248">
                  <c:v>1.398E-6</c:v>
                </c:pt>
                <c:pt idx="249">
                  <c:v>1.3999999999999999E-6</c:v>
                </c:pt>
                <c:pt idx="250">
                  <c:v>1.4020000000000001E-6</c:v>
                </c:pt>
                <c:pt idx="251">
                  <c:v>1.404E-6</c:v>
                </c:pt>
                <c:pt idx="252">
                  <c:v>1.4050000000000001E-6</c:v>
                </c:pt>
                <c:pt idx="253">
                  <c:v>1.407E-6</c:v>
                </c:pt>
                <c:pt idx="254">
                  <c:v>1.4079999999999999E-6</c:v>
                </c:pt>
                <c:pt idx="255">
                  <c:v>1.4100000000000001E-6</c:v>
                </c:pt>
                <c:pt idx="256">
                  <c:v>1.4109999999999999E-6</c:v>
                </c:pt>
                <c:pt idx="257">
                  <c:v>1.4130000000000001E-6</c:v>
                </c:pt>
                <c:pt idx="258">
                  <c:v>1.4139999999999999E-6</c:v>
                </c:pt>
                <c:pt idx="259">
                  <c:v>1.4160000000000001E-6</c:v>
                </c:pt>
                <c:pt idx="260">
                  <c:v>1.4169999999999999E-6</c:v>
                </c:pt>
                <c:pt idx="261">
                  <c:v>1.418E-6</c:v>
                </c:pt>
                <c:pt idx="262">
                  <c:v>1.4190000000000001E-6</c:v>
                </c:pt>
                <c:pt idx="263">
                  <c:v>1.42E-6</c:v>
                </c:pt>
                <c:pt idx="264">
                  <c:v>1.421E-6</c:v>
                </c:pt>
                <c:pt idx="265">
                  <c:v>1.421E-6</c:v>
                </c:pt>
                <c:pt idx="266">
                  <c:v>1.4219999999999999E-6</c:v>
                </c:pt>
                <c:pt idx="267">
                  <c:v>1.4219999999999999E-6</c:v>
                </c:pt>
                <c:pt idx="268">
                  <c:v>1.423E-6</c:v>
                </c:pt>
                <c:pt idx="269">
                  <c:v>1.423E-6</c:v>
                </c:pt>
                <c:pt idx="270">
                  <c:v>1.423E-6</c:v>
                </c:pt>
                <c:pt idx="271">
                  <c:v>1.423E-6</c:v>
                </c:pt>
                <c:pt idx="272">
                  <c:v>1.424E-6</c:v>
                </c:pt>
                <c:pt idx="273">
                  <c:v>1.424E-6</c:v>
                </c:pt>
                <c:pt idx="274">
                  <c:v>1.424E-6</c:v>
                </c:pt>
                <c:pt idx="275">
                  <c:v>1.424E-6</c:v>
                </c:pt>
                <c:pt idx="276">
                  <c:v>1.424E-6</c:v>
                </c:pt>
                <c:pt idx="277">
                  <c:v>1.424E-6</c:v>
                </c:pt>
                <c:pt idx="278">
                  <c:v>1.424E-6</c:v>
                </c:pt>
                <c:pt idx="279">
                  <c:v>1.424E-6</c:v>
                </c:pt>
                <c:pt idx="280">
                  <c:v>1.424E-6</c:v>
                </c:pt>
                <c:pt idx="281">
                  <c:v>1.424E-6</c:v>
                </c:pt>
                <c:pt idx="282">
                  <c:v>1.424E-6</c:v>
                </c:pt>
                <c:pt idx="283">
                  <c:v>1.424E-6</c:v>
                </c:pt>
                <c:pt idx="284">
                  <c:v>1.4249999999999999E-6</c:v>
                </c:pt>
                <c:pt idx="285">
                  <c:v>1.4249999999999999E-6</c:v>
                </c:pt>
                <c:pt idx="286">
                  <c:v>1.4249999999999999E-6</c:v>
                </c:pt>
                <c:pt idx="287">
                  <c:v>1.4249999999999999E-6</c:v>
                </c:pt>
                <c:pt idx="288">
                  <c:v>1.4249999999999999E-6</c:v>
                </c:pt>
                <c:pt idx="289">
                  <c:v>1.4249999999999999E-6</c:v>
                </c:pt>
                <c:pt idx="290">
                  <c:v>1.4249999999999999E-6</c:v>
                </c:pt>
                <c:pt idx="291">
                  <c:v>1.4249999999999999E-6</c:v>
                </c:pt>
                <c:pt idx="292">
                  <c:v>1.4249999999999999E-6</c:v>
                </c:pt>
                <c:pt idx="293">
                  <c:v>1.4249999999999999E-6</c:v>
                </c:pt>
                <c:pt idx="294">
                  <c:v>1.4249999999999999E-6</c:v>
                </c:pt>
                <c:pt idx="295">
                  <c:v>1.4249999999999999E-6</c:v>
                </c:pt>
                <c:pt idx="296">
                  <c:v>1.4249999999999999E-6</c:v>
                </c:pt>
                <c:pt idx="297">
                  <c:v>1.4249999999999999E-6</c:v>
                </c:pt>
                <c:pt idx="298">
                  <c:v>1.4249999999999999E-6</c:v>
                </c:pt>
                <c:pt idx="299">
                  <c:v>1.4249999999999999E-6</c:v>
                </c:pt>
                <c:pt idx="300">
                  <c:v>1.4249999999999999E-6</c:v>
                </c:pt>
                <c:pt idx="301">
                  <c:v>1.4249999999999999E-6</c:v>
                </c:pt>
                <c:pt idx="302">
                  <c:v>1.4249999999999999E-6</c:v>
                </c:pt>
                <c:pt idx="303">
                  <c:v>1.4249999999999999E-6</c:v>
                </c:pt>
                <c:pt idx="304">
                  <c:v>1.4249999999999999E-6</c:v>
                </c:pt>
                <c:pt idx="305">
                  <c:v>1.4249999999999999E-6</c:v>
                </c:pt>
                <c:pt idx="306">
                  <c:v>1.4249999999999999E-6</c:v>
                </c:pt>
                <c:pt idx="307">
                  <c:v>1.4249999999999999E-6</c:v>
                </c:pt>
                <c:pt idx="308">
                  <c:v>1.4249999999999999E-6</c:v>
                </c:pt>
                <c:pt idx="309">
                  <c:v>1.4249999999999999E-6</c:v>
                </c:pt>
                <c:pt idx="310">
                  <c:v>1.4249999999999999E-6</c:v>
                </c:pt>
                <c:pt idx="311">
                  <c:v>1.4249999999999999E-6</c:v>
                </c:pt>
                <c:pt idx="312">
                  <c:v>1.4249999999999999E-6</c:v>
                </c:pt>
                <c:pt idx="313">
                  <c:v>1.4249999999999999E-6</c:v>
                </c:pt>
                <c:pt idx="314">
                  <c:v>1.4249999999999999E-6</c:v>
                </c:pt>
                <c:pt idx="315">
                  <c:v>1.4249999999999999E-6</c:v>
                </c:pt>
                <c:pt idx="316">
                  <c:v>1.4249999999999999E-6</c:v>
                </c:pt>
                <c:pt idx="317">
                  <c:v>1.4249999999999999E-6</c:v>
                </c:pt>
                <c:pt idx="318">
                  <c:v>1.4249999999999999E-6</c:v>
                </c:pt>
                <c:pt idx="319">
                  <c:v>1.4249999999999999E-6</c:v>
                </c:pt>
                <c:pt idx="320">
                  <c:v>1.4249999999999999E-6</c:v>
                </c:pt>
                <c:pt idx="321">
                  <c:v>1.4249999999999999E-6</c:v>
                </c:pt>
                <c:pt idx="322">
                  <c:v>1.4249999999999999E-6</c:v>
                </c:pt>
                <c:pt idx="323">
                  <c:v>1.4249999999999999E-6</c:v>
                </c:pt>
                <c:pt idx="324">
                  <c:v>1.4249999999999999E-6</c:v>
                </c:pt>
                <c:pt idx="325">
                  <c:v>1.4249999999999999E-6</c:v>
                </c:pt>
                <c:pt idx="326">
                  <c:v>1.4249999999999999E-6</c:v>
                </c:pt>
                <c:pt idx="327">
                  <c:v>1.4249999999999999E-6</c:v>
                </c:pt>
                <c:pt idx="328">
                  <c:v>1.4249999999999999E-6</c:v>
                </c:pt>
                <c:pt idx="329">
                  <c:v>1.4249999999999999E-6</c:v>
                </c:pt>
                <c:pt idx="330">
                  <c:v>1.4249999999999999E-6</c:v>
                </c:pt>
                <c:pt idx="331">
                  <c:v>1.4249999999999999E-6</c:v>
                </c:pt>
                <c:pt idx="332">
                  <c:v>1.4249999999999999E-6</c:v>
                </c:pt>
                <c:pt idx="333">
                  <c:v>1.4249999999999999E-6</c:v>
                </c:pt>
                <c:pt idx="334">
                  <c:v>1.4249999999999999E-6</c:v>
                </c:pt>
                <c:pt idx="335">
                  <c:v>1.4249999999999999E-6</c:v>
                </c:pt>
                <c:pt idx="336">
                  <c:v>1.4249999999999999E-6</c:v>
                </c:pt>
                <c:pt idx="337">
                  <c:v>1.4249999999999999E-6</c:v>
                </c:pt>
                <c:pt idx="338">
                  <c:v>1.4249999999999999E-6</c:v>
                </c:pt>
                <c:pt idx="339">
                  <c:v>1.4249999999999999E-6</c:v>
                </c:pt>
                <c:pt idx="340">
                  <c:v>1.4249999999999999E-6</c:v>
                </c:pt>
                <c:pt idx="341">
                  <c:v>1.4249999999999999E-6</c:v>
                </c:pt>
                <c:pt idx="342">
                  <c:v>1.4249999999999999E-6</c:v>
                </c:pt>
                <c:pt idx="343">
                  <c:v>1.4249999999999999E-6</c:v>
                </c:pt>
                <c:pt idx="344">
                  <c:v>1.4249999999999999E-6</c:v>
                </c:pt>
                <c:pt idx="345">
                  <c:v>1.4249999999999999E-6</c:v>
                </c:pt>
                <c:pt idx="346">
                  <c:v>1.4249999999999999E-6</c:v>
                </c:pt>
                <c:pt idx="347">
                  <c:v>1.4249999999999999E-6</c:v>
                </c:pt>
                <c:pt idx="348">
                  <c:v>1.4249999999999999E-6</c:v>
                </c:pt>
                <c:pt idx="349">
                  <c:v>1.4249999999999999E-6</c:v>
                </c:pt>
                <c:pt idx="350">
                  <c:v>1.4249999999999999E-6</c:v>
                </c:pt>
                <c:pt idx="351">
                  <c:v>1.4249999999999999E-6</c:v>
                </c:pt>
                <c:pt idx="352">
                  <c:v>1.4249999999999999E-6</c:v>
                </c:pt>
                <c:pt idx="353">
                  <c:v>1.4249999999999999E-6</c:v>
                </c:pt>
                <c:pt idx="354">
                  <c:v>1.4249999999999999E-6</c:v>
                </c:pt>
                <c:pt idx="355">
                  <c:v>1.4249999999999999E-6</c:v>
                </c:pt>
                <c:pt idx="356">
                  <c:v>1.4249999999999999E-6</c:v>
                </c:pt>
                <c:pt idx="357">
                  <c:v>1.4249999999999999E-6</c:v>
                </c:pt>
                <c:pt idx="358">
                  <c:v>1.4249999999999999E-6</c:v>
                </c:pt>
                <c:pt idx="359">
                  <c:v>1.4249999999999999E-6</c:v>
                </c:pt>
                <c:pt idx="360">
                  <c:v>1.4249999999999999E-6</c:v>
                </c:pt>
                <c:pt idx="361">
                  <c:v>1.4249999999999999E-6</c:v>
                </c:pt>
                <c:pt idx="362">
                  <c:v>1.4249999999999999E-6</c:v>
                </c:pt>
                <c:pt idx="363">
                  <c:v>1.4249999999999999E-6</c:v>
                </c:pt>
                <c:pt idx="364">
                  <c:v>1.4249999999999999E-6</c:v>
                </c:pt>
                <c:pt idx="365">
                  <c:v>1.4249999999999999E-6</c:v>
                </c:pt>
                <c:pt idx="366">
                  <c:v>1.4249999999999999E-6</c:v>
                </c:pt>
                <c:pt idx="367">
                  <c:v>1.4249999999999999E-6</c:v>
                </c:pt>
                <c:pt idx="368">
                  <c:v>1.4249999999999999E-6</c:v>
                </c:pt>
                <c:pt idx="369">
                  <c:v>1.4249999999999999E-6</c:v>
                </c:pt>
                <c:pt idx="370">
                  <c:v>1.4249999999999999E-6</c:v>
                </c:pt>
                <c:pt idx="371">
                  <c:v>1.4249999999999999E-6</c:v>
                </c:pt>
                <c:pt idx="372">
                  <c:v>1.4249999999999999E-6</c:v>
                </c:pt>
                <c:pt idx="373">
                  <c:v>1.4249999999999999E-6</c:v>
                </c:pt>
                <c:pt idx="374">
                  <c:v>1.4249999999999999E-6</c:v>
                </c:pt>
                <c:pt idx="375">
                  <c:v>1.4249999999999999E-6</c:v>
                </c:pt>
                <c:pt idx="376">
                  <c:v>1.4249999999999999E-6</c:v>
                </c:pt>
                <c:pt idx="377">
                  <c:v>1.4249999999999999E-6</c:v>
                </c:pt>
                <c:pt idx="378">
                  <c:v>1.4249999999999999E-6</c:v>
                </c:pt>
                <c:pt idx="379">
                  <c:v>1.4249999999999999E-6</c:v>
                </c:pt>
                <c:pt idx="380">
                  <c:v>1.4249999999999999E-6</c:v>
                </c:pt>
                <c:pt idx="381">
                  <c:v>1.4249999999999999E-6</c:v>
                </c:pt>
                <c:pt idx="382">
                  <c:v>1.4249999999999999E-6</c:v>
                </c:pt>
                <c:pt idx="383">
                  <c:v>1.4249999999999999E-6</c:v>
                </c:pt>
                <c:pt idx="384">
                  <c:v>1.4249999999999999E-6</c:v>
                </c:pt>
                <c:pt idx="385">
                  <c:v>1.4249999999999999E-6</c:v>
                </c:pt>
                <c:pt idx="386">
                  <c:v>1.4249999999999999E-6</c:v>
                </c:pt>
                <c:pt idx="387">
                  <c:v>1.4249999999999999E-6</c:v>
                </c:pt>
                <c:pt idx="388">
                  <c:v>1.4249999999999999E-6</c:v>
                </c:pt>
                <c:pt idx="389">
                  <c:v>1.4249999999999999E-6</c:v>
                </c:pt>
                <c:pt idx="390">
                  <c:v>1.4249999999999999E-6</c:v>
                </c:pt>
                <c:pt idx="391">
                  <c:v>1.4249999999999999E-6</c:v>
                </c:pt>
                <c:pt idx="392">
                  <c:v>1.4249999999999999E-6</c:v>
                </c:pt>
                <c:pt idx="393">
                  <c:v>1.4249999999999999E-6</c:v>
                </c:pt>
                <c:pt idx="394">
                  <c:v>1.4249999999999999E-6</c:v>
                </c:pt>
                <c:pt idx="395">
                  <c:v>1.4249999999999999E-6</c:v>
                </c:pt>
                <c:pt idx="396">
                  <c:v>1.4249999999999999E-6</c:v>
                </c:pt>
                <c:pt idx="397">
                  <c:v>1.4249999999999999E-6</c:v>
                </c:pt>
                <c:pt idx="398">
                  <c:v>1.4249999999999999E-6</c:v>
                </c:pt>
                <c:pt idx="399">
                  <c:v>1.4249999999999999E-6</c:v>
                </c:pt>
                <c:pt idx="400">
                  <c:v>1.4249999999999999E-6</c:v>
                </c:pt>
                <c:pt idx="401">
                  <c:v>1.4249999999999999E-6</c:v>
                </c:pt>
                <c:pt idx="402">
                  <c:v>1.4249999999999999E-6</c:v>
                </c:pt>
                <c:pt idx="403">
                  <c:v>1.4249999999999999E-6</c:v>
                </c:pt>
                <c:pt idx="404">
                  <c:v>1.4249999999999999E-6</c:v>
                </c:pt>
                <c:pt idx="405">
                  <c:v>1.4249999999999999E-6</c:v>
                </c:pt>
                <c:pt idx="406">
                  <c:v>1.4249999999999999E-6</c:v>
                </c:pt>
                <c:pt idx="407">
                  <c:v>1.4249999999999999E-6</c:v>
                </c:pt>
                <c:pt idx="408">
                  <c:v>1.4249999999999999E-6</c:v>
                </c:pt>
                <c:pt idx="409">
                  <c:v>1.4249999999999999E-6</c:v>
                </c:pt>
                <c:pt idx="410">
                  <c:v>1.4249999999999999E-6</c:v>
                </c:pt>
                <c:pt idx="411">
                  <c:v>1.4249999999999999E-6</c:v>
                </c:pt>
                <c:pt idx="412">
                  <c:v>1.4249999999999999E-6</c:v>
                </c:pt>
                <c:pt idx="413">
                  <c:v>1.4249999999999999E-6</c:v>
                </c:pt>
                <c:pt idx="414">
                  <c:v>1.4249999999999999E-6</c:v>
                </c:pt>
                <c:pt idx="415">
                  <c:v>1.4249999999999999E-6</c:v>
                </c:pt>
                <c:pt idx="416">
                  <c:v>1.4249999999999999E-6</c:v>
                </c:pt>
                <c:pt idx="417">
                  <c:v>1.4249999999999999E-6</c:v>
                </c:pt>
                <c:pt idx="418">
                  <c:v>1.4249999999999999E-6</c:v>
                </c:pt>
                <c:pt idx="419">
                  <c:v>1.4249999999999999E-6</c:v>
                </c:pt>
                <c:pt idx="420">
                  <c:v>1.4249999999999999E-6</c:v>
                </c:pt>
                <c:pt idx="421">
                  <c:v>1.4249999999999999E-6</c:v>
                </c:pt>
                <c:pt idx="422">
                  <c:v>1.4249999999999999E-6</c:v>
                </c:pt>
                <c:pt idx="423">
                  <c:v>1.4249999999999999E-6</c:v>
                </c:pt>
                <c:pt idx="424">
                  <c:v>1.4249999999999999E-6</c:v>
                </c:pt>
                <c:pt idx="425">
                  <c:v>1.4249999999999999E-6</c:v>
                </c:pt>
                <c:pt idx="426">
                  <c:v>1.4249999999999999E-6</c:v>
                </c:pt>
                <c:pt idx="427">
                  <c:v>1.4249999999999999E-6</c:v>
                </c:pt>
                <c:pt idx="428">
                  <c:v>1.4249999999999999E-6</c:v>
                </c:pt>
                <c:pt idx="429">
                  <c:v>1.4249999999999999E-6</c:v>
                </c:pt>
                <c:pt idx="430">
                  <c:v>1.4249999999999999E-6</c:v>
                </c:pt>
                <c:pt idx="431">
                  <c:v>1.4249999999999999E-6</c:v>
                </c:pt>
                <c:pt idx="432">
                  <c:v>1.4249999999999999E-6</c:v>
                </c:pt>
                <c:pt idx="433">
                  <c:v>1.4249999999999999E-6</c:v>
                </c:pt>
                <c:pt idx="434">
                  <c:v>1.4249999999999999E-6</c:v>
                </c:pt>
                <c:pt idx="435">
                  <c:v>1.4249999999999999E-6</c:v>
                </c:pt>
                <c:pt idx="436">
                  <c:v>1.4249999999999999E-6</c:v>
                </c:pt>
                <c:pt idx="437">
                  <c:v>1.4249999999999999E-6</c:v>
                </c:pt>
                <c:pt idx="438">
                  <c:v>1.4249999999999999E-6</c:v>
                </c:pt>
                <c:pt idx="439">
                  <c:v>1.4249999999999999E-6</c:v>
                </c:pt>
                <c:pt idx="440">
                  <c:v>1.4249999999999999E-6</c:v>
                </c:pt>
                <c:pt idx="441">
                  <c:v>1.4249999999999999E-6</c:v>
                </c:pt>
                <c:pt idx="442">
                  <c:v>1.4249999999999999E-6</c:v>
                </c:pt>
                <c:pt idx="443">
                  <c:v>1.4249999999999999E-6</c:v>
                </c:pt>
                <c:pt idx="444">
                  <c:v>1.4249999999999999E-6</c:v>
                </c:pt>
                <c:pt idx="445">
                  <c:v>1.4249999999999999E-6</c:v>
                </c:pt>
                <c:pt idx="446">
                  <c:v>1.4249999999999999E-6</c:v>
                </c:pt>
                <c:pt idx="447">
                  <c:v>1.4249999999999999E-6</c:v>
                </c:pt>
                <c:pt idx="448">
                  <c:v>1.4249999999999999E-6</c:v>
                </c:pt>
                <c:pt idx="449">
                  <c:v>1.4249999999999999E-6</c:v>
                </c:pt>
                <c:pt idx="450">
                  <c:v>1.4249999999999999E-6</c:v>
                </c:pt>
                <c:pt idx="451">
                  <c:v>1.4249999999999999E-6</c:v>
                </c:pt>
                <c:pt idx="452">
                  <c:v>1.4249999999999999E-6</c:v>
                </c:pt>
                <c:pt idx="453">
                  <c:v>1.4249999999999999E-6</c:v>
                </c:pt>
                <c:pt idx="454">
                  <c:v>1.4249999999999999E-6</c:v>
                </c:pt>
                <c:pt idx="455">
                  <c:v>1.4249999999999999E-6</c:v>
                </c:pt>
                <c:pt idx="456">
                  <c:v>1.4249999999999999E-6</c:v>
                </c:pt>
                <c:pt idx="457">
                  <c:v>1.4249999999999999E-6</c:v>
                </c:pt>
                <c:pt idx="458">
                  <c:v>1.4249999999999999E-6</c:v>
                </c:pt>
                <c:pt idx="459">
                  <c:v>1.4249999999999999E-6</c:v>
                </c:pt>
                <c:pt idx="460">
                  <c:v>1.4249999999999999E-6</c:v>
                </c:pt>
                <c:pt idx="461">
                  <c:v>1.4249999999999999E-6</c:v>
                </c:pt>
                <c:pt idx="462">
                  <c:v>1.4249999999999999E-6</c:v>
                </c:pt>
                <c:pt idx="463">
                  <c:v>1.4249999999999999E-6</c:v>
                </c:pt>
                <c:pt idx="464">
                  <c:v>1.4249999999999999E-6</c:v>
                </c:pt>
                <c:pt idx="465">
                  <c:v>1.4249999999999999E-6</c:v>
                </c:pt>
                <c:pt idx="466">
                  <c:v>1.4249999999999999E-6</c:v>
                </c:pt>
                <c:pt idx="467">
                  <c:v>1.4249999999999999E-6</c:v>
                </c:pt>
                <c:pt idx="468">
                  <c:v>1.4249999999999999E-6</c:v>
                </c:pt>
                <c:pt idx="469">
                  <c:v>1.4249999999999999E-6</c:v>
                </c:pt>
                <c:pt idx="470">
                  <c:v>1.4249999999999999E-6</c:v>
                </c:pt>
                <c:pt idx="471">
                  <c:v>1.4249999999999999E-6</c:v>
                </c:pt>
                <c:pt idx="472">
                  <c:v>1.4249999999999999E-6</c:v>
                </c:pt>
                <c:pt idx="473">
                  <c:v>1.4249999999999999E-6</c:v>
                </c:pt>
                <c:pt idx="474">
                  <c:v>1.4249999999999999E-6</c:v>
                </c:pt>
                <c:pt idx="475">
                  <c:v>1.4249999999999999E-6</c:v>
                </c:pt>
                <c:pt idx="476">
                  <c:v>1.4249999999999999E-6</c:v>
                </c:pt>
                <c:pt idx="477">
                  <c:v>1.4249999999999999E-6</c:v>
                </c:pt>
                <c:pt idx="478">
                  <c:v>1.4249999999999999E-6</c:v>
                </c:pt>
                <c:pt idx="479">
                  <c:v>1.4249999999999999E-6</c:v>
                </c:pt>
                <c:pt idx="480">
                  <c:v>1.4249999999999999E-6</c:v>
                </c:pt>
                <c:pt idx="481">
                  <c:v>1.4249999999999999E-6</c:v>
                </c:pt>
                <c:pt idx="482">
                  <c:v>1.4249999999999999E-6</c:v>
                </c:pt>
                <c:pt idx="483">
                  <c:v>1.4249999999999999E-6</c:v>
                </c:pt>
                <c:pt idx="484">
                  <c:v>1.4249999999999999E-6</c:v>
                </c:pt>
                <c:pt idx="485">
                  <c:v>1.4249999999999999E-6</c:v>
                </c:pt>
                <c:pt idx="486">
                  <c:v>1.4249999999999999E-6</c:v>
                </c:pt>
                <c:pt idx="487">
                  <c:v>1.4249999999999999E-6</c:v>
                </c:pt>
                <c:pt idx="488">
                  <c:v>1.4249999999999999E-6</c:v>
                </c:pt>
                <c:pt idx="489">
                  <c:v>1.4249999999999999E-6</c:v>
                </c:pt>
                <c:pt idx="490">
                  <c:v>1.4249999999999999E-6</c:v>
                </c:pt>
                <c:pt idx="491">
                  <c:v>1.4249999999999999E-6</c:v>
                </c:pt>
                <c:pt idx="492">
                  <c:v>1.4249999999999999E-6</c:v>
                </c:pt>
                <c:pt idx="493">
                  <c:v>1.4249999999999999E-6</c:v>
                </c:pt>
                <c:pt idx="494">
                  <c:v>1.4249999999999999E-6</c:v>
                </c:pt>
                <c:pt idx="495">
                  <c:v>1.4249999999999999E-6</c:v>
                </c:pt>
                <c:pt idx="496">
                  <c:v>1.4249999999999999E-6</c:v>
                </c:pt>
                <c:pt idx="497">
                  <c:v>1.4249999999999999E-6</c:v>
                </c:pt>
                <c:pt idx="498">
                  <c:v>1.4249999999999999E-6</c:v>
                </c:pt>
                <c:pt idx="499">
                  <c:v>1.4249999999999999E-6</c:v>
                </c:pt>
                <c:pt idx="500">
                  <c:v>1.4249999999999999E-6</c:v>
                </c:pt>
                <c:pt idx="501">
                  <c:v>1.4249999999999999E-6</c:v>
                </c:pt>
                <c:pt idx="502">
                  <c:v>1.4249999999999999E-6</c:v>
                </c:pt>
                <c:pt idx="503">
                  <c:v>1.4249999999999999E-6</c:v>
                </c:pt>
                <c:pt idx="504">
                  <c:v>1.4249999999999999E-6</c:v>
                </c:pt>
                <c:pt idx="505">
                  <c:v>1.4249999999999999E-6</c:v>
                </c:pt>
                <c:pt idx="506">
                  <c:v>1.4249999999999999E-6</c:v>
                </c:pt>
                <c:pt idx="507">
                  <c:v>1.4249999999999999E-6</c:v>
                </c:pt>
                <c:pt idx="508">
                  <c:v>1.4249999999999999E-6</c:v>
                </c:pt>
                <c:pt idx="509">
                  <c:v>1.4249999999999999E-6</c:v>
                </c:pt>
                <c:pt idx="510">
                  <c:v>1.4249999999999999E-6</c:v>
                </c:pt>
                <c:pt idx="511">
                  <c:v>1.4249999999999999E-6</c:v>
                </c:pt>
                <c:pt idx="512">
                  <c:v>1.4249999999999999E-6</c:v>
                </c:pt>
                <c:pt idx="513">
                  <c:v>1.4249999999999999E-6</c:v>
                </c:pt>
                <c:pt idx="514">
                  <c:v>1.4249999999999999E-6</c:v>
                </c:pt>
                <c:pt idx="515">
                  <c:v>1.4249999999999999E-6</c:v>
                </c:pt>
                <c:pt idx="516">
                  <c:v>1.4249999999999999E-6</c:v>
                </c:pt>
                <c:pt idx="517">
                  <c:v>1.4249999999999999E-6</c:v>
                </c:pt>
                <c:pt idx="518">
                  <c:v>1.4249999999999999E-6</c:v>
                </c:pt>
                <c:pt idx="519">
                  <c:v>1.4249999999999999E-6</c:v>
                </c:pt>
                <c:pt idx="520">
                  <c:v>1.4249999999999999E-6</c:v>
                </c:pt>
                <c:pt idx="521">
                  <c:v>1.4249999999999999E-6</c:v>
                </c:pt>
                <c:pt idx="522">
                  <c:v>1.4249999999999999E-6</c:v>
                </c:pt>
                <c:pt idx="523">
                  <c:v>1.4249999999999999E-6</c:v>
                </c:pt>
                <c:pt idx="524">
                  <c:v>1.4249999999999999E-6</c:v>
                </c:pt>
                <c:pt idx="525">
                  <c:v>1.4249999999999999E-6</c:v>
                </c:pt>
                <c:pt idx="526">
                  <c:v>1.4249999999999999E-6</c:v>
                </c:pt>
                <c:pt idx="527">
                  <c:v>1.4249999999999999E-6</c:v>
                </c:pt>
                <c:pt idx="528">
                  <c:v>1.4249999999999999E-6</c:v>
                </c:pt>
                <c:pt idx="529">
                  <c:v>1.4249999999999999E-6</c:v>
                </c:pt>
                <c:pt idx="530">
                  <c:v>1.4249999999999999E-6</c:v>
                </c:pt>
                <c:pt idx="531">
                  <c:v>1.4249999999999999E-6</c:v>
                </c:pt>
                <c:pt idx="532">
                  <c:v>1.4249999999999999E-6</c:v>
                </c:pt>
                <c:pt idx="533">
                  <c:v>1.4249999999999999E-6</c:v>
                </c:pt>
                <c:pt idx="534">
                  <c:v>1.4249999999999999E-6</c:v>
                </c:pt>
                <c:pt idx="535">
                  <c:v>1.4249999999999999E-6</c:v>
                </c:pt>
                <c:pt idx="536">
                  <c:v>1.4249999999999999E-6</c:v>
                </c:pt>
                <c:pt idx="537">
                  <c:v>1.4249999999999999E-6</c:v>
                </c:pt>
                <c:pt idx="538">
                  <c:v>1.4249999999999999E-6</c:v>
                </c:pt>
                <c:pt idx="539">
                  <c:v>1.4249999999999999E-6</c:v>
                </c:pt>
                <c:pt idx="540">
                  <c:v>1.4249999999999999E-6</c:v>
                </c:pt>
                <c:pt idx="541">
                  <c:v>1.4249999999999999E-6</c:v>
                </c:pt>
                <c:pt idx="542">
                  <c:v>1.4249999999999999E-6</c:v>
                </c:pt>
                <c:pt idx="543">
                  <c:v>1.4249999999999999E-6</c:v>
                </c:pt>
                <c:pt idx="544">
                  <c:v>1.4249999999999999E-6</c:v>
                </c:pt>
                <c:pt idx="545">
                  <c:v>1.4249999999999999E-6</c:v>
                </c:pt>
                <c:pt idx="546">
                  <c:v>1.4249999999999999E-6</c:v>
                </c:pt>
                <c:pt idx="547">
                  <c:v>1.4249999999999999E-6</c:v>
                </c:pt>
                <c:pt idx="548">
                  <c:v>1.4249999999999999E-6</c:v>
                </c:pt>
                <c:pt idx="549">
                  <c:v>1.4249999999999999E-6</c:v>
                </c:pt>
                <c:pt idx="550">
                  <c:v>1.4249999999999999E-6</c:v>
                </c:pt>
                <c:pt idx="551">
                  <c:v>1.4249999999999999E-6</c:v>
                </c:pt>
                <c:pt idx="552">
                  <c:v>1.4249999999999999E-6</c:v>
                </c:pt>
                <c:pt idx="553">
                  <c:v>1.4249999999999999E-6</c:v>
                </c:pt>
                <c:pt idx="554">
                  <c:v>1.4249999999999999E-6</c:v>
                </c:pt>
                <c:pt idx="555">
                  <c:v>1.4249999999999999E-6</c:v>
                </c:pt>
                <c:pt idx="556">
                  <c:v>1.4249999999999999E-6</c:v>
                </c:pt>
                <c:pt idx="557">
                  <c:v>1.4249999999999999E-6</c:v>
                </c:pt>
                <c:pt idx="558">
                  <c:v>1.4249999999999999E-6</c:v>
                </c:pt>
                <c:pt idx="559">
                  <c:v>1.4249999999999999E-6</c:v>
                </c:pt>
                <c:pt idx="560">
                  <c:v>1.4249999999999999E-6</c:v>
                </c:pt>
                <c:pt idx="561">
                  <c:v>1.4249999999999999E-6</c:v>
                </c:pt>
                <c:pt idx="562">
                  <c:v>1.4249999999999999E-6</c:v>
                </c:pt>
                <c:pt idx="563">
                  <c:v>1.4249999999999999E-6</c:v>
                </c:pt>
                <c:pt idx="564">
                  <c:v>1.4249999999999999E-6</c:v>
                </c:pt>
                <c:pt idx="565">
                  <c:v>1.4249999999999999E-6</c:v>
                </c:pt>
                <c:pt idx="566">
                  <c:v>1.4249999999999999E-6</c:v>
                </c:pt>
                <c:pt idx="567">
                  <c:v>1.4249999999999999E-6</c:v>
                </c:pt>
                <c:pt idx="568">
                  <c:v>1.4249999999999999E-6</c:v>
                </c:pt>
                <c:pt idx="569">
                  <c:v>1.4249999999999999E-6</c:v>
                </c:pt>
                <c:pt idx="570">
                  <c:v>1.4249999999999999E-6</c:v>
                </c:pt>
                <c:pt idx="571">
                  <c:v>1.4249999999999999E-6</c:v>
                </c:pt>
                <c:pt idx="572">
                  <c:v>1.4249999999999999E-6</c:v>
                </c:pt>
                <c:pt idx="573">
                  <c:v>1.4249999999999999E-6</c:v>
                </c:pt>
                <c:pt idx="574">
                  <c:v>1.4249999999999999E-6</c:v>
                </c:pt>
                <c:pt idx="575">
                  <c:v>1.4249999999999999E-6</c:v>
                </c:pt>
                <c:pt idx="576">
                  <c:v>1.4249999999999999E-6</c:v>
                </c:pt>
                <c:pt idx="577">
                  <c:v>1.4249999999999999E-6</c:v>
                </c:pt>
                <c:pt idx="578">
                  <c:v>1.4249999999999999E-6</c:v>
                </c:pt>
                <c:pt idx="579">
                  <c:v>1.4249999999999999E-6</c:v>
                </c:pt>
                <c:pt idx="580">
                  <c:v>1.4249999999999999E-6</c:v>
                </c:pt>
                <c:pt idx="581">
                  <c:v>1.4249999999999999E-6</c:v>
                </c:pt>
                <c:pt idx="582">
                  <c:v>1.4249999999999999E-6</c:v>
                </c:pt>
                <c:pt idx="583">
                  <c:v>1.4249999999999999E-6</c:v>
                </c:pt>
                <c:pt idx="584">
                  <c:v>1.4249999999999999E-6</c:v>
                </c:pt>
                <c:pt idx="585">
                  <c:v>1.4249999999999999E-6</c:v>
                </c:pt>
                <c:pt idx="586">
                  <c:v>1.4249999999999999E-6</c:v>
                </c:pt>
                <c:pt idx="587">
                  <c:v>1.4249999999999999E-6</c:v>
                </c:pt>
                <c:pt idx="588">
                  <c:v>1.4249999999999999E-6</c:v>
                </c:pt>
                <c:pt idx="589">
                  <c:v>1.4249999999999999E-6</c:v>
                </c:pt>
                <c:pt idx="590">
                  <c:v>1.4249999999999999E-6</c:v>
                </c:pt>
                <c:pt idx="591">
                  <c:v>1.4249999999999999E-6</c:v>
                </c:pt>
                <c:pt idx="592">
                  <c:v>1.4249999999999999E-6</c:v>
                </c:pt>
                <c:pt idx="593">
                  <c:v>1.4249999999999999E-6</c:v>
                </c:pt>
                <c:pt idx="594">
                  <c:v>1.4249999999999999E-6</c:v>
                </c:pt>
                <c:pt idx="595">
                  <c:v>1.4249999999999999E-6</c:v>
                </c:pt>
                <c:pt idx="596">
                  <c:v>1.4249999999999999E-6</c:v>
                </c:pt>
                <c:pt idx="597">
                  <c:v>1.4249999999999999E-6</c:v>
                </c:pt>
                <c:pt idx="598">
                  <c:v>1.4249999999999999E-6</c:v>
                </c:pt>
                <c:pt idx="599">
                  <c:v>1.4249999999999999E-6</c:v>
                </c:pt>
                <c:pt idx="600">
                  <c:v>1.4249999999999999E-6</c:v>
                </c:pt>
                <c:pt idx="601">
                  <c:v>1.4249999999999999E-6</c:v>
                </c:pt>
                <c:pt idx="602">
                  <c:v>1.4249999999999999E-6</c:v>
                </c:pt>
                <c:pt idx="603">
                  <c:v>1.4249999999999999E-6</c:v>
                </c:pt>
                <c:pt idx="604">
                  <c:v>1.4249999999999999E-6</c:v>
                </c:pt>
                <c:pt idx="605">
                  <c:v>1.4249999999999999E-6</c:v>
                </c:pt>
                <c:pt idx="606">
                  <c:v>1.4249999999999999E-6</c:v>
                </c:pt>
                <c:pt idx="607">
                  <c:v>1.4249999999999999E-6</c:v>
                </c:pt>
                <c:pt idx="608">
                  <c:v>1.4249999999999999E-6</c:v>
                </c:pt>
                <c:pt idx="609">
                  <c:v>1.4249999999999999E-6</c:v>
                </c:pt>
                <c:pt idx="610">
                  <c:v>1.4249999999999999E-6</c:v>
                </c:pt>
                <c:pt idx="611">
                  <c:v>1.4249999999999999E-6</c:v>
                </c:pt>
                <c:pt idx="612">
                  <c:v>1.4249999999999999E-6</c:v>
                </c:pt>
                <c:pt idx="613">
                  <c:v>1.4249999999999999E-6</c:v>
                </c:pt>
                <c:pt idx="614">
                  <c:v>1.4249999999999999E-6</c:v>
                </c:pt>
                <c:pt idx="615">
                  <c:v>1.4249999999999999E-6</c:v>
                </c:pt>
                <c:pt idx="616">
                  <c:v>1.4249999999999999E-6</c:v>
                </c:pt>
                <c:pt idx="617">
                  <c:v>1.426E-6</c:v>
                </c:pt>
                <c:pt idx="618">
                  <c:v>1.426E-6</c:v>
                </c:pt>
                <c:pt idx="619">
                  <c:v>1.426E-6</c:v>
                </c:pt>
                <c:pt idx="620">
                  <c:v>1.426E-6</c:v>
                </c:pt>
                <c:pt idx="621">
                  <c:v>1.426E-6</c:v>
                </c:pt>
                <c:pt idx="622">
                  <c:v>1.426E-6</c:v>
                </c:pt>
                <c:pt idx="623">
                  <c:v>1.426E-6</c:v>
                </c:pt>
                <c:pt idx="624">
                  <c:v>1.426E-6</c:v>
                </c:pt>
                <c:pt idx="625">
                  <c:v>1.426E-6</c:v>
                </c:pt>
                <c:pt idx="626">
                  <c:v>1.426E-6</c:v>
                </c:pt>
                <c:pt idx="627">
                  <c:v>1.426E-6</c:v>
                </c:pt>
                <c:pt idx="628">
                  <c:v>1.426E-6</c:v>
                </c:pt>
                <c:pt idx="629">
                  <c:v>1.426E-6</c:v>
                </c:pt>
                <c:pt idx="630">
                  <c:v>1.426E-6</c:v>
                </c:pt>
                <c:pt idx="631">
                  <c:v>1.426E-6</c:v>
                </c:pt>
                <c:pt idx="632">
                  <c:v>1.426E-6</c:v>
                </c:pt>
                <c:pt idx="633">
                  <c:v>1.426E-6</c:v>
                </c:pt>
                <c:pt idx="634">
                  <c:v>1.426E-6</c:v>
                </c:pt>
                <c:pt idx="635">
                  <c:v>1.426E-6</c:v>
                </c:pt>
                <c:pt idx="636">
                  <c:v>1.426E-6</c:v>
                </c:pt>
                <c:pt idx="637">
                  <c:v>1.426E-6</c:v>
                </c:pt>
                <c:pt idx="638">
                  <c:v>1.426E-6</c:v>
                </c:pt>
                <c:pt idx="639">
                  <c:v>1.426E-6</c:v>
                </c:pt>
                <c:pt idx="640">
                  <c:v>1.426E-6</c:v>
                </c:pt>
                <c:pt idx="641">
                  <c:v>1.426E-6</c:v>
                </c:pt>
                <c:pt idx="642">
                  <c:v>1.426E-6</c:v>
                </c:pt>
                <c:pt idx="643">
                  <c:v>1.426E-6</c:v>
                </c:pt>
                <c:pt idx="644">
                  <c:v>1.426E-6</c:v>
                </c:pt>
                <c:pt idx="645">
                  <c:v>1.426E-6</c:v>
                </c:pt>
                <c:pt idx="646">
                  <c:v>1.426E-6</c:v>
                </c:pt>
                <c:pt idx="647">
                  <c:v>1.426E-6</c:v>
                </c:pt>
                <c:pt idx="648">
                  <c:v>1.426E-6</c:v>
                </c:pt>
                <c:pt idx="649">
                  <c:v>1.426E-6</c:v>
                </c:pt>
                <c:pt idx="650">
                  <c:v>1.426E-6</c:v>
                </c:pt>
                <c:pt idx="651">
                  <c:v>1.426E-6</c:v>
                </c:pt>
                <c:pt idx="652">
                  <c:v>1.426E-6</c:v>
                </c:pt>
                <c:pt idx="653">
                  <c:v>1.426E-6</c:v>
                </c:pt>
                <c:pt idx="654">
                  <c:v>1.426E-6</c:v>
                </c:pt>
                <c:pt idx="655">
                  <c:v>1.426E-6</c:v>
                </c:pt>
                <c:pt idx="656">
                  <c:v>1.426E-6</c:v>
                </c:pt>
                <c:pt idx="657">
                  <c:v>1.426E-6</c:v>
                </c:pt>
                <c:pt idx="658">
                  <c:v>1.426E-6</c:v>
                </c:pt>
                <c:pt idx="659">
                  <c:v>1.426E-6</c:v>
                </c:pt>
                <c:pt idx="660">
                  <c:v>1.426E-6</c:v>
                </c:pt>
                <c:pt idx="661">
                  <c:v>1.426E-6</c:v>
                </c:pt>
                <c:pt idx="662">
                  <c:v>1.426E-6</c:v>
                </c:pt>
                <c:pt idx="663">
                  <c:v>1.426E-6</c:v>
                </c:pt>
                <c:pt idx="664">
                  <c:v>1.426E-6</c:v>
                </c:pt>
                <c:pt idx="665">
                  <c:v>1.426E-6</c:v>
                </c:pt>
                <c:pt idx="666">
                  <c:v>1.426E-6</c:v>
                </c:pt>
                <c:pt idx="667">
                  <c:v>1.426E-6</c:v>
                </c:pt>
                <c:pt idx="668">
                  <c:v>1.426E-6</c:v>
                </c:pt>
                <c:pt idx="669">
                  <c:v>1.426E-6</c:v>
                </c:pt>
                <c:pt idx="670">
                  <c:v>1.426E-6</c:v>
                </c:pt>
                <c:pt idx="671">
                  <c:v>1.426E-6</c:v>
                </c:pt>
                <c:pt idx="672">
                  <c:v>1.426E-6</c:v>
                </c:pt>
                <c:pt idx="673">
                  <c:v>1.426E-6</c:v>
                </c:pt>
                <c:pt idx="674">
                  <c:v>1.426E-6</c:v>
                </c:pt>
                <c:pt idx="675">
                  <c:v>1.426E-6</c:v>
                </c:pt>
                <c:pt idx="676">
                  <c:v>1.426E-6</c:v>
                </c:pt>
                <c:pt idx="677">
                  <c:v>1.426E-6</c:v>
                </c:pt>
                <c:pt idx="678">
                  <c:v>1.426E-6</c:v>
                </c:pt>
                <c:pt idx="679">
                  <c:v>1.426E-6</c:v>
                </c:pt>
                <c:pt idx="680">
                  <c:v>1.426E-6</c:v>
                </c:pt>
                <c:pt idx="681">
                  <c:v>1.426E-6</c:v>
                </c:pt>
                <c:pt idx="682">
                  <c:v>1.426E-6</c:v>
                </c:pt>
                <c:pt idx="683">
                  <c:v>1.426E-6</c:v>
                </c:pt>
                <c:pt idx="684">
                  <c:v>1.426E-6</c:v>
                </c:pt>
                <c:pt idx="685">
                  <c:v>1.426E-6</c:v>
                </c:pt>
                <c:pt idx="686">
                  <c:v>1.426E-6</c:v>
                </c:pt>
                <c:pt idx="687">
                  <c:v>1.426E-6</c:v>
                </c:pt>
                <c:pt idx="688">
                  <c:v>1.426E-6</c:v>
                </c:pt>
                <c:pt idx="689">
                  <c:v>1.426E-6</c:v>
                </c:pt>
                <c:pt idx="690">
                  <c:v>1.426E-6</c:v>
                </c:pt>
                <c:pt idx="691">
                  <c:v>1.426E-6</c:v>
                </c:pt>
                <c:pt idx="692">
                  <c:v>1.426E-6</c:v>
                </c:pt>
                <c:pt idx="693">
                  <c:v>1.426E-6</c:v>
                </c:pt>
                <c:pt idx="694">
                  <c:v>1.426E-6</c:v>
                </c:pt>
                <c:pt idx="695">
                  <c:v>1.426E-6</c:v>
                </c:pt>
                <c:pt idx="696">
                  <c:v>1.426E-6</c:v>
                </c:pt>
                <c:pt idx="697">
                  <c:v>1.426E-6</c:v>
                </c:pt>
                <c:pt idx="698">
                  <c:v>1.426E-6</c:v>
                </c:pt>
                <c:pt idx="699">
                  <c:v>1.426E-6</c:v>
                </c:pt>
                <c:pt idx="700">
                  <c:v>1.426E-6</c:v>
                </c:pt>
                <c:pt idx="701">
                  <c:v>1.426E-6</c:v>
                </c:pt>
                <c:pt idx="702">
                  <c:v>1.426E-6</c:v>
                </c:pt>
                <c:pt idx="703">
                  <c:v>1.426E-6</c:v>
                </c:pt>
                <c:pt idx="704">
                  <c:v>1.426E-6</c:v>
                </c:pt>
                <c:pt idx="705">
                  <c:v>1.426E-6</c:v>
                </c:pt>
                <c:pt idx="706">
                  <c:v>1.426E-6</c:v>
                </c:pt>
                <c:pt idx="707">
                  <c:v>1.426E-6</c:v>
                </c:pt>
                <c:pt idx="708">
                  <c:v>1.426E-6</c:v>
                </c:pt>
                <c:pt idx="709">
                  <c:v>1.426E-6</c:v>
                </c:pt>
                <c:pt idx="710">
                  <c:v>1.426E-6</c:v>
                </c:pt>
                <c:pt idx="711">
                  <c:v>1.426E-6</c:v>
                </c:pt>
                <c:pt idx="712">
                  <c:v>1.426E-6</c:v>
                </c:pt>
                <c:pt idx="713">
                  <c:v>1.426E-6</c:v>
                </c:pt>
                <c:pt idx="714">
                  <c:v>1.426E-6</c:v>
                </c:pt>
                <c:pt idx="715">
                  <c:v>1.426E-6</c:v>
                </c:pt>
                <c:pt idx="716">
                  <c:v>1.426E-6</c:v>
                </c:pt>
                <c:pt idx="717">
                  <c:v>1.426E-6</c:v>
                </c:pt>
                <c:pt idx="718">
                  <c:v>1.426E-6</c:v>
                </c:pt>
                <c:pt idx="719">
                  <c:v>1.426E-6</c:v>
                </c:pt>
                <c:pt idx="720">
                  <c:v>1.426E-6</c:v>
                </c:pt>
                <c:pt idx="721">
                  <c:v>1.426E-6</c:v>
                </c:pt>
                <c:pt idx="722">
                  <c:v>1.426E-6</c:v>
                </c:pt>
                <c:pt idx="723">
                  <c:v>1.426E-6</c:v>
                </c:pt>
                <c:pt idx="724">
                  <c:v>1.426E-6</c:v>
                </c:pt>
                <c:pt idx="725">
                  <c:v>1.426E-6</c:v>
                </c:pt>
                <c:pt idx="726">
                  <c:v>1.426E-6</c:v>
                </c:pt>
                <c:pt idx="727">
                  <c:v>1.426E-6</c:v>
                </c:pt>
                <c:pt idx="728">
                  <c:v>1.426E-6</c:v>
                </c:pt>
                <c:pt idx="729">
                  <c:v>1.426E-6</c:v>
                </c:pt>
                <c:pt idx="730">
                  <c:v>1.426E-6</c:v>
                </c:pt>
                <c:pt idx="731">
                  <c:v>1.426E-6</c:v>
                </c:pt>
                <c:pt idx="732">
                  <c:v>1.426E-6</c:v>
                </c:pt>
                <c:pt idx="733">
                  <c:v>1.426E-6</c:v>
                </c:pt>
                <c:pt idx="734">
                  <c:v>1.426E-6</c:v>
                </c:pt>
                <c:pt idx="735">
                  <c:v>1.426E-6</c:v>
                </c:pt>
                <c:pt idx="736">
                  <c:v>1.426E-6</c:v>
                </c:pt>
                <c:pt idx="737">
                  <c:v>1.426E-6</c:v>
                </c:pt>
                <c:pt idx="738">
                  <c:v>1.426E-6</c:v>
                </c:pt>
                <c:pt idx="739">
                  <c:v>1.426E-6</c:v>
                </c:pt>
                <c:pt idx="740">
                  <c:v>1.426E-6</c:v>
                </c:pt>
                <c:pt idx="741">
                  <c:v>1.426E-6</c:v>
                </c:pt>
                <c:pt idx="742">
                  <c:v>1.426E-6</c:v>
                </c:pt>
                <c:pt idx="743">
                  <c:v>1.426E-6</c:v>
                </c:pt>
                <c:pt idx="744">
                  <c:v>1.426E-6</c:v>
                </c:pt>
                <c:pt idx="745">
                  <c:v>1.426E-6</c:v>
                </c:pt>
                <c:pt idx="746">
                  <c:v>1.426E-6</c:v>
                </c:pt>
                <c:pt idx="747">
                  <c:v>1.426E-6</c:v>
                </c:pt>
                <c:pt idx="748">
                  <c:v>1.426E-6</c:v>
                </c:pt>
                <c:pt idx="749">
                  <c:v>1.426E-6</c:v>
                </c:pt>
                <c:pt idx="750">
                  <c:v>1.426E-6</c:v>
                </c:pt>
                <c:pt idx="751">
                  <c:v>1.426E-6</c:v>
                </c:pt>
                <c:pt idx="752">
                  <c:v>1.426E-6</c:v>
                </c:pt>
                <c:pt idx="753">
                  <c:v>1.426E-6</c:v>
                </c:pt>
                <c:pt idx="754">
                  <c:v>1.426E-6</c:v>
                </c:pt>
                <c:pt idx="755">
                  <c:v>1.426E-6</c:v>
                </c:pt>
                <c:pt idx="756">
                  <c:v>1.426E-6</c:v>
                </c:pt>
                <c:pt idx="757">
                  <c:v>1.426E-6</c:v>
                </c:pt>
                <c:pt idx="758">
                  <c:v>1.426E-6</c:v>
                </c:pt>
                <c:pt idx="759">
                  <c:v>1.426E-6</c:v>
                </c:pt>
                <c:pt idx="760">
                  <c:v>1.426E-6</c:v>
                </c:pt>
                <c:pt idx="761">
                  <c:v>1.426E-6</c:v>
                </c:pt>
                <c:pt idx="762">
                  <c:v>1.426E-6</c:v>
                </c:pt>
                <c:pt idx="763">
                  <c:v>1.426E-6</c:v>
                </c:pt>
                <c:pt idx="764">
                  <c:v>1.426E-6</c:v>
                </c:pt>
                <c:pt idx="765">
                  <c:v>1.426E-6</c:v>
                </c:pt>
                <c:pt idx="766">
                  <c:v>1.426E-6</c:v>
                </c:pt>
                <c:pt idx="767">
                  <c:v>1.426E-6</c:v>
                </c:pt>
                <c:pt idx="768">
                  <c:v>1.426E-6</c:v>
                </c:pt>
                <c:pt idx="769">
                  <c:v>1.426E-6</c:v>
                </c:pt>
                <c:pt idx="770">
                  <c:v>1.426E-6</c:v>
                </c:pt>
                <c:pt idx="771">
                  <c:v>1.426E-6</c:v>
                </c:pt>
                <c:pt idx="772">
                  <c:v>1.426E-6</c:v>
                </c:pt>
                <c:pt idx="773">
                  <c:v>1.426E-6</c:v>
                </c:pt>
                <c:pt idx="774">
                  <c:v>1.426E-6</c:v>
                </c:pt>
                <c:pt idx="775">
                  <c:v>1.426E-6</c:v>
                </c:pt>
                <c:pt idx="776">
                  <c:v>1.426E-6</c:v>
                </c:pt>
                <c:pt idx="777">
                  <c:v>1.426E-6</c:v>
                </c:pt>
                <c:pt idx="778">
                  <c:v>1.426E-6</c:v>
                </c:pt>
                <c:pt idx="779">
                  <c:v>1.426E-6</c:v>
                </c:pt>
                <c:pt idx="780">
                  <c:v>1.426E-6</c:v>
                </c:pt>
                <c:pt idx="781">
                  <c:v>1.426E-6</c:v>
                </c:pt>
                <c:pt idx="782">
                  <c:v>1.426E-6</c:v>
                </c:pt>
                <c:pt idx="783">
                  <c:v>1.426E-6</c:v>
                </c:pt>
                <c:pt idx="784">
                  <c:v>1.426E-6</c:v>
                </c:pt>
                <c:pt idx="785">
                  <c:v>1.426E-6</c:v>
                </c:pt>
                <c:pt idx="786">
                  <c:v>1.426E-6</c:v>
                </c:pt>
                <c:pt idx="787">
                  <c:v>1.426E-6</c:v>
                </c:pt>
                <c:pt idx="788">
                  <c:v>1.426E-6</c:v>
                </c:pt>
                <c:pt idx="789">
                  <c:v>1.426E-6</c:v>
                </c:pt>
                <c:pt idx="790">
                  <c:v>1.426E-6</c:v>
                </c:pt>
                <c:pt idx="791">
                  <c:v>1.426E-6</c:v>
                </c:pt>
                <c:pt idx="792">
                  <c:v>1.426E-6</c:v>
                </c:pt>
                <c:pt idx="793">
                  <c:v>1.426E-6</c:v>
                </c:pt>
                <c:pt idx="794">
                  <c:v>1.426E-6</c:v>
                </c:pt>
                <c:pt idx="795">
                  <c:v>1.426E-6</c:v>
                </c:pt>
                <c:pt idx="796">
                  <c:v>1.426E-6</c:v>
                </c:pt>
                <c:pt idx="797">
                  <c:v>1.426E-6</c:v>
                </c:pt>
                <c:pt idx="798">
                  <c:v>1.426E-6</c:v>
                </c:pt>
                <c:pt idx="799">
                  <c:v>1.426E-6</c:v>
                </c:pt>
                <c:pt idx="800">
                  <c:v>1.426E-6</c:v>
                </c:pt>
                <c:pt idx="801">
                  <c:v>1.426E-6</c:v>
                </c:pt>
                <c:pt idx="802">
                  <c:v>1.426E-6</c:v>
                </c:pt>
                <c:pt idx="803">
                  <c:v>1.426E-6</c:v>
                </c:pt>
                <c:pt idx="804">
                  <c:v>1.426E-6</c:v>
                </c:pt>
                <c:pt idx="805">
                  <c:v>1.426E-6</c:v>
                </c:pt>
                <c:pt idx="806">
                  <c:v>1.426E-6</c:v>
                </c:pt>
                <c:pt idx="807">
                  <c:v>1.426E-6</c:v>
                </c:pt>
                <c:pt idx="808">
                  <c:v>1.426E-6</c:v>
                </c:pt>
                <c:pt idx="809">
                  <c:v>1.426E-6</c:v>
                </c:pt>
                <c:pt idx="810">
                  <c:v>1.426E-6</c:v>
                </c:pt>
                <c:pt idx="811">
                  <c:v>1.426E-6</c:v>
                </c:pt>
                <c:pt idx="812">
                  <c:v>1.426E-6</c:v>
                </c:pt>
                <c:pt idx="813">
                  <c:v>1.426E-6</c:v>
                </c:pt>
                <c:pt idx="814">
                  <c:v>1.426E-6</c:v>
                </c:pt>
                <c:pt idx="815">
                  <c:v>1.426E-6</c:v>
                </c:pt>
                <c:pt idx="816">
                  <c:v>1.426E-6</c:v>
                </c:pt>
                <c:pt idx="817">
                  <c:v>1.426E-6</c:v>
                </c:pt>
                <c:pt idx="818">
                  <c:v>1.426E-6</c:v>
                </c:pt>
                <c:pt idx="819">
                  <c:v>1.426E-6</c:v>
                </c:pt>
                <c:pt idx="820">
                  <c:v>1.426E-6</c:v>
                </c:pt>
                <c:pt idx="821">
                  <c:v>1.426E-6</c:v>
                </c:pt>
                <c:pt idx="822">
                  <c:v>1.426E-6</c:v>
                </c:pt>
                <c:pt idx="823">
                  <c:v>1.426E-6</c:v>
                </c:pt>
                <c:pt idx="824">
                  <c:v>1.426E-6</c:v>
                </c:pt>
                <c:pt idx="825">
                  <c:v>1.426E-6</c:v>
                </c:pt>
                <c:pt idx="826">
                  <c:v>1.426E-6</c:v>
                </c:pt>
                <c:pt idx="827">
                  <c:v>1.426E-6</c:v>
                </c:pt>
                <c:pt idx="828">
                  <c:v>1.426E-6</c:v>
                </c:pt>
                <c:pt idx="829">
                  <c:v>1.426E-6</c:v>
                </c:pt>
                <c:pt idx="830">
                  <c:v>1.426E-6</c:v>
                </c:pt>
                <c:pt idx="831">
                  <c:v>1.426E-6</c:v>
                </c:pt>
                <c:pt idx="832">
                  <c:v>1.426E-6</c:v>
                </c:pt>
                <c:pt idx="833">
                  <c:v>1.426E-6</c:v>
                </c:pt>
                <c:pt idx="834">
                  <c:v>1.426E-6</c:v>
                </c:pt>
                <c:pt idx="835">
                  <c:v>1.426E-6</c:v>
                </c:pt>
                <c:pt idx="836">
                  <c:v>1.426E-6</c:v>
                </c:pt>
                <c:pt idx="837">
                  <c:v>1.426E-6</c:v>
                </c:pt>
                <c:pt idx="838">
                  <c:v>1.426E-6</c:v>
                </c:pt>
                <c:pt idx="839">
                  <c:v>1.426E-6</c:v>
                </c:pt>
                <c:pt idx="840">
                  <c:v>1.426E-6</c:v>
                </c:pt>
                <c:pt idx="841">
                  <c:v>1.426E-6</c:v>
                </c:pt>
                <c:pt idx="842">
                  <c:v>1.426E-6</c:v>
                </c:pt>
                <c:pt idx="843">
                  <c:v>1.426E-6</c:v>
                </c:pt>
                <c:pt idx="844">
                  <c:v>1.426E-6</c:v>
                </c:pt>
                <c:pt idx="845">
                  <c:v>1.426E-6</c:v>
                </c:pt>
                <c:pt idx="846">
                  <c:v>1.426E-6</c:v>
                </c:pt>
                <c:pt idx="847">
                  <c:v>1.426E-6</c:v>
                </c:pt>
                <c:pt idx="848">
                  <c:v>1.426E-6</c:v>
                </c:pt>
                <c:pt idx="849">
                  <c:v>1.426E-6</c:v>
                </c:pt>
                <c:pt idx="850">
                  <c:v>1.426E-6</c:v>
                </c:pt>
                <c:pt idx="851">
                  <c:v>1.426E-6</c:v>
                </c:pt>
                <c:pt idx="852">
                  <c:v>1.426E-6</c:v>
                </c:pt>
                <c:pt idx="853">
                  <c:v>1.426E-6</c:v>
                </c:pt>
                <c:pt idx="854">
                  <c:v>1.426E-6</c:v>
                </c:pt>
                <c:pt idx="855">
                  <c:v>1.426E-6</c:v>
                </c:pt>
                <c:pt idx="856">
                  <c:v>1.426E-6</c:v>
                </c:pt>
                <c:pt idx="857">
                  <c:v>1.426E-6</c:v>
                </c:pt>
                <c:pt idx="858">
                  <c:v>1.426E-6</c:v>
                </c:pt>
                <c:pt idx="859">
                  <c:v>1.426E-6</c:v>
                </c:pt>
                <c:pt idx="860">
                  <c:v>1.426E-6</c:v>
                </c:pt>
                <c:pt idx="861">
                  <c:v>1.426E-6</c:v>
                </c:pt>
                <c:pt idx="862">
                  <c:v>1.426E-6</c:v>
                </c:pt>
                <c:pt idx="863">
                  <c:v>1.426E-6</c:v>
                </c:pt>
                <c:pt idx="864">
                  <c:v>1.426E-6</c:v>
                </c:pt>
                <c:pt idx="865">
                  <c:v>1.426E-6</c:v>
                </c:pt>
                <c:pt idx="866">
                  <c:v>1.426E-6</c:v>
                </c:pt>
                <c:pt idx="867">
                  <c:v>1.426E-6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736-434E-8E25-772B5A699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@200kV'!$K$3:$K$870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@200kV'!$I$3:$I$870</c:f>
              <c:numCache>
                <c:formatCode>0.00E+00</c:formatCode>
                <c:ptCount val="868"/>
                <c:pt idx="0">
                  <c:v>3.4230000000000003E-4</c:v>
                </c:pt>
                <c:pt idx="1">
                  <c:v>3.4370000000000001E-4</c:v>
                </c:pt>
                <c:pt idx="2">
                  <c:v>3.4699999999999998E-4</c:v>
                </c:pt>
                <c:pt idx="3">
                  <c:v>3.5129999999999997E-4</c:v>
                </c:pt>
                <c:pt idx="4">
                  <c:v>3.5439999999999999E-4</c:v>
                </c:pt>
                <c:pt idx="5">
                  <c:v>3.5839999999999998E-4</c:v>
                </c:pt>
                <c:pt idx="6">
                  <c:v>3.615E-4</c:v>
                </c:pt>
                <c:pt idx="7">
                  <c:v>3.6430000000000002E-4</c:v>
                </c:pt>
                <c:pt idx="8">
                  <c:v>3.6630000000000001E-4</c:v>
                </c:pt>
                <c:pt idx="9">
                  <c:v>3.6850000000000001E-4</c:v>
                </c:pt>
                <c:pt idx="10">
                  <c:v>3.7130000000000003E-4</c:v>
                </c:pt>
                <c:pt idx="11">
                  <c:v>3.726E-4</c:v>
                </c:pt>
                <c:pt idx="12">
                  <c:v>3.7429999999999999E-4</c:v>
                </c:pt>
                <c:pt idx="13">
                  <c:v>3.7540000000000002E-4</c:v>
                </c:pt>
                <c:pt idx="14">
                  <c:v>3.7550000000000002E-4</c:v>
                </c:pt>
                <c:pt idx="15">
                  <c:v>3.769E-4</c:v>
                </c:pt>
                <c:pt idx="16">
                  <c:v>3.792E-4</c:v>
                </c:pt>
                <c:pt idx="17">
                  <c:v>3.7990000000000002E-4</c:v>
                </c:pt>
                <c:pt idx="18">
                  <c:v>3.8079999999999999E-4</c:v>
                </c:pt>
                <c:pt idx="19">
                  <c:v>3.8079999999999999E-4</c:v>
                </c:pt>
                <c:pt idx="20">
                  <c:v>3.815E-4</c:v>
                </c:pt>
                <c:pt idx="21">
                  <c:v>3.8190000000000001E-4</c:v>
                </c:pt>
                <c:pt idx="22">
                  <c:v>3.8220000000000002E-4</c:v>
                </c:pt>
                <c:pt idx="23">
                  <c:v>3.8249999999999997E-4</c:v>
                </c:pt>
                <c:pt idx="24">
                  <c:v>3.8279999999999998E-4</c:v>
                </c:pt>
                <c:pt idx="25">
                  <c:v>3.8279999999999998E-4</c:v>
                </c:pt>
                <c:pt idx="26">
                  <c:v>3.8299999999999999E-4</c:v>
                </c:pt>
                <c:pt idx="27">
                  <c:v>3.836E-4</c:v>
                </c:pt>
                <c:pt idx="28">
                  <c:v>3.836E-4</c:v>
                </c:pt>
                <c:pt idx="29">
                  <c:v>3.836E-4</c:v>
                </c:pt>
                <c:pt idx="30">
                  <c:v>3.8450000000000002E-4</c:v>
                </c:pt>
                <c:pt idx="31">
                  <c:v>3.8489999999999998E-4</c:v>
                </c:pt>
                <c:pt idx="32">
                  <c:v>3.8489999999999998E-4</c:v>
                </c:pt>
                <c:pt idx="33">
                  <c:v>3.8549999999999999E-4</c:v>
                </c:pt>
                <c:pt idx="34">
                  <c:v>3.857E-4</c:v>
                </c:pt>
                <c:pt idx="35">
                  <c:v>3.857E-4</c:v>
                </c:pt>
                <c:pt idx="36">
                  <c:v>3.8610000000000001E-4</c:v>
                </c:pt>
                <c:pt idx="37">
                  <c:v>3.8630000000000001E-4</c:v>
                </c:pt>
                <c:pt idx="38">
                  <c:v>3.8630000000000001E-4</c:v>
                </c:pt>
                <c:pt idx="39">
                  <c:v>3.8630000000000001E-4</c:v>
                </c:pt>
                <c:pt idx="40">
                  <c:v>3.8630000000000001E-4</c:v>
                </c:pt>
                <c:pt idx="41">
                  <c:v>3.8630000000000001E-4</c:v>
                </c:pt>
                <c:pt idx="42">
                  <c:v>3.8620000000000001E-4</c:v>
                </c:pt>
                <c:pt idx="43">
                  <c:v>3.8620000000000001E-4</c:v>
                </c:pt>
                <c:pt idx="44">
                  <c:v>3.8620000000000001E-4</c:v>
                </c:pt>
                <c:pt idx="45">
                  <c:v>3.8620000000000001E-4</c:v>
                </c:pt>
                <c:pt idx="46">
                  <c:v>3.8650000000000002E-4</c:v>
                </c:pt>
                <c:pt idx="47">
                  <c:v>3.8650000000000002E-4</c:v>
                </c:pt>
                <c:pt idx="48">
                  <c:v>3.8640000000000001E-4</c:v>
                </c:pt>
                <c:pt idx="49">
                  <c:v>3.8650000000000002E-4</c:v>
                </c:pt>
                <c:pt idx="50">
                  <c:v>3.8650000000000002E-4</c:v>
                </c:pt>
                <c:pt idx="51">
                  <c:v>3.8670000000000002E-4</c:v>
                </c:pt>
                <c:pt idx="52">
                  <c:v>3.8660000000000002E-4</c:v>
                </c:pt>
                <c:pt idx="53">
                  <c:v>3.8660000000000002E-4</c:v>
                </c:pt>
                <c:pt idx="54">
                  <c:v>3.8660000000000002E-4</c:v>
                </c:pt>
                <c:pt idx="55">
                  <c:v>3.8660000000000002E-4</c:v>
                </c:pt>
                <c:pt idx="56">
                  <c:v>3.8650000000000002E-4</c:v>
                </c:pt>
                <c:pt idx="57">
                  <c:v>3.8650000000000002E-4</c:v>
                </c:pt>
                <c:pt idx="58">
                  <c:v>3.8640000000000001E-4</c:v>
                </c:pt>
                <c:pt idx="59">
                  <c:v>3.8640000000000001E-4</c:v>
                </c:pt>
                <c:pt idx="60">
                  <c:v>3.8630000000000001E-4</c:v>
                </c:pt>
                <c:pt idx="61">
                  <c:v>3.8630000000000001E-4</c:v>
                </c:pt>
                <c:pt idx="62">
                  <c:v>3.8620000000000001E-4</c:v>
                </c:pt>
                <c:pt idx="63">
                  <c:v>3.8620000000000001E-4</c:v>
                </c:pt>
                <c:pt idx="64">
                  <c:v>3.8610000000000001E-4</c:v>
                </c:pt>
                <c:pt idx="65">
                  <c:v>3.86E-4</c:v>
                </c:pt>
                <c:pt idx="66">
                  <c:v>3.859E-4</c:v>
                </c:pt>
                <c:pt idx="67">
                  <c:v>3.858E-4</c:v>
                </c:pt>
                <c:pt idx="68">
                  <c:v>3.857E-4</c:v>
                </c:pt>
                <c:pt idx="69">
                  <c:v>3.8559999999999999E-4</c:v>
                </c:pt>
                <c:pt idx="70">
                  <c:v>3.8539999999999999E-4</c:v>
                </c:pt>
                <c:pt idx="71">
                  <c:v>3.8529999999999999E-4</c:v>
                </c:pt>
                <c:pt idx="72">
                  <c:v>3.8509999999999998E-4</c:v>
                </c:pt>
                <c:pt idx="73">
                  <c:v>3.8489999999999998E-4</c:v>
                </c:pt>
                <c:pt idx="74">
                  <c:v>3.8479999999999997E-4</c:v>
                </c:pt>
                <c:pt idx="75">
                  <c:v>3.8450000000000002E-4</c:v>
                </c:pt>
                <c:pt idx="76">
                  <c:v>3.8430000000000002E-4</c:v>
                </c:pt>
                <c:pt idx="77">
                  <c:v>3.8400000000000001E-4</c:v>
                </c:pt>
                <c:pt idx="78">
                  <c:v>3.837E-4</c:v>
                </c:pt>
                <c:pt idx="79">
                  <c:v>3.834E-4</c:v>
                </c:pt>
                <c:pt idx="80">
                  <c:v>3.8299999999999999E-4</c:v>
                </c:pt>
                <c:pt idx="81">
                  <c:v>3.8259999999999998E-4</c:v>
                </c:pt>
                <c:pt idx="82">
                  <c:v>3.8220000000000002E-4</c:v>
                </c:pt>
                <c:pt idx="83">
                  <c:v>3.8170000000000001E-4</c:v>
                </c:pt>
                <c:pt idx="84">
                  <c:v>3.812E-4</c:v>
                </c:pt>
                <c:pt idx="85">
                  <c:v>3.8059999999999998E-4</c:v>
                </c:pt>
                <c:pt idx="86">
                  <c:v>3.7990000000000002E-4</c:v>
                </c:pt>
                <c:pt idx="87">
                  <c:v>3.792E-4</c:v>
                </c:pt>
                <c:pt idx="88">
                  <c:v>3.7849999999999998E-4</c:v>
                </c:pt>
                <c:pt idx="89">
                  <c:v>3.7760000000000002E-4</c:v>
                </c:pt>
                <c:pt idx="90">
                  <c:v>3.7669999999999999E-4</c:v>
                </c:pt>
                <c:pt idx="91">
                  <c:v>3.7570000000000002E-4</c:v>
                </c:pt>
                <c:pt idx="92">
                  <c:v>3.747E-4</c:v>
                </c:pt>
                <c:pt idx="93">
                  <c:v>3.7350000000000003E-4</c:v>
                </c:pt>
                <c:pt idx="94">
                  <c:v>3.723E-4</c:v>
                </c:pt>
                <c:pt idx="95">
                  <c:v>3.7100000000000002E-4</c:v>
                </c:pt>
                <c:pt idx="96">
                  <c:v>3.6959999999999998E-4</c:v>
                </c:pt>
                <c:pt idx="97">
                  <c:v>3.681E-4</c:v>
                </c:pt>
                <c:pt idx="98">
                  <c:v>3.6660000000000002E-4</c:v>
                </c:pt>
                <c:pt idx="99">
                  <c:v>3.6489999999999998E-4</c:v>
                </c:pt>
                <c:pt idx="100">
                  <c:v>3.6309999999999999E-4</c:v>
                </c:pt>
                <c:pt idx="101">
                  <c:v>3.613E-4</c:v>
                </c:pt>
                <c:pt idx="102">
                  <c:v>3.5930000000000001E-4</c:v>
                </c:pt>
                <c:pt idx="103">
                  <c:v>3.5730000000000001E-4</c:v>
                </c:pt>
                <c:pt idx="104">
                  <c:v>3.5520000000000001E-4</c:v>
                </c:pt>
                <c:pt idx="105">
                  <c:v>3.5290000000000001E-4</c:v>
                </c:pt>
                <c:pt idx="106">
                  <c:v>3.5060000000000001E-4</c:v>
                </c:pt>
                <c:pt idx="107">
                  <c:v>3.4820000000000001E-4</c:v>
                </c:pt>
                <c:pt idx="108">
                  <c:v>3.457E-4</c:v>
                </c:pt>
                <c:pt idx="109">
                  <c:v>3.4319999999999999E-4</c:v>
                </c:pt>
                <c:pt idx="110">
                  <c:v>3.4049999999999998E-4</c:v>
                </c:pt>
                <c:pt idx="111">
                  <c:v>3.3780000000000003E-4</c:v>
                </c:pt>
                <c:pt idx="112">
                  <c:v>3.3500000000000001E-4</c:v>
                </c:pt>
                <c:pt idx="113">
                  <c:v>3.321E-4</c:v>
                </c:pt>
                <c:pt idx="114">
                  <c:v>3.2919999999999998E-4</c:v>
                </c:pt>
                <c:pt idx="115">
                  <c:v>3.2620000000000001E-4</c:v>
                </c:pt>
                <c:pt idx="116">
                  <c:v>3.2309999999999999E-4</c:v>
                </c:pt>
                <c:pt idx="117">
                  <c:v>3.2000000000000003E-4</c:v>
                </c:pt>
                <c:pt idx="118">
                  <c:v>3.1690000000000001E-4</c:v>
                </c:pt>
                <c:pt idx="119">
                  <c:v>3.1359999999999998E-4</c:v>
                </c:pt>
                <c:pt idx="120">
                  <c:v>3.1040000000000001E-4</c:v>
                </c:pt>
                <c:pt idx="121">
                  <c:v>3.0709999999999998E-4</c:v>
                </c:pt>
                <c:pt idx="122">
                  <c:v>3.0370000000000001E-4</c:v>
                </c:pt>
                <c:pt idx="123">
                  <c:v>3.0039999999999998E-4</c:v>
                </c:pt>
                <c:pt idx="124">
                  <c:v>2.9690000000000001E-4</c:v>
                </c:pt>
                <c:pt idx="125">
                  <c:v>2.9349999999999998E-4</c:v>
                </c:pt>
                <c:pt idx="126">
                  <c:v>2.901E-4</c:v>
                </c:pt>
                <c:pt idx="127">
                  <c:v>2.8659999999999997E-4</c:v>
                </c:pt>
                <c:pt idx="128">
                  <c:v>2.831E-4</c:v>
                </c:pt>
                <c:pt idx="129">
                  <c:v>2.7960000000000002E-4</c:v>
                </c:pt>
                <c:pt idx="130">
                  <c:v>2.7609999999999999E-4</c:v>
                </c:pt>
                <c:pt idx="131">
                  <c:v>2.7260000000000001E-4</c:v>
                </c:pt>
                <c:pt idx="132">
                  <c:v>2.6899999999999998E-4</c:v>
                </c:pt>
                <c:pt idx="133">
                  <c:v>2.655E-4</c:v>
                </c:pt>
                <c:pt idx="134">
                  <c:v>2.6200000000000003E-4</c:v>
                </c:pt>
                <c:pt idx="135">
                  <c:v>2.5849999999999999E-4</c:v>
                </c:pt>
                <c:pt idx="136">
                  <c:v>2.5500000000000002E-4</c:v>
                </c:pt>
                <c:pt idx="137">
                  <c:v>2.5149999999999999E-4</c:v>
                </c:pt>
                <c:pt idx="138">
                  <c:v>2.4800000000000001E-4</c:v>
                </c:pt>
                <c:pt idx="139">
                  <c:v>2.4449999999999998E-4</c:v>
                </c:pt>
                <c:pt idx="140">
                  <c:v>2.41E-4</c:v>
                </c:pt>
                <c:pt idx="141">
                  <c:v>2.376E-4</c:v>
                </c:pt>
                <c:pt idx="142">
                  <c:v>2.341E-4</c:v>
                </c:pt>
                <c:pt idx="143">
                  <c:v>2.307E-4</c:v>
                </c:pt>
                <c:pt idx="144">
                  <c:v>2.273E-4</c:v>
                </c:pt>
                <c:pt idx="145">
                  <c:v>2.2389999999999999E-4</c:v>
                </c:pt>
                <c:pt idx="146">
                  <c:v>2.206E-4</c:v>
                </c:pt>
                <c:pt idx="147">
                  <c:v>2.1719999999999999E-4</c:v>
                </c:pt>
                <c:pt idx="148">
                  <c:v>2.139E-4</c:v>
                </c:pt>
                <c:pt idx="149">
                  <c:v>2.106E-4</c:v>
                </c:pt>
                <c:pt idx="150">
                  <c:v>2.074E-4</c:v>
                </c:pt>
                <c:pt idx="151">
                  <c:v>2.041E-4</c:v>
                </c:pt>
                <c:pt idx="152">
                  <c:v>2.009E-4</c:v>
                </c:pt>
                <c:pt idx="153">
                  <c:v>1.9780000000000001E-4</c:v>
                </c:pt>
                <c:pt idx="154">
                  <c:v>1.9459999999999999E-4</c:v>
                </c:pt>
                <c:pt idx="155">
                  <c:v>1.9149999999999999E-4</c:v>
                </c:pt>
                <c:pt idx="156">
                  <c:v>1.884E-4</c:v>
                </c:pt>
                <c:pt idx="157">
                  <c:v>1.853E-4</c:v>
                </c:pt>
                <c:pt idx="158">
                  <c:v>1.8220000000000001E-4</c:v>
                </c:pt>
                <c:pt idx="159">
                  <c:v>1.7919999999999999E-4</c:v>
                </c:pt>
                <c:pt idx="160">
                  <c:v>1.762E-4</c:v>
                </c:pt>
                <c:pt idx="161">
                  <c:v>1.7320000000000001E-4</c:v>
                </c:pt>
                <c:pt idx="162">
                  <c:v>1.7029999999999999E-4</c:v>
                </c:pt>
                <c:pt idx="163">
                  <c:v>1.674E-4</c:v>
                </c:pt>
                <c:pt idx="164">
                  <c:v>1.6449999999999999E-4</c:v>
                </c:pt>
                <c:pt idx="165">
                  <c:v>1.616E-4</c:v>
                </c:pt>
                <c:pt idx="166">
                  <c:v>1.5880000000000001E-4</c:v>
                </c:pt>
                <c:pt idx="167">
                  <c:v>1.5589999999999999E-4</c:v>
                </c:pt>
                <c:pt idx="168">
                  <c:v>1.5320000000000001E-4</c:v>
                </c:pt>
                <c:pt idx="169">
                  <c:v>1.504E-4</c:v>
                </c:pt>
                <c:pt idx="170">
                  <c:v>1.4770000000000001E-4</c:v>
                </c:pt>
                <c:pt idx="171">
                  <c:v>1.449E-4</c:v>
                </c:pt>
                <c:pt idx="172">
                  <c:v>1.4229999999999999E-4</c:v>
                </c:pt>
                <c:pt idx="173">
                  <c:v>1.3960000000000001E-4</c:v>
                </c:pt>
                <c:pt idx="174">
                  <c:v>1.37E-4</c:v>
                </c:pt>
                <c:pt idx="175">
                  <c:v>1.3430000000000001E-4</c:v>
                </c:pt>
                <c:pt idx="176">
                  <c:v>1.3180000000000001E-4</c:v>
                </c:pt>
                <c:pt idx="177">
                  <c:v>1.292E-4</c:v>
                </c:pt>
                <c:pt idx="178">
                  <c:v>1.2669999999999999E-4</c:v>
                </c:pt>
                <c:pt idx="179">
                  <c:v>1.2410000000000001E-4</c:v>
                </c:pt>
                <c:pt idx="180">
                  <c:v>1.217E-4</c:v>
                </c:pt>
                <c:pt idx="181">
                  <c:v>1.192E-4</c:v>
                </c:pt>
                <c:pt idx="182">
                  <c:v>1.167E-4</c:v>
                </c:pt>
                <c:pt idx="183">
                  <c:v>1.143E-4</c:v>
                </c:pt>
                <c:pt idx="184">
                  <c:v>1.119E-4</c:v>
                </c:pt>
                <c:pt idx="185">
                  <c:v>1.0959999999999999E-4</c:v>
                </c:pt>
                <c:pt idx="186">
                  <c:v>1.072E-4</c:v>
                </c:pt>
                <c:pt idx="187">
                  <c:v>1.049E-4</c:v>
                </c:pt>
                <c:pt idx="188">
                  <c:v>1.026E-4</c:v>
                </c:pt>
                <c:pt idx="189">
                  <c:v>1.004E-4</c:v>
                </c:pt>
                <c:pt idx="190">
                  <c:v>9.8179999999999999E-5</c:v>
                </c:pt>
                <c:pt idx="191">
                  <c:v>9.6000000000000002E-5</c:v>
                </c:pt>
                <c:pt idx="192">
                  <c:v>9.3859999999999999E-5</c:v>
                </c:pt>
                <c:pt idx="193">
                  <c:v>9.1780000000000006E-5</c:v>
                </c:pt>
                <c:pt idx="194">
                  <c:v>8.9740000000000005E-5</c:v>
                </c:pt>
                <c:pt idx="195">
                  <c:v>8.7750000000000005E-5</c:v>
                </c:pt>
                <c:pt idx="196">
                  <c:v>8.5829999999999996E-5</c:v>
                </c:pt>
                <c:pt idx="197">
                  <c:v>8.3969999999999997E-5</c:v>
                </c:pt>
                <c:pt idx="198">
                  <c:v>8.2180000000000003E-5</c:v>
                </c:pt>
                <c:pt idx="199">
                  <c:v>8.0459999999999999E-5</c:v>
                </c:pt>
                <c:pt idx="200">
                  <c:v>7.8830000000000002E-5</c:v>
                </c:pt>
                <c:pt idx="201">
                  <c:v>7.7269999999999997E-5</c:v>
                </c:pt>
                <c:pt idx="202">
                  <c:v>7.5790000000000005E-5</c:v>
                </c:pt>
                <c:pt idx="203">
                  <c:v>7.4400000000000006E-5</c:v>
                </c:pt>
                <c:pt idx="204">
                  <c:v>7.3090000000000007E-5</c:v>
                </c:pt>
                <c:pt idx="205">
                  <c:v>7.1860000000000007E-5</c:v>
                </c:pt>
                <c:pt idx="206">
                  <c:v>7.0710000000000006E-5</c:v>
                </c:pt>
                <c:pt idx="207">
                  <c:v>6.9640000000000004E-5</c:v>
                </c:pt>
                <c:pt idx="208">
                  <c:v>6.8650000000000002E-5</c:v>
                </c:pt>
                <c:pt idx="209">
                  <c:v>6.7730000000000004E-5</c:v>
                </c:pt>
                <c:pt idx="210">
                  <c:v>6.6879999999999997E-5</c:v>
                </c:pt>
                <c:pt idx="211">
                  <c:v>6.6099999999999994E-5</c:v>
                </c:pt>
                <c:pt idx="212">
                  <c:v>6.5380000000000001E-5</c:v>
                </c:pt>
                <c:pt idx="213">
                  <c:v>6.4720000000000004E-5</c:v>
                </c:pt>
                <c:pt idx="214">
                  <c:v>6.4109999999999994E-5</c:v>
                </c:pt>
                <c:pt idx="215">
                  <c:v>6.3559999999999995E-5</c:v>
                </c:pt>
                <c:pt idx="216">
                  <c:v>6.3070000000000004E-5</c:v>
                </c:pt>
                <c:pt idx="217">
                  <c:v>6.2619999999999993E-5</c:v>
                </c:pt>
                <c:pt idx="218">
                  <c:v>6.2230000000000006E-5</c:v>
                </c:pt>
                <c:pt idx="219">
                  <c:v>6.1890000000000005E-5</c:v>
                </c:pt>
                <c:pt idx="220">
                  <c:v>6.1589999999999998E-5</c:v>
                </c:pt>
                <c:pt idx="221">
                  <c:v>6.1340000000000006E-5</c:v>
                </c:pt>
                <c:pt idx="222">
                  <c:v>6.1149999999999996E-5</c:v>
                </c:pt>
                <c:pt idx="223">
                  <c:v>6.0999999999999999E-5</c:v>
                </c:pt>
                <c:pt idx="224">
                  <c:v>6.0900000000000003E-5</c:v>
                </c:pt>
                <c:pt idx="225">
                  <c:v>6.0850000000000002E-5</c:v>
                </c:pt>
                <c:pt idx="226">
                  <c:v>6.0850000000000002E-5</c:v>
                </c:pt>
                <c:pt idx="227">
                  <c:v>6.0900000000000003E-5</c:v>
                </c:pt>
                <c:pt idx="228">
                  <c:v>6.101E-5</c:v>
                </c:pt>
                <c:pt idx="229">
                  <c:v>6.1160000000000004E-5</c:v>
                </c:pt>
                <c:pt idx="230">
                  <c:v>6.1370000000000004E-5</c:v>
                </c:pt>
                <c:pt idx="231">
                  <c:v>6.1630000000000005E-5</c:v>
                </c:pt>
                <c:pt idx="232">
                  <c:v>6.1950000000000001E-5</c:v>
                </c:pt>
                <c:pt idx="233">
                  <c:v>6.232E-5</c:v>
                </c:pt>
                <c:pt idx="234">
                  <c:v>6.2739999999999999E-5</c:v>
                </c:pt>
                <c:pt idx="235">
                  <c:v>6.321E-5</c:v>
                </c:pt>
                <c:pt idx="236">
                  <c:v>6.3730000000000001E-5</c:v>
                </c:pt>
                <c:pt idx="237">
                  <c:v>6.4309999999999999E-5</c:v>
                </c:pt>
                <c:pt idx="238">
                  <c:v>6.4939999999999998E-5</c:v>
                </c:pt>
                <c:pt idx="239">
                  <c:v>6.5619999999999999E-5</c:v>
                </c:pt>
                <c:pt idx="240">
                  <c:v>6.635E-5</c:v>
                </c:pt>
                <c:pt idx="241">
                  <c:v>6.7119999999999994E-5</c:v>
                </c:pt>
                <c:pt idx="242">
                  <c:v>6.7949999999999998E-5</c:v>
                </c:pt>
                <c:pt idx="243">
                  <c:v>6.881E-5</c:v>
                </c:pt>
                <c:pt idx="244">
                  <c:v>6.9729999999999998E-5</c:v>
                </c:pt>
                <c:pt idx="245">
                  <c:v>7.0679999999999994E-5</c:v>
                </c:pt>
                <c:pt idx="246">
                  <c:v>7.1669999999999997E-5</c:v>
                </c:pt>
                <c:pt idx="247">
                  <c:v>7.2700000000000005E-5</c:v>
                </c:pt>
                <c:pt idx="248">
                  <c:v>7.3769999999999993E-5</c:v>
                </c:pt>
                <c:pt idx="249">
                  <c:v>7.4870000000000007E-5</c:v>
                </c:pt>
                <c:pt idx="250">
                  <c:v>7.6009999999999999E-5</c:v>
                </c:pt>
                <c:pt idx="251">
                  <c:v>7.7169999999999995E-5</c:v>
                </c:pt>
                <c:pt idx="252">
                  <c:v>7.8369999999999997E-5</c:v>
                </c:pt>
                <c:pt idx="253">
                  <c:v>7.9599999999999997E-5</c:v>
                </c:pt>
                <c:pt idx="254">
                  <c:v>8.085E-5</c:v>
                </c:pt>
                <c:pt idx="255">
                  <c:v>8.2139999999999996E-5</c:v>
                </c:pt>
                <c:pt idx="256">
                  <c:v>8.3449999999999996E-5</c:v>
                </c:pt>
                <c:pt idx="257">
                  <c:v>8.4779999999999998E-5</c:v>
                </c:pt>
                <c:pt idx="258">
                  <c:v>8.6139999999999999E-5</c:v>
                </c:pt>
                <c:pt idx="259">
                  <c:v>8.7520000000000002E-5</c:v>
                </c:pt>
                <c:pt idx="260">
                  <c:v>8.8930000000000004E-5</c:v>
                </c:pt>
                <c:pt idx="261">
                  <c:v>9.0359999999999995E-5</c:v>
                </c:pt>
                <c:pt idx="262">
                  <c:v>9.1810000000000004E-5</c:v>
                </c:pt>
                <c:pt idx="263">
                  <c:v>9.3289999999999996E-5</c:v>
                </c:pt>
                <c:pt idx="264">
                  <c:v>9.4779999999999997E-5</c:v>
                </c:pt>
                <c:pt idx="265">
                  <c:v>9.6299999999999996E-5</c:v>
                </c:pt>
                <c:pt idx="266">
                  <c:v>9.7830000000000004E-5</c:v>
                </c:pt>
                <c:pt idx="267">
                  <c:v>9.9389999999999995E-5</c:v>
                </c:pt>
                <c:pt idx="268">
                  <c:v>1.01E-4</c:v>
                </c:pt>
                <c:pt idx="269">
                  <c:v>1.025E-4</c:v>
                </c:pt>
                <c:pt idx="270">
                  <c:v>1.042E-4</c:v>
                </c:pt>
                <c:pt idx="271">
                  <c:v>1.058E-4</c:v>
                </c:pt>
                <c:pt idx="272">
                  <c:v>1.0739999999999999E-4</c:v>
                </c:pt>
                <c:pt idx="273">
                  <c:v>1.091E-4</c:v>
                </c:pt>
                <c:pt idx="274">
                  <c:v>1.1069999999999999E-4</c:v>
                </c:pt>
                <c:pt idx="275">
                  <c:v>1.1239999999999999E-4</c:v>
                </c:pt>
                <c:pt idx="276">
                  <c:v>1.141E-4</c:v>
                </c:pt>
                <c:pt idx="277">
                  <c:v>1.158E-4</c:v>
                </c:pt>
                <c:pt idx="278">
                  <c:v>1.176E-4</c:v>
                </c:pt>
                <c:pt idx="279">
                  <c:v>1.193E-4</c:v>
                </c:pt>
                <c:pt idx="280">
                  <c:v>1.21E-4</c:v>
                </c:pt>
                <c:pt idx="281">
                  <c:v>1.228E-4</c:v>
                </c:pt>
                <c:pt idx="282">
                  <c:v>1.2459999999999999E-4</c:v>
                </c:pt>
                <c:pt idx="283">
                  <c:v>1.2630000000000001E-4</c:v>
                </c:pt>
                <c:pt idx="284">
                  <c:v>1.281E-4</c:v>
                </c:pt>
                <c:pt idx="285">
                  <c:v>1.2990000000000001E-4</c:v>
                </c:pt>
                <c:pt idx="286">
                  <c:v>1.317E-4</c:v>
                </c:pt>
                <c:pt idx="287">
                  <c:v>1.3349999999999999E-4</c:v>
                </c:pt>
                <c:pt idx="288">
                  <c:v>1.3540000000000001E-4</c:v>
                </c:pt>
                <c:pt idx="289">
                  <c:v>1.372E-4</c:v>
                </c:pt>
                <c:pt idx="290">
                  <c:v>1.3899999999999999E-4</c:v>
                </c:pt>
                <c:pt idx="291">
                  <c:v>1.4090000000000001E-4</c:v>
                </c:pt>
                <c:pt idx="292">
                  <c:v>1.427E-4</c:v>
                </c:pt>
                <c:pt idx="293">
                  <c:v>1.4459999999999999E-4</c:v>
                </c:pt>
                <c:pt idx="294">
                  <c:v>1.4640000000000001E-4</c:v>
                </c:pt>
                <c:pt idx="295">
                  <c:v>1.483E-4</c:v>
                </c:pt>
                <c:pt idx="296">
                  <c:v>1.5019999999999999E-4</c:v>
                </c:pt>
                <c:pt idx="297">
                  <c:v>1.5200000000000001E-4</c:v>
                </c:pt>
                <c:pt idx="298">
                  <c:v>1.539E-4</c:v>
                </c:pt>
                <c:pt idx="299">
                  <c:v>1.5579999999999999E-4</c:v>
                </c:pt>
                <c:pt idx="300">
                  <c:v>1.5770000000000001E-4</c:v>
                </c:pt>
                <c:pt idx="301">
                  <c:v>1.596E-4</c:v>
                </c:pt>
                <c:pt idx="302">
                  <c:v>1.615E-4</c:v>
                </c:pt>
                <c:pt idx="303">
                  <c:v>1.6339999999999999E-4</c:v>
                </c:pt>
                <c:pt idx="304">
                  <c:v>1.6530000000000001E-4</c:v>
                </c:pt>
                <c:pt idx="305">
                  <c:v>1.673E-4</c:v>
                </c:pt>
                <c:pt idx="306">
                  <c:v>1.6919999999999999E-4</c:v>
                </c:pt>
                <c:pt idx="307">
                  <c:v>1.7110000000000001E-4</c:v>
                </c:pt>
                <c:pt idx="308">
                  <c:v>1.73E-4</c:v>
                </c:pt>
                <c:pt idx="309">
                  <c:v>1.75E-4</c:v>
                </c:pt>
                <c:pt idx="310">
                  <c:v>1.7689999999999999E-4</c:v>
                </c:pt>
                <c:pt idx="311">
                  <c:v>1.7880000000000001E-4</c:v>
                </c:pt>
                <c:pt idx="312">
                  <c:v>1.808E-4</c:v>
                </c:pt>
                <c:pt idx="313">
                  <c:v>1.827E-4</c:v>
                </c:pt>
                <c:pt idx="314">
                  <c:v>1.8469999999999999E-4</c:v>
                </c:pt>
                <c:pt idx="315">
                  <c:v>1.8660000000000001E-4</c:v>
                </c:pt>
                <c:pt idx="316">
                  <c:v>1.886E-4</c:v>
                </c:pt>
                <c:pt idx="317">
                  <c:v>1.905E-4</c:v>
                </c:pt>
                <c:pt idx="318">
                  <c:v>1.9249999999999999E-4</c:v>
                </c:pt>
                <c:pt idx="319">
                  <c:v>1.9450000000000001E-4</c:v>
                </c:pt>
                <c:pt idx="320">
                  <c:v>1.964E-4</c:v>
                </c:pt>
                <c:pt idx="321">
                  <c:v>1.984E-4</c:v>
                </c:pt>
                <c:pt idx="322">
                  <c:v>2.0039999999999999E-4</c:v>
                </c:pt>
                <c:pt idx="323">
                  <c:v>2.0239999999999999E-4</c:v>
                </c:pt>
                <c:pt idx="324">
                  <c:v>2.0430000000000001E-4</c:v>
                </c:pt>
                <c:pt idx="325">
                  <c:v>2.063E-4</c:v>
                </c:pt>
                <c:pt idx="326">
                  <c:v>2.0829999999999999E-4</c:v>
                </c:pt>
                <c:pt idx="327">
                  <c:v>2.1029999999999999E-4</c:v>
                </c:pt>
                <c:pt idx="328">
                  <c:v>2.1230000000000001E-4</c:v>
                </c:pt>
                <c:pt idx="329">
                  <c:v>2.142E-4</c:v>
                </c:pt>
                <c:pt idx="330">
                  <c:v>2.162E-4</c:v>
                </c:pt>
                <c:pt idx="331">
                  <c:v>2.1819999999999999E-4</c:v>
                </c:pt>
                <c:pt idx="332">
                  <c:v>2.2020000000000001E-4</c:v>
                </c:pt>
                <c:pt idx="333">
                  <c:v>2.2220000000000001E-4</c:v>
                </c:pt>
                <c:pt idx="334">
                  <c:v>2.242E-4</c:v>
                </c:pt>
                <c:pt idx="335">
                  <c:v>2.262E-4</c:v>
                </c:pt>
                <c:pt idx="336">
                  <c:v>2.2819999999999999E-4</c:v>
                </c:pt>
                <c:pt idx="337">
                  <c:v>2.3020000000000001E-4</c:v>
                </c:pt>
                <c:pt idx="338">
                  <c:v>2.3220000000000001E-4</c:v>
                </c:pt>
                <c:pt idx="339">
                  <c:v>2.342E-4</c:v>
                </c:pt>
                <c:pt idx="340">
                  <c:v>2.362E-4</c:v>
                </c:pt>
                <c:pt idx="341">
                  <c:v>2.3819999999999999E-4</c:v>
                </c:pt>
                <c:pt idx="342">
                  <c:v>2.4020000000000001E-4</c:v>
                </c:pt>
                <c:pt idx="343">
                  <c:v>2.4230000000000001E-4</c:v>
                </c:pt>
                <c:pt idx="344">
                  <c:v>2.4429999999999998E-4</c:v>
                </c:pt>
                <c:pt idx="345">
                  <c:v>2.4630000000000002E-4</c:v>
                </c:pt>
                <c:pt idx="346">
                  <c:v>2.4830000000000002E-4</c:v>
                </c:pt>
                <c:pt idx="347">
                  <c:v>2.5030000000000001E-4</c:v>
                </c:pt>
                <c:pt idx="348">
                  <c:v>2.5230000000000001E-4</c:v>
                </c:pt>
                <c:pt idx="349">
                  <c:v>2.543E-4</c:v>
                </c:pt>
                <c:pt idx="350">
                  <c:v>2.564E-4</c:v>
                </c:pt>
                <c:pt idx="351">
                  <c:v>2.5839999999999999E-4</c:v>
                </c:pt>
                <c:pt idx="352">
                  <c:v>2.6039999999999999E-4</c:v>
                </c:pt>
                <c:pt idx="353">
                  <c:v>2.6239999999999998E-4</c:v>
                </c:pt>
                <c:pt idx="354">
                  <c:v>2.6439999999999998E-4</c:v>
                </c:pt>
                <c:pt idx="355">
                  <c:v>2.6650000000000003E-4</c:v>
                </c:pt>
                <c:pt idx="356">
                  <c:v>2.6850000000000002E-4</c:v>
                </c:pt>
                <c:pt idx="357">
                  <c:v>2.7050000000000002E-4</c:v>
                </c:pt>
                <c:pt idx="358">
                  <c:v>2.7250000000000001E-4</c:v>
                </c:pt>
                <c:pt idx="359">
                  <c:v>2.7460000000000001E-4</c:v>
                </c:pt>
                <c:pt idx="360">
                  <c:v>2.766E-4</c:v>
                </c:pt>
                <c:pt idx="361">
                  <c:v>2.786E-4</c:v>
                </c:pt>
                <c:pt idx="362">
                  <c:v>2.8069999999999999E-4</c:v>
                </c:pt>
                <c:pt idx="363">
                  <c:v>2.8269999999999999E-4</c:v>
                </c:pt>
                <c:pt idx="364">
                  <c:v>2.8469999999999998E-4</c:v>
                </c:pt>
                <c:pt idx="365">
                  <c:v>2.8679999999999998E-4</c:v>
                </c:pt>
                <c:pt idx="366">
                  <c:v>2.8880000000000003E-4</c:v>
                </c:pt>
                <c:pt idx="367">
                  <c:v>2.9080000000000002E-4</c:v>
                </c:pt>
                <c:pt idx="368">
                  <c:v>2.9290000000000002E-4</c:v>
                </c:pt>
                <c:pt idx="369">
                  <c:v>2.9490000000000001E-4</c:v>
                </c:pt>
                <c:pt idx="370">
                  <c:v>2.9690000000000001E-4</c:v>
                </c:pt>
                <c:pt idx="371">
                  <c:v>2.99E-4</c:v>
                </c:pt>
                <c:pt idx="372">
                  <c:v>3.01E-4</c:v>
                </c:pt>
                <c:pt idx="373">
                  <c:v>3.0309999999999999E-4</c:v>
                </c:pt>
                <c:pt idx="374">
                  <c:v>3.0509999999999999E-4</c:v>
                </c:pt>
                <c:pt idx="375">
                  <c:v>3.0709999999999998E-4</c:v>
                </c:pt>
                <c:pt idx="376">
                  <c:v>3.0919999999999998E-4</c:v>
                </c:pt>
                <c:pt idx="377">
                  <c:v>3.1119999999999997E-4</c:v>
                </c:pt>
                <c:pt idx="378">
                  <c:v>3.1330000000000003E-4</c:v>
                </c:pt>
                <c:pt idx="379">
                  <c:v>3.1530000000000002E-4</c:v>
                </c:pt>
                <c:pt idx="380">
                  <c:v>3.1740000000000002E-4</c:v>
                </c:pt>
                <c:pt idx="381">
                  <c:v>3.1940000000000001E-4</c:v>
                </c:pt>
                <c:pt idx="382">
                  <c:v>3.2150000000000001E-4</c:v>
                </c:pt>
                <c:pt idx="383">
                  <c:v>3.235E-4</c:v>
                </c:pt>
                <c:pt idx="384">
                  <c:v>3.255E-4</c:v>
                </c:pt>
                <c:pt idx="385">
                  <c:v>3.2759999999999999E-4</c:v>
                </c:pt>
                <c:pt idx="386">
                  <c:v>3.2959999999999999E-4</c:v>
                </c:pt>
                <c:pt idx="387">
                  <c:v>3.3169999999999999E-4</c:v>
                </c:pt>
                <c:pt idx="388">
                  <c:v>3.3369999999999998E-4</c:v>
                </c:pt>
                <c:pt idx="389">
                  <c:v>3.3579999999999998E-4</c:v>
                </c:pt>
                <c:pt idx="390">
                  <c:v>3.3780000000000003E-4</c:v>
                </c:pt>
                <c:pt idx="391">
                  <c:v>3.3990000000000002E-4</c:v>
                </c:pt>
                <c:pt idx="392">
                  <c:v>3.4190000000000002E-4</c:v>
                </c:pt>
                <c:pt idx="393">
                  <c:v>3.4400000000000001E-4</c:v>
                </c:pt>
                <c:pt idx="394">
                  <c:v>3.4600000000000001E-4</c:v>
                </c:pt>
                <c:pt idx="395">
                  <c:v>3.481E-4</c:v>
                </c:pt>
                <c:pt idx="396">
                  <c:v>3.501E-4</c:v>
                </c:pt>
                <c:pt idx="397">
                  <c:v>3.522E-4</c:v>
                </c:pt>
                <c:pt idx="398">
                  <c:v>3.5429999999999999E-4</c:v>
                </c:pt>
                <c:pt idx="399">
                  <c:v>3.5629999999999999E-4</c:v>
                </c:pt>
                <c:pt idx="400">
                  <c:v>3.5839999999999998E-4</c:v>
                </c:pt>
                <c:pt idx="401">
                  <c:v>3.6039999999999998E-4</c:v>
                </c:pt>
                <c:pt idx="402">
                  <c:v>3.6249999999999998E-4</c:v>
                </c:pt>
                <c:pt idx="403">
                  <c:v>3.6450000000000002E-4</c:v>
                </c:pt>
                <c:pt idx="404">
                  <c:v>3.6660000000000002E-4</c:v>
                </c:pt>
                <c:pt idx="405">
                  <c:v>3.6860000000000001E-4</c:v>
                </c:pt>
                <c:pt idx="406">
                  <c:v>3.7070000000000001E-4</c:v>
                </c:pt>
                <c:pt idx="407">
                  <c:v>3.7280000000000001E-4</c:v>
                </c:pt>
                <c:pt idx="408">
                  <c:v>3.748E-4</c:v>
                </c:pt>
                <c:pt idx="409">
                  <c:v>3.769E-4</c:v>
                </c:pt>
                <c:pt idx="410">
                  <c:v>3.7889999999999999E-4</c:v>
                </c:pt>
                <c:pt idx="411">
                  <c:v>3.8099999999999999E-4</c:v>
                </c:pt>
                <c:pt idx="412">
                  <c:v>3.8299999999999999E-4</c:v>
                </c:pt>
                <c:pt idx="413">
                  <c:v>3.8509999999999998E-4</c:v>
                </c:pt>
                <c:pt idx="414">
                  <c:v>3.8719999999999998E-4</c:v>
                </c:pt>
                <c:pt idx="415">
                  <c:v>3.8919999999999997E-4</c:v>
                </c:pt>
                <c:pt idx="416">
                  <c:v>3.9130000000000002E-4</c:v>
                </c:pt>
                <c:pt idx="417">
                  <c:v>3.9330000000000002E-4</c:v>
                </c:pt>
                <c:pt idx="418">
                  <c:v>3.9540000000000002E-4</c:v>
                </c:pt>
                <c:pt idx="419">
                  <c:v>3.9750000000000001E-4</c:v>
                </c:pt>
                <c:pt idx="420">
                  <c:v>3.9950000000000001E-4</c:v>
                </c:pt>
                <c:pt idx="421">
                  <c:v>4.016E-4</c:v>
                </c:pt>
                <c:pt idx="422">
                  <c:v>4.037E-4</c:v>
                </c:pt>
                <c:pt idx="423">
                  <c:v>4.057E-4</c:v>
                </c:pt>
                <c:pt idx="424">
                  <c:v>4.0779999999999999E-4</c:v>
                </c:pt>
                <c:pt idx="425">
                  <c:v>4.0979999999999999E-4</c:v>
                </c:pt>
                <c:pt idx="426">
                  <c:v>4.1189999999999998E-4</c:v>
                </c:pt>
                <c:pt idx="427">
                  <c:v>4.1399999999999998E-4</c:v>
                </c:pt>
                <c:pt idx="428">
                  <c:v>4.1599999999999997E-4</c:v>
                </c:pt>
                <c:pt idx="429">
                  <c:v>4.1810000000000003E-4</c:v>
                </c:pt>
                <c:pt idx="430">
                  <c:v>4.2020000000000002E-4</c:v>
                </c:pt>
                <c:pt idx="431">
                  <c:v>4.2220000000000002E-4</c:v>
                </c:pt>
                <c:pt idx="432">
                  <c:v>4.2430000000000001E-4</c:v>
                </c:pt>
                <c:pt idx="433">
                  <c:v>4.2640000000000001E-4</c:v>
                </c:pt>
                <c:pt idx="434">
                  <c:v>4.284E-4</c:v>
                </c:pt>
                <c:pt idx="435">
                  <c:v>4.305E-4</c:v>
                </c:pt>
                <c:pt idx="436">
                  <c:v>4.326E-4</c:v>
                </c:pt>
                <c:pt idx="437">
                  <c:v>4.3459999999999999E-4</c:v>
                </c:pt>
                <c:pt idx="438">
                  <c:v>4.3669999999999999E-4</c:v>
                </c:pt>
                <c:pt idx="439">
                  <c:v>4.3879999999999999E-4</c:v>
                </c:pt>
                <c:pt idx="440">
                  <c:v>4.4079999999999998E-4</c:v>
                </c:pt>
                <c:pt idx="441">
                  <c:v>4.4289999999999998E-4</c:v>
                </c:pt>
                <c:pt idx="442">
                  <c:v>4.4499999999999997E-4</c:v>
                </c:pt>
                <c:pt idx="443">
                  <c:v>4.4700000000000002E-4</c:v>
                </c:pt>
                <c:pt idx="444">
                  <c:v>4.4910000000000002E-4</c:v>
                </c:pt>
                <c:pt idx="445">
                  <c:v>4.5120000000000002E-4</c:v>
                </c:pt>
                <c:pt idx="446">
                  <c:v>4.5320000000000001E-4</c:v>
                </c:pt>
                <c:pt idx="447">
                  <c:v>4.5530000000000001E-4</c:v>
                </c:pt>
                <c:pt idx="448">
                  <c:v>4.574E-4</c:v>
                </c:pt>
                <c:pt idx="449">
                  <c:v>4.594E-4</c:v>
                </c:pt>
                <c:pt idx="450">
                  <c:v>4.615E-4</c:v>
                </c:pt>
                <c:pt idx="451">
                  <c:v>4.6359999999999999E-4</c:v>
                </c:pt>
                <c:pt idx="452">
                  <c:v>4.6559999999999999E-4</c:v>
                </c:pt>
                <c:pt idx="453">
                  <c:v>4.6769999999999998E-4</c:v>
                </c:pt>
                <c:pt idx="454">
                  <c:v>4.6979999999999998E-4</c:v>
                </c:pt>
                <c:pt idx="455">
                  <c:v>4.7189999999999998E-4</c:v>
                </c:pt>
                <c:pt idx="456">
                  <c:v>4.7390000000000003E-4</c:v>
                </c:pt>
                <c:pt idx="457">
                  <c:v>4.7600000000000002E-4</c:v>
                </c:pt>
                <c:pt idx="458">
                  <c:v>4.7810000000000002E-4</c:v>
                </c:pt>
                <c:pt idx="459">
                  <c:v>4.8010000000000001E-4</c:v>
                </c:pt>
                <c:pt idx="460">
                  <c:v>4.8220000000000001E-4</c:v>
                </c:pt>
                <c:pt idx="461">
                  <c:v>4.8430000000000001E-4</c:v>
                </c:pt>
                <c:pt idx="462">
                  <c:v>4.8640000000000001E-4</c:v>
                </c:pt>
                <c:pt idx="463">
                  <c:v>4.8840000000000005E-4</c:v>
                </c:pt>
                <c:pt idx="464">
                  <c:v>4.9050000000000005E-4</c:v>
                </c:pt>
                <c:pt idx="465">
                  <c:v>4.9260000000000005E-4</c:v>
                </c:pt>
                <c:pt idx="466">
                  <c:v>4.9459999999999999E-4</c:v>
                </c:pt>
                <c:pt idx="467">
                  <c:v>4.9669999999999998E-4</c:v>
                </c:pt>
                <c:pt idx="468">
                  <c:v>4.9879999999999998E-4</c:v>
                </c:pt>
                <c:pt idx="469">
                  <c:v>5.0089999999999998E-4</c:v>
                </c:pt>
                <c:pt idx="470">
                  <c:v>5.0290000000000003E-4</c:v>
                </c:pt>
                <c:pt idx="471">
                  <c:v>5.0500000000000002E-4</c:v>
                </c:pt>
                <c:pt idx="472">
                  <c:v>5.0710000000000002E-4</c:v>
                </c:pt>
                <c:pt idx="473">
                  <c:v>5.0909999999999996E-4</c:v>
                </c:pt>
                <c:pt idx="474">
                  <c:v>5.1119999999999996E-4</c:v>
                </c:pt>
                <c:pt idx="475">
                  <c:v>5.1329999999999995E-4</c:v>
                </c:pt>
                <c:pt idx="476">
                  <c:v>5.1539999999999995E-4</c:v>
                </c:pt>
                <c:pt idx="477">
                  <c:v>5.174E-4</c:v>
                </c:pt>
                <c:pt idx="478">
                  <c:v>5.195E-4</c:v>
                </c:pt>
                <c:pt idx="479">
                  <c:v>5.2159999999999999E-4</c:v>
                </c:pt>
                <c:pt idx="480">
                  <c:v>5.2369999999999999E-4</c:v>
                </c:pt>
                <c:pt idx="481">
                  <c:v>5.2570000000000004E-4</c:v>
                </c:pt>
                <c:pt idx="482">
                  <c:v>5.2780000000000004E-4</c:v>
                </c:pt>
                <c:pt idx="483">
                  <c:v>5.2990000000000003E-4</c:v>
                </c:pt>
                <c:pt idx="484">
                  <c:v>5.3200000000000003E-4</c:v>
                </c:pt>
                <c:pt idx="485">
                  <c:v>5.3399999999999997E-4</c:v>
                </c:pt>
                <c:pt idx="486">
                  <c:v>5.3609999999999997E-4</c:v>
                </c:pt>
                <c:pt idx="487">
                  <c:v>5.3819999999999996E-4</c:v>
                </c:pt>
                <c:pt idx="488">
                  <c:v>5.4029999999999996E-4</c:v>
                </c:pt>
                <c:pt idx="489">
                  <c:v>5.4230000000000001E-4</c:v>
                </c:pt>
                <c:pt idx="490">
                  <c:v>5.4440000000000001E-4</c:v>
                </c:pt>
                <c:pt idx="491">
                  <c:v>5.465E-4</c:v>
                </c:pt>
                <c:pt idx="492">
                  <c:v>5.486E-4</c:v>
                </c:pt>
                <c:pt idx="493">
                  <c:v>5.5060000000000005E-4</c:v>
                </c:pt>
                <c:pt idx="494">
                  <c:v>5.5270000000000004E-4</c:v>
                </c:pt>
                <c:pt idx="495">
                  <c:v>5.5480000000000004E-4</c:v>
                </c:pt>
                <c:pt idx="496">
                  <c:v>5.5690000000000004E-4</c:v>
                </c:pt>
                <c:pt idx="497">
                  <c:v>5.5889999999999998E-4</c:v>
                </c:pt>
                <c:pt idx="498">
                  <c:v>5.6099999999999998E-4</c:v>
                </c:pt>
                <c:pt idx="499">
                  <c:v>5.6309999999999997E-4</c:v>
                </c:pt>
                <c:pt idx="500">
                  <c:v>5.6519999999999997E-4</c:v>
                </c:pt>
                <c:pt idx="501">
                  <c:v>5.6720000000000002E-4</c:v>
                </c:pt>
                <c:pt idx="502">
                  <c:v>5.6930000000000001E-4</c:v>
                </c:pt>
                <c:pt idx="503">
                  <c:v>5.7140000000000001E-4</c:v>
                </c:pt>
                <c:pt idx="504">
                  <c:v>5.7350000000000001E-4</c:v>
                </c:pt>
                <c:pt idx="505">
                  <c:v>5.756E-4</c:v>
                </c:pt>
                <c:pt idx="506">
                  <c:v>5.7760000000000005E-4</c:v>
                </c:pt>
                <c:pt idx="507">
                  <c:v>5.7970000000000005E-4</c:v>
                </c:pt>
                <c:pt idx="508">
                  <c:v>5.8180000000000005E-4</c:v>
                </c:pt>
                <c:pt idx="509">
                  <c:v>5.8390000000000004E-4</c:v>
                </c:pt>
                <c:pt idx="510">
                  <c:v>5.8589999999999998E-4</c:v>
                </c:pt>
                <c:pt idx="511">
                  <c:v>5.8799999999999998E-4</c:v>
                </c:pt>
                <c:pt idx="512">
                  <c:v>5.9009999999999998E-4</c:v>
                </c:pt>
                <c:pt idx="513">
                  <c:v>5.9219999999999997E-4</c:v>
                </c:pt>
                <c:pt idx="514">
                  <c:v>5.9429999999999997E-4</c:v>
                </c:pt>
                <c:pt idx="515">
                  <c:v>5.9630000000000002E-4</c:v>
                </c:pt>
                <c:pt idx="516">
                  <c:v>5.9840000000000002E-4</c:v>
                </c:pt>
                <c:pt idx="517">
                  <c:v>6.0050000000000001E-4</c:v>
                </c:pt>
                <c:pt idx="518">
                  <c:v>6.0260000000000001E-4</c:v>
                </c:pt>
                <c:pt idx="519">
                  <c:v>6.0459999999999995E-4</c:v>
                </c:pt>
                <c:pt idx="520">
                  <c:v>6.0669999999999995E-4</c:v>
                </c:pt>
                <c:pt idx="521">
                  <c:v>6.0880000000000005E-4</c:v>
                </c:pt>
                <c:pt idx="522">
                  <c:v>6.1090000000000005E-4</c:v>
                </c:pt>
                <c:pt idx="523">
                  <c:v>6.1300000000000005E-4</c:v>
                </c:pt>
                <c:pt idx="524">
                  <c:v>6.1499999999999999E-4</c:v>
                </c:pt>
                <c:pt idx="525">
                  <c:v>6.1709999999999998E-4</c:v>
                </c:pt>
                <c:pt idx="526">
                  <c:v>6.1919999999999998E-4</c:v>
                </c:pt>
                <c:pt idx="527">
                  <c:v>6.2129999999999998E-4</c:v>
                </c:pt>
                <c:pt idx="528">
                  <c:v>6.2339999999999997E-4</c:v>
                </c:pt>
                <c:pt idx="529">
                  <c:v>6.2540000000000002E-4</c:v>
                </c:pt>
                <c:pt idx="530">
                  <c:v>6.2750000000000002E-4</c:v>
                </c:pt>
                <c:pt idx="531">
                  <c:v>6.2960000000000002E-4</c:v>
                </c:pt>
                <c:pt idx="532">
                  <c:v>6.3170000000000001E-4</c:v>
                </c:pt>
                <c:pt idx="533">
                  <c:v>6.3380000000000001E-4</c:v>
                </c:pt>
                <c:pt idx="534">
                  <c:v>6.3579999999999995E-4</c:v>
                </c:pt>
                <c:pt idx="535">
                  <c:v>6.3789999999999995E-4</c:v>
                </c:pt>
                <c:pt idx="536">
                  <c:v>6.4000000000000005E-4</c:v>
                </c:pt>
                <c:pt idx="537">
                  <c:v>6.4210000000000005E-4</c:v>
                </c:pt>
                <c:pt idx="538">
                  <c:v>6.4420000000000005E-4</c:v>
                </c:pt>
                <c:pt idx="539">
                  <c:v>6.4619999999999999E-4</c:v>
                </c:pt>
                <c:pt idx="540">
                  <c:v>6.4829999999999998E-4</c:v>
                </c:pt>
                <c:pt idx="541">
                  <c:v>6.5039999999999998E-4</c:v>
                </c:pt>
                <c:pt idx="542">
                  <c:v>6.5249999999999998E-4</c:v>
                </c:pt>
                <c:pt idx="543">
                  <c:v>6.5459999999999997E-4</c:v>
                </c:pt>
                <c:pt idx="544">
                  <c:v>6.5660000000000002E-4</c:v>
                </c:pt>
                <c:pt idx="545">
                  <c:v>6.5870000000000002E-4</c:v>
                </c:pt>
                <c:pt idx="546">
                  <c:v>6.6080000000000002E-4</c:v>
                </c:pt>
                <c:pt idx="547">
                  <c:v>6.6290000000000001E-4</c:v>
                </c:pt>
                <c:pt idx="548">
                  <c:v>6.6500000000000001E-4</c:v>
                </c:pt>
                <c:pt idx="549">
                  <c:v>6.6699999999999995E-4</c:v>
                </c:pt>
                <c:pt idx="550">
                  <c:v>6.6909999999999995E-4</c:v>
                </c:pt>
                <c:pt idx="551">
                  <c:v>6.7120000000000005E-4</c:v>
                </c:pt>
                <c:pt idx="552">
                  <c:v>6.7330000000000005E-4</c:v>
                </c:pt>
                <c:pt idx="553">
                  <c:v>6.7540000000000005E-4</c:v>
                </c:pt>
                <c:pt idx="554">
                  <c:v>6.7739999999999999E-4</c:v>
                </c:pt>
                <c:pt idx="555">
                  <c:v>6.7949999999999998E-4</c:v>
                </c:pt>
                <c:pt idx="556">
                  <c:v>6.8159999999999998E-4</c:v>
                </c:pt>
                <c:pt idx="557">
                  <c:v>6.8369999999999998E-4</c:v>
                </c:pt>
                <c:pt idx="558">
                  <c:v>6.8579999999999997E-4</c:v>
                </c:pt>
                <c:pt idx="559">
                  <c:v>6.8789999999999997E-4</c:v>
                </c:pt>
                <c:pt idx="560">
                  <c:v>6.8990000000000002E-4</c:v>
                </c:pt>
                <c:pt idx="561">
                  <c:v>6.9200000000000002E-4</c:v>
                </c:pt>
                <c:pt idx="562">
                  <c:v>6.9410000000000001E-4</c:v>
                </c:pt>
                <c:pt idx="563">
                  <c:v>6.9620000000000001E-4</c:v>
                </c:pt>
                <c:pt idx="564">
                  <c:v>6.9830000000000001E-4</c:v>
                </c:pt>
                <c:pt idx="565">
                  <c:v>7.0029999999999995E-4</c:v>
                </c:pt>
                <c:pt idx="566">
                  <c:v>7.0240000000000005E-4</c:v>
                </c:pt>
                <c:pt idx="567">
                  <c:v>7.0450000000000005E-4</c:v>
                </c:pt>
                <c:pt idx="568">
                  <c:v>7.0660000000000004E-4</c:v>
                </c:pt>
                <c:pt idx="569">
                  <c:v>7.0870000000000004E-4</c:v>
                </c:pt>
                <c:pt idx="570">
                  <c:v>7.1080000000000004E-4</c:v>
                </c:pt>
                <c:pt idx="571">
                  <c:v>7.1279999999999998E-4</c:v>
                </c:pt>
                <c:pt idx="572">
                  <c:v>7.1489999999999998E-4</c:v>
                </c:pt>
                <c:pt idx="573">
                  <c:v>7.1699999999999997E-4</c:v>
                </c:pt>
                <c:pt idx="574">
                  <c:v>7.1909999999999997E-4</c:v>
                </c:pt>
                <c:pt idx="575">
                  <c:v>7.2119999999999997E-4</c:v>
                </c:pt>
                <c:pt idx="576">
                  <c:v>7.2320000000000001E-4</c:v>
                </c:pt>
                <c:pt idx="577">
                  <c:v>7.2530000000000001E-4</c:v>
                </c:pt>
                <c:pt idx="578">
                  <c:v>7.2740000000000001E-4</c:v>
                </c:pt>
                <c:pt idx="579">
                  <c:v>7.2950000000000001E-4</c:v>
                </c:pt>
                <c:pt idx="580">
                  <c:v>7.316E-4</c:v>
                </c:pt>
                <c:pt idx="581">
                  <c:v>7.337E-4</c:v>
                </c:pt>
                <c:pt idx="582">
                  <c:v>7.3570000000000005E-4</c:v>
                </c:pt>
                <c:pt idx="583">
                  <c:v>7.3780000000000004E-4</c:v>
                </c:pt>
                <c:pt idx="584">
                  <c:v>7.3990000000000004E-4</c:v>
                </c:pt>
                <c:pt idx="585">
                  <c:v>7.4200000000000004E-4</c:v>
                </c:pt>
                <c:pt idx="586">
                  <c:v>7.4410000000000003E-4</c:v>
                </c:pt>
                <c:pt idx="587">
                  <c:v>7.4620000000000003E-4</c:v>
                </c:pt>
                <c:pt idx="588">
                  <c:v>7.4819999999999997E-4</c:v>
                </c:pt>
                <c:pt idx="589">
                  <c:v>7.5029999999999997E-4</c:v>
                </c:pt>
                <c:pt idx="590">
                  <c:v>7.5239999999999997E-4</c:v>
                </c:pt>
                <c:pt idx="591">
                  <c:v>7.5449999999999996E-4</c:v>
                </c:pt>
                <c:pt idx="592">
                  <c:v>7.5659999999999996E-4</c:v>
                </c:pt>
                <c:pt idx="593">
                  <c:v>7.5869999999999996E-4</c:v>
                </c:pt>
                <c:pt idx="594">
                  <c:v>7.607E-4</c:v>
                </c:pt>
                <c:pt idx="595">
                  <c:v>7.628E-4</c:v>
                </c:pt>
                <c:pt idx="596">
                  <c:v>7.649E-4</c:v>
                </c:pt>
                <c:pt idx="597">
                  <c:v>7.67E-4</c:v>
                </c:pt>
                <c:pt idx="598">
                  <c:v>7.6909999999999999E-4</c:v>
                </c:pt>
                <c:pt idx="599">
                  <c:v>7.7119999999999999E-4</c:v>
                </c:pt>
                <c:pt idx="600">
                  <c:v>7.7320000000000004E-4</c:v>
                </c:pt>
                <c:pt idx="601">
                  <c:v>7.7530000000000003E-4</c:v>
                </c:pt>
                <c:pt idx="602">
                  <c:v>7.7740000000000003E-4</c:v>
                </c:pt>
                <c:pt idx="603">
                  <c:v>7.7950000000000003E-4</c:v>
                </c:pt>
                <c:pt idx="604">
                  <c:v>7.8160000000000002E-4</c:v>
                </c:pt>
                <c:pt idx="605">
                  <c:v>7.8370000000000002E-4</c:v>
                </c:pt>
                <c:pt idx="606">
                  <c:v>7.8569999999999996E-4</c:v>
                </c:pt>
                <c:pt idx="607">
                  <c:v>7.8779999999999996E-4</c:v>
                </c:pt>
                <c:pt idx="608">
                  <c:v>7.8989999999999996E-4</c:v>
                </c:pt>
                <c:pt idx="609">
                  <c:v>7.9199999999999995E-4</c:v>
                </c:pt>
                <c:pt idx="610">
                  <c:v>7.9409999999999995E-4</c:v>
                </c:pt>
                <c:pt idx="611">
                  <c:v>7.9619999999999995E-4</c:v>
                </c:pt>
                <c:pt idx="612">
                  <c:v>7.9819999999999999E-4</c:v>
                </c:pt>
                <c:pt idx="613">
                  <c:v>8.0029999999999999E-4</c:v>
                </c:pt>
                <c:pt idx="614">
                  <c:v>8.0239999999999999E-4</c:v>
                </c:pt>
                <c:pt idx="615">
                  <c:v>8.0449999999999999E-4</c:v>
                </c:pt>
                <c:pt idx="616">
                  <c:v>8.0659999999999998E-4</c:v>
                </c:pt>
                <c:pt idx="617">
                  <c:v>8.0869999999999998E-4</c:v>
                </c:pt>
                <c:pt idx="618">
                  <c:v>8.1070000000000003E-4</c:v>
                </c:pt>
                <c:pt idx="619">
                  <c:v>8.1280000000000002E-4</c:v>
                </c:pt>
                <c:pt idx="620">
                  <c:v>8.1490000000000002E-4</c:v>
                </c:pt>
                <c:pt idx="621">
                  <c:v>8.1700000000000002E-4</c:v>
                </c:pt>
                <c:pt idx="622">
                  <c:v>8.1910000000000001E-4</c:v>
                </c:pt>
                <c:pt idx="623">
                  <c:v>8.2120000000000001E-4</c:v>
                </c:pt>
                <c:pt idx="624">
                  <c:v>8.2330000000000001E-4</c:v>
                </c:pt>
                <c:pt idx="625">
                  <c:v>8.2529999999999995E-4</c:v>
                </c:pt>
                <c:pt idx="626">
                  <c:v>8.2740000000000005E-4</c:v>
                </c:pt>
                <c:pt idx="627">
                  <c:v>8.2950000000000005E-4</c:v>
                </c:pt>
                <c:pt idx="628">
                  <c:v>8.3160000000000005E-4</c:v>
                </c:pt>
                <c:pt idx="629">
                  <c:v>8.3370000000000004E-4</c:v>
                </c:pt>
                <c:pt idx="630">
                  <c:v>8.3580000000000004E-4</c:v>
                </c:pt>
                <c:pt idx="631">
                  <c:v>8.3779999999999998E-4</c:v>
                </c:pt>
                <c:pt idx="632">
                  <c:v>8.3989999999999998E-4</c:v>
                </c:pt>
                <c:pt idx="633">
                  <c:v>8.4199999999999998E-4</c:v>
                </c:pt>
                <c:pt idx="634">
                  <c:v>8.4409999999999997E-4</c:v>
                </c:pt>
                <c:pt idx="635">
                  <c:v>8.4619999999999997E-4</c:v>
                </c:pt>
                <c:pt idx="636">
                  <c:v>8.4829999999999997E-4</c:v>
                </c:pt>
                <c:pt idx="637">
                  <c:v>8.5039999999999996E-4</c:v>
                </c:pt>
                <c:pt idx="638">
                  <c:v>8.5240000000000001E-4</c:v>
                </c:pt>
                <c:pt idx="639">
                  <c:v>8.5450000000000001E-4</c:v>
                </c:pt>
                <c:pt idx="640">
                  <c:v>8.566E-4</c:v>
                </c:pt>
                <c:pt idx="641">
                  <c:v>8.587E-4</c:v>
                </c:pt>
                <c:pt idx="642">
                  <c:v>8.608E-4</c:v>
                </c:pt>
                <c:pt idx="643">
                  <c:v>8.629E-4</c:v>
                </c:pt>
                <c:pt idx="644">
                  <c:v>8.6499999999999999E-4</c:v>
                </c:pt>
                <c:pt idx="645">
                  <c:v>8.6700000000000004E-4</c:v>
                </c:pt>
                <c:pt idx="646">
                  <c:v>8.6910000000000004E-4</c:v>
                </c:pt>
                <c:pt idx="647">
                  <c:v>8.7120000000000003E-4</c:v>
                </c:pt>
                <c:pt idx="648">
                  <c:v>8.7330000000000003E-4</c:v>
                </c:pt>
                <c:pt idx="649">
                  <c:v>8.7540000000000003E-4</c:v>
                </c:pt>
                <c:pt idx="650">
                  <c:v>8.7750000000000002E-4</c:v>
                </c:pt>
                <c:pt idx="651">
                  <c:v>8.7960000000000002E-4</c:v>
                </c:pt>
                <c:pt idx="652">
                  <c:v>8.8159999999999996E-4</c:v>
                </c:pt>
                <c:pt idx="653">
                  <c:v>8.8369999999999996E-4</c:v>
                </c:pt>
                <c:pt idx="654">
                  <c:v>8.8579999999999996E-4</c:v>
                </c:pt>
                <c:pt idx="655">
                  <c:v>8.8789999999999995E-4</c:v>
                </c:pt>
                <c:pt idx="656">
                  <c:v>8.8999999999999995E-4</c:v>
                </c:pt>
                <c:pt idx="657">
                  <c:v>8.9209999999999995E-4</c:v>
                </c:pt>
                <c:pt idx="658">
                  <c:v>8.9420000000000005E-4</c:v>
                </c:pt>
                <c:pt idx="659">
                  <c:v>8.9619999999999999E-4</c:v>
                </c:pt>
                <c:pt idx="660">
                  <c:v>8.9829999999999999E-4</c:v>
                </c:pt>
                <c:pt idx="661">
                  <c:v>9.0039999999999999E-4</c:v>
                </c:pt>
                <c:pt idx="662">
                  <c:v>9.0249999999999998E-4</c:v>
                </c:pt>
                <c:pt idx="663">
                  <c:v>9.0459999999999998E-4</c:v>
                </c:pt>
                <c:pt idx="664">
                  <c:v>9.0669999999999998E-4</c:v>
                </c:pt>
                <c:pt idx="665">
                  <c:v>9.0879999999999997E-4</c:v>
                </c:pt>
                <c:pt idx="666">
                  <c:v>9.1080000000000002E-4</c:v>
                </c:pt>
                <c:pt idx="667">
                  <c:v>9.1290000000000002E-4</c:v>
                </c:pt>
                <c:pt idx="668">
                  <c:v>9.1500000000000001E-4</c:v>
                </c:pt>
                <c:pt idx="669">
                  <c:v>9.1710000000000001E-4</c:v>
                </c:pt>
                <c:pt idx="670">
                  <c:v>9.1920000000000001E-4</c:v>
                </c:pt>
                <c:pt idx="671">
                  <c:v>9.2130000000000001E-4</c:v>
                </c:pt>
                <c:pt idx="672">
                  <c:v>9.234E-4</c:v>
                </c:pt>
                <c:pt idx="673">
                  <c:v>9.2540000000000005E-4</c:v>
                </c:pt>
                <c:pt idx="674">
                  <c:v>9.2750000000000005E-4</c:v>
                </c:pt>
                <c:pt idx="675">
                  <c:v>9.2960000000000004E-4</c:v>
                </c:pt>
                <c:pt idx="676">
                  <c:v>9.3170000000000004E-4</c:v>
                </c:pt>
                <c:pt idx="677">
                  <c:v>9.3380000000000004E-4</c:v>
                </c:pt>
                <c:pt idx="678">
                  <c:v>9.3590000000000003E-4</c:v>
                </c:pt>
                <c:pt idx="679">
                  <c:v>9.3800000000000003E-4</c:v>
                </c:pt>
                <c:pt idx="680">
                  <c:v>9.3999999999999997E-4</c:v>
                </c:pt>
                <c:pt idx="681">
                  <c:v>9.4209999999999997E-4</c:v>
                </c:pt>
                <c:pt idx="682">
                  <c:v>9.4419999999999997E-4</c:v>
                </c:pt>
                <c:pt idx="683">
                  <c:v>9.4629999999999996E-4</c:v>
                </c:pt>
                <c:pt idx="684">
                  <c:v>9.4839999999999996E-4</c:v>
                </c:pt>
                <c:pt idx="685">
                  <c:v>9.5049999999999996E-4</c:v>
                </c:pt>
                <c:pt idx="686">
                  <c:v>9.5259999999999995E-4</c:v>
                </c:pt>
                <c:pt idx="687">
                  <c:v>9.546E-4</c:v>
                </c:pt>
                <c:pt idx="688">
                  <c:v>9.567E-4</c:v>
                </c:pt>
                <c:pt idx="689">
                  <c:v>9.588E-4</c:v>
                </c:pt>
                <c:pt idx="690">
                  <c:v>9.6089999999999999E-4</c:v>
                </c:pt>
                <c:pt idx="691">
                  <c:v>9.6299999999999999E-4</c:v>
                </c:pt>
                <c:pt idx="692">
                  <c:v>9.6509999999999999E-4</c:v>
                </c:pt>
                <c:pt idx="693">
                  <c:v>9.6719999999999998E-4</c:v>
                </c:pt>
                <c:pt idx="694">
                  <c:v>9.6929999999999998E-4</c:v>
                </c:pt>
                <c:pt idx="695">
                  <c:v>9.7130000000000003E-4</c:v>
                </c:pt>
                <c:pt idx="696">
                  <c:v>9.7340000000000002E-4</c:v>
                </c:pt>
                <c:pt idx="697">
                  <c:v>9.7550000000000002E-4</c:v>
                </c:pt>
                <c:pt idx="698">
                  <c:v>9.7759999999999991E-4</c:v>
                </c:pt>
                <c:pt idx="699">
                  <c:v>9.7970000000000002E-4</c:v>
                </c:pt>
                <c:pt idx="700">
                  <c:v>9.817999999999999E-4</c:v>
                </c:pt>
                <c:pt idx="701">
                  <c:v>9.8390000000000001E-4</c:v>
                </c:pt>
                <c:pt idx="702">
                  <c:v>9.8590000000000006E-4</c:v>
                </c:pt>
                <c:pt idx="703">
                  <c:v>9.8799999999999995E-4</c:v>
                </c:pt>
                <c:pt idx="704">
                  <c:v>9.9010000000000005E-4</c:v>
                </c:pt>
                <c:pt idx="705">
                  <c:v>9.9219999999999994E-4</c:v>
                </c:pt>
                <c:pt idx="706">
                  <c:v>9.9430000000000004E-4</c:v>
                </c:pt>
                <c:pt idx="707">
                  <c:v>9.9639999999999993E-4</c:v>
                </c:pt>
                <c:pt idx="708">
                  <c:v>9.9850000000000004E-4</c:v>
                </c:pt>
                <c:pt idx="709">
                  <c:v>1.0009999999999999E-3</c:v>
                </c:pt>
                <c:pt idx="710">
                  <c:v>1.003E-3</c:v>
                </c:pt>
                <c:pt idx="711">
                  <c:v>1.005E-3</c:v>
                </c:pt>
                <c:pt idx="712">
                  <c:v>1.0070000000000001E-3</c:v>
                </c:pt>
                <c:pt idx="713">
                  <c:v>1.0089999999999999E-3</c:v>
                </c:pt>
                <c:pt idx="714">
                  <c:v>1.011E-3</c:v>
                </c:pt>
                <c:pt idx="715">
                  <c:v>1.013E-3</c:v>
                </c:pt>
                <c:pt idx="716">
                  <c:v>1.0150000000000001E-3</c:v>
                </c:pt>
                <c:pt idx="717">
                  <c:v>1.0169999999999999E-3</c:v>
                </c:pt>
                <c:pt idx="718">
                  <c:v>1.0189999999999999E-3</c:v>
                </c:pt>
                <c:pt idx="719">
                  <c:v>1.021E-3</c:v>
                </c:pt>
                <c:pt idx="720">
                  <c:v>1.024E-3</c:v>
                </c:pt>
                <c:pt idx="721">
                  <c:v>1.026E-3</c:v>
                </c:pt>
                <c:pt idx="722">
                  <c:v>1.0280000000000001E-3</c:v>
                </c:pt>
                <c:pt idx="723">
                  <c:v>1.0300000000000001E-3</c:v>
                </c:pt>
                <c:pt idx="724">
                  <c:v>1.0319999999999999E-3</c:v>
                </c:pt>
                <c:pt idx="725">
                  <c:v>1.034E-3</c:v>
                </c:pt>
                <c:pt idx="726">
                  <c:v>1.036E-3</c:v>
                </c:pt>
                <c:pt idx="727">
                  <c:v>1.0380000000000001E-3</c:v>
                </c:pt>
                <c:pt idx="728">
                  <c:v>1.0399999999999999E-3</c:v>
                </c:pt>
                <c:pt idx="729">
                  <c:v>1.042E-3</c:v>
                </c:pt>
                <c:pt idx="730">
                  <c:v>1.044E-3</c:v>
                </c:pt>
                <c:pt idx="731">
                  <c:v>1.0460000000000001E-3</c:v>
                </c:pt>
                <c:pt idx="732">
                  <c:v>1.049E-3</c:v>
                </c:pt>
                <c:pt idx="733">
                  <c:v>1.0510000000000001E-3</c:v>
                </c:pt>
                <c:pt idx="734">
                  <c:v>1.0529999999999999E-3</c:v>
                </c:pt>
                <c:pt idx="735">
                  <c:v>1.0549999999999999E-3</c:v>
                </c:pt>
                <c:pt idx="736">
                  <c:v>1.057E-3</c:v>
                </c:pt>
                <c:pt idx="737">
                  <c:v>1.059E-3</c:v>
                </c:pt>
                <c:pt idx="738">
                  <c:v>1.0610000000000001E-3</c:v>
                </c:pt>
                <c:pt idx="739">
                  <c:v>1.0629999999999999E-3</c:v>
                </c:pt>
                <c:pt idx="740">
                  <c:v>1.065E-3</c:v>
                </c:pt>
                <c:pt idx="741">
                  <c:v>1.067E-3</c:v>
                </c:pt>
                <c:pt idx="742">
                  <c:v>1.0690000000000001E-3</c:v>
                </c:pt>
                <c:pt idx="743">
                  <c:v>1.072E-3</c:v>
                </c:pt>
                <c:pt idx="744">
                  <c:v>1.0740000000000001E-3</c:v>
                </c:pt>
                <c:pt idx="745">
                  <c:v>1.0759999999999999E-3</c:v>
                </c:pt>
                <c:pt idx="746">
                  <c:v>1.078E-3</c:v>
                </c:pt>
                <c:pt idx="747">
                  <c:v>1.08E-3</c:v>
                </c:pt>
                <c:pt idx="748">
                  <c:v>1.0820000000000001E-3</c:v>
                </c:pt>
                <c:pt idx="749">
                  <c:v>1.0839999999999999E-3</c:v>
                </c:pt>
                <c:pt idx="750">
                  <c:v>1.0859999999999999E-3</c:v>
                </c:pt>
                <c:pt idx="751">
                  <c:v>1.088E-3</c:v>
                </c:pt>
                <c:pt idx="752">
                  <c:v>1.09E-3</c:v>
                </c:pt>
                <c:pt idx="753">
                  <c:v>1.0920000000000001E-3</c:v>
                </c:pt>
                <c:pt idx="754">
                  <c:v>1.0939999999999999E-3</c:v>
                </c:pt>
                <c:pt idx="755">
                  <c:v>1.0970000000000001E-3</c:v>
                </c:pt>
                <c:pt idx="756">
                  <c:v>1.0989999999999999E-3</c:v>
                </c:pt>
                <c:pt idx="757">
                  <c:v>1.101E-3</c:v>
                </c:pt>
                <c:pt idx="758">
                  <c:v>1.103E-3</c:v>
                </c:pt>
                <c:pt idx="759">
                  <c:v>1.1050000000000001E-3</c:v>
                </c:pt>
                <c:pt idx="760">
                  <c:v>1.1069999999999999E-3</c:v>
                </c:pt>
                <c:pt idx="761">
                  <c:v>1.109E-3</c:v>
                </c:pt>
                <c:pt idx="762">
                  <c:v>1.111E-3</c:v>
                </c:pt>
                <c:pt idx="763">
                  <c:v>1.1130000000000001E-3</c:v>
                </c:pt>
                <c:pt idx="764">
                  <c:v>1.1150000000000001E-3</c:v>
                </c:pt>
                <c:pt idx="765">
                  <c:v>1.1169999999999999E-3</c:v>
                </c:pt>
                <c:pt idx="766">
                  <c:v>1.1199999999999999E-3</c:v>
                </c:pt>
                <c:pt idx="767">
                  <c:v>1.122E-3</c:v>
                </c:pt>
                <c:pt idx="768">
                  <c:v>1.124E-3</c:v>
                </c:pt>
                <c:pt idx="769">
                  <c:v>1.126E-3</c:v>
                </c:pt>
                <c:pt idx="770">
                  <c:v>1.1280000000000001E-3</c:v>
                </c:pt>
                <c:pt idx="771">
                  <c:v>1.1299999999999999E-3</c:v>
                </c:pt>
                <c:pt idx="772">
                  <c:v>1.132E-3</c:v>
                </c:pt>
                <c:pt idx="773">
                  <c:v>1.134E-3</c:v>
                </c:pt>
                <c:pt idx="774">
                  <c:v>1.1360000000000001E-3</c:v>
                </c:pt>
                <c:pt idx="775">
                  <c:v>1.1379999999999999E-3</c:v>
                </c:pt>
                <c:pt idx="776">
                  <c:v>1.14E-3</c:v>
                </c:pt>
                <c:pt idx="777">
                  <c:v>1.1429999999999999E-3</c:v>
                </c:pt>
                <c:pt idx="778">
                  <c:v>1.145E-3</c:v>
                </c:pt>
                <c:pt idx="779">
                  <c:v>1.147E-3</c:v>
                </c:pt>
                <c:pt idx="780">
                  <c:v>1.1490000000000001E-3</c:v>
                </c:pt>
                <c:pt idx="781">
                  <c:v>1.1509999999999999E-3</c:v>
                </c:pt>
                <c:pt idx="782">
                  <c:v>1.1529999999999999E-3</c:v>
                </c:pt>
                <c:pt idx="783">
                  <c:v>1.155E-3</c:v>
                </c:pt>
                <c:pt idx="784">
                  <c:v>1.157E-3</c:v>
                </c:pt>
                <c:pt idx="785">
                  <c:v>1.1590000000000001E-3</c:v>
                </c:pt>
                <c:pt idx="786">
                  <c:v>1.1609999999999999E-3</c:v>
                </c:pt>
                <c:pt idx="787">
                  <c:v>1.163E-3</c:v>
                </c:pt>
                <c:pt idx="788">
                  <c:v>1.165E-3</c:v>
                </c:pt>
                <c:pt idx="789">
                  <c:v>1.168E-3</c:v>
                </c:pt>
                <c:pt idx="790">
                  <c:v>1.17E-3</c:v>
                </c:pt>
                <c:pt idx="791">
                  <c:v>1.1720000000000001E-3</c:v>
                </c:pt>
                <c:pt idx="792">
                  <c:v>1.1739999999999999E-3</c:v>
                </c:pt>
                <c:pt idx="793">
                  <c:v>1.176E-3</c:v>
                </c:pt>
                <c:pt idx="794">
                  <c:v>1.178E-3</c:v>
                </c:pt>
                <c:pt idx="795">
                  <c:v>1.1800000000000001E-3</c:v>
                </c:pt>
                <c:pt idx="796">
                  <c:v>1.1820000000000001E-3</c:v>
                </c:pt>
                <c:pt idx="797">
                  <c:v>1.1839999999999999E-3</c:v>
                </c:pt>
                <c:pt idx="798">
                  <c:v>1.186E-3</c:v>
                </c:pt>
                <c:pt idx="799">
                  <c:v>1.188E-3</c:v>
                </c:pt>
                <c:pt idx="800">
                  <c:v>1.191E-3</c:v>
                </c:pt>
                <c:pt idx="801">
                  <c:v>1.193E-3</c:v>
                </c:pt>
                <c:pt idx="802">
                  <c:v>1.1950000000000001E-3</c:v>
                </c:pt>
                <c:pt idx="803">
                  <c:v>1.1969999999999999E-3</c:v>
                </c:pt>
                <c:pt idx="804">
                  <c:v>1.199E-3</c:v>
                </c:pt>
                <c:pt idx="805">
                  <c:v>1.201E-3</c:v>
                </c:pt>
                <c:pt idx="806">
                  <c:v>1.2030000000000001E-3</c:v>
                </c:pt>
                <c:pt idx="807">
                  <c:v>1.2049999999999999E-3</c:v>
                </c:pt>
                <c:pt idx="808">
                  <c:v>1.207E-3</c:v>
                </c:pt>
                <c:pt idx="809">
                  <c:v>1.209E-3</c:v>
                </c:pt>
                <c:pt idx="810">
                  <c:v>1.2110000000000001E-3</c:v>
                </c:pt>
                <c:pt idx="811">
                  <c:v>1.214E-3</c:v>
                </c:pt>
                <c:pt idx="812">
                  <c:v>1.2160000000000001E-3</c:v>
                </c:pt>
                <c:pt idx="813">
                  <c:v>1.2179999999999999E-3</c:v>
                </c:pt>
                <c:pt idx="814">
                  <c:v>1.2199999999999999E-3</c:v>
                </c:pt>
                <c:pt idx="815">
                  <c:v>1.222E-3</c:v>
                </c:pt>
                <c:pt idx="816">
                  <c:v>1.224E-3</c:v>
                </c:pt>
                <c:pt idx="817">
                  <c:v>1.2260000000000001E-3</c:v>
                </c:pt>
                <c:pt idx="818">
                  <c:v>1.2279999999999999E-3</c:v>
                </c:pt>
                <c:pt idx="819">
                  <c:v>1.23E-3</c:v>
                </c:pt>
                <c:pt idx="820">
                  <c:v>1.232E-3</c:v>
                </c:pt>
                <c:pt idx="821">
                  <c:v>1.2340000000000001E-3</c:v>
                </c:pt>
                <c:pt idx="822">
                  <c:v>1.2359999999999999E-3</c:v>
                </c:pt>
                <c:pt idx="823">
                  <c:v>1.2390000000000001E-3</c:v>
                </c:pt>
                <c:pt idx="824">
                  <c:v>1.2409999999999999E-3</c:v>
                </c:pt>
                <c:pt idx="825">
                  <c:v>1.243E-3</c:v>
                </c:pt>
                <c:pt idx="826">
                  <c:v>1.245E-3</c:v>
                </c:pt>
                <c:pt idx="827">
                  <c:v>1.2470000000000001E-3</c:v>
                </c:pt>
                <c:pt idx="828">
                  <c:v>1.2489999999999999E-3</c:v>
                </c:pt>
                <c:pt idx="829">
                  <c:v>1.2509999999999999E-3</c:v>
                </c:pt>
                <c:pt idx="830">
                  <c:v>1.253E-3</c:v>
                </c:pt>
                <c:pt idx="831">
                  <c:v>1.255E-3</c:v>
                </c:pt>
                <c:pt idx="832">
                  <c:v>1.2570000000000001E-3</c:v>
                </c:pt>
                <c:pt idx="833">
                  <c:v>1.2589999999999999E-3</c:v>
                </c:pt>
                <c:pt idx="834">
                  <c:v>1.2620000000000001E-3</c:v>
                </c:pt>
                <c:pt idx="835">
                  <c:v>1.2639999999999999E-3</c:v>
                </c:pt>
                <c:pt idx="836">
                  <c:v>1.266E-3</c:v>
                </c:pt>
                <c:pt idx="837">
                  <c:v>1.268E-3</c:v>
                </c:pt>
                <c:pt idx="838">
                  <c:v>1.2700000000000001E-3</c:v>
                </c:pt>
                <c:pt idx="839">
                  <c:v>1.2719999999999999E-3</c:v>
                </c:pt>
                <c:pt idx="840">
                  <c:v>1.274E-3</c:v>
                </c:pt>
                <c:pt idx="841">
                  <c:v>1.276E-3</c:v>
                </c:pt>
                <c:pt idx="842">
                  <c:v>1.2780000000000001E-3</c:v>
                </c:pt>
                <c:pt idx="843">
                  <c:v>1.2800000000000001E-3</c:v>
                </c:pt>
                <c:pt idx="844">
                  <c:v>1.2819999999999999E-3</c:v>
                </c:pt>
                <c:pt idx="845">
                  <c:v>1.2849999999999999E-3</c:v>
                </c:pt>
                <c:pt idx="846">
                  <c:v>1.2869999999999999E-3</c:v>
                </c:pt>
                <c:pt idx="847">
                  <c:v>1.289E-3</c:v>
                </c:pt>
                <c:pt idx="848">
                  <c:v>1.291E-3</c:v>
                </c:pt>
                <c:pt idx="849">
                  <c:v>1.2930000000000001E-3</c:v>
                </c:pt>
                <c:pt idx="850">
                  <c:v>1.2949999999999999E-3</c:v>
                </c:pt>
                <c:pt idx="851">
                  <c:v>1.297E-3</c:v>
                </c:pt>
                <c:pt idx="852">
                  <c:v>1.299E-3</c:v>
                </c:pt>
                <c:pt idx="853">
                  <c:v>1.3010000000000001E-3</c:v>
                </c:pt>
                <c:pt idx="854">
                  <c:v>1.3029999999999999E-3</c:v>
                </c:pt>
                <c:pt idx="855">
                  <c:v>1.305E-3</c:v>
                </c:pt>
                <c:pt idx="856">
                  <c:v>1.3079999999999999E-3</c:v>
                </c:pt>
                <c:pt idx="857">
                  <c:v>1.31E-3</c:v>
                </c:pt>
                <c:pt idx="858">
                  <c:v>1.312E-3</c:v>
                </c:pt>
                <c:pt idx="859">
                  <c:v>1.3140000000000001E-3</c:v>
                </c:pt>
                <c:pt idx="860">
                  <c:v>1.3159999999999999E-3</c:v>
                </c:pt>
                <c:pt idx="861">
                  <c:v>1.3179999999999999E-3</c:v>
                </c:pt>
                <c:pt idx="862">
                  <c:v>1.32E-3</c:v>
                </c:pt>
                <c:pt idx="863">
                  <c:v>1.322E-3</c:v>
                </c:pt>
                <c:pt idx="864">
                  <c:v>1.3240000000000001E-3</c:v>
                </c:pt>
                <c:pt idx="865">
                  <c:v>1.3259999999999999E-3</c:v>
                </c:pt>
                <c:pt idx="866">
                  <c:v>1.328E-3</c:v>
                </c:pt>
                <c:pt idx="867">
                  <c:v>1.33E-3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97-4EA7-A3EE-E367E242B419}"/>
            </c:ext>
          </c:extLst>
        </c:ser>
        <c:ser>
          <c:idx val="2"/>
          <c:order val="1"/>
          <c:tx>
            <c:v>Uniform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'Uniform beam @200kV'!$K$3:$K$870</c:f>
              <c:numCache>
                <c:formatCode>0.00E+00</c:formatCode>
                <c:ptCount val="868"/>
                <c:pt idx="0">
                  <c:v>3.2249999999999998E-7</c:v>
                </c:pt>
                <c:pt idx="1">
                  <c:v>3.6629999999999999E-7</c:v>
                </c:pt>
                <c:pt idx="2">
                  <c:v>4.1059999999999998E-7</c:v>
                </c:pt>
                <c:pt idx="3">
                  <c:v>4.5569999999999998E-7</c:v>
                </c:pt>
                <c:pt idx="4">
                  <c:v>5.0200000000000002E-7</c:v>
                </c:pt>
                <c:pt idx="5">
                  <c:v>5.5000000000000003E-7</c:v>
                </c:pt>
                <c:pt idx="6">
                  <c:v>6.0019999999999999E-7</c:v>
                </c:pt>
                <c:pt idx="7">
                  <c:v>6.5290000000000003E-7</c:v>
                </c:pt>
                <c:pt idx="8">
                  <c:v>7.0869999999999999E-7</c:v>
                </c:pt>
                <c:pt idx="9">
                  <c:v>7.6799999999999999E-7</c:v>
                </c:pt>
                <c:pt idx="10">
                  <c:v>8.315E-7</c:v>
                </c:pt>
                <c:pt idx="11">
                  <c:v>8.9960000000000004E-7</c:v>
                </c:pt>
                <c:pt idx="12">
                  <c:v>9.7310000000000005E-7</c:v>
                </c:pt>
                <c:pt idx="13">
                  <c:v>1.052E-6</c:v>
                </c:pt>
                <c:pt idx="14">
                  <c:v>1.139E-6</c:v>
                </c:pt>
                <c:pt idx="15">
                  <c:v>1.232E-6</c:v>
                </c:pt>
                <c:pt idx="16">
                  <c:v>1.3340000000000001E-6</c:v>
                </c:pt>
                <c:pt idx="17">
                  <c:v>1.4449999999999999E-6</c:v>
                </c:pt>
                <c:pt idx="18">
                  <c:v>1.6199999999999999E-6</c:v>
                </c:pt>
                <c:pt idx="19">
                  <c:v>1.8500000000000001E-6</c:v>
                </c:pt>
                <c:pt idx="20">
                  <c:v>2.0829999999999998E-6</c:v>
                </c:pt>
                <c:pt idx="21">
                  <c:v>2.3350000000000001E-6</c:v>
                </c:pt>
                <c:pt idx="22">
                  <c:v>2.61E-6</c:v>
                </c:pt>
                <c:pt idx="23">
                  <c:v>2.88E-6</c:v>
                </c:pt>
                <c:pt idx="24">
                  <c:v>3.1690000000000001E-6</c:v>
                </c:pt>
                <c:pt idx="25">
                  <c:v>3.5149999999999998E-6</c:v>
                </c:pt>
                <c:pt idx="26">
                  <c:v>3.907E-6</c:v>
                </c:pt>
                <c:pt idx="27">
                  <c:v>4.318E-6</c:v>
                </c:pt>
                <c:pt idx="28">
                  <c:v>4.7820000000000001E-6</c:v>
                </c:pt>
                <c:pt idx="29">
                  <c:v>5.2859999999999999E-6</c:v>
                </c:pt>
                <c:pt idx="30">
                  <c:v>5.8300000000000001E-6</c:v>
                </c:pt>
                <c:pt idx="31">
                  <c:v>6.4489999999999996E-6</c:v>
                </c:pt>
                <c:pt idx="32">
                  <c:v>7.1269999999999997E-6</c:v>
                </c:pt>
                <c:pt idx="33">
                  <c:v>7.8590000000000005E-6</c:v>
                </c:pt>
                <c:pt idx="34">
                  <c:v>8.7029999999999995E-6</c:v>
                </c:pt>
                <c:pt idx="35">
                  <c:v>9.5640000000000002E-6</c:v>
                </c:pt>
                <c:pt idx="36">
                  <c:v>1.0509999999999999E-5</c:v>
                </c:pt>
                <c:pt idx="37">
                  <c:v>1.1600000000000001E-5</c:v>
                </c:pt>
                <c:pt idx="38">
                  <c:v>1.274E-5</c:v>
                </c:pt>
                <c:pt idx="39">
                  <c:v>1.401E-5</c:v>
                </c:pt>
                <c:pt idx="40">
                  <c:v>1.541E-5</c:v>
                </c:pt>
                <c:pt idx="41">
                  <c:v>1.6949999999999999E-5</c:v>
                </c:pt>
                <c:pt idx="42">
                  <c:v>1.8649999999999999E-5</c:v>
                </c:pt>
                <c:pt idx="43">
                  <c:v>2.0509999999999998E-5</c:v>
                </c:pt>
                <c:pt idx="44">
                  <c:v>2.2569999999999999E-5</c:v>
                </c:pt>
                <c:pt idx="45">
                  <c:v>2.4810000000000001E-5</c:v>
                </c:pt>
                <c:pt idx="46">
                  <c:v>2.73E-5</c:v>
                </c:pt>
                <c:pt idx="47">
                  <c:v>3.0000000000000001E-5</c:v>
                </c:pt>
                <c:pt idx="48">
                  <c:v>3.2979999999999999E-5</c:v>
                </c:pt>
                <c:pt idx="49">
                  <c:v>3.6300000000000001E-5</c:v>
                </c:pt>
                <c:pt idx="50">
                  <c:v>3.9900000000000001E-5</c:v>
                </c:pt>
                <c:pt idx="51">
                  <c:v>4.3869999999999998E-5</c:v>
                </c:pt>
                <c:pt idx="52">
                  <c:v>4.8229999999999997E-5</c:v>
                </c:pt>
                <c:pt idx="53">
                  <c:v>5.3090000000000002E-5</c:v>
                </c:pt>
                <c:pt idx="54">
                  <c:v>5.838E-5</c:v>
                </c:pt>
                <c:pt idx="55">
                  <c:v>6.4270000000000006E-5</c:v>
                </c:pt>
                <c:pt idx="56">
                  <c:v>7.0669999999999999E-5</c:v>
                </c:pt>
                <c:pt idx="57">
                  <c:v>7.7810000000000002E-5</c:v>
                </c:pt>
                <c:pt idx="58">
                  <c:v>8.5560000000000001E-5</c:v>
                </c:pt>
                <c:pt idx="59">
                  <c:v>9.4079999999999994E-5</c:v>
                </c:pt>
                <c:pt idx="60">
                  <c:v>1.0349999999999999E-4</c:v>
                </c:pt>
                <c:pt idx="61">
                  <c:v>1.138E-4</c:v>
                </c:pt>
                <c:pt idx="62">
                  <c:v>1.2510000000000001E-4</c:v>
                </c:pt>
                <c:pt idx="63">
                  <c:v>1.3760000000000001E-4</c:v>
                </c:pt>
                <c:pt idx="64">
                  <c:v>1.5129999999999999E-4</c:v>
                </c:pt>
                <c:pt idx="65">
                  <c:v>1.6640000000000001E-4</c:v>
                </c:pt>
                <c:pt idx="66">
                  <c:v>1.8320000000000001E-4</c:v>
                </c:pt>
                <c:pt idx="67">
                  <c:v>2.0149999999999999E-4</c:v>
                </c:pt>
                <c:pt idx="68">
                  <c:v>2.2159999999999999E-4</c:v>
                </c:pt>
                <c:pt idx="69">
                  <c:v>2.4369999999999999E-4</c:v>
                </c:pt>
                <c:pt idx="70">
                  <c:v>2.6800000000000001E-4</c:v>
                </c:pt>
                <c:pt idx="71">
                  <c:v>2.9470000000000001E-4</c:v>
                </c:pt>
                <c:pt idx="72">
                  <c:v>3.2410000000000002E-4</c:v>
                </c:pt>
                <c:pt idx="73">
                  <c:v>3.5639999999999999E-4</c:v>
                </c:pt>
                <c:pt idx="74">
                  <c:v>3.9189999999999998E-4</c:v>
                </c:pt>
                <c:pt idx="75">
                  <c:v>4.3100000000000001E-4</c:v>
                </c:pt>
                <c:pt idx="76">
                  <c:v>4.7390000000000003E-4</c:v>
                </c:pt>
                <c:pt idx="77">
                  <c:v>5.2099999999999998E-4</c:v>
                </c:pt>
                <c:pt idx="78">
                  <c:v>5.7240000000000004E-4</c:v>
                </c:pt>
                <c:pt idx="79">
                  <c:v>6.2859999999999999E-4</c:v>
                </c:pt>
                <c:pt idx="80">
                  <c:v>6.8970000000000001E-4</c:v>
                </c:pt>
                <c:pt idx="81">
                  <c:v>7.561E-4</c:v>
                </c:pt>
                <c:pt idx="82">
                  <c:v>8.2790000000000001E-4</c:v>
                </c:pt>
                <c:pt idx="83">
                  <c:v>9.0530000000000005E-4</c:v>
                </c:pt>
                <c:pt idx="84">
                  <c:v>9.8879999999999997E-4</c:v>
                </c:pt>
                <c:pt idx="85">
                  <c:v>1.078E-3</c:v>
                </c:pt>
                <c:pt idx="86">
                  <c:v>1.1739999999999999E-3</c:v>
                </c:pt>
                <c:pt idx="87">
                  <c:v>1.2769999999999999E-3</c:v>
                </c:pt>
                <c:pt idx="88">
                  <c:v>1.3860000000000001E-3</c:v>
                </c:pt>
                <c:pt idx="89">
                  <c:v>1.5020000000000001E-3</c:v>
                </c:pt>
                <c:pt idx="90">
                  <c:v>1.6249999999999999E-3</c:v>
                </c:pt>
                <c:pt idx="91">
                  <c:v>1.756E-3</c:v>
                </c:pt>
                <c:pt idx="92">
                  <c:v>1.8940000000000001E-3</c:v>
                </c:pt>
                <c:pt idx="93">
                  <c:v>2.0400000000000001E-3</c:v>
                </c:pt>
                <c:pt idx="94">
                  <c:v>2.1930000000000001E-3</c:v>
                </c:pt>
                <c:pt idx="95">
                  <c:v>2.3549999999999999E-3</c:v>
                </c:pt>
                <c:pt idx="96">
                  <c:v>2.5249999999999999E-3</c:v>
                </c:pt>
                <c:pt idx="97">
                  <c:v>2.7030000000000001E-3</c:v>
                </c:pt>
                <c:pt idx="98">
                  <c:v>2.8890000000000001E-3</c:v>
                </c:pt>
                <c:pt idx="99">
                  <c:v>3.0850000000000001E-3</c:v>
                </c:pt>
                <c:pt idx="100">
                  <c:v>3.2889999999999998E-3</c:v>
                </c:pt>
                <c:pt idx="101">
                  <c:v>3.5010000000000002E-3</c:v>
                </c:pt>
                <c:pt idx="102">
                  <c:v>3.7230000000000002E-3</c:v>
                </c:pt>
                <c:pt idx="103">
                  <c:v>3.954E-3</c:v>
                </c:pt>
                <c:pt idx="104">
                  <c:v>4.1949999999999999E-3</c:v>
                </c:pt>
                <c:pt idx="105">
                  <c:v>4.4450000000000002E-3</c:v>
                </c:pt>
                <c:pt idx="106">
                  <c:v>4.7039999999999998E-3</c:v>
                </c:pt>
                <c:pt idx="107">
                  <c:v>4.973E-3</c:v>
                </c:pt>
                <c:pt idx="108">
                  <c:v>5.2529999999999999E-3</c:v>
                </c:pt>
                <c:pt idx="109">
                  <c:v>5.5420000000000001E-3</c:v>
                </c:pt>
                <c:pt idx="110">
                  <c:v>5.8409999999999998E-3</c:v>
                </c:pt>
                <c:pt idx="111">
                  <c:v>6.1510000000000002E-3</c:v>
                </c:pt>
                <c:pt idx="112">
                  <c:v>6.4710000000000002E-3</c:v>
                </c:pt>
                <c:pt idx="113">
                  <c:v>6.8009999999999998E-3</c:v>
                </c:pt>
                <c:pt idx="114">
                  <c:v>7.1419999999999999E-3</c:v>
                </c:pt>
                <c:pt idx="115">
                  <c:v>7.4939999999999998E-3</c:v>
                </c:pt>
                <c:pt idx="116">
                  <c:v>7.8569999999999994E-3</c:v>
                </c:pt>
                <c:pt idx="117">
                  <c:v>8.2310000000000005E-3</c:v>
                </c:pt>
                <c:pt idx="118">
                  <c:v>8.6149999999999994E-3</c:v>
                </c:pt>
                <c:pt idx="119">
                  <c:v>9.0119999999999992E-3</c:v>
                </c:pt>
                <c:pt idx="120">
                  <c:v>9.4190000000000003E-3</c:v>
                </c:pt>
                <c:pt idx="121">
                  <c:v>9.8379999999999995E-3</c:v>
                </c:pt>
                <c:pt idx="122">
                  <c:v>1.027E-2</c:v>
                </c:pt>
                <c:pt idx="123">
                  <c:v>1.0710000000000001E-2</c:v>
                </c:pt>
                <c:pt idx="124">
                  <c:v>1.116E-2</c:v>
                </c:pt>
                <c:pt idx="125">
                  <c:v>1.163E-2</c:v>
                </c:pt>
                <c:pt idx="126">
                  <c:v>1.21E-2</c:v>
                </c:pt>
                <c:pt idx="127">
                  <c:v>1.259E-2</c:v>
                </c:pt>
                <c:pt idx="128">
                  <c:v>1.3089999999999999E-2</c:v>
                </c:pt>
                <c:pt idx="129">
                  <c:v>1.3599999999999999E-2</c:v>
                </c:pt>
                <c:pt idx="130">
                  <c:v>1.413E-2</c:v>
                </c:pt>
                <c:pt idx="131">
                  <c:v>1.4659999999999999E-2</c:v>
                </c:pt>
                <c:pt idx="132">
                  <c:v>1.521E-2</c:v>
                </c:pt>
                <c:pt idx="133">
                  <c:v>1.5769999999999999E-2</c:v>
                </c:pt>
                <c:pt idx="134">
                  <c:v>1.634E-2</c:v>
                </c:pt>
                <c:pt idx="135">
                  <c:v>1.6920000000000001E-2</c:v>
                </c:pt>
                <c:pt idx="136">
                  <c:v>1.7520000000000001E-2</c:v>
                </c:pt>
                <c:pt idx="137">
                  <c:v>1.8120000000000001E-2</c:v>
                </c:pt>
                <c:pt idx="138">
                  <c:v>1.874E-2</c:v>
                </c:pt>
                <c:pt idx="139">
                  <c:v>1.9369999999999998E-2</c:v>
                </c:pt>
                <c:pt idx="140">
                  <c:v>2.001E-2</c:v>
                </c:pt>
                <c:pt idx="141">
                  <c:v>2.0660000000000001E-2</c:v>
                </c:pt>
                <c:pt idx="142">
                  <c:v>2.1329999999999998E-2</c:v>
                </c:pt>
                <c:pt idx="143">
                  <c:v>2.1999999999999999E-2</c:v>
                </c:pt>
                <c:pt idx="144">
                  <c:v>2.2689999999999998E-2</c:v>
                </c:pt>
                <c:pt idx="145">
                  <c:v>2.3380000000000001E-2</c:v>
                </c:pt>
                <c:pt idx="146">
                  <c:v>2.409E-2</c:v>
                </c:pt>
                <c:pt idx="147">
                  <c:v>2.4809999999999999E-2</c:v>
                </c:pt>
                <c:pt idx="148">
                  <c:v>2.554E-2</c:v>
                </c:pt>
                <c:pt idx="149">
                  <c:v>2.6280000000000001E-2</c:v>
                </c:pt>
                <c:pt idx="150">
                  <c:v>2.7019999999999999E-2</c:v>
                </c:pt>
                <c:pt idx="151">
                  <c:v>2.7779999999999999E-2</c:v>
                </c:pt>
                <c:pt idx="152">
                  <c:v>2.8549999999999999E-2</c:v>
                </c:pt>
                <c:pt idx="153">
                  <c:v>2.9329999999999998E-2</c:v>
                </c:pt>
                <c:pt idx="154">
                  <c:v>3.0120000000000001E-2</c:v>
                </c:pt>
                <c:pt idx="155">
                  <c:v>3.092E-2</c:v>
                </c:pt>
                <c:pt idx="156">
                  <c:v>3.1730000000000001E-2</c:v>
                </c:pt>
                <c:pt idx="157">
                  <c:v>3.2550000000000003E-2</c:v>
                </c:pt>
                <c:pt idx="158">
                  <c:v>3.3369999999999997E-2</c:v>
                </c:pt>
                <c:pt idx="159">
                  <c:v>3.4209999999999997E-2</c:v>
                </c:pt>
                <c:pt idx="160">
                  <c:v>3.5049999999999998E-2</c:v>
                </c:pt>
                <c:pt idx="161">
                  <c:v>3.5900000000000001E-2</c:v>
                </c:pt>
                <c:pt idx="162">
                  <c:v>3.6769999999999997E-2</c:v>
                </c:pt>
                <c:pt idx="163">
                  <c:v>3.7629999999999997E-2</c:v>
                </c:pt>
                <c:pt idx="164">
                  <c:v>3.8510000000000003E-2</c:v>
                </c:pt>
                <c:pt idx="165">
                  <c:v>3.9399999999999998E-2</c:v>
                </c:pt>
                <c:pt idx="166">
                  <c:v>4.0289999999999999E-2</c:v>
                </c:pt>
                <c:pt idx="167">
                  <c:v>4.1189999999999997E-2</c:v>
                </c:pt>
                <c:pt idx="168">
                  <c:v>4.2099999999999999E-2</c:v>
                </c:pt>
                <c:pt idx="169">
                  <c:v>4.3020000000000003E-2</c:v>
                </c:pt>
                <c:pt idx="170">
                  <c:v>4.394E-2</c:v>
                </c:pt>
                <c:pt idx="171">
                  <c:v>4.487E-2</c:v>
                </c:pt>
                <c:pt idx="172">
                  <c:v>4.5809999999999997E-2</c:v>
                </c:pt>
                <c:pt idx="173">
                  <c:v>4.675E-2</c:v>
                </c:pt>
                <c:pt idx="174">
                  <c:v>4.7699999999999999E-2</c:v>
                </c:pt>
                <c:pt idx="175">
                  <c:v>4.8660000000000002E-2</c:v>
                </c:pt>
                <c:pt idx="176">
                  <c:v>4.9630000000000001E-2</c:v>
                </c:pt>
                <c:pt idx="177">
                  <c:v>5.0599999999999999E-2</c:v>
                </c:pt>
                <c:pt idx="178">
                  <c:v>5.1569999999999998E-2</c:v>
                </c:pt>
                <c:pt idx="179">
                  <c:v>5.2560000000000003E-2</c:v>
                </c:pt>
                <c:pt idx="180">
                  <c:v>5.3539999999999997E-2</c:v>
                </c:pt>
                <c:pt idx="181">
                  <c:v>5.4539999999999998E-2</c:v>
                </c:pt>
                <c:pt idx="182">
                  <c:v>5.5539999999999999E-2</c:v>
                </c:pt>
                <c:pt idx="183">
                  <c:v>5.654E-2</c:v>
                </c:pt>
                <c:pt idx="184">
                  <c:v>5.756E-2</c:v>
                </c:pt>
                <c:pt idx="185">
                  <c:v>5.8569999999999997E-2</c:v>
                </c:pt>
                <c:pt idx="186">
                  <c:v>5.96E-2</c:v>
                </c:pt>
                <c:pt idx="187">
                  <c:v>6.062E-2</c:v>
                </c:pt>
                <c:pt idx="188">
                  <c:v>6.166E-2</c:v>
                </c:pt>
                <c:pt idx="189">
                  <c:v>6.2689999999999996E-2</c:v>
                </c:pt>
                <c:pt idx="190">
                  <c:v>6.3740000000000005E-2</c:v>
                </c:pt>
                <c:pt idx="191">
                  <c:v>6.4780000000000004E-2</c:v>
                </c:pt>
                <c:pt idx="192">
                  <c:v>6.583E-2</c:v>
                </c:pt>
                <c:pt idx="193">
                  <c:v>6.6890000000000005E-2</c:v>
                </c:pt>
                <c:pt idx="194">
                  <c:v>6.7949999999999997E-2</c:v>
                </c:pt>
                <c:pt idx="195">
                  <c:v>6.9019999999999998E-2</c:v>
                </c:pt>
                <c:pt idx="196">
                  <c:v>7.009E-2</c:v>
                </c:pt>
                <c:pt idx="197">
                  <c:v>7.1160000000000001E-2</c:v>
                </c:pt>
                <c:pt idx="198">
                  <c:v>7.2239999999999999E-2</c:v>
                </c:pt>
                <c:pt idx="199">
                  <c:v>7.3319999999999996E-2</c:v>
                </c:pt>
                <c:pt idx="200">
                  <c:v>7.4410000000000004E-2</c:v>
                </c:pt>
                <c:pt idx="201">
                  <c:v>7.5499999999999998E-2</c:v>
                </c:pt>
                <c:pt idx="202">
                  <c:v>7.6590000000000005E-2</c:v>
                </c:pt>
                <c:pt idx="203">
                  <c:v>7.7689999999999995E-2</c:v>
                </c:pt>
                <c:pt idx="204">
                  <c:v>7.8789999999999999E-2</c:v>
                </c:pt>
                <c:pt idx="205">
                  <c:v>7.9890000000000003E-2</c:v>
                </c:pt>
                <c:pt idx="206">
                  <c:v>8.0990000000000006E-2</c:v>
                </c:pt>
                <c:pt idx="207">
                  <c:v>8.2100000000000006E-2</c:v>
                </c:pt>
                <c:pt idx="208">
                  <c:v>8.3210000000000006E-2</c:v>
                </c:pt>
                <c:pt idx="209">
                  <c:v>8.4330000000000002E-2</c:v>
                </c:pt>
                <c:pt idx="210">
                  <c:v>8.5440000000000002E-2</c:v>
                </c:pt>
                <c:pt idx="211">
                  <c:v>8.6559999999999998E-2</c:v>
                </c:pt>
                <c:pt idx="212">
                  <c:v>8.7679999999999994E-2</c:v>
                </c:pt>
                <c:pt idx="213">
                  <c:v>8.8800000000000004E-2</c:v>
                </c:pt>
                <c:pt idx="214">
                  <c:v>8.9929999999999996E-2</c:v>
                </c:pt>
                <c:pt idx="215">
                  <c:v>9.1050000000000006E-2</c:v>
                </c:pt>
                <c:pt idx="216">
                  <c:v>9.2179999999999998E-2</c:v>
                </c:pt>
                <c:pt idx="217">
                  <c:v>9.3310000000000004E-2</c:v>
                </c:pt>
                <c:pt idx="218">
                  <c:v>9.4439999999999996E-2</c:v>
                </c:pt>
                <c:pt idx="219">
                  <c:v>9.5570000000000002E-2</c:v>
                </c:pt>
                <c:pt idx="220">
                  <c:v>9.6699999999999994E-2</c:v>
                </c:pt>
                <c:pt idx="221">
                  <c:v>9.7839999999999996E-2</c:v>
                </c:pt>
                <c:pt idx="222">
                  <c:v>9.8970000000000002E-2</c:v>
                </c:pt>
                <c:pt idx="223">
                  <c:v>0.10009999999999999</c:v>
                </c:pt>
                <c:pt idx="224">
                  <c:v>0.1012</c:v>
                </c:pt>
                <c:pt idx="225">
                  <c:v>0.1024</c:v>
                </c:pt>
                <c:pt idx="226">
                  <c:v>0.10349999999999999</c:v>
                </c:pt>
                <c:pt idx="227">
                  <c:v>0.1047</c:v>
                </c:pt>
                <c:pt idx="228">
                  <c:v>0.10580000000000001</c:v>
                </c:pt>
                <c:pt idx="229">
                  <c:v>0.1069</c:v>
                </c:pt>
                <c:pt idx="230">
                  <c:v>0.1081</c:v>
                </c:pt>
                <c:pt idx="231">
                  <c:v>0.10920000000000001</c:v>
                </c:pt>
                <c:pt idx="232">
                  <c:v>0.1104</c:v>
                </c:pt>
                <c:pt idx="233">
                  <c:v>0.1115</c:v>
                </c:pt>
                <c:pt idx="234">
                  <c:v>0.11260000000000001</c:v>
                </c:pt>
                <c:pt idx="235">
                  <c:v>0.1138</c:v>
                </c:pt>
                <c:pt idx="236">
                  <c:v>0.1149</c:v>
                </c:pt>
                <c:pt idx="237">
                  <c:v>0.11609999999999999</c:v>
                </c:pt>
                <c:pt idx="238">
                  <c:v>0.1172</c:v>
                </c:pt>
                <c:pt idx="239">
                  <c:v>0.11840000000000001</c:v>
                </c:pt>
                <c:pt idx="240">
                  <c:v>0.1195</c:v>
                </c:pt>
                <c:pt idx="241">
                  <c:v>0.1207</c:v>
                </c:pt>
                <c:pt idx="242">
                  <c:v>0.12180000000000001</c:v>
                </c:pt>
                <c:pt idx="243">
                  <c:v>0.1229</c:v>
                </c:pt>
                <c:pt idx="244">
                  <c:v>0.1241</c:v>
                </c:pt>
                <c:pt idx="245">
                  <c:v>0.12520000000000001</c:v>
                </c:pt>
                <c:pt idx="246">
                  <c:v>0.12640000000000001</c:v>
                </c:pt>
                <c:pt idx="247">
                  <c:v>0.1275</c:v>
                </c:pt>
                <c:pt idx="248">
                  <c:v>0.12870000000000001</c:v>
                </c:pt>
                <c:pt idx="249">
                  <c:v>0.1298</c:v>
                </c:pt>
                <c:pt idx="250">
                  <c:v>0.13100000000000001</c:v>
                </c:pt>
                <c:pt idx="251">
                  <c:v>0.1321</c:v>
                </c:pt>
                <c:pt idx="252">
                  <c:v>0.13320000000000001</c:v>
                </c:pt>
                <c:pt idx="253">
                  <c:v>0.13439999999999999</c:v>
                </c:pt>
                <c:pt idx="254">
                  <c:v>0.13550000000000001</c:v>
                </c:pt>
                <c:pt idx="255">
                  <c:v>0.13669999999999999</c:v>
                </c:pt>
                <c:pt idx="256">
                  <c:v>0.13780000000000001</c:v>
                </c:pt>
                <c:pt idx="257">
                  <c:v>0.13900000000000001</c:v>
                </c:pt>
                <c:pt idx="258">
                  <c:v>0.1401</c:v>
                </c:pt>
                <c:pt idx="259">
                  <c:v>0.14130000000000001</c:v>
                </c:pt>
                <c:pt idx="260">
                  <c:v>0.1424</c:v>
                </c:pt>
                <c:pt idx="261">
                  <c:v>0.14360000000000001</c:v>
                </c:pt>
                <c:pt idx="262">
                  <c:v>0.1447</c:v>
                </c:pt>
                <c:pt idx="263">
                  <c:v>0.1459</c:v>
                </c:pt>
                <c:pt idx="264">
                  <c:v>0.14699999999999999</c:v>
                </c:pt>
                <c:pt idx="265">
                  <c:v>0.14810000000000001</c:v>
                </c:pt>
                <c:pt idx="266">
                  <c:v>0.14929999999999999</c:v>
                </c:pt>
                <c:pt idx="267">
                  <c:v>0.15040000000000001</c:v>
                </c:pt>
                <c:pt idx="268">
                  <c:v>0.15160000000000001</c:v>
                </c:pt>
                <c:pt idx="269">
                  <c:v>0.1527</c:v>
                </c:pt>
                <c:pt idx="270">
                  <c:v>0.15390000000000001</c:v>
                </c:pt>
                <c:pt idx="271">
                  <c:v>0.155</c:v>
                </c:pt>
                <c:pt idx="272">
                  <c:v>0.15620000000000001</c:v>
                </c:pt>
                <c:pt idx="273">
                  <c:v>0.1573</c:v>
                </c:pt>
                <c:pt idx="274">
                  <c:v>0.1585</c:v>
                </c:pt>
                <c:pt idx="275">
                  <c:v>0.15959999999999999</c:v>
                </c:pt>
                <c:pt idx="276">
                  <c:v>0.1608</c:v>
                </c:pt>
                <c:pt idx="277">
                  <c:v>0.16189999999999999</c:v>
                </c:pt>
                <c:pt idx="278">
                  <c:v>0.16300000000000001</c:v>
                </c:pt>
                <c:pt idx="279">
                  <c:v>0.16420000000000001</c:v>
                </c:pt>
                <c:pt idx="280">
                  <c:v>0.1653</c:v>
                </c:pt>
                <c:pt idx="281">
                  <c:v>0.16650000000000001</c:v>
                </c:pt>
                <c:pt idx="282">
                  <c:v>0.1676</c:v>
                </c:pt>
                <c:pt idx="283">
                  <c:v>0.16880000000000001</c:v>
                </c:pt>
                <c:pt idx="284">
                  <c:v>0.1699</c:v>
                </c:pt>
                <c:pt idx="285">
                  <c:v>0.1711</c:v>
                </c:pt>
                <c:pt idx="286">
                  <c:v>0.17219999999999999</c:v>
                </c:pt>
                <c:pt idx="287">
                  <c:v>0.1734</c:v>
                </c:pt>
                <c:pt idx="288">
                  <c:v>0.17449999999999999</c:v>
                </c:pt>
                <c:pt idx="289">
                  <c:v>0.1757</c:v>
                </c:pt>
                <c:pt idx="290">
                  <c:v>0.17680000000000001</c:v>
                </c:pt>
                <c:pt idx="291">
                  <c:v>0.1779</c:v>
                </c:pt>
                <c:pt idx="292">
                  <c:v>0.17910000000000001</c:v>
                </c:pt>
                <c:pt idx="293">
                  <c:v>0.1802</c:v>
                </c:pt>
                <c:pt idx="294">
                  <c:v>0.18140000000000001</c:v>
                </c:pt>
                <c:pt idx="295">
                  <c:v>0.1825</c:v>
                </c:pt>
                <c:pt idx="296">
                  <c:v>0.1837</c:v>
                </c:pt>
                <c:pt idx="297">
                  <c:v>0.18479999999999999</c:v>
                </c:pt>
                <c:pt idx="298">
                  <c:v>0.186</c:v>
                </c:pt>
                <c:pt idx="299">
                  <c:v>0.18709999999999999</c:v>
                </c:pt>
                <c:pt idx="300">
                  <c:v>0.1883</c:v>
                </c:pt>
                <c:pt idx="301">
                  <c:v>0.18940000000000001</c:v>
                </c:pt>
                <c:pt idx="302">
                  <c:v>0.19059999999999999</c:v>
                </c:pt>
                <c:pt idx="303">
                  <c:v>0.19170000000000001</c:v>
                </c:pt>
                <c:pt idx="304">
                  <c:v>0.1928</c:v>
                </c:pt>
                <c:pt idx="305">
                  <c:v>0.19400000000000001</c:v>
                </c:pt>
                <c:pt idx="306">
                  <c:v>0.1951</c:v>
                </c:pt>
                <c:pt idx="307">
                  <c:v>0.1963</c:v>
                </c:pt>
                <c:pt idx="308">
                  <c:v>0.19739999999999999</c:v>
                </c:pt>
                <c:pt idx="309">
                  <c:v>0.1986</c:v>
                </c:pt>
                <c:pt idx="310">
                  <c:v>0.19969999999999999</c:v>
                </c:pt>
                <c:pt idx="311">
                  <c:v>0.2009</c:v>
                </c:pt>
                <c:pt idx="312">
                  <c:v>0.20200000000000001</c:v>
                </c:pt>
                <c:pt idx="313">
                  <c:v>0.20319999999999999</c:v>
                </c:pt>
                <c:pt idx="314">
                  <c:v>0.20430000000000001</c:v>
                </c:pt>
                <c:pt idx="315">
                  <c:v>0.20549999999999999</c:v>
                </c:pt>
                <c:pt idx="316">
                  <c:v>0.20660000000000001</c:v>
                </c:pt>
                <c:pt idx="317">
                  <c:v>0.2077</c:v>
                </c:pt>
                <c:pt idx="318">
                  <c:v>0.2089</c:v>
                </c:pt>
                <c:pt idx="319">
                  <c:v>0.21</c:v>
                </c:pt>
                <c:pt idx="320">
                  <c:v>0.2112</c:v>
                </c:pt>
                <c:pt idx="321">
                  <c:v>0.21229999999999999</c:v>
                </c:pt>
                <c:pt idx="322">
                  <c:v>0.2135</c:v>
                </c:pt>
                <c:pt idx="323">
                  <c:v>0.21460000000000001</c:v>
                </c:pt>
                <c:pt idx="324">
                  <c:v>0.21579999999999999</c:v>
                </c:pt>
                <c:pt idx="325">
                  <c:v>0.21690000000000001</c:v>
                </c:pt>
                <c:pt idx="326">
                  <c:v>0.21809999999999999</c:v>
                </c:pt>
                <c:pt idx="327">
                  <c:v>0.21920000000000001</c:v>
                </c:pt>
                <c:pt idx="328">
                  <c:v>0.22040000000000001</c:v>
                </c:pt>
                <c:pt idx="329">
                  <c:v>0.2215</c:v>
                </c:pt>
                <c:pt idx="330">
                  <c:v>0.22259999999999999</c:v>
                </c:pt>
                <c:pt idx="331">
                  <c:v>0.2238</c:v>
                </c:pt>
                <c:pt idx="332">
                  <c:v>0.22489999999999999</c:v>
                </c:pt>
                <c:pt idx="333">
                  <c:v>0.2261</c:v>
                </c:pt>
                <c:pt idx="334">
                  <c:v>0.22720000000000001</c:v>
                </c:pt>
                <c:pt idx="335">
                  <c:v>0.22839999999999999</c:v>
                </c:pt>
                <c:pt idx="336">
                  <c:v>0.22950000000000001</c:v>
                </c:pt>
                <c:pt idx="337">
                  <c:v>0.23069999999999999</c:v>
                </c:pt>
                <c:pt idx="338">
                  <c:v>0.23180000000000001</c:v>
                </c:pt>
                <c:pt idx="339">
                  <c:v>0.23300000000000001</c:v>
                </c:pt>
                <c:pt idx="340">
                  <c:v>0.2341</c:v>
                </c:pt>
                <c:pt idx="341">
                  <c:v>0.23530000000000001</c:v>
                </c:pt>
                <c:pt idx="342">
                  <c:v>0.2364</c:v>
                </c:pt>
                <c:pt idx="343">
                  <c:v>0.23749999999999999</c:v>
                </c:pt>
                <c:pt idx="344">
                  <c:v>0.2387</c:v>
                </c:pt>
                <c:pt idx="345">
                  <c:v>0.23980000000000001</c:v>
                </c:pt>
                <c:pt idx="346">
                  <c:v>0.24099999999999999</c:v>
                </c:pt>
                <c:pt idx="347">
                  <c:v>0.24210000000000001</c:v>
                </c:pt>
                <c:pt idx="348">
                  <c:v>0.24329999999999999</c:v>
                </c:pt>
                <c:pt idx="349">
                  <c:v>0.24440000000000001</c:v>
                </c:pt>
                <c:pt idx="350">
                  <c:v>0.24560000000000001</c:v>
                </c:pt>
                <c:pt idx="351">
                  <c:v>0.2467</c:v>
                </c:pt>
                <c:pt idx="352">
                  <c:v>0.24790000000000001</c:v>
                </c:pt>
                <c:pt idx="353">
                  <c:v>0.249</c:v>
                </c:pt>
                <c:pt idx="354">
                  <c:v>0.25019999999999998</c:v>
                </c:pt>
                <c:pt idx="355">
                  <c:v>0.25130000000000002</c:v>
                </c:pt>
                <c:pt idx="356">
                  <c:v>0.2525</c:v>
                </c:pt>
                <c:pt idx="357">
                  <c:v>0.25359999999999999</c:v>
                </c:pt>
                <c:pt idx="358">
                  <c:v>0.25469999999999998</c:v>
                </c:pt>
                <c:pt idx="359">
                  <c:v>0.25590000000000002</c:v>
                </c:pt>
                <c:pt idx="360">
                  <c:v>0.25700000000000001</c:v>
                </c:pt>
                <c:pt idx="361">
                  <c:v>0.25819999999999999</c:v>
                </c:pt>
                <c:pt idx="362">
                  <c:v>0.25929999999999997</c:v>
                </c:pt>
                <c:pt idx="363">
                  <c:v>0.26050000000000001</c:v>
                </c:pt>
                <c:pt idx="364">
                  <c:v>0.2616</c:v>
                </c:pt>
                <c:pt idx="365">
                  <c:v>0.26279999999999998</c:v>
                </c:pt>
                <c:pt idx="366">
                  <c:v>0.26390000000000002</c:v>
                </c:pt>
                <c:pt idx="367">
                  <c:v>0.2651</c:v>
                </c:pt>
                <c:pt idx="368">
                  <c:v>0.26619999999999999</c:v>
                </c:pt>
                <c:pt idx="369">
                  <c:v>0.26740000000000003</c:v>
                </c:pt>
                <c:pt idx="370">
                  <c:v>0.26850000000000002</c:v>
                </c:pt>
                <c:pt idx="371">
                  <c:v>0.26960000000000001</c:v>
                </c:pt>
                <c:pt idx="372">
                  <c:v>0.27079999999999999</c:v>
                </c:pt>
                <c:pt idx="373">
                  <c:v>0.27189999999999998</c:v>
                </c:pt>
                <c:pt idx="374">
                  <c:v>0.27310000000000001</c:v>
                </c:pt>
                <c:pt idx="375">
                  <c:v>0.2742</c:v>
                </c:pt>
                <c:pt idx="376">
                  <c:v>0.27539999999999998</c:v>
                </c:pt>
                <c:pt idx="377">
                  <c:v>0.27650000000000002</c:v>
                </c:pt>
                <c:pt idx="378">
                  <c:v>0.2777</c:v>
                </c:pt>
                <c:pt idx="379">
                  <c:v>0.27879999999999999</c:v>
                </c:pt>
                <c:pt idx="380">
                  <c:v>0.28000000000000003</c:v>
                </c:pt>
                <c:pt idx="381">
                  <c:v>0.28110000000000002</c:v>
                </c:pt>
                <c:pt idx="382">
                  <c:v>0.2823</c:v>
                </c:pt>
                <c:pt idx="383">
                  <c:v>0.28339999999999999</c:v>
                </c:pt>
                <c:pt idx="384">
                  <c:v>0.28449999999999998</c:v>
                </c:pt>
                <c:pt idx="385">
                  <c:v>0.28570000000000001</c:v>
                </c:pt>
                <c:pt idx="386">
                  <c:v>0.2868</c:v>
                </c:pt>
                <c:pt idx="387">
                  <c:v>0.28799999999999998</c:v>
                </c:pt>
                <c:pt idx="388">
                  <c:v>0.28910000000000002</c:v>
                </c:pt>
                <c:pt idx="389">
                  <c:v>0.2903</c:v>
                </c:pt>
                <c:pt idx="390">
                  <c:v>0.29139999999999999</c:v>
                </c:pt>
                <c:pt idx="391">
                  <c:v>0.29260000000000003</c:v>
                </c:pt>
                <c:pt idx="392">
                  <c:v>0.29370000000000002</c:v>
                </c:pt>
                <c:pt idx="393">
                  <c:v>0.2949</c:v>
                </c:pt>
                <c:pt idx="394">
                  <c:v>0.29599999999999999</c:v>
                </c:pt>
                <c:pt idx="395">
                  <c:v>0.29720000000000002</c:v>
                </c:pt>
                <c:pt idx="396">
                  <c:v>0.29830000000000001</c:v>
                </c:pt>
                <c:pt idx="397">
                  <c:v>0.2994</c:v>
                </c:pt>
                <c:pt idx="398">
                  <c:v>0.30059999999999998</c:v>
                </c:pt>
                <c:pt idx="399">
                  <c:v>0.30170000000000002</c:v>
                </c:pt>
                <c:pt idx="400">
                  <c:v>0.3029</c:v>
                </c:pt>
                <c:pt idx="401">
                  <c:v>0.30399999999999999</c:v>
                </c:pt>
                <c:pt idx="402">
                  <c:v>0.30520000000000003</c:v>
                </c:pt>
                <c:pt idx="403">
                  <c:v>0.30630000000000002</c:v>
                </c:pt>
                <c:pt idx="404">
                  <c:v>0.3075</c:v>
                </c:pt>
                <c:pt idx="405">
                  <c:v>0.30859999999999999</c:v>
                </c:pt>
                <c:pt idx="406">
                  <c:v>0.30980000000000002</c:v>
                </c:pt>
                <c:pt idx="407">
                  <c:v>0.31090000000000001</c:v>
                </c:pt>
                <c:pt idx="408">
                  <c:v>0.31209999999999999</c:v>
                </c:pt>
                <c:pt idx="409">
                  <c:v>0.31319999999999998</c:v>
                </c:pt>
                <c:pt idx="410">
                  <c:v>0.31430000000000002</c:v>
                </c:pt>
                <c:pt idx="411">
                  <c:v>0.3155</c:v>
                </c:pt>
                <c:pt idx="412">
                  <c:v>0.31659999999999999</c:v>
                </c:pt>
                <c:pt idx="413">
                  <c:v>0.31780000000000003</c:v>
                </c:pt>
                <c:pt idx="414">
                  <c:v>0.31890000000000002</c:v>
                </c:pt>
                <c:pt idx="415">
                  <c:v>0.3201</c:v>
                </c:pt>
                <c:pt idx="416">
                  <c:v>0.32119999999999999</c:v>
                </c:pt>
                <c:pt idx="417">
                  <c:v>0.32240000000000002</c:v>
                </c:pt>
                <c:pt idx="418">
                  <c:v>0.32350000000000001</c:v>
                </c:pt>
                <c:pt idx="419">
                  <c:v>0.32469999999999999</c:v>
                </c:pt>
                <c:pt idx="420">
                  <c:v>0.32579999999999998</c:v>
                </c:pt>
                <c:pt idx="421">
                  <c:v>0.32700000000000001</c:v>
                </c:pt>
                <c:pt idx="422">
                  <c:v>0.3281</c:v>
                </c:pt>
                <c:pt idx="423">
                  <c:v>0.32919999999999999</c:v>
                </c:pt>
                <c:pt idx="424">
                  <c:v>0.33040000000000003</c:v>
                </c:pt>
                <c:pt idx="425">
                  <c:v>0.33150000000000002</c:v>
                </c:pt>
                <c:pt idx="426">
                  <c:v>0.3327</c:v>
                </c:pt>
                <c:pt idx="427">
                  <c:v>0.33379999999999999</c:v>
                </c:pt>
                <c:pt idx="428">
                  <c:v>0.33500000000000002</c:v>
                </c:pt>
                <c:pt idx="429">
                  <c:v>0.33610000000000001</c:v>
                </c:pt>
                <c:pt idx="430">
                  <c:v>0.33729999999999999</c:v>
                </c:pt>
                <c:pt idx="431">
                  <c:v>0.33839999999999998</c:v>
                </c:pt>
                <c:pt idx="432">
                  <c:v>0.33960000000000001</c:v>
                </c:pt>
                <c:pt idx="433">
                  <c:v>0.3407</c:v>
                </c:pt>
                <c:pt idx="434">
                  <c:v>0.34189999999999998</c:v>
                </c:pt>
                <c:pt idx="435">
                  <c:v>0.34300000000000003</c:v>
                </c:pt>
                <c:pt idx="436">
                  <c:v>0.34410000000000002</c:v>
                </c:pt>
                <c:pt idx="437">
                  <c:v>0.3453</c:v>
                </c:pt>
                <c:pt idx="438">
                  <c:v>0.34639999999999999</c:v>
                </c:pt>
                <c:pt idx="439">
                  <c:v>0.34760000000000002</c:v>
                </c:pt>
                <c:pt idx="440">
                  <c:v>0.34870000000000001</c:v>
                </c:pt>
                <c:pt idx="441">
                  <c:v>0.34989999999999999</c:v>
                </c:pt>
                <c:pt idx="442">
                  <c:v>0.35099999999999998</c:v>
                </c:pt>
                <c:pt idx="443">
                  <c:v>0.35220000000000001</c:v>
                </c:pt>
                <c:pt idx="444">
                  <c:v>0.3533</c:v>
                </c:pt>
                <c:pt idx="445">
                  <c:v>0.35449999999999998</c:v>
                </c:pt>
                <c:pt idx="446">
                  <c:v>0.35560000000000003</c:v>
                </c:pt>
                <c:pt idx="447">
                  <c:v>0.35680000000000001</c:v>
                </c:pt>
                <c:pt idx="448">
                  <c:v>0.3579</c:v>
                </c:pt>
                <c:pt idx="449">
                  <c:v>0.35899999999999999</c:v>
                </c:pt>
                <c:pt idx="450">
                  <c:v>0.36020000000000002</c:v>
                </c:pt>
                <c:pt idx="451">
                  <c:v>0.36130000000000001</c:v>
                </c:pt>
                <c:pt idx="452">
                  <c:v>0.36249999999999999</c:v>
                </c:pt>
                <c:pt idx="453">
                  <c:v>0.36359999999999998</c:v>
                </c:pt>
                <c:pt idx="454">
                  <c:v>0.36480000000000001</c:v>
                </c:pt>
                <c:pt idx="455">
                  <c:v>0.3659</c:v>
                </c:pt>
                <c:pt idx="456">
                  <c:v>0.36709999999999998</c:v>
                </c:pt>
                <c:pt idx="457">
                  <c:v>0.36820000000000003</c:v>
                </c:pt>
                <c:pt idx="458">
                  <c:v>0.36940000000000001</c:v>
                </c:pt>
                <c:pt idx="459">
                  <c:v>0.3705</c:v>
                </c:pt>
                <c:pt idx="460">
                  <c:v>0.37169999999999997</c:v>
                </c:pt>
                <c:pt idx="461">
                  <c:v>0.37280000000000002</c:v>
                </c:pt>
                <c:pt idx="462">
                  <c:v>0.374</c:v>
                </c:pt>
                <c:pt idx="463">
                  <c:v>0.37509999999999999</c:v>
                </c:pt>
                <c:pt idx="464">
                  <c:v>0.37619999999999998</c:v>
                </c:pt>
                <c:pt idx="465">
                  <c:v>0.37740000000000001</c:v>
                </c:pt>
                <c:pt idx="466">
                  <c:v>0.3785</c:v>
                </c:pt>
                <c:pt idx="467">
                  <c:v>0.37969999999999998</c:v>
                </c:pt>
                <c:pt idx="468">
                  <c:v>0.38080000000000003</c:v>
                </c:pt>
                <c:pt idx="469">
                  <c:v>0.38200000000000001</c:v>
                </c:pt>
                <c:pt idx="470">
                  <c:v>0.3831</c:v>
                </c:pt>
                <c:pt idx="471">
                  <c:v>0.38429999999999997</c:v>
                </c:pt>
                <c:pt idx="472">
                  <c:v>0.38540000000000002</c:v>
                </c:pt>
                <c:pt idx="473">
                  <c:v>0.3866</c:v>
                </c:pt>
                <c:pt idx="474">
                  <c:v>0.38769999999999999</c:v>
                </c:pt>
                <c:pt idx="475">
                  <c:v>0.38890000000000002</c:v>
                </c:pt>
                <c:pt idx="476">
                  <c:v>0.39</c:v>
                </c:pt>
                <c:pt idx="477">
                  <c:v>0.3911</c:v>
                </c:pt>
                <c:pt idx="478">
                  <c:v>0.39229999999999998</c:v>
                </c:pt>
                <c:pt idx="479">
                  <c:v>0.39340000000000003</c:v>
                </c:pt>
                <c:pt idx="480">
                  <c:v>0.39460000000000001</c:v>
                </c:pt>
                <c:pt idx="481">
                  <c:v>0.3957</c:v>
                </c:pt>
                <c:pt idx="482">
                  <c:v>0.39689999999999998</c:v>
                </c:pt>
                <c:pt idx="483">
                  <c:v>0.39800000000000002</c:v>
                </c:pt>
                <c:pt idx="484">
                  <c:v>0.3992</c:v>
                </c:pt>
                <c:pt idx="485">
                  <c:v>0.40029999999999999</c:v>
                </c:pt>
                <c:pt idx="486">
                  <c:v>0.40150000000000002</c:v>
                </c:pt>
                <c:pt idx="487">
                  <c:v>0.40260000000000001</c:v>
                </c:pt>
                <c:pt idx="488">
                  <c:v>0.40379999999999999</c:v>
                </c:pt>
                <c:pt idx="489">
                  <c:v>0.40489999999999998</c:v>
                </c:pt>
                <c:pt idx="490">
                  <c:v>0.40600000000000003</c:v>
                </c:pt>
                <c:pt idx="491">
                  <c:v>0.40720000000000001</c:v>
                </c:pt>
                <c:pt idx="492">
                  <c:v>0.4083</c:v>
                </c:pt>
                <c:pt idx="493">
                  <c:v>0.40949999999999998</c:v>
                </c:pt>
                <c:pt idx="494">
                  <c:v>0.41060000000000002</c:v>
                </c:pt>
                <c:pt idx="495">
                  <c:v>0.4118</c:v>
                </c:pt>
                <c:pt idx="496">
                  <c:v>0.41289999999999999</c:v>
                </c:pt>
                <c:pt idx="497">
                  <c:v>0.41410000000000002</c:v>
                </c:pt>
                <c:pt idx="498">
                  <c:v>0.41520000000000001</c:v>
                </c:pt>
                <c:pt idx="499">
                  <c:v>0.41639999999999999</c:v>
                </c:pt>
                <c:pt idx="500">
                  <c:v>0.41749999999999998</c:v>
                </c:pt>
                <c:pt idx="501">
                  <c:v>0.41870000000000002</c:v>
                </c:pt>
                <c:pt idx="502">
                  <c:v>0.41980000000000001</c:v>
                </c:pt>
                <c:pt idx="503">
                  <c:v>0.4209</c:v>
                </c:pt>
                <c:pt idx="504">
                  <c:v>0.42209999999999998</c:v>
                </c:pt>
                <c:pt idx="505">
                  <c:v>0.42320000000000002</c:v>
                </c:pt>
                <c:pt idx="506">
                  <c:v>0.4244</c:v>
                </c:pt>
                <c:pt idx="507">
                  <c:v>0.42549999999999999</c:v>
                </c:pt>
                <c:pt idx="508">
                  <c:v>0.42670000000000002</c:v>
                </c:pt>
                <c:pt idx="509">
                  <c:v>0.42780000000000001</c:v>
                </c:pt>
                <c:pt idx="510">
                  <c:v>0.42899999999999999</c:v>
                </c:pt>
                <c:pt idx="511">
                  <c:v>0.43009999999999998</c:v>
                </c:pt>
                <c:pt idx="512">
                  <c:v>0.43130000000000002</c:v>
                </c:pt>
                <c:pt idx="513">
                  <c:v>0.43240000000000001</c:v>
                </c:pt>
                <c:pt idx="514">
                  <c:v>0.43359999999999999</c:v>
                </c:pt>
                <c:pt idx="515">
                  <c:v>0.43469999999999998</c:v>
                </c:pt>
                <c:pt idx="516">
                  <c:v>0.43580000000000002</c:v>
                </c:pt>
                <c:pt idx="517">
                  <c:v>0.437</c:v>
                </c:pt>
                <c:pt idx="518">
                  <c:v>0.43809999999999999</c:v>
                </c:pt>
                <c:pt idx="519">
                  <c:v>0.43930000000000002</c:v>
                </c:pt>
                <c:pt idx="520">
                  <c:v>0.44040000000000001</c:v>
                </c:pt>
                <c:pt idx="521">
                  <c:v>0.44159999999999999</c:v>
                </c:pt>
                <c:pt idx="522">
                  <c:v>0.44269999999999998</c:v>
                </c:pt>
                <c:pt idx="523">
                  <c:v>0.44390000000000002</c:v>
                </c:pt>
                <c:pt idx="524">
                  <c:v>0.44500000000000001</c:v>
                </c:pt>
                <c:pt idx="525">
                  <c:v>0.44619999999999999</c:v>
                </c:pt>
                <c:pt idx="526">
                  <c:v>0.44729999999999998</c:v>
                </c:pt>
                <c:pt idx="527">
                  <c:v>0.44850000000000001</c:v>
                </c:pt>
                <c:pt idx="528">
                  <c:v>0.4496</c:v>
                </c:pt>
                <c:pt idx="529">
                  <c:v>0.45069999999999999</c:v>
                </c:pt>
                <c:pt idx="530">
                  <c:v>0.45190000000000002</c:v>
                </c:pt>
                <c:pt idx="531">
                  <c:v>0.45300000000000001</c:v>
                </c:pt>
                <c:pt idx="532">
                  <c:v>0.45419999999999999</c:v>
                </c:pt>
                <c:pt idx="533">
                  <c:v>0.45529999999999998</c:v>
                </c:pt>
                <c:pt idx="534">
                  <c:v>0.45650000000000002</c:v>
                </c:pt>
                <c:pt idx="535">
                  <c:v>0.45760000000000001</c:v>
                </c:pt>
                <c:pt idx="536">
                  <c:v>0.45879999999999999</c:v>
                </c:pt>
                <c:pt idx="537">
                  <c:v>0.45989999999999998</c:v>
                </c:pt>
                <c:pt idx="538">
                  <c:v>0.46110000000000001</c:v>
                </c:pt>
                <c:pt idx="539">
                  <c:v>0.4622</c:v>
                </c:pt>
                <c:pt idx="540">
                  <c:v>0.46339999999999998</c:v>
                </c:pt>
                <c:pt idx="541">
                  <c:v>0.46450000000000002</c:v>
                </c:pt>
                <c:pt idx="542">
                  <c:v>0.46560000000000001</c:v>
                </c:pt>
                <c:pt idx="543">
                  <c:v>0.46679999999999999</c:v>
                </c:pt>
                <c:pt idx="544">
                  <c:v>0.46789999999999998</c:v>
                </c:pt>
                <c:pt idx="545">
                  <c:v>0.46910000000000002</c:v>
                </c:pt>
                <c:pt idx="546">
                  <c:v>0.47020000000000001</c:v>
                </c:pt>
                <c:pt idx="547">
                  <c:v>0.47139999999999999</c:v>
                </c:pt>
                <c:pt idx="548">
                  <c:v>0.47249999999999998</c:v>
                </c:pt>
                <c:pt idx="549">
                  <c:v>0.47370000000000001</c:v>
                </c:pt>
                <c:pt idx="550">
                  <c:v>0.4748</c:v>
                </c:pt>
                <c:pt idx="551">
                  <c:v>0.47599999999999998</c:v>
                </c:pt>
                <c:pt idx="552">
                  <c:v>0.47710000000000002</c:v>
                </c:pt>
                <c:pt idx="553">
                  <c:v>0.4783</c:v>
                </c:pt>
                <c:pt idx="554">
                  <c:v>0.47939999999999999</c:v>
                </c:pt>
                <c:pt idx="555">
                  <c:v>0.48049999999999998</c:v>
                </c:pt>
                <c:pt idx="556">
                  <c:v>0.48170000000000002</c:v>
                </c:pt>
                <c:pt idx="557">
                  <c:v>0.48280000000000001</c:v>
                </c:pt>
                <c:pt idx="558">
                  <c:v>0.48399999999999999</c:v>
                </c:pt>
                <c:pt idx="559">
                  <c:v>0.48509999999999998</c:v>
                </c:pt>
                <c:pt idx="560">
                  <c:v>0.48630000000000001</c:v>
                </c:pt>
                <c:pt idx="561">
                  <c:v>0.4874</c:v>
                </c:pt>
                <c:pt idx="562">
                  <c:v>0.48859999999999998</c:v>
                </c:pt>
                <c:pt idx="563">
                  <c:v>0.48970000000000002</c:v>
                </c:pt>
                <c:pt idx="564">
                  <c:v>0.4909</c:v>
                </c:pt>
                <c:pt idx="565">
                  <c:v>0.49199999999999999</c:v>
                </c:pt>
                <c:pt idx="566">
                  <c:v>0.49320000000000003</c:v>
                </c:pt>
                <c:pt idx="567">
                  <c:v>0.49430000000000002</c:v>
                </c:pt>
                <c:pt idx="568">
                  <c:v>0.49540000000000001</c:v>
                </c:pt>
                <c:pt idx="569">
                  <c:v>0.49659999999999999</c:v>
                </c:pt>
                <c:pt idx="570">
                  <c:v>0.49769999999999998</c:v>
                </c:pt>
                <c:pt idx="571">
                  <c:v>0.49890000000000001</c:v>
                </c:pt>
                <c:pt idx="572">
                  <c:v>0.5</c:v>
                </c:pt>
                <c:pt idx="573">
                  <c:v>0.50119999999999998</c:v>
                </c:pt>
                <c:pt idx="574">
                  <c:v>0.50229999999999997</c:v>
                </c:pt>
                <c:pt idx="575">
                  <c:v>0.50349999999999995</c:v>
                </c:pt>
                <c:pt idx="576">
                  <c:v>0.50460000000000005</c:v>
                </c:pt>
                <c:pt idx="577">
                  <c:v>0.50580000000000003</c:v>
                </c:pt>
                <c:pt idx="578">
                  <c:v>0.50690000000000002</c:v>
                </c:pt>
                <c:pt idx="579">
                  <c:v>0.5081</c:v>
                </c:pt>
                <c:pt idx="580">
                  <c:v>0.50919999999999999</c:v>
                </c:pt>
                <c:pt idx="581">
                  <c:v>0.51039999999999996</c:v>
                </c:pt>
                <c:pt idx="582">
                  <c:v>0.51149999999999995</c:v>
                </c:pt>
                <c:pt idx="583">
                  <c:v>0.51259999999999994</c:v>
                </c:pt>
                <c:pt idx="584">
                  <c:v>0.51380000000000003</c:v>
                </c:pt>
                <c:pt idx="585">
                  <c:v>0.51490000000000002</c:v>
                </c:pt>
                <c:pt idx="586">
                  <c:v>0.5161</c:v>
                </c:pt>
                <c:pt idx="587">
                  <c:v>0.51719999999999999</c:v>
                </c:pt>
                <c:pt idx="588">
                  <c:v>0.51839999999999997</c:v>
                </c:pt>
                <c:pt idx="589">
                  <c:v>0.51949999999999996</c:v>
                </c:pt>
                <c:pt idx="590">
                  <c:v>0.52070000000000005</c:v>
                </c:pt>
                <c:pt idx="591">
                  <c:v>0.52180000000000004</c:v>
                </c:pt>
                <c:pt idx="592">
                  <c:v>0.52300000000000002</c:v>
                </c:pt>
                <c:pt idx="593">
                  <c:v>0.52410000000000001</c:v>
                </c:pt>
                <c:pt idx="594">
                  <c:v>0.52529999999999999</c:v>
                </c:pt>
                <c:pt idx="595">
                  <c:v>0.52639999999999998</c:v>
                </c:pt>
                <c:pt idx="596">
                  <c:v>0.52749999999999997</c:v>
                </c:pt>
                <c:pt idx="597">
                  <c:v>0.52869999999999995</c:v>
                </c:pt>
                <c:pt idx="598">
                  <c:v>0.52980000000000005</c:v>
                </c:pt>
                <c:pt idx="599">
                  <c:v>0.53100000000000003</c:v>
                </c:pt>
                <c:pt idx="600">
                  <c:v>0.53210000000000002</c:v>
                </c:pt>
                <c:pt idx="601">
                  <c:v>0.5333</c:v>
                </c:pt>
                <c:pt idx="602">
                  <c:v>0.53439999999999999</c:v>
                </c:pt>
                <c:pt idx="603">
                  <c:v>0.53559999999999997</c:v>
                </c:pt>
                <c:pt idx="604">
                  <c:v>0.53669999999999995</c:v>
                </c:pt>
                <c:pt idx="605">
                  <c:v>0.53790000000000004</c:v>
                </c:pt>
                <c:pt idx="606">
                  <c:v>0.53900000000000003</c:v>
                </c:pt>
                <c:pt idx="607">
                  <c:v>0.54020000000000001</c:v>
                </c:pt>
                <c:pt idx="608">
                  <c:v>0.5413</c:v>
                </c:pt>
                <c:pt idx="609">
                  <c:v>0.54239999999999999</c:v>
                </c:pt>
                <c:pt idx="610">
                  <c:v>0.54359999999999997</c:v>
                </c:pt>
                <c:pt idx="611">
                  <c:v>0.54469999999999996</c:v>
                </c:pt>
                <c:pt idx="612">
                  <c:v>0.54590000000000005</c:v>
                </c:pt>
                <c:pt idx="613">
                  <c:v>0.54700000000000004</c:v>
                </c:pt>
                <c:pt idx="614">
                  <c:v>0.54820000000000002</c:v>
                </c:pt>
                <c:pt idx="615">
                  <c:v>0.54930000000000001</c:v>
                </c:pt>
                <c:pt idx="616">
                  <c:v>0.55049999999999999</c:v>
                </c:pt>
                <c:pt idx="617">
                  <c:v>0.55159999999999998</c:v>
                </c:pt>
                <c:pt idx="618">
                  <c:v>0.55279999999999996</c:v>
                </c:pt>
                <c:pt idx="619">
                  <c:v>0.55389999999999995</c:v>
                </c:pt>
                <c:pt idx="620">
                  <c:v>0.55510000000000004</c:v>
                </c:pt>
                <c:pt idx="621">
                  <c:v>0.55620000000000003</c:v>
                </c:pt>
                <c:pt idx="622">
                  <c:v>0.55730000000000002</c:v>
                </c:pt>
                <c:pt idx="623">
                  <c:v>0.5585</c:v>
                </c:pt>
                <c:pt idx="624">
                  <c:v>0.55959999999999999</c:v>
                </c:pt>
                <c:pt idx="625">
                  <c:v>0.56079999999999997</c:v>
                </c:pt>
                <c:pt idx="626">
                  <c:v>0.56189999999999996</c:v>
                </c:pt>
                <c:pt idx="627">
                  <c:v>0.56310000000000004</c:v>
                </c:pt>
                <c:pt idx="628">
                  <c:v>0.56420000000000003</c:v>
                </c:pt>
                <c:pt idx="629">
                  <c:v>0.56540000000000001</c:v>
                </c:pt>
                <c:pt idx="630">
                  <c:v>0.5665</c:v>
                </c:pt>
                <c:pt idx="631">
                  <c:v>0.56769999999999998</c:v>
                </c:pt>
                <c:pt idx="632">
                  <c:v>0.56879999999999997</c:v>
                </c:pt>
                <c:pt idx="633">
                  <c:v>0.56999999999999995</c:v>
                </c:pt>
                <c:pt idx="634">
                  <c:v>0.57110000000000005</c:v>
                </c:pt>
                <c:pt idx="635">
                  <c:v>0.57220000000000004</c:v>
                </c:pt>
                <c:pt idx="636">
                  <c:v>0.57340000000000002</c:v>
                </c:pt>
                <c:pt idx="637">
                  <c:v>0.57450000000000001</c:v>
                </c:pt>
                <c:pt idx="638">
                  <c:v>0.57569999999999999</c:v>
                </c:pt>
                <c:pt idx="639">
                  <c:v>0.57679999999999998</c:v>
                </c:pt>
                <c:pt idx="640">
                  <c:v>0.57799999999999996</c:v>
                </c:pt>
                <c:pt idx="641">
                  <c:v>0.57909999999999995</c:v>
                </c:pt>
                <c:pt idx="642">
                  <c:v>0.58030000000000004</c:v>
                </c:pt>
                <c:pt idx="643">
                  <c:v>0.58140000000000003</c:v>
                </c:pt>
                <c:pt idx="644">
                  <c:v>0.58260000000000001</c:v>
                </c:pt>
                <c:pt idx="645">
                  <c:v>0.5837</c:v>
                </c:pt>
                <c:pt idx="646">
                  <c:v>0.58489999999999998</c:v>
                </c:pt>
                <c:pt idx="647">
                  <c:v>0.58599999999999997</c:v>
                </c:pt>
                <c:pt idx="648">
                  <c:v>0.58709999999999996</c:v>
                </c:pt>
                <c:pt idx="649">
                  <c:v>0.58830000000000005</c:v>
                </c:pt>
                <c:pt idx="650">
                  <c:v>0.58940000000000003</c:v>
                </c:pt>
                <c:pt idx="651">
                  <c:v>0.59060000000000001</c:v>
                </c:pt>
                <c:pt idx="652">
                  <c:v>0.5917</c:v>
                </c:pt>
                <c:pt idx="653">
                  <c:v>0.59289999999999998</c:v>
                </c:pt>
                <c:pt idx="654">
                  <c:v>0.59399999999999997</c:v>
                </c:pt>
                <c:pt idx="655">
                  <c:v>0.59519999999999995</c:v>
                </c:pt>
                <c:pt idx="656">
                  <c:v>0.59630000000000005</c:v>
                </c:pt>
                <c:pt idx="657">
                  <c:v>0.59750000000000003</c:v>
                </c:pt>
                <c:pt idx="658">
                  <c:v>0.59860000000000002</c:v>
                </c:pt>
                <c:pt idx="659">
                  <c:v>0.5998</c:v>
                </c:pt>
                <c:pt idx="660">
                  <c:v>0.60089999999999999</c:v>
                </c:pt>
                <c:pt idx="661">
                  <c:v>0.60199999999999998</c:v>
                </c:pt>
                <c:pt idx="662">
                  <c:v>0.60319999999999996</c:v>
                </c:pt>
                <c:pt idx="663">
                  <c:v>0.60429999999999995</c:v>
                </c:pt>
                <c:pt idx="664">
                  <c:v>0.60550000000000004</c:v>
                </c:pt>
                <c:pt idx="665">
                  <c:v>0.60660000000000003</c:v>
                </c:pt>
                <c:pt idx="666">
                  <c:v>0.60780000000000001</c:v>
                </c:pt>
                <c:pt idx="667">
                  <c:v>0.6089</c:v>
                </c:pt>
                <c:pt idx="668">
                  <c:v>0.61009999999999998</c:v>
                </c:pt>
                <c:pt idx="669">
                  <c:v>0.61119999999999997</c:v>
                </c:pt>
                <c:pt idx="670">
                  <c:v>0.61240000000000006</c:v>
                </c:pt>
                <c:pt idx="671">
                  <c:v>0.61350000000000005</c:v>
                </c:pt>
                <c:pt idx="672">
                  <c:v>0.61470000000000002</c:v>
                </c:pt>
                <c:pt idx="673">
                  <c:v>0.61580000000000001</c:v>
                </c:pt>
                <c:pt idx="674">
                  <c:v>0.6169</c:v>
                </c:pt>
                <c:pt idx="675">
                  <c:v>0.61809999999999998</c:v>
                </c:pt>
                <c:pt idx="676">
                  <c:v>0.61919999999999997</c:v>
                </c:pt>
                <c:pt idx="677">
                  <c:v>0.62039999999999995</c:v>
                </c:pt>
                <c:pt idx="678">
                  <c:v>0.62150000000000005</c:v>
                </c:pt>
                <c:pt idx="679">
                  <c:v>0.62270000000000003</c:v>
                </c:pt>
                <c:pt idx="680">
                  <c:v>0.62380000000000002</c:v>
                </c:pt>
                <c:pt idx="681">
                  <c:v>0.625</c:v>
                </c:pt>
                <c:pt idx="682">
                  <c:v>0.62609999999999999</c:v>
                </c:pt>
                <c:pt idx="683">
                  <c:v>0.62729999999999997</c:v>
                </c:pt>
                <c:pt idx="684">
                  <c:v>0.62839999999999996</c:v>
                </c:pt>
                <c:pt idx="685">
                  <c:v>0.62960000000000005</c:v>
                </c:pt>
                <c:pt idx="686">
                  <c:v>0.63070000000000004</c:v>
                </c:pt>
                <c:pt idx="687">
                  <c:v>0.63190000000000002</c:v>
                </c:pt>
                <c:pt idx="688">
                  <c:v>0.63300000000000001</c:v>
                </c:pt>
                <c:pt idx="689">
                  <c:v>0.6341</c:v>
                </c:pt>
                <c:pt idx="690">
                  <c:v>0.63529999999999998</c:v>
                </c:pt>
                <c:pt idx="691">
                  <c:v>0.63639999999999997</c:v>
                </c:pt>
                <c:pt idx="692">
                  <c:v>0.63759999999999994</c:v>
                </c:pt>
                <c:pt idx="693">
                  <c:v>0.63870000000000005</c:v>
                </c:pt>
                <c:pt idx="694">
                  <c:v>0.63990000000000002</c:v>
                </c:pt>
                <c:pt idx="695">
                  <c:v>0.64100000000000001</c:v>
                </c:pt>
                <c:pt idx="696">
                  <c:v>0.64219999999999999</c:v>
                </c:pt>
                <c:pt idx="697">
                  <c:v>0.64329999999999998</c:v>
                </c:pt>
                <c:pt idx="698">
                  <c:v>0.64449999999999996</c:v>
                </c:pt>
                <c:pt idx="699">
                  <c:v>0.64559999999999995</c:v>
                </c:pt>
                <c:pt idx="700">
                  <c:v>0.64680000000000004</c:v>
                </c:pt>
                <c:pt idx="701">
                  <c:v>0.64790000000000003</c:v>
                </c:pt>
                <c:pt idx="702">
                  <c:v>0.64900000000000002</c:v>
                </c:pt>
                <c:pt idx="703">
                  <c:v>0.6502</c:v>
                </c:pt>
                <c:pt idx="704">
                  <c:v>0.65129999999999999</c:v>
                </c:pt>
                <c:pt idx="705">
                  <c:v>0.65249999999999997</c:v>
                </c:pt>
                <c:pt idx="706">
                  <c:v>0.65359999999999996</c:v>
                </c:pt>
                <c:pt idx="707">
                  <c:v>0.65480000000000005</c:v>
                </c:pt>
                <c:pt idx="708">
                  <c:v>0.65590000000000004</c:v>
                </c:pt>
                <c:pt idx="709">
                  <c:v>0.65710000000000002</c:v>
                </c:pt>
                <c:pt idx="710">
                  <c:v>0.65820000000000001</c:v>
                </c:pt>
                <c:pt idx="711">
                  <c:v>0.65939999999999999</c:v>
                </c:pt>
                <c:pt idx="712">
                  <c:v>0.66049999999999998</c:v>
                </c:pt>
                <c:pt idx="713">
                  <c:v>0.66169999999999995</c:v>
                </c:pt>
                <c:pt idx="714">
                  <c:v>0.66279999999999994</c:v>
                </c:pt>
                <c:pt idx="715">
                  <c:v>0.66390000000000005</c:v>
                </c:pt>
                <c:pt idx="716">
                  <c:v>0.66510000000000002</c:v>
                </c:pt>
                <c:pt idx="717">
                  <c:v>0.66620000000000001</c:v>
                </c:pt>
                <c:pt idx="718">
                  <c:v>0.66739999999999999</c:v>
                </c:pt>
                <c:pt idx="719">
                  <c:v>0.66849999999999998</c:v>
                </c:pt>
                <c:pt idx="720">
                  <c:v>0.66969999999999996</c:v>
                </c:pt>
                <c:pt idx="721">
                  <c:v>0.67079999999999995</c:v>
                </c:pt>
                <c:pt idx="722">
                  <c:v>0.67200000000000004</c:v>
                </c:pt>
                <c:pt idx="723">
                  <c:v>0.67310000000000003</c:v>
                </c:pt>
                <c:pt idx="724">
                  <c:v>0.67430000000000001</c:v>
                </c:pt>
                <c:pt idx="725">
                  <c:v>0.6754</c:v>
                </c:pt>
                <c:pt idx="726">
                  <c:v>0.67659999999999998</c:v>
                </c:pt>
                <c:pt idx="727">
                  <c:v>0.67769999999999997</c:v>
                </c:pt>
                <c:pt idx="728">
                  <c:v>0.67879999999999996</c:v>
                </c:pt>
                <c:pt idx="729">
                  <c:v>0.68</c:v>
                </c:pt>
                <c:pt idx="730">
                  <c:v>0.68110000000000004</c:v>
                </c:pt>
                <c:pt idx="731">
                  <c:v>0.68230000000000002</c:v>
                </c:pt>
                <c:pt idx="732">
                  <c:v>0.68340000000000001</c:v>
                </c:pt>
                <c:pt idx="733">
                  <c:v>0.68459999999999999</c:v>
                </c:pt>
                <c:pt idx="734">
                  <c:v>0.68569999999999998</c:v>
                </c:pt>
                <c:pt idx="735">
                  <c:v>0.68689999999999996</c:v>
                </c:pt>
                <c:pt idx="736">
                  <c:v>0.68799999999999994</c:v>
                </c:pt>
                <c:pt idx="737">
                  <c:v>0.68920000000000003</c:v>
                </c:pt>
                <c:pt idx="738">
                  <c:v>0.69030000000000002</c:v>
                </c:pt>
                <c:pt idx="739">
                  <c:v>0.6915</c:v>
                </c:pt>
                <c:pt idx="740">
                  <c:v>0.69259999999999999</c:v>
                </c:pt>
                <c:pt idx="741">
                  <c:v>0.69369999999999998</c:v>
                </c:pt>
                <c:pt idx="742">
                  <c:v>0.69489999999999996</c:v>
                </c:pt>
                <c:pt idx="743">
                  <c:v>0.69599999999999995</c:v>
                </c:pt>
                <c:pt idx="744">
                  <c:v>0.69720000000000004</c:v>
                </c:pt>
                <c:pt idx="745">
                  <c:v>0.69830000000000003</c:v>
                </c:pt>
                <c:pt idx="746">
                  <c:v>0.69950000000000001</c:v>
                </c:pt>
                <c:pt idx="747">
                  <c:v>0.7006</c:v>
                </c:pt>
                <c:pt idx="748">
                  <c:v>0.70179999999999998</c:v>
                </c:pt>
                <c:pt idx="749">
                  <c:v>0.70289999999999997</c:v>
                </c:pt>
                <c:pt idx="750">
                  <c:v>0.70409999999999995</c:v>
                </c:pt>
                <c:pt idx="751">
                  <c:v>0.70520000000000005</c:v>
                </c:pt>
                <c:pt idx="752">
                  <c:v>0.70640000000000003</c:v>
                </c:pt>
                <c:pt idx="753">
                  <c:v>0.70750000000000002</c:v>
                </c:pt>
                <c:pt idx="754">
                  <c:v>0.70860000000000001</c:v>
                </c:pt>
                <c:pt idx="755">
                  <c:v>0.70979999999999999</c:v>
                </c:pt>
                <c:pt idx="756">
                  <c:v>0.71089999999999998</c:v>
                </c:pt>
                <c:pt idx="757">
                  <c:v>0.71209999999999996</c:v>
                </c:pt>
                <c:pt idx="758">
                  <c:v>0.71319999999999995</c:v>
                </c:pt>
                <c:pt idx="759">
                  <c:v>0.71440000000000003</c:v>
                </c:pt>
                <c:pt idx="760">
                  <c:v>0.71550000000000002</c:v>
                </c:pt>
                <c:pt idx="761">
                  <c:v>0.7167</c:v>
                </c:pt>
                <c:pt idx="762">
                  <c:v>0.71779999999999999</c:v>
                </c:pt>
                <c:pt idx="763">
                  <c:v>0.71899999999999997</c:v>
                </c:pt>
                <c:pt idx="764">
                  <c:v>0.72009999999999996</c:v>
                </c:pt>
                <c:pt idx="765">
                  <c:v>0.72130000000000005</c:v>
                </c:pt>
                <c:pt idx="766">
                  <c:v>0.72240000000000004</c:v>
                </c:pt>
                <c:pt idx="767">
                  <c:v>0.72350000000000003</c:v>
                </c:pt>
                <c:pt idx="768">
                  <c:v>0.72470000000000001</c:v>
                </c:pt>
                <c:pt idx="769">
                  <c:v>0.7258</c:v>
                </c:pt>
                <c:pt idx="770">
                  <c:v>0.72699999999999998</c:v>
                </c:pt>
                <c:pt idx="771">
                  <c:v>0.72809999999999997</c:v>
                </c:pt>
                <c:pt idx="772">
                  <c:v>0.72929999999999995</c:v>
                </c:pt>
                <c:pt idx="773">
                  <c:v>0.73040000000000005</c:v>
                </c:pt>
                <c:pt idx="774">
                  <c:v>0.73160000000000003</c:v>
                </c:pt>
                <c:pt idx="775">
                  <c:v>0.73270000000000002</c:v>
                </c:pt>
                <c:pt idx="776">
                  <c:v>0.7339</c:v>
                </c:pt>
                <c:pt idx="777">
                  <c:v>0.73499999999999999</c:v>
                </c:pt>
                <c:pt idx="778">
                  <c:v>0.73619999999999997</c:v>
                </c:pt>
                <c:pt idx="779">
                  <c:v>0.73729999999999996</c:v>
                </c:pt>
                <c:pt idx="780">
                  <c:v>0.73839999999999995</c:v>
                </c:pt>
                <c:pt idx="781">
                  <c:v>0.73960000000000004</c:v>
                </c:pt>
                <c:pt idx="782">
                  <c:v>0.74070000000000003</c:v>
                </c:pt>
                <c:pt idx="783">
                  <c:v>0.7419</c:v>
                </c:pt>
                <c:pt idx="784">
                  <c:v>0.74299999999999999</c:v>
                </c:pt>
                <c:pt idx="785">
                  <c:v>0.74419999999999997</c:v>
                </c:pt>
                <c:pt idx="786">
                  <c:v>0.74529999999999996</c:v>
                </c:pt>
                <c:pt idx="787">
                  <c:v>0.74650000000000005</c:v>
                </c:pt>
                <c:pt idx="788">
                  <c:v>0.74760000000000004</c:v>
                </c:pt>
                <c:pt idx="789">
                  <c:v>0.74880000000000002</c:v>
                </c:pt>
                <c:pt idx="790">
                  <c:v>0.74990000000000001</c:v>
                </c:pt>
                <c:pt idx="791">
                  <c:v>0.75109999999999999</c:v>
                </c:pt>
                <c:pt idx="792">
                  <c:v>0.75219999999999998</c:v>
                </c:pt>
                <c:pt idx="793">
                  <c:v>0.75329999999999997</c:v>
                </c:pt>
                <c:pt idx="794">
                  <c:v>0.75449999999999995</c:v>
                </c:pt>
                <c:pt idx="795">
                  <c:v>0.75560000000000005</c:v>
                </c:pt>
                <c:pt idx="796">
                  <c:v>0.75680000000000003</c:v>
                </c:pt>
                <c:pt idx="797">
                  <c:v>0.75790000000000002</c:v>
                </c:pt>
                <c:pt idx="798">
                  <c:v>0.7591</c:v>
                </c:pt>
                <c:pt idx="799">
                  <c:v>0.76019999999999999</c:v>
                </c:pt>
                <c:pt idx="800">
                  <c:v>0.76139999999999997</c:v>
                </c:pt>
                <c:pt idx="801">
                  <c:v>0.76249999999999996</c:v>
                </c:pt>
                <c:pt idx="802">
                  <c:v>0.76370000000000005</c:v>
                </c:pt>
                <c:pt idx="803">
                  <c:v>0.76480000000000004</c:v>
                </c:pt>
                <c:pt idx="804">
                  <c:v>0.76600000000000001</c:v>
                </c:pt>
                <c:pt idx="805">
                  <c:v>0.7671</c:v>
                </c:pt>
                <c:pt idx="806">
                  <c:v>0.76829999999999998</c:v>
                </c:pt>
                <c:pt idx="807">
                  <c:v>0.76939999999999997</c:v>
                </c:pt>
                <c:pt idx="808">
                  <c:v>0.77049999999999996</c:v>
                </c:pt>
                <c:pt idx="809">
                  <c:v>0.77170000000000005</c:v>
                </c:pt>
                <c:pt idx="810">
                  <c:v>0.77280000000000004</c:v>
                </c:pt>
                <c:pt idx="811">
                  <c:v>0.77400000000000002</c:v>
                </c:pt>
                <c:pt idx="812">
                  <c:v>0.77510000000000001</c:v>
                </c:pt>
                <c:pt idx="813">
                  <c:v>0.77629999999999999</c:v>
                </c:pt>
                <c:pt idx="814">
                  <c:v>0.77739999999999998</c:v>
                </c:pt>
                <c:pt idx="815">
                  <c:v>0.77859999999999996</c:v>
                </c:pt>
                <c:pt idx="816">
                  <c:v>0.77969999999999995</c:v>
                </c:pt>
                <c:pt idx="817">
                  <c:v>0.78090000000000004</c:v>
                </c:pt>
                <c:pt idx="818">
                  <c:v>0.78200000000000003</c:v>
                </c:pt>
                <c:pt idx="819">
                  <c:v>0.78320000000000001</c:v>
                </c:pt>
                <c:pt idx="820">
                  <c:v>0.7843</c:v>
                </c:pt>
                <c:pt idx="821">
                  <c:v>0.78539999999999999</c:v>
                </c:pt>
                <c:pt idx="822">
                  <c:v>0.78659999999999997</c:v>
                </c:pt>
                <c:pt idx="823">
                  <c:v>0.78769999999999996</c:v>
                </c:pt>
                <c:pt idx="824">
                  <c:v>0.78890000000000005</c:v>
                </c:pt>
                <c:pt idx="825">
                  <c:v>0.79</c:v>
                </c:pt>
                <c:pt idx="826">
                  <c:v>0.79120000000000001</c:v>
                </c:pt>
                <c:pt idx="827">
                  <c:v>0.7923</c:v>
                </c:pt>
                <c:pt idx="828">
                  <c:v>0.79349999999999998</c:v>
                </c:pt>
                <c:pt idx="829">
                  <c:v>0.79459999999999997</c:v>
                </c:pt>
                <c:pt idx="830">
                  <c:v>0.79579999999999995</c:v>
                </c:pt>
                <c:pt idx="831">
                  <c:v>0.79690000000000005</c:v>
                </c:pt>
                <c:pt idx="832">
                  <c:v>0.79810000000000003</c:v>
                </c:pt>
                <c:pt idx="833">
                  <c:v>0.79920000000000002</c:v>
                </c:pt>
                <c:pt idx="834">
                  <c:v>0.80030000000000001</c:v>
                </c:pt>
                <c:pt idx="835">
                  <c:v>0.80149999999999999</c:v>
                </c:pt>
                <c:pt idx="836">
                  <c:v>0.80259999999999998</c:v>
                </c:pt>
                <c:pt idx="837">
                  <c:v>0.80379999999999996</c:v>
                </c:pt>
                <c:pt idx="838">
                  <c:v>0.80489999999999995</c:v>
                </c:pt>
                <c:pt idx="839">
                  <c:v>0.80610000000000004</c:v>
                </c:pt>
                <c:pt idx="840">
                  <c:v>0.80720000000000003</c:v>
                </c:pt>
                <c:pt idx="841">
                  <c:v>0.80840000000000001</c:v>
                </c:pt>
                <c:pt idx="842">
                  <c:v>0.8095</c:v>
                </c:pt>
                <c:pt idx="843">
                  <c:v>0.81069999999999998</c:v>
                </c:pt>
                <c:pt idx="844">
                  <c:v>0.81179999999999997</c:v>
                </c:pt>
                <c:pt idx="845">
                  <c:v>0.81299999999999994</c:v>
                </c:pt>
                <c:pt idx="846">
                  <c:v>0.81410000000000005</c:v>
                </c:pt>
                <c:pt idx="847">
                  <c:v>0.81520000000000004</c:v>
                </c:pt>
                <c:pt idx="848">
                  <c:v>0.81640000000000001</c:v>
                </c:pt>
                <c:pt idx="849">
                  <c:v>0.8175</c:v>
                </c:pt>
                <c:pt idx="850">
                  <c:v>0.81869999999999998</c:v>
                </c:pt>
                <c:pt idx="851">
                  <c:v>0.81979999999999997</c:v>
                </c:pt>
                <c:pt idx="852">
                  <c:v>0.82099999999999995</c:v>
                </c:pt>
                <c:pt idx="853">
                  <c:v>0.82210000000000005</c:v>
                </c:pt>
                <c:pt idx="854">
                  <c:v>0.82330000000000003</c:v>
                </c:pt>
                <c:pt idx="855">
                  <c:v>0.82440000000000002</c:v>
                </c:pt>
                <c:pt idx="856">
                  <c:v>0.8256</c:v>
                </c:pt>
                <c:pt idx="857">
                  <c:v>0.82669999999999999</c:v>
                </c:pt>
                <c:pt idx="858">
                  <c:v>0.82789999999999997</c:v>
                </c:pt>
                <c:pt idx="859">
                  <c:v>0.82899999999999996</c:v>
                </c:pt>
                <c:pt idx="860">
                  <c:v>0.83009999999999995</c:v>
                </c:pt>
                <c:pt idx="861">
                  <c:v>0.83130000000000004</c:v>
                </c:pt>
                <c:pt idx="862">
                  <c:v>0.83240000000000003</c:v>
                </c:pt>
                <c:pt idx="863">
                  <c:v>0.83360000000000001</c:v>
                </c:pt>
                <c:pt idx="864">
                  <c:v>0.8347</c:v>
                </c:pt>
                <c:pt idx="865">
                  <c:v>0.83589999999999998</c:v>
                </c:pt>
                <c:pt idx="866">
                  <c:v>0.83699999999999997</c:v>
                </c:pt>
                <c:pt idx="867">
                  <c:v>0.83819999999999995</c:v>
                </c:pt>
              </c:numCache>
            </c:numRef>
          </c:xVal>
          <c:yVal>
            <c:numRef>
              <c:f>'Uniform beam @200kV'!$I$3:$I$870</c:f>
              <c:numCache>
                <c:formatCode>0.00E+00</c:formatCode>
                <c:ptCount val="868"/>
                <c:pt idx="0">
                  <c:v>3.5110000000000002E-4</c:v>
                </c:pt>
                <c:pt idx="1">
                  <c:v>3.5110000000000002E-4</c:v>
                </c:pt>
                <c:pt idx="2">
                  <c:v>3.5110000000000002E-4</c:v>
                </c:pt>
                <c:pt idx="3">
                  <c:v>3.5110000000000002E-4</c:v>
                </c:pt>
                <c:pt idx="4">
                  <c:v>3.5110000000000002E-4</c:v>
                </c:pt>
                <c:pt idx="5">
                  <c:v>3.5110000000000002E-4</c:v>
                </c:pt>
                <c:pt idx="6">
                  <c:v>3.5110000000000002E-4</c:v>
                </c:pt>
                <c:pt idx="7">
                  <c:v>3.5110000000000002E-4</c:v>
                </c:pt>
                <c:pt idx="8">
                  <c:v>3.5110000000000002E-4</c:v>
                </c:pt>
                <c:pt idx="9">
                  <c:v>3.5110000000000002E-4</c:v>
                </c:pt>
                <c:pt idx="10">
                  <c:v>3.5110000000000002E-4</c:v>
                </c:pt>
                <c:pt idx="11">
                  <c:v>3.5110000000000002E-4</c:v>
                </c:pt>
                <c:pt idx="12">
                  <c:v>3.5110000000000002E-4</c:v>
                </c:pt>
                <c:pt idx="13">
                  <c:v>3.5110000000000002E-4</c:v>
                </c:pt>
                <c:pt idx="14">
                  <c:v>3.5110000000000002E-4</c:v>
                </c:pt>
                <c:pt idx="15">
                  <c:v>3.5110000000000002E-4</c:v>
                </c:pt>
                <c:pt idx="16">
                  <c:v>3.5110000000000002E-4</c:v>
                </c:pt>
                <c:pt idx="17">
                  <c:v>3.5110000000000002E-4</c:v>
                </c:pt>
                <c:pt idx="18">
                  <c:v>3.545E-4</c:v>
                </c:pt>
                <c:pt idx="19">
                  <c:v>3.5710000000000001E-4</c:v>
                </c:pt>
                <c:pt idx="20">
                  <c:v>3.5990000000000002E-4</c:v>
                </c:pt>
                <c:pt idx="21">
                  <c:v>3.6010000000000003E-4</c:v>
                </c:pt>
                <c:pt idx="22">
                  <c:v>3.612E-4</c:v>
                </c:pt>
                <c:pt idx="23">
                  <c:v>3.6089999999999999E-4</c:v>
                </c:pt>
                <c:pt idx="24">
                  <c:v>3.6170000000000001E-4</c:v>
                </c:pt>
                <c:pt idx="25">
                  <c:v>3.6259999999999998E-4</c:v>
                </c:pt>
                <c:pt idx="26">
                  <c:v>3.634E-4</c:v>
                </c:pt>
                <c:pt idx="27">
                  <c:v>3.6309999999999999E-4</c:v>
                </c:pt>
                <c:pt idx="28">
                  <c:v>3.6380000000000001E-4</c:v>
                </c:pt>
                <c:pt idx="29">
                  <c:v>3.6440000000000002E-4</c:v>
                </c:pt>
                <c:pt idx="30">
                  <c:v>3.6469999999999997E-4</c:v>
                </c:pt>
                <c:pt idx="31">
                  <c:v>3.6519999999999999E-4</c:v>
                </c:pt>
                <c:pt idx="32">
                  <c:v>3.6489999999999998E-4</c:v>
                </c:pt>
                <c:pt idx="33">
                  <c:v>3.6499999999999998E-4</c:v>
                </c:pt>
                <c:pt idx="34">
                  <c:v>3.658E-4</c:v>
                </c:pt>
                <c:pt idx="35">
                  <c:v>3.659E-4</c:v>
                </c:pt>
                <c:pt idx="36">
                  <c:v>3.658E-4</c:v>
                </c:pt>
                <c:pt idx="37">
                  <c:v>3.659E-4</c:v>
                </c:pt>
                <c:pt idx="38">
                  <c:v>3.659E-4</c:v>
                </c:pt>
                <c:pt idx="39">
                  <c:v>3.6600000000000001E-4</c:v>
                </c:pt>
                <c:pt idx="40">
                  <c:v>3.657E-4</c:v>
                </c:pt>
                <c:pt idx="41">
                  <c:v>3.659E-4</c:v>
                </c:pt>
                <c:pt idx="42">
                  <c:v>3.6600000000000001E-4</c:v>
                </c:pt>
                <c:pt idx="43">
                  <c:v>3.6620000000000001E-4</c:v>
                </c:pt>
                <c:pt idx="44">
                  <c:v>3.658E-4</c:v>
                </c:pt>
                <c:pt idx="45">
                  <c:v>3.658E-4</c:v>
                </c:pt>
                <c:pt idx="46">
                  <c:v>3.6600000000000001E-4</c:v>
                </c:pt>
                <c:pt idx="47">
                  <c:v>3.6600000000000001E-4</c:v>
                </c:pt>
                <c:pt idx="48">
                  <c:v>3.6600000000000001E-4</c:v>
                </c:pt>
                <c:pt idx="49">
                  <c:v>3.6620000000000001E-4</c:v>
                </c:pt>
                <c:pt idx="50">
                  <c:v>3.6610000000000001E-4</c:v>
                </c:pt>
                <c:pt idx="51">
                  <c:v>3.6610000000000001E-4</c:v>
                </c:pt>
                <c:pt idx="52">
                  <c:v>3.6610000000000001E-4</c:v>
                </c:pt>
                <c:pt idx="53">
                  <c:v>3.6640000000000002E-4</c:v>
                </c:pt>
                <c:pt idx="54">
                  <c:v>3.6630000000000001E-4</c:v>
                </c:pt>
                <c:pt idx="55">
                  <c:v>3.6600000000000001E-4</c:v>
                </c:pt>
                <c:pt idx="56">
                  <c:v>3.6600000000000001E-4</c:v>
                </c:pt>
                <c:pt idx="57">
                  <c:v>3.6620000000000001E-4</c:v>
                </c:pt>
                <c:pt idx="58">
                  <c:v>3.6610000000000001E-4</c:v>
                </c:pt>
                <c:pt idx="59">
                  <c:v>3.6610000000000001E-4</c:v>
                </c:pt>
                <c:pt idx="60">
                  <c:v>3.6610000000000001E-4</c:v>
                </c:pt>
                <c:pt idx="61">
                  <c:v>3.6610000000000001E-4</c:v>
                </c:pt>
                <c:pt idx="62">
                  <c:v>3.6600000000000001E-4</c:v>
                </c:pt>
                <c:pt idx="63">
                  <c:v>3.6600000000000001E-4</c:v>
                </c:pt>
                <c:pt idx="64">
                  <c:v>3.6600000000000001E-4</c:v>
                </c:pt>
                <c:pt idx="65">
                  <c:v>3.659E-4</c:v>
                </c:pt>
                <c:pt idx="66">
                  <c:v>3.6539999999999999E-4</c:v>
                </c:pt>
                <c:pt idx="67">
                  <c:v>3.6539999999999999E-4</c:v>
                </c:pt>
                <c:pt idx="68">
                  <c:v>3.6529999999999999E-4</c:v>
                </c:pt>
                <c:pt idx="69">
                  <c:v>3.6529999999999999E-4</c:v>
                </c:pt>
                <c:pt idx="70">
                  <c:v>3.6519999999999999E-4</c:v>
                </c:pt>
                <c:pt idx="71">
                  <c:v>3.6509999999999998E-4</c:v>
                </c:pt>
                <c:pt idx="72">
                  <c:v>3.6509999999999998E-4</c:v>
                </c:pt>
                <c:pt idx="73">
                  <c:v>3.6499999999999998E-4</c:v>
                </c:pt>
                <c:pt idx="74">
                  <c:v>3.6489999999999998E-4</c:v>
                </c:pt>
                <c:pt idx="75">
                  <c:v>3.6479999999999998E-4</c:v>
                </c:pt>
                <c:pt idx="76">
                  <c:v>3.6469999999999997E-4</c:v>
                </c:pt>
                <c:pt idx="77">
                  <c:v>3.6450000000000002E-4</c:v>
                </c:pt>
                <c:pt idx="78">
                  <c:v>3.6440000000000002E-4</c:v>
                </c:pt>
                <c:pt idx="79">
                  <c:v>3.6430000000000002E-4</c:v>
                </c:pt>
                <c:pt idx="80">
                  <c:v>3.6410000000000001E-4</c:v>
                </c:pt>
                <c:pt idx="81">
                  <c:v>3.6390000000000001E-4</c:v>
                </c:pt>
                <c:pt idx="82">
                  <c:v>3.637E-4</c:v>
                </c:pt>
                <c:pt idx="83">
                  <c:v>3.635E-4</c:v>
                </c:pt>
                <c:pt idx="84">
                  <c:v>3.6319999999999999E-4</c:v>
                </c:pt>
                <c:pt idx="85">
                  <c:v>3.6289999999999998E-4</c:v>
                </c:pt>
                <c:pt idx="86">
                  <c:v>3.6259999999999998E-4</c:v>
                </c:pt>
                <c:pt idx="87">
                  <c:v>3.6230000000000002E-4</c:v>
                </c:pt>
                <c:pt idx="88">
                  <c:v>3.6190000000000001E-4</c:v>
                </c:pt>
                <c:pt idx="89">
                  <c:v>3.615E-4</c:v>
                </c:pt>
                <c:pt idx="90">
                  <c:v>3.6099999999999999E-4</c:v>
                </c:pt>
                <c:pt idx="91">
                  <c:v>3.6049999999999998E-4</c:v>
                </c:pt>
                <c:pt idx="92">
                  <c:v>3.6000000000000002E-4</c:v>
                </c:pt>
                <c:pt idx="93">
                  <c:v>3.5940000000000001E-4</c:v>
                </c:pt>
                <c:pt idx="94">
                  <c:v>3.5869999999999999E-4</c:v>
                </c:pt>
                <c:pt idx="95">
                  <c:v>3.5799999999999997E-4</c:v>
                </c:pt>
                <c:pt idx="96">
                  <c:v>3.5720000000000001E-4</c:v>
                </c:pt>
                <c:pt idx="97">
                  <c:v>3.5639999999999999E-4</c:v>
                </c:pt>
                <c:pt idx="98">
                  <c:v>3.5550000000000002E-4</c:v>
                </c:pt>
                <c:pt idx="99">
                  <c:v>3.545E-4</c:v>
                </c:pt>
                <c:pt idx="100">
                  <c:v>3.5349999999999997E-4</c:v>
                </c:pt>
                <c:pt idx="101">
                  <c:v>3.524E-4</c:v>
                </c:pt>
                <c:pt idx="102">
                  <c:v>3.5129999999999997E-4</c:v>
                </c:pt>
                <c:pt idx="103">
                  <c:v>3.5E-4</c:v>
                </c:pt>
                <c:pt idx="104">
                  <c:v>3.4870000000000002E-4</c:v>
                </c:pt>
                <c:pt idx="105">
                  <c:v>3.4729999999999999E-4</c:v>
                </c:pt>
                <c:pt idx="106">
                  <c:v>3.4590000000000001E-4</c:v>
                </c:pt>
                <c:pt idx="107">
                  <c:v>3.4430000000000002E-4</c:v>
                </c:pt>
                <c:pt idx="108">
                  <c:v>3.4269999999999998E-4</c:v>
                </c:pt>
                <c:pt idx="109">
                  <c:v>3.4099999999999999E-4</c:v>
                </c:pt>
                <c:pt idx="110">
                  <c:v>3.392E-4</c:v>
                </c:pt>
                <c:pt idx="111">
                  <c:v>3.3740000000000002E-4</c:v>
                </c:pt>
                <c:pt idx="112">
                  <c:v>3.3550000000000002E-4</c:v>
                </c:pt>
                <c:pt idx="113">
                  <c:v>3.3349999999999997E-4</c:v>
                </c:pt>
                <c:pt idx="114">
                  <c:v>3.3139999999999998E-4</c:v>
                </c:pt>
                <c:pt idx="115">
                  <c:v>3.2929999999999998E-4</c:v>
                </c:pt>
                <c:pt idx="116">
                  <c:v>3.2709999999999998E-4</c:v>
                </c:pt>
                <c:pt idx="117">
                  <c:v>3.2479999999999998E-4</c:v>
                </c:pt>
                <c:pt idx="118">
                  <c:v>3.2239999999999998E-4</c:v>
                </c:pt>
                <c:pt idx="119">
                  <c:v>3.2000000000000003E-4</c:v>
                </c:pt>
                <c:pt idx="120">
                  <c:v>3.1760000000000002E-4</c:v>
                </c:pt>
                <c:pt idx="121">
                  <c:v>3.1500000000000001E-4</c:v>
                </c:pt>
                <c:pt idx="122">
                  <c:v>3.1250000000000001E-4</c:v>
                </c:pt>
                <c:pt idx="123">
                  <c:v>3.098E-4</c:v>
                </c:pt>
                <c:pt idx="124">
                  <c:v>3.0709999999999998E-4</c:v>
                </c:pt>
                <c:pt idx="125">
                  <c:v>3.0440000000000003E-4</c:v>
                </c:pt>
                <c:pt idx="126">
                  <c:v>3.0160000000000001E-4</c:v>
                </c:pt>
                <c:pt idx="127">
                  <c:v>2.988E-4</c:v>
                </c:pt>
                <c:pt idx="128">
                  <c:v>2.9589999999999998E-4</c:v>
                </c:pt>
                <c:pt idx="129">
                  <c:v>2.9300000000000002E-4</c:v>
                </c:pt>
                <c:pt idx="130">
                  <c:v>2.9E-4</c:v>
                </c:pt>
                <c:pt idx="131">
                  <c:v>2.8699999999999998E-4</c:v>
                </c:pt>
                <c:pt idx="132">
                  <c:v>2.8400000000000002E-4</c:v>
                </c:pt>
                <c:pt idx="133">
                  <c:v>2.81E-4</c:v>
                </c:pt>
                <c:pt idx="134">
                  <c:v>2.7789999999999998E-4</c:v>
                </c:pt>
                <c:pt idx="135">
                  <c:v>2.7480000000000001E-4</c:v>
                </c:pt>
                <c:pt idx="136">
                  <c:v>2.7169999999999999E-4</c:v>
                </c:pt>
                <c:pt idx="137">
                  <c:v>2.6860000000000002E-4</c:v>
                </c:pt>
                <c:pt idx="138">
                  <c:v>2.655E-4</c:v>
                </c:pt>
                <c:pt idx="139">
                  <c:v>2.6229999999999998E-4</c:v>
                </c:pt>
                <c:pt idx="140">
                  <c:v>2.5920000000000001E-4</c:v>
                </c:pt>
                <c:pt idx="141">
                  <c:v>2.5599999999999999E-4</c:v>
                </c:pt>
                <c:pt idx="142">
                  <c:v>2.5280000000000002E-4</c:v>
                </c:pt>
                <c:pt idx="143">
                  <c:v>2.497E-4</c:v>
                </c:pt>
                <c:pt idx="144">
                  <c:v>2.4649999999999997E-4</c:v>
                </c:pt>
                <c:pt idx="145">
                  <c:v>2.433E-4</c:v>
                </c:pt>
                <c:pt idx="146">
                  <c:v>2.4010000000000001E-4</c:v>
                </c:pt>
                <c:pt idx="147">
                  <c:v>2.3699999999999999E-4</c:v>
                </c:pt>
                <c:pt idx="148">
                  <c:v>2.3379999999999999E-4</c:v>
                </c:pt>
                <c:pt idx="149">
                  <c:v>2.3059999999999999E-4</c:v>
                </c:pt>
                <c:pt idx="150">
                  <c:v>2.275E-4</c:v>
                </c:pt>
                <c:pt idx="151">
                  <c:v>2.243E-4</c:v>
                </c:pt>
                <c:pt idx="152">
                  <c:v>2.2120000000000001E-4</c:v>
                </c:pt>
                <c:pt idx="153">
                  <c:v>2.1809999999999999E-4</c:v>
                </c:pt>
                <c:pt idx="154">
                  <c:v>2.1499999999999999E-4</c:v>
                </c:pt>
                <c:pt idx="155">
                  <c:v>2.119E-4</c:v>
                </c:pt>
                <c:pt idx="156">
                  <c:v>2.0880000000000001E-4</c:v>
                </c:pt>
                <c:pt idx="157">
                  <c:v>2.0579999999999999E-4</c:v>
                </c:pt>
                <c:pt idx="158">
                  <c:v>2.028E-4</c:v>
                </c:pt>
                <c:pt idx="159">
                  <c:v>1.997E-4</c:v>
                </c:pt>
                <c:pt idx="160">
                  <c:v>1.9670000000000001E-4</c:v>
                </c:pt>
                <c:pt idx="161">
                  <c:v>1.9379999999999999E-4</c:v>
                </c:pt>
                <c:pt idx="162">
                  <c:v>1.908E-4</c:v>
                </c:pt>
                <c:pt idx="163">
                  <c:v>1.8789999999999999E-4</c:v>
                </c:pt>
                <c:pt idx="164">
                  <c:v>1.8489999999999999E-4</c:v>
                </c:pt>
                <c:pt idx="165">
                  <c:v>1.8200000000000001E-4</c:v>
                </c:pt>
                <c:pt idx="166">
                  <c:v>1.7919999999999999E-4</c:v>
                </c:pt>
                <c:pt idx="167">
                  <c:v>1.763E-4</c:v>
                </c:pt>
                <c:pt idx="168">
                  <c:v>1.7349999999999999E-4</c:v>
                </c:pt>
                <c:pt idx="169">
                  <c:v>1.707E-4</c:v>
                </c:pt>
                <c:pt idx="170">
                  <c:v>1.6789999999999999E-4</c:v>
                </c:pt>
                <c:pt idx="171">
                  <c:v>1.651E-4</c:v>
                </c:pt>
                <c:pt idx="172">
                  <c:v>1.6239999999999999E-4</c:v>
                </c:pt>
                <c:pt idx="173">
                  <c:v>1.5970000000000001E-4</c:v>
                </c:pt>
                <c:pt idx="174">
                  <c:v>1.5699999999999999E-4</c:v>
                </c:pt>
                <c:pt idx="175">
                  <c:v>1.5440000000000001E-4</c:v>
                </c:pt>
                <c:pt idx="176">
                  <c:v>1.517E-4</c:v>
                </c:pt>
                <c:pt idx="177">
                  <c:v>1.4909999999999999E-4</c:v>
                </c:pt>
                <c:pt idx="178">
                  <c:v>1.4650000000000001E-4</c:v>
                </c:pt>
                <c:pt idx="179">
                  <c:v>1.44E-4</c:v>
                </c:pt>
                <c:pt idx="180">
                  <c:v>1.4139999999999999E-4</c:v>
                </c:pt>
                <c:pt idx="181">
                  <c:v>1.3889999999999999E-4</c:v>
                </c:pt>
                <c:pt idx="182">
                  <c:v>1.3640000000000001E-4</c:v>
                </c:pt>
                <c:pt idx="183">
                  <c:v>1.339E-4</c:v>
                </c:pt>
                <c:pt idx="184">
                  <c:v>1.315E-4</c:v>
                </c:pt>
                <c:pt idx="185">
                  <c:v>1.2909999999999999E-4</c:v>
                </c:pt>
                <c:pt idx="186">
                  <c:v>1.2669999999999999E-4</c:v>
                </c:pt>
                <c:pt idx="187">
                  <c:v>1.2430000000000001E-4</c:v>
                </c:pt>
                <c:pt idx="188">
                  <c:v>1.22E-4</c:v>
                </c:pt>
                <c:pt idx="189">
                  <c:v>1.197E-4</c:v>
                </c:pt>
                <c:pt idx="190">
                  <c:v>1.1739999999999999E-4</c:v>
                </c:pt>
                <c:pt idx="191">
                  <c:v>1.1510000000000001E-4</c:v>
                </c:pt>
                <c:pt idx="192">
                  <c:v>1.1290000000000001E-4</c:v>
                </c:pt>
                <c:pt idx="193">
                  <c:v>1.1069999999999999E-4</c:v>
                </c:pt>
                <c:pt idx="194">
                  <c:v>1.0849999999999999E-4</c:v>
                </c:pt>
                <c:pt idx="195">
                  <c:v>1.063E-4</c:v>
                </c:pt>
                <c:pt idx="196">
                  <c:v>1.042E-4</c:v>
                </c:pt>
                <c:pt idx="197">
                  <c:v>1.022E-4</c:v>
                </c:pt>
                <c:pt idx="198">
                  <c:v>1.0009999999999999E-4</c:v>
                </c:pt>
                <c:pt idx="199">
                  <c:v>9.8140000000000006E-5</c:v>
                </c:pt>
                <c:pt idx="200">
                  <c:v>9.6210000000000002E-5</c:v>
                </c:pt>
                <c:pt idx="201">
                  <c:v>9.4339999999999995E-5</c:v>
                </c:pt>
                <c:pt idx="202">
                  <c:v>9.2529999999999997E-5</c:v>
                </c:pt>
                <c:pt idx="203">
                  <c:v>9.0790000000000003E-5</c:v>
                </c:pt>
                <c:pt idx="204">
                  <c:v>8.9129999999999995E-5</c:v>
                </c:pt>
                <c:pt idx="205">
                  <c:v>8.7540000000000006E-5</c:v>
                </c:pt>
                <c:pt idx="206">
                  <c:v>8.6030000000000001E-5</c:v>
                </c:pt>
                <c:pt idx="207">
                  <c:v>8.4599999999999996E-5</c:v>
                </c:pt>
                <c:pt idx="208">
                  <c:v>8.3250000000000004E-5</c:v>
                </c:pt>
                <c:pt idx="209">
                  <c:v>8.1990000000000006E-5</c:v>
                </c:pt>
                <c:pt idx="210">
                  <c:v>8.0809999999999994E-5</c:v>
                </c:pt>
                <c:pt idx="211">
                  <c:v>7.9720000000000002E-5</c:v>
                </c:pt>
                <c:pt idx="212">
                  <c:v>7.8700000000000002E-5</c:v>
                </c:pt>
                <c:pt idx="213">
                  <c:v>7.7760000000000001E-5</c:v>
                </c:pt>
                <c:pt idx="214">
                  <c:v>7.6899999999999999E-5</c:v>
                </c:pt>
                <c:pt idx="215">
                  <c:v>7.6110000000000001E-5</c:v>
                </c:pt>
                <c:pt idx="216">
                  <c:v>7.5389999999999995E-5</c:v>
                </c:pt>
                <c:pt idx="217">
                  <c:v>7.4740000000000006E-5</c:v>
                </c:pt>
                <c:pt idx="218">
                  <c:v>7.415E-5</c:v>
                </c:pt>
                <c:pt idx="219">
                  <c:v>7.3620000000000003E-5</c:v>
                </c:pt>
                <c:pt idx="220">
                  <c:v>7.3150000000000003E-5</c:v>
                </c:pt>
                <c:pt idx="221">
                  <c:v>7.2730000000000003E-5</c:v>
                </c:pt>
                <c:pt idx="222">
                  <c:v>7.237E-5</c:v>
                </c:pt>
                <c:pt idx="223">
                  <c:v>7.2050000000000003E-5</c:v>
                </c:pt>
                <c:pt idx="224">
                  <c:v>7.1779999999999994E-5</c:v>
                </c:pt>
                <c:pt idx="225">
                  <c:v>7.1559999999999999E-5</c:v>
                </c:pt>
                <c:pt idx="226">
                  <c:v>7.1379999999999998E-5</c:v>
                </c:pt>
                <c:pt idx="227">
                  <c:v>7.1240000000000002E-5</c:v>
                </c:pt>
                <c:pt idx="228">
                  <c:v>7.1130000000000005E-5</c:v>
                </c:pt>
                <c:pt idx="229">
                  <c:v>7.1069999999999995E-5</c:v>
                </c:pt>
                <c:pt idx="230">
                  <c:v>7.1039999999999997E-5</c:v>
                </c:pt>
                <c:pt idx="231">
                  <c:v>7.1050000000000006E-5</c:v>
                </c:pt>
                <c:pt idx="232">
                  <c:v>7.1089999999999999E-5</c:v>
                </c:pt>
                <c:pt idx="233">
                  <c:v>7.1160000000000003E-5</c:v>
                </c:pt>
                <c:pt idx="234">
                  <c:v>7.127E-5</c:v>
                </c:pt>
                <c:pt idx="235">
                  <c:v>7.1400000000000001E-5</c:v>
                </c:pt>
                <c:pt idx="236">
                  <c:v>7.1580000000000002E-5</c:v>
                </c:pt>
                <c:pt idx="237">
                  <c:v>7.1779999999999994E-5</c:v>
                </c:pt>
                <c:pt idx="238">
                  <c:v>7.2020000000000005E-5</c:v>
                </c:pt>
                <c:pt idx="239">
                  <c:v>7.2290000000000001E-5</c:v>
                </c:pt>
                <c:pt idx="240">
                  <c:v>7.2589999999999994E-5</c:v>
                </c:pt>
                <c:pt idx="241">
                  <c:v>7.292E-5</c:v>
                </c:pt>
                <c:pt idx="242">
                  <c:v>7.3289999999999998E-5</c:v>
                </c:pt>
                <c:pt idx="243">
                  <c:v>7.3689999999999994E-5</c:v>
                </c:pt>
                <c:pt idx="244">
                  <c:v>7.4129999999999997E-5</c:v>
                </c:pt>
                <c:pt idx="245">
                  <c:v>7.4599999999999997E-5</c:v>
                </c:pt>
                <c:pt idx="246">
                  <c:v>7.5099999999999996E-5</c:v>
                </c:pt>
                <c:pt idx="247">
                  <c:v>7.5640000000000001E-5</c:v>
                </c:pt>
                <c:pt idx="248">
                  <c:v>7.6210000000000004E-5</c:v>
                </c:pt>
                <c:pt idx="249">
                  <c:v>7.682E-5</c:v>
                </c:pt>
                <c:pt idx="250">
                  <c:v>7.7459999999999994E-5</c:v>
                </c:pt>
                <c:pt idx="251">
                  <c:v>7.8120000000000004E-5</c:v>
                </c:pt>
                <c:pt idx="252">
                  <c:v>7.8830000000000002E-5</c:v>
                </c:pt>
                <c:pt idx="253">
                  <c:v>7.9560000000000004E-5</c:v>
                </c:pt>
                <c:pt idx="254">
                  <c:v>8.0320000000000003E-5</c:v>
                </c:pt>
                <c:pt idx="255">
                  <c:v>8.1110000000000001E-5</c:v>
                </c:pt>
                <c:pt idx="256">
                  <c:v>8.1940000000000005E-5</c:v>
                </c:pt>
                <c:pt idx="257">
                  <c:v>8.2789999999999998E-5</c:v>
                </c:pt>
                <c:pt idx="258">
                  <c:v>8.3670000000000004E-5</c:v>
                </c:pt>
                <c:pt idx="259">
                  <c:v>8.4580000000000007E-5</c:v>
                </c:pt>
                <c:pt idx="260">
                  <c:v>8.551E-5</c:v>
                </c:pt>
                <c:pt idx="261">
                  <c:v>8.6479999999999999E-5</c:v>
                </c:pt>
                <c:pt idx="262">
                  <c:v>8.7470000000000001E-5</c:v>
                </c:pt>
                <c:pt idx="263">
                  <c:v>8.8490000000000001E-5</c:v>
                </c:pt>
                <c:pt idx="264">
                  <c:v>8.954E-5</c:v>
                </c:pt>
                <c:pt idx="265">
                  <c:v>9.0619999999999996E-5</c:v>
                </c:pt>
                <c:pt idx="266">
                  <c:v>9.1719999999999996E-5</c:v>
                </c:pt>
                <c:pt idx="267">
                  <c:v>9.2849999999999994E-5</c:v>
                </c:pt>
                <c:pt idx="268">
                  <c:v>9.3999999999999994E-5</c:v>
                </c:pt>
                <c:pt idx="269">
                  <c:v>9.5179999999999993E-5</c:v>
                </c:pt>
                <c:pt idx="270">
                  <c:v>9.6379999999999995E-5</c:v>
                </c:pt>
                <c:pt idx="271">
                  <c:v>9.7609999999999995E-5</c:v>
                </c:pt>
                <c:pt idx="272">
                  <c:v>9.8850000000000004E-5</c:v>
                </c:pt>
                <c:pt idx="273">
                  <c:v>1.0009999999999999E-4</c:v>
                </c:pt>
                <c:pt idx="274">
                  <c:v>1.014E-4</c:v>
                </c:pt>
                <c:pt idx="275">
                  <c:v>1.027E-4</c:v>
                </c:pt>
                <c:pt idx="276">
                  <c:v>1.0399999999999999E-4</c:v>
                </c:pt>
                <c:pt idx="277">
                  <c:v>1.054E-4</c:v>
                </c:pt>
                <c:pt idx="278">
                  <c:v>1.0670000000000001E-4</c:v>
                </c:pt>
                <c:pt idx="279">
                  <c:v>1.081E-4</c:v>
                </c:pt>
                <c:pt idx="280">
                  <c:v>1.0950000000000001E-4</c:v>
                </c:pt>
                <c:pt idx="281">
                  <c:v>1.109E-4</c:v>
                </c:pt>
                <c:pt idx="282">
                  <c:v>1.1239999999999999E-4</c:v>
                </c:pt>
                <c:pt idx="283">
                  <c:v>1.138E-4</c:v>
                </c:pt>
                <c:pt idx="284">
                  <c:v>1.153E-4</c:v>
                </c:pt>
                <c:pt idx="285">
                  <c:v>1.1680000000000001E-4</c:v>
                </c:pt>
                <c:pt idx="286">
                  <c:v>1.183E-4</c:v>
                </c:pt>
                <c:pt idx="287">
                  <c:v>1.198E-4</c:v>
                </c:pt>
                <c:pt idx="288">
                  <c:v>1.2129999999999999E-4</c:v>
                </c:pt>
                <c:pt idx="289">
                  <c:v>1.228E-4</c:v>
                </c:pt>
                <c:pt idx="290">
                  <c:v>1.2439999999999999E-4</c:v>
                </c:pt>
                <c:pt idx="291">
                  <c:v>1.259E-4</c:v>
                </c:pt>
                <c:pt idx="292">
                  <c:v>1.2750000000000001E-4</c:v>
                </c:pt>
                <c:pt idx="293">
                  <c:v>1.2909999999999999E-4</c:v>
                </c:pt>
                <c:pt idx="294">
                  <c:v>1.3070000000000001E-4</c:v>
                </c:pt>
                <c:pt idx="295">
                  <c:v>1.3229999999999999E-4</c:v>
                </c:pt>
                <c:pt idx="296">
                  <c:v>1.339E-4</c:v>
                </c:pt>
                <c:pt idx="297">
                  <c:v>1.3549999999999999E-4</c:v>
                </c:pt>
                <c:pt idx="298">
                  <c:v>1.371E-4</c:v>
                </c:pt>
                <c:pt idx="299">
                  <c:v>1.3880000000000001E-4</c:v>
                </c:pt>
                <c:pt idx="300">
                  <c:v>1.404E-4</c:v>
                </c:pt>
                <c:pt idx="301">
                  <c:v>1.4210000000000001E-4</c:v>
                </c:pt>
                <c:pt idx="302">
                  <c:v>1.437E-4</c:v>
                </c:pt>
                <c:pt idx="303">
                  <c:v>1.4540000000000001E-4</c:v>
                </c:pt>
                <c:pt idx="304">
                  <c:v>1.471E-4</c:v>
                </c:pt>
                <c:pt idx="305">
                  <c:v>1.4880000000000001E-4</c:v>
                </c:pt>
                <c:pt idx="306">
                  <c:v>1.505E-4</c:v>
                </c:pt>
                <c:pt idx="307">
                  <c:v>1.5220000000000001E-4</c:v>
                </c:pt>
                <c:pt idx="308">
                  <c:v>1.539E-4</c:v>
                </c:pt>
                <c:pt idx="309">
                  <c:v>1.5559999999999999E-4</c:v>
                </c:pt>
                <c:pt idx="310">
                  <c:v>1.573E-4</c:v>
                </c:pt>
                <c:pt idx="311">
                  <c:v>1.5899999999999999E-4</c:v>
                </c:pt>
                <c:pt idx="312">
                  <c:v>1.6080000000000001E-4</c:v>
                </c:pt>
                <c:pt idx="313">
                  <c:v>1.6249999999999999E-4</c:v>
                </c:pt>
                <c:pt idx="314">
                  <c:v>1.6420000000000001E-4</c:v>
                </c:pt>
                <c:pt idx="315">
                  <c:v>1.66E-4</c:v>
                </c:pt>
                <c:pt idx="316">
                  <c:v>1.6770000000000001E-4</c:v>
                </c:pt>
                <c:pt idx="317">
                  <c:v>1.695E-4</c:v>
                </c:pt>
                <c:pt idx="318">
                  <c:v>1.7129999999999999E-4</c:v>
                </c:pt>
                <c:pt idx="319">
                  <c:v>1.73E-4</c:v>
                </c:pt>
                <c:pt idx="320">
                  <c:v>1.7479999999999999E-4</c:v>
                </c:pt>
                <c:pt idx="321">
                  <c:v>1.7660000000000001E-4</c:v>
                </c:pt>
                <c:pt idx="322">
                  <c:v>1.784E-4</c:v>
                </c:pt>
                <c:pt idx="323">
                  <c:v>1.8009999999999999E-4</c:v>
                </c:pt>
                <c:pt idx="324">
                  <c:v>1.819E-4</c:v>
                </c:pt>
                <c:pt idx="325">
                  <c:v>1.8369999999999999E-4</c:v>
                </c:pt>
                <c:pt idx="326">
                  <c:v>1.8550000000000001E-4</c:v>
                </c:pt>
                <c:pt idx="327">
                  <c:v>1.873E-4</c:v>
                </c:pt>
                <c:pt idx="328">
                  <c:v>1.8909999999999999E-4</c:v>
                </c:pt>
                <c:pt idx="329">
                  <c:v>1.9090000000000001E-4</c:v>
                </c:pt>
                <c:pt idx="330">
                  <c:v>1.9269999999999999E-4</c:v>
                </c:pt>
                <c:pt idx="331">
                  <c:v>1.9450000000000001E-4</c:v>
                </c:pt>
                <c:pt idx="332">
                  <c:v>1.964E-4</c:v>
                </c:pt>
                <c:pt idx="333">
                  <c:v>1.9819999999999999E-4</c:v>
                </c:pt>
                <c:pt idx="334">
                  <c:v>2.0000000000000001E-4</c:v>
                </c:pt>
                <c:pt idx="335">
                  <c:v>2.018E-4</c:v>
                </c:pt>
                <c:pt idx="336">
                  <c:v>2.0369999999999999E-4</c:v>
                </c:pt>
                <c:pt idx="337">
                  <c:v>2.0550000000000001E-4</c:v>
                </c:pt>
                <c:pt idx="338">
                  <c:v>2.073E-4</c:v>
                </c:pt>
                <c:pt idx="339">
                  <c:v>2.0909999999999999E-4</c:v>
                </c:pt>
                <c:pt idx="340">
                  <c:v>2.1100000000000001E-4</c:v>
                </c:pt>
                <c:pt idx="341">
                  <c:v>2.128E-4</c:v>
                </c:pt>
                <c:pt idx="342">
                  <c:v>2.1469999999999999E-4</c:v>
                </c:pt>
                <c:pt idx="343">
                  <c:v>2.165E-4</c:v>
                </c:pt>
                <c:pt idx="344">
                  <c:v>2.184E-4</c:v>
                </c:pt>
                <c:pt idx="345">
                  <c:v>2.2020000000000001E-4</c:v>
                </c:pt>
                <c:pt idx="346">
                  <c:v>2.221E-4</c:v>
                </c:pt>
                <c:pt idx="347">
                  <c:v>2.2389999999999999E-4</c:v>
                </c:pt>
                <c:pt idx="348">
                  <c:v>2.2580000000000001E-4</c:v>
                </c:pt>
                <c:pt idx="349">
                  <c:v>2.276E-4</c:v>
                </c:pt>
                <c:pt idx="350">
                  <c:v>2.2949999999999999E-4</c:v>
                </c:pt>
                <c:pt idx="351">
                  <c:v>2.3139999999999999E-4</c:v>
                </c:pt>
                <c:pt idx="352">
                  <c:v>2.332E-4</c:v>
                </c:pt>
                <c:pt idx="353">
                  <c:v>2.351E-4</c:v>
                </c:pt>
                <c:pt idx="354">
                  <c:v>2.3699999999999999E-4</c:v>
                </c:pt>
                <c:pt idx="355">
                  <c:v>2.388E-4</c:v>
                </c:pt>
                <c:pt idx="356">
                  <c:v>2.407E-4</c:v>
                </c:pt>
                <c:pt idx="357">
                  <c:v>2.4259999999999999E-4</c:v>
                </c:pt>
                <c:pt idx="358">
                  <c:v>2.4439999999999998E-4</c:v>
                </c:pt>
                <c:pt idx="359">
                  <c:v>2.4630000000000002E-4</c:v>
                </c:pt>
                <c:pt idx="360">
                  <c:v>2.4820000000000002E-4</c:v>
                </c:pt>
                <c:pt idx="361">
                  <c:v>2.5010000000000001E-4</c:v>
                </c:pt>
                <c:pt idx="362">
                  <c:v>2.52E-4</c:v>
                </c:pt>
                <c:pt idx="363">
                  <c:v>2.5379999999999999E-4</c:v>
                </c:pt>
                <c:pt idx="364">
                  <c:v>2.5569999999999998E-4</c:v>
                </c:pt>
                <c:pt idx="365">
                  <c:v>2.5759999999999997E-4</c:v>
                </c:pt>
                <c:pt idx="366">
                  <c:v>2.5950000000000002E-4</c:v>
                </c:pt>
                <c:pt idx="367">
                  <c:v>2.6140000000000001E-4</c:v>
                </c:pt>
                <c:pt idx="368">
                  <c:v>2.633E-4</c:v>
                </c:pt>
                <c:pt idx="369">
                  <c:v>2.652E-4</c:v>
                </c:pt>
                <c:pt idx="370">
                  <c:v>2.6699999999999998E-4</c:v>
                </c:pt>
                <c:pt idx="371">
                  <c:v>2.6889999999999998E-4</c:v>
                </c:pt>
                <c:pt idx="372">
                  <c:v>2.7080000000000002E-4</c:v>
                </c:pt>
                <c:pt idx="373">
                  <c:v>2.7270000000000001E-4</c:v>
                </c:pt>
                <c:pt idx="374">
                  <c:v>2.7460000000000001E-4</c:v>
                </c:pt>
                <c:pt idx="375">
                  <c:v>2.765E-4</c:v>
                </c:pt>
                <c:pt idx="376">
                  <c:v>2.7839999999999999E-4</c:v>
                </c:pt>
                <c:pt idx="377">
                  <c:v>2.8029999999999998E-4</c:v>
                </c:pt>
                <c:pt idx="378">
                  <c:v>2.8219999999999997E-4</c:v>
                </c:pt>
                <c:pt idx="379">
                  <c:v>2.8410000000000002E-4</c:v>
                </c:pt>
                <c:pt idx="380">
                  <c:v>2.8600000000000001E-4</c:v>
                </c:pt>
                <c:pt idx="381">
                  <c:v>2.879E-4</c:v>
                </c:pt>
                <c:pt idx="382">
                  <c:v>2.898E-4</c:v>
                </c:pt>
                <c:pt idx="383">
                  <c:v>2.9169999999999999E-4</c:v>
                </c:pt>
                <c:pt idx="384">
                  <c:v>2.9359999999999998E-4</c:v>
                </c:pt>
                <c:pt idx="385">
                  <c:v>2.9550000000000003E-4</c:v>
                </c:pt>
                <c:pt idx="386">
                  <c:v>2.9750000000000002E-4</c:v>
                </c:pt>
                <c:pt idx="387">
                  <c:v>2.9940000000000001E-4</c:v>
                </c:pt>
                <c:pt idx="388">
                  <c:v>3.0130000000000001E-4</c:v>
                </c:pt>
                <c:pt idx="389">
                  <c:v>3.032E-4</c:v>
                </c:pt>
                <c:pt idx="390">
                  <c:v>3.0509999999999999E-4</c:v>
                </c:pt>
                <c:pt idx="391">
                  <c:v>3.0699999999999998E-4</c:v>
                </c:pt>
                <c:pt idx="392">
                  <c:v>3.0889999999999997E-4</c:v>
                </c:pt>
                <c:pt idx="393">
                  <c:v>3.1080000000000002E-4</c:v>
                </c:pt>
                <c:pt idx="394">
                  <c:v>3.1270000000000001E-4</c:v>
                </c:pt>
                <c:pt idx="395">
                  <c:v>3.1470000000000001E-4</c:v>
                </c:pt>
                <c:pt idx="396">
                  <c:v>3.166E-4</c:v>
                </c:pt>
                <c:pt idx="397">
                  <c:v>3.1849999999999999E-4</c:v>
                </c:pt>
                <c:pt idx="398">
                  <c:v>3.2039999999999998E-4</c:v>
                </c:pt>
                <c:pt idx="399">
                  <c:v>3.2229999999999997E-4</c:v>
                </c:pt>
                <c:pt idx="400">
                  <c:v>3.2430000000000002E-4</c:v>
                </c:pt>
                <c:pt idx="401">
                  <c:v>3.2620000000000001E-4</c:v>
                </c:pt>
                <c:pt idx="402">
                  <c:v>3.2810000000000001E-4</c:v>
                </c:pt>
                <c:pt idx="403">
                  <c:v>3.3E-4</c:v>
                </c:pt>
                <c:pt idx="404">
                  <c:v>3.3189999999999999E-4</c:v>
                </c:pt>
                <c:pt idx="405">
                  <c:v>3.3389999999999998E-4</c:v>
                </c:pt>
                <c:pt idx="406">
                  <c:v>3.3579999999999998E-4</c:v>
                </c:pt>
                <c:pt idx="407">
                  <c:v>3.3770000000000002E-4</c:v>
                </c:pt>
                <c:pt idx="408">
                  <c:v>3.3960000000000001E-4</c:v>
                </c:pt>
                <c:pt idx="409">
                  <c:v>3.4160000000000001E-4</c:v>
                </c:pt>
                <c:pt idx="410">
                  <c:v>3.435E-4</c:v>
                </c:pt>
                <c:pt idx="411">
                  <c:v>3.4539999999999999E-4</c:v>
                </c:pt>
                <c:pt idx="412">
                  <c:v>3.4729999999999999E-4</c:v>
                </c:pt>
                <c:pt idx="413">
                  <c:v>3.4929999999999998E-4</c:v>
                </c:pt>
                <c:pt idx="414">
                  <c:v>3.5120000000000003E-4</c:v>
                </c:pt>
                <c:pt idx="415">
                  <c:v>3.5310000000000002E-4</c:v>
                </c:pt>
                <c:pt idx="416">
                  <c:v>3.5500000000000001E-4</c:v>
                </c:pt>
                <c:pt idx="417">
                  <c:v>3.57E-4</c:v>
                </c:pt>
                <c:pt idx="418">
                  <c:v>3.589E-4</c:v>
                </c:pt>
                <c:pt idx="419">
                  <c:v>3.6079999999999999E-4</c:v>
                </c:pt>
                <c:pt idx="420">
                  <c:v>3.6279999999999998E-4</c:v>
                </c:pt>
                <c:pt idx="421">
                  <c:v>3.6469999999999997E-4</c:v>
                </c:pt>
                <c:pt idx="422">
                  <c:v>3.6660000000000002E-4</c:v>
                </c:pt>
                <c:pt idx="423">
                  <c:v>3.6860000000000001E-4</c:v>
                </c:pt>
                <c:pt idx="424">
                  <c:v>3.7050000000000001E-4</c:v>
                </c:pt>
                <c:pt idx="425">
                  <c:v>3.724E-4</c:v>
                </c:pt>
                <c:pt idx="426">
                  <c:v>3.7439999999999999E-4</c:v>
                </c:pt>
                <c:pt idx="427">
                  <c:v>3.7629999999999999E-4</c:v>
                </c:pt>
                <c:pt idx="428">
                  <c:v>3.7819999999999998E-4</c:v>
                </c:pt>
                <c:pt idx="429">
                  <c:v>3.8020000000000003E-4</c:v>
                </c:pt>
                <c:pt idx="430">
                  <c:v>3.8210000000000002E-4</c:v>
                </c:pt>
                <c:pt idx="431">
                  <c:v>3.8400000000000001E-4</c:v>
                </c:pt>
                <c:pt idx="432">
                  <c:v>3.86E-4</c:v>
                </c:pt>
                <c:pt idx="433">
                  <c:v>3.879E-4</c:v>
                </c:pt>
                <c:pt idx="434">
                  <c:v>3.8979999999999999E-4</c:v>
                </c:pt>
                <c:pt idx="435">
                  <c:v>3.9179999999999998E-4</c:v>
                </c:pt>
                <c:pt idx="436">
                  <c:v>3.9369999999999997E-4</c:v>
                </c:pt>
                <c:pt idx="437">
                  <c:v>3.9570000000000002E-4</c:v>
                </c:pt>
                <c:pt idx="438">
                  <c:v>3.9760000000000002E-4</c:v>
                </c:pt>
                <c:pt idx="439">
                  <c:v>3.9950000000000001E-4</c:v>
                </c:pt>
                <c:pt idx="440">
                  <c:v>4.015E-4</c:v>
                </c:pt>
                <c:pt idx="441">
                  <c:v>4.0339999999999999E-4</c:v>
                </c:pt>
                <c:pt idx="442">
                  <c:v>4.0529999999999999E-4</c:v>
                </c:pt>
                <c:pt idx="443">
                  <c:v>4.0729999999999998E-4</c:v>
                </c:pt>
                <c:pt idx="444">
                  <c:v>4.0920000000000003E-4</c:v>
                </c:pt>
                <c:pt idx="445">
                  <c:v>4.1120000000000002E-4</c:v>
                </c:pt>
                <c:pt idx="446">
                  <c:v>4.1310000000000001E-4</c:v>
                </c:pt>
                <c:pt idx="447">
                  <c:v>4.1510000000000001E-4</c:v>
                </c:pt>
                <c:pt idx="448">
                  <c:v>4.17E-4</c:v>
                </c:pt>
                <c:pt idx="449">
                  <c:v>4.1889999999999999E-4</c:v>
                </c:pt>
                <c:pt idx="450">
                  <c:v>4.2089999999999999E-4</c:v>
                </c:pt>
                <c:pt idx="451">
                  <c:v>4.2279999999999998E-4</c:v>
                </c:pt>
                <c:pt idx="452">
                  <c:v>4.2480000000000003E-4</c:v>
                </c:pt>
                <c:pt idx="453">
                  <c:v>4.2670000000000002E-4</c:v>
                </c:pt>
                <c:pt idx="454">
                  <c:v>4.2870000000000001E-4</c:v>
                </c:pt>
                <c:pt idx="455">
                  <c:v>4.306E-4</c:v>
                </c:pt>
                <c:pt idx="456">
                  <c:v>4.325E-4</c:v>
                </c:pt>
                <c:pt idx="457">
                  <c:v>4.3449999999999999E-4</c:v>
                </c:pt>
                <c:pt idx="458">
                  <c:v>4.3639999999999998E-4</c:v>
                </c:pt>
                <c:pt idx="459">
                  <c:v>4.3839999999999998E-4</c:v>
                </c:pt>
                <c:pt idx="460">
                  <c:v>4.4030000000000002E-4</c:v>
                </c:pt>
                <c:pt idx="461">
                  <c:v>4.4230000000000002E-4</c:v>
                </c:pt>
                <c:pt idx="462">
                  <c:v>4.4420000000000001E-4</c:v>
                </c:pt>
                <c:pt idx="463">
                  <c:v>4.462E-4</c:v>
                </c:pt>
                <c:pt idx="464">
                  <c:v>4.481E-4</c:v>
                </c:pt>
                <c:pt idx="465">
                  <c:v>4.5009999999999999E-4</c:v>
                </c:pt>
                <c:pt idx="466">
                  <c:v>4.5199999999999998E-4</c:v>
                </c:pt>
                <c:pt idx="467">
                  <c:v>4.5389999999999997E-4</c:v>
                </c:pt>
                <c:pt idx="468">
                  <c:v>4.5590000000000002E-4</c:v>
                </c:pt>
                <c:pt idx="469">
                  <c:v>4.5780000000000001E-4</c:v>
                </c:pt>
                <c:pt idx="470">
                  <c:v>4.5980000000000001E-4</c:v>
                </c:pt>
                <c:pt idx="471">
                  <c:v>4.617E-4</c:v>
                </c:pt>
                <c:pt idx="472">
                  <c:v>4.637E-4</c:v>
                </c:pt>
                <c:pt idx="473">
                  <c:v>4.6559999999999999E-4</c:v>
                </c:pt>
                <c:pt idx="474">
                  <c:v>4.6759999999999998E-4</c:v>
                </c:pt>
                <c:pt idx="475">
                  <c:v>4.6949999999999997E-4</c:v>
                </c:pt>
                <c:pt idx="476">
                  <c:v>4.7150000000000002E-4</c:v>
                </c:pt>
                <c:pt idx="477">
                  <c:v>4.7340000000000001E-4</c:v>
                </c:pt>
                <c:pt idx="478">
                  <c:v>4.7540000000000001E-4</c:v>
                </c:pt>
                <c:pt idx="479">
                  <c:v>4.773E-4</c:v>
                </c:pt>
                <c:pt idx="480">
                  <c:v>4.793E-4</c:v>
                </c:pt>
                <c:pt idx="481">
                  <c:v>4.8119999999999999E-4</c:v>
                </c:pt>
                <c:pt idx="482">
                  <c:v>4.8319999999999998E-4</c:v>
                </c:pt>
                <c:pt idx="483">
                  <c:v>4.8509999999999997E-4</c:v>
                </c:pt>
                <c:pt idx="484">
                  <c:v>4.8710000000000002E-4</c:v>
                </c:pt>
                <c:pt idx="485">
                  <c:v>4.8899999999999996E-4</c:v>
                </c:pt>
                <c:pt idx="486">
                  <c:v>4.9100000000000001E-4</c:v>
                </c:pt>
                <c:pt idx="487">
                  <c:v>4.929E-4</c:v>
                </c:pt>
                <c:pt idx="488">
                  <c:v>4.9490000000000005E-4</c:v>
                </c:pt>
                <c:pt idx="489">
                  <c:v>4.9680000000000004E-4</c:v>
                </c:pt>
                <c:pt idx="490">
                  <c:v>4.9879999999999998E-4</c:v>
                </c:pt>
                <c:pt idx="491">
                  <c:v>5.0069999999999997E-4</c:v>
                </c:pt>
                <c:pt idx="492">
                  <c:v>5.0270000000000002E-4</c:v>
                </c:pt>
                <c:pt idx="493">
                  <c:v>5.0469999999999996E-4</c:v>
                </c:pt>
                <c:pt idx="494">
                  <c:v>5.0659999999999995E-4</c:v>
                </c:pt>
                <c:pt idx="495">
                  <c:v>5.086E-4</c:v>
                </c:pt>
                <c:pt idx="496">
                  <c:v>5.1049999999999999E-4</c:v>
                </c:pt>
                <c:pt idx="497">
                  <c:v>5.1250000000000004E-4</c:v>
                </c:pt>
                <c:pt idx="498">
                  <c:v>5.1440000000000004E-4</c:v>
                </c:pt>
                <c:pt idx="499">
                  <c:v>5.1639999999999998E-4</c:v>
                </c:pt>
                <c:pt idx="500">
                  <c:v>5.1829999999999997E-4</c:v>
                </c:pt>
                <c:pt idx="501">
                  <c:v>5.2030000000000002E-4</c:v>
                </c:pt>
                <c:pt idx="502">
                  <c:v>5.2220000000000001E-4</c:v>
                </c:pt>
                <c:pt idx="503">
                  <c:v>5.2419999999999995E-4</c:v>
                </c:pt>
                <c:pt idx="504">
                  <c:v>5.2610000000000005E-4</c:v>
                </c:pt>
                <c:pt idx="505">
                  <c:v>5.2809999999999999E-4</c:v>
                </c:pt>
                <c:pt idx="506">
                  <c:v>5.3010000000000004E-4</c:v>
                </c:pt>
                <c:pt idx="507">
                  <c:v>5.3200000000000003E-4</c:v>
                </c:pt>
                <c:pt idx="508">
                  <c:v>5.3399999999999997E-4</c:v>
                </c:pt>
                <c:pt idx="509">
                  <c:v>5.3589999999999996E-4</c:v>
                </c:pt>
                <c:pt idx="510">
                  <c:v>5.3790000000000001E-4</c:v>
                </c:pt>
                <c:pt idx="511">
                  <c:v>5.398E-4</c:v>
                </c:pt>
                <c:pt idx="512">
                  <c:v>5.4180000000000005E-4</c:v>
                </c:pt>
                <c:pt idx="513">
                  <c:v>5.4379999999999999E-4</c:v>
                </c:pt>
                <c:pt idx="514">
                  <c:v>5.4569999999999998E-4</c:v>
                </c:pt>
                <c:pt idx="515">
                  <c:v>5.4770000000000003E-4</c:v>
                </c:pt>
                <c:pt idx="516">
                  <c:v>5.4960000000000002E-4</c:v>
                </c:pt>
                <c:pt idx="517">
                  <c:v>5.5159999999999996E-4</c:v>
                </c:pt>
                <c:pt idx="518">
                  <c:v>5.5349999999999996E-4</c:v>
                </c:pt>
                <c:pt idx="519">
                  <c:v>5.555E-4</c:v>
                </c:pt>
                <c:pt idx="520">
                  <c:v>5.574E-4</c:v>
                </c:pt>
                <c:pt idx="521">
                  <c:v>5.5940000000000004E-4</c:v>
                </c:pt>
                <c:pt idx="522">
                  <c:v>5.6139999999999998E-4</c:v>
                </c:pt>
                <c:pt idx="523">
                  <c:v>5.6329999999999998E-4</c:v>
                </c:pt>
                <c:pt idx="524">
                  <c:v>5.6530000000000003E-4</c:v>
                </c:pt>
                <c:pt idx="525">
                  <c:v>5.6720000000000002E-4</c:v>
                </c:pt>
                <c:pt idx="526">
                  <c:v>5.6919999999999996E-4</c:v>
                </c:pt>
                <c:pt idx="527">
                  <c:v>5.7120000000000001E-4</c:v>
                </c:pt>
                <c:pt idx="528">
                  <c:v>5.731E-4</c:v>
                </c:pt>
                <c:pt idx="529">
                  <c:v>5.7510000000000005E-4</c:v>
                </c:pt>
                <c:pt idx="530">
                  <c:v>5.7700000000000004E-4</c:v>
                </c:pt>
                <c:pt idx="531">
                  <c:v>5.7899999999999998E-4</c:v>
                </c:pt>
                <c:pt idx="532">
                  <c:v>5.8089999999999997E-4</c:v>
                </c:pt>
                <c:pt idx="533">
                  <c:v>5.8290000000000002E-4</c:v>
                </c:pt>
                <c:pt idx="534">
                  <c:v>5.8489999999999996E-4</c:v>
                </c:pt>
                <c:pt idx="535">
                  <c:v>5.8679999999999995E-4</c:v>
                </c:pt>
                <c:pt idx="536">
                  <c:v>5.888E-4</c:v>
                </c:pt>
                <c:pt idx="537">
                  <c:v>5.9069999999999999E-4</c:v>
                </c:pt>
                <c:pt idx="538">
                  <c:v>5.9270000000000004E-4</c:v>
                </c:pt>
                <c:pt idx="539">
                  <c:v>5.9469999999999998E-4</c:v>
                </c:pt>
                <c:pt idx="540">
                  <c:v>5.9659999999999997E-4</c:v>
                </c:pt>
                <c:pt idx="541">
                  <c:v>5.9860000000000002E-4</c:v>
                </c:pt>
                <c:pt idx="542">
                  <c:v>6.0050000000000001E-4</c:v>
                </c:pt>
                <c:pt idx="543">
                  <c:v>6.0249999999999995E-4</c:v>
                </c:pt>
                <c:pt idx="544">
                  <c:v>6.045E-4</c:v>
                </c:pt>
                <c:pt idx="545">
                  <c:v>6.0639999999999999E-4</c:v>
                </c:pt>
                <c:pt idx="546">
                  <c:v>6.0840000000000004E-4</c:v>
                </c:pt>
                <c:pt idx="547">
                  <c:v>6.1030000000000004E-4</c:v>
                </c:pt>
                <c:pt idx="548">
                  <c:v>6.1229999999999998E-4</c:v>
                </c:pt>
                <c:pt idx="549">
                  <c:v>6.1430000000000002E-4</c:v>
                </c:pt>
                <c:pt idx="550">
                  <c:v>6.1620000000000002E-4</c:v>
                </c:pt>
                <c:pt idx="551">
                  <c:v>6.1819999999999996E-4</c:v>
                </c:pt>
                <c:pt idx="552">
                  <c:v>6.2009999999999995E-4</c:v>
                </c:pt>
                <c:pt idx="553">
                  <c:v>6.221E-4</c:v>
                </c:pt>
                <c:pt idx="554">
                  <c:v>6.2410000000000005E-4</c:v>
                </c:pt>
                <c:pt idx="555">
                  <c:v>6.2600000000000004E-4</c:v>
                </c:pt>
                <c:pt idx="556">
                  <c:v>6.2799999999999998E-4</c:v>
                </c:pt>
                <c:pt idx="557">
                  <c:v>6.3000000000000003E-4</c:v>
                </c:pt>
                <c:pt idx="558">
                  <c:v>6.3190000000000002E-4</c:v>
                </c:pt>
                <c:pt idx="559">
                  <c:v>6.3389999999999996E-4</c:v>
                </c:pt>
                <c:pt idx="560">
                  <c:v>6.3579999999999995E-4</c:v>
                </c:pt>
                <c:pt idx="561">
                  <c:v>6.378E-4</c:v>
                </c:pt>
                <c:pt idx="562">
                  <c:v>6.3980000000000005E-4</c:v>
                </c:pt>
                <c:pt idx="563">
                  <c:v>6.4170000000000004E-4</c:v>
                </c:pt>
                <c:pt idx="564">
                  <c:v>6.4369999999999998E-4</c:v>
                </c:pt>
                <c:pt idx="565">
                  <c:v>6.4559999999999997E-4</c:v>
                </c:pt>
                <c:pt idx="566">
                  <c:v>6.4760000000000002E-4</c:v>
                </c:pt>
                <c:pt idx="567">
                  <c:v>6.4959999999999996E-4</c:v>
                </c:pt>
                <c:pt idx="568">
                  <c:v>6.5149999999999995E-4</c:v>
                </c:pt>
                <c:pt idx="569">
                  <c:v>6.535E-4</c:v>
                </c:pt>
                <c:pt idx="570">
                  <c:v>6.5550000000000005E-4</c:v>
                </c:pt>
                <c:pt idx="571">
                  <c:v>6.5740000000000004E-4</c:v>
                </c:pt>
                <c:pt idx="572">
                  <c:v>6.5939999999999998E-4</c:v>
                </c:pt>
                <c:pt idx="573">
                  <c:v>6.6129999999999997E-4</c:v>
                </c:pt>
                <c:pt idx="574">
                  <c:v>6.6330000000000002E-4</c:v>
                </c:pt>
                <c:pt idx="575">
                  <c:v>6.6529999999999996E-4</c:v>
                </c:pt>
                <c:pt idx="576">
                  <c:v>6.6719999999999995E-4</c:v>
                </c:pt>
                <c:pt idx="577">
                  <c:v>6.692E-4</c:v>
                </c:pt>
                <c:pt idx="578">
                  <c:v>6.7120000000000005E-4</c:v>
                </c:pt>
                <c:pt idx="579">
                  <c:v>6.7310000000000004E-4</c:v>
                </c:pt>
                <c:pt idx="580">
                  <c:v>6.7509999999999998E-4</c:v>
                </c:pt>
                <c:pt idx="581">
                  <c:v>6.7710000000000003E-4</c:v>
                </c:pt>
                <c:pt idx="582">
                  <c:v>6.7900000000000002E-4</c:v>
                </c:pt>
                <c:pt idx="583">
                  <c:v>6.8099999999999996E-4</c:v>
                </c:pt>
                <c:pt idx="584">
                  <c:v>6.8289999999999996E-4</c:v>
                </c:pt>
                <c:pt idx="585">
                  <c:v>6.8490000000000001E-4</c:v>
                </c:pt>
                <c:pt idx="586">
                  <c:v>6.8690000000000005E-4</c:v>
                </c:pt>
                <c:pt idx="587">
                  <c:v>6.8880000000000005E-4</c:v>
                </c:pt>
                <c:pt idx="588">
                  <c:v>6.9079999999999999E-4</c:v>
                </c:pt>
                <c:pt idx="589">
                  <c:v>6.9280000000000003E-4</c:v>
                </c:pt>
                <c:pt idx="590">
                  <c:v>6.9470000000000003E-4</c:v>
                </c:pt>
                <c:pt idx="591">
                  <c:v>6.9669999999999997E-4</c:v>
                </c:pt>
                <c:pt idx="592">
                  <c:v>6.9870000000000002E-4</c:v>
                </c:pt>
                <c:pt idx="593">
                  <c:v>7.0060000000000001E-4</c:v>
                </c:pt>
                <c:pt idx="594">
                  <c:v>7.0259999999999995E-4</c:v>
                </c:pt>
                <c:pt idx="595">
                  <c:v>7.046E-4</c:v>
                </c:pt>
                <c:pt idx="596">
                  <c:v>7.0649999999999999E-4</c:v>
                </c:pt>
                <c:pt idx="597">
                  <c:v>7.0850000000000004E-4</c:v>
                </c:pt>
                <c:pt idx="598">
                  <c:v>7.1040000000000003E-4</c:v>
                </c:pt>
                <c:pt idx="599">
                  <c:v>7.1239999999999997E-4</c:v>
                </c:pt>
                <c:pt idx="600">
                  <c:v>7.1440000000000002E-4</c:v>
                </c:pt>
                <c:pt idx="601">
                  <c:v>7.1630000000000001E-4</c:v>
                </c:pt>
                <c:pt idx="602">
                  <c:v>7.1829999999999995E-4</c:v>
                </c:pt>
                <c:pt idx="603">
                  <c:v>7.203E-4</c:v>
                </c:pt>
                <c:pt idx="604">
                  <c:v>7.2219999999999999E-4</c:v>
                </c:pt>
                <c:pt idx="605">
                  <c:v>7.2420000000000004E-4</c:v>
                </c:pt>
                <c:pt idx="606">
                  <c:v>7.2619999999999998E-4</c:v>
                </c:pt>
                <c:pt idx="607">
                  <c:v>7.2809999999999997E-4</c:v>
                </c:pt>
                <c:pt idx="608">
                  <c:v>7.3010000000000002E-4</c:v>
                </c:pt>
                <c:pt idx="609">
                  <c:v>7.3209999999999996E-4</c:v>
                </c:pt>
                <c:pt idx="610">
                  <c:v>7.3399999999999995E-4</c:v>
                </c:pt>
                <c:pt idx="611">
                  <c:v>7.36E-4</c:v>
                </c:pt>
                <c:pt idx="612">
                  <c:v>7.3800000000000005E-4</c:v>
                </c:pt>
                <c:pt idx="613">
                  <c:v>7.3990000000000004E-4</c:v>
                </c:pt>
                <c:pt idx="614">
                  <c:v>7.4189999999999998E-4</c:v>
                </c:pt>
                <c:pt idx="615">
                  <c:v>7.4390000000000003E-4</c:v>
                </c:pt>
                <c:pt idx="616">
                  <c:v>7.4580000000000002E-4</c:v>
                </c:pt>
                <c:pt idx="617">
                  <c:v>7.4779999999999996E-4</c:v>
                </c:pt>
                <c:pt idx="618">
                  <c:v>7.4980000000000001E-4</c:v>
                </c:pt>
                <c:pt idx="619">
                  <c:v>7.517E-4</c:v>
                </c:pt>
                <c:pt idx="620">
                  <c:v>7.5370000000000005E-4</c:v>
                </c:pt>
                <c:pt idx="621">
                  <c:v>7.5569999999999999E-4</c:v>
                </c:pt>
                <c:pt idx="622">
                  <c:v>7.5759999999999998E-4</c:v>
                </c:pt>
                <c:pt idx="623">
                  <c:v>7.5960000000000003E-4</c:v>
                </c:pt>
                <c:pt idx="624">
                  <c:v>7.6159999999999997E-4</c:v>
                </c:pt>
                <c:pt idx="625">
                  <c:v>7.6349999999999996E-4</c:v>
                </c:pt>
                <c:pt idx="626">
                  <c:v>7.6550000000000001E-4</c:v>
                </c:pt>
                <c:pt idx="627">
                  <c:v>7.6749999999999995E-4</c:v>
                </c:pt>
                <c:pt idx="628">
                  <c:v>7.6940000000000005E-4</c:v>
                </c:pt>
                <c:pt idx="629">
                  <c:v>7.7139999999999999E-4</c:v>
                </c:pt>
                <c:pt idx="630">
                  <c:v>7.7340000000000004E-4</c:v>
                </c:pt>
                <c:pt idx="631">
                  <c:v>7.7530000000000003E-4</c:v>
                </c:pt>
                <c:pt idx="632">
                  <c:v>7.7729999999999997E-4</c:v>
                </c:pt>
                <c:pt idx="633">
                  <c:v>7.7930000000000002E-4</c:v>
                </c:pt>
                <c:pt idx="634">
                  <c:v>7.8120000000000002E-4</c:v>
                </c:pt>
                <c:pt idx="635">
                  <c:v>7.8319999999999996E-4</c:v>
                </c:pt>
                <c:pt idx="636">
                  <c:v>7.852E-4</c:v>
                </c:pt>
                <c:pt idx="637">
                  <c:v>7.871E-4</c:v>
                </c:pt>
                <c:pt idx="638">
                  <c:v>7.8910000000000004E-4</c:v>
                </c:pt>
                <c:pt idx="639">
                  <c:v>7.9109999999999998E-4</c:v>
                </c:pt>
                <c:pt idx="640">
                  <c:v>7.9299999999999998E-4</c:v>
                </c:pt>
                <c:pt idx="641">
                  <c:v>7.9500000000000003E-4</c:v>
                </c:pt>
                <c:pt idx="642">
                  <c:v>7.9699999999999997E-4</c:v>
                </c:pt>
                <c:pt idx="643">
                  <c:v>7.9889999999999996E-4</c:v>
                </c:pt>
                <c:pt idx="644">
                  <c:v>8.0090000000000001E-4</c:v>
                </c:pt>
                <c:pt idx="645">
                  <c:v>8.0289999999999995E-4</c:v>
                </c:pt>
                <c:pt idx="646">
                  <c:v>8.0480000000000005E-4</c:v>
                </c:pt>
                <c:pt idx="647">
                  <c:v>8.0679999999999999E-4</c:v>
                </c:pt>
                <c:pt idx="648">
                  <c:v>8.0880000000000004E-4</c:v>
                </c:pt>
                <c:pt idx="649">
                  <c:v>8.1070000000000003E-4</c:v>
                </c:pt>
                <c:pt idx="650">
                  <c:v>8.1269999999999997E-4</c:v>
                </c:pt>
                <c:pt idx="651">
                  <c:v>8.1470000000000002E-4</c:v>
                </c:pt>
                <c:pt idx="652">
                  <c:v>8.1660000000000001E-4</c:v>
                </c:pt>
                <c:pt idx="653">
                  <c:v>8.1859999999999995E-4</c:v>
                </c:pt>
                <c:pt idx="654">
                  <c:v>8.206E-4</c:v>
                </c:pt>
                <c:pt idx="655">
                  <c:v>8.2249999999999999E-4</c:v>
                </c:pt>
                <c:pt idx="656">
                  <c:v>8.2450000000000004E-4</c:v>
                </c:pt>
                <c:pt idx="657">
                  <c:v>8.2649999999999998E-4</c:v>
                </c:pt>
                <c:pt idx="658">
                  <c:v>8.2839999999999997E-4</c:v>
                </c:pt>
                <c:pt idx="659">
                  <c:v>8.3040000000000002E-4</c:v>
                </c:pt>
                <c:pt idx="660">
                  <c:v>8.3239999999999996E-4</c:v>
                </c:pt>
                <c:pt idx="661">
                  <c:v>8.3429999999999995E-4</c:v>
                </c:pt>
                <c:pt idx="662">
                  <c:v>8.363E-4</c:v>
                </c:pt>
                <c:pt idx="663">
                  <c:v>8.3830000000000005E-4</c:v>
                </c:pt>
                <c:pt idx="664">
                  <c:v>8.4020000000000004E-4</c:v>
                </c:pt>
                <c:pt idx="665">
                  <c:v>8.4219999999999998E-4</c:v>
                </c:pt>
                <c:pt idx="666">
                  <c:v>8.4420000000000003E-4</c:v>
                </c:pt>
                <c:pt idx="667">
                  <c:v>8.4619999999999997E-4</c:v>
                </c:pt>
                <c:pt idx="668">
                  <c:v>8.4809999999999996E-4</c:v>
                </c:pt>
                <c:pt idx="669">
                  <c:v>8.5010000000000001E-4</c:v>
                </c:pt>
                <c:pt idx="670">
                  <c:v>8.5209999999999995E-4</c:v>
                </c:pt>
                <c:pt idx="671">
                  <c:v>8.5400000000000005E-4</c:v>
                </c:pt>
                <c:pt idx="672">
                  <c:v>8.5599999999999999E-4</c:v>
                </c:pt>
                <c:pt idx="673">
                  <c:v>8.5800000000000004E-4</c:v>
                </c:pt>
                <c:pt idx="674">
                  <c:v>8.5990000000000003E-4</c:v>
                </c:pt>
                <c:pt idx="675">
                  <c:v>8.6189999999999997E-4</c:v>
                </c:pt>
                <c:pt idx="676">
                  <c:v>8.6390000000000002E-4</c:v>
                </c:pt>
                <c:pt idx="677">
                  <c:v>8.6580000000000001E-4</c:v>
                </c:pt>
                <c:pt idx="678">
                  <c:v>8.6779999999999995E-4</c:v>
                </c:pt>
                <c:pt idx="679">
                  <c:v>8.698E-4</c:v>
                </c:pt>
                <c:pt idx="680">
                  <c:v>8.7169999999999999E-4</c:v>
                </c:pt>
                <c:pt idx="681">
                  <c:v>8.7370000000000004E-4</c:v>
                </c:pt>
                <c:pt idx="682">
                  <c:v>8.7569999999999998E-4</c:v>
                </c:pt>
                <c:pt idx="683">
                  <c:v>8.7770000000000003E-4</c:v>
                </c:pt>
                <c:pt idx="684">
                  <c:v>8.7960000000000002E-4</c:v>
                </c:pt>
                <c:pt idx="685">
                  <c:v>8.8159999999999996E-4</c:v>
                </c:pt>
                <c:pt idx="686">
                  <c:v>8.8360000000000001E-4</c:v>
                </c:pt>
                <c:pt idx="687">
                  <c:v>8.855E-4</c:v>
                </c:pt>
                <c:pt idx="688">
                  <c:v>8.8750000000000005E-4</c:v>
                </c:pt>
                <c:pt idx="689">
                  <c:v>8.8949999999999999E-4</c:v>
                </c:pt>
                <c:pt idx="690">
                  <c:v>8.9139999999999998E-4</c:v>
                </c:pt>
                <c:pt idx="691">
                  <c:v>8.9340000000000003E-4</c:v>
                </c:pt>
                <c:pt idx="692">
                  <c:v>8.9539999999999997E-4</c:v>
                </c:pt>
                <c:pt idx="693">
                  <c:v>8.9729999999999996E-4</c:v>
                </c:pt>
                <c:pt idx="694">
                  <c:v>8.9930000000000001E-4</c:v>
                </c:pt>
                <c:pt idx="695">
                  <c:v>9.0129999999999995E-4</c:v>
                </c:pt>
                <c:pt idx="696">
                  <c:v>9.033E-4</c:v>
                </c:pt>
                <c:pt idx="697">
                  <c:v>9.0519999999999999E-4</c:v>
                </c:pt>
                <c:pt idx="698">
                  <c:v>9.0720000000000004E-4</c:v>
                </c:pt>
                <c:pt idx="699">
                  <c:v>9.0919999999999998E-4</c:v>
                </c:pt>
                <c:pt idx="700">
                  <c:v>9.1109999999999997E-4</c:v>
                </c:pt>
                <c:pt idx="701">
                  <c:v>9.1310000000000002E-4</c:v>
                </c:pt>
                <c:pt idx="702">
                  <c:v>9.1509999999999996E-4</c:v>
                </c:pt>
                <c:pt idx="703">
                  <c:v>9.1699999999999995E-4</c:v>
                </c:pt>
                <c:pt idx="704">
                  <c:v>9.19E-4</c:v>
                </c:pt>
                <c:pt idx="705">
                  <c:v>9.2100000000000005E-4</c:v>
                </c:pt>
                <c:pt idx="706">
                  <c:v>9.2290000000000004E-4</c:v>
                </c:pt>
                <c:pt idx="707">
                  <c:v>9.2489999999999998E-4</c:v>
                </c:pt>
                <c:pt idx="708">
                  <c:v>9.2690000000000003E-4</c:v>
                </c:pt>
                <c:pt idx="709">
                  <c:v>9.2889999999999997E-4</c:v>
                </c:pt>
                <c:pt idx="710">
                  <c:v>9.3079999999999997E-4</c:v>
                </c:pt>
                <c:pt idx="711">
                  <c:v>9.3280000000000001E-4</c:v>
                </c:pt>
                <c:pt idx="712">
                  <c:v>9.3479999999999995E-4</c:v>
                </c:pt>
                <c:pt idx="713">
                  <c:v>9.3669999999999995E-4</c:v>
                </c:pt>
                <c:pt idx="714">
                  <c:v>9.3869999999999999E-4</c:v>
                </c:pt>
                <c:pt idx="715">
                  <c:v>9.4070000000000004E-4</c:v>
                </c:pt>
                <c:pt idx="716">
                  <c:v>9.4260000000000004E-4</c:v>
                </c:pt>
                <c:pt idx="717">
                  <c:v>9.4459999999999998E-4</c:v>
                </c:pt>
                <c:pt idx="718">
                  <c:v>9.4660000000000002E-4</c:v>
                </c:pt>
                <c:pt idx="719">
                  <c:v>9.4859999999999996E-4</c:v>
                </c:pt>
                <c:pt idx="720">
                  <c:v>9.5049999999999996E-4</c:v>
                </c:pt>
                <c:pt idx="721">
                  <c:v>9.525E-4</c:v>
                </c:pt>
                <c:pt idx="722">
                  <c:v>9.5450000000000005E-4</c:v>
                </c:pt>
                <c:pt idx="723">
                  <c:v>9.5640000000000005E-4</c:v>
                </c:pt>
                <c:pt idx="724">
                  <c:v>9.5839999999999999E-4</c:v>
                </c:pt>
                <c:pt idx="725">
                  <c:v>9.6040000000000003E-4</c:v>
                </c:pt>
                <c:pt idx="726">
                  <c:v>9.6230000000000003E-4</c:v>
                </c:pt>
                <c:pt idx="727">
                  <c:v>9.6429999999999997E-4</c:v>
                </c:pt>
                <c:pt idx="728">
                  <c:v>9.6630000000000001E-4</c:v>
                </c:pt>
                <c:pt idx="729">
                  <c:v>9.6829999999999996E-4</c:v>
                </c:pt>
                <c:pt idx="730">
                  <c:v>9.7019999999999995E-4</c:v>
                </c:pt>
                <c:pt idx="731">
                  <c:v>9.722E-4</c:v>
                </c:pt>
                <c:pt idx="732">
                  <c:v>9.7420000000000004E-4</c:v>
                </c:pt>
                <c:pt idx="733">
                  <c:v>9.7610000000000004E-4</c:v>
                </c:pt>
                <c:pt idx="734">
                  <c:v>9.7809999999999998E-4</c:v>
                </c:pt>
                <c:pt idx="735">
                  <c:v>9.8010000000000002E-4</c:v>
                </c:pt>
                <c:pt idx="736">
                  <c:v>9.8210000000000007E-4</c:v>
                </c:pt>
                <c:pt idx="737">
                  <c:v>9.8400000000000007E-4</c:v>
                </c:pt>
                <c:pt idx="738">
                  <c:v>9.859999999999999E-4</c:v>
                </c:pt>
                <c:pt idx="739">
                  <c:v>9.8799999999999995E-4</c:v>
                </c:pt>
                <c:pt idx="740">
                  <c:v>9.8989999999999994E-4</c:v>
                </c:pt>
                <c:pt idx="741">
                  <c:v>9.9189999999999999E-4</c:v>
                </c:pt>
                <c:pt idx="742">
                  <c:v>9.9390000000000004E-4</c:v>
                </c:pt>
                <c:pt idx="743">
                  <c:v>9.9580000000000003E-4</c:v>
                </c:pt>
                <c:pt idx="744">
                  <c:v>9.9780000000000008E-4</c:v>
                </c:pt>
                <c:pt idx="745">
                  <c:v>9.9979999999999991E-4</c:v>
                </c:pt>
                <c:pt idx="746">
                  <c:v>1.0020000000000001E-3</c:v>
                </c:pt>
                <c:pt idx="747">
                  <c:v>1.0039999999999999E-3</c:v>
                </c:pt>
                <c:pt idx="748">
                  <c:v>1.0059999999999999E-3</c:v>
                </c:pt>
                <c:pt idx="749">
                  <c:v>1.008E-3</c:v>
                </c:pt>
                <c:pt idx="750">
                  <c:v>1.01E-3</c:v>
                </c:pt>
                <c:pt idx="751">
                  <c:v>1.0120000000000001E-3</c:v>
                </c:pt>
                <c:pt idx="752">
                  <c:v>1.0139999999999999E-3</c:v>
                </c:pt>
                <c:pt idx="753">
                  <c:v>1.016E-3</c:v>
                </c:pt>
                <c:pt idx="754">
                  <c:v>1.018E-3</c:v>
                </c:pt>
                <c:pt idx="755">
                  <c:v>1.0200000000000001E-3</c:v>
                </c:pt>
                <c:pt idx="756">
                  <c:v>1.021E-3</c:v>
                </c:pt>
                <c:pt idx="757">
                  <c:v>1.023E-3</c:v>
                </c:pt>
                <c:pt idx="758">
                  <c:v>1.0250000000000001E-3</c:v>
                </c:pt>
                <c:pt idx="759">
                  <c:v>1.0269999999999999E-3</c:v>
                </c:pt>
                <c:pt idx="760">
                  <c:v>1.029E-3</c:v>
                </c:pt>
                <c:pt idx="761">
                  <c:v>1.031E-3</c:v>
                </c:pt>
                <c:pt idx="762">
                  <c:v>1.0330000000000001E-3</c:v>
                </c:pt>
                <c:pt idx="763">
                  <c:v>1.0349999999999999E-3</c:v>
                </c:pt>
                <c:pt idx="764">
                  <c:v>1.0369999999999999E-3</c:v>
                </c:pt>
                <c:pt idx="765">
                  <c:v>1.039E-3</c:v>
                </c:pt>
                <c:pt idx="766">
                  <c:v>1.041E-3</c:v>
                </c:pt>
                <c:pt idx="767">
                  <c:v>1.0430000000000001E-3</c:v>
                </c:pt>
                <c:pt idx="768">
                  <c:v>1.0449999999999999E-3</c:v>
                </c:pt>
                <c:pt idx="769">
                  <c:v>1.047E-3</c:v>
                </c:pt>
                <c:pt idx="770">
                  <c:v>1.049E-3</c:v>
                </c:pt>
                <c:pt idx="771">
                  <c:v>1.0510000000000001E-3</c:v>
                </c:pt>
                <c:pt idx="772">
                  <c:v>1.0529999999999999E-3</c:v>
                </c:pt>
                <c:pt idx="773">
                  <c:v>1.0549999999999999E-3</c:v>
                </c:pt>
                <c:pt idx="774">
                  <c:v>1.057E-3</c:v>
                </c:pt>
                <c:pt idx="775">
                  <c:v>1.059E-3</c:v>
                </c:pt>
                <c:pt idx="776">
                  <c:v>1.0610000000000001E-3</c:v>
                </c:pt>
                <c:pt idx="777">
                  <c:v>1.0629999999999999E-3</c:v>
                </c:pt>
                <c:pt idx="778">
                  <c:v>1.065E-3</c:v>
                </c:pt>
                <c:pt idx="779">
                  <c:v>1.067E-3</c:v>
                </c:pt>
                <c:pt idx="780">
                  <c:v>1.0690000000000001E-3</c:v>
                </c:pt>
                <c:pt idx="781">
                  <c:v>1.0709999999999999E-3</c:v>
                </c:pt>
                <c:pt idx="782">
                  <c:v>1.073E-3</c:v>
                </c:pt>
                <c:pt idx="783">
                  <c:v>1.075E-3</c:v>
                </c:pt>
                <c:pt idx="784">
                  <c:v>1.077E-3</c:v>
                </c:pt>
                <c:pt idx="785">
                  <c:v>1.0790000000000001E-3</c:v>
                </c:pt>
                <c:pt idx="786">
                  <c:v>1.0809999999999999E-3</c:v>
                </c:pt>
                <c:pt idx="787">
                  <c:v>1.083E-3</c:v>
                </c:pt>
                <c:pt idx="788">
                  <c:v>1.085E-3</c:v>
                </c:pt>
                <c:pt idx="789">
                  <c:v>1.0870000000000001E-3</c:v>
                </c:pt>
                <c:pt idx="790">
                  <c:v>1.0889999999999999E-3</c:v>
                </c:pt>
                <c:pt idx="791">
                  <c:v>1.09E-3</c:v>
                </c:pt>
                <c:pt idx="792">
                  <c:v>1.0920000000000001E-3</c:v>
                </c:pt>
                <c:pt idx="793">
                  <c:v>1.0939999999999999E-3</c:v>
                </c:pt>
                <c:pt idx="794">
                  <c:v>1.096E-3</c:v>
                </c:pt>
                <c:pt idx="795">
                  <c:v>1.098E-3</c:v>
                </c:pt>
                <c:pt idx="796">
                  <c:v>1.1000000000000001E-3</c:v>
                </c:pt>
                <c:pt idx="797">
                  <c:v>1.1019999999999999E-3</c:v>
                </c:pt>
                <c:pt idx="798">
                  <c:v>1.1039999999999999E-3</c:v>
                </c:pt>
                <c:pt idx="799">
                  <c:v>1.106E-3</c:v>
                </c:pt>
                <c:pt idx="800">
                  <c:v>1.108E-3</c:v>
                </c:pt>
                <c:pt idx="801">
                  <c:v>1.1100000000000001E-3</c:v>
                </c:pt>
                <c:pt idx="802">
                  <c:v>1.1119999999999999E-3</c:v>
                </c:pt>
                <c:pt idx="803">
                  <c:v>1.114E-3</c:v>
                </c:pt>
                <c:pt idx="804">
                  <c:v>1.116E-3</c:v>
                </c:pt>
                <c:pt idx="805">
                  <c:v>1.1180000000000001E-3</c:v>
                </c:pt>
                <c:pt idx="806">
                  <c:v>1.1199999999999999E-3</c:v>
                </c:pt>
                <c:pt idx="807">
                  <c:v>1.122E-3</c:v>
                </c:pt>
                <c:pt idx="808">
                  <c:v>1.124E-3</c:v>
                </c:pt>
                <c:pt idx="809">
                  <c:v>1.126E-3</c:v>
                </c:pt>
                <c:pt idx="810">
                  <c:v>1.1280000000000001E-3</c:v>
                </c:pt>
                <c:pt idx="811">
                  <c:v>1.1299999999999999E-3</c:v>
                </c:pt>
                <c:pt idx="812">
                  <c:v>1.132E-3</c:v>
                </c:pt>
                <c:pt idx="813">
                  <c:v>1.134E-3</c:v>
                </c:pt>
                <c:pt idx="814">
                  <c:v>1.1360000000000001E-3</c:v>
                </c:pt>
                <c:pt idx="815">
                  <c:v>1.1379999999999999E-3</c:v>
                </c:pt>
                <c:pt idx="816">
                  <c:v>1.14E-3</c:v>
                </c:pt>
                <c:pt idx="817">
                  <c:v>1.142E-3</c:v>
                </c:pt>
                <c:pt idx="818">
                  <c:v>1.1440000000000001E-3</c:v>
                </c:pt>
                <c:pt idx="819">
                  <c:v>1.1460000000000001E-3</c:v>
                </c:pt>
                <c:pt idx="820">
                  <c:v>1.1479999999999999E-3</c:v>
                </c:pt>
                <c:pt idx="821">
                  <c:v>1.15E-3</c:v>
                </c:pt>
                <c:pt idx="822">
                  <c:v>1.152E-3</c:v>
                </c:pt>
                <c:pt idx="823">
                  <c:v>1.1540000000000001E-3</c:v>
                </c:pt>
                <c:pt idx="824">
                  <c:v>1.1559999999999999E-3</c:v>
                </c:pt>
                <c:pt idx="825">
                  <c:v>1.158E-3</c:v>
                </c:pt>
                <c:pt idx="826">
                  <c:v>1.16E-3</c:v>
                </c:pt>
                <c:pt idx="827">
                  <c:v>1.1609999999999999E-3</c:v>
                </c:pt>
                <c:pt idx="828">
                  <c:v>1.163E-3</c:v>
                </c:pt>
                <c:pt idx="829">
                  <c:v>1.165E-3</c:v>
                </c:pt>
                <c:pt idx="830">
                  <c:v>1.1670000000000001E-3</c:v>
                </c:pt>
                <c:pt idx="831">
                  <c:v>1.1689999999999999E-3</c:v>
                </c:pt>
                <c:pt idx="832">
                  <c:v>1.1709999999999999E-3</c:v>
                </c:pt>
                <c:pt idx="833">
                  <c:v>1.173E-3</c:v>
                </c:pt>
                <c:pt idx="834">
                  <c:v>1.175E-3</c:v>
                </c:pt>
                <c:pt idx="835">
                  <c:v>1.1770000000000001E-3</c:v>
                </c:pt>
                <c:pt idx="836">
                  <c:v>1.1789999999999999E-3</c:v>
                </c:pt>
                <c:pt idx="837">
                  <c:v>1.181E-3</c:v>
                </c:pt>
                <c:pt idx="838">
                  <c:v>1.183E-3</c:v>
                </c:pt>
                <c:pt idx="839">
                  <c:v>1.1850000000000001E-3</c:v>
                </c:pt>
                <c:pt idx="840">
                  <c:v>1.1869999999999999E-3</c:v>
                </c:pt>
                <c:pt idx="841">
                  <c:v>1.189E-3</c:v>
                </c:pt>
                <c:pt idx="842">
                  <c:v>1.191E-3</c:v>
                </c:pt>
                <c:pt idx="843">
                  <c:v>1.193E-3</c:v>
                </c:pt>
                <c:pt idx="844">
                  <c:v>1.1950000000000001E-3</c:v>
                </c:pt>
                <c:pt idx="845">
                  <c:v>1.1969999999999999E-3</c:v>
                </c:pt>
                <c:pt idx="846">
                  <c:v>1.199E-3</c:v>
                </c:pt>
                <c:pt idx="847">
                  <c:v>1.201E-3</c:v>
                </c:pt>
                <c:pt idx="848">
                  <c:v>1.2030000000000001E-3</c:v>
                </c:pt>
                <c:pt idx="849">
                  <c:v>1.2049999999999999E-3</c:v>
                </c:pt>
                <c:pt idx="850">
                  <c:v>1.207E-3</c:v>
                </c:pt>
                <c:pt idx="851">
                  <c:v>1.209E-3</c:v>
                </c:pt>
                <c:pt idx="852">
                  <c:v>1.2110000000000001E-3</c:v>
                </c:pt>
                <c:pt idx="853">
                  <c:v>1.2130000000000001E-3</c:v>
                </c:pt>
                <c:pt idx="854">
                  <c:v>1.2149999999999999E-3</c:v>
                </c:pt>
                <c:pt idx="855">
                  <c:v>1.217E-3</c:v>
                </c:pt>
                <c:pt idx="856">
                  <c:v>1.219E-3</c:v>
                </c:pt>
                <c:pt idx="857">
                  <c:v>1.2210000000000001E-3</c:v>
                </c:pt>
                <c:pt idx="858">
                  <c:v>1.2229999999999999E-3</c:v>
                </c:pt>
                <c:pt idx="859">
                  <c:v>1.225E-3</c:v>
                </c:pt>
                <c:pt idx="860">
                  <c:v>1.227E-3</c:v>
                </c:pt>
                <c:pt idx="861">
                  <c:v>1.2290000000000001E-3</c:v>
                </c:pt>
                <c:pt idx="862">
                  <c:v>1.2310000000000001E-3</c:v>
                </c:pt>
                <c:pt idx="863">
                  <c:v>1.232E-3</c:v>
                </c:pt>
                <c:pt idx="864">
                  <c:v>1.2340000000000001E-3</c:v>
                </c:pt>
                <c:pt idx="865">
                  <c:v>1.2359999999999999E-3</c:v>
                </c:pt>
                <c:pt idx="866">
                  <c:v>1.238E-3</c:v>
                </c:pt>
                <c:pt idx="867">
                  <c:v>1.24E-3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597-4EA7-A3EE-E367E242B419}"/>
            </c:ext>
          </c:extLst>
        </c:ser>
        <c:ser>
          <c:idx val="3"/>
          <c:order val="2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@200kV'!$I$3:$I$870</c:f>
              <c:numCache>
                <c:formatCode>0.00E+00</c:formatCode>
                <c:ptCount val="868"/>
                <c:pt idx="0">
                  <c:v>3.1750000000000002E-4</c:v>
                </c:pt>
                <c:pt idx="1">
                  <c:v>3.1770000000000002E-4</c:v>
                </c:pt>
                <c:pt idx="2">
                  <c:v>3.1760000000000002E-4</c:v>
                </c:pt>
                <c:pt idx="3">
                  <c:v>3.1750000000000002E-4</c:v>
                </c:pt>
                <c:pt idx="4">
                  <c:v>3.1740000000000002E-4</c:v>
                </c:pt>
                <c:pt idx="5">
                  <c:v>3.1710000000000001E-4</c:v>
                </c:pt>
                <c:pt idx="6">
                  <c:v>3.1690000000000001E-4</c:v>
                </c:pt>
                <c:pt idx="7">
                  <c:v>3.165E-4</c:v>
                </c:pt>
                <c:pt idx="8">
                  <c:v>3.1619999999999999E-4</c:v>
                </c:pt>
                <c:pt idx="9">
                  <c:v>3.1569999999999998E-4</c:v>
                </c:pt>
                <c:pt idx="10">
                  <c:v>3.1530000000000002E-4</c:v>
                </c:pt>
                <c:pt idx="11">
                  <c:v>3.1470000000000001E-4</c:v>
                </c:pt>
                <c:pt idx="12">
                  <c:v>3.1409999999999999E-4</c:v>
                </c:pt>
                <c:pt idx="13">
                  <c:v>3.1349999999999998E-4</c:v>
                </c:pt>
                <c:pt idx="14">
                  <c:v>3.1270000000000001E-4</c:v>
                </c:pt>
                <c:pt idx="15">
                  <c:v>3.1199999999999999E-4</c:v>
                </c:pt>
                <c:pt idx="16">
                  <c:v>3.1110000000000003E-4</c:v>
                </c:pt>
                <c:pt idx="17">
                  <c:v>3.102E-4</c:v>
                </c:pt>
                <c:pt idx="18">
                  <c:v>3.0929999999999998E-4</c:v>
                </c:pt>
                <c:pt idx="19">
                  <c:v>3.0820000000000001E-4</c:v>
                </c:pt>
                <c:pt idx="20">
                  <c:v>3.0709999999999998E-4</c:v>
                </c:pt>
                <c:pt idx="21">
                  <c:v>3.0600000000000001E-4</c:v>
                </c:pt>
                <c:pt idx="22">
                  <c:v>3.0469999999999998E-4</c:v>
                </c:pt>
                <c:pt idx="23">
                  <c:v>3.034E-4</c:v>
                </c:pt>
                <c:pt idx="24">
                  <c:v>3.0200000000000002E-4</c:v>
                </c:pt>
                <c:pt idx="25">
                  <c:v>3.0059999999999999E-4</c:v>
                </c:pt>
                <c:pt idx="26">
                  <c:v>2.99E-4</c:v>
                </c:pt>
                <c:pt idx="27">
                  <c:v>2.9740000000000002E-4</c:v>
                </c:pt>
                <c:pt idx="28">
                  <c:v>2.9579999999999998E-4</c:v>
                </c:pt>
                <c:pt idx="29">
                  <c:v>2.9399999999999999E-4</c:v>
                </c:pt>
                <c:pt idx="30">
                  <c:v>2.922E-4</c:v>
                </c:pt>
                <c:pt idx="31">
                  <c:v>2.9030000000000001E-4</c:v>
                </c:pt>
                <c:pt idx="32">
                  <c:v>2.8840000000000002E-4</c:v>
                </c:pt>
                <c:pt idx="33">
                  <c:v>2.8630000000000002E-4</c:v>
                </c:pt>
                <c:pt idx="34">
                  <c:v>2.8420000000000002E-4</c:v>
                </c:pt>
                <c:pt idx="35">
                  <c:v>2.8210000000000003E-4</c:v>
                </c:pt>
                <c:pt idx="36">
                  <c:v>2.7980000000000002E-4</c:v>
                </c:pt>
                <c:pt idx="37">
                  <c:v>2.7750000000000002E-4</c:v>
                </c:pt>
                <c:pt idx="38">
                  <c:v>2.7520000000000002E-4</c:v>
                </c:pt>
                <c:pt idx="39">
                  <c:v>2.7280000000000002E-4</c:v>
                </c:pt>
                <c:pt idx="40">
                  <c:v>2.7030000000000001E-4</c:v>
                </c:pt>
                <c:pt idx="41">
                  <c:v>2.678E-4</c:v>
                </c:pt>
                <c:pt idx="42">
                  <c:v>2.652E-4</c:v>
                </c:pt>
                <c:pt idx="43">
                  <c:v>2.6249999999999998E-4</c:v>
                </c:pt>
                <c:pt idx="44">
                  <c:v>2.5989999999999997E-4</c:v>
                </c:pt>
                <c:pt idx="45">
                  <c:v>2.5710000000000002E-4</c:v>
                </c:pt>
                <c:pt idx="46">
                  <c:v>2.544E-4</c:v>
                </c:pt>
                <c:pt idx="47">
                  <c:v>2.5159999999999999E-4</c:v>
                </c:pt>
                <c:pt idx="48">
                  <c:v>2.4869999999999997E-4</c:v>
                </c:pt>
                <c:pt idx="49">
                  <c:v>2.4580000000000001E-4</c:v>
                </c:pt>
                <c:pt idx="50">
                  <c:v>2.429E-4</c:v>
                </c:pt>
                <c:pt idx="51">
                  <c:v>2.4000000000000001E-4</c:v>
                </c:pt>
                <c:pt idx="52">
                  <c:v>2.3699999999999999E-4</c:v>
                </c:pt>
                <c:pt idx="53">
                  <c:v>2.34E-4</c:v>
                </c:pt>
                <c:pt idx="54">
                  <c:v>2.31E-4</c:v>
                </c:pt>
                <c:pt idx="55">
                  <c:v>2.2800000000000001E-4</c:v>
                </c:pt>
                <c:pt idx="56">
                  <c:v>2.2489999999999999E-4</c:v>
                </c:pt>
                <c:pt idx="57">
                  <c:v>2.219E-4</c:v>
                </c:pt>
                <c:pt idx="58">
                  <c:v>2.1880000000000001E-4</c:v>
                </c:pt>
                <c:pt idx="59">
                  <c:v>2.1570000000000001E-4</c:v>
                </c:pt>
                <c:pt idx="60">
                  <c:v>2.1269999999999999E-4</c:v>
                </c:pt>
                <c:pt idx="61">
                  <c:v>2.096E-4</c:v>
                </c:pt>
                <c:pt idx="62">
                  <c:v>2.065E-4</c:v>
                </c:pt>
                <c:pt idx="63">
                  <c:v>2.0340000000000001E-4</c:v>
                </c:pt>
                <c:pt idx="64">
                  <c:v>2.0029999999999999E-4</c:v>
                </c:pt>
                <c:pt idx="65">
                  <c:v>1.973E-4</c:v>
                </c:pt>
                <c:pt idx="66">
                  <c:v>1.942E-4</c:v>
                </c:pt>
                <c:pt idx="67">
                  <c:v>1.9110000000000001E-4</c:v>
                </c:pt>
                <c:pt idx="68">
                  <c:v>1.8809999999999999E-4</c:v>
                </c:pt>
                <c:pt idx="69">
                  <c:v>1.85E-4</c:v>
                </c:pt>
                <c:pt idx="70">
                  <c:v>1.8200000000000001E-4</c:v>
                </c:pt>
                <c:pt idx="71">
                  <c:v>1.7899999999999999E-4</c:v>
                </c:pt>
                <c:pt idx="72">
                  <c:v>1.76E-4</c:v>
                </c:pt>
                <c:pt idx="73">
                  <c:v>1.73E-4</c:v>
                </c:pt>
                <c:pt idx="74">
                  <c:v>1.7000000000000001E-4</c:v>
                </c:pt>
                <c:pt idx="75">
                  <c:v>1.6699999999999999E-4</c:v>
                </c:pt>
                <c:pt idx="76">
                  <c:v>1.641E-4</c:v>
                </c:pt>
                <c:pt idx="77">
                  <c:v>1.6119999999999999E-4</c:v>
                </c:pt>
                <c:pt idx="78">
                  <c:v>1.583E-4</c:v>
                </c:pt>
                <c:pt idx="79">
                  <c:v>1.5540000000000001E-4</c:v>
                </c:pt>
                <c:pt idx="80">
                  <c:v>1.526E-4</c:v>
                </c:pt>
                <c:pt idx="81">
                  <c:v>1.4980000000000001E-4</c:v>
                </c:pt>
                <c:pt idx="82">
                  <c:v>1.47E-4</c:v>
                </c:pt>
                <c:pt idx="83">
                  <c:v>1.4420000000000001E-4</c:v>
                </c:pt>
                <c:pt idx="84">
                  <c:v>1.4139999999999999E-4</c:v>
                </c:pt>
                <c:pt idx="85">
                  <c:v>1.3870000000000001E-4</c:v>
                </c:pt>
                <c:pt idx="86">
                  <c:v>1.36E-4</c:v>
                </c:pt>
                <c:pt idx="87">
                  <c:v>1.3329999999999999E-4</c:v>
                </c:pt>
                <c:pt idx="88">
                  <c:v>1.3070000000000001E-4</c:v>
                </c:pt>
                <c:pt idx="89">
                  <c:v>1.281E-4</c:v>
                </c:pt>
                <c:pt idx="90">
                  <c:v>1.2549999999999999E-4</c:v>
                </c:pt>
                <c:pt idx="91">
                  <c:v>1.2290000000000001E-4</c:v>
                </c:pt>
                <c:pt idx="92">
                  <c:v>1.204E-4</c:v>
                </c:pt>
                <c:pt idx="93">
                  <c:v>1.178E-4</c:v>
                </c:pt>
                <c:pt idx="94">
                  <c:v>1.154E-4</c:v>
                </c:pt>
                <c:pt idx="95">
                  <c:v>1.1290000000000001E-4</c:v>
                </c:pt>
                <c:pt idx="96">
                  <c:v>1.105E-4</c:v>
                </c:pt>
                <c:pt idx="97">
                  <c:v>1.081E-4</c:v>
                </c:pt>
                <c:pt idx="98">
                  <c:v>1.0569999999999999E-4</c:v>
                </c:pt>
                <c:pt idx="99">
                  <c:v>1.0340000000000001E-4</c:v>
                </c:pt>
                <c:pt idx="100">
                  <c:v>1.011E-4</c:v>
                </c:pt>
                <c:pt idx="101">
                  <c:v>9.8800000000000003E-5</c:v>
                </c:pt>
                <c:pt idx="102">
                  <c:v>9.6550000000000002E-5</c:v>
                </c:pt>
                <c:pt idx="103">
                  <c:v>9.4339999999999995E-5</c:v>
                </c:pt>
                <c:pt idx="104">
                  <c:v>9.2159999999999999E-5</c:v>
                </c:pt>
                <c:pt idx="105">
                  <c:v>9.0019999999999995E-5</c:v>
                </c:pt>
                <c:pt idx="106">
                  <c:v>8.7899999999999995E-5</c:v>
                </c:pt>
                <c:pt idx="107">
                  <c:v>8.5829999999999996E-5</c:v>
                </c:pt>
                <c:pt idx="108">
                  <c:v>8.3780000000000001E-5</c:v>
                </c:pt>
                <c:pt idx="109">
                  <c:v>8.1780000000000006E-5</c:v>
                </c:pt>
                <c:pt idx="110">
                  <c:v>7.9809999999999997E-5</c:v>
                </c:pt>
                <c:pt idx="111">
                  <c:v>7.7880000000000007E-5</c:v>
                </c:pt>
                <c:pt idx="112">
                  <c:v>7.5989999999999996E-5</c:v>
                </c:pt>
                <c:pt idx="113">
                  <c:v>7.4140000000000005E-5</c:v>
                </c:pt>
                <c:pt idx="114">
                  <c:v>7.2329999999999994E-5</c:v>
                </c:pt>
                <c:pt idx="115">
                  <c:v>7.0580000000000005E-5</c:v>
                </c:pt>
                <c:pt idx="116">
                  <c:v>6.8869999999999996E-5</c:v>
                </c:pt>
                <c:pt idx="117">
                  <c:v>6.7210000000000002E-5</c:v>
                </c:pt>
                <c:pt idx="118">
                  <c:v>6.5610000000000004E-5</c:v>
                </c:pt>
                <c:pt idx="119">
                  <c:v>6.4070000000000002E-5</c:v>
                </c:pt>
                <c:pt idx="120">
                  <c:v>6.2589999999999995E-5</c:v>
                </c:pt>
                <c:pt idx="121">
                  <c:v>6.1190000000000002E-5</c:v>
                </c:pt>
                <c:pt idx="122">
                  <c:v>5.9870000000000001E-5</c:v>
                </c:pt>
                <c:pt idx="123">
                  <c:v>5.8640000000000001E-5</c:v>
                </c:pt>
                <c:pt idx="124">
                  <c:v>5.7510000000000003E-5</c:v>
                </c:pt>
                <c:pt idx="125">
                  <c:v>5.6490000000000003E-5</c:v>
                </c:pt>
                <c:pt idx="126">
                  <c:v>5.558E-5</c:v>
                </c:pt>
                <c:pt idx="127">
                  <c:v>5.4799999999999997E-5</c:v>
                </c:pt>
                <c:pt idx="128">
                  <c:v>5.414E-5</c:v>
                </c:pt>
                <c:pt idx="129">
                  <c:v>5.363E-5</c:v>
                </c:pt>
                <c:pt idx="130">
                  <c:v>5.325E-5</c:v>
                </c:pt>
                <c:pt idx="131">
                  <c:v>5.3000000000000001E-5</c:v>
                </c:pt>
                <c:pt idx="132">
                  <c:v>5.2889999999999997E-5</c:v>
                </c:pt>
                <c:pt idx="133">
                  <c:v>5.2899999999999998E-5</c:v>
                </c:pt>
                <c:pt idx="134">
                  <c:v>5.3019999999999997E-5</c:v>
                </c:pt>
                <c:pt idx="135">
                  <c:v>5.3260000000000002E-5</c:v>
                </c:pt>
                <c:pt idx="136">
                  <c:v>5.3600000000000002E-5</c:v>
                </c:pt>
                <c:pt idx="137">
                  <c:v>5.4039999999999998E-5</c:v>
                </c:pt>
                <c:pt idx="138">
                  <c:v>5.4559999999999999E-5</c:v>
                </c:pt>
                <c:pt idx="139">
                  <c:v>5.5170000000000002E-5</c:v>
                </c:pt>
                <c:pt idx="140">
                  <c:v>5.5840000000000001E-5</c:v>
                </c:pt>
                <c:pt idx="141">
                  <c:v>5.6589999999999999E-5</c:v>
                </c:pt>
                <c:pt idx="142">
                  <c:v>5.7399999999999999E-5</c:v>
                </c:pt>
                <c:pt idx="143">
                  <c:v>5.8279999999999998E-5</c:v>
                </c:pt>
                <c:pt idx="144">
                  <c:v>5.9200000000000002E-5</c:v>
                </c:pt>
                <c:pt idx="145">
                  <c:v>6.0170000000000002E-5</c:v>
                </c:pt>
                <c:pt idx="146">
                  <c:v>6.1190000000000002E-5</c:v>
                </c:pt>
                <c:pt idx="147">
                  <c:v>6.224E-5</c:v>
                </c:pt>
                <c:pt idx="148">
                  <c:v>6.334E-5</c:v>
                </c:pt>
                <c:pt idx="149">
                  <c:v>6.4460000000000003E-5</c:v>
                </c:pt>
                <c:pt idx="150">
                  <c:v>6.5619999999999999E-5</c:v>
                </c:pt>
                <c:pt idx="151">
                  <c:v>6.6810000000000006E-5</c:v>
                </c:pt>
                <c:pt idx="152">
                  <c:v>6.8020000000000003E-5</c:v>
                </c:pt>
                <c:pt idx="153">
                  <c:v>6.9259999999999998E-5</c:v>
                </c:pt>
                <c:pt idx="154">
                  <c:v>7.0519999999999996E-5</c:v>
                </c:pt>
                <c:pt idx="155">
                  <c:v>7.1810000000000005E-5</c:v>
                </c:pt>
                <c:pt idx="156">
                  <c:v>7.3109999999999996E-5</c:v>
                </c:pt>
                <c:pt idx="157">
                  <c:v>7.4439999999999999E-5</c:v>
                </c:pt>
                <c:pt idx="158">
                  <c:v>7.5790000000000005E-5</c:v>
                </c:pt>
                <c:pt idx="159">
                  <c:v>7.7150000000000005E-5</c:v>
                </c:pt>
                <c:pt idx="160">
                  <c:v>7.8529999999999995E-5</c:v>
                </c:pt>
                <c:pt idx="161">
                  <c:v>7.9939999999999997E-5</c:v>
                </c:pt>
                <c:pt idx="162">
                  <c:v>8.1349999999999999E-5</c:v>
                </c:pt>
                <c:pt idx="163">
                  <c:v>8.2789999999999998E-5</c:v>
                </c:pt>
                <c:pt idx="164">
                  <c:v>8.4240000000000007E-5</c:v>
                </c:pt>
                <c:pt idx="165">
                  <c:v>8.5710000000000004E-5</c:v>
                </c:pt>
                <c:pt idx="166">
                  <c:v>8.7189999999999997E-5</c:v>
                </c:pt>
                <c:pt idx="167">
                  <c:v>8.8690000000000006E-5</c:v>
                </c:pt>
                <c:pt idx="168">
                  <c:v>9.0210000000000005E-5</c:v>
                </c:pt>
                <c:pt idx="169">
                  <c:v>9.1749999999999994E-5</c:v>
                </c:pt>
                <c:pt idx="170">
                  <c:v>9.3300000000000005E-5</c:v>
                </c:pt>
                <c:pt idx="171">
                  <c:v>9.4859999999999996E-5</c:v>
                </c:pt>
                <c:pt idx="172">
                  <c:v>9.645E-5</c:v>
                </c:pt>
                <c:pt idx="173">
                  <c:v>9.8040000000000003E-5</c:v>
                </c:pt>
                <c:pt idx="174">
                  <c:v>9.9660000000000005E-5</c:v>
                </c:pt>
                <c:pt idx="175">
                  <c:v>1.013E-4</c:v>
                </c:pt>
                <c:pt idx="176">
                  <c:v>1.0289999999999999E-4</c:v>
                </c:pt>
                <c:pt idx="177">
                  <c:v>1.0459999999999999E-4</c:v>
                </c:pt>
                <c:pt idx="178">
                  <c:v>1.063E-4</c:v>
                </c:pt>
                <c:pt idx="179">
                  <c:v>1.0789999999999999E-4</c:v>
                </c:pt>
                <c:pt idx="180">
                  <c:v>1.0959999999999999E-4</c:v>
                </c:pt>
                <c:pt idx="181">
                  <c:v>1.114E-4</c:v>
                </c:pt>
                <c:pt idx="182">
                  <c:v>1.131E-4</c:v>
                </c:pt>
                <c:pt idx="183">
                  <c:v>1.148E-4</c:v>
                </c:pt>
                <c:pt idx="184">
                  <c:v>1.166E-4</c:v>
                </c:pt>
                <c:pt idx="185">
                  <c:v>1.183E-4</c:v>
                </c:pt>
                <c:pt idx="186">
                  <c:v>1.2010000000000001E-4</c:v>
                </c:pt>
                <c:pt idx="187">
                  <c:v>1.219E-4</c:v>
                </c:pt>
                <c:pt idx="188">
                  <c:v>1.236E-4</c:v>
                </c:pt>
                <c:pt idx="189">
                  <c:v>1.2540000000000001E-4</c:v>
                </c:pt>
                <c:pt idx="190">
                  <c:v>1.272E-4</c:v>
                </c:pt>
                <c:pt idx="191">
                  <c:v>1.2909999999999999E-4</c:v>
                </c:pt>
                <c:pt idx="192">
                  <c:v>1.3090000000000001E-4</c:v>
                </c:pt>
                <c:pt idx="193">
                  <c:v>1.327E-4</c:v>
                </c:pt>
                <c:pt idx="194">
                  <c:v>1.3449999999999999E-4</c:v>
                </c:pt>
                <c:pt idx="195">
                  <c:v>1.3640000000000001E-4</c:v>
                </c:pt>
                <c:pt idx="196">
                  <c:v>1.382E-4</c:v>
                </c:pt>
                <c:pt idx="197">
                  <c:v>1.4009999999999999E-4</c:v>
                </c:pt>
                <c:pt idx="198">
                  <c:v>1.4200000000000001E-4</c:v>
                </c:pt>
                <c:pt idx="199">
                  <c:v>1.438E-4</c:v>
                </c:pt>
                <c:pt idx="200">
                  <c:v>1.4569999999999999E-4</c:v>
                </c:pt>
                <c:pt idx="201">
                  <c:v>1.4760000000000001E-4</c:v>
                </c:pt>
                <c:pt idx="202">
                  <c:v>1.495E-4</c:v>
                </c:pt>
                <c:pt idx="203">
                  <c:v>1.5129999999999999E-4</c:v>
                </c:pt>
                <c:pt idx="204">
                  <c:v>1.5320000000000001E-4</c:v>
                </c:pt>
                <c:pt idx="205">
                  <c:v>1.551E-4</c:v>
                </c:pt>
                <c:pt idx="206">
                  <c:v>1.5699999999999999E-4</c:v>
                </c:pt>
                <c:pt idx="207">
                  <c:v>1.5899999999999999E-4</c:v>
                </c:pt>
                <c:pt idx="208">
                  <c:v>1.6090000000000001E-4</c:v>
                </c:pt>
                <c:pt idx="209">
                  <c:v>1.628E-4</c:v>
                </c:pt>
                <c:pt idx="210">
                  <c:v>1.6469999999999999E-4</c:v>
                </c:pt>
                <c:pt idx="211">
                  <c:v>1.6660000000000001E-4</c:v>
                </c:pt>
                <c:pt idx="212">
                  <c:v>1.6860000000000001E-4</c:v>
                </c:pt>
                <c:pt idx="213">
                  <c:v>1.705E-4</c:v>
                </c:pt>
                <c:pt idx="214">
                  <c:v>1.7239999999999999E-4</c:v>
                </c:pt>
                <c:pt idx="215">
                  <c:v>1.7440000000000001E-4</c:v>
                </c:pt>
                <c:pt idx="216">
                  <c:v>1.763E-4</c:v>
                </c:pt>
                <c:pt idx="217">
                  <c:v>1.783E-4</c:v>
                </c:pt>
                <c:pt idx="218">
                  <c:v>1.8019999999999999E-4</c:v>
                </c:pt>
                <c:pt idx="219">
                  <c:v>1.8220000000000001E-4</c:v>
                </c:pt>
                <c:pt idx="220">
                  <c:v>1.841E-4</c:v>
                </c:pt>
                <c:pt idx="221">
                  <c:v>1.861E-4</c:v>
                </c:pt>
                <c:pt idx="222">
                  <c:v>1.8799999999999999E-4</c:v>
                </c:pt>
                <c:pt idx="223">
                  <c:v>1.9000000000000001E-4</c:v>
                </c:pt>
                <c:pt idx="224">
                  <c:v>1.92E-4</c:v>
                </c:pt>
                <c:pt idx="225">
                  <c:v>1.939E-4</c:v>
                </c:pt>
                <c:pt idx="226">
                  <c:v>1.9589999999999999E-4</c:v>
                </c:pt>
                <c:pt idx="227">
                  <c:v>1.9790000000000001E-4</c:v>
                </c:pt>
                <c:pt idx="228">
                  <c:v>1.998E-4</c:v>
                </c:pt>
                <c:pt idx="229">
                  <c:v>2.018E-4</c:v>
                </c:pt>
                <c:pt idx="230">
                  <c:v>2.0379999999999999E-4</c:v>
                </c:pt>
                <c:pt idx="231">
                  <c:v>2.0579999999999999E-4</c:v>
                </c:pt>
                <c:pt idx="232">
                  <c:v>2.0780000000000001E-4</c:v>
                </c:pt>
                <c:pt idx="233">
                  <c:v>2.097E-4</c:v>
                </c:pt>
                <c:pt idx="234">
                  <c:v>2.117E-4</c:v>
                </c:pt>
                <c:pt idx="235">
                  <c:v>2.1369999999999999E-4</c:v>
                </c:pt>
                <c:pt idx="236">
                  <c:v>2.1570000000000001E-4</c:v>
                </c:pt>
                <c:pt idx="237">
                  <c:v>2.1770000000000001E-4</c:v>
                </c:pt>
                <c:pt idx="238">
                  <c:v>2.197E-4</c:v>
                </c:pt>
                <c:pt idx="239">
                  <c:v>2.2169999999999999E-4</c:v>
                </c:pt>
                <c:pt idx="240">
                  <c:v>2.2369999999999999E-4</c:v>
                </c:pt>
                <c:pt idx="241">
                  <c:v>2.2570000000000001E-4</c:v>
                </c:pt>
                <c:pt idx="242">
                  <c:v>2.2770000000000001E-4</c:v>
                </c:pt>
                <c:pt idx="243">
                  <c:v>2.297E-4</c:v>
                </c:pt>
                <c:pt idx="244">
                  <c:v>2.3169999999999999E-4</c:v>
                </c:pt>
                <c:pt idx="245">
                  <c:v>2.3369999999999999E-4</c:v>
                </c:pt>
                <c:pt idx="246">
                  <c:v>2.3570000000000001E-4</c:v>
                </c:pt>
                <c:pt idx="247">
                  <c:v>2.377E-4</c:v>
                </c:pt>
                <c:pt idx="248">
                  <c:v>2.397E-4</c:v>
                </c:pt>
                <c:pt idx="249">
                  <c:v>2.4169999999999999E-4</c:v>
                </c:pt>
                <c:pt idx="250">
                  <c:v>2.4369999999999999E-4</c:v>
                </c:pt>
                <c:pt idx="251">
                  <c:v>2.4570000000000001E-4</c:v>
                </c:pt>
                <c:pt idx="252">
                  <c:v>2.4780000000000001E-4</c:v>
                </c:pt>
                <c:pt idx="253">
                  <c:v>2.498E-4</c:v>
                </c:pt>
                <c:pt idx="254">
                  <c:v>2.5179999999999999E-4</c:v>
                </c:pt>
                <c:pt idx="255">
                  <c:v>2.5379999999999999E-4</c:v>
                </c:pt>
                <c:pt idx="256">
                  <c:v>2.5579999999999998E-4</c:v>
                </c:pt>
                <c:pt idx="257">
                  <c:v>2.5779999999999998E-4</c:v>
                </c:pt>
                <c:pt idx="258">
                  <c:v>2.5989999999999997E-4</c:v>
                </c:pt>
                <c:pt idx="259">
                  <c:v>2.6190000000000002E-4</c:v>
                </c:pt>
                <c:pt idx="260">
                  <c:v>2.6390000000000002E-4</c:v>
                </c:pt>
                <c:pt idx="261">
                  <c:v>2.6590000000000001E-4</c:v>
                </c:pt>
                <c:pt idx="262">
                  <c:v>2.6790000000000001E-4</c:v>
                </c:pt>
                <c:pt idx="263">
                  <c:v>2.7E-4</c:v>
                </c:pt>
                <c:pt idx="264">
                  <c:v>2.72E-4</c:v>
                </c:pt>
                <c:pt idx="265">
                  <c:v>2.7399999999999999E-4</c:v>
                </c:pt>
                <c:pt idx="266">
                  <c:v>2.7609999999999999E-4</c:v>
                </c:pt>
                <c:pt idx="267">
                  <c:v>2.7809999999999998E-4</c:v>
                </c:pt>
                <c:pt idx="268">
                  <c:v>2.8009999999999998E-4</c:v>
                </c:pt>
                <c:pt idx="269">
                  <c:v>2.8210000000000003E-4</c:v>
                </c:pt>
                <c:pt idx="270">
                  <c:v>2.8420000000000002E-4</c:v>
                </c:pt>
                <c:pt idx="271">
                  <c:v>2.8620000000000002E-4</c:v>
                </c:pt>
                <c:pt idx="272">
                  <c:v>2.8820000000000001E-4</c:v>
                </c:pt>
                <c:pt idx="273">
                  <c:v>2.9030000000000001E-4</c:v>
                </c:pt>
                <c:pt idx="274">
                  <c:v>2.923E-4</c:v>
                </c:pt>
                <c:pt idx="275">
                  <c:v>2.943E-4</c:v>
                </c:pt>
                <c:pt idx="276">
                  <c:v>2.9639999999999999E-4</c:v>
                </c:pt>
                <c:pt idx="277">
                  <c:v>2.9839999999999999E-4</c:v>
                </c:pt>
                <c:pt idx="278">
                  <c:v>3.0039999999999998E-4</c:v>
                </c:pt>
                <c:pt idx="279">
                  <c:v>3.0249999999999998E-4</c:v>
                </c:pt>
                <c:pt idx="280">
                  <c:v>3.0449999999999997E-4</c:v>
                </c:pt>
                <c:pt idx="281">
                  <c:v>3.0650000000000002E-4</c:v>
                </c:pt>
                <c:pt idx="282">
                  <c:v>3.0860000000000002E-4</c:v>
                </c:pt>
                <c:pt idx="283">
                  <c:v>3.1060000000000001E-4</c:v>
                </c:pt>
                <c:pt idx="284">
                  <c:v>3.1270000000000001E-4</c:v>
                </c:pt>
                <c:pt idx="285">
                  <c:v>3.1470000000000001E-4</c:v>
                </c:pt>
                <c:pt idx="286">
                  <c:v>3.167E-4</c:v>
                </c:pt>
                <c:pt idx="287">
                  <c:v>3.188E-4</c:v>
                </c:pt>
                <c:pt idx="288">
                  <c:v>3.2079999999999999E-4</c:v>
                </c:pt>
                <c:pt idx="289">
                  <c:v>3.2289999999999999E-4</c:v>
                </c:pt>
                <c:pt idx="290">
                  <c:v>3.2489999999999998E-4</c:v>
                </c:pt>
                <c:pt idx="291">
                  <c:v>3.2699999999999998E-4</c:v>
                </c:pt>
                <c:pt idx="292">
                  <c:v>3.2899999999999997E-4</c:v>
                </c:pt>
                <c:pt idx="293">
                  <c:v>3.3100000000000002E-4</c:v>
                </c:pt>
                <c:pt idx="294">
                  <c:v>3.3310000000000002E-4</c:v>
                </c:pt>
                <c:pt idx="295">
                  <c:v>3.3510000000000001E-4</c:v>
                </c:pt>
                <c:pt idx="296">
                  <c:v>3.3720000000000001E-4</c:v>
                </c:pt>
                <c:pt idx="297">
                  <c:v>3.392E-4</c:v>
                </c:pt>
                <c:pt idx="298">
                  <c:v>3.413E-4</c:v>
                </c:pt>
                <c:pt idx="299">
                  <c:v>3.433E-4</c:v>
                </c:pt>
                <c:pt idx="300">
                  <c:v>3.4539999999999999E-4</c:v>
                </c:pt>
                <c:pt idx="301">
                  <c:v>3.4739999999999999E-4</c:v>
                </c:pt>
                <c:pt idx="302">
                  <c:v>3.4949999999999998E-4</c:v>
                </c:pt>
                <c:pt idx="303">
                  <c:v>3.5149999999999998E-4</c:v>
                </c:pt>
                <c:pt idx="304">
                  <c:v>3.5359999999999998E-4</c:v>
                </c:pt>
                <c:pt idx="305">
                  <c:v>3.5560000000000002E-4</c:v>
                </c:pt>
                <c:pt idx="306">
                  <c:v>3.5770000000000002E-4</c:v>
                </c:pt>
                <c:pt idx="307">
                  <c:v>3.5970000000000002E-4</c:v>
                </c:pt>
                <c:pt idx="308">
                  <c:v>3.6180000000000001E-4</c:v>
                </c:pt>
                <c:pt idx="309">
                  <c:v>3.6380000000000001E-4</c:v>
                </c:pt>
                <c:pt idx="310">
                  <c:v>3.659E-4</c:v>
                </c:pt>
                <c:pt idx="311">
                  <c:v>3.679E-4</c:v>
                </c:pt>
                <c:pt idx="312">
                  <c:v>3.6999999999999999E-4</c:v>
                </c:pt>
                <c:pt idx="313">
                  <c:v>3.7199999999999999E-4</c:v>
                </c:pt>
                <c:pt idx="314">
                  <c:v>3.7409999999999999E-4</c:v>
                </c:pt>
                <c:pt idx="315">
                  <c:v>3.7609999999999998E-4</c:v>
                </c:pt>
                <c:pt idx="316">
                  <c:v>3.7819999999999998E-4</c:v>
                </c:pt>
                <c:pt idx="317">
                  <c:v>3.8020000000000003E-4</c:v>
                </c:pt>
                <c:pt idx="318">
                  <c:v>3.8230000000000002E-4</c:v>
                </c:pt>
                <c:pt idx="319">
                  <c:v>3.8430000000000002E-4</c:v>
                </c:pt>
                <c:pt idx="320">
                  <c:v>3.8640000000000001E-4</c:v>
                </c:pt>
                <c:pt idx="321">
                  <c:v>3.8840000000000001E-4</c:v>
                </c:pt>
                <c:pt idx="322">
                  <c:v>3.9050000000000001E-4</c:v>
                </c:pt>
                <c:pt idx="323">
                  <c:v>3.926E-4</c:v>
                </c:pt>
                <c:pt idx="324">
                  <c:v>3.946E-4</c:v>
                </c:pt>
                <c:pt idx="325">
                  <c:v>3.9669999999999999E-4</c:v>
                </c:pt>
                <c:pt idx="326">
                  <c:v>3.9869999999999999E-4</c:v>
                </c:pt>
                <c:pt idx="327">
                  <c:v>4.0079999999999998E-4</c:v>
                </c:pt>
                <c:pt idx="328">
                  <c:v>4.0279999999999998E-4</c:v>
                </c:pt>
                <c:pt idx="329">
                  <c:v>4.0489999999999998E-4</c:v>
                </c:pt>
                <c:pt idx="330">
                  <c:v>4.0700000000000003E-4</c:v>
                </c:pt>
                <c:pt idx="331">
                  <c:v>4.0900000000000002E-4</c:v>
                </c:pt>
                <c:pt idx="332">
                  <c:v>4.1110000000000002E-4</c:v>
                </c:pt>
                <c:pt idx="333">
                  <c:v>4.1310000000000001E-4</c:v>
                </c:pt>
                <c:pt idx="334">
                  <c:v>4.1520000000000001E-4</c:v>
                </c:pt>
                <c:pt idx="335">
                  <c:v>4.172E-4</c:v>
                </c:pt>
                <c:pt idx="336">
                  <c:v>4.193E-4</c:v>
                </c:pt>
                <c:pt idx="337">
                  <c:v>4.214E-4</c:v>
                </c:pt>
                <c:pt idx="338">
                  <c:v>4.2339999999999999E-4</c:v>
                </c:pt>
                <c:pt idx="339">
                  <c:v>4.2549999999999999E-4</c:v>
                </c:pt>
                <c:pt idx="340">
                  <c:v>4.2749999999999998E-4</c:v>
                </c:pt>
                <c:pt idx="341">
                  <c:v>4.2959999999999998E-4</c:v>
                </c:pt>
                <c:pt idx="342">
                  <c:v>4.3169999999999998E-4</c:v>
                </c:pt>
                <c:pt idx="343">
                  <c:v>4.3370000000000003E-4</c:v>
                </c:pt>
                <c:pt idx="344">
                  <c:v>4.3580000000000002E-4</c:v>
                </c:pt>
                <c:pt idx="345">
                  <c:v>4.3780000000000002E-4</c:v>
                </c:pt>
                <c:pt idx="346">
                  <c:v>4.3990000000000001E-4</c:v>
                </c:pt>
                <c:pt idx="347">
                  <c:v>4.4200000000000001E-4</c:v>
                </c:pt>
                <c:pt idx="348">
                  <c:v>4.44E-4</c:v>
                </c:pt>
                <c:pt idx="349">
                  <c:v>4.461E-4</c:v>
                </c:pt>
                <c:pt idx="350">
                  <c:v>4.482E-4</c:v>
                </c:pt>
                <c:pt idx="351">
                  <c:v>4.5019999999999999E-4</c:v>
                </c:pt>
                <c:pt idx="352">
                  <c:v>4.5229999999999999E-4</c:v>
                </c:pt>
                <c:pt idx="353">
                  <c:v>4.5429999999999998E-4</c:v>
                </c:pt>
                <c:pt idx="354">
                  <c:v>4.5639999999999998E-4</c:v>
                </c:pt>
                <c:pt idx="355">
                  <c:v>4.5849999999999998E-4</c:v>
                </c:pt>
                <c:pt idx="356">
                  <c:v>4.6050000000000003E-4</c:v>
                </c:pt>
                <c:pt idx="357">
                  <c:v>4.6260000000000002E-4</c:v>
                </c:pt>
                <c:pt idx="358">
                  <c:v>4.6470000000000002E-4</c:v>
                </c:pt>
                <c:pt idx="359">
                  <c:v>4.6670000000000001E-4</c:v>
                </c:pt>
                <c:pt idx="360">
                  <c:v>4.6880000000000001E-4</c:v>
                </c:pt>
                <c:pt idx="361">
                  <c:v>4.7090000000000001E-4</c:v>
                </c:pt>
                <c:pt idx="362">
                  <c:v>4.729E-4</c:v>
                </c:pt>
                <c:pt idx="363">
                  <c:v>4.75E-4</c:v>
                </c:pt>
                <c:pt idx="364">
                  <c:v>4.7699999999999999E-4</c:v>
                </c:pt>
                <c:pt idx="365">
                  <c:v>4.7909999999999999E-4</c:v>
                </c:pt>
                <c:pt idx="366">
                  <c:v>4.8119999999999999E-4</c:v>
                </c:pt>
                <c:pt idx="367">
                  <c:v>4.8319999999999998E-4</c:v>
                </c:pt>
                <c:pt idx="368">
                  <c:v>4.8529999999999998E-4</c:v>
                </c:pt>
                <c:pt idx="369">
                  <c:v>4.8739999999999998E-4</c:v>
                </c:pt>
                <c:pt idx="370">
                  <c:v>4.8939999999999997E-4</c:v>
                </c:pt>
                <c:pt idx="371">
                  <c:v>4.9149999999999997E-4</c:v>
                </c:pt>
                <c:pt idx="372">
                  <c:v>4.9359999999999996E-4</c:v>
                </c:pt>
                <c:pt idx="373">
                  <c:v>4.9560000000000001E-4</c:v>
                </c:pt>
                <c:pt idx="374">
                  <c:v>4.9770000000000001E-4</c:v>
                </c:pt>
                <c:pt idx="375">
                  <c:v>4.9980000000000001E-4</c:v>
                </c:pt>
                <c:pt idx="376">
                  <c:v>5.0180000000000005E-4</c:v>
                </c:pt>
                <c:pt idx="377">
                  <c:v>5.0390000000000005E-4</c:v>
                </c:pt>
                <c:pt idx="378">
                  <c:v>5.0600000000000005E-4</c:v>
                </c:pt>
                <c:pt idx="379">
                  <c:v>5.0799999999999999E-4</c:v>
                </c:pt>
                <c:pt idx="380">
                  <c:v>5.1009999999999998E-4</c:v>
                </c:pt>
                <c:pt idx="381">
                  <c:v>5.1219999999999998E-4</c:v>
                </c:pt>
                <c:pt idx="382">
                  <c:v>5.1420000000000003E-4</c:v>
                </c:pt>
                <c:pt idx="383">
                  <c:v>5.1630000000000003E-4</c:v>
                </c:pt>
                <c:pt idx="384">
                  <c:v>5.1840000000000002E-4</c:v>
                </c:pt>
                <c:pt idx="385">
                  <c:v>5.2039999999999996E-4</c:v>
                </c:pt>
                <c:pt idx="386">
                  <c:v>5.2249999999999996E-4</c:v>
                </c:pt>
                <c:pt idx="387">
                  <c:v>5.2459999999999996E-4</c:v>
                </c:pt>
                <c:pt idx="388">
                  <c:v>5.2660000000000001E-4</c:v>
                </c:pt>
                <c:pt idx="389">
                  <c:v>5.287E-4</c:v>
                </c:pt>
                <c:pt idx="390">
                  <c:v>5.308E-4</c:v>
                </c:pt>
                <c:pt idx="391">
                  <c:v>5.3280000000000005E-4</c:v>
                </c:pt>
                <c:pt idx="392">
                  <c:v>5.3490000000000005E-4</c:v>
                </c:pt>
                <c:pt idx="393">
                  <c:v>5.3700000000000004E-4</c:v>
                </c:pt>
                <c:pt idx="394">
                  <c:v>5.3910000000000004E-4</c:v>
                </c:pt>
                <c:pt idx="395">
                  <c:v>5.4109999999999998E-4</c:v>
                </c:pt>
                <c:pt idx="396">
                  <c:v>5.4319999999999998E-4</c:v>
                </c:pt>
                <c:pt idx="397">
                  <c:v>5.4529999999999997E-4</c:v>
                </c:pt>
                <c:pt idx="398">
                  <c:v>5.4730000000000002E-4</c:v>
                </c:pt>
                <c:pt idx="399">
                  <c:v>5.4940000000000002E-4</c:v>
                </c:pt>
                <c:pt idx="400">
                  <c:v>5.5150000000000002E-4</c:v>
                </c:pt>
                <c:pt idx="401">
                  <c:v>5.5349999999999996E-4</c:v>
                </c:pt>
                <c:pt idx="402">
                  <c:v>5.5559999999999995E-4</c:v>
                </c:pt>
                <c:pt idx="403">
                  <c:v>5.5769999999999995E-4</c:v>
                </c:pt>
                <c:pt idx="404">
                  <c:v>5.597E-4</c:v>
                </c:pt>
                <c:pt idx="405">
                  <c:v>5.6179999999999999E-4</c:v>
                </c:pt>
                <c:pt idx="406">
                  <c:v>5.6389999999999999E-4</c:v>
                </c:pt>
                <c:pt idx="407">
                  <c:v>5.6599999999999999E-4</c:v>
                </c:pt>
                <c:pt idx="408">
                  <c:v>5.6800000000000004E-4</c:v>
                </c:pt>
                <c:pt idx="409">
                  <c:v>5.7010000000000003E-4</c:v>
                </c:pt>
                <c:pt idx="410">
                  <c:v>5.7220000000000003E-4</c:v>
                </c:pt>
                <c:pt idx="411">
                  <c:v>5.7419999999999997E-4</c:v>
                </c:pt>
                <c:pt idx="412">
                  <c:v>5.7629999999999997E-4</c:v>
                </c:pt>
                <c:pt idx="413">
                  <c:v>5.7839999999999996E-4</c:v>
                </c:pt>
                <c:pt idx="414">
                  <c:v>5.8040000000000001E-4</c:v>
                </c:pt>
                <c:pt idx="415">
                  <c:v>5.8250000000000001E-4</c:v>
                </c:pt>
                <c:pt idx="416">
                  <c:v>5.8460000000000001E-4</c:v>
                </c:pt>
                <c:pt idx="417">
                  <c:v>5.867E-4</c:v>
                </c:pt>
                <c:pt idx="418">
                  <c:v>5.8870000000000005E-4</c:v>
                </c:pt>
                <c:pt idx="419">
                  <c:v>5.9080000000000005E-4</c:v>
                </c:pt>
                <c:pt idx="420">
                  <c:v>5.9290000000000005E-4</c:v>
                </c:pt>
                <c:pt idx="421">
                  <c:v>5.9489999999999999E-4</c:v>
                </c:pt>
                <c:pt idx="422">
                  <c:v>5.9699999999999998E-4</c:v>
                </c:pt>
                <c:pt idx="423">
                  <c:v>5.9909999999999998E-4</c:v>
                </c:pt>
                <c:pt idx="424">
                  <c:v>6.0119999999999998E-4</c:v>
                </c:pt>
                <c:pt idx="425">
                  <c:v>6.0320000000000003E-4</c:v>
                </c:pt>
                <c:pt idx="426">
                  <c:v>6.0530000000000002E-4</c:v>
                </c:pt>
                <c:pt idx="427">
                  <c:v>6.0740000000000002E-4</c:v>
                </c:pt>
                <c:pt idx="428">
                  <c:v>6.0950000000000002E-4</c:v>
                </c:pt>
                <c:pt idx="429">
                  <c:v>6.1149999999999996E-4</c:v>
                </c:pt>
                <c:pt idx="430">
                  <c:v>6.1359999999999995E-4</c:v>
                </c:pt>
                <c:pt idx="431">
                  <c:v>6.1569999999999995E-4</c:v>
                </c:pt>
                <c:pt idx="432">
                  <c:v>6.177E-4</c:v>
                </c:pt>
                <c:pt idx="433">
                  <c:v>6.198E-4</c:v>
                </c:pt>
                <c:pt idx="434">
                  <c:v>6.2189999999999999E-4</c:v>
                </c:pt>
                <c:pt idx="435">
                  <c:v>6.2399999999999999E-4</c:v>
                </c:pt>
                <c:pt idx="436">
                  <c:v>6.2600000000000004E-4</c:v>
                </c:pt>
                <c:pt idx="437">
                  <c:v>6.2810000000000003E-4</c:v>
                </c:pt>
                <c:pt idx="438">
                  <c:v>6.3020000000000003E-4</c:v>
                </c:pt>
                <c:pt idx="439">
                  <c:v>6.3219999999999997E-4</c:v>
                </c:pt>
                <c:pt idx="440">
                  <c:v>6.3429999999999997E-4</c:v>
                </c:pt>
                <c:pt idx="441">
                  <c:v>6.3639999999999996E-4</c:v>
                </c:pt>
                <c:pt idx="442">
                  <c:v>6.3849999999999996E-4</c:v>
                </c:pt>
                <c:pt idx="443">
                  <c:v>6.4050000000000001E-4</c:v>
                </c:pt>
                <c:pt idx="444">
                  <c:v>6.4260000000000001E-4</c:v>
                </c:pt>
                <c:pt idx="445">
                  <c:v>6.447E-4</c:v>
                </c:pt>
                <c:pt idx="446">
                  <c:v>6.468E-4</c:v>
                </c:pt>
                <c:pt idx="447">
                  <c:v>6.4880000000000005E-4</c:v>
                </c:pt>
                <c:pt idx="448">
                  <c:v>6.5090000000000005E-4</c:v>
                </c:pt>
                <c:pt idx="449">
                  <c:v>6.5300000000000004E-4</c:v>
                </c:pt>
                <c:pt idx="450">
                  <c:v>6.5510000000000004E-4</c:v>
                </c:pt>
                <c:pt idx="451">
                  <c:v>6.5709999999999998E-4</c:v>
                </c:pt>
                <c:pt idx="452">
                  <c:v>6.5919999999999998E-4</c:v>
                </c:pt>
                <c:pt idx="453">
                  <c:v>6.6129999999999997E-4</c:v>
                </c:pt>
                <c:pt idx="454">
                  <c:v>6.6339999999999997E-4</c:v>
                </c:pt>
                <c:pt idx="455">
                  <c:v>6.6540000000000002E-4</c:v>
                </c:pt>
                <c:pt idx="456">
                  <c:v>6.6750000000000002E-4</c:v>
                </c:pt>
                <c:pt idx="457">
                  <c:v>6.6960000000000001E-4</c:v>
                </c:pt>
                <c:pt idx="458">
                  <c:v>6.7159999999999995E-4</c:v>
                </c:pt>
                <c:pt idx="459">
                  <c:v>6.7369999999999995E-4</c:v>
                </c:pt>
                <c:pt idx="460">
                  <c:v>6.7579999999999995E-4</c:v>
                </c:pt>
                <c:pt idx="461">
                  <c:v>6.7790000000000005E-4</c:v>
                </c:pt>
                <c:pt idx="462">
                  <c:v>6.7989999999999999E-4</c:v>
                </c:pt>
                <c:pt idx="463">
                  <c:v>6.8199999999999999E-4</c:v>
                </c:pt>
                <c:pt idx="464">
                  <c:v>6.8409999999999999E-4</c:v>
                </c:pt>
                <c:pt idx="465">
                  <c:v>6.8619999999999998E-4</c:v>
                </c:pt>
                <c:pt idx="466">
                  <c:v>6.8820000000000003E-4</c:v>
                </c:pt>
                <c:pt idx="467">
                  <c:v>6.9030000000000003E-4</c:v>
                </c:pt>
                <c:pt idx="468">
                  <c:v>6.9240000000000002E-4</c:v>
                </c:pt>
                <c:pt idx="469">
                  <c:v>6.9450000000000002E-4</c:v>
                </c:pt>
                <c:pt idx="470">
                  <c:v>6.9649999999999996E-4</c:v>
                </c:pt>
                <c:pt idx="471">
                  <c:v>6.9859999999999996E-4</c:v>
                </c:pt>
                <c:pt idx="472">
                  <c:v>7.0069999999999996E-4</c:v>
                </c:pt>
                <c:pt idx="473">
                  <c:v>7.0279999999999995E-4</c:v>
                </c:pt>
                <c:pt idx="474">
                  <c:v>7.048E-4</c:v>
                </c:pt>
                <c:pt idx="475">
                  <c:v>7.069E-4</c:v>
                </c:pt>
                <c:pt idx="476">
                  <c:v>7.0899999999999999E-4</c:v>
                </c:pt>
                <c:pt idx="477">
                  <c:v>7.1109999999999999E-4</c:v>
                </c:pt>
                <c:pt idx="478">
                  <c:v>7.1310000000000004E-4</c:v>
                </c:pt>
                <c:pt idx="479">
                  <c:v>7.1520000000000004E-4</c:v>
                </c:pt>
                <c:pt idx="480">
                  <c:v>7.1730000000000003E-4</c:v>
                </c:pt>
                <c:pt idx="481">
                  <c:v>7.1940000000000003E-4</c:v>
                </c:pt>
                <c:pt idx="482">
                  <c:v>7.2139999999999997E-4</c:v>
                </c:pt>
                <c:pt idx="483">
                  <c:v>7.2349999999999997E-4</c:v>
                </c:pt>
                <c:pt idx="484">
                  <c:v>7.2559999999999996E-4</c:v>
                </c:pt>
                <c:pt idx="485">
                  <c:v>7.2769999999999996E-4</c:v>
                </c:pt>
                <c:pt idx="486">
                  <c:v>7.2970000000000001E-4</c:v>
                </c:pt>
                <c:pt idx="487">
                  <c:v>7.3180000000000001E-4</c:v>
                </c:pt>
                <c:pt idx="488">
                  <c:v>7.339E-4</c:v>
                </c:pt>
                <c:pt idx="489">
                  <c:v>7.36E-4</c:v>
                </c:pt>
                <c:pt idx="490">
                  <c:v>7.381E-4</c:v>
                </c:pt>
                <c:pt idx="491">
                  <c:v>7.4010000000000005E-4</c:v>
                </c:pt>
                <c:pt idx="492">
                  <c:v>7.4220000000000004E-4</c:v>
                </c:pt>
                <c:pt idx="493">
                  <c:v>7.4430000000000004E-4</c:v>
                </c:pt>
                <c:pt idx="494">
                  <c:v>7.4640000000000004E-4</c:v>
                </c:pt>
                <c:pt idx="495">
                  <c:v>7.4839999999999998E-4</c:v>
                </c:pt>
                <c:pt idx="496">
                  <c:v>7.5049999999999997E-4</c:v>
                </c:pt>
                <c:pt idx="497">
                  <c:v>7.5259999999999997E-4</c:v>
                </c:pt>
                <c:pt idx="498">
                  <c:v>7.5469999999999997E-4</c:v>
                </c:pt>
                <c:pt idx="499">
                  <c:v>7.5670000000000002E-4</c:v>
                </c:pt>
                <c:pt idx="500">
                  <c:v>7.5880000000000001E-4</c:v>
                </c:pt>
                <c:pt idx="501">
                  <c:v>7.6090000000000001E-4</c:v>
                </c:pt>
                <c:pt idx="502">
                  <c:v>7.6300000000000001E-4</c:v>
                </c:pt>
                <c:pt idx="503">
                  <c:v>7.6499999999999995E-4</c:v>
                </c:pt>
                <c:pt idx="504">
                  <c:v>7.6710000000000005E-4</c:v>
                </c:pt>
                <c:pt idx="505">
                  <c:v>7.6920000000000005E-4</c:v>
                </c:pt>
                <c:pt idx="506">
                  <c:v>7.7130000000000005E-4</c:v>
                </c:pt>
                <c:pt idx="507">
                  <c:v>7.7329999999999999E-4</c:v>
                </c:pt>
                <c:pt idx="508">
                  <c:v>7.7539999999999998E-4</c:v>
                </c:pt>
                <c:pt idx="509">
                  <c:v>7.7749999999999998E-4</c:v>
                </c:pt>
                <c:pt idx="510">
                  <c:v>7.7959999999999998E-4</c:v>
                </c:pt>
                <c:pt idx="511">
                  <c:v>7.8169999999999997E-4</c:v>
                </c:pt>
                <c:pt idx="512">
                  <c:v>7.8370000000000002E-4</c:v>
                </c:pt>
                <c:pt idx="513">
                  <c:v>7.8580000000000002E-4</c:v>
                </c:pt>
                <c:pt idx="514">
                  <c:v>7.8790000000000002E-4</c:v>
                </c:pt>
                <c:pt idx="515">
                  <c:v>7.9000000000000001E-4</c:v>
                </c:pt>
                <c:pt idx="516">
                  <c:v>7.9199999999999995E-4</c:v>
                </c:pt>
                <c:pt idx="517">
                  <c:v>7.9409999999999995E-4</c:v>
                </c:pt>
                <c:pt idx="518">
                  <c:v>7.9619999999999995E-4</c:v>
                </c:pt>
                <c:pt idx="519">
                  <c:v>7.9830000000000005E-4</c:v>
                </c:pt>
                <c:pt idx="520">
                  <c:v>8.0029999999999999E-4</c:v>
                </c:pt>
                <c:pt idx="521">
                  <c:v>8.0239999999999999E-4</c:v>
                </c:pt>
                <c:pt idx="522">
                  <c:v>8.0449999999999999E-4</c:v>
                </c:pt>
                <c:pt idx="523">
                  <c:v>8.0659999999999998E-4</c:v>
                </c:pt>
                <c:pt idx="524">
                  <c:v>8.0869999999999998E-4</c:v>
                </c:pt>
                <c:pt idx="525">
                  <c:v>8.1070000000000003E-4</c:v>
                </c:pt>
                <c:pt idx="526">
                  <c:v>8.1280000000000002E-4</c:v>
                </c:pt>
                <c:pt idx="527">
                  <c:v>8.1490000000000002E-4</c:v>
                </c:pt>
                <c:pt idx="528">
                  <c:v>8.1700000000000002E-4</c:v>
                </c:pt>
                <c:pt idx="529">
                  <c:v>8.1899999999999996E-4</c:v>
                </c:pt>
                <c:pt idx="530">
                  <c:v>8.2109999999999995E-4</c:v>
                </c:pt>
                <c:pt idx="531">
                  <c:v>8.2319999999999995E-4</c:v>
                </c:pt>
                <c:pt idx="532">
                  <c:v>8.2529999999999995E-4</c:v>
                </c:pt>
                <c:pt idx="533">
                  <c:v>8.2740000000000005E-4</c:v>
                </c:pt>
                <c:pt idx="534">
                  <c:v>8.2939999999999999E-4</c:v>
                </c:pt>
                <c:pt idx="535">
                  <c:v>8.3149999999999999E-4</c:v>
                </c:pt>
                <c:pt idx="536">
                  <c:v>8.3359999999999999E-4</c:v>
                </c:pt>
                <c:pt idx="537">
                  <c:v>8.3569999999999998E-4</c:v>
                </c:pt>
                <c:pt idx="538">
                  <c:v>8.3770000000000003E-4</c:v>
                </c:pt>
                <c:pt idx="539">
                  <c:v>8.3980000000000003E-4</c:v>
                </c:pt>
                <c:pt idx="540">
                  <c:v>8.4190000000000003E-4</c:v>
                </c:pt>
                <c:pt idx="541">
                  <c:v>8.4400000000000002E-4</c:v>
                </c:pt>
                <c:pt idx="542">
                  <c:v>8.4610000000000002E-4</c:v>
                </c:pt>
                <c:pt idx="543">
                  <c:v>8.4809999999999996E-4</c:v>
                </c:pt>
                <c:pt idx="544">
                  <c:v>8.5019999999999996E-4</c:v>
                </c:pt>
                <c:pt idx="545">
                  <c:v>8.5229999999999995E-4</c:v>
                </c:pt>
                <c:pt idx="546">
                  <c:v>8.5439999999999995E-4</c:v>
                </c:pt>
                <c:pt idx="547">
                  <c:v>8.564E-4</c:v>
                </c:pt>
                <c:pt idx="548">
                  <c:v>8.585E-4</c:v>
                </c:pt>
                <c:pt idx="549">
                  <c:v>8.6059999999999999E-4</c:v>
                </c:pt>
                <c:pt idx="550">
                  <c:v>8.6269999999999999E-4</c:v>
                </c:pt>
                <c:pt idx="551">
                  <c:v>8.6479999999999999E-4</c:v>
                </c:pt>
                <c:pt idx="552">
                  <c:v>8.6680000000000004E-4</c:v>
                </c:pt>
                <c:pt idx="553">
                  <c:v>8.6890000000000003E-4</c:v>
                </c:pt>
                <c:pt idx="554">
                  <c:v>8.7100000000000003E-4</c:v>
                </c:pt>
                <c:pt idx="555">
                  <c:v>8.7310000000000003E-4</c:v>
                </c:pt>
                <c:pt idx="556">
                  <c:v>8.7509999999999997E-4</c:v>
                </c:pt>
                <c:pt idx="557">
                  <c:v>8.7719999999999996E-4</c:v>
                </c:pt>
                <c:pt idx="558">
                  <c:v>8.7929999999999996E-4</c:v>
                </c:pt>
                <c:pt idx="559">
                  <c:v>8.8139999999999996E-4</c:v>
                </c:pt>
                <c:pt idx="560">
                  <c:v>8.8349999999999995E-4</c:v>
                </c:pt>
                <c:pt idx="561">
                  <c:v>8.855E-4</c:v>
                </c:pt>
                <c:pt idx="562">
                  <c:v>8.876E-4</c:v>
                </c:pt>
                <c:pt idx="563">
                  <c:v>8.897E-4</c:v>
                </c:pt>
                <c:pt idx="564">
                  <c:v>8.9179999999999999E-4</c:v>
                </c:pt>
                <c:pt idx="565">
                  <c:v>8.9389999999999999E-4</c:v>
                </c:pt>
                <c:pt idx="566">
                  <c:v>8.9590000000000004E-4</c:v>
                </c:pt>
                <c:pt idx="567">
                  <c:v>8.9800000000000004E-4</c:v>
                </c:pt>
                <c:pt idx="568">
                  <c:v>9.0010000000000003E-4</c:v>
                </c:pt>
                <c:pt idx="569">
                  <c:v>9.0220000000000003E-4</c:v>
                </c:pt>
                <c:pt idx="570">
                  <c:v>9.0419999999999997E-4</c:v>
                </c:pt>
                <c:pt idx="571">
                  <c:v>9.0629999999999997E-4</c:v>
                </c:pt>
                <c:pt idx="572">
                  <c:v>9.0839999999999996E-4</c:v>
                </c:pt>
                <c:pt idx="573">
                  <c:v>9.1049999999999996E-4</c:v>
                </c:pt>
                <c:pt idx="574">
                  <c:v>9.1259999999999996E-4</c:v>
                </c:pt>
                <c:pt idx="575">
                  <c:v>9.146E-4</c:v>
                </c:pt>
                <c:pt idx="576">
                  <c:v>9.167E-4</c:v>
                </c:pt>
                <c:pt idx="577">
                  <c:v>9.188E-4</c:v>
                </c:pt>
                <c:pt idx="578">
                  <c:v>9.209E-4</c:v>
                </c:pt>
                <c:pt idx="579">
                  <c:v>9.2299999999999999E-4</c:v>
                </c:pt>
                <c:pt idx="580">
                  <c:v>9.2500000000000004E-4</c:v>
                </c:pt>
                <c:pt idx="581">
                  <c:v>9.2710000000000004E-4</c:v>
                </c:pt>
                <c:pt idx="582">
                  <c:v>9.2920000000000003E-4</c:v>
                </c:pt>
                <c:pt idx="583">
                  <c:v>9.3130000000000003E-4</c:v>
                </c:pt>
                <c:pt idx="584">
                  <c:v>9.3340000000000003E-4</c:v>
                </c:pt>
                <c:pt idx="585">
                  <c:v>9.3539999999999997E-4</c:v>
                </c:pt>
                <c:pt idx="586">
                  <c:v>9.3749999999999997E-4</c:v>
                </c:pt>
                <c:pt idx="587">
                  <c:v>9.3959999999999996E-4</c:v>
                </c:pt>
                <c:pt idx="588">
                  <c:v>9.4169999999999996E-4</c:v>
                </c:pt>
                <c:pt idx="589">
                  <c:v>9.4370000000000001E-4</c:v>
                </c:pt>
                <c:pt idx="590">
                  <c:v>9.458E-4</c:v>
                </c:pt>
                <c:pt idx="591">
                  <c:v>9.479E-4</c:v>
                </c:pt>
                <c:pt idx="592">
                  <c:v>9.5E-4</c:v>
                </c:pt>
                <c:pt idx="593">
                  <c:v>9.5209999999999999E-4</c:v>
                </c:pt>
                <c:pt idx="594">
                  <c:v>9.5410000000000004E-4</c:v>
                </c:pt>
                <c:pt idx="595">
                  <c:v>9.5620000000000004E-4</c:v>
                </c:pt>
                <c:pt idx="596">
                  <c:v>9.5830000000000004E-4</c:v>
                </c:pt>
                <c:pt idx="597">
                  <c:v>9.6040000000000003E-4</c:v>
                </c:pt>
                <c:pt idx="598">
                  <c:v>9.6250000000000003E-4</c:v>
                </c:pt>
                <c:pt idx="599">
                  <c:v>9.6449999999999997E-4</c:v>
                </c:pt>
                <c:pt idx="600">
                  <c:v>9.6659999999999997E-4</c:v>
                </c:pt>
                <c:pt idx="601">
                  <c:v>9.6869999999999996E-4</c:v>
                </c:pt>
                <c:pt idx="602">
                  <c:v>9.7079999999999996E-4</c:v>
                </c:pt>
                <c:pt idx="603">
                  <c:v>9.7289999999999996E-4</c:v>
                </c:pt>
                <c:pt idx="604">
                  <c:v>9.7490000000000001E-4</c:v>
                </c:pt>
                <c:pt idx="605">
                  <c:v>9.77E-4</c:v>
                </c:pt>
                <c:pt idx="606">
                  <c:v>9.7909999999999989E-4</c:v>
                </c:pt>
                <c:pt idx="607">
                  <c:v>9.812E-4</c:v>
                </c:pt>
                <c:pt idx="608">
                  <c:v>9.833000000000001E-4</c:v>
                </c:pt>
                <c:pt idx="609">
                  <c:v>9.8529999999999993E-4</c:v>
                </c:pt>
                <c:pt idx="610">
                  <c:v>9.8740000000000004E-4</c:v>
                </c:pt>
                <c:pt idx="611">
                  <c:v>9.8949999999999993E-4</c:v>
                </c:pt>
                <c:pt idx="612">
                  <c:v>9.9160000000000003E-4</c:v>
                </c:pt>
                <c:pt idx="613">
                  <c:v>9.9369999999999992E-4</c:v>
                </c:pt>
                <c:pt idx="614">
                  <c:v>9.9569999999999997E-4</c:v>
                </c:pt>
                <c:pt idx="615">
                  <c:v>9.9780000000000008E-4</c:v>
                </c:pt>
                <c:pt idx="616">
                  <c:v>9.9989999999999996E-4</c:v>
                </c:pt>
                <c:pt idx="617">
                  <c:v>1.0020000000000001E-3</c:v>
                </c:pt>
                <c:pt idx="618">
                  <c:v>1.0039999999999999E-3</c:v>
                </c:pt>
                <c:pt idx="619">
                  <c:v>1.0059999999999999E-3</c:v>
                </c:pt>
                <c:pt idx="620">
                  <c:v>1.008E-3</c:v>
                </c:pt>
                <c:pt idx="621">
                  <c:v>1.01E-3</c:v>
                </c:pt>
                <c:pt idx="622">
                  <c:v>1.0120000000000001E-3</c:v>
                </c:pt>
                <c:pt idx="623">
                  <c:v>1.0139999999999999E-3</c:v>
                </c:pt>
                <c:pt idx="624">
                  <c:v>1.0169999999999999E-3</c:v>
                </c:pt>
                <c:pt idx="625">
                  <c:v>1.0189999999999999E-3</c:v>
                </c:pt>
                <c:pt idx="626">
                  <c:v>1.021E-3</c:v>
                </c:pt>
                <c:pt idx="627">
                  <c:v>1.023E-3</c:v>
                </c:pt>
                <c:pt idx="628">
                  <c:v>1.0250000000000001E-3</c:v>
                </c:pt>
                <c:pt idx="629">
                  <c:v>1.0269999999999999E-3</c:v>
                </c:pt>
                <c:pt idx="630">
                  <c:v>1.029E-3</c:v>
                </c:pt>
                <c:pt idx="631">
                  <c:v>1.031E-3</c:v>
                </c:pt>
                <c:pt idx="632">
                  <c:v>1.0330000000000001E-3</c:v>
                </c:pt>
                <c:pt idx="633">
                  <c:v>1.0349999999999999E-3</c:v>
                </c:pt>
                <c:pt idx="634">
                  <c:v>1.0369999999999999E-3</c:v>
                </c:pt>
                <c:pt idx="635">
                  <c:v>1.039E-3</c:v>
                </c:pt>
                <c:pt idx="636">
                  <c:v>1.041E-3</c:v>
                </c:pt>
                <c:pt idx="637">
                  <c:v>1.044E-3</c:v>
                </c:pt>
                <c:pt idx="638">
                  <c:v>1.0460000000000001E-3</c:v>
                </c:pt>
                <c:pt idx="639">
                  <c:v>1.0480000000000001E-3</c:v>
                </c:pt>
                <c:pt idx="640">
                  <c:v>1.0499999999999999E-3</c:v>
                </c:pt>
                <c:pt idx="641">
                  <c:v>1.052E-3</c:v>
                </c:pt>
                <c:pt idx="642">
                  <c:v>1.054E-3</c:v>
                </c:pt>
                <c:pt idx="643">
                  <c:v>1.0560000000000001E-3</c:v>
                </c:pt>
                <c:pt idx="644">
                  <c:v>1.0579999999999999E-3</c:v>
                </c:pt>
                <c:pt idx="645">
                  <c:v>1.06E-3</c:v>
                </c:pt>
                <c:pt idx="646">
                  <c:v>1.062E-3</c:v>
                </c:pt>
                <c:pt idx="647">
                  <c:v>1.0640000000000001E-3</c:v>
                </c:pt>
                <c:pt idx="648">
                  <c:v>1.0660000000000001E-3</c:v>
                </c:pt>
                <c:pt idx="649">
                  <c:v>1.0690000000000001E-3</c:v>
                </c:pt>
                <c:pt idx="650">
                  <c:v>1.0709999999999999E-3</c:v>
                </c:pt>
                <c:pt idx="651">
                  <c:v>1.073E-3</c:v>
                </c:pt>
                <c:pt idx="652">
                  <c:v>1.075E-3</c:v>
                </c:pt>
                <c:pt idx="653">
                  <c:v>1.077E-3</c:v>
                </c:pt>
                <c:pt idx="654">
                  <c:v>1.0790000000000001E-3</c:v>
                </c:pt>
                <c:pt idx="655">
                  <c:v>1.0809999999999999E-3</c:v>
                </c:pt>
                <c:pt idx="656">
                  <c:v>1.083E-3</c:v>
                </c:pt>
                <c:pt idx="657">
                  <c:v>1.085E-3</c:v>
                </c:pt>
                <c:pt idx="658">
                  <c:v>1.0870000000000001E-3</c:v>
                </c:pt>
                <c:pt idx="659">
                  <c:v>1.0889999999999999E-3</c:v>
                </c:pt>
                <c:pt idx="660">
                  <c:v>1.091E-3</c:v>
                </c:pt>
                <c:pt idx="661">
                  <c:v>1.0939999999999999E-3</c:v>
                </c:pt>
                <c:pt idx="662">
                  <c:v>1.096E-3</c:v>
                </c:pt>
                <c:pt idx="663">
                  <c:v>1.098E-3</c:v>
                </c:pt>
                <c:pt idx="664">
                  <c:v>1.1000000000000001E-3</c:v>
                </c:pt>
                <c:pt idx="665">
                  <c:v>1.1019999999999999E-3</c:v>
                </c:pt>
                <c:pt idx="666">
                  <c:v>1.1039999999999999E-3</c:v>
                </c:pt>
                <c:pt idx="667">
                  <c:v>1.106E-3</c:v>
                </c:pt>
                <c:pt idx="668">
                  <c:v>1.108E-3</c:v>
                </c:pt>
                <c:pt idx="669">
                  <c:v>1.1100000000000001E-3</c:v>
                </c:pt>
                <c:pt idx="670">
                  <c:v>1.1119999999999999E-3</c:v>
                </c:pt>
                <c:pt idx="671">
                  <c:v>1.114E-3</c:v>
                </c:pt>
                <c:pt idx="672">
                  <c:v>1.116E-3</c:v>
                </c:pt>
                <c:pt idx="673">
                  <c:v>1.1180000000000001E-3</c:v>
                </c:pt>
                <c:pt idx="674">
                  <c:v>1.121E-3</c:v>
                </c:pt>
                <c:pt idx="675">
                  <c:v>1.1230000000000001E-3</c:v>
                </c:pt>
                <c:pt idx="676">
                  <c:v>1.1249999999999999E-3</c:v>
                </c:pt>
                <c:pt idx="677">
                  <c:v>1.127E-3</c:v>
                </c:pt>
                <c:pt idx="678">
                  <c:v>1.129E-3</c:v>
                </c:pt>
                <c:pt idx="679">
                  <c:v>1.1310000000000001E-3</c:v>
                </c:pt>
                <c:pt idx="680">
                  <c:v>1.1329999999999999E-3</c:v>
                </c:pt>
                <c:pt idx="681">
                  <c:v>1.1349999999999999E-3</c:v>
                </c:pt>
                <c:pt idx="682">
                  <c:v>1.137E-3</c:v>
                </c:pt>
                <c:pt idx="683">
                  <c:v>1.139E-3</c:v>
                </c:pt>
                <c:pt idx="684">
                  <c:v>1.1410000000000001E-3</c:v>
                </c:pt>
                <c:pt idx="685">
                  <c:v>1.1429999999999999E-3</c:v>
                </c:pt>
                <c:pt idx="686">
                  <c:v>1.1460000000000001E-3</c:v>
                </c:pt>
                <c:pt idx="687">
                  <c:v>1.1479999999999999E-3</c:v>
                </c:pt>
                <c:pt idx="688">
                  <c:v>1.15E-3</c:v>
                </c:pt>
                <c:pt idx="689">
                  <c:v>1.152E-3</c:v>
                </c:pt>
                <c:pt idx="690">
                  <c:v>1.1540000000000001E-3</c:v>
                </c:pt>
                <c:pt idx="691">
                  <c:v>1.1559999999999999E-3</c:v>
                </c:pt>
                <c:pt idx="692">
                  <c:v>1.158E-3</c:v>
                </c:pt>
                <c:pt idx="693">
                  <c:v>1.16E-3</c:v>
                </c:pt>
                <c:pt idx="694">
                  <c:v>1.1620000000000001E-3</c:v>
                </c:pt>
                <c:pt idx="695">
                  <c:v>1.1640000000000001E-3</c:v>
                </c:pt>
                <c:pt idx="696">
                  <c:v>1.1659999999999999E-3</c:v>
                </c:pt>
                <c:pt idx="697">
                  <c:v>1.168E-3</c:v>
                </c:pt>
                <c:pt idx="698">
                  <c:v>1.17E-3</c:v>
                </c:pt>
                <c:pt idx="699">
                  <c:v>1.173E-3</c:v>
                </c:pt>
                <c:pt idx="700">
                  <c:v>1.175E-3</c:v>
                </c:pt>
                <c:pt idx="701">
                  <c:v>1.1770000000000001E-3</c:v>
                </c:pt>
                <c:pt idx="702">
                  <c:v>1.1789999999999999E-3</c:v>
                </c:pt>
                <c:pt idx="703">
                  <c:v>1.181E-3</c:v>
                </c:pt>
                <c:pt idx="704">
                  <c:v>1.183E-3</c:v>
                </c:pt>
                <c:pt idx="705">
                  <c:v>1.1850000000000001E-3</c:v>
                </c:pt>
                <c:pt idx="706">
                  <c:v>1.1869999999999999E-3</c:v>
                </c:pt>
                <c:pt idx="707">
                  <c:v>1.189E-3</c:v>
                </c:pt>
                <c:pt idx="708">
                  <c:v>1.191E-3</c:v>
                </c:pt>
                <c:pt idx="709">
                  <c:v>1.193E-3</c:v>
                </c:pt>
                <c:pt idx="710">
                  <c:v>1.1950000000000001E-3</c:v>
                </c:pt>
                <c:pt idx="711">
                  <c:v>1.1980000000000001E-3</c:v>
                </c:pt>
                <c:pt idx="712">
                  <c:v>1.1999999999999999E-3</c:v>
                </c:pt>
                <c:pt idx="713">
                  <c:v>1.2019999999999999E-3</c:v>
                </c:pt>
                <c:pt idx="714">
                  <c:v>1.204E-3</c:v>
                </c:pt>
                <c:pt idx="715">
                  <c:v>1.206E-3</c:v>
                </c:pt>
                <c:pt idx="716">
                  <c:v>1.2080000000000001E-3</c:v>
                </c:pt>
                <c:pt idx="717">
                  <c:v>1.2099999999999999E-3</c:v>
                </c:pt>
                <c:pt idx="718">
                  <c:v>1.212E-3</c:v>
                </c:pt>
                <c:pt idx="719">
                  <c:v>1.214E-3</c:v>
                </c:pt>
                <c:pt idx="720">
                  <c:v>1.2160000000000001E-3</c:v>
                </c:pt>
                <c:pt idx="721">
                  <c:v>1.2179999999999999E-3</c:v>
                </c:pt>
                <c:pt idx="722">
                  <c:v>1.2199999999999999E-3</c:v>
                </c:pt>
                <c:pt idx="723">
                  <c:v>1.2229999999999999E-3</c:v>
                </c:pt>
                <c:pt idx="724">
                  <c:v>1.225E-3</c:v>
                </c:pt>
                <c:pt idx="725">
                  <c:v>1.227E-3</c:v>
                </c:pt>
                <c:pt idx="726">
                  <c:v>1.2290000000000001E-3</c:v>
                </c:pt>
                <c:pt idx="727">
                  <c:v>1.2310000000000001E-3</c:v>
                </c:pt>
                <c:pt idx="728">
                  <c:v>1.2329999999999999E-3</c:v>
                </c:pt>
                <c:pt idx="729">
                  <c:v>1.235E-3</c:v>
                </c:pt>
                <c:pt idx="730">
                  <c:v>1.237E-3</c:v>
                </c:pt>
                <c:pt idx="731">
                  <c:v>1.2390000000000001E-3</c:v>
                </c:pt>
                <c:pt idx="732">
                  <c:v>1.2409999999999999E-3</c:v>
                </c:pt>
                <c:pt idx="733">
                  <c:v>1.243E-3</c:v>
                </c:pt>
                <c:pt idx="734">
                  <c:v>1.245E-3</c:v>
                </c:pt>
                <c:pt idx="735">
                  <c:v>1.248E-3</c:v>
                </c:pt>
                <c:pt idx="736">
                  <c:v>1.25E-3</c:v>
                </c:pt>
                <c:pt idx="737">
                  <c:v>1.2520000000000001E-3</c:v>
                </c:pt>
                <c:pt idx="738">
                  <c:v>1.2539999999999999E-3</c:v>
                </c:pt>
                <c:pt idx="739">
                  <c:v>1.256E-3</c:v>
                </c:pt>
                <c:pt idx="740">
                  <c:v>1.258E-3</c:v>
                </c:pt>
                <c:pt idx="741">
                  <c:v>1.2600000000000001E-3</c:v>
                </c:pt>
                <c:pt idx="742">
                  <c:v>1.2620000000000001E-3</c:v>
                </c:pt>
                <c:pt idx="743">
                  <c:v>1.2639999999999999E-3</c:v>
                </c:pt>
                <c:pt idx="744">
                  <c:v>1.266E-3</c:v>
                </c:pt>
                <c:pt idx="745">
                  <c:v>1.268E-3</c:v>
                </c:pt>
                <c:pt idx="746">
                  <c:v>1.2700000000000001E-3</c:v>
                </c:pt>
                <c:pt idx="747">
                  <c:v>1.2719999999999999E-3</c:v>
                </c:pt>
                <c:pt idx="748">
                  <c:v>1.2750000000000001E-3</c:v>
                </c:pt>
                <c:pt idx="749">
                  <c:v>1.2769999999999999E-3</c:v>
                </c:pt>
                <c:pt idx="750">
                  <c:v>1.279E-3</c:v>
                </c:pt>
                <c:pt idx="751">
                  <c:v>1.281E-3</c:v>
                </c:pt>
                <c:pt idx="752">
                  <c:v>1.2830000000000001E-3</c:v>
                </c:pt>
                <c:pt idx="753">
                  <c:v>1.2849999999999999E-3</c:v>
                </c:pt>
                <c:pt idx="754">
                  <c:v>1.2869999999999999E-3</c:v>
                </c:pt>
                <c:pt idx="755">
                  <c:v>1.289E-3</c:v>
                </c:pt>
                <c:pt idx="756">
                  <c:v>1.291E-3</c:v>
                </c:pt>
                <c:pt idx="757">
                  <c:v>1.2930000000000001E-3</c:v>
                </c:pt>
                <c:pt idx="758">
                  <c:v>1.2949999999999999E-3</c:v>
                </c:pt>
                <c:pt idx="759">
                  <c:v>1.297E-3</c:v>
                </c:pt>
                <c:pt idx="760">
                  <c:v>1.2999999999999999E-3</c:v>
                </c:pt>
                <c:pt idx="761">
                  <c:v>1.302E-3</c:v>
                </c:pt>
                <c:pt idx="762">
                  <c:v>1.304E-3</c:v>
                </c:pt>
                <c:pt idx="763">
                  <c:v>1.3060000000000001E-3</c:v>
                </c:pt>
                <c:pt idx="764">
                  <c:v>1.3079999999999999E-3</c:v>
                </c:pt>
                <c:pt idx="765">
                  <c:v>1.31E-3</c:v>
                </c:pt>
                <c:pt idx="766">
                  <c:v>1.312E-3</c:v>
                </c:pt>
                <c:pt idx="767">
                  <c:v>1.3140000000000001E-3</c:v>
                </c:pt>
                <c:pt idx="768">
                  <c:v>1.3159999999999999E-3</c:v>
                </c:pt>
                <c:pt idx="769">
                  <c:v>1.3179999999999999E-3</c:v>
                </c:pt>
                <c:pt idx="770">
                  <c:v>1.32E-3</c:v>
                </c:pt>
                <c:pt idx="771">
                  <c:v>1.322E-3</c:v>
                </c:pt>
                <c:pt idx="772">
                  <c:v>1.325E-3</c:v>
                </c:pt>
                <c:pt idx="773">
                  <c:v>1.3270000000000001E-3</c:v>
                </c:pt>
                <c:pt idx="774">
                  <c:v>1.3290000000000001E-3</c:v>
                </c:pt>
                <c:pt idx="775">
                  <c:v>1.3309999999999999E-3</c:v>
                </c:pt>
                <c:pt idx="776">
                  <c:v>1.333E-3</c:v>
                </c:pt>
                <c:pt idx="777">
                  <c:v>1.335E-3</c:v>
                </c:pt>
                <c:pt idx="778">
                  <c:v>1.3370000000000001E-3</c:v>
                </c:pt>
                <c:pt idx="779">
                  <c:v>1.3389999999999999E-3</c:v>
                </c:pt>
                <c:pt idx="780">
                  <c:v>1.341E-3</c:v>
                </c:pt>
                <c:pt idx="781">
                  <c:v>1.343E-3</c:v>
                </c:pt>
                <c:pt idx="782">
                  <c:v>1.3450000000000001E-3</c:v>
                </c:pt>
                <c:pt idx="783">
                  <c:v>1.3470000000000001E-3</c:v>
                </c:pt>
                <c:pt idx="784">
                  <c:v>1.3500000000000001E-3</c:v>
                </c:pt>
                <c:pt idx="785">
                  <c:v>1.3519999999999999E-3</c:v>
                </c:pt>
                <c:pt idx="786">
                  <c:v>1.354E-3</c:v>
                </c:pt>
                <c:pt idx="787">
                  <c:v>1.356E-3</c:v>
                </c:pt>
                <c:pt idx="788">
                  <c:v>1.358E-3</c:v>
                </c:pt>
                <c:pt idx="789">
                  <c:v>1.3600000000000001E-3</c:v>
                </c:pt>
                <c:pt idx="790">
                  <c:v>1.3619999999999999E-3</c:v>
                </c:pt>
                <c:pt idx="791">
                  <c:v>1.364E-3</c:v>
                </c:pt>
                <c:pt idx="792">
                  <c:v>1.366E-3</c:v>
                </c:pt>
                <c:pt idx="793">
                  <c:v>1.3680000000000001E-3</c:v>
                </c:pt>
                <c:pt idx="794">
                  <c:v>1.3699999999999999E-3</c:v>
                </c:pt>
                <c:pt idx="795">
                  <c:v>1.372E-3</c:v>
                </c:pt>
                <c:pt idx="796">
                  <c:v>1.3749999999999999E-3</c:v>
                </c:pt>
                <c:pt idx="797">
                  <c:v>1.377E-3</c:v>
                </c:pt>
                <c:pt idx="798">
                  <c:v>1.379E-3</c:v>
                </c:pt>
                <c:pt idx="799">
                  <c:v>1.3810000000000001E-3</c:v>
                </c:pt>
                <c:pt idx="800">
                  <c:v>1.3829999999999999E-3</c:v>
                </c:pt>
                <c:pt idx="801">
                  <c:v>1.3849999999999999E-3</c:v>
                </c:pt>
                <c:pt idx="802">
                  <c:v>1.387E-3</c:v>
                </c:pt>
                <c:pt idx="803">
                  <c:v>1.389E-3</c:v>
                </c:pt>
                <c:pt idx="804">
                  <c:v>1.3910000000000001E-3</c:v>
                </c:pt>
                <c:pt idx="805">
                  <c:v>1.3929999999999999E-3</c:v>
                </c:pt>
                <c:pt idx="806">
                  <c:v>1.395E-3</c:v>
                </c:pt>
                <c:pt idx="807">
                  <c:v>1.397E-3</c:v>
                </c:pt>
                <c:pt idx="808">
                  <c:v>1.3990000000000001E-3</c:v>
                </c:pt>
                <c:pt idx="809">
                  <c:v>1.402E-3</c:v>
                </c:pt>
                <c:pt idx="810">
                  <c:v>1.4040000000000001E-3</c:v>
                </c:pt>
                <c:pt idx="811">
                  <c:v>1.4059999999999999E-3</c:v>
                </c:pt>
                <c:pt idx="812">
                  <c:v>1.408E-3</c:v>
                </c:pt>
                <c:pt idx="813">
                  <c:v>1.41E-3</c:v>
                </c:pt>
                <c:pt idx="814">
                  <c:v>1.4120000000000001E-3</c:v>
                </c:pt>
                <c:pt idx="815">
                  <c:v>1.4139999999999999E-3</c:v>
                </c:pt>
                <c:pt idx="816">
                  <c:v>1.4159999999999999E-3</c:v>
                </c:pt>
                <c:pt idx="817">
                  <c:v>1.418E-3</c:v>
                </c:pt>
                <c:pt idx="818">
                  <c:v>1.42E-3</c:v>
                </c:pt>
                <c:pt idx="819">
                  <c:v>1.4220000000000001E-3</c:v>
                </c:pt>
                <c:pt idx="820">
                  <c:v>1.4239999999999999E-3</c:v>
                </c:pt>
                <c:pt idx="821">
                  <c:v>1.4270000000000001E-3</c:v>
                </c:pt>
                <c:pt idx="822">
                  <c:v>1.4289999999999999E-3</c:v>
                </c:pt>
                <c:pt idx="823">
                  <c:v>1.431E-3</c:v>
                </c:pt>
                <c:pt idx="824">
                  <c:v>1.433E-3</c:v>
                </c:pt>
                <c:pt idx="825">
                  <c:v>1.4350000000000001E-3</c:v>
                </c:pt>
                <c:pt idx="826">
                  <c:v>1.4369999999999999E-3</c:v>
                </c:pt>
                <c:pt idx="827">
                  <c:v>1.439E-3</c:v>
                </c:pt>
                <c:pt idx="828">
                  <c:v>1.441E-3</c:v>
                </c:pt>
                <c:pt idx="829">
                  <c:v>1.4430000000000001E-3</c:v>
                </c:pt>
                <c:pt idx="830">
                  <c:v>1.4450000000000001E-3</c:v>
                </c:pt>
                <c:pt idx="831">
                  <c:v>1.4469999999999999E-3</c:v>
                </c:pt>
                <c:pt idx="832">
                  <c:v>1.449E-3</c:v>
                </c:pt>
                <c:pt idx="833">
                  <c:v>1.4519999999999999E-3</c:v>
                </c:pt>
                <c:pt idx="834">
                  <c:v>1.454E-3</c:v>
                </c:pt>
                <c:pt idx="835">
                  <c:v>1.456E-3</c:v>
                </c:pt>
                <c:pt idx="836">
                  <c:v>1.4580000000000001E-3</c:v>
                </c:pt>
                <c:pt idx="837">
                  <c:v>1.4599999999999999E-3</c:v>
                </c:pt>
                <c:pt idx="838">
                  <c:v>1.462E-3</c:v>
                </c:pt>
                <c:pt idx="839">
                  <c:v>1.464E-3</c:v>
                </c:pt>
                <c:pt idx="840">
                  <c:v>1.4660000000000001E-3</c:v>
                </c:pt>
                <c:pt idx="841">
                  <c:v>1.4679999999999999E-3</c:v>
                </c:pt>
                <c:pt idx="842">
                  <c:v>1.47E-3</c:v>
                </c:pt>
                <c:pt idx="843">
                  <c:v>1.472E-3</c:v>
                </c:pt>
                <c:pt idx="844">
                  <c:v>1.474E-3</c:v>
                </c:pt>
                <c:pt idx="845">
                  <c:v>1.477E-3</c:v>
                </c:pt>
                <c:pt idx="846">
                  <c:v>1.4790000000000001E-3</c:v>
                </c:pt>
                <c:pt idx="847">
                  <c:v>1.4809999999999999E-3</c:v>
                </c:pt>
                <c:pt idx="848">
                  <c:v>1.4829999999999999E-3</c:v>
                </c:pt>
                <c:pt idx="849">
                  <c:v>1.485E-3</c:v>
                </c:pt>
                <c:pt idx="850">
                  <c:v>1.487E-3</c:v>
                </c:pt>
                <c:pt idx="851">
                  <c:v>1.4890000000000001E-3</c:v>
                </c:pt>
                <c:pt idx="852">
                  <c:v>1.4909999999999999E-3</c:v>
                </c:pt>
                <c:pt idx="853">
                  <c:v>1.493E-3</c:v>
                </c:pt>
                <c:pt idx="854">
                  <c:v>1.495E-3</c:v>
                </c:pt>
                <c:pt idx="855">
                  <c:v>1.4970000000000001E-3</c:v>
                </c:pt>
                <c:pt idx="856">
                  <c:v>1.4989999999999999E-3</c:v>
                </c:pt>
                <c:pt idx="857">
                  <c:v>1.5020000000000001E-3</c:v>
                </c:pt>
                <c:pt idx="858">
                  <c:v>1.5039999999999999E-3</c:v>
                </c:pt>
                <c:pt idx="859">
                  <c:v>1.506E-3</c:v>
                </c:pt>
                <c:pt idx="860">
                  <c:v>1.508E-3</c:v>
                </c:pt>
                <c:pt idx="861">
                  <c:v>1.5100000000000001E-3</c:v>
                </c:pt>
                <c:pt idx="862">
                  <c:v>1.5120000000000001E-3</c:v>
                </c:pt>
                <c:pt idx="863">
                  <c:v>1.5139999999999999E-3</c:v>
                </c:pt>
                <c:pt idx="864">
                  <c:v>1.516E-3</c:v>
                </c:pt>
                <c:pt idx="865">
                  <c:v>1.518E-3</c:v>
                </c:pt>
                <c:pt idx="866">
                  <c:v>1.5200000000000001E-3</c:v>
                </c:pt>
                <c:pt idx="867">
                  <c:v>1.5219999999999999E-3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597-4EA7-A3EE-E367E242B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Std_x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'along Y'!$L$1</c:f>
              <c:strCache>
                <c:ptCount val="1"/>
                <c:pt idx="0">
                  <c:v>Fieldvalue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'along Y'!$K$2:$K$61</c:f>
              <c:numCache>
                <c:formatCode>0.00E+00</c:formatCode>
                <c:ptCount val="60"/>
                <c:pt idx="0">
                  <c:v>-6.0000000000000001E-3</c:v>
                </c:pt>
                <c:pt idx="1">
                  <c:v>-5.7999999999999996E-3</c:v>
                </c:pt>
                <c:pt idx="2">
                  <c:v>-5.5999999999999999E-3</c:v>
                </c:pt>
                <c:pt idx="3">
                  <c:v>-5.4000000000000003E-3</c:v>
                </c:pt>
                <c:pt idx="4">
                  <c:v>-5.1999999999999998E-3</c:v>
                </c:pt>
                <c:pt idx="5">
                  <c:v>-5.0000000000000001E-3</c:v>
                </c:pt>
                <c:pt idx="6">
                  <c:v>-4.7999999999999996E-3</c:v>
                </c:pt>
                <c:pt idx="7">
                  <c:v>-4.5999999999999999E-3</c:v>
                </c:pt>
                <c:pt idx="8">
                  <c:v>-4.4000000000000003E-3</c:v>
                </c:pt>
                <c:pt idx="9">
                  <c:v>-4.1999999999999997E-3</c:v>
                </c:pt>
                <c:pt idx="10">
                  <c:v>-4.0000000000000001E-3</c:v>
                </c:pt>
                <c:pt idx="11">
                  <c:v>-3.8E-3</c:v>
                </c:pt>
                <c:pt idx="12">
                  <c:v>-3.5999999999999999E-3</c:v>
                </c:pt>
                <c:pt idx="13">
                  <c:v>-3.3999999999999998E-3</c:v>
                </c:pt>
                <c:pt idx="14">
                  <c:v>-3.2000000000000002E-3</c:v>
                </c:pt>
                <c:pt idx="15">
                  <c:v>-3.0000000000000001E-3</c:v>
                </c:pt>
                <c:pt idx="16">
                  <c:v>-2.8E-3</c:v>
                </c:pt>
                <c:pt idx="17">
                  <c:v>-2.5999999999999999E-3</c:v>
                </c:pt>
                <c:pt idx="18">
                  <c:v>-2.3999999999999998E-3</c:v>
                </c:pt>
                <c:pt idx="19">
                  <c:v>-2.2000000000000001E-3</c:v>
                </c:pt>
                <c:pt idx="20">
                  <c:v>-2E-3</c:v>
                </c:pt>
                <c:pt idx="21">
                  <c:v>-1.8E-3</c:v>
                </c:pt>
                <c:pt idx="22">
                  <c:v>-1.6000000000000001E-3</c:v>
                </c:pt>
                <c:pt idx="23">
                  <c:v>-1.4E-3</c:v>
                </c:pt>
                <c:pt idx="24">
                  <c:v>-1.1999999999999999E-3</c:v>
                </c:pt>
                <c:pt idx="25">
                  <c:v>-1E-3</c:v>
                </c:pt>
                <c:pt idx="26">
                  <c:v>-8.0000000000000004E-4</c:v>
                </c:pt>
                <c:pt idx="27">
                  <c:v>-5.9999999999999995E-4</c:v>
                </c:pt>
                <c:pt idx="28">
                  <c:v>-4.0000000000000002E-4</c:v>
                </c:pt>
                <c:pt idx="29">
                  <c:v>-2.0000000000000001E-4</c:v>
                </c:pt>
                <c:pt idx="30">
                  <c:v>0</c:v>
                </c:pt>
                <c:pt idx="31">
                  <c:v>2.0000000000000001E-4</c:v>
                </c:pt>
                <c:pt idx="32">
                  <c:v>4.0000000000000002E-4</c:v>
                </c:pt>
                <c:pt idx="33">
                  <c:v>5.9999999999999995E-4</c:v>
                </c:pt>
                <c:pt idx="34">
                  <c:v>8.0000000000000004E-4</c:v>
                </c:pt>
                <c:pt idx="35">
                  <c:v>1E-3</c:v>
                </c:pt>
                <c:pt idx="36">
                  <c:v>1.1999999999999999E-3</c:v>
                </c:pt>
                <c:pt idx="37">
                  <c:v>1.4E-3</c:v>
                </c:pt>
                <c:pt idx="38">
                  <c:v>1.6000000000000001E-3</c:v>
                </c:pt>
                <c:pt idx="39">
                  <c:v>1.8E-3</c:v>
                </c:pt>
                <c:pt idx="40">
                  <c:v>2E-3</c:v>
                </c:pt>
                <c:pt idx="41">
                  <c:v>2.2000000000000001E-3</c:v>
                </c:pt>
                <c:pt idx="42">
                  <c:v>2.3999999999999998E-3</c:v>
                </c:pt>
                <c:pt idx="43">
                  <c:v>2.5999999999999999E-3</c:v>
                </c:pt>
                <c:pt idx="44">
                  <c:v>2.8E-3</c:v>
                </c:pt>
                <c:pt idx="45">
                  <c:v>3.0000000000000001E-3</c:v>
                </c:pt>
                <c:pt idx="46">
                  <c:v>3.2000000000000002E-3</c:v>
                </c:pt>
                <c:pt idx="47">
                  <c:v>3.3999999999999998E-3</c:v>
                </c:pt>
                <c:pt idx="48">
                  <c:v>3.5999999999999999E-3</c:v>
                </c:pt>
                <c:pt idx="49">
                  <c:v>3.8E-3</c:v>
                </c:pt>
                <c:pt idx="50">
                  <c:v>4.0000000000000001E-3</c:v>
                </c:pt>
                <c:pt idx="51">
                  <c:v>4.1999999999999997E-3</c:v>
                </c:pt>
                <c:pt idx="52">
                  <c:v>4.4000000000000003E-3</c:v>
                </c:pt>
                <c:pt idx="53">
                  <c:v>4.5999999999999999E-3</c:v>
                </c:pt>
                <c:pt idx="54">
                  <c:v>4.7999999999999996E-3</c:v>
                </c:pt>
                <c:pt idx="55">
                  <c:v>5.0000000000000001E-3</c:v>
                </c:pt>
                <c:pt idx="56">
                  <c:v>5.1999999999999998E-3</c:v>
                </c:pt>
                <c:pt idx="57">
                  <c:v>5.4000000000000003E-3</c:v>
                </c:pt>
                <c:pt idx="58">
                  <c:v>5.5999999999999999E-3</c:v>
                </c:pt>
                <c:pt idx="59">
                  <c:v>5.7999999999999996E-3</c:v>
                </c:pt>
              </c:numCache>
            </c:numRef>
          </c:xVal>
          <c:yVal>
            <c:numRef>
              <c:f>'along Y'!$L$2:$L$61</c:f>
              <c:numCache>
                <c:formatCode>0.00E+00</c:formatCode>
                <c:ptCount val="60"/>
                <c:pt idx="0">
                  <c:v>1727900</c:v>
                </c:pt>
                <c:pt idx="1">
                  <c:v>1689700</c:v>
                </c:pt>
                <c:pt idx="2">
                  <c:v>1661000</c:v>
                </c:pt>
                <c:pt idx="3">
                  <c:v>1659300</c:v>
                </c:pt>
                <c:pt idx="4">
                  <c:v>1682700</c:v>
                </c:pt>
                <c:pt idx="5">
                  <c:v>1722800</c:v>
                </c:pt>
                <c:pt idx="6">
                  <c:v>1769000</c:v>
                </c:pt>
                <c:pt idx="7">
                  <c:v>1814200</c:v>
                </c:pt>
                <c:pt idx="8">
                  <c:v>1855300</c:v>
                </c:pt>
                <c:pt idx="9">
                  <c:v>1893600</c:v>
                </c:pt>
                <c:pt idx="10">
                  <c:v>1928300</c:v>
                </c:pt>
                <c:pt idx="11">
                  <c:v>1959800</c:v>
                </c:pt>
                <c:pt idx="12">
                  <c:v>1988300</c:v>
                </c:pt>
                <c:pt idx="13">
                  <c:v>2013900</c:v>
                </c:pt>
                <c:pt idx="14">
                  <c:v>2036700</c:v>
                </c:pt>
                <c:pt idx="15">
                  <c:v>2057900</c:v>
                </c:pt>
                <c:pt idx="16">
                  <c:v>2076700</c:v>
                </c:pt>
                <c:pt idx="17">
                  <c:v>2093600</c:v>
                </c:pt>
                <c:pt idx="18">
                  <c:v>2109100</c:v>
                </c:pt>
                <c:pt idx="19">
                  <c:v>2122700</c:v>
                </c:pt>
                <c:pt idx="20">
                  <c:v>2135200</c:v>
                </c:pt>
                <c:pt idx="21">
                  <c:v>2146200</c:v>
                </c:pt>
                <c:pt idx="22">
                  <c:v>2155900</c:v>
                </c:pt>
                <c:pt idx="23">
                  <c:v>2164100</c:v>
                </c:pt>
                <c:pt idx="24">
                  <c:v>2171200</c:v>
                </c:pt>
                <c:pt idx="25">
                  <c:v>2177300</c:v>
                </c:pt>
                <c:pt idx="26">
                  <c:v>2182100</c:v>
                </c:pt>
                <c:pt idx="27">
                  <c:v>2185800</c:v>
                </c:pt>
                <c:pt idx="28">
                  <c:v>2188300</c:v>
                </c:pt>
                <c:pt idx="29">
                  <c:v>2190000</c:v>
                </c:pt>
                <c:pt idx="30">
                  <c:v>2190500</c:v>
                </c:pt>
                <c:pt idx="31">
                  <c:v>2189900</c:v>
                </c:pt>
                <c:pt idx="32">
                  <c:v>2188100</c:v>
                </c:pt>
                <c:pt idx="33">
                  <c:v>2185400</c:v>
                </c:pt>
                <c:pt idx="34">
                  <c:v>2181500</c:v>
                </c:pt>
                <c:pt idx="35">
                  <c:v>2176700</c:v>
                </c:pt>
                <c:pt idx="36">
                  <c:v>2170800</c:v>
                </c:pt>
                <c:pt idx="37">
                  <c:v>2163600</c:v>
                </c:pt>
                <c:pt idx="38">
                  <c:v>2155200</c:v>
                </c:pt>
                <c:pt idx="39">
                  <c:v>2145400</c:v>
                </c:pt>
                <c:pt idx="40">
                  <c:v>2134500</c:v>
                </c:pt>
                <c:pt idx="41">
                  <c:v>2122100</c:v>
                </c:pt>
                <c:pt idx="42">
                  <c:v>2108200</c:v>
                </c:pt>
                <c:pt idx="43">
                  <c:v>2092800</c:v>
                </c:pt>
                <c:pt idx="44">
                  <c:v>2075500</c:v>
                </c:pt>
                <c:pt idx="45">
                  <c:v>2056500</c:v>
                </c:pt>
                <c:pt idx="46">
                  <c:v>2035500</c:v>
                </c:pt>
                <c:pt idx="47">
                  <c:v>2012100</c:v>
                </c:pt>
                <c:pt idx="48">
                  <c:v>1986800</c:v>
                </c:pt>
                <c:pt idx="49">
                  <c:v>1958100</c:v>
                </c:pt>
                <c:pt idx="50">
                  <c:v>1926600</c:v>
                </c:pt>
                <c:pt idx="51">
                  <c:v>1891700</c:v>
                </c:pt>
                <c:pt idx="52">
                  <c:v>1854200</c:v>
                </c:pt>
                <c:pt idx="53">
                  <c:v>1811600</c:v>
                </c:pt>
                <c:pt idx="54">
                  <c:v>1767600</c:v>
                </c:pt>
                <c:pt idx="55">
                  <c:v>1721100</c:v>
                </c:pt>
                <c:pt idx="56">
                  <c:v>1681300</c:v>
                </c:pt>
                <c:pt idx="57">
                  <c:v>1656200</c:v>
                </c:pt>
                <c:pt idx="58">
                  <c:v>1659700</c:v>
                </c:pt>
                <c:pt idx="59">
                  <c:v>1687500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C5-4A63-89CC-A82A5DD61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5710848"/>
        <c:axId val="605708880"/>
      </c:scatterChart>
      <c:valAx>
        <c:axId val="605710848"/>
        <c:scaling>
          <c:orientation val="minMax"/>
          <c:max val="6.0000000000000019E-3"/>
          <c:min val="-6.0000000000000019E-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08880"/>
        <c:crosses val="autoZero"/>
        <c:crossBetween val="midCat"/>
      </c:valAx>
      <c:valAx>
        <c:axId val="605708880"/>
        <c:scaling>
          <c:orientation val="minMax"/>
          <c:min val="1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|E| [MV/m]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10848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@200kV'!$K$3:$K$870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@200kV'!$J$3:$J$870</c:f>
              <c:numCache>
                <c:formatCode>0.00E+00</c:formatCode>
                <c:ptCount val="868"/>
                <c:pt idx="0">
                  <c:v>3.4170000000000001E-4</c:v>
                </c:pt>
                <c:pt idx="1">
                  <c:v>3.4299999999999999E-4</c:v>
                </c:pt>
                <c:pt idx="2">
                  <c:v>3.4640000000000002E-4</c:v>
                </c:pt>
                <c:pt idx="3">
                  <c:v>3.5050000000000001E-4</c:v>
                </c:pt>
                <c:pt idx="4">
                  <c:v>3.5359999999999998E-4</c:v>
                </c:pt>
                <c:pt idx="5">
                  <c:v>3.5760000000000002E-4</c:v>
                </c:pt>
                <c:pt idx="6">
                  <c:v>3.6059999999999998E-4</c:v>
                </c:pt>
                <c:pt idx="7">
                  <c:v>3.6400000000000001E-4</c:v>
                </c:pt>
                <c:pt idx="8">
                  <c:v>3.656E-4</c:v>
                </c:pt>
                <c:pt idx="9">
                  <c:v>3.6769999999999999E-4</c:v>
                </c:pt>
                <c:pt idx="10">
                  <c:v>3.704E-4</c:v>
                </c:pt>
                <c:pt idx="11">
                  <c:v>3.7199999999999999E-4</c:v>
                </c:pt>
                <c:pt idx="12">
                  <c:v>3.7300000000000001E-4</c:v>
                </c:pt>
                <c:pt idx="13">
                  <c:v>3.7439999999999999E-4</c:v>
                </c:pt>
                <c:pt idx="14">
                  <c:v>3.747E-4</c:v>
                </c:pt>
                <c:pt idx="15">
                  <c:v>3.7589999999999998E-4</c:v>
                </c:pt>
                <c:pt idx="16">
                  <c:v>3.7849999999999998E-4</c:v>
                </c:pt>
                <c:pt idx="17">
                  <c:v>3.79E-4</c:v>
                </c:pt>
                <c:pt idx="18">
                  <c:v>3.8000000000000002E-4</c:v>
                </c:pt>
                <c:pt idx="19">
                  <c:v>3.8000000000000002E-4</c:v>
                </c:pt>
                <c:pt idx="20">
                  <c:v>3.8089999999999999E-4</c:v>
                </c:pt>
                <c:pt idx="21">
                  <c:v>3.8089999999999999E-4</c:v>
                </c:pt>
                <c:pt idx="22">
                  <c:v>3.8109999999999999E-4</c:v>
                </c:pt>
                <c:pt idx="23">
                  <c:v>3.8170000000000001E-4</c:v>
                </c:pt>
                <c:pt idx="24">
                  <c:v>3.8230000000000002E-4</c:v>
                </c:pt>
                <c:pt idx="25">
                  <c:v>3.8230000000000002E-4</c:v>
                </c:pt>
                <c:pt idx="26">
                  <c:v>3.8240000000000003E-4</c:v>
                </c:pt>
                <c:pt idx="27">
                  <c:v>3.8299999999999999E-4</c:v>
                </c:pt>
                <c:pt idx="28">
                  <c:v>3.8319999999999999E-4</c:v>
                </c:pt>
                <c:pt idx="29">
                  <c:v>3.8319999999999999E-4</c:v>
                </c:pt>
                <c:pt idx="30">
                  <c:v>3.8400000000000001E-4</c:v>
                </c:pt>
                <c:pt idx="31">
                  <c:v>3.8440000000000002E-4</c:v>
                </c:pt>
                <c:pt idx="32">
                  <c:v>3.8440000000000002E-4</c:v>
                </c:pt>
                <c:pt idx="33">
                  <c:v>3.8509999999999998E-4</c:v>
                </c:pt>
                <c:pt idx="34">
                  <c:v>3.8529999999999999E-4</c:v>
                </c:pt>
                <c:pt idx="35">
                  <c:v>3.8529999999999999E-4</c:v>
                </c:pt>
                <c:pt idx="36">
                  <c:v>3.857E-4</c:v>
                </c:pt>
                <c:pt idx="37">
                  <c:v>3.8610000000000001E-4</c:v>
                </c:pt>
                <c:pt idx="38">
                  <c:v>3.8610000000000001E-4</c:v>
                </c:pt>
                <c:pt idx="39">
                  <c:v>3.8610000000000001E-4</c:v>
                </c:pt>
                <c:pt idx="40">
                  <c:v>3.8610000000000001E-4</c:v>
                </c:pt>
                <c:pt idx="41">
                  <c:v>3.8610000000000001E-4</c:v>
                </c:pt>
                <c:pt idx="42">
                  <c:v>3.8610000000000001E-4</c:v>
                </c:pt>
                <c:pt idx="43">
                  <c:v>3.8610000000000001E-4</c:v>
                </c:pt>
                <c:pt idx="44">
                  <c:v>3.86E-4</c:v>
                </c:pt>
                <c:pt idx="45">
                  <c:v>3.86E-4</c:v>
                </c:pt>
                <c:pt idx="46">
                  <c:v>3.8630000000000001E-4</c:v>
                </c:pt>
                <c:pt idx="47">
                  <c:v>3.8630000000000001E-4</c:v>
                </c:pt>
                <c:pt idx="48">
                  <c:v>3.8650000000000002E-4</c:v>
                </c:pt>
                <c:pt idx="49">
                  <c:v>3.8660000000000002E-4</c:v>
                </c:pt>
                <c:pt idx="50">
                  <c:v>3.8650000000000002E-4</c:v>
                </c:pt>
                <c:pt idx="51">
                  <c:v>3.8660000000000002E-4</c:v>
                </c:pt>
                <c:pt idx="52">
                  <c:v>3.8660000000000002E-4</c:v>
                </c:pt>
                <c:pt idx="53">
                  <c:v>3.8660000000000002E-4</c:v>
                </c:pt>
                <c:pt idx="54">
                  <c:v>3.8650000000000002E-4</c:v>
                </c:pt>
                <c:pt idx="55">
                  <c:v>3.8650000000000002E-4</c:v>
                </c:pt>
                <c:pt idx="56">
                  <c:v>3.8650000000000002E-4</c:v>
                </c:pt>
                <c:pt idx="57">
                  <c:v>3.8640000000000001E-4</c:v>
                </c:pt>
                <c:pt idx="58">
                  <c:v>3.8640000000000001E-4</c:v>
                </c:pt>
                <c:pt idx="59">
                  <c:v>3.8630000000000001E-4</c:v>
                </c:pt>
                <c:pt idx="60">
                  <c:v>3.8630000000000001E-4</c:v>
                </c:pt>
                <c:pt idx="61">
                  <c:v>3.8620000000000001E-4</c:v>
                </c:pt>
                <c:pt idx="62">
                  <c:v>3.8620000000000001E-4</c:v>
                </c:pt>
                <c:pt idx="63">
                  <c:v>3.8610000000000001E-4</c:v>
                </c:pt>
                <c:pt idx="64">
                  <c:v>3.86E-4</c:v>
                </c:pt>
                <c:pt idx="65">
                  <c:v>3.859E-4</c:v>
                </c:pt>
                <c:pt idx="66">
                  <c:v>3.859E-4</c:v>
                </c:pt>
                <c:pt idx="67">
                  <c:v>3.858E-4</c:v>
                </c:pt>
                <c:pt idx="68">
                  <c:v>3.857E-4</c:v>
                </c:pt>
                <c:pt idx="69">
                  <c:v>3.8549999999999999E-4</c:v>
                </c:pt>
                <c:pt idx="70">
                  <c:v>3.8539999999999999E-4</c:v>
                </c:pt>
                <c:pt idx="71">
                  <c:v>3.8529999999999999E-4</c:v>
                </c:pt>
                <c:pt idx="72">
                  <c:v>3.8509999999999998E-4</c:v>
                </c:pt>
                <c:pt idx="73">
                  <c:v>3.8489999999999998E-4</c:v>
                </c:pt>
                <c:pt idx="74">
                  <c:v>3.8470000000000003E-4</c:v>
                </c:pt>
                <c:pt idx="75">
                  <c:v>3.8450000000000002E-4</c:v>
                </c:pt>
                <c:pt idx="76">
                  <c:v>3.8430000000000002E-4</c:v>
                </c:pt>
                <c:pt idx="77">
                  <c:v>3.8400000000000001E-4</c:v>
                </c:pt>
                <c:pt idx="78">
                  <c:v>3.837E-4</c:v>
                </c:pt>
                <c:pt idx="79">
                  <c:v>3.834E-4</c:v>
                </c:pt>
                <c:pt idx="80">
                  <c:v>3.8299999999999999E-4</c:v>
                </c:pt>
                <c:pt idx="81">
                  <c:v>3.8259999999999998E-4</c:v>
                </c:pt>
                <c:pt idx="82">
                  <c:v>3.8220000000000002E-4</c:v>
                </c:pt>
                <c:pt idx="83">
                  <c:v>3.8170000000000001E-4</c:v>
                </c:pt>
                <c:pt idx="84">
                  <c:v>3.812E-4</c:v>
                </c:pt>
                <c:pt idx="85">
                  <c:v>3.8059999999999998E-4</c:v>
                </c:pt>
                <c:pt idx="86">
                  <c:v>3.8000000000000002E-4</c:v>
                </c:pt>
                <c:pt idx="87">
                  <c:v>3.793E-4</c:v>
                </c:pt>
                <c:pt idx="88">
                  <c:v>3.7859999999999999E-4</c:v>
                </c:pt>
                <c:pt idx="89">
                  <c:v>3.7770000000000002E-4</c:v>
                </c:pt>
                <c:pt idx="90">
                  <c:v>3.768E-4</c:v>
                </c:pt>
                <c:pt idx="91">
                  <c:v>3.7589999999999998E-4</c:v>
                </c:pt>
                <c:pt idx="92">
                  <c:v>3.748E-4</c:v>
                </c:pt>
                <c:pt idx="93">
                  <c:v>3.7369999999999998E-4</c:v>
                </c:pt>
                <c:pt idx="94">
                  <c:v>3.725E-4</c:v>
                </c:pt>
                <c:pt idx="95">
                  <c:v>3.7120000000000002E-4</c:v>
                </c:pt>
                <c:pt idx="96">
                  <c:v>3.6979999999999999E-4</c:v>
                </c:pt>
                <c:pt idx="97">
                  <c:v>3.6840000000000001E-4</c:v>
                </c:pt>
                <c:pt idx="98">
                  <c:v>3.6680000000000003E-4</c:v>
                </c:pt>
                <c:pt idx="99">
                  <c:v>3.6519999999999999E-4</c:v>
                </c:pt>
                <c:pt idx="100">
                  <c:v>3.634E-4</c:v>
                </c:pt>
                <c:pt idx="101">
                  <c:v>3.6160000000000001E-4</c:v>
                </c:pt>
                <c:pt idx="102">
                  <c:v>3.5970000000000002E-4</c:v>
                </c:pt>
                <c:pt idx="103">
                  <c:v>3.5760000000000002E-4</c:v>
                </c:pt>
                <c:pt idx="104">
                  <c:v>3.5550000000000002E-4</c:v>
                </c:pt>
                <c:pt idx="105">
                  <c:v>3.5330000000000002E-4</c:v>
                </c:pt>
                <c:pt idx="106">
                  <c:v>3.5110000000000002E-4</c:v>
                </c:pt>
                <c:pt idx="107">
                  <c:v>3.4870000000000002E-4</c:v>
                </c:pt>
                <c:pt idx="108">
                  <c:v>3.4620000000000001E-4</c:v>
                </c:pt>
                <c:pt idx="109">
                  <c:v>3.4370000000000001E-4</c:v>
                </c:pt>
                <c:pt idx="110">
                  <c:v>3.411E-4</c:v>
                </c:pt>
                <c:pt idx="111">
                  <c:v>3.3839999999999999E-4</c:v>
                </c:pt>
                <c:pt idx="112">
                  <c:v>3.3569999999999997E-4</c:v>
                </c:pt>
                <c:pt idx="113">
                  <c:v>3.3280000000000001E-4</c:v>
                </c:pt>
                <c:pt idx="114">
                  <c:v>3.3E-4</c:v>
                </c:pt>
                <c:pt idx="115">
                  <c:v>3.2699999999999998E-4</c:v>
                </c:pt>
                <c:pt idx="116">
                  <c:v>3.2400000000000001E-4</c:v>
                </c:pt>
                <c:pt idx="117">
                  <c:v>3.21E-4</c:v>
                </c:pt>
                <c:pt idx="118">
                  <c:v>3.1789999999999998E-4</c:v>
                </c:pt>
                <c:pt idx="119">
                  <c:v>3.1480000000000001E-4</c:v>
                </c:pt>
                <c:pt idx="120">
                  <c:v>3.1169999999999999E-4</c:v>
                </c:pt>
                <c:pt idx="121">
                  <c:v>3.0850000000000002E-4</c:v>
                </c:pt>
                <c:pt idx="122">
                  <c:v>3.0529999999999999E-4</c:v>
                </c:pt>
                <c:pt idx="123">
                  <c:v>3.0210000000000002E-4</c:v>
                </c:pt>
                <c:pt idx="124">
                  <c:v>2.989E-4</c:v>
                </c:pt>
                <c:pt idx="125">
                  <c:v>2.9569999999999998E-4</c:v>
                </c:pt>
                <c:pt idx="126">
                  <c:v>2.9260000000000001E-4</c:v>
                </c:pt>
                <c:pt idx="127">
                  <c:v>2.8939999999999999E-4</c:v>
                </c:pt>
                <c:pt idx="128">
                  <c:v>2.8630000000000002E-4</c:v>
                </c:pt>
                <c:pt idx="129">
                  <c:v>2.832E-4</c:v>
                </c:pt>
                <c:pt idx="130">
                  <c:v>2.8009999999999998E-4</c:v>
                </c:pt>
                <c:pt idx="131">
                  <c:v>2.7710000000000001E-4</c:v>
                </c:pt>
                <c:pt idx="132">
                  <c:v>2.7409999999999999E-4</c:v>
                </c:pt>
                <c:pt idx="133">
                  <c:v>2.7129999999999998E-4</c:v>
                </c:pt>
                <c:pt idx="134">
                  <c:v>2.6850000000000002E-4</c:v>
                </c:pt>
                <c:pt idx="135">
                  <c:v>2.6570000000000001E-4</c:v>
                </c:pt>
                <c:pt idx="136">
                  <c:v>2.631E-4</c:v>
                </c:pt>
                <c:pt idx="137">
                  <c:v>2.6059999999999999E-4</c:v>
                </c:pt>
                <c:pt idx="138">
                  <c:v>2.5819999999999999E-4</c:v>
                </c:pt>
                <c:pt idx="139">
                  <c:v>2.5589999999999999E-4</c:v>
                </c:pt>
                <c:pt idx="140">
                  <c:v>2.5369999999999999E-4</c:v>
                </c:pt>
                <c:pt idx="141">
                  <c:v>2.5169999999999999E-4</c:v>
                </c:pt>
                <c:pt idx="142">
                  <c:v>2.498E-4</c:v>
                </c:pt>
                <c:pt idx="143">
                  <c:v>2.4810000000000001E-4</c:v>
                </c:pt>
                <c:pt idx="144">
                  <c:v>2.4649999999999997E-4</c:v>
                </c:pt>
                <c:pt idx="145">
                  <c:v>2.4509999999999999E-4</c:v>
                </c:pt>
                <c:pt idx="146">
                  <c:v>2.4389999999999999E-4</c:v>
                </c:pt>
                <c:pt idx="147">
                  <c:v>2.4279999999999999E-4</c:v>
                </c:pt>
                <c:pt idx="148">
                  <c:v>2.419E-4</c:v>
                </c:pt>
                <c:pt idx="149">
                  <c:v>2.4130000000000001E-4</c:v>
                </c:pt>
                <c:pt idx="150">
                  <c:v>2.408E-4</c:v>
                </c:pt>
                <c:pt idx="151">
                  <c:v>2.4049999999999999E-4</c:v>
                </c:pt>
                <c:pt idx="152">
                  <c:v>2.4039999999999999E-4</c:v>
                </c:pt>
                <c:pt idx="153">
                  <c:v>2.4049999999999999E-4</c:v>
                </c:pt>
                <c:pt idx="154">
                  <c:v>2.407E-4</c:v>
                </c:pt>
                <c:pt idx="155">
                  <c:v>2.4120000000000001E-4</c:v>
                </c:pt>
                <c:pt idx="156">
                  <c:v>2.419E-4</c:v>
                </c:pt>
                <c:pt idx="157">
                  <c:v>2.4269999999999999E-4</c:v>
                </c:pt>
                <c:pt idx="158">
                  <c:v>2.4379999999999999E-4</c:v>
                </c:pt>
                <c:pt idx="159">
                  <c:v>2.4499999999999999E-4</c:v>
                </c:pt>
                <c:pt idx="160">
                  <c:v>2.4630000000000002E-4</c:v>
                </c:pt>
                <c:pt idx="161">
                  <c:v>2.4790000000000001E-4</c:v>
                </c:pt>
                <c:pt idx="162">
                  <c:v>2.4949999999999999E-4</c:v>
                </c:pt>
                <c:pt idx="163">
                  <c:v>2.5139999999999999E-4</c:v>
                </c:pt>
                <c:pt idx="164">
                  <c:v>2.5339999999999998E-4</c:v>
                </c:pt>
                <c:pt idx="165">
                  <c:v>2.5549999999999998E-4</c:v>
                </c:pt>
                <c:pt idx="166">
                  <c:v>2.5769999999999998E-4</c:v>
                </c:pt>
                <c:pt idx="167">
                  <c:v>2.5999999999999998E-4</c:v>
                </c:pt>
                <c:pt idx="168">
                  <c:v>2.6249999999999998E-4</c:v>
                </c:pt>
                <c:pt idx="169">
                  <c:v>2.6499999999999999E-4</c:v>
                </c:pt>
                <c:pt idx="170">
                  <c:v>2.676E-4</c:v>
                </c:pt>
                <c:pt idx="171">
                  <c:v>2.7030000000000001E-4</c:v>
                </c:pt>
                <c:pt idx="172">
                  <c:v>2.7310000000000002E-4</c:v>
                </c:pt>
                <c:pt idx="173">
                  <c:v>2.7589999999999998E-4</c:v>
                </c:pt>
                <c:pt idx="174">
                  <c:v>2.787E-4</c:v>
                </c:pt>
                <c:pt idx="175">
                  <c:v>2.8160000000000001E-4</c:v>
                </c:pt>
                <c:pt idx="176">
                  <c:v>2.8449999999999998E-4</c:v>
                </c:pt>
                <c:pt idx="177">
                  <c:v>2.8739999999999999E-4</c:v>
                </c:pt>
                <c:pt idx="178">
                  <c:v>2.9030000000000001E-4</c:v>
                </c:pt>
                <c:pt idx="179">
                  <c:v>2.9320000000000003E-4</c:v>
                </c:pt>
                <c:pt idx="180">
                  <c:v>2.9609999999999999E-4</c:v>
                </c:pt>
                <c:pt idx="181">
                  <c:v>2.99E-4</c:v>
                </c:pt>
                <c:pt idx="182">
                  <c:v>3.0180000000000002E-4</c:v>
                </c:pt>
                <c:pt idx="183">
                  <c:v>3.0469999999999998E-4</c:v>
                </c:pt>
                <c:pt idx="184">
                  <c:v>3.0739999999999999E-4</c:v>
                </c:pt>
                <c:pt idx="185">
                  <c:v>3.102E-4</c:v>
                </c:pt>
                <c:pt idx="186">
                  <c:v>3.1280000000000001E-4</c:v>
                </c:pt>
                <c:pt idx="187">
                  <c:v>3.1550000000000003E-4</c:v>
                </c:pt>
                <c:pt idx="188">
                  <c:v>3.1809999999999998E-4</c:v>
                </c:pt>
                <c:pt idx="189">
                  <c:v>3.2069999999999999E-4</c:v>
                </c:pt>
                <c:pt idx="190">
                  <c:v>3.232E-4</c:v>
                </c:pt>
                <c:pt idx="191">
                  <c:v>3.257E-4</c:v>
                </c:pt>
                <c:pt idx="192">
                  <c:v>3.2820000000000001E-4</c:v>
                </c:pt>
                <c:pt idx="193">
                  <c:v>3.3070000000000002E-4</c:v>
                </c:pt>
                <c:pt idx="194">
                  <c:v>3.3320000000000002E-4</c:v>
                </c:pt>
                <c:pt idx="195">
                  <c:v>3.3569999999999997E-4</c:v>
                </c:pt>
                <c:pt idx="196">
                  <c:v>3.3819999999999998E-4</c:v>
                </c:pt>
                <c:pt idx="197">
                  <c:v>3.4069999999999999E-4</c:v>
                </c:pt>
                <c:pt idx="198">
                  <c:v>3.433E-4</c:v>
                </c:pt>
                <c:pt idx="199">
                  <c:v>3.4590000000000001E-4</c:v>
                </c:pt>
                <c:pt idx="200">
                  <c:v>3.4850000000000001E-4</c:v>
                </c:pt>
                <c:pt idx="201">
                  <c:v>3.5110000000000002E-4</c:v>
                </c:pt>
                <c:pt idx="202">
                  <c:v>3.5379999999999998E-4</c:v>
                </c:pt>
                <c:pt idx="203">
                  <c:v>3.5649999999999999E-4</c:v>
                </c:pt>
                <c:pt idx="204">
                  <c:v>3.592E-4</c:v>
                </c:pt>
                <c:pt idx="205">
                  <c:v>3.6190000000000001E-4</c:v>
                </c:pt>
                <c:pt idx="206">
                  <c:v>3.6450000000000002E-4</c:v>
                </c:pt>
                <c:pt idx="207">
                  <c:v>3.6719999999999998E-4</c:v>
                </c:pt>
                <c:pt idx="208">
                  <c:v>3.6969999999999999E-4</c:v>
                </c:pt>
                <c:pt idx="209">
                  <c:v>3.723E-4</c:v>
                </c:pt>
                <c:pt idx="210">
                  <c:v>3.748E-4</c:v>
                </c:pt>
                <c:pt idx="211">
                  <c:v>3.7720000000000001E-4</c:v>
                </c:pt>
                <c:pt idx="212">
                  <c:v>3.7950000000000001E-4</c:v>
                </c:pt>
                <c:pt idx="213">
                  <c:v>3.8180000000000001E-4</c:v>
                </c:pt>
                <c:pt idx="214">
                  <c:v>3.8400000000000001E-4</c:v>
                </c:pt>
                <c:pt idx="215">
                  <c:v>3.8610000000000001E-4</c:v>
                </c:pt>
                <c:pt idx="216">
                  <c:v>3.881E-4</c:v>
                </c:pt>
                <c:pt idx="217">
                  <c:v>3.8999999999999999E-4</c:v>
                </c:pt>
                <c:pt idx="218">
                  <c:v>3.9179999999999998E-4</c:v>
                </c:pt>
                <c:pt idx="219">
                  <c:v>3.9360000000000003E-4</c:v>
                </c:pt>
                <c:pt idx="220">
                  <c:v>3.9520000000000001E-4</c:v>
                </c:pt>
                <c:pt idx="221">
                  <c:v>3.968E-4</c:v>
                </c:pt>
                <c:pt idx="222">
                  <c:v>3.9829999999999998E-4</c:v>
                </c:pt>
                <c:pt idx="223">
                  <c:v>3.9970000000000001E-4</c:v>
                </c:pt>
                <c:pt idx="224">
                  <c:v>4.0109999999999999E-4</c:v>
                </c:pt>
                <c:pt idx="225">
                  <c:v>4.0240000000000002E-4</c:v>
                </c:pt>
                <c:pt idx="226">
                  <c:v>4.036E-4</c:v>
                </c:pt>
                <c:pt idx="227">
                  <c:v>4.0470000000000002E-4</c:v>
                </c:pt>
                <c:pt idx="228">
                  <c:v>4.058E-4</c:v>
                </c:pt>
                <c:pt idx="229">
                  <c:v>4.0690000000000002E-4</c:v>
                </c:pt>
                <c:pt idx="230">
                  <c:v>4.0779999999999999E-4</c:v>
                </c:pt>
                <c:pt idx="231">
                  <c:v>4.0880000000000002E-4</c:v>
                </c:pt>
                <c:pt idx="232">
                  <c:v>4.0969999999999998E-4</c:v>
                </c:pt>
                <c:pt idx="233">
                  <c:v>4.105E-4</c:v>
                </c:pt>
                <c:pt idx="234">
                  <c:v>4.1130000000000002E-4</c:v>
                </c:pt>
                <c:pt idx="235">
                  <c:v>4.1209999999999999E-4</c:v>
                </c:pt>
                <c:pt idx="236">
                  <c:v>4.1290000000000001E-4</c:v>
                </c:pt>
                <c:pt idx="237">
                  <c:v>4.1360000000000002E-4</c:v>
                </c:pt>
                <c:pt idx="238">
                  <c:v>4.1429999999999999E-4</c:v>
                </c:pt>
                <c:pt idx="239">
                  <c:v>4.149E-4</c:v>
                </c:pt>
                <c:pt idx="240">
                  <c:v>4.1560000000000002E-4</c:v>
                </c:pt>
                <c:pt idx="241">
                  <c:v>4.1619999999999998E-4</c:v>
                </c:pt>
                <c:pt idx="242">
                  <c:v>4.169E-4</c:v>
                </c:pt>
                <c:pt idx="243">
                  <c:v>4.1750000000000001E-4</c:v>
                </c:pt>
                <c:pt idx="244">
                  <c:v>4.1810000000000003E-4</c:v>
                </c:pt>
                <c:pt idx="245">
                  <c:v>4.1869999999999999E-4</c:v>
                </c:pt>
                <c:pt idx="246">
                  <c:v>4.192E-4</c:v>
                </c:pt>
                <c:pt idx="247">
                  <c:v>4.1980000000000001E-4</c:v>
                </c:pt>
                <c:pt idx="248">
                  <c:v>4.2030000000000002E-4</c:v>
                </c:pt>
                <c:pt idx="249">
                  <c:v>4.2089999999999999E-4</c:v>
                </c:pt>
                <c:pt idx="250">
                  <c:v>4.214E-4</c:v>
                </c:pt>
                <c:pt idx="251">
                  <c:v>4.2190000000000001E-4</c:v>
                </c:pt>
                <c:pt idx="252">
                  <c:v>4.2250000000000002E-4</c:v>
                </c:pt>
                <c:pt idx="253">
                  <c:v>4.2299999999999998E-4</c:v>
                </c:pt>
                <c:pt idx="254">
                  <c:v>4.2349999999999999E-4</c:v>
                </c:pt>
                <c:pt idx="255">
                  <c:v>4.2400000000000001E-4</c:v>
                </c:pt>
                <c:pt idx="256">
                  <c:v>4.2450000000000002E-4</c:v>
                </c:pt>
                <c:pt idx="257">
                  <c:v>4.2499999999999998E-4</c:v>
                </c:pt>
                <c:pt idx="258">
                  <c:v>4.2539999999999999E-4</c:v>
                </c:pt>
                <c:pt idx="259">
                  <c:v>4.259E-4</c:v>
                </c:pt>
                <c:pt idx="260">
                  <c:v>4.2640000000000001E-4</c:v>
                </c:pt>
                <c:pt idx="261">
                  <c:v>4.2690000000000002E-4</c:v>
                </c:pt>
                <c:pt idx="262">
                  <c:v>4.2739999999999998E-4</c:v>
                </c:pt>
                <c:pt idx="263">
                  <c:v>4.2789999999999999E-4</c:v>
                </c:pt>
                <c:pt idx="264">
                  <c:v>4.284E-4</c:v>
                </c:pt>
                <c:pt idx="265">
                  <c:v>4.2890000000000002E-4</c:v>
                </c:pt>
                <c:pt idx="266">
                  <c:v>4.2949999999999998E-4</c:v>
                </c:pt>
                <c:pt idx="267">
                  <c:v>4.2999999999999999E-4</c:v>
                </c:pt>
                <c:pt idx="268">
                  <c:v>4.305E-4</c:v>
                </c:pt>
                <c:pt idx="269">
                  <c:v>4.3110000000000002E-4</c:v>
                </c:pt>
                <c:pt idx="270">
                  <c:v>4.3169999999999998E-4</c:v>
                </c:pt>
                <c:pt idx="271">
                  <c:v>4.3219999999999999E-4</c:v>
                </c:pt>
                <c:pt idx="272">
                  <c:v>4.328E-4</c:v>
                </c:pt>
                <c:pt idx="273">
                  <c:v>4.3340000000000002E-4</c:v>
                </c:pt>
                <c:pt idx="274">
                  <c:v>4.3399999999999998E-4</c:v>
                </c:pt>
                <c:pt idx="275">
                  <c:v>4.3459999999999999E-4</c:v>
                </c:pt>
                <c:pt idx="276">
                  <c:v>4.3520000000000001E-4</c:v>
                </c:pt>
                <c:pt idx="277">
                  <c:v>4.3590000000000002E-4</c:v>
                </c:pt>
                <c:pt idx="278">
                  <c:v>4.3649999999999998E-4</c:v>
                </c:pt>
                <c:pt idx="279">
                  <c:v>4.372E-4</c:v>
                </c:pt>
                <c:pt idx="280">
                  <c:v>4.3790000000000002E-4</c:v>
                </c:pt>
                <c:pt idx="281">
                  <c:v>4.3849999999999998E-4</c:v>
                </c:pt>
                <c:pt idx="282">
                  <c:v>4.392E-4</c:v>
                </c:pt>
                <c:pt idx="283">
                  <c:v>4.3990000000000001E-4</c:v>
                </c:pt>
                <c:pt idx="284">
                  <c:v>4.4059999999999998E-4</c:v>
                </c:pt>
                <c:pt idx="285">
                  <c:v>4.414E-4</c:v>
                </c:pt>
                <c:pt idx="286">
                  <c:v>4.4210000000000001E-4</c:v>
                </c:pt>
                <c:pt idx="287">
                  <c:v>4.4279999999999998E-4</c:v>
                </c:pt>
                <c:pt idx="288">
                  <c:v>4.4359999999999999E-4</c:v>
                </c:pt>
                <c:pt idx="289">
                  <c:v>4.4440000000000001E-4</c:v>
                </c:pt>
                <c:pt idx="290">
                  <c:v>4.4509999999999998E-4</c:v>
                </c:pt>
                <c:pt idx="291">
                  <c:v>4.459E-4</c:v>
                </c:pt>
                <c:pt idx="292">
                  <c:v>4.4670000000000002E-4</c:v>
                </c:pt>
                <c:pt idx="293">
                  <c:v>4.4749999999999998E-4</c:v>
                </c:pt>
                <c:pt idx="294">
                  <c:v>4.483E-4</c:v>
                </c:pt>
                <c:pt idx="295">
                  <c:v>4.4920000000000002E-4</c:v>
                </c:pt>
                <c:pt idx="296">
                  <c:v>4.4999999999999999E-4</c:v>
                </c:pt>
                <c:pt idx="297">
                  <c:v>4.5090000000000001E-4</c:v>
                </c:pt>
                <c:pt idx="298">
                  <c:v>4.5169999999999997E-4</c:v>
                </c:pt>
                <c:pt idx="299">
                  <c:v>4.526E-4</c:v>
                </c:pt>
                <c:pt idx="300">
                  <c:v>4.5350000000000002E-4</c:v>
                </c:pt>
                <c:pt idx="301">
                  <c:v>4.5439999999999999E-4</c:v>
                </c:pt>
                <c:pt idx="302">
                  <c:v>4.5530000000000001E-4</c:v>
                </c:pt>
                <c:pt idx="303">
                  <c:v>4.5619999999999998E-4</c:v>
                </c:pt>
                <c:pt idx="304">
                  <c:v>4.571E-4</c:v>
                </c:pt>
                <c:pt idx="305">
                  <c:v>4.5800000000000002E-4</c:v>
                </c:pt>
                <c:pt idx="306">
                  <c:v>4.5889999999999999E-4</c:v>
                </c:pt>
                <c:pt idx="307">
                  <c:v>4.5990000000000001E-4</c:v>
                </c:pt>
                <c:pt idx="308">
                  <c:v>4.6089999999999998E-4</c:v>
                </c:pt>
                <c:pt idx="309">
                  <c:v>4.618E-4</c:v>
                </c:pt>
                <c:pt idx="310">
                  <c:v>4.6279999999999997E-4</c:v>
                </c:pt>
                <c:pt idx="311">
                  <c:v>4.638E-4</c:v>
                </c:pt>
                <c:pt idx="312">
                  <c:v>4.6480000000000002E-4</c:v>
                </c:pt>
                <c:pt idx="313">
                  <c:v>4.6579999999999999E-4</c:v>
                </c:pt>
                <c:pt idx="314">
                  <c:v>4.6680000000000002E-4</c:v>
                </c:pt>
                <c:pt idx="315">
                  <c:v>4.6779999999999999E-4</c:v>
                </c:pt>
                <c:pt idx="316">
                  <c:v>4.6890000000000001E-4</c:v>
                </c:pt>
                <c:pt idx="317">
                  <c:v>4.6989999999999998E-4</c:v>
                </c:pt>
                <c:pt idx="318">
                  <c:v>4.7090000000000001E-4</c:v>
                </c:pt>
                <c:pt idx="319">
                  <c:v>4.7199999999999998E-4</c:v>
                </c:pt>
                <c:pt idx="320">
                  <c:v>4.7310000000000001E-4</c:v>
                </c:pt>
                <c:pt idx="321">
                  <c:v>4.7419999999999998E-4</c:v>
                </c:pt>
                <c:pt idx="322">
                  <c:v>4.752E-4</c:v>
                </c:pt>
                <c:pt idx="323">
                  <c:v>4.7629999999999998E-4</c:v>
                </c:pt>
                <c:pt idx="324">
                  <c:v>4.774E-4</c:v>
                </c:pt>
                <c:pt idx="325">
                  <c:v>4.7849999999999998E-4</c:v>
                </c:pt>
                <c:pt idx="326">
                  <c:v>4.797E-4</c:v>
                </c:pt>
                <c:pt idx="327">
                  <c:v>4.8079999999999998E-4</c:v>
                </c:pt>
                <c:pt idx="328">
                  <c:v>4.819E-4</c:v>
                </c:pt>
                <c:pt idx="329">
                  <c:v>4.8309999999999998E-4</c:v>
                </c:pt>
                <c:pt idx="330">
                  <c:v>4.8420000000000001E-4</c:v>
                </c:pt>
                <c:pt idx="331">
                  <c:v>4.8539999999999998E-4</c:v>
                </c:pt>
                <c:pt idx="332">
                  <c:v>4.8660000000000001E-4</c:v>
                </c:pt>
                <c:pt idx="333">
                  <c:v>4.8769999999999998E-4</c:v>
                </c:pt>
                <c:pt idx="334">
                  <c:v>4.8890000000000001E-4</c:v>
                </c:pt>
                <c:pt idx="335">
                  <c:v>4.9010000000000004E-4</c:v>
                </c:pt>
                <c:pt idx="336">
                  <c:v>4.9129999999999996E-4</c:v>
                </c:pt>
                <c:pt idx="337">
                  <c:v>4.9249999999999999E-4</c:v>
                </c:pt>
                <c:pt idx="338">
                  <c:v>4.9379999999999997E-4</c:v>
                </c:pt>
                <c:pt idx="339">
                  <c:v>4.95E-4</c:v>
                </c:pt>
                <c:pt idx="340">
                  <c:v>4.9620000000000003E-4</c:v>
                </c:pt>
                <c:pt idx="341">
                  <c:v>4.975E-4</c:v>
                </c:pt>
                <c:pt idx="342">
                  <c:v>4.9870000000000003E-4</c:v>
                </c:pt>
                <c:pt idx="343">
                  <c:v>5.0000000000000001E-4</c:v>
                </c:pt>
                <c:pt idx="344">
                  <c:v>5.0120000000000004E-4</c:v>
                </c:pt>
                <c:pt idx="345">
                  <c:v>5.0250000000000002E-4</c:v>
                </c:pt>
                <c:pt idx="346">
                  <c:v>5.0379999999999999E-4</c:v>
                </c:pt>
                <c:pt idx="347">
                  <c:v>5.0509999999999997E-4</c:v>
                </c:pt>
                <c:pt idx="348">
                  <c:v>5.063E-4</c:v>
                </c:pt>
                <c:pt idx="349">
                  <c:v>5.0759999999999998E-4</c:v>
                </c:pt>
                <c:pt idx="350">
                  <c:v>5.0900000000000001E-4</c:v>
                </c:pt>
                <c:pt idx="351">
                  <c:v>5.1029999999999999E-4</c:v>
                </c:pt>
                <c:pt idx="352">
                  <c:v>5.1159999999999997E-4</c:v>
                </c:pt>
                <c:pt idx="353">
                  <c:v>5.1290000000000005E-4</c:v>
                </c:pt>
                <c:pt idx="354">
                  <c:v>5.1429999999999998E-4</c:v>
                </c:pt>
                <c:pt idx="355">
                  <c:v>5.1559999999999996E-4</c:v>
                </c:pt>
                <c:pt idx="356">
                  <c:v>5.1690000000000004E-4</c:v>
                </c:pt>
                <c:pt idx="357">
                  <c:v>5.1829999999999997E-4</c:v>
                </c:pt>
                <c:pt idx="358">
                  <c:v>5.197E-4</c:v>
                </c:pt>
                <c:pt idx="359">
                  <c:v>5.2099999999999998E-4</c:v>
                </c:pt>
                <c:pt idx="360">
                  <c:v>5.2240000000000001E-4</c:v>
                </c:pt>
                <c:pt idx="361">
                  <c:v>5.2380000000000005E-4</c:v>
                </c:pt>
                <c:pt idx="362">
                  <c:v>5.2519999999999997E-4</c:v>
                </c:pt>
                <c:pt idx="363">
                  <c:v>5.2660000000000001E-4</c:v>
                </c:pt>
                <c:pt idx="364">
                  <c:v>5.2800000000000004E-4</c:v>
                </c:pt>
                <c:pt idx="365">
                  <c:v>5.2939999999999997E-4</c:v>
                </c:pt>
                <c:pt idx="366">
                  <c:v>5.308E-4</c:v>
                </c:pt>
                <c:pt idx="367">
                  <c:v>5.3220000000000003E-4</c:v>
                </c:pt>
                <c:pt idx="368">
                  <c:v>5.3359999999999996E-4</c:v>
                </c:pt>
                <c:pt idx="369">
                  <c:v>5.3510000000000005E-4</c:v>
                </c:pt>
                <c:pt idx="370">
                  <c:v>5.3649999999999998E-4</c:v>
                </c:pt>
                <c:pt idx="371">
                  <c:v>5.3799999999999996E-4</c:v>
                </c:pt>
                <c:pt idx="372">
                  <c:v>5.3939999999999999E-4</c:v>
                </c:pt>
                <c:pt idx="373">
                  <c:v>5.4089999999999997E-4</c:v>
                </c:pt>
                <c:pt idx="374">
                  <c:v>5.4230000000000001E-4</c:v>
                </c:pt>
                <c:pt idx="375">
                  <c:v>5.4379999999999999E-4</c:v>
                </c:pt>
                <c:pt idx="376">
                  <c:v>5.4529999999999997E-4</c:v>
                </c:pt>
                <c:pt idx="377">
                  <c:v>5.4670000000000001E-4</c:v>
                </c:pt>
                <c:pt idx="378">
                  <c:v>5.4819999999999999E-4</c:v>
                </c:pt>
                <c:pt idx="379">
                  <c:v>5.4969999999999997E-4</c:v>
                </c:pt>
                <c:pt idx="380">
                  <c:v>5.5119999999999995E-4</c:v>
                </c:pt>
                <c:pt idx="381">
                  <c:v>5.5270000000000004E-4</c:v>
                </c:pt>
                <c:pt idx="382">
                  <c:v>5.5420000000000003E-4</c:v>
                </c:pt>
                <c:pt idx="383">
                  <c:v>5.5570000000000001E-4</c:v>
                </c:pt>
                <c:pt idx="384">
                  <c:v>5.5730000000000005E-4</c:v>
                </c:pt>
                <c:pt idx="385">
                  <c:v>5.5880000000000003E-4</c:v>
                </c:pt>
                <c:pt idx="386">
                  <c:v>5.6030000000000001E-4</c:v>
                </c:pt>
                <c:pt idx="387">
                  <c:v>5.6190000000000005E-4</c:v>
                </c:pt>
                <c:pt idx="388">
                  <c:v>5.6340000000000003E-4</c:v>
                </c:pt>
                <c:pt idx="389">
                  <c:v>5.6490000000000002E-4</c:v>
                </c:pt>
                <c:pt idx="390">
                  <c:v>5.6649999999999995E-4</c:v>
                </c:pt>
                <c:pt idx="391">
                  <c:v>5.6800000000000004E-4</c:v>
                </c:pt>
                <c:pt idx="392">
                  <c:v>5.6959999999999997E-4</c:v>
                </c:pt>
                <c:pt idx="393">
                  <c:v>5.7120000000000001E-4</c:v>
                </c:pt>
                <c:pt idx="394">
                  <c:v>5.7269999999999999E-4</c:v>
                </c:pt>
                <c:pt idx="395">
                  <c:v>5.7430000000000003E-4</c:v>
                </c:pt>
                <c:pt idx="396">
                  <c:v>5.7589999999999996E-4</c:v>
                </c:pt>
                <c:pt idx="397">
                  <c:v>5.775E-4</c:v>
                </c:pt>
                <c:pt idx="398">
                  <c:v>5.7910000000000004E-4</c:v>
                </c:pt>
                <c:pt idx="399">
                  <c:v>5.8069999999999997E-4</c:v>
                </c:pt>
                <c:pt idx="400">
                  <c:v>5.8230000000000001E-4</c:v>
                </c:pt>
                <c:pt idx="401">
                  <c:v>5.8390000000000004E-4</c:v>
                </c:pt>
                <c:pt idx="402">
                  <c:v>5.8549999999999997E-4</c:v>
                </c:pt>
                <c:pt idx="403">
                  <c:v>5.8710000000000001E-4</c:v>
                </c:pt>
                <c:pt idx="404">
                  <c:v>5.8870000000000005E-4</c:v>
                </c:pt>
                <c:pt idx="405">
                  <c:v>5.9029999999999998E-4</c:v>
                </c:pt>
                <c:pt idx="406">
                  <c:v>5.9199999999999997E-4</c:v>
                </c:pt>
                <c:pt idx="407">
                  <c:v>5.9360000000000001E-4</c:v>
                </c:pt>
                <c:pt idx="408">
                  <c:v>5.9520000000000005E-4</c:v>
                </c:pt>
                <c:pt idx="409">
                  <c:v>5.9690000000000003E-4</c:v>
                </c:pt>
                <c:pt idx="410">
                  <c:v>5.9849999999999997E-4</c:v>
                </c:pt>
                <c:pt idx="411">
                  <c:v>6.0019999999999995E-4</c:v>
                </c:pt>
                <c:pt idx="412">
                  <c:v>6.0179999999999999E-4</c:v>
                </c:pt>
                <c:pt idx="413">
                  <c:v>6.0349999999999998E-4</c:v>
                </c:pt>
                <c:pt idx="414">
                  <c:v>6.0519999999999997E-4</c:v>
                </c:pt>
                <c:pt idx="415">
                  <c:v>6.068E-4</c:v>
                </c:pt>
                <c:pt idx="416">
                  <c:v>6.0849999999999999E-4</c:v>
                </c:pt>
                <c:pt idx="417">
                  <c:v>6.1019999999999998E-4</c:v>
                </c:pt>
                <c:pt idx="418">
                  <c:v>6.1189999999999997E-4</c:v>
                </c:pt>
                <c:pt idx="419">
                  <c:v>6.135E-4</c:v>
                </c:pt>
                <c:pt idx="420">
                  <c:v>6.1519999999999999E-4</c:v>
                </c:pt>
                <c:pt idx="421">
                  <c:v>6.1689999999999998E-4</c:v>
                </c:pt>
                <c:pt idx="422">
                  <c:v>6.1859999999999997E-4</c:v>
                </c:pt>
                <c:pt idx="423">
                  <c:v>6.2029999999999995E-4</c:v>
                </c:pt>
                <c:pt idx="424">
                  <c:v>6.2200000000000005E-4</c:v>
                </c:pt>
                <c:pt idx="425">
                  <c:v>6.2370000000000004E-4</c:v>
                </c:pt>
                <c:pt idx="426">
                  <c:v>6.2540000000000002E-4</c:v>
                </c:pt>
                <c:pt idx="427">
                  <c:v>6.2710000000000001E-4</c:v>
                </c:pt>
                <c:pt idx="428">
                  <c:v>6.2890000000000005E-4</c:v>
                </c:pt>
                <c:pt idx="429">
                  <c:v>6.3060000000000004E-4</c:v>
                </c:pt>
                <c:pt idx="430">
                  <c:v>6.3230000000000003E-4</c:v>
                </c:pt>
                <c:pt idx="431">
                  <c:v>6.3400000000000001E-4</c:v>
                </c:pt>
                <c:pt idx="432">
                  <c:v>6.3579999999999995E-4</c:v>
                </c:pt>
                <c:pt idx="433">
                  <c:v>6.3750000000000005E-4</c:v>
                </c:pt>
                <c:pt idx="434">
                  <c:v>6.3929999999999998E-4</c:v>
                </c:pt>
                <c:pt idx="435">
                  <c:v>6.4099999999999997E-4</c:v>
                </c:pt>
                <c:pt idx="436">
                  <c:v>6.4280000000000001E-4</c:v>
                </c:pt>
                <c:pt idx="437">
                  <c:v>6.445E-4</c:v>
                </c:pt>
                <c:pt idx="438">
                  <c:v>6.4630000000000004E-4</c:v>
                </c:pt>
                <c:pt idx="439">
                  <c:v>6.4800000000000003E-4</c:v>
                </c:pt>
                <c:pt idx="440">
                  <c:v>6.4979999999999997E-4</c:v>
                </c:pt>
                <c:pt idx="441">
                  <c:v>6.5149999999999995E-4</c:v>
                </c:pt>
                <c:pt idx="442">
                  <c:v>6.533E-4</c:v>
                </c:pt>
                <c:pt idx="443">
                  <c:v>6.5510000000000004E-4</c:v>
                </c:pt>
                <c:pt idx="444">
                  <c:v>6.5689999999999998E-4</c:v>
                </c:pt>
                <c:pt idx="445">
                  <c:v>6.5859999999999996E-4</c:v>
                </c:pt>
                <c:pt idx="446">
                  <c:v>6.6040000000000001E-4</c:v>
                </c:pt>
                <c:pt idx="447">
                  <c:v>6.6220000000000005E-4</c:v>
                </c:pt>
                <c:pt idx="448">
                  <c:v>6.6399999999999999E-4</c:v>
                </c:pt>
                <c:pt idx="449">
                  <c:v>6.6580000000000003E-4</c:v>
                </c:pt>
                <c:pt idx="450">
                  <c:v>6.6759999999999996E-4</c:v>
                </c:pt>
                <c:pt idx="451">
                  <c:v>6.6940000000000001E-4</c:v>
                </c:pt>
                <c:pt idx="452">
                  <c:v>6.7120000000000005E-4</c:v>
                </c:pt>
                <c:pt idx="453">
                  <c:v>6.7299999999999999E-4</c:v>
                </c:pt>
                <c:pt idx="454">
                  <c:v>6.7480000000000003E-4</c:v>
                </c:pt>
                <c:pt idx="455">
                  <c:v>6.7659999999999997E-4</c:v>
                </c:pt>
                <c:pt idx="456">
                  <c:v>6.7840000000000001E-4</c:v>
                </c:pt>
                <c:pt idx="457">
                  <c:v>6.8020000000000005E-4</c:v>
                </c:pt>
                <c:pt idx="458">
                  <c:v>6.8210000000000005E-4</c:v>
                </c:pt>
                <c:pt idx="459">
                  <c:v>6.8389999999999998E-4</c:v>
                </c:pt>
                <c:pt idx="460">
                  <c:v>6.8570000000000002E-4</c:v>
                </c:pt>
                <c:pt idx="461">
                  <c:v>6.8749999999999996E-4</c:v>
                </c:pt>
                <c:pt idx="462">
                  <c:v>6.8939999999999995E-4</c:v>
                </c:pt>
                <c:pt idx="463">
                  <c:v>6.912E-4</c:v>
                </c:pt>
                <c:pt idx="464">
                  <c:v>6.9300000000000004E-4</c:v>
                </c:pt>
                <c:pt idx="465">
                  <c:v>6.9490000000000003E-4</c:v>
                </c:pt>
                <c:pt idx="466">
                  <c:v>6.9669999999999997E-4</c:v>
                </c:pt>
                <c:pt idx="467">
                  <c:v>6.9859999999999996E-4</c:v>
                </c:pt>
                <c:pt idx="468">
                  <c:v>7.004E-4</c:v>
                </c:pt>
                <c:pt idx="469">
                  <c:v>7.0229999999999999E-4</c:v>
                </c:pt>
                <c:pt idx="470">
                  <c:v>7.0410000000000004E-4</c:v>
                </c:pt>
                <c:pt idx="471">
                  <c:v>7.0600000000000003E-4</c:v>
                </c:pt>
                <c:pt idx="472">
                  <c:v>7.0779999999999997E-4</c:v>
                </c:pt>
                <c:pt idx="473">
                  <c:v>7.0969999999999996E-4</c:v>
                </c:pt>
                <c:pt idx="474">
                  <c:v>7.115E-4</c:v>
                </c:pt>
                <c:pt idx="475">
                  <c:v>7.1339999999999999E-4</c:v>
                </c:pt>
                <c:pt idx="476">
                  <c:v>7.1529999999999999E-4</c:v>
                </c:pt>
                <c:pt idx="477">
                  <c:v>7.1719999999999998E-4</c:v>
                </c:pt>
                <c:pt idx="478">
                  <c:v>7.1900000000000002E-4</c:v>
                </c:pt>
                <c:pt idx="479">
                  <c:v>7.2090000000000001E-4</c:v>
                </c:pt>
                <c:pt idx="480">
                  <c:v>7.228E-4</c:v>
                </c:pt>
                <c:pt idx="481">
                  <c:v>7.247E-4</c:v>
                </c:pt>
                <c:pt idx="482">
                  <c:v>7.2659999999999999E-4</c:v>
                </c:pt>
                <c:pt idx="483">
                  <c:v>7.2840000000000003E-4</c:v>
                </c:pt>
                <c:pt idx="484">
                  <c:v>7.3030000000000002E-4</c:v>
                </c:pt>
                <c:pt idx="485">
                  <c:v>7.3220000000000002E-4</c:v>
                </c:pt>
                <c:pt idx="486">
                  <c:v>7.3410000000000001E-4</c:v>
                </c:pt>
                <c:pt idx="487">
                  <c:v>7.36E-4</c:v>
                </c:pt>
                <c:pt idx="488">
                  <c:v>7.3789999999999999E-4</c:v>
                </c:pt>
                <c:pt idx="489">
                  <c:v>7.3979999999999998E-4</c:v>
                </c:pt>
                <c:pt idx="490">
                  <c:v>7.4169999999999998E-4</c:v>
                </c:pt>
                <c:pt idx="491">
                  <c:v>7.4359999999999997E-4</c:v>
                </c:pt>
                <c:pt idx="492">
                  <c:v>7.4549999999999996E-4</c:v>
                </c:pt>
                <c:pt idx="493">
                  <c:v>7.4739999999999995E-4</c:v>
                </c:pt>
                <c:pt idx="494">
                  <c:v>7.4930000000000005E-4</c:v>
                </c:pt>
                <c:pt idx="495">
                  <c:v>7.5129999999999999E-4</c:v>
                </c:pt>
                <c:pt idx="496">
                  <c:v>7.5319999999999998E-4</c:v>
                </c:pt>
                <c:pt idx="497">
                  <c:v>7.5509999999999998E-4</c:v>
                </c:pt>
                <c:pt idx="498">
                  <c:v>7.5699999999999997E-4</c:v>
                </c:pt>
                <c:pt idx="499">
                  <c:v>7.5889999999999996E-4</c:v>
                </c:pt>
                <c:pt idx="500">
                  <c:v>7.6090000000000001E-4</c:v>
                </c:pt>
                <c:pt idx="501">
                  <c:v>7.628E-4</c:v>
                </c:pt>
                <c:pt idx="502">
                  <c:v>7.6469999999999999E-4</c:v>
                </c:pt>
                <c:pt idx="503">
                  <c:v>7.6659999999999999E-4</c:v>
                </c:pt>
                <c:pt idx="504">
                  <c:v>7.6860000000000003E-4</c:v>
                </c:pt>
                <c:pt idx="505">
                  <c:v>7.7050000000000003E-4</c:v>
                </c:pt>
                <c:pt idx="506">
                  <c:v>7.7249999999999997E-4</c:v>
                </c:pt>
                <c:pt idx="507">
                  <c:v>7.7439999999999996E-4</c:v>
                </c:pt>
                <c:pt idx="508">
                  <c:v>7.7629999999999995E-4</c:v>
                </c:pt>
                <c:pt idx="509">
                  <c:v>7.783E-4</c:v>
                </c:pt>
                <c:pt idx="510">
                  <c:v>7.8019999999999999E-4</c:v>
                </c:pt>
                <c:pt idx="511">
                  <c:v>7.8220000000000004E-4</c:v>
                </c:pt>
                <c:pt idx="512">
                  <c:v>7.8410000000000003E-4</c:v>
                </c:pt>
                <c:pt idx="513">
                  <c:v>7.8609999999999997E-4</c:v>
                </c:pt>
                <c:pt idx="514">
                  <c:v>7.8799999999999996E-4</c:v>
                </c:pt>
                <c:pt idx="515">
                  <c:v>7.9000000000000001E-4</c:v>
                </c:pt>
                <c:pt idx="516">
                  <c:v>7.919E-4</c:v>
                </c:pt>
                <c:pt idx="517">
                  <c:v>7.9390000000000005E-4</c:v>
                </c:pt>
                <c:pt idx="518">
                  <c:v>7.9589999999999999E-4</c:v>
                </c:pt>
                <c:pt idx="519">
                  <c:v>7.9779999999999998E-4</c:v>
                </c:pt>
                <c:pt idx="520">
                  <c:v>7.9980000000000003E-4</c:v>
                </c:pt>
                <c:pt idx="521">
                  <c:v>8.0179999999999997E-4</c:v>
                </c:pt>
                <c:pt idx="522">
                  <c:v>8.0369999999999997E-4</c:v>
                </c:pt>
                <c:pt idx="523">
                  <c:v>8.0570000000000001E-4</c:v>
                </c:pt>
                <c:pt idx="524">
                  <c:v>8.0769999999999995E-4</c:v>
                </c:pt>
                <c:pt idx="525">
                  <c:v>8.0959999999999995E-4</c:v>
                </c:pt>
                <c:pt idx="526">
                  <c:v>8.116E-4</c:v>
                </c:pt>
                <c:pt idx="527">
                  <c:v>8.1360000000000004E-4</c:v>
                </c:pt>
                <c:pt idx="528">
                  <c:v>8.1559999999999998E-4</c:v>
                </c:pt>
                <c:pt idx="529">
                  <c:v>8.1760000000000003E-4</c:v>
                </c:pt>
                <c:pt idx="530">
                  <c:v>8.1950000000000002E-4</c:v>
                </c:pt>
                <c:pt idx="531">
                  <c:v>8.2149999999999996E-4</c:v>
                </c:pt>
                <c:pt idx="532">
                  <c:v>8.2350000000000001E-4</c:v>
                </c:pt>
                <c:pt idx="533">
                  <c:v>8.2549999999999995E-4</c:v>
                </c:pt>
                <c:pt idx="534">
                  <c:v>8.275E-4</c:v>
                </c:pt>
                <c:pt idx="535">
                  <c:v>8.2950000000000005E-4</c:v>
                </c:pt>
                <c:pt idx="536">
                  <c:v>8.3149999999999999E-4</c:v>
                </c:pt>
                <c:pt idx="537">
                  <c:v>8.3350000000000004E-4</c:v>
                </c:pt>
                <c:pt idx="538">
                  <c:v>8.3549999999999998E-4</c:v>
                </c:pt>
                <c:pt idx="539">
                  <c:v>8.3739999999999997E-4</c:v>
                </c:pt>
                <c:pt idx="540">
                  <c:v>8.3940000000000002E-4</c:v>
                </c:pt>
                <c:pt idx="541">
                  <c:v>8.4139999999999996E-4</c:v>
                </c:pt>
                <c:pt idx="542">
                  <c:v>8.4340000000000001E-4</c:v>
                </c:pt>
                <c:pt idx="543">
                  <c:v>8.4550000000000001E-4</c:v>
                </c:pt>
                <c:pt idx="544">
                  <c:v>8.4749999999999995E-4</c:v>
                </c:pt>
                <c:pt idx="545">
                  <c:v>8.4949999999999999E-4</c:v>
                </c:pt>
                <c:pt idx="546">
                  <c:v>8.5150000000000004E-4</c:v>
                </c:pt>
                <c:pt idx="547">
                  <c:v>8.5349999999999998E-4</c:v>
                </c:pt>
                <c:pt idx="548">
                  <c:v>8.5550000000000003E-4</c:v>
                </c:pt>
                <c:pt idx="549">
                  <c:v>8.5749999999999997E-4</c:v>
                </c:pt>
                <c:pt idx="550">
                  <c:v>8.5950000000000002E-4</c:v>
                </c:pt>
                <c:pt idx="551">
                  <c:v>8.6149999999999996E-4</c:v>
                </c:pt>
                <c:pt idx="552">
                  <c:v>8.6359999999999996E-4</c:v>
                </c:pt>
                <c:pt idx="553">
                  <c:v>8.6560000000000001E-4</c:v>
                </c:pt>
                <c:pt idx="554">
                  <c:v>8.6759999999999995E-4</c:v>
                </c:pt>
                <c:pt idx="555">
                  <c:v>8.696E-4</c:v>
                </c:pt>
                <c:pt idx="556">
                  <c:v>8.7160000000000004E-4</c:v>
                </c:pt>
                <c:pt idx="557">
                  <c:v>8.7370000000000004E-4</c:v>
                </c:pt>
                <c:pt idx="558">
                  <c:v>8.7569999999999998E-4</c:v>
                </c:pt>
                <c:pt idx="559">
                  <c:v>8.7770000000000003E-4</c:v>
                </c:pt>
                <c:pt idx="560">
                  <c:v>8.7969999999999997E-4</c:v>
                </c:pt>
                <c:pt idx="561">
                  <c:v>8.8179999999999997E-4</c:v>
                </c:pt>
                <c:pt idx="562">
                  <c:v>8.8380000000000002E-4</c:v>
                </c:pt>
                <c:pt idx="563">
                  <c:v>8.8579999999999996E-4</c:v>
                </c:pt>
                <c:pt idx="564">
                  <c:v>8.8789999999999995E-4</c:v>
                </c:pt>
                <c:pt idx="565">
                  <c:v>8.899E-4</c:v>
                </c:pt>
                <c:pt idx="566">
                  <c:v>8.9190000000000005E-4</c:v>
                </c:pt>
                <c:pt idx="567">
                  <c:v>8.9400000000000005E-4</c:v>
                </c:pt>
                <c:pt idx="568">
                  <c:v>8.9599999999999999E-4</c:v>
                </c:pt>
                <c:pt idx="569">
                  <c:v>8.9809999999999998E-4</c:v>
                </c:pt>
                <c:pt idx="570">
                  <c:v>9.0010000000000003E-4</c:v>
                </c:pt>
                <c:pt idx="571">
                  <c:v>9.0209999999999997E-4</c:v>
                </c:pt>
                <c:pt idx="572">
                  <c:v>9.0419999999999997E-4</c:v>
                </c:pt>
                <c:pt idx="573">
                  <c:v>9.0620000000000002E-4</c:v>
                </c:pt>
                <c:pt idx="574">
                  <c:v>9.0830000000000001E-4</c:v>
                </c:pt>
                <c:pt idx="575">
                  <c:v>9.1029999999999995E-4</c:v>
                </c:pt>
                <c:pt idx="576">
                  <c:v>9.1239999999999995E-4</c:v>
                </c:pt>
                <c:pt idx="577">
                  <c:v>9.144E-4</c:v>
                </c:pt>
                <c:pt idx="578">
                  <c:v>9.165E-4</c:v>
                </c:pt>
                <c:pt idx="579">
                  <c:v>9.1850000000000005E-4</c:v>
                </c:pt>
                <c:pt idx="580">
                  <c:v>9.2060000000000004E-4</c:v>
                </c:pt>
                <c:pt idx="581">
                  <c:v>9.2259999999999998E-4</c:v>
                </c:pt>
                <c:pt idx="582">
                  <c:v>9.2469999999999998E-4</c:v>
                </c:pt>
                <c:pt idx="583">
                  <c:v>9.2679999999999998E-4</c:v>
                </c:pt>
                <c:pt idx="584">
                  <c:v>9.2880000000000002E-4</c:v>
                </c:pt>
                <c:pt idx="585">
                  <c:v>9.3090000000000002E-4</c:v>
                </c:pt>
                <c:pt idx="586">
                  <c:v>9.3289999999999996E-4</c:v>
                </c:pt>
                <c:pt idx="587">
                  <c:v>9.3499999999999996E-4</c:v>
                </c:pt>
                <c:pt idx="588">
                  <c:v>9.3709999999999996E-4</c:v>
                </c:pt>
                <c:pt idx="589">
                  <c:v>9.391E-4</c:v>
                </c:pt>
                <c:pt idx="590">
                  <c:v>9.412E-4</c:v>
                </c:pt>
                <c:pt idx="591">
                  <c:v>9.433E-4</c:v>
                </c:pt>
                <c:pt idx="592">
                  <c:v>9.4530000000000005E-4</c:v>
                </c:pt>
                <c:pt idx="593">
                  <c:v>9.4740000000000004E-4</c:v>
                </c:pt>
                <c:pt idx="594">
                  <c:v>9.4950000000000004E-4</c:v>
                </c:pt>
                <c:pt idx="595">
                  <c:v>9.5149999999999998E-4</c:v>
                </c:pt>
                <c:pt idx="596">
                  <c:v>9.5359999999999998E-4</c:v>
                </c:pt>
                <c:pt idx="597">
                  <c:v>9.5569999999999997E-4</c:v>
                </c:pt>
                <c:pt idx="598">
                  <c:v>9.5779999999999997E-4</c:v>
                </c:pt>
                <c:pt idx="599">
                  <c:v>9.5980000000000002E-4</c:v>
                </c:pt>
                <c:pt idx="600">
                  <c:v>9.6190000000000002E-4</c:v>
                </c:pt>
                <c:pt idx="601">
                  <c:v>9.6400000000000001E-4</c:v>
                </c:pt>
                <c:pt idx="602">
                  <c:v>9.6610000000000001E-4</c:v>
                </c:pt>
                <c:pt idx="603">
                  <c:v>9.6809999999999995E-4</c:v>
                </c:pt>
                <c:pt idx="604">
                  <c:v>9.7019999999999995E-4</c:v>
                </c:pt>
                <c:pt idx="605">
                  <c:v>9.7230000000000005E-4</c:v>
                </c:pt>
                <c:pt idx="606">
                  <c:v>9.7440000000000005E-4</c:v>
                </c:pt>
                <c:pt idx="607">
                  <c:v>9.7650000000000005E-4</c:v>
                </c:pt>
                <c:pt idx="608">
                  <c:v>9.7860000000000004E-4</c:v>
                </c:pt>
                <c:pt idx="609">
                  <c:v>9.8060000000000009E-4</c:v>
                </c:pt>
                <c:pt idx="610">
                  <c:v>9.8269999999999998E-4</c:v>
                </c:pt>
                <c:pt idx="611">
                  <c:v>9.8480000000000009E-4</c:v>
                </c:pt>
                <c:pt idx="612">
                  <c:v>9.8689999999999997E-4</c:v>
                </c:pt>
                <c:pt idx="613">
                  <c:v>9.8900000000000008E-4</c:v>
                </c:pt>
                <c:pt idx="614">
                  <c:v>9.9109999999999997E-4</c:v>
                </c:pt>
                <c:pt idx="615">
                  <c:v>9.9320000000000007E-4</c:v>
                </c:pt>
                <c:pt idx="616">
                  <c:v>9.9529999999999996E-4</c:v>
                </c:pt>
                <c:pt idx="617">
                  <c:v>9.9740000000000007E-4</c:v>
                </c:pt>
                <c:pt idx="618">
                  <c:v>9.9949999999999995E-4</c:v>
                </c:pt>
                <c:pt idx="619">
                  <c:v>1.0020000000000001E-3</c:v>
                </c:pt>
                <c:pt idx="620">
                  <c:v>1.0039999999999999E-3</c:v>
                </c:pt>
                <c:pt idx="621">
                  <c:v>1.0059999999999999E-3</c:v>
                </c:pt>
                <c:pt idx="622">
                  <c:v>1.008E-3</c:v>
                </c:pt>
                <c:pt idx="623">
                  <c:v>1.01E-3</c:v>
                </c:pt>
                <c:pt idx="624">
                  <c:v>1.0120000000000001E-3</c:v>
                </c:pt>
                <c:pt idx="625">
                  <c:v>1.0139999999999999E-3</c:v>
                </c:pt>
                <c:pt idx="626">
                  <c:v>1.016E-3</c:v>
                </c:pt>
                <c:pt idx="627">
                  <c:v>1.018E-3</c:v>
                </c:pt>
                <c:pt idx="628">
                  <c:v>1.0200000000000001E-3</c:v>
                </c:pt>
                <c:pt idx="629">
                  <c:v>1.023E-3</c:v>
                </c:pt>
                <c:pt idx="630">
                  <c:v>1.0250000000000001E-3</c:v>
                </c:pt>
                <c:pt idx="631">
                  <c:v>1.0269999999999999E-3</c:v>
                </c:pt>
                <c:pt idx="632">
                  <c:v>1.029E-3</c:v>
                </c:pt>
                <c:pt idx="633">
                  <c:v>1.031E-3</c:v>
                </c:pt>
                <c:pt idx="634">
                  <c:v>1.0330000000000001E-3</c:v>
                </c:pt>
                <c:pt idx="635">
                  <c:v>1.0349999999999999E-3</c:v>
                </c:pt>
                <c:pt idx="636">
                  <c:v>1.0369999999999999E-3</c:v>
                </c:pt>
                <c:pt idx="637">
                  <c:v>1.039E-3</c:v>
                </c:pt>
                <c:pt idx="638">
                  <c:v>1.042E-3</c:v>
                </c:pt>
                <c:pt idx="639">
                  <c:v>1.044E-3</c:v>
                </c:pt>
                <c:pt idx="640">
                  <c:v>1.0460000000000001E-3</c:v>
                </c:pt>
                <c:pt idx="641">
                  <c:v>1.0480000000000001E-3</c:v>
                </c:pt>
                <c:pt idx="642">
                  <c:v>1.0499999999999999E-3</c:v>
                </c:pt>
                <c:pt idx="643">
                  <c:v>1.052E-3</c:v>
                </c:pt>
                <c:pt idx="644">
                  <c:v>1.054E-3</c:v>
                </c:pt>
                <c:pt idx="645">
                  <c:v>1.0560000000000001E-3</c:v>
                </c:pt>
                <c:pt idx="646">
                  <c:v>1.0579999999999999E-3</c:v>
                </c:pt>
                <c:pt idx="647">
                  <c:v>1.0610000000000001E-3</c:v>
                </c:pt>
                <c:pt idx="648">
                  <c:v>1.0629999999999999E-3</c:v>
                </c:pt>
                <c:pt idx="649">
                  <c:v>1.065E-3</c:v>
                </c:pt>
                <c:pt idx="650">
                  <c:v>1.067E-3</c:v>
                </c:pt>
                <c:pt idx="651">
                  <c:v>1.0690000000000001E-3</c:v>
                </c:pt>
                <c:pt idx="652">
                  <c:v>1.0709999999999999E-3</c:v>
                </c:pt>
                <c:pt idx="653">
                  <c:v>1.073E-3</c:v>
                </c:pt>
                <c:pt idx="654">
                  <c:v>1.075E-3</c:v>
                </c:pt>
                <c:pt idx="655">
                  <c:v>1.078E-3</c:v>
                </c:pt>
                <c:pt idx="656">
                  <c:v>1.08E-3</c:v>
                </c:pt>
                <c:pt idx="657">
                  <c:v>1.0820000000000001E-3</c:v>
                </c:pt>
                <c:pt idx="658">
                  <c:v>1.0839999999999999E-3</c:v>
                </c:pt>
                <c:pt idx="659">
                  <c:v>1.0859999999999999E-3</c:v>
                </c:pt>
                <c:pt idx="660">
                  <c:v>1.088E-3</c:v>
                </c:pt>
                <c:pt idx="661">
                  <c:v>1.09E-3</c:v>
                </c:pt>
                <c:pt idx="662">
                  <c:v>1.0920000000000001E-3</c:v>
                </c:pt>
                <c:pt idx="663">
                  <c:v>1.0950000000000001E-3</c:v>
                </c:pt>
                <c:pt idx="664">
                  <c:v>1.0970000000000001E-3</c:v>
                </c:pt>
                <c:pt idx="665">
                  <c:v>1.0989999999999999E-3</c:v>
                </c:pt>
                <c:pt idx="666">
                  <c:v>1.101E-3</c:v>
                </c:pt>
                <c:pt idx="667">
                  <c:v>1.103E-3</c:v>
                </c:pt>
                <c:pt idx="668">
                  <c:v>1.1050000000000001E-3</c:v>
                </c:pt>
                <c:pt idx="669">
                  <c:v>1.1069999999999999E-3</c:v>
                </c:pt>
                <c:pt idx="670">
                  <c:v>1.1100000000000001E-3</c:v>
                </c:pt>
                <c:pt idx="671">
                  <c:v>1.1119999999999999E-3</c:v>
                </c:pt>
                <c:pt idx="672">
                  <c:v>1.114E-3</c:v>
                </c:pt>
                <c:pt idx="673">
                  <c:v>1.116E-3</c:v>
                </c:pt>
                <c:pt idx="674">
                  <c:v>1.1180000000000001E-3</c:v>
                </c:pt>
                <c:pt idx="675">
                  <c:v>1.1199999999999999E-3</c:v>
                </c:pt>
                <c:pt idx="676">
                  <c:v>1.122E-3</c:v>
                </c:pt>
                <c:pt idx="677">
                  <c:v>1.1249999999999999E-3</c:v>
                </c:pt>
                <c:pt idx="678">
                  <c:v>1.127E-3</c:v>
                </c:pt>
                <c:pt idx="679">
                  <c:v>1.129E-3</c:v>
                </c:pt>
                <c:pt idx="680">
                  <c:v>1.1310000000000001E-3</c:v>
                </c:pt>
                <c:pt idx="681">
                  <c:v>1.1329999999999999E-3</c:v>
                </c:pt>
                <c:pt idx="682">
                  <c:v>1.1349999999999999E-3</c:v>
                </c:pt>
                <c:pt idx="683">
                  <c:v>1.137E-3</c:v>
                </c:pt>
                <c:pt idx="684">
                  <c:v>1.14E-3</c:v>
                </c:pt>
                <c:pt idx="685">
                  <c:v>1.142E-3</c:v>
                </c:pt>
                <c:pt idx="686">
                  <c:v>1.1440000000000001E-3</c:v>
                </c:pt>
                <c:pt idx="687">
                  <c:v>1.1460000000000001E-3</c:v>
                </c:pt>
                <c:pt idx="688">
                  <c:v>1.1479999999999999E-3</c:v>
                </c:pt>
                <c:pt idx="689">
                  <c:v>1.15E-3</c:v>
                </c:pt>
                <c:pt idx="690">
                  <c:v>1.152E-3</c:v>
                </c:pt>
                <c:pt idx="691">
                  <c:v>1.155E-3</c:v>
                </c:pt>
                <c:pt idx="692">
                  <c:v>1.157E-3</c:v>
                </c:pt>
                <c:pt idx="693">
                  <c:v>1.1590000000000001E-3</c:v>
                </c:pt>
                <c:pt idx="694">
                  <c:v>1.1609999999999999E-3</c:v>
                </c:pt>
                <c:pt idx="695">
                  <c:v>1.163E-3</c:v>
                </c:pt>
                <c:pt idx="696">
                  <c:v>1.165E-3</c:v>
                </c:pt>
                <c:pt idx="697">
                  <c:v>1.1670000000000001E-3</c:v>
                </c:pt>
                <c:pt idx="698">
                  <c:v>1.17E-3</c:v>
                </c:pt>
                <c:pt idx="699">
                  <c:v>1.1720000000000001E-3</c:v>
                </c:pt>
                <c:pt idx="700">
                  <c:v>1.1739999999999999E-3</c:v>
                </c:pt>
                <c:pt idx="701">
                  <c:v>1.176E-3</c:v>
                </c:pt>
                <c:pt idx="702">
                  <c:v>1.178E-3</c:v>
                </c:pt>
                <c:pt idx="703">
                  <c:v>1.1800000000000001E-3</c:v>
                </c:pt>
                <c:pt idx="704">
                  <c:v>1.183E-3</c:v>
                </c:pt>
                <c:pt idx="705">
                  <c:v>1.1850000000000001E-3</c:v>
                </c:pt>
                <c:pt idx="706">
                  <c:v>1.1869999999999999E-3</c:v>
                </c:pt>
                <c:pt idx="707">
                  <c:v>1.189E-3</c:v>
                </c:pt>
                <c:pt idx="708">
                  <c:v>1.191E-3</c:v>
                </c:pt>
                <c:pt idx="709">
                  <c:v>1.193E-3</c:v>
                </c:pt>
                <c:pt idx="710">
                  <c:v>1.196E-3</c:v>
                </c:pt>
                <c:pt idx="711">
                  <c:v>1.1980000000000001E-3</c:v>
                </c:pt>
                <c:pt idx="712">
                  <c:v>1.1999999999999999E-3</c:v>
                </c:pt>
                <c:pt idx="713">
                  <c:v>1.2019999999999999E-3</c:v>
                </c:pt>
                <c:pt idx="714">
                  <c:v>1.204E-3</c:v>
                </c:pt>
                <c:pt idx="715">
                  <c:v>1.206E-3</c:v>
                </c:pt>
                <c:pt idx="716">
                  <c:v>1.209E-3</c:v>
                </c:pt>
                <c:pt idx="717">
                  <c:v>1.2110000000000001E-3</c:v>
                </c:pt>
                <c:pt idx="718">
                  <c:v>1.2130000000000001E-3</c:v>
                </c:pt>
                <c:pt idx="719">
                  <c:v>1.2149999999999999E-3</c:v>
                </c:pt>
                <c:pt idx="720">
                  <c:v>1.217E-3</c:v>
                </c:pt>
                <c:pt idx="721">
                  <c:v>1.219E-3</c:v>
                </c:pt>
                <c:pt idx="722">
                  <c:v>1.222E-3</c:v>
                </c:pt>
                <c:pt idx="723">
                  <c:v>1.224E-3</c:v>
                </c:pt>
                <c:pt idx="724">
                  <c:v>1.2260000000000001E-3</c:v>
                </c:pt>
                <c:pt idx="725">
                  <c:v>1.2279999999999999E-3</c:v>
                </c:pt>
                <c:pt idx="726">
                  <c:v>1.23E-3</c:v>
                </c:pt>
                <c:pt idx="727">
                  <c:v>1.232E-3</c:v>
                </c:pt>
                <c:pt idx="728">
                  <c:v>1.235E-3</c:v>
                </c:pt>
                <c:pt idx="729">
                  <c:v>1.237E-3</c:v>
                </c:pt>
                <c:pt idx="730">
                  <c:v>1.2390000000000001E-3</c:v>
                </c:pt>
                <c:pt idx="731">
                  <c:v>1.2409999999999999E-3</c:v>
                </c:pt>
                <c:pt idx="732">
                  <c:v>1.243E-3</c:v>
                </c:pt>
                <c:pt idx="733">
                  <c:v>1.245E-3</c:v>
                </c:pt>
                <c:pt idx="734">
                  <c:v>1.248E-3</c:v>
                </c:pt>
                <c:pt idx="735">
                  <c:v>1.25E-3</c:v>
                </c:pt>
                <c:pt idx="736">
                  <c:v>1.2520000000000001E-3</c:v>
                </c:pt>
                <c:pt idx="737">
                  <c:v>1.2539999999999999E-3</c:v>
                </c:pt>
                <c:pt idx="738">
                  <c:v>1.256E-3</c:v>
                </c:pt>
                <c:pt idx="739">
                  <c:v>1.258E-3</c:v>
                </c:pt>
                <c:pt idx="740">
                  <c:v>1.261E-3</c:v>
                </c:pt>
                <c:pt idx="741">
                  <c:v>1.263E-3</c:v>
                </c:pt>
                <c:pt idx="742">
                  <c:v>1.2650000000000001E-3</c:v>
                </c:pt>
                <c:pt idx="743">
                  <c:v>1.2669999999999999E-3</c:v>
                </c:pt>
                <c:pt idx="744">
                  <c:v>1.2689999999999999E-3</c:v>
                </c:pt>
                <c:pt idx="745">
                  <c:v>1.271E-3</c:v>
                </c:pt>
                <c:pt idx="746">
                  <c:v>1.274E-3</c:v>
                </c:pt>
                <c:pt idx="747">
                  <c:v>1.276E-3</c:v>
                </c:pt>
                <c:pt idx="748">
                  <c:v>1.2780000000000001E-3</c:v>
                </c:pt>
                <c:pt idx="749">
                  <c:v>1.2800000000000001E-3</c:v>
                </c:pt>
                <c:pt idx="750">
                  <c:v>1.2819999999999999E-3</c:v>
                </c:pt>
                <c:pt idx="751">
                  <c:v>1.2849999999999999E-3</c:v>
                </c:pt>
                <c:pt idx="752">
                  <c:v>1.2869999999999999E-3</c:v>
                </c:pt>
                <c:pt idx="753">
                  <c:v>1.289E-3</c:v>
                </c:pt>
                <c:pt idx="754">
                  <c:v>1.291E-3</c:v>
                </c:pt>
                <c:pt idx="755">
                  <c:v>1.2930000000000001E-3</c:v>
                </c:pt>
                <c:pt idx="756">
                  <c:v>1.2949999999999999E-3</c:v>
                </c:pt>
                <c:pt idx="757">
                  <c:v>1.2979999999999999E-3</c:v>
                </c:pt>
                <c:pt idx="758">
                  <c:v>1.2999999999999999E-3</c:v>
                </c:pt>
                <c:pt idx="759">
                  <c:v>1.302E-3</c:v>
                </c:pt>
                <c:pt idx="760">
                  <c:v>1.304E-3</c:v>
                </c:pt>
                <c:pt idx="761">
                  <c:v>1.3060000000000001E-3</c:v>
                </c:pt>
                <c:pt idx="762">
                  <c:v>1.3090000000000001E-3</c:v>
                </c:pt>
                <c:pt idx="763">
                  <c:v>1.3110000000000001E-3</c:v>
                </c:pt>
                <c:pt idx="764">
                  <c:v>1.3129999999999999E-3</c:v>
                </c:pt>
                <c:pt idx="765">
                  <c:v>1.315E-3</c:v>
                </c:pt>
                <c:pt idx="766">
                  <c:v>1.317E-3</c:v>
                </c:pt>
                <c:pt idx="767">
                  <c:v>1.32E-3</c:v>
                </c:pt>
                <c:pt idx="768">
                  <c:v>1.322E-3</c:v>
                </c:pt>
                <c:pt idx="769">
                  <c:v>1.3240000000000001E-3</c:v>
                </c:pt>
                <c:pt idx="770">
                  <c:v>1.3259999999999999E-3</c:v>
                </c:pt>
                <c:pt idx="771">
                  <c:v>1.328E-3</c:v>
                </c:pt>
                <c:pt idx="772">
                  <c:v>1.33E-3</c:v>
                </c:pt>
                <c:pt idx="773">
                  <c:v>1.333E-3</c:v>
                </c:pt>
                <c:pt idx="774">
                  <c:v>1.335E-3</c:v>
                </c:pt>
                <c:pt idx="775">
                  <c:v>1.3370000000000001E-3</c:v>
                </c:pt>
                <c:pt idx="776">
                  <c:v>1.3389999999999999E-3</c:v>
                </c:pt>
                <c:pt idx="777">
                  <c:v>1.341E-3</c:v>
                </c:pt>
                <c:pt idx="778">
                  <c:v>1.3439999999999999E-3</c:v>
                </c:pt>
                <c:pt idx="779">
                  <c:v>1.346E-3</c:v>
                </c:pt>
                <c:pt idx="780">
                  <c:v>1.348E-3</c:v>
                </c:pt>
                <c:pt idx="781">
                  <c:v>1.3500000000000001E-3</c:v>
                </c:pt>
                <c:pt idx="782">
                  <c:v>1.3519999999999999E-3</c:v>
                </c:pt>
                <c:pt idx="783">
                  <c:v>1.3550000000000001E-3</c:v>
                </c:pt>
                <c:pt idx="784">
                  <c:v>1.3569999999999999E-3</c:v>
                </c:pt>
                <c:pt idx="785">
                  <c:v>1.359E-3</c:v>
                </c:pt>
                <c:pt idx="786">
                  <c:v>1.361E-3</c:v>
                </c:pt>
                <c:pt idx="787">
                  <c:v>1.3630000000000001E-3</c:v>
                </c:pt>
                <c:pt idx="788">
                  <c:v>1.366E-3</c:v>
                </c:pt>
                <c:pt idx="789">
                  <c:v>1.3680000000000001E-3</c:v>
                </c:pt>
                <c:pt idx="790">
                  <c:v>1.3699999999999999E-3</c:v>
                </c:pt>
                <c:pt idx="791">
                  <c:v>1.372E-3</c:v>
                </c:pt>
                <c:pt idx="792">
                  <c:v>1.374E-3</c:v>
                </c:pt>
                <c:pt idx="793">
                  <c:v>1.377E-3</c:v>
                </c:pt>
                <c:pt idx="794">
                  <c:v>1.379E-3</c:v>
                </c:pt>
                <c:pt idx="795">
                  <c:v>1.3810000000000001E-3</c:v>
                </c:pt>
                <c:pt idx="796">
                  <c:v>1.3829999999999999E-3</c:v>
                </c:pt>
                <c:pt idx="797">
                  <c:v>1.3849999999999999E-3</c:v>
                </c:pt>
                <c:pt idx="798">
                  <c:v>1.3879999999999999E-3</c:v>
                </c:pt>
                <c:pt idx="799">
                  <c:v>1.39E-3</c:v>
                </c:pt>
                <c:pt idx="800">
                  <c:v>1.392E-3</c:v>
                </c:pt>
                <c:pt idx="801">
                  <c:v>1.3940000000000001E-3</c:v>
                </c:pt>
                <c:pt idx="802">
                  <c:v>1.3960000000000001E-3</c:v>
                </c:pt>
                <c:pt idx="803">
                  <c:v>1.3990000000000001E-3</c:v>
                </c:pt>
                <c:pt idx="804">
                  <c:v>1.4009999999999999E-3</c:v>
                </c:pt>
                <c:pt idx="805">
                  <c:v>1.403E-3</c:v>
                </c:pt>
                <c:pt idx="806">
                  <c:v>1.405E-3</c:v>
                </c:pt>
                <c:pt idx="807">
                  <c:v>1.407E-3</c:v>
                </c:pt>
                <c:pt idx="808">
                  <c:v>1.41E-3</c:v>
                </c:pt>
                <c:pt idx="809">
                  <c:v>1.4120000000000001E-3</c:v>
                </c:pt>
                <c:pt idx="810">
                  <c:v>1.4139999999999999E-3</c:v>
                </c:pt>
                <c:pt idx="811">
                  <c:v>1.4159999999999999E-3</c:v>
                </c:pt>
                <c:pt idx="812">
                  <c:v>1.418E-3</c:v>
                </c:pt>
                <c:pt idx="813">
                  <c:v>1.421E-3</c:v>
                </c:pt>
                <c:pt idx="814">
                  <c:v>1.423E-3</c:v>
                </c:pt>
                <c:pt idx="815">
                  <c:v>1.4250000000000001E-3</c:v>
                </c:pt>
                <c:pt idx="816">
                  <c:v>1.4270000000000001E-3</c:v>
                </c:pt>
                <c:pt idx="817">
                  <c:v>1.4289999999999999E-3</c:v>
                </c:pt>
                <c:pt idx="818">
                  <c:v>1.4319999999999999E-3</c:v>
                </c:pt>
                <c:pt idx="819">
                  <c:v>1.4339999999999999E-3</c:v>
                </c:pt>
                <c:pt idx="820">
                  <c:v>1.436E-3</c:v>
                </c:pt>
                <c:pt idx="821">
                  <c:v>1.438E-3</c:v>
                </c:pt>
                <c:pt idx="822">
                  <c:v>1.4400000000000001E-3</c:v>
                </c:pt>
                <c:pt idx="823">
                  <c:v>1.4430000000000001E-3</c:v>
                </c:pt>
                <c:pt idx="824">
                  <c:v>1.4450000000000001E-3</c:v>
                </c:pt>
                <c:pt idx="825">
                  <c:v>1.4469999999999999E-3</c:v>
                </c:pt>
                <c:pt idx="826">
                  <c:v>1.449E-3</c:v>
                </c:pt>
                <c:pt idx="827">
                  <c:v>1.4519999999999999E-3</c:v>
                </c:pt>
                <c:pt idx="828">
                  <c:v>1.454E-3</c:v>
                </c:pt>
                <c:pt idx="829">
                  <c:v>1.456E-3</c:v>
                </c:pt>
                <c:pt idx="830">
                  <c:v>1.4580000000000001E-3</c:v>
                </c:pt>
                <c:pt idx="831">
                  <c:v>1.4599999999999999E-3</c:v>
                </c:pt>
                <c:pt idx="832">
                  <c:v>1.4630000000000001E-3</c:v>
                </c:pt>
                <c:pt idx="833">
                  <c:v>1.4649999999999999E-3</c:v>
                </c:pt>
                <c:pt idx="834">
                  <c:v>1.467E-3</c:v>
                </c:pt>
                <c:pt idx="835">
                  <c:v>1.469E-3</c:v>
                </c:pt>
                <c:pt idx="836">
                  <c:v>1.4710000000000001E-3</c:v>
                </c:pt>
                <c:pt idx="837">
                  <c:v>1.474E-3</c:v>
                </c:pt>
                <c:pt idx="838">
                  <c:v>1.4760000000000001E-3</c:v>
                </c:pt>
                <c:pt idx="839">
                  <c:v>1.4779999999999999E-3</c:v>
                </c:pt>
                <c:pt idx="840">
                  <c:v>1.48E-3</c:v>
                </c:pt>
                <c:pt idx="841">
                  <c:v>1.482E-3</c:v>
                </c:pt>
                <c:pt idx="842">
                  <c:v>1.485E-3</c:v>
                </c:pt>
                <c:pt idx="843">
                  <c:v>1.487E-3</c:v>
                </c:pt>
                <c:pt idx="844">
                  <c:v>1.4890000000000001E-3</c:v>
                </c:pt>
                <c:pt idx="845">
                  <c:v>1.4909999999999999E-3</c:v>
                </c:pt>
                <c:pt idx="846">
                  <c:v>1.4940000000000001E-3</c:v>
                </c:pt>
                <c:pt idx="847">
                  <c:v>1.4959999999999999E-3</c:v>
                </c:pt>
                <c:pt idx="848">
                  <c:v>1.498E-3</c:v>
                </c:pt>
                <c:pt idx="849">
                  <c:v>1.5E-3</c:v>
                </c:pt>
                <c:pt idx="850">
                  <c:v>1.5020000000000001E-3</c:v>
                </c:pt>
                <c:pt idx="851">
                  <c:v>1.505E-3</c:v>
                </c:pt>
                <c:pt idx="852">
                  <c:v>1.5070000000000001E-3</c:v>
                </c:pt>
                <c:pt idx="853">
                  <c:v>1.5089999999999999E-3</c:v>
                </c:pt>
                <c:pt idx="854">
                  <c:v>1.511E-3</c:v>
                </c:pt>
                <c:pt idx="855">
                  <c:v>1.513E-3</c:v>
                </c:pt>
                <c:pt idx="856">
                  <c:v>1.516E-3</c:v>
                </c:pt>
                <c:pt idx="857">
                  <c:v>1.518E-3</c:v>
                </c:pt>
                <c:pt idx="858">
                  <c:v>1.5200000000000001E-3</c:v>
                </c:pt>
                <c:pt idx="859">
                  <c:v>1.5219999999999999E-3</c:v>
                </c:pt>
                <c:pt idx="860">
                  <c:v>1.5250000000000001E-3</c:v>
                </c:pt>
                <c:pt idx="861">
                  <c:v>1.5269999999999999E-3</c:v>
                </c:pt>
                <c:pt idx="862">
                  <c:v>1.529E-3</c:v>
                </c:pt>
                <c:pt idx="863">
                  <c:v>1.531E-3</c:v>
                </c:pt>
                <c:pt idx="864">
                  <c:v>1.5330000000000001E-3</c:v>
                </c:pt>
                <c:pt idx="865">
                  <c:v>1.536E-3</c:v>
                </c:pt>
                <c:pt idx="866">
                  <c:v>1.5380000000000001E-3</c:v>
                </c:pt>
                <c:pt idx="867">
                  <c:v>1.5399999999999999E-3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0F-4A22-BA97-20FEDAD85C0A}"/>
            </c:ext>
          </c:extLst>
        </c:ser>
        <c:ser>
          <c:idx val="2"/>
          <c:order val="1"/>
          <c:tx>
            <c:v>Uniform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'Uniform beam @200kV'!$K$3:$K$870</c:f>
              <c:numCache>
                <c:formatCode>0.00E+00</c:formatCode>
                <c:ptCount val="868"/>
                <c:pt idx="0">
                  <c:v>3.2249999999999998E-7</c:v>
                </c:pt>
                <c:pt idx="1">
                  <c:v>3.6629999999999999E-7</c:v>
                </c:pt>
                <c:pt idx="2">
                  <c:v>4.1059999999999998E-7</c:v>
                </c:pt>
                <c:pt idx="3">
                  <c:v>4.5569999999999998E-7</c:v>
                </c:pt>
                <c:pt idx="4">
                  <c:v>5.0200000000000002E-7</c:v>
                </c:pt>
                <c:pt idx="5">
                  <c:v>5.5000000000000003E-7</c:v>
                </c:pt>
                <c:pt idx="6">
                  <c:v>6.0019999999999999E-7</c:v>
                </c:pt>
                <c:pt idx="7">
                  <c:v>6.5290000000000003E-7</c:v>
                </c:pt>
                <c:pt idx="8">
                  <c:v>7.0869999999999999E-7</c:v>
                </c:pt>
                <c:pt idx="9">
                  <c:v>7.6799999999999999E-7</c:v>
                </c:pt>
                <c:pt idx="10">
                  <c:v>8.315E-7</c:v>
                </c:pt>
                <c:pt idx="11">
                  <c:v>8.9960000000000004E-7</c:v>
                </c:pt>
                <c:pt idx="12">
                  <c:v>9.7310000000000005E-7</c:v>
                </c:pt>
                <c:pt idx="13">
                  <c:v>1.052E-6</c:v>
                </c:pt>
                <c:pt idx="14">
                  <c:v>1.139E-6</c:v>
                </c:pt>
                <c:pt idx="15">
                  <c:v>1.232E-6</c:v>
                </c:pt>
                <c:pt idx="16">
                  <c:v>1.3340000000000001E-6</c:v>
                </c:pt>
                <c:pt idx="17">
                  <c:v>1.4449999999999999E-6</c:v>
                </c:pt>
                <c:pt idx="18">
                  <c:v>1.6199999999999999E-6</c:v>
                </c:pt>
                <c:pt idx="19">
                  <c:v>1.8500000000000001E-6</c:v>
                </c:pt>
                <c:pt idx="20">
                  <c:v>2.0829999999999998E-6</c:v>
                </c:pt>
                <c:pt idx="21">
                  <c:v>2.3350000000000001E-6</c:v>
                </c:pt>
                <c:pt idx="22">
                  <c:v>2.61E-6</c:v>
                </c:pt>
                <c:pt idx="23">
                  <c:v>2.88E-6</c:v>
                </c:pt>
                <c:pt idx="24">
                  <c:v>3.1690000000000001E-6</c:v>
                </c:pt>
                <c:pt idx="25">
                  <c:v>3.5149999999999998E-6</c:v>
                </c:pt>
                <c:pt idx="26">
                  <c:v>3.907E-6</c:v>
                </c:pt>
                <c:pt idx="27">
                  <c:v>4.318E-6</c:v>
                </c:pt>
                <c:pt idx="28">
                  <c:v>4.7820000000000001E-6</c:v>
                </c:pt>
                <c:pt idx="29">
                  <c:v>5.2859999999999999E-6</c:v>
                </c:pt>
                <c:pt idx="30">
                  <c:v>5.8300000000000001E-6</c:v>
                </c:pt>
                <c:pt idx="31">
                  <c:v>6.4489999999999996E-6</c:v>
                </c:pt>
                <c:pt idx="32">
                  <c:v>7.1269999999999997E-6</c:v>
                </c:pt>
                <c:pt idx="33">
                  <c:v>7.8590000000000005E-6</c:v>
                </c:pt>
                <c:pt idx="34">
                  <c:v>8.7029999999999995E-6</c:v>
                </c:pt>
                <c:pt idx="35">
                  <c:v>9.5640000000000002E-6</c:v>
                </c:pt>
                <c:pt idx="36">
                  <c:v>1.0509999999999999E-5</c:v>
                </c:pt>
                <c:pt idx="37">
                  <c:v>1.1600000000000001E-5</c:v>
                </c:pt>
                <c:pt idx="38">
                  <c:v>1.274E-5</c:v>
                </c:pt>
                <c:pt idx="39">
                  <c:v>1.401E-5</c:v>
                </c:pt>
                <c:pt idx="40">
                  <c:v>1.541E-5</c:v>
                </c:pt>
                <c:pt idx="41">
                  <c:v>1.6949999999999999E-5</c:v>
                </c:pt>
                <c:pt idx="42">
                  <c:v>1.8649999999999999E-5</c:v>
                </c:pt>
                <c:pt idx="43">
                  <c:v>2.0509999999999998E-5</c:v>
                </c:pt>
                <c:pt idx="44">
                  <c:v>2.2569999999999999E-5</c:v>
                </c:pt>
                <c:pt idx="45">
                  <c:v>2.4810000000000001E-5</c:v>
                </c:pt>
                <c:pt idx="46">
                  <c:v>2.73E-5</c:v>
                </c:pt>
                <c:pt idx="47">
                  <c:v>3.0000000000000001E-5</c:v>
                </c:pt>
                <c:pt idx="48">
                  <c:v>3.2979999999999999E-5</c:v>
                </c:pt>
                <c:pt idx="49">
                  <c:v>3.6300000000000001E-5</c:v>
                </c:pt>
                <c:pt idx="50">
                  <c:v>3.9900000000000001E-5</c:v>
                </c:pt>
                <c:pt idx="51">
                  <c:v>4.3869999999999998E-5</c:v>
                </c:pt>
                <c:pt idx="52">
                  <c:v>4.8229999999999997E-5</c:v>
                </c:pt>
                <c:pt idx="53">
                  <c:v>5.3090000000000002E-5</c:v>
                </c:pt>
                <c:pt idx="54">
                  <c:v>5.838E-5</c:v>
                </c:pt>
                <c:pt idx="55">
                  <c:v>6.4270000000000006E-5</c:v>
                </c:pt>
                <c:pt idx="56">
                  <c:v>7.0669999999999999E-5</c:v>
                </c:pt>
                <c:pt idx="57">
                  <c:v>7.7810000000000002E-5</c:v>
                </c:pt>
                <c:pt idx="58">
                  <c:v>8.5560000000000001E-5</c:v>
                </c:pt>
                <c:pt idx="59">
                  <c:v>9.4079999999999994E-5</c:v>
                </c:pt>
                <c:pt idx="60">
                  <c:v>1.0349999999999999E-4</c:v>
                </c:pt>
                <c:pt idx="61">
                  <c:v>1.138E-4</c:v>
                </c:pt>
                <c:pt idx="62">
                  <c:v>1.2510000000000001E-4</c:v>
                </c:pt>
                <c:pt idx="63">
                  <c:v>1.3760000000000001E-4</c:v>
                </c:pt>
                <c:pt idx="64">
                  <c:v>1.5129999999999999E-4</c:v>
                </c:pt>
                <c:pt idx="65">
                  <c:v>1.6640000000000001E-4</c:v>
                </c:pt>
                <c:pt idx="66">
                  <c:v>1.8320000000000001E-4</c:v>
                </c:pt>
                <c:pt idx="67">
                  <c:v>2.0149999999999999E-4</c:v>
                </c:pt>
                <c:pt idx="68">
                  <c:v>2.2159999999999999E-4</c:v>
                </c:pt>
                <c:pt idx="69">
                  <c:v>2.4369999999999999E-4</c:v>
                </c:pt>
                <c:pt idx="70">
                  <c:v>2.6800000000000001E-4</c:v>
                </c:pt>
                <c:pt idx="71">
                  <c:v>2.9470000000000001E-4</c:v>
                </c:pt>
                <c:pt idx="72">
                  <c:v>3.2410000000000002E-4</c:v>
                </c:pt>
                <c:pt idx="73">
                  <c:v>3.5639999999999999E-4</c:v>
                </c:pt>
                <c:pt idx="74">
                  <c:v>3.9189999999999998E-4</c:v>
                </c:pt>
                <c:pt idx="75">
                  <c:v>4.3100000000000001E-4</c:v>
                </c:pt>
                <c:pt idx="76">
                  <c:v>4.7390000000000003E-4</c:v>
                </c:pt>
                <c:pt idx="77">
                  <c:v>5.2099999999999998E-4</c:v>
                </c:pt>
                <c:pt idx="78">
                  <c:v>5.7240000000000004E-4</c:v>
                </c:pt>
                <c:pt idx="79">
                  <c:v>6.2859999999999999E-4</c:v>
                </c:pt>
                <c:pt idx="80">
                  <c:v>6.8970000000000001E-4</c:v>
                </c:pt>
                <c:pt idx="81">
                  <c:v>7.561E-4</c:v>
                </c:pt>
                <c:pt idx="82">
                  <c:v>8.2790000000000001E-4</c:v>
                </c:pt>
                <c:pt idx="83">
                  <c:v>9.0530000000000005E-4</c:v>
                </c:pt>
                <c:pt idx="84">
                  <c:v>9.8879999999999997E-4</c:v>
                </c:pt>
                <c:pt idx="85">
                  <c:v>1.078E-3</c:v>
                </c:pt>
                <c:pt idx="86">
                  <c:v>1.1739999999999999E-3</c:v>
                </c:pt>
                <c:pt idx="87">
                  <c:v>1.2769999999999999E-3</c:v>
                </c:pt>
                <c:pt idx="88">
                  <c:v>1.3860000000000001E-3</c:v>
                </c:pt>
                <c:pt idx="89">
                  <c:v>1.5020000000000001E-3</c:v>
                </c:pt>
                <c:pt idx="90">
                  <c:v>1.6249999999999999E-3</c:v>
                </c:pt>
                <c:pt idx="91">
                  <c:v>1.756E-3</c:v>
                </c:pt>
                <c:pt idx="92">
                  <c:v>1.8940000000000001E-3</c:v>
                </c:pt>
                <c:pt idx="93">
                  <c:v>2.0400000000000001E-3</c:v>
                </c:pt>
                <c:pt idx="94">
                  <c:v>2.1930000000000001E-3</c:v>
                </c:pt>
                <c:pt idx="95">
                  <c:v>2.3549999999999999E-3</c:v>
                </c:pt>
                <c:pt idx="96">
                  <c:v>2.5249999999999999E-3</c:v>
                </c:pt>
                <c:pt idx="97">
                  <c:v>2.7030000000000001E-3</c:v>
                </c:pt>
                <c:pt idx="98">
                  <c:v>2.8890000000000001E-3</c:v>
                </c:pt>
                <c:pt idx="99">
                  <c:v>3.0850000000000001E-3</c:v>
                </c:pt>
                <c:pt idx="100">
                  <c:v>3.2889999999999998E-3</c:v>
                </c:pt>
                <c:pt idx="101">
                  <c:v>3.5010000000000002E-3</c:v>
                </c:pt>
                <c:pt idx="102">
                  <c:v>3.7230000000000002E-3</c:v>
                </c:pt>
                <c:pt idx="103">
                  <c:v>3.954E-3</c:v>
                </c:pt>
                <c:pt idx="104">
                  <c:v>4.1949999999999999E-3</c:v>
                </c:pt>
                <c:pt idx="105">
                  <c:v>4.4450000000000002E-3</c:v>
                </c:pt>
                <c:pt idx="106">
                  <c:v>4.7039999999999998E-3</c:v>
                </c:pt>
                <c:pt idx="107">
                  <c:v>4.973E-3</c:v>
                </c:pt>
                <c:pt idx="108">
                  <c:v>5.2529999999999999E-3</c:v>
                </c:pt>
                <c:pt idx="109">
                  <c:v>5.5420000000000001E-3</c:v>
                </c:pt>
                <c:pt idx="110">
                  <c:v>5.8409999999999998E-3</c:v>
                </c:pt>
                <c:pt idx="111">
                  <c:v>6.1510000000000002E-3</c:v>
                </c:pt>
                <c:pt idx="112">
                  <c:v>6.4710000000000002E-3</c:v>
                </c:pt>
                <c:pt idx="113">
                  <c:v>6.8009999999999998E-3</c:v>
                </c:pt>
                <c:pt idx="114">
                  <c:v>7.1419999999999999E-3</c:v>
                </c:pt>
                <c:pt idx="115">
                  <c:v>7.4939999999999998E-3</c:v>
                </c:pt>
                <c:pt idx="116">
                  <c:v>7.8569999999999994E-3</c:v>
                </c:pt>
                <c:pt idx="117">
                  <c:v>8.2310000000000005E-3</c:v>
                </c:pt>
                <c:pt idx="118">
                  <c:v>8.6149999999999994E-3</c:v>
                </c:pt>
                <c:pt idx="119">
                  <c:v>9.0119999999999992E-3</c:v>
                </c:pt>
                <c:pt idx="120">
                  <c:v>9.4190000000000003E-3</c:v>
                </c:pt>
                <c:pt idx="121">
                  <c:v>9.8379999999999995E-3</c:v>
                </c:pt>
                <c:pt idx="122">
                  <c:v>1.027E-2</c:v>
                </c:pt>
                <c:pt idx="123">
                  <c:v>1.0710000000000001E-2</c:v>
                </c:pt>
                <c:pt idx="124">
                  <c:v>1.116E-2</c:v>
                </c:pt>
                <c:pt idx="125">
                  <c:v>1.163E-2</c:v>
                </c:pt>
                <c:pt idx="126">
                  <c:v>1.21E-2</c:v>
                </c:pt>
                <c:pt idx="127">
                  <c:v>1.259E-2</c:v>
                </c:pt>
                <c:pt idx="128">
                  <c:v>1.3089999999999999E-2</c:v>
                </c:pt>
                <c:pt idx="129">
                  <c:v>1.3599999999999999E-2</c:v>
                </c:pt>
                <c:pt idx="130">
                  <c:v>1.413E-2</c:v>
                </c:pt>
                <c:pt idx="131">
                  <c:v>1.4659999999999999E-2</c:v>
                </c:pt>
                <c:pt idx="132">
                  <c:v>1.521E-2</c:v>
                </c:pt>
                <c:pt idx="133">
                  <c:v>1.5769999999999999E-2</c:v>
                </c:pt>
                <c:pt idx="134">
                  <c:v>1.634E-2</c:v>
                </c:pt>
                <c:pt idx="135">
                  <c:v>1.6920000000000001E-2</c:v>
                </c:pt>
                <c:pt idx="136">
                  <c:v>1.7520000000000001E-2</c:v>
                </c:pt>
                <c:pt idx="137">
                  <c:v>1.8120000000000001E-2</c:v>
                </c:pt>
                <c:pt idx="138">
                  <c:v>1.874E-2</c:v>
                </c:pt>
                <c:pt idx="139">
                  <c:v>1.9369999999999998E-2</c:v>
                </c:pt>
                <c:pt idx="140">
                  <c:v>2.001E-2</c:v>
                </c:pt>
                <c:pt idx="141">
                  <c:v>2.0660000000000001E-2</c:v>
                </c:pt>
                <c:pt idx="142">
                  <c:v>2.1329999999999998E-2</c:v>
                </c:pt>
                <c:pt idx="143">
                  <c:v>2.1999999999999999E-2</c:v>
                </c:pt>
                <c:pt idx="144">
                  <c:v>2.2689999999999998E-2</c:v>
                </c:pt>
                <c:pt idx="145">
                  <c:v>2.3380000000000001E-2</c:v>
                </c:pt>
                <c:pt idx="146">
                  <c:v>2.409E-2</c:v>
                </c:pt>
                <c:pt idx="147">
                  <c:v>2.4809999999999999E-2</c:v>
                </c:pt>
                <c:pt idx="148">
                  <c:v>2.554E-2</c:v>
                </c:pt>
                <c:pt idx="149">
                  <c:v>2.6280000000000001E-2</c:v>
                </c:pt>
                <c:pt idx="150">
                  <c:v>2.7019999999999999E-2</c:v>
                </c:pt>
                <c:pt idx="151">
                  <c:v>2.7779999999999999E-2</c:v>
                </c:pt>
                <c:pt idx="152">
                  <c:v>2.8549999999999999E-2</c:v>
                </c:pt>
                <c:pt idx="153">
                  <c:v>2.9329999999999998E-2</c:v>
                </c:pt>
                <c:pt idx="154">
                  <c:v>3.0120000000000001E-2</c:v>
                </c:pt>
                <c:pt idx="155">
                  <c:v>3.092E-2</c:v>
                </c:pt>
                <c:pt idx="156">
                  <c:v>3.1730000000000001E-2</c:v>
                </c:pt>
                <c:pt idx="157">
                  <c:v>3.2550000000000003E-2</c:v>
                </c:pt>
                <c:pt idx="158">
                  <c:v>3.3369999999999997E-2</c:v>
                </c:pt>
                <c:pt idx="159">
                  <c:v>3.4209999999999997E-2</c:v>
                </c:pt>
                <c:pt idx="160">
                  <c:v>3.5049999999999998E-2</c:v>
                </c:pt>
                <c:pt idx="161">
                  <c:v>3.5900000000000001E-2</c:v>
                </c:pt>
                <c:pt idx="162">
                  <c:v>3.6769999999999997E-2</c:v>
                </c:pt>
                <c:pt idx="163">
                  <c:v>3.7629999999999997E-2</c:v>
                </c:pt>
                <c:pt idx="164">
                  <c:v>3.8510000000000003E-2</c:v>
                </c:pt>
                <c:pt idx="165">
                  <c:v>3.9399999999999998E-2</c:v>
                </c:pt>
                <c:pt idx="166">
                  <c:v>4.0289999999999999E-2</c:v>
                </c:pt>
                <c:pt idx="167">
                  <c:v>4.1189999999999997E-2</c:v>
                </c:pt>
                <c:pt idx="168">
                  <c:v>4.2099999999999999E-2</c:v>
                </c:pt>
                <c:pt idx="169">
                  <c:v>4.3020000000000003E-2</c:v>
                </c:pt>
                <c:pt idx="170">
                  <c:v>4.394E-2</c:v>
                </c:pt>
                <c:pt idx="171">
                  <c:v>4.487E-2</c:v>
                </c:pt>
                <c:pt idx="172">
                  <c:v>4.5809999999999997E-2</c:v>
                </c:pt>
                <c:pt idx="173">
                  <c:v>4.675E-2</c:v>
                </c:pt>
                <c:pt idx="174">
                  <c:v>4.7699999999999999E-2</c:v>
                </c:pt>
                <c:pt idx="175">
                  <c:v>4.8660000000000002E-2</c:v>
                </c:pt>
                <c:pt idx="176">
                  <c:v>4.9630000000000001E-2</c:v>
                </c:pt>
                <c:pt idx="177">
                  <c:v>5.0599999999999999E-2</c:v>
                </c:pt>
                <c:pt idx="178">
                  <c:v>5.1569999999999998E-2</c:v>
                </c:pt>
                <c:pt idx="179">
                  <c:v>5.2560000000000003E-2</c:v>
                </c:pt>
                <c:pt idx="180">
                  <c:v>5.3539999999999997E-2</c:v>
                </c:pt>
                <c:pt idx="181">
                  <c:v>5.4539999999999998E-2</c:v>
                </c:pt>
                <c:pt idx="182">
                  <c:v>5.5539999999999999E-2</c:v>
                </c:pt>
                <c:pt idx="183">
                  <c:v>5.654E-2</c:v>
                </c:pt>
                <c:pt idx="184">
                  <c:v>5.756E-2</c:v>
                </c:pt>
                <c:pt idx="185">
                  <c:v>5.8569999999999997E-2</c:v>
                </c:pt>
                <c:pt idx="186">
                  <c:v>5.96E-2</c:v>
                </c:pt>
                <c:pt idx="187">
                  <c:v>6.062E-2</c:v>
                </c:pt>
                <c:pt idx="188">
                  <c:v>6.166E-2</c:v>
                </c:pt>
                <c:pt idx="189">
                  <c:v>6.2689999999999996E-2</c:v>
                </c:pt>
                <c:pt idx="190">
                  <c:v>6.3740000000000005E-2</c:v>
                </c:pt>
                <c:pt idx="191">
                  <c:v>6.4780000000000004E-2</c:v>
                </c:pt>
                <c:pt idx="192">
                  <c:v>6.583E-2</c:v>
                </c:pt>
                <c:pt idx="193">
                  <c:v>6.6890000000000005E-2</c:v>
                </c:pt>
                <c:pt idx="194">
                  <c:v>6.7949999999999997E-2</c:v>
                </c:pt>
                <c:pt idx="195">
                  <c:v>6.9019999999999998E-2</c:v>
                </c:pt>
                <c:pt idx="196">
                  <c:v>7.009E-2</c:v>
                </c:pt>
                <c:pt idx="197">
                  <c:v>7.1160000000000001E-2</c:v>
                </c:pt>
                <c:pt idx="198">
                  <c:v>7.2239999999999999E-2</c:v>
                </c:pt>
                <c:pt idx="199">
                  <c:v>7.3319999999999996E-2</c:v>
                </c:pt>
                <c:pt idx="200">
                  <c:v>7.4410000000000004E-2</c:v>
                </c:pt>
                <c:pt idx="201">
                  <c:v>7.5499999999999998E-2</c:v>
                </c:pt>
                <c:pt idx="202">
                  <c:v>7.6590000000000005E-2</c:v>
                </c:pt>
                <c:pt idx="203">
                  <c:v>7.7689999999999995E-2</c:v>
                </c:pt>
                <c:pt idx="204">
                  <c:v>7.8789999999999999E-2</c:v>
                </c:pt>
                <c:pt idx="205">
                  <c:v>7.9890000000000003E-2</c:v>
                </c:pt>
                <c:pt idx="206">
                  <c:v>8.0990000000000006E-2</c:v>
                </c:pt>
                <c:pt idx="207">
                  <c:v>8.2100000000000006E-2</c:v>
                </c:pt>
                <c:pt idx="208">
                  <c:v>8.3210000000000006E-2</c:v>
                </c:pt>
                <c:pt idx="209">
                  <c:v>8.4330000000000002E-2</c:v>
                </c:pt>
                <c:pt idx="210">
                  <c:v>8.5440000000000002E-2</c:v>
                </c:pt>
                <c:pt idx="211">
                  <c:v>8.6559999999999998E-2</c:v>
                </c:pt>
                <c:pt idx="212">
                  <c:v>8.7679999999999994E-2</c:v>
                </c:pt>
                <c:pt idx="213">
                  <c:v>8.8800000000000004E-2</c:v>
                </c:pt>
                <c:pt idx="214">
                  <c:v>8.9929999999999996E-2</c:v>
                </c:pt>
                <c:pt idx="215">
                  <c:v>9.1050000000000006E-2</c:v>
                </c:pt>
                <c:pt idx="216">
                  <c:v>9.2179999999999998E-2</c:v>
                </c:pt>
                <c:pt idx="217">
                  <c:v>9.3310000000000004E-2</c:v>
                </c:pt>
                <c:pt idx="218">
                  <c:v>9.4439999999999996E-2</c:v>
                </c:pt>
                <c:pt idx="219">
                  <c:v>9.5570000000000002E-2</c:v>
                </c:pt>
                <c:pt idx="220">
                  <c:v>9.6699999999999994E-2</c:v>
                </c:pt>
                <c:pt idx="221">
                  <c:v>9.7839999999999996E-2</c:v>
                </c:pt>
                <c:pt idx="222">
                  <c:v>9.8970000000000002E-2</c:v>
                </c:pt>
                <c:pt idx="223">
                  <c:v>0.10009999999999999</c:v>
                </c:pt>
                <c:pt idx="224">
                  <c:v>0.1012</c:v>
                </c:pt>
                <c:pt idx="225">
                  <c:v>0.1024</c:v>
                </c:pt>
                <c:pt idx="226">
                  <c:v>0.10349999999999999</c:v>
                </c:pt>
                <c:pt idx="227">
                  <c:v>0.1047</c:v>
                </c:pt>
                <c:pt idx="228">
                  <c:v>0.10580000000000001</c:v>
                </c:pt>
                <c:pt idx="229">
                  <c:v>0.1069</c:v>
                </c:pt>
                <c:pt idx="230">
                  <c:v>0.1081</c:v>
                </c:pt>
                <c:pt idx="231">
                  <c:v>0.10920000000000001</c:v>
                </c:pt>
                <c:pt idx="232">
                  <c:v>0.1104</c:v>
                </c:pt>
                <c:pt idx="233">
                  <c:v>0.1115</c:v>
                </c:pt>
                <c:pt idx="234">
                  <c:v>0.11260000000000001</c:v>
                </c:pt>
                <c:pt idx="235">
                  <c:v>0.1138</c:v>
                </c:pt>
                <c:pt idx="236">
                  <c:v>0.1149</c:v>
                </c:pt>
                <c:pt idx="237">
                  <c:v>0.11609999999999999</c:v>
                </c:pt>
                <c:pt idx="238">
                  <c:v>0.1172</c:v>
                </c:pt>
                <c:pt idx="239">
                  <c:v>0.11840000000000001</c:v>
                </c:pt>
                <c:pt idx="240">
                  <c:v>0.1195</c:v>
                </c:pt>
                <c:pt idx="241">
                  <c:v>0.1207</c:v>
                </c:pt>
                <c:pt idx="242">
                  <c:v>0.12180000000000001</c:v>
                </c:pt>
                <c:pt idx="243">
                  <c:v>0.1229</c:v>
                </c:pt>
                <c:pt idx="244">
                  <c:v>0.1241</c:v>
                </c:pt>
                <c:pt idx="245">
                  <c:v>0.12520000000000001</c:v>
                </c:pt>
                <c:pt idx="246">
                  <c:v>0.12640000000000001</c:v>
                </c:pt>
                <c:pt idx="247">
                  <c:v>0.1275</c:v>
                </c:pt>
                <c:pt idx="248">
                  <c:v>0.12870000000000001</c:v>
                </c:pt>
                <c:pt idx="249">
                  <c:v>0.1298</c:v>
                </c:pt>
                <c:pt idx="250">
                  <c:v>0.13100000000000001</c:v>
                </c:pt>
                <c:pt idx="251">
                  <c:v>0.1321</c:v>
                </c:pt>
                <c:pt idx="252">
                  <c:v>0.13320000000000001</c:v>
                </c:pt>
                <c:pt idx="253">
                  <c:v>0.13439999999999999</c:v>
                </c:pt>
                <c:pt idx="254">
                  <c:v>0.13550000000000001</c:v>
                </c:pt>
                <c:pt idx="255">
                  <c:v>0.13669999999999999</c:v>
                </c:pt>
                <c:pt idx="256">
                  <c:v>0.13780000000000001</c:v>
                </c:pt>
                <c:pt idx="257">
                  <c:v>0.13900000000000001</c:v>
                </c:pt>
                <c:pt idx="258">
                  <c:v>0.1401</c:v>
                </c:pt>
                <c:pt idx="259">
                  <c:v>0.14130000000000001</c:v>
                </c:pt>
                <c:pt idx="260">
                  <c:v>0.1424</c:v>
                </c:pt>
                <c:pt idx="261">
                  <c:v>0.14360000000000001</c:v>
                </c:pt>
                <c:pt idx="262">
                  <c:v>0.1447</c:v>
                </c:pt>
                <c:pt idx="263">
                  <c:v>0.1459</c:v>
                </c:pt>
                <c:pt idx="264">
                  <c:v>0.14699999999999999</c:v>
                </c:pt>
                <c:pt idx="265">
                  <c:v>0.14810000000000001</c:v>
                </c:pt>
                <c:pt idx="266">
                  <c:v>0.14929999999999999</c:v>
                </c:pt>
                <c:pt idx="267">
                  <c:v>0.15040000000000001</c:v>
                </c:pt>
                <c:pt idx="268">
                  <c:v>0.15160000000000001</c:v>
                </c:pt>
                <c:pt idx="269">
                  <c:v>0.1527</c:v>
                </c:pt>
                <c:pt idx="270">
                  <c:v>0.15390000000000001</c:v>
                </c:pt>
                <c:pt idx="271">
                  <c:v>0.155</c:v>
                </c:pt>
                <c:pt idx="272">
                  <c:v>0.15620000000000001</c:v>
                </c:pt>
                <c:pt idx="273">
                  <c:v>0.1573</c:v>
                </c:pt>
                <c:pt idx="274">
                  <c:v>0.1585</c:v>
                </c:pt>
                <c:pt idx="275">
                  <c:v>0.15959999999999999</c:v>
                </c:pt>
                <c:pt idx="276">
                  <c:v>0.1608</c:v>
                </c:pt>
                <c:pt idx="277">
                  <c:v>0.16189999999999999</c:v>
                </c:pt>
                <c:pt idx="278">
                  <c:v>0.16300000000000001</c:v>
                </c:pt>
                <c:pt idx="279">
                  <c:v>0.16420000000000001</c:v>
                </c:pt>
                <c:pt idx="280">
                  <c:v>0.1653</c:v>
                </c:pt>
                <c:pt idx="281">
                  <c:v>0.16650000000000001</c:v>
                </c:pt>
                <c:pt idx="282">
                  <c:v>0.1676</c:v>
                </c:pt>
                <c:pt idx="283">
                  <c:v>0.16880000000000001</c:v>
                </c:pt>
                <c:pt idx="284">
                  <c:v>0.1699</c:v>
                </c:pt>
                <c:pt idx="285">
                  <c:v>0.1711</c:v>
                </c:pt>
                <c:pt idx="286">
                  <c:v>0.17219999999999999</c:v>
                </c:pt>
                <c:pt idx="287">
                  <c:v>0.1734</c:v>
                </c:pt>
                <c:pt idx="288">
                  <c:v>0.17449999999999999</c:v>
                </c:pt>
                <c:pt idx="289">
                  <c:v>0.1757</c:v>
                </c:pt>
                <c:pt idx="290">
                  <c:v>0.17680000000000001</c:v>
                </c:pt>
                <c:pt idx="291">
                  <c:v>0.1779</c:v>
                </c:pt>
                <c:pt idx="292">
                  <c:v>0.17910000000000001</c:v>
                </c:pt>
                <c:pt idx="293">
                  <c:v>0.1802</c:v>
                </c:pt>
                <c:pt idx="294">
                  <c:v>0.18140000000000001</c:v>
                </c:pt>
                <c:pt idx="295">
                  <c:v>0.1825</c:v>
                </c:pt>
                <c:pt idx="296">
                  <c:v>0.1837</c:v>
                </c:pt>
                <c:pt idx="297">
                  <c:v>0.18479999999999999</c:v>
                </c:pt>
                <c:pt idx="298">
                  <c:v>0.186</c:v>
                </c:pt>
                <c:pt idx="299">
                  <c:v>0.18709999999999999</c:v>
                </c:pt>
                <c:pt idx="300">
                  <c:v>0.1883</c:v>
                </c:pt>
                <c:pt idx="301">
                  <c:v>0.18940000000000001</c:v>
                </c:pt>
                <c:pt idx="302">
                  <c:v>0.19059999999999999</c:v>
                </c:pt>
                <c:pt idx="303">
                  <c:v>0.19170000000000001</c:v>
                </c:pt>
                <c:pt idx="304">
                  <c:v>0.1928</c:v>
                </c:pt>
                <c:pt idx="305">
                  <c:v>0.19400000000000001</c:v>
                </c:pt>
                <c:pt idx="306">
                  <c:v>0.1951</c:v>
                </c:pt>
                <c:pt idx="307">
                  <c:v>0.1963</c:v>
                </c:pt>
                <c:pt idx="308">
                  <c:v>0.19739999999999999</c:v>
                </c:pt>
                <c:pt idx="309">
                  <c:v>0.1986</c:v>
                </c:pt>
                <c:pt idx="310">
                  <c:v>0.19969999999999999</c:v>
                </c:pt>
                <c:pt idx="311">
                  <c:v>0.2009</c:v>
                </c:pt>
                <c:pt idx="312">
                  <c:v>0.20200000000000001</c:v>
                </c:pt>
                <c:pt idx="313">
                  <c:v>0.20319999999999999</c:v>
                </c:pt>
                <c:pt idx="314">
                  <c:v>0.20430000000000001</c:v>
                </c:pt>
                <c:pt idx="315">
                  <c:v>0.20549999999999999</c:v>
                </c:pt>
                <c:pt idx="316">
                  <c:v>0.20660000000000001</c:v>
                </c:pt>
                <c:pt idx="317">
                  <c:v>0.2077</c:v>
                </c:pt>
                <c:pt idx="318">
                  <c:v>0.2089</c:v>
                </c:pt>
                <c:pt idx="319">
                  <c:v>0.21</c:v>
                </c:pt>
                <c:pt idx="320">
                  <c:v>0.2112</c:v>
                </c:pt>
                <c:pt idx="321">
                  <c:v>0.21229999999999999</c:v>
                </c:pt>
                <c:pt idx="322">
                  <c:v>0.2135</c:v>
                </c:pt>
                <c:pt idx="323">
                  <c:v>0.21460000000000001</c:v>
                </c:pt>
                <c:pt idx="324">
                  <c:v>0.21579999999999999</c:v>
                </c:pt>
                <c:pt idx="325">
                  <c:v>0.21690000000000001</c:v>
                </c:pt>
                <c:pt idx="326">
                  <c:v>0.21809999999999999</c:v>
                </c:pt>
                <c:pt idx="327">
                  <c:v>0.21920000000000001</c:v>
                </c:pt>
                <c:pt idx="328">
                  <c:v>0.22040000000000001</c:v>
                </c:pt>
                <c:pt idx="329">
                  <c:v>0.2215</c:v>
                </c:pt>
                <c:pt idx="330">
                  <c:v>0.22259999999999999</c:v>
                </c:pt>
                <c:pt idx="331">
                  <c:v>0.2238</c:v>
                </c:pt>
                <c:pt idx="332">
                  <c:v>0.22489999999999999</c:v>
                </c:pt>
                <c:pt idx="333">
                  <c:v>0.2261</c:v>
                </c:pt>
                <c:pt idx="334">
                  <c:v>0.22720000000000001</c:v>
                </c:pt>
                <c:pt idx="335">
                  <c:v>0.22839999999999999</c:v>
                </c:pt>
                <c:pt idx="336">
                  <c:v>0.22950000000000001</c:v>
                </c:pt>
                <c:pt idx="337">
                  <c:v>0.23069999999999999</c:v>
                </c:pt>
                <c:pt idx="338">
                  <c:v>0.23180000000000001</c:v>
                </c:pt>
                <c:pt idx="339">
                  <c:v>0.23300000000000001</c:v>
                </c:pt>
                <c:pt idx="340">
                  <c:v>0.2341</c:v>
                </c:pt>
                <c:pt idx="341">
                  <c:v>0.23530000000000001</c:v>
                </c:pt>
                <c:pt idx="342">
                  <c:v>0.2364</c:v>
                </c:pt>
                <c:pt idx="343">
                  <c:v>0.23749999999999999</c:v>
                </c:pt>
                <c:pt idx="344">
                  <c:v>0.2387</c:v>
                </c:pt>
                <c:pt idx="345">
                  <c:v>0.23980000000000001</c:v>
                </c:pt>
                <c:pt idx="346">
                  <c:v>0.24099999999999999</c:v>
                </c:pt>
                <c:pt idx="347">
                  <c:v>0.24210000000000001</c:v>
                </c:pt>
                <c:pt idx="348">
                  <c:v>0.24329999999999999</c:v>
                </c:pt>
                <c:pt idx="349">
                  <c:v>0.24440000000000001</c:v>
                </c:pt>
                <c:pt idx="350">
                  <c:v>0.24560000000000001</c:v>
                </c:pt>
                <c:pt idx="351">
                  <c:v>0.2467</c:v>
                </c:pt>
                <c:pt idx="352">
                  <c:v>0.24790000000000001</c:v>
                </c:pt>
                <c:pt idx="353">
                  <c:v>0.249</c:v>
                </c:pt>
                <c:pt idx="354">
                  <c:v>0.25019999999999998</c:v>
                </c:pt>
                <c:pt idx="355">
                  <c:v>0.25130000000000002</c:v>
                </c:pt>
                <c:pt idx="356">
                  <c:v>0.2525</c:v>
                </c:pt>
                <c:pt idx="357">
                  <c:v>0.25359999999999999</c:v>
                </c:pt>
                <c:pt idx="358">
                  <c:v>0.25469999999999998</c:v>
                </c:pt>
                <c:pt idx="359">
                  <c:v>0.25590000000000002</c:v>
                </c:pt>
                <c:pt idx="360">
                  <c:v>0.25700000000000001</c:v>
                </c:pt>
                <c:pt idx="361">
                  <c:v>0.25819999999999999</c:v>
                </c:pt>
                <c:pt idx="362">
                  <c:v>0.25929999999999997</c:v>
                </c:pt>
                <c:pt idx="363">
                  <c:v>0.26050000000000001</c:v>
                </c:pt>
                <c:pt idx="364">
                  <c:v>0.2616</c:v>
                </c:pt>
                <c:pt idx="365">
                  <c:v>0.26279999999999998</c:v>
                </c:pt>
                <c:pt idx="366">
                  <c:v>0.26390000000000002</c:v>
                </c:pt>
                <c:pt idx="367">
                  <c:v>0.2651</c:v>
                </c:pt>
                <c:pt idx="368">
                  <c:v>0.26619999999999999</c:v>
                </c:pt>
                <c:pt idx="369">
                  <c:v>0.26740000000000003</c:v>
                </c:pt>
                <c:pt idx="370">
                  <c:v>0.26850000000000002</c:v>
                </c:pt>
                <c:pt idx="371">
                  <c:v>0.26960000000000001</c:v>
                </c:pt>
                <c:pt idx="372">
                  <c:v>0.27079999999999999</c:v>
                </c:pt>
                <c:pt idx="373">
                  <c:v>0.27189999999999998</c:v>
                </c:pt>
                <c:pt idx="374">
                  <c:v>0.27310000000000001</c:v>
                </c:pt>
                <c:pt idx="375">
                  <c:v>0.2742</c:v>
                </c:pt>
                <c:pt idx="376">
                  <c:v>0.27539999999999998</c:v>
                </c:pt>
                <c:pt idx="377">
                  <c:v>0.27650000000000002</c:v>
                </c:pt>
                <c:pt idx="378">
                  <c:v>0.2777</c:v>
                </c:pt>
                <c:pt idx="379">
                  <c:v>0.27879999999999999</c:v>
                </c:pt>
                <c:pt idx="380">
                  <c:v>0.28000000000000003</c:v>
                </c:pt>
                <c:pt idx="381">
                  <c:v>0.28110000000000002</c:v>
                </c:pt>
                <c:pt idx="382">
                  <c:v>0.2823</c:v>
                </c:pt>
                <c:pt idx="383">
                  <c:v>0.28339999999999999</c:v>
                </c:pt>
                <c:pt idx="384">
                  <c:v>0.28449999999999998</c:v>
                </c:pt>
                <c:pt idx="385">
                  <c:v>0.28570000000000001</c:v>
                </c:pt>
                <c:pt idx="386">
                  <c:v>0.2868</c:v>
                </c:pt>
                <c:pt idx="387">
                  <c:v>0.28799999999999998</c:v>
                </c:pt>
                <c:pt idx="388">
                  <c:v>0.28910000000000002</c:v>
                </c:pt>
                <c:pt idx="389">
                  <c:v>0.2903</c:v>
                </c:pt>
                <c:pt idx="390">
                  <c:v>0.29139999999999999</c:v>
                </c:pt>
                <c:pt idx="391">
                  <c:v>0.29260000000000003</c:v>
                </c:pt>
                <c:pt idx="392">
                  <c:v>0.29370000000000002</c:v>
                </c:pt>
                <c:pt idx="393">
                  <c:v>0.2949</c:v>
                </c:pt>
                <c:pt idx="394">
                  <c:v>0.29599999999999999</c:v>
                </c:pt>
                <c:pt idx="395">
                  <c:v>0.29720000000000002</c:v>
                </c:pt>
                <c:pt idx="396">
                  <c:v>0.29830000000000001</c:v>
                </c:pt>
                <c:pt idx="397">
                  <c:v>0.2994</c:v>
                </c:pt>
                <c:pt idx="398">
                  <c:v>0.30059999999999998</c:v>
                </c:pt>
                <c:pt idx="399">
                  <c:v>0.30170000000000002</c:v>
                </c:pt>
                <c:pt idx="400">
                  <c:v>0.3029</c:v>
                </c:pt>
                <c:pt idx="401">
                  <c:v>0.30399999999999999</c:v>
                </c:pt>
                <c:pt idx="402">
                  <c:v>0.30520000000000003</c:v>
                </c:pt>
                <c:pt idx="403">
                  <c:v>0.30630000000000002</c:v>
                </c:pt>
                <c:pt idx="404">
                  <c:v>0.3075</c:v>
                </c:pt>
                <c:pt idx="405">
                  <c:v>0.30859999999999999</c:v>
                </c:pt>
                <c:pt idx="406">
                  <c:v>0.30980000000000002</c:v>
                </c:pt>
                <c:pt idx="407">
                  <c:v>0.31090000000000001</c:v>
                </c:pt>
                <c:pt idx="408">
                  <c:v>0.31209999999999999</c:v>
                </c:pt>
                <c:pt idx="409">
                  <c:v>0.31319999999999998</c:v>
                </c:pt>
                <c:pt idx="410">
                  <c:v>0.31430000000000002</c:v>
                </c:pt>
                <c:pt idx="411">
                  <c:v>0.3155</c:v>
                </c:pt>
                <c:pt idx="412">
                  <c:v>0.31659999999999999</c:v>
                </c:pt>
                <c:pt idx="413">
                  <c:v>0.31780000000000003</c:v>
                </c:pt>
                <c:pt idx="414">
                  <c:v>0.31890000000000002</c:v>
                </c:pt>
                <c:pt idx="415">
                  <c:v>0.3201</c:v>
                </c:pt>
                <c:pt idx="416">
                  <c:v>0.32119999999999999</c:v>
                </c:pt>
                <c:pt idx="417">
                  <c:v>0.32240000000000002</c:v>
                </c:pt>
                <c:pt idx="418">
                  <c:v>0.32350000000000001</c:v>
                </c:pt>
                <c:pt idx="419">
                  <c:v>0.32469999999999999</c:v>
                </c:pt>
                <c:pt idx="420">
                  <c:v>0.32579999999999998</c:v>
                </c:pt>
                <c:pt idx="421">
                  <c:v>0.32700000000000001</c:v>
                </c:pt>
                <c:pt idx="422">
                  <c:v>0.3281</c:v>
                </c:pt>
                <c:pt idx="423">
                  <c:v>0.32919999999999999</c:v>
                </c:pt>
                <c:pt idx="424">
                  <c:v>0.33040000000000003</c:v>
                </c:pt>
                <c:pt idx="425">
                  <c:v>0.33150000000000002</c:v>
                </c:pt>
                <c:pt idx="426">
                  <c:v>0.3327</c:v>
                </c:pt>
                <c:pt idx="427">
                  <c:v>0.33379999999999999</c:v>
                </c:pt>
                <c:pt idx="428">
                  <c:v>0.33500000000000002</c:v>
                </c:pt>
                <c:pt idx="429">
                  <c:v>0.33610000000000001</c:v>
                </c:pt>
                <c:pt idx="430">
                  <c:v>0.33729999999999999</c:v>
                </c:pt>
                <c:pt idx="431">
                  <c:v>0.33839999999999998</c:v>
                </c:pt>
                <c:pt idx="432">
                  <c:v>0.33960000000000001</c:v>
                </c:pt>
                <c:pt idx="433">
                  <c:v>0.3407</c:v>
                </c:pt>
                <c:pt idx="434">
                  <c:v>0.34189999999999998</c:v>
                </c:pt>
                <c:pt idx="435">
                  <c:v>0.34300000000000003</c:v>
                </c:pt>
                <c:pt idx="436">
                  <c:v>0.34410000000000002</c:v>
                </c:pt>
                <c:pt idx="437">
                  <c:v>0.3453</c:v>
                </c:pt>
                <c:pt idx="438">
                  <c:v>0.34639999999999999</c:v>
                </c:pt>
                <c:pt idx="439">
                  <c:v>0.34760000000000002</c:v>
                </c:pt>
                <c:pt idx="440">
                  <c:v>0.34870000000000001</c:v>
                </c:pt>
                <c:pt idx="441">
                  <c:v>0.34989999999999999</c:v>
                </c:pt>
                <c:pt idx="442">
                  <c:v>0.35099999999999998</c:v>
                </c:pt>
                <c:pt idx="443">
                  <c:v>0.35220000000000001</c:v>
                </c:pt>
                <c:pt idx="444">
                  <c:v>0.3533</c:v>
                </c:pt>
                <c:pt idx="445">
                  <c:v>0.35449999999999998</c:v>
                </c:pt>
                <c:pt idx="446">
                  <c:v>0.35560000000000003</c:v>
                </c:pt>
                <c:pt idx="447">
                  <c:v>0.35680000000000001</c:v>
                </c:pt>
                <c:pt idx="448">
                  <c:v>0.3579</c:v>
                </c:pt>
                <c:pt idx="449">
                  <c:v>0.35899999999999999</c:v>
                </c:pt>
                <c:pt idx="450">
                  <c:v>0.36020000000000002</c:v>
                </c:pt>
                <c:pt idx="451">
                  <c:v>0.36130000000000001</c:v>
                </c:pt>
                <c:pt idx="452">
                  <c:v>0.36249999999999999</c:v>
                </c:pt>
                <c:pt idx="453">
                  <c:v>0.36359999999999998</c:v>
                </c:pt>
                <c:pt idx="454">
                  <c:v>0.36480000000000001</c:v>
                </c:pt>
                <c:pt idx="455">
                  <c:v>0.3659</c:v>
                </c:pt>
                <c:pt idx="456">
                  <c:v>0.36709999999999998</c:v>
                </c:pt>
                <c:pt idx="457">
                  <c:v>0.36820000000000003</c:v>
                </c:pt>
                <c:pt idx="458">
                  <c:v>0.36940000000000001</c:v>
                </c:pt>
                <c:pt idx="459">
                  <c:v>0.3705</c:v>
                </c:pt>
                <c:pt idx="460">
                  <c:v>0.37169999999999997</c:v>
                </c:pt>
                <c:pt idx="461">
                  <c:v>0.37280000000000002</c:v>
                </c:pt>
                <c:pt idx="462">
                  <c:v>0.374</c:v>
                </c:pt>
                <c:pt idx="463">
                  <c:v>0.37509999999999999</c:v>
                </c:pt>
                <c:pt idx="464">
                  <c:v>0.37619999999999998</c:v>
                </c:pt>
                <c:pt idx="465">
                  <c:v>0.37740000000000001</c:v>
                </c:pt>
                <c:pt idx="466">
                  <c:v>0.3785</c:v>
                </c:pt>
                <c:pt idx="467">
                  <c:v>0.37969999999999998</c:v>
                </c:pt>
                <c:pt idx="468">
                  <c:v>0.38080000000000003</c:v>
                </c:pt>
                <c:pt idx="469">
                  <c:v>0.38200000000000001</c:v>
                </c:pt>
                <c:pt idx="470">
                  <c:v>0.3831</c:v>
                </c:pt>
                <c:pt idx="471">
                  <c:v>0.38429999999999997</c:v>
                </c:pt>
                <c:pt idx="472">
                  <c:v>0.38540000000000002</c:v>
                </c:pt>
                <c:pt idx="473">
                  <c:v>0.3866</c:v>
                </c:pt>
                <c:pt idx="474">
                  <c:v>0.38769999999999999</c:v>
                </c:pt>
                <c:pt idx="475">
                  <c:v>0.38890000000000002</c:v>
                </c:pt>
                <c:pt idx="476">
                  <c:v>0.39</c:v>
                </c:pt>
                <c:pt idx="477">
                  <c:v>0.3911</c:v>
                </c:pt>
                <c:pt idx="478">
                  <c:v>0.39229999999999998</c:v>
                </c:pt>
                <c:pt idx="479">
                  <c:v>0.39340000000000003</c:v>
                </c:pt>
                <c:pt idx="480">
                  <c:v>0.39460000000000001</c:v>
                </c:pt>
                <c:pt idx="481">
                  <c:v>0.3957</c:v>
                </c:pt>
                <c:pt idx="482">
                  <c:v>0.39689999999999998</c:v>
                </c:pt>
                <c:pt idx="483">
                  <c:v>0.39800000000000002</c:v>
                </c:pt>
                <c:pt idx="484">
                  <c:v>0.3992</c:v>
                </c:pt>
                <c:pt idx="485">
                  <c:v>0.40029999999999999</c:v>
                </c:pt>
                <c:pt idx="486">
                  <c:v>0.40150000000000002</c:v>
                </c:pt>
                <c:pt idx="487">
                  <c:v>0.40260000000000001</c:v>
                </c:pt>
                <c:pt idx="488">
                  <c:v>0.40379999999999999</c:v>
                </c:pt>
                <c:pt idx="489">
                  <c:v>0.40489999999999998</c:v>
                </c:pt>
                <c:pt idx="490">
                  <c:v>0.40600000000000003</c:v>
                </c:pt>
                <c:pt idx="491">
                  <c:v>0.40720000000000001</c:v>
                </c:pt>
                <c:pt idx="492">
                  <c:v>0.4083</c:v>
                </c:pt>
                <c:pt idx="493">
                  <c:v>0.40949999999999998</c:v>
                </c:pt>
                <c:pt idx="494">
                  <c:v>0.41060000000000002</c:v>
                </c:pt>
                <c:pt idx="495">
                  <c:v>0.4118</c:v>
                </c:pt>
                <c:pt idx="496">
                  <c:v>0.41289999999999999</c:v>
                </c:pt>
                <c:pt idx="497">
                  <c:v>0.41410000000000002</c:v>
                </c:pt>
                <c:pt idx="498">
                  <c:v>0.41520000000000001</c:v>
                </c:pt>
                <c:pt idx="499">
                  <c:v>0.41639999999999999</c:v>
                </c:pt>
                <c:pt idx="500">
                  <c:v>0.41749999999999998</c:v>
                </c:pt>
                <c:pt idx="501">
                  <c:v>0.41870000000000002</c:v>
                </c:pt>
                <c:pt idx="502">
                  <c:v>0.41980000000000001</c:v>
                </c:pt>
                <c:pt idx="503">
                  <c:v>0.4209</c:v>
                </c:pt>
                <c:pt idx="504">
                  <c:v>0.42209999999999998</c:v>
                </c:pt>
                <c:pt idx="505">
                  <c:v>0.42320000000000002</c:v>
                </c:pt>
                <c:pt idx="506">
                  <c:v>0.4244</c:v>
                </c:pt>
                <c:pt idx="507">
                  <c:v>0.42549999999999999</c:v>
                </c:pt>
                <c:pt idx="508">
                  <c:v>0.42670000000000002</c:v>
                </c:pt>
                <c:pt idx="509">
                  <c:v>0.42780000000000001</c:v>
                </c:pt>
                <c:pt idx="510">
                  <c:v>0.42899999999999999</c:v>
                </c:pt>
                <c:pt idx="511">
                  <c:v>0.43009999999999998</c:v>
                </c:pt>
                <c:pt idx="512">
                  <c:v>0.43130000000000002</c:v>
                </c:pt>
                <c:pt idx="513">
                  <c:v>0.43240000000000001</c:v>
                </c:pt>
                <c:pt idx="514">
                  <c:v>0.43359999999999999</c:v>
                </c:pt>
                <c:pt idx="515">
                  <c:v>0.43469999999999998</c:v>
                </c:pt>
                <c:pt idx="516">
                  <c:v>0.43580000000000002</c:v>
                </c:pt>
                <c:pt idx="517">
                  <c:v>0.437</c:v>
                </c:pt>
                <c:pt idx="518">
                  <c:v>0.43809999999999999</c:v>
                </c:pt>
                <c:pt idx="519">
                  <c:v>0.43930000000000002</c:v>
                </c:pt>
                <c:pt idx="520">
                  <c:v>0.44040000000000001</c:v>
                </c:pt>
                <c:pt idx="521">
                  <c:v>0.44159999999999999</c:v>
                </c:pt>
                <c:pt idx="522">
                  <c:v>0.44269999999999998</c:v>
                </c:pt>
                <c:pt idx="523">
                  <c:v>0.44390000000000002</c:v>
                </c:pt>
                <c:pt idx="524">
                  <c:v>0.44500000000000001</c:v>
                </c:pt>
                <c:pt idx="525">
                  <c:v>0.44619999999999999</c:v>
                </c:pt>
                <c:pt idx="526">
                  <c:v>0.44729999999999998</c:v>
                </c:pt>
                <c:pt idx="527">
                  <c:v>0.44850000000000001</c:v>
                </c:pt>
                <c:pt idx="528">
                  <c:v>0.4496</c:v>
                </c:pt>
                <c:pt idx="529">
                  <c:v>0.45069999999999999</c:v>
                </c:pt>
                <c:pt idx="530">
                  <c:v>0.45190000000000002</c:v>
                </c:pt>
                <c:pt idx="531">
                  <c:v>0.45300000000000001</c:v>
                </c:pt>
                <c:pt idx="532">
                  <c:v>0.45419999999999999</c:v>
                </c:pt>
                <c:pt idx="533">
                  <c:v>0.45529999999999998</c:v>
                </c:pt>
                <c:pt idx="534">
                  <c:v>0.45650000000000002</c:v>
                </c:pt>
                <c:pt idx="535">
                  <c:v>0.45760000000000001</c:v>
                </c:pt>
                <c:pt idx="536">
                  <c:v>0.45879999999999999</c:v>
                </c:pt>
                <c:pt idx="537">
                  <c:v>0.45989999999999998</c:v>
                </c:pt>
                <c:pt idx="538">
                  <c:v>0.46110000000000001</c:v>
                </c:pt>
                <c:pt idx="539">
                  <c:v>0.4622</c:v>
                </c:pt>
                <c:pt idx="540">
                  <c:v>0.46339999999999998</c:v>
                </c:pt>
                <c:pt idx="541">
                  <c:v>0.46450000000000002</c:v>
                </c:pt>
                <c:pt idx="542">
                  <c:v>0.46560000000000001</c:v>
                </c:pt>
                <c:pt idx="543">
                  <c:v>0.46679999999999999</c:v>
                </c:pt>
                <c:pt idx="544">
                  <c:v>0.46789999999999998</c:v>
                </c:pt>
                <c:pt idx="545">
                  <c:v>0.46910000000000002</c:v>
                </c:pt>
                <c:pt idx="546">
                  <c:v>0.47020000000000001</c:v>
                </c:pt>
                <c:pt idx="547">
                  <c:v>0.47139999999999999</c:v>
                </c:pt>
                <c:pt idx="548">
                  <c:v>0.47249999999999998</c:v>
                </c:pt>
                <c:pt idx="549">
                  <c:v>0.47370000000000001</c:v>
                </c:pt>
                <c:pt idx="550">
                  <c:v>0.4748</c:v>
                </c:pt>
                <c:pt idx="551">
                  <c:v>0.47599999999999998</c:v>
                </c:pt>
                <c:pt idx="552">
                  <c:v>0.47710000000000002</c:v>
                </c:pt>
                <c:pt idx="553">
                  <c:v>0.4783</c:v>
                </c:pt>
                <c:pt idx="554">
                  <c:v>0.47939999999999999</c:v>
                </c:pt>
                <c:pt idx="555">
                  <c:v>0.48049999999999998</c:v>
                </c:pt>
                <c:pt idx="556">
                  <c:v>0.48170000000000002</c:v>
                </c:pt>
                <c:pt idx="557">
                  <c:v>0.48280000000000001</c:v>
                </c:pt>
                <c:pt idx="558">
                  <c:v>0.48399999999999999</c:v>
                </c:pt>
                <c:pt idx="559">
                  <c:v>0.48509999999999998</c:v>
                </c:pt>
                <c:pt idx="560">
                  <c:v>0.48630000000000001</c:v>
                </c:pt>
                <c:pt idx="561">
                  <c:v>0.4874</c:v>
                </c:pt>
                <c:pt idx="562">
                  <c:v>0.48859999999999998</c:v>
                </c:pt>
                <c:pt idx="563">
                  <c:v>0.48970000000000002</c:v>
                </c:pt>
                <c:pt idx="564">
                  <c:v>0.4909</c:v>
                </c:pt>
                <c:pt idx="565">
                  <c:v>0.49199999999999999</c:v>
                </c:pt>
                <c:pt idx="566">
                  <c:v>0.49320000000000003</c:v>
                </c:pt>
                <c:pt idx="567">
                  <c:v>0.49430000000000002</c:v>
                </c:pt>
                <c:pt idx="568">
                  <c:v>0.49540000000000001</c:v>
                </c:pt>
                <c:pt idx="569">
                  <c:v>0.49659999999999999</c:v>
                </c:pt>
                <c:pt idx="570">
                  <c:v>0.49769999999999998</c:v>
                </c:pt>
                <c:pt idx="571">
                  <c:v>0.49890000000000001</c:v>
                </c:pt>
                <c:pt idx="572">
                  <c:v>0.5</c:v>
                </c:pt>
                <c:pt idx="573">
                  <c:v>0.50119999999999998</c:v>
                </c:pt>
                <c:pt idx="574">
                  <c:v>0.50229999999999997</c:v>
                </c:pt>
                <c:pt idx="575">
                  <c:v>0.50349999999999995</c:v>
                </c:pt>
                <c:pt idx="576">
                  <c:v>0.50460000000000005</c:v>
                </c:pt>
                <c:pt idx="577">
                  <c:v>0.50580000000000003</c:v>
                </c:pt>
                <c:pt idx="578">
                  <c:v>0.50690000000000002</c:v>
                </c:pt>
                <c:pt idx="579">
                  <c:v>0.5081</c:v>
                </c:pt>
                <c:pt idx="580">
                  <c:v>0.50919999999999999</c:v>
                </c:pt>
                <c:pt idx="581">
                  <c:v>0.51039999999999996</c:v>
                </c:pt>
                <c:pt idx="582">
                  <c:v>0.51149999999999995</c:v>
                </c:pt>
                <c:pt idx="583">
                  <c:v>0.51259999999999994</c:v>
                </c:pt>
                <c:pt idx="584">
                  <c:v>0.51380000000000003</c:v>
                </c:pt>
                <c:pt idx="585">
                  <c:v>0.51490000000000002</c:v>
                </c:pt>
                <c:pt idx="586">
                  <c:v>0.5161</c:v>
                </c:pt>
                <c:pt idx="587">
                  <c:v>0.51719999999999999</c:v>
                </c:pt>
                <c:pt idx="588">
                  <c:v>0.51839999999999997</c:v>
                </c:pt>
                <c:pt idx="589">
                  <c:v>0.51949999999999996</c:v>
                </c:pt>
                <c:pt idx="590">
                  <c:v>0.52070000000000005</c:v>
                </c:pt>
                <c:pt idx="591">
                  <c:v>0.52180000000000004</c:v>
                </c:pt>
                <c:pt idx="592">
                  <c:v>0.52300000000000002</c:v>
                </c:pt>
                <c:pt idx="593">
                  <c:v>0.52410000000000001</c:v>
                </c:pt>
                <c:pt idx="594">
                  <c:v>0.52529999999999999</c:v>
                </c:pt>
                <c:pt idx="595">
                  <c:v>0.52639999999999998</c:v>
                </c:pt>
                <c:pt idx="596">
                  <c:v>0.52749999999999997</c:v>
                </c:pt>
                <c:pt idx="597">
                  <c:v>0.52869999999999995</c:v>
                </c:pt>
                <c:pt idx="598">
                  <c:v>0.52980000000000005</c:v>
                </c:pt>
                <c:pt idx="599">
                  <c:v>0.53100000000000003</c:v>
                </c:pt>
                <c:pt idx="600">
                  <c:v>0.53210000000000002</c:v>
                </c:pt>
                <c:pt idx="601">
                  <c:v>0.5333</c:v>
                </c:pt>
                <c:pt idx="602">
                  <c:v>0.53439999999999999</c:v>
                </c:pt>
                <c:pt idx="603">
                  <c:v>0.53559999999999997</c:v>
                </c:pt>
                <c:pt idx="604">
                  <c:v>0.53669999999999995</c:v>
                </c:pt>
                <c:pt idx="605">
                  <c:v>0.53790000000000004</c:v>
                </c:pt>
                <c:pt idx="606">
                  <c:v>0.53900000000000003</c:v>
                </c:pt>
                <c:pt idx="607">
                  <c:v>0.54020000000000001</c:v>
                </c:pt>
                <c:pt idx="608">
                  <c:v>0.5413</c:v>
                </c:pt>
                <c:pt idx="609">
                  <c:v>0.54239999999999999</c:v>
                </c:pt>
                <c:pt idx="610">
                  <c:v>0.54359999999999997</c:v>
                </c:pt>
                <c:pt idx="611">
                  <c:v>0.54469999999999996</c:v>
                </c:pt>
                <c:pt idx="612">
                  <c:v>0.54590000000000005</c:v>
                </c:pt>
                <c:pt idx="613">
                  <c:v>0.54700000000000004</c:v>
                </c:pt>
                <c:pt idx="614">
                  <c:v>0.54820000000000002</c:v>
                </c:pt>
                <c:pt idx="615">
                  <c:v>0.54930000000000001</c:v>
                </c:pt>
                <c:pt idx="616">
                  <c:v>0.55049999999999999</c:v>
                </c:pt>
                <c:pt idx="617">
                  <c:v>0.55159999999999998</c:v>
                </c:pt>
                <c:pt idx="618">
                  <c:v>0.55279999999999996</c:v>
                </c:pt>
                <c:pt idx="619">
                  <c:v>0.55389999999999995</c:v>
                </c:pt>
                <c:pt idx="620">
                  <c:v>0.55510000000000004</c:v>
                </c:pt>
                <c:pt idx="621">
                  <c:v>0.55620000000000003</c:v>
                </c:pt>
                <c:pt idx="622">
                  <c:v>0.55730000000000002</c:v>
                </c:pt>
                <c:pt idx="623">
                  <c:v>0.5585</c:v>
                </c:pt>
                <c:pt idx="624">
                  <c:v>0.55959999999999999</c:v>
                </c:pt>
                <c:pt idx="625">
                  <c:v>0.56079999999999997</c:v>
                </c:pt>
                <c:pt idx="626">
                  <c:v>0.56189999999999996</c:v>
                </c:pt>
                <c:pt idx="627">
                  <c:v>0.56310000000000004</c:v>
                </c:pt>
                <c:pt idx="628">
                  <c:v>0.56420000000000003</c:v>
                </c:pt>
                <c:pt idx="629">
                  <c:v>0.56540000000000001</c:v>
                </c:pt>
                <c:pt idx="630">
                  <c:v>0.5665</c:v>
                </c:pt>
                <c:pt idx="631">
                  <c:v>0.56769999999999998</c:v>
                </c:pt>
                <c:pt idx="632">
                  <c:v>0.56879999999999997</c:v>
                </c:pt>
                <c:pt idx="633">
                  <c:v>0.56999999999999995</c:v>
                </c:pt>
                <c:pt idx="634">
                  <c:v>0.57110000000000005</c:v>
                </c:pt>
                <c:pt idx="635">
                  <c:v>0.57220000000000004</c:v>
                </c:pt>
                <c:pt idx="636">
                  <c:v>0.57340000000000002</c:v>
                </c:pt>
                <c:pt idx="637">
                  <c:v>0.57450000000000001</c:v>
                </c:pt>
                <c:pt idx="638">
                  <c:v>0.57569999999999999</c:v>
                </c:pt>
                <c:pt idx="639">
                  <c:v>0.57679999999999998</c:v>
                </c:pt>
                <c:pt idx="640">
                  <c:v>0.57799999999999996</c:v>
                </c:pt>
                <c:pt idx="641">
                  <c:v>0.57909999999999995</c:v>
                </c:pt>
                <c:pt idx="642">
                  <c:v>0.58030000000000004</c:v>
                </c:pt>
                <c:pt idx="643">
                  <c:v>0.58140000000000003</c:v>
                </c:pt>
                <c:pt idx="644">
                  <c:v>0.58260000000000001</c:v>
                </c:pt>
                <c:pt idx="645">
                  <c:v>0.5837</c:v>
                </c:pt>
                <c:pt idx="646">
                  <c:v>0.58489999999999998</c:v>
                </c:pt>
                <c:pt idx="647">
                  <c:v>0.58599999999999997</c:v>
                </c:pt>
                <c:pt idx="648">
                  <c:v>0.58709999999999996</c:v>
                </c:pt>
                <c:pt idx="649">
                  <c:v>0.58830000000000005</c:v>
                </c:pt>
                <c:pt idx="650">
                  <c:v>0.58940000000000003</c:v>
                </c:pt>
                <c:pt idx="651">
                  <c:v>0.59060000000000001</c:v>
                </c:pt>
                <c:pt idx="652">
                  <c:v>0.5917</c:v>
                </c:pt>
                <c:pt idx="653">
                  <c:v>0.59289999999999998</c:v>
                </c:pt>
                <c:pt idx="654">
                  <c:v>0.59399999999999997</c:v>
                </c:pt>
                <c:pt idx="655">
                  <c:v>0.59519999999999995</c:v>
                </c:pt>
                <c:pt idx="656">
                  <c:v>0.59630000000000005</c:v>
                </c:pt>
                <c:pt idx="657">
                  <c:v>0.59750000000000003</c:v>
                </c:pt>
                <c:pt idx="658">
                  <c:v>0.59860000000000002</c:v>
                </c:pt>
                <c:pt idx="659">
                  <c:v>0.5998</c:v>
                </c:pt>
                <c:pt idx="660">
                  <c:v>0.60089999999999999</c:v>
                </c:pt>
                <c:pt idx="661">
                  <c:v>0.60199999999999998</c:v>
                </c:pt>
                <c:pt idx="662">
                  <c:v>0.60319999999999996</c:v>
                </c:pt>
                <c:pt idx="663">
                  <c:v>0.60429999999999995</c:v>
                </c:pt>
                <c:pt idx="664">
                  <c:v>0.60550000000000004</c:v>
                </c:pt>
                <c:pt idx="665">
                  <c:v>0.60660000000000003</c:v>
                </c:pt>
                <c:pt idx="666">
                  <c:v>0.60780000000000001</c:v>
                </c:pt>
                <c:pt idx="667">
                  <c:v>0.6089</c:v>
                </c:pt>
                <c:pt idx="668">
                  <c:v>0.61009999999999998</c:v>
                </c:pt>
                <c:pt idx="669">
                  <c:v>0.61119999999999997</c:v>
                </c:pt>
                <c:pt idx="670">
                  <c:v>0.61240000000000006</c:v>
                </c:pt>
                <c:pt idx="671">
                  <c:v>0.61350000000000005</c:v>
                </c:pt>
                <c:pt idx="672">
                  <c:v>0.61470000000000002</c:v>
                </c:pt>
                <c:pt idx="673">
                  <c:v>0.61580000000000001</c:v>
                </c:pt>
                <c:pt idx="674">
                  <c:v>0.6169</c:v>
                </c:pt>
                <c:pt idx="675">
                  <c:v>0.61809999999999998</c:v>
                </c:pt>
                <c:pt idx="676">
                  <c:v>0.61919999999999997</c:v>
                </c:pt>
                <c:pt idx="677">
                  <c:v>0.62039999999999995</c:v>
                </c:pt>
                <c:pt idx="678">
                  <c:v>0.62150000000000005</c:v>
                </c:pt>
                <c:pt idx="679">
                  <c:v>0.62270000000000003</c:v>
                </c:pt>
                <c:pt idx="680">
                  <c:v>0.62380000000000002</c:v>
                </c:pt>
                <c:pt idx="681">
                  <c:v>0.625</c:v>
                </c:pt>
                <c:pt idx="682">
                  <c:v>0.62609999999999999</c:v>
                </c:pt>
                <c:pt idx="683">
                  <c:v>0.62729999999999997</c:v>
                </c:pt>
                <c:pt idx="684">
                  <c:v>0.62839999999999996</c:v>
                </c:pt>
                <c:pt idx="685">
                  <c:v>0.62960000000000005</c:v>
                </c:pt>
                <c:pt idx="686">
                  <c:v>0.63070000000000004</c:v>
                </c:pt>
                <c:pt idx="687">
                  <c:v>0.63190000000000002</c:v>
                </c:pt>
                <c:pt idx="688">
                  <c:v>0.63300000000000001</c:v>
                </c:pt>
                <c:pt idx="689">
                  <c:v>0.6341</c:v>
                </c:pt>
                <c:pt idx="690">
                  <c:v>0.63529999999999998</c:v>
                </c:pt>
                <c:pt idx="691">
                  <c:v>0.63639999999999997</c:v>
                </c:pt>
                <c:pt idx="692">
                  <c:v>0.63759999999999994</c:v>
                </c:pt>
                <c:pt idx="693">
                  <c:v>0.63870000000000005</c:v>
                </c:pt>
                <c:pt idx="694">
                  <c:v>0.63990000000000002</c:v>
                </c:pt>
                <c:pt idx="695">
                  <c:v>0.64100000000000001</c:v>
                </c:pt>
                <c:pt idx="696">
                  <c:v>0.64219999999999999</c:v>
                </c:pt>
                <c:pt idx="697">
                  <c:v>0.64329999999999998</c:v>
                </c:pt>
                <c:pt idx="698">
                  <c:v>0.64449999999999996</c:v>
                </c:pt>
                <c:pt idx="699">
                  <c:v>0.64559999999999995</c:v>
                </c:pt>
                <c:pt idx="700">
                  <c:v>0.64680000000000004</c:v>
                </c:pt>
                <c:pt idx="701">
                  <c:v>0.64790000000000003</c:v>
                </c:pt>
                <c:pt idx="702">
                  <c:v>0.64900000000000002</c:v>
                </c:pt>
                <c:pt idx="703">
                  <c:v>0.6502</c:v>
                </c:pt>
                <c:pt idx="704">
                  <c:v>0.65129999999999999</c:v>
                </c:pt>
                <c:pt idx="705">
                  <c:v>0.65249999999999997</c:v>
                </c:pt>
                <c:pt idx="706">
                  <c:v>0.65359999999999996</c:v>
                </c:pt>
                <c:pt idx="707">
                  <c:v>0.65480000000000005</c:v>
                </c:pt>
                <c:pt idx="708">
                  <c:v>0.65590000000000004</c:v>
                </c:pt>
                <c:pt idx="709">
                  <c:v>0.65710000000000002</c:v>
                </c:pt>
                <c:pt idx="710">
                  <c:v>0.65820000000000001</c:v>
                </c:pt>
                <c:pt idx="711">
                  <c:v>0.65939999999999999</c:v>
                </c:pt>
                <c:pt idx="712">
                  <c:v>0.66049999999999998</c:v>
                </c:pt>
                <c:pt idx="713">
                  <c:v>0.66169999999999995</c:v>
                </c:pt>
                <c:pt idx="714">
                  <c:v>0.66279999999999994</c:v>
                </c:pt>
                <c:pt idx="715">
                  <c:v>0.66390000000000005</c:v>
                </c:pt>
                <c:pt idx="716">
                  <c:v>0.66510000000000002</c:v>
                </c:pt>
                <c:pt idx="717">
                  <c:v>0.66620000000000001</c:v>
                </c:pt>
                <c:pt idx="718">
                  <c:v>0.66739999999999999</c:v>
                </c:pt>
                <c:pt idx="719">
                  <c:v>0.66849999999999998</c:v>
                </c:pt>
                <c:pt idx="720">
                  <c:v>0.66969999999999996</c:v>
                </c:pt>
                <c:pt idx="721">
                  <c:v>0.67079999999999995</c:v>
                </c:pt>
                <c:pt idx="722">
                  <c:v>0.67200000000000004</c:v>
                </c:pt>
                <c:pt idx="723">
                  <c:v>0.67310000000000003</c:v>
                </c:pt>
                <c:pt idx="724">
                  <c:v>0.67430000000000001</c:v>
                </c:pt>
                <c:pt idx="725">
                  <c:v>0.6754</c:v>
                </c:pt>
                <c:pt idx="726">
                  <c:v>0.67659999999999998</c:v>
                </c:pt>
                <c:pt idx="727">
                  <c:v>0.67769999999999997</c:v>
                </c:pt>
                <c:pt idx="728">
                  <c:v>0.67879999999999996</c:v>
                </c:pt>
                <c:pt idx="729">
                  <c:v>0.68</c:v>
                </c:pt>
                <c:pt idx="730">
                  <c:v>0.68110000000000004</c:v>
                </c:pt>
                <c:pt idx="731">
                  <c:v>0.68230000000000002</c:v>
                </c:pt>
                <c:pt idx="732">
                  <c:v>0.68340000000000001</c:v>
                </c:pt>
                <c:pt idx="733">
                  <c:v>0.68459999999999999</c:v>
                </c:pt>
                <c:pt idx="734">
                  <c:v>0.68569999999999998</c:v>
                </c:pt>
                <c:pt idx="735">
                  <c:v>0.68689999999999996</c:v>
                </c:pt>
                <c:pt idx="736">
                  <c:v>0.68799999999999994</c:v>
                </c:pt>
                <c:pt idx="737">
                  <c:v>0.68920000000000003</c:v>
                </c:pt>
                <c:pt idx="738">
                  <c:v>0.69030000000000002</c:v>
                </c:pt>
                <c:pt idx="739">
                  <c:v>0.6915</c:v>
                </c:pt>
                <c:pt idx="740">
                  <c:v>0.69259999999999999</c:v>
                </c:pt>
                <c:pt idx="741">
                  <c:v>0.69369999999999998</c:v>
                </c:pt>
                <c:pt idx="742">
                  <c:v>0.69489999999999996</c:v>
                </c:pt>
                <c:pt idx="743">
                  <c:v>0.69599999999999995</c:v>
                </c:pt>
                <c:pt idx="744">
                  <c:v>0.69720000000000004</c:v>
                </c:pt>
                <c:pt idx="745">
                  <c:v>0.69830000000000003</c:v>
                </c:pt>
                <c:pt idx="746">
                  <c:v>0.69950000000000001</c:v>
                </c:pt>
                <c:pt idx="747">
                  <c:v>0.7006</c:v>
                </c:pt>
                <c:pt idx="748">
                  <c:v>0.70179999999999998</c:v>
                </c:pt>
                <c:pt idx="749">
                  <c:v>0.70289999999999997</c:v>
                </c:pt>
                <c:pt idx="750">
                  <c:v>0.70409999999999995</c:v>
                </c:pt>
                <c:pt idx="751">
                  <c:v>0.70520000000000005</c:v>
                </c:pt>
                <c:pt idx="752">
                  <c:v>0.70640000000000003</c:v>
                </c:pt>
                <c:pt idx="753">
                  <c:v>0.70750000000000002</c:v>
                </c:pt>
                <c:pt idx="754">
                  <c:v>0.70860000000000001</c:v>
                </c:pt>
                <c:pt idx="755">
                  <c:v>0.70979999999999999</c:v>
                </c:pt>
                <c:pt idx="756">
                  <c:v>0.71089999999999998</c:v>
                </c:pt>
                <c:pt idx="757">
                  <c:v>0.71209999999999996</c:v>
                </c:pt>
                <c:pt idx="758">
                  <c:v>0.71319999999999995</c:v>
                </c:pt>
                <c:pt idx="759">
                  <c:v>0.71440000000000003</c:v>
                </c:pt>
                <c:pt idx="760">
                  <c:v>0.71550000000000002</c:v>
                </c:pt>
                <c:pt idx="761">
                  <c:v>0.7167</c:v>
                </c:pt>
                <c:pt idx="762">
                  <c:v>0.71779999999999999</c:v>
                </c:pt>
                <c:pt idx="763">
                  <c:v>0.71899999999999997</c:v>
                </c:pt>
                <c:pt idx="764">
                  <c:v>0.72009999999999996</c:v>
                </c:pt>
                <c:pt idx="765">
                  <c:v>0.72130000000000005</c:v>
                </c:pt>
                <c:pt idx="766">
                  <c:v>0.72240000000000004</c:v>
                </c:pt>
                <c:pt idx="767">
                  <c:v>0.72350000000000003</c:v>
                </c:pt>
                <c:pt idx="768">
                  <c:v>0.72470000000000001</c:v>
                </c:pt>
                <c:pt idx="769">
                  <c:v>0.7258</c:v>
                </c:pt>
                <c:pt idx="770">
                  <c:v>0.72699999999999998</c:v>
                </c:pt>
                <c:pt idx="771">
                  <c:v>0.72809999999999997</c:v>
                </c:pt>
                <c:pt idx="772">
                  <c:v>0.72929999999999995</c:v>
                </c:pt>
                <c:pt idx="773">
                  <c:v>0.73040000000000005</c:v>
                </c:pt>
                <c:pt idx="774">
                  <c:v>0.73160000000000003</c:v>
                </c:pt>
                <c:pt idx="775">
                  <c:v>0.73270000000000002</c:v>
                </c:pt>
                <c:pt idx="776">
                  <c:v>0.7339</c:v>
                </c:pt>
                <c:pt idx="777">
                  <c:v>0.73499999999999999</c:v>
                </c:pt>
                <c:pt idx="778">
                  <c:v>0.73619999999999997</c:v>
                </c:pt>
                <c:pt idx="779">
                  <c:v>0.73729999999999996</c:v>
                </c:pt>
                <c:pt idx="780">
                  <c:v>0.73839999999999995</c:v>
                </c:pt>
                <c:pt idx="781">
                  <c:v>0.73960000000000004</c:v>
                </c:pt>
                <c:pt idx="782">
                  <c:v>0.74070000000000003</c:v>
                </c:pt>
                <c:pt idx="783">
                  <c:v>0.7419</c:v>
                </c:pt>
                <c:pt idx="784">
                  <c:v>0.74299999999999999</c:v>
                </c:pt>
                <c:pt idx="785">
                  <c:v>0.74419999999999997</c:v>
                </c:pt>
                <c:pt idx="786">
                  <c:v>0.74529999999999996</c:v>
                </c:pt>
                <c:pt idx="787">
                  <c:v>0.74650000000000005</c:v>
                </c:pt>
                <c:pt idx="788">
                  <c:v>0.74760000000000004</c:v>
                </c:pt>
                <c:pt idx="789">
                  <c:v>0.74880000000000002</c:v>
                </c:pt>
                <c:pt idx="790">
                  <c:v>0.74990000000000001</c:v>
                </c:pt>
                <c:pt idx="791">
                  <c:v>0.75109999999999999</c:v>
                </c:pt>
                <c:pt idx="792">
                  <c:v>0.75219999999999998</c:v>
                </c:pt>
                <c:pt idx="793">
                  <c:v>0.75329999999999997</c:v>
                </c:pt>
                <c:pt idx="794">
                  <c:v>0.75449999999999995</c:v>
                </c:pt>
                <c:pt idx="795">
                  <c:v>0.75560000000000005</c:v>
                </c:pt>
                <c:pt idx="796">
                  <c:v>0.75680000000000003</c:v>
                </c:pt>
                <c:pt idx="797">
                  <c:v>0.75790000000000002</c:v>
                </c:pt>
                <c:pt idx="798">
                  <c:v>0.7591</c:v>
                </c:pt>
                <c:pt idx="799">
                  <c:v>0.76019999999999999</c:v>
                </c:pt>
                <c:pt idx="800">
                  <c:v>0.76139999999999997</c:v>
                </c:pt>
                <c:pt idx="801">
                  <c:v>0.76249999999999996</c:v>
                </c:pt>
                <c:pt idx="802">
                  <c:v>0.76370000000000005</c:v>
                </c:pt>
                <c:pt idx="803">
                  <c:v>0.76480000000000004</c:v>
                </c:pt>
                <c:pt idx="804">
                  <c:v>0.76600000000000001</c:v>
                </c:pt>
                <c:pt idx="805">
                  <c:v>0.7671</c:v>
                </c:pt>
                <c:pt idx="806">
                  <c:v>0.76829999999999998</c:v>
                </c:pt>
                <c:pt idx="807">
                  <c:v>0.76939999999999997</c:v>
                </c:pt>
                <c:pt idx="808">
                  <c:v>0.77049999999999996</c:v>
                </c:pt>
                <c:pt idx="809">
                  <c:v>0.77170000000000005</c:v>
                </c:pt>
                <c:pt idx="810">
                  <c:v>0.77280000000000004</c:v>
                </c:pt>
                <c:pt idx="811">
                  <c:v>0.77400000000000002</c:v>
                </c:pt>
                <c:pt idx="812">
                  <c:v>0.77510000000000001</c:v>
                </c:pt>
                <c:pt idx="813">
                  <c:v>0.77629999999999999</c:v>
                </c:pt>
                <c:pt idx="814">
                  <c:v>0.77739999999999998</c:v>
                </c:pt>
                <c:pt idx="815">
                  <c:v>0.77859999999999996</c:v>
                </c:pt>
                <c:pt idx="816">
                  <c:v>0.77969999999999995</c:v>
                </c:pt>
                <c:pt idx="817">
                  <c:v>0.78090000000000004</c:v>
                </c:pt>
                <c:pt idx="818">
                  <c:v>0.78200000000000003</c:v>
                </c:pt>
                <c:pt idx="819">
                  <c:v>0.78320000000000001</c:v>
                </c:pt>
                <c:pt idx="820">
                  <c:v>0.7843</c:v>
                </c:pt>
                <c:pt idx="821">
                  <c:v>0.78539999999999999</c:v>
                </c:pt>
                <c:pt idx="822">
                  <c:v>0.78659999999999997</c:v>
                </c:pt>
                <c:pt idx="823">
                  <c:v>0.78769999999999996</c:v>
                </c:pt>
                <c:pt idx="824">
                  <c:v>0.78890000000000005</c:v>
                </c:pt>
                <c:pt idx="825">
                  <c:v>0.79</c:v>
                </c:pt>
                <c:pt idx="826">
                  <c:v>0.79120000000000001</c:v>
                </c:pt>
                <c:pt idx="827">
                  <c:v>0.7923</c:v>
                </c:pt>
                <c:pt idx="828">
                  <c:v>0.79349999999999998</c:v>
                </c:pt>
                <c:pt idx="829">
                  <c:v>0.79459999999999997</c:v>
                </c:pt>
                <c:pt idx="830">
                  <c:v>0.79579999999999995</c:v>
                </c:pt>
                <c:pt idx="831">
                  <c:v>0.79690000000000005</c:v>
                </c:pt>
                <c:pt idx="832">
                  <c:v>0.79810000000000003</c:v>
                </c:pt>
                <c:pt idx="833">
                  <c:v>0.79920000000000002</c:v>
                </c:pt>
                <c:pt idx="834">
                  <c:v>0.80030000000000001</c:v>
                </c:pt>
                <c:pt idx="835">
                  <c:v>0.80149999999999999</c:v>
                </c:pt>
                <c:pt idx="836">
                  <c:v>0.80259999999999998</c:v>
                </c:pt>
                <c:pt idx="837">
                  <c:v>0.80379999999999996</c:v>
                </c:pt>
                <c:pt idx="838">
                  <c:v>0.80489999999999995</c:v>
                </c:pt>
                <c:pt idx="839">
                  <c:v>0.80610000000000004</c:v>
                </c:pt>
                <c:pt idx="840">
                  <c:v>0.80720000000000003</c:v>
                </c:pt>
                <c:pt idx="841">
                  <c:v>0.80840000000000001</c:v>
                </c:pt>
                <c:pt idx="842">
                  <c:v>0.8095</c:v>
                </c:pt>
                <c:pt idx="843">
                  <c:v>0.81069999999999998</c:v>
                </c:pt>
                <c:pt idx="844">
                  <c:v>0.81179999999999997</c:v>
                </c:pt>
                <c:pt idx="845">
                  <c:v>0.81299999999999994</c:v>
                </c:pt>
                <c:pt idx="846">
                  <c:v>0.81410000000000005</c:v>
                </c:pt>
                <c:pt idx="847">
                  <c:v>0.81520000000000004</c:v>
                </c:pt>
                <c:pt idx="848">
                  <c:v>0.81640000000000001</c:v>
                </c:pt>
                <c:pt idx="849">
                  <c:v>0.8175</c:v>
                </c:pt>
                <c:pt idx="850">
                  <c:v>0.81869999999999998</c:v>
                </c:pt>
                <c:pt idx="851">
                  <c:v>0.81979999999999997</c:v>
                </c:pt>
                <c:pt idx="852">
                  <c:v>0.82099999999999995</c:v>
                </c:pt>
                <c:pt idx="853">
                  <c:v>0.82210000000000005</c:v>
                </c:pt>
                <c:pt idx="854">
                  <c:v>0.82330000000000003</c:v>
                </c:pt>
                <c:pt idx="855">
                  <c:v>0.82440000000000002</c:v>
                </c:pt>
                <c:pt idx="856">
                  <c:v>0.8256</c:v>
                </c:pt>
                <c:pt idx="857">
                  <c:v>0.82669999999999999</c:v>
                </c:pt>
                <c:pt idx="858">
                  <c:v>0.82789999999999997</c:v>
                </c:pt>
                <c:pt idx="859">
                  <c:v>0.82899999999999996</c:v>
                </c:pt>
                <c:pt idx="860">
                  <c:v>0.83009999999999995</c:v>
                </c:pt>
                <c:pt idx="861">
                  <c:v>0.83130000000000004</c:v>
                </c:pt>
                <c:pt idx="862">
                  <c:v>0.83240000000000003</c:v>
                </c:pt>
                <c:pt idx="863">
                  <c:v>0.83360000000000001</c:v>
                </c:pt>
                <c:pt idx="864">
                  <c:v>0.8347</c:v>
                </c:pt>
                <c:pt idx="865">
                  <c:v>0.83589999999999998</c:v>
                </c:pt>
                <c:pt idx="866">
                  <c:v>0.83699999999999997</c:v>
                </c:pt>
                <c:pt idx="867">
                  <c:v>0.83819999999999995</c:v>
                </c:pt>
              </c:numCache>
            </c:numRef>
          </c:xVal>
          <c:yVal>
            <c:numRef>
              <c:f>'Uniform beam @200kV'!$J$3:$J$870</c:f>
              <c:numCache>
                <c:formatCode>0.00E+00</c:formatCode>
                <c:ptCount val="868"/>
                <c:pt idx="0">
                  <c:v>3.5090000000000002E-4</c:v>
                </c:pt>
                <c:pt idx="1">
                  <c:v>3.5090000000000002E-4</c:v>
                </c:pt>
                <c:pt idx="2">
                  <c:v>3.5090000000000002E-4</c:v>
                </c:pt>
                <c:pt idx="3">
                  <c:v>3.5090000000000002E-4</c:v>
                </c:pt>
                <c:pt idx="4">
                  <c:v>3.5090000000000002E-4</c:v>
                </c:pt>
                <c:pt idx="5">
                  <c:v>3.5090000000000002E-4</c:v>
                </c:pt>
                <c:pt idx="6">
                  <c:v>3.5090000000000002E-4</c:v>
                </c:pt>
                <c:pt idx="7">
                  <c:v>3.5090000000000002E-4</c:v>
                </c:pt>
                <c:pt idx="8">
                  <c:v>3.5090000000000002E-4</c:v>
                </c:pt>
                <c:pt idx="9">
                  <c:v>3.5090000000000002E-4</c:v>
                </c:pt>
                <c:pt idx="10">
                  <c:v>3.5090000000000002E-4</c:v>
                </c:pt>
                <c:pt idx="11">
                  <c:v>3.5090000000000002E-4</c:v>
                </c:pt>
                <c:pt idx="12">
                  <c:v>3.5090000000000002E-4</c:v>
                </c:pt>
                <c:pt idx="13">
                  <c:v>3.5090000000000002E-4</c:v>
                </c:pt>
                <c:pt idx="14">
                  <c:v>3.5090000000000002E-4</c:v>
                </c:pt>
                <c:pt idx="15">
                  <c:v>3.5090000000000002E-4</c:v>
                </c:pt>
                <c:pt idx="16">
                  <c:v>3.5090000000000002E-4</c:v>
                </c:pt>
                <c:pt idx="17">
                  <c:v>3.5090000000000002E-4</c:v>
                </c:pt>
                <c:pt idx="18">
                  <c:v>3.5389999999999998E-4</c:v>
                </c:pt>
                <c:pt idx="19">
                  <c:v>3.5740000000000001E-4</c:v>
                </c:pt>
                <c:pt idx="20">
                  <c:v>3.5859999999999999E-4</c:v>
                </c:pt>
                <c:pt idx="21">
                  <c:v>3.612E-4</c:v>
                </c:pt>
                <c:pt idx="22">
                  <c:v>3.6220000000000002E-4</c:v>
                </c:pt>
                <c:pt idx="23">
                  <c:v>3.6279999999999998E-4</c:v>
                </c:pt>
                <c:pt idx="24">
                  <c:v>3.6220000000000002E-4</c:v>
                </c:pt>
                <c:pt idx="25">
                  <c:v>3.6259999999999998E-4</c:v>
                </c:pt>
                <c:pt idx="26">
                  <c:v>3.6249999999999998E-4</c:v>
                </c:pt>
                <c:pt idx="27">
                  <c:v>3.6289999999999998E-4</c:v>
                </c:pt>
                <c:pt idx="28">
                  <c:v>3.6299999999999999E-4</c:v>
                </c:pt>
                <c:pt idx="29">
                  <c:v>3.635E-4</c:v>
                </c:pt>
                <c:pt idx="30">
                  <c:v>3.6390000000000001E-4</c:v>
                </c:pt>
                <c:pt idx="31">
                  <c:v>3.634E-4</c:v>
                </c:pt>
                <c:pt idx="32">
                  <c:v>3.637E-4</c:v>
                </c:pt>
                <c:pt idx="33">
                  <c:v>3.6450000000000002E-4</c:v>
                </c:pt>
                <c:pt idx="34">
                  <c:v>3.6380000000000001E-4</c:v>
                </c:pt>
                <c:pt idx="35">
                  <c:v>3.6390000000000001E-4</c:v>
                </c:pt>
                <c:pt idx="36">
                  <c:v>3.6380000000000001E-4</c:v>
                </c:pt>
                <c:pt idx="37">
                  <c:v>3.6380000000000001E-4</c:v>
                </c:pt>
                <c:pt idx="38">
                  <c:v>3.6380000000000001E-4</c:v>
                </c:pt>
                <c:pt idx="39">
                  <c:v>3.636E-4</c:v>
                </c:pt>
                <c:pt idx="40">
                  <c:v>3.637E-4</c:v>
                </c:pt>
                <c:pt idx="41">
                  <c:v>3.634E-4</c:v>
                </c:pt>
                <c:pt idx="42">
                  <c:v>3.636E-4</c:v>
                </c:pt>
                <c:pt idx="43">
                  <c:v>3.636E-4</c:v>
                </c:pt>
                <c:pt idx="44">
                  <c:v>3.637E-4</c:v>
                </c:pt>
                <c:pt idx="45">
                  <c:v>3.637E-4</c:v>
                </c:pt>
                <c:pt idx="46">
                  <c:v>3.636E-4</c:v>
                </c:pt>
                <c:pt idx="47">
                  <c:v>3.636E-4</c:v>
                </c:pt>
                <c:pt idx="48">
                  <c:v>3.636E-4</c:v>
                </c:pt>
                <c:pt idx="49">
                  <c:v>3.6380000000000001E-4</c:v>
                </c:pt>
                <c:pt idx="50">
                  <c:v>3.6380000000000001E-4</c:v>
                </c:pt>
                <c:pt idx="51">
                  <c:v>3.6380000000000001E-4</c:v>
                </c:pt>
                <c:pt idx="52">
                  <c:v>3.6380000000000001E-4</c:v>
                </c:pt>
                <c:pt idx="53">
                  <c:v>3.6400000000000001E-4</c:v>
                </c:pt>
                <c:pt idx="54">
                  <c:v>3.6390000000000001E-4</c:v>
                </c:pt>
                <c:pt idx="55">
                  <c:v>3.6400000000000001E-4</c:v>
                </c:pt>
                <c:pt idx="56">
                  <c:v>3.6400000000000001E-4</c:v>
                </c:pt>
                <c:pt idx="57">
                  <c:v>3.6420000000000002E-4</c:v>
                </c:pt>
                <c:pt idx="58">
                  <c:v>3.6420000000000002E-4</c:v>
                </c:pt>
                <c:pt idx="59">
                  <c:v>3.6420000000000002E-4</c:v>
                </c:pt>
                <c:pt idx="60">
                  <c:v>3.6410000000000001E-4</c:v>
                </c:pt>
                <c:pt idx="61">
                  <c:v>3.6410000000000001E-4</c:v>
                </c:pt>
                <c:pt idx="62">
                  <c:v>3.6410000000000001E-4</c:v>
                </c:pt>
                <c:pt idx="63">
                  <c:v>3.6410000000000001E-4</c:v>
                </c:pt>
                <c:pt idx="64">
                  <c:v>3.6400000000000001E-4</c:v>
                </c:pt>
                <c:pt idx="65">
                  <c:v>3.6400000000000001E-4</c:v>
                </c:pt>
                <c:pt idx="66">
                  <c:v>3.6420000000000002E-4</c:v>
                </c:pt>
                <c:pt idx="67">
                  <c:v>3.6410000000000001E-4</c:v>
                </c:pt>
                <c:pt idx="68">
                  <c:v>3.6410000000000001E-4</c:v>
                </c:pt>
                <c:pt idx="69">
                  <c:v>3.6400000000000001E-4</c:v>
                </c:pt>
                <c:pt idx="70">
                  <c:v>3.6400000000000001E-4</c:v>
                </c:pt>
                <c:pt idx="71">
                  <c:v>3.6390000000000001E-4</c:v>
                </c:pt>
                <c:pt idx="72">
                  <c:v>3.6380000000000001E-4</c:v>
                </c:pt>
                <c:pt idx="73">
                  <c:v>3.637E-4</c:v>
                </c:pt>
                <c:pt idx="74">
                  <c:v>3.636E-4</c:v>
                </c:pt>
                <c:pt idx="75">
                  <c:v>3.635E-4</c:v>
                </c:pt>
                <c:pt idx="76">
                  <c:v>3.634E-4</c:v>
                </c:pt>
                <c:pt idx="77">
                  <c:v>3.6329999999999999E-4</c:v>
                </c:pt>
                <c:pt idx="78">
                  <c:v>3.6319999999999999E-4</c:v>
                </c:pt>
                <c:pt idx="79">
                  <c:v>3.6299999999999999E-4</c:v>
                </c:pt>
                <c:pt idx="80">
                  <c:v>3.6289999999999998E-4</c:v>
                </c:pt>
                <c:pt idx="81">
                  <c:v>3.6269999999999998E-4</c:v>
                </c:pt>
                <c:pt idx="82">
                  <c:v>3.6249999999999998E-4</c:v>
                </c:pt>
                <c:pt idx="83">
                  <c:v>3.6220000000000002E-4</c:v>
                </c:pt>
                <c:pt idx="84">
                  <c:v>3.6200000000000002E-4</c:v>
                </c:pt>
                <c:pt idx="85">
                  <c:v>3.6170000000000001E-4</c:v>
                </c:pt>
                <c:pt idx="86">
                  <c:v>3.614E-4</c:v>
                </c:pt>
                <c:pt idx="87">
                  <c:v>3.6099999999999999E-4</c:v>
                </c:pt>
                <c:pt idx="88">
                  <c:v>3.6069999999999999E-4</c:v>
                </c:pt>
                <c:pt idx="89">
                  <c:v>3.6029999999999998E-4</c:v>
                </c:pt>
                <c:pt idx="90">
                  <c:v>3.5980000000000002E-4</c:v>
                </c:pt>
                <c:pt idx="91">
                  <c:v>3.5930000000000001E-4</c:v>
                </c:pt>
                <c:pt idx="92">
                  <c:v>3.5869999999999999E-4</c:v>
                </c:pt>
                <c:pt idx="93">
                  <c:v>3.5809999999999998E-4</c:v>
                </c:pt>
                <c:pt idx="94">
                  <c:v>3.5750000000000002E-4</c:v>
                </c:pt>
                <c:pt idx="95">
                  <c:v>3.568E-4</c:v>
                </c:pt>
                <c:pt idx="96">
                  <c:v>3.5599999999999998E-4</c:v>
                </c:pt>
                <c:pt idx="97">
                  <c:v>3.5520000000000001E-4</c:v>
                </c:pt>
                <c:pt idx="98">
                  <c:v>3.5429999999999999E-4</c:v>
                </c:pt>
                <c:pt idx="99">
                  <c:v>3.5340000000000002E-4</c:v>
                </c:pt>
                <c:pt idx="100">
                  <c:v>3.523E-4</c:v>
                </c:pt>
                <c:pt idx="101">
                  <c:v>3.5120000000000003E-4</c:v>
                </c:pt>
                <c:pt idx="102">
                  <c:v>3.501E-4</c:v>
                </c:pt>
                <c:pt idx="103">
                  <c:v>3.4880000000000002E-4</c:v>
                </c:pt>
                <c:pt idx="104">
                  <c:v>3.4749999999999999E-4</c:v>
                </c:pt>
                <c:pt idx="105">
                  <c:v>3.4610000000000001E-4</c:v>
                </c:pt>
                <c:pt idx="106">
                  <c:v>3.4469999999999998E-4</c:v>
                </c:pt>
                <c:pt idx="107">
                  <c:v>3.4309999999999999E-4</c:v>
                </c:pt>
                <c:pt idx="108">
                  <c:v>3.4150000000000001E-4</c:v>
                </c:pt>
                <c:pt idx="109">
                  <c:v>3.3980000000000002E-4</c:v>
                </c:pt>
                <c:pt idx="110">
                  <c:v>3.3799999999999998E-4</c:v>
                </c:pt>
                <c:pt idx="111">
                  <c:v>3.3619999999999999E-4</c:v>
                </c:pt>
                <c:pt idx="112">
                  <c:v>3.3429999999999999E-4</c:v>
                </c:pt>
                <c:pt idx="113">
                  <c:v>3.323E-4</c:v>
                </c:pt>
                <c:pt idx="114">
                  <c:v>3.302E-4</c:v>
                </c:pt>
                <c:pt idx="115">
                  <c:v>3.2810000000000001E-4</c:v>
                </c:pt>
                <c:pt idx="116">
                  <c:v>3.2590000000000001E-4</c:v>
                </c:pt>
                <c:pt idx="117">
                  <c:v>3.2360000000000001E-4</c:v>
                </c:pt>
                <c:pt idx="118">
                  <c:v>3.213E-4</c:v>
                </c:pt>
                <c:pt idx="119">
                  <c:v>3.189E-4</c:v>
                </c:pt>
                <c:pt idx="120">
                  <c:v>3.165E-4</c:v>
                </c:pt>
                <c:pt idx="121">
                  <c:v>3.1399999999999999E-4</c:v>
                </c:pt>
                <c:pt idx="122">
                  <c:v>3.1139999999999998E-4</c:v>
                </c:pt>
                <c:pt idx="123">
                  <c:v>3.0889999999999997E-4</c:v>
                </c:pt>
                <c:pt idx="124">
                  <c:v>3.0620000000000002E-4</c:v>
                </c:pt>
                <c:pt idx="125">
                  <c:v>3.0360000000000001E-4</c:v>
                </c:pt>
                <c:pt idx="126">
                  <c:v>3.009E-4</c:v>
                </c:pt>
                <c:pt idx="127">
                  <c:v>2.9819999999999998E-4</c:v>
                </c:pt>
                <c:pt idx="128">
                  <c:v>2.9550000000000003E-4</c:v>
                </c:pt>
                <c:pt idx="129">
                  <c:v>2.9270000000000001E-4</c:v>
                </c:pt>
                <c:pt idx="130">
                  <c:v>2.9E-4</c:v>
                </c:pt>
                <c:pt idx="131">
                  <c:v>2.8729999999999999E-4</c:v>
                </c:pt>
                <c:pt idx="132">
                  <c:v>2.8459999999999998E-4</c:v>
                </c:pt>
                <c:pt idx="133">
                  <c:v>2.8180000000000002E-4</c:v>
                </c:pt>
                <c:pt idx="134">
                  <c:v>2.7920000000000001E-4</c:v>
                </c:pt>
                <c:pt idx="135">
                  <c:v>2.765E-4</c:v>
                </c:pt>
                <c:pt idx="136">
                  <c:v>2.7389999999999999E-4</c:v>
                </c:pt>
                <c:pt idx="137">
                  <c:v>2.7139999999999998E-4</c:v>
                </c:pt>
                <c:pt idx="138">
                  <c:v>2.6889999999999998E-4</c:v>
                </c:pt>
                <c:pt idx="139">
                  <c:v>2.6650000000000003E-4</c:v>
                </c:pt>
                <c:pt idx="140">
                  <c:v>2.6420000000000003E-4</c:v>
                </c:pt>
                <c:pt idx="141">
                  <c:v>2.6190000000000002E-4</c:v>
                </c:pt>
                <c:pt idx="142">
                  <c:v>2.5980000000000003E-4</c:v>
                </c:pt>
                <c:pt idx="143">
                  <c:v>2.5769999999999998E-4</c:v>
                </c:pt>
                <c:pt idx="144">
                  <c:v>2.5579999999999998E-4</c:v>
                </c:pt>
                <c:pt idx="145">
                  <c:v>2.541E-4</c:v>
                </c:pt>
                <c:pt idx="146">
                  <c:v>2.5240000000000001E-4</c:v>
                </c:pt>
                <c:pt idx="147">
                  <c:v>2.5099999999999998E-4</c:v>
                </c:pt>
                <c:pt idx="148">
                  <c:v>2.497E-4</c:v>
                </c:pt>
                <c:pt idx="149">
                  <c:v>2.4850000000000002E-4</c:v>
                </c:pt>
                <c:pt idx="150">
                  <c:v>2.476E-4</c:v>
                </c:pt>
                <c:pt idx="151">
                  <c:v>2.4679999999999998E-4</c:v>
                </c:pt>
                <c:pt idx="152">
                  <c:v>2.4620000000000002E-4</c:v>
                </c:pt>
                <c:pt idx="153">
                  <c:v>2.4590000000000001E-4</c:v>
                </c:pt>
                <c:pt idx="154">
                  <c:v>2.4570000000000001E-4</c:v>
                </c:pt>
                <c:pt idx="155">
                  <c:v>2.4580000000000001E-4</c:v>
                </c:pt>
                <c:pt idx="156">
                  <c:v>2.4610000000000002E-4</c:v>
                </c:pt>
                <c:pt idx="157">
                  <c:v>2.4659999999999998E-4</c:v>
                </c:pt>
                <c:pt idx="158">
                  <c:v>2.4729999999999999E-4</c:v>
                </c:pt>
                <c:pt idx="159">
                  <c:v>2.4830000000000002E-4</c:v>
                </c:pt>
                <c:pt idx="160">
                  <c:v>2.4939999999999999E-4</c:v>
                </c:pt>
                <c:pt idx="161">
                  <c:v>2.5080000000000002E-4</c:v>
                </c:pt>
                <c:pt idx="162">
                  <c:v>2.5240000000000001E-4</c:v>
                </c:pt>
                <c:pt idx="163">
                  <c:v>2.542E-4</c:v>
                </c:pt>
                <c:pt idx="164">
                  <c:v>2.5619999999999999E-4</c:v>
                </c:pt>
                <c:pt idx="165">
                  <c:v>2.5839999999999999E-4</c:v>
                </c:pt>
                <c:pt idx="166">
                  <c:v>2.6069999999999999E-4</c:v>
                </c:pt>
                <c:pt idx="167">
                  <c:v>2.633E-4</c:v>
                </c:pt>
                <c:pt idx="168">
                  <c:v>2.6600000000000001E-4</c:v>
                </c:pt>
                <c:pt idx="169">
                  <c:v>2.6889999999999998E-4</c:v>
                </c:pt>
                <c:pt idx="170">
                  <c:v>2.72E-4</c:v>
                </c:pt>
                <c:pt idx="171">
                  <c:v>2.7520000000000002E-4</c:v>
                </c:pt>
                <c:pt idx="172">
                  <c:v>2.7849999999999999E-4</c:v>
                </c:pt>
                <c:pt idx="173">
                  <c:v>2.8190000000000002E-4</c:v>
                </c:pt>
                <c:pt idx="174">
                  <c:v>2.854E-4</c:v>
                </c:pt>
                <c:pt idx="175">
                  <c:v>2.8909999999999998E-4</c:v>
                </c:pt>
                <c:pt idx="176">
                  <c:v>2.9280000000000002E-4</c:v>
                </c:pt>
                <c:pt idx="177">
                  <c:v>2.966E-4</c:v>
                </c:pt>
                <c:pt idx="178">
                  <c:v>3.0039999999999998E-4</c:v>
                </c:pt>
                <c:pt idx="179">
                  <c:v>3.0430000000000002E-4</c:v>
                </c:pt>
                <c:pt idx="180">
                  <c:v>3.0830000000000001E-4</c:v>
                </c:pt>
                <c:pt idx="181">
                  <c:v>3.122E-4</c:v>
                </c:pt>
                <c:pt idx="182">
                  <c:v>3.1619999999999999E-4</c:v>
                </c:pt>
                <c:pt idx="183">
                  <c:v>3.2019999999999998E-4</c:v>
                </c:pt>
                <c:pt idx="184">
                  <c:v>3.2410000000000002E-4</c:v>
                </c:pt>
                <c:pt idx="185">
                  <c:v>3.2810000000000001E-4</c:v>
                </c:pt>
                <c:pt idx="186">
                  <c:v>3.3199999999999999E-4</c:v>
                </c:pt>
                <c:pt idx="187">
                  <c:v>3.3589999999999998E-4</c:v>
                </c:pt>
                <c:pt idx="188">
                  <c:v>3.3980000000000002E-4</c:v>
                </c:pt>
                <c:pt idx="189">
                  <c:v>3.436E-4</c:v>
                </c:pt>
                <c:pt idx="190">
                  <c:v>3.4729999999999999E-4</c:v>
                </c:pt>
                <c:pt idx="191">
                  <c:v>3.5100000000000002E-4</c:v>
                </c:pt>
                <c:pt idx="192">
                  <c:v>3.546E-4</c:v>
                </c:pt>
                <c:pt idx="193">
                  <c:v>3.5809999999999998E-4</c:v>
                </c:pt>
                <c:pt idx="194">
                  <c:v>3.6160000000000001E-4</c:v>
                </c:pt>
                <c:pt idx="195">
                  <c:v>3.6499999999999998E-4</c:v>
                </c:pt>
                <c:pt idx="196">
                  <c:v>3.6840000000000001E-4</c:v>
                </c:pt>
                <c:pt idx="197">
                  <c:v>3.7169999999999998E-4</c:v>
                </c:pt>
                <c:pt idx="198">
                  <c:v>3.7500000000000001E-4</c:v>
                </c:pt>
                <c:pt idx="199">
                  <c:v>3.7819999999999998E-4</c:v>
                </c:pt>
                <c:pt idx="200">
                  <c:v>3.815E-4</c:v>
                </c:pt>
                <c:pt idx="201">
                  <c:v>3.8470000000000003E-4</c:v>
                </c:pt>
                <c:pt idx="202">
                  <c:v>3.88E-4</c:v>
                </c:pt>
                <c:pt idx="203">
                  <c:v>3.9120000000000002E-4</c:v>
                </c:pt>
                <c:pt idx="204">
                  <c:v>3.9449999999999999E-4</c:v>
                </c:pt>
                <c:pt idx="205">
                  <c:v>3.9780000000000002E-4</c:v>
                </c:pt>
                <c:pt idx="206">
                  <c:v>4.0109999999999999E-4</c:v>
                </c:pt>
                <c:pt idx="207">
                  <c:v>4.0440000000000002E-4</c:v>
                </c:pt>
                <c:pt idx="208">
                  <c:v>4.0769999999999999E-4</c:v>
                </c:pt>
                <c:pt idx="209">
                  <c:v>4.1100000000000002E-4</c:v>
                </c:pt>
                <c:pt idx="210">
                  <c:v>4.1429999999999999E-4</c:v>
                </c:pt>
                <c:pt idx="211">
                  <c:v>4.1760000000000001E-4</c:v>
                </c:pt>
                <c:pt idx="212">
                  <c:v>4.2079999999999998E-4</c:v>
                </c:pt>
                <c:pt idx="213">
                  <c:v>4.2400000000000001E-4</c:v>
                </c:pt>
                <c:pt idx="214">
                  <c:v>4.2719999999999998E-4</c:v>
                </c:pt>
                <c:pt idx="215">
                  <c:v>4.3019999999999999E-4</c:v>
                </c:pt>
                <c:pt idx="216">
                  <c:v>4.3320000000000001E-4</c:v>
                </c:pt>
                <c:pt idx="217">
                  <c:v>4.3619999999999998E-4</c:v>
                </c:pt>
                <c:pt idx="218">
                  <c:v>4.3899999999999999E-4</c:v>
                </c:pt>
                <c:pt idx="219">
                  <c:v>4.4180000000000001E-4</c:v>
                </c:pt>
                <c:pt idx="220">
                  <c:v>4.4450000000000002E-4</c:v>
                </c:pt>
                <c:pt idx="221">
                  <c:v>4.4710000000000003E-4</c:v>
                </c:pt>
                <c:pt idx="222">
                  <c:v>4.4959999999999998E-4</c:v>
                </c:pt>
                <c:pt idx="223">
                  <c:v>4.5199999999999998E-4</c:v>
                </c:pt>
                <c:pt idx="224">
                  <c:v>4.5429999999999998E-4</c:v>
                </c:pt>
                <c:pt idx="225">
                  <c:v>4.5649999999999998E-4</c:v>
                </c:pt>
                <c:pt idx="226">
                  <c:v>4.5859999999999998E-4</c:v>
                </c:pt>
                <c:pt idx="227">
                  <c:v>4.6069999999999998E-4</c:v>
                </c:pt>
                <c:pt idx="228">
                  <c:v>4.6260000000000002E-4</c:v>
                </c:pt>
                <c:pt idx="229">
                  <c:v>4.6440000000000001E-4</c:v>
                </c:pt>
                <c:pt idx="230">
                  <c:v>4.662E-4</c:v>
                </c:pt>
                <c:pt idx="231">
                  <c:v>4.6779999999999999E-4</c:v>
                </c:pt>
                <c:pt idx="232">
                  <c:v>4.6940000000000003E-4</c:v>
                </c:pt>
                <c:pt idx="233">
                  <c:v>4.7090000000000001E-4</c:v>
                </c:pt>
                <c:pt idx="234">
                  <c:v>4.7229999999999999E-4</c:v>
                </c:pt>
                <c:pt idx="235">
                  <c:v>4.7370000000000002E-4</c:v>
                </c:pt>
                <c:pt idx="236">
                  <c:v>4.75E-4</c:v>
                </c:pt>
                <c:pt idx="237">
                  <c:v>4.7619999999999997E-4</c:v>
                </c:pt>
                <c:pt idx="238">
                  <c:v>4.773E-4</c:v>
                </c:pt>
                <c:pt idx="239">
                  <c:v>4.7839999999999997E-4</c:v>
                </c:pt>
                <c:pt idx="240">
                  <c:v>4.795E-4</c:v>
                </c:pt>
                <c:pt idx="241">
                  <c:v>4.8040000000000002E-4</c:v>
                </c:pt>
                <c:pt idx="242">
                  <c:v>4.8139999999999999E-4</c:v>
                </c:pt>
                <c:pt idx="243">
                  <c:v>4.8220000000000001E-4</c:v>
                </c:pt>
                <c:pt idx="244">
                  <c:v>4.8309999999999998E-4</c:v>
                </c:pt>
                <c:pt idx="245">
                  <c:v>4.839E-4</c:v>
                </c:pt>
                <c:pt idx="246">
                  <c:v>4.8460000000000002E-4</c:v>
                </c:pt>
                <c:pt idx="247">
                  <c:v>4.8539999999999998E-4</c:v>
                </c:pt>
                <c:pt idx="248">
                  <c:v>4.86E-4</c:v>
                </c:pt>
                <c:pt idx="249">
                  <c:v>4.8670000000000001E-4</c:v>
                </c:pt>
                <c:pt idx="250">
                  <c:v>4.8730000000000003E-4</c:v>
                </c:pt>
                <c:pt idx="251">
                  <c:v>4.8789999999999999E-4</c:v>
                </c:pt>
                <c:pt idx="252">
                  <c:v>4.885E-4</c:v>
                </c:pt>
                <c:pt idx="253">
                  <c:v>4.8910000000000002E-4</c:v>
                </c:pt>
                <c:pt idx="254">
                  <c:v>4.8959999999999997E-4</c:v>
                </c:pt>
                <c:pt idx="255">
                  <c:v>4.9010000000000004E-4</c:v>
                </c:pt>
                <c:pt idx="256">
                  <c:v>4.906E-4</c:v>
                </c:pt>
                <c:pt idx="257">
                  <c:v>4.9109999999999996E-4</c:v>
                </c:pt>
                <c:pt idx="258">
                  <c:v>4.9160000000000002E-4</c:v>
                </c:pt>
                <c:pt idx="259">
                  <c:v>4.9200000000000003E-4</c:v>
                </c:pt>
                <c:pt idx="260">
                  <c:v>4.9249999999999999E-4</c:v>
                </c:pt>
                <c:pt idx="261">
                  <c:v>4.929E-4</c:v>
                </c:pt>
                <c:pt idx="262">
                  <c:v>4.9330000000000001E-4</c:v>
                </c:pt>
                <c:pt idx="263">
                  <c:v>4.9370000000000002E-4</c:v>
                </c:pt>
                <c:pt idx="264">
                  <c:v>4.9410000000000003E-4</c:v>
                </c:pt>
                <c:pt idx="265">
                  <c:v>4.9459999999999999E-4</c:v>
                </c:pt>
                <c:pt idx="266">
                  <c:v>4.95E-4</c:v>
                </c:pt>
                <c:pt idx="267">
                  <c:v>4.9540000000000001E-4</c:v>
                </c:pt>
                <c:pt idx="268">
                  <c:v>4.9580000000000002E-4</c:v>
                </c:pt>
                <c:pt idx="269">
                  <c:v>4.9620000000000003E-4</c:v>
                </c:pt>
                <c:pt idx="270">
                  <c:v>4.9660000000000004E-4</c:v>
                </c:pt>
                <c:pt idx="271">
                  <c:v>4.9700000000000005E-4</c:v>
                </c:pt>
                <c:pt idx="272">
                  <c:v>4.9739999999999995E-4</c:v>
                </c:pt>
                <c:pt idx="273">
                  <c:v>4.9790000000000001E-4</c:v>
                </c:pt>
                <c:pt idx="274">
                  <c:v>4.9830000000000002E-4</c:v>
                </c:pt>
                <c:pt idx="275">
                  <c:v>4.9870000000000003E-4</c:v>
                </c:pt>
                <c:pt idx="276">
                  <c:v>4.9910000000000004E-4</c:v>
                </c:pt>
                <c:pt idx="277">
                  <c:v>4.996E-4</c:v>
                </c:pt>
                <c:pt idx="278">
                  <c:v>5.0000000000000001E-4</c:v>
                </c:pt>
                <c:pt idx="279">
                  <c:v>5.0040000000000002E-4</c:v>
                </c:pt>
                <c:pt idx="280">
                  <c:v>5.0089999999999998E-4</c:v>
                </c:pt>
                <c:pt idx="281">
                  <c:v>5.0140000000000004E-4</c:v>
                </c:pt>
                <c:pt idx="282">
                  <c:v>5.0180000000000005E-4</c:v>
                </c:pt>
                <c:pt idx="283">
                  <c:v>5.0230000000000001E-4</c:v>
                </c:pt>
                <c:pt idx="284">
                  <c:v>5.0279999999999997E-4</c:v>
                </c:pt>
                <c:pt idx="285">
                  <c:v>5.0330000000000004E-4</c:v>
                </c:pt>
                <c:pt idx="286">
                  <c:v>5.0379999999999999E-4</c:v>
                </c:pt>
                <c:pt idx="287">
                  <c:v>5.0429999999999995E-4</c:v>
                </c:pt>
                <c:pt idx="288">
                  <c:v>5.0480000000000002E-4</c:v>
                </c:pt>
                <c:pt idx="289">
                  <c:v>5.0529999999999998E-4</c:v>
                </c:pt>
                <c:pt idx="290">
                  <c:v>5.0580000000000004E-4</c:v>
                </c:pt>
                <c:pt idx="291">
                  <c:v>5.0639999999999995E-4</c:v>
                </c:pt>
                <c:pt idx="292">
                  <c:v>5.0690000000000002E-4</c:v>
                </c:pt>
                <c:pt idx="293">
                  <c:v>5.0750000000000003E-4</c:v>
                </c:pt>
                <c:pt idx="294">
                  <c:v>5.0799999999999999E-4</c:v>
                </c:pt>
                <c:pt idx="295">
                  <c:v>5.086E-4</c:v>
                </c:pt>
                <c:pt idx="296">
                  <c:v>5.0920000000000002E-4</c:v>
                </c:pt>
                <c:pt idx="297">
                  <c:v>5.0980000000000003E-4</c:v>
                </c:pt>
                <c:pt idx="298">
                  <c:v>5.1040000000000005E-4</c:v>
                </c:pt>
                <c:pt idx="299">
                  <c:v>5.1099999999999995E-4</c:v>
                </c:pt>
                <c:pt idx="300">
                  <c:v>5.1159999999999997E-4</c:v>
                </c:pt>
                <c:pt idx="301">
                  <c:v>5.1219999999999998E-4</c:v>
                </c:pt>
                <c:pt idx="302">
                  <c:v>5.1290000000000005E-4</c:v>
                </c:pt>
                <c:pt idx="303">
                  <c:v>5.1349999999999996E-4</c:v>
                </c:pt>
                <c:pt idx="304">
                  <c:v>5.1420000000000003E-4</c:v>
                </c:pt>
                <c:pt idx="305">
                  <c:v>5.1480000000000004E-4</c:v>
                </c:pt>
                <c:pt idx="306">
                  <c:v>5.1550000000000001E-4</c:v>
                </c:pt>
                <c:pt idx="307">
                  <c:v>5.1619999999999997E-4</c:v>
                </c:pt>
                <c:pt idx="308">
                  <c:v>5.1679999999999999E-4</c:v>
                </c:pt>
                <c:pt idx="309">
                  <c:v>5.1749999999999995E-4</c:v>
                </c:pt>
                <c:pt idx="310">
                  <c:v>5.1820000000000002E-4</c:v>
                </c:pt>
                <c:pt idx="311">
                  <c:v>5.1889999999999998E-4</c:v>
                </c:pt>
                <c:pt idx="312">
                  <c:v>5.197E-4</c:v>
                </c:pt>
                <c:pt idx="313">
                  <c:v>5.2039999999999996E-4</c:v>
                </c:pt>
                <c:pt idx="314">
                  <c:v>5.2110000000000004E-4</c:v>
                </c:pt>
                <c:pt idx="315">
                  <c:v>5.218E-4</c:v>
                </c:pt>
                <c:pt idx="316">
                  <c:v>5.2260000000000002E-4</c:v>
                </c:pt>
                <c:pt idx="317">
                  <c:v>5.2340000000000004E-4</c:v>
                </c:pt>
                <c:pt idx="318">
                  <c:v>5.241E-4</c:v>
                </c:pt>
                <c:pt idx="319">
                  <c:v>5.2490000000000002E-4</c:v>
                </c:pt>
                <c:pt idx="320">
                  <c:v>5.2570000000000004E-4</c:v>
                </c:pt>
                <c:pt idx="321">
                  <c:v>5.2649999999999995E-4</c:v>
                </c:pt>
                <c:pt idx="322">
                  <c:v>5.2720000000000002E-4</c:v>
                </c:pt>
                <c:pt idx="323">
                  <c:v>5.2800000000000004E-4</c:v>
                </c:pt>
                <c:pt idx="324">
                  <c:v>5.2890000000000001E-4</c:v>
                </c:pt>
                <c:pt idx="325">
                  <c:v>5.2970000000000003E-4</c:v>
                </c:pt>
                <c:pt idx="326">
                  <c:v>5.3050000000000005E-4</c:v>
                </c:pt>
                <c:pt idx="327">
                  <c:v>5.3129999999999996E-4</c:v>
                </c:pt>
                <c:pt idx="328">
                  <c:v>5.3220000000000003E-4</c:v>
                </c:pt>
                <c:pt idx="329">
                  <c:v>5.3300000000000005E-4</c:v>
                </c:pt>
                <c:pt idx="330">
                  <c:v>5.3390000000000002E-4</c:v>
                </c:pt>
                <c:pt idx="331">
                  <c:v>5.3470000000000004E-4</c:v>
                </c:pt>
                <c:pt idx="332">
                  <c:v>5.3560000000000001E-4</c:v>
                </c:pt>
                <c:pt idx="333">
                  <c:v>5.3649999999999998E-4</c:v>
                </c:pt>
                <c:pt idx="334">
                  <c:v>5.3740000000000005E-4</c:v>
                </c:pt>
                <c:pt idx="335">
                  <c:v>5.3830000000000002E-4</c:v>
                </c:pt>
                <c:pt idx="336">
                  <c:v>5.3919999999999999E-4</c:v>
                </c:pt>
                <c:pt idx="337">
                  <c:v>5.4009999999999996E-4</c:v>
                </c:pt>
                <c:pt idx="338">
                  <c:v>5.4100000000000003E-4</c:v>
                </c:pt>
                <c:pt idx="339">
                  <c:v>5.419E-4</c:v>
                </c:pt>
                <c:pt idx="340">
                  <c:v>5.4279999999999997E-4</c:v>
                </c:pt>
                <c:pt idx="341">
                  <c:v>5.4379999999999999E-4</c:v>
                </c:pt>
                <c:pt idx="342">
                  <c:v>5.4469999999999996E-4</c:v>
                </c:pt>
                <c:pt idx="343">
                  <c:v>5.4569999999999998E-4</c:v>
                </c:pt>
                <c:pt idx="344">
                  <c:v>5.4659999999999995E-4</c:v>
                </c:pt>
                <c:pt idx="345">
                  <c:v>5.4759999999999997E-4</c:v>
                </c:pt>
                <c:pt idx="346">
                  <c:v>5.486E-4</c:v>
                </c:pt>
                <c:pt idx="347">
                  <c:v>5.4949999999999997E-4</c:v>
                </c:pt>
                <c:pt idx="348">
                  <c:v>5.5049999999999999E-4</c:v>
                </c:pt>
                <c:pt idx="349">
                  <c:v>5.5150000000000002E-4</c:v>
                </c:pt>
                <c:pt idx="350">
                  <c:v>5.5250000000000004E-4</c:v>
                </c:pt>
                <c:pt idx="351">
                  <c:v>5.5349999999999996E-4</c:v>
                </c:pt>
                <c:pt idx="352">
                  <c:v>5.5449999999999998E-4</c:v>
                </c:pt>
                <c:pt idx="353">
                  <c:v>5.555E-4</c:v>
                </c:pt>
                <c:pt idx="354">
                  <c:v>5.5659999999999998E-4</c:v>
                </c:pt>
                <c:pt idx="355">
                  <c:v>5.576E-4</c:v>
                </c:pt>
                <c:pt idx="356">
                  <c:v>5.5860000000000003E-4</c:v>
                </c:pt>
                <c:pt idx="357">
                  <c:v>5.597E-4</c:v>
                </c:pt>
                <c:pt idx="358">
                  <c:v>5.6070000000000002E-4</c:v>
                </c:pt>
                <c:pt idx="359">
                  <c:v>5.6179999999999999E-4</c:v>
                </c:pt>
                <c:pt idx="360">
                  <c:v>5.6289999999999997E-4</c:v>
                </c:pt>
                <c:pt idx="361">
                  <c:v>5.6389999999999999E-4</c:v>
                </c:pt>
                <c:pt idx="362">
                  <c:v>5.6499999999999996E-4</c:v>
                </c:pt>
                <c:pt idx="363">
                  <c:v>5.6610000000000005E-4</c:v>
                </c:pt>
                <c:pt idx="364">
                  <c:v>5.6720000000000002E-4</c:v>
                </c:pt>
                <c:pt idx="365">
                  <c:v>5.6829999999999999E-4</c:v>
                </c:pt>
                <c:pt idx="366">
                  <c:v>5.6939999999999996E-4</c:v>
                </c:pt>
                <c:pt idx="367">
                  <c:v>5.7050000000000004E-4</c:v>
                </c:pt>
                <c:pt idx="368">
                  <c:v>5.7160000000000002E-4</c:v>
                </c:pt>
                <c:pt idx="369">
                  <c:v>5.7269999999999999E-4</c:v>
                </c:pt>
                <c:pt idx="370">
                  <c:v>5.7379999999999996E-4</c:v>
                </c:pt>
                <c:pt idx="371">
                  <c:v>5.7499999999999999E-4</c:v>
                </c:pt>
                <c:pt idx="372">
                  <c:v>5.7609999999999996E-4</c:v>
                </c:pt>
                <c:pt idx="373">
                  <c:v>5.7729999999999999E-4</c:v>
                </c:pt>
                <c:pt idx="374">
                  <c:v>5.7839999999999996E-4</c:v>
                </c:pt>
                <c:pt idx="375">
                  <c:v>5.7959999999999999E-4</c:v>
                </c:pt>
                <c:pt idx="376">
                  <c:v>5.8069999999999997E-4</c:v>
                </c:pt>
                <c:pt idx="377">
                  <c:v>5.819E-4</c:v>
                </c:pt>
                <c:pt idx="378">
                  <c:v>5.8310000000000002E-4</c:v>
                </c:pt>
                <c:pt idx="379">
                  <c:v>5.842E-4</c:v>
                </c:pt>
                <c:pt idx="380">
                  <c:v>5.8540000000000003E-4</c:v>
                </c:pt>
                <c:pt idx="381">
                  <c:v>5.8659999999999995E-4</c:v>
                </c:pt>
                <c:pt idx="382">
                  <c:v>5.8779999999999998E-4</c:v>
                </c:pt>
                <c:pt idx="383">
                  <c:v>5.8900000000000001E-4</c:v>
                </c:pt>
                <c:pt idx="384">
                  <c:v>5.9020000000000003E-4</c:v>
                </c:pt>
                <c:pt idx="385">
                  <c:v>5.9139999999999996E-4</c:v>
                </c:pt>
                <c:pt idx="386">
                  <c:v>5.9259999999999998E-4</c:v>
                </c:pt>
                <c:pt idx="387">
                  <c:v>5.9389999999999996E-4</c:v>
                </c:pt>
                <c:pt idx="388">
                  <c:v>5.9509999999999999E-4</c:v>
                </c:pt>
                <c:pt idx="389">
                  <c:v>5.9630000000000002E-4</c:v>
                </c:pt>
                <c:pt idx="390">
                  <c:v>5.976E-4</c:v>
                </c:pt>
                <c:pt idx="391">
                  <c:v>5.9880000000000003E-4</c:v>
                </c:pt>
                <c:pt idx="392">
                  <c:v>6.001E-4</c:v>
                </c:pt>
                <c:pt idx="393">
                  <c:v>6.0130000000000003E-4</c:v>
                </c:pt>
                <c:pt idx="394">
                  <c:v>6.0260000000000001E-4</c:v>
                </c:pt>
                <c:pt idx="395">
                  <c:v>6.0380000000000004E-4</c:v>
                </c:pt>
                <c:pt idx="396">
                  <c:v>6.0510000000000002E-4</c:v>
                </c:pt>
                <c:pt idx="397">
                  <c:v>6.0639999999999999E-4</c:v>
                </c:pt>
                <c:pt idx="398">
                  <c:v>6.0769999999999997E-4</c:v>
                </c:pt>
                <c:pt idx="399">
                  <c:v>6.0899999999999995E-4</c:v>
                </c:pt>
                <c:pt idx="400">
                  <c:v>6.1030000000000004E-4</c:v>
                </c:pt>
                <c:pt idx="401">
                  <c:v>6.1149999999999996E-4</c:v>
                </c:pt>
                <c:pt idx="402">
                  <c:v>6.1280000000000004E-4</c:v>
                </c:pt>
                <c:pt idx="403">
                  <c:v>6.1419999999999997E-4</c:v>
                </c:pt>
                <c:pt idx="404">
                  <c:v>6.1550000000000005E-4</c:v>
                </c:pt>
                <c:pt idx="405">
                  <c:v>6.1680000000000003E-4</c:v>
                </c:pt>
                <c:pt idx="406">
                  <c:v>6.1810000000000001E-4</c:v>
                </c:pt>
                <c:pt idx="407">
                  <c:v>6.1939999999999999E-4</c:v>
                </c:pt>
                <c:pt idx="408">
                  <c:v>6.2080000000000002E-4</c:v>
                </c:pt>
                <c:pt idx="409">
                  <c:v>6.221E-4</c:v>
                </c:pt>
                <c:pt idx="410">
                  <c:v>6.2339999999999997E-4</c:v>
                </c:pt>
                <c:pt idx="411">
                  <c:v>6.2480000000000001E-4</c:v>
                </c:pt>
                <c:pt idx="412">
                  <c:v>6.2609999999999999E-4</c:v>
                </c:pt>
                <c:pt idx="413">
                  <c:v>6.2750000000000002E-4</c:v>
                </c:pt>
                <c:pt idx="414">
                  <c:v>6.288E-4</c:v>
                </c:pt>
                <c:pt idx="415">
                  <c:v>6.3020000000000003E-4</c:v>
                </c:pt>
                <c:pt idx="416">
                  <c:v>6.3159999999999996E-4</c:v>
                </c:pt>
                <c:pt idx="417">
                  <c:v>6.3290000000000004E-4</c:v>
                </c:pt>
                <c:pt idx="418">
                  <c:v>6.3429999999999997E-4</c:v>
                </c:pt>
                <c:pt idx="419">
                  <c:v>6.357E-4</c:v>
                </c:pt>
                <c:pt idx="420">
                  <c:v>6.3710000000000004E-4</c:v>
                </c:pt>
                <c:pt idx="421">
                  <c:v>6.3849999999999996E-4</c:v>
                </c:pt>
                <c:pt idx="422">
                  <c:v>6.399E-4</c:v>
                </c:pt>
                <c:pt idx="423">
                  <c:v>6.4130000000000003E-4</c:v>
                </c:pt>
                <c:pt idx="424">
                  <c:v>6.4269999999999996E-4</c:v>
                </c:pt>
                <c:pt idx="425">
                  <c:v>6.4409999999999999E-4</c:v>
                </c:pt>
                <c:pt idx="426">
                  <c:v>6.4550000000000002E-4</c:v>
                </c:pt>
                <c:pt idx="427">
                  <c:v>6.4689999999999995E-4</c:v>
                </c:pt>
                <c:pt idx="428">
                  <c:v>6.4829999999999998E-4</c:v>
                </c:pt>
                <c:pt idx="429">
                  <c:v>6.4970000000000002E-4</c:v>
                </c:pt>
                <c:pt idx="430">
                  <c:v>6.512E-4</c:v>
                </c:pt>
                <c:pt idx="431">
                  <c:v>6.5260000000000003E-4</c:v>
                </c:pt>
                <c:pt idx="432">
                  <c:v>6.5399999999999996E-4</c:v>
                </c:pt>
                <c:pt idx="433">
                  <c:v>6.5550000000000005E-4</c:v>
                </c:pt>
                <c:pt idx="434">
                  <c:v>6.5689999999999998E-4</c:v>
                </c:pt>
                <c:pt idx="435">
                  <c:v>6.5839999999999996E-4</c:v>
                </c:pt>
                <c:pt idx="436">
                  <c:v>6.5979999999999999E-4</c:v>
                </c:pt>
                <c:pt idx="437">
                  <c:v>6.6129999999999997E-4</c:v>
                </c:pt>
                <c:pt idx="438">
                  <c:v>6.6270000000000001E-4</c:v>
                </c:pt>
                <c:pt idx="439">
                  <c:v>6.6419999999999999E-4</c:v>
                </c:pt>
                <c:pt idx="440">
                  <c:v>6.6569999999999997E-4</c:v>
                </c:pt>
                <c:pt idx="441">
                  <c:v>6.6710000000000001E-4</c:v>
                </c:pt>
                <c:pt idx="442">
                  <c:v>6.6859999999999999E-4</c:v>
                </c:pt>
                <c:pt idx="443">
                  <c:v>6.7009999999999997E-4</c:v>
                </c:pt>
                <c:pt idx="444">
                  <c:v>6.7159999999999995E-4</c:v>
                </c:pt>
                <c:pt idx="445">
                  <c:v>6.7310000000000004E-4</c:v>
                </c:pt>
                <c:pt idx="446">
                  <c:v>6.7460000000000003E-4</c:v>
                </c:pt>
                <c:pt idx="447">
                  <c:v>6.7610000000000001E-4</c:v>
                </c:pt>
                <c:pt idx="448">
                  <c:v>6.7750000000000004E-4</c:v>
                </c:pt>
                <c:pt idx="449">
                  <c:v>6.7909999999999997E-4</c:v>
                </c:pt>
                <c:pt idx="450">
                  <c:v>6.8059999999999996E-4</c:v>
                </c:pt>
                <c:pt idx="451">
                  <c:v>6.8210000000000005E-4</c:v>
                </c:pt>
                <c:pt idx="452">
                  <c:v>6.8360000000000003E-4</c:v>
                </c:pt>
                <c:pt idx="453">
                  <c:v>6.8510000000000001E-4</c:v>
                </c:pt>
                <c:pt idx="454">
                  <c:v>6.8659999999999999E-4</c:v>
                </c:pt>
                <c:pt idx="455">
                  <c:v>6.8809999999999997E-4</c:v>
                </c:pt>
                <c:pt idx="456">
                  <c:v>6.8970000000000001E-4</c:v>
                </c:pt>
                <c:pt idx="457">
                  <c:v>6.912E-4</c:v>
                </c:pt>
                <c:pt idx="458">
                  <c:v>6.9269999999999998E-4</c:v>
                </c:pt>
                <c:pt idx="459">
                  <c:v>6.9430000000000002E-4</c:v>
                </c:pt>
                <c:pt idx="460">
                  <c:v>6.958E-4</c:v>
                </c:pt>
                <c:pt idx="461">
                  <c:v>6.9729999999999998E-4</c:v>
                </c:pt>
                <c:pt idx="462">
                  <c:v>6.9890000000000002E-4</c:v>
                </c:pt>
                <c:pt idx="463">
                  <c:v>7.004E-4</c:v>
                </c:pt>
                <c:pt idx="464">
                  <c:v>7.0200000000000004E-4</c:v>
                </c:pt>
                <c:pt idx="465">
                  <c:v>7.0359999999999997E-4</c:v>
                </c:pt>
                <c:pt idx="466">
                  <c:v>7.0509999999999995E-4</c:v>
                </c:pt>
                <c:pt idx="467">
                  <c:v>7.0669999999999999E-4</c:v>
                </c:pt>
                <c:pt idx="468">
                  <c:v>7.0819999999999998E-4</c:v>
                </c:pt>
                <c:pt idx="469">
                  <c:v>7.0980000000000001E-4</c:v>
                </c:pt>
                <c:pt idx="470">
                  <c:v>7.1140000000000005E-4</c:v>
                </c:pt>
                <c:pt idx="471">
                  <c:v>7.1299999999999998E-4</c:v>
                </c:pt>
                <c:pt idx="472">
                  <c:v>7.1449999999999997E-4</c:v>
                </c:pt>
                <c:pt idx="473">
                  <c:v>7.161E-4</c:v>
                </c:pt>
                <c:pt idx="474">
                  <c:v>7.1770000000000004E-4</c:v>
                </c:pt>
                <c:pt idx="475">
                  <c:v>7.1929999999999997E-4</c:v>
                </c:pt>
                <c:pt idx="476">
                  <c:v>7.2090000000000001E-4</c:v>
                </c:pt>
                <c:pt idx="477">
                  <c:v>7.2250000000000005E-4</c:v>
                </c:pt>
                <c:pt idx="478">
                  <c:v>7.2409999999999998E-4</c:v>
                </c:pt>
                <c:pt idx="479">
                  <c:v>7.2570000000000002E-4</c:v>
                </c:pt>
                <c:pt idx="480">
                  <c:v>7.2729999999999995E-4</c:v>
                </c:pt>
                <c:pt idx="481">
                  <c:v>7.2889999999999999E-4</c:v>
                </c:pt>
                <c:pt idx="482">
                  <c:v>7.3050000000000003E-4</c:v>
                </c:pt>
                <c:pt idx="483">
                  <c:v>7.3209999999999996E-4</c:v>
                </c:pt>
                <c:pt idx="484">
                  <c:v>7.337E-4</c:v>
                </c:pt>
                <c:pt idx="485">
                  <c:v>7.3530000000000004E-4</c:v>
                </c:pt>
                <c:pt idx="486">
                  <c:v>7.3700000000000002E-4</c:v>
                </c:pt>
                <c:pt idx="487">
                  <c:v>7.3859999999999996E-4</c:v>
                </c:pt>
                <c:pt idx="488">
                  <c:v>7.4019999999999999E-4</c:v>
                </c:pt>
                <c:pt idx="489">
                  <c:v>7.4180000000000003E-4</c:v>
                </c:pt>
                <c:pt idx="490">
                  <c:v>7.4350000000000002E-4</c:v>
                </c:pt>
                <c:pt idx="491">
                  <c:v>7.4509999999999995E-4</c:v>
                </c:pt>
                <c:pt idx="492">
                  <c:v>7.4680000000000005E-4</c:v>
                </c:pt>
                <c:pt idx="493">
                  <c:v>7.4839999999999998E-4</c:v>
                </c:pt>
                <c:pt idx="494">
                  <c:v>7.5000000000000002E-4</c:v>
                </c:pt>
                <c:pt idx="495">
                  <c:v>7.517E-4</c:v>
                </c:pt>
                <c:pt idx="496">
                  <c:v>7.5330000000000004E-4</c:v>
                </c:pt>
                <c:pt idx="497">
                  <c:v>7.5500000000000003E-4</c:v>
                </c:pt>
                <c:pt idx="498">
                  <c:v>7.5659999999999996E-4</c:v>
                </c:pt>
                <c:pt idx="499">
                  <c:v>7.5829999999999995E-4</c:v>
                </c:pt>
                <c:pt idx="500">
                  <c:v>7.6000000000000004E-4</c:v>
                </c:pt>
                <c:pt idx="501">
                  <c:v>7.6159999999999997E-4</c:v>
                </c:pt>
                <c:pt idx="502">
                  <c:v>7.6329999999999996E-4</c:v>
                </c:pt>
                <c:pt idx="503">
                  <c:v>7.649E-4</c:v>
                </c:pt>
                <c:pt idx="504">
                  <c:v>7.6659999999999999E-4</c:v>
                </c:pt>
                <c:pt idx="505">
                  <c:v>7.6829999999999997E-4</c:v>
                </c:pt>
                <c:pt idx="506">
                  <c:v>7.6999999999999996E-4</c:v>
                </c:pt>
                <c:pt idx="507">
                  <c:v>7.716E-4</c:v>
                </c:pt>
                <c:pt idx="508">
                  <c:v>7.7329999999999999E-4</c:v>
                </c:pt>
                <c:pt idx="509">
                  <c:v>7.7499999999999997E-4</c:v>
                </c:pt>
                <c:pt idx="510">
                  <c:v>7.7669999999999996E-4</c:v>
                </c:pt>
                <c:pt idx="511">
                  <c:v>7.7839999999999995E-4</c:v>
                </c:pt>
                <c:pt idx="512">
                  <c:v>7.8010000000000004E-4</c:v>
                </c:pt>
                <c:pt idx="513">
                  <c:v>7.8169999999999997E-4</c:v>
                </c:pt>
                <c:pt idx="514">
                  <c:v>7.8339999999999996E-4</c:v>
                </c:pt>
                <c:pt idx="515">
                  <c:v>7.8509999999999995E-4</c:v>
                </c:pt>
                <c:pt idx="516">
                  <c:v>7.8680000000000004E-4</c:v>
                </c:pt>
                <c:pt idx="517">
                  <c:v>7.8850000000000003E-4</c:v>
                </c:pt>
                <c:pt idx="518">
                  <c:v>7.9020000000000002E-4</c:v>
                </c:pt>
                <c:pt idx="519">
                  <c:v>7.919E-4</c:v>
                </c:pt>
                <c:pt idx="520">
                  <c:v>7.9370000000000005E-4</c:v>
                </c:pt>
                <c:pt idx="521">
                  <c:v>7.9540000000000003E-4</c:v>
                </c:pt>
                <c:pt idx="522">
                  <c:v>7.9710000000000002E-4</c:v>
                </c:pt>
                <c:pt idx="523">
                  <c:v>7.9880000000000001E-4</c:v>
                </c:pt>
                <c:pt idx="524">
                  <c:v>8.005E-4</c:v>
                </c:pt>
                <c:pt idx="525">
                  <c:v>8.0219999999999998E-4</c:v>
                </c:pt>
                <c:pt idx="526">
                  <c:v>8.0389999999999997E-4</c:v>
                </c:pt>
                <c:pt idx="527">
                  <c:v>8.0570000000000001E-4</c:v>
                </c:pt>
                <c:pt idx="528">
                  <c:v>8.074E-4</c:v>
                </c:pt>
                <c:pt idx="529">
                  <c:v>8.0909999999999999E-4</c:v>
                </c:pt>
                <c:pt idx="530">
                  <c:v>8.1090000000000003E-4</c:v>
                </c:pt>
                <c:pt idx="531">
                  <c:v>8.1260000000000002E-4</c:v>
                </c:pt>
                <c:pt idx="532">
                  <c:v>8.1430000000000001E-4</c:v>
                </c:pt>
                <c:pt idx="533">
                  <c:v>8.1610000000000005E-4</c:v>
                </c:pt>
                <c:pt idx="534">
                  <c:v>8.1780000000000004E-4</c:v>
                </c:pt>
                <c:pt idx="535">
                  <c:v>8.1950000000000002E-4</c:v>
                </c:pt>
                <c:pt idx="536">
                  <c:v>8.2129999999999996E-4</c:v>
                </c:pt>
                <c:pt idx="537">
                  <c:v>8.2299999999999995E-4</c:v>
                </c:pt>
                <c:pt idx="538">
                  <c:v>8.2479999999999999E-4</c:v>
                </c:pt>
                <c:pt idx="539">
                  <c:v>8.2649999999999998E-4</c:v>
                </c:pt>
                <c:pt idx="540">
                  <c:v>8.2830000000000002E-4</c:v>
                </c:pt>
                <c:pt idx="541">
                  <c:v>8.3000000000000001E-4</c:v>
                </c:pt>
                <c:pt idx="542">
                  <c:v>8.3180000000000005E-4</c:v>
                </c:pt>
                <c:pt idx="543">
                  <c:v>8.3350000000000004E-4</c:v>
                </c:pt>
                <c:pt idx="544">
                  <c:v>8.3529999999999997E-4</c:v>
                </c:pt>
                <c:pt idx="545">
                  <c:v>8.3710000000000002E-4</c:v>
                </c:pt>
                <c:pt idx="546">
                  <c:v>8.3880000000000001E-4</c:v>
                </c:pt>
                <c:pt idx="547">
                  <c:v>8.4060000000000005E-4</c:v>
                </c:pt>
                <c:pt idx="548">
                  <c:v>8.4230000000000004E-4</c:v>
                </c:pt>
                <c:pt idx="549">
                  <c:v>8.4409999999999997E-4</c:v>
                </c:pt>
                <c:pt idx="550">
                  <c:v>8.4590000000000002E-4</c:v>
                </c:pt>
                <c:pt idx="551">
                  <c:v>8.4769999999999995E-4</c:v>
                </c:pt>
                <c:pt idx="552">
                  <c:v>8.4940000000000005E-4</c:v>
                </c:pt>
                <c:pt idx="553">
                  <c:v>8.5119999999999998E-4</c:v>
                </c:pt>
                <c:pt idx="554">
                  <c:v>8.5300000000000003E-4</c:v>
                </c:pt>
                <c:pt idx="555">
                  <c:v>8.5479999999999996E-4</c:v>
                </c:pt>
                <c:pt idx="556">
                  <c:v>8.5649999999999995E-4</c:v>
                </c:pt>
                <c:pt idx="557">
                  <c:v>8.5829999999999999E-4</c:v>
                </c:pt>
                <c:pt idx="558">
                  <c:v>8.6010000000000004E-4</c:v>
                </c:pt>
                <c:pt idx="559">
                  <c:v>8.6189999999999997E-4</c:v>
                </c:pt>
                <c:pt idx="560">
                  <c:v>8.6370000000000001E-4</c:v>
                </c:pt>
                <c:pt idx="561">
                  <c:v>8.6549999999999995E-4</c:v>
                </c:pt>
                <c:pt idx="562">
                  <c:v>8.6729999999999999E-4</c:v>
                </c:pt>
                <c:pt idx="563">
                  <c:v>8.6910000000000004E-4</c:v>
                </c:pt>
                <c:pt idx="564">
                  <c:v>8.7089999999999997E-4</c:v>
                </c:pt>
                <c:pt idx="565">
                  <c:v>8.7270000000000002E-4</c:v>
                </c:pt>
                <c:pt idx="566">
                  <c:v>8.7449999999999995E-4</c:v>
                </c:pt>
                <c:pt idx="567">
                  <c:v>8.763E-4</c:v>
                </c:pt>
                <c:pt idx="568">
                  <c:v>8.7810000000000004E-4</c:v>
                </c:pt>
                <c:pt idx="569">
                  <c:v>8.7989999999999997E-4</c:v>
                </c:pt>
                <c:pt idx="570">
                  <c:v>8.8170000000000002E-4</c:v>
                </c:pt>
                <c:pt idx="571">
                  <c:v>8.8349999999999995E-4</c:v>
                </c:pt>
                <c:pt idx="572">
                  <c:v>8.853E-4</c:v>
                </c:pt>
                <c:pt idx="573">
                  <c:v>8.8710000000000004E-4</c:v>
                </c:pt>
                <c:pt idx="574">
                  <c:v>8.8889999999999998E-4</c:v>
                </c:pt>
                <c:pt idx="575">
                  <c:v>8.9070000000000002E-4</c:v>
                </c:pt>
                <c:pt idx="576">
                  <c:v>8.9249999999999996E-4</c:v>
                </c:pt>
                <c:pt idx="577">
                  <c:v>8.943E-4</c:v>
                </c:pt>
                <c:pt idx="578">
                  <c:v>8.9619999999999999E-4</c:v>
                </c:pt>
                <c:pt idx="579">
                  <c:v>8.9800000000000004E-4</c:v>
                </c:pt>
                <c:pt idx="580">
                  <c:v>8.9979999999999997E-4</c:v>
                </c:pt>
                <c:pt idx="581">
                  <c:v>9.0160000000000001E-4</c:v>
                </c:pt>
                <c:pt idx="582">
                  <c:v>9.0350000000000001E-4</c:v>
                </c:pt>
                <c:pt idx="583">
                  <c:v>9.0530000000000005E-4</c:v>
                </c:pt>
                <c:pt idx="584">
                  <c:v>9.0709999999999999E-4</c:v>
                </c:pt>
                <c:pt idx="585">
                  <c:v>9.0890000000000003E-4</c:v>
                </c:pt>
                <c:pt idx="586">
                  <c:v>9.1080000000000002E-4</c:v>
                </c:pt>
                <c:pt idx="587">
                  <c:v>9.1259999999999996E-4</c:v>
                </c:pt>
                <c:pt idx="588">
                  <c:v>9.144E-4</c:v>
                </c:pt>
                <c:pt idx="589">
                  <c:v>9.1629999999999999E-4</c:v>
                </c:pt>
                <c:pt idx="590">
                  <c:v>9.1810000000000004E-4</c:v>
                </c:pt>
                <c:pt idx="591">
                  <c:v>9.1989999999999997E-4</c:v>
                </c:pt>
                <c:pt idx="592">
                  <c:v>9.2179999999999996E-4</c:v>
                </c:pt>
                <c:pt idx="593">
                  <c:v>9.2360000000000001E-4</c:v>
                </c:pt>
                <c:pt idx="594">
                  <c:v>9.255E-4</c:v>
                </c:pt>
                <c:pt idx="595">
                  <c:v>9.2730000000000004E-4</c:v>
                </c:pt>
                <c:pt idx="596">
                  <c:v>9.2920000000000003E-4</c:v>
                </c:pt>
                <c:pt idx="597">
                  <c:v>9.3099999999999997E-4</c:v>
                </c:pt>
                <c:pt idx="598">
                  <c:v>9.3289999999999996E-4</c:v>
                </c:pt>
                <c:pt idx="599">
                  <c:v>9.3470000000000001E-4</c:v>
                </c:pt>
                <c:pt idx="600">
                  <c:v>9.366E-4</c:v>
                </c:pt>
                <c:pt idx="601">
                  <c:v>9.3840000000000004E-4</c:v>
                </c:pt>
                <c:pt idx="602">
                  <c:v>9.4030000000000003E-4</c:v>
                </c:pt>
                <c:pt idx="603">
                  <c:v>9.4209999999999997E-4</c:v>
                </c:pt>
                <c:pt idx="604">
                  <c:v>9.4399999999999996E-4</c:v>
                </c:pt>
                <c:pt idx="605">
                  <c:v>9.458E-4</c:v>
                </c:pt>
                <c:pt idx="606">
                  <c:v>9.477E-4</c:v>
                </c:pt>
                <c:pt idx="607">
                  <c:v>9.4959999999999999E-4</c:v>
                </c:pt>
                <c:pt idx="608">
                  <c:v>9.5140000000000003E-4</c:v>
                </c:pt>
                <c:pt idx="609">
                  <c:v>9.5330000000000002E-4</c:v>
                </c:pt>
                <c:pt idx="610">
                  <c:v>9.5509999999999996E-4</c:v>
                </c:pt>
                <c:pt idx="611">
                  <c:v>9.5699999999999995E-4</c:v>
                </c:pt>
                <c:pt idx="612">
                  <c:v>9.5890000000000005E-4</c:v>
                </c:pt>
                <c:pt idx="613">
                  <c:v>9.6069999999999999E-4</c:v>
                </c:pt>
                <c:pt idx="614">
                  <c:v>9.6259999999999998E-4</c:v>
                </c:pt>
                <c:pt idx="615">
                  <c:v>9.6449999999999997E-4</c:v>
                </c:pt>
                <c:pt idx="616">
                  <c:v>9.6639999999999996E-4</c:v>
                </c:pt>
                <c:pt idx="617">
                  <c:v>9.6820000000000001E-4</c:v>
                </c:pt>
                <c:pt idx="618">
                  <c:v>9.701E-4</c:v>
                </c:pt>
                <c:pt idx="619">
                  <c:v>9.7199999999999999E-4</c:v>
                </c:pt>
                <c:pt idx="620">
                  <c:v>9.7389999999999998E-4</c:v>
                </c:pt>
                <c:pt idx="621">
                  <c:v>9.7570000000000003E-4</c:v>
                </c:pt>
                <c:pt idx="622">
                  <c:v>9.7759999999999991E-4</c:v>
                </c:pt>
                <c:pt idx="623">
                  <c:v>9.794999999999999E-4</c:v>
                </c:pt>
                <c:pt idx="624">
                  <c:v>9.8139999999999989E-4</c:v>
                </c:pt>
                <c:pt idx="625">
                  <c:v>9.833000000000001E-4</c:v>
                </c:pt>
                <c:pt idx="626">
                  <c:v>9.8510000000000004E-4</c:v>
                </c:pt>
                <c:pt idx="627">
                  <c:v>9.8700000000000003E-4</c:v>
                </c:pt>
                <c:pt idx="628">
                  <c:v>9.8890000000000002E-4</c:v>
                </c:pt>
                <c:pt idx="629">
                  <c:v>9.9080000000000001E-4</c:v>
                </c:pt>
                <c:pt idx="630">
                  <c:v>9.9270000000000001E-4</c:v>
                </c:pt>
                <c:pt idx="631">
                  <c:v>9.946E-4</c:v>
                </c:pt>
                <c:pt idx="632">
                  <c:v>9.9649999999999999E-4</c:v>
                </c:pt>
                <c:pt idx="633">
                  <c:v>9.9839999999999998E-4</c:v>
                </c:pt>
                <c:pt idx="634">
                  <c:v>1E-3</c:v>
                </c:pt>
                <c:pt idx="635">
                  <c:v>1.0020000000000001E-3</c:v>
                </c:pt>
                <c:pt idx="636">
                  <c:v>1.0039999999999999E-3</c:v>
                </c:pt>
                <c:pt idx="637">
                  <c:v>1.0059999999999999E-3</c:v>
                </c:pt>
                <c:pt idx="638">
                  <c:v>1.008E-3</c:v>
                </c:pt>
                <c:pt idx="639">
                  <c:v>1.01E-3</c:v>
                </c:pt>
                <c:pt idx="640">
                  <c:v>1.0120000000000001E-3</c:v>
                </c:pt>
                <c:pt idx="641">
                  <c:v>1.0139999999999999E-3</c:v>
                </c:pt>
                <c:pt idx="642">
                  <c:v>1.0150000000000001E-3</c:v>
                </c:pt>
                <c:pt idx="643">
                  <c:v>1.0169999999999999E-3</c:v>
                </c:pt>
                <c:pt idx="644">
                  <c:v>1.0189999999999999E-3</c:v>
                </c:pt>
                <c:pt idx="645">
                  <c:v>1.021E-3</c:v>
                </c:pt>
                <c:pt idx="646">
                  <c:v>1.023E-3</c:v>
                </c:pt>
                <c:pt idx="647">
                  <c:v>1.0250000000000001E-3</c:v>
                </c:pt>
                <c:pt idx="648">
                  <c:v>1.0269999999999999E-3</c:v>
                </c:pt>
                <c:pt idx="649">
                  <c:v>1.029E-3</c:v>
                </c:pt>
                <c:pt idx="650">
                  <c:v>1.031E-3</c:v>
                </c:pt>
                <c:pt idx="651">
                  <c:v>1.0330000000000001E-3</c:v>
                </c:pt>
                <c:pt idx="652">
                  <c:v>1.0349999999999999E-3</c:v>
                </c:pt>
                <c:pt idx="653">
                  <c:v>1.036E-3</c:v>
                </c:pt>
                <c:pt idx="654">
                  <c:v>1.0380000000000001E-3</c:v>
                </c:pt>
                <c:pt idx="655">
                  <c:v>1.0399999999999999E-3</c:v>
                </c:pt>
                <c:pt idx="656">
                  <c:v>1.042E-3</c:v>
                </c:pt>
                <c:pt idx="657">
                  <c:v>1.044E-3</c:v>
                </c:pt>
                <c:pt idx="658">
                  <c:v>1.0460000000000001E-3</c:v>
                </c:pt>
                <c:pt idx="659">
                  <c:v>1.0480000000000001E-3</c:v>
                </c:pt>
                <c:pt idx="660">
                  <c:v>1.0499999999999999E-3</c:v>
                </c:pt>
                <c:pt idx="661">
                  <c:v>1.052E-3</c:v>
                </c:pt>
                <c:pt idx="662">
                  <c:v>1.054E-3</c:v>
                </c:pt>
                <c:pt idx="663">
                  <c:v>1.0560000000000001E-3</c:v>
                </c:pt>
                <c:pt idx="664">
                  <c:v>1.0579999999999999E-3</c:v>
                </c:pt>
                <c:pt idx="665">
                  <c:v>1.06E-3</c:v>
                </c:pt>
                <c:pt idx="666">
                  <c:v>1.0610000000000001E-3</c:v>
                </c:pt>
                <c:pt idx="667">
                  <c:v>1.0629999999999999E-3</c:v>
                </c:pt>
                <c:pt idx="668">
                  <c:v>1.065E-3</c:v>
                </c:pt>
                <c:pt idx="669">
                  <c:v>1.067E-3</c:v>
                </c:pt>
                <c:pt idx="670">
                  <c:v>1.0690000000000001E-3</c:v>
                </c:pt>
                <c:pt idx="671">
                  <c:v>1.0709999999999999E-3</c:v>
                </c:pt>
                <c:pt idx="672">
                  <c:v>1.073E-3</c:v>
                </c:pt>
                <c:pt idx="673">
                  <c:v>1.075E-3</c:v>
                </c:pt>
                <c:pt idx="674">
                  <c:v>1.077E-3</c:v>
                </c:pt>
                <c:pt idx="675">
                  <c:v>1.0790000000000001E-3</c:v>
                </c:pt>
                <c:pt idx="676">
                  <c:v>1.0809999999999999E-3</c:v>
                </c:pt>
                <c:pt idx="677">
                  <c:v>1.083E-3</c:v>
                </c:pt>
                <c:pt idx="678">
                  <c:v>1.085E-3</c:v>
                </c:pt>
                <c:pt idx="679">
                  <c:v>1.0870000000000001E-3</c:v>
                </c:pt>
                <c:pt idx="680">
                  <c:v>1.0889999999999999E-3</c:v>
                </c:pt>
                <c:pt idx="681">
                  <c:v>1.09E-3</c:v>
                </c:pt>
                <c:pt idx="682">
                  <c:v>1.0920000000000001E-3</c:v>
                </c:pt>
                <c:pt idx="683">
                  <c:v>1.0939999999999999E-3</c:v>
                </c:pt>
                <c:pt idx="684">
                  <c:v>1.096E-3</c:v>
                </c:pt>
                <c:pt idx="685">
                  <c:v>1.098E-3</c:v>
                </c:pt>
                <c:pt idx="686">
                  <c:v>1.1000000000000001E-3</c:v>
                </c:pt>
                <c:pt idx="687">
                  <c:v>1.1019999999999999E-3</c:v>
                </c:pt>
                <c:pt idx="688">
                  <c:v>1.1039999999999999E-3</c:v>
                </c:pt>
                <c:pt idx="689">
                  <c:v>1.106E-3</c:v>
                </c:pt>
                <c:pt idx="690">
                  <c:v>1.108E-3</c:v>
                </c:pt>
                <c:pt idx="691">
                  <c:v>1.1100000000000001E-3</c:v>
                </c:pt>
                <c:pt idx="692">
                  <c:v>1.1119999999999999E-3</c:v>
                </c:pt>
                <c:pt idx="693">
                  <c:v>1.114E-3</c:v>
                </c:pt>
                <c:pt idx="694">
                  <c:v>1.116E-3</c:v>
                </c:pt>
                <c:pt idx="695">
                  <c:v>1.1180000000000001E-3</c:v>
                </c:pt>
                <c:pt idx="696">
                  <c:v>1.1199999999999999E-3</c:v>
                </c:pt>
                <c:pt idx="697">
                  <c:v>1.122E-3</c:v>
                </c:pt>
                <c:pt idx="698">
                  <c:v>1.124E-3</c:v>
                </c:pt>
                <c:pt idx="699">
                  <c:v>1.126E-3</c:v>
                </c:pt>
                <c:pt idx="700">
                  <c:v>1.1280000000000001E-3</c:v>
                </c:pt>
                <c:pt idx="701">
                  <c:v>1.129E-3</c:v>
                </c:pt>
                <c:pt idx="702">
                  <c:v>1.1310000000000001E-3</c:v>
                </c:pt>
                <c:pt idx="703">
                  <c:v>1.1329999999999999E-3</c:v>
                </c:pt>
                <c:pt idx="704">
                  <c:v>1.1349999999999999E-3</c:v>
                </c:pt>
                <c:pt idx="705">
                  <c:v>1.137E-3</c:v>
                </c:pt>
                <c:pt idx="706">
                  <c:v>1.139E-3</c:v>
                </c:pt>
                <c:pt idx="707">
                  <c:v>1.1410000000000001E-3</c:v>
                </c:pt>
                <c:pt idx="708">
                  <c:v>1.1429999999999999E-3</c:v>
                </c:pt>
                <c:pt idx="709">
                  <c:v>1.145E-3</c:v>
                </c:pt>
                <c:pt idx="710">
                  <c:v>1.147E-3</c:v>
                </c:pt>
                <c:pt idx="711">
                  <c:v>1.1490000000000001E-3</c:v>
                </c:pt>
                <c:pt idx="712">
                  <c:v>1.1509999999999999E-3</c:v>
                </c:pt>
                <c:pt idx="713">
                  <c:v>1.1529999999999999E-3</c:v>
                </c:pt>
                <c:pt idx="714">
                  <c:v>1.155E-3</c:v>
                </c:pt>
                <c:pt idx="715">
                  <c:v>1.157E-3</c:v>
                </c:pt>
                <c:pt idx="716">
                  <c:v>1.1590000000000001E-3</c:v>
                </c:pt>
                <c:pt idx="717">
                  <c:v>1.1609999999999999E-3</c:v>
                </c:pt>
                <c:pt idx="718">
                  <c:v>1.163E-3</c:v>
                </c:pt>
                <c:pt idx="719">
                  <c:v>1.165E-3</c:v>
                </c:pt>
                <c:pt idx="720">
                  <c:v>1.1670000000000001E-3</c:v>
                </c:pt>
                <c:pt idx="721">
                  <c:v>1.1689999999999999E-3</c:v>
                </c:pt>
                <c:pt idx="722">
                  <c:v>1.1709999999999999E-3</c:v>
                </c:pt>
                <c:pt idx="723">
                  <c:v>1.173E-3</c:v>
                </c:pt>
                <c:pt idx="724">
                  <c:v>1.175E-3</c:v>
                </c:pt>
                <c:pt idx="725">
                  <c:v>1.1770000000000001E-3</c:v>
                </c:pt>
                <c:pt idx="726">
                  <c:v>1.1789999999999999E-3</c:v>
                </c:pt>
                <c:pt idx="727">
                  <c:v>1.181E-3</c:v>
                </c:pt>
                <c:pt idx="728">
                  <c:v>1.183E-3</c:v>
                </c:pt>
                <c:pt idx="729">
                  <c:v>1.1850000000000001E-3</c:v>
                </c:pt>
                <c:pt idx="730">
                  <c:v>1.1869999999999999E-3</c:v>
                </c:pt>
                <c:pt idx="731">
                  <c:v>1.189E-3</c:v>
                </c:pt>
                <c:pt idx="732">
                  <c:v>1.191E-3</c:v>
                </c:pt>
                <c:pt idx="733">
                  <c:v>1.193E-3</c:v>
                </c:pt>
                <c:pt idx="734">
                  <c:v>1.194E-3</c:v>
                </c:pt>
                <c:pt idx="735">
                  <c:v>1.196E-3</c:v>
                </c:pt>
                <c:pt idx="736">
                  <c:v>1.1980000000000001E-3</c:v>
                </c:pt>
                <c:pt idx="737">
                  <c:v>1.1999999999999999E-3</c:v>
                </c:pt>
                <c:pt idx="738">
                  <c:v>1.2019999999999999E-3</c:v>
                </c:pt>
                <c:pt idx="739">
                  <c:v>1.204E-3</c:v>
                </c:pt>
                <c:pt idx="740">
                  <c:v>1.206E-3</c:v>
                </c:pt>
                <c:pt idx="741">
                  <c:v>1.2080000000000001E-3</c:v>
                </c:pt>
                <c:pt idx="742">
                  <c:v>1.2099999999999999E-3</c:v>
                </c:pt>
                <c:pt idx="743">
                  <c:v>1.212E-3</c:v>
                </c:pt>
                <c:pt idx="744">
                  <c:v>1.214E-3</c:v>
                </c:pt>
                <c:pt idx="745">
                  <c:v>1.2160000000000001E-3</c:v>
                </c:pt>
                <c:pt idx="746">
                  <c:v>1.2179999999999999E-3</c:v>
                </c:pt>
                <c:pt idx="747">
                  <c:v>1.2199999999999999E-3</c:v>
                </c:pt>
                <c:pt idx="748">
                  <c:v>1.222E-3</c:v>
                </c:pt>
                <c:pt idx="749">
                  <c:v>1.224E-3</c:v>
                </c:pt>
                <c:pt idx="750">
                  <c:v>1.2260000000000001E-3</c:v>
                </c:pt>
                <c:pt idx="751">
                  <c:v>1.2279999999999999E-3</c:v>
                </c:pt>
                <c:pt idx="752">
                  <c:v>1.23E-3</c:v>
                </c:pt>
                <c:pt idx="753">
                  <c:v>1.232E-3</c:v>
                </c:pt>
                <c:pt idx="754">
                  <c:v>1.2340000000000001E-3</c:v>
                </c:pt>
                <c:pt idx="755">
                  <c:v>1.2359999999999999E-3</c:v>
                </c:pt>
                <c:pt idx="756">
                  <c:v>1.238E-3</c:v>
                </c:pt>
                <c:pt idx="757">
                  <c:v>1.24E-3</c:v>
                </c:pt>
                <c:pt idx="758">
                  <c:v>1.242E-3</c:v>
                </c:pt>
                <c:pt idx="759">
                  <c:v>1.2440000000000001E-3</c:v>
                </c:pt>
                <c:pt idx="760">
                  <c:v>1.2459999999999999E-3</c:v>
                </c:pt>
                <c:pt idx="761">
                  <c:v>1.248E-3</c:v>
                </c:pt>
                <c:pt idx="762">
                  <c:v>1.25E-3</c:v>
                </c:pt>
                <c:pt idx="763">
                  <c:v>1.2520000000000001E-3</c:v>
                </c:pt>
                <c:pt idx="764">
                  <c:v>1.2539999999999999E-3</c:v>
                </c:pt>
                <c:pt idx="765">
                  <c:v>1.256E-3</c:v>
                </c:pt>
                <c:pt idx="766">
                  <c:v>1.258E-3</c:v>
                </c:pt>
                <c:pt idx="767">
                  <c:v>1.2600000000000001E-3</c:v>
                </c:pt>
                <c:pt idx="768">
                  <c:v>1.2620000000000001E-3</c:v>
                </c:pt>
                <c:pt idx="769">
                  <c:v>1.2639999999999999E-3</c:v>
                </c:pt>
                <c:pt idx="770">
                  <c:v>1.266E-3</c:v>
                </c:pt>
                <c:pt idx="771">
                  <c:v>1.268E-3</c:v>
                </c:pt>
                <c:pt idx="772">
                  <c:v>1.2700000000000001E-3</c:v>
                </c:pt>
                <c:pt idx="773">
                  <c:v>1.2719999999999999E-3</c:v>
                </c:pt>
                <c:pt idx="774">
                  <c:v>1.274E-3</c:v>
                </c:pt>
                <c:pt idx="775">
                  <c:v>1.276E-3</c:v>
                </c:pt>
                <c:pt idx="776">
                  <c:v>1.2780000000000001E-3</c:v>
                </c:pt>
                <c:pt idx="777">
                  <c:v>1.2800000000000001E-3</c:v>
                </c:pt>
                <c:pt idx="778">
                  <c:v>1.2819999999999999E-3</c:v>
                </c:pt>
                <c:pt idx="779">
                  <c:v>1.284E-3</c:v>
                </c:pt>
                <c:pt idx="780">
                  <c:v>1.286E-3</c:v>
                </c:pt>
                <c:pt idx="781">
                  <c:v>1.2880000000000001E-3</c:v>
                </c:pt>
                <c:pt idx="782">
                  <c:v>1.2899999999999999E-3</c:v>
                </c:pt>
                <c:pt idx="783">
                  <c:v>1.292E-3</c:v>
                </c:pt>
                <c:pt idx="784">
                  <c:v>1.294E-3</c:v>
                </c:pt>
                <c:pt idx="785">
                  <c:v>1.2960000000000001E-3</c:v>
                </c:pt>
                <c:pt idx="786">
                  <c:v>1.2979999999999999E-3</c:v>
                </c:pt>
                <c:pt idx="787">
                  <c:v>1.2999999999999999E-3</c:v>
                </c:pt>
                <c:pt idx="788">
                  <c:v>1.302E-3</c:v>
                </c:pt>
                <c:pt idx="789">
                  <c:v>1.304E-3</c:v>
                </c:pt>
                <c:pt idx="790">
                  <c:v>1.3060000000000001E-3</c:v>
                </c:pt>
                <c:pt idx="791">
                  <c:v>1.3079999999999999E-3</c:v>
                </c:pt>
                <c:pt idx="792">
                  <c:v>1.31E-3</c:v>
                </c:pt>
                <c:pt idx="793">
                  <c:v>1.312E-3</c:v>
                </c:pt>
                <c:pt idx="794">
                  <c:v>1.315E-3</c:v>
                </c:pt>
                <c:pt idx="795">
                  <c:v>1.317E-3</c:v>
                </c:pt>
                <c:pt idx="796">
                  <c:v>1.3190000000000001E-3</c:v>
                </c:pt>
                <c:pt idx="797">
                  <c:v>1.3209999999999999E-3</c:v>
                </c:pt>
                <c:pt idx="798">
                  <c:v>1.323E-3</c:v>
                </c:pt>
                <c:pt idx="799">
                  <c:v>1.325E-3</c:v>
                </c:pt>
                <c:pt idx="800">
                  <c:v>1.3270000000000001E-3</c:v>
                </c:pt>
                <c:pt idx="801">
                  <c:v>1.3290000000000001E-3</c:v>
                </c:pt>
                <c:pt idx="802">
                  <c:v>1.3309999999999999E-3</c:v>
                </c:pt>
                <c:pt idx="803">
                  <c:v>1.333E-3</c:v>
                </c:pt>
                <c:pt idx="804">
                  <c:v>1.335E-3</c:v>
                </c:pt>
                <c:pt idx="805">
                  <c:v>1.3370000000000001E-3</c:v>
                </c:pt>
                <c:pt idx="806">
                  <c:v>1.3389999999999999E-3</c:v>
                </c:pt>
                <c:pt idx="807">
                  <c:v>1.341E-3</c:v>
                </c:pt>
                <c:pt idx="808">
                  <c:v>1.343E-3</c:v>
                </c:pt>
                <c:pt idx="809">
                  <c:v>1.3450000000000001E-3</c:v>
                </c:pt>
                <c:pt idx="810">
                  <c:v>1.3470000000000001E-3</c:v>
                </c:pt>
                <c:pt idx="811">
                  <c:v>1.3489999999999999E-3</c:v>
                </c:pt>
                <c:pt idx="812">
                  <c:v>1.351E-3</c:v>
                </c:pt>
                <c:pt idx="813">
                  <c:v>1.353E-3</c:v>
                </c:pt>
                <c:pt idx="814">
                  <c:v>1.3550000000000001E-3</c:v>
                </c:pt>
                <c:pt idx="815">
                  <c:v>1.3569999999999999E-3</c:v>
                </c:pt>
                <c:pt idx="816">
                  <c:v>1.359E-3</c:v>
                </c:pt>
                <c:pt idx="817">
                  <c:v>1.361E-3</c:v>
                </c:pt>
                <c:pt idx="818">
                  <c:v>1.3630000000000001E-3</c:v>
                </c:pt>
                <c:pt idx="819">
                  <c:v>1.3649999999999999E-3</c:v>
                </c:pt>
                <c:pt idx="820">
                  <c:v>1.3669999999999999E-3</c:v>
                </c:pt>
                <c:pt idx="821">
                  <c:v>1.369E-3</c:v>
                </c:pt>
                <c:pt idx="822">
                  <c:v>1.371E-3</c:v>
                </c:pt>
                <c:pt idx="823">
                  <c:v>1.3730000000000001E-3</c:v>
                </c:pt>
                <c:pt idx="824">
                  <c:v>1.3749999999999999E-3</c:v>
                </c:pt>
                <c:pt idx="825">
                  <c:v>1.377E-3</c:v>
                </c:pt>
                <c:pt idx="826">
                  <c:v>1.379E-3</c:v>
                </c:pt>
                <c:pt idx="827">
                  <c:v>1.3810000000000001E-3</c:v>
                </c:pt>
                <c:pt idx="828">
                  <c:v>1.3829999999999999E-3</c:v>
                </c:pt>
                <c:pt idx="829">
                  <c:v>1.3849999999999999E-3</c:v>
                </c:pt>
                <c:pt idx="830">
                  <c:v>1.387E-3</c:v>
                </c:pt>
                <c:pt idx="831">
                  <c:v>1.389E-3</c:v>
                </c:pt>
                <c:pt idx="832">
                  <c:v>1.392E-3</c:v>
                </c:pt>
                <c:pt idx="833">
                  <c:v>1.3940000000000001E-3</c:v>
                </c:pt>
                <c:pt idx="834">
                  <c:v>1.3960000000000001E-3</c:v>
                </c:pt>
                <c:pt idx="835">
                  <c:v>1.3979999999999999E-3</c:v>
                </c:pt>
                <c:pt idx="836">
                  <c:v>1.4E-3</c:v>
                </c:pt>
                <c:pt idx="837">
                  <c:v>1.402E-3</c:v>
                </c:pt>
                <c:pt idx="838">
                  <c:v>1.4040000000000001E-3</c:v>
                </c:pt>
                <c:pt idx="839">
                  <c:v>1.4059999999999999E-3</c:v>
                </c:pt>
                <c:pt idx="840">
                  <c:v>1.408E-3</c:v>
                </c:pt>
                <c:pt idx="841">
                  <c:v>1.41E-3</c:v>
                </c:pt>
                <c:pt idx="842">
                  <c:v>1.4120000000000001E-3</c:v>
                </c:pt>
                <c:pt idx="843">
                  <c:v>1.4139999999999999E-3</c:v>
                </c:pt>
                <c:pt idx="844">
                  <c:v>1.4159999999999999E-3</c:v>
                </c:pt>
                <c:pt idx="845">
                  <c:v>1.418E-3</c:v>
                </c:pt>
                <c:pt idx="846">
                  <c:v>1.42E-3</c:v>
                </c:pt>
                <c:pt idx="847">
                  <c:v>1.4220000000000001E-3</c:v>
                </c:pt>
                <c:pt idx="848">
                  <c:v>1.4239999999999999E-3</c:v>
                </c:pt>
                <c:pt idx="849">
                  <c:v>1.426E-3</c:v>
                </c:pt>
                <c:pt idx="850">
                  <c:v>1.428E-3</c:v>
                </c:pt>
                <c:pt idx="851">
                  <c:v>1.4300000000000001E-3</c:v>
                </c:pt>
                <c:pt idx="852">
                  <c:v>1.4319999999999999E-3</c:v>
                </c:pt>
                <c:pt idx="853">
                  <c:v>1.4339999999999999E-3</c:v>
                </c:pt>
                <c:pt idx="854">
                  <c:v>1.436E-3</c:v>
                </c:pt>
                <c:pt idx="855">
                  <c:v>1.438E-3</c:v>
                </c:pt>
                <c:pt idx="856">
                  <c:v>1.4400000000000001E-3</c:v>
                </c:pt>
                <c:pt idx="857">
                  <c:v>1.4419999999999999E-3</c:v>
                </c:pt>
                <c:pt idx="858">
                  <c:v>1.4450000000000001E-3</c:v>
                </c:pt>
                <c:pt idx="859">
                  <c:v>1.4469999999999999E-3</c:v>
                </c:pt>
                <c:pt idx="860">
                  <c:v>1.449E-3</c:v>
                </c:pt>
                <c:pt idx="861">
                  <c:v>1.451E-3</c:v>
                </c:pt>
                <c:pt idx="862">
                  <c:v>1.4530000000000001E-3</c:v>
                </c:pt>
                <c:pt idx="863">
                  <c:v>1.4549999999999999E-3</c:v>
                </c:pt>
                <c:pt idx="864">
                  <c:v>1.457E-3</c:v>
                </c:pt>
                <c:pt idx="865">
                  <c:v>1.459E-3</c:v>
                </c:pt>
                <c:pt idx="866">
                  <c:v>1.4610000000000001E-3</c:v>
                </c:pt>
                <c:pt idx="867">
                  <c:v>1.4630000000000001E-3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0F-4A22-BA97-20FEDAD85C0A}"/>
            </c:ext>
          </c:extLst>
        </c:ser>
        <c:ser>
          <c:idx val="3"/>
          <c:order val="2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@200kV'!$J$3:$J$870</c:f>
              <c:numCache>
                <c:formatCode>0.00E+00</c:formatCode>
                <c:ptCount val="868"/>
                <c:pt idx="0">
                  <c:v>3.19E-4</c:v>
                </c:pt>
                <c:pt idx="1">
                  <c:v>3.145E-4</c:v>
                </c:pt>
                <c:pt idx="2">
                  <c:v>3.144E-4</c:v>
                </c:pt>
                <c:pt idx="3">
                  <c:v>3.143E-4</c:v>
                </c:pt>
                <c:pt idx="4">
                  <c:v>3.1419999999999999E-4</c:v>
                </c:pt>
                <c:pt idx="5">
                  <c:v>3.1399999999999999E-4</c:v>
                </c:pt>
                <c:pt idx="6">
                  <c:v>3.1369999999999998E-4</c:v>
                </c:pt>
                <c:pt idx="7">
                  <c:v>3.1339999999999997E-4</c:v>
                </c:pt>
                <c:pt idx="8">
                  <c:v>3.1310000000000002E-4</c:v>
                </c:pt>
                <c:pt idx="9">
                  <c:v>3.1270000000000001E-4</c:v>
                </c:pt>
                <c:pt idx="10">
                  <c:v>3.122E-4</c:v>
                </c:pt>
                <c:pt idx="11">
                  <c:v>3.1169999999999999E-4</c:v>
                </c:pt>
                <c:pt idx="12">
                  <c:v>3.1119999999999997E-4</c:v>
                </c:pt>
                <c:pt idx="13">
                  <c:v>3.1060000000000001E-4</c:v>
                </c:pt>
                <c:pt idx="14">
                  <c:v>3.099E-4</c:v>
                </c:pt>
                <c:pt idx="15">
                  <c:v>3.0919999999999998E-4</c:v>
                </c:pt>
                <c:pt idx="16">
                  <c:v>3.0840000000000002E-4</c:v>
                </c:pt>
                <c:pt idx="17">
                  <c:v>3.076E-4</c:v>
                </c:pt>
                <c:pt idx="18">
                  <c:v>3.0669999999999997E-4</c:v>
                </c:pt>
                <c:pt idx="19">
                  <c:v>3.057E-4</c:v>
                </c:pt>
                <c:pt idx="20">
                  <c:v>3.0469999999999998E-4</c:v>
                </c:pt>
                <c:pt idx="21">
                  <c:v>3.0360000000000001E-4</c:v>
                </c:pt>
                <c:pt idx="22">
                  <c:v>3.0239999999999998E-4</c:v>
                </c:pt>
                <c:pt idx="23">
                  <c:v>3.012E-4</c:v>
                </c:pt>
                <c:pt idx="24">
                  <c:v>2.9990000000000003E-4</c:v>
                </c:pt>
                <c:pt idx="25">
                  <c:v>2.9849999999999999E-4</c:v>
                </c:pt>
                <c:pt idx="26">
                  <c:v>2.9700000000000001E-4</c:v>
                </c:pt>
                <c:pt idx="27">
                  <c:v>2.9550000000000003E-4</c:v>
                </c:pt>
                <c:pt idx="28">
                  <c:v>2.9399999999999999E-4</c:v>
                </c:pt>
                <c:pt idx="29">
                  <c:v>2.923E-4</c:v>
                </c:pt>
                <c:pt idx="30">
                  <c:v>2.9060000000000002E-4</c:v>
                </c:pt>
                <c:pt idx="31">
                  <c:v>2.8880000000000003E-4</c:v>
                </c:pt>
                <c:pt idx="32">
                  <c:v>2.8689999999999998E-4</c:v>
                </c:pt>
                <c:pt idx="33">
                  <c:v>2.8499999999999999E-4</c:v>
                </c:pt>
                <c:pt idx="34">
                  <c:v>2.8299999999999999E-4</c:v>
                </c:pt>
                <c:pt idx="35">
                  <c:v>2.81E-4</c:v>
                </c:pt>
                <c:pt idx="36">
                  <c:v>2.789E-4</c:v>
                </c:pt>
                <c:pt idx="37">
                  <c:v>2.767E-4</c:v>
                </c:pt>
                <c:pt idx="38">
                  <c:v>2.745E-4</c:v>
                </c:pt>
                <c:pt idx="39">
                  <c:v>2.722E-4</c:v>
                </c:pt>
                <c:pt idx="40">
                  <c:v>2.699E-4</c:v>
                </c:pt>
                <c:pt idx="41">
                  <c:v>2.675E-4</c:v>
                </c:pt>
                <c:pt idx="42">
                  <c:v>2.6509999999999999E-4</c:v>
                </c:pt>
                <c:pt idx="43">
                  <c:v>2.6269999999999999E-4</c:v>
                </c:pt>
                <c:pt idx="44">
                  <c:v>2.6029999999999998E-4</c:v>
                </c:pt>
                <c:pt idx="45">
                  <c:v>2.5779999999999998E-4</c:v>
                </c:pt>
                <c:pt idx="46">
                  <c:v>2.5530000000000003E-4</c:v>
                </c:pt>
                <c:pt idx="47">
                  <c:v>2.5280000000000002E-4</c:v>
                </c:pt>
                <c:pt idx="48">
                  <c:v>2.5030000000000001E-4</c:v>
                </c:pt>
                <c:pt idx="49">
                  <c:v>2.477E-4</c:v>
                </c:pt>
                <c:pt idx="50">
                  <c:v>2.452E-4</c:v>
                </c:pt>
                <c:pt idx="51">
                  <c:v>2.4269999999999999E-4</c:v>
                </c:pt>
                <c:pt idx="52">
                  <c:v>2.4020000000000001E-4</c:v>
                </c:pt>
                <c:pt idx="53">
                  <c:v>2.3780000000000001E-4</c:v>
                </c:pt>
                <c:pt idx="54">
                  <c:v>2.354E-4</c:v>
                </c:pt>
                <c:pt idx="55">
                  <c:v>2.33E-4</c:v>
                </c:pt>
                <c:pt idx="56">
                  <c:v>2.3059999999999999E-4</c:v>
                </c:pt>
                <c:pt idx="57">
                  <c:v>2.2829999999999999E-4</c:v>
                </c:pt>
                <c:pt idx="58">
                  <c:v>2.2609999999999999E-4</c:v>
                </c:pt>
                <c:pt idx="59">
                  <c:v>2.24E-4</c:v>
                </c:pt>
                <c:pt idx="60">
                  <c:v>2.219E-4</c:v>
                </c:pt>
                <c:pt idx="61">
                  <c:v>2.1990000000000001E-4</c:v>
                </c:pt>
                <c:pt idx="62">
                  <c:v>2.1800000000000001E-4</c:v>
                </c:pt>
                <c:pt idx="63">
                  <c:v>2.162E-4</c:v>
                </c:pt>
                <c:pt idx="64">
                  <c:v>2.1460000000000001E-4</c:v>
                </c:pt>
                <c:pt idx="65">
                  <c:v>2.13E-4</c:v>
                </c:pt>
                <c:pt idx="66">
                  <c:v>2.1159999999999999E-4</c:v>
                </c:pt>
                <c:pt idx="67">
                  <c:v>2.1029999999999999E-4</c:v>
                </c:pt>
                <c:pt idx="68">
                  <c:v>2.0909999999999999E-4</c:v>
                </c:pt>
                <c:pt idx="69">
                  <c:v>2.0809999999999999E-4</c:v>
                </c:pt>
                <c:pt idx="70">
                  <c:v>2.0719999999999999E-4</c:v>
                </c:pt>
                <c:pt idx="71">
                  <c:v>2.065E-4</c:v>
                </c:pt>
                <c:pt idx="72">
                  <c:v>2.0589999999999999E-4</c:v>
                </c:pt>
                <c:pt idx="73">
                  <c:v>2.0560000000000001E-4</c:v>
                </c:pt>
                <c:pt idx="74">
                  <c:v>2.0540000000000001E-4</c:v>
                </c:pt>
                <c:pt idx="75">
                  <c:v>2.053E-4</c:v>
                </c:pt>
                <c:pt idx="76">
                  <c:v>2.0550000000000001E-4</c:v>
                </c:pt>
                <c:pt idx="77">
                  <c:v>2.0579999999999999E-4</c:v>
                </c:pt>
                <c:pt idx="78">
                  <c:v>2.063E-4</c:v>
                </c:pt>
                <c:pt idx="79">
                  <c:v>2.0689999999999999E-4</c:v>
                </c:pt>
                <c:pt idx="80">
                  <c:v>2.0780000000000001E-4</c:v>
                </c:pt>
                <c:pt idx="81">
                  <c:v>2.0880000000000001E-4</c:v>
                </c:pt>
                <c:pt idx="82">
                  <c:v>2.0990000000000001E-4</c:v>
                </c:pt>
                <c:pt idx="83">
                  <c:v>2.1130000000000001E-4</c:v>
                </c:pt>
                <c:pt idx="84">
                  <c:v>2.1269999999999999E-4</c:v>
                </c:pt>
                <c:pt idx="85">
                  <c:v>2.1440000000000001E-4</c:v>
                </c:pt>
                <c:pt idx="86">
                  <c:v>2.1609999999999999E-4</c:v>
                </c:pt>
                <c:pt idx="87">
                  <c:v>2.1800000000000001E-4</c:v>
                </c:pt>
                <c:pt idx="88">
                  <c:v>2.2010000000000001E-4</c:v>
                </c:pt>
                <c:pt idx="89">
                  <c:v>2.2220000000000001E-4</c:v>
                </c:pt>
                <c:pt idx="90">
                  <c:v>2.2450000000000001E-4</c:v>
                </c:pt>
                <c:pt idx="91">
                  <c:v>2.2690000000000001E-4</c:v>
                </c:pt>
                <c:pt idx="92">
                  <c:v>2.2929999999999999E-4</c:v>
                </c:pt>
                <c:pt idx="93">
                  <c:v>2.319E-4</c:v>
                </c:pt>
                <c:pt idx="94">
                  <c:v>2.3460000000000001E-4</c:v>
                </c:pt>
                <c:pt idx="95">
                  <c:v>2.3729999999999999E-4</c:v>
                </c:pt>
                <c:pt idx="96">
                  <c:v>2.4010000000000001E-4</c:v>
                </c:pt>
                <c:pt idx="97">
                  <c:v>2.429E-4</c:v>
                </c:pt>
                <c:pt idx="98">
                  <c:v>2.4580000000000001E-4</c:v>
                </c:pt>
                <c:pt idx="99">
                  <c:v>2.4879999999999998E-4</c:v>
                </c:pt>
                <c:pt idx="100">
                  <c:v>2.5179999999999999E-4</c:v>
                </c:pt>
                <c:pt idx="101">
                  <c:v>2.5470000000000001E-4</c:v>
                </c:pt>
                <c:pt idx="102">
                  <c:v>2.5779999999999998E-4</c:v>
                </c:pt>
                <c:pt idx="103">
                  <c:v>2.608E-4</c:v>
                </c:pt>
                <c:pt idx="104">
                  <c:v>2.6380000000000002E-4</c:v>
                </c:pt>
                <c:pt idx="105">
                  <c:v>2.6679999999999998E-4</c:v>
                </c:pt>
                <c:pt idx="106">
                  <c:v>2.698E-4</c:v>
                </c:pt>
                <c:pt idx="107">
                  <c:v>2.7280000000000002E-4</c:v>
                </c:pt>
                <c:pt idx="108">
                  <c:v>2.7569999999999998E-4</c:v>
                </c:pt>
                <c:pt idx="109">
                  <c:v>2.786E-4</c:v>
                </c:pt>
                <c:pt idx="110">
                  <c:v>2.8150000000000001E-4</c:v>
                </c:pt>
                <c:pt idx="111">
                  <c:v>2.8439999999999997E-4</c:v>
                </c:pt>
                <c:pt idx="112">
                  <c:v>2.8709999999999999E-4</c:v>
                </c:pt>
                <c:pt idx="113">
                  <c:v>2.899E-4</c:v>
                </c:pt>
                <c:pt idx="114">
                  <c:v>2.9250000000000001E-4</c:v>
                </c:pt>
                <c:pt idx="115">
                  <c:v>2.9520000000000002E-4</c:v>
                </c:pt>
                <c:pt idx="116">
                  <c:v>2.9770000000000003E-4</c:v>
                </c:pt>
                <c:pt idx="117">
                  <c:v>3.0019999999999998E-4</c:v>
                </c:pt>
                <c:pt idx="118">
                  <c:v>3.0269999999999999E-4</c:v>
                </c:pt>
                <c:pt idx="119">
                  <c:v>3.0509999999999999E-4</c:v>
                </c:pt>
                <c:pt idx="120">
                  <c:v>3.0749999999999999E-4</c:v>
                </c:pt>
                <c:pt idx="121">
                  <c:v>3.099E-4</c:v>
                </c:pt>
                <c:pt idx="122">
                  <c:v>3.123E-4</c:v>
                </c:pt>
                <c:pt idx="123">
                  <c:v>3.1470000000000001E-4</c:v>
                </c:pt>
                <c:pt idx="124">
                  <c:v>3.1710000000000001E-4</c:v>
                </c:pt>
                <c:pt idx="125">
                  <c:v>3.1960000000000002E-4</c:v>
                </c:pt>
                <c:pt idx="126">
                  <c:v>3.2220000000000003E-4</c:v>
                </c:pt>
                <c:pt idx="127">
                  <c:v>3.2479999999999998E-4</c:v>
                </c:pt>
                <c:pt idx="128">
                  <c:v>3.2749999999999999E-4</c:v>
                </c:pt>
                <c:pt idx="129">
                  <c:v>3.3030000000000001E-4</c:v>
                </c:pt>
                <c:pt idx="130">
                  <c:v>3.3310000000000002E-4</c:v>
                </c:pt>
                <c:pt idx="131">
                  <c:v>3.3599999999999998E-4</c:v>
                </c:pt>
                <c:pt idx="132">
                  <c:v>3.39E-4</c:v>
                </c:pt>
                <c:pt idx="133">
                  <c:v>3.4200000000000002E-4</c:v>
                </c:pt>
                <c:pt idx="134">
                  <c:v>3.4489999999999998E-4</c:v>
                </c:pt>
                <c:pt idx="135">
                  <c:v>3.479E-4</c:v>
                </c:pt>
                <c:pt idx="136">
                  <c:v>3.5090000000000002E-4</c:v>
                </c:pt>
                <c:pt idx="137">
                  <c:v>3.5379999999999998E-4</c:v>
                </c:pt>
                <c:pt idx="138">
                  <c:v>3.5659999999999999E-4</c:v>
                </c:pt>
                <c:pt idx="139">
                  <c:v>3.5940000000000001E-4</c:v>
                </c:pt>
                <c:pt idx="140">
                  <c:v>3.6220000000000002E-4</c:v>
                </c:pt>
                <c:pt idx="141">
                  <c:v>3.6489999999999998E-4</c:v>
                </c:pt>
                <c:pt idx="142">
                  <c:v>3.6749999999999999E-4</c:v>
                </c:pt>
                <c:pt idx="143">
                  <c:v>3.6999999999999999E-4</c:v>
                </c:pt>
                <c:pt idx="144">
                  <c:v>3.725E-4</c:v>
                </c:pt>
                <c:pt idx="145">
                  <c:v>3.7490000000000001E-4</c:v>
                </c:pt>
                <c:pt idx="146">
                  <c:v>3.7720000000000001E-4</c:v>
                </c:pt>
                <c:pt idx="147">
                  <c:v>3.7950000000000001E-4</c:v>
                </c:pt>
                <c:pt idx="148">
                  <c:v>3.8170000000000001E-4</c:v>
                </c:pt>
                <c:pt idx="149">
                  <c:v>3.838E-4</c:v>
                </c:pt>
                <c:pt idx="150">
                  <c:v>3.859E-4</c:v>
                </c:pt>
                <c:pt idx="151">
                  <c:v>3.879E-4</c:v>
                </c:pt>
                <c:pt idx="152">
                  <c:v>3.8989999999999999E-4</c:v>
                </c:pt>
                <c:pt idx="153">
                  <c:v>3.9179999999999998E-4</c:v>
                </c:pt>
                <c:pt idx="154">
                  <c:v>3.9360000000000003E-4</c:v>
                </c:pt>
                <c:pt idx="155">
                  <c:v>3.9540000000000002E-4</c:v>
                </c:pt>
                <c:pt idx="156">
                  <c:v>3.9720000000000001E-4</c:v>
                </c:pt>
                <c:pt idx="157">
                  <c:v>3.9889999999999999E-4</c:v>
                </c:pt>
                <c:pt idx="158">
                  <c:v>4.0059999999999998E-4</c:v>
                </c:pt>
                <c:pt idx="159">
                  <c:v>4.0230000000000002E-4</c:v>
                </c:pt>
                <c:pt idx="160">
                  <c:v>4.0390000000000001E-4</c:v>
                </c:pt>
                <c:pt idx="161">
                  <c:v>4.0549999999999999E-4</c:v>
                </c:pt>
                <c:pt idx="162">
                  <c:v>4.0700000000000003E-4</c:v>
                </c:pt>
                <c:pt idx="163">
                  <c:v>4.0860000000000001E-4</c:v>
                </c:pt>
                <c:pt idx="164">
                  <c:v>4.1009999999999999E-4</c:v>
                </c:pt>
                <c:pt idx="165">
                  <c:v>4.1159999999999998E-4</c:v>
                </c:pt>
                <c:pt idx="166">
                  <c:v>4.1310000000000001E-4</c:v>
                </c:pt>
                <c:pt idx="167">
                  <c:v>4.1449999999999999E-4</c:v>
                </c:pt>
                <c:pt idx="168">
                  <c:v>4.1599999999999997E-4</c:v>
                </c:pt>
                <c:pt idx="169">
                  <c:v>4.1740000000000001E-4</c:v>
                </c:pt>
                <c:pt idx="170">
                  <c:v>4.1889999999999999E-4</c:v>
                </c:pt>
                <c:pt idx="171">
                  <c:v>4.2030000000000002E-4</c:v>
                </c:pt>
                <c:pt idx="172">
                  <c:v>4.217E-4</c:v>
                </c:pt>
                <c:pt idx="173">
                  <c:v>4.2319999999999999E-4</c:v>
                </c:pt>
                <c:pt idx="174">
                  <c:v>4.2460000000000002E-4</c:v>
                </c:pt>
                <c:pt idx="175">
                  <c:v>4.26E-4</c:v>
                </c:pt>
                <c:pt idx="176">
                  <c:v>4.2749999999999998E-4</c:v>
                </c:pt>
                <c:pt idx="177">
                  <c:v>4.2890000000000002E-4</c:v>
                </c:pt>
                <c:pt idx="178">
                  <c:v>4.304E-4</c:v>
                </c:pt>
                <c:pt idx="179">
                  <c:v>4.3179999999999998E-4</c:v>
                </c:pt>
                <c:pt idx="180">
                  <c:v>4.3330000000000002E-4</c:v>
                </c:pt>
                <c:pt idx="181">
                  <c:v>4.347E-4</c:v>
                </c:pt>
                <c:pt idx="182">
                  <c:v>4.3619999999999998E-4</c:v>
                </c:pt>
                <c:pt idx="183">
                  <c:v>4.3770000000000001E-4</c:v>
                </c:pt>
                <c:pt idx="184">
                  <c:v>4.392E-4</c:v>
                </c:pt>
                <c:pt idx="185">
                  <c:v>4.4069999999999998E-4</c:v>
                </c:pt>
                <c:pt idx="186">
                  <c:v>4.4220000000000001E-4</c:v>
                </c:pt>
                <c:pt idx="187">
                  <c:v>4.437E-4</c:v>
                </c:pt>
                <c:pt idx="188">
                  <c:v>4.4519999999999998E-4</c:v>
                </c:pt>
                <c:pt idx="189">
                  <c:v>4.4680000000000002E-4</c:v>
                </c:pt>
                <c:pt idx="190">
                  <c:v>4.483E-4</c:v>
                </c:pt>
                <c:pt idx="191">
                  <c:v>4.4979999999999998E-4</c:v>
                </c:pt>
                <c:pt idx="192">
                  <c:v>4.5140000000000002E-4</c:v>
                </c:pt>
                <c:pt idx="193">
                  <c:v>4.5300000000000001E-4</c:v>
                </c:pt>
                <c:pt idx="194">
                  <c:v>4.5449999999999999E-4</c:v>
                </c:pt>
                <c:pt idx="195">
                  <c:v>4.5609999999999997E-4</c:v>
                </c:pt>
                <c:pt idx="196">
                  <c:v>4.5770000000000001E-4</c:v>
                </c:pt>
                <c:pt idx="197">
                  <c:v>4.593E-4</c:v>
                </c:pt>
                <c:pt idx="198">
                  <c:v>4.6089999999999998E-4</c:v>
                </c:pt>
                <c:pt idx="199">
                  <c:v>4.6250000000000002E-4</c:v>
                </c:pt>
                <c:pt idx="200">
                  <c:v>4.6410000000000001E-4</c:v>
                </c:pt>
                <c:pt idx="201">
                  <c:v>4.6569999999999999E-4</c:v>
                </c:pt>
                <c:pt idx="202">
                  <c:v>4.6729999999999997E-4</c:v>
                </c:pt>
                <c:pt idx="203">
                  <c:v>4.6890000000000001E-4</c:v>
                </c:pt>
                <c:pt idx="204">
                  <c:v>4.706E-4</c:v>
                </c:pt>
                <c:pt idx="205">
                  <c:v>4.7219999999999999E-4</c:v>
                </c:pt>
                <c:pt idx="206">
                  <c:v>4.7390000000000003E-4</c:v>
                </c:pt>
                <c:pt idx="207">
                  <c:v>4.7550000000000001E-4</c:v>
                </c:pt>
                <c:pt idx="208">
                  <c:v>4.772E-4</c:v>
                </c:pt>
                <c:pt idx="209">
                  <c:v>4.7889999999999999E-4</c:v>
                </c:pt>
                <c:pt idx="210">
                  <c:v>4.8060000000000003E-4</c:v>
                </c:pt>
                <c:pt idx="211">
                  <c:v>4.8220000000000001E-4</c:v>
                </c:pt>
                <c:pt idx="212">
                  <c:v>4.839E-4</c:v>
                </c:pt>
                <c:pt idx="213">
                  <c:v>4.8559999999999999E-4</c:v>
                </c:pt>
                <c:pt idx="214">
                  <c:v>4.8730000000000003E-4</c:v>
                </c:pt>
                <c:pt idx="215">
                  <c:v>4.8899999999999996E-4</c:v>
                </c:pt>
                <c:pt idx="216">
                  <c:v>4.908E-4</c:v>
                </c:pt>
                <c:pt idx="217">
                  <c:v>4.9249999999999999E-4</c:v>
                </c:pt>
                <c:pt idx="218">
                  <c:v>4.9419999999999998E-4</c:v>
                </c:pt>
                <c:pt idx="219">
                  <c:v>4.9589999999999996E-4</c:v>
                </c:pt>
                <c:pt idx="220">
                  <c:v>4.9770000000000001E-4</c:v>
                </c:pt>
                <c:pt idx="221">
                  <c:v>4.994E-4</c:v>
                </c:pt>
                <c:pt idx="222">
                  <c:v>5.0120000000000004E-4</c:v>
                </c:pt>
                <c:pt idx="223">
                  <c:v>5.0290000000000003E-4</c:v>
                </c:pt>
                <c:pt idx="224">
                  <c:v>5.0469999999999996E-4</c:v>
                </c:pt>
                <c:pt idx="225">
                  <c:v>5.0650000000000001E-4</c:v>
                </c:pt>
                <c:pt idx="226">
                  <c:v>5.0819999999999999E-4</c:v>
                </c:pt>
                <c:pt idx="227">
                  <c:v>5.1000000000000004E-4</c:v>
                </c:pt>
                <c:pt idx="228">
                  <c:v>5.1179999999999997E-4</c:v>
                </c:pt>
                <c:pt idx="229">
                  <c:v>5.1360000000000002E-4</c:v>
                </c:pt>
                <c:pt idx="230">
                  <c:v>5.1539999999999995E-4</c:v>
                </c:pt>
                <c:pt idx="231">
                  <c:v>5.1719999999999999E-4</c:v>
                </c:pt>
                <c:pt idx="232">
                  <c:v>5.1900000000000004E-4</c:v>
                </c:pt>
                <c:pt idx="233">
                  <c:v>5.2079999999999997E-4</c:v>
                </c:pt>
                <c:pt idx="234">
                  <c:v>5.2260000000000002E-4</c:v>
                </c:pt>
                <c:pt idx="235">
                  <c:v>5.2439999999999995E-4</c:v>
                </c:pt>
                <c:pt idx="236">
                  <c:v>5.262E-4</c:v>
                </c:pt>
                <c:pt idx="237">
                  <c:v>5.2809999999999999E-4</c:v>
                </c:pt>
                <c:pt idx="238">
                  <c:v>5.2990000000000003E-4</c:v>
                </c:pt>
                <c:pt idx="239">
                  <c:v>5.3169999999999997E-4</c:v>
                </c:pt>
                <c:pt idx="240">
                  <c:v>5.3359999999999996E-4</c:v>
                </c:pt>
                <c:pt idx="241">
                  <c:v>5.354E-4</c:v>
                </c:pt>
                <c:pt idx="242">
                  <c:v>5.373E-4</c:v>
                </c:pt>
                <c:pt idx="243">
                  <c:v>5.3910000000000004E-4</c:v>
                </c:pt>
                <c:pt idx="244">
                  <c:v>5.4100000000000003E-4</c:v>
                </c:pt>
                <c:pt idx="245">
                  <c:v>5.4290000000000002E-4</c:v>
                </c:pt>
                <c:pt idx="246">
                  <c:v>5.4469999999999996E-4</c:v>
                </c:pt>
                <c:pt idx="247">
                  <c:v>5.4659999999999995E-4</c:v>
                </c:pt>
                <c:pt idx="248">
                  <c:v>5.4850000000000005E-4</c:v>
                </c:pt>
                <c:pt idx="249">
                  <c:v>5.5040000000000004E-4</c:v>
                </c:pt>
                <c:pt idx="250">
                  <c:v>5.5230000000000003E-4</c:v>
                </c:pt>
                <c:pt idx="251">
                  <c:v>5.5420000000000003E-4</c:v>
                </c:pt>
                <c:pt idx="252">
                  <c:v>5.5599999999999996E-4</c:v>
                </c:pt>
                <c:pt idx="253">
                  <c:v>5.5789999999999995E-4</c:v>
                </c:pt>
                <c:pt idx="254">
                  <c:v>5.599E-4</c:v>
                </c:pt>
                <c:pt idx="255">
                  <c:v>5.6179999999999999E-4</c:v>
                </c:pt>
                <c:pt idx="256">
                  <c:v>5.6369999999999999E-4</c:v>
                </c:pt>
                <c:pt idx="257">
                  <c:v>5.6559999999999998E-4</c:v>
                </c:pt>
                <c:pt idx="258">
                  <c:v>5.6749999999999997E-4</c:v>
                </c:pt>
                <c:pt idx="259">
                  <c:v>5.6939999999999996E-4</c:v>
                </c:pt>
                <c:pt idx="260">
                  <c:v>5.7140000000000001E-4</c:v>
                </c:pt>
                <c:pt idx="261">
                  <c:v>5.733E-4</c:v>
                </c:pt>
                <c:pt idx="262">
                  <c:v>5.752E-4</c:v>
                </c:pt>
                <c:pt idx="263">
                  <c:v>5.7720000000000004E-4</c:v>
                </c:pt>
                <c:pt idx="264">
                  <c:v>5.7910000000000004E-4</c:v>
                </c:pt>
                <c:pt idx="265">
                  <c:v>5.8109999999999998E-4</c:v>
                </c:pt>
                <c:pt idx="266">
                  <c:v>5.8299999999999997E-4</c:v>
                </c:pt>
                <c:pt idx="267">
                  <c:v>5.8500000000000002E-4</c:v>
                </c:pt>
                <c:pt idx="268">
                  <c:v>5.8690000000000001E-4</c:v>
                </c:pt>
                <c:pt idx="269">
                  <c:v>5.8889999999999995E-4</c:v>
                </c:pt>
                <c:pt idx="270">
                  <c:v>5.9080000000000005E-4</c:v>
                </c:pt>
                <c:pt idx="271">
                  <c:v>5.9279999999999999E-4</c:v>
                </c:pt>
                <c:pt idx="272">
                  <c:v>5.9480000000000004E-4</c:v>
                </c:pt>
                <c:pt idx="273">
                  <c:v>5.9679999999999998E-4</c:v>
                </c:pt>
                <c:pt idx="274">
                  <c:v>5.9869999999999997E-4</c:v>
                </c:pt>
                <c:pt idx="275">
                  <c:v>6.0070000000000002E-4</c:v>
                </c:pt>
                <c:pt idx="276">
                  <c:v>6.0269999999999996E-4</c:v>
                </c:pt>
                <c:pt idx="277">
                  <c:v>6.0470000000000001E-4</c:v>
                </c:pt>
                <c:pt idx="278">
                  <c:v>6.0669999999999995E-4</c:v>
                </c:pt>
                <c:pt idx="279">
                  <c:v>6.087E-4</c:v>
                </c:pt>
                <c:pt idx="280">
                  <c:v>6.1070000000000004E-4</c:v>
                </c:pt>
                <c:pt idx="281">
                  <c:v>6.1269999999999999E-4</c:v>
                </c:pt>
                <c:pt idx="282">
                  <c:v>6.1470000000000003E-4</c:v>
                </c:pt>
                <c:pt idx="283">
                  <c:v>6.1669999999999997E-4</c:v>
                </c:pt>
                <c:pt idx="284">
                  <c:v>6.1870000000000002E-4</c:v>
                </c:pt>
                <c:pt idx="285">
                  <c:v>6.2069999999999996E-4</c:v>
                </c:pt>
                <c:pt idx="286">
                  <c:v>6.2270000000000001E-4</c:v>
                </c:pt>
                <c:pt idx="287">
                  <c:v>6.2469999999999995E-4</c:v>
                </c:pt>
                <c:pt idx="288">
                  <c:v>6.2679999999999995E-4</c:v>
                </c:pt>
                <c:pt idx="289">
                  <c:v>6.288E-4</c:v>
                </c:pt>
                <c:pt idx="290">
                  <c:v>6.3080000000000005E-4</c:v>
                </c:pt>
                <c:pt idx="291">
                  <c:v>6.3279999999999999E-4</c:v>
                </c:pt>
                <c:pt idx="292">
                  <c:v>6.3489999999999998E-4</c:v>
                </c:pt>
                <c:pt idx="293">
                  <c:v>6.3690000000000003E-4</c:v>
                </c:pt>
                <c:pt idx="294">
                  <c:v>6.3900000000000003E-4</c:v>
                </c:pt>
                <c:pt idx="295">
                  <c:v>6.4099999999999997E-4</c:v>
                </c:pt>
                <c:pt idx="296">
                  <c:v>6.4300000000000002E-4</c:v>
                </c:pt>
                <c:pt idx="297">
                  <c:v>6.4510000000000001E-4</c:v>
                </c:pt>
                <c:pt idx="298">
                  <c:v>6.4709999999999995E-4</c:v>
                </c:pt>
                <c:pt idx="299">
                  <c:v>6.4919999999999995E-4</c:v>
                </c:pt>
                <c:pt idx="300">
                  <c:v>6.512E-4</c:v>
                </c:pt>
                <c:pt idx="301">
                  <c:v>6.533E-4</c:v>
                </c:pt>
                <c:pt idx="302">
                  <c:v>6.5539999999999999E-4</c:v>
                </c:pt>
                <c:pt idx="303">
                  <c:v>6.5740000000000004E-4</c:v>
                </c:pt>
                <c:pt idx="304">
                  <c:v>6.5950000000000004E-4</c:v>
                </c:pt>
                <c:pt idx="305">
                  <c:v>6.6160000000000004E-4</c:v>
                </c:pt>
                <c:pt idx="306">
                  <c:v>6.6359999999999998E-4</c:v>
                </c:pt>
                <c:pt idx="307">
                  <c:v>6.6569999999999997E-4</c:v>
                </c:pt>
                <c:pt idx="308">
                  <c:v>6.6779999999999997E-4</c:v>
                </c:pt>
                <c:pt idx="309">
                  <c:v>6.6980000000000002E-4</c:v>
                </c:pt>
                <c:pt idx="310">
                  <c:v>6.7190000000000001E-4</c:v>
                </c:pt>
                <c:pt idx="311">
                  <c:v>6.7400000000000001E-4</c:v>
                </c:pt>
                <c:pt idx="312">
                  <c:v>6.7610000000000001E-4</c:v>
                </c:pt>
                <c:pt idx="313">
                  <c:v>6.7820000000000001E-4</c:v>
                </c:pt>
                <c:pt idx="314">
                  <c:v>6.803E-4</c:v>
                </c:pt>
                <c:pt idx="315">
                  <c:v>6.824E-4</c:v>
                </c:pt>
                <c:pt idx="316">
                  <c:v>6.8440000000000005E-4</c:v>
                </c:pt>
                <c:pt idx="317">
                  <c:v>6.8650000000000004E-4</c:v>
                </c:pt>
                <c:pt idx="318">
                  <c:v>6.8860000000000004E-4</c:v>
                </c:pt>
                <c:pt idx="319">
                  <c:v>6.9070000000000004E-4</c:v>
                </c:pt>
                <c:pt idx="320">
                  <c:v>6.9280000000000003E-4</c:v>
                </c:pt>
                <c:pt idx="321">
                  <c:v>6.9490000000000003E-4</c:v>
                </c:pt>
                <c:pt idx="322">
                  <c:v>6.9709999999999998E-4</c:v>
                </c:pt>
                <c:pt idx="323">
                  <c:v>6.9919999999999997E-4</c:v>
                </c:pt>
                <c:pt idx="324">
                  <c:v>7.0129999999999997E-4</c:v>
                </c:pt>
                <c:pt idx="325">
                  <c:v>7.0339999999999997E-4</c:v>
                </c:pt>
                <c:pt idx="326">
                  <c:v>7.0549999999999996E-4</c:v>
                </c:pt>
                <c:pt idx="327">
                  <c:v>7.0759999999999996E-4</c:v>
                </c:pt>
                <c:pt idx="328">
                  <c:v>7.0969999999999996E-4</c:v>
                </c:pt>
                <c:pt idx="329">
                  <c:v>7.1190000000000001E-4</c:v>
                </c:pt>
                <c:pt idx="330">
                  <c:v>7.1400000000000001E-4</c:v>
                </c:pt>
                <c:pt idx="331">
                  <c:v>7.161E-4</c:v>
                </c:pt>
                <c:pt idx="332">
                  <c:v>7.182E-4</c:v>
                </c:pt>
                <c:pt idx="333">
                  <c:v>7.2039999999999995E-4</c:v>
                </c:pt>
                <c:pt idx="334">
                  <c:v>7.2250000000000005E-4</c:v>
                </c:pt>
                <c:pt idx="335">
                  <c:v>7.2460000000000005E-4</c:v>
                </c:pt>
                <c:pt idx="336">
                  <c:v>7.2670000000000005E-4</c:v>
                </c:pt>
                <c:pt idx="337">
                  <c:v>7.2889999999999999E-4</c:v>
                </c:pt>
                <c:pt idx="338">
                  <c:v>7.3099999999999999E-4</c:v>
                </c:pt>
                <c:pt idx="339">
                  <c:v>7.3320000000000004E-4</c:v>
                </c:pt>
                <c:pt idx="340">
                  <c:v>7.3530000000000004E-4</c:v>
                </c:pt>
                <c:pt idx="341">
                  <c:v>7.3740000000000003E-4</c:v>
                </c:pt>
                <c:pt idx="342">
                  <c:v>7.3959999999999998E-4</c:v>
                </c:pt>
                <c:pt idx="343">
                  <c:v>7.4169999999999998E-4</c:v>
                </c:pt>
                <c:pt idx="344">
                  <c:v>7.4390000000000003E-4</c:v>
                </c:pt>
                <c:pt idx="345">
                  <c:v>7.4600000000000003E-4</c:v>
                </c:pt>
                <c:pt idx="346">
                  <c:v>7.4819999999999997E-4</c:v>
                </c:pt>
                <c:pt idx="347">
                  <c:v>7.5029999999999997E-4</c:v>
                </c:pt>
                <c:pt idx="348">
                  <c:v>7.5250000000000002E-4</c:v>
                </c:pt>
                <c:pt idx="349">
                  <c:v>7.5460000000000002E-4</c:v>
                </c:pt>
                <c:pt idx="350">
                  <c:v>7.5679999999999996E-4</c:v>
                </c:pt>
                <c:pt idx="351">
                  <c:v>7.5900000000000002E-4</c:v>
                </c:pt>
                <c:pt idx="352">
                  <c:v>7.6110000000000001E-4</c:v>
                </c:pt>
                <c:pt idx="353">
                  <c:v>7.6329999999999996E-4</c:v>
                </c:pt>
                <c:pt idx="354">
                  <c:v>7.6550000000000001E-4</c:v>
                </c:pt>
                <c:pt idx="355">
                  <c:v>7.6760000000000001E-4</c:v>
                </c:pt>
                <c:pt idx="356">
                  <c:v>7.6979999999999995E-4</c:v>
                </c:pt>
                <c:pt idx="357">
                  <c:v>7.7200000000000001E-4</c:v>
                </c:pt>
                <c:pt idx="358">
                  <c:v>7.7410000000000001E-4</c:v>
                </c:pt>
                <c:pt idx="359">
                  <c:v>7.7629999999999995E-4</c:v>
                </c:pt>
                <c:pt idx="360">
                  <c:v>7.785E-4</c:v>
                </c:pt>
                <c:pt idx="361">
                  <c:v>7.8069999999999995E-4</c:v>
                </c:pt>
                <c:pt idx="362">
                  <c:v>7.8280000000000005E-4</c:v>
                </c:pt>
                <c:pt idx="363">
                  <c:v>7.85E-4</c:v>
                </c:pt>
                <c:pt idx="364">
                  <c:v>7.8720000000000005E-4</c:v>
                </c:pt>
                <c:pt idx="365">
                  <c:v>7.894E-4</c:v>
                </c:pt>
                <c:pt idx="366">
                  <c:v>7.9149999999999999E-4</c:v>
                </c:pt>
                <c:pt idx="367">
                  <c:v>7.9370000000000005E-4</c:v>
                </c:pt>
                <c:pt idx="368">
                  <c:v>7.9589999999999999E-4</c:v>
                </c:pt>
                <c:pt idx="369">
                  <c:v>7.9810000000000005E-4</c:v>
                </c:pt>
                <c:pt idx="370">
                  <c:v>8.0029999999999999E-4</c:v>
                </c:pt>
                <c:pt idx="371">
                  <c:v>8.0250000000000004E-4</c:v>
                </c:pt>
                <c:pt idx="372">
                  <c:v>8.0469999999999999E-4</c:v>
                </c:pt>
                <c:pt idx="373">
                  <c:v>8.0690000000000004E-4</c:v>
                </c:pt>
                <c:pt idx="374">
                  <c:v>8.0909999999999999E-4</c:v>
                </c:pt>
                <c:pt idx="375">
                  <c:v>8.1130000000000004E-4</c:v>
                </c:pt>
                <c:pt idx="376">
                  <c:v>8.1349999999999999E-4</c:v>
                </c:pt>
                <c:pt idx="377">
                  <c:v>8.1570000000000004E-4</c:v>
                </c:pt>
                <c:pt idx="378">
                  <c:v>8.1789999999999999E-4</c:v>
                </c:pt>
                <c:pt idx="379">
                  <c:v>8.2010000000000004E-4</c:v>
                </c:pt>
                <c:pt idx="380">
                  <c:v>8.2229999999999998E-4</c:v>
                </c:pt>
                <c:pt idx="381">
                  <c:v>8.2450000000000004E-4</c:v>
                </c:pt>
                <c:pt idx="382">
                  <c:v>8.2669999999999998E-4</c:v>
                </c:pt>
                <c:pt idx="383">
                  <c:v>8.2890000000000004E-4</c:v>
                </c:pt>
                <c:pt idx="384">
                  <c:v>8.3109999999999998E-4</c:v>
                </c:pt>
                <c:pt idx="385">
                  <c:v>8.3330000000000003E-4</c:v>
                </c:pt>
                <c:pt idx="386">
                  <c:v>8.3549999999999998E-4</c:v>
                </c:pt>
                <c:pt idx="387">
                  <c:v>8.3770000000000003E-4</c:v>
                </c:pt>
                <c:pt idx="388">
                  <c:v>8.3989999999999998E-4</c:v>
                </c:pt>
                <c:pt idx="389">
                  <c:v>8.4210000000000003E-4</c:v>
                </c:pt>
                <c:pt idx="390">
                  <c:v>8.4429999999999998E-4</c:v>
                </c:pt>
                <c:pt idx="391">
                  <c:v>8.4659999999999998E-4</c:v>
                </c:pt>
                <c:pt idx="392">
                  <c:v>8.4880000000000003E-4</c:v>
                </c:pt>
                <c:pt idx="393">
                  <c:v>8.5099999999999998E-4</c:v>
                </c:pt>
                <c:pt idx="394">
                  <c:v>8.5320000000000003E-4</c:v>
                </c:pt>
                <c:pt idx="395">
                  <c:v>8.5539999999999998E-4</c:v>
                </c:pt>
                <c:pt idx="396">
                  <c:v>8.5769999999999998E-4</c:v>
                </c:pt>
                <c:pt idx="397">
                  <c:v>8.5990000000000003E-4</c:v>
                </c:pt>
                <c:pt idx="398">
                  <c:v>8.6209999999999998E-4</c:v>
                </c:pt>
                <c:pt idx="399">
                  <c:v>8.6430000000000003E-4</c:v>
                </c:pt>
                <c:pt idx="400">
                  <c:v>8.6649999999999997E-4</c:v>
                </c:pt>
                <c:pt idx="401">
                  <c:v>8.6879999999999998E-4</c:v>
                </c:pt>
                <c:pt idx="402">
                  <c:v>8.7100000000000003E-4</c:v>
                </c:pt>
                <c:pt idx="403">
                  <c:v>8.7319999999999997E-4</c:v>
                </c:pt>
                <c:pt idx="404">
                  <c:v>8.7549999999999998E-4</c:v>
                </c:pt>
                <c:pt idx="405">
                  <c:v>8.7770000000000003E-4</c:v>
                </c:pt>
                <c:pt idx="406">
                  <c:v>8.7989999999999997E-4</c:v>
                </c:pt>
                <c:pt idx="407">
                  <c:v>8.8219999999999998E-4</c:v>
                </c:pt>
                <c:pt idx="408">
                  <c:v>8.8440000000000003E-4</c:v>
                </c:pt>
                <c:pt idx="409">
                  <c:v>8.8659999999999997E-4</c:v>
                </c:pt>
                <c:pt idx="410">
                  <c:v>8.8889999999999998E-4</c:v>
                </c:pt>
                <c:pt idx="411">
                  <c:v>8.9110000000000003E-4</c:v>
                </c:pt>
                <c:pt idx="412">
                  <c:v>8.9329999999999998E-4</c:v>
                </c:pt>
                <c:pt idx="413">
                  <c:v>8.9559999999999998E-4</c:v>
                </c:pt>
                <c:pt idx="414">
                  <c:v>8.9780000000000003E-4</c:v>
                </c:pt>
                <c:pt idx="415">
                  <c:v>9.0010000000000003E-4</c:v>
                </c:pt>
                <c:pt idx="416">
                  <c:v>9.0229999999999998E-4</c:v>
                </c:pt>
                <c:pt idx="417">
                  <c:v>9.0450000000000003E-4</c:v>
                </c:pt>
                <c:pt idx="418">
                  <c:v>9.0680000000000003E-4</c:v>
                </c:pt>
                <c:pt idx="419">
                  <c:v>9.0899999999999998E-4</c:v>
                </c:pt>
                <c:pt idx="420">
                  <c:v>9.1129999999999998E-4</c:v>
                </c:pt>
                <c:pt idx="421">
                  <c:v>9.1350000000000003E-4</c:v>
                </c:pt>
                <c:pt idx="422">
                  <c:v>9.1580000000000003E-4</c:v>
                </c:pt>
                <c:pt idx="423">
                  <c:v>9.1799999999999998E-4</c:v>
                </c:pt>
                <c:pt idx="424">
                  <c:v>9.2029999999999998E-4</c:v>
                </c:pt>
                <c:pt idx="425">
                  <c:v>9.2250000000000003E-4</c:v>
                </c:pt>
                <c:pt idx="426">
                  <c:v>9.2480000000000004E-4</c:v>
                </c:pt>
                <c:pt idx="427">
                  <c:v>9.2699999999999998E-4</c:v>
                </c:pt>
                <c:pt idx="428">
                  <c:v>9.2929999999999998E-4</c:v>
                </c:pt>
                <c:pt idx="429">
                  <c:v>9.3150000000000004E-4</c:v>
                </c:pt>
                <c:pt idx="430">
                  <c:v>9.3380000000000004E-4</c:v>
                </c:pt>
                <c:pt idx="431">
                  <c:v>9.3599999999999998E-4</c:v>
                </c:pt>
                <c:pt idx="432">
                  <c:v>9.3829999999999998E-4</c:v>
                </c:pt>
                <c:pt idx="433">
                  <c:v>9.4059999999999999E-4</c:v>
                </c:pt>
                <c:pt idx="434">
                  <c:v>9.4280000000000004E-4</c:v>
                </c:pt>
                <c:pt idx="435">
                  <c:v>9.4510000000000004E-4</c:v>
                </c:pt>
                <c:pt idx="436">
                  <c:v>9.4729999999999999E-4</c:v>
                </c:pt>
                <c:pt idx="437">
                  <c:v>9.4959999999999999E-4</c:v>
                </c:pt>
                <c:pt idx="438">
                  <c:v>9.5189999999999999E-4</c:v>
                </c:pt>
                <c:pt idx="439">
                  <c:v>9.5410000000000004E-4</c:v>
                </c:pt>
                <c:pt idx="440">
                  <c:v>9.5640000000000005E-4</c:v>
                </c:pt>
                <c:pt idx="441">
                  <c:v>9.5870000000000005E-4</c:v>
                </c:pt>
                <c:pt idx="442">
                  <c:v>9.6089999999999999E-4</c:v>
                </c:pt>
                <c:pt idx="443">
                  <c:v>9.6319999999999999E-4</c:v>
                </c:pt>
                <c:pt idx="444">
                  <c:v>9.655E-4</c:v>
                </c:pt>
                <c:pt idx="445">
                  <c:v>9.6770000000000005E-4</c:v>
                </c:pt>
                <c:pt idx="446">
                  <c:v>9.7000000000000005E-4</c:v>
                </c:pt>
                <c:pt idx="447">
                  <c:v>9.7230000000000005E-4</c:v>
                </c:pt>
                <c:pt idx="448">
                  <c:v>9.745E-4</c:v>
                </c:pt>
                <c:pt idx="449">
                  <c:v>9.7680000000000011E-4</c:v>
                </c:pt>
                <c:pt idx="450">
                  <c:v>9.7909999999999989E-4</c:v>
                </c:pt>
                <c:pt idx="451">
                  <c:v>9.8130000000000005E-4</c:v>
                </c:pt>
                <c:pt idx="452">
                  <c:v>9.8360000000000006E-4</c:v>
                </c:pt>
                <c:pt idx="453">
                  <c:v>9.8590000000000006E-4</c:v>
                </c:pt>
                <c:pt idx="454">
                  <c:v>9.8820000000000006E-4</c:v>
                </c:pt>
                <c:pt idx="455">
                  <c:v>9.904E-4</c:v>
                </c:pt>
                <c:pt idx="456">
                  <c:v>9.9270000000000001E-4</c:v>
                </c:pt>
                <c:pt idx="457">
                  <c:v>9.9500000000000001E-4</c:v>
                </c:pt>
                <c:pt idx="458">
                  <c:v>9.9730000000000001E-4</c:v>
                </c:pt>
                <c:pt idx="459">
                  <c:v>9.9949999999999995E-4</c:v>
                </c:pt>
                <c:pt idx="460">
                  <c:v>1.0020000000000001E-3</c:v>
                </c:pt>
                <c:pt idx="461">
                  <c:v>1.0039999999999999E-3</c:v>
                </c:pt>
                <c:pt idx="462">
                  <c:v>1.0059999999999999E-3</c:v>
                </c:pt>
                <c:pt idx="463">
                  <c:v>1.0089999999999999E-3</c:v>
                </c:pt>
                <c:pt idx="464">
                  <c:v>1.011E-3</c:v>
                </c:pt>
                <c:pt idx="465">
                  <c:v>1.013E-3</c:v>
                </c:pt>
                <c:pt idx="466">
                  <c:v>1.016E-3</c:v>
                </c:pt>
                <c:pt idx="467">
                  <c:v>1.018E-3</c:v>
                </c:pt>
                <c:pt idx="468">
                  <c:v>1.0200000000000001E-3</c:v>
                </c:pt>
                <c:pt idx="469">
                  <c:v>1.0219999999999999E-3</c:v>
                </c:pt>
                <c:pt idx="470">
                  <c:v>1.0250000000000001E-3</c:v>
                </c:pt>
                <c:pt idx="471">
                  <c:v>1.0269999999999999E-3</c:v>
                </c:pt>
                <c:pt idx="472">
                  <c:v>1.029E-3</c:v>
                </c:pt>
                <c:pt idx="473">
                  <c:v>1.0319999999999999E-3</c:v>
                </c:pt>
                <c:pt idx="474">
                  <c:v>1.034E-3</c:v>
                </c:pt>
                <c:pt idx="475">
                  <c:v>1.036E-3</c:v>
                </c:pt>
                <c:pt idx="476">
                  <c:v>1.0380000000000001E-3</c:v>
                </c:pt>
                <c:pt idx="477">
                  <c:v>1.041E-3</c:v>
                </c:pt>
                <c:pt idx="478">
                  <c:v>1.0430000000000001E-3</c:v>
                </c:pt>
                <c:pt idx="479">
                  <c:v>1.0449999999999999E-3</c:v>
                </c:pt>
                <c:pt idx="480">
                  <c:v>1.0480000000000001E-3</c:v>
                </c:pt>
                <c:pt idx="481">
                  <c:v>1.0499999999999999E-3</c:v>
                </c:pt>
                <c:pt idx="482">
                  <c:v>1.052E-3</c:v>
                </c:pt>
                <c:pt idx="483">
                  <c:v>1.054E-3</c:v>
                </c:pt>
                <c:pt idx="484">
                  <c:v>1.057E-3</c:v>
                </c:pt>
                <c:pt idx="485">
                  <c:v>1.059E-3</c:v>
                </c:pt>
                <c:pt idx="486">
                  <c:v>1.0610000000000001E-3</c:v>
                </c:pt>
                <c:pt idx="487">
                  <c:v>1.0640000000000001E-3</c:v>
                </c:pt>
                <c:pt idx="488">
                  <c:v>1.0660000000000001E-3</c:v>
                </c:pt>
                <c:pt idx="489">
                  <c:v>1.0679999999999999E-3</c:v>
                </c:pt>
                <c:pt idx="490">
                  <c:v>1.0709999999999999E-3</c:v>
                </c:pt>
                <c:pt idx="491">
                  <c:v>1.073E-3</c:v>
                </c:pt>
                <c:pt idx="492">
                  <c:v>1.075E-3</c:v>
                </c:pt>
                <c:pt idx="493">
                  <c:v>1.077E-3</c:v>
                </c:pt>
                <c:pt idx="494">
                  <c:v>1.08E-3</c:v>
                </c:pt>
                <c:pt idx="495">
                  <c:v>1.0820000000000001E-3</c:v>
                </c:pt>
                <c:pt idx="496">
                  <c:v>1.0839999999999999E-3</c:v>
                </c:pt>
                <c:pt idx="497">
                  <c:v>1.0870000000000001E-3</c:v>
                </c:pt>
                <c:pt idx="498">
                  <c:v>1.0889999999999999E-3</c:v>
                </c:pt>
                <c:pt idx="499">
                  <c:v>1.091E-3</c:v>
                </c:pt>
                <c:pt idx="500">
                  <c:v>1.0939999999999999E-3</c:v>
                </c:pt>
                <c:pt idx="501">
                  <c:v>1.096E-3</c:v>
                </c:pt>
                <c:pt idx="502">
                  <c:v>1.098E-3</c:v>
                </c:pt>
                <c:pt idx="503">
                  <c:v>1.1000000000000001E-3</c:v>
                </c:pt>
                <c:pt idx="504">
                  <c:v>1.103E-3</c:v>
                </c:pt>
                <c:pt idx="505">
                  <c:v>1.1050000000000001E-3</c:v>
                </c:pt>
                <c:pt idx="506">
                  <c:v>1.1069999999999999E-3</c:v>
                </c:pt>
                <c:pt idx="507">
                  <c:v>1.1100000000000001E-3</c:v>
                </c:pt>
                <c:pt idx="508">
                  <c:v>1.1119999999999999E-3</c:v>
                </c:pt>
                <c:pt idx="509">
                  <c:v>1.114E-3</c:v>
                </c:pt>
                <c:pt idx="510">
                  <c:v>1.1169999999999999E-3</c:v>
                </c:pt>
                <c:pt idx="511">
                  <c:v>1.119E-3</c:v>
                </c:pt>
                <c:pt idx="512">
                  <c:v>1.121E-3</c:v>
                </c:pt>
                <c:pt idx="513">
                  <c:v>1.124E-3</c:v>
                </c:pt>
                <c:pt idx="514">
                  <c:v>1.126E-3</c:v>
                </c:pt>
                <c:pt idx="515">
                  <c:v>1.1280000000000001E-3</c:v>
                </c:pt>
                <c:pt idx="516">
                  <c:v>1.1299999999999999E-3</c:v>
                </c:pt>
                <c:pt idx="517">
                  <c:v>1.1329999999999999E-3</c:v>
                </c:pt>
                <c:pt idx="518">
                  <c:v>1.1349999999999999E-3</c:v>
                </c:pt>
                <c:pt idx="519">
                  <c:v>1.137E-3</c:v>
                </c:pt>
                <c:pt idx="520">
                  <c:v>1.14E-3</c:v>
                </c:pt>
                <c:pt idx="521">
                  <c:v>1.142E-3</c:v>
                </c:pt>
                <c:pt idx="522">
                  <c:v>1.1440000000000001E-3</c:v>
                </c:pt>
                <c:pt idx="523">
                  <c:v>1.147E-3</c:v>
                </c:pt>
                <c:pt idx="524">
                  <c:v>1.1490000000000001E-3</c:v>
                </c:pt>
                <c:pt idx="525">
                  <c:v>1.1509999999999999E-3</c:v>
                </c:pt>
                <c:pt idx="526">
                  <c:v>1.1540000000000001E-3</c:v>
                </c:pt>
                <c:pt idx="527">
                  <c:v>1.1559999999999999E-3</c:v>
                </c:pt>
                <c:pt idx="528">
                  <c:v>1.158E-3</c:v>
                </c:pt>
                <c:pt idx="529">
                  <c:v>1.1609999999999999E-3</c:v>
                </c:pt>
                <c:pt idx="530">
                  <c:v>1.163E-3</c:v>
                </c:pt>
                <c:pt idx="531">
                  <c:v>1.165E-3</c:v>
                </c:pt>
                <c:pt idx="532">
                  <c:v>1.168E-3</c:v>
                </c:pt>
                <c:pt idx="533">
                  <c:v>1.17E-3</c:v>
                </c:pt>
                <c:pt idx="534">
                  <c:v>1.1720000000000001E-3</c:v>
                </c:pt>
                <c:pt idx="535">
                  <c:v>1.1739999999999999E-3</c:v>
                </c:pt>
                <c:pt idx="536">
                  <c:v>1.1770000000000001E-3</c:v>
                </c:pt>
                <c:pt idx="537">
                  <c:v>1.1789999999999999E-3</c:v>
                </c:pt>
                <c:pt idx="538">
                  <c:v>1.181E-3</c:v>
                </c:pt>
                <c:pt idx="539">
                  <c:v>1.1839999999999999E-3</c:v>
                </c:pt>
                <c:pt idx="540">
                  <c:v>1.186E-3</c:v>
                </c:pt>
                <c:pt idx="541">
                  <c:v>1.188E-3</c:v>
                </c:pt>
                <c:pt idx="542">
                  <c:v>1.191E-3</c:v>
                </c:pt>
                <c:pt idx="543">
                  <c:v>1.193E-3</c:v>
                </c:pt>
                <c:pt idx="544">
                  <c:v>1.1950000000000001E-3</c:v>
                </c:pt>
                <c:pt idx="545">
                  <c:v>1.1980000000000001E-3</c:v>
                </c:pt>
                <c:pt idx="546">
                  <c:v>1.1999999999999999E-3</c:v>
                </c:pt>
                <c:pt idx="547">
                  <c:v>1.2019999999999999E-3</c:v>
                </c:pt>
                <c:pt idx="548">
                  <c:v>1.2049999999999999E-3</c:v>
                </c:pt>
                <c:pt idx="549">
                  <c:v>1.207E-3</c:v>
                </c:pt>
                <c:pt idx="550">
                  <c:v>1.209E-3</c:v>
                </c:pt>
                <c:pt idx="551">
                  <c:v>1.212E-3</c:v>
                </c:pt>
                <c:pt idx="552">
                  <c:v>1.214E-3</c:v>
                </c:pt>
                <c:pt idx="553">
                  <c:v>1.2160000000000001E-3</c:v>
                </c:pt>
                <c:pt idx="554">
                  <c:v>1.219E-3</c:v>
                </c:pt>
                <c:pt idx="555">
                  <c:v>1.2210000000000001E-3</c:v>
                </c:pt>
                <c:pt idx="556">
                  <c:v>1.2229999999999999E-3</c:v>
                </c:pt>
                <c:pt idx="557">
                  <c:v>1.2260000000000001E-3</c:v>
                </c:pt>
                <c:pt idx="558">
                  <c:v>1.2279999999999999E-3</c:v>
                </c:pt>
                <c:pt idx="559">
                  <c:v>1.23E-3</c:v>
                </c:pt>
                <c:pt idx="560">
                  <c:v>1.2329999999999999E-3</c:v>
                </c:pt>
                <c:pt idx="561">
                  <c:v>1.235E-3</c:v>
                </c:pt>
                <c:pt idx="562">
                  <c:v>1.237E-3</c:v>
                </c:pt>
                <c:pt idx="563">
                  <c:v>1.24E-3</c:v>
                </c:pt>
                <c:pt idx="564">
                  <c:v>1.242E-3</c:v>
                </c:pt>
                <c:pt idx="565">
                  <c:v>1.2440000000000001E-3</c:v>
                </c:pt>
                <c:pt idx="566">
                  <c:v>1.2470000000000001E-3</c:v>
                </c:pt>
                <c:pt idx="567">
                  <c:v>1.2489999999999999E-3</c:v>
                </c:pt>
                <c:pt idx="568">
                  <c:v>1.2509999999999999E-3</c:v>
                </c:pt>
                <c:pt idx="569">
                  <c:v>1.2539999999999999E-3</c:v>
                </c:pt>
                <c:pt idx="570">
                  <c:v>1.256E-3</c:v>
                </c:pt>
                <c:pt idx="571">
                  <c:v>1.258E-3</c:v>
                </c:pt>
                <c:pt idx="572">
                  <c:v>1.261E-3</c:v>
                </c:pt>
                <c:pt idx="573">
                  <c:v>1.263E-3</c:v>
                </c:pt>
                <c:pt idx="574">
                  <c:v>1.2650000000000001E-3</c:v>
                </c:pt>
                <c:pt idx="575">
                  <c:v>1.268E-3</c:v>
                </c:pt>
                <c:pt idx="576">
                  <c:v>1.2700000000000001E-3</c:v>
                </c:pt>
                <c:pt idx="577">
                  <c:v>1.2719999999999999E-3</c:v>
                </c:pt>
                <c:pt idx="578">
                  <c:v>1.2750000000000001E-3</c:v>
                </c:pt>
                <c:pt idx="579">
                  <c:v>1.2769999999999999E-3</c:v>
                </c:pt>
                <c:pt idx="580">
                  <c:v>1.279E-3</c:v>
                </c:pt>
                <c:pt idx="581">
                  <c:v>1.2819999999999999E-3</c:v>
                </c:pt>
                <c:pt idx="582">
                  <c:v>1.284E-3</c:v>
                </c:pt>
                <c:pt idx="583">
                  <c:v>1.286E-3</c:v>
                </c:pt>
                <c:pt idx="584">
                  <c:v>1.289E-3</c:v>
                </c:pt>
                <c:pt idx="585">
                  <c:v>1.291E-3</c:v>
                </c:pt>
                <c:pt idx="586">
                  <c:v>1.2930000000000001E-3</c:v>
                </c:pt>
                <c:pt idx="587">
                  <c:v>1.2960000000000001E-3</c:v>
                </c:pt>
                <c:pt idx="588">
                  <c:v>1.2979999999999999E-3</c:v>
                </c:pt>
                <c:pt idx="589">
                  <c:v>1.2999999999999999E-3</c:v>
                </c:pt>
                <c:pt idx="590">
                  <c:v>1.3029999999999999E-3</c:v>
                </c:pt>
                <c:pt idx="591">
                  <c:v>1.305E-3</c:v>
                </c:pt>
                <c:pt idx="592">
                  <c:v>1.307E-3</c:v>
                </c:pt>
                <c:pt idx="593">
                  <c:v>1.31E-3</c:v>
                </c:pt>
                <c:pt idx="594">
                  <c:v>1.312E-3</c:v>
                </c:pt>
                <c:pt idx="595">
                  <c:v>1.3140000000000001E-3</c:v>
                </c:pt>
                <c:pt idx="596">
                  <c:v>1.317E-3</c:v>
                </c:pt>
                <c:pt idx="597">
                  <c:v>1.3190000000000001E-3</c:v>
                </c:pt>
                <c:pt idx="598">
                  <c:v>1.322E-3</c:v>
                </c:pt>
                <c:pt idx="599">
                  <c:v>1.3240000000000001E-3</c:v>
                </c:pt>
                <c:pt idx="600">
                  <c:v>1.3259999999999999E-3</c:v>
                </c:pt>
                <c:pt idx="601">
                  <c:v>1.3290000000000001E-3</c:v>
                </c:pt>
                <c:pt idx="602">
                  <c:v>1.3309999999999999E-3</c:v>
                </c:pt>
                <c:pt idx="603">
                  <c:v>1.333E-3</c:v>
                </c:pt>
                <c:pt idx="604">
                  <c:v>1.3359999999999999E-3</c:v>
                </c:pt>
                <c:pt idx="605">
                  <c:v>1.338E-3</c:v>
                </c:pt>
                <c:pt idx="606">
                  <c:v>1.34E-3</c:v>
                </c:pt>
                <c:pt idx="607">
                  <c:v>1.343E-3</c:v>
                </c:pt>
                <c:pt idx="608">
                  <c:v>1.3450000000000001E-3</c:v>
                </c:pt>
                <c:pt idx="609">
                  <c:v>1.3470000000000001E-3</c:v>
                </c:pt>
                <c:pt idx="610">
                  <c:v>1.3500000000000001E-3</c:v>
                </c:pt>
                <c:pt idx="611">
                  <c:v>1.3519999999999999E-3</c:v>
                </c:pt>
                <c:pt idx="612">
                  <c:v>1.354E-3</c:v>
                </c:pt>
                <c:pt idx="613">
                  <c:v>1.3569999999999999E-3</c:v>
                </c:pt>
                <c:pt idx="614">
                  <c:v>1.359E-3</c:v>
                </c:pt>
                <c:pt idx="615">
                  <c:v>1.361E-3</c:v>
                </c:pt>
                <c:pt idx="616">
                  <c:v>1.364E-3</c:v>
                </c:pt>
                <c:pt idx="617">
                  <c:v>1.366E-3</c:v>
                </c:pt>
                <c:pt idx="618">
                  <c:v>1.3680000000000001E-3</c:v>
                </c:pt>
                <c:pt idx="619">
                  <c:v>1.371E-3</c:v>
                </c:pt>
                <c:pt idx="620">
                  <c:v>1.3730000000000001E-3</c:v>
                </c:pt>
                <c:pt idx="621">
                  <c:v>1.3760000000000001E-3</c:v>
                </c:pt>
                <c:pt idx="622">
                  <c:v>1.3780000000000001E-3</c:v>
                </c:pt>
                <c:pt idx="623">
                  <c:v>1.3799999999999999E-3</c:v>
                </c:pt>
                <c:pt idx="624">
                  <c:v>1.3829999999999999E-3</c:v>
                </c:pt>
                <c:pt idx="625">
                  <c:v>1.3849999999999999E-3</c:v>
                </c:pt>
                <c:pt idx="626">
                  <c:v>1.387E-3</c:v>
                </c:pt>
                <c:pt idx="627">
                  <c:v>1.39E-3</c:v>
                </c:pt>
                <c:pt idx="628">
                  <c:v>1.392E-3</c:v>
                </c:pt>
                <c:pt idx="629">
                  <c:v>1.3940000000000001E-3</c:v>
                </c:pt>
                <c:pt idx="630">
                  <c:v>1.397E-3</c:v>
                </c:pt>
                <c:pt idx="631">
                  <c:v>1.3990000000000001E-3</c:v>
                </c:pt>
                <c:pt idx="632">
                  <c:v>1.4009999999999999E-3</c:v>
                </c:pt>
                <c:pt idx="633">
                  <c:v>1.4040000000000001E-3</c:v>
                </c:pt>
                <c:pt idx="634">
                  <c:v>1.4059999999999999E-3</c:v>
                </c:pt>
                <c:pt idx="635">
                  <c:v>1.408E-3</c:v>
                </c:pt>
                <c:pt idx="636">
                  <c:v>1.4109999999999999E-3</c:v>
                </c:pt>
                <c:pt idx="637">
                  <c:v>1.413E-3</c:v>
                </c:pt>
                <c:pt idx="638">
                  <c:v>1.4159999999999999E-3</c:v>
                </c:pt>
                <c:pt idx="639">
                  <c:v>1.418E-3</c:v>
                </c:pt>
                <c:pt idx="640">
                  <c:v>1.42E-3</c:v>
                </c:pt>
                <c:pt idx="641">
                  <c:v>1.423E-3</c:v>
                </c:pt>
                <c:pt idx="642">
                  <c:v>1.4250000000000001E-3</c:v>
                </c:pt>
                <c:pt idx="643">
                  <c:v>1.4270000000000001E-3</c:v>
                </c:pt>
                <c:pt idx="644">
                  <c:v>1.4300000000000001E-3</c:v>
                </c:pt>
                <c:pt idx="645">
                  <c:v>1.4319999999999999E-3</c:v>
                </c:pt>
                <c:pt idx="646">
                  <c:v>1.4339999999999999E-3</c:v>
                </c:pt>
                <c:pt idx="647">
                  <c:v>1.4369999999999999E-3</c:v>
                </c:pt>
                <c:pt idx="648">
                  <c:v>1.439E-3</c:v>
                </c:pt>
                <c:pt idx="649">
                  <c:v>1.441E-3</c:v>
                </c:pt>
                <c:pt idx="650">
                  <c:v>1.444E-3</c:v>
                </c:pt>
                <c:pt idx="651">
                  <c:v>1.446E-3</c:v>
                </c:pt>
                <c:pt idx="652">
                  <c:v>1.449E-3</c:v>
                </c:pt>
                <c:pt idx="653">
                  <c:v>1.451E-3</c:v>
                </c:pt>
                <c:pt idx="654">
                  <c:v>1.4530000000000001E-3</c:v>
                </c:pt>
                <c:pt idx="655">
                  <c:v>1.456E-3</c:v>
                </c:pt>
                <c:pt idx="656">
                  <c:v>1.4580000000000001E-3</c:v>
                </c:pt>
                <c:pt idx="657">
                  <c:v>1.4599999999999999E-3</c:v>
                </c:pt>
                <c:pt idx="658">
                  <c:v>1.4630000000000001E-3</c:v>
                </c:pt>
                <c:pt idx="659">
                  <c:v>1.4649999999999999E-3</c:v>
                </c:pt>
                <c:pt idx="660">
                  <c:v>1.467E-3</c:v>
                </c:pt>
                <c:pt idx="661">
                  <c:v>1.47E-3</c:v>
                </c:pt>
                <c:pt idx="662">
                  <c:v>1.472E-3</c:v>
                </c:pt>
                <c:pt idx="663">
                  <c:v>1.475E-3</c:v>
                </c:pt>
                <c:pt idx="664">
                  <c:v>1.477E-3</c:v>
                </c:pt>
                <c:pt idx="665">
                  <c:v>1.4790000000000001E-3</c:v>
                </c:pt>
                <c:pt idx="666">
                  <c:v>1.482E-3</c:v>
                </c:pt>
                <c:pt idx="667">
                  <c:v>1.4840000000000001E-3</c:v>
                </c:pt>
                <c:pt idx="668">
                  <c:v>1.4859999999999999E-3</c:v>
                </c:pt>
                <c:pt idx="669">
                  <c:v>1.4890000000000001E-3</c:v>
                </c:pt>
                <c:pt idx="670">
                  <c:v>1.4909999999999999E-3</c:v>
                </c:pt>
                <c:pt idx="671">
                  <c:v>1.493E-3</c:v>
                </c:pt>
                <c:pt idx="672">
                  <c:v>1.4959999999999999E-3</c:v>
                </c:pt>
                <c:pt idx="673">
                  <c:v>1.498E-3</c:v>
                </c:pt>
                <c:pt idx="674">
                  <c:v>1.5E-3</c:v>
                </c:pt>
                <c:pt idx="675">
                  <c:v>1.503E-3</c:v>
                </c:pt>
                <c:pt idx="676">
                  <c:v>1.505E-3</c:v>
                </c:pt>
                <c:pt idx="677">
                  <c:v>1.508E-3</c:v>
                </c:pt>
                <c:pt idx="678">
                  <c:v>1.5100000000000001E-3</c:v>
                </c:pt>
                <c:pt idx="679">
                  <c:v>1.5120000000000001E-3</c:v>
                </c:pt>
                <c:pt idx="680">
                  <c:v>1.5150000000000001E-3</c:v>
                </c:pt>
                <c:pt idx="681">
                  <c:v>1.5169999999999999E-3</c:v>
                </c:pt>
                <c:pt idx="682">
                  <c:v>1.519E-3</c:v>
                </c:pt>
                <c:pt idx="683">
                  <c:v>1.5219999999999999E-3</c:v>
                </c:pt>
                <c:pt idx="684">
                  <c:v>1.524E-3</c:v>
                </c:pt>
                <c:pt idx="685">
                  <c:v>1.5269999999999999E-3</c:v>
                </c:pt>
                <c:pt idx="686">
                  <c:v>1.529E-3</c:v>
                </c:pt>
                <c:pt idx="687">
                  <c:v>1.531E-3</c:v>
                </c:pt>
                <c:pt idx="688">
                  <c:v>1.534E-3</c:v>
                </c:pt>
                <c:pt idx="689">
                  <c:v>1.536E-3</c:v>
                </c:pt>
                <c:pt idx="690">
                  <c:v>1.5380000000000001E-3</c:v>
                </c:pt>
                <c:pt idx="691">
                  <c:v>1.5410000000000001E-3</c:v>
                </c:pt>
                <c:pt idx="692">
                  <c:v>1.5430000000000001E-3</c:v>
                </c:pt>
                <c:pt idx="693">
                  <c:v>1.5449999999999999E-3</c:v>
                </c:pt>
                <c:pt idx="694">
                  <c:v>1.5479999999999999E-3</c:v>
                </c:pt>
                <c:pt idx="695">
                  <c:v>1.5499999999999999E-3</c:v>
                </c:pt>
                <c:pt idx="696">
                  <c:v>1.5529999999999999E-3</c:v>
                </c:pt>
                <c:pt idx="697">
                  <c:v>1.555E-3</c:v>
                </c:pt>
                <c:pt idx="698">
                  <c:v>1.557E-3</c:v>
                </c:pt>
                <c:pt idx="699">
                  <c:v>1.56E-3</c:v>
                </c:pt>
                <c:pt idx="700">
                  <c:v>1.562E-3</c:v>
                </c:pt>
                <c:pt idx="701">
                  <c:v>1.5640000000000001E-3</c:v>
                </c:pt>
                <c:pt idx="702">
                  <c:v>1.567E-3</c:v>
                </c:pt>
                <c:pt idx="703">
                  <c:v>1.5690000000000001E-3</c:v>
                </c:pt>
                <c:pt idx="704">
                  <c:v>1.572E-3</c:v>
                </c:pt>
                <c:pt idx="705">
                  <c:v>1.5740000000000001E-3</c:v>
                </c:pt>
                <c:pt idx="706">
                  <c:v>1.5759999999999999E-3</c:v>
                </c:pt>
                <c:pt idx="707">
                  <c:v>1.5790000000000001E-3</c:v>
                </c:pt>
                <c:pt idx="708">
                  <c:v>1.5809999999999999E-3</c:v>
                </c:pt>
                <c:pt idx="709">
                  <c:v>1.583E-3</c:v>
                </c:pt>
                <c:pt idx="710">
                  <c:v>1.586E-3</c:v>
                </c:pt>
                <c:pt idx="711">
                  <c:v>1.588E-3</c:v>
                </c:pt>
                <c:pt idx="712">
                  <c:v>1.5900000000000001E-3</c:v>
                </c:pt>
                <c:pt idx="713">
                  <c:v>1.593E-3</c:v>
                </c:pt>
                <c:pt idx="714">
                  <c:v>1.5950000000000001E-3</c:v>
                </c:pt>
                <c:pt idx="715">
                  <c:v>1.598E-3</c:v>
                </c:pt>
                <c:pt idx="716">
                  <c:v>1.6000000000000001E-3</c:v>
                </c:pt>
                <c:pt idx="717">
                  <c:v>1.6019999999999999E-3</c:v>
                </c:pt>
                <c:pt idx="718">
                  <c:v>1.6050000000000001E-3</c:v>
                </c:pt>
                <c:pt idx="719">
                  <c:v>1.6069999999999999E-3</c:v>
                </c:pt>
                <c:pt idx="720">
                  <c:v>1.609E-3</c:v>
                </c:pt>
                <c:pt idx="721">
                  <c:v>1.6119999999999999E-3</c:v>
                </c:pt>
                <c:pt idx="722">
                  <c:v>1.614E-3</c:v>
                </c:pt>
                <c:pt idx="723">
                  <c:v>1.6169999999999999E-3</c:v>
                </c:pt>
                <c:pt idx="724">
                  <c:v>1.619E-3</c:v>
                </c:pt>
                <c:pt idx="725">
                  <c:v>1.621E-3</c:v>
                </c:pt>
                <c:pt idx="726">
                  <c:v>1.624E-3</c:v>
                </c:pt>
                <c:pt idx="727">
                  <c:v>1.6260000000000001E-3</c:v>
                </c:pt>
                <c:pt idx="728">
                  <c:v>1.6280000000000001E-3</c:v>
                </c:pt>
                <c:pt idx="729">
                  <c:v>1.6310000000000001E-3</c:v>
                </c:pt>
                <c:pt idx="730">
                  <c:v>1.6329999999999999E-3</c:v>
                </c:pt>
                <c:pt idx="731">
                  <c:v>1.6360000000000001E-3</c:v>
                </c:pt>
                <c:pt idx="732">
                  <c:v>1.6379999999999999E-3</c:v>
                </c:pt>
                <c:pt idx="733">
                  <c:v>1.64E-3</c:v>
                </c:pt>
                <c:pt idx="734">
                  <c:v>1.6429999999999999E-3</c:v>
                </c:pt>
                <c:pt idx="735">
                  <c:v>1.645E-3</c:v>
                </c:pt>
                <c:pt idx="736">
                  <c:v>1.647E-3</c:v>
                </c:pt>
                <c:pt idx="737">
                  <c:v>1.65E-3</c:v>
                </c:pt>
                <c:pt idx="738">
                  <c:v>1.652E-3</c:v>
                </c:pt>
                <c:pt idx="739">
                  <c:v>1.655E-3</c:v>
                </c:pt>
                <c:pt idx="740">
                  <c:v>1.6570000000000001E-3</c:v>
                </c:pt>
                <c:pt idx="741">
                  <c:v>1.6590000000000001E-3</c:v>
                </c:pt>
                <c:pt idx="742">
                  <c:v>1.6620000000000001E-3</c:v>
                </c:pt>
                <c:pt idx="743">
                  <c:v>1.6639999999999999E-3</c:v>
                </c:pt>
                <c:pt idx="744">
                  <c:v>1.6659999999999999E-3</c:v>
                </c:pt>
                <c:pt idx="745">
                  <c:v>1.6689999999999999E-3</c:v>
                </c:pt>
                <c:pt idx="746">
                  <c:v>1.671E-3</c:v>
                </c:pt>
                <c:pt idx="747">
                  <c:v>1.6739999999999999E-3</c:v>
                </c:pt>
                <c:pt idx="748">
                  <c:v>1.676E-3</c:v>
                </c:pt>
                <c:pt idx="749">
                  <c:v>1.678E-3</c:v>
                </c:pt>
                <c:pt idx="750">
                  <c:v>1.681E-3</c:v>
                </c:pt>
                <c:pt idx="751">
                  <c:v>1.683E-3</c:v>
                </c:pt>
                <c:pt idx="752">
                  <c:v>1.6850000000000001E-3</c:v>
                </c:pt>
                <c:pt idx="753">
                  <c:v>1.688E-3</c:v>
                </c:pt>
                <c:pt idx="754">
                  <c:v>1.6900000000000001E-3</c:v>
                </c:pt>
                <c:pt idx="755">
                  <c:v>1.6930000000000001E-3</c:v>
                </c:pt>
                <c:pt idx="756">
                  <c:v>1.6949999999999999E-3</c:v>
                </c:pt>
                <c:pt idx="757">
                  <c:v>1.6969999999999999E-3</c:v>
                </c:pt>
                <c:pt idx="758">
                  <c:v>1.6999999999999999E-3</c:v>
                </c:pt>
                <c:pt idx="759">
                  <c:v>1.702E-3</c:v>
                </c:pt>
                <c:pt idx="760">
                  <c:v>1.7049999999999999E-3</c:v>
                </c:pt>
                <c:pt idx="761">
                  <c:v>1.707E-3</c:v>
                </c:pt>
                <c:pt idx="762">
                  <c:v>1.709E-3</c:v>
                </c:pt>
                <c:pt idx="763">
                  <c:v>1.712E-3</c:v>
                </c:pt>
                <c:pt idx="764">
                  <c:v>1.714E-3</c:v>
                </c:pt>
                <c:pt idx="765">
                  <c:v>1.7160000000000001E-3</c:v>
                </c:pt>
                <c:pt idx="766">
                  <c:v>1.719E-3</c:v>
                </c:pt>
                <c:pt idx="767">
                  <c:v>1.7210000000000001E-3</c:v>
                </c:pt>
                <c:pt idx="768">
                  <c:v>1.7240000000000001E-3</c:v>
                </c:pt>
                <c:pt idx="769">
                  <c:v>1.7260000000000001E-3</c:v>
                </c:pt>
                <c:pt idx="770">
                  <c:v>1.7279999999999999E-3</c:v>
                </c:pt>
                <c:pt idx="771">
                  <c:v>1.7309999999999999E-3</c:v>
                </c:pt>
                <c:pt idx="772">
                  <c:v>1.7329999999999999E-3</c:v>
                </c:pt>
                <c:pt idx="773">
                  <c:v>1.735E-3</c:v>
                </c:pt>
                <c:pt idx="774">
                  <c:v>1.738E-3</c:v>
                </c:pt>
                <c:pt idx="775">
                  <c:v>1.74E-3</c:v>
                </c:pt>
                <c:pt idx="776">
                  <c:v>1.743E-3</c:v>
                </c:pt>
                <c:pt idx="777">
                  <c:v>1.745E-3</c:v>
                </c:pt>
                <c:pt idx="778">
                  <c:v>1.7470000000000001E-3</c:v>
                </c:pt>
                <c:pt idx="779">
                  <c:v>1.75E-3</c:v>
                </c:pt>
                <c:pt idx="780">
                  <c:v>1.7520000000000001E-3</c:v>
                </c:pt>
                <c:pt idx="781">
                  <c:v>1.755E-3</c:v>
                </c:pt>
                <c:pt idx="782">
                  <c:v>1.7570000000000001E-3</c:v>
                </c:pt>
                <c:pt idx="783">
                  <c:v>1.7589999999999999E-3</c:v>
                </c:pt>
                <c:pt idx="784">
                  <c:v>1.7619999999999999E-3</c:v>
                </c:pt>
                <c:pt idx="785">
                  <c:v>1.7639999999999999E-3</c:v>
                </c:pt>
                <c:pt idx="786">
                  <c:v>1.766E-3</c:v>
                </c:pt>
                <c:pt idx="787">
                  <c:v>1.769E-3</c:v>
                </c:pt>
                <c:pt idx="788">
                  <c:v>1.771E-3</c:v>
                </c:pt>
                <c:pt idx="789">
                  <c:v>1.774E-3</c:v>
                </c:pt>
                <c:pt idx="790">
                  <c:v>1.776E-3</c:v>
                </c:pt>
                <c:pt idx="791">
                  <c:v>1.7780000000000001E-3</c:v>
                </c:pt>
                <c:pt idx="792">
                  <c:v>1.781E-3</c:v>
                </c:pt>
                <c:pt idx="793">
                  <c:v>1.7830000000000001E-3</c:v>
                </c:pt>
                <c:pt idx="794">
                  <c:v>1.786E-3</c:v>
                </c:pt>
                <c:pt idx="795">
                  <c:v>1.7880000000000001E-3</c:v>
                </c:pt>
                <c:pt idx="796">
                  <c:v>1.7899999999999999E-3</c:v>
                </c:pt>
                <c:pt idx="797">
                  <c:v>1.7930000000000001E-3</c:v>
                </c:pt>
                <c:pt idx="798">
                  <c:v>1.7949999999999999E-3</c:v>
                </c:pt>
                <c:pt idx="799">
                  <c:v>1.797E-3</c:v>
                </c:pt>
                <c:pt idx="800">
                  <c:v>1.8E-3</c:v>
                </c:pt>
                <c:pt idx="801">
                  <c:v>1.802E-3</c:v>
                </c:pt>
                <c:pt idx="802">
                  <c:v>1.805E-3</c:v>
                </c:pt>
                <c:pt idx="803">
                  <c:v>1.807E-3</c:v>
                </c:pt>
                <c:pt idx="804">
                  <c:v>1.8090000000000001E-3</c:v>
                </c:pt>
                <c:pt idx="805">
                  <c:v>1.812E-3</c:v>
                </c:pt>
                <c:pt idx="806">
                  <c:v>1.8140000000000001E-3</c:v>
                </c:pt>
                <c:pt idx="807">
                  <c:v>1.817E-3</c:v>
                </c:pt>
                <c:pt idx="808">
                  <c:v>1.8190000000000001E-3</c:v>
                </c:pt>
                <c:pt idx="809">
                  <c:v>1.8209999999999999E-3</c:v>
                </c:pt>
                <c:pt idx="810">
                  <c:v>1.8240000000000001E-3</c:v>
                </c:pt>
                <c:pt idx="811">
                  <c:v>1.8259999999999999E-3</c:v>
                </c:pt>
                <c:pt idx="812">
                  <c:v>1.828E-3</c:v>
                </c:pt>
                <c:pt idx="813">
                  <c:v>1.8309999999999999E-3</c:v>
                </c:pt>
                <c:pt idx="814">
                  <c:v>1.833E-3</c:v>
                </c:pt>
                <c:pt idx="815">
                  <c:v>1.836E-3</c:v>
                </c:pt>
                <c:pt idx="816">
                  <c:v>1.838E-3</c:v>
                </c:pt>
                <c:pt idx="817">
                  <c:v>1.8400000000000001E-3</c:v>
                </c:pt>
                <c:pt idx="818">
                  <c:v>1.843E-3</c:v>
                </c:pt>
                <c:pt idx="819">
                  <c:v>1.8450000000000001E-3</c:v>
                </c:pt>
                <c:pt idx="820">
                  <c:v>1.848E-3</c:v>
                </c:pt>
                <c:pt idx="821">
                  <c:v>1.8500000000000001E-3</c:v>
                </c:pt>
                <c:pt idx="822">
                  <c:v>1.8519999999999999E-3</c:v>
                </c:pt>
                <c:pt idx="823">
                  <c:v>1.8550000000000001E-3</c:v>
                </c:pt>
                <c:pt idx="824">
                  <c:v>1.8569999999999999E-3</c:v>
                </c:pt>
                <c:pt idx="825">
                  <c:v>1.859E-3</c:v>
                </c:pt>
                <c:pt idx="826">
                  <c:v>1.8619999999999999E-3</c:v>
                </c:pt>
                <c:pt idx="827">
                  <c:v>1.864E-3</c:v>
                </c:pt>
                <c:pt idx="828">
                  <c:v>1.867E-3</c:v>
                </c:pt>
                <c:pt idx="829">
                  <c:v>1.869E-3</c:v>
                </c:pt>
                <c:pt idx="830">
                  <c:v>1.8710000000000001E-3</c:v>
                </c:pt>
                <c:pt idx="831">
                  <c:v>1.874E-3</c:v>
                </c:pt>
                <c:pt idx="832">
                  <c:v>1.8760000000000001E-3</c:v>
                </c:pt>
                <c:pt idx="833">
                  <c:v>1.879E-3</c:v>
                </c:pt>
                <c:pt idx="834">
                  <c:v>1.8810000000000001E-3</c:v>
                </c:pt>
                <c:pt idx="835">
                  <c:v>1.8829999999999999E-3</c:v>
                </c:pt>
                <c:pt idx="836">
                  <c:v>1.8860000000000001E-3</c:v>
                </c:pt>
                <c:pt idx="837">
                  <c:v>1.8879999999999999E-3</c:v>
                </c:pt>
                <c:pt idx="838">
                  <c:v>1.8910000000000001E-3</c:v>
                </c:pt>
                <c:pt idx="839">
                  <c:v>1.8929999999999999E-3</c:v>
                </c:pt>
                <c:pt idx="840">
                  <c:v>1.895E-3</c:v>
                </c:pt>
                <c:pt idx="841">
                  <c:v>1.8979999999999999E-3</c:v>
                </c:pt>
                <c:pt idx="842">
                  <c:v>1.9E-3</c:v>
                </c:pt>
                <c:pt idx="843">
                  <c:v>1.902E-3</c:v>
                </c:pt>
                <c:pt idx="844">
                  <c:v>1.905E-3</c:v>
                </c:pt>
                <c:pt idx="845">
                  <c:v>1.9070000000000001E-3</c:v>
                </c:pt>
                <c:pt idx="846">
                  <c:v>1.91E-3</c:v>
                </c:pt>
                <c:pt idx="847">
                  <c:v>1.9120000000000001E-3</c:v>
                </c:pt>
                <c:pt idx="848">
                  <c:v>1.9139999999999999E-3</c:v>
                </c:pt>
                <c:pt idx="849">
                  <c:v>1.9170000000000001E-3</c:v>
                </c:pt>
                <c:pt idx="850">
                  <c:v>1.9189999999999999E-3</c:v>
                </c:pt>
                <c:pt idx="851">
                  <c:v>1.9220000000000001E-3</c:v>
                </c:pt>
                <c:pt idx="852">
                  <c:v>1.9239999999999999E-3</c:v>
                </c:pt>
                <c:pt idx="853">
                  <c:v>1.926E-3</c:v>
                </c:pt>
                <c:pt idx="854">
                  <c:v>1.9289999999999999E-3</c:v>
                </c:pt>
                <c:pt idx="855">
                  <c:v>1.931E-3</c:v>
                </c:pt>
                <c:pt idx="856">
                  <c:v>1.934E-3</c:v>
                </c:pt>
                <c:pt idx="857">
                  <c:v>1.936E-3</c:v>
                </c:pt>
                <c:pt idx="858">
                  <c:v>1.9380000000000001E-3</c:v>
                </c:pt>
                <c:pt idx="859">
                  <c:v>1.941E-3</c:v>
                </c:pt>
                <c:pt idx="860">
                  <c:v>1.9430000000000001E-3</c:v>
                </c:pt>
                <c:pt idx="861">
                  <c:v>1.946E-3</c:v>
                </c:pt>
                <c:pt idx="862">
                  <c:v>1.9480000000000001E-3</c:v>
                </c:pt>
                <c:pt idx="863">
                  <c:v>1.9499999999999999E-3</c:v>
                </c:pt>
                <c:pt idx="864">
                  <c:v>1.9530000000000001E-3</c:v>
                </c:pt>
                <c:pt idx="865">
                  <c:v>1.9550000000000001E-3</c:v>
                </c:pt>
                <c:pt idx="866">
                  <c:v>1.957E-3</c:v>
                </c:pt>
                <c:pt idx="867">
                  <c:v>1.9599999999999999E-3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40F-4A22-BA97-20FEDAD85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Std_y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@200kV'!$K$3:$K$870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@200kV'!$I$3:$I$870</c:f>
              <c:numCache>
                <c:formatCode>0.00E+00</c:formatCode>
                <c:ptCount val="868"/>
                <c:pt idx="0">
                  <c:v>3.4230000000000003E-4</c:v>
                </c:pt>
                <c:pt idx="1">
                  <c:v>3.4370000000000001E-4</c:v>
                </c:pt>
                <c:pt idx="2">
                  <c:v>3.4699999999999998E-4</c:v>
                </c:pt>
                <c:pt idx="3">
                  <c:v>3.5129999999999997E-4</c:v>
                </c:pt>
                <c:pt idx="4">
                  <c:v>3.5439999999999999E-4</c:v>
                </c:pt>
                <c:pt idx="5">
                  <c:v>3.5839999999999998E-4</c:v>
                </c:pt>
                <c:pt idx="6">
                  <c:v>3.615E-4</c:v>
                </c:pt>
                <c:pt idx="7">
                  <c:v>3.6430000000000002E-4</c:v>
                </c:pt>
                <c:pt idx="8">
                  <c:v>3.6630000000000001E-4</c:v>
                </c:pt>
                <c:pt idx="9">
                  <c:v>3.6850000000000001E-4</c:v>
                </c:pt>
                <c:pt idx="10">
                  <c:v>3.7130000000000003E-4</c:v>
                </c:pt>
                <c:pt idx="11">
                  <c:v>3.726E-4</c:v>
                </c:pt>
                <c:pt idx="12">
                  <c:v>3.7429999999999999E-4</c:v>
                </c:pt>
                <c:pt idx="13">
                  <c:v>3.7540000000000002E-4</c:v>
                </c:pt>
                <c:pt idx="14">
                  <c:v>3.7550000000000002E-4</c:v>
                </c:pt>
                <c:pt idx="15">
                  <c:v>3.769E-4</c:v>
                </c:pt>
                <c:pt idx="16">
                  <c:v>3.792E-4</c:v>
                </c:pt>
                <c:pt idx="17">
                  <c:v>3.7990000000000002E-4</c:v>
                </c:pt>
                <c:pt idx="18">
                  <c:v>3.8079999999999999E-4</c:v>
                </c:pt>
                <c:pt idx="19">
                  <c:v>3.8079999999999999E-4</c:v>
                </c:pt>
                <c:pt idx="20">
                  <c:v>3.815E-4</c:v>
                </c:pt>
                <c:pt idx="21">
                  <c:v>3.8190000000000001E-4</c:v>
                </c:pt>
                <c:pt idx="22">
                  <c:v>3.8220000000000002E-4</c:v>
                </c:pt>
                <c:pt idx="23">
                  <c:v>3.8249999999999997E-4</c:v>
                </c:pt>
                <c:pt idx="24">
                  <c:v>3.8279999999999998E-4</c:v>
                </c:pt>
                <c:pt idx="25">
                  <c:v>3.8279999999999998E-4</c:v>
                </c:pt>
                <c:pt idx="26">
                  <c:v>3.8299999999999999E-4</c:v>
                </c:pt>
                <c:pt idx="27">
                  <c:v>3.836E-4</c:v>
                </c:pt>
                <c:pt idx="28">
                  <c:v>3.836E-4</c:v>
                </c:pt>
                <c:pt idx="29">
                  <c:v>3.836E-4</c:v>
                </c:pt>
                <c:pt idx="30">
                  <c:v>3.8450000000000002E-4</c:v>
                </c:pt>
                <c:pt idx="31">
                  <c:v>3.8489999999999998E-4</c:v>
                </c:pt>
                <c:pt idx="32">
                  <c:v>3.8489999999999998E-4</c:v>
                </c:pt>
                <c:pt idx="33">
                  <c:v>3.8549999999999999E-4</c:v>
                </c:pt>
                <c:pt idx="34">
                  <c:v>3.857E-4</c:v>
                </c:pt>
                <c:pt idx="35">
                  <c:v>3.857E-4</c:v>
                </c:pt>
                <c:pt idx="36">
                  <c:v>3.8610000000000001E-4</c:v>
                </c:pt>
                <c:pt idx="37">
                  <c:v>3.8630000000000001E-4</c:v>
                </c:pt>
                <c:pt idx="38">
                  <c:v>3.8630000000000001E-4</c:v>
                </c:pt>
                <c:pt idx="39">
                  <c:v>3.8630000000000001E-4</c:v>
                </c:pt>
                <c:pt idx="40">
                  <c:v>3.8630000000000001E-4</c:v>
                </c:pt>
                <c:pt idx="41">
                  <c:v>3.8630000000000001E-4</c:v>
                </c:pt>
                <c:pt idx="42">
                  <c:v>3.8620000000000001E-4</c:v>
                </c:pt>
                <c:pt idx="43">
                  <c:v>3.8620000000000001E-4</c:v>
                </c:pt>
                <c:pt idx="44">
                  <c:v>3.8620000000000001E-4</c:v>
                </c:pt>
                <c:pt idx="45">
                  <c:v>3.8620000000000001E-4</c:v>
                </c:pt>
                <c:pt idx="46">
                  <c:v>3.8650000000000002E-4</c:v>
                </c:pt>
                <c:pt idx="47">
                  <c:v>3.8650000000000002E-4</c:v>
                </c:pt>
                <c:pt idx="48">
                  <c:v>3.8640000000000001E-4</c:v>
                </c:pt>
                <c:pt idx="49">
                  <c:v>3.8650000000000002E-4</c:v>
                </c:pt>
                <c:pt idx="50">
                  <c:v>3.8650000000000002E-4</c:v>
                </c:pt>
                <c:pt idx="51">
                  <c:v>3.8670000000000002E-4</c:v>
                </c:pt>
                <c:pt idx="52">
                  <c:v>3.8660000000000002E-4</c:v>
                </c:pt>
                <c:pt idx="53">
                  <c:v>3.8660000000000002E-4</c:v>
                </c:pt>
                <c:pt idx="54">
                  <c:v>3.8660000000000002E-4</c:v>
                </c:pt>
                <c:pt idx="55">
                  <c:v>3.8660000000000002E-4</c:v>
                </c:pt>
                <c:pt idx="56">
                  <c:v>3.8650000000000002E-4</c:v>
                </c:pt>
                <c:pt idx="57">
                  <c:v>3.8650000000000002E-4</c:v>
                </c:pt>
                <c:pt idx="58">
                  <c:v>3.8640000000000001E-4</c:v>
                </c:pt>
                <c:pt idx="59">
                  <c:v>3.8640000000000001E-4</c:v>
                </c:pt>
                <c:pt idx="60">
                  <c:v>3.8630000000000001E-4</c:v>
                </c:pt>
                <c:pt idx="61">
                  <c:v>3.8630000000000001E-4</c:v>
                </c:pt>
                <c:pt idx="62">
                  <c:v>3.8620000000000001E-4</c:v>
                </c:pt>
                <c:pt idx="63">
                  <c:v>3.8620000000000001E-4</c:v>
                </c:pt>
                <c:pt idx="64">
                  <c:v>3.8610000000000001E-4</c:v>
                </c:pt>
                <c:pt idx="65">
                  <c:v>3.86E-4</c:v>
                </c:pt>
                <c:pt idx="66">
                  <c:v>3.859E-4</c:v>
                </c:pt>
                <c:pt idx="67">
                  <c:v>3.858E-4</c:v>
                </c:pt>
                <c:pt idx="68">
                  <c:v>3.857E-4</c:v>
                </c:pt>
                <c:pt idx="69">
                  <c:v>3.8559999999999999E-4</c:v>
                </c:pt>
                <c:pt idx="70">
                  <c:v>3.8539999999999999E-4</c:v>
                </c:pt>
                <c:pt idx="71">
                  <c:v>3.8529999999999999E-4</c:v>
                </c:pt>
                <c:pt idx="72">
                  <c:v>3.8509999999999998E-4</c:v>
                </c:pt>
                <c:pt idx="73">
                  <c:v>3.8489999999999998E-4</c:v>
                </c:pt>
                <c:pt idx="74">
                  <c:v>3.8479999999999997E-4</c:v>
                </c:pt>
                <c:pt idx="75">
                  <c:v>3.8450000000000002E-4</c:v>
                </c:pt>
                <c:pt idx="76">
                  <c:v>3.8430000000000002E-4</c:v>
                </c:pt>
                <c:pt idx="77">
                  <c:v>3.8400000000000001E-4</c:v>
                </c:pt>
                <c:pt idx="78">
                  <c:v>3.837E-4</c:v>
                </c:pt>
                <c:pt idx="79">
                  <c:v>3.834E-4</c:v>
                </c:pt>
                <c:pt idx="80">
                  <c:v>3.8299999999999999E-4</c:v>
                </c:pt>
                <c:pt idx="81">
                  <c:v>3.8259999999999998E-4</c:v>
                </c:pt>
                <c:pt idx="82">
                  <c:v>3.8220000000000002E-4</c:v>
                </c:pt>
                <c:pt idx="83">
                  <c:v>3.8170000000000001E-4</c:v>
                </c:pt>
                <c:pt idx="84">
                  <c:v>3.812E-4</c:v>
                </c:pt>
                <c:pt idx="85">
                  <c:v>3.8059999999999998E-4</c:v>
                </c:pt>
                <c:pt idx="86">
                  <c:v>3.7990000000000002E-4</c:v>
                </c:pt>
                <c:pt idx="87">
                  <c:v>3.792E-4</c:v>
                </c:pt>
                <c:pt idx="88">
                  <c:v>3.7849999999999998E-4</c:v>
                </c:pt>
                <c:pt idx="89">
                  <c:v>3.7760000000000002E-4</c:v>
                </c:pt>
                <c:pt idx="90">
                  <c:v>3.7669999999999999E-4</c:v>
                </c:pt>
                <c:pt idx="91">
                  <c:v>3.7570000000000002E-4</c:v>
                </c:pt>
                <c:pt idx="92">
                  <c:v>3.747E-4</c:v>
                </c:pt>
                <c:pt idx="93">
                  <c:v>3.7350000000000003E-4</c:v>
                </c:pt>
                <c:pt idx="94">
                  <c:v>3.723E-4</c:v>
                </c:pt>
                <c:pt idx="95">
                  <c:v>3.7100000000000002E-4</c:v>
                </c:pt>
                <c:pt idx="96">
                  <c:v>3.6959999999999998E-4</c:v>
                </c:pt>
                <c:pt idx="97">
                  <c:v>3.681E-4</c:v>
                </c:pt>
                <c:pt idx="98">
                  <c:v>3.6660000000000002E-4</c:v>
                </c:pt>
                <c:pt idx="99">
                  <c:v>3.6489999999999998E-4</c:v>
                </c:pt>
                <c:pt idx="100">
                  <c:v>3.6309999999999999E-4</c:v>
                </c:pt>
                <c:pt idx="101">
                  <c:v>3.613E-4</c:v>
                </c:pt>
                <c:pt idx="102">
                  <c:v>3.5930000000000001E-4</c:v>
                </c:pt>
                <c:pt idx="103">
                  <c:v>3.5730000000000001E-4</c:v>
                </c:pt>
                <c:pt idx="104">
                  <c:v>3.5520000000000001E-4</c:v>
                </c:pt>
                <c:pt idx="105">
                  <c:v>3.5290000000000001E-4</c:v>
                </c:pt>
                <c:pt idx="106">
                  <c:v>3.5060000000000001E-4</c:v>
                </c:pt>
                <c:pt idx="107">
                  <c:v>3.4820000000000001E-4</c:v>
                </c:pt>
                <c:pt idx="108">
                  <c:v>3.457E-4</c:v>
                </c:pt>
                <c:pt idx="109">
                  <c:v>3.4319999999999999E-4</c:v>
                </c:pt>
                <c:pt idx="110">
                  <c:v>3.4049999999999998E-4</c:v>
                </c:pt>
                <c:pt idx="111">
                  <c:v>3.3780000000000003E-4</c:v>
                </c:pt>
                <c:pt idx="112">
                  <c:v>3.3500000000000001E-4</c:v>
                </c:pt>
                <c:pt idx="113">
                  <c:v>3.321E-4</c:v>
                </c:pt>
                <c:pt idx="114">
                  <c:v>3.2919999999999998E-4</c:v>
                </c:pt>
                <c:pt idx="115">
                  <c:v>3.2620000000000001E-4</c:v>
                </c:pt>
                <c:pt idx="116">
                  <c:v>3.2309999999999999E-4</c:v>
                </c:pt>
                <c:pt idx="117">
                  <c:v>3.2000000000000003E-4</c:v>
                </c:pt>
                <c:pt idx="118">
                  <c:v>3.1690000000000001E-4</c:v>
                </c:pt>
                <c:pt idx="119">
                  <c:v>3.1359999999999998E-4</c:v>
                </c:pt>
                <c:pt idx="120">
                  <c:v>3.1040000000000001E-4</c:v>
                </c:pt>
                <c:pt idx="121">
                  <c:v>3.0709999999999998E-4</c:v>
                </c:pt>
                <c:pt idx="122">
                  <c:v>3.0370000000000001E-4</c:v>
                </c:pt>
                <c:pt idx="123">
                  <c:v>3.0039999999999998E-4</c:v>
                </c:pt>
                <c:pt idx="124">
                  <c:v>2.9690000000000001E-4</c:v>
                </c:pt>
                <c:pt idx="125">
                  <c:v>2.9349999999999998E-4</c:v>
                </c:pt>
                <c:pt idx="126">
                  <c:v>2.901E-4</c:v>
                </c:pt>
                <c:pt idx="127">
                  <c:v>2.8659999999999997E-4</c:v>
                </c:pt>
                <c:pt idx="128">
                  <c:v>2.831E-4</c:v>
                </c:pt>
                <c:pt idx="129">
                  <c:v>2.7960000000000002E-4</c:v>
                </c:pt>
                <c:pt idx="130">
                  <c:v>2.7609999999999999E-4</c:v>
                </c:pt>
                <c:pt idx="131">
                  <c:v>2.7260000000000001E-4</c:v>
                </c:pt>
                <c:pt idx="132">
                  <c:v>2.6899999999999998E-4</c:v>
                </c:pt>
                <c:pt idx="133">
                  <c:v>2.655E-4</c:v>
                </c:pt>
                <c:pt idx="134">
                  <c:v>2.6200000000000003E-4</c:v>
                </c:pt>
                <c:pt idx="135">
                  <c:v>2.5849999999999999E-4</c:v>
                </c:pt>
                <c:pt idx="136">
                  <c:v>2.5500000000000002E-4</c:v>
                </c:pt>
                <c:pt idx="137">
                  <c:v>2.5149999999999999E-4</c:v>
                </c:pt>
                <c:pt idx="138">
                  <c:v>2.4800000000000001E-4</c:v>
                </c:pt>
                <c:pt idx="139">
                  <c:v>2.4449999999999998E-4</c:v>
                </c:pt>
                <c:pt idx="140">
                  <c:v>2.41E-4</c:v>
                </c:pt>
                <c:pt idx="141">
                  <c:v>2.376E-4</c:v>
                </c:pt>
                <c:pt idx="142">
                  <c:v>2.341E-4</c:v>
                </c:pt>
                <c:pt idx="143">
                  <c:v>2.307E-4</c:v>
                </c:pt>
                <c:pt idx="144">
                  <c:v>2.273E-4</c:v>
                </c:pt>
                <c:pt idx="145">
                  <c:v>2.2389999999999999E-4</c:v>
                </c:pt>
                <c:pt idx="146">
                  <c:v>2.206E-4</c:v>
                </c:pt>
                <c:pt idx="147">
                  <c:v>2.1719999999999999E-4</c:v>
                </c:pt>
                <c:pt idx="148">
                  <c:v>2.139E-4</c:v>
                </c:pt>
                <c:pt idx="149">
                  <c:v>2.106E-4</c:v>
                </c:pt>
                <c:pt idx="150">
                  <c:v>2.074E-4</c:v>
                </c:pt>
                <c:pt idx="151">
                  <c:v>2.041E-4</c:v>
                </c:pt>
                <c:pt idx="152">
                  <c:v>2.009E-4</c:v>
                </c:pt>
                <c:pt idx="153">
                  <c:v>1.9780000000000001E-4</c:v>
                </c:pt>
                <c:pt idx="154">
                  <c:v>1.9459999999999999E-4</c:v>
                </c:pt>
                <c:pt idx="155">
                  <c:v>1.9149999999999999E-4</c:v>
                </c:pt>
                <c:pt idx="156">
                  <c:v>1.884E-4</c:v>
                </c:pt>
                <c:pt idx="157">
                  <c:v>1.853E-4</c:v>
                </c:pt>
                <c:pt idx="158">
                  <c:v>1.8220000000000001E-4</c:v>
                </c:pt>
                <c:pt idx="159">
                  <c:v>1.7919999999999999E-4</c:v>
                </c:pt>
                <c:pt idx="160">
                  <c:v>1.762E-4</c:v>
                </c:pt>
                <c:pt idx="161">
                  <c:v>1.7320000000000001E-4</c:v>
                </c:pt>
                <c:pt idx="162">
                  <c:v>1.7029999999999999E-4</c:v>
                </c:pt>
                <c:pt idx="163">
                  <c:v>1.674E-4</c:v>
                </c:pt>
                <c:pt idx="164">
                  <c:v>1.6449999999999999E-4</c:v>
                </c:pt>
                <c:pt idx="165">
                  <c:v>1.616E-4</c:v>
                </c:pt>
                <c:pt idx="166">
                  <c:v>1.5880000000000001E-4</c:v>
                </c:pt>
                <c:pt idx="167">
                  <c:v>1.5589999999999999E-4</c:v>
                </c:pt>
                <c:pt idx="168">
                  <c:v>1.5320000000000001E-4</c:v>
                </c:pt>
                <c:pt idx="169">
                  <c:v>1.504E-4</c:v>
                </c:pt>
                <c:pt idx="170">
                  <c:v>1.4770000000000001E-4</c:v>
                </c:pt>
                <c:pt idx="171">
                  <c:v>1.449E-4</c:v>
                </c:pt>
                <c:pt idx="172">
                  <c:v>1.4229999999999999E-4</c:v>
                </c:pt>
                <c:pt idx="173">
                  <c:v>1.3960000000000001E-4</c:v>
                </c:pt>
                <c:pt idx="174">
                  <c:v>1.37E-4</c:v>
                </c:pt>
                <c:pt idx="175">
                  <c:v>1.3430000000000001E-4</c:v>
                </c:pt>
                <c:pt idx="176">
                  <c:v>1.3180000000000001E-4</c:v>
                </c:pt>
                <c:pt idx="177">
                  <c:v>1.292E-4</c:v>
                </c:pt>
                <c:pt idx="178">
                  <c:v>1.2669999999999999E-4</c:v>
                </c:pt>
                <c:pt idx="179">
                  <c:v>1.2410000000000001E-4</c:v>
                </c:pt>
                <c:pt idx="180">
                  <c:v>1.217E-4</c:v>
                </c:pt>
                <c:pt idx="181">
                  <c:v>1.192E-4</c:v>
                </c:pt>
                <c:pt idx="182">
                  <c:v>1.167E-4</c:v>
                </c:pt>
                <c:pt idx="183">
                  <c:v>1.143E-4</c:v>
                </c:pt>
                <c:pt idx="184">
                  <c:v>1.119E-4</c:v>
                </c:pt>
                <c:pt idx="185">
                  <c:v>1.0959999999999999E-4</c:v>
                </c:pt>
                <c:pt idx="186">
                  <c:v>1.072E-4</c:v>
                </c:pt>
                <c:pt idx="187">
                  <c:v>1.049E-4</c:v>
                </c:pt>
                <c:pt idx="188">
                  <c:v>1.026E-4</c:v>
                </c:pt>
                <c:pt idx="189">
                  <c:v>1.004E-4</c:v>
                </c:pt>
                <c:pt idx="190">
                  <c:v>9.8179999999999999E-5</c:v>
                </c:pt>
                <c:pt idx="191">
                  <c:v>9.6000000000000002E-5</c:v>
                </c:pt>
                <c:pt idx="192">
                  <c:v>9.3859999999999999E-5</c:v>
                </c:pt>
                <c:pt idx="193">
                  <c:v>9.1780000000000006E-5</c:v>
                </c:pt>
                <c:pt idx="194">
                  <c:v>8.9740000000000005E-5</c:v>
                </c:pt>
                <c:pt idx="195">
                  <c:v>8.7750000000000005E-5</c:v>
                </c:pt>
                <c:pt idx="196">
                  <c:v>8.5829999999999996E-5</c:v>
                </c:pt>
                <c:pt idx="197">
                  <c:v>8.3969999999999997E-5</c:v>
                </c:pt>
                <c:pt idx="198">
                  <c:v>8.2180000000000003E-5</c:v>
                </c:pt>
                <c:pt idx="199">
                  <c:v>8.0459999999999999E-5</c:v>
                </c:pt>
                <c:pt idx="200">
                  <c:v>7.8830000000000002E-5</c:v>
                </c:pt>
                <c:pt idx="201">
                  <c:v>7.7269999999999997E-5</c:v>
                </c:pt>
                <c:pt idx="202">
                  <c:v>7.5790000000000005E-5</c:v>
                </c:pt>
                <c:pt idx="203">
                  <c:v>7.4400000000000006E-5</c:v>
                </c:pt>
                <c:pt idx="204">
                  <c:v>7.3090000000000007E-5</c:v>
                </c:pt>
                <c:pt idx="205">
                  <c:v>7.1860000000000007E-5</c:v>
                </c:pt>
                <c:pt idx="206">
                  <c:v>7.0710000000000006E-5</c:v>
                </c:pt>
                <c:pt idx="207">
                  <c:v>6.9640000000000004E-5</c:v>
                </c:pt>
                <c:pt idx="208">
                  <c:v>6.8650000000000002E-5</c:v>
                </c:pt>
                <c:pt idx="209">
                  <c:v>6.7730000000000004E-5</c:v>
                </c:pt>
                <c:pt idx="210">
                  <c:v>6.6879999999999997E-5</c:v>
                </c:pt>
                <c:pt idx="211">
                  <c:v>6.6099999999999994E-5</c:v>
                </c:pt>
                <c:pt idx="212">
                  <c:v>6.5380000000000001E-5</c:v>
                </c:pt>
                <c:pt idx="213">
                  <c:v>6.4720000000000004E-5</c:v>
                </c:pt>
                <c:pt idx="214">
                  <c:v>6.4109999999999994E-5</c:v>
                </c:pt>
                <c:pt idx="215">
                  <c:v>6.3559999999999995E-5</c:v>
                </c:pt>
                <c:pt idx="216">
                  <c:v>6.3070000000000004E-5</c:v>
                </c:pt>
                <c:pt idx="217">
                  <c:v>6.2619999999999993E-5</c:v>
                </c:pt>
                <c:pt idx="218">
                  <c:v>6.2230000000000006E-5</c:v>
                </c:pt>
                <c:pt idx="219">
                  <c:v>6.1890000000000005E-5</c:v>
                </c:pt>
                <c:pt idx="220">
                  <c:v>6.1589999999999998E-5</c:v>
                </c:pt>
                <c:pt idx="221">
                  <c:v>6.1340000000000006E-5</c:v>
                </c:pt>
                <c:pt idx="222">
                  <c:v>6.1149999999999996E-5</c:v>
                </c:pt>
                <c:pt idx="223">
                  <c:v>6.0999999999999999E-5</c:v>
                </c:pt>
                <c:pt idx="224">
                  <c:v>6.0900000000000003E-5</c:v>
                </c:pt>
                <c:pt idx="225">
                  <c:v>6.0850000000000002E-5</c:v>
                </c:pt>
                <c:pt idx="226">
                  <c:v>6.0850000000000002E-5</c:v>
                </c:pt>
                <c:pt idx="227">
                  <c:v>6.0900000000000003E-5</c:v>
                </c:pt>
                <c:pt idx="228">
                  <c:v>6.101E-5</c:v>
                </c:pt>
                <c:pt idx="229">
                  <c:v>6.1160000000000004E-5</c:v>
                </c:pt>
                <c:pt idx="230">
                  <c:v>6.1370000000000004E-5</c:v>
                </c:pt>
                <c:pt idx="231">
                  <c:v>6.1630000000000005E-5</c:v>
                </c:pt>
                <c:pt idx="232">
                  <c:v>6.1950000000000001E-5</c:v>
                </c:pt>
                <c:pt idx="233">
                  <c:v>6.232E-5</c:v>
                </c:pt>
                <c:pt idx="234">
                  <c:v>6.2739999999999999E-5</c:v>
                </c:pt>
                <c:pt idx="235">
                  <c:v>6.321E-5</c:v>
                </c:pt>
                <c:pt idx="236">
                  <c:v>6.3730000000000001E-5</c:v>
                </c:pt>
                <c:pt idx="237">
                  <c:v>6.4309999999999999E-5</c:v>
                </c:pt>
                <c:pt idx="238">
                  <c:v>6.4939999999999998E-5</c:v>
                </c:pt>
                <c:pt idx="239">
                  <c:v>6.5619999999999999E-5</c:v>
                </c:pt>
                <c:pt idx="240">
                  <c:v>6.635E-5</c:v>
                </c:pt>
                <c:pt idx="241">
                  <c:v>6.7119999999999994E-5</c:v>
                </c:pt>
                <c:pt idx="242">
                  <c:v>6.7949999999999998E-5</c:v>
                </c:pt>
                <c:pt idx="243">
                  <c:v>6.881E-5</c:v>
                </c:pt>
                <c:pt idx="244">
                  <c:v>6.9729999999999998E-5</c:v>
                </c:pt>
                <c:pt idx="245">
                  <c:v>7.0679999999999994E-5</c:v>
                </c:pt>
                <c:pt idx="246">
                  <c:v>7.1669999999999997E-5</c:v>
                </c:pt>
                <c:pt idx="247">
                  <c:v>7.2700000000000005E-5</c:v>
                </c:pt>
                <c:pt idx="248">
                  <c:v>7.3769999999999993E-5</c:v>
                </c:pt>
                <c:pt idx="249">
                  <c:v>7.4870000000000007E-5</c:v>
                </c:pt>
                <c:pt idx="250">
                  <c:v>7.6009999999999999E-5</c:v>
                </c:pt>
                <c:pt idx="251">
                  <c:v>7.7169999999999995E-5</c:v>
                </c:pt>
                <c:pt idx="252">
                  <c:v>7.8369999999999997E-5</c:v>
                </c:pt>
                <c:pt idx="253">
                  <c:v>7.9599999999999997E-5</c:v>
                </c:pt>
                <c:pt idx="254">
                  <c:v>8.085E-5</c:v>
                </c:pt>
                <c:pt idx="255">
                  <c:v>8.2139999999999996E-5</c:v>
                </c:pt>
                <c:pt idx="256">
                  <c:v>8.3449999999999996E-5</c:v>
                </c:pt>
                <c:pt idx="257">
                  <c:v>8.4779999999999998E-5</c:v>
                </c:pt>
                <c:pt idx="258">
                  <c:v>8.6139999999999999E-5</c:v>
                </c:pt>
                <c:pt idx="259">
                  <c:v>8.7520000000000002E-5</c:v>
                </c:pt>
                <c:pt idx="260">
                  <c:v>8.8930000000000004E-5</c:v>
                </c:pt>
                <c:pt idx="261">
                  <c:v>9.0359999999999995E-5</c:v>
                </c:pt>
                <c:pt idx="262">
                  <c:v>9.1810000000000004E-5</c:v>
                </c:pt>
                <c:pt idx="263">
                  <c:v>9.3289999999999996E-5</c:v>
                </c:pt>
                <c:pt idx="264">
                  <c:v>9.4779999999999997E-5</c:v>
                </c:pt>
                <c:pt idx="265">
                  <c:v>9.6299999999999996E-5</c:v>
                </c:pt>
                <c:pt idx="266">
                  <c:v>9.7830000000000004E-5</c:v>
                </c:pt>
                <c:pt idx="267">
                  <c:v>9.9389999999999995E-5</c:v>
                </c:pt>
                <c:pt idx="268">
                  <c:v>1.01E-4</c:v>
                </c:pt>
                <c:pt idx="269">
                  <c:v>1.025E-4</c:v>
                </c:pt>
                <c:pt idx="270">
                  <c:v>1.042E-4</c:v>
                </c:pt>
                <c:pt idx="271">
                  <c:v>1.058E-4</c:v>
                </c:pt>
                <c:pt idx="272">
                  <c:v>1.0739999999999999E-4</c:v>
                </c:pt>
                <c:pt idx="273">
                  <c:v>1.091E-4</c:v>
                </c:pt>
                <c:pt idx="274">
                  <c:v>1.1069999999999999E-4</c:v>
                </c:pt>
                <c:pt idx="275">
                  <c:v>1.1239999999999999E-4</c:v>
                </c:pt>
                <c:pt idx="276">
                  <c:v>1.141E-4</c:v>
                </c:pt>
                <c:pt idx="277">
                  <c:v>1.158E-4</c:v>
                </c:pt>
                <c:pt idx="278">
                  <c:v>1.176E-4</c:v>
                </c:pt>
                <c:pt idx="279">
                  <c:v>1.193E-4</c:v>
                </c:pt>
                <c:pt idx="280">
                  <c:v>1.21E-4</c:v>
                </c:pt>
                <c:pt idx="281">
                  <c:v>1.228E-4</c:v>
                </c:pt>
                <c:pt idx="282">
                  <c:v>1.2459999999999999E-4</c:v>
                </c:pt>
                <c:pt idx="283">
                  <c:v>1.2630000000000001E-4</c:v>
                </c:pt>
                <c:pt idx="284">
                  <c:v>1.281E-4</c:v>
                </c:pt>
                <c:pt idx="285">
                  <c:v>1.2990000000000001E-4</c:v>
                </c:pt>
                <c:pt idx="286">
                  <c:v>1.317E-4</c:v>
                </c:pt>
                <c:pt idx="287">
                  <c:v>1.3349999999999999E-4</c:v>
                </c:pt>
                <c:pt idx="288">
                  <c:v>1.3540000000000001E-4</c:v>
                </c:pt>
                <c:pt idx="289">
                  <c:v>1.372E-4</c:v>
                </c:pt>
                <c:pt idx="290">
                  <c:v>1.3899999999999999E-4</c:v>
                </c:pt>
                <c:pt idx="291">
                  <c:v>1.4090000000000001E-4</c:v>
                </c:pt>
                <c:pt idx="292">
                  <c:v>1.427E-4</c:v>
                </c:pt>
                <c:pt idx="293">
                  <c:v>1.4459999999999999E-4</c:v>
                </c:pt>
                <c:pt idx="294">
                  <c:v>1.4640000000000001E-4</c:v>
                </c:pt>
                <c:pt idx="295">
                  <c:v>1.483E-4</c:v>
                </c:pt>
                <c:pt idx="296">
                  <c:v>1.5019999999999999E-4</c:v>
                </c:pt>
                <c:pt idx="297">
                  <c:v>1.5200000000000001E-4</c:v>
                </c:pt>
                <c:pt idx="298">
                  <c:v>1.539E-4</c:v>
                </c:pt>
                <c:pt idx="299">
                  <c:v>1.5579999999999999E-4</c:v>
                </c:pt>
                <c:pt idx="300">
                  <c:v>1.5770000000000001E-4</c:v>
                </c:pt>
                <c:pt idx="301">
                  <c:v>1.596E-4</c:v>
                </c:pt>
                <c:pt idx="302">
                  <c:v>1.615E-4</c:v>
                </c:pt>
                <c:pt idx="303">
                  <c:v>1.6339999999999999E-4</c:v>
                </c:pt>
                <c:pt idx="304">
                  <c:v>1.6530000000000001E-4</c:v>
                </c:pt>
                <c:pt idx="305">
                  <c:v>1.673E-4</c:v>
                </c:pt>
                <c:pt idx="306">
                  <c:v>1.6919999999999999E-4</c:v>
                </c:pt>
                <c:pt idx="307">
                  <c:v>1.7110000000000001E-4</c:v>
                </c:pt>
                <c:pt idx="308">
                  <c:v>1.73E-4</c:v>
                </c:pt>
                <c:pt idx="309">
                  <c:v>1.75E-4</c:v>
                </c:pt>
                <c:pt idx="310">
                  <c:v>1.7689999999999999E-4</c:v>
                </c:pt>
                <c:pt idx="311">
                  <c:v>1.7880000000000001E-4</c:v>
                </c:pt>
                <c:pt idx="312">
                  <c:v>1.808E-4</c:v>
                </c:pt>
                <c:pt idx="313">
                  <c:v>1.827E-4</c:v>
                </c:pt>
                <c:pt idx="314">
                  <c:v>1.8469999999999999E-4</c:v>
                </c:pt>
                <c:pt idx="315">
                  <c:v>1.8660000000000001E-4</c:v>
                </c:pt>
                <c:pt idx="316">
                  <c:v>1.886E-4</c:v>
                </c:pt>
                <c:pt idx="317">
                  <c:v>1.905E-4</c:v>
                </c:pt>
                <c:pt idx="318">
                  <c:v>1.9249999999999999E-4</c:v>
                </c:pt>
                <c:pt idx="319">
                  <c:v>1.9450000000000001E-4</c:v>
                </c:pt>
                <c:pt idx="320">
                  <c:v>1.964E-4</c:v>
                </c:pt>
                <c:pt idx="321">
                  <c:v>1.984E-4</c:v>
                </c:pt>
                <c:pt idx="322">
                  <c:v>2.0039999999999999E-4</c:v>
                </c:pt>
                <c:pt idx="323">
                  <c:v>2.0239999999999999E-4</c:v>
                </c:pt>
                <c:pt idx="324">
                  <c:v>2.0430000000000001E-4</c:v>
                </c:pt>
                <c:pt idx="325">
                  <c:v>2.063E-4</c:v>
                </c:pt>
                <c:pt idx="326">
                  <c:v>2.0829999999999999E-4</c:v>
                </c:pt>
                <c:pt idx="327">
                  <c:v>2.1029999999999999E-4</c:v>
                </c:pt>
                <c:pt idx="328">
                  <c:v>2.1230000000000001E-4</c:v>
                </c:pt>
                <c:pt idx="329">
                  <c:v>2.142E-4</c:v>
                </c:pt>
                <c:pt idx="330">
                  <c:v>2.162E-4</c:v>
                </c:pt>
                <c:pt idx="331">
                  <c:v>2.1819999999999999E-4</c:v>
                </c:pt>
                <c:pt idx="332">
                  <c:v>2.2020000000000001E-4</c:v>
                </c:pt>
                <c:pt idx="333">
                  <c:v>2.2220000000000001E-4</c:v>
                </c:pt>
                <c:pt idx="334">
                  <c:v>2.242E-4</c:v>
                </c:pt>
                <c:pt idx="335">
                  <c:v>2.262E-4</c:v>
                </c:pt>
                <c:pt idx="336">
                  <c:v>2.2819999999999999E-4</c:v>
                </c:pt>
                <c:pt idx="337">
                  <c:v>2.3020000000000001E-4</c:v>
                </c:pt>
                <c:pt idx="338">
                  <c:v>2.3220000000000001E-4</c:v>
                </c:pt>
                <c:pt idx="339">
                  <c:v>2.342E-4</c:v>
                </c:pt>
                <c:pt idx="340">
                  <c:v>2.362E-4</c:v>
                </c:pt>
                <c:pt idx="341">
                  <c:v>2.3819999999999999E-4</c:v>
                </c:pt>
                <c:pt idx="342">
                  <c:v>2.4020000000000001E-4</c:v>
                </c:pt>
                <c:pt idx="343">
                  <c:v>2.4230000000000001E-4</c:v>
                </c:pt>
                <c:pt idx="344">
                  <c:v>2.4429999999999998E-4</c:v>
                </c:pt>
                <c:pt idx="345">
                  <c:v>2.4630000000000002E-4</c:v>
                </c:pt>
                <c:pt idx="346">
                  <c:v>2.4830000000000002E-4</c:v>
                </c:pt>
                <c:pt idx="347">
                  <c:v>2.5030000000000001E-4</c:v>
                </c:pt>
                <c:pt idx="348">
                  <c:v>2.5230000000000001E-4</c:v>
                </c:pt>
                <c:pt idx="349">
                  <c:v>2.543E-4</c:v>
                </c:pt>
                <c:pt idx="350">
                  <c:v>2.564E-4</c:v>
                </c:pt>
                <c:pt idx="351">
                  <c:v>2.5839999999999999E-4</c:v>
                </c:pt>
                <c:pt idx="352">
                  <c:v>2.6039999999999999E-4</c:v>
                </c:pt>
                <c:pt idx="353">
                  <c:v>2.6239999999999998E-4</c:v>
                </c:pt>
                <c:pt idx="354">
                  <c:v>2.6439999999999998E-4</c:v>
                </c:pt>
                <c:pt idx="355">
                  <c:v>2.6650000000000003E-4</c:v>
                </c:pt>
                <c:pt idx="356">
                  <c:v>2.6850000000000002E-4</c:v>
                </c:pt>
                <c:pt idx="357">
                  <c:v>2.7050000000000002E-4</c:v>
                </c:pt>
                <c:pt idx="358">
                  <c:v>2.7250000000000001E-4</c:v>
                </c:pt>
                <c:pt idx="359">
                  <c:v>2.7460000000000001E-4</c:v>
                </c:pt>
                <c:pt idx="360">
                  <c:v>2.766E-4</c:v>
                </c:pt>
                <c:pt idx="361">
                  <c:v>2.786E-4</c:v>
                </c:pt>
                <c:pt idx="362">
                  <c:v>2.8069999999999999E-4</c:v>
                </c:pt>
                <c:pt idx="363">
                  <c:v>2.8269999999999999E-4</c:v>
                </c:pt>
                <c:pt idx="364">
                  <c:v>2.8469999999999998E-4</c:v>
                </c:pt>
                <c:pt idx="365">
                  <c:v>2.8679999999999998E-4</c:v>
                </c:pt>
                <c:pt idx="366">
                  <c:v>2.8880000000000003E-4</c:v>
                </c:pt>
                <c:pt idx="367">
                  <c:v>2.9080000000000002E-4</c:v>
                </c:pt>
                <c:pt idx="368">
                  <c:v>2.9290000000000002E-4</c:v>
                </c:pt>
                <c:pt idx="369">
                  <c:v>2.9490000000000001E-4</c:v>
                </c:pt>
                <c:pt idx="370">
                  <c:v>2.9690000000000001E-4</c:v>
                </c:pt>
                <c:pt idx="371">
                  <c:v>2.99E-4</c:v>
                </c:pt>
                <c:pt idx="372">
                  <c:v>3.01E-4</c:v>
                </c:pt>
                <c:pt idx="373">
                  <c:v>3.0309999999999999E-4</c:v>
                </c:pt>
                <c:pt idx="374">
                  <c:v>3.0509999999999999E-4</c:v>
                </c:pt>
                <c:pt idx="375">
                  <c:v>3.0709999999999998E-4</c:v>
                </c:pt>
                <c:pt idx="376">
                  <c:v>3.0919999999999998E-4</c:v>
                </c:pt>
                <c:pt idx="377">
                  <c:v>3.1119999999999997E-4</c:v>
                </c:pt>
                <c:pt idx="378">
                  <c:v>3.1330000000000003E-4</c:v>
                </c:pt>
                <c:pt idx="379">
                  <c:v>3.1530000000000002E-4</c:v>
                </c:pt>
                <c:pt idx="380">
                  <c:v>3.1740000000000002E-4</c:v>
                </c:pt>
                <c:pt idx="381">
                  <c:v>3.1940000000000001E-4</c:v>
                </c:pt>
                <c:pt idx="382">
                  <c:v>3.2150000000000001E-4</c:v>
                </c:pt>
                <c:pt idx="383">
                  <c:v>3.235E-4</c:v>
                </c:pt>
                <c:pt idx="384">
                  <c:v>3.255E-4</c:v>
                </c:pt>
                <c:pt idx="385">
                  <c:v>3.2759999999999999E-4</c:v>
                </c:pt>
                <c:pt idx="386">
                  <c:v>3.2959999999999999E-4</c:v>
                </c:pt>
                <c:pt idx="387">
                  <c:v>3.3169999999999999E-4</c:v>
                </c:pt>
                <c:pt idx="388">
                  <c:v>3.3369999999999998E-4</c:v>
                </c:pt>
                <c:pt idx="389">
                  <c:v>3.3579999999999998E-4</c:v>
                </c:pt>
                <c:pt idx="390">
                  <c:v>3.3780000000000003E-4</c:v>
                </c:pt>
                <c:pt idx="391">
                  <c:v>3.3990000000000002E-4</c:v>
                </c:pt>
                <c:pt idx="392">
                  <c:v>3.4190000000000002E-4</c:v>
                </c:pt>
                <c:pt idx="393">
                  <c:v>3.4400000000000001E-4</c:v>
                </c:pt>
                <c:pt idx="394">
                  <c:v>3.4600000000000001E-4</c:v>
                </c:pt>
                <c:pt idx="395">
                  <c:v>3.481E-4</c:v>
                </c:pt>
                <c:pt idx="396">
                  <c:v>3.501E-4</c:v>
                </c:pt>
                <c:pt idx="397">
                  <c:v>3.522E-4</c:v>
                </c:pt>
                <c:pt idx="398">
                  <c:v>3.5429999999999999E-4</c:v>
                </c:pt>
                <c:pt idx="399">
                  <c:v>3.5629999999999999E-4</c:v>
                </c:pt>
                <c:pt idx="400">
                  <c:v>3.5839999999999998E-4</c:v>
                </c:pt>
                <c:pt idx="401">
                  <c:v>3.6039999999999998E-4</c:v>
                </c:pt>
                <c:pt idx="402">
                  <c:v>3.6249999999999998E-4</c:v>
                </c:pt>
                <c:pt idx="403">
                  <c:v>3.6450000000000002E-4</c:v>
                </c:pt>
                <c:pt idx="404">
                  <c:v>3.6660000000000002E-4</c:v>
                </c:pt>
                <c:pt idx="405">
                  <c:v>3.6860000000000001E-4</c:v>
                </c:pt>
                <c:pt idx="406">
                  <c:v>3.7070000000000001E-4</c:v>
                </c:pt>
                <c:pt idx="407">
                  <c:v>3.7280000000000001E-4</c:v>
                </c:pt>
                <c:pt idx="408">
                  <c:v>3.748E-4</c:v>
                </c:pt>
                <c:pt idx="409">
                  <c:v>3.769E-4</c:v>
                </c:pt>
                <c:pt idx="410">
                  <c:v>3.7889999999999999E-4</c:v>
                </c:pt>
                <c:pt idx="411">
                  <c:v>3.8099999999999999E-4</c:v>
                </c:pt>
                <c:pt idx="412">
                  <c:v>3.8299999999999999E-4</c:v>
                </c:pt>
                <c:pt idx="413">
                  <c:v>3.8509999999999998E-4</c:v>
                </c:pt>
                <c:pt idx="414">
                  <c:v>3.8719999999999998E-4</c:v>
                </c:pt>
                <c:pt idx="415">
                  <c:v>3.8919999999999997E-4</c:v>
                </c:pt>
                <c:pt idx="416">
                  <c:v>3.9130000000000002E-4</c:v>
                </c:pt>
                <c:pt idx="417">
                  <c:v>3.9330000000000002E-4</c:v>
                </c:pt>
                <c:pt idx="418">
                  <c:v>3.9540000000000002E-4</c:v>
                </c:pt>
                <c:pt idx="419">
                  <c:v>3.9750000000000001E-4</c:v>
                </c:pt>
                <c:pt idx="420">
                  <c:v>3.9950000000000001E-4</c:v>
                </c:pt>
                <c:pt idx="421">
                  <c:v>4.016E-4</c:v>
                </c:pt>
                <c:pt idx="422">
                  <c:v>4.037E-4</c:v>
                </c:pt>
                <c:pt idx="423">
                  <c:v>4.057E-4</c:v>
                </c:pt>
                <c:pt idx="424">
                  <c:v>4.0779999999999999E-4</c:v>
                </c:pt>
                <c:pt idx="425">
                  <c:v>4.0979999999999999E-4</c:v>
                </c:pt>
                <c:pt idx="426">
                  <c:v>4.1189999999999998E-4</c:v>
                </c:pt>
                <c:pt idx="427">
                  <c:v>4.1399999999999998E-4</c:v>
                </c:pt>
                <c:pt idx="428">
                  <c:v>4.1599999999999997E-4</c:v>
                </c:pt>
                <c:pt idx="429">
                  <c:v>4.1810000000000003E-4</c:v>
                </c:pt>
                <c:pt idx="430">
                  <c:v>4.2020000000000002E-4</c:v>
                </c:pt>
                <c:pt idx="431">
                  <c:v>4.2220000000000002E-4</c:v>
                </c:pt>
                <c:pt idx="432">
                  <c:v>4.2430000000000001E-4</c:v>
                </c:pt>
                <c:pt idx="433">
                  <c:v>4.2640000000000001E-4</c:v>
                </c:pt>
                <c:pt idx="434">
                  <c:v>4.284E-4</c:v>
                </c:pt>
                <c:pt idx="435">
                  <c:v>4.305E-4</c:v>
                </c:pt>
                <c:pt idx="436">
                  <c:v>4.326E-4</c:v>
                </c:pt>
                <c:pt idx="437">
                  <c:v>4.3459999999999999E-4</c:v>
                </c:pt>
                <c:pt idx="438">
                  <c:v>4.3669999999999999E-4</c:v>
                </c:pt>
                <c:pt idx="439">
                  <c:v>4.3879999999999999E-4</c:v>
                </c:pt>
                <c:pt idx="440">
                  <c:v>4.4079999999999998E-4</c:v>
                </c:pt>
                <c:pt idx="441">
                  <c:v>4.4289999999999998E-4</c:v>
                </c:pt>
                <c:pt idx="442">
                  <c:v>4.4499999999999997E-4</c:v>
                </c:pt>
                <c:pt idx="443">
                  <c:v>4.4700000000000002E-4</c:v>
                </c:pt>
                <c:pt idx="444">
                  <c:v>4.4910000000000002E-4</c:v>
                </c:pt>
                <c:pt idx="445">
                  <c:v>4.5120000000000002E-4</c:v>
                </c:pt>
                <c:pt idx="446">
                  <c:v>4.5320000000000001E-4</c:v>
                </c:pt>
                <c:pt idx="447">
                  <c:v>4.5530000000000001E-4</c:v>
                </c:pt>
                <c:pt idx="448">
                  <c:v>4.574E-4</c:v>
                </c:pt>
                <c:pt idx="449">
                  <c:v>4.594E-4</c:v>
                </c:pt>
                <c:pt idx="450">
                  <c:v>4.615E-4</c:v>
                </c:pt>
                <c:pt idx="451">
                  <c:v>4.6359999999999999E-4</c:v>
                </c:pt>
                <c:pt idx="452">
                  <c:v>4.6559999999999999E-4</c:v>
                </c:pt>
                <c:pt idx="453">
                  <c:v>4.6769999999999998E-4</c:v>
                </c:pt>
                <c:pt idx="454">
                  <c:v>4.6979999999999998E-4</c:v>
                </c:pt>
                <c:pt idx="455">
                  <c:v>4.7189999999999998E-4</c:v>
                </c:pt>
                <c:pt idx="456">
                  <c:v>4.7390000000000003E-4</c:v>
                </c:pt>
                <c:pt idx="457">
                  <c:v>4.7600000000000002E-4</c:v>
                </c:pt>
                <c:pt idx="458">
                  <c:v>4.7810000000000002E-4</c:v>
                </c:pt>
                <c:pt idx="459">
                  <c:v>4.8010000000000001E-4</c:v>
                </c:pt>
                <c:pt idx="460">
                  <c:v>4.8220000000000001E-4</c:v>
                </c:pt>
                <c:pt idx="461">
                  <c:v>4.8430000000000001E-4</c:v>
                </c:pt>
                <c:pt idx="462">
                  <c:v>4.8640000000000001E-4</c:v>
                </c:pt>
                <c:pt idx="463">
                  <c:v>4.8840000000000005E-4</c:v>
                </c:pt>
                <c:pt idx="464">
                  <c:v>4.9050000000000005E-4</c:v>
                </c:pt>
                <c:pt idx="465">
                  <c:v>4.9260000000000005E-4</c:v>
                </c:pt>
                <c:pt idx="466">
                  <c:v>4.9459999999999999E-4</c:v>
                </c:pt>
                <c:pt idx="467">
                  <c:v>4.9669999999999998E-4</c:v>
                </c:pt>
                <c:pt idx="468">
                  <c:v>4.9879999999999998E-4</c:v>
                </c:pt>
                <c:pt idx="469">
                  <c:v>5.0089999999999998E-4</c:v>
                </c:pt>
                <c:pt idx="470">
                  <c:v>5.0290000000000003E-4</c:v>
                </c:pt>
                <c:pt idx="471">
                  <c:v>5.0500000000000002E-4</c:v>
                </c:pt>
                <c:pt idx="472">
                  <c:v>5.0710000000000002E-4</c:v>
                </c:pt>
                <c:pt idx="473">
                  <c:v>5.0909999999999996E-4</c:v>
                </c:pt>
                <c:pt idx="474">
                  <c:v>5.1119999999999996E-4</c:v>
                </c:pt>
                <c:pt idx="475">
                  <c:v>5.1329999999999995E-4</c:v>
                </c:pt>
                <c:pt idx="476">
                  <c:v>5.1539999999999995E-4</c:v>
                </c:pt>
                <c:pt idx="477">
                  <c:v>5.174E-4</c:v>
                </c:pt>
                <c:pt idx="478">
                  <c:v>5.195E-4</c:v>
                </c:pt>
                <c:pt idx="479">
                  <c:v>5.2159999999999999E-4</c:v>
                </c:pt>
                <c:pt idx="480">
                  <c:v>5.2369999999999999E-4</c:v>
                </c:pt>
                <c:pt idx="481">
                  <c:v>5.2570000000000004E-4</c:v>
                </c:pt>
                <c:pt idx="482">
                  <c:v>5.2780000000000004E-4</c:v>
                </c:pt>
                <c:pt idx="483">
                  <c:v>5.2990000000000003E-4</c:v>
                </c:pt>
                <c:pt idx="484">
                  <c:v>5.3200000000000003E-4</c:v>
                </c:pt>
                <c:pt idx="485">
                  <c:v>5.3399999999999997E-4</c:v>
                </c:pt>
                <c:pt idx="486">
                  <c:v>5.3609999999999997E-4</c:v>
                </c:pt>
                <c:pt idx="487">
                  <c:v>5.3819999999999996E-4</c:v>
                </c:pt>
                <c:pt idx="488">
                  <c:v>5.4029999999999996E-4</c:v>
                </c:pt>
                <c:pt idx="489">
                  <c:v>5.4230000000000001E-4</c:v>
                </c:pt>
                <c:pt idx="490">
                  <c:v>5.4440000000000001E-4</c:v>
                </c:pt>
                <c:pt idx="491">
                  <c:v>5.465E-4</c:v>
                </c:pt>
                <c:pt idx="492">
                  <c:v>5.486E-4</c:v>
                </c:pt>
                <c:pt idx="493">
                  <c:v>5.5060000000000005E-4</c:v>
                </c:pt>
                <c:pt idx="494">
                  <c:v>5.5270000000000004E-4</c:v>
                </c:pt>
                <c:pt idx="495">
                  <c:v>5.5480000000000004E-4</c:v>
                </c:pt>
                <c:pt idx="496">
                  <c:v>5.5690000000000004E-4</c:v>
                </c:pt>
                <c:pt idx="497">
                  <c:v>5.5889999999999998E-4</c:v>
                </c:pt>
                <c:pt idx="498">
                  <c:v>5.6099999999999998E-4</c:v>
                </c:pt>
                <c:pt idx="499">
                  <c:v>5.6309999999999997E-4</c:v>
                </c:pt>
                <c:pt idx="500">
                  <c:v>5.6519999999999997E-4</c:v>
                </c:pt>
                <c:pt idx="501">
                  <c:v>5.6720000000000002E-4</c:v>
                </c:pt>
                <c:pt idx="502">
                  <c:v>5.6930000000000001E-4</c:v>
                </c:pt>
                <c:pt idx="503">
                  <c:v>5.7140000000000001E-4</c:v>
                </c:pt>
                <c:pt idx="504">
                  <c:v>5.7350000000000001E-4</c:v>
                </c:pt>
                <c:pt idx="505">
                  <c:v>5.756E-4</c:v>
                </c:pt>
                <c:pt idx="506">
                  <c:v>5.7760000000000005E-4</c:v>
                </c:pt>
                <c:pt idx="507">
                  <c:v>5.7970000000000005E-4</c:v>
                </c:pt>
                <c:pt idx="508">
                  <c:v>5.8180000000000005E-4</c:v>
                </c:pt>
                <c:pt idx="509">
                  <c:v>5.8390000000000004E-4</c:v>
                </c:pt>
                <c:pt idx="510">
                  <c:v>5.8589999999999998E-4</c:v>
                </c:pt>
                <c:pt idx="511">
                  <c:v>5.8799999999999998E-4</c:v>
                </c:pt>
                <c:pt idx="512">
                  <c:v>5.9009999999999998E-4</c:v>
                </c:pt>
                <c:pt idx="513">
                  <c:v>5.9219999999999997E-4</c:v>
                </c:pt>
                <c:pt idx="514">
                  <c:v>5.9429999999999997E-4</c:v>
                </c:pt>
                <c:pt idx="515">
                  <c:v>5.9630000000000002E-4</c:v>
                </c:pt>
                <c:pt idx="516">
                  <c:v>5.9840000000000002E-4</c:v>
                </c:pt>
                <c:pt idx="517">
                  <c:v>6.0050000000000001E-4</c:v>
                </c:pt>
                <c:pt idx="518">
                  <c:v>6.0260000000000001E-4</c:v>
                </c:pt>
                <c:pt idx="519">
                  <c:v>6.0459999999999995E-4</c:v>
                </c:pt>
                <c:pt idx="520">
                  <c:v>6.0669999999999995E-4</c:v>
                </c:pt>
                <c:pt idx="521">
                  <c:v>6.0880000000000005E-4</c:v>
                </c:pt>
                <c:pt idx="522">
                  <c:v>6.1090000000000005E-4</c:v>
                </c:pt>
                <c:pt idx="523">
                  <c:v>6.1300000000000005E-4</c:v>
                </c:pt>
                <c:pt idx="524">
                  <c:v>6.1499999999999999E-4</c:v>
                </c:pt>
                <c:pt idx="525">
                  <c:v>6.1709999999999998E-4</c:v>
                </c:pt>
                <c:pt idx="526">
                  <c:v>6.1919999999999998E-4</c:v>
                </c:pt>
                <c:pt idx="527">
                  <c:v>6.2129999999999998E-4</c:v>
                </c:pt>
                <c:pt idx="528">
                  <c:v>6.2339999999999997E-4</c:v>
                </c:pt>
                <c:pt idx="529">
                  <c:v>6.2540000000000002E-4</c:v>
                </c:pt>
                <c:pt idx="530">
                  <c:v>6.2750000000000002E-4</c:v>
                </c:pt>
                <c:pt idx="531">
                  <c:v>6.2960000000000002E-4</c:v>
                </c:pt>
                <c:pt idx="532">
                  <c:v>6.3170000000000001E-4</c:v>
                </c:pt>
                <c:pt idx="533">
                  <c:v>6.3380000000000001E-4</c:v>
                </c:pt>
                <c:pt idx="534">
                  <c:v>6.3579999999999995E-4</c:v>
                </c:pt>
                <c:pt idx="535">
                  <c:v>6.3789999999999995E-4</c:v>
                </c:pt>
                <c:pt idx="536">
                  <c:v>6.4000000000000005E-4</c:v>
                </c:pt>
                <c:pt idx="537">
                  <c:v>6.4210000000000005E-4</c:v>
                </c:pt>
                <c:pt idx="538">
                  <c:v>6.4420000000000005E-4</c:v>
                </c:pt>
                <c:pt idx="539">
                  <c:v>6.4619999999999999E-4</c:v>
                </c:pt>
                <c:pt idx="540">
                  <c:v>6.4829999999999998E-4</c:v>
                </c:pt>
                <c:pt idx="541">
                  <c:v>6.5039999999999998E-4</c:v>
                </c:pt>
                <c:pt idx="542">
                  <c:v>6.5249999999999998E-4</c:v>
                </c:pt>
                <c:pt idx="543">
                  <c:v>6.5459999999999997E-4</c:v>
                </c:pt>
                <c:pt idx="544">
                  <c:v>6.5660000000000002E-4</c:v>
                </c:pt>
                <c:pt idx="545">
                  <c:v>6.5870000000000002E-4</c:v>
                </c:pt>
                <c:pt idx="546">
                  <c:v>6.6080000000000002E-4</c:v>
                </c:pt>
                <c:pt idx="547">
                  <c:v>6.6290000000000001E-4</c:v>
                </c:pt>
                <c:pt idx="548">
                  <c:v>6.6500000000000001E-4</c:v>
                </c:pt>
                <c:pt idx="549">
                  <c:v>6.6699999999999995E-4</c:v>
                </c:pt>
                <c:pt idx="550">
                  <c:v>6.6909999999999995E-4</c:v>
                </c:pt>
                <c:pt idx="551">
                  <c:v>6.7120000000000005E-4</c:v>
                </c:pt>
                <c:pt idx="552">
                  <c:v>6.7330000000000005E-4</c:v>
                </c:pt>
                <c:pt idx="553">
                  <c:v>6.7540000000000005E-4</c:v>
                </c:pt>
                <c:pt idx="554">
                  <c:v>6.7739999999999999E-4</c:v>
                </c:pt>
                <c:pt idx="555">
                  <c:v>6.7949999999999998E-4</c:v>
                </c:pt>
                <c:pt idx="556">
                  <c:v>6.8159999999999998E-4</c:v>
                </c:pt>
                <c:pt idx="557">
                  <c:v>6.8369999999999998E-4</c:v>
                </c:pt>
                <c:pt idx="558">
                  <c:v>6.8579999999999997E-4</c:v>
                </c:pt>
                <c:pt idx="559">
                  <c:v>6.8789999999999997E-4</c:v>
                </c:pt>
                <c:pt idx="560">
                  <c:v>6.8990000000000002E-4</c:v>
                </c:pt>
                <c:pt idx="561">
                  <c:v>6.9200000000000002E-4</c:v>
                </c:pt>
                <c:pt idx="562">
                  <c:v>6.9410000000000001E-4</c:v>
                </c:pt>
                <c:pt idx="563">
                  <c:v>6.9620000000000001E-4</c:v>
                </c:pt>
                <c:pt idx="564">
                  <c:v>6.9830000000000001E-4</c:v>
                </c:pt>
                <c:pt idx="565">
                  <c:v>7.0029999999999995E-4</c:v>
                </c:pt>
                <c:pt idx="566">
                  <c:v>7.0240000000000005E-4</c:v>
                </c:pt>
                <c:pt idx="567">
                  <c:v>7.0450000000000005E-4</c:v>
                </c:pt>
                <c:pt idx="568">
                  <c:v>7.0660000000000004E-4</c:v>
                </c:pt>
                <c:pt idx="569">
                  <c:v>7.0870000000000004E-4</c:v>
                </c:pt>
                <c:pt idx="570">
                  <c:v>7.1080000000000004E-4</c:v>
                </c:pt>
                <c:pt idx="571">
                  <c:v>7.1279999999999998E-4</c:v>
                </c:pt>
                <c:pt idx="572">
                  <c:v>7.1489999999999998E-4</c:v>
                </c:pt>
                <c:pt idx="573">
                  <c:v>7.1699999999999997E-4</c:v>
                </c:pt>
                <c:pt idx="574">
                  <c:v>7.1909999999999997E-4</c:v>
                </c:pt>
                <c:pt idx="575">
                  <c:v>7.2119999999999997E-4</c:v>
                </c:pt>
                <c:pt idx="576">
                  <c:v>7.2320000000000001E-4</c:v>
                </c:pt>
                <c:pt idx="577">
                  <c:v>7.2530000000000001E-4</c:v>
                </c:pt>
                <c:pt idx="578">
                  <c:v>7.2740000000000001E-4</c:v>
                </c:pt>
                <c:pt idx="579">
                  <c:v>7.2950000000000001E-4</c:v>
                </c:pt>
                <c:pt idx="580">
                  <c:v>7.316E-4</c:v>
                </c:pt>
                <c:pt idx="581">
                  <c:v>7.337E-4</c:v>
                </c:pt>
                <c:pt idx="582">
                  <c:v>7.3570000000000005E-4</c:v>
                </c:pt>
                <c:pt idx="583">
                  <c:v>7.3780000000000004E-4</c:v>
                </c:pt>
                <c:pt idx="584">
                  <c:v>7.3990000000000004E-4</c:v>
                </c:pt>
                <c:pt idx="585">
                  <c:v>7.4200000000000004E-4</c:v>
                </c:pt>
                <c:pt idx="586">
                  <c:v>7.4410000000000003E-4</c:v>
                </c:pt>
                <c:pt idx="587">
                  <c:v>7.4620000000000003E-4</c:v>
                </c:pt>
                <c:pt idx="588">
                  <c:v>7.4819999999999997E-4</c:v>
                </c:pt>
                <c:pt idx="589">
                  <c:v>7.5029999999999997E-4</c:v>
                </c:pt>
                <c:pt idx="590">
                  <c:v>7.5239999999999997E-4</c:v>
                </c:pt>
                <c:pt idx="591">
                  <c:v>7.5449999999999996E-4</c:v>
                </c:pt>
                <c:pt idx="592">
                  <c:v>7.5659999999999996E-4</c:v>
                </c:pt>
                <c:pt idx="593">
                  <c:v>7.5869999999999996E-4</c:v>
                </c:pt>
                <c:pt idx="594">
                  <c:v>7.607E-4</c:v>
                </c:pt>
                <c:pt idx="595">
                  <c:v>7.628E-4</c:v>
                </c:pt>
                <c:pt idx="596">
                  <c:v>7.649E-4</c:v>
                </c:pt>
                <c:pt idx="597">
                  <c:v>7.67E-4</c:v>
                </c:pt>
                <c:pt idx="598">
                  <c:v>7.6909999999999999E-4</c:v>
                </c:pt>
                <c:pt idx="599">
                  <c:v>7.7119999999999999E-4</c:v>
                </c:pt>
                <c:pt idx="600">
                  <c:v>7.7320000000000004E-4</c:v>
                </c:pt>
                <c:pt idx="601">
                  <c:v>7.7530000000000003E-4</c:v>
                </c:pt>
                <c:pt idx="602">
                  <c:v>7.7740000000000003E-4</c:v>
                </c:pt>
                <c:pt idx="603">
                  <c:v>7.7950000000000003E-4</c:v>
                </c:pt>
                <c:pt idx="604">
                  <c:v>7.8160000000000002E-4</c:v>
                </c:pt>
                <c:pt idx="605">
                  <c:v>7.8370000000000002E-4</c:v>
                </c:pt>
                <c:pt idx="606">
                  <c:v>7.8569999999999996E-4</c:v>
                </c:pt>
                <c:pt idx="607">
                  <c:v>7.8779999999999996E-4</c:v>
                </c:pt>
                <c:pt idx="608">
                  <c:v>7.8989999999999996E-4</c:v>
                </c:pt>
                <c:pt idx="609">
                  <c:v>7.9199999999999995E-4</c:v>
                </c:pt>
                <c:pt idx="610">
                  <c:v>7.9409999999999995E-4</c:v>
                </c:pt>
                <c:pt idx="611">
                  <c:v>7.9619999999999995E-4</c:v>
                </c:pt>
                <c:pt idx="612">
                  <c:v>7.9819999999999999E-4</c:v>
                </c:pt>
                <c:pt idx="613">
                  <c:v>8.0029999999999999E-4</c:v>
                </c:pt>
                <c:pt idx="614">
                  <c:v>8.0239999999999999E-4</c:v>
                </c:pt>
                <c:pt idx="615">
                  <c:v>8.0449999999999999E-4</c:v>
                </c:pt>
                <c:pt idx="616">
                  <c:v>8.0659999999999998E-4</c:v>
                </c:pt>
                <c:pt idx="617">
                  <c:v>8.0869999999999998E-4</c:v>
                </c:pt>
                <c:pt idx="618">
                  <c:v>8.1070000000000003E-4</c:v>
                </c:pt>
                <c:pt idx="619">
                  <c:v>8.1280000000000002E-4</c:v>
                </c:pt>
                <c:pt idx="620">
                  <c:v>8.1490000000000002E-4</c:v>
                </c:pt>
                <c:pt idx="621">
                  <c:v>8.1700000000000002E-4</c:v>
                </c:pt>
                <c:pt idx="622">
                  <c:v>8.1910000000000001E-4</c:v>
                </c:pt>
                <c:pt idx="623">
                  <c:v>8.2120000000000001E-4</c:v>
                </c:pt>
                <c:pt idx="624">
                  <c:v>8.2330000000000001E-4</c:v>
                </c:pt>
                <c:pt idx="625">
                  <c:v>8.2529999999999995E-4</c:v>
                </c:pt>
                <c:pt idx="626">
                  <c:v>8.2740000000000005E-4</c:v>
                </c:pt>
                <c:pt idx="627">
                  <c:v>8.2950000000000005E-4</c:v>
                </c:pt>
                <c:pt idx="628">
                  <c:v>8.3160000000000005E-4</c:v>
                </c:pt>
                <c:pt idx="629">
                  <c:v>8.3370000000000004E-4</c:v>
                </c:pt>
                <c:pt idx="630">
                  <c:v>8.3580000000000004E-4</c:v>
                </c:pt>
                <c:pt idx="631">
                  <c:v>8.3779999999999998E-4</c:v>
                </c:pt>
                <c:pt idx="632">
                  <c:v>8.3989999999999998E-4</c:v>
                </c:pt>
                <c:pt idx="633">
                  <c:v>8.4199999999999998E-4</c:v>
                </c:pt>
                <c:pt idx="634">
                  <c:v>8.4409999999999997E-4</c:v>
                </c:pt>
                <c:pt idx="635">
                  <c:v>8.4619999999999997E-4</c:v>
                </c:pt>
                <c:pt idx="636">
                  <c:v>8.4829999999999997E-4</c:v>
                </c:pt>
                <c:pt idx="637">
                  <c:v>8.5039999999999996E-4</c:v>
                </c:pt>
                <c:pt idx="638">
                  <c:v>8.5240000000000001E-4</c:v>
                </c:pt>
                <c:pt idx="639">
                  <c:v>8.5450000000000001E-4</c:v>
                </c:pt>
                <c:pt idx="640">
                  <c:v>8.566E-4</c:v>
                </c:pt>
                <c:pt idx="641">
                  <c:v>8.587E-4</c:v>
                </c:pt>
                <c:pt idx="642">
                  <c:v>8.608E-4</c:v>
                </c:pt>
                <c:pt idx="643">
                  <c:v>8.629E-4</c:v>
                </c:pt>
                <c:pt idx="644">
                  <c:v>8.6499999999999999E-4</c:v>
                </c:pt>
                <c:pt idx="645">
                  <c:v>8.6700000000000004E-4</c:v>
                </c:pt>
                <c:pt idx="646">
                  <c:v>8.6910000000000004E-4</c:v>
                </c:pt>
                <c:pt idx="647">
                  <c:v>8.7120000000000003E-4</c:v>
                </c:pt>
                <c:pt idx="648">
                  <c:v>8.7330000000000003E-4</c:v>
                </c:pt>
                <c:pt idx="649">
                  <c:v>8.7540000000000003E-4</c:v>
                </c:pt>
                <c:pt idx="650">
                  <c:v>8.7750000000000002E-4</c:v>
                </c:pt>
                <c:pt idx="651">
                  <c:v>8.7960000000000002E-4</c:v>
                </c:pt>
                <c:pt idx="652">
                  <c:v>8.8159999999999996E-4</c:v>
                </c:pt>
                <c:pt idx="653">
                  <c:v>8.8369999999999996E-4</c:v>
                </c:pt>
                <c:pt idx="654">
                  <c:v>8.8579999999999996E-4</c:v>
                </c:pt>
                <c:pt idx="655">
                  <c:v>8.8789999999999995E-4</c:v>
                </c:pt>
                <c:pt idx="656">
                  <c:v>8.8999999999999995E-4</c:v>
                </c:pt>
                <c:pt idx="657">
                  <c:v>8.9209999999999995E-4</c:v>
                </c:pt>
                <c:pt idx="658">
                  <c:v>8.9420000000000005E-4</c:v>
                </c:pt>
                <c:pt idx="659">
                  <c:v>8.9619999999999999E-4</c:v>
                </c:pt>
                <c:pt idx="660">
                  <c:v>8.9829999999999999E-4</c:v>
                </c:pt>
                <c:pt idx="661">
                  <c:v>9.0039999999999999E-4</c:v>
                </c:pt>
                <c:pt idx="662">
                  <c:v>9.0249999999999998E-4</c:v>
                </c:pt>
                <c:pt idx="663">
                  <c:v>9.0459999999999998E-4</c:v>
                </c:pt>
                <c:pt idx="664">
                  <c:v>9.0669999999999998E-4</c:v>
                </c:pt>
                <c:pt idx="665">
                  <c:v>9.0879999999999997E-4</c:v>
                </c:pt>
                <c:pt idx="666">
                  <c:v>9.1080000000000002E-4</c:v>
                </c:pt>
                <c:pt idx="667">
                  <c:v>9.1290000000000002E-4</c:v>
                </c:pt>
                <c:pt idx="668">
                  <c:v>9.1500000000000001E-4</c:v>
                </c:pt>
                <c:pt idx="669">
                  <c:v>9.1710000000000001E-4</c:v>
                </c:pt>
                <c:pt idx="670">
                  <c:v>9.1920000000000001E-4</c:v>
                </c:pt>
                <c:pt idx="671">
                  <c:v>9.2130000000000001E-4</c:v>
                </c:pt>
                <c:pt idx="672">
                  <c:v>9.234E-4</c:v>
                </c:pt>
                <c:pt idx="673">
                  <c:v>9.2540000000000005E-4</c:v>
                </c:pt>
                <c:pt idx="674">
                  <c:v>9.2750000000000005E-4</c:v>
                </c:pt>
                <c:pt idx="675">
                  <c:v>9.2960000000000004E-4</c:v>
                </c:pt>
                <c:pt idx="676">
                  <c:v>9.3170000000000004E-4</c:v>
                </c:pt>
                <c:pt idx="677">
                  <c:v>9.3380000000000004E-4</c:v>
                </c:pt>
                <c:pt idx="678">
                  <c:v>9.3590000000000003E-4</c:v>
                </c:pt>
                <c:pt idx="679">
                  <c:v>9.3800000000000003E-4</c:v>
                </c:pt>
                <c:pt idx="680">
                  <c:v>9.3999999999999997E-4</c:v>
                </c:pt>
                <c:pt idx="681">
                  <c:v>9.4209999999999997E-4</c:v>
                </c:pt>
                <c:pt idx="682">
                  <c:v>9.4419999999999997E-4</c:v>
                </c:pt>
                <c:pt idx="683">
                  <c:v>9.4629999999999996E-4</c:v>
                </c:pt>
                <c:pt idx="684">
                  <c:v>9.4839999999999996E-4</c:v>
                </c:pt>
                <c:pt idx="685">
                  <c:v>9.5049999999999996E-4</c:v>
                </c:pt>
                <c:pt idx="686">
                  <c:v>9.5259999999999995E-4</c:v>
                </c:pt>
                <c:pt idx="687">
                  <c:v>9.546E-4</c:v>
                </c:pt>
                <c:pt idx="688">
                  <c:v>9.567E-4</c:v>
                </c:pt>
                <c:pt idx="689">
                  <c:v>9.588E-4</c:v>
                </c:pt>
                <c:pt idx="690">
                  <c:v>9.6089999999999999E-4</c:v>
                </c:pt>
                <c:pt idx="691">
                  <c:v>9.6299999999999999E-4</c:v>
                </c:pt>
                <c:pt idx="692">
                  <c:v>9.6509999999999999E-4</c:v>
                </c:pt>
                <c:pt idx="693">
                  <c:v>9.6719999999999998E-4</c:v>
                </c:pt>
                <c:pt idx="694">
                  <c:v>9.6929999999999998E-4</c:v>
                </c:pt>
                <c:pt idx="695">
                  <c:v>9.7130000000000003E-4</c:v>
                </c:pt>
                <c:pt idx="696">
                  <c:v>9.7340000000000002E-4</c:v>
                </c:pt>
                <c:pt idx="697">
                  <c:v>9.7550000000000002E-4</c:v>
                </c:pt>
                <c:pt idx="698">
                  <c:v>9.7759999999999991E-4</c:v>
                </c:pt>
                <c:pt idx="699">
                  <c:v>9.7970000000000002E-4</c:v>
                </c:pt>
                <c:pt idx="700">
                  <c:v>9.817999999999999E-4</c:v>
                </c:pt>
                <c:pt idx="701">
                  <c:v>9.8390000000000001E-4</c:v>
                </c:pt>
                <c:pt idx="702">
                  <c:v>9.8590000000000006E-4</c:v>
                </c:pt>
                <c:pt idx="703">
                  <c:v>9.8799999999999995E-4</c:v>
                </c:pt>
                <c:pt idx="704">
                  <c:v>9.9010000000000005E-4</c:v>
                </c:pt>
                <c:pt idx="705">
                  <c:v>9.9219999999999994E-4</c:v>
                </c:pt>
                <c:pt idx="706">
                  <c:v>9.9430000000000004E-4</c:v>
                </c:pt>
                <c:pt idx="707">
                  <c:v>9.9639999999999993E-4</c:v>
                </c:pt>
                <c:pt idx="708">
                  <c:v>9.9850000000000004E-4</c:v>
                </c:pt>
                <c:pt idx="709">
                  <c:v>1.0009999999999999E-3</c:v>
                </c:pt>
                <c:pt idx="710">
                  <c:v>1.003E-3</c:v>
                </c:pt>
                <c:pt idx="711">
                  <c:v>1.005E-3</c:v>
                </c:pt>
                <c:pt idx="712">
                  <c:v>1.0070000000000001E-3</c:v>
                </c:pt>
                <c:pt idx="713">
                  <c:v>1.0089999999999999E-3</c:v>
                </c:pt>
                <c:pt idx="714">
                  <c:v>1.011E-3</c:v>
                </c:pt>
                <c:pt idx="715">
                  <c:v>1.013E-3</c:v>
                </c:pt>
                <c:pt idx="716">
                  <c:v>1.0150000000000001E-3</c:v>
                </c:pt>
                <c:pt idx="717">
                  <c:v>1.0169999999999999E-3</c:v>
                </c:pt>
                <c:pt idx="718">
                  <c:v>1.0189999999999999E-3</c:v>
                </c:pt>
                <c:pt idx="719">
                  <c:v>1.021E-3</c:v>
                </c:pt>
                <c:pt idx="720">
                  <c:v>1.024E-3</c:v>
                </c:pt>
                <c:pt idx="721">
                  <c:v>1.026E-3</c:v>
                </c:pt>
                <c:pt idx="722">
                  <c:v>1.0280000000000001E-3</c:v>
                </c:pt>
                <c:pt idx="723">
                  <c:v>1.0300000000000001E-3</c:v>
                </c:pt>
                <c:pt idx="724">
                  <c:v>1.0319999999999999E-3</c:v>
                </c:pt>
                <c:pt idx="725">
                  <c:v>1.034E-3</c:v>
                </c:pt>
                <c:pt idx="726">
                  <c:v>1.036E-3</c:v>
                </c:pt>
                <c:pt idx="727">
                  <c:v>1.0380000000000001E-3</c:v>
                </c:pt>
                <c:pt idx="728">
                  <c:v>1.0399999999999999E-3</c:v>
                </c:pt>
                <c:pt idx="729">
                  <c:v>1.042E-3</c:v>
                </c:pt>
                <c:pt idx="730">
                  <c:v>1.044E-3</c:v>
                </c:pt>
                <c:pt idx="731">
                  <c:v>1.0460000000000001E-3</c:v>
                </c:pt>
                <c:pt idx="732">
                  <c:v>1.049E-3</c:v>
                </c:pt>
                <c:pt idx="733">
                  <c:v>1.0510000000000001E-3</c:v>
                </c:pt>
                <c:pt idx="734">
                  <c:v>1.0529999999999999E-3</c:v>
                </c:pt>
                <c:pt idx="735">
                  <c:v>1.0549999999999999E-3</c:v>
                </c:pt>
                <c:pt idx="736">
                  <c:v>1.057E-3</c:v>
                </c:pt>
                <c:pt idx="737">
                  <c:v>1.059E-3</c:v>
                </c:pt>
                <c:pt idx="738">
                  <c:v>1.0610000000000001E-3</c:v>
                </c:pt>
                <c:pt idx="739">
                  <c:v>1.0629999999999999E-3</c:v>
                </c:pt>
                <c:pt idx="740">
                  <c:v>1.065E-3</c:v>
                </c:pt>
                <c:pt idx="741">
                  <c:v>1.067E-3</c:v>
                </c:pt>
                <c:pt idx="742">
                  <c:v>1.0690000000000001E-3</c:v>
                </c:pt>
                <c:pt idx="743">
                  <c:v>1.072E-3</c:v>
                </c:pt>
                <c:pt idx="744">
                  <c:v>1.0740000000000001E-3</c:v>
                </c:pt>
                <c:pt idx="745">
                  <c:v>1.0759999999999999E-3</c:v>
                </c:pt>
                <c:pt idx="746">
                  <c:v>1.078E-3</c:v>
                </c:pt>
                <c:pt idx="747">
                  <c:v>1.08E-3</c:v>
                </c:pt>
                <c:pt idx="748">
                  <c:v>1.0820000000000001E-3</c:v>
                </c:pt>
                <c:pt idx="749">
                  <c:v>1.0839999999999999E-3</c:v>
                </c:pt>
                <c:pt idx="750">
                  <c:v>1.0859999999999999E-3</c:v>
                </c:pt>
                <c:pt idx="751">
                  <c:v>1.088E-3</c:v>
                </c:pt>
                <c:pt idx="752">
                  <c:v>1.09E-3</c:v>
                </c:pt>
                <c:pt idx="753">
                  <c:v>1.0920000000000001E-3</c:v>
                </c:pt>
                <c:pt idx="754">
                  <c:v>1.0939999999999999E-3</c:v>
                </c:pt>
                <c:pt idx="755">
                  <c:v>1.0970000000000001E-3</c:v>
                </c:pt>
                <c:pt idx="756">
                  <c:v>1.0989999999999999E-3</c:v>
                </c:pt>
                <c:pt idx="757">
                  <c:v>1.101E-3</c:v>
                </c:pt>
                <c:pt idx="758">
                  <c:v>1.103E-3</c:v>
                </c:pt>
                <c:pt idx="759">
                  <c:v>1.1050000000000001E-3</c:v>
                </c:pt>
                <c:pt idx="760">
                  <c:v>1.1069999999999999E-3</c:v>
                </c:pt>
                <c:pt idx="761">
                  <c:v>1.109E-3</c:v>
                </c:pt>
                <c:pt idx="762">
                  <c:v>1.111E-3</c:v>
                </c:pt>
                <c:pt idx="763">
                  <c:v>1.1130000000000001E-3</c:v>
                </c:pt>
                <c:pt idx="764">
                  <c:v>1.1150000000000001E-3</c:v>
                </c:pt>
                <c:pt idx="765">
                  <c:v>1.1169999999999999E-3</c:v>
                </c:pt>
                <c:pt idx="766">
                  <c:v>1.1199999999999999E-3</c:v>
                </c:pt>
                <c:pt idx="767">
                  <c:v>1.122E-3</c:v>
                </c:pt>
                <c:pt idx="768">
                  <c:v>1.124E-3</c:v>
                </c:pt>
                <c:pt idx="769">
                  <c:v>1.126E-3</c:v>
                </c:pt>
                <c:pt idx="770">
                  <c:v>1.1280000000000001E-3</c:v>
                </c:pt>
                <c:pt idx="771">
                  <c:v>1.1299999999999999E-3</c:v>
                </c:pt>
                <c:pt idx="772">
                  <c:v>1.132E-3</c:v>
                </c:pt>
                <c:pt idx="773">
                  <c:v>1.134E-3</c:v>
                </c:pt>
                <c:pt idx="774">
                  <c:v>1.1360000000000001E-3</c:v>
                </c:pt>
                <c:pt idx="775">
                  <c:v>1.1379999999999999E-3</c:v>
                </c:pt>
                <c:pt idx="776">
                  <c:v>1.14E-3</c:v>
                </c:pt>
                <c:pt idx="777">
                  <c:v>1.1429999999999999E-3</c:v>
                </c:pt>
                <c:pt idx="778">
                  <c:v>1.145E-3</c:v>
                </c:pt>
                <c:pt idx="779">
                  <c:v>1.147E-3</c:v>
                </c:pt>
                <c:pt idx="780">
                  <c:v>1.1490000000000001E-3</c:v>
                </c:pt>
                <c:pt idx="781">
                  <c:v>1.1509999999999999E-3</c:v>
                </c:pt>
                <c:pt idx="782">
                  <c:v>1.1529999999999999E-3</c:v>
                </c:pt>
                <c:pt idx="783">
                  <c:v>1.155E-3</c:v>
                </c:pt>
                <c:pt idx="784">
                  <c:v>1.157E-3</c:v>
                </c:pt>
                <c:pt idx="785">
                  <c:v>1.1590000000000001E-3</c:v>
                </c:pt>
                <c:pt idx="786">
                  <c:v>1.1609999999999999E-3</c:v>
                </c:pt>
                <c:pt idx="787">
                  <c:v>1.163E-3</c:v>
                </c:pt>
                <c:pt idx="788">
                  <c:v>1.165E-3</c:v>
                </c:pt>
                <c:pt idx="789">
                  <c:v>1.168E-3</c:v>
                </c:pt>
                <c:pt idx="790">
                  <c:v>1.17E-3</c:v>
                </c:pt>
                <c:pt idx="791">
                  <c:v>1.1720000000000001E-3</c:v>
                </c:pt>
                <c:pt idx="792">
                  <c:v>1.1739999999999999E-3</c:v>
                </c:pt>
                <c:pt idx="793">
                  <c:v>1.176E-3</c:v>
                </c:pt>
                <c:pt idx="794">
                  <c:v>1.178E-3</c:v>
                </c:pt>
                <c:pt idx="795">
                  <c:v>1.1800000000000001E-3</c:v>
                </c:pt>
                <c:pt idx="796">
                  <c:v>1.1820000000000001E-3</c:v>
                </c:pt>
                <c:pt idx="797">
                  <c:v>1.1839999999999999E-3</c:v>
                </c:pt>
                <c:pt idx="798">
                  <c:v>1.186E-3</c:v>
                </c:pt>
                <c:pt idx="799">
                  <c:v>1.188E-3</c:v>
                </c:pt>
                <c:pt idx="800">
                  <c:v>1.191E-3</c:v>
                </c:pt>
                <c:pt idx="801">
                  <c:v>1.193E-3</c:v>
                </c:pt>
                <c:pt idx="802">
                  <c:v>1.1950000000000001E-3</c:v>
                </c:pt>
                <c:pt idx="803">
                  <c:v>1.1969999999999999E-3</c:v>
                </c:pt>
                <c:pt idx="804">
                  <c:v>1.199E-3</c:v>
                </c:pt>
                <c:pt idx="805">
                  <c:v>1.201E-3</c:v>
                </c:pt>
                <c:pt idx="806">
                  <c:v>1.2030000000000001E-3</c:v>
                </c:pt>
                <c:pt idx="807">
                  <c:v>1.2049999999999999E-3</c:v>
                </c:pt>
                <c:pt idx="808">
                  <c:v>1.207E-3</c:v>
                </c:pt>
                <c:pt idx="809">
                  <c:v>1.209E-3</c:v>
                </c:pt>
                <c:pt idx="810">
                  <c:v>1.2110000000000001E-3</c:v>
                </c:pt>
                <c:pt idx="811">
                  <c:v>1.214E-3</c:v>
                </c:pt>
                <c:pt idx="812">
                  <c:v>1.2160000000000001E-3</c:v>
                </c:pt>
                <c:pt idx="813">
                  <c:v>1.2179999999999999E-3</c:v>
                </c:pt>
                <c:pt idx="814">
                  <c:v>1.2199999999999999E-3</c:v>
                </c:pt>
                <c:pt idx="815">
                  <c:v>1.222E-3</c:v>
                </c:pt>
                <c:pt idx="816">
                  <c:v>1.224E-3</c:v>
                </c:pt>
                <c:pt idx="817">
                  <c:v>1.2260000000000001E-3</c:v>
                </c:pt>
                <c:pt idx="818">
                  <c:v>1.2279999999999999E-3</c:v>
                </c:pt>
                <c:pt idx="819">
                  <c:v>1.23E-3</c:v>
                </c:pt>
                <c:pt idx="820">
                  <c:v>1.232E-3</c:v>
                </c:pt>
                <c:pt idx="821">
                  <c:v>1.2340000000000001E-3</c:v>
                </c:pt>
                <c:pt idx="822">
                  <c:v>1.2359999999999999E-3</c:v>
                </c:pt>
                <c:pt idx="823">
                  <c:v>1.2390000000000001E-3</c:v>
                </c:pt>
                <c:pt idx="824">
                  <c:v>1.2409999999999999E-3</c:v>
                </c:pt>
                <c:pt idx="825">
                  <c:v>1.243E-3</c:v>
                </c:pt>
                <c:pt idx="826">
                  <c:v>1.245E-3</c:v>
                </c:pt>
                <c:pt idx="827">
                  <c:v>1.2470000000000001E-3</c:v>
                </c:pt>
                <c:pt idx="828">
                  <c:v>1.2489999999999999E-3</c:v>
                </c:pt>
                <c:pt idx="829">
                  <c:v>1.2509999999999999E-3</c:v>
                </c:pt>
                <c:pt idx="830">
                  <c:v>1.253E-3</c:v>
                </c:pt>
                <c:pt idx="831">
                  <c:v>1.255E-3</c:v>
                </c:pt>
                <c:pt idx="832">
                  <c:v>1.2570000000000001E-3</c:v>
                </c:pt>
                <c:pt idx="833">
                  <c:v>1.2589999999999999E-3</c:v>
                </c:pt>
                <c:pt idx="834">
                  <c:v>1.2620000000000001E-3</c:v>
                </c:pt>
                <c:pt idx="835">
                  <c:v>1.2639999999999999E-3</c:v>
                </c:pt>
                <c:pt idx="836">
                  <c:v>1.266E-3</c:v>
                </c:pt>
                <c:pt idx="837">
                  <c:v>1.268E-3</c:v>
                </c:pt>
                <c:pt idx="838">
                  <c:v>1.2700000000000001E-3</c:v>
                </c:pt>
                <c:pt idx="839">
                  <c:v>1.2719999999999999E-3</c:v>
                </c:pt>
                <c:pt idx="840">
                  <c:v>1.274E-3</c:v>
                </c:pt>
                <c:pt idx="841">
                  <c:v>1.276E-3</c:v>
                </c:pt>
                <c:pt idx="842">
                  <c:v>1.2780000000000001E-3</c:v>
                </c:pt>
                <c:pt idx="843">
                  <c:v>1.2800000000000001E-3</c:v>
                </c:pt>
                <c:pt idx="844">
                  <c:v>1.2819999999999999E-3</c:v>
                </c:pt>
                <c:pt idx="845">
                  <c:v>1.2849999999999999E-3</c:v>
                </c:pt>
                <c:pt idx="846">
                  <c:v>1.2869999999999999E-3</c:v>
                </c:pt>
                <c:pt idx="847">
                  <c:v>1.289E-3</c:v>
                </c:pt>
                <c:pt idx="848">
                  <c:v>1.291E-3</c:v>
                </c:pt>
                <c:pt idx="849">
                  <c:v>1.2930000000000001E-3</c:v>
                </c:pt>
                <c:pt idx="850">
                  <c:v>1.2949999999999999E-3</c:v>
                </c:pt>
                <c:pt idx="851">
                  <c:v>1.297E-3</c:v>
                </c:pt>
                <c:pt idx="852">
                  <c:v>1.299E-3</c:v>
                </c:pt>
                <c:pt idx="853">
                  <c:v>1.3010000000000001E-3</c:v>
                </c:pt>
                <c:pt idx="854">
                  <c:v>1.3029999999999999E-3</c:v>
                </c:pt>
                <c:pt idx="855">
                  <c:v>1.305E-3</c:v>
                </c:pt>
                <c:pt idx="856">
                  <c:v>1.3079999999999999E-3</c:v>
                </c:pt>
                <c:pt idx="857">
                  <c:v>1.31E-3</c:v>
                </c:pt>
                <c:pt idx="858">
                  <c:v>1.312E-3</c:v>
                </c:pt>
                <c:pt idx="859">
                  <c:v>1.3140000000000001E-3</c:v>
                </c:pt>
                <c:pt idx="860">
                  <c:v>1.3159999999999999E-3</c:v>
                </c:pt>
                <c:pt idx="861">
                  <c:v>1.3179999999999999E-3</c:v>
                </c:pt>
                <c:pt idx="862">
                  <c:v>1.32E-3</c:v>
                </c:pt>
                <c:pt idx="863">
                  <c:v>1.322E-3</c:v>
                </c:pt>
                <c:pt idx="864">
                  <c:v>1.3240000000000001E-3</c:v>
                </c:pt>
                <c:pt idx="865">
                  <c:v>1.3259999999999999E-3</c:v>
                </c:pt>
                <c:pt idx="866">
                  <c:v>1.328E-3</c:v>
                </c:pt>
                <c:pt idx="867">
                  <c:v>1.33E-3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57-4C6C-8580-86236F42692A}"/>
            </c:ext>
          </c:extLst>
        </c:ser>
        <c:ser>
          <c:idx val="2"/>
          <c:order val="1"/>
          <c:tx>
            <c:v>Uniform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'Uniform beam @200kV'!$K$3:$K$870</c:f>
              <c:numCache>
                <c:formatCode>0.00E+00</c:formatCode>
                <c:ptCount val="868"/>
                <c:pt idx="0">
                  <c:v>3.2249999999999998E-7</c:v>
                </c:pt>
                <c:pt idx="1">
                  <c:v>3.6629999999999999E-7</c:v>
                </c:pt>
                <c:pt idx="2">
                  <c:v>4.1059999999999998E-7</c:v>
                </c:pt>
                <c:pt idx="3">
                  <c:v>4.5569999999999998E-7</c:v>
                </c:pt>
                <c:pt idx="4">
                  <c:v>5.0200000000000002E-7</c:v>
                </c:pt>
                <c:pt idx="5">
                  <c:v>5.5000000000000003E-7</c:v>
                </c:pt>
                <c:pt idx="6">
                  <c:v>6.0019999999999999E-7</c:v>
                </c:pt>
                <c:pt idx="7">
                  <c:v>6.5290000000000003E-7</c:v>
                </c:pt>
                <c:pt idx="8">
                  <c:v>7.0869999999999999E-7</c:v>
                </c:pt>
                <c:pt idx="9">
                  <c:v>7.6799999999999999E-7</c:v>
                </c:pt>
                <c:pt idx="10">
                  <c:v>8.315E-7</c:v>
                </c:pt>
                <c:pt idx="11">
                  <c:v>8.9960000000000004E-7</c:v>
                </c:pt>
                <c:pt idx="12">
                  <c:v>9.7310000000000005E-7</c:v>
                </c:pt>
                <c:pt idx="13">
                  <c:v>1.052E-6</c:v>
                </c:pt>
                <c:pt idx="14">
                  <c:v>1.139E-6</c:v>
                </c:pt>
                <c:pt idx="15">
                  <c:v>1.232E-6</c:v>
                </c:pt>
                <c:pt idx="16">
                  <c:v>1.3340000000000001E-6</c:v>
                </c:pt>
                <c:pt idx="17">
                  <c:v>1.4449999999999999E-6</c:v>
                </c:pt>
                <c:pt idx="18">
                  <c:v>1.6199999999999999E-6</c:v>
                </c:pt>
                <c:pt idx="19">
                  <c:v>1.8500000000000001E-6</c:v>
                </c:pt>
                <c:pt idx="20">
                  <c:v>2.0829999999999998E-6</c:v>
                </c:pt>
                <c:pt idx="21">
                  <c:v>2.3350000000000001E-6</c:v>
                </c:pt>
                <c:pt idx="22">
                  <c:v>2.61E-6</c:v>
                </c:pt>
                <c:pt idx="23">
                  <c:v>2.88E-6</c:v>
                </c:pt>
                <c:pt idx="24">
                  <c:v>3.1690000000000001E-6</c:v>
                </c:pt>
                <c:pt idx="25">
                  <c:v>3.5149999999999998E-6</c:v>
                </c:pt>
                <c:pt idx="26">
                  <c:v>3.907E-6</c:v>
                </c:pt>
                <c:pt idx="27">
                  <c:v>4.318E-6</c:v>
                </c:pt>
                <c:pt idx="28">
                  <c:v>4.7820000000000001E-6</c:v>
                </c:pt>
                <c:pt idx="29">
                  <c:v>5.2859999999999999E-6</c:v>
                </c:pt>
                <c:pt idx="30">
                  <c:v>5.8300000000000001E-6</c:v>
                </c:pt>
                <c:pt idx="31">
                  <c:v>6.4489999999999996E-6</c:v>
                </c:pt>
                <c:pt idx="32">
                  <c:v>7.1269999999999997E-6</c:v>
                </c:pt>
                <c:pt idx="33">
                  <c:v>7.8590000000000005E-6</c:v>
                </c:pt>
                <c:pt idx="34">
                  <c:v>8.7029999999999995E-6</c:v>
                </c:pt>
                <c:pt idx="35">
                  <c:v>9.5640000000000002E-6</c:v>
                </c:pt>
                <c:pt idx="36">
                  <c:v>1.0509999999999999E-5</c:v>
                </c:pt>
                <c:pt idx="37">
                  <c:v>1.1600000000000001E-5</c:v>
                </c:pt>
                <c:pt idx="38">
                  <c:v>1.274E-5</c:v>
                </c:pt>
                <c:pt idx="39">
                  <c:v>1.401E-5</c:v>
                </c:pt>
                <c:pt idx="40">
                  <c:v>1.541E-5</c:v>
                </c:pt>
                <c:pt idx="41">
                  <c:v>1.6949999999999999E-5</c:v>
                </c:pt>
                <c:pt idx="42">
                  <c:v>1.8649999999999999E-5</c:v>
                </c:pt>
                <c:pt idx="43">
                  <c:v>2.0509999999999998E-5</c:v>
                </c:pt>
                <c:pt idx="44">
                  <c:v>2.2569999999999999E-5</c:v>
                </c:pt>
                <c:pt idx="45">
                  <c:v>2.4810000000000001E-5</c:v>
                </c:pt>
                <c:pt idx="46">
                  <c:v>2.73E-5</c:v>
                </c:pt>
                <c:pt idx="47">
                  <c:v>3.0000000000000001E-5</c:v>
                </c:pt>
                <c:pt idx="48">
                  <c:v>3.2979999999999999E-5</c:v>
                </c:pt>
                <c:pt idx="49">
                  <c:v>3.6300000000000001E-5</c:v>
                </c:pt>
                <c:pt idx="50">
                  <c:v>3.9900000000000001E-5</c:v>
                </c:pt>
                <c:pt idx="51">
                  <c:v>4.3869999999999998E-5</c:v>
                </c:pt>
                <c:pt idx="52">
                  <c:v>4.8229999999999997E-5</c:v>
                </c:pt>
                <c:pt idx="53">
                  <c:v>5.3090000000000002E-5</c:v>
                </c:pt>
                <c:pt idx="54">
                  <c:v>5.838E-5</c:v>
                </c:pt>
                <c:pt idx="55">
                  <c:v>6.4270000000000006E-5</c:v>
                </c:pt>
                <c:pt idx="56">
                  <c:v>7.0669999999999999E-5</c:v>
                </c:pt>
                <c:pt idx="57">
                  <c:v>7.7810000000000002E-5</c:v>
                </c:pt>
                <c:pt idx="58">
                  <c:v>8.5560000000000001E-5</c:v>
                </c:pt>
                <c:pt idx="59">
                  <c:v>9.4079999999999994E-5</c:v>
                </c:pt>
                <c:pt idx="60">
                  <c:v>1.0349999999999999E-4</c:v>
                </c:pt>
                <c:pt idx="61">
                  <c:v>1.138E-4</c:v>
                </c:pt>
                <c:pt idx="62">
                  <c:v>1.2510000000000001E-4</c:v>
                </c:pt>
                <c:pt idx="63">
                  <c:v>1.3760000000000001E-4</c:v>
                </c:pt>
                <c:pt idx="64">
                  <c:v>1.5129999999999999E-4</c:v>
                </c:pt>
                <c:pt idx="65">
                  <c:v>1.6640000000000001E-4</c:v>
                </c:pt>
                <c:pt idx="66">
                  <c:v>1.8320000000000001E-4</c:v>
                </c:pt>
                <c:pt idx="67">
                  <c:v>2.0149999999999999E-4</c:v>
                </c:pt>
                <c:pt idx="68">
                  <c:v>2.2159999999999999E-4</c:v>
                </c:pt>
                <c:pt idx="69">
                  <c:v>2.4369999999999999E-4</c:v>
                </c:pt>
                <c:pt idx="70">
                  <c:v>2.6800000000000001E-4</c:v>
                </c:pt>
                <c:pt idx="71">
                  <c:v>2.9470000000000001E-4</c:v>
                </c:pt>
                <c:pt idx="72">
                  <c:v>3.2410000000000002E-4</c:v>
                </c:pt>
                <c:pt idx="73">
                  <c:v>3.5639999999999999E-4</c:v>
                </c:pt>
                <c:pt idx="74">
                  <c:v>3.9189999999999998E-4</c:v>
                </c:pt>
                <c:pt idx="75">
                  <c:v>4.3100000000000001E-4</c:v>
                </c:pt>
                <c:pt idx="76">
                  <c:v>4.7390000000000003E-4</c:v>
                </c:pt>
                <c:pt idx="77">
                  <c:v>5.2099999999999998E-4</c:v>
                </c:pt>
                <c:pt idx="78">
                  <c:v>5.7240000000000004E-4</c:v>
                </c:pt>
                <c:pt idx="79">
                  <c:v>6.2859999999999999E-4</c:v>
                </c:pt>
                <c:pt idx="80">
                  <c:v>6.8970000000000001E-4</c:v>
                </c:pt>
                <c:pt idx="81">
                  <c:v>7.561E-4</c:v>
                </c:pt>
                <c:pt idx="82">
                  <c:v>8.2790000000000001E-4</c:v>
                </c:pt>
                <c:pt idx="83">
                  <c:v>9.0530000000000005E-4</c:v>
                </c:pt>
                <c:pt idx="84">
                  <c:v>9.8879999999999997E-4</c:v>
                </c:pt>
                <c:pt idx="85">
                  <c:v>1.078E-3</c:v>
                </c:pt>
                <c:pt idx="86">
                  <c:v>1.1739999999999999E-3</c:v>
                </c:pt>
                <c:pt idx="87">
                  <c:v>1.2769999999999999E-3</c:v>
                </c:pt>
                <c:pt idx="88">
                  <c:v>1.3860000000000001E-3</c:v>
                </c:pt>
                <c:pt idx="89">
                  <c:v>1.5020000000000001E-3</c:v>
                </c:pt>
                <c:pt idx="90">
                  <c:v>1.6249999999999999E-3</c:v>
                </c:pt>
                <c:pt idx="91">
                  <c:v>1.756E-3</c:v>
                </c:pt>
                <c:pt idx="92">
                  <c:v>1.8940000000000001E-3</c:v>
                </c:pt>
                <c:pt idx="93">
                  <c:v>2.0400000000000001E-3</c:v>
                </c:pt>
                <c:pt idx="94">
                  <c:v>2.1930000000000001E-3</c:v>
                </c:pt>
                <c:pt idx="95">
                  <c:v>2.3549999999999999E-3</c:v>
                </c:pt>
                <c:pt idx="96">
                  <c:v>2.5249999999999999E-3</c:v>
                </c:pt>
                <c:pt idx="97">
                  <c:v>2.7030000000000001E-3</c:v>
                </c:pt>
                <c:pt idx="98">
                  <c:v>2.8890000000000001E-3</c:v>
                </c:pt>
                <c:pt idx="99">
                  <c:v>3.0850000000000001E-3</c:v>
                </c:pt>
                <c:pt idx="100">
                  <c:v>3.2889999999999998E-3</c:v>
                </c:pt>
                <c:pt idx="101">
                  <c:v>3.5010000000000002E-3</c:v>
                </c:pt>
                <c:pt idx="102">
                  <c:v>3.7230000000000002E-3</c:v>
                </c:pt>
                <c:pt idx="103">
                  <c:v>3.954E-3</c:v>
                </c:pt>
                <c:pt idx="104">
                  <c:v>4.1949999999999999E-3</c:v>
                </c:pt>
                <c:pt idx="105">
                  <c:v>4.4450000000000002E-3</c:v>
                </c:pt>
                <c:pt idx="106">
                  <c:v>4.7039999999999998E-3</c:v>
                </c:pt>
                <c:pt idx="107">
                  <c:v>4.973E-3</c:v>
                </c:pt>
                <c:pt idx="108">
                  <c:v>5.2529999999999999E-3</c:v>
                </c:pt>
                <c:pt idx="109">
                  <c:v>5.5420000000000001E-3</c:v>
                </c:pt>
                <c:pt idx="110">
                  <c:v>5.8409999999999998E-3</c:v>
                </c:pt>
                <c:pt idx="111">
                  <c:v>6.1510000000000002E-3</c:v>
                </c:pt>
                <c:pt idx="112">
                  <c:v>6.4710000000000002E-3</c:v>
                </c:pt>
                <c:pt idx="113">
                  <c:v>6.8009999999999998E-3</c:v>
                </c:pt>
                <c:pt idx="114">
                  <c:v>7.1419999999999999E-3</c:v>
                </c:pt>
                <c:pt idx="115">
                  <c:v>7.4939999999999998E-3</c:v>
                </c:pt>
                <c:pt idx="116">
                  <c:v>7.8569999999999994E-3</c:v>
                </c:pt>
                <c:pt idx="117">
                  <c:v>8.2310000000000005E-3</c:v>
                </c:pt>
                <c:pt idx="118">
                  <c:v>8.6149999999999994E-3</c:v>
                </c:pt>
                <c:pt idx="119">
                  <c:v>9.0119999999999992E-3</c:v>
                </c:pt>
                <c:pt idx="120">
                  <c:v>9.4190000000000003E-3</c:v>
                </c:pt>
                <c:pt idx="121">
                  <c:v>9.8379999999999995E-3</c:v>
                </c:pt>
                <c:pt idx="122">
                  <c:v>1.027E-2</c:v>
                </c:pt>
                <c:pt idx="123">
                  <c:v>1.0710000000000001E-2</c:v>
                </c:pt>
                <c:pt idx="124">
                  <c:v>1.116E-2</c:v>
                </c:pt>
                <c:pt idx="125">
                  <c:v>1.163E-2</c:v>
                </c:pt>
                <c:pt idx="126">
                  <c:v>1.21E-2</c:v>
                </c:pt>
                <c:pt idx="127">
                  <c:v>1.259E-2</c:v>
                </c:pt>
                <c:pt idx="128">
                  <c:v>1.3089999999999999E-2</c:v>
                </c:pt>
                <c:pt idx="129">
                  <c:v>1.3599999999999999E-2</c:v>
                </c:pt>
                <c:pt idx="130">
                  <c:v>1.413E-2</c:v>
                </c:pt>
                <c:pt idx="131">
                  <c:v>1.4659999999999999E-2</c:v>
                </c:pt>
                <c:pt idx="132">
                  <c:v>1.521E-2</c:v>
                </c:pt>
                <c:pt idx="133">
                  <c:v>1.5769999999999999E-2</c:v>
                </c:pt>
                <c:pt idx="134">
                  <c:v>1.634E-2</c:v>
                </c:pt>
                <c:pt idx="135">
                  <c:v>1.6920000000000001E-2</c:v>
                </c:pt>
                <c:pt idx="136">
                  <c:v>1.7520000000000001E-2</c:v>
                </c:pt>
                <c:pt idx="137">
                  <c:v>1.8120000000000001E-2</c:v>
                </c:pt>
                <c:pt idx="138">
                  <c:v>1.874E-2</c:v>
                </c:pt>
                <c:pt idx="139">
                  <c:v>1.9369999999999998E-2</c:v>
                </c:pt>
                <c:pt idx="140">
                  <c:v>2.001E-2</c:v>
                </c:pt>
                <c:pt idx="141">
                  <c:v>2.0660000000000001E-2</c:v>
                </c:pt>
                <c:pt idx="142">
                  <c:v>2.1329999999999998E-2</c:v>
                </c:pt>
                <c:pt idx="143">
                  <c:v>2.1999999999999999E-2</c:v>
                </c:pt>
                <c:pt idx="144">
                  <c:v>2.2689999999999998E-2</c:v>
                </c:pt>
                <c:pt idx="145">
                  <c:v>2.3380000000000001E-2</c:v>
                </c:pt>
                <c:pt idx="146">
                  <c:v>2.409E-2</c:v>
                </c:pt>
                <c:pt idx="147">
                  <c:v>2.4809999999999999E-2</c:v>
                </c:pt>
                <c:pt idx="148">
                  <c:v>2.554E-2</c:v>
                </c:pt>
                <c:pt idx="149">
                  <c:v>2.6280000000000001E-2</c:v>
                </c:pt>
                <c:pt idx="150">
                  <c:v>2.7019999999999999E-2</c:v>
                </c:pt>
                <c:pt idx="151">
                  <c:v>2.7779999999999999E-2</c:v>
                </c:pt>
                <c:pt idx="152">
                  <c:v>2.8549999999999999E-2</c:v>
                </c:pt>
                <c:pt idx="153">
                  <c:v>2.9329999999999998E-2</c:v>
                </c:pt>
                <c:pt idx="154">
                  <c:v>3.0120000000000001E-2</c:v>
                </c:pt>
                <c:pt idx="155">
                  <c:v>3.092E-2</c:v>
                </c:pt>
                <c:pt idx="156">
                  <c:v>3.1730000000000001E-2</c:v>
                </c:pt>
                <c:pt idx="157">
                  <c:v>3.2550000000000003E-2</c:v>
                </c:pt>
                <c:pt idx="158">
                  <c:v>3.3369999999999997E-2</c:v>
                </c:pt>
                <c:pt idx="159">
                  <c:v>3.4209999999999997E-2</c:v>
                </c:pt>
                <c:pt idx="160">
                  <c:v>3.5049999999999998E-2</c:v>
                </c:pt>
                <c:pt idx="161">
                  <c:v>3.5900000000000001E-2</c:v>
                </c:pt>
                <c:pt idx="162">
                  <c:v>3.6769999999999997E-2</c:v>
                </c:pt>
                <c:pt idx="163">
                  <c:v>3.7629999999999997E-2</c:v>
                </c:pt>
                <c:pt idx="164">
                  <c:v>3.8510000000000003E-2</c:v>
                </c:pt>
                <c:pt idx="165">
                  <c:v>3.9399999999999998E-2</c:v>
                </c:pt>
                <c:pt idx="166">
                  <c:v>4.0289999999999999E-2</c:v>
                </c:pt>
                <c:pt idx="167">
                  <c:v>4.1189999999999997E-2</c:v>
                </c:pt>
                <c:pt idx="168">
                  <c:v>4.2099999999999999E-2</c:v>
                </c:pt>
                <c:pt idx="169">
                  <c:v>4.3020000000000003E-2</c:v>
                </c:pt>
                <c:pt idx="170">
                  <c:v>4.394E-2</c:v>
                </c:pt>
                <c:pt idx="171">
                  <c:v>4.487E-2</c:v>
                </c:pt>
                <c:pt idx="172">
                  <c:v>4.5809999999999997E-2</c:v>
                </c:pt>
                <c:pt idx="173">
                  <c:v>4.675E-2</c:v>
                </c:pt>
                <c:pt idx="174">
                  <c:v>4.7699999999999999E-2</c:v>
                </c:pt>
                <c:pt idx="175">
                  <c:v>4.8660000000000002E-2</c:v>
                </c:pt>
                <c:pt idx="176">
                  <c:v>4.9630000000000001E-2</c:v>
                </c:pt>
                <c:pt idx="177">
                  <c:v>5.0599999999999999E-2</c:v>
                </c:pt>
                <c:pt idx="178">
                  <c:v>5.1569999999999998E-2</c:v>
                </c:pt>
                <c:pt idx="179">
                  <c:v>5.2560000000000003E-2</c:v>
                </c:pt>
                <c:pt idx="180">
                  <c:v>5.3539999999999997E-2</c:v>
                </c:pt>
                <c:pt idx="181">
                  <c:v>5.4539999999999998E-2</c:v>
                </c:pt>
                <c:pt idx="182">
                  <c:v>5.5539999999999999E-2</c:v>
                </c:pt>
                <c:pt idx="183">
                  <c:v>5.654E-2</c:v>
                </c:pt>
                <c:pt idx="184">
                  <c:v>5.756E-2</c:v>
                </c:pt>
                <c:pt idx="185">
                  <c:v>5.8569999999999997E-2</c:v>
                </c:pt>
                <c:pt idx="186">
                  <c:v>5.96E-2</c:v>
                </c:pt>
                <c:pt idx="187">
                  <c:v>6.062E-2</c:v>
                </c:pt>
                <c:pt idx="188">
                  <c:v>6.166E-2</c:v>
                </c:pt>
                <c:pt idx="189">
                  <c:v>6.2689999999999996E-2</c:v>
                </c:pt>
                <c:pt idx="190">
                  <c:v>6.3740000000000005E-2</c:v>
                </c:pt>
                <c:pt idx="191">
                  <c:v>6.4780000000000004E-2</c:v>
                </c:pt>
                <c:pt idx="192">
                  <c:v>6.583E-2</c:v>
                </c:pt>
                <c:pt idx="193">
                  <c:v>6.6890000000000005E-2</c:v>
                </c:pt>
                <c:pt idx="194">
                  <c:v>6.7949999999999997E-2</c:v>
                </c:pt>
                <c:pt idx="195">
                  <c:v>6.9019999999999998E-2</c:v>
                </c:pt>
                <c:pt idx="196">
                  <c:v>7.009E-2</c:v>
                </c:pt>
                <c:pt idx="197">
                  <c:v>7.1160000000000001E-2</c:v>
                </c:pt>
                <c:pt idx="198">
                  <c:v>7.2239999999999999E-2</c:v>
                </c:pt>
                <c:pt idx="199">
                  <c:v>7.3319999999999996E-2</c:v>
                </c:pt>
                <c:pt idx="200">
                  <c:v>7.4410000000000004E-2</c:v>
                </c:pt>
                <c:pt idx="201">
                  <c:v>7.5499999999999998E-2</c:v>
                </c:pt>
                <c:pt idx="202">
                  <c:v>7.6590000000000005E-2</c:v>
                </c:pt>
                <c:pt idx="203">
                  <c:v>7.7689999999999995E-2</c:v>
                </c:pt>
                <c:pt idx="204">
                  <c:v>7.8789999999999999E-2</c:v>
                </c:pt>
                <c:pt idx="205">
                  <c:v>7.9890000000000003E-2</c:v>
                </c:pt>
                <c:pt idx="206">
                  <c:v>8.0990000000000006E-2</c:v>
                </c:pt>
                <c:pt idx="207">
                  <c:v>8.2100000000000006E-2</c:v>
                </c:pt>
                <c:pt idx="208">
                  <c:v>8.3210000000000006E-2</c:v>
                </c:pt>
                <c:pt idx="209">
                  <c:v>8.4330000000000002E-2</c:v>
                </c:pt>
                <c:pt idx="210">
                  <c:v>8.5440000000000002E-2</c:v>
                </c:pt>
                <c:pt idx="211">
                  <c:v>8.6559999999999998E-2</c:v>
                </c:pt>
                <c:pt idx="212">
                  <c:v>8.7679999999999994E-2</c:v>
                </c:pt>
                <c:pt idx="213">
                  <c:v>8.8800000000000004E-2</c:v>
                </c:pt>
                <c:pt idx="214">
                  <c:v>8.9929999999999996E-2</c:v>
                </c:pt>
                <c:pt idx="215">
                  <c:v>9.1050000000000006E-2</c:v>
                </c:pt>
                <c:pt idx="216">
                  <c:v>9.2179999999999998E-2</c:v>
                </c:pt>
                <c:pt idx="217">
                  <c:v>9.3310000000000004E-2</c:v>
                </c:pt>
                <c:pt idx="218">
                  <c:v>9.4439999999999996E-2</c:v>
                </c:pt>
                <c:pt idx="219">
                  <c:v>9.5570000000000002E-2</c:v>
                </c:pt>
                <c:pt idx="220">
                  <c:v>9.6699999999999994E-2</c:v>
                </c:pt>
                <c:pt idx="221">
                  <c:v>9.7839999999999996E-2</c:v>
                </c:pt>
                <c:pt idx="222">
                  <c:v>9.8970000000000002E-2</c:v>
                </c:pt>
                <c:pt idx="223">
                  <c:v>0.10009999999999999</c:v>
                </c:pt>
                <c:pt idx="224">
                  <c:v>0.1012</c:v>
                </c:pt>
                <c:pt idx="225">
                  <c:v>0.1024</c:v>
                </c:pt>
                <c:pt idx="226">
                  <c:v>0.10349999999999999</c:v>
                </c:pt>
                <c:pt idx="227">
                  <c:v>0.1047</c:v>
                </c:pt>
                <c:pt idx="228">
                  <c:v>0.10580000000000001</c:v>
                </c:pt>
                <c:pt idx="229">
                  <c:v>0.1069</c:v>
                </c:pt>
                <c:pt idx="230">
                  <c:v>0.1081</c:v>
                </c:pt>
                <c:pt idx="231">
                  <c:v>0.10920000000000001</c:v>
                </c:pt>
                <c:pt idx="232">
                  <c:v>0.1104</c:v>
                </c:pt>
                <c:pt idx="233">
                  <c:v>0.1115</c:v>
                </c:pt>
                <c:pt idx="234">
                  <c:v>0.11260000000000001</c:v>
                </c:pt>
                <c:pt idx="235">
                  <c:v>0.1138</c:v>
                </c:pt>
                <c:pt idx="236">
                  <c:v>0.1149</c:v>
                </c:pt>
                <c:pt idx="237">
                  <c:v>0.11609999999999999</c:v>
                </c:pt>
                <c:pt idx="238">
                  <c:v>0.1172</c:v>
                </c:pt>
                <c:pt idx="239">
                  <c:v>0.11840000000000001</c:v>
                </c:pt>
                <c:pt idx="240">
                  <c:v>0.1195</c:v>
                </c:pt>
                <c:pt idx="241">
                  <c:v>0.1207</c:v>
                </c:pt>
                <c:pt idx="242">
                  <c:v>0.12180000000000001</c:v>
                </c:pt>
                <c:pt idx="243">
                  <c:v>0.1229</c:v>
                </c:pt>
                <c:pt idx="244">
                  <c:v>0.1241</c:v>
                </c:pt>
                <c:pt idx="245">
                  <c:v>0.12520000000000001</c:v>
                </c:pt>
                <c:pt idx="246">
                  <c:v>0.12640000000000001</c:v>
                </c:pt>
                <c:pt idx="247">
                  <c:v>0.1275</c:v>
                </c:pt>
                <c:pt idx="248">
                  <c:v>0.12870000000000001</c:v>
                </c:pt>
                <c:pt idx="249">
                  <c:v>0.1298</c:v>
                </c:pt>
                <c:pt idx="250">
                  <c:v>0.13100000000000001</c:v>
                </c:pt>
                <c:pt idx="251">
                  <c:v>0.1321</c:v>
                </c:pt>
                <c:pt idx="252">
                  <c:v>0.13320000000000001</c:v>
                </c:pt>
                <c:pt idx="253">
                  <c:v>0.13439999999999999</c:v>
                </c:pt>
                <c:pt idx="254">
                  <c:v>0.13550000000000001</c:v>
                </c:pt>
                <c:pt idx="255">
                  <c:v>0.13669999999999999</c:v>
                </c:pt>
                <c:pt idx="256">
                  <c:v>0.13780000000000001</c:v>
                </c:pt>
                <c:pt idx="257">
                  <c:v>0.13900000000000001</c:v>
                </c:pt>
                <c:pt idx="258">
                  <c:v>0.1401</c:v>
                </c:pt>
                <c:pt idx="259">
                  <c:v>0.14130000000000001</c:v>
                </c:pt>
                <c:pt idx="260">
                  <c:v>0.1424</c:v>
                </c:pt>
                <c:pt idx="261">
                  <c:v>0.14360000000000001</c:v>
                </c:pt>
                <c:pt idx="262">
                  <c:v>0.1447</c:v>
                </c:pt>
                <c:pt idx="263">
                  <c:v>0.1459</c:v>
                </c:pt>
                <c:pt idx="264">
                  <c:v>0.14699999999999999</c:v>
                </c:pt>
                <c:pt idx="265">
                  <c:v>0.14810000000000001</c:v>
                </c:pt>
                <c:pt idx="266">
                  <c:v>0.14929999999999999</c:v>
                </c:pt>
                <c:pt idx="267">
                  <c:v>0.15040000000000001</c:v>
                </c:pt>
                <c:pt idx="268">
                  <c:v>0.15160000000000001</c:v>
                </c:pt>
                <c:pt idx="269">
                  <c:v>0.1527</c:v>
                </c:pt>
                <c:pt idx="270">
                  <c:v>0.15390000000000001</c:v>
                </c:pt>
                <c:pt idx="271">
                  <c:v>0.155</c:v>
                </c:pt>
                <c:pt idx="272">
                  <c:v>0.15620000000000001</c:v>
                </c:pt>
                <c:pt idx="273">
                  <c:v>0.1573</c:v>
                </c:pt>
                <c:pt idx="274">
                  <c:v>0.1585</c:v>
                </c:pt>
                <c:pt idx="275">
                  <c:v>0.15959999999999999</c:v>
                </c:pt>
                <c:pt idx="276">
                  <c:v>0.1608</c:v>
                </c:pt>
                <c:pt idx="277">
                  <c:v>0.16189999999999999</c:v>
                </c:pt>
                <c:pt idx="278">
                  <c:v>0.16300000000000001</c:v>
                </c:pt>
                <c:pt idx="279">
                  <c:v>0.16420000000000001</c:v>
                </c:pt>
                <c:pt idx="280">
                  <c:v>0.1653</c:v>
                </c:pt>
                <c:pt idx="281">
                  <c:v>0.16650000000000001</c:v>
                </c:pt>
                <c:pt idx="282">
                  <c:v>0.1676</c:v>
                </c:pt>
                <c:pt idx="283">
                  <c:v>0.16880000000000001</c:v>
                </c:pt>
                <c:pt idx="284">
                  <c:v>0.1699</c:v>
                </c:pt>
                <c:pt idx="285">
                  <c:v>0.1711</c:v>
                </c:pt>
                <c:pt idx="286">
                  <c:v>0.17219999999999999</c:v>
                </c:pt>
                <c:pt idx="287">
                  <c:v>0.1734</c:v>
                </c:pt>
                <c:pt idx="288">
                  <c:v>0.17449999999999999</c:v>
                </c:pt>
                <c:pt idx="289">
                  <c:v>0.1757</c:v>
                </c:pt>
                <c:pt idx="290">
                  <c:v>0.17680000000000001</c:v>
                </c:pt>
                <c:pt idx="291">
                  <c:v>0.1779</c:v>
                </c:pt>
                <c:pt idx="292">
                  <c:v>0.17910000000000001</c:v>
                </c:pt>
                <c:pt idx="293">
                  <c:v>0.1802</c:v>
                </c:pt>
                <c:pt idx="294">
                  <c:v>0.18140000000000001</c:v>
                </c:pt>
                <c:pt idx="295">
                  <c:v>0.1825</c:v>
                </c:pt>
                <c:pt idx="296">
                  <c:v>0.1837</c:v>
                </c:pt>
                <c:pt idx="297">
                  <c:v>0.18479999999999999</c:v>
                </c:pt>
                <c:pt idx="298">
                  <c:v>0.186</c:v>
                </c:pt>
                <c:pt idx="299">
                  <c:v>0.18709999999999999</c:v>
                </c:pt>
                <c:pt idx="300">
                  <c:v>0.1883</c:v>
                </c:pt>
                <c:pt idx="301">
                  <c:v>0.18940000000000001</c:v>
                </c:pt>
                <c:pt idx="302">
                  <c:v>0.19059999999999999</c:v>
                </c:pt>
                <c:pt idx="303">
                  <c:v>0.19170000000000001</c:v>
                </c:pt>
                <c:pt idx="304">
                  <c:v>0.1928</c:v>
                </c:pt>
                <c:pt idx="305">
                  <c:v>0.19400000000000001</c:v>
                </c:pt>
                <c:pt idx="306">
                  <c:v>0.1951</c:v>
                </c:pt>
                <c:pt idx="307">
                  <c:v>0.1963</c:v>
                </c:pt>
                <c:pt idx="308">
                  <c:v>0.19739999999999999</c:v>
                </c:pt>
                <c:pt idx="309">
                  <c:v>0.1986</c:v>
                </c:pt>
                <c:pt idx="310">
                  <c:v>0.19969999999999999</c:v>
                </c:pt>
                <c:pt idx="311">
                  <c:v>0.2009</c:v>
                </c:pt>
                <c:pt idx="312">
                  <c:v>0.20200000000000001</c:v>
                </c:pt>
                <c:pt idx="313">
                  <c:v>0.20319999999999999</c:v>
                </c:pt>
                <c:pt idx="314">
                  <c:v>0.20430000000000001</c:v>
                </c:pt>
                <c:pt idx="315">
                  <c:v>0.20549999999999999</c:v>
                </c:pt>
                <c:pt idx="316">
                  <c:v>0.20660000000000001</c:v>
                </c:pt>
                <c:pt idx="317">
                  <c:v>0.2077</c:v>
                </c:pt>
                <c:pt idx="318">
                  <c:v>0.2089</c:v>
                </c:pt>
                <c:pt idx="319">
                  <c:v>0.21</c:v>
                </c:pt>
                <c:pt idx="320">
                  <c:v>0.2112</c:v>
                </c:pt>
                <c:pt idx="321">
                  <c:v>0.21229999999999999</c:v>
                </c:pt>
                <c:pt idx="322">
                  <c:v>0.2135</c:v>
                </c:pt>
                <c:pt idx="323">
                  <c:v>0.21460000000000001</c:v>
                </c:pt>
                <c:pt idx="324">
                  <c:v>0.21579999999999999</c:v>
                </c:pt>
                <c:pt idx="325">
                  <c:v>0.21690000000000001</c:v>
                </c:pt>
                <c:pt idx="326">
                  <c:v>0.21809999999999999</c:v>
                </c:pt>
                <c:pt idx="327">
                  <c:v>0.21920000000000001</c:v>
                </c:pt>
                <c:pt idx="328">
                  <c:v>0.22040000000000001</c:v>
                </c:pt>
                <c:pt idx="329">
                  <c:v>0.2215</c:v>
                </c:pt>
                <c:pt idx="330">
                  <c:v>0.22259999999999999</c:v>
                </c:pt>
                <c:pt idx="331">
                  <c:v>0.2238</c:v>
                </c:pt>
                <c:pt idx="332">
                  <c:v>0.22489999999999999</c:v>
                </c:pt>
                <c:pt idx="333">
                  <c:v>0.2261</c:v>
                </c:pt>
                <c:pt idx="334">
                  <c:v>0.22720000000000001</c:v>
                </c:pt>
                <c:pt idx="335">
                  <c:v>0.22839999999999999</c:v>
                </c:pt>
                <c:pt idx="336">
                  <c:v>0.22950000000000001</c:v>
                </c:pt>
                <c:pt idx="337">
                  <c:v>0.23069999999999999</c:v>
                </c:pt>
                <c:pt idx="338">
                  <c:v>0.23180000000000001</c:v>
                </c:pt>
                <c:pt idx="339">
                  <c:v>0.23300000000000001</c:v>
                </c:pt>
                <c:pt idx="340">
                  <c:v>0.2341</c:v>
                </c:pt>
                <c:pt idx="341">
                  <c:v>0.23530000000000001</c:v>
                </c:pt>
                <c:pt idx="342">
                  <c:v>0.2364</c:v>
                </c:pt>
                <c:pt idx="343">
                  <c:v>0.23749999999999999</c:v>
                </c:pt>
                <c:pt idx="344">
                  <c:v>0.2387</c:v>
                </c:pt>
                <c:pt idx="345">
                  <c:v>0.23980000000000001</c:v>
                </c:pt>
                <c:pt idx="346">
                  <c:v>0.24099999999999999</c:v>
                </c:pt>
                <c:pt idx="347">
                  <c:v>0.24210000000000001</c:v>
                </c:pt>
                <c:pt idx="348">
                  <c:v>0.24329999999999999</c:v>
                </c:pt>
                <c:pt idx="349">
                  <c:v>0.24440000000000001</c:v>
                </c:pt>
                <c:pt idx="350">
                  <c:v>0.24560000000000001</c:v>
                </c:pt>
                <c:pt idx="351">
                  <c:v>0.2467</c:v>
                </c:pt>
                <c:pt idx="352">
                  <c:v>0.24790000000000001</c:v>
                </c:pt>
                <c:pt idx="353">
                  <c:v>0.249</c:v>
                </c:pt>
                <c:pt idx="354">
                  <c:v>0.25019999999999998</c:v>
                </c:pt>
                <c:pt idx="355">
                  <c:v>0.25130000000000002</c:v>
                </c:pt>
                <c:pt idx="356">
                  <c:v>0.2525</c:v>
                </c:pt>
                <c:pt idx="357">
                  <c:v>0.25359999999999999</c:v>
                </c:pt>
                <c:pt idx="358">
                  <c:v>0.25469999999999998</c:v>
                </c:pt>
                <c:pt idx="359">
                  <c:v>0.25590000000000002</c:v>
                </c:pt>
                <c:pt idx="360">
                  <c:v>0.25700000000000001</c:v>
                </c:pt>
                <c:pt idx="361">
                  <c:v>0.25819999999999999</c:v>
                </c:pt>
                <c:pt idx="362">
                  <c:v>0.25929999999999997</c:v>
                </c:pt>
                <c:pt idx="363">
                  <c:v>0.26050000000000001</c:v>
                </c:pt>
                <c:pt idx="364">
                  <c:v>0.2616</c:v>
                </c:pt>
                <c:pt idx="365">
                  <c:v>0.26279999999999998</c:v>
                </c:pt>
                <c:pt idx="366">
                  <c:v>0.26390000000000002</c:v>
                </c:pt>
                <c:pt idx="367">
                  <c:v>0.2651</c:v>
                </c:pt>
                <c:pt idx="368">
                  <c:v>0.26619999999999999</c:v>
                </c:pt>
                <c:pt idx="369">
                  <c:v>0.26740000000000003</c:v>
                </c:pt>
                <c:pt idx="370">
                  <c:v>0.26850000000000002</c:v>
                </c:pt>
                <c:pt idx="371">
                  <c:v>0.26960000000000001</c:v>
                </c:pt>
                <c:pt idx="372">
                  <c:v>0.27079999999999999</c:v>
                </c:pt>
                <c:pt idx="373">
                  <c:v>0.27189999999999998</c:v>
                </c:pt>
                <c:pt idx="374">
                  <c:v>0.27310000000000001</c:v>
                </c:pt>
                <c:pt idx="375">
                  <c:v>0.2742</c:v>
                </c:pt>
                <c:pt idx="376">
                  <c:v>0.27539999999999998</c:v>
                </c:pt>
                <c:pt idx="377">
                  <c:v>0.27650000000000002</c:v>
                </c:pt>
                <c:pt idx="378">
                  <c:v>0.2777</c:v>
                </c:pt>
                <c:pt idx="379">
                  <c:v>0.27879999999999999</c:v>
                </c:pt>
                <c:pt idx="380">
                  <c:v>0.28000000000000003</c:v>
                </c:pt>
                <c:pt idx="381">
                  <c:v>0.28110000000000002</c:v>
                </c:pt>
                <c:pt idx="382">
                  <c:v>0.2823</c:v>
                </c:pt>
                <c:pt idx="383">
                  <c:v>0.28339999999999999</c:v>
                </c:pt>
                <c:pt idx="384">
                  <c:v>0.28449999999999998</c:v>
                </c:pt>
                <c:pt idx="385">
                  <c:v>0.28570000000000001</c:v>
                </c:pt>
                <c:pt idx="386">
                  <c:v>0.2868</c:v>
                </c:pt>
                <c:pt idx="387">
                  <c:v>0.28799999999999998</c:v>
                </c:pt>
                <c:pt idx="388">
                  <c:v>0.28910000000000002</c:v>
                </c:pt>
                <c:pt idx="389">
                  <c:v>0.2903</c:v>
                </c:pt>
                <c:pt idx="390">
                  <c:v>0.29139999999999999</c:v>
                </c:pt>
                <c:pt idx="391">
                  <c:v>0.29260000000000003</c:v>
                </c:pt>
                <c:pt idx="392">
                  <c:v>0.29370000000000002</c:v>
                </c:pt>
                <c:pt idx="393">
                  <c:v>0.2949</c:v>
                </c:pt>
                <c:pt idx="394">
                  <c:v>0.29599999999999999</c:v>
                </c:pt>
                <c:pt idx="395">
                  <c:v>0.29720000000000002</c:v>
                </c:pt>
                <c:pt idx="396">
                  <c:v>0.29830000000000001</c:v>
                </c:pt>
                <c:pt idx="397">
                  <c:v>0.2994</c:v>
                </c:pt>
                <c:pt idx="398">
                  <c:v>0.30059999999999998</c:v>
                </c:pt>
                <c:pt idx="399">
                  <c:v>0.30170000000000002</c:v>
                </c:pt>
                <c:pt idx="400">
                  <c:v>0.3029</c:v>
                </c:pt>
                <c:pt idx="401">
                  <c:v>0.30399999999999999</c:v>
                </c:pt>
                <c:pt idx="402">
                  <c:v>0.30520000000000003</c:v>
                </c:pt>
                <c:pt idx="403">
                  <c:v>0.30630000000000002</c:v>
                </c:pt>
                <c:pt idx="404">
                  <c:v>0.3075</c:v>
                </c:pt>
                <c:pt idx="405">
                  <c:v>0.30859999999999999</c:v>
                </c:pt>
                <c:pt idx="406">
                  <c:v>0.30980000000000002</c:v>
                </c:pt>
                <c:pt idx="407">
                  <c:v>0.31090000000000001</c:v>
                </c:pt>
                <c:pt idx="408">
                  <c:v>0.31209999999999999</c:v>
                </c:pt>
                <c:pt idx="409">
                  <c:v>0.31319999999999998</c:v>
                </c:pt>
                <c:pt idx="410">
                  <c:v>0.31430000000000002</c:v>
                </c:pt>
                <c:pt idx="411">
                  <c:v>0.3155</c:v>
                </c:pt>
                <c:pt idx="412">
                  <c:v>0.31659999999999999</c:v>
                </c:pt>
                <c:pt idx="413">
                  <c:v>0.31780000000000003</c:v>
                </c:pt>
                <c:pt idx="414">
                  <c:v>0.31890000000000002</c:v>
                </c:pt>
                <c:pt idx="415">
                  <c:v>0.3201</c:v>
                </c:pt>
                <c:pt idx="416">
                  <c:v>0.32119999999999999</c:v>
                </c:pt>
                <c:pt idx="417">
                  <c:v>0.32240000000000002</c:v>
                </c:pt>
                <c:pt idx="418">
                  <c:v>0.32350000000000001</c:v>
                </c:pt>
                <c:pt idx="419">
                  <c:v>0.32469999999999999</c:v>
                </c:pt>
                <c:pt idx="420">
                  <c:v>0.32579999999999998</c:v>
                </c:pt>
                <c:pt idx="421">
                  <c:v>0.32700000000000001</c:v>
                </c:pt>
                <c:pt idx="422">
                  <c:v>0.3281</c:v>
                </c:pt>
                <c:pt idx="423">
                  <c:v>0.32919999999999999</c:v>
                </c:pt>
                <c:pt idx="424">
                  <c:v>0.33040000000000003</c:v>
                </c:pt>
                <c:pt idx="425">
                  <c:v>0.33150000000000002</c:v>
                </c:pt>
                <c:pt idx="426">
                  <c:v>0.3327</c:v>
                </c:pt>
                <c:pt idx="427">
                  <c:v>0.33379999999999999</c:v>
                </c:pt>
                <c:pt idx="428">
                  <c:v>0.33500000000000002</c:v>
                </c:pt>
                <c:pt idx="429">
                  <c:v>0.33610000000000001</c:v>
                </c:pt>
                <c:pt idx="430">
                  <c:v>0.33729999999999999</c:v>
                </c:pt>
                <c:pt idx="431">
                  <c:v>0.33839999999999998</c:v>
                </c:pt>
                <c:pt idx="432">
                  <c:v>0.33960000000000001</c:v>
                </c:pt>
                <c:pt idx="433">
                  <c:v>0.3407</c:v>
                </c:pt>
                <c:pt idx="434">
                  <c:v>0.34189999999999998</c:v>
                </c:pt>
                <c:pt idx="435">
                  <c:v>0.34300000000000003</c:v>
                </c:pt>
                <c:pt idx="436">
                  <c:v>0.34410000000000002</c:v>
                </c:pt>
                <c:pt idx="437">
                  <c:v>0.3453</c:v>
                </c:pt>
                <c:pt idx="438">
                  <c:v>0.34639999999999999</c:v>
                </c:pt>
                <c:pt idx="439">
                  <c:v>0.34760000000000002</c:v>
                </c:pt>
                <c:pt idx="440">
                  <c:v>0.34870000000000001</c:v>
                </c:pt>
                <c:pt idx="441">
                  <c:v>0.34989999999999999</c:v>
                </c:pt>
                <c:pt idx="442">
                  <c:v>0.35099999999999998</c:v>
                </c:pt>
                <c:pt idx="443">
                  <c:v>0.35220000000000001</c:v>
                </c:pt>
                <c:pt idx="444">
                  <c:v>0.3533</c:v>
                </c:pt>
                <c:pt idx="445">
                  <c:v>0.35449999999999998</c:v>
                </c:pt>
                <c:pt idx="446">
                  <c:v>0.35560000000000003</c:v>
                </c:pt>
                <c:pt idx="447">
                  <c:v>0.35680000000000001</c:v>
                </c:pt>
                <c:pt idx="448">
                  <c:v>0.3579</c:v>
                </c:pt>
                <c:pt idx="449">
                  <c:v>0.35899999999999999</c:v>
                </c:pt>
                <c:pt idx="450">
                  <c:v>0.36020000000000002</c:v>
                </c:pt>
                <c:pt idx="451">
                  <c:v>0.36130000000000001</c:v>
                </c:pt>
                <c:pt idx="452">
                  <c:v>0.36249999999999999</c:v>
                </c:pt>
                <c:pt idx="453">
                  <c:v>0.36359999999999998</c:v>
                </c:pt>
                <c:pt idx="454">
                  <c:v>0.36480000000000001</c:v>
                </c:pt>
                <c:pt idx="455">
                  <c:v>0.3659</c:v>
                </c:pt>
                <c:pt idx="456">
                  <c:v>0.36709999999999998</c:v>
                </c:pt>
                <c:pt idx="457">
                  <c:v>0.36820000000000003</c:v>
                </c:pt>
                <c:pt idx="458">
                  <c:v>0.36940000000000001</c:v>
                </c:pt>
                <c:pt idx="459">
                  <c:v>0.3705</c:v>
                </c:pt>
                <c:pt idx="460">
                  <c:v>0.37169999999999997</c:v>
                </c:pt>
                <c:pt idx="461">
                  <c:v>0.37280000000000002</c:v>
                </c:pt>
                <c:pt idx="462">
                  <c:v>0.374</c:v>
                </c:pt>
                <c:pt idx="463">
                  <c:v>0.37509999999999999</c:v>
                </c:pt>
                <c:pt idx="464">
                  <c:v>0.37619999999999998</c:v>
                </c:pt>
                <c:pt idx="465">
                  <c:v>0.37740000000000001</c:v>
                </c:pt>
                <c:pt idx="466">
                  <c:v>0.3785</c:v>
                </c:pt>
                <c:pt idx="467">
                  <c:v>0.37969999999999998</c:v>
                </c:pt>
                <c:pt idx="468">
                  <c:v>0.38080000000000003</c:v>
                </c:pt>
                <c:pt idx="469">
                  <c:v>0.38200000000000001</c:v>
                </c:pt>
                <c:pt idx="470">
                  <c:v>0.3831</c:v>
                </c:pt>
                <c:pt idx="471">
                  <c:v>0.38429999999999997</c:v>
                </c:pt>
                <c:pt idx="472">
                  <c:v>0.38540000000000002</c:v>
                </c:pt>
                <c:pt idx="473">
                  <c:v>0.3866</c:v>
                </c:pt>
                <c:pt idx="474">
                  <c:v>0.38769999999999999</c:v>
                </c:pt>
                <c:pt idx="475">
                  <c:v>0.38890000000000002</c:v>
                </c:pt>
                <c:pt idx="476">
                  <c:v>0.39</c:v>
                </c:pt>
                <c:pt idx="477">
                  <c:v>0.3911</c:v>
                </c:pt>
                <c:pt idx="478">
                  <c:v>0.39229999999999998</c:v>
                </c:pt>
                <c:pt idx="479">
                  <c:v>0.39340000000000003</c:v>
                </c:pt>
                <c:pt idx="480">
                  <c:v>0.39460000000000001</c:v>
                </c:pt>
                <c:pt idx="481">
                  <c:v>0.3957</c:v>
                </c:pt>
                <c:pt idx="482">
                  <c:v>0.39689999999999998</c:v>
                </c:pt>
                <c:pt idx="483">
                  <c:v>0.39800000000000002</c:v>
                </c:pt>
                <c:pt idx="484">
                  <c:v>0.3992</c:v>
                </c:pt>
                <c:pt idx="485">
                  <c:v>0.40029999999999999</c:v>
                </c:pt>
                <c:pt idx="486">
                  <c:v>0.40150000000000002</c:v>
                </c:pt>
                <c:pt idx="487">
                  <c:v>0.40260000000000001</c:v>
                </c:pt>
                <c:pt idx="488">
                  <c:v>0.40379999999999999</c:v>
                </c:pt>
                <c:pt idx="489">
                  <c:v>0.40489999999999998</c:v>
                </c:pt>
                <c:pt idx="490">
                  <c:v>0.40600000000000003</c:v>
                </c:pt>
                <c:pt idx="491">
                  <c:v>0.40720000000000001</c:v>
                </c:pt>
                <c:pt idx="492">
                  <c:v>0.4083</c:v>
                </c:pt>
                <c:pt idx="493">
                  <c:v>0.40949999999999998</c:v>
                </c:pt>
                <c:pt idx="494">
                  <c:v>0.41060000000000002</c:v>
                </c:pt>
                <c:pt idx="495">
                  <c:v>0.4118</c:v>
                </c:pt>
                <c:pt idx="496">
                  <c:v>0.41289999999999999</c:v>
                </c:pt>
                <c:pt idx="497">
                  <c:v>0.41410000000000002</c:v>
                </c:pt>
                <c:pt idx="498">
                  <c:v>0.41520000000000001</c:v>
                </c:pt>
                <c:pt idx="499">
                  <c:v>0.41639999999999999</c:v>
                </c:pt>
                <c:pt idx="500">
                  <c:v>0.41749999999999998</c:v>
                </c:pt>
                <c:pt idx="501">
                  <c:v>0.41870000000000002</c:v>
                </c:pt>
                <c:pt idx="502">
                  <c:v>0.41980000000000001</c:v>
                </c:pt>
                <c:pt idx="503">
                  <c:v>0.4209</c:v>
                </c:pt>
                <c:pt idx="504">
                  <c:v>0.42209999999999998</c:v>
                </c:pt>
                <c:pt idx="505">
                  <c:v>0.42320000000000002</c:v>
                </c:pt>
                <c:pt idx="506">
                  <c:v>0.4244</c:v>
                </c:pt>
                <c:pt idx="507">
                  <c:v>0.42549999999999999</c:v>
                </c:pt>
                <c:pt idx="508">
                  <c:v>0.42670000000000002</c:v>
                </c:pt>
                <c:pt idx="509">
                  <c:v>0.42780000000000001</c:v>
                </c:pt>
                <c:pt idx="510">
                  <c:v>0.42899999999999999</c:v>
                </c:pt>
                <c:pt idx="511">
                  <c:v>0.43009999999999998</c:v>
                </c:pt>
                <c:pt idx="512">
                  <c:v>0.43130000000000002</c:v>
                </c:pt>
                <c:pt idx="513">
                  <c:v>0.43240000000000001</c:v>
                </c:pt>
                <c:pt idx="514">
                  <c:v>0.43359999999999999</c:v>
                </c:pt>
                <c:pt idx="515">
                  <c:v>0.43469999999999998</c:v>
                </c:pt>
                <c:pt idx="516">
                  <c:v>0.43580000000000002</c:v>
                </c:pt>
                <c:pt idx="517">
                  <c:v>0.437</c:v>
                </c:pt>
                <c:pt idx="518">
                  <c:v>0.43809999999999999</c:v>
                </c:pt>
                <c:pt idx="519">
                  <c:v>0.43930000000000002</c:v>
                </c:pt>
                <c:pt idx="520">
                  <c:v>0.44040000000000001</c:v>
                </c:pt>
                <c:pt idx="521">
                  <c:v>0.44159999999999999</c:v>
                </c:pt>
                <c:pt idx="522">
                  <c:v>0.44269999999999998</c:v>
                </c:pt>
                <c:pt idx="523">
                  <c:v>0.44390000000000002</c:v>
                </c:pt>
                <c:pt idx="524">
                  <c:v>0.44500000000000001</c:v>
                </c:pt>
                <c:pt idx="525">
                  <c:v>0.44619999999999999</c:v>
                </c:pt>
                <c:pt idx="526">
                  <c:v>0.44729999999999998</c:v>
                </c:pt>
                <c:pt idx="527">
                  <c:v>0.44850000000000001</c:v>
                </c:pt>
                <c:pt idx="528">
                  <c:v>0.4496</c:v>
                </c:pt>
                <c:pt idx="529">
                  <c:v>0.45069999999999999</c:v>
                </c:pt>
                <c:pt idx="530">
                  <c:v>0.45190000000000002</c:v>
                </c:pt>
                <c:pt idx="531">
                  <c:v>0.45300000000000001</c:v>
                </c:pt>
                <c:pt idx="532">
                  <c:v>0.45419999999999999</c:v>
                </c:pt>
                <c:pt idx="533">
                  <c:v>0.45529999999999998</c:v>
                </c:pt>
                <c:pt idx="534">
                  <c:v>0.45650000000000002</c:v>
                </c:pt>
                <c:pt idx="535">
                  <c:v>0.45760000000000001</c:v>
                </c:pt>
                <c:pt idx="536">
                  <c:v>0.45879999999999999</c:v>
                </c:pt>
                <c:pt idx="537">
                  <c:v>0.45989999999999998</c:v>
                </c:pt>
                <c:pt idx="538">
                  <c:v>0.46110000000000001</c:v>
                </c:pt>
                <c:pt idx="539">
                  <c:v>0.4622</c:v>
                </c:pt>
                <c:pt idx="540">
                  <c:v>0.46339999999999998</c:v>
                </c:pt>
                <c:pt idx="541">
                  <c:v>0.46450000000000002</c:v>
                </c:pt>
                <c:pt idx="542">
                  <c:v>0.46560000000000001</c:v>
                </c:pt>
                <c:pt idx="543">
                  <c:v>0.46679999999999999</c:v>
                </c:pt>
                <c:pt idx="544">
                  <c:v>0.46789999999999998</c:v>
                </c:pt>
                <c:pt idx="545">
                  <c:v>0.46910000000000002</c:v>
                </c:pt>
                <c:pt idx="546">
                  <c:v>0.47020000000000001</c:v>
                </c:pt>
                <c:pt idx="547">
                  <c:v>0.47139999999999999</c:v>
                </c:pt>
                <c:pt idx="548">
                  <c:v>0.47249999999999998</c:v>
                </c:pt>
                <c:pt idx="549">
                  <c:v>0.47370000000000001</c:v>
                </c:pt>
                <c:pt idx="550">
                  <c:v>0.4748</c:v>
                </c:pt>
                <c:pt idx="551">
                  <c:v>0.47599999999999998</c:v>
                </c:pt>
                <c:pt idx="552">
                  <c:v>0.47710000000000002</c:v>
                </c:pt>
                <c:pt idx="553">
                  <c:v>0.4783</c:v>
                </c:pt>
                <c:pt idx="554">
                  <c:v>0.47939999999999999</c:v>
                </c:pt>
                <c:pt idx="555">
                  <c:v>0.48049999999999998</c:v>
                </c:pt>
                <c:pt idx="556">
                  <c:v>0.48170000000000002</c:v>
                </c:pt>
                <c:pt idx="557">
                  <c:v>0.48280000000000001</c:v>
                </c:pt>
                <c:pt idx="558">
                  <c:v>0.48399999999999999</c:v>
                </c:pt>
                <c:pt idx="559">
                  <c:v>0.48509999999999998</c:v>
                </c:pt>
                <c:pt idx="560">
                  <c:v>0.48630000000000001</c:v>
                </c:pt>
                <c:pt idx="561">
                  <c:v>0.4874</c:v>
                </c:pt>
                <c:pt idx="562">
                  <c:v>0.48859999999999998</c:v>
                </c:pt>
                <c:pt idx="563">
                  <c:v>0.48970000000000002</c:v>
                </c:pt>
                <c:pt idx="564">
                  <c:v>0.4909</c:v>
                </c:pt>
                <c:pt idx="565">
                  <c:v>0.49199999999999999</c:v>
                </c:pt>
                <c:pt idx="566">
                  <c:v>0.49320000000000003</c:v>
                </c:pt>
                <c:pt idx="567">
                  <c:v>0.49430000000000002</c:v>
                </c:pt>
                <c:pt idx="568">
                  <c:v>0.49540000000000001</c:v>
                </c:pt>
                <c:pt idx="569">
                  <c:v>0.49659999999999999</c:v>
                </c:pt>
                <c:pt idx="570">
                  <c:v>0.49769999999999998</c:v>
                </c:pt>
                <c:pt idx="571">
                  <c:v>0.49890000000000001</c:v>
                </c:pt>
                <c:pt idx="572">
                  <c:v>0.5</c:v>
                </c:pt>
                <c:pt idx="573">
                  <c:v>0.50119999999999998</c:v>
                </c:pt>
                <c:pt idx="574">
                  <c:v>0.50229999999999997</c:v>
                </c:pt>
                <c:pt idx="575">
                  <c:v>0.50349999999999995</c:v>
                </c:pt>
                <c:pt idx="576">
                  <c:v>0.50460000000000005</c:v>
                </c:pt>
                <c:pt idx="577">
                  <c:v>0.50580000000000003</c:v>
                </c:pt>
                <c:pt idx="578">
                  <c:v>0.50690000000000002</c:v>
                </c:pt>
                <c:pt idx="579">
                  <c:v>0.5081</c:v>
                </c:pt>
                <c:pt idx="580">
                  <c:v>0.50919999999999999</c:v>
                </c:pt>
                <c:pt idx="581">
                  <c:v>0.51039999999999996</c:v>
                </c:pt>
                <c:pt idx="582">
                  <c:v>0.51149999999999995</c:v>
                </c:pt>
                <c:pt idx="583">
                  <c:v>0.51259999999999994</c:v>
                </c:pt>
                <c:pt idx="584">
                  <c:v>0.51380000000000003</c:v>
                </c:pt>
                <c:pt idx="585">
                  <c:v>0.51490000000000002</c:v>
                </c:pt>
                <c:pt idx="586">
                  <c:v>0.5161</c:v>
                </c:pt>
                <c:pt idx="587">
                  <c:v>0.51719999999999999</c:v>
                </c:pt>
                <c:pt idx="588">
                  <c:v>0.51839999999999997</c:v>
                </c:pt>
                <c:pt idx="589">
                  <c:v>0.51949999999999996</c:v>
                </c:pt>
                <c:pt idx="590">
                  <c:v>0.52070000000000005</c:v>
                </c:pt>
                <c:pt idx="591">
                  <c:v>0.52180000000000004</c:v>
                </c:pt>
                <c:pt idx="592">
                  <c:v>0.52300000000000002</c:v>
                </c:pt>
                <c:pt idx="593">
                  <c:v>0.52410000000000001</c:v>
                </c:pt>
                <c:pt idx="594">
                  <c:v>0.52529999999999999</c:v>
                </c:pt>
                <c:pt idx="595">
                  <c:v>0.52639999999999998</c:v>
                </c:pt>
                <c:pt idx="596">
                  <c:v>0.52749999999999997</c:v>
                </c:pt>
                <c:pt idx="597">
                  <c:v>0.52869999999999995</c:v>
                </c:pt>
                <c:pt idx="598">
                  <c:v>0.52980000000000005</c:v>
                </c:pt>
                <c:pt idx="599">
                  <c:v>0.53100000000000003</c:v>
                </c:pt>
                <c:pt idx="600">
                  <c:v>0.53210000000000002</c:v>
                </c:pt>
                <c:pt idx="601">
                  <c:v>0.5333</c:v>
                </c:pt>
                <c:pt idx="602">
                  <c:v>0.53439999999999999</c:v>
                </c:pt>
                <c:pt idx="603">
                  <c:v>0.53559999999999997</c:v>
                </c:pt>
                <c:pt idx="604">
                  <c:v>0.53669999999999995</c:v>
                </c:pt>
                <c:pt idx="605">
                  <c:v>0.53790000000000004</c:v>
                </c:pt>
                <c:pt idx="606">
                  <c:v>0.53900000000000003</c:v>
                </c:pt>
                <c:pt idx="607">
                  <c:v>0.54020000000000001</c:v>
                </c:pt>
                <c:pt idx="608">
                  <c:v>0.5413</c:v>
                </c:pt>
                <c:pt idx="609">
                  <c:v>0.54239999999999999</c:v>
                </c:pt>
                <c:pt idx="610">
                  <c:v>0.54359999999999997</c:v>
                </c:pt>
                <c:pt idx="611">
                  <c:v>0.54469999999999996</c:v>
                </c:pt>
                <c:pt idx="612">
                  <c:v>0.54590000000000005</c:v>
                </c:pt>
                <c:pt idx="613">
                  <c:v>0.54700000000000004</c:v>
                </c:pt>
                <c:pt idx="614">
                  <c:v>0.54820000000000002</c:v>
                </c:pt>
                <c:pt idx="615">
                  <c:v>0.54930000000000001</c:v>
                </c:pt>
                <c:pt idx="616">
                  <c:v>0.55049999999999999</c:v>
                </c:pt>
                <c:pt idx="617">
                  <c:v>0.55159999999999998</c:v>
                </c:pt>
                <c:pt idx="618">
                  <c:v>0.55279999999999996</c:v>
                </c:pt>
                <c:pt idx="619">
                  <c:v>0.55389999999999995</c:v>
                </c:pt>
                <c:pt idx="620">
                  <c:v>0.55510000000000004</c:v>
                </c:pt>
                <c:pt idx="621">
                  <c:v>0.55620000000000003</c:v>
                </c:pt>
                <c:pt idx="622">
                  <c:v>0.55730000000000002</c:v>
                </c:pt>
                <c:pt idx="623">
                  <c:v>0.5585</c:v>
                </c:pt>
                <c:pt idx="624">
                  <c:v>0.55959999999999999</c:v>
                </c:pt>
                <c:pt idx="625">
                  <c:v>0.56079999999999997</c:v>
                </c:pt>
                <c:pt idx="626">
                  <c:v>0.56189999999999996</c:v>
                </c:pt>
                <c:pt idx="627">
                  <c:v>0.56310000000000004</c:v>
                </c:pt>
                <c:pt idx="628">
                  <c:v>0.56420000000000003</c:v>
                </c:pt>
                <c:pt idx="629">
                  <c:v>0.56540000000000001</c:v>
                </c:pt>
                <c:pt idx="630">
                  <c:v>0.5665</c:v>
                </c:pt>
                <c:pt idx="631">
                  <c:v>0.56769999999999998</c:v>
                </c:pt>
                <c:pt idx="632">
                  <c:v>0.56879999999999997</c:v>
                </c:pt>
                <c:pt idx="633">
                  <c:v>0.56999999999999995</c:v>
                </c:pt>
                <c:pt idx="634">
                  <c:v>0.57110000000000005</c:v>
                </c:pt>
                <c:pt idx="635">
                  <c:v>0.57220000000000004</c:v>
                </c:pt>
                <c:pt idx="636">
                  <c:v>0.57340000000000002</c:v>
                </c:pt>
                <c:pt idx="637">
                  <c:v>0.57450000000000001</c:v>
                </c:pt>
                <c:pt idx="638">
                  <c:v>0.57569999999999999</c:v>
                </c:pt>
                <c:pt idx="639">
                  <c:v>0.57679999999999998</c:v>
                </c:pt>
                <c:pt idx="640">
                  <c:v>0.57799999999999996</c:v>
                </c:pt>
                <c:pt idx="641">
                  <c:v>0.57909999999999995</c:v>
                </c:pt>
                <c:pt idx="642">
                  <c:v>0.58030000000000004</c:v>
                </c:pt>
                <c:pt idx="643">
                  <c:v>0.58140000000000003</c:v>
                </c:pt>
                <c:pt idx="644">
                  <c:v>0.58260000000000001</c:v>
                </c:pt>
                <c:pt idx="645">
                  <c:v>0.5837</c:v>
                </c:pt>
                <c:pt idx="646">
                  <c:v>0.58489999999999998</c:v>
                </c:pt>
                <c:pt idx="647">
                  <c:v>0.58599999999999997</c:v>
                </c:pt>
                <c:pt idx="648">
                  <c:v>0.58709999999999996</c:v>
                </c:pt>
                <c:pt idx="649">
                  <c:v>0.58830000000000005</c:v>
                </c:pt>
                <c:pt idx="650">
                  <c:v>0.58940000000000003</c:v>
                </c:pt>
                <c:pt idx="651">
                  <c:v>0.59060000000000001</c:v>
                </c:pt>
                <c:pt idx="652">
                  <c:v>0.5917</c:v>
                </c:pt>
                <c:pt idx="653">
                  <c:v>0.59289999999999998</c:v>
                </c:pt>
                <c:pt idx="654">
                  <c:v>0.59399999999999997</c:v>
                </c:pt>
                <c:pt idx="655">
                  <c:v>0.59519999999999995</c:v>
                </c:pt>
                <c:pt idx="656">
                  <c:v>0.59630000000000005</c:v>
                </c:pt>
                <c:pt idx="657">
                  <c:v>0.59750000000000003</c:v>
                </c:pt>
                <c:pt idx="658">
                  <c:v>0.59860000000000002</c:v>
                </c:pt>
                <c:pt idx="659">
                  <c:v>0.5998</c:v>
                </c:pt>
                <c:pt idx="660">
                  <c:v>0.60089999999999999</c:v>
                </c:pt>
                <c:pt idx="661">
                  <c:v>0.60199999999999998</c:v>
                </c:pt>
                <c:pt idx="662">
                  <c:v>0.60319999999999996</c:v>
                </c:pt>
                <c:pt idx="663">
                  <c:v>0.60429999999999995</c:v>
                </c:pt>
                <c:pt idx="664">
                  <c:v>0.60550000000000004</c:v>
                </c:pt>
                <c:pt idx="665">
                  <c:v>0.60660000000000003</c:v>
                </c:pt>
                <c:pt idx="666">
                  <c:v>0.60780000000000001</c:v>
                </c:pt>
                <c:pt idx="667">
                  <c:v>0.6089</c:v>
                </c:pt>
                <c:pt idx="668">
                  <c:v>0.61009999999999998</c:v>
                </c:pt>
                <c:pt idx="669">
                  <c:v>0.61119999999999997</c:v>
                </c:pt>
                <c:pt idx="670">
                  <c:v>0.61240000000000006</c:v>
                </c:pt>
                <c:pt idx="671">
                  <c:v>0.61350000000000005</c:v>
                </c:pt>
                <c:pt idx="672">
                  <c:v>0.61470000000000002</c:v>
                </c:pt>
                <c:pt idx="673">
                  <c:v>0.61580000000000001</c:v>
                </c:pt>
                <c:pt idx="674">
                  <c:v>0.6169</c:v>
                </c:pt>
                <c:pt idx="675">
                  <c:v>0.61809999999999998</c:v>
                </c:pt>
                <c:pt idx="676">
                  <c:v>0.61919999999999997</c:v>
                </c:pt>
                <c:pt idx="677">
                  <c:v>0.62039999999999995</c:v>
                </c:pt>
                <c:pt idx="678">
                  <c:v>0.62150000000000005</c:v>
                </c:pt>
                <c:pt idx="679">
                  <c:v>0.62270000000000003</c:v>
                </c:pt>
                <c:pt idx="680">
                  <c:v>0.62380000000000002</c:v>
                </c:pt>
                <c:pt idx="681">
                  <c:v>0.625</c:v>
                </c:pt>
                <c:pt idx="682">
                  <c:v>0.62609999999999999</c:v>
                </c:pt>
                <c:pt idx="683">
                  <c:v>0.62729999999999997</c:v>
                </c:pt>
                <c:pt idx="684">
                  <c:v>0.62839999999999996</c:v>
                </c:pt>
                <c:pt idx="685">
                  <c:v>0.62960000000000005</c:v>
                </c:pt>
                <c:pt idx="686">
                  <c:v>0.63070000000000004</c:v>
                </c:pt>
                <c:pt idx="687">
                  <c:v>0.63190000000000002</c:v>
                </c:pt>
                <c:pt idx="688">
                  <c:v>0.63300000000000001</c:v>
                </c:pt>
                <c:pt idx="689">
                  <c:v>0.6341</c:v>
                </c:pt>
                <c:pt idx="690">
                  <c:v>0.63529999999999998</c:v>
                </c:pt>
                <c:pt idx="691">
                  <c:v>0.63639999999999997</c:v>
                </c:pt>
                <c:pt idx="692">
                  <c:v>0.63759999999999994</c:v>
                </c:pt>
                <c:pt idx="693">
                  <c:v>0.63870000000000005</c:v>
                </c:pt>
                <c:pt idx="694">
                  <c:v>0.63990000000000002</c:v>
                </c:pt>
                <c:pt idx="695">
                  <c:v>0.64100000000000001</c:v>
                </c:pt>
                <c:pt idx="696">
                  <c:v>0.64219999999999999</c:v>
                </c:pt>
                <c:pt idx="697">
                  <c:v>0.64329999999999998</c:v>
                </c:pt>
                <c:pt idx="698">
                  <c:v>0.64449999999999996</c:v>
                </c:pt>
                <c:pt idx="699">
                  <c:v>0.64559999999999995</c:v>
                </c:pt>
                <c:pt idx="700">
                  <c:v>0.64680000000000004</c:v>
                </c:pt>
                <c:pt idx="701">
                  <c:v>0.64790000000000003</c:v>
                </c:pt>
                <c:pt idx="702">
                  <c:v>0.64900000000000002</c:v>
                </c:pt>
                <c:pt idx="703">
                  <c:v>0.6502</c:v>
                </c:pt>
                <c:pt idx="704">
                  <c:v>0.65129999999999999</c:v>
                </c:pt>
                <c:pt idx="705">
                  <c:v>0.65249999999999997</c:v>
                </c:pt>
                <c:pt idx="706">
                  <c:v>0.65359999999999996</c:v>
                </c:pt>
                <c:pt idx="707">
                  <c:v>0.65480000000000005</c:v>
                </c:pt>
                <c:pt idx="708">
                  <c:v>0.65590000000000004</c:v>
                </c:pt>
                <c:pt idx="709">
                  <c:v>0.65710000000000002</c:v>
                </c:pt>
                <c:pt idx="710">
                  <c:v>0.65820000000000001</c:v>
                </c:pt>
                <c:pt idx="711">
                  <c:v>0.65939999999999999</c:v>
                </c:pt>
                <c:pt idx="712">
                  <c:v>0.66049999999999998</c:v>
                </c:pt>
                <c:pt idx="713">
                  <c:v>0.66169999999999995</c:v>
                </c:pt>
                <c:pt idx="714">
                  <c:v>0.66279999999999994</c:v>
                </c:pt>
                <c:pt idx="715">
                  <c:v>0.66390000000000005</c:v>
                </c:pt>
                <c:pt idx="716">
                  <c:v>0.66510000000000002</c:v>
                </c:pt>
                <c:pt idx="717">
                  <c:v>0.66620000000000001</c:v>
                </c:pt>
                <c:pt idx="718">
                  <c:v>0.66739999999999999</c:v>
                </c:pt>
                <c:pt idx="719">
                  <c:v>0.66849999999999998</c:v>
                </c:pt>
                <c:pt idx="720">
                  <c:v>0.66969999999999996</c:v>
                </c:pt>
                <c:pt idx="721">
                  <c:v>0.67079999999999995</c:v>
                </c:pt>
                <c:pt idx="722">
                  <c:v>0.67200000000000004</c:v>
                </c:pt>
                <c:pt idx="723">
                  <c:v>0.67310000000000003</c:v>
                </c:pt>
                <c:pt idx="724">
                  <c:v>0.67430000000000001</c:v>
                </c:pt>
                <c:pt idx="725">
                  <c:v>0.6754</c:v>
                </c:pt>
                <c:pt idx="726">
                  <c:v>0.67659999999999998</c:v>
                </c:pt>
                <c:pt idx="727">
                  <c:v>0.67769999999999997</c:v>
                </c:pt>
                <c:pt idx="728">
                  <c:v>0.67879999999999996</c:v>
                </c:pt>
                <c:pt idx="729">
                  <c:v>0.68</c:v>
                </c:pt>
                <c:pt idx="730">
                  <c:v>0.68110000000000004</c:v>
                </c:pt>
                <c:pt idx="731">
                  <c:v>0.68230000000000002</c:v>
                </c:pt>
                <c:pt idx="732">
                  <c:v>0.68340000000000001</c:v>
                </c:pt>
                <c:pt idx="733">
                  <c:v>0.68459999999999999</c:v>
                </c:pt>
                <c:pt idx="734">
                  <c:v>0.68569999999999998</c:v>
                </c:pt>
                <c:pt idx="735">
                  <c:v>0.68689999999999996</c:v>
                </c:pt>
                <c:pt idx="736">
                  <c:v>0.68799999999999994</c:v>
                </c:pt>
                <c:pt idx="737">
                  <c:v>0.68920000000000003</c:v>
                </c:pt>
                <c:pt idx="738">
                  <c:v>0.69030000000000002</c:v>
                </c:pt>
                <c:pt idx="739">
                  <c:v>0.6915</c:v>
                </c:pt>
                <c:pt idx="740">
                  <c:v>0.69259999999999999</c:v>
                </c:pt>
                <c:pt idx="741">
                  <c:v>0.69369999999999998</c:v>
                </c:pt>
                <c:pt idx="742">
                  <c:v>0.69489999999999996</c:v>
                </c:pt>
                <c:pt idx="743">
                  <c:v>0.69599999999999995</c:v>
                </c:pt>
                <c:pt idx="744">
                  <c:v>0.69720000000000004</c:v>
                </c:pt>
                <c:pt idx="745">
                  <c:v>0.69830000000000003</c:v>
                </c:pt>
                <c:pt idx="746">
                  <c:v>0.69950000000000001</c:v>
                </c:pt>
                <c:pt idx="747">
                  <c:v>0.7006</c:v>
                </c:pt>
                <c:pt idx="748">
                  <c:v>0.70179999999999998</c:v>
                </c:pt>
                <c:pt idx="749">
                  <c:v>0.70289999999999997</c:v>
                </c:pt>
                <c:pt idx="750">
                  <c:v>0.70409999999999995</c:v>
                </c:pt>
                <c:pt idx="751">
                  <c:v>0.70520000000000005</c:v>
                </c:pt>
                <c:pt idx="752">
                  <c:v>0.70640000000000003</c:v>
                </c:pt>
                <c:pt idx="753">
                  <c:v>0.70750000000000002</c:v>
                </c:pt>
                <c:pt idx="754">
                  <c:v>0.70860000000000001</c:v>
                </c:pt>
                <c:pt idx="755">
                  <c:v>0.70979999999999999</c:v>
                </c:pt>
                <c:pt idx="756">
                  <c:v>0.71089999999999998</c:v>
                </c:pt>
                <c:pt idx="757">
                  <c:v>0.71209999999999996</c:v>
                </c:pt>
                <c:pt idx="758">
                  <c:v>0.71319999999999995</c:v>
                </c:pt>
                <c:pt idx="759">
                  <c:v>0.71440000000000003</c:v>
                </c:pt>
                <c:pt idx="760">
                  <c:v>0.71550000000000002</c:v>
                </c:pt>
                <c:pt idx="761">
                  <c:v>0.7167</c:v>
                </c:pt>
                <c:pt idx="762">
                  <c:v>0.71779999999999999</c:v>
                </c:pt>
                <c:pt idx="763">
                  <c:v>0.71899999999999997</c:v>
                </c:pt>
                <c:pt idx="764">
                  <c:v>0.72009999999999996</c:v>
                </c:pt>
                <c:pt idx="765">
                  <c:v>0.72130000000000005</c:v>
                </c:pt>
                <c:pt idx="766">
                  <c:v>0.72240000000000004</c:v>
                </c:pt>
                <c:pt idx="767">
                  <c:v>0.72350000000000003</c:v>
                </c:pt>
                <c:pt idx="768">
                  <c:v>0.72470000000000001</c:v>
                </c:pt>
                <c:pt idx="769">
                  <c:v>0.7258</c:v>
                </c:pt>
                <c:pt idx="770">
                  <c:v>0.72699999999999998</c:v>
                </c:pt>
                <c:pt idx="771">
                  <c:v>0.72809999999999997</c:v>
                </c:pt>
                <c:pt idx="772">
                  <c:v>0.72929999999999995</c:v>
                </c:pt>
                <c:pt idx="773">
                  <c:v>0.73040000000000005</c:v>
                </c:pt>
                <c:pt idx="774">
                  <c:v>0.73160000000000003</c:v>
                </c:pt>
                <c:pt idx="775">
                  <c:v>0.73270000000000002</c:v>
                </c:pt>
                <c:pt idx="776">
                  <c:v>0.7339</c:v>
                </c:pt>
                <c:pt idx="777">
                  <c:v>0.73499999999999999</c:v>
                </c:pt>
                <c:pt idx="778">
                  <c:v>0.73619999999999997</c:v>
                </c:pt>
                <c:pt idx="779">
                  <c:v>0.73729999999999996</c:v>
                </c:pt>
                <c:pt idx="780">
                  <c:v>0.73839999999999995</c:v>
                </c:pt>
                <c:pt idx="781">
                  <c:v>0.73960000000000004</c:v>
                </c:pt>
                <c:pt idx="782">
                  <c:v>0.74070000000000003</c:v>
                </c:pt>
                <c:pt idx="783">
                  <c:v>0.7419</c:v>
                </c:pt>
                <c:pt idx="784">
                  <c:v>0.74299999999999999</c:v>
                </c:pt>
                <c:pt idx="785">
                  <c:v>0.74419999999999997</c:v>
                </c:pt>
                <c:pt idx="786">
                  <c:v>0.74529999999999996</c:v>
                </c:pt>
                <c:pt idx="787">
                  <c:v>0.74650000000000005</c:v>
                </c:pt>
                <c:pt idx="788">
                  <c:v>0.74760000000000004</c:v>
                </c:pt>
                <c:pt idx="789">
                  <c:v>0.74880000000000002</c:v>
                </c:pt>
                <c:pt idx="790">
                  <c:v>0.74990000000000001</c:v>
                </c:pt>
                <c:pt idx="791">
                  <c:v>0.75109999999999999</c:v>
                </c:pt>
                <c:pt idx="792">
                  <c:v>0.75219999999999998</c:v>
                </c:pt>
                <c:pt idx="793">
                  <c:v>0.75329999999999997</c:v>
                </c:pt>
                <c:pt idx="794">
                  <c:v>0.75449999999999995</c:v>
                </c:pt>
                <c:pt idx="795">
                  <c:v>0.75560000000000005</c:v>
                </c:pt>
                <c:pt idx="796">
                  <c:v>0.75680000000000003</c:v>
                </c:pt>
                <c:pt idx="797">
                  <c:v>0.75790000000000002</c:v>
                </c:pt>
                <c:pt idx="798">
                  <c:v>0.7591</c:v>
                </c:pt>
                <c:pt idx="799">
                  <c:v>0.76019999999999999</c:v>
                </c:pt>
                <c:pt idx="800">
                  <c:v>0.76139999999999997</c:v>
                </c:pt>
                <c:pt idx="801">
                  <c:v>0.76249999999999996</c:v>
                </c:pt>
                <c:pt idx="802">
                  <c:v>0.76370000000000005</c:v>
                </c:pt>
                <c:pt idx="803">
                  <c:v>0.76480000000000004</c:v>
                </c:pt>
                <c:pt idx="804">
                  <c:v>0.76600000000000001</c:v>
                </c:pt>
                <c:pt idx="805">
                  <c:v>0.7671</c:v>
                </c:pt>
                <c:pt idx="806">
                  <c:v>0.76829999999999998</c:v>
                </c:pt>
                <c:pt idx="807">
                  <c:v>0.76939999999999997</c:v>
                </c:pt>
                <c:pt idx="808">
                  <c:v>0.77049999999999996</c:v>
                </c:pt>
                <c:pt idx="809">
                  <c:v>0.77170000000000005</c:v>
                </c:pt>
                <c:pt idx="810">
                  <c:v>0.77280000000000004</c:v>
                </c:pt>
                <c:pt idx="811">
                  <c:v>0.77400000000000002</c:v>
                </c:pt>
                <c:pt idx="812">
                  <c:v>0.77510000000000001</c:v>
                </c:pt>
                <c:pt idx="813">
                  <c:v>0.77629999999999999</c:v>
                </c:pt>
                <c:pt idx="814">
                  <c:v>0.77739999999999998</c:v>
                </c:pt>
                <c:pt idx="815">
                  <c:v>0.77859999999999996</c:v>
                </c:pt>
                <c:pt idx="816">
                  <c:v>0.77969999999999995</c:v>
                </c:pt>
                <c:pt idx="817">
                  <c:v>0.78090000000000004</c:v>
                </c:pt>
                <c:pt idx="818">
                  <c:v>0.78200000000000003</c:v>
                </c:pt>
                <c:pt idx="819">
                  <c:v>0.78320000000000001</c:v>
                </c:pt>
                <c:pt idx="820">
                  <c:v>0.7843</c:v>
                </c:pt>
                <c:pt idx="821">
                  <c:v>0.78539999999999999</c:v>
                </c:pt>
                <c:pt idx="822">
                  <c:v>0.78659999999999997</c:v>
                </c:pt>
                <c:pt idx="823">
                  <c:v>0.78769999999999996</c:v>
                </c:pt>
                <c:pt idx="824">
                  <c:v>0.78890000000000005</c:v>
                </c:pt>
                <c:pt idx="825">
                  <c:v>0.79</c:v>
                </c:pt>
                <c:pt idx="826">
                  <c:v>0.79120000000000001</c:v>
                </c:pt>
                <c:pt idx="827">
                  <c:v>0.7923</c:v>
                </c:pt>
                <c:pt idx="828">
                  <c:v>0.79349999999999998</c:v>
                </c:pt>
                <c:pt idx="829">
                  <c:v>0.79459999999999997</c:v>
                </c:pt>
                <c:pt idx="830">
                  <c:v>0.79579999999999995</c:v>
                </c:pt>
                <c:pt idx="831">
                  <c:v>0.79690000000000005</c:v>
                </c:pt>
                <c:pt idx="832">
                  <c:v>0.79810000000000003</c:v>
                </c:pt>
                <c:pt idx="833">
                  <c:v>0.79920000000000002</c:v>
                </c:pt>
                <c:pt idx="834">
                  <c:v>0.80030000000000001</c:v>
                </c:pt>
                <c:pt idx="835">
                  <c:v>0.80149999999999999</c:v>
                </c:pt>
                <c:pt idx="836">
                  <c:v>0.80259999999999998</c:v>
                </c:pt>
                <c:pt idx="837">
                  <c:v>0.80379999999999996</c:v>
                </c:pt>
                <c:pt idx="838">
                  <c:v>0.80489999999999995</c:v>
                </c:pt>
                <c:pt idx="839">
                  <c:v>0.80610000000000004</c:v>
                </c:pt>
                <c:pt idx="840">
                  <c:v>0.80720000000000003</c:v>
                </c:pt>
                <c:pt idx="841">
                  <c:v>0.80840000000000001</c:v>
                </c:pt>
                <c:pt idx="842">
                  <c:v>0.8095</c:v>
                </c:pt>
                <c:pt idx="843">
                  <c:v>0.81069999999999998</c:v>
                </c:pt>
                <c:pt idx="844">
                  <c:v>0.81179999999999997</c:v>
                </c:pt>
                <c:pt idx="845">
                  <c:v>0.81299999999999994</c:v>
                </c:pt>
                <c:pt idx="846">
                  <c:v>0.81410000000000005</c:v>
                </c:pt>
                <c:pt idx="847">
                  <c:v>0.81520000000000004</c:v>
                </c:pt>
                <c:pt idx="848">
                  <c:v>0.81640000000000001</c:v>
                </c:pt>
                <c:pt idx="849">
                  <c:v>0.8175</c:v>
                </c:pt>
                <c:pt idx="850">
                  <c:v>0.81869999999999998</c:v>
                </c:pt>
                <c:pt idx="851">
                  <c:v>0.81979999999999997</c:v>
                </c:pt>
                <c:pt idx="852">
                  <c:v>0.82099999999999995</c:v>
                </c:pt>
                <c:pt idx="853">
                  <c:v>0.82210000000000005</c:v>
                </c:pt>
                <c:pt idx="854">
                  <c:v>0.82330000000000003</c:v>
                </c:pt>
                <c:pt idx="855">
                  <c:v>0.82440000000000002</c:v>
                </c:pt>
                <c:pt idx="856">
                  <c:v>0.8256</c:v>
                </c:pt>
                <c:pt idx="857">
                  <c:v>0.82669999999999999</c:v>
                </c:pt>
                <c:pt idx="858">
                  <c:v>0.82789999999999997</c:v>
                </c:pt>
                <c:pt idx="859">
                  <c:v>0.82899999999999996</c:v>
                </c:pt>
                <c:pt idx="860">
                  <c:v>0.83009999999999995</c:v>
                </c:pt>
                <c:pt idx="861">
                  <c:v>0.83130000000000004</c:v>
                </c:pt>
                <c:pt idx="862">
                  <c:v>0.83240000000000003</c:v>
                </c:pt>
                <c:pt idx="863">
                  <c:v>0.83360000000000001</c:v>
                </c:pt>
                <c:pt idx="864">
                  <c:v>0.8347</c:v>
                </c:pt>
                <c:pt idx="865">
                  <c:v>0.83589999999999998</c:v>
                </c:pt>
                <c:pt idx="866">
                  <c:v>0.83699999999999997</c:v>
                </c:pt>
                <c:pt idx="867">
                  <c:v>0.83819999999999995</c:v>
                </c:pt>
              </c:numCache>
            </c:numRef>
          </c:xVal>
          <c:yVal>
            <c:numRef>
              <c:f>'Uniform beam @200kV'!$I$3:$I$870</c:f>
              <c:numCache>
                <c:formatCode>0.00E+00</c:formatCode>
                <c:ptCount val="868"/>
                <c:pt idx="0">
                  <c:v>3.5110000000000002E-4</c:v>
                </c:pt>
                <c:pt idx="1">
                  <c:v>3.5110000000000002E-4</c:v>
                </c:pt>
                <c:pt idx="2">
                  <c:v>3.5110000000000002E-4</c:v>
                </c:pt>
                <c:pt idx="3">
                  <c:v>3.5110000000000002E-4</c:v>
                </c:pt>
                <c:pt idx="4">
                  <c:v>3.5110000000000002E-4</c:v>
                </c:pt>
                <c:pt idx="5">
                  <c:v>3.5110000000000002E-4</c:v>
                </c:pt>
                <c:pt idx="6">
                  <c:v>3.5110000000000002E-4</c:v>
                </c:pt>
                <c:pt idx="7">
                  <c:v>3.5110000000000002E-4</c:v>
                </c:pt>
                <c:pt idx="8">
                  <c:v>3.5110000000000002E-4</c:v>
                </c:pt>
                <c:pt idx="9">
                  <c:v>3.5110000000000002E-4</c:v>
                </c:pt>
                <c:pt idx="10">
                  <c:v>3.5110000000000002E-4</c:v>
                </c:pt>
                <c:pt idx="11">
                  <c:v>3.5110000000000002E-4</c:v>
                </c:pt>
                <c:pt idx="12">
                  <c:v>3.5110000000000002E-4</c:v>
                </c:pt>
                <c:pt idx="13">
                  <c:v>3.5110000000000002E-4</c:v>
                </c:pt>
                <c:pt idx="14">
                  <c:v>3.5110000000000002E-4</c:v>
                </c:pt>
                <c:pt idx="15">
                  <c:v>3.5110000000000002E-4</c:v>
                </c:pt>
                <c:pt idx="16">
                  <c:v>3.5110000000000002E-4</c:v>
                </c:pt>
                <c:pt idx="17">
                  <c:v>3.5110000000000002E-4</c:v>
                </c:pt>
                <c:pt idx="18">
                  <c:v>3.545E-4</c:v>
                </c:pt>
                <c:pt idx="19">
                  <c:v>3.5710000000000001E-4</c:v>
                </c:pt>
                <c:pt idx="20">
                  <c:v>3.5990000000000002E-4</c:v>
                </c:pt>
                <c:pt idx="21">
                  <c:v>3.6010000000000003E-4</c:v>
                </c:pt>
                <c:pt idx="22">
                  <c:v>3.612E-4</c:v>
                </c:pt>
                <c:pt idx="23">
                  <c:v>3.6089999999999999E-4</c:v>
                </c:pt>
                <c:pt idx="24">
                  <c:v>3.6170000000000001E-4</c:v>
                </c:pt>
                <c:pt idx="25">
                  <c:v>3.6259999999999998E-4</c:v>
                </c:pt>
                <c:pt idx="26">
                  <c:v>3.634E-4</c:v>
                </c:pt>
                <c:pt idx="27">
                  <c:v>3.6309999999999999E-4</c:v>
                </c:pt>
                <c:pt idx="28">
                  <c:v>3.6380000000000001E-4</c:v>
                </c:pt>
                <c:pt idx="29">
                  <c:v>3.6440000000000002E-4</c:v>
                </c:pt>
                <c:pt idx="30">
                  <c:v>3.6469999999999997E-4</c:v>
                </c:pt>
                <c:pt idx="31">
                  <c:v>3.6519999999999999E-4</c:v>
                </c:pt>
                <c:pt idx="32">
                  <c:v>3.6489999999999998E-4</c:v>
                </c:pt>
                <c:pt idx="33">
                  <c:v>3.6499999999999998E-4</c:v>
                </c:pt>
                <c:pt idx="34">
                  <c:v>3.658E-4</c:v>
                </c:pt>
                <c:pt idx="35">
                  <c:v>3.659E-4</c:v>
                </c:pt>
                <c:pt idx="36">
                  <c:v>3.658E-4</c:v>
                </c:pt>
                <c:pt idx="37">
                  <c:v>3.659E-4</c:v>
                </c:pt>
                <c:pt idx="38">
                  <c:v>3.659E-4</c:v>
                </c:pt>
                <c:pt idx="39">
                  <c:v>3.6600000000000001E-4</c:v>
                </c:pt>
                <c:pt idx="40">
                  <c:v>3.657E-4</c:v>
                </c:pt>
                <c:pt idx="41">
                  <c:v>3.659E-4</c:v>
                </c:pt>
                <c:pt idx="42">
                  <c:v>3.6600000000000001E-4</c:v>
                </c:pt>
                <c:pt idx="43">
                  <c:v>3.6620000000000001E-4</c:v>
                </c:pt>
                <c:pt idx="44">
                  <c:v>3.658E-4</c:v>
                </c:pt>
                <c:pt idx="45">
                  <c:v>3.658E-4</c:v>
                </c:pt>
                <c:pt idx="46">
                  <c:v>3.6600000000000001E-4</c:v>
                </c:pt>
                <c:pt idx="47">
                  <c:v>3.6600000000000001E-4</c:v>
                </c:pt>
                <c:pt idx="48">
                  <c:v>3.6600000000000001E-4</c:v>
                </c:pt>
                <c:pt idx="49">
                  <c:v>3.6620000000000001E-4</c:v>
                </c:pt>
                <c:pt idx="50">
                  <c:v>3.6610000000000001E-4</c:v>
                </c:pt>
                <c:pt idx="51">
                  <c:v>3.6610000000000001E-4</c:v>
                </c:pt>
                <c:pt idx="52">
                  <c:v>3.6610000000000001E-4</c:v>
                </c:pt>
                <c:pt idx="53">
                  <c:v>3.6640000000000002E-4</c:v>
                </c:pt>
                <c:pt idx="54">
                  <c:v>3.6630000000000001E-4</c:v>
                </c:pt>
                <c:pt idx="55">
                  <c:v>3.6600000000000001E-4</c:v>
                </c:pt>
                <c:pt idx="56">
                  <c:v>3.6600000000000001E-4</c:v>
                </c:pt>
                <c:pt idx="57">
                  <c:v>3.6620000000000001E-4</c:v>
                </c:pt>
                <c:pt idx="58">
                  <c:v>3.6610000000000001E-4</c:v>
                </c:pt>
                <c:pt idx="59">
                  <c:v>3.6610000000000001E-4</c:v>
                </c:pt>
                <c:pt idx="60">
                  <c:v>3.6610000000000001E-4</c:v>
                </c:pt>
                <c:pt idx="61">
                  <c:v>3.6610000000000001E-4</c:v>
                </c:pt>
                <c:pt idx="62">
                  <c:v>3.6600000000000001E-4</c:v>
                </c:pt>
                <c:pt idx="63">
                  <c:v>3.6600000000000001E-4</c:v>
                </c:pt>
                <c:pt idx="64">
                  <c:v>3.6600000000000001E-4</c:v>
                </c:pt>
                <c:pt idx="65">
                  <c:v>3.659E-4</c:v>
                </c:pt>
                <c:pt idx="66">
                  <c:v>3.6539999999999999E-4</c:v>
                </c:pt>
                <c:pt idx="67">
                  <c:v>3.6539999999999999E-4</c:v>
                </c:pt>
                <c:pt idx="68">
                  <c:v>3.6529999999999999E-4</c:v>
                </c:pt>
                <c:pt idx="69">
                  <c:v>3.6529999999999999E-4</c:v>
                </c:pt>
                <c:pt idx="70">
                  <c:v>3.6519999999999999E-4</c:v>
                </c:pt>
                <c:pt idx="71">
                  <c:v>3.6509999999999998E-4</c:v>
                </c:pt>
                <c:pt idx="72">
                  <c:v>3.6509999999999998E-4</c:v>
                </c:pt>
                <c:pt idx="73">
                  <c:v>3.6499999999999998E-4</c:v>
                </c:pt>
                <c:pt idx="74">
                  <c:v>3.6489999999999998E-4</c:v>
                </c:pt>
                <c:pt idx="75">
                  <c:v>3.6479999999999998E-4</c:v>
                </c:pt>
                <c:pt idx="76">
                  <c:v>3.6469999999999997E-4</c:v>
                </c:pt>
                <c:pt idx="77">
                  <c:v>3.6450000000000002E-4</c:v>
                </c:pt>
                <c:pt idx="78">
                  <c:v>3.6440000000000002E-4</c:v>
                </c:pt>
                <c:pt idx="79">
                  <c:v>3.6430000000000002E-4</c:v>
                </c:pt>
                <c:pt idx="80">
                  <c:v>3.6410000000000001E-4</c:v>
                </c:pt>
                <c:pt idx="81">
                  <c:v>3.6390000000000001E-4</c:v>
                </c:pt>
                <c:pt idx="82">
                  <c:v>3.637E-4</c:v>
                </c:pt>
                <c:pt idx="83">
                  <c:v>3.635E-4</c:v>
                </c:pt>
                <c:pt idx="84">
                  <c:v>3.6319999999999999E-4</c:v>
                </c:pt>
                <c:pt idx="85">
                  <c:v>3.6289999999999998E-4</c:v>
                </c:pt>
                <c:pt idx="86">
                  <c:v>3.6259999999999998E-4</c:v>
                </c:pt>
                <c:pt idx="87">
                  <c:v>3.6230000000000002E-4</c:v>
                </c:pt>
                <c:pt idx="88">
                  <c:v>3.6190000000000001E-4</c:v>
                </c:pt>
                <c:pt idx="89">
                  <c:v>3.615E-4</c:v>
                </c:pt>
                <c:pt idx="90">
                  <c:v>3.6099999999999999E-4</c:v>
                </c:pt>
                <c:pt idx="91">
                  <c:v>3.6049999999999998E-4</c:v>
                </c:pt>
                <c:pt idx="92">
                  <c:v>3.6000000000000002E-4</c:v>
                </c:pt>
                <c:pt idx="93">
                  <c:v>3.5940000000000001E-4</c:v>
                </c:pt>
                <c:pt idx="94">
                  <c:v>3.5869999999999999E-4</c:v>
                </c:pt>
                <c:pt idx="95">
                  <c:v>3.5799999999999997E-4</c:v>
                </c:pt>
                <c:pt idx="96">
                  <c:v>3.5720000000000001E-4</c:v>
                </c:pt>
                <c:pt idx="97">
                  <c:v>3.5639999999999999E-4</c:v>
                </c:pt>
                <c:pt idx="98">
                  <c:v>3.5550000000000002E-4</c:v>
                </c:pt>
                <c:pt idx="99">
                  <c:v>3.545E-4</c:v>
                </c:pt>
                <c:pt idx="100">
                  <c:v>3.5349999999999997E-4</c:v>
                </c:pt>
                <c:pt idx="101">
                  <c:v>3.524E-4</c:v>
                </c:pt>
                <c:pt idx="102">
                  <c:v>3.5129999999999997E-4</c:v>
                </c:pt>
                <c:pt idx="103">
                  <c:v>3.5E-4</c:v>
                </c:pt>
                <c:pt idx="104">
                  <c:v>3.4870000000000002E-4</c:v>
                </c:pt>
                <c:pt idx="105">
                  <c:v>3.4729999999999999E-4</c:v>
                </c:pt>
                <c:pt idx="106">
                  <c:v>3.4590000000000001E-4</c:v>
                </c:pt>
                <c:pt idx="107">
                  <c:v>3.4430000000000002E-4</c:v>
                </c:pt>
                <c:pt idx="108">
                  <c:v>3.4269999999999998E-4</c:v>
                </c:pt>
                <c:pt idx="109">
                  <c:v>3.4099999999999999E-4</c:v>
                </c:pt>
                <c:pt idx="110">
                  <c:v>3.392E-4</c:v>
                </c:pt>
                <c:pt idx="111">
                  <c:v>3.3740000000000002E-4</c:v>
                </c:pt>
                <c:pt idx="112">
                  <c:v>3.3550000000000002E-4</c:v>
                </c:pt>
                <c:pt idx="113">
                  <c:v>3.3349999999999997E-4</c:v>
                </c:pt>
                <c:pt idx="114">
                  <c:v>3.3139999999999998E-4</c:v>
                </c:pt>
                <c:pt idx="115">
                  <c:v>3.2929999999999998E-4</c:v>
                </c:pt>
                <c:pt idx="116">
                  <c:v>3.2709999999999998E-4</c:v>
                </c:pt>
                <c:pt idx="117">
                  <c:v>3.2479999999999998E-4</c:v>
                </c:pt>
                <c:pt idx="118">
                  <c:v>3.2239999999999998E-4</c:v>
                </c:pt>
                <c:pt idx="119">
                  <c:v>3.2000000000000003E-4</c:v>
                </c:pt>
                <c:pt idx="120">
                  <c:v>3.1760000000000002E-4</c:v>
                </c:pt>
                <c:pt idx="121">
                  <c:v>3.1500000000000001E-4</c:v>
                </c:pt>
                <c:pt idx="122">
                  <c:v>3.1250000000000001E-4</c:v>
                </c:pt>
                <c:pt idx="123">
                  <c:v>3.098E-4</c:v>
                </c:pt>
                <c:pt idx="124">
                  <c:v>3.0709999999999998E-4</c:v>
                </c:pt>
                <c:pt idx="125">
                  <c:v>3.0440000000000003E-4</c:v>
                </c:pt>
                <c:pt idx="126">
                  <c:v>3.0160000000000001E-4</c:v>
                </c:pt>
                <c:pt idx="127">
                  <c:v>2.988E-4</c:v>
                </c:pt>
                <c:pt idx="128">
                  <c:v>2.9589999999999998E-4</c:v>
                </c:pt>
                <c:pt idx="129">
                  <c:v>2.9300000000000002E-4</c:v>
                </c:pt>
                <c:pt idx="130">
                  <c:v>2.9E-4</c:v>
                </c:pt>
                <c:pt idx="131">
                  <c:v>2.8699999999999998E-4</c:v>
                </c:pt>
                <c:pt idx="132">
                  <c:v>2.8400000000000002E-4</c:v>
                </c:pt>
                <c:pt idx="133">
                  <c:v>2.81E-4</c:v>
                </c:pt>
                <c:pt idx="134">
                  <c:v>2.7789999999999998E-4</c:v>
                </c:pt>
                <c:pt idx="135">
                  <c:v>2.7480000000000001E-4</c:v>
                </c:pt>
                <c:pt idx="136">
                  <c:v>2.7169999999999999E-4</c:v>
                </c:pt>
                <c:pt idx="137">
                  <c:v>2.6860000000000002E-4</c:v>
                </c:pt>
                <c:pt idx="138">
                  <c:v>2.655E-4</c:v>
                </c:pt>
                <c:pt idx="139">
                  <c:v>2.6229999999999998E-4</c:v>
                </c:pt>
                <c:pt idx="140">
                  <c:v>2.5920000000000001E-4</c:v>
                </c:pt>
                <c:pt idx="141">
                  <c:v>2.5599999999999999E-4</c:v>
                </c:pt>
                <c:pt idx="142">
                  <c:v>2.5280000000000002E-4</c:v>
                </c:pt>
                <c:pt idx="143">
                  <c:v>2.497E-4</c:v>
                </c:pt>
                <c:pt idx="144">
                  <c:v>2.4649999999999997E-4</c:v>
                </c:pt>
                <c:pt idx="145">
                  <c:v>2.433E-4</c:v>
                </c:pt>
                <c:pt idx="146">
                  <c:v>2.4010000000000001E-4</c:v>
                </c:pt>
                <c:pt idx="147">
                  <c:v>2.3699999999999999E-4</c:v>
                </c:pt>
                <c:pt idx="148">
                  <c:v>2.3379999999999999E-4</c:v>
                </c:pt>
                <c:pt idx="149">
                  <c:v>2.3059999999999999E-4</c:v>
                </c:pt>
                <c:pt idx="150">
                  <c:v>2.275E-4</c:v>
                </c:pt>
                <c:pt idx="151">
                  <c:v>2.243E-4</c:v>
                </c:pt>
                <c:pt idx="152">
                  <c:v>2.2120000000000001E-4</c:v>
                </c:pt>
                <c:pt idx="153">
                  <c:v>2.1809999999999999E-4</c:v>
                </c:pt>
                <c:pt idx="154">
                  <c:v>2.1499999999999999E-4</c:v>
                </c:pt>
                <c:pt idx="155">
                  <c:v>2.119E-4</c:v>
                </c:pt>
                <c:pt idx="156">
                  <c:v>2.0880000000000001E-4</c:v>
                </c:pt>
                <c:pt idx="157">
                  <c:v>2.0579999999999999E-4</c:v>
                </c:pt>
                <c:pt idx="158">
                  <c:v>2.028E-4</c:v>
                </c:pt>
                <c:pt idx="159">
                  <c:v>1.997E-4</c:v>
                </c:pt>
                <c:pt idx="160">
                  <c:v>1.9670000000000001E-4</c:v>
                </c:pt>
                <c:pt idx="161">
                  <c:v>1.9379999999999999E-4</c:v>
                </c:pt>
                <c:pt idx="162">
                  <c:v>1.908E-4</c:v>
                </c:pt>
                <c:pt idx="163">
                  <c:v>1.8789999999999999E-4</c:v>
                </c:pt>
                <c:pt idx="164">
                  <c:v>1.8489999999999999E-4</c:v>
                </c:pt>
                <c:pt idx="165">
                  <c:v>1.8200000000000001E-4</c:v>
                </c:pt>
                <c:pt idx="166">
                  <c:v>1.7919999999999999E-4</c:v>
                </c:pt>
                <c:pt idx="167">
                  <c:v>1.763E-4</c:v>
                </c:pt>
                <c:pt idx="168">
                  <c:v>1.7349999999999999E-4</c:v>
                </c:pt>
                <c:pt idx="169">
                  <c:v>1.707E-4</c:v>
                </c:pt>
                <c:pt idx="170">
                  <c:v>1.6789999999999999E-4</c:v>
                </c:pt>
                <c:pt idx="171">
                  <c:v>1.651E-4</c:v>
                </c:pt>
                <c:pt idx="172">
                  <c:v>1.6239999999999999E-4</c:v>
                </c:pt>
                <c:pt idx="173">
                  <c:v>1.5970000000000001E-4</c:v>
                </c:pt>
                <c:pt idx="174">
                  <c:v>1.5699999999999999E-4</c:v>
                </c:pt>
                <c:pt idx="175">
                  <c:v>1.5440000000000001E-4</c:v>
                </c:pt>
                <c:pt idx="176">
                  <c:v>1.517E-4</c:v>
                </c:pt>
                <c:pt idx="177">
                  <c:v>1.4909999999999999E-4</c:v>
                </c:pt>
                <c:pt idx="178">
                  <c:v>1.4650000000000001E-4</c:v>
                </c:pt>
                <c:pt idx="179">
                  <c:v>1.44E-4</c:v>
                </c:pt>
                <c:pt idx="180">
                  <c:v>1.4139999999999999E-4</c:v>
                </c:pt>
                <c:pt idx="181">
                  <c:v>1.3889999999999999E-4</c:v>
                </c:pt>
                <c:pt idx="182">
                  <c:v>1.3640000000000001E-4</c:v>
                </c:pt>
                <c:pt idx="183">
                  <c:v>1.339E-4</c:v>
                </c:pt>
                <c:pt idx="184">
                  <c:v>1.315E-4</c:v>
                </c:pt>
                <c:pt idx="185">
                  <c:v>1.2909999999999999E-4</c:v>
                </c:pt>
                <c:pt idx="186">
                  <c:v>1.2669999999999999E-4</c:v>
                </c:pt>
                <c:pt idx="187">
                  <c:v>1.2430000000000001E-4</c:v>
                </c:pt>
                <c:pt idx="188">
                  <c:v>1.22E-4</c:v>
                </c:pt>
                <c:pt idx="189">
                  <c:v>1.197E-4</c:v>
                </c:pt>
                <c:pt idx="190">
                  <c:v>1.1739999999999999E-4</c:v>
                </c:pt>
                <c:pt idx="191">
                  <c:v>1.1510000000000001E-4</c:v>
                </c:pt>
                <c:pt idx="192">
                  <c:v>1.1290000000000001E-4</c:v>
                </c:pt>
                <c:pt idx="193">
                  <c:v>1.1069999999999999E-4</c:v>
                </c:pt>
                <c:pt idx="194">
                  <c:v>1.0849999999999999E-4</c:v>
                </c:pt>
                <c:pt idx="195">
                  <c:v>1.063E-4</c:v>
                </c:pt>
                <c:pt idx="196">
                  <c:v>1.042E-4</c:v>
                </c:pt>
                <c:pt idx="197">
                  <c:v>1.022E-4</c:v>
                </c:pt>
                <c:pt idx="198">
                  <c:v>1.0009999999999999E-4</c:v>
                </c:pt>
                <c:pt idx="199">
                  <c:v>9.8140000000000006E-5</c:v>
                </c:pt>
                <c:pt idx="200">
                  <c:v>9.6210000000000002E-5</c:v>
                </c:pt>
                <c:pt idx="201">
                  <c:v>9.4339999999999995E-5</c:v>
                </c:pt>
                <c:pt idx="202">
                  <c:v>9.2529999999999997E-5</c:v>
                </c:pt>
                <c:pt idx="203">
                  <c:v>9.0790000000000003E-5</c:v>
                </c:pt>
                <c:pt idx="204">
                  <c:v>8.9129999999999995E-5</c:v>
                </c:pt>
                <c:pt idx="205">
                  <c:v>8.7540000000000006E-5</c:v>
                </c:pt>
                <c:pt idx="206">
                  <c:v>8.6030000000000001E-5</c:v>
                </c:pt>
                <c:pt idx="207">
                  <c:v>8.4599999999999996E-5</c:v>
                </c:pt>
                <c:pt idx="208">
                  <c:v>8.3250000000000004E-5</c:v>
                </c:pt>
                <c:pt idx="209">
                  <c:v>8.1990000000000006E-5</c:v>
                </c:pt>
                <c:pt idx="210">
                  <c:v>8.0809999999999994E-5</c:v>
                </c:pt>
                <c:pt idx="211">
                  <c:v>7.9720000000000002E-5</c:v>
                </c:pt>
                <c:pt idx="212">
                  <c:v>7.8700000000000002E-5</c:v>
                </c:pt>
                <c:pt idx="213">
                  <c:v>7.7760000000000001E-5</c:v>
                </c:pt>
                <c:pt idx="214">
                  <c:v>7.6899999999999999E-5</c:v>
                </c:pt>
                <c:pt idx="215">
                  <c:v>7.6110000000000001E-5</c:v>
                </c:pt>
                <c:pt idx="216">
                  <c:v>7.5389999999999995E-5</c:v>
                </c:pt>
                <c:pt idx="217">
                  <c:v>7.4740000000000006E-5</c:v>
                </c:pt>
                <c:pt idx="218">
                  <c:v>7.415E-5</c:v>
                </c:pt>
                <c:pt idx="219">
                  <c:v>7.3620000000000003E-5</c:v>
                </c:pt>
                <c:pt idx="220">
                  <c:v>7.3150000000000003E-5</c:v>
                </c:pt>
                <c:pt idx="221">
                  <c:v>7.2730000000000003E-5</c:v>
                </c:pt>
                <c:pt idx="222">
                  <c:v>7.237E-5</c:v>
                </c:pt>
                <c:pt idx="223">
                  <c:v>7.2050000000000003E-5</c:v>
                </c:pt>
                <c:pt idx="224">
                  <c:v>7.1779999999999994E-5</c:v>
                </c:pt>
                <c:pt idx="225">
                  <c:v>7.1559999999999999E-5</c:v>
                </c:pt>
                <c:pt idx="226">
                  <c:v>7.1379999999999998E-5</c:v>
                </c:pt>
                <c:pt idx="227">
                  <c:v>7.1240000000000002E-5</c:v>
                </c:pt>
                <c:pt idx="228">
                  <c:v>7.1130000000000005E-5</c:v>
                </c:pt>
                <c:pt idx="229">
                  <c:v>7.1069999999999995E-5</c:v>
                </c:pt>
                <c:pt idx="230">
                  <c:v>7.1039999999999997E-5</c:v>
                </c:pt>
                <c:pt idx="231">
                  <c:v>7.1050000000000006E-5</c:v>
                </c:pt>
                <c:pt idx="232">
                  <c:v>7.1089999999999999E-5</c:v>
                </c:pt>
                <c:pt idx="233">
                  <c:v>7.1160000000000003E-5</c:v>
                </c:pt>
                <c:pt idx="234">
                  <c:v>7.127E-5</c:v>
                </c:pt>
                <c:pt idx="235">
                  <c:v>7.1400000000000001E-5</c:v>
                </c:pt>
                <c:pt idx="236">
                  <c:v>7.1580000000000002E-5</c:v>
                </c:pt>
                <c:pt idx="237">
                  <c:v>7.1779999999999994E-5</c:v>
                </c:pt>
                <c:pt idx="238">
                  <c:v>7.2020000000000005E-5</c:v>
                </c:pt>
                <c:pt idx="239">
                  <c:v>7.2290000000000001E-5</c:v>
                </c:pt>
                <c:pt idx="240">
                  <c:v>7.2589999999999994E-5</c:v>
                </c:pt>
                <c:pt idx="241">
                  <c:v>7.292E-5</c:v>
                </c:pt>
                <c:pt idx="242">
                  <c:v>7.3289999999999998E-5</c:v>
                </c:pt>
                <c:pt idx="243">
                  <c:v>7.3689999999999994E-5</c:v>
                </c:pt>
                <c:pt idx="244">
                  <c:v>7.4129999999999997E-5</c:v>
                </c:pt>
                <c:pt idx="245">
                  <c:v>7.4599999999999997E-5</c:v>
                </c:pt>
                <c:pt idx="246">
                  <c:v>7.5099999999999996E-5</c:v>
                </c:pt>
                <c:pt idx="247">
                  <c:v>7.5640000000000001E-5</c:v>
                </c:pt>
                <c:pt idx="248">
                  <c:v>7.6210000000000004E-5</c:v>
                </c:pt>
                <c:pt idx="249">
                  <c:v>7.682E-5</c:v>
                </c:pt>
                <c:pt idx="250">
                  <c:v>7.7459999999999994E-5</c:v>
                </c:pt>
                <c:pt idx="251">
                  <c:v>7.8120000000000004E-5</c:v>
                </c:pt>
                <c:pt idx="252">
                  <c:v>7.8830000000000002E-5</c:v>
                </c:pt>
                <c:pt idx="253">
                  <c:v>7.9560000000000004E-5</c:v>
                </c:pt>
                <c:pt idx="254">
                  <c:v>8.0320000000000003E-5</c:v>
                </c:pt>
                <c:pt idx="255">
                  <c:v>8.1110000000000001E-5</c:v>
                </c:pt>
                <c:pt idx="256">
                  <c:v>8.1940000000000005E-5</c:v>
                </c:pt>
                <c:pt idx="257">
                  <c:v>8.2789999999999998E-5</c:v>
                </c:pt>
                <c:pt idx="258">
                  <c:v>8.3670000000000004E-5</c:v>
                </c:pt>
                <c:pt idx="259">
                  <c:v>8.4580000000000007E-5</c:v>
                </c:pt>
                <c:pt idx="260">
                  <c:v>8.551E-5</c:v>
                </c:pt>
                <c:pt idx="261">
                  <c:v>8.6479999999999999E-5</c:v>
                </c:pt>
                <c:pt idx="262">
                  <c:v>8.7470000000000001E-5</c:v>
                </c:pt>
                <c:pt idx="263">
                  <c:v>8.8490000000000001E-5</c:v>
                </c:pt>
                <c:pt idx="264">
                  <c:v>8.954E-5</c:v>
                </c:pt>
                <c:pt idx="265">
                  <c:v>9.0619999999999996E-5</c:v>
                </c:pt>
                <c:pt idx="266">
                  <c:v>9.1719999999999996E-5</c:v>
                </c:pt>
                <c:pt idx="267">
                  <c:v>9.2849999999999994E-5</c:v>
                </c:pt>
                <c:pt idx="268">
                  <c:v>9.3999999999999994E-5</c:v>
                </c:pt>
                <c:pt idx="269">
                  <c:v>9.5179999999999993E-5</c:v>
                </c:pt>
                <c:pt idx="270">
                  <c:v>9.6379999999999995E-5</c:v>
                </c:pt>
                <c:pt idx="271">
                  <c:v>9.7609999999999995E-5</c:v>
                </c:pt>
                <c:pt idx="272">
                  <c:v>9.8850000000000004E-5</c:v>
                </c:pt>
                <c:pt idx="273">
                  <c:v>1.0009999999999999E-4</c:v>
                </c:pt>
                <c:pt idx="274">
                  <c:v>1.014E-4</c:v>
                </c:pt>
                <c:pt idx="275">
                  <c:v>1.027E-4</c:v>
                </c:pt>
                <c:pt idx="276">
                  <c:v>1.0399999999999999E-4</c:v>
                </c:pt>
                <c:pt idx="277">
                  <c:v>1.054E-4</c:v>
                </c:pt>
                <c:pt idx="278">
                  <c:v>1.0670000000000001E-4</c:v>
                </c:pt>
                <c:pt idx="279">
                  <c:v>1.081E-4</c:v>
                </c:pt>
                <c:pt idx="280">
                  <c:v>1.0950000000000001E-4</c:v>
                </c:pt>
                <c:pt idx="281">
                  <c:v>1.109E-4</c:v>
                </c:pt>
                <c:pt idx="282">
                  <c:v>1.1239999999999999E-4</c:v>
                </c:pt>
                <c:pt idx="283">
                  <c:v>1.138E-4</c:v>
                </c:pt>
                <c:pt idx="284">
                  <c:v>1.153E-4</c:v>
                </c:pt>
                <c:pt idx="285">
                  <c:v>1.1680000000000001E-4</c:v>
                </c:pt>
                <c:pt idx="286">
                  <c:v>1.183E-4</c:v>
                </c:pt>
                <c:pt idx="287">
                  <c:v>1.198E-4</c:v>
                </c:pt>
                <c:pt idx="288">
                  <c:v>1.2129999999999999E-4</c:v>
                </c:pt>
                <c:pt idx="289">
                  <c:v>1.228E-4</c:v>
                </c:pt>
                <c:pt idx="290">
                  <c:v>1.2439999999999999E-4</c:v>
                </c:pt>
                <c:pt idx="291">
                  <c:v>1.259E-4</c:v>
                </c:pt>
                <c:pt idx="292">
                  <c:v>1.2750000000000001E-4</c:v>
                </c:pt>
                <c:pt idx="293">
                  <c:v>1.2909999999999999E-4</c:v>
                </c:pt>
                <c:pt idx="294">
                  <c:v>1.3070000000000001E-4</c:v>
                </c:pt>
                <c:pt idx="295">
                  <c:v>1.3229999999999999E-4</c:v>
                </c:pt>
                <c:pt idx="296">
                  <c:v>1.339E-4</c:v>
                </c:pt>
                <c:pt idx="297">
                  <c:v>1.3549999999999999E-4</c:v>
                </c:pt>
                <c:pt idx="298">
                  <c:v>1.371E-4</c:v>
                </c:pt>
                <c:pt idx="299">
                  <c:v>1.3880000000000001E-4</c:v>
                </c:pt>
                <c:pt idx="300">
                  <c:v>1.404E-4</c:v>
                </c:pt>
                <c:pt idx="301">
                  <c:v>1.4210000000000001E-4</c:v>
                </c:pt>
                <c:pt idx="302">
                  <c:v>1.437E-4</c:v>
                </c:pt>
                <c:pt idx="303">
                  <c:v>1.4540000000000001E-4</c:v>
                </c:pt>
                <c:pt idx="304">
                  <c:v>1.471E-4</c:v>
                </c:pt>
                <c:pt idx="305">
                  <c:v>1.4880000000000001E-4</c:v>
                </c:pt>
                <c:pt idx="306">
                  <c:v>1.505E-4</c:v>
                </c:pt>
                <c:pt idx="307">
                  <c:v>1.5220000000000001E-4</c:v>
                </c:pt>
                <c:pt idx="308">
                  <c:v>1.539E-4</c:v>
                </c:pt>
                <c:pt idx="309">
                  <c:v>1.5559999999999999E-4</c:v>
                </c:pt>
                <c:pt idx="310">
                  <c:v>1.573E-4</c:v>
                </c:pt>
                <c:pt idx="311">
                  <c:v>1.5899999999999999E-4</c:v>
                </c:pt>
                <c:pt idx="312">
                  <c:v>1.6080000000000001E-4</c:v>
                </c:pt>
                <c:pt idx="313">
                  <c:v>1.6249999999999999E-4</c:v>
                </c:pt>
                <c:pt idx="314">
                  <c:v>1.6420000000000001E-4</c:v>
                </c:pt>
                <c:pt idx="315">
                  <c:v>1.66E-4</c:v>
                </c:pt>
                <c:pt idx="316">
                  <c:v>1.6770000000000001E-4</c:v>
                </c:pt>
                <c:pt idx="317">
                  <c:v>1.695E-4</c:v>
                </c:pt>
                <c:pt idx="318">
                  <c:v>1.7129999999999999E-4</c:v>
                </c:pt>
                <c:pt idx="319">
                  <c:v>1.73E-4</c:v>
                </c:pt>
                <c:pt idx="320">
                  <c:v>1.7479999999999999E-4</c:v>
                </c:pt>
                <c:pt idx="321">
                  <c:v>1.7660000000000001E-4</c:v>
                </c:pt>
                <c:pt idx="322">
                  <c:v>1.784E-4</c:v>
                </c:pt>
                <c:pt idx="323">
                  <c:v>1.8009999999999999E-4</c:v>
                </c:pt>
                <c:pt idx="324">
                  <c:v>1.819E-4</c:v>
                </c:pt>
                <c:pt idx="325">
                  <c:v>1.8369999999999999E-4</c:v>
                </c:pt>
                <c:pt idx="326">
                  <c:v>1.8550000000000001E-4</c:v>
                </c:pt>
                <c:pt idx="327">
                  <c:v>1.873E-4</c:v>
                </c:pt>
                <c:pt idx="328">
                  <c:v>1.8909999999999999E-4</c:v>
                </c:pt>
                <c:pt idx="329">
                  <c:v>1.9090000000000001E-4</c:v>
                </c:pt>
                <c:pt idx="330">
                  <c:v>1.9269999999999999E-4</c:v>
                </c:pt>
                <c:pt idx="331">
                  <c:v>1.9450000000000001E-4</c:v>
                </c:pt>
                <c:pt idx="332">
                  <c:v>1.964E-4</c:v>
                </c:pt>
                <c:pt idx="333">
                  <c:v>1.9819999999999999E-4</c:v>
                </c:pt>
                <c:pt idx="334">
                  <c:v>2.0000000000000001E-4</c:v>
                </c:pt>
                <c:pt idx="335">
                  <c:v>2.018E-4</c:v>
                </c:pt>
                <c:pt idx="336">
                  <c:v>2.0369999999999999E-4</c:v>
                </c:pt>
                <c:pt idx="337">
                  <c:v>2.0550000000000001E-4</c:v>
                </c:pt>
                <c:pt idx="338">
                  <c:v>2.073E-4</c:v>
                </c:pt>
                <c:pt idx="339">
                  <c:v>2.0909999999999999E-4</c:v>
                </c:pt>
                <c:pt idx="340">
                  <c:v>2.1100000000000001E-4</c:v>
                </c:pt>
                <c:pt idx="341">
                  <c:v>2.128E-4</c:v>
                </c:pt>
                <c:pt idx="342">
                  <c:v>2.1469999999999999E-4</c:v>
                </c:pt>
                <c:pt idx="343">
                  <c:v>2.165E-4</c:v>
                </c:pt>
                <c:pt idx="344">
                  <c:v>2.184E-4</c:v>
                </c:pt>
                <c:pt idx="345">
                  <c:v>2.2020000000000001E-4</c:v>
                </c:pt>
                <c:pt idx="346">
                  <c:v>2.221E-4</c:v>
                </c:pt>
                <c:pt idx="347">
                  <c:v>2.2389999999999999E-4</c:v>
                </c:pt>
                <c:pt idx="348">
                  <c:v>2.2580000000000001E-4</c:v>
                </c:pt>
                <c:pt idx="349">
                  <c:v>2.276E-4</c:v>
                </c:pt>
                <c:pt idx="350">
                  <c:v>2.2949999999999999E-4</c:v>
                </c:pt>
                <c:pt idx="351">
                  <c:v>2.3139999999999999E-4</c:v>
                </c:pt>
                <c:pt idx="352">
                  <c:v>2.332E-4</c:v>
                </c:pt>
                <c:pt idx="353">
                  <c:v>2.351E-4</c:v>
                </c:pt>
                <c:pt idx="354">
                  <c:v>2.3699999999999999E-4</c:v>
                </c:pt>
                <c:pt idx="355">
                  <c:v>2.388E-4</c:v>
                </c:pt>
                <c:pt idx="356">
                  <c:v>2.407E-4</c:v>
                </c:pt>
                <c:pt idx="357">
                  <c:v>2.4259999999999999E-4</c:v>
                </c:pt>
                <c:pt idx="358">
                  <c:v>2.4439999999999998E-4</c:v>
                </c:pt>
                <c:pt idx="359">
                  <c:v>2.4630000000000002E-4</c:v>
                </c:pt>
                <c:pt idx="360">
                  <c:v>2.4820000000000002E-4</c:v>
                </c:pt>
                <c:pt idx="361">
                  <c:v>2.5010000000000001E-4</c:v>
                </c:pt>
                <c:pt idx="362">
                  <c:v>2.52E-4</c:v>
                </c:pt>
                <c:pt idx="363">
                  <c:v>2.5379999999999999E-4</c:v>
                </c:pt>
                <c:pt idx="364">
                  <c:v>2.5569999999999998E-4</c:v>
                </c:pt>
                <c:pt idx="365">
                  <c:v>2.5759999999999997E-4</c:v>
                </c:pt>
                <c:pt idx="366">
                  <c:v>2.5950000000000002E-4</c:v>
                </c:pt>
                <c:pt idx="367">
                  <c:v>2.6140000000000001E-4</c:v>
                </c:pt>
                <c:pt idx="368">
                  <c:v>2.633E-4</c:v>
                </c:pt>
                <c:pt idx="369">
                  <c:v>2.652E-4</c:v>
                </c:pt>
                <c:pt idx="370">
                  <c:v>2.6699999999999998E-4</c:v>
                </c:pt>
                <c:pt idx="371">
                  <c:v>2.6889999999999998E-4</c:v>
                </c:pt>
                <c:pt idx="372">
                  <c:v>2.7080000000000002E-4</c:v>
                </c:pt>
                <c:pt idx="373">
                  <c:v>2.7270000000000001E-4</c:v>
                </c:pt>
                <c:pt idx="374">
                  <c:v>2.7460000000000001E-4</c:v>
                </c:pt>
                <c:pt idx="375">
                  <c:v>2.765E-4</c:v>
                </c:pt>
                <c:pt idx="376">
                  <c:v>2.7839999999999999E-4</c:v>
                </c:pt>
                <c:pt idx="377">
                  <c:v>2.8029999999999998E-4</c:v>
                </c:pt>
                <c:pt idx="378">
                  <c:v>2.8219999999999997E-4</c:v>
                </c:pt>
                <c:pt idx="379">
                  <c:v>2.8410000000000002E-4</c:v>
                </c:pt>
                <c:pt idx="380">
                  <c:v>2.8600000000000001E-4</c:v>
                </c:pt>
                <c:pt idx="381">
                  <c:v>2.879E-4</c:v>
                </c:pt>
                <c:pt idx="382">
                  <c:v>2.898E-4</c:v>
                </c:pt>
                <c:pt idx="383">
                  <c:v>2.9169999999999999E-4</c:v>
                </c:pt>
                <c:pt idx="384">
                  <c:v>2.9359999999999998E-4</c:v>
                </c:pt>
                <c:pt idx="385">
                  <c:v>2.9550000000000003E-4</c:v>
                </c:pt>
                <c:pt idx="386">
                  <c:v>2.9750000000000002E-4</c:v>
                </c:pt>
                <c:pt idx="387">
                  <c:v>2.9940000000000001E-4</c:v>
                </c:pt>
                <c:pt idx="388">
                  <c:v>3.0130000000000001E-4</c:v>
                </c:pt>
                <c:pt idx="389">
                  <c:v>3.032E-4</c:v>
                </c:pt>
                <c:pt idx="390">
                  <c:v>3.0509999999999999E-4</c:v>
                </c:pt>
                <c:pt idx="391">
                  <c:v>3.0699999999999998E-4</c:v>
                </c:pt>
                <c:pt idx="392">
                  <c:v>3.0889999999999997E-4</c:v>
                </c:pt>
                <c:pt idx="393">
                  <c:v>3.1080000000000002E-4</c:v>
                </c:pt>
                <c:pt idx="394">
                  <c:v>3.1270000000000001E-4</c:v>
                </c:pt>
                <c:pt idx="395">
                  <c:v>3.1470000000000001E-4</c:v>
                </c:pt>
                <c:pt idx="396">
                  <c:v>3.166E-4</c:v>
                </c:pt>
                <c:pt idx="397">
                  <c:v>3.1849999999999999E-4</c:v>
                </c:pt>
                <c:pt idx="398">
                  <c:v>3.2039999999999998E-4</c:v>
                </c:pt>
                <c:pt idx="399">
                  <c:v>3.2229999999999997E-4</c:v>
                </c:pt>
                <c:pt idx="400">
                  <c:v>3.2430000000000002E-4</c:v>
                </c:pt>
                <c:pt idx="401">
                  <c:v>3.2620000000000001E-4</c:v>
                </c:pt>
                <c:pt idx="402">
                  <c:v>3.2810000000000001E-4</c:v>
                </c:pt>
                <c:pt idx="403">
                  <c:v>3.3E-4</c:v>
                </c:pt>
                <c:pt idx="404">
                  <c:v>3.3189999999999999E-4</c:v>
                </c:pt>
                <c:pt idx="405">
                  <c:v>3.3389999999999998E-4</c:v>
                </c:pt>
                <c:pt idx="406">
                  <c:v>3.3579999999999998E-4</c:v>
                </c:pt>
                <c:pt idx="407">
                  <c:v>3.3770000000000002E-4</c:v>
                </c:pt>
                <c:pt idx="408">
                  <c:v>3.3960000000000001E-4</c:v>
                </c:pt>
                <c:pt idx="409">
                  <c:v>3.4160000000000001E-4</c:v>
                </c:pt>
                <c:pt idx="410">
                  <c:v>3.435E-4</c:v>
                </c:pt>
                <c:pt idx="411">
                  <c:v>3.4539999999999999E-4</c:v>
                </c:pt>
                <c:pt idx="412">
                  <c:v>3.4729999999999999E-4</c:v>
                </c:pt>
                <c:pt idx="413">
                  <c:v>3.4929999999999998E-4</c:v>
                </c:pt>
                <c:pt idx="414">
                  <c:v>3.5120000000000003E-4</c:v>
                </c:pt>
                <c:pt idx="415">
                  <c:v>3.5310000000000002E-4</c:v>
                </c:pt>
                <c:pt idx="416">
                  <c:v>3.5500000000000001E-4</c:v>
                </c:pt>
                <c:pt idx="417">
                  <c:v>3.57E-4</c:v>
                </c:pt>
                <c:pt idx="418">
                  <c:v>3.589E-4</c:v>
                </c:pt>
                <c:pt idx="419">
                  <c:v>3.6079999999999999E-4</c:v>
                </c:pt>
                <c:pt idx="420">
                  <c:v>3.6279999999999998E-4</c:v>
                </c:pt>
                <c:pt idx="421">
                  <c:v>3.6469999999999997E-4</c:v>
                </c:pt>
                <c:pt idx="422">
                  <c:v>3.6660000000000002E-4</c:v>
                </c:pt>
                <c:pt idx="423">
                  <c:v>3.6860000000000001E-4</c:v>
                </c:pt>
                <c:pt idx="424">
                  <c:v>3.7050000000000001E-4</c:v>
                </c:pt>
                <c:pt idx="425">
                  <c:v>3.724E-4</c:v>
                </c:pt>
                <c:pt idx="426">
                  <c:v>3.7439999999999999E-4</c:v>
                </c:pt>
                <c:pt idx="427">
                  <c:v>3.7629999999999999E-4</c:v>
                </c:pt>
                <c:pt idx="428">
                  <c:v>3.7819999999999998E-4</c:v>
                </c:pt>
                <c:pt idx="429">
                  <c:v>3.8020000000000003E-4</c:v>
                </c:pt>
                <c:pt idx="430">
                  <c:v>3.8210000000000002E-4</c:v>
                </c:pt>
                <c:pt idx="431">
                  <c:v>3.8400000000000001E-4</c:v>
                </c:pt>
                <c:pt idx="432">
                  <c:v>3.86E-4</c:v>
                </c:pt>
                <c:pt idx="433">
                  <c:v>3.879E-4</c:v>
                </c:pt>
                <c:pt idx="434">
                  <c:v>3.8979999999999999E-4</c:v>
                </c:pt>
                <c:pt idx="435">
                  <c:v>3.9179999999999998E-4</c:v>
                </c:pt>
                <c:pt idx="436">
                  <c:v>3.9369999999999997E-4</c:v>
                </c:pt>
                <c:pt idx="437">
                  <c:v>3.9570000000000002E-4</c:v>
                </c:pt>
                <c:pt idx="438">
                  <c:v>3.9760000000000002E-4</c:v>
                </c:pt>
                <c:pt idx="439">
                  <c:v>3.9950000000000001E-4</c:v>
                </c:pt>
                <c:pt idx="440">
                  <c:v>4.015E-4</c:v>
                </c:pt>
                <c:pt idx="441">
                  <c:v>4.0339999999999999E-4</c:v>
                </c:pt>
                <c:pt idx="442">
                  <c:v>4.0529999999999999E-4</c:v>
                </c:pt>
                <c:pt idx="443">
                  <c:v>4.0729999999999998E-4</c:v>
                </c:pt>
                <c:pt idx="444">
                  <c:v>4.0920000000000003E-4</c:v>
                </c:pt>
                <c:pt idx="445">
                  <c:v>4.1120000000000002E-4</c:v>
                </c:pt>
                <c:pt idx="446">
                  <c:v>4.1310000000000001E-4</c:v>
                </c:pt>
                <c:pt idx="447">
                  <c:v>4.1510000000000001E-4</c:v>
                </c:pt>
                <c:pt idx="448">
                  <c:v>4.17E-4</c:v>
                </c:pt>
                <c:pt idx="449">
                  <c:v>4.1889999999999999E-4</c:v>
                </c:pt>
                <c:pt idx="450">
                  <c:v>4.2089999999999999E-4</c:v>
                </c:pt>
                <c:pt idx="451">
                  <c:v>4.2279999999999998E-4</c:v>
                </c:pt>
                <c:pt idx="452">
                  <c:v>4.2480000000000003E-4</c:v>
                </c:pt>
                <c:pt idx="453">
                  <c:v>4.2670000000000002E-4</c:v>
                </c:pt>
                <c:pt idx="454">
                  <c:v>4.2870000000000001E-4</c:v>
                </c:pt>
                <c:pt idx="455">
                  <c:v>4.306E-4</c:v>
                </c:pt>
                <c:pt idx="456">
                  <c:v>4.325E-4</c:v>
                </c:pt>
                <c:pt idx="457">
                  <c:v>4.3449999999999999E-4</c:v>
                </c:pt>
                <c:pt idx="458">
                  <c:v>4.3639999999999998E-4</c:v>
                </c:pt>
                <c:pt idx="459">
                  <c:v>4.3839999999999998E-4</c:v>
                </c:pt>
                <c:pt idx="460">
                  <c:v>4.4030000000000002E-4</c:v>
                </c:pt>
                <c:pt idx="461">
                  <c:v>4.4230000000000002E-4</c:v>
                </c:pt>
                <c:pt idx="462">
                  <c:v>4.4420000000000001E-4</c:v>
                </c:pt>
                <c:pt idx="463">
                  <c:v>4.462E-4</c:v>
                </c:pt>
                <c:pt idx="464">
                  <c:v>4.481E-4</c:v>
                </c:pt>
                <c:pt idx="465">
                  <c:v>4.5009999999999999E-4</c:v>
                </c:pt>
                <c:pt idx="466">
                  <c:v>4.5199999999999998E-4</c:v>
                </c:pt>
                <c:pt idx="467">
                  <c:v>4.5389999999999997E-4</c:v>
                </c:pt>
                <c:pt idx="468">
                  <c:v>4.5590000000000002E-4</c:v>
                </c:pt>
                <c:pt idx="469">
                  <c:v>4.5780000000000001E-4</c:v>
                </c:pt>
                <c:pt idx="470">
                  <c:v>4.5980000000000001E-4</c:v>
                </c:pt>
                <c:pt idx="471">
                  <c:v>4.617E-4</c:v>
                </c:pt>
                <c:pt idx="472">
                  <c:v>4.637E-4</c:v>
                </c:pt>
                <c:pt idx="473">
                  <c:v>4.6559999999999999E-4</c:v>
                </c:pt>
                <c:pt idx="474">
                  <c:v>4.6759999999999998E-4</c:v>
                </c:pt>
                <c:pt idx="475">
                  <c:v>4.6949999999999997E-4</c:v>
                </c:pt>
                <c:pt idx="476">
                  <c:v>4.7150000000000002E-4</c:v>
                </c:pt>
                <c:pt idx="477">
                  <c:v>4.7340000000000001E-4</c:v>
                </c:pt>
                <c:pt idx="478">
                  <c:v>4.7540000000000001E-4</c:v>
                </c:pt>
                <c:pt idx="479">
                  <c:v>4.773E-4</c:v>
                </c:pt>
                <c:pt idx="480">
                  <c:v>4.793E-4</c:v>
                </c:pt>
                <c:pt idx="481">
                  <c:v>4.8119999999999999E-4</c:v>
                </c:pt>
                <c:pt idx="482">
                  <c:v>4.8319999999999998E-4</c:v>
                </c:pt>
                <c:pt idx="483">
                  <c:v>4.8509999999999997E-4</c:v>
                </c:pt>
                <c:pt idx="484">
                  <c:v>4.8710000000000002E-4</c:v>
                </c:pt>
                <c:pt idx="485">
                  <c:v>4.8899999999999996E-4</c:v>
                </c:pt>
                <c:pt idx="486">
                  <c:v>4.9100000000000001E-4</c:v>
                </c:pt>
                <c:pt idx="487">
                  <c:v>4.929E-4</c:v>
                </c:pt>
                <c:pt idx="488">
                  <c:v>4.9490000000000005E-4</c:v>
                </c:pt>
                <c:pt idx="489">
                  <c:v>4.9680000000000004E-4</c:v>
                </c:pt>
                <c:pt idx="490">
                  <c:v>4.9879999999999998E-4</c:v>
                </c:pt>
                <c:pt idx="491">
                  <c:v>5.0069999999999997E-4</c:v>
                </c:pt>
                <c:pt idx="492">
                  <c:v>5.0270000000000002E-4</c:v>
                </c:pt>
                <c:pt idx="493">
                  <c:v>5.0469999999999996E-4</c:v>
                </c:pt>
                <c:pt idx="494">
                  <c:v>5.0659999999999995E-4</c:v>
                </c:pt>
                <c:pt idx="495">
                  <c:v>5.086E-4</c:v>
                </c:pt>
                <c:pt idx="496">
                  <c:v>5.1049999999999999E-4</c:v>
                </c:pt>
                <c:pt idx="497">
                  <c:v>5.1250000000000004E-4</c:v>
                </c:pt>
                <c:pt idx="498">
                  <c:v>5.1440000000000004E-4</c:v>
                </c:pt>
                <c:pt idx="499">
                  <c:v>5.1639999999999998E-4</c:v>
                </c:pt>
                <c:pt idx="500">
                  <c:v>5.1829999999999997E-4</c:v>
                </c:pt>
                <c:pt idx="501">
                  <c:v>5.2030000000000002E-4</c:v>
                </c:pt>
                <c:pt idx="502">
                  <c:v>5.2220000000000001E-4</c:v>
                </c:pt>
                <c:pt idx="503">
                  <c:v>5.2419999999999995E-4</c:v>
                </c:pt>
                <c:pt idx="504">
                  <c:v>5.2610000000000005E-4</c:v>
                </c:pt>
                <c:pt idx="505">
                  <c:v>5.2809999999999999E-4</c:v>
                </c:pt>
                <c:pt idx="506">
                  <c:v>5.3010000000000004E-4</c:v>
                </c:pt>
                <c:pt idx="507">
                  <c:v>5.3200000000000003E-4</c:v>
                </c:pt>
                <c:pt idx="508">
                  <c:v>5.3399999999999997E-4</c:v>
                </c:pt>
                <c:pt idx="509">
                  <c:v>5.3589999999999996E-4</c:v>
                </c:pt>
                <c:pt idx="510">
                  <c:v>5.3790000000000001E-4</c:v>
                </c:pt>
                <c:pt idx="511">
                  <c:v>5.398E-4</c:v>
                </c:pt>
                <c:pt idx="512">
                  <c:v>5.4180000000000005E-4</c:v>
                </c:pt>
                <c:pt idx="513">
                  <c:v>5.4379999999999999E-4</c:v>
                </c:pt>
                <c:pt idx="514">
                  <c:v>5.4569999999999998E-4</c:v>
                </c:pt>
                <c:pt idx="515">
                  <c:v>5.4770000000000003E-4</c:v>
                </c:pt>
                <c:pt idx="516">
                  <c:v>5.4960000000000002E-4</c:v>
                </c:pt>
                <c:pt idx="517">
                  <c:v>5.5159999999999996E-4</c:v>
                </c:pt>
                <c:pt idx="518">
                  <c:v>5.5349999999999996E-4</c:v>
                </c:pt>
                <c:pt idx="519">
                  <c:v>5.555E-4</c:v>
                </c:pt>
                <c:pt idx="520">
                  <c:v>5.574E-4</c:v>
                </c:pt>
                <c:pt idx="521">
                  <c:v>5.5940000000000004E-4</c:v>
                </c:pt>
                <c:pt idx="522">
                  <c:v>5.6139999999999998E-4</c:v>
                </c:pt>
                <c:pt idx="523">
                  <c:v>5.6329999999999998E-4</c:v>
                </c:pt>
                <c:pt idx="524">
                  <c:v>5.6530000000000003E-4</c:v>
                </c:pt>
                <c:pt idx="525">
                  <c:v>5.6720000000000002E-4</c:v>
                </c:pt>
                <c:pt idx="526">
                  <c:v>5.6919999999999996E-4</c:v>
                </c:pt>
                <c:pt idx="527">
                  <c:v>5.7120000000000001E-4</c:v>
                </c:pt>
                <c:pt idx="528">
                  <c:v>5.731E-4</c:v>
                </c:pt>
                <c:pt idx="529">
                  <c:v>5.7510000000000005E-4</c:v>
                </c:pt>
                <c:pt idx="530">
                  <c:v>5.7700000000000004E-4</c:v>
                </c:pt>
                <c:pt idx="531">
                  <c:v>5.7899999999999998E-4</c:v>
                </c:pt>
                <c:pt idx="532">
                  <c:v>5.8089999999999997E-4</c:v>
                </c:pt>
                <c:pt idx="533">
                  <c:v>5.8290000000000002E-4</c:v>
                </c:pt>
                <c:pt idx="534">
                  <c:v>5.8489999999999996E-4</c:v>
                </c:pt>
                <c:pt idx="535">
                  <c:v>5.8679999999999995E-4</c:v>
                </c:pt>
                <c:pt idx="536">
                  <c:v>5.888E-4</c:v>
                </c:pt>
                <c:pt idx="537">
                  <c:v>5.9069999999999999E-4</c:v>
                </c:pt>
                <c:pt idx="538">
                  <c:v>5.9270000000000004E-4</c:v>
                </c:pt>
                <c:pt idx="539">
                  <c:v>5.9469999999999998E-4</c:v>
                </c:pt>
                <c:pt idx="540">
                  <c:v>5.9659999999999997E-4</c:v>
                </c:pt>
                <c:pt idx="541">
                  <c:v>5.9860000000000002E-4</c:v>
                </c:pt>
                <c:pt idx="542">
                  <c:v>6.0050000000000001E-4</c:v>
                </c:pt>
                <c:pt idx="543">
                  <c:v>6.0249999999999995E-4</c:v>
                </c:pt>
                <c:pt idx="544">
                  <c:v>6.045E-4</c:v>
                </c:pt>
                <c:pt idx="545">
                  <c:v>6.0639999999999999E-4</c:v>
                </c:pt>
                <c:pt idx="546">
                  <c:v>6.0840000000000004E-4</c:v>
                </c:pt>
                <c:pt idx="547">
                  <c:v>6.1030000000000004E-4</c:v>
                </c:pt>
                <c:pt idx="548">
                  <c:v>6.1229999999999998E-4</c:v>
                </c:pt>
                <c:pt idx="549">
                  <c:v>6.1430000000000002E-4</c:v>
                </c:pt>
                <c:pt idx="550">
                  <c:v>6.1620000000000002E-4</c:v>
                </c:pt>
                <c:pt idx="551">
                  <c:v>6.1819999999999996E-4</c:v>
                </c:pt>
                <c:pt idx="552">
                  <c:v>6.2009999999999995E-4</c:v>
                </c:pt>
                <c:pt idx="553">
                  <c:v>6.221E-4</c:v>
                </c:pt>
                <c:pt idx="554">
                  <c:v>6.2410000000000005E-4</c:v>
                </c:pt>
                <c:pt idx="555">
                  <c:v>6.2600000000000004E-4</c:v>
                </c:pt>
                <c:pt idx="556">
                  <c:v>6.2799999999999998E-4</c:v>
                </c:pt>
                <c:pt idx="557">
                  <c:v>6.3000000000000003E-4</c:v>
                </c:pt>
                <c:pt idx="558">
                  <c:v>6.3190000000000002E-4</c:v>
                </c:pt>
                <c:pt idx="559">
                  <c:v>6.3389999999999996E-4</c:v>
                </c:pt>
                <c:pt idx="560">
                  <c:v>6.3579999999999995E-4</c:v>
                </c:pt>
                <c:pt idx="561">
                  <c:v>6.378E-4</c:v>
                </c:pt>
                <c:pt idx="562">
                  <c:v>6.3980000000000005E-4</c:v>
                </c:pt>
                <c:pt idx="563">
                  <c:v>6.4170000000000004E-4</c:v>
                </c:pt>
                <c:pt idx="564">
                  <c:v>6.4369999999999998E-4</c:v>
                </c:pt>
                <c:pt idx="565">
                  <c:v>6.4559999999999997E-4</c:v>
                </c:pt>
                <c:pt idx="566">
                  <c:v>6.4760000000000002E-4</c:v>
                </c:pt>
                <c:pt idx="567">
                  <c:v>6.4959999999999996E-4</c:v>
                </c:pt>
                <c:pt idx="568">
                  <c:v>6.5149999999999995E-4</c:v>
                </c:pt>
                <c:pt idx="569">
                  <c:v>6.535E-4</c:v>
                </c:pt>
                <c:pt idx="570">
                  <c:v>6.5550000000000005E-4</c:v>
                </c:pt>
                <c:pt idx="571">
                  <c:v>6.5740000000000004E-4</c:v>
                </c:pt>
                <c:pt idx="572">
                  <c:v>6.5939999999999998E-4</c:v>
                </c:pt>
                <c:pt idx="573">
                  <c:v>6.6129999999999997E-4</c:v>
                </c:pt>
                <c:pt idx="574">
                  <c:v>6.6330000000000002E-4</c:v>
                </c:pt>
                <c:pt idx="575">
                  <c:v>6.6529999999999996E-4</c:v>
                </c:pt>
                <c:pt idx="576">
                  <c:v>6.6719999999999995E-4</c:v>
                </c:pt>
                <c:pt idx="577">
                  <c:v>6.692E-4</c:v>
                </c:pt>
                <c:pt idx="578">
                  <c:v>6.7120000000000005E-4</c:v>
                </c:pt>
                <c:pt idx="579">
                  <c:v>6.7310000000000004E-4</c:v>
                </c:pt>
                <c:pt idx="580">
                  <c:v>6.7509999999999998E-4</c:v>
                </c:pt>
                <c:pt idx="581">
                  <c:v>6.7710000000000003E-4</c:v>
                </c:pt>
                <c:pt idx="582">
                  <c:v>6.7900000000000002E-4</c:v>
                </c:pt>
                <c:pt idx="583">
                  <c:v>6.8099999999999996E-4</c:v>
                </c:pt>
                <c:pt idx="584">
                  <c:v>6.8289999999999996E-4</c:v>
                </c:pt>
                <c:pt idx="585">
                  <c:v>6.8490000000000001E-4</c:v>
                </c:pt>
                <c:pt idx="586">
                  <c:v>6.8690000000000005E-4</c:v>
                </c:pt>
                <c:pt idx="587">
                  <c:v>6.8880000000000005E-4</c:v>
                </c:pt>
                <c:pt idx="588">
                  <c:v>6.9079999999999999E-4</c:v>
                </c:pt>
                <c:pt idx="589">
                  <c:v>6.9280000000000003E-4</c:v>
                </c:pt>
                <c:pt idx="590">
                  <c:v>6.9470000000000003E-4</c:v>
                </c:pt>
                <c:pt idx="591">
                  <c:v>6.9669999999999997E-4</c:v>
                </c:pt>
                <c:pt idx="592">
                  <c:v>6.9870000000000002E-4</c:v>
                </c:pt>
                <c:pt idx="593">
                  <c:v>7.0060000000000001E-4</c:v>
                </c:pt>
                <c:pt idx="594">
                  <c:v>7.0259999999999995E-4</c:v>
                </c:pt>
                <c:pt idx="595">
                  <c:v>7.046E-4</c:v>
                </c:pt>
                <c:pt idx="596">
                  <c:v>7.0649999999999999E-4</c:v>
                </c:pt>
                <c:pt idx="597">
                  <c:v>7.0850000000000004E-4</c:v>
                </c:pt>
                <c:pt idx="598">
                  <c:v>7.1040000000000003E-4</c:v>
                </c:pt>
                <c:pt idx="599">
                  <c:v>7.1239999999999997E-4</c:v>
                </c:pt>
                <c:pt idx="600">
                  <c:v>7.1440000000000002E-4</c:v>
                </c:pt>
                <c:pt idx="601">
                  <c:v>7.1630000000000001E-4</c:v>
                </c:pt>
                <c:pt idx="602">
                  <c:v>7.1829999999999995E-4</c:v>
                </c:pt>
                <c:pt idx="603">
                  <c:v>7.203E-4</c:v>
                </c:pt>
                <c:pt idx="604">
                  <c:v>7.2219999999999999E-4</c:v>
                </c:pt>
                <c:pt idx="605">
                  <c:v>7.2420000000000004E-4</c:v>
                </c:pt>
                <c:pt idx="606">
                  <c:v>7.2619999999999998E-4</c:v>
                </c:pt>
                <c:pt idx="607">
                  <c:v>7.2809999999999997E-4</c:v>
                </c:pt>
                <c:pt idx="608">
                  <c:v>7.3010000000000002E-4</c:v>
                </c:pt>
                <c:pt idx="609">
                  <c:v>7.3209999999999996E-4</c:v>
                </c:pt>
                <c:pt idx="610">
                  <c:v>7.3399999999999995E-4</c:v>
                </c:pt>
                <c:pt idx="611">
                  <c:v>7.36E-4</c:v>
                </c:pt>
                <c:pt idx="612">
                  <c:v>7.3800000000000005E-4</c:v>
                </c:pt>
                <c:pt idx="613">
                  <c:v>7.3990000000000004E-4</c:v>
                </c:pt>
                <c:pt idx="614">
                  <c:v>7.4189999999999998E-4</c:v>
                </c:pt>
                <c:pt idx="615">
                  <c:v>7.4390000000000003E-4</c:v>
                </c:pt>
                <c:pt idx="616">
                  <c:v>7.4580000000000002E-4</c:v>
                </c:pt>
                <c:pt idx="617">
                  <c:v>7.4779999999999996E-4</c:v>
                </c:pt>
                <c:pt idx="618">
                  <c:v>7.4980000000000001E-4</c:v>
                </c:pt>
                <c:pt idx="619">
                  <c:v>7.517E-4</c:v>
                </c:pt>
                <c:pt idx="620">
                  <c:v>7.5370000000000005E-4</c:v>
                </c:pt>
                <c:pt idx="621">
                  <c:v>7.5569999999999999E-4</c:v>
                </c:pt>
                <c:pt idx="622">
                  <c:v>7.5759999999999998E-4</c:v>
                </c:pt>
                <c:pt idx="623">
                  <c:v>7.5960000000000003E-4</c:v>
                </c:pt>
                <c:pt idx="624">
                  <c:v>7.6159999999999997E-4</c:v>
                </c:pt>
                <c:pt idx="625">
                  <c:v>7.6349999999999996E-4</c:v>
                </c:pt>
                <c:pt idx="626">
                  <c:v>7.6550000000000001E-4</c:v>
                </c:pt>
                <c:pt idx="627">
                  <c:v>7.6749999999999995E-4</c:v>
                </c:pt>
                <c:pt idx="628">
                  <c:v>7.6940000000000005E-4</c:v>
                </c:pt>
                <c:pt idx="629">
                  <c:v>7.7139999999999999E-4</c:v>
                </c:pt>
                <c:pt idx="630">
                  <c:v>7.7340000000000004E-4</c:v>
                </c:pt>
                <c:pt idx="631">
                  <c:v>7.7530000000000003E-4</c:v>
                </c:pt>
                <c:pt idx="632">
                  <c:v>7.7729999999999997E-4</c:v>
                </c:pt>
                <c:pt idx="633">
                  <c:v>7.7930000000000002E-4</c:v>
                </c:pt>
                <c:pt idx="634">
                  <c:v>7.8120000000000002E-4</c:v>
                </c:pt>
                <c:pt idx="635">
                  <c:v>7.8319999999999996E-4</c:v>
                </c:pt>
                <c:pt idx="636">
                  <c:v>7.852E-4</c:v>
                </c:pt>
                <c:pt idx="637">
                  <c:v>7.871E-4</c:v>
                </c:pt>
                <c:pt idx="638">
                  <c:v>7.8910000000000004E-4</c:v>
                </c:pt>
                <c:pt idx="639">
                  <c:v>7.9109999999999998E-4</c:v>
                </c:pt>
                <c:pt idx="640">
                  <c:v>7.9299999999999998E-4</c:v>
                </c:pt>
                <c:pt idx="641">
                  <c:v>7.9500000000000003E-4</c:v>
                </c:pt>
                <c:pt idx="642">
                  <c:v>7.9699999999999997E-4</c:v>
                </c:pt>
                <c:pt idx="643">
                  <c:v>7.9889999999999996E-4</c:v>
                </c:pt>
                <c:pt idx="644">
                  <c:v>8.0090000000000001E-4</c:v>
                </c:pt>
                <c:pt idx="645">
                  <c:v>8.0289999999999995E-4</c:v>
                </c:pt>
                <c:pt idx="646">
                  <c:v>8.0480000000000005E-4</c:v>
                </c:pt>
                <c:pt idx="647">
                  <c:v>8.0679999999999999E-4</c:v>
                </c:pt>
                <c:pt idx="648">
                  <c:v>8.0880000000000004E-4</c:v>
                </c:pt>
                <c:pt idx="649">
                  <c:v>8.1070000000000003E-4</c:v>
                </c:pt>
                <c:pt idx="650">
                  <c:v>8.1269999999999997E-4</c:v>
                </c:pt>
                <c:pt idx="651">
                  <c:v>8.1470000000000002E-4</c:v>
                </c:pt>
                <c:pt idx="652">
                  <c:v>8.1660000000000001E-4</c:v>
                </c:pt>
                <c:pt idx="653">
                  <c:v>8.1859999999999995E-4</c:v>
                </c:pt>
                <c:pt idx="654">
                  <c:v>8.206E-4</c:v>
                </c:pt>
                <c:pt idx="655">
                  <c:v>8.2249999999999999E-4</c:v>
                </c:pt>
                <c:pt idx="656">
                  <c:v>8.2450000000000004E-4</c:v>
                </c:pt>
                <c:pt idx="657">
                  <c:v>8.2649999999999998E-4</c:v>
                </c:pt>
                <c:pt idx="658">
                  <c:v>8.2839999999999997E-4</c:v>
                </c:pt>
                <c:pt idx="659">
                  <c:v>8.3040000000000002E-4</c:v>
                </c:pt>
                <c:pt idx="660">
                  <c:v>8.3239999999999996E-4</c:v>
                </c:pt>
                <c:pt idx="661">
                  <c:v>8.3429999999999995E-4</c:v>
                </c:pt>
                <c:pt idx="662">
                  <c:v>8.363E-4</c:v>
                </c:pt>
                <c:pt idx="663">
                  <c:v>8.3830000000000005E-4</c:v>
                </c:pt>
                <c:pt idx="664">
                  <c:v>8.4020000000000004E-4</c:v>
                </c:pt>
                <c:pt idx="665">
                  <c:v>8.4219999999999998E-4</c:v>
                </c:pt>
                <c:pt idx="666">
                  <c:v>8.4420000000000003E-4</c:v>
                </c:pt>
                <c:pt idx="667">
                  <c:v>8.4619999999999997E-4</c:v>
                </c:pt>
                <c:pt idx="668">
                  <c:v>8.4809999999999996E-4</c:v>
                </c:pt>
                <c:pt idx="669">
                  <c:v>8.5010000000000001E-4</c:v>
                </c:pt>
                <c:pt idx="670">
                  <c:v>8.5209999999999995E-4</c:v>
                </c:pt>
                <c:pt idx="671">
                  <c:v>8.5400000000000005E-4</c:v>
                </c:pt>
                <c:pt idx="672">
                  <c:v>8.5599999999999999E-4</c:v>
                </c:pt>
                <c:pt idx="673">
                  <c:v>8.5800000000000004E-4</c:v>
                </c:pt>
                <c:pt idx="674">
                  <c:v>8.5990000000000003E-4</c:v>
                </c:pt>
                <c:pt idx="675">
                  <c:v>8.6189999999999997E-4</c:v>
                </c:pt>
                <c:pt idx="676">
                  <c:v>8.6390000000000002E-4</c:v>
                </c:pt>
                <c:pt idx="677">
                  <c:v>8.6580000000000001E-4</c:v>
                </c:pt>
                <c:pt idx="678">
                  <c:v>8.6779999999999995E-4</c:v>
                </c:pt>
                <c:pt idx="679">
                  <c:v>8.698E-4</c:v>
                </c:pt>
                <c:pt idx="680">
                  <c:v>8.7169999999999999E-4</c:v>
                </c:pt>
                <c:pt idx="681">
                  <c:v>8.7370000000000004E-4</c:v>
                </c:pt>
                <c:pt idx="682">
                  <c:v>8.7569999999999998E-4</c:v>
                </c:pt>
                <c:pt idx="683">
                  <c:v>8.7770000000000003E-4</c:v>
                </c:pt>
                <c:pt idx="684">
                  <c:v>8.7960000000000002E-4</c:v>
                </c:pt>
                <c:pt idx="685">
                  <c:v>8.8159999999999996E-4</c:v>
                </c:pt>
                <c:pt idx="686">
                  <c:v>8.8360000000000001E-4</c:v>
                </c:pt>
                <c:pt idx="687">
                  <c:v>8.855E-4</c:v>
                </c:pt>
                <c:pt idx="688">
                  <c:v>8.8750000000000005E-4</c:v>
                </c:pt>
                <c:pt idx="689">
                  <c:v>8.8949999999999999E-4</c:v>
                </c:pt>
                <c:pt idx="690">
                  <c:v>8.9139999999999998E-4</c:v>
                </c:pt>
                <c:pt idx="691">
                  <c:v>8.9340000000000003E-4</c:v>
                </c:pt>
                <c:pt idx="692">
                  <c:v>8.9539999999999997E-4</c:v>
                </c:pt>
                <c:pt idx="693">
                  <c:v>8.9729999999999996E-4</c:v>
                </c:pt>
                <c:pt idx="694">
                  <c:v>8.9930000000000001E-4</c:v>
                </c:pt>
                <c:pt idx="695">
                  <c:v>9.0129999999999995E-4</c:v>
                </c:pt>
                <c:pt idx="696">
                  <c:v>9.033E-4</c:v>
                </c:pt>
                <c:pt idx="697">
                  <c:v>9.0519999999999999E-4</c:v>
                </c:pt>
                <c:pt idx="698">
                  <c:v>9.0720000000000004E-4</c:v>
                </c:pt>
                <c:pt idx="699">
                  <c:v>9.0919999999999998E-4</c:v>
                </c:pt>
                <c:pt idx="700">
                  <c:v>9.1109999999999997E-4</c:v>
                </c:pt>
                <c:pt idx="701">
                  <c:v>9.1310000000000002E-4</c:v>
                </c:pt>
                <c:pt idx="702">
                  <c:v>9.1509999999999996E-4</c:v>
                </c:pt>
                <c:pt idx="703">
                  <c:v>9.1699999999999995E-4</c:v>
                </c:pt>
                <c:pt idx="704">
                  <c:v>9.19E-4</c:v>
                </c:pt>
                <c:pt idx="705">
                  <c:v>9.2100000000000005E-4</c:v>
                </c:pt>
                <c:pt idx="706">
                  <c:v>9.2290000000000004E-4</c:v>
                </c:pt>
                <c:pt idx="707">
                  <c:v>9.2489999999999998E-4</c:v>
                </c:pt>
                <c:pt idx="708">
                  <c:v>9.2690000000000003E-4</c:v>
                </c:pt>
                <c:pt idx="709">
                  <c:v>9.2889999999999997E-4</c:v>
                </c:pt>
                <c:pt idx="710">
                  <c:v>9.3079999999999997E-4</c:v>
                </c:pt>
                <c:pt idx="711">
                  <c:v>9.3280000000000001E-4</c:v>
                </c:pt>
                <c:pt idx="712">
                  <c:v>9.3479999999999995E-4</c:v>
                </c:pt>
                <c:pt idx="713">
                  <c:v>9.3669999999999995E-4</c:v>
                </c:pt>
                <c:pt idx="714">
                  <c:v>9.3869999999999999E-4</c:v>
                </c:pt>
                <c:pt idx="715">
                  <c:v>9.4070000000000004E-4</c:v>
                </c:pt>
                <c:pt idx="716">
                  <c:v>9.4260000000000004E-4</c:v>
                </c:pt>
                <c:pt idx="717">
                  <c:v>9.4459999999999998E-4</c:v>
                </c:pt>
                <c:pt idx="718">
                  <c:v>9.4660000000000002E-4</c:v>
                </c:pt>
                <c:pt idx="719">
                  <c:v>9.4859999999999996E-4</c:v>
                </c:pt>
                <c:pt idx="720">
                  <c:v>9.5049999999999996E-4</c:v>
                </c:pt>
                <c:pt idx="721">
                  <c:v>9.525E-4</c:v>
                </c:pt>
                <c:pt idx="722">
                  <c:v>9.5450000000000005E-4</c:v>
                </c:pt>
                <c:pt idx="723">
                  <c:v>9.5640000000000005E-4</c:v>
                </c:pt>
                <c:pt idx="724">
                  <c:v>9.5839999999999999E-4</c:v>
                </c:pt>
                <c:pt idx="725">
                  <c:v>9.6040000000000003E-4</c:v>
                </c:pt>
                <c:pt idx="726">
                  <c:v>9.6230000000000003E-4</c:v>
                </c:pt>
                <c:pt idx="727">
                  <c:v>9.6429999999999997E-4</c:v>
                </c:pt>
                <c:pt idx="728">
                  <c:v>9.6630000000000001E-4</c:v>
                </c:pt>
                <c:pt idx="729">
                  <c:v>9.6829999999999996E-4</c:v>
                </c:pt>
                <c:pt idx="730">
                  <c:v>9.7019999999999995E-4</c:v>
                </c:pt>
                <c:pt idx="731">
                  <c:v>9.722E-4</c:v>
                </c:pt>
                <c:pt idx="732">
                  <c:v>9.7420000000000004E-4</c:v>
                </c:pt>
                <c:pt idx="733">
                  <c:v>9.7610000000000004E-4</c:v>
                </c:pt>
                <c:pt idx="734">
                  <c:v>9.7809999999999998E-4</c:v>
                </c:pt>
                <c:pt idx="735">
                  <c:v>9.8010000000000002E-4</c:v>
                </c:pt>
                <c:pt idx="736">
                  <c:v>9.8210000000000007E-4</c:v>
                </c:pt>
                <c:pt idx="737">
                  <c:v>9.8400000000000007E-4</c:v>
                </c:pt>
                <c:pt idx="738">
                  <c:v>9.859999999999999E-4</c:v>
                </c:pt>
                <c:pt idx="739">
                  <c:v>9.8799999999999995E-4</c:v>
                </c:pt>
                <c:pt idx="740">
                  <c:v>9.8989999999999994E-4</c:v>
                </c:pt>
                <c:pt idx="741">
                  <c:v>9.9189999999999999E-4</c:v>
                </c:pt>
                <c:pt idx="742">
                  <c:v>9.9390000000000004E-4</c:v>
                </c:pt>
                <c:pt idx="743">
                  <c:v>9.9580000000000003E-4</c:v>
                </c:pt>
                <c:pt idx="744">
                  <c:v>9.9780000000000008E-4</c:v>
                </c:pt>
                <c:pt idx="745">
                  <c:v>9.9979999999999991E-4</c:v>
                </c:pt>
                <c:pt idx="746">
                  <c:v>1.0020000000000001E-3</c:v>
                </c:pt>
                <c:pt idx="747">
                  <c:v>1.0039999999999999E-3</c:v>
                </c:pt>
                <c:pt idx="748">
                  <c:v>1.0059999999999999E-3</c:v>
                </c:pt>
                <c:pt idx="749">
                  <c:v>1.008E-3</c:v>
                </c:pt>
                <c:pt idx="750">
                  <c:v>1.01E-3</c:v>
                </c:pt>
                <c:pt idx="751">
                  <c:v>1.0120000000000001E-3</c:v>
                </c:pt>
                <c:pt idx="752">
                  <c:v>1.0139999999999999E-3</c:v>
                </c:pt>
                <c:pt idx="753">
                  <c:v>1.016E-3</c:v>
                </c:pt>
                <c:pt idx="754">
                  <c:v>1.018E-3</c:v>
                </c:pt>
                <c:pt idx="755">
                  <c:v>1.0200000000000001E-3</c:v>
                </c:pt>
                <c:pt idx="756">
                  <c:v>1.021E-3</c:v>
                </c:pt>
                <c:pt idx="757">
                  <c:v>1.023E-3</c:v>
                </c:pt>
                <c:pt idx="758">
                  <c:v>1.0250000000000001E-3</c:v>
                </c:pt>
                <c:pt idx="759">
                  <c:v>1.0269999999999999E-3</c:v>
                </c:pt>
                <c:pt idx="760">
                  <c:v>1.029E-3</c:v>
                </c:pt>
                <c:pt idx="761">
                  <c:v>1.031E-3</c:v>
                </c:pt>
                <c:pt idx="762">
                  <c:v>1.0330000000000001E-3</c:v>
                </c:pt>
                <c:pt idx="763">
                  <c:v>1.0349999999999999E-3</c:v>
                </c:pt>
                <c:pt idx="764">
                  <c:v>1.0369999999999999E-3</c:v>
                </c:pt>
                <c:pt idx="765">
                  <c:v>1.039E-3</c:v>
                </c:pt>
                <c:pt idx="766">
                  <c:v>1.041E-3</c:v>
                </c:pt>
                <c:pt idx="767">
                  <c:v>1.0430000000000001E-3</c:v>
                </c:pt>
                <c:pt idx="768">
                  <c:v>1.0449999999999999E-3</c:v>
                </c:pt>
                <c:pt idx="769">
                  <c:v>1.047E-3</c:v>
                </c:pt>
                <c:pt idx="770">
                  <c:v>1.049E-3</c:v>
                </c:pt>
                <c:pt idx="771">
                  <c:v>1.0510000000000001E-3</c:v>
                </c:pt>
                <c:pt idx="772">
                  <c:v>1.0529999999999999E-3</c:v>
                </c:pt>
                <c:pt idx="773">
                  <c:v>1.0549999999999999E-3</c:v>
                </c:pt>
                <c:pt idx="774">
                  <c:v>1.057E-3</c:v>
                </c:pt>
                <c:pt idx="775">
                  <c:v>1.059E-3</c:v>
                </c:pt>
                <c:pt idx="776">
                  <c:v>1.0610000000000001E-3</c:v>
                </c:pt>
                <c:pt idx="777">
                  <c:v>1.0629999999999999E-3</c:v>
                </c:pt>
                <c:pt idx="778">
                  <c:v>1.065E-3</c:v>
                </c:pt>
                <c:pt idx="779">
                  <c:v>1.067E-3</c:v>
                </c:pt>
                <c:pt idx="780">
                  <c:v>1.0690000000000001E-3</c:v>
                </c:pt>
                <c:pt idx="781">
                  <c:v>1.0709999999999999E-3</c:v>
                </c:pt>
                <c:pt idx="782">
                  <c:v>1.073E-3</c:v>
                </c:pt>
                <c:pt idx="783">
                  <c:v>1.075E-3</c:v>
                </c:pt>
                <c:pt idx="784">
                  <c:v>1.077E-3</c:v>
                </c:pt>
                <c:pt idx="785">
                  <c:v>1.0790000000000001E-3</c:v>
                </c:pt>
                <c:pt idx="786">
                  <c:v>1.0809999999999999E-3</c:v>
                </c:pt>
                <c:pt idx="787">
                  <c:v>1.083E-3</c:v>
                </c:pt>
                <c:pt idx="788">
                  <c:v>1.085E-3</c:v>
                </c:pt>
                <c:pt idx="789">
                  <c:v>1.0870000000000001E-3</c:v>
                </c:pt>
                <c:pt idx="790">
                  <c:v>1.0889999999999999E-3</c:v>
                </c:pt>
                <c:pt idx="791">
                  <c:v>1.09E-3</c:v>
                </c:pt>
                <c:pt idx="792">
                  <c:v>1.0920000000000001E-3</c:v>
                </c:pt>
                <c:pt idx="793">
                  <c:v>1.0939999999999999E-3</c:v>
                </c:pt>
                <c:pt idx="794">
                  <c:v>1.096E-3</c:v>
                </c:pt>
                <c:pt idx="795">
                  <c:v>1.098E-3</c:v>
                </c:pt>
                <c:pt idx="796">
                  <c:v>1.1000000000000001E-3</c:v>
                </c:pt>
                <c:pt idx="797">
                  <c:v>1.1019999999999999E-3</c:v>
                </c:pt>
                <c:pt idx="798">
                  <c:v>1.1039999999999999E-3</c:v>
                </c:pt>
                <c:pt idx="799">
                  <c:v>1.106E-3</c:v>
                </c:pt>
                <c:pt idx="800">
                  <c:v>1.108E-3</c:v>
                </c:pt>
                <c:pt idx="801">
                  <c:v>1.1100000000000001E-3</c:v>
                </c:pt>
                <c:pt idx="802">
                  <c:v>1.1119999999999999E-3</c:v>
                </c:pt>
                <c:pt idx="803">
                  <c:v>1.114E-3</c:v>
                </c:pt>
                <c:pt idx="804">
                  <c:v>1.116E-3</c:v>
                </c:pt>
                <c:pt idx="805">
                  <c:v>1.1180000000000001E-3</c:v>
                </c:pt>
                <c:pt idx="806">
                  <c:v>1.1199999999999999E-3</c:v>
                </c:pt>
                <c:pt idx="807">
                  <c:v>1.122E-3</c:v>
                </c:pt>
                <c:pt idx="808">
                  <c:v>1.124E-3</c:v>
                </c:pt>
                <c:pt idx="809">
                  <c:v>1.126E-3</c:v>
                </c:pt>
                <c:pt idx="810">
                  <c:v>1.1280000000000001E-3</c:v>
                </c:pt>
                <c:pt idx="811">
                  <c:v>1.1299999999999999E-3</c:v>
                </c:pt>
                <c:pt idx="812">
                  <c:v>1.132E-3</c:v>
                </c:pt>
                <c:pt idx="813">
                  <c:v>1.134E-3</c:v>
                </c:pt>
                <c:pt idx="814">
                  <c:v>1.1360000000000001E-3</c:v>
                </c:pt>
                <c:pt idx="815">
                  <c:v>1.1379999999999999E-3</c:v>
                </c:pt>
                <c:pt idx="816">
                  <c:v>1.14E-3</c:v>
                </c:pt>
                <c:pt idx="817">
                  <c:v>1.142E-3</c:v>
                </c:pt>
                <c:pt idx="818">
                  <c:v>1.1440000000000001E-3</c:v>
                </c:pt>
                <c:pt idx="819">
                  <c:v>1.1460000000000001E-3</c:v>
                </c:pt>
                <c:pt idx="820">
                  <c:v>1.1479999999999999E-3</c:v>
                </c:pt>
                <c:pt idx="821">
                  <c:v>1.15E-3</c:v>
                </c:pt>
                <c:pt idx="822">
                  <c:v>1.152E-3</c:v>
                </c:pt>
                <c:pt idx="823">
                  <c:v>1.1540000000000001E-3</c:v>
                </c:pt>
                <c:pt idx="824">
                  <c:v>1.1559999999999999E-3</c:v>
                </c:pt>
                <c:pt idx="825">
                  <c:v>1.158E-3</c:v>
                </c:pt>
                <c:pt idx="826">
                  <c:v>1.16E-3</c:v>
                </c:pt>
                <c:pt idx="827">
                  <c:v>1.1609999999999999E-3</c:v>
                </c:pt>
                <c:pt idx="828">
                  <c:v>1.163E-3</c:v>
                </c:pt>
                <c:pt idx="829">
                  <c:v>1.165E-3</c:v>
                </c:pt>
                <c:pt idx="830">
                  <c:v>1.1670000000000001E-3</c:v>
                </c:pt>
                <c:pt idx="831">
                  <c:v>1.1689999999999999E-3</c:v>
                </c:pt>
                <c:pt idx="832">
                  <c:v>1.1709999999999999E-3</c:v>
                </c:pt>
                <c:pt idx="833">
                  <c:v>1.173E-3</c:v>
                </c:pt>
                <c:pt idx="834">
                  <c:v>1.175E-3</c:v>
                </c:pt>
                <c:pt idx="835">
                  <c:v>1.1770000000000001E-3</c:v>
                </c:pt>
                <c:pt idx="836">
                  <c:v>1.1789999999999999E-3</c:v>
                </c:pt>
                <c:pt idx="837">
                  <c:v>1.181E-3</c:v>
                </c:pt>
                <c:pt idx="838">
                  <c:v>1.183E-3</c:v>
                </c:pt>
                <c:pt idx="839">
                  <c:v>1.1850000000000001E-3</c:v>
                </c:pt>
                <c:pt idx="840">
                  <c:v>1.1869999999999999E-3</c:v>
                </c:pt>
                <c:pt idx="841">
                  <c:v>1.189E-3</c:v>
                </c:pt>
                <c:pt idx="842">
                  <c:v>1.191E-3</c:v>
                </c:pt>
                <c:pt idx="843">
                  <c:v>1.193E-3</c:v>
                </c:pt>
                <c:pt idx="844">
                  <c:v>1.1950000000000001E-3</c:v>
                </c:pt>
                <c:pt idx="845">
                  <c:v>1.1969999999999999E-3</c:v>
                </c:pt>
                <c:pt idx="846">
                  <c:v>1.199E-3</c:v>
                </c:pt>
                <c:pt idx="847">
                  <c:v>1.201E-3</c:v>
                </c:pt>
                <c:pt idx="848">
                  <c:v>1.2030000000000001E-3</c:v>
                </c:pt>
                <c:pt idx="849">
                  <c:v>1.2049999999999999E-3</c:v>
                </c:pt>
                <c:pt idx="850">
                  <c:v>1.207E-3</c:v>
                </c:pt>
                <c:pt idx="851">
                  <c:v>1.209E-3</c:v>
                </c:pt>
                <c:pt idx="852">
                  <c:v>1.2110000000000001E-3</c:v>
                </c:pt>
                <c:pt idx="853">
                  <c:v>1.2130000000000001E-3</c:v>
                </c:pt>
                <c:pt idx="854">
                  <c:v>1.2149999999999999E-3</c:v>
                </c:pt>
                <c:pt idx="855">
                  <c:v>1.217E-3</c:v>
                </c:pt>
                <c:pt idx="856">
                  <c:v>1.219E-3</c:v>
                </c:pt>
                <c:pt idx="857">
                  <c:v>1.2210000000000001E-3</c:v>
                </c:pt>
                <c:pt idx="858">
                  <c:v>1.2229999999999999E-3</c:v>
                </c:pt>
                <c:pt idx="859">
                  <c:v>1.225E-3</c:v>
                </c:pt>
                <c:pt idx="860">
                  <c:v>1.227E-3</c:v>
                </c:pt>
                <c:pt idx="861">
                  <c:v>1.2290000000000001E-3</c:v>
                </c:pt>
                <c:pt idx="862">
                  <c:v>1.2310000000000001E-3</c:v>
                </c:pt>
                <c:pt idx="863">
                  <c:v>1.232E-3</c:v>
                </c:pt>
                <c:pt idx="864">
                  <c:v>1.2340000000000001E-3</c:v>
                </c:pt>
                <c:pt idx="865">
                  <c:v>1.2359999999999999E-3</c:v>
                </c:pt>
                <c:pt idx="866">
                  <c:v>1.238E-3</c:v>
                </c:pt>
                <c:pt idx="867">
                  <c:v>1.24E-3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57-4C6C-8580-86236F42692A}"/>
            </c:ext>
          </c:extLst>
        </c:ser>
        <c:ser>
          <c:idx val="3"/>
          <c:order val="2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@200kV'!$I$3:$I$870</c:f>
              <c:numCache>
                <c:formatCode>0.00E+00</c:formatCode>
                <c:ptCount val="868"/>
                <c:pt idx="0">
                  <c:v>3.1750000000000002E-4</c:v>
                </c:pt>
                <c:pt idx="1">
                  <c:v>3.1770000000000002E-4</c:v>
                </c:pt>
                <c:pt idx="2">
                  <c:v>3.1760000000000002E-4</c:v>
                </c:pt>
                <c:pt idx="3">
                  <c:v>3.1750000000000002E-4</c:v>
                </c:pt>
                <c:pt idx="4">
                  <c:v>3.1740000000000002E-4</c:v>
                </c:pt>
                <c:pt idx="5">
                  <c:v>3.1710000000000001E-4</c:v>
                </c:pt>
                <c:pt idx="6">
                  <c:v>3.1690000000000001E-4</c:v>
                </c:pt>
                <c:pt idx="7">
                  <c:v>3.165E-4</c:v>
                </c:pt>
                <c:pt idx="8">
                  <c:v>3.1619999999999999E-4</c:v>
                </c:pt>
                <c:pt idx="9">
                  <c:v>3.1569999999999998E-4</c:v>
                </c:pt>
                <c:pt idx="10">
                  <c:v>3.1530000000000002E-4</c:v>
                </c:pt>
                <c:pt idx="11">
                  <c:v>3.1470000000000001E-4</c:v>
                </c:pt>
                <c:pt idx="12">
                  <c:v>3.1409999999999999E-4</c:v>
                </c:pt>
                <c:pt idx="13">
                  <c:v>3.1349999999999998E-4</c:v>
                </c:pt>
                <c:pt idx="14">
                  <c:v>3.1270000000000001E-4</c:v>
                </c:pt>
                <c:pt idx="15">
                  <c:v>3.1199999999999999E-4</c:v>
                </c:pt>
                <c:pt idx="16">
                  <c:v>3.1110000000000003E-4</c:v>
                </c:pt>
                <c:pt idx="17">
                  <c:v>3.102E-4</c:v>
                </c:pt>
                <c:pt idx="18">
                  <c:v>3.0929999999999998E-4</c:v>
                </c:pt>
                <c:pt idx="19">
                  <c:v>3.0820000000000001E-4</c:v>
                </c:pt>
                <c:pt idx="20">
                  <c:v>3.0709999999999998E-4</c:v>
                </c:pt>
                <c:pt idx="21">
                  <c:v>3.0600000000000001E-4</c:v>
                </c:pt>
                <c:pt idx="22">
                  <c:v>3.0469999999999998E-4</c:v>
                </c:pt>
                <c:pt idx="23">
                  <c:v>3.034E-4</c:v>
                </c:pt>
                <c:pt idx="24">
                  <c:v>3.0200000000000002E-4</c:v>
                </c:pt>
                <c:pt idx="25">
                  <c:v>3.0059999999999999E-4</c:v>
                </c:pt>
                <c:pt idx="26">
                  <c:v>2.99E-4</c:v>
                </c:pt>
                <c:pt idx="27">
                  <c:v>2.9740000000000002E-4</c:v>
                </c:pt>
                <c:pt idx="28">
                  <c:v>2.9579999999999998E-4</c:v>
                </c:pt>
                <c:pt idx="29">
                  <c:v>2.9399999999999999E-4</c:v>
                </c:pt>
                <c:pt idx="30">
                  <c:v>2.922E-4</c:v>
                </c:pt>
                <c:pt idx="31">
                  <c:v>2.9030000000000001E-4</c:v>
                </c:pt>
                <c:pt idx="32">
                  <c:v>2.8840000000000002E-4</c:v>
                </c:pt>
                <c:pt idx="33">
                  <c:v>2.8630000000000002E-4</c:v>
                </c:pt>
                <c:pt idx="34">
                  <c:v>2.8420000000000002E-4</c:v>
                </c:pt>
                <c:pt idx="35">
                  <c:v>2.8210000000000003E-4</c:v>
                </c:pt>
                <c:pt idx="36">
                  <c:v>2.7980000000000002E-4</c:v>
                </c:pt>
                <c:pt idx="37">
                  <c:v>2.7750000000000002E-4</c:v>
                </c:pt>
                <c:pt idx="38">
                  <c:v>2.7520000000000002E-4</c:v>
                </c:pt>
                <c:pt idx="39">
                  <c:v>2.7280000000000002E-4</c:v>
                </c:pt>
                <c:pt idx="40">
                  <c:v>2.7030000000000001E-4</c:v>
                </c:pt>
                <c:pt idx="41">
                  <c:v>2.678E-4</c:v>
                </c:pt>
                <c:pt idx="42">
                  <c:v>2.652E-4</c:v>
                </c:pt>
                <c:pt idx="43">
                  <c:v>2.6249999999999998E-4</c:v>
                </c:pt>
                <c:pt idx="44">
                  <c:v>2.5989999999999997E-4</c:v>
                </c:pt>
                <c:pt idx="45">
                  <c:v>2.5710000000000002E-4</c:v>
                </c:pt>
                <c:pt idx="46">
                  <c:v>2.544E-4</c:v>
                </c:pt>
                <c:pt idx="47">
                  <c:v>2.5159999999999999E-4</c:v>
                </c:pt>
                <c:pt idx="48">
                  <c:v>2.4869999999999997E-4</c:v>
                </c:pt>
                <c:pt idx="49">
                  <c:v>2.4580000000000001E-4</c:v>
                </c:pt>
                <c:pt idx="50">
                  <c:v>2.429E-4</c:v>
                </c:pt>
                <c:pt idx="51">
                  <c:v>2.4000000000000001E-4</c:v>
                </c:pt>
                <c:pt idx="52">
                  <c:v>2.3699999999999999E-4</c:v>
                </c:pt>
                <c:pt idx="53">
                  <c:v>2.34E-4</c:v>
                </c:pt>
                <c:pt idx="54">
                  <c:v>2.31E-4</c:v>
                </c:pt>
                <c:pt idx="55">
                  <c:v>2.2800000000000001E-4</c:v>
                </c:pt>
                <c:pt idx="56">
                  <c:v>2.2489999999999999E-4</c:v>
                </c:pt>
                <c:pt idx="57">
                  <c:v>2.219E-4</c:v>
                </c:pt>
                <c:pt idx="58">
                  <c:v>2.1880000000000001E-4</c:v>
                </c:pt>
                <c:pt idx="59">
                  <c:v>2.1570000000000001E-4</c:v>
                </c:pt>
                <c:pt idx="60">
                  <c:v>2.1269999999999999E-4</c:v>
                </c:pt>
                <c:pt idx="61">
                  <c:v>2.096E-4</c:v>
                </c:pt>
                <c:pt idx="62">
                  <c:v>2.065E-4</c:v>
                </c:pt>
                <c:pt idx="63">
                  <c:v>2.0340000000000001E-4</c:v>
                </c:pt>
                <c:pt idx="64">
                  <c:v>2.0029999999999999E-4</c:v>
                </c:pt>
                <c:pt idx="65">
                  <c:v>1.973E-4</c:v>
                </c:pt>
                <c:pt idx="66">
                  <c:v>1.942E-4</c:v>
                </c:pt>
                <c:pt idx="67">
                  <c:v>1.9110000000000001E-4</c:v>
                </c:pt>
                <c:pt idx="68">
                  <c:v>1.8809999999999999E-4</c:v>
                </c:pt>
                <c:pt idx="69">
                  <c:v>1.85E-4</c:v>
                </c:pt>
                <c:pt idx="70">
                  <c:v>1.8200000000000001E-4</c:v>
                </c:pt>
                <c:pt idx="71">
                  <c:v>1.7899999999999999E-4</c:v>
                </c:pt>
                <c:pt idx="72">
                  <c:v>1.76E-4</c:v>
                </c:pt>
                <c:pt idx="73">
                  <c:v>1.73E-4</c:v>
                </c:pt>
                <c:pt idx="74">
                  <c:v>1.7000000000000001E-4</c:v>
                </c:pt>
                <c:pt idx="75">
                  <c:v>1.6699999999999999E-4</c:v>
                </c:pt>
                <c:pt idx="76">
                  <c:v>1.641E-4</c:v>
                </c:pt>
                <c:pt idx="77">
                  <c:v>1.6119999999999999E-4</c:v>
                </c:pt>
                <c:pt idx="78">
                  <c:v>1.583E-4</c:v>
                </c:pt>
                <c:pt idx="79">
                  <c:v>1.5540000000000001E-4</c:v>
                </c:pt>
                <c:pt idx="80">
                  <c:v>1.526E-4</c:v>
                </c:pt>
                <c:pt idx="81">
                  <c:v>1.4980000000000001E-4</c:v>
                </c:pt>
                <c:pt idx="82">
                  <c:v>1.47E-4</c:v>
                </c:pt>
                <c:pt idx="83">
                  <c:v>1.4420000000000001E-4</c:v>
                </c:pt>
                <c:pt idx="84">
                  <c:v>1.4139999999999999E-4</c:v>
                </c:pt>
                <c:pt idx="85">
                  <c:v>1.3870000000000001E-4</c:v>
                </c:pt>
                <c:pt idx="86">
                  <c:v>1.36E-4</c:v>
                </c:pt>
                <c:pt idx="87">
                  <c:v>1.3329999999999999E-4</c:v>
                </c:pt>
                <c:pt idx="88">
                  <c:v>1.3070000000000001E-4</c:v>
                </c:pt>
                <c:pt idx="89">
                  <c:v>1.281E-4</c:v>
                </c:pt>
                <c:pt idx="90">
                  <c:v>1.2549999999999999E-4</c:v>
                </c:pt>
                <c:pt idx="91">
                  <c:v>1.2290000000000001E-4</c:v>
                </c:pt>
                <c:pt idx="92">
                  <c:v>1.204E-4</c:v>
                </c:pt>
                <c:pt idx="93">
                  <c:v>1.178E-4</c:v>
                </c:pt>
                <c:pt idx="94">
                  <c:v>1.154E-4</c:v>
                </c:pt>
                <c:pt idx="95">
                  <c:v>1.1290000000000001E-4</c:v>
                </c:pt>
                <c:pt idx="96">
                  <c:v>1.105E-4</c:v>
                </c:pt>
                <c:pt idx="97">
                  <c:v>1.081E-4</c:v>
                </c:pt>
                <c:pt idx="98">
                  <c:v>1.0569999999999999E-4</c:v>
                </c:pt>
                <c:pt idx="99">
                  <c:v>1.0340000000000001E-4</c:v>
                </c:pt>
                <c:pt idx="100">
                  <c:v>1.011E-4</c:v>
                </c:pt>
                <c:pt idx="101">
                  <c:v>9.8800000000000003E-5</c:v>
                </c:pt>
                <c:pt idx="102">
                  <c:v>9.6550000000000002E-5</c:v>
                </c:pt>
                <c:pt idx="103">
                  <c:v>9.4339999999999995E-5</c:v>
                </c:pt>
                <c:pt idx="104">
                  <c:v>9.2159999999999999E-5</c:v>
                </c:pt>
                <c:pt idx="105">
                  <c:v>9.0019999999999995E-5</c:v>
                </c:pt>
                <c:pt idx="106">
                  <c:v>8.7899999999999995E-5</c:v>
                </c:pt>
                <c:pt idx="107">
                  <c:v>8.5829999999999996E-5</c:v>
                </c:pt>
                <c:pt idx="108">
                  <c:v>8.3780000000000001E-5</c:v>
                </c:pt>
                <c:pt idx="109">
                  <c:v>8.1780000000000006E-5</c:v>
                </c:pt>
                <c:pt idx="110">
                  <c:v>7.9809999999999997E-5</c:v>
                </c:pt>
                <c:pt idx="111">
                  <c:v>7.7880000000000007E-5</c:v>
                </c:pt>
                <c:pt idx="112">
                  <c:v>7.5989999999999996E-5</c:v>
                </c:pt>
                <c:pt idx="113">
                  <c:v>7.4140000000000005E-5</c:v>
                </c:pt>
                <c:pt idx="114">
                  <c:v>7.2329999999999994E-5</c:v>
                </c:pt>
                <c:pt idx="115">
                  <c:v>7.0580000000000005E-5</c:v>
                </c:pt>
                <c:pt idx="116">
                  <c:v>6.8869999999999996E-5</c:v>
                </c:pt>
                <c:pt idx="117">
                  <c:v>6.7210000000000002E-5</c:v>
                </c:pt>
                <c:pt idx="118">
                  <c:v>6.5610000000000004E-5</c:v>
                </c:pt>
                <c:pt idx="119">
                  <c:v>6.4070000000000002E-5</c:v>
                </c:pt>
                <c:pt idx="120">
                  <c:v>6.2589999999999995E-5</c:v>
                </c:pt>
                <c:pt idx="121">
                  <c:v>6.1190000000000002E-5</c:v>
                </c:pt>
                <c:pt idx="122">
                  <c:v>5.9870000000000001E-5</c:v>
                </c:pt>
                <c:pt idx="123">
                  <c:v>5.8640000000000001E-5</c:v>
                </c:pt>
                <c:pt idx="124">
                  <c:v>5.7510000000000003E-5</c:v>
                </c:pt>
                <c:pt idx="125">
                  <c:v>5.6490000000000003E-5</c:v>
                </c:pt>
                <c:pt idx="126">
                  <c:v>5.558E-5</c:v>
                </c:pt>
                <c:pt idx="127">
                  <c:v>5.4799999999999997E-5</c:v>
                </c:pt>
                <c:pt idx="128">
                  <c:v>5.414E-5</c:v>
                </c:pt>
                <c:pt idx="129">
                  <c:v>5.363E-5</c:v>
                </c:pt>
                <c:pt idx="130">
                  <c:v>5.325E-5</c:v>
                </c:pt>
                <c:pt idx="131">
                  <c:v>5.3000000000000001E-5</c:v>
                </c:pt>
                <c:pt idx="132">
                  <c:v>5.2889999999999997E-5</c:v>
                </c:pt>
                <c:pt idx="133">
                  <c:v>5.2899999999999998E-5</c:v>
                </c:pt>
                <c:pt idx="134">
                  <c:v>5.3019999999999997E-5</c:v>
                </c:pt>
                <c:pt idx="135">
                  <c:v>5.3260000000000002E-5</c:v>
                </c:pt>
                <c:pt idx="136">
                  <c:v>5.3600000000000002E-5</c:v>
                </c:pt>
                <c:pt idx="137">
                  <c:v>5.4039999999999998E-5</c:v>
                </c:pt>
                <c:pt idx="138">
                  <c:v>5.4559999999999999E-5</c:v>
                </c:pt>
                <c:pt idx="139">
                  <c:v>5.5170000000000002E-5</c:v>
                </c:pt>
                <c:pt idx="140">
                  <c:v>5.5840000000000001E-5</c:v>
                </c:pt>
                <c:pt idx="141">
                  <c:v>5.6589999999999999E-5</c:v>
                </c:pt>
                <c:pt idx="142">
                  <c:v>5.7399999999999999E-5</c:v>
                </c:pt>
                <c:pt idx="143">
                  <c:v>5.8279999999999998E-5</c:v>
                </c:pt>
                <c:pt idx="144">
                  <c:v>5.9200000000000002E-5</c:v>
                </c:pt>
                <c:pt idx="145">
                  <c:v>6.0170000000000002E-5</c:v>
                </c:pt>
                <c:pt idx="146">
                  <c:v>6.1190000000000002E-5</c:v>
                </c:pt>
                <c:pt idx="147">
                  <c:v>6.224E-5</c:v>
                </c:pt>
                <c:pt idx="148">
                  <c:v>6.334E-5</c:v>
                </c:pt>
                <c:pt idx="149">
                  <c:v>6.4460000000000003E-5</c:v>
                </c:pt>
                <c:pt idx="150">
                  <c:v>6.5619999999999999E-5</c:v>
                </c:pt>
                <c:pt idx="151">
                  <c:v>6.6810000000000006E-5</c:v>
                </c:pt>
                <c:pt idx="152">
                  <c:v>6.8020000000000003E-5</c:v>
                </c:pt>
                <c:pt idx="153">
                  <c:v>6.9259999999999998E-5</c:v>
                </c:pt>
                <c:pt idx="154">
                  <c:v>7.0519999999999996E-5</c:v>
                </c:pt>
                <c:pt idx="155">
                  <c:v>7.1810000000000005E-5</c:v>
                </c:pt>
                <c:pt idx="156">
                  <c:v>7.3109999999999996E-5</c:v>
                </c:pt>
                <c:pt idx="157">
                  <c:v>7.4439999999999999E-5</c:v>
                </c:pt>
                <c:pt idx="158">
                  <c:v>7.5790000000000005E-5</c:v>
                </c:pt>
                <c:pt idx="159">
                  <c:v>7.7150000000000005E-5</c:v>
                </c:pt>
                <c:pt idx="160">
                  <c:v>7.8529999999999995E-5</c:v>
                </c:pt>
                <c:pt idx="161">
                  <c:v>7.9939999999999997E-5</c:v>
                </c:pt>
                <c:pt idx="162">
                  <c:v>8.1349999999999999E-5</c:v>
                </c:pt>
                <c:pt idx="163">
                  <c:v>8.2789999999999998E-5</c:v>
                </c:pt>
                <c:pt idx="164">
                  <c:v>8.4240000000000007E-5</c:v>
                </c:pt>
                <c:pt idx="165">
                  <c:v>8.5710000000000004E-5</c:v>
                </c:pt>
                <c:pt idx="166">
                  <c:v>8.7189999999999997E-5</c:v>
                </c:pt>
                <c:pt idx="167">
                  <c:v>8.8690000000000006E-5</c:v>
                </c:pt>
                <c:pt idx="168">
                  <c:v>9.0210000000000005E-5</c:v>
                </c:pt>
                <c:pt idx="169">
                  <c:v>9.1749999999999994E-5</c:v>
                </c:pt>
                <c:pt idx="170">
                  <c:v>9.3300000000000005E-5</c:v>
                </c:pt>
                <c:pt idx="171">
                  <c:v>9.4859999999999996E-5</c:v>
                </c:pt>
                <c:pt idx="172">
                  <c:v>9.645E-5</c:v>
                </c:pt>
                <c:pt idx="173">
                  <c:v>9.8040000000000003E-5</c:v>
                </c:pt>
                <c:pt idx="174">
                  <c:v>9.9660000000000005E-5</c:v>
                </c:pt>
                <c:pt idx="175">
                  <c:v>1.013E-4</c:v>
                </c:pt>
                <c:pt idx="176">
                  <c:v>1.0289999999999999E-4</c:v>
                </c:pt>
                <c:pt idx="177">
                  <c:v>1.0459999999999999E-4</c:v>
                </c:pt>
                <c:pt idx="178">
                  <c:v>1.063E-4</c:v>
                </c:pt>
                <c:pt idx="179">
                  <c:v>1.0789999999999999E-4</c:v>
                </c:pt>
                <c:pt idx="180">
                  <c:v>1.0959999999999999E-4</c:v>
                </c:pt>
                <c:pt idx="181">
                  <c:v>1.114E-4</c:v>
                </c:pt>
                <c:pt idx="182">
                  <c:v>1.131E-4</c:v>
                </c:pt>
                <c:pt idx="183">
                  <c:v>1.148E-4</c:v>
                </c:pt>
                <c:pt idx="184">
                  <c:v>1.166E-4</c:v>
                </c:pt>
                <c:pt idx="185">
                  <c:v>1.183E-4</c:v>
                </c:pt>
                <c:pt idx="186">
                  <c:v>1.2010000000000001E-4</c:v>
                </c:pt>
                <c:pt idx="187">
                  <c:v>1.219E-4</c:v>
                </c:pt>
                <c:pt idx="188">
                  <c:v>1.236E-4</c:v>
                </c:pt>
                <c:pt idx="189">
                  <c:v>1.2540000000000001E-4</c:v>
                </c:pt>
                <c:pt idx="190">
                  <c:v>1.272E-4</c:v>
                </c:pt>
                <c:pt idx="191">
                  <c:v>1.2909999999999999E-4</c:v>
                </c:pt>
                <c:pt idx="192">
                  <c:v>1.3090000000000001E-4</c:v>
                </c:pt>
                <c:pt idx="193">
                  <c:v>1.327E-4</c:v>
                </c:pt>
                <c:pt idx="194">
                  <c:v>1.3449999999999999E-4</c:v>
                </c:pt>
                <c:pt idx="195">
                  <c:v>1.3640000000000001E-4</c:v>
                </c:pt>
                <c:pt idx="196">
                  <c:v>1.382E-4</c:v>
                </c:pt>
                <c:pt idx="197">
                  <c:v>1.4009999999999999E-4</c:v>
                </c:pt>
                <c:pt idx="198">
                  <c:v>1.4200000000000001E-4</c:v>
                </c:pt>
                <c:pt idx="199">
                  <c:v>1.438E-4</c:v>
                </c:pt>
                <c:pt idx="200">
                  <c:v>1.4569999999999999E-4</c:v>
                </c:pt>
                <c:pt idx="201">
                  <c:v>1.4760000000000001E-4</c:v>
                </c:pt>
                <c:pt idx="202">
                  <c:v>1.495E-4</c:v>
                </c:pt>
                <c:pt idx="203">
                  <c:v>1.5129999999999999E-4</c:v>
                </c:pt>
                <c:pt idx="204">
                  <c:v>1.5320000000000001E-4</c:v>
                </c:pt>
                <c:pt idx="205">
                  <c:v>1.551E-4</c:v>
                </c:pt>
                <c:pt idx="206">
                  <c:v>1.5699999999999999E-4</c:v>
                </c:pt>
                <c:pt idx="207">
                  <c:v>1.5899999999999999E-4</c:v>
                </c:pt>
                <c:pt idx="208">
                  <c:v>1.6090000000000001E-4</c:v>
                </c:pt>
                <c:pt idx="209">
                  <c:v>1.628E-4</c:v>
                </c:pt>
                <c:pt idx="210">
                  <c:v>1.6469999999999999E-4</c:v>
                </c:pt>
                <c:pt idx="211">
                  <c:v>1.6660000000000001E-4</c:v>
                </c:pt>
                <c:pt idx="212">
                  <c:v>1.6860000000000001E-4</c:v>
                </c:pt>
                <c:pt idx="213">
                  <c:v>1.705E-4</c:v>
                </c:pt>
                <c:pt idx="214">
                  <c:v>1.7239999999999999E-4</c:v>
                </c:pt>
                <c:pt idx="215">
                  <c:v>1.7440000000000001E-4</c:v>
                </c:pt>
                <c:pt idx="216">
                  <c:v>1.763E-4</c:v>
                </c:pt>
                <c:pt idx="217">
                  <c:v>1.783E-4</c:v>
                </c:pt>
                <c:pt idx="218">
                  <c:v>1.8019999999999999E-4</c:v>
                </c:pt>
                <c:pt idx="219">
                  <c:v>1.8220000000000001E-4</c:v>
                </c:pt>
                <c:pt idx="220">
                  <c:v>1.841E-4</c:v>
                </c:pt>
                <c:pt idx="221">
                  <c:v>1.861E-4</c:v>
                </c:pt>
                <c:pt idx="222">
                  <c:v>1.8799999999999999E-4</c:v>
                </c:pt>
                <c:pt idx="223">
                  <c:v>1.9000000000000001E-4</c:v>
                </c:pt>
                <c:pt idx="224">
                  <c:v>1.92E-4</c:v>
                </c:pt>
                <c:pt idx="225">
                  <c:v>1.939E-4</c:v>
                </c:pt>
                <c:pt idx="226">
                  <c:v>1.9589999999999999E-4</c:v>
                </c:pt>
                <c:pt idx="227">
                  <c:v>1.9790000000000001E-4</c:v>
                </c:pt>
                <c:pt idx="228">
                  <c:v>1.998E-4</c:v>
                </c:pt>
                <c:pt idx="229">
                  <c:v>2.018E-4</c:v>
                </c:pt>
                <c:pt idx="230">
                  <c:v>2.0379999999999999E-4</c:v>
                </c:pt>
                <c:pt idx="231">
                  <c:v>2.0579999999999999E-4</c:v>
                </c:pt>
                <c:pt idx="232">
                  <c:v>2.0780000000000001E-4</c:v>
                </c:pt>
                <c:pt idx="233">
                  <c:v>2.097E-4</c:v>
                </c:pt>
                <c:pt idx="234">
                  <c:v>2.117E-4</c:v>
                </c:pt>
                <c:pt idx="235">
                  <c:v>2.1369999999999999E-4</c:v>
                </c:pt>
                <c:pt idx="236">
                  <c:v>2.1570000000000001E-4</c:v>
                </c:pt>
                <c:pt idx="237">
                  <c:v>2.1770000000000001E-4</c:v>
                </c:pt>
                <c:pt idx="238">
                  <c:v>2.197E-4</c:v>
                </c:pt>
                <c:pt idx="239">
                  <c:v>2.2169999999999999E-4</c:v>
                </c:pt>
                <c:pt idx="240">
                  <c:v>2.2369999999999999E-4</c:v>
                </c:pt>
                <c:pt idx="241">
                  <c:v>2.2570000000000001E-4</c:v>
                </c:pt>
                <c:pt idx="242">
                  <c:v>2.2770000000000001E-4</c:v>
                </c:pt>
                <c:pt idx="243">
                  <c:v>2.297E-4</c:v>
                </c:pt>
                <c:pt idx="244">
                  <c:v>2.3169999999999999E-4</c:v>
                </c:pt>
                <c:pt idx="245">
                  <c:v>2.3369999999999999E-4</c:v>
                </c:pt>
                <c:pt idx="246">
                  <c:v>2.3570000000000001E-4</c:v>
                </c:pt>
                <c:pt idx="247">
                  <c:v>2.377E-4</c:v>
                </c:pt>
                <c:pt idx="248">
                  <c:v>2.397E-4</c:v>
                </c:pt>
                <c:pt idx="249">
                  <c:v>2.4169999999999999E-4</c:v>
                </c:pt>
                <c:pt idx="250">
                  <c:v>2.4369999999999999E-4</c:v>
                </c:pt>
                <c:pt idx="251">
                  <c:v>2.4570000000000001E-4</c:v>
                </c:pt>
                <c:pt idx="252">
                  <c:v>2.4780000000000001E-4</c:v>
                </c:pt>
                <c:pt idx="253">
                  <c:v>2.498E-4</c:v>
                </c:pt>
                <c:pt idx="254">
                  <c:v>2.5179999999999999E-4</c:v>
                </c:pt>
                <c:pt idx="255">
                  <c:v>2.5379999999999999E-4</c:v>
                </c:pt>
                <c:pt idx="256">
                  <c:v>2.5579999999999998E-4</c:v>
                </c:pt>
                <c:pt idx="257">
                  <c:v>2.5779999999999998E-4</c:v>
                </c:pt>
                <c:pt idx="258">
                  <c:v>2.5989999999999997E-4</c:v>
                </c:pt>
                <c:pt idx="259">
                  <c:v>2.6190000000000002E-4</c:v>
                </c:pt>
                <c:pt idx="260">
                  <c:v>2.6390000000000002E-4</c:v>
                </c:pt>
                <c:pt idx="261">
                  <c:v>2.6590000000000001E-4</c:v>
                </c:pt>
                <c:pt idx="262">
                  <c:v>2.6790000000000001E-4</c:v>
                </c:pt>
                <c:pt idx="263">
                  <c:v>2.7E-4</c:v>
                </c:pt>
                <c:pt idx="264">
                  <c:v>2.72E-4</c:v>
                </c:pt>
                <c:pt idx="265">
                  <c:v>2.7399999999999999E-4</c:v>
                </c:pt>
                <c:pt idx="266">
                  <c:v>2.7609999999999999E-4</c:v>
                </c:pt>
                <c:pt idx="267">
                  <c:v>2.7809999999999998E-4</c:v>
                </c:pt>
                <c:pt idx="268">
                  <c:v>2.8009999999999998E-4</c:v>
                </c:pt>
                <c:pt idx="269">
                  <c:v>2.8210000000000003E-4</c:v>
                </c:pt>
                <c:pt idx="270">
                  <c:v>2.8420000000000002E-4</c:v>
                </c:pt>
                <c:pt idx="271">
                  <c:v>2.8620000000000002E-4</c:v>
                </c:pt>
                <c:pt idx="272">
                  <c:v>2.8820000000000001E-4</c:v>
                </c:pt>
                <c:pt idx="273">
                  <c:v>2.9030000000000001E-4</c:v>
                </c:pt>
                <c:pt idx="274">
                  <c:v>2.923E-4</c:v>
                </c:pt>
                <c:pt idx="275">
                  <c:v>2.943E-4</c:v>
                </c:pt>
                <c:pt idx="276">
                  <c:v>2.9639999999999999E-4</c:v>
                </c:pt>
                <c:pt idx="277">
                  <c:v>2.9839999999999999E-4</c:v>
                </c:pt>
                <c:pt idx="278">
                  <c:v>3.0039999999999998E-4</c:v>
                </c:pt>
                <c:pt idx="279">
                  <c:v>3.0249999999999998E-4</c:v>
                </c:pt>
                <c:pt idx="280">
                  <c:v>3.0449999999999997E-4</c:v>
                </c:pt>
                <c:pt idx="281">
                  <c:v>3.0650000000000002E-4</c:v>
                </c:pt>
                <c:pt idx="282">
                  <c:v>3.0860000000000002E-4</c:v>
                </c:pt>
                <c:pt idx="283">
                  <c:v>3.1060000000000001E-4</c:v>
                </c:pt>
                <c:pt idx="284">
                  <c:v>3.1270000000000001E-4</c:v>
                </c:pt>
                <c:pt idx="285">
                  <c:v>3.1470000000000001E-4</c:v>
                </c:pt>
                <c:pt idx="286">
                  <c:v>3.167E-4</c:v>
                </c:pt>
                <c:pt idx="287">
                  <c:v>3.188E-4</c:v>
                </c:pt>
                <c:pt idx="288">
                  <c:v>3.2079999999999999E-4</c:v>
                </c:pt>
                <c:pt idx="289">
                  <c:v>3.2289999999999999E-4</c:v>
                </c:pt>
                <c:pt idx="290">
                  <c:v>3.2489999999999998E-4</c:v>
                </c:pt>
                <c:pt idx="291">
                  <c:v>3.2699999999999998E-4</c:v>
                </c:pt>
                <c:pt idx="292">
                  <c:v>3.2899999999999997E-4</c:v>
                </c:pt>
                <c:pt idx="293">
                  <c:v>3.3100000000000002E-4</c:v>
                </c:pt>
                <c:pt idx="294">
                  <c:v>3.3310000000000002E-4</c:v>
                </c:pt>
                <c:pt idx="295">
                  <c:v>3.3510000000000001E-4</c:v>
                </c:pt>
                <c:pt idx="296">
                  <c:v>3.3720000000000001E-4</c:v>
                </c:pt>
                <c:pt idx="297">
                  <c:v>3.392E-4</c:v>
                </c:pt>
                <c:pt idx="298">
                  <c:v>3.413E-4</c:v>
                </c:pt>
                <c:pt idx="299">
                  <c:v>3.433E-4</c:v>
                </c:pt>
                <c:pt idx="300">
                  <c:v>3.4539999999999999E-4</c:v>
                </c:pt>
                <c:pt idx="301">
                  <c:v>3.4739999999999999E-4</c:v>
                </c:pt>
                <c:pt idx="302">
                  <c:v>3.4949999999999998E-4</c:v>
                </c:pt>
                <c:pt idx="303">
                  <c:v>3.5149999999999998E-4</c:v>
                </c:pt>
                <c:pt idx="304">
                  <c:v>3.5359999999999998E-4</c:v>
                </c:pt>
                <c:pt idx="305">
                  <c:v>3.5560000000000002E-4</c:v>
                </c:pt>
                <c:pt idx="306">
                  <c:v>3.5770000000000002E-4</c:v>
                </c:pt>
                <c:pt idx="307">
                  <c:v>3.5970000000000002E-4</c:v>
                </c:pt>
                <c:pt idx="308">
                  <c:v>3.6180000000000001E-4</c:v>
                </c:pt>
                <c:pt idx="309">
                  <c:v>3.6380000000000001E-4</c:v>
                </c:pt>
                <c:pt idx="310">
                  <c:v>3.659E-4</c:v>
                </c:pt>
                <c:pt idx="311">
                  <c:v>3.679E-4</c:v>
                </c:pt>
                <c:pt idx="312">
                  <c:v>3.6999999999999999E-4</c:v>
                </c:pt>
                <c:pt idx="313">
                  <c:v>3.7199999999999999E-4</c:v>
                </c:pt>
                <c:pt idx="314">
                  <c:v>3.7409999999999999E-4</c:v>
                </c:pt>
                <c:pt idx="315">
                  <c:v>3.7609999999999998E-4</c:v>
                </c:pt>
                <c:pt idx="316">
                  <c:v>3.7819999999999998E-4</c:v>
                </c:pt>
                <c:pt idx="317">
                  <c:v>3.8020000000000003E-4</c:v>
                </c:pt>
                <c:pt idx="318">
                  <c:v>3.8230000000000002E-4</c:v>
                </c:pt>
                <c:pt idx="319">
                  <c:v>3.8430000000000002E-4</c:v>
                </c:pt>
                <c:pt idx="320">
                  <c:v>3.8640000000000001E-4</c:v>
                </c:pt>
                <c:pt idx="321">
                  <c:v>3.8840000000000001E-4</c:v>
                </c:pt>
                <c:pt idx="322">
                  <c:v>3.9050000000000001E-4</c:v>
                </c:pt>
                <c:pt idx="323">
                  <c:v>3.926E-4</c:v>
                </c:pt>
                <c:pt idx="324">
                  <c:v>3.946E-4</c:v>
                </c:pt>
                <c:pt idx="325">
                  <c:v>3.9669999999999999E-4</c:v>
                </c:pt>
                <c:pt idx="326">
                  <c:v>3.9869999999999999E-4</c:v>
                </c:pt>
                <c:pt idx="327">
                  <c:v>4.0079999999999998E-4</c:v>
                </c:pt>
                <c:pt idx="328">
                  <c:v>4.0279999999999998E-4</c:v>
                </c:pt>
                <c:pt idx="329">
                  <c:v>4.0489999999999998E-4</c:v>
                </c:pt>
                <c:pt idx="330">
                  <c:v>4.0700000000000003E-4</c:v>
                </c:pt>
                <c:pt idx="331">
                  <c:v>4.0900000000000002E-4</c:v>
                </c:pt>
                <c:pt idx="332">
                  <c:v>4.1110000000000002E-4</c:v>
                </c:pt>
                <c:pt idx="333">
                  <c:v>4.1310000000000001E-4</c:v>
                </c:pt>
                <c:pt idx="334">
                  <c:v>4.1520000000000001E-4</c:v>
                </c:pt>
                <c:pt idx="335">
                  <c:v>4.172E-4</c:v>
                </c:pt>
                <c:pt idx="336">
                  <c:v>4.193E-4</c:v>
                </c:pt>
                <c:pt idx="337">
                  <c:v>4.214E-4</c:v>
                </c:pt>
                <c:pt idx="338">
                  <c:v>4.2339999999999999E-4</c:v>
                </c:pt>
                <c:pt idx="339">
                  <c:v>4.2549999999999999E-4</c:v>
                </c:pt>
                <c:pt idx="340">
                  <c:v>4.2749999999999998E-4</c:v>
                </c:pt>
                <c:pt idx="341">
                  <c:v>4.2959999999999998E-4</c:v>
                </c:pt>
                <c:pt idx="342">
                  <c:v>4.3169999999999998E-4</c:v>
                </c:pt>
                <c:pt idx="343">
                  <c:v>4.3370000000000003E-4</c:v>
                </c:pt>
                <c:pt idx="344">
                  <c:v>4.3580000000000002E-4</c:v>
                </c:pt>
                <c:pt idx="345">
                  <c:v>4.3780000000000002E-4</c:v>
                </c:pt>
                <c:pt idx="346">
                  <c:v>4.3990000000000001E-4</c:v>
                </c:pt>
                <c:pt idx="347">
                  <c:v>4.4200000000000001E-4</c:v>
                </c:pt>
                <c:pt idx="348">
                  <c:v>4.44E-4</c:v>
                </c:pt>
                <c:pt idx="349">
                  <c:v>4.461E-4</c:v>
                </c:pt>
                <c:pt idx="350">
                  <c:v>4.482E-4</c:v>
                </c:pt>
                <c:pt idx="351">
                  <c:v>4.5019999999999999E-4</c:v>
                </c:pt>
                <c:pt idx="352">
                  <c:v>4.5229999999999999E-4</c:v>
                </c:pt>
                <c:pt idx="353">
                  <c:v>4.5429999999999998E-4</c:v>
                </c:pt>
                <c:pt idx="354">
                  <c:v>4.5639999999999998E-4</c:v>
                </c:pt>
                <c:pt idx="355">
                  <c:v>4.5849999999999998E-4</c:v>
                </c:pt>
                <c:pt idx="356">
                  <c:v>4.6050000000000003E-4</c:v>
                </c:pt>
                <c:pt idx="357">
                  <c:v>4.6260000000000002E-4</c:v>
                </c:pt>
                <c:pt idx="358">
                  <c:v>4.6470000000000002E-4</c:v>
                </c:pt>
                <c:pt idx="359">
                  <c:v>4.6670000000000001E-4</c:v>
                </c:pt>
                <c:pt idx="360">
                  <c:v>4.6880000000000001E-4</c:v>
                </c:pt>
                <c:pt idx="361">
                  <c:v>4.7090000000000001E-4</c:v>
                </c:pt>
                <c:pt idx="362">
                  <c:v>4.729E-4</c:v>
                </c:pt>
                <c:pt idx="363">
                  <c:v>4.75E-4</c:v>
                </c:pt>
                <c:pt idx="364">
                  <c:v>4.7699999999999999E-4</c:v>
                </c:pt>
                <c:pt idx="365">
                  <c:v>4.7909999999999999E-4</c:v>
                </c:pt>
                <c:pt idx="366">
                  <c:v>4.8119999999999999E-4</c:v>
                </c:pt>
                <c:pt idx="367">
                  <c:v>4.8319999999999998E-4</c:v>
                </c:pt>
                <c:pt idx="368">
                  <c:v>4.8529999999999998E-4</c:v>
                </c:pt>
                <c:pt idx="369">
                  <c:v>4.8739999999999998E-4</c:v>
                </c:pt>
                <c:pt idx="370">
                  <c:v>4.8939999999999997E-4</c:v>
                </c:pt>
                <c:pt idx="371">
                  <c:v>4.9149999999999997E-4</c:v>
                </c:pt>
                <c:pt idx="372">
                  <c:v>4.9359999999999996E-4</c:v>
                </c:pt>
                <c:pt idx="373">
                  <c:v>4.9560000000000001E-4</c:v>
                </c:pt>
                <c:pt idx="374">
                  <c:v>4.9770000000000001E-4</c:v>
                </c:pt>
                <c:pt idx="375">
                  <c:v>4.9980000000000001E-4</c:v>
                </c:pt>
                <c:pt idx="376">
                  <c:v>5.0180000000000005E-4</c:v>
                </c:pt>
                <c:pt idx="377">
                  <c:v>5.0390000000000005E-4</c:v>
                </c:pt>
                <c:pt idx="378">
                  <c:v>5.0600000000000005E-4</c:v>
                </c:pt>
                <c:pt idx="379">
                  <c:v>5.0799999999999999E-4</c:v>
                </c:pt>
                <c:pt idx="380">
                  <c:v>5.1009999999999998E-4</c:v>
                </c:pt>
                <c:pt idx="381">
                  <c:v>5.1219999999999998E-4</c:v>
                </c:pt>
                <c:pt idx="382">
                  <c:v>5.1420000000000003E-4</c:v>
                </c:pt>
                <c:pt idx="383">
                  <c:v>5.1630000000000003E-4</c:v>
                </c:pt>
                <c:pt idx="384">
                  <c:v>5.1840000000000002E-4</c:v>
                </c:pt>
                <c:pt idx="385">
                  <c:v>5.2039999999999996E-4</c:v>
                </c:pt>
                <c:pt idx="386">
                  <c:v>5.2249999999999996E-4</c:v>
                </c:pt>
                <c:pt idx="387">
                  <c:v>5.2459999999999996E-4</c:v>
                </c:pt>
                <c:pt idx="388">
                  <c:v>5.2660000000000001E-4</c:v>
                </c:pt>
                <c:pt idx="389">
                  <c:v>5.287E-4</c:v>
                </c:pt>
                <c:pt idx="390">
                  <c:v>5.308E-4</c:v>
                </c:pt>
                <c:pt idx="391">
                  <c:v>5.3280000000000005E-4</c:v>
                </c:pt>
                <c:pt idx="392">
                  <c:v>5.3490000000000005E-4</c:v>
                </c:pt>
                <c:pt idx="393">
                  <c:v>5.3700000000000004E-4</c:v>
                </c:pt>
                <c:pt idx="394">
                  <c:v>5.3910000000000004E-4</c:v>
                </c:pt>
                <c:pt idx="395">
                  <c:v>5.4109999999999998E-4</c:v>
                </c:pt>
                <c:pt idx="396">
                  <c:v>5.4319999999999998E-4</c:v>
                </c:pt>
                <c:pt idx="397">
                  <c:v>5.4529999999999997E-4</c:v>
                </c:pt>
                <c:pt idx="398">
                  <c:v>5.4730000000000002E-4</c:v>
                </c:pt>
                <c:pt idx="399">
                  <c:v>5.4940000000000002E-4</c:v>
                </c:pt>
                <c:pt idx="400">
                  <c:v>5.5150000000000002E-4</c:v>
                </c:pt>
                <c:pt idx="401">
                  <c:v>5.5349999999999996E-4</c:v>
                </c:pt>
                <c:pt idx="402">
                  <c:v>5.5559999999999995E-4</c:v>
                </c:pt>
                <c:pt idx="403">
                  <c:v>5.5769999999999995E-4</c:v>
                </c:pt>
                <c:pt idx="404">
                  <c:v>5.597E-4</c:v>
                </c:pt>
                <c:pt idx="405">
                  <c:v>5.6179999999999999E-4</c:v>
                </c:pt>
                <c:pt idx="406">
                  <c:v>5.6389999999999999E-4</c:v>
                </c:pt>
                <c:pt idx="407">
                  <c:v>5.6599999999999999E-4</c:v>
                </c:pt>
                <c:pt idx="408">
                  <c:v>5.6800000000000004E-4</c:v>
                </c:pt>
                <c:pt idx="409">
                  <c:v>5.7010000000000003E-4</c:v>
                </c:pt>
                <c:pt idx="410">
                  <c:v>5.7220000000000003E-4</c:v>
                </c:pt>
                <c:pt idx="411">
                  <c:v>5.7419999999999997E-4</c:v>
                </c:pt>
                <c:pt idx="412">
                  <c:v>5.7629999999999997E-4</c:v>
                </c:pt>
                <c:pt idx="413">
                  <c:v>5.7839999999999996E-4</c:v>
                </c:pt>
                <c:pt idx="414">
                  <c:v>5.8040000000000001E-4</c:v>
                </c:pt>
                <c:pt idx="415">
                  <c:v>5.8250000000000001E-4</c:v>
                </c:pt>
                <c:pt idx="416">
                  <c:v>5.8460000000000001E-4</c:v>
                </c:pt>
                <c:pt idx="417">
                  <c:v>5.867E-4</c:v>
                </c:pt>
                <c:pt idx="418">
                  <c:v>5.8870000000000005E-4</c:v>
                </c:pt>
                <c:pt idx="419">
                  <c:v>5.9080000000000005E-4</c:v>
                </c:pt>
                <c:pt idx="420">
                  <c:v>5.9290000000000005E-4</c:v>
                </c:pt>
                <c:pt idx="421">
                  <c:v>5.9489999999999999E-4</c:v>
                </c:pt>
                <c:pt idx="422">
                  <c:v>5.9699999999999998E-4</c:v>
                </c:pt>
                <c:pt idx="423">
                  <c:v>5.9909999999999998E-4</c:v>
                </c:pt>
                <c:pt idx="424">
                  <c:v>6.0119999999999998E-4</c:v>
                </c:pt>
                <c:pt idx="425">
                  <c:v>6.0320000000000003E-4</c:v>
                </c:pt>
                <c:pt idx="426">
                  <c:v>6.0530000000000002E-4</c:v>
                </c:pt>
                <c:pt idx="427">
                  <c:v>6.0740000000000002E-4</c:v>
                </c:pt>
                <c:pt idx="428">
                  <c:v>6.0950000000000002E-4</c:v>
                </c:pt>
                <c:pt idx="429">
                  <c:v>6.1149999999999996E-4</c:v>
                </c:pt>
                <c:pt idx="430">
                  <c:v>6.1359999999999995E-4</c:v>
                </c:pt>
                <c:pt idx="431">
                  <c:v>6.1569999999999995E-4</c:v>
                </c:pt>
                <c:pt idx="432">
                  <c:v>6.177E-4</c:v>
                </c:pt>
                <c:pt idx="433">
                  <c:v>6.198E-4</c:v>
                </c:pt>
                <c:pt idx="434">
                  <c:v>6.2189999999999999E-4</c:v>
                </c:pt>
                <c:pt idx="435">
                  <c:v>6.2399999999999999E-4</c:v>
                </c:pt>
                <c:pt idx="436">
                  <c:v>6.2600000000000004E-4</c:v>
                </c:pt>
                <c:pt idx="437">
                  <c:v>6.2810000000000003E-4</c:v>
                </c:pt>
                <c:pt idx="438">
                  <c:v>6.3020000000000003E-4</c:v>
                </c:pt>
                <c:pt idx="439">
                  <c:v>6.3219999999999997E-4</c:v>
                </c:pt>
                <c:pt idx="440">
                  <c:v>6.3429999999999997E-4</c:v>
                </c:pt>
                <c:pt idx="441">
                  <c:v>6.3639999999999996E-4</c:v>
                </c:pt>
                <c:pt idx="442">
                  <c:v>6.3849999999999996E-4</c:v>
                </c:pt>
                <c:pt idx="443">
                  <c:v>6.4050000000000001E-4</c:v>
                </c:pt>
                <c:pt idx="444">
                  <c:v>6.4260000000000001E-4</c:v>
                </c:pt>
                <c:pt idx="445">
                  <c:v>6.447E-4</c:v>
                </c:pt>
                <c:pt idx="446">
                  <c:v>6.468E-4</c:v>
                </c:pt>
                <c:pt idx="447">
                  <c:v>6.4880000000000005E-4</c:v>
                </c:pt>
                <c:pt idx="448">
                  <c:v>6.5090000000000005E-4</c:v>
                </c:pt>
                <c:pt idx="449">
                  <c:v>6.5300000000000004E-4</c:v>
                </c:pt>
                <c:pt idx="450">
                  <c:v>6.5510000000000004E-4</c:v>
                </c:pt>
                <c:pt idx="451">
                  <c:v>6.5709999999999998E-4</c:v>
                </c:pt>
                <c:pt idx="452">
                  <c:v>6.5919999999999998E-4</c:v>
                </c:pt>
                <c:pt idx="453">
                  <c:v>6.6129999999999997E-4</c:v>
                </c:pt>
                <c:pt idx="454">
                  <c:v>6.6339999999999997E-4</c:v>
                </c:pt>
                <c:pt idx="455">
                  <c:v>6.6540000000000002E-4</c:v>
                </c:pt>
                <c:pt idx="456">
                  <c:v>6.6750000000000002E-4</c:v>
                </c:pt>
                <c:pt idx="457">
                  <c:v>6.6960000000000001E-4</c:v>
                </c:pt>
                <c:pt idx="458">
                  <c:v>6.7159999999999995E-4</c:v>
                </c:pt>
                <c:pt idx="459">
                  <c:v>6.7369999999999995E-4</c:v>
                </c:pt>
                <c:pt idx="460">
                  <c:v>6.7579999999999995E-4</c:v>
                </c:pt>
                <c:pt idx="461">
                  <c:v>6.7790000000000005E-4</c:v>
                </c:pt>
                <c:pt idx="462">
                  <c:v>6.7989999999999999E-4</c:v>
                </c:pt>
                <c:pt idx="463">
                  <c:v>6.8199999999999999E-4</c:v>
                </c:pt>
                <c:pt idx="464">
                  <c:v>6.8409999999999999E-4</c:v>
                </c:pt>
                <c:pt idx="465">
                  <c:v>6.8619999999999998E-4</c:v>
                </c:pt>
                <c:pt idx="466">
                  <c:v>6.8820000000000003E-4</c:v>
                </c:pt>
                <c:pt idx="467">
                  <c:v>6.9030000000000003E-4</c:v>
                </c:pt>
                <c:pt idx="468">
                  <c:v>6.9240000000000002E-4</c:v>
                </c:pt>
                <c:pt idx="469">
                  <c:v>6.9450000000000002E-4</c:v>
                </c:pt>
                <c:pt idx="470">
                  <c:v>6.9649999999999996E-4</c:v>
                </c:pt>
                <c:pt idx="471">
                  <c:v>6.9859999999999996E-4</c:v>
                </c:pt>
                <c:pt idx="472">
                  <c:v>7.0069999999999996E-4</c:v>
                </c:pt>
                <c:pt idx="473">
                  <c:v>7.0279999999999995E-4</c:v>
                </c:pt>
                <c:pt idx="474">
                  <c:v>7.048E-4</c:v>
                </c:pt>
                <c:pt idx="475">
                  <c:v>7.069E-4</c:v>
                </c:pt>
                <c:pt idx="476">
                  <c:v>7.0899999999999999E-4</c:v>
                </c:pt>
                <c:pt idx="477">
                  <c:v>7.1109999999999999E-4</c:v>
                </c:pt>
                <c:pt idx="478">
                  <c:v>7.1310000000000004E-4</c:v>
                </c:pt>
                <c:pt idx="479">
                  <c:v>7.1520000000000004E-4</c:v>
                </c:pt>
                <c:pt idx="480">
                  <c:v>7.1730000000000003E-4</c:v>
                </c:pt>
                <c:pt idx="481">
                  <c:v>7.1940000000000003E-4</c:v>
                </c:pt>
                <c:pt idx="482">
                  <c:v>7.2139999999999997E-4</c:v>
                </c:pt>
                <c:pt idx="483">
                  <c:v>7.2349999999999997E-4</c:v>
                </c:pt>
                <c:pt idx="484">
                  <c:v>7.2559999999999996E-4</c:v>
                </c:pt>
                <c:pt idx="485">
                  <c:v>7.2769999999999996E-4</c:v>
                </c:pt>
                <c:pt idx="486">
                  <c:v>7.2970000000000001E-4</c:v>
                </c:pt>
                <c:pt idx="487">
                  <c:v>7.3180000000000001E-4</c:v>
                </c:pt>
                <c:pt idx="488">
                  <c:v>7.339E-4</c:v>
                </c:pt>
                <c:pt idx="489">
                  <c:v>7.36E-4</c:v>
                </c:pt>
                <c:pt idx="490">
                  <c:v>7.381E-4</c:v>
                </c:pt>
                <c:pt idx="491">
                  <c:v>7.4010000000000005E-4</c:v>
                </c:pt>
                <c:pt idx="492">
                  <c:v>7.4220000000000004E-4</c:v>
                </c:pt>
                <c:pt idx="493">
                  <c:v>7.4430000000000004E-4</c:v>
                </c:pt>
                <c:pt idx="494">
                  <c:v>7.4640000000000004E-4</c:v>
                </c:pt>
                <c:pt idx="495">
                  <c:v>7.4839999999999998E-4</c:v>
                </c:pt>
                <c:pt idx="496">
                  <c:v>7.5049999999999997E-4</c:v>
                </c:pt>
                <c:pt idx="497">
                  <c:v>7.5259999999999997E-4</c:v>
                </c:pt>
                <c:pt idx="498">
                  <c:v>7.5469999999999997E-4</c:v>
                </c:pt>
                <c:pt idx="499">
                  <c:v>7.5670000000000002E-4</c:v>
                </c:pt>
                <c:pt idx="500">
                  <c:v>7.5880000000000001E-4</c:v>
                </c:pt>
                <c:pt idx="501">
                  <c:v>7.6090000000000001E-4</c:v>
                </c:pt>
                <c:pt idx="502">
                  <c:v>7.6300000000000001E-4</c:v>
                </c:pt>
                <c:pt idx="503">
                  <c:v>7.6499999999999995E-4</c:v>
                </c:pt>
                <c:pt idx="504">
                  <c:v>7.6710000000000005E-4</c:v>
                </c:pt>
                <c:pt idx="505">
                  <c:v>7.6920000000000005E-4</c:v>
                </c:pt>
                <c:pt idx="506">
                  <c:v>7.7130000000000005E-4</c:v>
                </c:pt>
                <c:pt idx="507">
                  <c:v>7.7329999999999999E-4</c:v>
                </c:pt>
                <c:pt idx="508">
                  <c:v>7.7539999999999998E-4</c:v>
                </c:pt>
                <c:pt idx="509">
                  <c:v>7.7749999999999998E-4</c:v>
                </c:pt>
                <c:pt idx="510">
                  <c:v>7.7959999999999998E-4</c:v>
                </c:pt>
                <c:pt idx="511">
                  <c:v>7.8169999999999997E-4</c:v>
                </c:pt>
                <c:pt idx="512">
                  <c:v>7.8370000000000002E-4</c:v>
                </c:pt>
                <c:pt idx="513">
                  <c:v>7.8580000000000002E-4</c:v>
                </c:pt>
                <c:pt idx="514">
                  <c:v>7.8790000000000002E-4</c:v>
                </c:pt>
                <c:pt idx="515">
                  <c:v>7.9000000000000001E-4</c:v>
                </c:pt>
                <c:pt idx="516">
                  <c:v>7.9199999999999995E-4</c:v>
                </c:pt>
                <c:pt idx="517">
                  <c:v>7.9409999999999995E-4</c:v>
                </c:pt>
                <c:pt idx="518">
                  <c:v>7.9619999999999995E-4</c:v>
                </c:pt>
                <c:pt idx="519">
                  <c:v>7.9830000000000005E-4</c:v>
                </c:pt>
                <c:pt idx="520">
                  <c:v>8.0029999999999999E-4</c:v>
                </c:pt>
                <c:pt idx="521">
                  <c:v>8.0239999999999999E-4</c:v>
                </c:pt>
                <c:pt idx="522">
                  <c:v>8.0449999999999999E-4</c:v>
                </c:pt>
                <c:pt idx="523">
                  <c:v>8.0659999999999998E-4</c:v>
                </c:pt>
                <c:pt idx="524">
                  <c:v>8.0869999999999998E-4</c:v>
                </c:pt>
                <c:pt idx="525">
                  <c:v>8.1070000000000003E-4</c:v>
                </c:pt>
                <c:pt idx="526">
                  <c:v>8.1280000000000002E-4</c:v>
                </c:pt>
                <c:pt idx="527">
                  <c:v>8.1490000000000002E-4</c:v>
                </c:pt>
                <c:pt idx="528">
                  <c:v>8.1700000000000002E-4</c:v>
                </c:pt>
                <c:pt idx="529">
                  <c:v>8.1899999999999996E-4</c:v>
                </c:pt>
                <c:pt idx="530">
                  <c:v>8.2109999999999995E-4</c:v>
                </c:pt>
                <c:pt idx="531">
                  <c:v>8.2319999999999995E-4</c:v>
                </c:pt>
                <c:pt idx="532">
                  <c:v>8.2529999999999995E-4</c:v>
                </c:pt>
                <c:pt idx="533">
                  <c:v>8.2740000000000005E-4</c:v>
                </c:pt>
                <c:pt idx="534">
                  <c:v>8.2939999999999999E-4</c:v>
                </c:pt>
                <c:pt idx="535">
                  <c:v>8.3149999999999999E-4</c:v>
                </c:pt>
                <c:pt idx="536">
                  <c:v>8.3359999999999999E-4</c:v>
                </c:pt>
                <c:pt idx="537">
                  <c:v>8.3569999999999998E-4</c:v>
                </c:pt>
                <c:pt idx="538">
                  <c:v>8.3770000000000003E-4</c:v>
                </c:pt>
                <c:pt idx="539">
                  <c:v>8.3980000000000003E-4</c:v>
                </c:pt>
                <c:pt idx="540">
                  <c:v>8.4190000000000003E-4</c:v>
                </c:pt>
                <c:pt idx="541">
                  <c:v>8.4400000000000002E-4</c:v>
                </c:pt>
                <c:pt idx="542">
                  <c:v>8.4610000000000002E-4</c:v>
                </c:pt>
                <c:pt idx="543">
                  <c:v>8.4809999999999996E-4</c:v>
                </c:pt>
                <c:pt idx="544">
                  <c:v>8.5019999999999996E-4</c:v>
                </c:pt>
                <c:pt idx="545">
                  <c:v>8.5229999999999995E-4</c:v>
                </c:pt>
                <c:pt idx="546">
                  <c:v>8.5439999999999995E-4</c:v>
                </c:pt>
                <c:pt idx="547">
                  <c:v>8.564E-4</c:v>
                </c:pt>
                <c:pt idx="548">
                  <c:v>8.585E-4</c:v>
                </c:pt>
                <c:pt idx="549">
                  <c:v>8.6059999999999999E-4</c:v>
                </c:pt>
                <c:pt idx="550">
                  <c:v>8.6269999999999999E-4</c:v>
                </c:pt>
                <c:pt idx="551">
                  <c:v>8.6479999999999999E-4</c:v>
                </c:pt>
                <c:pt idx="552">
                  <c:v>8.6680000000000004E-4</c:v>
                </c:pt>
                <c:pt idx="553">
                  <c:v>8.6890000000000003E-4</c:v>
                </c:pt>
                <c:pt idx="554">
                  <c:v>8.7100000000000003E-4</c:v>
                </c:pt>
                <c:pt idx="555">
                  <c:v>8.7310000000000003E-4</c:v>
                </c:pt>
                <c:pt idx="556">
                  <c:v>8.7509999999999997E-4</c:v>
                </c:pt>
                <c:pt idx="557">
                  <c:v>8.7719999999999996E-4</c:v>
                </c:pt>
                <c:pt idx="558">
                  <c:v>8.7929999999999996E-4</c:v>
                </c:pt>
                <c:pt idx="559">
                  <c:v>8.8139999999999996E-4</c:v>
                </c:pt>
                <c:pt idx="560">
                  <c:v>8.8349999999999995E-4</c:v>
                </c:pt>
                <c:pt idx="561">
                  <c:v>8.855E-4</c:v>
                </c:pt>
                <c:pt idx="562">
                  <c:v>8.876E-4</c:v>
                </c:pt>
                <c:pt idx="563">
                  <c:v>8.897E-4</c:v>
                </c:pt>
                <c:pt idx="564">
                  <c:v>8.9179999999999999E-4</c:v>
                </c:pt>
                <c:pt idx="565">
                  <c:v>8.9389999999999999E-4</c:v>
                </c:pt>
                <c:pt idx="566">
                  <c:v>8.9590000000000004E-4</c:v>
                </c:pt>
                <c:pt idx="567">
                  <c:v>8.9800000000000004E-4</c:v>
                </c:pt>
                <c:pt idx="568">
                  <c:v>9.0010000000000003E-4</c:v>
                </c:pt>
                <c:pt idx="569">
                  <c:v>9.0220000000000003E-4</c:v>
                </c:pt>
                <c:pt idx="570">
                  <c:v>9.0419999999999997E-4</c:v>
                </c:pt>
                <c:pt idx="571">
                  <c:v>9.0629999999999997E-4</c:v>
                </c:pt>
                <c:pt idx="572">
                  <c:v>9.0839999999999996E-4</c:v>
                </c:pt>
                <c:pt idx="573">
                  <c:v>9.1049999999999996E-4</c:v>
                </c:pt>
                <c:pt idx="574">
                  <c:v>9.1259999999999996E-4</c:v>
                </c:pt>
                <c:pt idx="575">
                  <c:v>9.146E-4</c:v>
                </c:pt>
                <c:pt idx="576">
                  <c:v>9.167E-4</c:v>
                </c:pt>
                <c:pt idx="577">
                  <c:v>9.188E-4</c:v>
                </c:pt>
                <c:pt idx="578">
                  <c:v>9.209E-4</c:v>
                </c:pt>
                <c:pt idx="579">
                  <c:v>9.2299999999999999E-4</c:v>
                </c:pt>
                <c:pt idx="580">
                  <c:v>9.2500000000000004E-4</c:v>
                </c:pt>
                <c:pt idx="581">
                  <c:v>9.2710000000000004E-4</c:v>
                </c:pt>
                <c:pt idx="582">
                  <c:v>9.2920000000000003E-4</c:v>
                </c:pt>
                <c:pt idx="583">
                  <c:v>9.3130000000000003E-4</c:v>
                </c:pt>
                <c:pt idx="584">
                  <c:v>9.3340000000000003E-4</c:v>
                </c:pt>
                <c:pt idx="585">
                  <c:v>9.3539999999999997E-4</c:v>
                </c:pt>
                <c:pt idx="586">
                  <c:v>9.3749999999999997E-4</c:v>
                </c:pt>
                <c:pt idx="587">
                  <c:v>9.3959999999999996E-4</c:v>
                </c:pt>
                <c:pt idx="588">
                  <c:v>9.4169999999999996E-4</c:v>
                </c:pt>
                <c:pt idx="589">
                  <c:v>9.4370000000000001E-4</c:v>
                </c:pt>
                <c:pt idx="590">
                  <c:v>9.458E-4</c:v>
                </c:pt>
                <c:pt idx="591">
                  <c:v>9.479E-4</c:v>
                </c:pt>
                <c:pt idx="592">
                  <c:v>9.5E-4</c:v>
                </c:pt>
                <c:pt idx="593">
                  <c:v>9.5209999999999999E-4</c:v>
                </c:pt>
                <c:pt idx="594">
                  <c:v>9.5410000000000004E-4</c:v>
                </c:pt>
                <c:pt idx="595">
                  <c:v>9.5620000000000004E-4</c:v>
                </c:pt>
                <c:pt idx="596">
                  <c:v>9.5830000000000004E-4</c:v>
                </c:pt>
                <c:pt idx="597">
                  <c:v>9.6040000000000003E-4</c:v>
                </c:pt>
                <c:pt idx="598">
                  <c:v>9.6250000000000003E-4</c:v>
                </c:pt>
                <c:pt idx="599">
                  <c:v>9.6449999999999997E-4</c:v>
                </c:pt>
                <c:pt idx="600">
                  <c:v>9.6659999999999997E-4</c:v>
                </c:pt>
                <c:pt idx="601">
                  <c:v>9.6869999999999996E-4</c:v>
                </c:pt>
                <c:pt idx="602">
                  <c:v>9.7079999999999996E-4</c:v>
                </c:pt>
                <c:pt idx="603">
                  <c:v>9.7289999999999996E-4</c:v>
                </c:pt>
                <c:pt idx="604">
                  <c:v>9.7490000000000001E-4</c:v>
                </c:pt>
                <c:pt idx="605">
                  <c:v>9.77E-4</c:v>
                </c:pt>
                <c:pt idx="606">
                  <c:v>9.7909999999999989E-4</c:v>
                </c:pt>
                <c:pt idx="607">
                  <c:v>9.812E-4</c:v>
                </c:pt>
                <c:pt idx="608">
                  <c:v>9.833000000000001E-4</c:v>
                </c:pt>
                <c:pt idx="609">
                  <c:v>9.8529999999999993E-4</c:v>
                </c:pt>
                <c:pt idx="610">
                  <c:v>9.8740000000000004E-4</c:v>
                </c:pt>
                <c:pt idx="611">
                  <c:v>9.8949999999999993E-4</c:v>
                </c:pt>
                <c:pt idx="612">
                  <c:v>9.9160000000000003E-4</c:v>
                </c:pt>
                <c:pt idx="613">
                  <c:v>9.9369999999999992E-4</c:v>
                </c:pt>
                <c:pt idx="614">
                  <c:v>9.9569999999999997E-4</c:v>
                </c:pt>
                <c:pt idx="615">
                  <c:v>9.9780000000000008E-4</c:v>
                </c:pt>
                <c:pt idx="616">
                  <c:v>9.9989999999999996E-4</c:v>
                </c:pt>
                <c:pt idx="617">
                  <c:v>1.0020000000000001E-3</c:v>
                </c:pt>
                <c:pt idx="618">
                  <c:v>1.0039999999999999E-3</c:v>
                </c:pt>
                <c:pt idx="619">
                  <c:v>1.0059999999999999E-3</c:v>
                </c:pt>
                <c:pt idx="620">
                  <c:v>1.008E-3</c:v>
                </c:pt>
                <c:pt idx="621">
                  <c:v>1.01E-3</c:v>
                </c:pt>
                <c:pt idx="622">
                  <c:v>1.0120000000000001E-3</c:v>
                </c:pt>
                <c:pt idx="623">
                  <c:v>1.0139999999999999E-3</c:v>
                </c:pt>
                <c:pt idx="624">
                  <c:v>1.0169999999999999E-3</c:v>
                </c:pt>
                <c:pt idx="625">
                  <c:v>1.0189999999999999E-3</c:v>
                </c:pt>
                <c:pt idx="626">
                  <c:v>1.021E-3</c:v>
                </c:pt>
                <c:pt idx="627">
                  <c:v>1.023E-3</c:v>
                </c:pt>
                <c:pt idx="628">
                  <c:v>1.0250000000000001E-3</c:v>
                </c:pt>
                <c:pt idx="629">
                  <c:v>1.0269999999999999E-3</c:v>
                </c:pt>
                <c:pt idx="630">
                  <c:v>1.029E-3</c:v>
                </c:pt>
                <c:pt idx="631">
                  <c:v>1.031E-3</c:v>
                </c:pt>
                <c:pt idx="632">
                  <c:v>1.0330000000000001E-3</c:v>
                </c:pt>
                <c:pt idx="633">
                  <c:v>1.0349999999999999E-3</c:v>
                </c:pt>
                <c:pt idx="634">
                  <c:v>1.0369999999999999E-3</c:v>
                </c:pt>
                <c:pt idx="635">
                  <c:v>1.039E-3</c:v>
                </c:pt>
                <c:pt idx="636">
                  <c:v>1.041E-3</c:v>
                </c:pt>
                <c:pt idx="637">
                  <c:v>1.044E-3</c:v>
                </c:pt>
                <c:pt idx="638">
                  <c:v>1.0460000000000001E-3</c:v>
                </c:pt>
                <c:pt idx="639">
                  <c:v>1.0480000000000001E-3</c:v>
                </c:pt>
                <c:pt idx="640">
                  <c:v>1.0499999999999999E-3</c:v>
                </c:pt>
                <c:pt idx="641">
                  <c:v>1.052E-3</c:v>
                </c:pt>
                <c:pt idx="642">
                  <c:v>1.054E-3</c:v>
                </c:pt>
                <c:pt idx="643">
                  <c:v>1.0560000000000001E-3</c:v>
                </c:pt>
                <c:pt idx="644">
                  <c:v>1.0579999999999999E-3</c:v>
                </c:pt>
                <c:pt idx="645">
                  <c:v>1.06E-3</c:v>
                </c:pt>
                <c:pt idx="646">
                  <c:v>1.062E-3</c:v>
                </c:pt>
                <c:pt idx="647">
                  <c:v>1.0640000000000001E-3</c:v>
                </c:pt>
                <c:pt idx="648">
                  <c:v>1.0660000000000001E-3</c:v>
                </c:pt>
                <c:pt idx="649">
                  <c:v>1.0690000000000001E-3</c:v>
                </c:pt>
                <c:pt idx="650">
                  <c:v>1.0709999999999999E-3</c:v>
                </c:pt>
                <c:pt idx="651">
                  <c:v>1.073E-3</c:v>
                </c:pt>
                <c:pt idx="652">
                  <c:v>1.075E-3</c:v>
                </c:pt>
                <c:pt idx="653">
                  <c:v>1.077E-3</c:v>
                </c:pt>
                <c:pt idx="654">
                  <c:v>1.0790000000000001E-3</c:v>
                </c:pt>
                <c:pt idx="655">
                  <c:v>1.0809999999999999E-3</c:v>
                </c:pt>
                <c:pt idx="656">
                  <c:v>1.083E-3</c:v>
                </c:pt>
                <c:pt idx="657">
                  <c:v>1.085E-3</c:v>
                </c:pt>
                <c:pt idx="658">
                  <c:v>1.0870000000000001E-3</c:v>
                </c:pt>
                <c:pt idx="659">
                  <c:v>1.0889999999999999E-3</c:v>
                </c:pt>
                <c:pt idx="660">
                  <c:v>1.091E-3</c:v>
                </c:pt>
                <c:pt idx="661">
                  <c:v>1.0939999999999999E-3</c:v>
                </c:pt>
                <c:pt idx="662">
                  <c:v>1.096E-3</c:v>
                </c:pt>
                <c:pt idx="663">
                  <c:v>1.098E-3</c:v>
                </c:pt>
                <c:pt idx="664">
                  <c:v>1.1000000000000001E-3</c:v>
                </c:pt>
                <c:pt idx="665">
                  <c:v>1.1019999999999999E-3</c:v>
                </c:pt>
                <c:pt idx="666">
                  <c:v>1.1039999999999999E-3</c:v>
                </c:pt>
                <c:pt idx="667">
                  <c:v>1.106E-3</c:v>
                </c:pt>
                <c:pt idx="668">
                  <c:v>1.108E-3</c:v>
                </c:pt>
                <c:pt idx="669">
                  <c:v>1.1100000000000001E-3</c:v>
                </c:pt>
                <c:pt idx="670">
                  <c:v>1.1119999999999999E-3</c:v>
                </c:pt>
                <c:pt idx="671">
                  <c:v>1.114E-3</c:v>
                </c:pt>
                <c:pt idx="672">
                  <c:v>1.116E-3</c:v>
                </c:pt>
                <c:pt idx="673">
                  <c:v>1.1180000000000001E-3</c:v>
                </c:pt>
                <c:pt idx="674">
                  <c:v>1.121E-3</c:v>
                </c:pt>
                <c:pt idx="675">
                  <c:v>1.1230000000000001E-3</c:v>
                </c:pt>
                <c:pt idx="676">
                  <c:v>1.1249999999999999E-3</c:v>
                </c:pt>
                <c:pt idx="677">
                  <c:v>1.127E-3</c:v>
                </c:pt>
                <c:pt idx="678">
                  <c:v>1.129E-3</c:v>
                </c:pt>
                <c:pt idx="679">
                  <c:v>1.1310000000000001E-3</c:v>
                </c:pt>
                <c:pt idx="680">
                  <c:v>1.1329999999999999E-3</c:v>
                </c:pt>
                <c:pt idx="681">
                  <c:v>1.1349999999999999E-3</c:v>
                </c:pt>
                <c:pt idx="682">
                  <c:v>1.137E-3</c:v>
                </c:pt>
                <c:pt idx="683">
                  <c:v>1.139E-3</c:v>
                </c:pt>
                <c:pt idx="684">
                  <c:v>1.1410000000000001E-3</c:v>
                </c:pt>
                <c:pt idx="685">
                  <c:v>1.1429999999999999E-3</c:v>
                </c:pt>
                <c:pt idx="686">
                  <c:v>1.1460000000000001E-3</c:v>
                </c:pt>
                <c:pt idx="687">
                  <c:v>1.1479999999999999E-3</c:v>
                </c:pt>
                <c:pt idx="688">
                  <c:v>1.15E-3</c:v>
                </c:pt>
                <c:pt idx="689">
                  <c:v>1.152E-3</c:v>
                </c:pt>
                <c:pt idx="690">
                  <c:v>1.1540000000000001E-3</c:v>
                </c:pt>
                <c:pt idx="691">
                  <c:v>1.1559999999999999E-3</c:v>
                </c:pt>
                <c:pt idx="692">
                  <c:v>1.158E-3</c:v>
                </c:pt>
                <c:pt idx="693">
                  <c:v>1.16E-3</c:v>
                </c:pt>
                <c:pt idx="694">
                  <c:v>1.1620000000000001E-3</c:v>
                </c:pt>
                <c:pt idx="695">
                  <c:v>1.1640000000000001E-3</c:v>
                </c:pt>
                <c:pt idx="696">
                  <c:v>1.1659999999999999E-3</c:v>
                </c:pt>
                <c:pt idx="697">
                  <c:v>1.168E-3</c:v>
                </c:pt>
                <c:pt idx="698">
                  <c:v>1.17E-3</c:v>
                </c:pt>
                <c:pt idx="699">
                  <c:v>1.173E-3</c:v>
                </c:pt>
                <c:pt idx="700">
                  <c:v>1.175E-3</c:v>
                </c:pt>
                <c:pt idx="701">
                  <c:v>1.1770000000000001E-3</c:v>
                </c:pt>
                <c:pt idx="702">
                  <c:v>1.1789999999999999E-3</c:v>
                </c:pt>
                <c:pt idx="703">
                  <c:v>1.181E-3</c:v>
                </c:pt>
                <c:pt idx="704">
                  <c:v>1.183E-3</c:v>
                </c:pt>
                <c:pt idx="705">
                  <c:v>1.1850000000000001E-3</c:v>
                </c:pt>
                <c:pt idx="706">
                  <c:v>1.1869999999999999E-3</c:v>
                </c:pt>
                <c:pt idx="707">
                  <c:v>1.189E-3</c:v>
                </c:pt>
                <c:pt idx="708">
                  <c:v>1.191E-3</c:v>
                </c:pt>
                <c:pt idx="709">
                  <c:v>1.193E-3</c:v>
                </c:pt>
                <c:pt idx="710">
                  <c:v>1.1950000000000001E-3</c:v>
                </c:pt>
                <c:pt idx="711">
                  <c:v>1.1980000000000001E-3</c:v>
                </c:pt>
                <c:pt idx="712">
                  <c:v>1.1999999999999999E-3</c:v>
                </c:pt>
                <c:pt idx="713">
                  <c:v>1.2019999999999999E-3</c:v>
                </c:pt>
                <c:pt idx="714">
                  <c:v>1.204E-3</c:v>
                </c:pt>
                <c:pt idx="715">
                  <c:v>1.206E-3</c:v>
                </c:pt>
                <c:pt idx="716">
                  <c:v>1.2080000000000001E-3</c:v>
                </c:pt>
                <c:pt idx="717">
                  <c:v>1.2099999999999999E-3</c:v>
                </c:pt>
                <c:pt idx="718">
                  <c:v>1.212E-3</c:v>
                </c:pt>
                <c:pt idx="719">
                  <c:v>1.214E-3</c:v>
                </c:pt>
                <c:pt idx="720">
                  <c:v>1.2160000000000001E-3</c:v>
                </c:pt>
                <c:pt idx="721">
                  <c:v>1.2179999999999999E-3</c:v>
                </c:pt>
                <c:pt idx="722">
                  <c:v>1.2199999999999999E-3</c:v>
                </c:pt>
                <c:pt idx="723">
                  <c:v>1.2229999999999999E-3</c:v>
                </c:pt>
                <c:pt idx="724">
                  <c:v>1.225E-3</c:v>
                </c:pt>
                <c:pt idx="725">
                  <c:v>1.227E-3</c:v>
                </c:pt>
                <c:pt idx="726">
                  <c:v>1.2290000000000001E-3</c:v>
                </c:pt>
                <c:pt idx="727">
                  <c:v>1.2310000000000001E-3</c:v>
                </c:pt>
                <c:pt idx="728">
                  <c:v>1.2329999999999999E-3</c:v>
                </c:pt>
                <c:pt idx="729">
                  <c:v>1.235E-3</c:v>
                </c:pt>
                <c:pt idx="730">
                  <c:v>1.237E-3</c:v>
                </c:pt>
                <c:pt idx="731">
                  <c:v>1.2390000000000001E-3</c:v>
                </c:pt>
                <c:pt idx="732">
                  <c:v>1.2409999999999999E-3</c:v>
                </c:pt>
                <c:pt idx="733">
                  <c:v>1.243E-3</c:v>
                </c:pt>
                <c:pt idx="734">
                  <c:v>1.245E-3</c:v>
                </c:pt>
                <c:pt idx="735">
                  <c:v>1.248E-3</c:v>
                </c:pt>
                <c:pt idx="736">
                  <c:v>1.25E-3</c:v>
                </c:pt>
                <c:pt idx="737">
                  <c:v>1.2520000000000001E-3</c:v>
                </c:pt>
                <c:pt idx="738">
                  <c:v>1.2539999999999999E-3</c:v>
                </c:pt>
                <c:pt idx="739">
                  <c:v>1.256E-3</c:v>
                </c:pt>
                <c:pt idx="740">
                  <c:v>1.258E-3</c:v>
                </c:pt>
                <c:pt idx="741">
                  <c:v>1.2600000000000001E-3</c:v>
                </c:pt>
                <c:pt idx="742">
                  <c:v>1.2620000000000001E-3</c:v>
                </c:pt>
                <c:pt idx="743">
                  <c:v>1.2639999999999999E-3</c:v>
                </c:pt>
                <c:pt idx="744">
                  <c:v>1.266E-3</c:v>
                </c:pt>
                <c:pt idx="745">
                  <c:v>1.268E-3</c:v>
                </c:pt>
                <c:pt idx="746">
                  <c:v>1.2700000000000001E-3</c:v>
                </c:pt>
                <c:pt idx="747">
                  <c:v>1.2719999999999999E-3</c:v>
                </c:pt>
                <c:pt idx="748">
                  <c:v>1.2750000000000001E-3</c:v>
                </c:pt>
                <c:pt idx="749">
                  <c:v>1.2769999999999999E-3</c:v>
                </c:pt>
                <c:pt idx="750">
                  <c:v>1.279E-3</c:v>
                </c:pt>
                <c:pt idx="751">
                  <c:v>1.281E-3</c:v>
                </c:pt>
                <c:pt idx="752">
                  <c:v>1.2830000000000001E-3</c:v>
                </c:pt>
                <c:pt idx="753">
                  <c:v>1.2849999999999999E-3</c:v>
                </c:pt>
                <c:pt idx="754">
                  <c:v>1.2869999999999999E-3</c:v>
                </c:pt>
                <c:pt idx="755">
                  <c:v>1.289E-3</c:v>
                </c:pt>
                <c:pt idx="756">
                  <c:v>1.291E-3</c:v>
                </c:pt>
                <c:pt idx="757">
                  <c:v>1.2930000000000001E-3</c:v>
                </c:pt>
                <c:pt idx="758">
                  <c:v>1.2949999999999999E-3</c:v>
                </c:pt>
                <c:pt idx="759">
                  <c:v>1.297E-3</c:v>
                </c:pt>
                <c:pt idx="760">
                  <c:v>1.2999999999999999E-3</c:v>
                </c:pt>
                <c:pt idx="761">
                  <c:v>1.302E-3</c:v>
                </c:pt>
                <c:pt idx="762">
                  <c:v>1.304E-3</c:v>
                </c:pt>
                <c:pt idx="763">
                  <c:v>1.3060000000000001E-3</c:v>
                </c:pt>
                <c:pt idx="764">
                  <c:v>1.3079999999999999E-3</c:v>
                </c:pt>
                <c:pt idx="765">
                  <c:v>1.31E-3</c:v>
                </c:pt>
                <c:pt idx="766">
                  <c:v>1.312E-3</c:v>
                </c:pt>
                <c:pt idx="767">
                  <c:v>1.3140000000000001E-3</c:v>
                </c:pt>
                <c:pt idx="768">
                  <c:v>1.3159999999999999E-3</c:v>
                </c:pt>
                <c:pt idx="769">
                  <c:v>1.3179999999999999E-3</c:v>
                </c:pt>
                <c:pt idx="770">
                  <c:v>1.32E-3</c:v>
                </c:pt>
                <c:pt idx="771">
                  <c:v>1.322E-3</c:v>
                </c:pt>
                <c:pt idx="772">
                  <c:v>1.325E-3</c:v>
                </c:pt>
                <c:pt idx="773">
                  <c:v>1.3270000000000001E-3</c:v>
                </c:pt>
                <c:pt idx="774">
                  <c:v>1.3290000000000001E-3</c:v>
                </c:pt>
                <c:pt idx="775">
                  <c:v>1.3309999999999999E-3</c:v>
                </c:pt>
                <c:pt idx="776">
                  <c:v>1.333E-3</c:v>
                </c:pt>
                <c:pt idx="777">
                  <c:v>1.335E-3</c:v>
                </c:pt>
                <c:pt idx="778">
                  <c:v>1.3370000000000001E-3</c:v>
                </c:pt>
                <c:pt idx="779">
                  <c:v>1.3389999999999999E-3</c:v>
                </c:pt>
                <c:pt idx="780">
                  <c:v>1.341E-3</c:v>
                </c:pt>
                <c:pt idx="781">
                  <c:v>1.343E-3</c:v>
                </c:pt>
                <c:pt idx="782">
                  <c:v>1.3450000000000001E-3</c:v>
                </c:pt>
                <c:pt idx="783">
                  <c:v>1.3470000000000001E-3</c:v>
                </c:pt>
                <c:pt idx="784">
                  <c:v>1.3500000000000001E-3</c:v>
                </c:pt>
                <c:pt idx="785">
                  <c:v>1.3519999999999999E-3</c:v>
                </c:pt>
                <c:pt idx="786">
                  <c:v>1.354E-3</c:v>
                </c:pt>
                <c:pt idx="787">
                  <c:v>1.356E-3</c:v>
                </c:pt>
                <c:pt idx="788">
                  <c:v>1.358E-3</c:v>
                </c:pt>
                <c:pt idx="789">
                  <c:v>1.3600000000000001E-3</c:v>
                </c:pt>
                <c:pt idx="790">
                  <c:v>1.3619999999999999E-3</c:v>
                </c:pt>
                <c:pt idx="791">
                  <c:v>1.364E-3</c:v>
                </c:pt>
                <c:pt idx="792">
                  <c:v>1.366E-3</c:v>
                </c:pt>
                <c:pt idx="793">
                  <c:v>1.3680000000000001E-3</c:v>
                </c:pt>
                <c:pt idx="794">
                  <c:v>1.3699999999999999E-3</c:v>
                </c:pt>
                <c:pt idx="795">
                  <c:v>1.372E-3</c:v>
                </c:pt>
                <c:pt idx="796">
                  <c:v>1.3749999999999999E-3</c:v>
                </c:pt>
                <c:pt idx="797">
                  <c:v>1.377E-3</c:v>
                </c:pt>
                <c:pt idx="798">
                  <c:v>1.379E-3</c:v>
                </c:pt>
                <c:pt idx="799">
                  <c:v>1.3810000000000001E-3</c:v>
                </c:pt>
                <c:pt idx="800">
                  <c:v>1.3829999999999999E-3</c:v>
                </c:pt>
                <c:pt idx="801">
                  <c:v>1.3849999999999999E-3</c:v>
                </c:pt>
                <c:pt idx="802">
                  <c:v>1.387E-3</c:v>
                </c:pt>
                <c:pt idx="803">
                  <c:v>1.389E-3</c:v>
                </c:pt>
                <c:pt idx="804">
                  <c:v>1.3910000000000001E-3</c:v>
                </c:pt>
                <c:pt idx="805">
                  <c:v>1.3929999999999999E-3</c:v>
                </c:pt>
                <c:pt idx="806">
                  <c:v>1.395E-3</c:v>
                </c:pt>
                <c:pt idx="807">
                  <c:v>1.397E-3</c:v>
                </c:pt>
                <c:pt idx="808">
                  <c:v>1.3990000000000001E-3</c:v>
                </c:pt>
                <c:pt idx="809">
                  <c:v>1.402E-3</c:v>
                </c:pt>
                <c:pt idx="810">
                  <c:v>1.4040000000000001E-3</c:v>
                </c:pt>
                <c:pt idx="811">
                  <c:v>1.4059999999999999E-3</c:v>
                </c:pt>
                <c:pt idx="812">
                  <c:v>1.408E-3</c:v>
                </c:pt>
                <c:pt idx="813">
                  <c:v>1.41E-3</c:v>
                </c:pt>
                <c:pt idx="814">
                  <c:v>1.4120000000000001E-3</c:v>
                </c:pt>
                <c:pt idx="815">
                  <c:v>1.4139999999999999E-3</c:v>
                </c:pt>
                <c:pt idx="816">
                  <c:v>1.4159999999999999E-3</c:v>
                </c:pt>
                <c:pt idx="817">
                  <c:v>1.418E-3</c:v>
                </c:pt>
                <c:pt idx="818">
                  <c:v>1.42E-3</c:v>
                </c:pt>
                <c:pt idx="819">
                  <c:v>1.4220000000000001E-3</c:v>
                </c:pt>
                <c:pt idx="820">
                  <c:v>1.4239999999999999E-3</c:v>
                </c:pt>
                <c:pt idx="821">
                  <c:v>1.4270000000000001E-3</c:v>
                </c:pt>
                <c:pt idx="822">
                  <c:v>1.4289999999999999E-3</c:v>
                </c:pt>
                <c:pt idx="823">
                  <c:v>1.431E-3</c:v>
                </c:pt>
                <c:pt idx="824">
                  <c:v>1.433E-3</c:v>
                </c:pt>
                <c:pt idx="825">
                  <c:v>1.4350000000000001E-3</c:v>
                </c:pt>
                <c:pt idx="826">
                  <c:v>1.4369999999999999E-3</c:v>
                </c:pt>
                <c:pt idx="827">
                  <c:v>1.439E-3</c:v>
                </c:pt>
                <c:pt idx="828">
                  <c:v>1.441E-3</c:v>
                </c:pt>
                <c:pt idx="829">
                  <c:v>1.4430000000000001E-3</c:v>
                </c:pt>
                <c:pt idx="830">
                  <c:v>1.4450000000000001E-3</c:v>
                </c:pt>
                <c:pt idx="831">
                  <c:v>1.4469999999999999E-3</c:v>
                </c:pt>
                <c:pt idx="832">
                  <c:v>1.449E-3</c:v>
                </c:pt>
                <c:pt idx="833">
                  <c:v>1.4519999999999999E-3</c:v>
                </c:pt>
                <c:pt idx="834">
                  <c:v>1.454E-3</c:v>
                </c:pt>
                <c:pt idx="835">
                  <c:v>1.456E-3</c:v>
                </c:pt>
                <c:pt idx="836">
                  <c:v>1.4580000000000001E-3</c:v>
                </c:pt>
                <c:pt idx="837">
                  <c:v>1.4599999999999999E-3</c:v>
                </c:pt>
                <c:pt idx="838">
                  <c:v>1.462E-3</c:v>
                </c:pt>
                <c:pt idx="839">
                  <c:v>1.464E-3</c:v>
                </c:pt>
                <c:pt idx="840">
                  <c:v>1.4660000000000001E-3</c:v>
                </c:pt>
                <c:pt idx="841">
                  <c:v>1.4679999999999999E-3</c:v>
                </c:pt>
                <c:pt idx="842">
                  <c:v>1.47E-3</c:v>
                </c:pt>
                <c:pt idx="843">
                  <c:v>1.472E-3</c:v>
                </c:pt>
                <c:pt idx="844">
                  <c:v>1.474E-3</c:v>
                </c:pt>
                <c:pt idx="845">
                  <c:v>1.477E-3</c:v>
                </c:pt>
                <c:pt idx="846">
                  <c:v>1.4790000000000001E-3</c:v>
                </c:pt>
                <c:pt idx="847">
                  <c:v>1.4809999999999999E-3</c:v>
                </c:pt>
                <c:pt idx="848">
                  <c:v>1.4829999999999999E-3</c:v>
                </c:pt>
                <c:pt idx="849">
                  <c:v>1.485E-3</c:v>
                </c:pt>
                <c:pt idx="850">
                  <c:v>1.487E-3</c:v>
                </c:pt>
                <c:pt idx="851">
                  <c:v>1.4890000000000001E-3</c:v>
                </c:pt>
                <c:pt idx="852">
                  <c:v>1.4909999999999999E-3</c:v>
                </c:pt>
                <c:pt idx="853">
                  <c:v>1.493E-3</c:v>
                </c:pt>
                <c:pt idx="854">
                  <c:v>1.495E-3</c:v>
                </c:pt>
                <c:pt idx="855">
                  <c:v>1.4970000000000001E-3</c:v>
                </c:pt>
                <c:pt idx="856">
                  <c:v>1.4989999999999999E-3</c:v>
                </c:pt>
                <c:pt idx="857">
                  <c:v>1.5020000000000001E-3</c:v>
                </c:pt>
                <c:pt idx="858">
                  <c:v>1.5039999999999999E-3</c:v>
                </c:pt>
                <c:pt idx="859">
                  <c:v>1.506E-3</c:v>
                </c:pt>
                <c:pt idx="860">
                  <c:v>1.508E-3</c:v>
                </c:pt>
                <c:pt idx="861">
                  <c:v>1.5100000000000001E-3</c:v>
                </c:pt>
                <c:pt idx="862">
                  <c:v>1.5120000000000001E-3</c:v>
                </c:pt>
                <c:pt idx="863">
                  <c:v>1.5139999999999999E-3</c:v>
                </c:pt>
                <c:pt idx="864">
                  <c:v>1.516E-3</c:v>
                </c:pt>
                <c:pt idx="865">
                  <c:v>1.518E-3</c:v>
                </c:pt>
                <c:pt idx="866">
                  <c:v>1.5200000000000001E-3</c:v>
                </c:pt>
                <c:pt idx="867">
                  <c:v>1.5219999999999999E-3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C57-4C6C-8580-86236F426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Std_x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@200kV'!$K$3:$K$870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@200kV'!$J$3:$J$870</c:f>
              <c:numCache>
                <c:formatCode>0.00E+00</c:formatCode>
                <c:ptCount val="868"/>
                <c:pt idx="0">
                  <c:v>3.4170000000000001E-4</c:v>
                </c:pt>
                <c:pt idx="1">
                  <c:v>3.4299999999999999E-4</c:v>
                </c:pt>
                <c:pt idx="2">
                  <c:v>3.4640000000000002E-4</c:v>
                </c:pt>
                <c:pt idx="3">
                  <c:v>3.5050000000000001E-4</c:v>
                </c:pt>
                <c:pt idx="4">
                  <c:v>3.5359999999999998E-4</c:v>
                </c:pt>
                <c:pt idx="5">
                  <c:v>3.5760000000000002E-4</c:v>
                </c:pt>
                <c:pt idx="6">
                  <c:v>3.6059999999999998E-4</c:v>
                </c:pt>
                <c:pt idx="7">
                  <c:v>3.6400000000000001E-4</c:v>
                </c:pt>
                <c:pt idx="8">
                  <c:v>3.656E-4</c:v>
                </c:pt>
                <c:pt idx="9">
                  <c:v>3.6769999999999999E-4</c:v>
                </c:pt>
                <c:pt idx="10">
                  <c:v>3.704E-4</c:v>
                </c:pt>
                <c:pt idx="11">
                  <c:v>3.7199999999999999E-4</c:v>
                </c:pt>
                <c:pt idx="12">
                  <c:v>3.7300000000000001E-4</c:v>
                </c:pt>
                <c:pt idx="13">
                  <c:v>3.7439999999999999E-4</c:v>
                </c:pt>
                <c:pt idx="14">
                  <c:v>3.747E-4</c:v>
                </c:pt>
                <c:pt idx="15">
                  <c:v>3.7589999999999998E-4</c:v>
                </c:pt>
                <c:pt idx="16">
                  <c:v>3.7849999999999998E-4</c:v>
                </c:pt>
                <c:pt idx="17">
                  <c:v>3.79E-4</c:v>
                </c:pt>
                <c:pt idx="18">
                  <c:v>3.8000000000000002E-4</c:v>
                </c:pt>
                <c:pt idx="19">
                  <c:v>3.8000000000000002E-4</c:v>
                </c:pt>
                <c:pt idx="20">
                  <c:v>3.8089999999999999E-4</c:v>
                </c:pt>
                <c:pt idx="21">
                  <c:v>3.8089999999999999E-4</c:v>
                </c:pt>
                <c:pt idx="22">
                  <c:v>3.8109999999999999E-4</c:v>
                </c:pt>
                <c:pt idx="23">
                  <c:v>3.8170000000000001E-4</c:v>
                </c:pt>
                <c:pt idx="24">
                  <c:v>3.8230000000000002E-4</c:v>
                </c:pt>
                <c:pt idx="25">
                  <c:v>3.8230000000000002E-4</c:v>
                </c:pt>
                <c:pt idx="26">
                  <c:v>3.8240000000000003E-4</c:v>
                </c:pt>
                <c:pt idx="27">
                  <c:v>3.8299999999999999E-4</c:v>
                </c:pt>
                <c:pt idx="28">
                  <c:v>3.8319999999999999E-4</c:v>
                </c:pt>
                <c:pt idx="29">
                  <c:v>3.8319999999999999E-4</c:v>
                </c:pt>
                <c:pt idx="30">
                  <c:v>3.8400000000000001E-4</c:v>
                </c:pt>
                <c:pt idx="31">
                  <c:v>3.8440000000000002E-4</c:v>
                </c:pt>
                <c:pt idx="32">
                  <c:v>3.8440000000000002E-4</c:v>
                </c:pt>
                <c:pt idx="33">
                  <c:v>3.8509999999999998E-4</c:v>
                </c:pt>
                <c:pt idx="34">
                  <c:v>3.8529999999999999E-4</c:v>
                </c:pt>
                <c:pt idx="35">
                  <c:v>3.8529999999999999E-4</c:v>
                </c:pt>
                <c:pt idx="36">
                  <c:v>3.857E-4</c:v>
                </c:pt>
                <c:pt idx="37">
                  <c:v>3.8610000000000001E-4</c:v>
                </c:pt>
                <c:pt idx="38">
                  <c:v>3.8610000000000001E-4</c:v>
                </c:pt>
                <c:pt idx="39">
                  <c:v>3.8610000000000001E-4</c:v>
                </c:pt>
                <c:pt idx="40">
                  <c:v>3.8610000000000001E-4</c:v>
                </c:pt>
                <c:pt idx="41">
                  <c:v>3.8610000000000001E-4</c:v>
                </c:pt>
                <c:pt idx="42">
                  <c:v>3.8610000000000001E-4</c:v>
                </c:pt>
                <c:pt idx="43">
                  <c:v>3.8610000000000001E-4</c:v>
                </c:pt>
                <c:pt idx="44">
                  <c:v>3.86E-4</c:v>
                </c:pt>
                <c:pt idx="45">
                  <c:v>3.86E-4</c:v>
                </c:pt>
                <c:pt idx="46">
                  <c:v>3.8630000000000001E-4</c:v>
                </c:pt>
                <c:pt idx="47">
                  <c:v>3.8630000000000001E-4</c:v>
                </c:pt>
                <c:pt idx="48">
                  <c:v>3.8650000000000002E-4</c:v>
                </c:pt>
                <c:pt idx="49">
                  <c:v>3.8660000000000002E-4</c:v>
                </c:pt>
                <c:pt idx="50">
                  <c:v>3.8650000000000002E-4</c:v>
                </c:pt>
                <c:pt idx="51">
                  <c:v>3.8660000000000002E-4</c:v>
                </c:pt>
                <c:pt idx="52">
                  <c:v>3.8660000000000002E-4</c:v>
                </c:pt>
                <c:pt idx="53">
                  <c:v>3.8660000000000002E-4</c:v>
                </c:pt>
                <c:pt idx="54">
                  <c:v>3.8650000000000002E-4</c:v>
                </c:pt>
                <c:pt idx="55">
                  <c:v>3.8650000000000002E-4</c:v>
                </c:pt>
                <c:pt idx="56">
                  <c:v>3.8650000000000002E-4</c:v>
                </c:pt>
                <c:pt idx="57">
                  <c:v>3.8640000000000001E-4</c:v>
                </c:pt>
                <c:pt idx="58">
                  <c:v>3.8640000000000001E-4</c:v>
                </c:pt>
                <c:pt idx="59">
                  <c:v>3.8630000000000001E-4</c:v>
                </c:pt>
                <c:pt idx="60">
                  <c:v>3.8630000000000001E-4</c:v>
                </c:pt>
                <c:pt idx="61">
                  <c:v>3.8620000000000001E-4</c:v>
                </c:pt>
                <c:pt idx="62">
                  <c:v>3.8620000000000001E-4</c:v>
                </c:pt>
                <c:pt idx="63">
                  <c:v>3.8610000000000001E-4</c:v>
                </c:pt>
                <c:pt idx="64">
                  <c:v>3.86E-4</c:v>
                </c:pt>
                <c:pt idx="65">
                  <c:v>3.859E-4</c:v>
                </c:pt>
                <c:pt idx="66">
                  <c:v>3.859E-4</c:v>
                </c:pt>
                <c:pt idx="67">
                  <c:v>3.858E-4</c:v>
                </c:pt>
                <c:pt idx="68">
                  <c:v>3.857E-4</c:v>
                </c:pt>
                <c:pt idx="69">
                  <c:v>3.8549999999999999E-4</c:v>
                </c:pt>
                <c:pt idx="70">
                  <c:v>3.8539999999999999E-4</c:v>
                </c:pt>
                <c:pt idx="71">
                  <c:v>3.8529999999999999E-4</c:v>
                </c:pt>
                <c:pt idx="72">
                  <c:v>3.8509999999999998E-4</c:v>
                </c:pt>
                <c:pt idx="73">
                  <c:v>3.8489999999999998E-4</c:v>
                </c:pt>
                <c:pt idx="74">
                  <c:v>3.8470000000000003E-4</c:v>
                </c:pt>
                <c:pt idx="75">
                  <c:v>3.8450000000000002E-4</c:v>
                </c:pt>
                <c:pt idx="76">
                  <c:v>3.8430000000000002E-4</c:v>
                </c:pt>
                <c:pt idx="77">
                  <c:v>3.8400000000000001E-4</c:v>
                </c:pt>
                <c:pt idx="78">
                  <c:v>3.837E-4</c:v>
                </c:pt>
                <c:pt idx="79">
                  <c:v>3.834E-4</c:v>
                </c:pt>
                <c:pt idx="80">
                  <c:v>3.8299999999999999E-4</c:v>
                </c:pt>
                <c:pt idx="81">
                  <c:v>3.8259999999999998E-4</c:v>
                </c:pt>
                <c:pt idx="82">
                  <c:v>3.8220000000000002E-4</c:v>
                </c:pt>
                <c:pt idx="83">
                  <c:v>3.8170000000000001E-4</c:v>
                </c:pt>
                <c:pt idx="84">
                  <c:v>3.812E-4</c:v>
                </c:pt>
                <c:pt idx="85">
                  <c:v>3.8059999999999998E-4</c:v>
                </c:pt>
                <c:pt idx="86">
                  <c:v>3.8000000000000002E-4</c:v>
                </c:pt>
                <c:pt idx="87">
                  <c:v>3.793E-4</c:v>
                </c:pt>
                <c:pt idx="88">
                  <c:v>3.7859999999999999E-4</c:v>
                </c:pt>
                <c:pt idx="89">
                  <c:v>3.7770000000000002E-4</c:v>
                </c:pt>
                <c:pt idx="90">
                  <c:v>3.768E-4</c:v>
                </c:pt>
                <c:pt idx="91">
                  <c:v>3.7589999999999998E-4</c:v>
                </c:pt>
                <c:pt idx="92">
                  <c:v>3.748E-4</c:v>
                </c:pt>
                <c:pt idx="93">
                  <c:v>3.7369999999999998E-4</c:v>
                </c:pt>
                <c:pt idx="94">
                  <c:v>3.725E-4</c:v>
                </c:pt>
                <c:pt idx="95">
                  <c:v>3.7120000000000002E-4</c:v>
                </c:pt>
                <c:pt idx="96">
                  <c:v>3.6979999999999999E-4</c:v>
                </c:pt>
                <c:pt idx="97">
                  <c:v>3.6840000000000001E-4</c:v>
                </c:pt>
                <c:pt idx="98">
                  <c:v>3.6680000000000003E-4</c:v>
                </c:pt>
                <c:pt idx="99">
                  <c:v>3.6519999999999999E-4</c:v>
                </c:pt>
                <c:pt idx="100">
                  <c:v>3.634E-4</c:v>
                </c:pt>
                <c:pt idx="101">
                  <c:v>3.6160000000000001E-4</c:v>
                </c:pt>
                <c:pt idx="102">
                  <c:v>3.5970000000000002E-4</c:v>
                </c:pt>
                <c:pt idx="103">
                  <c:v>3.5760000000000002E-4</c:v>
                </c:pt>
                <c:pt idx="104">
                  <c:v>3.5550000000000002E-4</c:v>
                </c:pt>
                <c:pt idx="105">
                  <c:v>3.5330000000000002E-4</c:v>
                </c:pt>
                <c:pt idx="106">
                  <c:v>3.5110000000000002E-4</c:v>
                </c:pt>
                <c:pt idx="107">
                  <c:v>3.4870000000000002E-4</c:v>
                </c:pt>
                <c:pt idx="108">
                  <c:v>3.4620000000000001E-4</c:v>
                </c:pt>
                <c:pt idx="109">
                  <c:v>3.4370000000000001E-4</c:v>
                </c:pt>
                <c:pt idx="110">
                  <c:v>3.411E-4</c:v>
                </c:pt>
                <c:pt idx="111">
                  <c:v>3.3839999999999999E-4</c:v>
                </c:pt>
                <c:pt idx="112">
                  <c:v>3.3569999999999997E-4</c:v>
                </c:pt>
                <c:pt idx="113">
                  <c:v>3.3280000000000001E-4</c:v>
                </c:pt>
                <c:pt idx="114">
                  <c:v>3.3E-4</c:v>
                </c:pt>
                <c:pt idx="115">
                  <c:v>3.2699999999999998E-4</c:v>
                </c:pt>
                <c:pt idx="116">
                  <c:v>3.2400000000000001E-4</c:v>
                </c:pt>
                <c:pt idx="117">
                  <c:v>3.21E-4</c:v>
                </c:pt>
                <c:pt idx="118">
                  <c:v>3.1789999999999998E-4</c:v>
                </c:pt>
                <c:pt idx="119">
                  <c:v>3.1480000000000001E-4</c:v>
                </c:pt>
                <c:pt idx="120">
                  <c:v>3.1169999999999999E-4</c:v>
                </c:pt>
                <c:pt idx="121">
                  <c:v>3.0850000000000002E-4</c:v>
                </c:pt>
                <c:pt idx="122">
                  <c:v>3.0529999999999999E-4</c:v>
                </c:pt>
                <c:pt idx="123">
                  <c:v>3.0210000000000002E-4</c:v>
                </c:pt>
                <c:pt idx="124">
                  <c:v>2.989E-4</c:v>
                </c:pt>
                <c:pt idx="125">
                  <c:v>2.9569999999999998E-4</c:v>
                </c:pt>
                <c:pt idx="126">
                  <c:v>2.9260000000000001E-4</c:v>
                </c:pt>
                <c:pt idx="127">
                  <c:v>2.8939999999999999E-4</c:v>
                </c:pt>
                <c:pt idx="128">
                  <c:v>2.8630000000000002E-4</c:v>
                </c:pt>
                <c:pt idx="129">
                  <c:v>2.832E-4</c:v>
                </c:pt>
                <c:pt idx="130">
                  <c:v>2.8009999999999998E-4</c:v>
                </c:pt>
                <c:pt idx="131">
                  <c:v>2.7710000000000001E-4</c:v>
                </c:pt>
                <c:pt idx="132">
                  <c:v>2.7409999999999999E-4</c:v>
                </c:pt>
                <c:pt idx="133">
                  <c:v>2.7129999999999998E-4</c:v>
                </c:pt>
                <c:pt idx="134">
                  <c:v>2.6850000000000002E-4</c:v>
                </c:pt>
                <c:pt idx="135">
                  <c:v>2.6570000000000001E-4</c:v>
                </c:pt>
                <c:pt idx="136">
                  <c:v>2.631E-4</c:v>
                </c:pt>
                <c:pt idx="137">
                  <c:v>2.6059999999999999E-4</c:v>
                </c:pt>
                <c:pt idx="138">
                  <c:v>2.5819999999999999E-4</c:v>
                </c:pt>
                <c:pt idx="139">
                  <c:v>2.5589999999999999E-4</c:v>
                </c:pt>
                <c:pt idx="140">
                  <c:v>2.5369999999999999E-4</c:v>
                </c:pt>
                <c:pt idx="141">
                  <c:v>2.5169999999999999E-4</c:v>
                </c:pt>
                <c:pt idx="142">
                  <c:v>2.498E-4</c:v>
                </c:pt>
                <c:pt idx="143">
                  <c:v>2.4810000000000001E-4</c:v>
                </c:pt>
                <c:pt idx="144">
                  <c:v>2.4649999999999997E-4</c:v>
                </c:pt>
                <c:pt idx="145">
                  <c:v>2.4509999999999999E-4</c:v>
                </c:pt>
                <c:pt idx="146">
                  <c:v>2.4389999999999999E-4</c:v>
                </c:pt>
                <c:pt idx="147">
                  <c:v>2.4279999999999999E-4</c:v>
                </c:pt>
                <c:pt idx="148">
                  <c:v>2.419E-4</c:v>
                </c:pt>
                <c:pt idx="149">
                  <c:v>2.4130000000000001E-4</c:v>
                </c:pt>
                <c:pt idx="150">
                  <c:v>2.408E-4</c:v>
                </c:pt>
                <c:pt idx="151">
                  <c:v>2.4049999999999999E-4</c:v>
                </c:pt>
                <c:pt idx="152">
                  <c:v>2.4039999999999999E-4</c:v>
                </c:pt>
                <c:pt idx="153">
                  <c:v>2.4049999999999999E-4</c:v>
                </c:pt>
                <c:pt idx="154">
                  <c:v>2.407E-4</c:v>
                </c:pt>
                <c:pt idx="155">
                  <c:v>2.4120000000000001E-4</c:v>
                </c:pt>
                <c:pt idx="156">
                  <c:v>2.419E-4</c:v>
                </c:pt>
                <c:pt idx="157">
                  <c:v>2.4269999999999999E-4</c:v>
                </c:pt>
                <c:pt idx="158">
                  <c:v>2.4379999999999999E-4</c:v>
                </c:pt>
                <c:pt idx="159">
                  <c:v>2.4499999999999999E-4</c:v>
                </c:pt>
                <c:pt idx="160">
                  <c:v>2.4630000000000002E-4</c:v>
                </c:pt>
                <c:pt idx="161">
                  <c:v>2.4790000000000001E-4</c:v>
                </c:pt>
                <c:pt idx="162">
                  <c:v>2.4949999999999999E-4</c:v>
                </c:pt>
                <c:pt idx="163">
                  <c:v>2.5139999999999999E-4</c:v>
                </c:pt>
                <c:pt idx="164">
                  <c:v>2.5339999999999998E-4</c:v>
                </c:pt>
                <c:pt idx="165">
                  <c:v>2.5549999999999998E-4</c:v>
                </c:pt>
                <c:pt idx="166">
                  <c:v>2.5769999999999998E-4</c:v>
                </c:pt>
                <c:pt idx="167">
                  <c:v>2.5999999999999998E-4</c:v>
                </c:pt>
                <c:pt idx="168">
                  <c:v>2.6249999999999998E-4</c:v>
                </c:pt>
                <c:pt idx="169">
                  <c:v>2.6499999999999999E-4</c:v>
                </c:pt>
                <c:pt idx="170">
                  <c:v>2.676E-4</c:v>
                </c:pt>
                <c:pt idx="171">
                  <c:v>2.7030000000000001E-4</c:v>
                </c:pt>
                <c:pt idx="172">
                  <c:v>2.7310000000000002E-4</c:v>
                </c:pt>
                <c:pt idx="173">
                  <c:v>2.7589999999999998E-4</c:v>
                </c:pt>
                <c:pt idx="174">
                  <c:v>2.787E-4</c:v>
                </c:pt>
                <c:pt idx="175">
                  <c:v>2.8160000000000001E-4</c:v>
                </c:pt>
                <c:pt idx="176">
                  <c:v>2.8449999999999998E-4</c:v>
                </c:pt>
                <c:pt idx="177">
                  <c:v>2.8739999999999999E-4</c:v>
                </c:pt>
                <c:pt idx="178">
                  <c:v>2.9030000000000001E-4</c:v>
                </c:pt>
                <c:pt idx="179">
                  <c:v>2.9320000000000003E-4</c:v>
                </c:pt>
                <c:pt idx="180">
                  <c:v>2.9609999999999999E-4</c:v>
                </c:pt>
                <c:pt idx="181">
                  <c:v>2.99E-4</c:v>
                </c:pt>
                <c:pt idx="182">
                  <c:v>3.0180000000000002E-4</c:v>
                </c:pt>
                <c:pt idx="183">
                  <c:v>3.0469999999999998E-4</c:v>
                </c:pt>
                <c:pt idx="184">
                  <c:v>3.0739999999999999E-4</c:v>
                </c:pt>
                <c:pt idx="185">
                  <c:v>3.102E-4</c:v>
                </c:pt>
                <c:pt idx="186">
                  <c:v>3.1280000000000001E-4</c:v>
                </c:pt>
                <c:pt idx="187">
                  <c:v>3.1550000000000003E-4</c:v>
                </c:pt>
                <c:pt idx="188">
                  <c:v>3.1809999999999998E-4</c:v>
                </c:pt>
                <c:pt idx="189">
                  <c:v>3.2069999999999999E-4</c:v>
                </c:pt>
                <c:pt idx="190">
                  <c:v>3.232E-4</c:v>
                </c:pt>
                <c:pt idx="191">
                  <c:v>3.257E-4</c:v>
                </c:pt>
                <c:pt idx="192">
                  <c:v>3.2820000000000001E-4</c:v>
                </c:pt>
                <c:pt idx="193">
                  <c:v>3.3070000000000002E-4</c:v>
                </c:pt>
                <c:pt idx="194">
                  <c:v>3.3320000000000002E-4</c:v>
                </c:pt>
                <c:pt idx="195">
                  <c:v>3.3569999999999997E-4</c:v>
                </c:pt>
                <c:pt idx="196">
                  <c:v>3.3819999999999998E-4</c:v>
                </c:pt>
                <c:pt idx="197">
                  <c:v>3.4069999999999999E-4</c:v>
                </c:pt>
                <c:pt idx="198">
                  <c:v>3.433E-4</c:v>
                </c:pt>
                <c:pt idx="199">
                  <c:v>3.4590000000000001E-4</c:v>
                </c:pt>
                <c:pt idx="200">
                  <c:v>3.4850000000000001E-4</c:v>
                </c:pt>
                <c:pt idx="201">
                  <c:v>3.5110000000000002E-4</c:v>
                </c:pt>
                <c:pt idx="202">
                  <c:v>3.5379999999999998E-4</c:v>
                </c:pt>
                <c:pt idx="203">
                  <c:v>3.5649999999999999E-4</c:v>
                </c:pt>
                <c:pt idx="204">
                  <c:v>3.592E-4</c:v>
                </c:pt>
                <c:pt idx="205">
                  <c:v>3.6190000000000001E-4</c:v>
                </c:pt>
                <c:pt idx="206">
                  <c:v>3.6450000000000002E-4</c:v>
                </c:pt>
                <c:pt idx="207">
                  <c:v>3.6719999999999998E-4</c:v>
                </c:pt>
                <c:pt idx="208">
                  <c:v>3.6969999999999999E-4</c:v>
                </c:pt>
                <c:pt idx="209">
                  <c:v>3.723E-4</c:v>
                </c:pt>
                <c:pt idx="210">
                  <c:v>3.748E-4</c:v>
                </c:pt>
                <c:pt idx="211">
                  <c:v>3.7720000000000001E-4</c:v>
                </c:pt>
                <c:pt idx="212">
                  <c:v>3.7950000000000001E-4</c:v>
                </c:pt>
                <c:pt idx="213">
                  <c:v>3.8180000000000001E-4</c:v>
                </c:pt>
                <c:pt idx="214">
                  <c:v>3.8400000000000001E-4</c:v>
                </c:pt>
                <c:pt idx="215">
                  <c:v>3.8610000000000001E-4</c:v>
                </c:pt>
                <c:pt idx="216">
                  <c:v>3.881E-4</c:v>
                </c:pt>
                <c:pt idx="217">
                  <c:v>3.8999999999999999E-4</c:v>
                </c:pt>
                <c:pt idx="218">
                  <c:v>3.9179999999999998E-4</c:v>
                </c:pt>
                <c:pt idx="219">
                  <c:v>3.9360000000000003E-4</c:v>
                </c:pt>
                <c:pt idx="220">
                  <c:v>3.9520000000000001E-4</c:v>
                </c:pt>
                <c:pt idx="221">
                  <c:v>3.968E-4</c:v>
                </c:pt>
                <c:pt idx="222">
                  <c:v>3.9829999999999998E-4</c:v>
                </c:pt>
                <c:pt idx="223">
                  <c:v>3.9970000000000001E-4</c:v>
                </c:pt>
                <c:pt idx="224">
                  <c:v>4.0109999999999999E-4</c:v>
                </c:pt>
                <c:pt idx="225">
                  <c:v>4.0240000000000002E-4</c:v>
                </c:pt>
                <c:pt idx="226">
                  <c:v>4.036E-4</c:v>
                </c:pt>
                <c:pt idx="227">
                  <c:v>4.0470000000000002E-4</c:v>
                </c:pt>
                <c:pt idx="228">
                  <c:v>4.058E-4</c:v>
                </c:pt>
                <c:pt idx="229">
                  <c:v>4.0690000000000002E-4</c:v>
                </c:pt>
                <c:pt idx="230">
                  <c:v>4.0779999999999999E-4</c:v>
                </c:pt>
                <c:pt idx="231">
                  <c:v>4.0880000000000002E-4</c:v>
                </c:pt>
                <c:pt idx="232">
                  <c:v>4.0969999999999998E-4</c:v>
                </c:pt>
                <c:pt idx="233">
                  <c:v>4.105E-4</c:v>
                </c:pt>
                <c:pt idx="234">
                  <c:v>4.1130000000000002E-4</c:v>
                </c:pt>
                <c:pt idx="235">
                  <c:v>4.1209999999999999E-4</c:v>
                </c:pt>
                <c:pt idx="236">
                  <c:v>4.1290000000000001E-4</c:v>
                </c:pt>
                <c:pt idx="237">
                  <c:v>4.1360000000000002E-4</c:v>
                </c:pt>
                <c:pt idx="238">
                  <c:v>4.1429999999999999E-4</c:v>
                </c:pt>
                <c:pt idx="239">
                  <c:v>4.149E-4</c:v>
                </c:pt>
                <c:pt idx="240">
                  <c:v>4.1560000000000002E-4</c:v>
                </c:pt>
                <c:pt idx="241">
                  <c:v>4.1619999999999998E-4</c:v>
                </c:pt>
                <c:pt idx="242">
                  <c:v>4.169E-4</c:v>
                </c:pt>
                <c:pt idx="243">
                  <c:v>4.1750000000000001E-4</c:v>
                </c:pt>
                <c:pt idx="244">
                  <c:v>4.1810000000000003E-4</c:v>
                </c:pt>
                <c:pt idx="245">
                  <c:v>4.1869999999999999E-4</c:v>
                </c:pt>
                <c:pt idx="246">
                  <c:v>4.192E-4</c:v>
                </c:pt>
                <c:pt idx="247">
                  <c:v>4.1980000000000001E-4</c:v>
                </c:pt>
                <c:pt idx="248">
                  <c:v>4.2030000000000002E-4</c:v>
                </c:pt>
                <c:pt idx="249">
                  <c:v>4.2089999999999999E-4</c:v>
                </c:pt>
                <c:pt idx="250">
                  <c:v>4.214E-4</c:v>
                </c:pt>
                <c:pt idx="251">
                  <c:v>4.2190000000000001E-4</c:v>
                </c:pt>
                <c:pt idx="252">
                  <c:v>4.2250000000000002E-4</c:v>
                </c:pt>
                <c:pt idx="253">
                  <c:v>4.2299999999999998E-4</c:v>
                </c:pt>
                <c:pt idx="254">
                  <c:v>4.2349999999999999E-4</c:v>
                </c:pt>
                <c:pt idx="255">
                  <c:v>4.2400000000000001E-4</c:v>
                </c:pt>
                <c:pt idx="256">
                  <c:v>4.2450000000000002E-4</c:v>
                </c:pt>
                <c:pt idx="257">
                  <c:v>4.2499999999999998E-4</c:v>
                </c:pt>
                <c:pt idx="258">
                  <c:v>4.2539999999999999E-4</c:v>
                </c:pt>
                <c:pt idx="259">
                  <c:v>4.259E-4</c:v>
                </c:pt>
                <c:pt idx="260">
                  <c:v>4.2640000000000001E-4</c:v>
                </c:pt>
                <c:pt idx="261">
                  <c:v>4.2690000000000002E-4</c:v>
                </c:pt>
                <c:pt idx="262">
                  <c:v>4.2739999999999998E-4</c:v>
                </c:pt>
                <c:pt idx="263">
                  <c:v>4.2789999999999999E-4</c:v>
                </c:pt>
                <c:pt idx="264">
                  <c:v>4.284E-4</c:v>
                </c:pt>
                <c:pt idx="265">
                  <c:v>4.2890000000000002E-4</c:v>
                </c:pt>
                <c:pt idx="266">
                  <c:v>4.2949999999999998E-4</c:v>
                </c:pt>
                <c:pt idx="267">
                  <c:v>4.2999999999999999E-4</c:v>
                </c:pt>
                <c:pt idx="268">
                  <c:v>4.305E-4</c:v>
                </c:pt>
                <c:pt idx="269">
                  <c:v>4.3110000000000002E-4</c:v>
                </c:pt>
                <c:pt idx="270">
                  <c:v>4.3169999999999998E-4</c:v>
                </c:pt>
                <c:pt idx="271">
                  <c:v>4.3219999999999999E-4</c:v>
                </c:pt>
                <c:pt idx="272">
                  <c:v>4.328E-4</c:v>
                </c:pt>
                <c:pt idx="273">
                  <c:v>4.3340000000000002E-4</c:v>
                </c:pt>
                <c:pt idx="274">
                  <c:v>4.3399999999999998E-4</c:v>
                </c:pt>
                <c:pt idx="275">
                  <c:v>4.3459999999999999E-4</c:v>
                </c:pt>
                <c:pt idx="276">
                  <c:v>4.3520000000000001E-4</c:v>
                </c:pt>
                <c:pt idx="277">
                  <c:v>4.3590000000000002E-4</c:v>
                </c:pt>
                <c:pt idx="278">
                  <c:v>4.3649999999999998E-4</c:v>
                </c:pt>
                <c:pt idx="279">
                  <c:v>4.372E-4</c:v>
                </c:pt>
                <c:pt idx="280">
                  <c:v>4.3790000000000002E-4</c:v>
                </c:pt>
                <c:pt idx="281">
                  <c:v>4.3849999999999998E-4</c:v>
                </c:pt>
                <c:pt idx="282">
                  <c:v>4.392E-4</c:v>
                </c:pt>
                <c:pt idx="283">
                  <c:v>4.3990000000000001E-4</c:v>
                </c:pt>
                <c:pt idx="284">
                  <c:v>4.4059999999999998E-4</c:v>
                </c:pt>
                <c:pt idx="285">
                  <c:v>4.414E-4</c:v>
                </c:pt>
                <c:pt idx="286">
                  <c:v>4.4210000000000001E-4</c:v>
                </c:pt>
                <c:pt idx="287">
                  <c:v>4.4279999999999998E-4</c:v>
                </c:pt>
                <c:pt idx="288">
                  <c:v>4.4359999999999999E-4</c:v>
                </c:pt>
                <c:pt idx="289">
                  <c:v>4.4440000000000001E-4</c:v>
                </c:pt>
                <c:pt idx="290">
                  <c:v>4.4509999999999998E-4</c:v>
                </c:pt>
                <c:pt idx="291">
                  <c:v>4.459E-4</c:v>
                </c:pt>
                <c:pt idx="292">
                  <c:v>4.4670000000000002E-4</c:v>
                </c:pt>
                <c:pt idx="293">
                  <c:v>4.4749999999999998E-4</c:v>
                </c:pt>
                <c:pt idx="294">
                  <c:v>4.483E-4</c:v>
                </c:pt>
                <c:pt idx="295">
                  <c:v>4.4920000000000002E-4</c:v>
                </c:pt>
                <c:pt idx="296">
                  <c:v>4.4999999999999999E-4</c:v>
                </c:pt>
                <c:pt idx="297">
                  <c:v>4.5090000000000001E-4</c:v>
                </c:pt>
                <c:pt idx="298">
                  <c:v>4.5169999999999997E-4</c:v>
                </c:pt>
                <c:pt idx="299">
                  <c:v>4.526E-4</c:v>
                </c:pt>
                <c:pt idx="300">
                  <c:v>4.5350000000000002E-4</c:v>
                </c:pt>
                <c:pt idx="301">
                  <c:v>4.5439999999999999E-4</c:v>
                </c:pt>
                <c:pt idx="302">
                  <c:v>4.5530000000000001E-4</c:v>
                </c:pt>
                <c:pt idx="303">
                  <c:v>4.5619999999999998E-4</c:v>
                </c:pt>
                <c:pt idx="304">
                  <c:v>4.571E-4</c:v>
                </c:pt>
                <c:pt idx="305">
                  <c:v>4.5800000000000002E-4</c:v>
                </c:pt>
                <c:pt idx="306">
                  <c:v>4.5889999999999999E-4</c:v>
                </c:pt>
                <c:pt idx="307">
                  <c:v>4.5990000000000001E-4</c:v>
                </c:pt>
                <c:pt idx="308">
                  <c:v>4.6089999999999998E-4</c:v>
                </c:pt>
                <c:pt idx="309">
                  <c:v>4.618E-4</c:v>
                </c:pt>
                <c:pt idx="310">
                  <c:v>4.6279999999999997E-4</c:v>
                </c:pt>
                <c:pt idx="311">
                  <c:v>4.638E-4</c:v>
                </c:pt>
                <c:pt idx="312">
                  <c:v>4.6480000000000002E-4</c:v>
                </c:pt>
                <c:pt idx="313">
                  <c:v>4.6579999999999999E-4</c:v>
                </c:pt>
                <c:pt idx="314">
                  <c:v>4.6680000000000002E-4</c:v>
                </c:pt>
                <c:pt idx="315">
                  <c:v>4.6779999999999999E-4</c:v>
                </c:pt>
                <c:pt idx="316">
                  <c:v>4.6890000000000001E-4</c:v>
                </c:pt>
                <c:pt idx="317">
                  <c:v>4.6989999999999998E-4</c:v>
                </c:pt>
                <c:pt idx="318">
                  <c:v>4.7090000000000001E-4</c:v>
                </c:pt>
                <c:pt idx="319">
                  <c:v>4.7199999999999998E-4</c:v>
                </c:pt>
                <c:pt idx="320">
                  <c:v>4.7310000000000001E-4</c:v>
                </c:pt>
                <c:pt idx="321">
                  <c:v>4.7419999999999998E-4</c:v>
                </c:pt>
                <c:pt idx="322">
                  <c:v>4.752E-4</c:v>
                </c:pt>
                <c:pt idx="323">
                  <c:v>4.7629999999999998E-4</c:v>
                </c:pt>
                <c:pt idx="324">
                  <c:v>4.774E-4</c:v>
                </c:pt>
                <c:pt idx="325">
                  <c:v>4.7849999999999998E-4</c:v>
                </c:pt>
                <c:pt idx="326">
                  <c:v>4.797E-4</c:v>
                </c:pt>
                <c:pt idx="327">
                  <c:v>4.8079999999999998E-4</c:v>
                </c:pt>
                <c:pt idx="328">
                  <c:v>4.819E-4</c:v>
                </c:pt>
                <c:pt idx="329">
                  <c:v>4.8309999999999998E-4</c:v>
                </c:pt>
                <c:pt idx="330">
                  <c:v>4.8420000000000001E-4</c:v>
                </c:pt>
                <c:pt idx="331">
                  <c:v>4.8539999999999998E-4</c:v>
                </c:pt>
                <c:pt idx="332">
                  <c:v>4.8660000000000001E-4</c:v>
                </c:pt>
                <c:pt idx="333">
                  <c:v>4.8769999999999998E-4</c:v>
                </c:pt>
                <c:pt idx="334">
                  <c:v>4.8890000000000001E-4</c:v>
                </c:pt>
                <c:pt idx="335">
                  <c:v>4.9010000000000004E-4</c:v>
                </c:pt>
                <c:pt idx="336">
                  <c:v>4.9129999999999996E-4</c:v>
                </c:pt>
                <c:pt idx="337">
                  <c:v>4.9249999999999999E-4</c:v>
                </c:pt>
                <c:pt idx="338">
                  <c:v>4.9379999999999997E-4</c:v>
                </c:pt>
                <c:pt idx="339">
                  <c:v>4.95E-4</c:v>
                </c:pt>
                <c:pt idx="340">
                  <c:v>4.9620000000000003E-4</c:v>
                </c:pt>
                <c:pt idx="341">
                  <c:v>4.975E-4</c:v>
                </c:pt>
                <c:pt idx="342">
                  <c:v>4.9870000000000003E-4</c:v>
                </c:pt>
                <c:pt idx="343">
                  <c:v>5.0000000000000001E-4</c:v>
                </c:pt>
                <c:pt idx="344">
                  <c:v>5.0120000000000004E-4</c:v>
                </c:pt>
                <c:pt idx="345">
                  <c:v>5.0250000000000002E-4</c:v>
                </c:pt>
                <c:pt idx="346">
                  <c:v>5.0379999999999999E-4</c:v>
                </c:pt>
                <c:pt idx="347">
                  <c:v>5.0509999999999997E-4</c:v>
                </c:pt>
                <c:pt idx="348">
                  <c:v>5.063E-4</c:v>
                </c:pt>
                <c:pt idx="349">
                  <c:v>5.0759999999999998E-4</c:v>
                </c:pt>
                <c:pt idx="350">
                  <c:v>5.0900000000000001E-4</c:v>
                </c:pt>
                <c:pt idx="351">
                  <c:v>5.1029999999999999E-4</c:v>
                </c:pt>
                <c:pt idx="352">
                  <c:v>5.1159999999999997E-4</c:v>
                </c:pt>
                <c:pt idx="353">
                  <c:v>5.1290000000000005E-4</c:v>
                </c:pt>
                <c:pt idx="354">
                  <c:v>5.1429999999999998E-4</c:v>
                </c:pt>
                <c:pt idx="355">
                  <c:v>5.1559999999999996E-4</c:v>
                </c:pt>
                <c:pt idx="356">
                  <c:v>5.1690000000000004E-4</c:v>
                </c:pt>
                <c:pt idx="357">
                  <c:v>5.1829999999999997E-4</c:v>
                </c:pt>
                <c:pt idx="358">
                  <c:v>5.197E-4</c:v>
                </c:pt>
                <c:pt idx="359">
                  <c:v>5.2099999999999998E-4</c:v>
                </c:pt>
                <c:pt idx="360">
                  <c:v>5.2240000000000001E-4</c:v>
                </c:pt>
                <c:pt idx="361">
                  <c:v>5.2380000000000005E-4</c:v>
                </c:pt>
                <c:pt idx="362">
                  <c:v>5.2519999999999997E-4</c:v>
                </c:pt>
                <c:pt idx="363">
                  <c:v>5.2660000000000001E-4</c:v>
                </c:pt>
                <c:pt idx="364">
                  <c:v>5.2800000000000004E-4</c:v>
                </c:pt>
                <c:pt idx="365">
                  <c:v>5.2939999999999997E-4</c:v>
                </c:pt>
                <c:pt idx="366">
                  <c:v>5.308E-4</c:v>
                </c:pt>
                <c:pt idx="367">
                  <c:v>5.3220000000000003E-4</c:v>
                </c:pt>
                <c:pt idx="368">
                  <c:v>5.3359999999999996E-4</c:v>
                </c:pt>
                <c:pt idx="369">
                  <c:v>5.3510000000000005E-4</c:v>
                </c:pt>
                <c:pt idx="370">
                  <c:v>5.3649999999999998E-4</c:v>
                </c:pt>
                <c:pt idx="371">
                  <c:v>5.3799999999999996E-4</c:v>
                </c:pt>
                <c:pt idx="372">
                  <c:v>5.3939999999999999E-4</c:v>
                </c:pt>
                <c:pt idx="373">
                  <c:v>5.4089999999999997E-4</c:v>
                </c:pt>
                <c:pt idx="374">
                  <c:v>5.4230000000000001E-4</c:v>
                </c:pt>
                <c:pt idx="375">
                  <c:v>5.4379999999999999E-4</c:v>
                </c:pt>
                <c:pt idx="376">
                  <c:v>5.4529999999999997E-4</c:v>
                </c:pt>
                <c:pt idx="377">
                  <c:v>5.4670000000000001E-4</c:v>
                </c:pt>
                <c:pt idx="378">
                  <c:v>5.4819999999999999E-4</c:v>
                </c:pt>
                <c:pt idx="379">
                  <c:v>5.4969999999999997E-4</c:v>
                </c:pt>
                <c:pt idx="380">
                  <c:v>5.5119999999999995E-4</c:v>
                </c:pt>
                <c:pt idx="381">
                  <c:v>5.5270000000000004E-4</c:v>
                </c:pt>
                <c:pt idx="382">
                  <c:v>5.5420000000000003E-4</c:v>
                </c:pt>
                <c:pt idx="383">
                  <c:v>5.5570000000000001E-4</c:v>
                </c:pt>
                <c:pt idx="384">
                  <c:v>5.5730000000000005E-4</c:v>
                </c:pt>
                <c:pt idx="385">
                  <c:v>5.5880000000000003E-4</c:v>
                </c:pt>
                <c:pt idx="386">
                  <c:v>5.6030000000000001E-4</c:v>
                </c:pt>
                <c:pt idx="387">
                  <c:v>5.6190000000000005E-4</c:v>
                </c:pt>
                <c:pt idx="388">
                  <c:v>5.6340000000000003E-4</c:v>
                </c:pt>
                <c:pt idx="389">
                  <c:v>5.6490000000000002E-4</c:v>
                </c:pt>
                <c:pt idx="390">
                  <c:v>5.6649999999999995E-4</c:v>
                </c:pt>
                <c:pt idx="391">
                  <c:v>5.6800000000000004E-4</c:v>
                </c:pt>
                <c:pt idx="392">
                  <c:v>5.6959999999999997E-4</c:v>
                </c:pt>
                <c:pt idx="393">
                  <c:v>5.7120000000000001E-4</c:v>
                </c:pt>
                <c:pt idx="394">
                  <c:v>5.7269999999999999E-4</c:v>
                </c:pt>
                <c:pt idx="395">
                  <c:v>5.7430000000000003E-4</c:v>
                </c:pt>
                <c:pt idx="396">
                  <c:v>5.7589999999999996E-4</c:v>
                </c:pt>
                <c:pt idx="397">
                  <c:v>5.775E-4</c:v>
                </c:pt>
                <c:pt idx="398">
                  <c:v>5.7910000000000004E-4</c:v>
                </c:pt>
                <c:pt idx="399">
                  <c:v>5.8069999999999997E-4</c:v>
                </c:pt>
                <c:pt idx="400">
                  <c:v>5.8230000000000001E-4</c:v>
                </c:pt>
                <c:pt idx="401">
                  <c:v>5.8390000000000004E-4</c:v>
                </c:pt>
                <c:pt idx="402">
                  <c:v>5.8549999999999997E-4</c:v>
                </c:pt>
                <c:pt idx="403">
                  <c:v>5.8710000000000001E-4</c:v>
                </c:pt>
                <c:pt idx="404">
                  <c:v>5.8870000000000005E-4</c:v>
                </c:pt>
                <c:pt idx="405">
                  <c:v>5.9029999999999998E-4</c:v>
                </c:pt>
                <c:pt idx="406">
                  <c:v>5.9199999999999997E-4</c:v>
                </c:pt>
                <c:pt idx="407">
                  <c:v>5.9360000000000001E-4</c:v>
                </c:pt>
                <c:pt idx="408">
                  <c:v>5.9520000000000005E-4</c:v>
                </c:pt>
                <c:pt idx="409">
                  <c:v>5.9690000000000003E-4</c:v>
                </c:pt>
                <c:pt idx="410">
                  <c:v>5.9849999999999997E-4</c:v>
                </c:pt>
                <c:pt idx="411">
                  <c:v>6.0019999999999995E-4</c:v>
                </c:pt>
                <c:pt idx="412">
                  <c:v>6.0179999999999999E-4</c:v>
                </c:pt>
                <c:pt idx="413">
                  <c:v>6.0349999999999998E-4</c:v>
                </c:pt>
                <c:pt idx="414">
                  <c:v>6.0519999999999997E-4</c:v>
                </c:pt>
                <c:pt idx="415">
                  <c:v>6.068E-4</c:v>
                </c:pt>
                <c:pt idx="416">
                  <c:v>6.0849999999999999E-4</c:v>
                </c:pt>
                <c:pt idx="417">
                  <c:v>6.1019999999999998E-4</c:v>
                </c:pt>
                <c:pt idx="418">
                  <c:v>6.1189999999999997E-4</c:v>
                </c:pt>
                <c:pt idx="419">
                  <c:v>6.135E-4</c:v>
                </c:pt>
                <c:pt idx="420">
                  <c:v>6.1519999999999999E-4</c:v>
                </c:pt>
                <c:pt idx="421">
                  <c:v>6.1689999999999998E-4</c:v>
                </c:pt>
                <c:pt idx="422">
                  <c:v>6.1859999999999997E-4</c:v>
                </c:pt>
                <c:pt idx="423">
                  <c:v>6.2029999999999995E-4</c:v>
                </c:pt>
                <c:pt idx="424">
                  <c:v>6.2200000000000005E-4</c:v>
                </c:pt>
                <c:pt idx="425">
                  <c:v>6.2370000000000004E-4</c:v>
                </c:pt>
                <c:pt idx="426">
                  <c:v>6.2540000000000002E-4</c:v>
                </c:pt>
                <c:pt idx="427">
                  <c:v>6.2710000000000001E-4</c:v>
                </c:pt>
                <c:pt idx="428">
                  <c:v>6.2890000000000005E-4</c:v>
                </c:pt>
                <c:pt idx="429">
                  <c:v>6.3060000000000004E-4</c:v>
                </c:pt>
                <c:pt idx="430">
                  <c:v>6.3230000000000003E-4</c:v>
                </c:pt>
                <c:pt idx="431">
                  <c:v>6.3400000000000001E-4</c:v>
                </c:pt>
                <c:pt idx="432">
                  <c:v>6.3579999999999995E-4</c:v>
                </c:pt>
                <c:pt idx="433">
                  <c:v>6.3750000000000005E-4</c:v>
                </c:pt>
                <c:pt idx="434">
                  <c:v>6.3929999999999998E-4</c:v>
                </c:pt>
                <c:pt idx="435">
                  <c:v>6.4099999999999997E-4</c:v>
                </c:pt>
                <c:pt idx="436">
                  <c:v>6.4280000000000001E-4</c:v>
                </c:pt>
                <c:pt idx="437">
                  <c:v>6.445E-4</c:v>
                </c:pt>
                <c:pt idx="438">
                  <c:v>6.4630000000000004E-4</c:v>
                </c:pt>
                <c:pt idx="439">
                  <c:v>6.4800000000000003E-4</c:v>
                </c:pt>
                <c:pt idx="440">
                  <c:v>6.4979999999999997E-4</c:v>
                </c:pt>
                <c:pt idx="441">
                  <c:v>6.5149999999999995E-4</c:v>
                </c:pt>
                <c:pt idx="442">
                  <c:v>6.533E-4</c:v>
                </c:pt>
                <c:pt idx="443">
                  <c:v>6.5510000000000004E-4</c:v>
                </c:pt>
                <c:pt idx="444">
                  <c:v>6.5689999999999998E-4</c:v>
                </c:pt>
                <c:pt idx="445">
                  <c:v>6.5859999999999996E-4</c:v>
                </c:pt>
                <c:pt idx="446">
                  <c:v>6.6040000000000001E-4</c:v>
                </c:pt>
                <c:pt idx="447">
                  <c:v>6.6220000000000005E-4</c:v>
                </c:pt>
                <c:pt idx="448">
                  <c:v>6.6399999999999999E-4</c:v>
                </c:pt>
                <c:pt idx="449">
                  <c:v>6.6580000000000003E-4</c:v>
                </c:pt>
                <c:pt idx="450">
                  <c:v>6.6759999999999996E-4</c:v>
                </c:pt>
                <c:pt idx="451">
                  <c:v>6.6940000000000001E-4</c:v>
                </c:pt>
                <c:pt idx="452">
                  <c:v>6.7120000000000005E-4</c:v>
                </c:pt>
                <c:pt idx="453">
                  <c:v>6.7299999999999999E-4</c:v>
                </c:pt>
                <c:pt idx="454">
                  <c:v>6.7480000000000003E-4</c:v>
                </c:pt>
                <c:pt idx="455">
                  <c:v>6.7659999999999997E-4</c:v>
                </c:pt>
                <c:pt idx="456">
                  <c:v>6.7840000000000001E-4</c:v>
                </c:pt>
                <c:pt idx="457">
                  <c:v>6.8020000000000005E-4</c:v>
                </c:pt>
                <c:pt idx="458">
                  <c:v>6.8210000000000005E-4</c:v>
                </c:pt>
                <c:pt idx="459">
                  <c:v>6.8389999999999998E-4</c:v>
                </c:pt>
                <c:pt idx="460">
                  <c:v>6.8570000000000002E-4</c:v>
                </c:pt>
                <c:pt idx="461">
                  <c:v>6.8749999999999996E-4</c:v>
                </c:pt>
                <c:pt idx="462">
                  <c:v>6.8939999999999995E-4</c:v>
                </c:pt>
                <c:pt idx="463">
                  <c:v>6.912E-4</c:v>
                </c:pt>
                <c:pt idx="464">
                  <c:v>6.9300000000000004E-4</c:v>
                </c:pt>
                <c:pt idx="465">
                  <c:v>6.9490000000000003E-4</c:v>
                </c:pt>
                <c:pt idx="466">
                  <c:v>6.9669999999999997E-4</c:v>
                </c:pt>
                <c:pt idx="467">
                  <c:v>6.9859999999999996E-4</c:v>
                </c:pt>
                <c:pt idx="468">
                  <c:v>7.004E-4</c:v>
                </c:pt>
                <c:pt idx="469">
                  <c:v>7.0229999999999999E-4</c:v>
                </c:pt>
                <c:pt idx="470">
                  <c:v>7.0410000000000004E-4</c:v>
                </c:pt>
                <c:pt idx="471">
                  <c:v>7.0600000000000003E-4</c:v>
                </c:pt>
                <c:pt idx="472">
                  <c:v>7.0779999999999997E-4</c:v>
                </c:pt>
                <c:pt idx="473">
                  <c:v>7.0969999999999996E-4</c:v>
                </c:pt>
                <c:pt idx="474">
                  <c:v>7.115E-4</c:v>
                </c:pt>
                <c:pt idx="475">
                  <c:v>7.1339999999999999E-4</c:v>
                </c:pt>
                <c:pt idx="476">
                  <c:v>7.1529999999999999E-4</c:v>
                </c:pt>
                <c:pt idx="477">
                  <c:v>7.1719999999999998E-4</c:v>
                </c:pt>
                <c:pt idx="478">
                  <c:v>7.1900000000000002E-4</c:v>
                </c:pt>
                <c:pt idx="479">
                  <c:v>7.2090000000000001E-4</c:v>
                </c:pt>
                <c:pt idx="480">
                  <c:v>7.228E-4</c:v>
                </c:pt>
                <c:pt idx="481">
                  <c:v>7.247E-4</c:v>
                </c:pt>
                <c:pt idx="482">
                  <c:v>7.2659999999999999E-4</c:v>
                </c:pt>
                <c:pt idx="483">
                  <c:v>7.2840000000000003E-4</c:v>
                </c:pt>
                <c:pt idx="484">
                  <c:v>7.3030000000000002E-4</c:v>
                </c:pt>
                <c:pt idx="485">
                  <c:v>7.3220000000000002E-4</c:v>
                </c:pt>
                <c:pt idx="486">
                  <c:v>7.3410000000000001E-4</c:v>
                </c:pt>
                <c:pt idx="487">
                  <c:v>7.36E-4</c:v>
                </c:pt>
                <c:pt idx="488">
                  <c:v>7.3789999999999999E-4</c:v>
                </c:pt>
                <c:pt idx="489">
                  <c:v>7.3979999999999998E-4</c:v>
                </c:pt>
                <c:pt idx="490">
                  <c:v>7.4169999999999998E-4</c:v>
                </c:pt>
                <c:pt idx="491">
                  <c:v>7.4359999999999997E-4</c:v>
                </c:pt>
                <c:pt idx="492">
                  <c:v>7.4549999999999996E-4</c:v>
                </c:pt>
                <c:pt idx="493">
                  <c:v>7.4739999999999995E-4</c:v>
                </c:pt>
                <c:pt idx="494">
                  <c:v>7.4930000000000005E-4</c:v>
                </c:pt>
                <c:pt idx="495">
                  <c:v>7.5129999999999999E-4</c:v>
                </c:pt>
                <c:pt idx="496">
                  <c:v>7.5319999999999998E-4</c:v>
                </c:pt>
                <c:pt idx="497">
                  <c:v>7.5509999999999998E-4</c:v>
                </c:pt>
                <c:pt idx="498">
                  <c:v>7.5699999999999997E-4</c:v>
                </c:pt>
                <c:pt idx="499">
                  <c:v>7.5889999999999996E-4</c:v>
                </c:pt>
                <c:pt idx="500">
                  <c:v>7.6090000000000001E-4</c:v>
                </c:pt>
                <c:pt idx="501">
                  <c:v>7.628E-4</c:v>
                </c:pt>
                <c:pt idx="502">
                  <c:v>7.6469999999999999E-4</c:v>
                </c:pt>
                <c:pt idx="503">
                  <c:v>7.6659999999999999E-4</c:v>
                </c:pt>
                <c:pt idx="504">
                  <c:v>7.6860000000000003E-4</c:v>
                </c:pt>
                <c:pt idx="505">
                  <c:v>7.7050000000000003E-4</c:v>
                </c:pt>
                <c:pt idx="506">
                  <c:v>7.7249999999999997E-4</c:v>
                </c:pt>
                <c:pt idx="507">
                  <c:v>7.7439999999999996E-4</c:v>
                </c:pt>
                <c:pt idx="508">
                  <c:v>7.7629999999999995E-4</c:v>
                </c:pt>
                <c:pt idx="509">
                  <c:v>7.783E-4</c:v>
                </c:pt>
                <c:pt idx="510">
                  <c:v>7.8019999999999999E-4</c:v>
                </c:pt>
                <c:pt idx="511">
                  <c:v>7.8220000000000004E-4</c:v>
                </c:pt>
                <c:pt idx="512">
                  <c:v>7.8410000000000003E-4</c:v>
                </c:pt>
                <c:pt idx="513">
                  <c:v>7.8609999999999997E-4</c:v>
                </c:pt>
                <c:pt idx="514">
                  <c:v>7.8799999999999996E-4</c:v>
                </c:pt>
                <c:pt idx="515">
                  <c:v>7.9000000000000001E-4</c:v>
                </c:pt>
                <c:pt idx="516">
                  <c:v>7.919E-4</c:v>
                </c:pt>
                <c:pt idx="517">
                  <c:v>7.9390000000000005E-4</c:v>
                </c:pt>
                <c:pt idx="518">
                  <c:v>7.9589999999999999E-4</c:v>
                </c:pt>
                <c:pt idx="519">
                  <c:v>7.9779999999999998E-4</c:v>
                </c:pt>
                <c:pt idx="520">
                  <c:v>7.9980000000000003E-4</c:v>
                </c:pt>
                <c:pt idx="521">
                  <c:v>8.0179999999999997E-4</c:v>
                </c:pt>
                <c:pt idx="522">
                  <c:v>8.0369999999999997E-4</c:v>
                </c:pt>
                <c:pt idx="523">
                  <c:v>8.0570000000000001E-4</c:v>
                </c:pt>
                <c:pt idx="524">
                  <c:v>8.0769999999999995E-4</c:v>
                </c:pt>
                <c:pt idx="525">
                  <c:v>8.0959999999999995E-4</c:v>
                </c:pt>
                <c:pt idx="526">
                  <c:v>8.116E-4</c:v>
                </c:pt>
                <c:pt idx="527">
                  <c:v>8.1360000000000004E-4</c:v>
                </c:pt>
                <c:pt idx="528">
                  <c:v>8.1559999999999998E-4</c:v>
                </c:pt>
                <c:pt idx="529">
                  <c:v>8.1760000000000003E-4</c:v>
                </c:pt>
                <c:pt idx="530">
                  <c:v>8.1950000000000002E-4</c:v>
                </c:pt>
                <c:pt idx="531">
                  <c:v>8.2149999999999996E-4</c:v>
                </c:pt>
                <c:pt idx="532">
                  <c:v>8.2350000000000001E-4</c:v>
                </c:pt>
                <c:pt idx="533">
                  <c:v>8.2549999999999995E-4</c:v>
                </c:pt>
                <c:pt idx="534">
                  <c:v>8.275E-4</c:v>
                </c:pt>
                <c:pt idx="535">
                  <c:v>8.2950000000000005E-4</c:v>
                </c:pt>
                <c:pt idx="536">
                  <c:v>8.3149999999999999E-4</c:v>
                </c:pt>
                <c:pt idx="537">
                  <c:v>8.3350000000000004E-4</c:v>
                </c:pt>
                <c:pt idx="538">
                  <c:v>8.3549999999999998E-4</c:v>
                </c:pt>
                <c:pt idx="539">
                  <c:v>8.3739999999999997E-4</c:v>
                </c:pt>
                <c:pt idx="540">
                  <c:v>8.3940000000000002E-4</c:v>
                </c:pt>
                <c:pt idx="541">
                  <c:v>8.4139999999999996E-4</c:v>
                </c:pt>
                <c:pt idx="542">
                  <c:v>8.4340000000000001E-4</c:v>
                </c:pt>
                <c:pt idx="543">
                  <c:v>8.4550000000000001E-4</c:v>
                </c:pt>
                <c:pt idx="544">
                  <c:v>8.4749999999999995E-4</c:v>
                </c:pt>
                <c:pt idx="545">
                  <c:v>8.4949999999999999E-4</c:v>
                </c:pt>
                <c:pt idx="546">
                  <c:v>8.5150000000000004E-4</c:v>
                </c:pt>
                <c:pt idx="547">
                  <c:v>8.5349999999999998E-4</c:v>
                </c:pt>
                <c:pt idx="548">
                  <c:v>8.5550000000000003E-4</c:v>
                </c:pt>
                <c:pt idx="549">
                  <c:v>8.5749999999999997E-4</c:v>
                </c:pt>
                <c:pt idx="550">
                  <c:v>8.5950000000000002E-4</c:v>
                </c:pt>
                <c:pt idx="551">
                  <c:v>8.6149999999999996E-4</c:v>
                </c:pt>
                <c:pt idx="552">
                  <c:v>8.6359999999999996E-4</c:v>
                </c:pt>
                <c:pt idx="553">
                  <c:v>8.6560000000000001E-4</c:v>
                </c:pt>
                <c:pt idx="554">
                  <c:v>8.6759999999999995E-4</c:v>
                </c:pt>
                <c:pt idx="555">
                  <c:v>8.696E-4</c:v>
                </c:pt>
                <c:pt idx="556">
                  <c:v>8.7160000000000004E-4</c:v>
                </c:pt>
                <c:pt idx="557">
                  <c:v>8.7370000000000004E-4</c:v>
                </c:pt>
                <c:pt idx="558">
                  <c:v>8.7569999999999998E-4</c:v>
                </c:pt>
                <c:pt idx="559">
                  <c:v>8.7770000000000003E-4</c:v>
                </c:pt>
                <c:pt idx="560">
                  <c:v>8.7969999999999997E-4</c:v>
                </c:pt>
                <c:pt idx="561">
                  <c:v>8.8179999999999997E-4</c:v>
                </c:pt>
                <c:pt idx="562">
                  <c:v>8.8380000000000002E-4</c:v>
                </c:pt>
                <c:pt idx="563">
                  <c:v>8.8579999999999996E-4</c:v>
                </c:pt>
                <c:pt idx="564">
                  <c:v>8.8789999999999995E-4</c:v>
                </c:pt>
                <c:pt idx="565">
                  <c:v>8.899E-4</c:v>
                </c:pt>
                <c:pt idx="566">
                  <c:v>8.9190000000000005E-4</c:v>
                </c:pt>
                <c:pt idx="567">
                  <c:v>8.9400000000000005E-4</c:v>
                </c:pt>
                <c:pt idx="568">
                  <c:v>8.9599999999999999E-4</c:v>
                </c:pt>
                <c:pt idx="569">
                  <c:v>8.9809999999999998E-4</c:v>
                </c:pt>
                <c:pt idx="570">
                  <c:v>9.0010000000000003E-4</c:v>
                </c:pt>
                <c:pt idx="571">
                  <c:v>9.0209999999999997E-4</c:v>
                </c:pt>
                <c:pt idx="572">
                  <c:v>9.0419999999999997E-4</c:v>
                </c:pt>
                <c:pt idx="573">
                  <c:v>9.0620000000000002E-4</c:v>
                </c:pt>
                <c:pt idx="574">
                  <c:v>9.0830000000000001E-4</c:v>
                </c:pt>
                <c:pt idx="575">
                  <c:v>9.1029999999999995E-4</c:v>
                </c:pt>
                <c:pt idx="576">
                  <c:v>9.1239999999999995E-4</c:v>
                </c:pt>
                <c:pt idx="577">
                  <c:v>9.144E-4</c:v>
                </c:pt>
                <c:pt idx="578">
                  <c:v>9.165E-4</c:v>
                </c:pt>
                <c:pt idx="579">
                  <c:v>9.1850000000000005E-4</c:v>
                </c:pt>
                <c:pt idx="580">
                  <c:v>9.2060000000000004E-4</c:v>
                </c:pt>
                <c:pt idx="581">
                  <c:v>9.2259999999999998E-4</c:v>
                </c:pt>
                <c:pt idx="582">
                  <c:v>9.2469999999999998E-4</c:v>
                </c:pt>
                <c:pt idx="583">
                  <c:v>9.2679999999999998E-4</c:v>
                </c:pt>
                <c:pt idx="584">
                  <c:v>9.2880000000000002E-4</c:v>
                </c:pt>
                <c:pt idx="585">
                  <c:v>9.3090000000000002E-4</c:v>
                </c:pt>
                <c:pt idx="586">
                  <c:v>9.3289999999999996E-4</c:v>
                </c:pt>
                <c:pt idx="587">
                  <c:v>9.3499999999999996E-4</c:v>
                </c:pt>
                <c:pt idx="588">
                  <c:v>9.3709999999999996E-4</c:v>
                </c:pt>
                <c:pt idx="589">
                  <c:v>9.391E-4</c:v>
                </c:pt>
                <c:pt idx="590">
                  <c:v>9.412E-4</c:v>
                </c:pt>
                <c:pt idx="591">
                  <c:v>9.433E-4</c:v>
                </c:pt>
                <c:pt idx="592">
                  <c:v>9.4530000000000005E-4</c:v>
                </c:pt>
                <c:pt idx="593">
                  <c:v>9.4740000000000004E-4</c:v>
                </c:pt>
                <c:pt idx="594">
                  <c:v>9.4950000000000004E-4</c:v>
                </c:pt>
                <c:pt idx="595">
                  <c:v>9.5149999999999998E-4</c:v>
                </c:pt>
                <c:pt idx="596">
                  <c:v>9.5359999999999998E-4</c:v>
                </c:pt>
                <c:pt idx="597">
                  <c:v>9.5569999999999997E-4</c:v>
                </c:pt>
                <c:pt idx="598">
                  <c:v>9.5779999999999997E-4</c:v>
                </c:pt>
                <c:pt idx="599">
                  <c:v>9.5980000000000002E-4</c:v>
                </c:pt>
                <c:pt idx="600">
                  <c:v>9.6190000000000002E-4</c:v>
                </c:pt>
                <c:pt idx="601">
                  <c:v>9.6400000000000001E-4</c:v>
                </c:pt>
                <c:pt idx="602">
                  <c:v>9.6610000000000001E-4</c:v>
                </c:pt>
                <c:pt idx="603">
                  <c:v>9.6809999999999995E-4</c:v>
                </c:pt>
                <c:pt idx="604">
                  <c:v>9.7019999999999995E-4</c:v>
                </c:pt>
                <c:pt idx="605">
                  <c:v>9.7230000000000005E-4</c:v>
                </c:pt>
                <c:pt idx="606">
                  <c:v>9.7440000000000005E-4</c:v>
                </c:pt>
                <c:pt idx="607">
                  <c:v>9.7650000000000005E-4</c:v>
                </c:pt>
                <c:pt idx="608">
                  <c:v>9.7860000000000004E-4</c:v>
                </c:pt>
                <c:pt idx="609">
                  <c:v>9.8060000000000009E-4</c:v>
                </c:pt>
                <c:pt idx="610">
                  <c:v>9.8269999999999998E-4</c:v>
                </c:pt>
                <c:pt idx="611">
                  <c:v>9.8480000000000009E-4</c:v>
                </c:pt>
                <c:pt idx="612">
                  <c:v>9.8689999999999997E-4</c:v>
                </c:pt>
                <c:pt idx="613">
                  <c:v>9.8900000000000008E-4</c:v>
                </c:pt>
                <c:pt idx="614">
                  <c:v>9.9109999999999997E-4</c:v>
                </c:pt>
                <c:pt idx="615">
                  <c:v>9.9320000000000007E-4</c:v>
                </c:pt>
                <c:pt idx="616">
                  <c:v>9.9529999999999996E-4</c:v>
                </c:pt>
                <c:pt idx="617">
                  <c:v>9.9740000000000007E-4</c:v>
                </c:pt>
                <c:pt idx="618">
                  <c:v>9.9949999999999995E-4</c:v>
                </c:pt>
                <c:pt idx="619">
                  <c:v>1.0020000000000001E-3</c:v>
                </c:pt>
                <c:pt idx="620">
                  <c:v>1.0039999999999999E-3</c:v>
                </c:pt>
                <c:pt idx="621">
                  <c:v>1.0059999999999999E-3</c:v>
                </c:pt>
                <c:pt idx="622">
                  <c:v>1.008E-3</c:v>
                </c:pt>
                <c:pt idx="623">
                  <c:v>1.01E-3</c:v>
                </c:pt>
                <c:pt idx="624">
                  <c:v>1.0120000000000001E-3</c:v>
                </c:pt>
                <c:pt idx="625">
                  <c:v>1.0139999999999999E-3</c:v>
                </c:pt>
                <c:pt idx="626">
                  <c:v>1.016E-3</c:v>
                </c:pt>
                <c:pt idx="627">
                  <c:v>1.018E-3</c:v>
                </c:pt>
                <c:pt idx="628">
                  <c:v>1.0200000000000001E-3</c:v>
                </c:pt>
                <c:pt idx="629">
                  <c:v>1.023E-3</c:v>
                </c:pt>
                <c:pt idx="630">
                  <c:v>1.0250000000000001E-3</c:v>
                </c:pt>
                <c:pt idx="631">
                  <c:v>1.0269999999999999E-3</c:v>
                </c:pt>
                <c:pt idx="632">
                  <c:v>1.029E-3</c:v>
                </c:pt>
                <c:pt idx="633">
                  <c:v>1.031E-3</c:v>
                </c:pt>
                <c:pt idx="634">
                  <c:v>1.0330000000000001E-3</c:v>
                </c:pt>
                <c:pt idx="635">
                  <c:v>1.0349999999999999E-3</c:v>
                </c:pt>
                <c:pt idx="636">
                  <c:v>1.0369999999999999E-3</c:v>
                </c:pt>
                <c:pt idx="637">
                  <c:v>1.039E-3</c:v>
                </c:pt>
                <c:pt idx="638">
                  <c:v>1.042E-3</c:v>
                </c:pt>
                <c:pt idx="639">
                  <c:v>1.044E-3</c:v>
                </c:pt>
                <c:pt idx="640">
                  <c:v>1.0460000000000001E-3</c:v>
                </c:pt>
                <c:pt idx="641">
                  <c:v>1.0480000000000001E-3</c:v>
                </c:pt>
                <c:pt idx="642">
                  <c:v>1.0499999999999999E-3</c:v>
                </c:pt>
                <c:pt idx="643">
                  <c:v>1.052E-3</c:v>
                </c:pt>
                <c:pt idx="644">
                  <c:v>1.054E-3</c:v>
                </c:pt>
                <c:pt idx="645">
                  <c:v>1.0560000000000001E-3</c:v>
                </c:pt>
                <c:pt idx="646">
                  <c:v>1.0579999999999999E-3</c:v>
                </c:pt>
                <c:pt idx="647">
                  <c:v>1.0610000000000001E-3</c:v>
                </c:pt>
                <c:pt idx="648">
                  <c:v>1.0629999999999999E-3</c:v>
                </c:pt>
                <c:pt idx="649">
                  <c:v>1.065E-3</c:v>
                </c:pt>
                <c:pt idx="650">
                  <c:v>1.067E-3</c:v>
                </c:pt>
                <c:pt idx="651">
                  <c:v>1.0690000000000001E-3</c:v>
                </c:pt>
                <c:pt idx="652">
                  <c:v>1.0709999999999999E-3</c:v>
                </c:pt>
                <c:pt idx="653">
                  <c:v>1.073E-3</c:v>
                </c:pt>
                <c:pt idx="654">
                  <c:v>1.075E-3</c:v>
                </c:pt>
                <c:pt idx="655">
                  <c:v>1.078E-3</c:v>
                </c:pt>
                <c:pt idx="656">
                  <c:v>1.08E-3</c:v>
                </c:pt>
                <c:pt idx="657">
                  <c:v>1.0820000000000001E-3</c:v>
                </c:pt>
                <c:pt idx="658">
                  <c:v>1.0839999999999999E-3</c:v>
                </c:pt>
                <c:pt idx="659">
                  <c:v>1.0859999999999999E-3</c:v>
                </c:pt>
                <c:pt idx="660">
                  <c:v>1.088E-3</c:v>
                </c:pt>
                <c:pt idx="661">
                  <c:v>1.09E-3</c:v>
                </c:pt>
                <c:pt idx="662">
                  <c:v>1.0920000000000001E-3</c:v>
                </c:pt>
                <c:pt idx="663">
                  <c:v>1.0950000000000001E-3</c:v>
                </c:pt>
                <c:pt idx="664">
                  <c:v>1.0970000000000001E-3</c:v>
                </c:pt>
                <c:pt idx="665">
                  <c:v>1.0989999999999999E-3</c:v>
                </c:pt>
                <c:pt idx="666">
                  <c:v>1.101E-3</c:v>
                </c:pt>
                <c:pt idx="667">
                  <c:v>1.103E-3</c:v>
                </c:pt>
                <c:pt idx="668">
                  <c:v>1.1050000000000001E-3</c:v>
                </c:pt>
                <c:pt idx="669">
                  <c:v>1.1069999999999999E-3</c:v>
                </c:pt>
                <c:pt idx="670">
                  <c:v>1.1100000000000001E-3</c:v>
                </c:pt>
                <c:pt idx="671">
                  <c:v>1.1119999999999999E-3</c:v>
                </c:pt>
                <c:pt idx="672">
                  <c:v>1.114E-3</c:v>
                </c:pt>
                <c:pt idx="673">
                  <c:v>1.116E-3</c:v>
                </c:pt>
                <c:pt idx="674">
                  <c:v>1.1180000000000001E-3</c:v>
                </c:pt>
                <c:pt idx="675">
                  <c:v>1.1199999999999999E-3</c:v>
                </c:pt>
                <c:pt idx="676">
                  <c:v>1.122E-3</c:v>
                </c:pt>
                <c:pt idx="677">
                  <c:v>1.1249999999999999E-3</c:v>
                </c:pt>
                <c:pt idx="678">
                  <c:v>1.127E-3</c:v>
                </c:pt>
                <c:pt idx="679">
                  <c:v>1.129E-3</c:v>
                </c:pt>
                <c:pt idx="680">
                  <c:v>1.1310000000000001E-3</c:v>
                </c:pt>
                <c:pt idx="681">
                  <c:v>1.1329999999999999E-3</c:v>
                </c:pt>
                <c:pt idx="682">
                  <c:v>1.1349999999999999E-3</c:v>
                </c:pt>
                <c:pt idx="683">
                  <c:v>1.137E-3</c:v>
                </c:pt>
                <c:pt idx="684">
                  <c:v>1.14E-3</c:v>
                </c:pt>
                <c:pt idx="685">
                  <c:v>1.142E-3</c:v>
                </c:pt>
                <c:pt idx="686">
                  <c:v>1.1440000000000001E-3</c:v>
                </c:pt>
                <c:pt idx="687">
                  <c:v>1.1460000000000001E-3</c:v>
                </c:pt>
                <c:pt idx="688">
                  <c:v>1.1479999999999999E-3</c:v>
                </c:pt>
                <c:pt idx="689">
                  <c:v>1.15E-3</c:v>
                </c:pt>
                <c:pt idx="690">
                  <c:v>1.152E-3</c:v>
                </c:pt>
                <c:pt idx="691">
                  <c:v>1.155E-3</c:v>
                </c:pt>
                <c:pt idx="692">
                  <c:v>1.157E-3</c:v>
                </c:pt>
                <c:pt idx="693">
                  <c:v>1.1590000000000001E-3</c:v>
                </c:pt>
                <c:pt idx="694">
                  <c:v>1.1609999999999999E-3</c:v>
                </c:pt>
                <c:pt idx="695">
                  <c:v>1.163E-3</c:v>
                </c:pt>
                <c:pt idx="696">
                  <c:v>1.165E-3</c:v>
                </c:pt>
                <c:pt idx="697">
                  <c:v>1.1670000000000001E-3</c:v>
                </c:pt>
                <c:pt idx="698">
                  <c:v>1.17E-3</c:v>
                </c:pt>
                <c:pt idx="699">
                  <c:v>1.1720000000000001E-3</c:v>
                </c:pt>
                <c:pt idx="700">
                  <c:v>1.1739999999999999E-3</c:v>
                </c:pt>
                <c:pt idx="701">
                  <c:v>1.176E-3</c:v>
                </c:pt>
                <c:pt idx="702">
                  <c:v>1.178E-3</c:v>
                </c:pt>
                <c:pt idx="703">
                  <c:v>1.1800000000000001E-3</c:v>
                </c:pt>
                <c:pt idx="704">
                  <c:v>1.183E-3</c:v>
                </c:pt>
                <c:pt idx="705">
                  <c:v>1.1850000000000001E-3</c:v>
                </c:pt>
                <c:pt idx="706">
                  <c:v>1.1869999999999999E-3</c:v>
                </c:pt>
                <c:pt idx="707">
                  <c:v>1.189E-3</c:v>
                </c:pt>
                <c:pt idx="708">
                  <c:v>1.191E-3</c:v>
                </c:pt>
                <c:pt idx="709">
                  <c:v>1.193E-3</c:v>
                </c:pt>
                <c:pt idx="710">
                  <c:v>1.196E-3</c:v>
                </c:pt>
                <c:pt idx="711">
                  <c:v>1.1980000000000001E-3</c:v>
                </c:pt>
                <c:pt idx="712">
                  <c:v>1.1999999999999999E-3</c:v>
                </c:pt>
                <c:pt idx="713">
                  <c:v>1.2019999999999999E-3</c:v>
                </c:pt>
                <c:pt idx="714">
                  <c:v>1.204E-3</c:v>
                </c:pt>
                <c:pt idx="715">
                  <c:v>1.206E-3</c:v>
                </c:pt>
                <c:pt idx="716">
                  <c:v>1.209E-3</c:v>
                </c:pt>
                <c:pt idx="717">
                  <c:v>1.2110000000000001E-3</c:v>
                </c:pt>
                <c:pt idx="718">
                  <c:v>1.2130000000000001E-3</c:v>
                </c:pt>
                <c:pt idx="719">
                  <c:v>1.2149999999999999E-3</c:v>
                </c:pt>
                <c:pt idx="720">
                  <c:v>1.217E-3</c:v>
                </c:pt>
                <c:pt idx="721">
                  <c:v>1.219E-3</c:v>
                </c:pt>
                <c:pt idx="722">
                  <c:v>1.222E-3</c:v>
                </c:pt>
                <c:pt idx="723">
                  <c:v>1.224E-3</c:v>
                </c:pt>
                <c:pt idx="724">
                  <c:v>1.2260000000000001E-3</c:v>
                </c:pt>
                <c:pt idx="725">
                  <c:v>1.2279999999999999E-3</c:v>
                </c:pt>
                <c:pt idx="726">
                  <c:v>1.23E-3</c:v>
                </c:pt>
                <c:pt idx="727">
                  <c:v>1.232E-3</c:v>
                </c:pt>
                <c:pt idx="728">
                  <c:v>1.235E-3</c:v>
                </c:pt>
                <c:pt idx="729">
                  <c:v>1.237E-3</c:v>
                </c:pt>
                <c:pt idx="730">
                  <c:v>1.2390000000000001E-3</c:v>
                </c:pt>
                <c:pt idx="731">
                  <c:v>1.2409999999999999E-3</c:v>
                </c:pt>
                <c:pt idx="732">
                  <c:v>1.243E-3</c:v>
                </c:pt>
                <c:pt idx="733">
                  <c:v>1.245E-3</c:v>
                </c:pt>
                <c:pt idx="734">
                  <c:v>1.248E-3</c:v>
                </c:pt>
                <c:pt idx="735">
                  <c:v>1.25E-3</c:v>
                </c:pt>
                <c:pt idx="736">
                  <c:v>1.2520000000000001E-3</c:v>
                </c:pt>
                <c:pt idx="737">
                  <c:v>1.2539999999999999E-3</c:v>
                </c:pt>
                <c:pt idx="738">
                  <c:v>1.256E-3</c:v>
                </c:pt>
                <c:pt idx="739">
                  <c:v>1.258E-3</c:v>
                </c:pt>
                <c:pt idx="740">
                  <c:v>1.261E-3</c:v>
                </c:pt>
                <c:pt idx="741">
                  <c:v>1.263E-3</c:v>
                </c:pt>
                <c:pt idx="742">
                  <c:v>1.2650000000000001E-3</c:v>
                </c:pt>
                <c:pt idx="743">
                  <c:v>1.2669999999999999E-3</c:v>
                </c:pt>
                <c:pt idx="744">
                  <c:v>1.2689999999999999E-3</c:v>
                </c:pt>
                <c:pt idx="745">
                  <c:v>1.271E-3</c:v>
                </c:pt>
                <c:pt idx="746">
                  <c:v>1.274E-3</c:v>
                </c:pt>
                <c:pt idx="747">
                  <c:v>1.276E-3</c:v>
                </c:pt>
                <c:pt idx="748">
                  <c:v>1.2780000000000001E-3</c:v>
                </c:pt>
                <c:pt idx="749">
                  <c:v>1.2800000000000001E-3</c:v>
                </c:pt>
                <c:pt idx="750">
                  <c:v>1.2819999999999999E-3</c:v>
                </c:pt>
                <c:pt idx="751">
                  <c:v>1.2849999999999999E-3</c:v>
                </c:pt>
                <c:pt idx="752">
                  <c:v>1.2869999999999999E-3</c:v>
                </c:pt>
                <c:pt idx="753">
                  <c:v>1.289E-3</c:v>
                </c:pt>
                <c:pt idx="754">
                  <c:v>1.291E-3</c:v>
                </c:pt>
                <c:pt idx="755">
                  <c:v>1.2930000000000001E-3</c:v>
                </c:pt>
                <c:pt idx="756">
                  <c:v>1.2949999999999999E-3</c:v>
                </c:pt>
                <c:pt idx="757">
                  <c:v>1.2979999999999999E-3</c:v>
                </c:pt>
                <c:pt idx="758">
                  <c:v>1.2999999999999999E-3</c:v>
                </c:pt>
                <c:pt idx="759">
                  <c:v>1.302E-3</c:v>
                </c:pt>
                <c:pt idx="760">
                  <c:v>1.304E-3</c:v>
                </c:pt>
                <c:pt idx="761">
                  <c:v>1.3060000000000001E-3</c:v>
                </c:pt>
                <c:pt idx="762">
                  <c:v>1.3090000000000001E-3</c:v>
                </c:pt>
                <c:pt idx="763">
                  <c:v>1.3110000000000001E-3</c:v>
                </c:pt>
                <c:pt idx="764">
                  <c:v>1.3129999999999999E-3</c:v>
                </c:pt>
                <c:pt idx="765">
                  <c:v>1.315E-3</c:v>
                </c:pt>
                <c:pt idx="766">
                  <c:v>1.317E-3</c:v>
                </c:pt>
                <c:pt idx="767">
                  <c:v>1.32E-3</c:v>
                </c:pt>
                <c:pt idx="768">
                  <c:v>1.322E-3</c:v>
                </c:pt>
                <c:pt idx="769">
                  <c:v>1.3240000000000001E-3</c:v>
                </c:pt>
                <c:pt idx="770">
                  <c:v>1.3259999999999999E-3</c:v>
                </c:pt>
                <c:pt idx="771">
                  <c:v>1.328E-3</c:v>
                </c:pt>
                <c:pt idx="772">
                  <c:v>1.33E-3</c:v>
                </c:pt>
                <c:pt idx="773">
                  <c:v>1.333E-3</c:v>
                </c:pt>
                <c:pt idx="774">
                  <c:v>1.335E-3</c:v>
                </c:pt>
                <c:pt idx="775">
                  <c:v>1.3370000000000001E-3</c:v>
                </c:pt>
                <c:pt idx="776">
                  <c:v>1.3389999999999999E-3</c:v>
                </c:pt>
                <c:pt idx="777">
                  <c:v>1.341E-3</c:v>
                </c:pt>
                <c:pt idx="778">
                  <c:v>1.3439999999999999E-3</c:v>
                </c:pt>
                <c:pt idx="779">
                  <c:v>1.346E-3</c:v>
                </c:pt>
                <c:pt idx="780">
                  <c:v>1.348E-3</c:v>
                </c:pt>
                <c:pt idx="781">
                  <c:v>1.3500000000000001E-3</c:v>
                </c:pt>
                <c:pt idx="782">
                  <c:v>1.3519999999999999E-3</c:v>
                </c:pt>
                <c:pt idx="783">
                  <c:v>1.3550000000000001E-3</c:v>
                </c:pt>
                <c:pt idx="784">
                  <c:v>1.3569999999999999E-3</c:v>
                </c:pt>
                <c:pt idx="785">
                  <c:v>1.359E-3</c:v>
                </c:pt>
                <c:pt idx="786">
                  <c:v>1.361E-3</c:v>
                </c:pt>
                <c:pt idx="787">
                  <c:v>1.3630000000000001E-3</c:v>
                </c:pt>
                <c:pt idx="788">
                  <c:v>1.366E-3</c:v>
                </c:pt>
                <c:pt idx="789">
                  <c:v>1.3680000000000001E-3</c:v>
                </c:pt>
                <c:pt idx="790">
                  <c:v>1.3699999999999999E-3</c:v>
                </c:pt>
                <c:pt idx="791">
                  <c:v>1.372E-3</c:v>
                </c:pt>
                <c:pt idx="792">
                  <c:v>1.374E-3</c:v>
                </c:pt>
                <c:pt idx="793">
                  <c:v>1.377E-3</c:v>
                </c:pt>
                <c:pt idx="794">
                  <c:v>1.379E-3</c:v>
                </c:pt>
                <c:pt idx="795">
                  <c:v>1.3810000000000001E-3</c:v>
                </c:pt>
                <c:pt idx="796">
                  <c:v>1.3829999999999999E-3</c:v>
                </c:pt>
                <c:pt idx="797">
                  <c:v>1.3849999999999999E-3</c:v>
                </c:pt>
                <c:pt idx="798">
                  <c:v>1.3879999999999999E-3</c:v>
                </c:pt>
                <c:pt idx="799">
                  <c:v>1.39E-3</c:v>
                </c:pt>
                <c:pt idx="800">
                  <c:v>1.392E-3</c:v>
                </c:pt>
                <c:pt idx="801">
                  <c:v>1.3940000000000001E-3</c:v>
                </c:pt>
                <c:pt idx="802">
                  <c:v>1.3960000000000001E-3</c:v>
                </c:pt>
                <c:pt idx="803">
                  <c:v>1.3990000000000001E-3</c:v>
                </c:pt>
                <c:pt idx="804">
                  <c:v>1.4009999999999999E-3</c:v>
                </c:pt>
                <c:pt idx="805">
                  <c:v>1.403E-3</c:v>
                </c:pt>
                <c:pt idx="806">
                  <c:v>1.405E-3</c:v>
                </c:pt>
                <c:pt idx="807">
                  <c:v>1.407E-3</c:v>
                </c:pt>
                <c:pt idx="808">
                  <c:v>1.41E-3</c:v>
                </c:pt>
                <c:pt idx="809">
                  <c:v>1.4120000000000001E-3</c:v>
                </c:pt>
                <c:pt idx="810">
                  <c:v>1.4139999999999999E-3</c:v>
                </c:pt>
                <c:pt idx="811">
                  <c:v>1.4159999999999999E-3</c:v>
                </c:pt>
                <c:pt idx="812">
                  <c:v>1.418E-3</c:v>
                </c:pt>
                <c:pt idx="813">
                  <c:v>1.421E-3</c:v>
                </c:pt>
                <c:pt idx="814">
                  <c:v>1.423E-3</c:v>
                </c:pt>
                <c:pt idx="815">
                  <c:v>1.4250000000000001E-3</c:v>
                </c:pt>
                <c:pt idx="816">
                  <c:v>1.4270000000000001E-3</c:v>
                </c:pt>
                <c:pt idx="817">
                  <c:v>1.4289999999999999E-3</c:v>
                </c:pt>
                <c:pt idx="818">
                  <c:v>1.4319999999999999E-3</c:v>
                </c:pt>
                <c:pt idx="819">
                  <c:v>1.4339999999999999E-3</c:v>
                </c:pt>
                <c:pt idx="820">
                  <c:v>1.436E-3</c:v>
                </c:pt>
                <c:pt idx="821">
                  <c:v>1.438E-3</c:v>
                </c:pt>
                <c:pt idx="822">
                  <c:v>1.4400000000000001E-3</c:v>
                </c:pt>
                <c:pt idx="823">
                  <c:v>1.4430000000000001E-3</c:v>
                </c:pt>
                <c:pt idx="824">
                  <c:v>1.4450000000000001E-3</c:v>
                </c:pt>
                <c:pt idx="825">
                  <c:v>1.4469999999999999E-3</c:v>
                </c:pt>
                <c:pt idx="826">
                  <c:v>1.449E-3</c:v>
                </c:pt>
                <c:pt idx="827">
                  <c:v>1.4519999999999999E-3</c:v>
                </c:pt>
                <c:pt idx="828">
                  <c:v>1.454E-3</c:v>
                </c:pt>
                <c:pt idx="829">
                  <c:v>1.456E-3</c:v>
                </c:pt>
                <c:pt idx="830">
                  <c:v>1.4580000000000001E-3</c:v>
                </c:pt>
                <c:pt idx="831">
                  <c:v>1.4599999999999999E-3</c:v>
                </c:pt>
                <c:pt idx="832">
                  <c:v>1.4630000000000001E-3</c:v>
                </c:pt>
                <c:pt idx="833">
                  <c:v>1.4649999999999999E-3</c:v>
                </c:pt>
                <c:pt idx="834">
                  <c:v>1.467E-3</c:v>
                </c:pt>
                <c:pt idx="835">
                  <c:v>1.469E-3</c:v>
                </c:pt>
                <c:pt idx="836">
                  <c:v>1.4710000000000001E-3</c:v>
                </c:pt>
                <c:pt idx="837">
                  <c:v>1.474E-3</c:v>
                </c:pt>
                <c:pt idx="838">
                  <c:v>1.4760000000000001E-3</c:v>
                </c:pt>
                <c:pt idx="839">
                  <c:v>1.4779999999999999E-3</c:v>
                </c:pt>
                <c:pt idx="840">
                  <c:v>1.48E-3</c:v>
                </c:pt>
                <c:pt idx="841">
                  <c:v>1.482E-3</c:v>
                </c:pt>
                <c:pt idx="842">
                  <c:v>1.485E-3</c:v>
                </c:pt>
                <c:pt idx="843">
                  <c:v>1.487E-3</c:v>
                </c:pt>
                <c:pt idx="844">
                  <c:v>1.4890000000000001E-3</c:v>
                </c:pt>
                <c:pt idx="845">
                  <c:v>1.4909999999999999E-3</c:v>
                </c:pt>
                <c:pt idx="846">
                  <c:v>1.4940000000000001E-3</c:v>
                </c:pt>
                <c:pt idx="847">
                  <c:v>1.4959999999999999E-3</c:v>
                </c:pt>
                <c:pt idx="848">
                  <c:v>1.498E-3</c:v>
                </c:pt>
                <c:pt idx="849">
                  <c:v>1.5E-3</c:v>
                </c:pt>
                <c:pt idx="850">
                  <c:v>1.5020000000000001E-3</c:v>
                </c:pt>
                <c:pt idx="851">
                  <c:v>1.505E-3</c:v>
                </c:pt>
                <c:pt idx="852">
                  <c:v>1.5070000000000001E-3</c:v>
                </c:pt>
                <c:pt idx="853">
                  <c:v>1.5089999999999999E-3</c:v>
                </c:pt>
                <c:pt idx="854">
                  <c:v>1.511E-3</c:v>
                </c:pt>
                <c:pt idx="855">
                  <c:v>1.513E-3</c:v>
                </c:pt>
                <c:pt idx="856">
                  <c:v>1.516E-3</c:v>
                </c:pt>
                <c:pt idx="857">
                  <c:v>1.518E-3</c:v>
                </c:pt>
                <c:pt idx="858">
                  <c:v>1.5200000000000001E-3</c:v>
                </c:pt>
                <c:pt idx="859">
                  <c:v>1.5219999999999999E-3</c:v>
                </c:pt>
                <c:pt idx="860">
                  <c:v>1.5250000000000001E-3</c:v>
                </c:pt>
                <c:pt idx="861">
                  <c:v>1.5269999999999999E-3</c:v>
                </c:pt>
                <c:pt idx="862">
                  <c:v>1.529E-3</c:v>
                </c:pt>
                <c:pt idx="863">
                  <c:v>1.531E-3</c:v>
                </c:pt>
                <c:pt idx="864">
                  <c:v>1.5330000000000001E-3</c:v>
                </c:pt>
                <c:pt idx="865">
                  <c:v>1.536E-3</c:v>
                </c:pt>
                <c:pt idx="866">
                  <c:v>1.5380000000000001E-3</c:v>
                </c:pt>
                <c:pt idx="867">
                  <c:v>1.5399999999999999E-3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22-4C00-B6B8-3466F6323EEE}"/>
            </c:ext>
          </c:extLst>
        </c:ser>
        <c:ser>
          <c:idx val="2"/>
          <c:order val="1"/>
          <c:tx>
            <c:v>Uniform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'Uniform beam @200kV'!$K$3:$K$870</c:f>
              <c:numCache>
                <c:formatCode>0.00E+00</c:formatCode>
                <c:ptCount val="868"/>
                <c:pt idx="0">
                  <c:v>3.2249999999999998E-7</c:v>
                </c:pt>
                <c:pt idx="1">
                  <c:v>3.6629999999999999E-7</c:v>
                </c:pt>
                <c:pt idx="2">
                  <c:v>4.1059999999999998E-7</c:v>
                </c:pt>
                <c:pt idx="3">
                  <c:v>4.5569999999999998E-7</c:v>
                </c:pt>
                <c:pt idx="4">
                  <c:v>5.0200000000000002E-7</c:v>
                </c:pt>
                <c:pt idx="5">
                  <c:v>5.5000000000000003E-7</c:v>
                </c:pt>
                <c:pt idx="6">
                  <c:v>6.0019999999999999E-7</c:v>
                </c:pt>
                <c:pt idx="7">
                  <c:v>6.5290000000000003E-7</c:v>
                </c:pt>
                <c:pt idx="8">
                  <c:v>7.0869999999999999E-7</c:v>
                </c:pt>
                <c:pt idx="9">
                  <c:v>7.6799999999999999E-7</c:v>
                </c:pt>
                <c:pt idx="10">
                  <c:v>8.315E-7</c:v>
                </c:pt>
                <c:pt idx="11">
                  <c:v>8.9960000000000004E-7</c:v>
                </c:pt>
                <c:pt idx="12">
                  <c:v>9.7310000000000005E-7</c:v>
                </c:pt>
                <c:pt idx="13">
                  <c:v>1.052E-6</c:v>
                </c:pt>
                <c:pt idx="14">
                  <c:v>1.139E-6</c:v>
                </c:pt>
                <c:pt idx="15">
                  <c:v>1.232E-6</c:v>
                </c:pt>
                <c:pt idx="16">
                  <c:v>1.3340000000000001E-6</c:v>
                </c:pt>
                <c:pt idx="17">
                  <c:v>1.4449999999999999E-6</c:v>
                </c:pt>
                <c:pt idx="18">
                  <c:v>1.6199999999999999E-6</c:v>
                </c:pt>
                <c:pt idx="19">
                  <c:v>1.8500000000000001E-6</c:v>
                </c:pt>
                <c:pt idx="20">
                  <c:v>2.0829999999999998E-6</c:v>
                </c:pt>
                <c:pt idx="21">
                  <c:v>2.3350000000000001E-6</c:v>
                </c:pt>
                <c:pt idx="22">
                  <c:v>2.61E-6</c:v>
                </c:pt>
                <c:pt idx="23">
                  <c:v>2.88E-6</c:v>
                </c:pt>
                <c:pt idx="24">
                  <c:v>3.1690000000000001E-6</c:v>
                </c:pt>
                <c:pt idx="25">
                  <c:v>3.5149999999999998E-6</c:v>
                </c:pt>
                <c:pt idx="26">
                  <c:v>3.907E-6</c:v>
                </c:pt>
                <c:pt idx="27">
                  <c:v>4.318E-6</c:v>
                </c:pt>
                <c:pt idx="28">
                  <c:v>4.7820000000000001E-6</c:v>
                </c:pt>
                <c:pt idx="29">
                  <c:v>5.2859999999999999E-6</c:v>
                </c:pt>
                <c:pt idx="30">
                  <c:v>5.8300000000000001E-6</c:v>
                </c:pt>
                <c:pt idx="31">
                  <c:v>6.4489999999999996E-6</c:v>
                </c:pt>
                <c:pt idx="32">
                  <c:v>7.1269999999999997E-6</c:v>
                </c:pt>
                <c:pt idx="33">
                  <c:v>7.8590000000000005E-6</c:v>
                </c:pt>
                <c:pt idx="34">
                  <c:v>8.7029999999999995E-6</c:v>
                </c:pt>
                <c:pt idx="35">
                  <c:v>9.5640000000000002E-6</c:v>
                </c:pt>
                <c:pt idx="36">
                  <c:v>1.0509999999999999E-5</c:v>
                </c:pt>
                <c:pt idx="37">
                  <c:v>1.1600000000000001E-5</c:v>
                </c:pt>
                <c:pt idx="38">
                  <c:v>1.274E-5</c:v>
                </c:pt>
                <c:pt idx="39">
                  <c:v>1.401E-5</c:v>
                </c:pt>
                <c:pt idx="40">
                  <c:v>1.541E-5</c:v>
                </c:pt>
                <c:pt idx="41">
                  <c:v>1.6949999999999999E-5</c:v>
                </c:pt>
                <c:pt idx="42">
                  <c:v>1.8649999999999999E-5</c:v>
                </c:pt>
                <c:pt idx="43">
                  <c:v>2.0509999999999998E-5</c:v>
                </c:pt>
                <c:pt idx="44">
                  <c:v>2.2569999999999999E-5</c:v>
                </c:pt>
                <c:pt idx="45">
                  <c:v>2.4810000000000001E-5</c:v>
                </c:pt>
                <c:pt idx="46">
                  <c:v>2.73E-5</c:v>
                </c:pt>
                <c:pt idx="47">
                  <c:v>3.0000000000000001E-5</c:v>
                </c:pt>
                <c:pt idx="48">
                  <c:v>3.2979999999999999E-5</c:v>
                </c:pt>
                <c:pt idx="49">
                  <c:v>3.6300000000000001E-5</c:v>
                </c:pt>
                <c:pt idx="50">
                  <c:v>3.9900000000000001E-5</c:v>
                </c:pt>
                <c:pt idx="51">
                  <c:v>4.3869999999999998E-5</c:v>
                </c:pt>
                <c:pt idx="52">
                  <c:v>4.8229999999999997E-5</c:v>
                </c:pt>
                <c:pt idx="53">
                  <c:v>5.3090000000000002E-5</c:v>
                </c:pt>
                <c:pt idx="54">
                  <c:v>5.838E-5</c:v>
                </c:pt>
                <c:pt idx="55">
                  <c:v>6.4270000000000006E-5</c:v>
                </c:pt>
                <c:pt idx="56">
                  <c:v>7.0669999999999999E-5</c:v>
                </c:pt>
                <c:pt idx="57">
                  <c:v>7.7810000000000002E-5</c:v>
                </c:pt>
                <c:pt idx="58">
                  <c:v>8.5560000000000001E-5</c:v>
                </c:pt>
                <c:pt idx="59">
                  <c:v>9.4079999999999994E-5</c:v>
                </c:pt>
                <c:pt idx="60">
                  <c:v>1.0349999999999999E-4</c:v>
                </c:pt>
                <c:pt idx="61">
                  <c:v>1.138E-4</c:v>
                </c:pt>
                <c:pt idx="62">
                  <c:v>1.2510000000000001E-4</c:v>
                </c:pt>
                <c:pt idx="63">
                  <c:v>1.3760000000000001E-4</c:v>
                </c:pt>
                <c:pt idx="64">
                  <c:v>1.5129999999999999E-4</c:v>
                </c:pt>
                <c:pt idx="65">
                  <c:v>1.6640000000000001E-4</c:v>
                </c:pt>
                <c:pt idx="66">
                  <c:v>1.8320000000000001E-4</c:v>
                </c:pt>
                <c:pt idx="67">
                  <c:v>2.0149999999999999E-4</c:v>
                </c:pt>
                <c:pt idx="68">
                  <c:v>2.2159999999999999E-4</c:v>
                </c:pt>
                <c:pt idx="69">
                  <c:v>2.4369999999999999E-4</c:v>
                </c:pt>
                <c:pt idx="70">
                  <c:v>2.6800000000000001E-4</c:v>
                </c:pt>
                <c:pt idx="71">
                  <c:v>2.9470000000000001E-4</c:v>
                </c:pt>
                <c:pt idx="72">
                  <c:v>3.2410000000000002E-4</c:v>
                </c:pt>
                <c:pt idx="73">
                  <c:v>3.5639999999999999E-4</c:v>
                </c:pt>
                <c:pt idx="74">
                  <c:v>3.9189999999999998E-4</c:v>
                </c:pt>
                <c:pt idx="75">
                  <c:v>4.3100000000000001E-4</c:v>
                </c:pt>
                <c:pt idx="76">
                  <c:v>4.7390000000000003E-4</c:v>
                </c:pt>
                <c:pt idx="77">
                  <c:v>5.2099999999999998E-4</c:v>
                </c:pt>
                <c:pt idx="78">
                  <c:v>5.7240000000000004E-4</c:v>
                </c:pt>
                <c:pt idx="79">
                  <c:v>6.2859999999999999E-4</c:v>
                </c:pt>
                <c:pt idx="80">
                  <c:v>6.8970000000000001E-4</c:v>
                </c:pt>
                <c:pt idx="81">
                  <c:v>7.561E-4</c:v>
                </c:pt>
                <c:pt idx="82">
                  <c:v>8.2790000000000001E-4</c:v>
                </c:pt>
                <c:pt idx="83">
                  <c:v>9.0530000000000005E-4</c:v>
                </c:pt>
                <c:pt idx="84">
                  <c:v>9.8879999999999997E-4</c:v>
                </c:pt>
                <c:pt idx="85">
                  <c:v>1.078E-3</c:v>
                </c:pt>
                <c:pt idx="86">
                  <c:v>1.1739999999999999E-3</c:v>
                </c:pt>
                <c:pt idx="87">
                  <c:v>1.2769999999999999E-3</c:v>
                </c:pt>
                <c:pt idx="88">
                  <c:v>1.3860000000000001E-3</c:v>
                </c:pt>
                <c:pt idx="89">
                  <c:v>1.5020000000000001E-3</c:v>
                </c:pt>
                <c:pt idx="90">
                  <c:v>1.6249999999999999E-3</c:v>
                </c:pt>
                <c:pt idx="91">
                  <c:v>1.756E-3</c:v>
                </c:pt>
                <c:pt idx="92">
                  <c:v>1.8940000000000001E-3</c:v>
                </c:pt>
                <c:pt idx="93">
                  <c:v>2.0400000000000001E-3</c:v>
                </c:pt>
                <c:pt idx="94">
                  <c:v>2.1930000000000001E-3</c:v>
                </c:pt>
                <c:pt idx="95">
                  <c:v>2.3549999999999999E-3</c:v>
                </c:pt>
                <c:pt idx="96">
                  <c:v>2.5249999999999999E-3</c:v>
                </c:pt>
                <c:pt idx="97">
                  <c:v>2.7030000000000001E-3</c:v>
                </c:pt>
                <c:pt idx="98">
                  <c:v>2.8890000000000001E-3</c:v>
                </c:pt>
                <c:pt idx="99">
                  <c:v>3.0850000000000001E-3</c:v>
                </c:pt>
                <c:pt idx="100">
                  <c:v>3.2889999999999998E-3</c:v>
                </c:pt>
                <c:pt idx="101">
                  <c:v>3.5010000000000002E-3</c:v>
                </c:pt>
                <c:pt idx="102">
                  <c:v>3.7230000000000002E-3</c:v>
                </c:pt>
                <c:pt idx="103">
                  <c:v>3.954E-3</c:v>
                </c:pt>
                <c:pt idx="104">
                  <c:v>4.1949999999999999E-3</c:v>
                </c:pt>
                <c:pt idx="105">
                  <c:v>4.4450000000000002E-3</c:v>
                </c:pt>
                <c:pt idx="106">
                  <c:v>4.7039999999999998E-3</c:v>
                </c:pt>
                <c:pt idx="107">
                  <c:v>4.973E-3</c:v>
                </c:pt>
                <c:pt idx="108">
                  <c:v>5.2529999999999999E-3</c:v>
                </c:pt>
                <c:pt idx="109">
                  <c:v>5.5420000000000001E-3</c:v>
                </c:pt>
                <c:pt idx="110">
                  <c:v>5.8409999999999998E-3</c:v>
                </c:pt>
                <c:pt idx="111">
                  <c:v>6.1510000000000002E-3</c:v>
                </c:pt>
                <c:pt idx="112">
                  <c:v>6.4710000000000002E-3</c:v>
                </c:pt>
                <c:pt idx="113">
                  <c:v>6.8009999999999998E-3</c:v>
                </c:pt>
                <c:pt idx="114">
                  <c:v>7.1419999999999999E-3</c:v>
                </c:pt>
                <c:pt idx="115">
                  <c:v>7.4939999999999998E-3</c:v>
                </c:pt>
                <c:pt idx="116">
                  <c:v>7.8569999999999994E-3</c:v>
                </c:pt>
                <c:pt idx="117">
                  <c:v>8.2310000000000005E-3</c:v>
                </c:pt>
                <c:pt idx="118">
                  <c:v>8.6149999999999994E-3</c:v>
                </c:pt>
                <c:pt idx="119">
                  <c:v>9.0119999999999992E-3</c:v>
                </c:pt>
                <c:pt idx="120">
                  <c:v>9.4190000000000003E-3</c:v>
                </c:pt>
                <c:pt idx="121">
                  <c:v>9.8379999999999995E-3</c:v>
                </c:pt>
                <c:pt idx="122">
                  <c:v>1.027E-2</c:v>
                </c:pt>
                <c:pt idx="123">
                  <c:v>1.0710000000000001E-2</c:v>
                </c:pt>
                <c:pt idx="124">
                  <c:v>1.116E-2</c:v>
                </c:pt>
                <c:pt idx="125">
                  <c:v>1.163E-2</c:v>
                </c:pt>
                <c:pt idx="126">
                  <c:v>1.21E-2</c:v>
                </c:pt>
                <c:pt idx="127">
                  <c:v>1.259E-2</c:v>
                </c:pt>
                <c:pt idx="128">
                  <c:v>1.3089999999999999E-2</c:v>
                </c:pt>
                <c:pt idx="129">
                  <c:v>1.3599999999999999E-2</c:v>
                </c:pt>
                <c:pt idx="130">
                  <c:v>1.413E-2</c:v>
                </c:pt>
                <c:pt idx="131">
                  <c:v>1.4659999999999999E-2</c:v>
                </c:pt>
                <c:pt idx="132">
                  <c:v>1.521E-2</c:v>
                </c:pt>
                <c:pt idx="133">
                  <c:v>1.5769999999999999E-2</c:v>
                </c:pt>
                <c:pt idx="134">
                  <c:v>1.634E-2</c:v>
                </c:pt>
                <c:pt idx="135">
                  <c:v>1.6920000000000001E-2</c:v>
                </c:pt>
                <c:pt idx="136">
                  <c:v>1.7520000000000001E-2</c:v>
                </c:pt>
                <c:pt idx="137">
                  <c:v>1.8120000000000001E-2</c:v>
                </c:pt>
                <c:pt idx="138">
                  <c:v>1.874E-2</c:v>
                </c:pt>
                <c:pt idx="139">
                  <c:v>1.9369999999999998E-2</c:v>
                </c:pt>
                <c:pt idx="140">
                  <c:v>2.001E-2</c:v>
                </c:pt>
                <c:pt idx="141">
                  <c:v>2.0660000000000001E-2</c:v>
                </c:pt>
                <c:pt idx="142">
                  <c:v>2.1329999999999998E-2</c:v>
                </c:pt>
                <c:pt idx="143">
                  <c:v>2.1999999999999999E-2</c:v>
                </c:pt>
                <c:pt idx="144">
                  <c:v>2.2689999999999998E-2</c:v>
                </c:pt>
                <c:pt idx="145">
                  <c:v>2.3380000000000001E-2</c:v>
                </c:pt>
                <c:pt idx="146">
                  <c:v>2.409E-2</c:v>
                </c:pt>
                <c:pt idx="147">
                  <c:v>2.4809999999999999E-2</c:v>
                </c:pt>
                <c:pt idx="148">
                  <c:v>2.554E-2</c:v>
                </c:pt>
                <c:pt idx="149">
                  <c:v>2.6280000000000001E-2</c:v>
                </c:pt>
                <c:pt idx="150">
                  <c:v>2.7019999999999999E-2</c:v>
                </c:pt>
                <c:pt idx="151">
                  <c:v>2.7779999999999999E-2</c:v>
                </c:pt>
                <c:pt idx="152">
                  <c:v>2.8549999999999999E-2</c:v>
                </c:pt>
                <c:pt idx="153">
                  <c:v>2.9329999999999998E-2</c:v>
                </c:pt>
                <c:pt idx="154">
                  <c:v>3.0120000000000001E-2</c:v>
                </c:pt>
                <c:pt idx="155">
                  <c:v>3.092E-2</c:v>
                </c:pt>
                <c:pt idx="156">
                  <c:v>3.1730000000000001E-2</c:v>
                </c:pt>
                <c:pt idx="157">
                  <c:v>3.2550000000000003E-2</c:v>
                </c:pt>
                <c:pt idx="158">
                  <c:v>3.3369999999999997E-2</c:v>
                </c:pt>
                <c:pt idx="159">
                  <c:v>3.4209999999999997E-2</c:v>
                </c:pt>
                <c:pt idx="160">
                  <c:v>3.5049999999999998E-2</c:v>
                </c:pt>
                <c:pt idx="161">
                  <c:v>3.5900000000000001E-2</c:v>
                </c:pt>
                <c:pt idx="162">
                  <c:v>3.6769999999999997E-2</c:v>
                </c:pt>
                <c:pt idx="163">
                  <c:v>3.7629999999999997E-2</c:v>
                </c:pt>
                <c:pt idx="164">
                  <c:v>3.8510000000000003E-2</c:v>
                </c:pt>
                <c:pt idx="165">
                  <c:v>3.9399999999999998E-2</c:v>
                </c:pt>
                <c:pt idx="166">
                  <c:v>4.0289999999999999E-2</c:v>
                </c:pt>
                <c:pt idx="167">
                  <c:v>4.1189999999999997E-2</c:v>
                </c:pt>
                <c:pt idx="168">
                  <c:v>4.2099999999999999E-2</c:v>
                </c:pt>
                <c:pt idx="169">
                  <c:v>4.3020000000000003E-2</c:v>
                </c:pt>
                <c:pt idx="170">
                  <c:v>4.394E-2</c:v>
                </c:pt>
                <c:pt idx="171">
                  <c:v>4.487E-2</c:v>
                </c:pt>
                <c:pt idx="172">
                  <c:v>4.5809999999999997E-2</c:v>
                </c:pt>
                <c:pt idx="173">
                  <c:v>4.675E-2</c:v>
                </c:pt>
                <c:pt idx="174">
                  <c:v>4.7699999999999999E-2</c:v>
                </c:pt>
                <c:pt idx="175">
                  <c:v>4.8660000000000002E-2</c:v>
                </c:pt>
                <c:pt idx="176">
                  <c:v>4.9630000000000001E-2</c:v>
                </c:pt>
                <c:pt idx="177">
                  <c:v>5.0599999999999999E-2</c:v>
                </c:pt>
                <c:pt idx="178">
                  <c:v>5.1569999999999998E-2</c:v>
                </c:pt>
                <c:pt idx="179">
                  <c:v>5.2560000000000003E-2</c:v>
                </c:pt>
                <c:pt idx="180">
                  <c:v>5.3539999999999997E-2</c:v>
                </c:pt>
                <c:pt idx="181">
                  <c:v>5.4539999999999998E-2</c:v>
                </c:pt>
                <c:pt idx="182">
                  <c:v>5.5539999999999999E-2</c:v>
                </c:pt>
                <c:pt idx="183">
                  <c:v>5.654E-2</c:v>
                </c:pt>
                <c:pt idx="184">
                  <c:v>5.756E-2</c:v>
                </c:pt>
                <c:pt idx="185">
                  <c:v>5.8569999999999997E-2</c:v>
                </c:pt>
                <c:pt idx="186">
                  <c:v>5.96E-2</c:v>
                </c:pt>
                <c:pt idx="187">
                  <c:v>6.062E-2</c:v>
                </c:pt>
                <c:pt idx="188">
                  <c:v>6.166E-2</c:v>
                </c:pt>
                <c:pt idx="189">
                  <c:v>6.2689999999999996E-2</c:v>
                </c:pt>
                <c:pt idx="190">
                  <c:v>6.3740000000000005E-2</c:v>
                </c:pt>
                <c:pt idx="191">
                  <c:v>6.4780000000000004E-2</c:v>
                </c:pt>
                <c:pt idx="192">
                  <c:v>6.583E-2</c:v>
                </c:pt>
                <c:pt idx="193">
                  <c:v>6.6890000000000005E-2</c:v>
                </c:pt>
                <c:pt idx="194">
                  <c:v>6.7949999999999997E-2</c:v>
                </c:pt>
                <c:pt idx="195">
                  <c:v>6.9019999999999998E-2</c:v>
                </c:pt>
                <c:pt idx="196">
                  <c:v>7.009E-2</c:v>
                </c:pt>
                <c:pt idx="197">
                  <c:v>7.1160000000000001E-2</c:v>
                </c:pt>
                <c:pt idx="198">
                  <c:v>7.2239999999999999E-2</c:v>
                </c:pt>
                <c:pt idx="199">
                  <c:v>7.3319999999999996E-2</c:v>
                </c:pt>
                <c:pt idx="200">
                  <c:v>7.4410000000000004E-2</c:v>
                </c:pt>
                <c:pt idx="201">
                  <c:v>7.5499999999999998E-2</c:v>
                </c:pt>
                <c:pt idx="202">
                  <c:v>7.6590000000000005E-2</c:v>
                </c:pt>
                <c:pt idx="203">
                  <c:v>7.7689999999999995E-2</c:v>
                </c:pt>
                <c:pt idx="204">
                  <c:v>7.8789999999999999E-2</c:v>
                </c:pt>
                <c:pt idx="205">
                  <c:v>7.9890000000000003E-2</c:v>
                </c:pt>
                <c:pt idx="206">
                  <c:v>8.0990000000000006E-2</c:v>
                </c:pt>
                <c:pt idx="207">
                  <c:v>8.2100000000000006E-2</c:v>
                </c:pt>
                <c:pt idx="208">
                  <c:v>8.3210000000000006E-2</c:v>
                </c:pt>
                <c:pt idx="209">
                  <c:v>8.4330000000000002E-2</c:v>
                </c:pt>
                <c:pt idx="210">
                  <c:v>8.5440000000000002E-2</c:v>
                </c:pt>
                <c:pt idx="211">
                  <c:v>8.6559999999999998E-2</c:v>
                </c:pt>
                <c:pt idx="212">
                  <c:v>8.7679999999999994E-2</c:v>
                </c:pt>
                <c:pt idx="213">
                  <c:v>8.8800000000000004E-2</c:v>
                </c:pt>
                <c:pt idx="214">
                  <c:v>8.9929999999999996E-2</c:v>
                </c:pt>
                <c:pt idx="215">
                  <c:v>9.1050000000000006E-2</c:v>
                </c:pt>
                <c:pt idx="216">
                  <c:v>9.2179999999999998E-2</c:v>
                </c:pt>
                <c:pt idx="217">
                  <c:v>9.3310000000000004E-2</c:v>
                </c:pt>
                <c:pt idx="218">
                  <c:v>9.4439999999999996E-2</c:v>
                </c:pt>
                <c:pt idx="219">
                  <c:v>9.5570000000000002E-2</c:v>
                </c:pt>
                <c:pt idx="220">
                  <c:v>9.6699999999999994E-2</c:v>
                </c:pt>
                <c:pt idx="221">
                  <c:v>9.7839999999999996E-2</c:v>
                </c:pt>
                <c:pt idx="222">
                  <c:v>9.8970000000000002E-2</c:v>
                </c:pt>
                <c:pt idx="223">
                  <c:v>0.10009999999999999</c:v>
                </c:pt>
                <c:pt idx="224">
                  <c:v>0.1012</c:v>
                </c:pt>
                <c:pt idx="225">
                  <c:v>0.1024</c:v>
                </c:pt>
                <c:pt idx="226">
                  <c:v>0.10349999999999999</c:v>
                </c:pt>
                <c:pt idx="227">
                  <c:v>0.1047</c:v>
                </c:pt>
                <c:pt idx="228">
                  <c:v>0.10580000000000001</c:v>
                </c:pt>
                <c:pt idx="229">
                  <c:v>0.1069</c:v>
                </c:pt>
                <c:pt idx="230">
                  <c:v>0.1081</c:v>
                </c:pt>
                <c:pt idx="231">
                  <c:v>0.10920000000000001</c:v>
                </c:pt>
                <c:pt idx="232">
                  <c:v>0.1104</c:v>
                </c:pt>
                <c:pt idx="233">
                  <c:v>0.1115</c:v>
                </c:pt>
                <c:pt idx="234">
                  <c:v>0.11260000000000001</c:v>
                </c:pt>
                <c:pt idx="235">
                  <c:v>0.1138</c:v>
                </c:pt>
                <c:pt idx="236">
                  <c:v>0.1149</c:v>
                </c:pt>
                <c:pt idx="237">
                  <c:v>0.11609999999999999</c:v>
                </c:pt>
                <c:pt idx="238">
                  <c:v>0.1172</c:v>
                </c:pt>
                <c:pt idx="239">
                  <c:v>0.11840000000000001</c:v>
                </c:pt>
                <c:pt idx="240">
                  <c:v>0.1195</c:v>
                </c:pt>
                <c:pt idx="241">
                  <c:v>0.1207</c:v>
                </c:pt>
                <c:pt idx="242">
                  <c:v>0.12180000000000001</c:v>
                </c:pt>
                <c:pt idx="243">
                  <c:v>0.1229</c:v>
                </c:pt>
                <c:pt idx="244">
                  <c:v>0.1241</c:v>
                </c:pt>
                <c:pt idx="245">
                  <c:v>0.12520000000000001</c:v>
                </c:pt>
                <c:pt idx="246">
                  <c:v>0.12640000000000001</c:v>
                </c:pt>
                <c:pt idx="247">
                  <c:v>0.1275</c:v>
                </c:pt>
                <c:pt idx="248">
                  <c:v>0.12870000000000001</c:v>
                </c:pt>
                <c:pt idx="249">
                  <c:v>0.1298</c:v>
                </c:pt>
                <c:pt idx="250">
                  <c:v>0.13100000000000001</c:v>
                </c:pt>
                <c:pt idx="251">
                  <c:v>0.1321</c:v>
                </c:pt>
                <c:pt idx="252">
                  <c:v>0.13320000000000001</c:v>
                </c:pt>
                <c:pt idx="253">
                  <c:v>0.13439999999999999</c:v>
                </c:pt>
                <c:pt idx="254">
                  <c:v>0.13550000000000001</c:v>
                </c:pt>
                <c:pt idx="255">
                  <c:v>0.13669999999999999</c:v>
                </c:pt>
                <c:pt idx="256">
                  <c:v>0.13780000000000001</c:v>
                </c:pt>
                <c:pt idx="257">
                  <c:v>0.13900000000000001</c:v>
                </c:pt>
                <c:pt idx="258">
                  <c:v>0.1401</c:v>
                </c:pt>
                <c:pt idx="259">
                  <c:v>0.14130000000000001</c:v>
                </c:pt>
                <c:pt idx="260">
                  <c:v>0.1424</c:v>
                </c:pt>
                <c:pt idx="261">
                  <c:v>0.14360000000000001</c:v>
                </c:pt>
                <c:pt idx="262">
                  <c:v>0.1447</c:v>
                </c:pt>
                <c:pt idx="263">
                  <c:v>0.1459</c:v>
                </c:pt>
                <c:pt idx="264">
                  <c:v>0.14699999999999999</c:v>
                </c:pt>
                <c:pt idx="265">
                  <c:v>0.14810000000000001</c:v>
                </c:pt>
                <c:pt idx="266">
                  <c:v>0.14929999999999999</c:v>
                </c:pt>
                <c:pt idx="267">
                  <c:v>0.15040000000000001</c:v>
                </c:pt>
                <c:pt idx="268">
                  <c:v>0.15160000000000001</c:v>
                </c:pt>
                <c:pt idx="269">
                  <c:v>0.1527</c:v>
                </c:pt>
                <c:pt idx="270">
                  <c:v>0.15390000000000001</c:v>
                </c:pt>
                <c:pt idx="271">
                  <c:v>0.155</c:v>
                </c:pt>
                <c:pt idx="272">
                  <c:v>0.15620000000000001</c:v>
                </c:pt>
                <c:pt idx="273">
                  <c:v>0.1573</c:v>
                </c:pt>
                <c:pt idx="274">
                  <c:v>0.1585</c:v>
                </c:pt>
                <c:pt idx="275">
                  <c:v>0.15959999999999999</c:v>
                </c:pt>
                <c:pt idx="276">
                  <c:v>0.1608</c:v>
                </c:pt>
                <c:pt idx="277">
                  <c:v>0.16189999999999999</c:v>
                </c:pt>
                <c:pt idx="278">
                  <c:v>0.16300000000000001</c:v>
                </c:pt>
                <c:pt idx="279">
                  <c:v>0.16420000000000001</c:v>
                </c:pt>
                <c:pt idx="280">
                  <c:v>0.1653</c:v>
                </c:pt>
                <c:pt idx="281">
                  <c:v>0.16650000000000001</c:v>
                </c:pt>
                <c:pt idx="282">
                  <c:v>0.1676</c:v>
                </c:pt>
                <c:pt idx="283">
                  <c:v>0.16880000000000001</c:v>
                </c:pt>
                <c:pt idx="284">
                  <c:v>0.1699</c:v>
                </c:pt>
                <c:pt idx="285">
                  <c:v>0.1711</c:v>
                </c:pt>
                <c:pt idx="286">
                  <c:v>0.17219999999999999</c:v>
                </c:pt>
                <c:pt idx="287">
                  <c:v>0.1734</c:v>
                </c:pt>
                <c:pt idx="288">
                  <c:v>0.17449999999999999</c:v>
                </c:pt>
                <c:pt idx="289">
                  <c:v>0.1757</c:v>
                </c:pt>
                <c:pt idx="290">
                  <c:v>0.17680000000000001</c:v>
                </c:pt>
                <c:pt idx="291">
                  <c:v>0.1779</c:v>
                </c:pt>
                <c:pt idx="292">
                  <c:v>0.17910000000000001</c:v>
                </c:pt>
                <c:pt idx="293">
                  <c:v>0.1802</c:v>
                </c:pt>
                <c:pt idx="294">
                  <c:v>0.18140000000000001</c:v>
                </c:pt>
                <c:pt idx="295">
                  <c:v>0.1825</c:v>
                </c:pt>
                <c:pt idx="296">
                  <c:v>0.1837</c:v>
                </c:pt>
                <c:pt idx="297">
                  <c:v>0.18479999999999999</c:v>
                </c:pt>
                <c:pt idx="298">
                  <c:v>0.186</c:v>
                </c:pt>
                <c:pt idx="299">
                  <c:v>0.18709999999999999</c:v>
                </c:pt>
                <c:pt idx="300">
                  <c:v>0.1883</c:v>
                </c:pt>
                <c:pt idx="301">
                  <c:v>0.18940000000000001</c:v>
                </c:pt>
                <c:pt idx="302">
                  <c:v>0.19059999999999999</c:v>
                </c:pt>
                <c:pt idx="303">
                  <c:v>0.19170000000000001</c:v>
                </c:pt>
                <c:pt idx="304">
                  <c:v>0.1928</c:v>
                </c:pt>
                <c:pt idx="305">
                  <c:v>0.19400000000000001</c:v>
                </c:pt>
                <c:pt idx="306">
                  <c:v>0.1951</c:v>
                </c:pt>
                <c:pt idx="307">
                  <c:v>0.1963</c:v>
                </c:pt>
                <c:pt idx="308">
                  <c:v>0.19739999999999999</c:v>
                </c:pt>
                <c:pt idx="309">
                  <c:v>0.1986</c:v>
                </c:pt>
                <c:pt idx="310">
                  <c:v>0.19969999999999999</c:v>
                </c:pt>
                <c:pt idx="311">
                  <c:v>0.2009</c:v>
                </c:pt>
                <c:pt idx="312">
                  <c:v>0.20200000000000001</c:v>
                </c:pt>
                <c:pt idx="313">
                  <c:v>0.20319999999999999</c:v>
                </c:pt>
                <c:pt idx="314">
                  <c:v>0.20430000000000001</c:v>
                </c:pt>
                <c:pt idx="315">
                  <c:v>0.20549999999999999</c:v>
                </c:pt>
                <c:pt idx="316">
                  <c:v>0.20660000000000001</c:v>
                </c:pt>
                <c:pt idx="317">
                  <c:v>0.2077</c:v>
                </c:pt>
                <c:pt idx="318">
                  <c:v>0.2089</c:v>
                </c:pt>
                <c:pt idx="319">
                  <c:v>0.21</c:v>
                </c:pt>
                <c:pt idx="320">
                  <c:v>0.2112</c:v>
                </c:pt>
                <c:pt idx="321">
                  <c:v>0.21229999999999999</c:v>
                </c:pt>
                <c:pt idx="322">
                  <c:v>0.2135</c:v>
                </c:pt>
                <c:pt idx="323">
                  <c:v>0.21460000000000001</c:v>
                </c:pt>
                <c:pt idx="324">
                  <c:v>0.21579999999999999</c:v>
                </c:pt>
                <c:pt idx="325">
                  <c:v>0.21690000000000001</c:v>
                </c:pt>
                <c:pt idx="326">
                  <c:v>0.21809999999999999</c:v>
                </c:pt>
                <c:pt idx="327">
                  <c:v>0.21920000000000001</c:v>
                </c:pt>
                <c:pt idx="328">
                  <c:v>0.22040000000000001</c:v>
                </c:pt>
                <c:pt idx="329">
                  <c:v>0.2215</c:v>
                </c:pt>
                <c:pt idx="330">
                  <c:v>0.22259999999999999</c:v>
                </c:pt>
                <c:pt idx="331">
                  <c:v>0.2238</c:v>
                </c:pt>
                <c:pt idx="332">
                  <c:v>0.22489999999999999</c:v>
                </c:pt>
                <c:pt idx="333">
                  <c:v>0.2261</c:v>
                </c:pt>
                <c:pt idx="334">
                  <c:v>0.22720000000000001</c:v>
                </c:pt>
                <c:pt idx="335">
                  <c:v>0.22839999999999999</c:v>
                </c:pt>
                <c:pt idx="336">
                  <c:v>0.22950000000000001</c:v>
                </c:pt>
                <c:pt idx="337">
                  <c:v>0.23069999999999999</c:v>
                </c:pt>
                <c:pt idx="338">
                  <c:v>0.23180000000000001</c:v>
                </c:pt>
                <c:pt idx="339">
                  <c:v>0.23300000000000001</c:v>
                </c:pt>
                <c:pt idx="340">
                  <c:v>0.2341</c:v>
                </c:pt>
                <c:pt idx="341">
                  <c:v>0.23530000000000001</c:v>
                </c:pt>
                <c:pt idx="342">
                  <c:v>0.2364</c:v>
                </c:pt>
                <c:pt idx="343">
                  <c:v>0.23749999999999999</c:v>
                </c:pt>
                <c:pt idx="344">
                  <c:v>0.2387</c:v>
                </c:pt>
                <c:pt idx="345">
                  <c:v>0.23980000000000001</c:v>
                </c:pt>
                <c:pt idx="346">
                  <c:v>0.24099999999999999</c:v>
                </c:pt>
                <c:pt idx="347">
                  <c:v>0.24210000000000001</c:v>
                </c:pt>
                <c:pt idx="348">
                  <c:v>0.24329999999999999</c:v>
                </c:pt>
                <c:pt idx="349">
                  <c:v>0.24440000000000001</c:v>
                </c:pt>
                <c:pt idx="350">
                  <c:v>0.24560000000000001</c:v>
                </c:pt>
                <c:pt idx="351">
                  <c:v>0.2467</c:v>
                </c:pt>
                <c:pt idx="352">
                  <c:v>0.24790000000000001</c:v>
                </c:pt>
                <c:pt idx="353">
                  <c:v>0.249</c:v>
                </c:pt>
                <c:pt idx="354">
                  <c:v>0.25019999999999998</c:v>
                </c:pt>
                <c:pt idx="355">
                  <c:v>0.25130000000000002</c:v>
                </c:pt>
                <c:pt idx="356">
                  <c:v>0.2525</c:v>
                </c:pt>
                <c:pt idx="357">
                  <c:v>0.25359999999999999</c:v>
                </c:pt>
                <c:pt idx="358">
                  <c:v>0.25469999999999998</c:v>
                </c:pt>
                <c:pt idx="359">
                  <c:v>0.25590000000000002</c:v>
                </c:pt>
                <c:pt idx="360">
                  <c:v>0.25700000000000001</c:v>
                </c:pt>
                <c:pt idx="361">
                  <c:v>0.25819999999999999</c:v>
                </c:pt>
                <c:pt idx="362">
                  <c:v>0.25929999999999997</c:v>
                </c:pt>
                <c:pt idx="363">
                  <c:v>0.26050000000000001</c:v>
                </c:pt>
                <c:pt idx="364">
                  <c:v>0.2616</c:v>
                </c:pt>
                <c:pt idx="365">
                  <c:v>0.26279999999999998</c:v>
                </c:pt>
                <c:pt idx="366">
                  <c:v>0.26390000000000002</c:v>
                </c:pt>
                <c:pt idx="367">
                  <c:v>0.2651</c:v>
                </c:pt>
                <c:pt idx="368">
                  <c:v>0.26619999999999999</c:v>
                </c:pt>
                <c:pt idx="369">
                  <c:v>0.26740000000000003</c:v>
                </c:pt>
                <c:pt idx="370">
                  <c:v>0.26850000000000002</c:v>
                </c:pt>
                <c:pt idx="371">
                  <c:v>0.26960000000000001</c:v>
                </c:pt>
                <c:pt idx="372">
                  <c:v>0.27079999999999999</c:v>
                </c:pt>
                <c:pt idx="373">
                  <c:v>0.27189999999999998</c:v>
                </c:pt>
                <c:pt idx="374">
                  <c:v>0.27310000000000001</c:v>
                </c:pt>
                <c:pt idx="375">
                  <c:v>0.2742</c:v>
                </c:pt>
                <c:pt idx="376">
                  <c:v>0.27539999999999998</c:v>
                </c:pt>
                <c:pt idx="377">
                  <c:v>0.27650000000000002</c:v>
                </c:pt>
                <c:pt idx="378">
                  <c:v>0.2777</c:v>
                </c:pt>
                <c:pt idx="379">
                  <c:v>0.27879999999999999</c:v>
                </c:pt>
                <c:pt idx="380">
                  <c:v>0.28000000000000003</c:v>
                </c:pt>
                <c:pt idx="381">
                  <c:v>0.28110000000000002</c:v>
                </c:pt>
                <c:pt idx="382">
                  <c:v>0.2823</c:v>
                </c:pt>
                <c:pt idx="383">
                  <c:v>0.28339999999999999</c:v>
                </c:pt>
                <c:pt idx="384">
                  <c:v>0.28449999999999998</c:v>
                </c:pt>
                <c:pt idx="385">
                  <c:v>0.28570000000000001</c:v>
                </c:pt>
                <c:pt idx="386">
                  <c:v>0.2868</c:v>
                </c:pt>
                <c:pt idx="387">
                  <c:v>0.28799999999999998</c:v>
                </c:pt>
                <c:pt idx="388">
                  <c:v>0.28910000000000002</c:v>
                </c:pt>
                <c:pt idx="389">
                  <c:v>0.2903</c:v>
                </c:pt>
                <c:pt idx="390">
                  <c:v>0.29139999999999999</c:v>
                </c:pt>
                <c:pt idx="391">
                  <c:v>0.29260000000000003</c:v>
                </c:pt>
                <c:pt idx="392">
                  <c:v>0.29370000000000002</c:v>
                </c:pt>
                <c:pt idx="393">
                  <c:v>0.2949</c:v>
                </c:pt>
                <c:pt idx="394">
                  <c:v>0.29599999999999999</c:v>
                </c:pt>
                <c:pt idx="395">
                  <c:v>0.29720000000000002</c:v>
                </c:pt>
                <c:pt idx="396">
                  <c:v>0.29830000000000001</c:v>
                </c:pt>
                <c:pt idx="397">
                  <c:v>0.2994</c:v>
                </c:pt>
                <c:pt idx="398">
                  <c:v>0.30059999999999998</c:v>
                </c:pt>
                <c:pt idx="399">
                  <c:v>0.30170000000000002</c:v>
                </c:pt>
                <c:pt idx="400">
                  <c:v>0.3029</c:v>
                </c:pt>
                <c:pt idx="401">
                  <c:v>0.30399999999999999</c:v>
                </c:pt>
                <c:pt idx="402">
                  <c:v>0.30520000000000003</c:v>
                </c:pt>
                <c:pt idx="403">
                  <c:v>0.30630000000000002</c:v>
                </c:pt>
                <c:pt idx="404">
                  <c:v>0.3075</c:v>
                </c:pt>
                <c:pt idx="405">
                  <c:v>0.30859999999999999</c:v>
                </c:pt>
                <c:pt idx="406">
                  <c:v>0.30980000000000002</c:v>
                </c:pt>
                <c:pt idx="407">
                  <c:v>0.31090000000000001</c:v>
                </c:pt>
                <c:pt idx="408">
                  <c:v>0.31209999999999999</c:v>
                </c:pt>
                <c:pt idx="409">
                  <c:v>0.31319999999999998</c:v>
                </c:pt>
                <c:pt idx="410">
                  <c:v>0.31430000000000002</c:v>
                </c:pt>
                <c:pt idx="411">
                  <c:v>0.3155</c:v>
                </c:pt>
                <c:pt idx="412">
                  <c:v>0.31659999999999999</c:v>
                </c:pt>
                <c:pt idx="413">
                  <c:v>0.31780000000000003</c:v>
                </c:pt>
                <c:pt idx="414">
                  <c:v>0.31890000000000002</c:v>
                </c:pt>
                <c:pt idx="415">
                  <c:v>0.3201</c:v>
                </c:pt>
                <c:pt idx="416">
                  <c:v>0.32119999999999999</c:v>
                </c:pt>
                <c:pt idx="417">
                  <c:v>0.32240000000000002</c:v>
                </c:pt>
                <c:pt idx="418">
                  <c:v>0.32350000000000001</c:v>
                </c:pt>
                <c:pt idx="419">
                  <c:v>0.32469999999999999</c:v>
                </c:pt>
                <c:pt idx="420">
                  <c:v>0.32579999999999998</c:v>
                </c:pt>
                <c:pt idx="421">
                  <c:v>0.32700000000000001</c:v>
                </c:pt>
                <c:pt idx="422">
                  <c:v>0.3281</c:v>
                </c:pt>
                <c:pt idx="423">
                  <c:v>0.32919999999999999</c:v>
                </c:pt>
                <c:pt idx="424">
                  <c:v>0.33040000000000003</c:v>
                </c:pt>
                <c:pt idx="425">
                  <c:v>0.33150000000000002</c:v>
                </c:pt>
                <c:pt idx="426">
                  <c:v>0.3327</c:v>
                </c:pt>
                <c:pt idx="427">
                  <c:v>0.33379999999999999</c:v>
                </c:pt>
                <c:pt idx="428">
                  <c:v>0.33500000000000002</c:v>
                </c:pt>
                <c:pt idx="429">
                  <c:v>0.33610000000000001</c:v>
                </c:pt>
                <c:pt idx="430">
                  <c:v>0.33729999999999999</c:v>
                </c:pt>
                <c:pt idx="431">
                  <c:v>0.33839999999999998</c:v>
                </c:pt>
                <c:pt idx="432">
                  <c:v>0.33960000000000001</c:v>
                </c:pt>
                <c:pt idx="433">
                  <c:v>0.3407</c:v>
                </c:pt>
                <c:pt idx="434">
                  <c:v>0.34189999999999998</c:v>
                </c:pt>
                <c:pt idx="435">
                  <c:v>0.34300000000000003</c:v>
                </c:pt>
                <c:pt idx="436">
                  <c:v>0.34410000000000002</c:v>
                </c:pt>
                <c:pt idx="437">
                  <c:v>0.3453</c:v>
                </c:pt>
                <c:pt idx="438">
                  <c:v>0.34639999999999999</c:v>
                </c:pt>
                <c:pt idx="439">
                  <c:v>0.34760000000000002</c:v>
                </c:pt>
                <c:pt idx="440">
                  <c:v>0.34870000000000001</c:v>
                </c:pt>
                <c:pt idx="441">
                  <c:v>0.34989999999999999</c:v>
                </c:pt>
                <c:pt idx="442">
                  <c:v>0.35099999999999998</c:v>
                </c:pt>
                <c:pt idx="443">
                  <c:v>0.35220000000000001</c:v>
                </c:pt>
                <c:pt idx="444">
                  <c:v>0.3533</c:v>
                </c:pt>
                <c:pt idx="445">
                  <c:v>0.35449999999999998</c:v>
                </c:pt>
                <c:pt idx="446">
                  <c:v>0.35560000000000003</c:v>
                </c:pt>
                <c:pt idx="447">
                  <c:v>0.35680000000000001</c:v>
                </c:pt>
                <c:pt idx="448">
                  <c:v>0.3579</c:v>
                </c:pt>
                <c:pt idx="449">
                  <c:v>0.35899999999999999</c:v>
                </c:pt>
                <c:pt idx="450">
                  <c:v>0.36020000000000002</c:v>
                </c:pt>
                <c:pt idx="451">
                  <c:v>0.36130000000000001</c:v>
                </c:pt>
                <c:pt idx="452">
                  <c:v>0.36249999999999999</c:v>
                </c:pt>
                <c:pt idx="453">
                  <c:v>0.36359999999999998</c:v>
                </c:pt>
                <c:pt idx="454">
                  <c:v>0.36480000000000001</c:v>
                </c:pt>
                <c:pt idx="455">
                  <c:v>0.3659</c:v>
                </c:pt>
                <c:pt idx="456">
                  <c:v>0.36709999999999998</c:v>
                </c:pt>
                <c:pt idx="457">
                  <c:v>0.36820000000000003</c:v>
                </c:pt>
                <c:pt idx="458">
                  <c:v>0.36940000000000001</c:v>
                </c:pt>
                <c:pt idx="459">
                  <c:v>0.3705</c:v>
                </c:pt>
                <c:pt idx="460">
                  <c:v>0.37169999999999997</c:v>
                </c:pt>
                <c:pt idx="461">
                  <c:v>0.37280000000000002</c:v>
                </c:pt>
                <c:pt idx="462">
                  <c:v>0.374</c:v>
                </c:pt>
                <c:pt idx="463">
                  <c:v>0.37509999999999999</c:v>
                </c:pt>
                <c:pt idx="464">
                  <c:v>0.37619999999999998</c:v>
                </c:pt>
                <c:pt idx="465">
                  <c:v>0.37740000000000001</c:v>
                </c:pt>
                <c:pt idx="466">
                  <c:v>0.3785</c:v>
                </c:pt>
                <c:pt idx="467">
                  <c:v>0.37969999999999998</c:v>
                </c:pt>
                <c:pt idx="468">
                  <c:v>0.38080000000000003</c:v>
                </c:pt>
                <c:pt idx="469">
                  <c:v>0.38200000000000001</c:v>
                </c:pt>
                <c:pt idx="470">
                  <c:v>0.3831</c:v>
                </c:pt>
                <c:pt idx="471">
                  <c:v>0.38429999999999997</c:v>
                </c:pt>
                <c:pt idx="472">
                  <c:v>0.38540000000000002</c:v>
                </c:pt>
                <c:pt idx="473">
                  <c:v>0.3866</c:v>
                </c:pt>
                <c:pt idx="474">
                  <c:v>0.38769999999999999</c:v>
                </c:pt>
                <c:pt idx="475">
                  <c:v>0.38890000000000002</c:v>
                </c:pt>
                <c:pt idx="476">
                  <c:v>0.39</c:v>
                </c:pt>
                <c:pt idx="477">
                  <c:v>0.3911</c:v>
                </c:pt>
                <c:pt idx="478">
                  <c:v>0.39229999999999998</c:v>
                </c:pt>
                <c:pt idx="479">
                  <c:v>0.39340000000000003</c:v>
                </c:pt>
                <c:pt idx="480">
                  <c:v>0.39460000000000001</c:v>
                </c:pt>
                <c:pt idx="481">
                  <c:v>0.3957</c:v>
                </c:pt>
                <c:pt idx="482">
                  <c:v>0.39689999999999998</c:v>
                </c:pt>
                <c:pt idx="483">
                  <c:v>0.39800000000000002</c:v>
                </c:pt>
                <c:pt idx="484">
                  <c:v>0.3992</c:v>
                </c:pt>
                <c:pt idx="485">
                  <c:v>0.40029999999999999</c:v>
                </c:pt>
                <c:pt idx="486">
                  <c:v>0.40150000000000002</c:v>
                </c:pt>
                <c:pt idx="487">
                  <c:v>0.40260000000000001</c:v>
                </c:pt>
                <c:pt idx="488">
                  <c:v>0.40379999999999999</c:v>
                </c:pt>
                <c:pt idx="489">
                  <c:v>0.40489999999999998</c:v>
                </c:pt>
                <c:pt idx="490">
                  <c:v>0.40600000000000003</c:v>
                </c:pt>
                <c:pt idx="491">
                  <c:v>0.40720000000000001</c:v>
                </c:pt>
                <c:pt idx="492">
                  <c:v>0.4083</c:v>
                </c:pt>
                <c:pt idx="493">
                  <c:v>0.40949999999999998</c:v>
                </c:pt>
                <c:pt idx="494">
                  <c:v>0.41060000000000002</c:v>
                </c:pt>
                <c:pt idx="495">
                  <c:v>0.4118</c:v>
                </c:pt>
                <c:pt idx="496">
                  <c:v>0.41289999999999999</c:v>
                </c:pt>
                <c:pt idx="497">
                  <c:v>0.41410000000000002</c:v>
                </c:pt>
                <c:pt idx="498">
                  <c:v>0.41520000000000001</c:v>
                </c:pt>
                <c:pt idx="499">
                  <c:v>0.41639999999999999</c:v>
                </c:pt>
                <c:pt idx="500">
                  <c:v>0.41749999999999998</c:v>
                </c:pt>
                <c:pt idx="501">
                  <c:v>0.41870000000000002</c:v>
                </c:pt>
                <c:pt idx="502">
                  <c:v>0.41980000000000001</c:v>
                </c:pt>
                <c:pt idx="503">
                  <c:v>0.4209</c:v>
                </c:pt>
                <c:pt idx="504">
                  <c:v>0.42209999999999998</c:v>
                </c:pt>
                <c:pt idx="505">
                  <c:v>0.42320000000000002</c:v>
                </c:pt>
                <c:pt idx="506">
                  <c:v>0.4244</c:v>
                </c:pt>
                <c:pt idx="507">
                  <c:v>0.42549999999999999</c:v>
                </c:pt>
                <c:pt idx="508">
                  <c:v>0.42670000000000002</c:v>
                </c:pt>
                <c:pt idx="509">
                  <c:v>0.42780000000000001</c:v>
                </c:pt>
                <c:pt idx="510">
                  <c:v>0.42899999999999999</c:v>
                </c:pt>
                <c:pt idx="511">
                  <c:v>0.43009999999999998</c:v>
                </c:pt>
                <c:pt idx="512">
                  <c:v>0.43130000000000002</c:v>
                </c:pt>
                <c:pt idx="513">
                  <c:v>0.43240000000000001</c:v>
                </c:pt>
                <c:pt idx="514">
                  <c:v>0.43359999999999999</c:v>
                </c:pt>
                <c:pt idx="515">
                  <c:v>0.43469999999999998</c:v>
                </c:pt>
                <c:pt idx="516">
                  <c:v>0.43580000000000002</c:v>
                </c:pt>
                <c:pt idx="517">
                  <c:v>0.437</c:v>
                </c:pt>
                <c:pt idx="518">
                  <c:v>0.43809999999999999</c:v>
                </c:pt>
                <c:pt idx="519">
                  <c:v>0.43930000000000002</c:v>
                </c:pt>
                <c:pt idx="520">
                  <c:v>0.44040000000000001</c:v>
                </c:pt>
                <c:pt idx="521">
                  <c:v>0.44159999999999999</c:v>
                </c:pt>
                <c:pt idx="522">
                  <c:v>0.44269999999999998</c:v>
                </c:pt>
                <c:pt idx="523">
                  <c:v>0.44390000000000002</c:v>
                </c:pt>
                <c:pt idx="524">
                  <c:v>0.44500000000000001</c:v>
                </c:pt>
                <c:pt idx="525">
                  <c:v>0.44619999999999999</c:v>
                </c:pt>
                <c:pt idx="526">
                  <c:v>0.44729999999999998</c:v>
                </c:pt>
                <c:pt idx="527">
                  <c:v>0.44850000000000001</c:v>
                </c:pt>
                <c:pt idx="528">
                  <c:v>0.4496</c:v>
                </c:pt>
                <c:pt idx="529">
                  <c:v>0.45069999999999999</c:v>
                </c:pt>
                <c:pt idx="530">
                  <c:v>0.45190000000000002</c:v>
                </c:pt>
                <c:pt idx="531">
                  <c:v>0.45300000000000001</c:v>
                </c:pt>
                <c:pt idx="532">
                  <c:v>0.45419999999999999</c:v>
                </c:pt>
                <c:pt idx="533">
                  <c:v>0.45529999999999998</c:v>
                </c:pt>
                <c:pt idx="534">
                  <c:v>0.45650000000000002</c:v>
                </c:pt>
                <c:pt idx="535">
                  <c:v>0.45760000000000001</c:v>
                </c:pt>
                <c:pt idx="536">
                  <c:v>0.45879999999999999</c:v>
                </c:pt>
                <c:pt idx="537">
                  <c:v>0.45989999999999998</c:v>
                </c:pt>
                <c:pt idx="538">
                  <c:v>0.46110000000000001</c:v>
                </c:pt>
                <c:pt idx="539">
                  <c:v>0.4622</c:v>
                </c:pt>
                <c:pt idx="540">
                  <c:v>0.46339999999999998</c:v>
                </c:pt>
                <c:pt idx="541">
                  <c:v>0.46450000000000002</c:v>
                </c:pt>
                <c:pt idx="542">
                  <c:v>0.46560000000000001</c:v>
                </c:pt>
                <c:pt idx="543">
                  <c:v>0.46679999999999999</c:v>
                </c:pt>
                <c:pt idx="544">
                  <c:v>0.46789999999999998</c:v>
                </c:pt>
                <c:pt idx="545">
                  <c:v>0.46910000000000002</c:v>
                </c:pt>
                <c:pt idx="546">
                  <c:v>0.47020000000000001</c:v>
                </c:pt>
                <c:pt idx="547">
                  <c:v>0.47139999999999999</c:v>
                </c:pt>
                <c:pt idx="548">
                  <c:v>0.47249999999999998</c:v>
                </c:pt>
                <c:pt idx="549">
                  <c:v>0.47370000000000001</c:v>
                </c:pt>
                <c:pt idx="550">
                  <c:v>0.4748</c:v>
                </c:pt>
                <c:pt idx="551">
                  <c:v>0.47599999999999998</c:v>
                </c:pt>
                <c:pt idx="552">
                  <c:v>0.47710000000000002</c:v>
                </c:pt>
                <c:pt idx="553">
                  <c:v>0.4783</c:v>
                </c:pt>
                <c:pt idx="554">
                  <c:v>0.47939999999999999</c:v>
                </c:pt>
                <c:pt idx="555">
                  <c:v>0.48049999999999998</c:v>
                </c:pt>
                <c:pt idx="556">
                  <c:v>0.48170000000000002</c:v>
                </c:pt>
                <c:pt idx="557">
                  <c:v>0.48280000000000001</c:v>
                </c:pt>
                <c:pt idx="558">
                  <c:v>0.48399999999999999</c:v>
                </c:pt>
                <c:pt idx="559">
                  <c:v>0.48509999999999998</c:v>
                </c:pt>
                <c:pt idx="560">
                  <c:v>0.48630000000000001</c:v>
                </c:pt>
                <c:pt idx="561">
                  <c:v>0.4874</c:v>
                </c:pt>
                <c:pt idx="562">
                  <c:v>0.48859999999999998</c:v>
                </c:pt>
                <c:pt idx="563">
                  <c:v>0.48970000000000002</c:v>
                </c:pt>
                <c:pt idx="564">
                  <c:v>0.4909</c:v>
                </c:pt>
                <c:pt idx="565">
                  <c:v>0.49199999999999999</c:v>
                </c:pt>
                <c:pt idx="566">
                  <c:v>0.49320000000000003</c:v>
                </c:pt>
                <c:pt idx="567">
                  <c:v>0.49430000000000002</c:v>
                </c:pt>
                <c:pt idx="568">
                  <c:v>0.49540000000000001</c:v>
                </c:pt>
                <c:pt idx="569">
                  <c:v>0.49659999999999999</c:v>
                </c:pt>
                <c:pt idx="570">
                  <c:v>0.49769999999999998</c:v>
                </c:pt>
                <c:pt idx="571">
                  <c:v>0.49890000000000001</c:v>
                </c:pt>
                <c:pt idx="572">
                  <c:v>0.5</c:v>
                </c:pt>
                <c:pt idx="573">
                  <c:v>0.50119999999999998</c:v>
                </c:pt>
                <c:pt idx="574">
                  <c:v>0.50229999999999997</c:v>
                </c:pt>
                <c:pt idx="575">
                  <c:v>0.50349999999999995</c:v>
                </c:pt>
                <c:pt idx="576">
                  <c:v>0.50460000000000005</c:v>
                </c:pt>
                <c:pt idx="577">
                  <c:v>0.50580000000000003</c:v>
                </c:pt>
                <c:pt idx="578">
                  <c:v>0.50690000000000002</c:v>
                </c:pt>
                <c:pt idx="579">
                  <c:v>0.5081</c:v>
                </c:pt>
                <c:pt idx="580">
                  <c:v>0.50919999999999999</c:v>
                </c:pt>
                <c:pt idx="581">
                  <c:v>0.51039999999999996</c:v>
                </c:pt>
                <c:pt idx="582">
                  <c:v>0.51149999999999995</c:v>
                </c:pt>
                <c:pt idx="583">
                  <c:v>0.51259999999999994</c:v>
                </c:pt>
                <c:pt idx="584">
                  <c:v>0.51380000000000003</c:v>
                </c:pt>
                <c:pt idx="585">
                  <c:v>0.51490000000000002</c:v>
                </c:pt>
                <c:pt idx="586">
                  <c:v>0.5161</c:v>
                </c:pt>
                <c:pt idx="587">
                  <c:v>0.51719999999999999</c:v>
                </c:pt>
                <c:pt idx="588">
                  <c:v>0.51839999999999997</c:v>
                </c:pt>
                <c:pt idx="589">
                  <c:v>0.51949999999999996</c:v>
                </c:pt>
                <c:pt idx="590">
                  <c:v>0.52070000000000005</c:v>
                </c:pt>
                <c:pt idx="591">
                  <c:v>0.52180000000000004</c:v>
                </c:pt>
                <c:pt idx="592">
                  <c:v>0.52300000000000002</c:v>
                </c:pt>
                <c:pt idx="593">
                  <c:v>0.52410000000000001</c:v>
                </c:pt>
                <c:pt idx="594">
                  <c:v>0.52529999999999999</c:v>
                </c:pt>
                <c:pt idx="595">
                  <c:v>0.52639999999999998</c:v>
                </c:pt>
                <c:pt idx="596">
                  <c:v>0.52749999999999997</c:v>
                </c:pt>
                <c:pt idx="597">
                  <c:v>0.52869999999999995</c:v>
                </c:pt>
                <c:pt idx="598">
                  <c:v>0.52980000000000005</c:v>
                </c:pt>
                <c:pt idx="599">
                  <c:v>0.53100000000000003</c:v>
                </c:pt>
                <c:pt idx="600">
                  <c:v>0.53210000000000002</c:v>
                </c:pt>
                <c:pt idx="601">
                  <c:v>0.5333</c:v>
                </c:pt>
                <c:pt idx="602">
                  <c:v>0.53439999999999999</c:v>
                </c:pt>
                <c:pt idx="603">
                  <c:v>0.53559999999999997</c:v>
                </c:pt>
                <c:pt idx="604">
                  <c:v>0.53669999999999995</c:v>
                </c:pt>
                <c:pt idx="605">
                  <c:v>0.53790000000000004</c:v>
                </c:pt>
                <c:pt idx="606">
                  <c:v>0.53900000000000003</c:v>
                </c:pt>
                <c:pt idx="607">
                  <c:v>0.54020000000000001</c:v>
                </c:pt>
                <c:pt idx="608">
                  <c:v>0.5413</c:v>
                </c:pt>
                <c:pt idx="609">
                  <c:v>0.54239999999999999</c:v>
                </c:pt>
                <c:pt idx="610">
                  <c:v>0.54359999999999997</c:v>
                </c:pt>
                <c:pt idx="611">
                  <c:v>0.54469999999999996</c:v>
                </c:pt>
                <c:pt idx="612">
                  <c:v>0.54590000000000005</c:v>
                </c:pt>
                <c:pt idx="613">
                  <c:v>0.54700000000000004</c:v>
                </c:pt>
                <c:pt idx="614">
                  <c:v>0.54820000000000002</c:v>
                </c:pt>
                <c:pt idx="615">
                  <c:v>0.54930000000000001</c:v>
                </c:pt>
                <c:pt idx="616">
                  <c:v>0.55049999999999999</c:v>
                </c:pt>
                <c:pt idx="617">
                  <c:v>0.55159999999999998</c:v>
                </c:pt>
                <c:pt idx="618">
                  <c:v>0.55279999999999996</c:v>
                </c:pt>
                <c:pt idx="619">
                  <c:v>0.55389999999999995</c:v>
                </c:pt>
                <c:pt idx="620">
                  <c:v>0.55510000000000004</c:v>
                </c:pt>
                <c:pt idx="621">
                  <c:v>0.55620000000000003</c:v>
                </c:pt>
                <c:pt idx="622">
                  <c:v>0.55730000000000002</c:v>
                </c:pt>
                <c:pt idx="623">
                  <c:v>0.5585</c:v>
                </c:pt>
                <c:pt idx="624">
                  <c:v>0.55959999999999999</c:v>
                </c:pt>
                <c:pt idx="625">
                  <c:v>0.56079999999999997</c:v>
                </c:pt>
                <c:pt idx="626">
                  <c:v>0.56189999999999996</c:v>
                </c:pt>
                <c:pt idx="627">
                  <c:v>0.56310000000000004</c:v>
                </c:pt>
                <c:pt idx="628">
                  <c:v>0.56420000000000003</c:v>
                </c:pt>
                <c:pt idx="629">
                  <c:v>0.56540000000000001</c:v>
                </c:pt>
                <c:pt idx="630">
                  <c:v>0.5665</c:v>
                </c:pt>
                <c:pt idx="631">
                  <c:v>0.56769999999999998</c:v>
                </c:pt>
                <c:pt idx="632">
                  <c:v>0.56879999999999997</c:v>
                </c:pt>
                <c:pt idx="633">
                  <c:v>0.56999999999999995</c:v>
                </c:pt>
                <c:pt idx="634">
                  <c:v>0.57110000000000005</c:v>
                </c:pt>
                <c:pt idx="635">
                  <c:v>0.57220000000000004</c:v>
                </c:pt>
                <c:pt idx="636">
                  <c:v>0.57340000000000002</c:v>
                </c:pt>
                <c:pt idx="637">
                  <c:v>0.57450000000000001</c:v>
                </c:pt>
                <c:pt idx="638">
                  <c:v>0.57569999999999999</c:v>
                </c:pt>
                <c:pt idx="639">
                  <c:v>0.57679999999999998</c:v>
                </c:pt>
                <c:pt idx="640">
                  <c:v>0.57799999999999996</c:v>
                </c:pt>
                <c:pt idx="641">
                  <c:v>0.57909999999999995</c:v>
                </c:pt>
                <c:pt idx="642">
                  <c:v>0.58030000000000004</c:v>
                </c:pt>
                <c:pt idx="643">
                  <c:v>0.58140000000000003</c:v>
                </c:pt>
                <c:pt idx="644">
                  <c:v>0.58260000000000001</c:v>
                </c:pt>
                <c:pt idx="645">
                  <c:v>0.5837</c:v>
                </c:pt>
                <c:pt idx="646">
                  <c:v>0.58489999999999998</c:v>
                </c:pt>
                <c:pt idx="647">
                  <c:v>0.58599999999999997</c:v>
                </c:pt>
                <c:pt idx="648">
                  <c:v>0.58709999999999996</c:v>
                </c:pt>
                <c:pt idx="649">
                  <c:v>0.58830000000000005</c:v>
                </c:pt>
                <c:pt idx="650">
                  <c:v>0.58940000000000003</c:v>
                </c:pt>
                <c:pt idx="651">
                  <c:v>0.59060000000000001</c:v>
                </c:pt>
                <c:pt idx="652">
                  <c:v>0.5917</c:v>
                </c:pt>
                <c:pt idx="653">
                  <c:v>0.59289999999999998</c:v>
                </c:pt>
                <c:pt idx="654">
                  <c:v>0.59399999999999997</c:v>
                </c:pt>
                <c:pt idx="655">
                  <c:v>0.59519999999999995</c:v>
                </c:pt>
                <c:pt idx="656">
                  <c:v>0.59630000000000005</c:v>
                </c:pt>
                <c:pt idx="657">
                  <c:v>0.59750000000000003</c:v>
                </c:pt>
                <c:pt idx="658">
                  <c:v>0.59860000000000002</c:v>
                </c:pt>
                <c:pt idx="659">
                  <c:v>0.5998</c:v>
                </c:pt>
                <c:pt idx="660">
                  <c:v>0.60089999999999999</c:v>
                </c:pt>
                <c:pt idx="661">
                  <c:v>0.60199999999999998</c:v>
                </c:pt>
                <c:pt idx="662">
                  <c:v>0.60319999999999996</c:v>
                </c:pt>
                <c:pt idx="663">
                  <c:v>0.60429999999999995</c:v>
                </c:pt>
                <c:pt idx="664">
                  <c:v>0.60550000000000004</c:v>
                </c:pt>
                <c:pt idx="665">
                  <c:v>0.60660000000000003</c:v>
                </c:pt>
                <c:pt idx="666">
                  <c:v>0.60780000000000001</c:v>
                </c:pt>
                <c:pt idx="667">
                  <c:v>0.6089</c:v>
                </c:pt>
                <c:pt idx="668">
                  <c:v>0.61009999999999998</c:v>
                </c:pt>
                <c:pt idx="669">
                  <c:v>0.61119999999999997</c:v>
                </c:pt>
                <c:pt idx="670">
                  <c:v>0.61240000000000006</c:v>
                </c:pt>
                <c:pt idx="671">
                  <c:v>0.61350000000000005</c:v>
                </c:pt>
                <c:pt idx="672">
                  <c:v>0.61470000000000002</c:v>
                </c:pt>
                <c:pt idx="673">
                  <c:v>0.61580000000000001</c:v>
                </c:pt>
                <c:pt idx="674">
                  <c:v>0.6169</c:v>
                </c:pt>
                <c:pt idx="675">
                  <c:v>0.61809999999999998</c:v>
                </c:pt>
                <c:pt idx="676">
                  <c:v>0.61919999999999997</c:v>
                </c:pt>
                <c:pt idx="677">
                  <c:v>0.62039999999999995</c:v>
                </c:pt>
                <c:pt idx="678">
                  <c:v>0.62150000000000005</c:v>
                </c:pt>
                <c:pt idx="679">
                  <c:v>0.62270000000000003</c:v>
                </c:pt>
                <c:pt idx="680">
                  <c:v>0.62380000000000002</c:v>
                </c:pt>
                <c:pt idx="681">
                  <c:v>0.625</c:v>
                </c:pt>
                <c:pt idx="682">
                  <c:v>0.62609999999999999</c:v>
                </c:pt>
                <c:pt idx="683">
                  <c:v>0.62729999999999997</c:v>
                </c:pt>
                <c:pt idx="684">
                  <c:v>0.62839999999999996</c:v>
                </c:pt>
                <c:pt idx="685">
                  <c:v>0.62960000000000005</c:v>
                </c:pt>
                <c:pt idx="686">
                  <c:v>0.63070000000000004</c:v>
                </c:pt>
                <c:pt idx="687">
                  <c:v>0.63190000000000002</c:v>
                </c:pt>
                <c:pt idx="688">
                  <c:v>0.63300000000000001</c:v>
                </c:pt>
                <c:pt idx="689">
                  <c:v>0.6341</c:v>
                </c:pt>
                <c:pt idx="690">
                  <c:v>0.63529999999999998</c:v>
                </c:pt>
                <c:pt idx="691">
                  <c:v>0.63639999999999997</c:v>
                </c:pt>
                <c:pt idx="692">
                  <c:v>0.63759999999999994</c:v>
                </c:pt>
                <c:pt idx="693">
                  <c:v>0.63870000000000005</c:v>
                </c:pt>
                <c:pt idx="694">
                  <c:v>0.63990000000000002</c:v>
                </c:pt>
                <c:pt idx="695">
                  <c:v>0.64100000000000001</c:v>
                </c:pt>
                <c:pt idx="696">
                  <c:v>0.64219999999999999</c:v>
                </c:pt>
                <c:pt idx="697">
                  <c:v>0.64329999999999998</c:v>
                </c:pt>
                <c:pt idx="698">
                  <c:v>0.64449999999999996</c:v>
                </c:pt>
                <c:pt idx="699">
                  <c:v>0.64559999999999995</c:v>
                </c:pt>
                <c:pt idx="700">
                  <c:v>0.64680000000000004</c:v>
                </c:pt>
                <c:pt idx="701">
                  <c:v>0.64790000000000003</c:v>
                </c:pt>
                <c:pt idx="702">
                  <c:v>0.64900000000000002</c:v>
                </c:pt>
                <c:pt idx="703">
                  <c:v>0.6502</c:v>
                </c:pt>
                <c:pt idx="704">
                  <c:v>0.65129999999999999</c:v>
                </c:pt>
                <c:pt idx="705">
                  <c:v>0.65249999999999997</c:v>
                </c:pt>
                <c:pt idx="706">
                  <c:v>0.65359999999999996</c:v>
                </c:pt>
                <c:pt idx="707">
                  <c:v>0.65480000000000005</c:v>
                </c:pt>
                <c:pt idx="708">
                  <c:v>0.65590000000000004</c:v>
                </c:pt>
                <c:pt idx="709">
                  <c:v>0.65710000000000002</c:v>
                </c:pt>
                <c:pt idx="710">
                  <c:v>0.65820000000000001</c:v>
                </c:pt>
                <c:pt idx="711">
                  <c:v>0.65939999999999999</c:v>
                </c:pt>
                <c:pt idx="712">
                  <c:v>0.66049999999999998</c:v>
                </c:pt>
                <c:pt idx="713">
                  <c:v>0.66169999999999995</c:v>
                </c:pt>
                <c:pt idx="714">
                  <c:v>0.66279999999999994</c:v>
                </c:pt>
                <c:pt idx="715">
                  <c:v>0.66390000000000005</c:v>
                </c:pt>
                <c:pt idx="716">
                  <c:v>0.66510000000000002</c:v>
                </c:pt>
                <c:pt idx="717">
                  <c:v>0.66620000000000001</c:v>
                </c:pt>
                <c:pt idx="718">
                  <c:v>0.66739999999999999</c:v>
                </c:pt>
                <c:pt idx="719">
                  <c:v>0.66849999999999998</c:v>
                </c:pt>
                <c:pt idx="720">
                  <c:v>0.66969999999999996</c:v>
                </c:pt>
                <c:pt idx="721">
                  <c:v>0.67079999999999995</c:v>
                </c:pt>
                <c:pt idx="722">
                  <c:v>0.67200000000000004</c:v>
                </c:pt>
                <c:pt idx="723">
                  <c:v>0.67310000000000003</c:v>
                </c:pt>
                <c:pt idx="724">
                  <c:v>0.67430000000000001</c:v>
                </c:pt>
                <c:pt idx="725">
                  <c:v>0.6754</c:v>
                </c:pt>
                <c:pt idx="726">
                  <c:v>0.67659999999999998</c:v>
                </c:pt>
                <c:pt idx="727">
                  <c:v>0.67769999999999997</c:v>
                </c:pt>
                <c:pt idx="728">
                  <c:v>0.67879999999999996</c:v>
                </c:pt>
                <c:pt idx="729">
                  <c:v>0.68</c:v>
                </c:pt>
                <c:pt idx="730">
                  <c:v>0.68110000000000004</c:v>
                </c:pt>
                <c:pt idx="731">
                  <c:v>0.68230000000000002</c:v>
                </c:pt>
                <c:pt idx="732">
                  <c:v>0.68340000000000001</c:v>
                </c:pt>
                <c:pt idx="733">
                  <c:v>0.68459999999999999</c:v>
                </c:pt>
                <c:pt idx="734">
                  <c:v>0.68569999999999998</c:v>
                </c:pt>
                <c:pt idx="735">
                  <c:v>0.68689999999999996</c:v>
                </c:pt>
                <c:pt idx="736">
                  <c:v>0.68799999999999994</c:v>
                </c:pt>
                <c:pt idx="737">
                  <c:v>0.68920000000000003</c:v>
                </c:pt>
                <c:pt idx="738">
                  <c:v>0.69030000000000002</c:v>
                </c:pt>
                <c:pt idx="739">
                  <c:v>0.6915</c:v>
                </c:pt>
                <c:pt idx="740">
                  <c:v>0.69259999999999999</c:v>
                </c:pt>
                <c:pt idx="741">
                  <c:v>0.69369999999999998</c:v>
                </c:pt>
                <c:pt idx="742">
                  <c:v>0.69489999999999996</c:v>
                </c:pt>
                <c:pt idx="743">
                  <c:v>0.69599999999999995</c:v>
                </c:pt>
                <c:pt idx="744">
                  <c:v>0.69720000000000004</c:v>
                </c:pt>
                <c:pt idx="745">
                  <c:v>0.69830000000000003</c:v>
                </c:pt>
                <c:pt idx="746">
                  <c:v>0.69950000000000001</c:v>
                </c:pt>
                <c:pt idx="747">
                  <c:v>0.7006</c:v>
                </c:pt>
                <c:pt idx="748">
                  <c:v>0.70179999999999998</c:v>
                </c:pt>
                <c:pt idx="749">
                  <c:v>0.70289999999999997</c:v>
                </c:pt>
                <c:pt idx="750">
                  <c:v>0.70409999999999995</c:v>
                </c:pt>
                <c:pt idx="751">
                  <c:v>0.70520000000000005</c:v>
                </c:pt>
                <c:pt idx="752">
                  <c:v>0.70640000000000003</c:v>
                </c:pt>
                <c:pt idx="753">
                  <c:v>0.70750000000000002</c:v>
                </c:pt>
                <c:pt idx="754">
                  <c:v>0.70860000000000001</c:v>
                </c:pt>
                <c:pt idx="755">
                  <c:v>0.70979999999999999</c:v>
                </c:pt>
                <c:pt idx="756">
                  <c:v>0.71089999999999998</c:v>
                </c:pt>
                <c:pt idx="757">
                  <c:v>0.71209999999999996</c:v>
                </c:pt>
                <c:pt idx="758">
                  <c:v>0.71319999999999995</c:v>
                </c:pt>
                <c:pt idx="759">
                  <c:v>0.71440000000000003</c:v>
                </c:pt>
                <c:pt idx="760">
                  <c:v>0.71550000000000002</c:v>
                </c:pt>
                <c:pt idx="761">
                  <c:v>0.7167</c:v>
                </c:pt>
                <c:pt idx="762">
                  <c:v>0.71779999999999999</c:v>
                </c:pt>
                <c:pt idx="763">
                  <c:v>0.71899999999999997</c:v>
                </c:pt>
                <c:pt idx="764">
                  <c:v>0.72009999999999996</c:v>
                </c:pt>
                <c:pt idx="765">
                  <c:v>0.72130000000000005</c:v>
                </c:pt>
                <c:pt idx="766">
                  <c:v>0.72240000000000004</c:v>
                </c:pt>
                <c:pt idx="767">
                  <c:v>0.72350000000000003</c:v>
                </c:pt>
                <c:pt idx="768">
                  <c:v>0.72470000000000001</c:v>
                </c:pt>
                <c:pt idx="769">
                  <c:v>0.7258</c:v>
                </c:pt>
                <c:pt idx="770">
                  <c:v>0.72699999999999998</c:v>
                </c:pt>
                <c:pt idx="771">
                  <c:v>0.72809999999999997</c:v>
                </c:pt>
                <c:pt idx="772">
                  <c:v>0.72929999999999995</c:v>
                </c:pt>
                <c:pt idx="773">
                  <c:v>0.73040000000000005</c:v>
                </c:pt>
                <c:pt idx="774">
                  <c:v>0.73160000000000003</c:v>
                </c:pt>
                <c:pt idx="775">
                  <c:v>0.73270000000000002</c:v>
                </c:pt>
                <c:pt idx="776">
                  <c:v>0.7339</c:v>
                </c:pt>
                <c:pt idx="777">
                  <c:v>0.73499999999999999</c:v>
                </c:pt>
                <c:pt idx="778">
                  <c:v>0.73619999999999997</c:v>
                </c:pt>
                <c:pt idx="779">
                  <c:v>0.73729999999999996</c:v>
                </c:pt>
                <c:pt idx="780">
                  <c:v>0.73839999999999995</c:v>
                </c:pt>
                <c:pt idx="781">
                  <c:v>0.73960000000000004</c:v>
                </c:pt>
                <c:pt idx="782">
                  <c:v>0.74070000000000003</c:v>
                </c:pt>
                <c:pt idx="783">
                  <c:v>0.7419</c:v>
                </c:pt>
                <c:pt idx="784">
                  <c:v>0.74299999999999999</c:v>
                </c:pt>
                <c:pt idx="785">
                  <c:v>0.74419999999999997</c:v>
                </c:pt>
                <c:pt idx="786">
                  <c:v>0.74529999999999996</c:v>
                </c:pt>
                <c:pt idx="787">
                  <c:v>0.74650000000000005</c:v>
                </c:pt>
                <c:pt idx="788">
                  <c:v>0.74760000000000004</c:v>
                </c:pt>
                <c:pt idx="789">
                  <c:v>0.74880000000000002</c:v>
                </c:pt>
                <c:pt idx="790">
                  <c:v>0.74990000000000001</c:v>
                </c:pt>
                <c:pt idx="791">
                  <c:v>0.75109999999999999</c:v>
                </c:pt>
                <c:pt idx="792">
                  <c:v>0.75219999999999998</c:v>
                </c:pt>
                <c:pt idx="793">
                  <c:v>0.75329999999999997</c:v>
                </c:pt>
                <c:pt idx="794">
                  <c:v>0.75449999999999995</c:v>
                </c:pt>
                <c:pt idx="795">
                  <c:v>0.75560000000000005</c:v>
                </c:pt>
                <c:pt idx="796">
                  <c:v>0.75680000000000003</c:v>
                </c:pt>
                <c:pt idx="797">
                  <c:v>0.75790000000000002</c:v>
                </c:pt>
                <c:pt idx="798">
                  <c:v>0.7591</c:v>
                </c:pt>
                <c:pt idx="799">
                  <c:v>0.76019999999999999</c:v>
                </c:pt>
                <c:pt idx="800">
                  <c:v>0.76139999999999997</c:v>
                </c:pt>
                <c:pt idx="801">
                  <c:v>0.76249999999999996</c:v>
                </c:pt>
                <c:pt idx="802">
                  <c:v>0.76370000000000005</c:v>
                </c:pt>
                <c:pt idx="803">
                  <c:v>0.76480000000000004</c:v>
                </c:pt>
                <c:pt idx="804">
                  <c:v>0.76600000000000001</c:v>
                </c:pt>
                <c:pt idx="805">
                  <c:v>0.7671</c:v>
                </c:pt>
                <c:pt idx="806">
                  <c:v>0.76829999999999998</c:v>
                </c:pt>
                <c:pt idx="807">
                  <c:v>0.76939999999999997</c:v>
                </c:pt>
                <c:pt idx="808">
                  <c:v>0.77049999999999996</c:v>
                </c:pt>
                <c:pt idx="809">
                  <c:v>0.77170000000000005</c:v>
                </c:pt>
                <c:pt idx="810">
                  <c:v>0.77280000000000004</c:v>
                </c:pt>
                <c:pt idx="811">
                  <c:v>0.77400000000000002</c:v>
                </c:pt>
                <c:pt idx="812">
                  <c:v>0.77510000000000001</c:v>
                </c:pt>
                <c:pt idx="813">
                  <c:v>0.77629999999999999</c:v>
                </c:pt>
                <c:pt idx="814">
                  <c:v>0.77739999999999998</c:v>
                </c:pt>
                <c:pt idx="815">
                  <c:v>0.77859999999999996</c:v>
                </c:pt>
                <c:pt idx="816">
                  <c:v>0.77969999999999995</c:v>
                </c:pt>
                <c:pt idx="817">
                  <c:v>0.78090000000000004</c:v>
                </c:pt>
                <c:pt idx="818">
                  <c:v>0.78200000000000003</c:v>
                </c:pt>
                <c:pt idx="819">
                  <c:v>0.78320000000000001</c:v>
                </c:pt>
                <c:pt idx="820">
                  <c:v>0.7843</c:v>
                </c:pt>
                <c:pt idx="821">
                  <c:v>0.78539999999999999</c:v>
                </c:pt>
                <c:pt idx="822">
                  <c:v>0.78659999999999997</c:v>
                </c:pt>
                <c:pt idx="823">
                  <c:v>0.78769999999999996</c:v>
                </c:pt>
                <c:pt idx="824">
                  <c:v>0.78890000000000005</c:v>
                </c:pt>
                <c:pt idx="825">
                  <c:v>0.79</c:v>
                </c:pt>
                <c:pt idx="826">
                  <c:v>0.79120000000000001</c:v>
                </c:pt>
                <c:pt idx="827">
                  <c:v>0.7923</c:v>
                </c:pt>
                <c:pt idx="828">
                  <c:v>0.79349999999999998</c:v>
                </c:pt>
                <c:pt idx="829">
                  <c:v>0.79459999999999997</c:v>
                </c:pt>
                <c:pt idx="830">
                  <c:v>0.79579999999999995</c:v>
                </c:pt>
                <c:pt idx="831">
                  <c:v>0.79690000000000005</c:v>
                </c:pt>
                <c:pt idx="832">
                  <c:v>0.79810000000000003</c:v>
                </c:pt>
                <c:pt idx="833">
                  <c:v>0.79920000000000002</c:v>
                </c:pt>
                <c:pt idx="834">
                  <c:v>0.80030000000000001</c:v>
                </c:pt>
                <c:pt idx="835">
                  <c:v>0.80149999999999999</c:v>
                </c:pt>
                <c:pt idx="836">
                  <c:v>0.80259999999999998</c:v>
                </c:pt>
                <c:pt idx="837">
                  <c:v>0.80379999999999996</c:v>
                </c:pt>
                <c:pt idx="838">
                  <c:v>0.80489999999999995</c:v>
                </c:pt>
                <c:pt idx="839">
                  <c:v>0.80610000000000004</c:v>
                </c:pt>
                <c:pt idx="840">
                  <c:v>0.80720000000000003</c:v>
                </c:pt>
                <c:pt idx="841">
                  <c:v>0.80840000000000001</c:v>
                </c:pt>
                <c:pt idx="842">
                  <c:v>0.8095</c:v>
                </c:pt>
                <c:pt idx="843">
                  <c:v>0.81069999999999998</c:v>
                </c:pt>
                <c:pt idx="844">
                  <c:v>0.81179999999999997</c:v>
                </c:pt>
                <c:pt idx="845">
                  <c:v>0.81299999999999994</c:v>
                </c:pt>
                <c:pt idx="846">
                  <c:v>0.81410000000000005</c:v>
                </c:pt>
                <c:pt idx="847">
                  <c:v>0.81520000000000004</c:v>
                </c:pt>
                <c:pt idx="848">
                  <c:v>0.81640000000000001</c:v>
                </c:pt>
                <c:pt idx="849">
                  <c:v>0.8175</c:v>
                </c:pt>
                <c:pt idx="850">
                  <c:v>0.81869999999999998</c:v>
                </c:pt>
                <c:pt idx="851">
                  <c:v>0.81979999999999997</c:v>
                </c:pt>
                <c:pt idx="852">
                  <c:v>0.82099999999999995</c:v>
                </c:pt>
                <c:pt idx="853">
                  <c:v>0.82210000000000005</c:v>
                </c:pt>
                <c:pt idx="854">
                  <c:v>0.82330000000000003</c:v>
                </c:pt>
                <c:pt idx="855">
                  <c:v>0.82440000000000002</c:v>
                </c:pt>
                <c:pt idx="856">
                  <c:v>0.8256</c:v>
                </c:pt>
                <c:pt idx="857">
                  <c:v>0.82669999999999999</c:v>
                </c:pt>
                <c:pt idx="858">
                  <c:v>0.82789999999999997</c:v>
                </c:pt>
                <c:pt idx="859">
                  <c:v>0.82899999999999996</c:v>
                </c:pt>
                <c:pt idx="860">
                  <c:v>0.83009999999999995</c:v>
                </c:pt>
                <c:pt idx="861">
                  <c:v>0.83130000000000004</c:v>
                </c:pt>
                <c:pt idx="862">
                  <c:v>0.83240000000000003</c:v>
                </c:pt>
                <c:pt idx="863">
                  <c:v>0.83360000000000001</c:v>
                </c:pt>
                <c:pt idx="864">
                  <c:v>0.8347</c:v>
                </c:pt>
                <c:pt idx="865">
                  <c:v>0.83589999999999998</c:v>
                </c:pt>
                <c:pt idx="866">
                  <c:v>0.83699999999999997</c:v>
                </c:pt>
                <c:pt idx="867">
                  <c:v>0.83819999999999995</c:v>
                </c:pt>
              </c:numCache>
            </c:numRef>
          </c:xVal>
          <c:yVal>
            <c:numRef>
              <c:f>'Uniform beam @200kV'!$J$3:$J$870</c:f>
              <c:numCache>
                <c:formatCode>0.00E+00</c:formatCode>
                <c:ptCount val="868"/>
                <c:pt idx="0">
                  <c:v>3.5090000000000002E-4</c:v>
                </c:pt>
                <c:pt idx="1">
                  <c:v>3.5090000000000002E-4</c:v>
                </c:pt>
                <c:pt idx="2">
                  <c:v>3.5090000000000002E-4</c:v>
                </c:pt>
                <c:pt idx="3">
                  <c:v>3.5090000000000002E-4</c:v>
                </c:pt>
                <c:pt idx="4">
                  <c:v>3.5090000000000002E-4</c:v>
                </c:pt>
                <c:pt idx="5">
                  <c:v>3.5090000000000002E-4</c:v>
                </c:pt>
                <c:pt idx="6">
                  <c:v>3.5090000000000002E-4</c:v>
                </c:pt>
                <c:pt idx="7">
                  <c:v>3.5090000000000002E-4</c:v>
                </c:pt>
                <c:pt idx="8">
                  <c:v>3.5090000000000002E-4</c:v>
                </c:pt>
                <c:pt idx="9">
                  <c:v>3.5090000000000002E-4</c:v>
                </c:pt>
                <c:pt idx="10">
                  <c:v>3.5090000000000002E-4</c:v>
                </c:pt>
                <c:pt idx="11">
                  <c:v>3.5090000000000002E-4</c:v>
                </c:pt>
                <c:pt idx="12">
                  <c:v>3.5090000000000002E-4</c:v>
                </c:pt>
                <c:pt idx="13">
                  <c:v>3.5090000000000002E-4</c:v>
                </c:pt>
                <c:pt idx="14">
                  <c:v>3.5090000000000002E-4</c:v>
                </c:pt>
                <c:pt idx="15">
                  <c:v>3.5090000000000002E-4</c:v>
                </c:pt>
                <c:pt idx="16">
                  <c:v>3.5090000000000002E-4</c:v>
                </c:pt>
                <c:pt idx="17">
                  <c:v>3.5090000000000002E-4</c:v>
                </c:pt>
                <c:pt idx="18">
                  <c:v>3.5389999999999998E-4</c:v>
                </c:pt>
                <c:pt idx="19">
                  <c:v>3.5740000000000001E-4</c:v>
                </c:pt>
                <c:pt idx="20">
                  <c:v>3.5859999999999999E-4</c:v>
                </c:pt>
                <c:pt idx="21">
                  <c:v>3.612E-4</c:v>
                </c:pt>
                <c:pt idx="22">
                  <c:v>3.6220000000000002E-4</c:v>
                </c:pt>
                <c:pt idx="23">
                  <c:v>3.6279999999999998E-4</c:v>
                </c:pt>
                <c:pt idx="24">
                  <c:v>3.6220000000000002E-4</c:v>
                </c:pt>
                <c:pt idx="25">
                  <c:v>3.6259999999999998E-4</c:v>
                </c:pt>
                <c:pt idx="26">
                  <c:v>3.6249999999999998E-4</c:v>
                </c:pt>
                <c:pt idx="27">
                  <c:v>3.6289999999999998E-4</c:v>
                </c:pt>
                <c:pt idx="28">
                  <c:v>3.6299999999999999E-4</c:v>
                </c:pt>
                <c:pt idx="29">
                  <c:v>3.635E-4</c:v>
                </c:pt>
                <c:pt idx="30">
                  <c:v>3.6390000000000001E-4</c:v>
                </c:pt>
                <c:pt idx="31">
                  <c:v>3.634E-4</c:v>
                </c:pt>
                <c:pt idx="32">
                  <c:v>3.637E-4</c:v>
                </c:pt>
                <c:pt idx="33">
                  <c:v>3.6450000000000002E-4</c:v>
                </c:pt>
                <c:pt idx="34">
                  <c:v>3.6380000000000001E-4</c:v>
                </c:pt>
                <c:pt idx="35">
                  <c:v>3.6390000000000001E-4</c:v>
                </c:pt>
                <c:pt idx="36">
                  <c:v>3.6380000000000001E-4</c:v>
                </c:pt>
                <c:pt idx="37">
                  <c:v>3.6380000000000001E-4</c:v>
                </c:pt>
                <c:pt idx="38">
                  <c:v>3.6380000000000001E-4</c:v>
                </c:pt>
                <c:pt idx="39">
                  <c:v>3.636E-4</c:v>
                </c:pt>
                <c:pt idx="40">
                  <c:v>3.637E-4</c:v>
                </c:pt>
                <c:pt idx="41">
                  <c:v>3.634E-4</c:v>
                </c:pt>
                <c:pt idx="42">
                  <c:v>3.636E-4</c:v>
                </c:pt>
                <c:pt idx="43">
                  <c:v>3.636E-4</c:v>
                </c:pt>
                <c:pt idx="44">
                  <c:v>3.637E-4</c:v>
                </c:pt>
                <c:pt idx="45">
                  <c:v>3.637E-4</c:v>
                </c:pt>
                <c:pt idx="46">
                  <c:v>3.636E-4</c:v>
                </c:pt>
                <c:pt idx="47">
                  <c:v>3.636E-4</c:v>
                </c:pt>
                <c:pt idx="48">
                  <c:v>3.636E-4</c:v>
                </c:pt>
                <c:pt idx="49">
                  <c:v>3.6380000000000001E-4</c:v>
                </c:pt>
                <c:pt idx="50">
                  <c:v>3.6380000000000001E-4</c:v>
                </c:pt>
                <c:pt idx="51">
                  <c:v>3.6380000000000001E-4</c:v>
                </c:pt>
                <c:pt idx="52">
                  <c:v>3.6380000000000001E-4</c:v>
                </c:pt>
                <c:pt idx="53">
                  <c:v>3.6400000000000001E-4</c:v>
                </c:pt>
                <c:pt idx="54">
                  <c:v>3.6390000000000001E-4</c:v>
                </c:pt>
                <c:pt idx="55">
                  <c:v>3.6400000000000001E-4</c:v>
                </c:pt>
                <c:pt idx="56">
                  <c:v>3.6400000000000001E-4</c:v>
                </c:pt>
                <c:pt idx="57">
                  <c:v>3.6420000000000002E-4</c:v>
                </c:pt>
                <c:pt idx="58">
                  <c:v>3.6420000000000002E-4</c:v>
                </c:pt>
                <c:pt idx="59">
                  <c:v>3.6420000000000002E-4</c:v>
                </c:pt>
                <c:pt idx="60">
                  <c:v>3.6410000000000001E-4</c:v>
                </c:pt>
                <c:pt idx="61">
                  <c:v>3.6410000000000001E-4</c:v>
                </c:pt>
                <c:pt idx="62">
                  <c:v>3.6410000000000001E-4</c:v>
                </c:pt>
                <c:pt idx="63">
                  <c:v>3.6410000000000001E-4</c:v>
                </c:pt>
                <c:pt idx="64">
                  <c:v>3.6400000000000001E-4</c:v>
                </c:pt>
                <c:pt idx="65">
                  <c:v>3.6400000000000001E-4</c:v>
                </c:pt>
                <c:pt idx="66">
                  <c:v>3.6420000000000002E-4</c:v>
                </c:pt>
                <c:pt idx="67">
                  <c:v>3.6410000000000001E-4</c:v>
                </c:pt>
                <c:pt idx="68">
                  <c:v>3.6410000000000001E-4</c:v>
                </c:pt>
                <c:pt idx="69">
                  <c:v>3.6400000000000001E-4</c:v>
                </c:pt>
                <c:pt idx="70">
                  <c:v>3.6400000000000001E-4</c:v>
                </c:pt>
                <c:pt idx="71">
                  <c:v>3.6390000000000001E-4</c:v>
                </c:pt>
                <c:pt idx="72">
                  <c:v>3.6380000000000001E-4</c:v>
                </c:pt>
                <c:pt idx="73">
                  <c:v>3.637E-4</c:v>
                </c:pt>
                <c:pt idx="74">
                  <c:v>3.636E-4</c:v>
                </c:pt>
                <c:pt idx="75">
                  <c:v>3.635E-4</c:v>
                </c:pt>
                <c:pt idx="76">
                  <c:v>3.634E-4</c:v>
                </c:pt>
                <c:pt idx="77">
                  <c:v>3.6329999999999999E-4</c:v>
                </c:pt>
                <c:pt idx="78">
                  <c:v>3.6319999999999999E-4</c:v>
                </c:pt>
                <c:pt idx="79">
                  <c:v>3.6299999999999999E-4</c:v>
                </c:pt>
                <c:pt idx="80">
                  <c:v>3.6289999999999998E-4</c:v>
                </c:pt>
                <c:pt idx="81">
                  <c:v>3.6269999999999998E-4</c:v>
                </c:pt>
                <c:pt idx="82">
                  <c:v>3.6249999999999998E-4</c:v>
                </c:pt>
                <c:pt idx="83">
                  <c:v>3.6220000000000002E-4</c:v>
                </c:pt>
                <c:pt idx="84">
                  <c:v>3.6200000000000002E-4</c:v>
                </c:pt>
                <c:pt idx="85">
                  <c:v>3.6170000000000001E-4</c:v>
                </c:pt>
                <c:pt idx="86">
                  <c:v>3.614E-4</c:v>
                </c:pt>
                <c:pt idx="87">
                  <c:v>3.6099999999999999E-4</c:v>
                </c:pt>
                <c:pt idx="88">
                  <c:v>3.6069999999999999E-4</c:v>
                </c:pt>
                <c:pt idx="89">
                  <c:v>3.6029999999999998E-4</c:v>
                </c:pt>
                <c:pt idx="90">
                  <c:v>3.5980000000000002E-4</c:v>
                </c:pt>
                <c:pt idx="91">
                  <c:v>3.5930000000000001E-4</c:v>
                </c:pt>
                <c:pt idx="92">
                  <c:v>3.5869999999999999E-4</c:v>
                </c:pt>
                <c:pt idx="93">
                  <c:v>3.5809999999999998E-4</c:v>
                </c:pt>
                <c:pt idx="94">
                  <c:v>3.5750000000000002E-4</c:v>
                </c:pt>
                <c:pt idx="95">
                  <c:v>3.568E-4</c:v>
                </c:pt>
                <c:pt idx="96">
                  <c:v>3.5599999999999998E-4</c:v>
                </c:pt>
                <c:pt idx="97">
                  <c:v>3.5520000000000001E-4</c:v>
                </c:pt>
                <c:pt idx="98">
                  <c:v>3.5429999999999999E-4</c:v>
                </c:pt>
                <c:pt idx="99">
                  <c:v>3.5340000000000002E-4</c:v>
                </c:pt>
                <c:pt idx="100">
                  <c:v>3.523E-4</c:v>
                </c:pt>
                <c:pt idx="101">
                  <c:v>3.5120000000000003E-4</c:v>
                </c:pt>
                <c:pt idx="102">
                  <c:v>3.501E-4</c:v>
                </c:pt>
                <c:pt idx="103">
                  <c:v>3.4880000000000002E-4</c:v>
                </c:pt>
                <c:pt idx="104">
                  <c:v>3.4749999999999999E-4</c:v>
                </c:pt>
                <c:pt idx="105">
                  <c:v>3.4610000000000001E-4</c:v>
                </c:pt>
                <c:pt idx="106">
                  <c:v>3.4469999999999998E-4</c:v>
                </c:pt>
                <c:pt idx="107">
                  <c:v>3.4309999999999999E-4</c:v>
                </c:pt>
                <c:pt idx="108">
                  <c:v>3.4150000000000001E-4</c:v>
                </c:pt>
                <c:pt idx="109">
                  <c:v>3.3980000000000002E-4</c:v>
                </c:pt>
                <c:pt idx="110">
                  <c:v>3.3799999999999998E-4</c:v>
                </c:pt>
                <c:pt idx="111">
                  <c:v>3.3619999999999999E-4</c:v>
                </c:pt>
                <c:pt idx="112">
                  <c:v>3.3429999999999999E-4</c:v>
                </c:pt>
                <c:pt idx="113">
                  <c:v>3.323E-4</c:v>
                </c:pt>
                <c:pt idx="114">
                  <c:v>3.302E-4</c:v>
                </c:pt>
                <c:pt idx="115">
                  <c:v>3.2810000000000001E-4</c:v>
                </c:pt>
                <c:pt idx="116">
                  <c:v>3.2590000000000001E-4</c:v>
                </c:pt>
                <c:pt idx="117">
                  <c:v>3.2360000000000001E-4</c:v>
                </c:pt>
                <c:pt idx="118">
                  <c:v>3.213E-4</c:v>
                </c:pt>
                <c:pt idx="119">
                  <c:v>3.189E-4</c:v>
                </c:pt>
                <c:pt idx="120">
                  <c:v>3.165E-4</c:v>
                </c:pt>
                <c:pt idx="121">
                  <c:v>3.1399999999999999E-4</c:v>
                </c:pt>
                <c:pt idx="122">
                  <c:v>3.1139999999999998E-4</c:v>
                </c:pt>
                <c:pt idx="123">
                  <c:v>3.0889999999999997E-4</c:v>
                </c:pt>
                <c:pt idx="124">
                  <c:v>3.0620000000000002E-4</c:v>
                </c:pt>
                <c:pt idx="125">
                  <c:v>3.0360000000000001E-4</c:v>
                </c:pt>
                <c:pt idx="126">
                  <c:v>3.009E-4</c:v>
                </c:pt>
                <c:pt idx="127">
                  <c:v>2.9819999999999998E-4</c:v>
                </c:pt>
                <c:pt idx="128">
                  <c:v>2.9550000000000003E-4</c:v>
                </c:pt>
                <c:pt idx="129">
                  <c:v>2.9270000000000001E-4</c:v>
                </c:pt>
                <c:pt idx="130">
                  <c:v>2.9E-4</c:v>
                </c:pt>
                <c:pt idx="131">
                  <c:v>2.8729999999999999E-4</c:v>
                </c:pt>
                <c:pt idx="132">
                  <c:v>2.8459999999999998E-4</c:v>
                </c:pt>
                <c:pt idx="133">
                  <c:v>2.8180000000000002E-4</c:v>
                </c:pt>
                <c:pt idx="134">
                  <c:v>2.7920000000000001E-4</c:v>
                </c:pt>
                <c:pt idx="135">
                  <c:v>2.765E-4</c:v>
                </c:pt>
                <c:pt idx="136">
                  <c:v>2.7389999999999999E-4</c:v>
                </c:pt>
                <c:pt idx="137">
                  <c:v>2.7139999999999998E-4</c:v>
                </c:pt>
                <c:pt idx="138">
                  <c:v>2.6889999999999998E-4</c:v>
                </c:pt>
                <c:pt idx="139">
                  <c:v>2.6650000000000003E-4</c:v>
                </c:pt>
                <c:pt idx="140">
                  <c:v>2.6420000000000003E-4</c:v>
                </c:pt>
                <c:pt idx="141">
                  <c:v>2.6190000000000002E-4</c:v>
                </c:pt>
                <c:pt idx="142">
                  <c:v>2.5980000000000003E-4</c:v>
                </c:pt>
                <c:pt idx="143">
                  <c:v>2.5769999999999998E-4</c:v>
                </c:pt>
                <c:pt idx="144">
                  <c:v>2.5579999999999998E-4</c:v>
                </c:pt>
                <c:pt idx="145">
                  <c:v>2.541E-4</c:v>
                </c:pt>
                <c:pt idx="146">
                  <c:v>2.5240000000000001E-4</c:v>
                </c:pt>
                <c:pt idx="147">
                  <c:v>2.5099999999999998E-4</c:v>
                </c:pt>
                <c:pt idx="148">
                  <c:v>2.497E-4</c:v>
                </c:pt>
                <c:pt idx="149">
                  <c:v>2.4850000000000002E-4</c:v>
                </c:pt>
                <c:pt idx="150">
                  <c:v>2.476E-4</c:v>
                </c:pt>
                <c:pt idx="151">
                  <c:v>2.4679999999999998E-4</c:v>
                </c:pt>
                <c:pt idx="152">
                  <c:v>2.4620000000000002E-4</c:v>
                </c:pt>
                <c:pt idx="153">
                  <c:v>2.4590000000000001E-4</c:v>
                </c:pt>
                <c:pt idx="154">
                  <c:v>2.4570000000000001E-4</c:v>
                </c:pt>
                <c:pt idx="155">
                  <c:v>2.4580000000000001E-4</c:v>
                </c:pt>
                <c:pt idx="156">
                  <c:v>2.4610000000000002E-4</c:v>
                </c:pt>
                <c:pt idx="157">
                  <c:v>2.4659999999999998E-4</c:v>
                </c:pt>
                <c:pt idx="158">
                  <c:v>2.4729999999999999E-4</c:v>
                </c:pt>
                <c:pt idx="159">
                  <c:v>2.4830000000000002E-4</c:v>
                </c:pt>
                <c:pt idx="160">
                  <c:v>2.4939999999999999E-4</c:v>
                </c:pt>
                <c:pt idx="161">
                  <c:v>2.5080000000000002E-4</c:v>
                </c:pt>
                <c:pt idx="162">
                  <c:v>2.5240000000000001E-4</c:v>
                </c:pt>
                <c:pt idx="163">
                  <c:v>2.542E-4</c:v>
                </c:pt>
                <c:pt idx="164">
                  <c:v>2.5619999999999999E-4</c:v>
                </c:pt>
                <c:pt idx="165">
                  <c:v>2.5839999999999999E-4</c:v>
                </c:pt>
                <c:pt idx="166">
                  <c:v>2.6069999999999999E-4</c:v>
                </c:pt>
                <c:pt idx="167">
                  <c:v>2.633E-4</c:v>
                </c:pt>
                <c:pt idx="168">
                  <c:v>2.6600000000000001E-4</c:v>
                </c:pt>
                <c:pt idx="169">
                  <c:v>2.6889999999999998E-4</c:v>
                </c:pt>
                <c:pt idx="170">
                  <c:v>2.72E-4</c:v>
                </c:pt>
                <c:pt idx="171">
                  <c:v>2.7520000000000002E-4</c:v>
                </c:pt>
                <c:pt idx="172">
                  <c:v>2.7849999999999999E-4</c:v>
                </c:pt>
                <c:pt idx="173">
                  <c:v>2.8190000000000002E-4</c:v>
                </c:pt>
                <c:pt idx="174">
                  <c:v>2.854E-4</c:v>
                </c:pt>
                <c:pt idx="175">
                  <c:v>2.8909999999999998E-4</c:v>
                </c:pt>
                <c:pt idx="176">
                  <c:v>2.9280000000000002E-4</c:v>
                </c:pt>
                <c:pt idx="177">
                  <c:v>2.966E-4</c:v>
                </c:pt>
                <c:pt idx="178">
                  <c:v>3.0039999999999998E-4</c:v>
                </c:pt>
                <c:pt idx="179">
                  <c:v>3.0430000000000002E-4</c:v>
                </c:pt>
                <c:pt idx="180">
                  <c:v>3.0830000000000001E-4</c:v>
                </c:pt>
                <c:pt idx="181">
                  <c:v>3.122E-4</c:v>
                </c:pt>
                <c:pt idx="182">
                  <c:v>3.1619999999999999E-4</c:v>
                </c:pt>
                <c:pt idx="183">
                  <c:v>3.2019999999999998E-4</c:v>
                </c:pt>
                <c:pt idx="184">
                  <c:v>3.2410000000000002E-4</c:v>
                </c:pt>
                <c:pt idx="185">
                  <c:v>3.2810000000000001E-4</c:v>
                </c:pt>
                <c:pt idx="186">
                  <c:v>3.3199999999999999E-4</c:v>
                </c:pt>
                <c:pt idx="187">
                  <c:v>3.3589999999999998E-4</c:v>
                </c:pt>
                <c:pt idx="188">
                  <c:v>3.3980000000000002E-4</c:v>
                </c:pt>
                <c:pt idx="189">
                  <c:v>3.436E-4</c:v>
                </c:pt>
                <c:pt idx="190">
                  <c:v>3.4729999999999999E-4</c:v>
                </c:pt>
                <c:pt idx="191">
                  <c:v>3.5100000000000002E-4</c:v>
                </c:pt>
                <c:pt idx="192">
                  <c:v>3.546E-4</c:v>
                </c:pt>
                <c:pt idx="193">
                  <c:v>3.5809999999999998E-4</c:v>
                </c:pt>
                <c:pt idx="194">
                  <c:v>3.6160000000000001E-4</c:v>
                </c:pt>
                <c:pt idx="195">
                  <c:v>3.6499999999999998E-4</c:v>
                </c:pt>
                <c:pt idx="196">
                  <c:v>3.6840000000000001E-4</c:v>
                </c:pt>
                <c:pt idx="197">
                  <c:v>3.7169999999999998E-4</c:v>
                </c:pt>
                <c:pt idx="198">
                  <c:v>3.7500000000000001E-4</c:v>
                </c:pt>
                <c:pt idx="199">
                  <c:v>3.7819999999999998E-4</c:v>
                </c:pt>
                <c:pt idx="200">
                  <c:v>3.815E-4</c:v>
                </c:pt>
                <c:pt idx="201">
                  <c:v>3.8470000000000003E-4</c:v>
                </c:pt>
                <c:pt idx="202">
                  <c:v>3.88E-4</c:v>
                </c:pt>
                <c:pt idx="203">
                  <c:v>3.9120000000000002E-4</c:v>
                </c:pt>
                <c:pt idx="204">
                  <c:v>3.9449999999999999E-4</c:v>
                </c:pt>
                <c:pt idx="205">
                  <c:v>3.9780000000000002E-4</c:v>
                </c:pt>
                <c:pt idx="206">
                  <c:v>4.0109999999999999E-4</c:v>
                </c:pt>
                <c:pt idx="207">
                  <c:v>4.0440000000000002E-4</c:v>
                </c:pt>
                <c:pt idx="208">
                  <c:v>4.0769999999999999E-4</c:v>
                </c:pt>
                <c:pt idx="209">
                  <c:v>4.1100000000000002E-4</c:v>
                </c:pt>
                <c:pt idx="210">
                  <c:v>4.1429999999999999E-4</c:v>
                </c:pt>
                <c:pt idx="211">
                  <c:v>4.1760000000000001E-4</c:v>
                </c:pt>
                <c:pt idx="212">
                  <c:v>4.2079999999999998E-4</c:v>
                </c:pt>
                <c:pt idx="213">
                  <c:v>4.2400000000000001E-4</c:v>
                </c:pt>
                <c:pt idx="214">
                  <c:v>4.2719999999999998E-4</c:v>
                </c:pt>
                <c:pt idx="215">
                  <c:v>4.3019999999999999E-4</c:v>
                </c:pt>
                <c:pt idx="216">
                  <c:v>4.3320000000000001E-4</c:v>
                </c:pt>
                <c:pt idx="217">
                  <c:v>4.3619999999999998E-4</c:v>
                </c:pt>
                <c:pt idx="218">
                  <c:v>4.3899999999999999E-4</c:v>
                </c:pt>
                <c:pt idx="219">
                  <c:v>4.4180000000000001E-4</c:v>
                </c:pt>
                <c:pt idx="220">
                  <c:v>4.4450000000000002E-4</c:v>
                </c:pt>
                <c:pt idx="221">
                  <c:v>4.4710000000000003E-4</c:v>
                </c:pt>
                <c:pt idx="222">
                  <c:v>4.4959999999999998E-4</c:v>
                </c:pt>
                <c:pt idx="223">
                  <c:v>4.5199999999999998E-4</c:v>
                </c:pt>
                <c:pt idx="224">
                  <c:v>4.5429999999999998E-4</c:v>
                </c:pt>
                <c:pt idx="225">
                  <c:v>4.5649999999999998E-4</c:v>
                </c:pt>
                <c:pt idx="226">
                  <c:v>4.5859999999999998E-4</c:v>
                </c:pt>
                <c:pt idx="227">
                  <c:v>4.6069999999999998E-4</c:v>
                </c:pt>
                <c:pt idx="228">
                  <c:v>4.6260000000000002E-4</c:v>
                </c:pt>
                <c:pt idx="229">
                  <c:v>4.6440000000000001E-4</c:v>
                </c:pt>
                <c:pt idx="230">
                  <c:v>4.662E-4</c:v>
                </c:pt>
                <c:pt idx="231">
                  <c:v>4.6779999999999999E-4</c:v>
                </c:pt>
                <c:pt idx="232">
                  <c:v>4.6940000000000003E-4</c:v>
                </c:pt>
                <c:pt idx="233">
                  <c:v>4.7090000000000001E-4</c:v>
                </c:pt>
                <c:pt idx="234">
                  <c:v>4.7229999999999999E-4</c:v>
                </c:pt>
                <c:pt idx="235">
                  <c:v>4.7370000000000002E-4</c:v>
                </c:pt>
                <c:pt idx="236">
                  <c:v>4.75E-4</c:v>
                </c:pt>
                <c:pt idx="237">
                  <c:v>4.7619999999999997E-4</c:v>
                </c:pt>
                <c:pt idx="238">
                  <c:v>4.773E-4</c:v>
                </c:pt>
                <c:pt idx="239">
                  <c:v>4.7839999999999997E-4</c:v>
                </c:pt>
                <c:pt idx="240">
                  <c:v>4.795E-4</c:v>
                </c:pt>
                <c:pt idx="241">
                  <c:v>4.8040000000000002E-4</c:v>
                </c:pt>
                <c:pt idx="242">
                  <c:v>4.8139999999999999E-4</c:v>
                </c:pt>
                <c:pt idx="243">
                  <c:v>4.8220000000000001E-4</c:v>
                </c:pt>
                <c:pt idx="244">
                  <c:v>4.8309999999999998E-4</c:v>
                </c:pt>
                <c:pt idx="245">
                  <c:v>4.839E-4</c:v>
                </c:pt>
                <c:pt idx="246">
                  <c:v>4.8460000000000002E-4</c:v>
                </c:pt>
                <c:pt idx="247">
                  <c:v>4.8539999999999998E-4</c:v>
                </c:pt>
                <c:pt idx="248">
                  <c:v>4.86E-4</c:v>
                </c:pt>
                <c:pt idx="249">
                  <c:v>4.8670000000000001E-4</c:v>
                </c:pt>
                <c:pt idx="250">
                  <c:v>4.8730000000000003E-4</c:v>
                </c:pt>
                <c:pt idx="251">
                  <c:v>4.8789999999999999E-4</c:v>
                </c:pt>
                <c:pt idx="252">
                  <c:v>4.885E-4</c:v>
                </c:pt>
                <c:pt idx="253">
                  <c:v>4.8910000000000002E-4</c:v>
                </c:pt>
                <c:pt idx="254">
                  <c:v>4.8959999999999997E-4</c:v>
                </c:pt>
                <c:pt idx="255">
                  <c:v>4.9010000000000004E-4</c:v>
                </c:pt>
                <c:pt idx="256">
                  <c:v>4.906E-4</c:v>
                </c:pt>
                <c:pt idx="257">
                  <c:v>4.9109999999999996E-4</c:v>
                </c:pt>
                <c:pt idx="258">
                  <c:v>4.9160000000000002E-4</c:v>
                </c:pt>
                <c:pt idx="259">
                  <c:v>4.9200000000000003E-4</c:v>
                </c:pt>
                <c:pt idx="260">
                  <c:v>4.9249999999999999E-4</c:v>
                </c:pt>
                <c:pt idx="261">
                  <c:v>4.929E-4</c:v>
                </c:pt>
                <c:pt idx="262">
                  <c:v>4.9330000000000001E-4</c:v>
                </c:pt>
                <c:pt idx="263">
                  <c:v>4.9370000000000002E-4</c:v>
                </c:pt>
                <c:pt idx="264">
                  <c:v>4.9410000000000003E-4</c:v>
                </c:pt>
                <c:pt idx="265">
                  <c:v>4.9459999999999999E-4</c:v>
                </c:pt>
                <c:pt idx="266">
                  <c:v>4.95E-4</c:v>
                </c:pt>
                <c:pt idx="267">
                  <c:v>4.9540000000000001E-4</c:v>
                </c:pt>
                <c:pt idx="268">
                  <c:v>4.9580000000000002E-4</c:v>
                </c:pt>
                <c:pt idx="269">
                  <c:v>4.9620000000000003E-4</c:v>
                </c:pt>
                <c:pt idx="270">
                  <c:v>4.9660000000000004E-4</c:v>
                </c:pt>
                <c:pt idx="271">
                  <c:v>4.9700000000000005E-4</c:v>
                </c:pt>
                <c:pt idx="272">
                  <c:v>4.9739999999999995E-4</c:v>
                </c:pt>
                <c:pt idx="273">
                  <c:v>4.9790000000000001E-4</c:v>
                </c:pt>
                <c:pt idx="274">
                  <c:v>4.9830000000000002E-4</c:v>
                </c:pt>
                <c:pt idx="275">
                  <c:v>4.9870000000000003E-4</c:v>
                </c:pt>
                <c:pt idx="276">
                  <c:v>4.9910000000000004E-4</c:v>
                </c:pt>
                <c:pt idx="277">
                  <c:v>4.996E-4</c:v>
                </c:pt>
                <c:pt idx="278">
                  <c:v>5.0000000000000001E-4</c:v>
                </c:pt>
                <c:pt idx="279">
                  <c:v>5.0040000000000002E-4</c:v>
                </c:pt>
                <c:pt idx="280">
                  <c:v>5.0089999999999998E-4</c:v>
                </c:pt>
                <c:pt idx="281">
                  <c:v>5.0140000000000004E-4</c:v>
                </c:pt>
                <c:pt idx="282">
                  <c:v>5.0180000000000005E-4</c:v>
                </c:pt>
                <c:pt idx="283">
                  <c:v>5.0230000000000001E-4</c:v>
                </c:pt>
                <c:pt idx="284">
                  <c:v>5.0279999999999997E-4</c:v>
                </c:pt>
                <c:pt idx="285">
                  <c:v>5.0330000000000004E-4</c:v>
                </c:pt>
                <c:pt idx="286">
                  <c:v>5.0379999999999999E-4</c:v>
                </c:pt>
                <c:pt idx="287">
                  <c:v>5.0429999999999995E-4</c:v>
                </c:pt>
                <c:pt idx="288">
                  <c:v>5.0480000000000002E-4</c:v>
                </c:pt>
                <c:pt idx="289">
                  <c:v>5.0529999999999998E-4</c:v>
                </c:pt>
                <c:pt idx="290">
                  <c:v>5.0580000000000004E-4</c:v>
                </c:pt>
                <c:pt idx="291">
                  <c:v>5.0639999999999995E-4</c:v>
                </c:pt>
                <c:pt idx="292">
                  <c:v>5.0690000000000002E-4</c:v>
                </c:pt>
                <c:pt idx="293">
                  <c:v>5.0750000000000003E-4</c:v>
                </c:pt>
                <c:pt idx="294">
                  <c:v>5.0799999999999999E-4</c:v>
                </c:pt>
                <c:pt idx="295">
                  <c:v>5.086E-4</c:v>
                </c:pt>
                <c:pt idx="296">
                  <c:v>5.0920000000000002E-4</c:v>
                </c:pt>
                <c:pt idx="297">
                  <c:v>5.0980000000000003E-4</c:v>
                </c:pt>
                <c:pt idx="298">
                  <c:v>5.1040000000000005E-4</c:v>
                </c:pt>
                <c:pt idx="299">
                  <c:v>5.1099999999999995E-4</c:v>
                </c:pt>
                <c:pt idx="300">
                  <c:v>5.1159999999999997E-4</c:v>
                </c:pt>
                <c:pt idx="301">
                  <c:v>5.1219999999999998E-4</c:v>
                </c:pt>
                <c:pt idx="302">
                  <c:v>5.1290000000000005E-4</c:v>
                </c:pt>
                <c:pt idx="303">
                  <c:v>5.1349999999999996E-4</c:v>
                </c:pt>
                <c:pt idx="304">
                  <c:v>5.1420000000000003E-4</c:v>
                </c:pt>
                <c:pt idx="305">
                  <c:v>5.1480000000000004E-4</c:v>
                </c:pt>
                <c:pt idx="306">
                  <c:v>5.1550000000000001E-4</c:v>
                </c:pt>
                <c:pt idx="307">
                  <c:v>5.1619999999999997E-4</c:v>
                </c:pt>
                <c:pt idx="308">
                  <c:v>5.1679999999999999E-4</c:v>
                </c:pt>
                <c:pt idx="309">
                  <c:v>5.1749999999999995E-4</c:v>
                </c:pt>
                <c:pt idx="310">
                  <c:v>5.1820000000000002E-4</c:v>
                </c:pt>
                <c:pt idx="311">
                  <c:v>5.1889999999999998E-4</c:v>
                </c:pt>
                <c:pt idx="312">
                  <c:v>5.197E-4</c:v>
                </c:pt>
                <c:pt idx="313">
                  <c:v>5.2039999999999996E-4</c:v>
                </c:pt>
                <c:pt idx="314">
                  <c:v>5.2110000000000004E-4</c:v>
                </c:pt>
                <c:pt idx="315">
                  <c:v>5.218E-4</c:v>
                </c:pt>
                <c:pt idx="316">
                  <c:v>5.2260000000000002E-4</c:v>
                </c:pt>
                <c:pt idx="317">
                  <c:v>5.2340000000000004E-4</c:v>
                </c:pt>
                <c:pt idx="318">
                  <c:v>5.241E-4</c:v>
                </c:pt>
                <c:pt idx="319">
                  <c:v>5.2490000000000002E-4</c:v>
                </c:pt>
                <c:pt idx="320">
                  <c:v>5.2570000000000004E-4</c:v>
                </c:pt>
                <c:pt idx="321">
                  <c:v>5.2649999999999995E-4</c:v>
                </c:pt>
                <c:pt idx="322">
                  <c:v>5.2720000000000002E-4</c:v>
                </c:pt>
                <c:pt idx="323">
                  <c:v>5.2800000000000004E-4</c:v>
                </c:pt>
                <c:pt idx="324">
                  <c:v>5.2890000000000001E-4</c:v>
                </c:pt>
                <c:pt idx="325">
                  <c:v>5.2970000000000003E-4</c:v>
                </c:pt>
                <c:pt idx="326">
                  <c:v>5.3050000000000005E-4</c:v>
                </c:pt>
                <c:pt idx="327">
                  <c:v>5.3129999999999996E-4</c:v>
                </c:pt>
                <c:pt idx="328">
                  <c:v>5.3220000000000003E-4</c:v>
                </c:pt>
                <c:pt idx="329">
                  <c:v>5.3300000000000005E-4</c:v>
                </c:pt>
                <c:pt idx="330">
                  <c:v>5.3390000000000002E-4</c:v>
                </c:pt>
                <c:pt idx="331">
                  <c:v>5.3470000000000004E-4</c:v>
                </c:pt>
                <c:pt idx="332">
                  <c:v>5.3560000000000001E-4</c:v>
                </c:pt>
                <c:pt idx="333">
                  <c:v>5.3649999999999998E-4</c:v>
                </c:pt>
                <c:pt idx="334">
                  <c:v>5.3740000000000005E-4</c:v>
                </c:pt>
                <c:pt idx="335">
                  <c:v>5.3830000000000002E-4</c:v>
                </c:pt>
                <c:pt idx="336">
                  <c:v>5.3919999999999999E-4</c:v>
                </c:pt>
                <c:pt idx="337">
                  <c:v>5.4009999999999996E-4</c:v>
                </c:pt>
                <c:pt idx="338">
                  <c:v>5.4100000000000003E-4</c:v>
                </c:pt>
                <c:pt idx="339">
                  <c:v>5.419E-4</c:v>
                </c:pt>
                <c:pt idx="340">
                  <c:v>5.4279999999999997E-4</c:v>
                </c:pt>
                <c:pt idx="341">
                  <c:v>5.4379999999999999E-4</c:v>
                </c:pt>
                <c:pt idx="342">
                  <c:v>5.4469999999999996E-4</c:v>
                </c:pt>
                <c:pt idx="343">
                  <c:v>5.4569999999999998E-4</c:v>
                </c:pt>
                <c:pt idx="344">
                  <c:v>5.4659999999999995E-4</c:v>
                </c:pt>
                <c:pt idx="345">
                  <c:v>5.4759999999999997E-4</c:v>
                </c:pt>
                <c:pt idx="346">
                  <c:v>5.486E-4</c:v>
                </c:pt>
                <c:pt idx="347">
                  <c:v>5.4949999999999997E-4</c:v>
                </c:pt>
                <c:pt idx="348">
                  <c:v>5.5049999999999999E-4</c:v>
                </c:pt>
                <c:pt idx="349">
                  <c:v>5.5150000000000002E-4</c:v>
                </c:pt>
                <c:pt idx="350">
                  <c:v>5.5250000000000004E-4</c:v>
                </c:pt>
                <c:pt idx="351">
                  <c:v>5.5349999999999996E-4</c:v>
                </c:pt>
                <c:pt idx="352">
                  <c:v>5.5449999999999998E-4</c:v>
                </c:pt>
                <c:pt idx="353">
                  <c:v>5.555E-4</c:v>
                </c:pt>
                <c:pt idx="354">
                  <c:v>5.5659999999999998E-4</c:v>
                </c:pt>
                <c:pt idx="355">
                  <c:v>5.576E-4</c:v>
                </c:pt>
                <c:pt idx="356">
                  <c:v>5.5860000000000003E-4</c:v>
                </c:pt>
                <c:pt idx="357">
                  <c:v>5.597E-4</c:v>
                </c:pt>
                <c:pt idx="358">
                  <c:v>5.6070000000000002E-4</c:v>
                </c:pt>
                <c:pt idx="359">
                  <c:v>5.6179999999999999E-4</c:v>
                </c:pt>
                <c:pt idx="360">
                  <c:v>5.6289999999999997E-4</c:v>
                </c:pt>
                <c:pt idx="361">
                  <c:v>5.6389999999999999E-4</c:v>
                </c:pt>
                <c:pt idx="362">
                  <c:v>5.6499999999999996E-4</c:v>
                </c:pt>
                <c:pt idx="363">
                  <c:v>5.6610000000000005E-4</c:v>
                </c:pt>
                <c:pt idx="364">
                  <c:v>5.6720000000000002E-4</c:v>
                </c:pt>
                <c:pt idx="365">
                  <c:v>5.6829999999999999E-4</c:v>
                </c:pt>
                <c:pt idx="366">
                  <c:v>5.6939999999999996E-4</c:v>
                </c:pt>
                <c:pt idx="367">
                  <c:v>5.7050000000000004E-4</c:v>
                </c:pt>
                <c:pt idx="368">
                  <c:v>5.7160000000000002E-4</c:v>
                </c:pt>
                <c:pt idx="369">
                  <c:v>5.7269999999999999E-4</c:v>
                </c:pt>
                <c:pt idx="370">
                  <c:v>5.7379999999999996E-4</c:v>
                </c:pt>
                <c:pt idx="371">
                  <c:v>5.7499999999999999E-4</c:v>
                </c:pt>
                <c:pt idx="372">
                  <c:v>5.7609999999999996E-4</c:v>
                </c:pt>
                <c:pt idx="373">
                  <c:v>5.7729999999999999E-4</c:v>
                </c:pt>
                <c:pt idx="374">
                  <c:v>5.7839999999999996E-4</c:v>
                </c:pt>
                <c:pt idx="375">
                  <c:v>5.7959999999999999E-4</c:v>
                </c:pt>
                <c:pt idx="376">
                  <c:v>5.8069999999999997E-4</c:v>
                </c:pt>
                <c:pt idx="377">
                  <c:v>5.819E-4</c:v>
                </c:pt>
                <c:pt idx="378">
                  <c:v>5.8310000000000002E-4</c:v>
                </c:pt>
                <c:pt idx="379">
                  <c:v>5.842E-4</c:v>
                </c:pt>
                <c:pt idx="380">
                  <c:v>5.8540000000000003E-4</c:v>
                </c:pt>
                <c:pt idx="381">
                  <c:v>5.8659999999999995E-4</c:v>
                </c:pt>
                <c:pt idx="382">
                  <c:v>5.8779999999999998E-4</c:v>
                </c:pt>
                <c:pt idx="383">
                  <c:v>5.8900000000000001E-4</c:v>
                </c:pt>
                <c:pt idx="384">
                  <c:v>5.9020000000000003E-4</c:v>
                </c:pt>
                <c:pt idx="385">
                  <c:v>5.9139999999999996E-4</c:v>
                </c:pt>
                <c:pt idx="386">
                  <c:v>5.9259999999999998E-4</c:v>
                </c:pt>
                <c:pt idx="387">
                  <c:v>5.9389999999999996E-4</c:v>
                </c:pt>
                <c:pt idx="388">
                  <c:v>5.9509999999999999E-4</c:v>
                </c:pt>
                <c:pt idx="389">
                  <c:v>5.9630000000000002E-4</c:v>
                </c:pt>
                <c:pt idx="390">
                  <c:v>5.976E-4</c:v>
                </c:pt>
                <c:pt idx="391">
                  <c:v>5.9880000000000003E-4</c:v>
                </c:pt>
                <c:pt idx="392">
                  <c:v>6.001E-4</c:v>
                </c:pt>
                <c:pt idx="393">
                  <c:v>6.0130000000000003E-4</c:v>
                </c:pt>
                <c:pt idx="394">
                  <c:v>6.0260000000000001E-4</c:v>
                </c:pt>
                <c:pt idx="395">
                  <c:v>6.0380000000000004E-4</c:v>
                </c:pt>
                <c:pt idx="396">
                  <c:v>6.0510000000000002E-4</c:v>
                </c:pt>
                <c:pt idx="397">
                  <c:v>6.0639999999999999E-4</c:v>
                </c:pt>
                <c:pt idx="398">
                  <c:v>6.0769999999999997E-4</c:v>
                </c:pt>
                <c:pt idx="399">
                  <c:v>6.0899999999999995E-4</c:v>
                </c:pt>
                <c:pt idx="400">
                  <c:v>6.1030000000000004E-4</c:v>
                </c:pt>
                <c:pt idx="401">
                  <c:v>6.1149999999999996E-4</c:v>
                </c:pt>
                <c:pt idx="402">
                  <c:v>6.1280000000000004E-4</c:v>
                </c:pt>
                <c:pt idx="403">
                  <c:v>6.1419999999999997E-4</c:v>
                </c:pt>
                <c:pt idx="404">
                  <c:v>6.1550000000000005E-4</c:v>
                </c:pt>
                <c:pt idx="405">
                  <c:v>6.1680000000000003E-4</c:v>
                </c:pt>
                <c:pt idx="406">
                  <c:v>6.1810000000000001E-4</c:v>
                </c:pt>
                <c:pt idx="407">
                  <c:v>6.1939999999999999E-4</c:v>
                </c:pt>
                <c:pt idx="408">
                  <c:v>6.2080000000000002E-4</c:v>
                </c:pt>
                <c:pt idx="409">
                  <c:v>6.221E-4</c:v>
                </c:pt>
                <c:pt idx="410">
                  <c:v>6.2339999999999997E-4</c:v>
                </c:pt>
                <c:pt idx="411">
                  <c:v>6.2480000000000001E-4</c:v>
                </c:pt>
                <c:pt idx="412">
                  <c:v>6.2609999999999999E-4</c:v>
                </c:pt>
                <c:pt idx="413">
                  <c:v>6.2750000000000002E-4</c:v>
                </c:pt>
                <c:pt idx="414">
                  <c:v>6.288E-4</c:v>
                </c:pt>
                <c:pt idx="415">
                  <c:v>6.3020000000000003E-4</c:v>
                </c:pt>
                <c:pt idx="416">
                  <c:v>6.3159999999999996E-4</c:v>
                </c:pt>
                <c:pt idx="417">
                  <c:v>6.3290000000000004E-4</c:v>
                </c:pt>
                <c:pt idx="418">
                  <c:v>6.3429999999999997E-4</c:v>
                </c:pt>
                <c:pt idx="419">
                  <c:v>6.357E-4</c:v>
                </c:pt>
                <c:pt idx="420">
                  <c:v>6.3710000000000004E-4</c:v>
                </c:pt>
                <c:pt idx="421">
                  <c:v>6.3849999999999996E-4</c:v>
                </c:pt>
                <c:pt idx="422">
                  <c:v>6.399E-4</c:v>
                </c:pt>
                <c:pt idx="423">
                  <c:v>6.4130000000000003E-4</c:v>
                </c:pt>
                <c:pt idx="424">
                  <c:v>6.4269999999999996E-4</c:v>
                </c:pt>
                <c:pt idx="425">
                  <c:v>6.4409999999999999E-4</c:v>
                </c:pt>
                <c:pt idx="426">
                  <c:v>6.4550000000000002E-4</c:v>
                </c:pt>
                <c:pt idx="427">
                  <c:v>6.4689999999999995E-4</c:v>
                </c:pt>
                <c:pt idx="428">
                  <c:v>6.4829999999999998E-4</c:v>
                </c:pt>
                <c:pt idx="429">
                  <c:v>6.4970000000000002E-4</c:v>
                </c:pt>
                <c:pt idx="430">
                  <c:v>6.512E-4</c:v>
                </c:pt>
                <c:pt idx="431">
                  <c:v>6.5260000000000003E-4</c:v>
                </c:pt>
                <c:pt idx="432">
                  <c:v>6.5399999999999996E-4</c:v>
                </c:pt>
                <c:pt idx="433">
                  <c:v>6.5550000000000005E-4</c:v>
                </c:pt>
                <c:pt idx="434">
                  <c:v>6.5689999999999998E-4</c:v>
                </c:pt>
                <c:pt idx="435">
                  <c:v>6.5839999999999996E-4</c:v>
                </c:pt>
                <c:pt idx="436">
                  <c:v>6.5979999999999999E-4</c:v>
                </c:pt>
                <c:pt idx="437">
                  <c:v>6.6129999999999997E-4</c:v>
                </c:pt>
                <c:pt idx="438">
                  <c:v>6.6270000000000001E-4</c:v>
                </c:pt>
                <c:pt idx="439">
                  <c:v>6.6419999999999999E-4</c:v>
                </c:pt>
                <c:pt idx="440">
                  <c:v>6.6569999999999997E-4</c:v>
                </c:pt>
                <c:pt idx="441">
                  <c:v>6.6710000000000001E-4</c:v>
                </c:pt>
                <c:pt idx="442">
                  <c:v>6.6859999999999999E-4</c:v>
                </c:pt>
                <c:pt idx="443">
                  <c:v>6.7009999999999997E-4</c:v>
                </c:pt>
                <c:pt idx="444">
                  <c:v>6.7159999999999995E-4</c:v>
                </c:pt>
                <c:pt idx="445">
                  <c:v>6.7310000000000004E-4</c:v>
                </c:pt>
                <c:pt idx="446">
                  <c:v>6.7460000000000003E-4</c:v>
                </c:pt>
                <c:pt idx="447">
                  <c:v>6.7610000000000001E-4</c:v>
                </c:pt>
                <c:pt idx="448">
                  <c:v>6.7750000000000004E-4</c:v>
                </c:pt>
                <c:pt idx="449">
                  <c:v>6.7909999999999997E-4</c:v>
                </c:pt>
                <c:pt idx="450">
                  <c:v>6.8059999999999996E-4</c:v>
                </c:pt>
                <c:pt idx="451">
                  <c:v>6.8210000000000005E-4</c:v>
                </c:pt>
                <c:pt idx="452">
                  <c:v>6.8360000000000003E-4</c:v>
                </c:pt>
                <c:pt idx="453">
                  <c:v>6.8510000000000001E-4</c:v>
                </c:pt>
                <c:pt idx="454">
                  <c:v>6.8659999999999999E-4</c:v>
                </c:pt>
                <c:pt idx="455">
                  <c:v>6.8809999999999997E-4</c:v>
                </c:pt>
                <c:pt idx="456">
                  <c:v>6.8970000000000001E-4</c:v>
                </c:pt>
                <c:pt idx="457">
                  <c:v>6.912E-4</c:v>
                </c:pt>
                <c:pt idx="458">
                  <c:v>6.9269999999999998E-4</c:v>
                </c:pt>
                <c:pt idx="459">
                  <c:v>6.9430000000000002E-4</c:v>
                </c:pt>
                <c:pt idx="460">
                  <c:v>6.958E-4</c:v>
                </c:pt>
                <c:pt idx="461">
                  <c:v>6.9729999999999998E-4</c:v>
                </c:pt>
                <c:pt idx="462">
                  <c:v>6.9890000000000002E-4</c:v>
                </c:pt>
                <c:pt idx="463">
                  <c:v>7.004E-4</c:v>
                </c:pt>
                <c:pt idx="464">
                  <c:v>7.0200000000000004E-4</c:v>
                </c:pt>
                <c:pt idx="465">
                  <c:v>7.0359999999999997E-4</c:v>
                </c:pt>
                <c:pt idx="466">
                  <c:v>7.0509999999999995E-4</c:v>
                </c:pt>
                <c:pt idx="467">
                  <c:v>7.0669999999999999E-4</c:v>
                </c:pt>
                <c:pt idx="468">
                  <c:v>7.0819999999999998E-4</c:v>
                </c:pt>
                <c:pt idx="469">
                  <c:v>7.0980000000000001E-4</c:v>
                </c:pt>
                <c:pt idx="470">
                  <c:v>7.1140000000000005E-4</c:v>
                </c:pt>
                <c:pt idx="471">
                  <c:v>7.1299999999999998E-4</c:v>
                </c:pt>
                <c:pt idx="472">
                  <c:v>7.1449999999999997E-4</c:v>
                </c:pt>
                <c:pt idx="473">
                  <c:v>7.161E-4</c:v>
                </c:pt>
                <c:pt idx="474">
                  <c:v>7.1770000000000004E-4</c:v>
                </c:pt>
                <c:pt idx="475">
                  <c:v>7.1929999999999997E-4</c:v>
                </c:pt>
                <c:pt idx="476">
                  <c:v>7.2090000000000001E-4</c:v>
                </c:pt>
                <c:pt idx="477">
                  <c:v>7.2250000000000005E-4</c:v>
                </c:pt>
                <c:pt idx="478">
                  <c:v>7.2409999999999998E-4</c:v>
                </c:pt>
                <c:pt idx="479">
                  <c:v>7.2570000000000002E-4</c:v>
                </c:pt>
                <c:pt idx="480">
                  <c:v>7.2729999999999995E-4</c:v>
                </c:pt>
                <c:pt idx="481">
                  <c:v>7.2889999999999999E-4</c:v>
                </c:pt>
                <c:pt idx="482">
                  <c:v>7.3050000000000003E-4</c:v>
                </c:pt>
                <c:pt idx="483">
                  <c:v>7.3209999999999996E-4</c:v>
                </c:pt>
                <c:pt idx="484">
                  <c:v>7.337E-4</c:v>
                </c:pt>
                <c:pt idx="485">
                  <c:v>7.3530000000000004E-4</c:v>
                </c:pt>
                <c:pt idx="486">
                  <c:v>7.3700000000000002E-4</c:v>
                </c:pt>
                <c:pt idx="487">
                  <c:v>7.3859999999999996E-4</c:v>
                </c:pt>
                <c:pt idx="488">
                  <c:v>7.4019999999999999E-4</c:v>
                </c:pt>
                <c:pt idx="489">
                  <c:v>7.4180000000000003E-4</c:v>
                </c:pt>
                <c:pt idx="490">
                  <c:v>7.4350000000000002E-4</c:v>
                </c:pt>
                <c:pt idx="491">
                  <c:v>7.4509999999999995E-4</c:v>
                </c:pt>
                <c:pt idx="492">
                  <c:v>7.4680000000000005E-4</c:v>
                </c:pt>
                <c:pt idx="493">
                  <c:v>7.4839999999999998E-4</c:v>
                </c:pt>
                <c:pt idx="494">
                  <c:v>7.5000000000000002E-4</c:v>
                </c:pt>
                <c:pt idx="495">
                  <c:v>7.517E-4</c:v>
                </c:pt>
                <c:pt idx="496">
                  <c:v>7.5330000000000004E-4</c:v>
                </c:pt>
                <c:pt idx="497">
                  <c:v>7.5500000000000003E-4</c:v>
                </c:pt>
                <c:pt idx="498">
                  <c:v>7.5659999999999996E-4</c:v>
                </c:pt>
                <c:pt idx="499">
                  <c:v>7.5829999999999995E-4</c:v>
                </c:pt>
                <c:pt idx="500">
                  <c:v>7.6000000000000004E-4</c:v>
                </c:pt>
                <c:pt idx="501">
                  <c:v>7.6159999999999997E-4</c:v>
                </c:pt>
                <c:pt idx="502">
                  <c:v>7.6329999999999996E-4</c:v>
                </c:pt>
                <c:pt idx="503">
                  <c:v>7.649E-4</c:v>
                </c:pt>
                <c:pt idx="504">
                  <c:v>7.6659999999999999E-4</c:v>
                </c:pt>
                <c:pt idx="505">
                  <c:v>7.6829999999999997E-4</c:v>
                </c:pt>
                <c:pt idx="506">
                  <c:v>7.6999999999999996E-4</c:v>
                </c:pt>
                <c:pt idx="507">
                  <c:v>7.716E-4</c:v>
                </c:pt>
                <c:pt idx="508">
                  <c:v>7.7329999999999999E-4</c:v>
                </c:pt>
                <c:pt idx="509">
                  <c:v>7.7499999999999997E-4</c:v>
                </c:pt>
                <c:pt idx="510">
                  <c:v>7.7669999999999996E-4</c:v>
                </c:pt>
                <c:pt idx="511">
                  <c:v>7.7839999999999995E-4</c:v>
                </c:pt>
                <c:pt idx="512">
                  <c:v>7.8010000000000004E-4</c:v>
                </c:pt>
                <c:pt idx="513">
                  <c:v>7.8169999999999997E-4</c:v>
                </c:pt>
                <c:pt idx="514">
                  <c:v>7.8339999999999996E-4</c:v>
                </c:pt>
                <c:pt idx="515">
                  <c:v>7.8509999999999995E-4</c:v>
                </c:pt>
                <c:pt idx="516">
                  <c:v>7.8680000000000004E-4</c:v>
                </c:pt>
                <c:pt idx="517">
                  <c:v>7.8850000000000003E-4</c:v>
                </c:pt>
                <c:pt idx="518">
                  <c:v>7.9020000000000002E-4</c:v>
                </c:pt>
                <c:pt idx="519">
                  <c:v>7.919E-4</c:v>
                </c:pt>
                <c:pt idx="520">
                  <c:v>7.9370000000000005E-4</c:v>
                </c:pt>
                <c:pt idx="521">
                  <c:v>7.9540000000000003E-4</c:v>
                </c:pt>
                <c:pt idx="522">
                  <c:v>7.9710000000000002E-4</c:v>
                </c:pt>
                <c:pt idx="523">
                  <c:v>7.9880000000000001E-4</c:v>
                </c:pt>
                <c:pt idx="524">
                  <c:v>8.005E-4</c:v>
                </c:pt>
                <c:pt idx="525">
                  <c:v>8.0219999999999998E-4</c:v>
                </c:pt>
                <c:pt idx="526">
                  <c:v>8.0389999999999997E-4</c:v>
                </c:pt>
                <c:pt idx="527">
                  <c:v>8.0570000000000001E-4</c:v>
                </c:pt>
                <c:pt idx="528">
                  <c:v>8.074E-4</c:v>
                </c:pt>
                <c:pt idx="529">
                  <c:v>8.0909999999999999E-4</c:v>
                </c:pt>
                <c:pt idx="530">
                  <c:v>8.1090000000000003E-4</c:v>
                </c:pt>
                <c:pt idx="531">
                  <c:v>8.1260000000000002E-4</c:v>
                </c:pt>
                <c:pt idx="532">
                  <c:v>8.1430000000000001E-4</c:v>
                </c:pt>
                <c:pt idx="533">
                  <c:v>8.1610000000000005E-4</c:v>
                </c:pt>
                <c:pt idx="534">
                  <c:v>8.1780000000000004E-4</c:v>
                </c:pt>
                <c:pt idx="535">
                  <c:v>8.1950000000000002E-4</c:v>
                </c:pt>
                <c:pt idx="536">
                  <c:v>8.2129999999999996E-4</c:v>
                </c:pt>
                <c:pt idx="537">
                  <c:v>8.2299999999999995E-4</c:v>
                </c:pt>
                <c:pt idx="538">
                  <c:v>8.2479999999999999E-4</c:v>
                </c:pt>
                <c:pt idx="539">
                  <c:v>8.2649999999999998E-4</c:v>
                </c:pt>
                <c:pt idx="540">
                  <c:v>8.2830000000000002E-4</c:v>
                </c:pt>
                <c:pt idx="541">
                  <c:v>8.3000000000000001E-4</c:v>
                </c:pt>
                <c:pt idx="542">
                  <c:v>8.3180000000000005E-4</c:v>
                </c:pt>
                <c:pt idx="543">
                  <c:v>8.3350000000000004E-4</c:v>
                </c:pt>
                <c:pt idx="544">
                  <c:v>8.3529999999999997E-4</c:v>
                </c:pt>
                <c:pt idx="545">
                  <c:v>8.3710000000000002E-4</c:v>
                </c:pt>
                <c:pt idx="546">
                  <c:v>8.3880000000000001E-4</c:v>
                </c:pt>
                <c:pt idx="547">
                  <c:v>8.4060000000000005E-4</c:v>
                </c:pt>
                <c:pt idx="548">
                  <c:v>8.4230000000000004E-4</c:v>
                </c:pt>
                <c:pt idx="549">
                  <c:v>8.4409999999999997E-4</c:v>
                </c:pt>
                <c:pt idx="550">
                  <c:v>8.4590000000000002E-4</c:v>
                </c:pt>
                <c:pt idx="551">
                  <c:v>8.4769999999999995E-4</c:v>
                </c:pt>
                <c:pt idx="552">
                  <c:v>8.4940000000000005E-4</c:v>
                </c:pt>
                <c:pt idx="553">
                  <c:v>8.5119999999999998E-4</c:v>
                </c:pt>
                <c:pt idx="554">
                  <c:v>8.5300000000000003E-4</c:v>
                </c:pt>
                <c:pt idx="555">
                  <c:v>8.5479999999999996E-4</c:v>
                </c:pt>
                <c:pt idx="556">
                  <c:v>8.5649999999999995E-4</c:v>
                </c:pt>
                <c:pt idx="557">
                  <c:v>8.5829999999999999E-4</c:v>
                </c:pt>
                <c:pt idx="558">
                  <c:v>8.6010000000000004E-4</c:v>
                </c:pt>
                <c:pt idx="559">
                  <c:v>8.6189999999999997E-4</c:v>
                </c:pt>
                <c:pt idx="560">
                  <c:v>8.6370000000000001E-4</c:v>
                </c:pt>
                <c:pt idx="561">
                  <c:v>8.6549999999999995E-4</c:v>
                </c:pt>
                <c:pt idx="562">
                  <c:v>8.6729999999999999E-4</c:v>
                </c:pt>
                <c:pt idx="563">
                  <c:v>8.6910000000000004E-4</c:v>
                </c:pt>
                <c:pt idx="564">
                  <c:v>8.7089999999999997E-4</c:v>
                </c:pt>
                <c:pt idx="565">
                  <c:v>8.7270000000000002E-4</c:v>
                </c:pt>
                <c:pt idx="566">
                  <c:v>8.7449999999999995E-4</c:v>
                </c:pt>
                <c:pt idx="567">
                  <c:v>8.763E-4</c:v>
                </c:pt>
                <c:pt idx="568">
                  <c:v>8.7810000000000004E-4</c:v>
                </c:pt>
                <c:pt idx="569">
                  <c:v>8.7989999999999997E-4</c:v>
                </c:pt>
                <c:pt idx="570">
                  <c:v>8.8170000000000002E-4</c:v>
                </c:pt>
                <c:pt idx="571">
                  <c:v>8.8349999999999995E-4</c:v>
                </c:pt>
                <c:pt idx="572">
                  <c:v>8.853E-4</c:v>
                </c:pt>
                <c:pt idx="573">
                  <c:v>8.8710000000000004E-4</c:v>
                </c:pt>
                <c:pt idx="574">
                  <c:v>8.8889999999999998E-4</c:v>
                </c:pt>
                <c:pt idx="575">
                  <c:v>8.9070000000000002E-4</c:v>
                </c:pt>
                <c:pt idx="576">
                  <c:v>8.9249999999999996E-4</c:v>
                </c:pt>
                <c:pt idx="577">
                  <c:v>8.943E-4</c:v>
                </c:pt>
                <c:pt idx="578">
                  <c:v>8.9619999999999999E-4</c:v>
                </c:pt>
                <c:pt idx="579">
                  <c:v>8.9800000000000004E-4</c:v>
                </c:pt>
                <c:pt idx="580">
                  <c:v>8.9979999999999997E-4</c:v>
                </c:pt>
                <c:pt idx="581">
                  <c:v>9.0160000000000001E-4</c:v>
                </c:pt>
                <c:pt idx="582">
                  <c:v>9.0350000000000001E-4</c:v>
                </c:pt>
                <c:pt idx="583">
                  <c:v>9.0530000000000005E-4</c:v>
                </c:pt>
                <c:pt idx="584">
                  <c:v>9.0709999999999999E-4</c:v>
                </c:pt>
                <c:pt idx="585">
                  <c:v>9.0890000000000003E-4</c:v>
                </c:pt>
                <c:pt idx="586">
                  <c:v>9.1080000000000002E-4</c:v>
                </c:pt>
                <c:pt idx="587">
                  <c:v>9.1259999999999996E-4</c:v>
                </c:pt>
                <c:pt idx="588">
                  <c:v>9.144E-4</c:v>
                </c:pt>
                <c:pt idx="589">
                  <c:v>9.1629999999999999E-4</c:v>
                </c:pt>
                <c:pt idx="590">
                  <c:v>9.1810000000000004E-4</c:v>
                </c:pt>
                <c:pt idx="591">
                  <c:v>9.1989999999999997E-4</c:v>
                </c:pt>
                <c:pt idx="592">
                  <c:v>9.2179999999999996E-4</c:v>
                </c:pt>
                <c:pt idx="593">
                  <c:v>9.2360000000000001E-4</c:v>
                </c:pt>
                <c:pt idx="594">
                  <c:v>9.255E-4</c:v>
                </c:pt>
                <c:pt idx="595">
                  <c:v>9.2730000000000004E-4</c:v>
                </c:pt>
                <c:pt idx="596">
                  <c:v>9.2920000000000003E-4</c:v>
                </c:pt>
                <c:pt idx="597">
                  <c:v>9.3099999999999997E-4</c:v>
                </c:pt>
                <c:pt idx="598">
                  <c:v>9.3289999999999996E-4</c:v>
                </c:pt>
                <c:pt idx="599">
                  <c:v>9.3470000000000001E-4</c:v>
                </c:pt>
                <c:pt idx="600">
                  <c:v>9.366E-4</c:v>
                </c:pt>
                <c:pt idx="601">
                  <c:v>9.3840000000000004E-4</c:v>
                </c:pt>
                <c:pt idx="602">
                  <c:v>9.4030000000000003E-4</c:v>
                </c:pt>
                <c:pt idx="603">
                  <c:v>9.4209999999999997E-4</c:v>
                </c:pt>
                <c:pt idx="604">
                  <c:v>9.4399999999999996E-4</c:v>
                </c:pt>
                <c:pt idx="605">
                  <c:v>9.458E-4</c:v>
                </c:pt>
                <c:pt idx="606">
                  <c:v>9.477E-4</c:v>
                </c:pt>
                <c:pt idx="607">
                  <c:v>9.4959999999999999E-4</c:v>
                </c:pt>
                <c:pt idx="608">
                  <c:v>9.5140000000000003E-4</c:v>
                </c:pt>
                <c:pt idx="609">
                  <c:v>9.5330000000000002E-4</c:v>
                </c:pt>
                <c:pt idx="610">
                  <c:v>9.5509999999999996E-4</c:v>
                </c:pt>
                <c:pt idx="611">
                  <c:v>9.5699999999999995E-4</c:v>
                </c:pt>
                <c:pt idx="612">
                  <c:v>9.5890000000000005E-4</c:v>
                </c:pt>
                <c:pt idx="613">
                  <c:v>9.6069999999999999E-4</c:v>
                </c:pt>
                <c:pt idx="614">
                  <c:v>9.6259999999999998E-4</c:v>
                </c:pt>
                <c:pt idx="615">
                  <c:v>9.6449999999999997E-4</c:v>
                </c:pt>
                <c:pt idx="616">
                  <c:v>9.6639999999999996E-4</c:v>
                </c:pt>
                <c:pt idx="617">
                  <c:v>9.6820000000000001E-4</c:v>
                </c:pt>
                <c:pt idx="618">
                  <c:v>9.701E-4</c:v>
                </c:pt>
                <c:pt idx="619">
                  <c:v>9.7199999999999999E-4</c:v>
                </c:pt>
                <c:pt idx="620">
                  <c:v>9.7389999999999998E-4</c:v>
                </c:pt>
                <c:pt idx="621">
                  <c:v>9.7570000000000003E-4</c:v>
                </c:pt>
                <c:pt idx="622">
                  <c:v>9.7759999999999991E-4</c:v>
                </c:pt>
                <c:pt idx="623">
                  <c:v>9.794999999999999E-4</c:v>
                </c:pt>
                <c:pt idx="624">
                  <c:v>9.8139999999999989E-4</c:v>
                </c:pt>
                <c:pt idx="625">
                  <c:v>9.833000000000001E-4</c:v>
                </c:pt>
                <c:pt idx="626">
                  <c:v>9.8510000000000004E-4</c:v>
                </c:pt>
                <c:pt idx="627">
                  <c:v>9.8700000000000003E-4</c:v>
                </c:pt>
                <c:pt idx="628">
                  <c:v>9.8890000000000002E-4</c:v>
                </c:pt>
                <c:pt idx="629">
                  <c:v>9.9080000000000001E-4</c:v>
                </c:pt>
                <c:pt idx="630">
                  <c:v>9.9270000000000001E-4</c:v>
                </c:pt>
                <c:pt idx="631">
                  <c:v>9.946E-4</c:v>
                </c:pt>
                <c:pt idx="632">
                  <c:v>9.9649999999999999E-4</c:v>
                </c:pt>
                <c:pt idx="633">
                  <c:v>9.9839999999999998E-4</c:v>
                </c:pt>
                <c:pt idx="634">
                  <c:v>1E-3</c:v>
                </c:pt>
                <c:pt idx="635">
                  <c:v>1.0020000000000001E-3</c:v>
                </c:pt>
                <c:pt idx="636">
                  <c:v>1.0039999999999999E-3</c:v>
                </c:pt>
                <c:pt idx="637">
                  <c:v>1.0059999999999999E-3</c:v>
                </c:pt>
                <c:pt idx="638">
                  <c:v>1.008E-3</c:v>
                </c:pt>
                <c:pt idx="639">
                  <c:v>1.01E-3</c:v>
                </c:pt>
                <c:pt idx="640">
                  <c:v>1.0120000000000001E-3</c:v>
                </c:pt>
                <c:pt idx="641">
                  <c:v>1.0139999999999999E-3</c:v>
                </c:pt>
                <c:pt idx="642">
                  <c:v>1.0150000000000001E-3</c:v>
                </c:pt>
                <c:pt idx="643">
                  <c:v>1.0169999999999999E-3</c:v>
                </c:pt>
                <c:pt idx="644">
                  <c:v>1.0189999999999999E-3</c:v>
                </c:pt>
                <c:pt idx="645">
                  <c:v>1.021E-3</c:v>
                </c:pt>
                <c:pt idx="646">
                  <c:v>1.023E-3</c:v>
                </c:pt>
                <c:pt idx="647">
                  <c:v>1.0250000000000001E-3</c:v>
                </c:pt>
                <c:pt idx="648">
                  <c:v>1.0269999999999999E-3</c:v>
                </c:pt>
                <c:pt idx="649">
                  <c:v>1.029E-3</c:v>
                </c:pt>
                <c:pt idx="650">
                  <c:v>1.031E-3</c:v>
                </c:pt>
                <c:pt idx="651">
                  <c:v>1.0330000000000001E-3</c:v>
                </c:pt>
                <c:pt idx="652">
                  <c:v>1.0349999999999999E-3</c:v>
                </c:pt>
                <c:pt idx="653">
                  <c:v>1.036E-3</c:v>
                </c:pt>
                <c:pt idx="654">
                  <c:v>1.0380000000000001E-3</c:v>
                </c:pt>
                <c:pt idx="655">
                  <c:v>1.0399999999999999E-3</c:v>
                </c:pt>
                <c:pt idx="656">
                  <c:v>1.042E-3</c:v>
                </c:pt>
                <c:pt idx="657">
                  <c:v>1.044E-3</c:v>
                </c:pt>
                <c:pt idx="658">
                  <c:v>1.0460000000000001E-3</c:v>
                </c:pt>
                <c:pt idx="659">
                  <c:v>1.0480000000000001E-3</c:v>
                </c:pt>
                <c:pt idx="660">
                  <c:v>1.0499999999999999E-3</c:v>
                </c:pt>
                <c:pt idx="661">
                  <c:v>1.052E-3</c:v>
                </c:pt>
                <c:pt idx="662">
                  <c:v>1.054E-3</c:v>
                </c:pt>
                <c:pt idx="663">
                  <c:v>1.0560000000000001E-3</c:v>
                </c:pt>
                <c:pt idx="664">
                  <c:v>1.0579999999999999E-3</c:v>
                </c:pt>
                <c:pt idx="665">
                  <c:v>1.06E-3</c:v>
                </c:pt>
                <c:pt idx="666">
                  <c:v>1.0610000000000001E-3</c:v>
                </c:pt>
                <c:pt idx="667">
                  <c:v>1.0629999999999999E-3</c:v>
                </c:pt>
                <c:pt idx="668">
                  <c:v>1.065E-3</c:v>
                </c:pt>
                <c:pt idx="669">
                  <c:v>1.067E-3</c:v>
                </c:pt>
                <c:pt idx="670">
                  <c:v>1.0690000000000001E-3</c:v>
                </c:pt>
                <c:pt idx="671">
                  <c:v>1.0709999999999999E-3</c:v>
                </c:pt>
                <c:pt idx="672">
                  <c:v>1.073E-3</c:v>
                </c:pt>
                <c:pt idx="673">
                  <c:v>1.075E-3</c:v>
                </c:pt>
                <c:pt idx="674">
                  <c:v>1.077E-3</c:v>
                </c:pt>
                <c:pt idx="675">
                  <c:v>1.0790000000000001E-3</c:v>
                </c:pt>
                <c:pt idx="676">
                  <c:v>1.0809999999999999E-3</c:v>
                </c:pt>
                <c:pt idx="677">
                  <c:v>1.083E-3</c:v>
                </c:pt>
                <c:pt idx="678">
                  <c:v>1.085E-3</c:v>
                </c:pt>
                <c:pt idx="679">
                  <c:v>1.0870000000000001E-3</c:v>
                </c:pt>
                <c:pt idx="680">
                  <c:v>1.0889999999999999E-3</c:v>
                </c:pt>
                <c:pt idx="681">
                  <c:v>1.09E-3</c:v>
                </c:pt>
                <c:pt idx="682">
                  <c:v>1.0920000000000001E-3</c:v>
                </c:pt>
                <c:pt idx="683">
                  <c:v>1.0939999999999999E-3</c:v>
                </c:pt>
                <c:pt idx="684">
                  <c:v>1.096E-3</c:v>
                </c:pt>
                <c:pt idx="685">
                  <c:v>1.098E-3</c:v>
                </c:pt>
                <c:pt idx="686">
                  <c:v>1.1000000000000001E-3</c:v>
                </c:pt>
                <c:pt idx="687">
                  <c:v>1.1019999999999999E-3</c:v>
                </c:pt>
                <c:pt idx="688">
                  <c:v>1.1039999999999999E-3</c:v>
                </c:pt>
                <c:pt idx="689">
                  <c:v>1.106E-3</c:v>
                </c:pt>
                <c:pt idx="690">
                  <c:v>1.108E-3</c:v>
                </c:pt>
                <c:pt idx="691">
                  <c:v>1.1100000000000001E-3</c:v>
                </c:pt>
                <c:pt idx="692">
                  <c:v>1.1119999999999999E-3</c:v>
                </c:pt>
                <c:pt idx="693">
                  <c:v>1.114E-3</c:v>
                </c:pt>
                <c:pt idx="694">
                  <c:v>1.116E-3</c:v>
                </c:pt>
                <c:pt idx="695">
                  <c:v>1.1180000000000001E-3</c:v>
                </c:pt>
                <c:pt idx="696">
                  <c:v>1.1199999999999999E-3</c:v>
                </c:pt>
                <c:pt idx="697">
                  <c:v>1.122E-3</c:v>
                </c:pt>
                <c:pt idx="698">
                  <c:v>1.124E-3</c:v>
                </c:pt>
                <c:pt idx="699">
                  <c:v>1.126E-3</c:v>
                </c:pt>
                <c:pt idx="700">
                  <c:v>1.1280000000000001E-3</c:v>
                </c:pt>
                <c:pt idx="701">
                  <c:v>1.129E-3</c:v>
                </c:pt>
                <c:pt idx="702">
                  <c:v>1.1310000000000001E-3</c:v>
                </c:pt>
                <c:pt idx="703">
                  <c:v>1.1329999999999999E-3</c:v>
                </c:pt>
                <c:pt idx="704">
                  <c:v>1.1349999999999999E-3</c:v>
                </c:pt>
                <c:pt idx="705">
                  <c:v>1.137E-3</c:v>
                </c:pt>
                <c:pt idx="706">
                  <c:v>1.139E-3</c:v>
                </c:pt>
                <c:pt idx="707">
                  <c:v>1.1410000000000001E-3</c:v>
                </c:pt>
                <c:pt idx="708">
                  <c:v>1.1429999999999999E-3</c:v>
                </c:pt>
                <c:pt idx="709">
                  <c:v>1.145E-3</c:v>
                </c:pt>
                <c:pt idx="710">
                  <c:v>1.147E-3</c:v>
                </c:pt>
                <c:pt idx="711">
                  <c:v>1.1490000000000001E-3</c:v>
                </c:pt>
                <c:pt idx="712">
                  <c:v>1.1509999999999999E-3</c:v>
                </c:pt>
                <c:pt idx="713">
                  <c:v>1.1529999999999999E-3</c:v>
                </c:pt>
                <c:pt idx="714">
                  <c:v>1.155E-3</c:v>
                </c:pt>
                <c:pt idx="715">
                  <c:v>1.157E-3</c:v>
                </c:pt>
                <c:pt idx="716">
                  <c:v>1.1590000000000001E-3</c:v>
                </c:pt>
                <c:pt idx="717">
                  <c:v>1.1609999999999999E-3</c:v>
                </c:pt>
                <c:pt idx="718">
                  <c:v>1.163E-3</c:v>
                </c:pt>
                <c:pt idx="719">
                  <c:v>1.165E-3</c:v>
                </c:pt>
                <c:pt idx="720">
                  <c:v>1.1670000000000001E-3</c:v>
                </c:pt>
                <c:pt idx="721">
                  <c:v>1.1689999999999999E-3</c:v>
                </c:pt>
                <c:pt idx="722">
                  <c:v>1.1709999999999999E-3</c:v>
                </c:pt>
                <c:pt idx="723">
                  <c:v>1.173E-3</c:v>
                </c:pt>
                <c:pt idx="724">
                  <c:v>1.175E-3</c:v>
                </c:pt>
                <c:pt idx="725">
                  <c:v>1.1770000000000001E-3</c:v>
                </c:pt>
                <c:pt idx="726">
                  <c:v>1.1789999999999999E-3</c:v>
                </c:pt>
                <c:pt idx="727">
                  <c:v>1.181E-3</c:v>
                </c:pt>
                <c:pt idx="728">
                  <c:v>1.183E-3</c:v>
                </c:pt>
                <c:pt idx="729">
                  <c:v>1.1850000000000001E-3</c:v>
                </c:pt>
                <c:pt idx="730">
                  <c:v>1.1869999999999999E-3</c:v>
                </c:pt>
                <c:pt idx="731">
                  <c:v>1.189E-3</c:v>
                </c:pt>
                <c:pt idx="732">
                  <c:v>1.191E-3</c:v>
                </c:pt>
                <c:pt idx="733">
                  <c:v>1.193E-3</c:v>
                </c:pt>
                <c:pt idx="734">
                  <c:v>1.194E-3</c:v>
                </c:pt>
                <c:pt idx="735">
                  <c:v>1.196E-3</c:v>
                </c:pt>
                <c:pt idx="736">
                  <c:v>1.1980000000000001E-3</c:v>
                </c:pt>
                <c:pt idx="737">
                  <c:v>1.1999999999999999E-3</c:v>
                </c:pt>
                <c:pt idx="738">
                  <c:v>1.2019999999999999E-3</c:v>
                </c:pt>
                <c:pt idx="739">
                  <c:v>1.204E-3</c:v>
                </c:pt>
                <c:pt idx="740">
                  <c:v>1.206E-3</c:v>
                </c:pt>
                <c:pt idx="741">
                  <c:v>1.2080000000000001E-3</c:v>
                </c:pt>
                <c:pt idx="742">
                  <c:v>1.2099999999999999E-3</c:v>
                </c:pt>
                <c:pt idx="743">
                  <c:v>1.212E-3</c:v>
                </c:pt>
                <c:pt idx="744">
                  <c:v>1.214E-3</c:v>
                </c:pt>
                <c:pt idx="745">
                  <c:v>1.2160000000000001E-3</c:v>
                </c:pt>
                <c:pt idx="746">
                  <c:v>1.2179999999999999E-3</c:v>
                </c:pt>
                <c:pt idx="747">
                  <c:v>1.2199999999999999E-3</c:v>
                </c:pt>
                <c:pt idx="748">
                  <c:v>1.222E-3</c:v>
                </c:pt>
                <c:pt idx="749">
                  <c:v>1.224E-3</c:v>
                </c:pt>
                <c:pt idx="750">
                  <c:v>1.2260000000000001E-3</c:v>
                </c:pt>
                <c:pt idx="751">
                  <c:v>1.2279999999999999E-3</c:v>
                </c:pt>
                <c:pt idx="752">
                  <c:v>1.23E-3</c:v>
                </c:pt>
                <c:pt idx="753">
                  <c:v>1.232E-3</c:v>
                </c:pt>
                <c:pt idx="754">
                  <c:v>1.2340000000000001E-3</c:v>
                </c:pt>
                <c:pt idx="755">
                  <c:v>1.2359999999999999E-3</c:v>
                </c:pt>
                <c:pt idx="756">
                  <c:v>1.238E-3</c:v>
                </c:pt>
                <c:pt idx="757">
                  <c:v>1.24E-3</c:v>
                </c:pt>
                <c:pt idx="758">
                  <c:v>1.242E-3</c:v>
                </c:pt>
                <c:pt idx="759">
                  <c:v>1.2440000000000001E-3</c:v>
                </c:pt>
                <c:pt idx="760">
                  <c:v>1.2459999999999999E-3</c:v>
                </c:pt>
                <c:pt idx="761">
                  <c:v>1.248E-3</c:v>
                </c:pt>
                <c:pt idx="762">
                  <c:v>1.25E-3</c:v>
                </c:pt>
                <c:pt idx="763">
                  <c:v>1.2520000000000001E-3</c:v>
                </c:pt>
                <c:pt idx="764">
                  <c:v>1.2539999999999999E-3</c:v>
                </c:pt>
                <c:pt idx="765">
                  <c:v>1.256E-3</c:v>
                </c:pt>
                <c:pt idx="766">
                  <c:v>1.258E-3</c:v>
                </c:pt>
                <c:pt idx="767">
                  <c:v>1.2600000000000001E-3</c:v>
                </c:pt>
                <c:pt idx="768">
                  <c:v>1.2620000000000001E-3</c:v>
                </c:pt>
                <c:pt idx="769">
                  <c:v>1.2639999999999999E-3</c:v>
                </c:pt>
                <c:pt idx="770">
                  <c:v>1.266E-3</c:v>
                </c:pt>
                <c:pt idx="771">
                  <c:v>1.268E-3</c:v>
                </c:pt>
                <c:pt idx="772">
                  <c:v>1.2700000000000001E-3</c:v>
                </c:pt>
                <c:pt idx="773">
                  <c:v>1.2719999999999999E-3</c:v>
                </c:pt>
                <c:pt idx="774">
                  <c:v>1.274E-3</c:v>
                </c:pt>
                <c:pt idx="775">
                  <c:v>1.276E-3</c:v>
                </c:pt>
                <c:pt idx="776">
                  <c:v>1.2780000000000001E-3</c:v>
                </c:pt>
                <c:pt idx="777">
                  <c:v>1.2800000000000001E-3</c:v>
                </c:pt>
                <c:pt idx="778">
                  <c:v>1.2819999999999999E-3</c:v>
                </c:pt>
                <c:pt idx="779">
                  <c:v>1.284E-3</c:v>
                </c:pt>
                <c:pt idx="780">
                  <c:v>1.286E-3</c:v>
                </c:pt>
                <c:pt idx="781">
                  <c:v>1.2880000000000001E-3</c:v>
                </c:pt>
                <c:pt idx="782">
                  <c:v>1.2899999999999999E-3</c:v>
                </c:pt>
                <c:pt idx="783">
                  <c:v>1.292E-3</c:v>
                </c:pt>
                <c:pt idx="784">
                  <c:v>1.294E-3</c:v>
                </c:pt>
                <c:pt idx="785">
                  <c:v>1.2960000000000001E-3</c:v>
                </c:pt>
                <c:pt idx="786">
                  <c:v>1.2979999999999999E-3</c:v>
                </c:pt>
                <c:pt idx="787">
                  <c:v>1.2999999999999999E-3</c:v>
                </c:pt>
                <c:pt idx="788">
                  <c:v>1.302E-3</c:v>
                </c:pt>
                <c:pt idx="789">
                  <c:v>1.304E-3</c:v>
                </c:pt>
                <c:pt idx="790">
                  <c:v>1.3060000000000001E-3</c:v>
                </c:pt>
                <c:pt idx="791">
                  <c:v>1.3079999999999999E-3</c:v>
                </c:pt>
                <c:pt idx="792">
                  <c:v>1.31E-3</c:v>
                </c:pt>
                <c:pt idx="793">
                  <c:v>1.312E-3</c:v>
                </c:pt>
                <c:pt idx="794">
                  <c:v>1.315E-3</c:v>
                </c:pt>
                <c:pt idx="795">
                  <c:v>1.317E-3</c:v>
                </c:pt>
                <c:pt idx="796">
                  <c:v>1.3190000000000001E-3</c:v>
                </c:pt>
                <c:pt idx="797">
                  <c:v>1.3209999999999999E-3</c:v>
                </c:pt>
                <c:pt idx="798">
                  <c:v>1.323E-3</c:v>
                </c:pt>
                <c:pt idx="799">
                  <c:v>1.325E-3</c:v>
                </c:pt>
                <c:pt idx="800">
                  <c:v>1.3270000000000001E-3</c:v>
                </c:pt>
                <c:pt idx="801">
                  <c:v>1.3290000000000001E-3</c:v>
                </c:pt>
                <c:pt idx="802">
                  <c:v>1.3309999999999999E-3</c:v>
                </c:pt>
                <c:pt idx="803">
                  <c:v>1.333E-3</c:v>
                </c:pt>
                <c:pt idx="804">
                  <c:v>1.335E-3</c:v>
                </c:pt>
                <c:pt idx="805">
                  <c:v>1.3370000000000001E-3</c:v>
                </c:pt>
                <c:pt idx="806">
                  <c:v>1.3389999999999999E-3</c:v>
                </c:pt>
                <c:pt idx="807">
                  <c:v>1.341E-3</c:v>
                </c:pt>
                <c:pt idx="808">
                  <c:v>1.343E-3</c:v>
                </c:pt>
                <c:pt idx="809">
                  <c:v>1.3450000000000001E-3</c:v>
                </c:pt>
                <c:pt idx="810">
                  <c:v>1.3470000000000001E-3</c:v>
                </c:pt>
                <c:pt idx="811">
                  <c:v>1.3489999999999999E-3</c:v>
                </c:pt>
                <c:pt idx="812">
                  <c:v>1.351E-3</c:v>
                </c:pt>
                <c:pt idx="813">
                  <c:v>1.353E-3</c:v>
                </c:pt>
                <c:pt idx="814">
                  <c:v>1.3550000000000001E-3</c:v>
                </c:pt>
                <c:pt idx="815">
                  <c:v>1.3569999999999999E-3</c:v>
                </c:pt>
                <c:pt idx="816">
                  <c:v>1.359E-3</c:v>
                </c:pt>
                <c:pt idx="817">
                  <c:v>1.361E-3</c:v>
                </c:pt>
                <c:pt idx="818">
                  <c:v>1.3630000000000001E-3</c:v>
                </c:pt>
                <c:pt idx="819">
                  <c:v>1.3649999999999999E-3</c:v>
                </c:pt>
                <c:pt idx="820">
                  <c:v>1.3669999999999999E-3</c:v>
                </c:pt>
                <c:pt idx="821">
                  <c:v>1.369E-3</c:v>
                </c:pt>
                <c:pt idx="822">
                  <c:v>1.371E-3</c:v>
                </c:pt>
                <c:pt idx="823">
                  <c:v>1.3730000000000001E-3</c:v>
                </c:pt>
                <c:pt idx="824">
                  <c:v>1.3749999999999999E-3</c:v>
                </c:pt>
                <c:pt idx="825">
                  <c:v>1.377E-3</c:v>
                </c:pt>
                <c:pt idx="826">
                  <c:v>1.379E-3</c:v>
                </c:pt>
                <c:pt idx="827">
                  <c:v>1.3810000000000001E-3</c:v>
                </c:pt>
                <c:pt idx="828">
                  <c:v>1.3829999999999999E-3</c:v>
                </c:pt>
                <c:pt idx="829">
                  <c:v>1.3849999999999999E-3</c:v>
                </c:pt>
                <c:pt idx="830">
                  <c:v>1.387E-3</c:v>
                </c:pt>
                <c:pt idx="831">
                  <c:v>1.389E-3</c:v>
                </c:pt>
                <c:pt idx="832">
                  <c:v>1.392E-3</c:v>
                </c:pt>
                <c:pt idx="833">
                  <c:v>1.3940000000000001E-3</c:v>
                </c:pt>
                <c:pt idx="834">
                  <c:v>1.3960000000000001E-3</c:v>
                </c:pt>
                <c:pt idx="835">
                  <c:v>1.3979999999999999E-3</c:v>
                </c:pt>
                <c:pt idx="836">
                  <c:v>1.4E-3</c:v>
                </c:pt>
                <c:pt idx="837">
                  <c:v>1.402E-3</c:v>
                </c:pt>
                <c:pt idx="838">
                  <c:v>1.4040000000000001E-3</c:v>
                </c:pt>
                <c:pt idx="839">
                  <c:v>1.4059999999999999E-3</c:v>
                </c:pt>
                <c:pt idx="840">
                  <c:v>1.408E-3</c:v>
                </c:pt>
                <c:pt idx="841">
                  <c:v>1.41E-3</c:v>
                </c:pt>
                <c:pt idx="842">
                  <c:v>1.4120000000000001E-3</c:v>
                </c:pt>
                <c:pt idx="843">
                  <c:v>1.4139999999999999E-3</c:v>
                </c:pt>
                <c:pt idx="844">
                  <c:v>1.4159999999999999E-3</c:v>
                </c:pt>
                <c:pt idx="845">
                  <c:v>1.418E-3</c:v>
                </c:pt>
                <c:pt idx="846">
                  <c:v>1.42E-3</c:v>
                </c:pt>
                <c:pt idx="847">
                  <c:v>1.4220000000000001E-3</c:v>
                </c:pt>
                <c:pt idx="848">
                  <c:v>1.4239999999999999E-3</c:v>
                </c:pt>
                <c:pt idx="849">
                  <c:v>1.426E-3</c:v>
                </c:pt>
                <c:pt idx="850">
                  <c:v>1.428E-3</c:v>
                </c:pt>
                <c:pt idx="851">
                  <c:v>1.4300000000000001E-3</c:v>
                </c:pt>
                <c:pt idx="852">
                  <c:v>1.4319999999999999E-3</c:v>
                </c:pt>
                <c:pt idx="853">
                  <c:v>1.4339999999999999E-3</c:v>
                </c:pt>
                <c:pt idx="854">
                  <c:v>1.436E-3</c:v>
                </c:pt>
                <c:pt idx="855">
                  <c:v>1.438E-3</c:v>
                </c:pt>
                <c:pt idx="856">
                  <c:v>1.4400000000000001E-3</c:v>
                </c:pt>
                <c:pt idx="857">
                  <c:v>1.4419999999999999E-3</c:v>
                </c:pt>
                <c:pt idx="858">
                  <c:v>1.4450000000000001E-3</c:v>
                </c:pt>
                <c:pt idx="859">
                  <c:v>1.4469999999999999E-3</c:v>
                </c:pt>
                <c:pt idx="860">
                  <c:v>1.449E-3</c:v>
                </c:pt>
                <c:pt idx="861">
                  <c:v>1.451E-3</c:v>
                </c:pt>
                <c:pt idx="862">
                  <c:v>1.4530000000000001E-3</c:v>
                </c:pt>
                <c:pt idx="863">
                  <c:v>1.4549999999999999E-3</c:v>
                </c:pt>
                <c:pt idx="864">
                  <c:v>1.457E-3</c:v>
                </c:pt>
                <c:pt idx="865">
                  <c:v>1.459E-3</c:v>
                </c:pt>
                <c:pt idx="866">
                  <c:v>1.4610000000000001E-3</c:v>
                </c:pt>
                <c:pt idx="867">
                  <c:v>1.4630000000000001E-3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22-4C00-B6B8-3466F6323EEE}"/>
            </c:ext>
          </c:extLst>
        </c:ser>
        <c:ser>
          <c:idx val="3"/>
          <c:order val="2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@200kV'!$J$3:$J$870</c:f>
              <c:numCache>
                <c:formatCode>0.00E+00</c:formatCode>
                <c:ptCount val="868"/>
                <c:pt idx="0">
                  <c:v>3.19E-4</c:v>
                </c:pt>
                <c:pt idx="1">
                  <c:v>3.145E-4</c:v>
                </c:pt>
                <c:pt idx="2">
                  <c:v>3.144E-4</c:v>
                </c:pt>
                <c:pt idx="3">
                  <c:v>3.143E-4</c:v>
                </c:pt>
                <c:pt idx="4">
                  <c:v>3.1419999999999999E-4</c:v>
                </c:pt>
                <c:pt idx="5">
                  <c:v>3.1399999999999999E-4</c:v>
                </c:pt>
                <c:pt idx="6">
                  <c:v>3.1369999999999998E-4</c:v>
                </c:pt>
                <c:pt idx="7">
                  <c:v>3.1339999999999997E-4</c:v>
                </c:pt>
                <c:pt idx="8">
                  <c:v>3.1310000000000002E-4</c:v>
                </c:pt>
                <c:pt idx="9">
                  <c:v>3.1270000000000001E-4</c:v>
                </c:pt>
                <c:pt idx="10">
                  <c:v>3.122E-4</c:v>
                </c:pt>
                <c:pt idx="11">
                  <c:v>3.1169999999999999E-4</c:v>
                </c:pt>
                <c:pt idx="12">
                  <c:v>3.1119999999999997E-4</c:v>
                </c:pt>
                <c:pt idx="13">
                  <c:v>3.1060000000000001E-4</c:v>
                </c:pt>
                <c:pt idx="14">
                  <c:v>3.099E-4</c:v>
                </c:pt>
                <c:pt idx="15">
                  <c:v>3.0919999999999998E-4</c:v>
                </c:pt>
                <c:pt idx="16">
                  <c:v>3.0840000000000002E-4</c:v>
                </c:pt>
                <c:pt idx="17">
                  <c:v>3.076E-4</c:v>
                </c:pt>
                <c:pt idx="18">
                  <c:v>3.0669999999999997E-4</c:v>
                </c:pt>
                <c:pt idx="19">
                  <c:v>3.057E-4</c:v>
                </c:pt>
                <c:pt idx="20">
                  <c:v>3.0469999999999998E-4</c:v>
                </c:pt>
                <c:pt idx="21">
                  <c:v>3.0360000000000001E-4</c:v>
                </c:pt>
                <c:pt idx="22">
                  <c:v>3.0239999999999998E-4</c:v>
                </c:pt>
                <c:pt idx="23">
                  <c:v>3.012E-4</c:v>
                </c:pt>
                <c:pt idx="24">
                  <c:v>2.9990000000000003E-4</c:v>
                </c:pt>
                <c:pt idx="25">
                  <c:v>2.9849999999999999E-4</c:v>
                </c:pt>
                <c:pt idx="26">
                  <c:v>2.9700000000000001E-4</c:v>
                </c:pt>
                <c:pt idx="27">
                  <c:v>2.9550000000000003E-4</c:v>
                </c:pt>
                <c:pt idx="28">
                  <c:v>2.9399999999999999E-4</c:v>
                </c:pt>
                <c:pt idx="29">
                  <c:v>2.923E-4</c:v>
                </c:pt>
                <c:pt idx="30">
                  <c:v>2.9060000000000002E-4</c:v>
                </c:pt>
                <c:pt idx="31">
                  <c:v>2.8880000000000003E-4</c:v>
                </c:pt>
                <c:pt idx="32">
                  <c:v>2.8689999999999998E-4</c:v>
                </c:pt>
                <c:pt idx="33">
                  <c:v>2.8499999999999999E-4</c:v>
                </c:pt>
                <c:pt idx="34">
                  <c:v>2.8299999999999999E-4</c:v>
                </c:pt>
                <c:pt idx="35">
                  <c:v>2.81E-4</c:v>
                </c:pt>
                <c:pt idx="36">
                  <c:v>2.789E-4</c:v>
                </c:pt>
                <c:pt idx="37">
                  <c:v>2.767E-4</c:v>
                </c:pt>
                <c:pt idx="38">
                  <c:v>2.745E-4</c:v>
                </c:pt>
                <c:pt idx="39">
                  <c:v>2.722E-4</c:v>
                </c:pt>
                <c:pt idx="40">
                  <c:v>2.699E-4</c:v>
                </c:pt>
                <c:pt idx="41">
                  <c:v>2.675E-4</c:v>
                </c:pt>
                <c:pt idx="42">
                  <c:v>2.6509999999999999E-4</c:v>
                </c:pt>
                <c:pt idx="43">
                  <c:v>2.6269999999999999E-4</c:v>
                </c:pt>
                <c:pt idx="44">
                  <c:v>2.6029999999999998E-4</c:v>
                </c:pt>
                <c:pt idx="45">
                  <c:v>2.5779999999999998E-4</c:v>
                </c:pt>
                <c:pt idx="46">
                  <c:v>2.5530000000000003E-4</c:v>
                </c:pt>
                <c:pt idx="47">
                  <c:v>2.5280000000000002E-4</c:v>
                </c:pt>
                <c:pt idx="48">
                  <c:v>2.5030000000000001E-4</c:v>
                </c:pt>
                <c:pt idx="49">
                  <c:v>2.477E-4</c:v>
                </c:pt>
                <c:pt idx="50">
                  <c:v>2.452E-4</c:v>
                </c:pt>
                <c:pt idx="51">
                  <c:v>2.4269999999999999E-4</c:v>
                </c:pt>
                <c:pt idx="52">
                  <c:v>2.4020000000000001E-4</c:v>
                </c:pt>
                <c:pt idx="53">
                  <c:v>2.3780000000000001E-4</c:v>
                </c:pt>
                <c:pt idx="54">
                  <c:v>2.354E-4</c:v>
                </c:pt>
                <c:pt idx="55">
                  <c:v>2.33E-4</c:v>
                </c:pt>
                <c:pt idx="56">
                  <c:v>2.3059999999999999E-4</c:v>
                </c:pt>
                <c:pt idx="57">
                  <c:v>2.2829999999999999E-4</c:v>
                </c:pt>
                <c:pt idx="58">
                  <c:v>2.2609999999999999E-4</c:v>
                </c:pt>
                <c:pt idx="59">
                  <c:v>2.24E-4</c:v>
                </c:pt>
                <c:pt idx="60">
                  <c:v>2.219E-4</c:v>
                </c:pt>
                <c:pt idx="61">
                  <c:v>2.1990000000000001E-4</c:v>
                </c:pt>
                <c:pt idx="62">
                  <c:v>2.1800000000000001E-4</c:v>
                </c:pt>
                <c:pt idx="63">
                  <c:v>2.162E-4</c:v>
                </c:pt>
                <c:pt idx="64">
                  <c:v>2.1460000000000001E-4</c:v>
                </c:pt>
                <c:pt idx="65">
                  <c:v>2.13E-4</c:v>
                </c:pt>
                <c:pt idx="66">
                  <c:v>2.1159999999999999E-4</c:v>
                </c:pt>
                <c:pt idx="67">
                  <c:v>2.1029999999999999E-4</c:v>
                </c:pt>
                <c:pt idx="68">
                  <c:v>2.0909999999999999E-4</c:v>
                </c:pt>
                <c:pt idx="69">
                  <c:v>2.0809999999999999E-4</c:v>
                </c:pt>
                <c:pt idx="70">
                  <c:v>2.0719999999999999E-4</c:v>
                </c:pt>
                <c:pt idx="71">
                  <c:v>2.065E-4</c:v>
                </c:pt>
                <c:pt idx="72">
                  <c:v>2.0589999999999999E-4</c:v>
                </c:pt>
                <c:pt idx="73">
                  <c:v>2.0560000000000001E-4</c:v>
                </c:pt>
                <c:pt idx="74">
                  <c:v>2.0540000000000001E-4</c:v>
                </c:pt>
                <c:pt idx="75">
                  <c:v>2.053E-4</c:v>
                </c:pt>
                <c:pt idx="76">
                  <c:v>2.0550000000000001E-4</c:v>
                </c:pt>
                <c:pt idx="77">
                  <c:v>2.0579999999999999E-4</c:v>
                </c:pt>
                <c:pt idx="78">
                  <c:v>2.063E-4</c:v>
                </c:pt>
                <c:pt idx="79">
                  <c:v>2.0689999999999999E-4</c:v>
                </c:pt>
                <c:pt idx="80">
                  <c:v>2.0780000000000001E-4</c:v>
                </c:pt>
                <c:pt idx="81">
                  <c:v>2.0880000000000001E-4</c:v>
                </c:pt>
                <c:pt idx="82">
                  <c:v>2.0990000000000001E-4</c:v>
                </c:pt>
                <c:pt idx="83">
                  <c:v>2.1130000000000001E-4</c:v>
                </c:pt>
                <c:pt idx="84">
                  <c:v>2.1269999999999999E-4</c:v>
                </c:pt>
                <c:pt idx="85">
                  <c:v>2.1440000000000001E-4</c:v>
                </c:pt>
                <c:pt idx="86">
                  <c:v>2.1609999999999999E-4</c:v>
                </c:pt>
                <c:pt idx="87">
                  <c:v>2.1800000000000001E-4</c:v>
                </c:pt>
                <c:pt idx="88">
                  <c:v>2.2010000000000001E-4</c:v>
                </c:pt>
                <c:pt idx="89">
                  <c:v>2.2220000000000001E-4</c:v>
                </c:pt>
                <c:pt idx="90">
                  <c:v>2.2450000000000001E-4</c:v>
                </c:pt>
                <c:pt idx="91">
                  <c:v>2.2690000000000001E-4</c:v>
                </c:pt>
                <c:pt idx="92">
                  <c:v>2.2929999999999999E-4</c:v>
                </c:pt>
                <c:pt idx="93">
                  <c:v>2.319E-4</c:v>
                </c:pt>
                <c:pt idx="94">
                  <c:v>2.3460000000000001E-4</c:v>
                </c:pt>
                <c:pt idx="95">
                  <c:v>2.3729999999999999E-4</c:v>
                </c:pt>
                <c:pt idx="96">
                  <c:v>2.4010000000000001E-4</c:v>
                </c:pt>
                <c:pt idx="97">
                  <c:v>2.429E-4</c:v>
                </c:pt>
                <c:pt idx="98">
                  <c:v>2.4580000000000001E-4</c:v>
                </c:pt>
                <c:pt idx="99">
                  <c:v>2.4879999999999998E-4</c:v>
                </c:pt>
                <c:pt idx="100">
                  <c:v>2.5179999999999999E-4</c:v>
                </c:pt>
                <c:pt idx="101">
                  <c:v>2.5470000000000001E-4</c:v>
                </c:pt>
                <c:pt idx="102">
                  <c:v>2.5779999999999998E-4</c:v>
                </c:pt>
                <c:pt idx="103">
                  <c:v>2.608E-4</c:v>
                </c:pt>
                <c:pt idx="104">
                  <c:v>2.6380000000000002E-4</c:v>
                </c:pt>
                <c:pt idx="105">
                  <c:v>2.6679999999999998E-4</c:v>
                </c:pt>
                <c:pt idx="106">
                  <c:v>2.698E-4</c:v>
                </c:pt>
                <c:pt idx="107">
                  <c:v>2.7280000000000002E-4</c:v>
                </c:pt>
                <c:pt idx="108">
                  <c:v>2.7569999999999998E-4</c:v>
                </c:pt>
                <c:pt idx="109">
                  <c:v>2.786E-4</c:v>
                </c:pt>
                <c:pt idx="110">
                  <c:v>2.8150000000000001E-4</c:v>
                </c:pt>
                <c:pt idx="111">
                  <c:v>2.8439999999999997E-4</c:v>
                </c:pt>
                <c:pt idx="112">
                  <c:v>2.8709999999999999E-4</c:v>
                </c:pt>
                <c:pt idx="113">
                  <c:v>2.899E-4</c:v>
                </c:pt>
                <c:pt idx="114">
                  <c:v>2.9250000000000001E-4</c:v>
                </c:pt>
                <c:pt idx="115">
                  <c:v>2.9520000000000002E-4</c:v>
                </c:pt>
                <c:pt idx="116">
                  <c:v>2.9770000000000003E-4</c:v>
                </c:pt>
                <c:pt idx="117">
                  <c:v>3.0019999999999998E-4</c:v>
                </c:pt>
                <c:pt idx="118">
                  <c:v>3.0269999999999999E-4</c:v>
                </c:pt>
                <c:pt idx="119">
                  <c:v>3.0509999999999999E-4</c:v>
                </c:pt>
                <c:pt idx="120">
                  <c:v>3.0749999999999999E-4</c:v>
                </c:pt>
                <c:pt idx="121">
                  <c:v>3.099E-4</c:v>
                </c:pt>
                <c:pt idx="122">
                  <c:v>3.123E-4</c:v>
                </c:pt>
                <c:pt idx="123">
                  <c:v>3.1470000000000001E-4</c:v>
                </c:pt>
                <c:pt idx="124">
                  <c:v>3.1710000000000001E-4</c:v>
                </c:pt>
                <c:pt idx="125">
                  <c:v>3.1960000000000002E-4</c:v>
                </c:pt>
                <c:pt idx="126">
                  <c:v>3.2220000000000003E-4</c:v>
                </c:pt>
                <c:pt idx="127">
                  <c:v>3.2479999999999998E-4</c:v>
                </c:pt>
                <c:pt idx="128">
                  <c:v>3.2749999999999999E-4</c:v>
                </c:pt>
                <c:pt idx="129">
                  <c:v>3.3030000000000001E-4</c:v>
                </c:pt>
                <c:pt idx="130">
                  <c:v>3.3310000000000002E-4</c:v>
                </c:pt>
                <c:pt idx="131">
                  <c:v>3.3599999999999998E-4</c:v>
                </c:pt>
                <c:pt idx="132">
                  <c:v>3.39E-4</c:v>
                </c:pt>
                <c:pt idx="133">
                  <c:v>3.4200000000000002E-4</c:v>
                </c:pt>
                <c:pt idx="134">
                  <c:v>3.4489999999999998E-4</c:v>
                </c:pt>
                <c:pt idx="135">
                  <c:v>3.479E-4</c:v>
                </c:pt>
                <c:pt idx="136">
                  <c:v>3.5090000000000002E-4</c:v>
                </c:pt>
                <c:pt idx="137">
                  <c:v>3.5379999999999998E-4</c:v>
                </c:pt>
                <c:pt idx="138">
                  <c:v>3.5659999999999999E-4</c:v>
                </c:pt>
                <c:pt idx="139">
                  <c:v>3.5940000000000001E-4</c:v>
                </c:pt>
                <c:pt idx="140">
                  <c:v>3.6220000000000002E-4</c:v>
                </c:pt>
                <c:pt idx="141">
                  <c:v>3.6489999999999998E-4</c:v>
                </c:pt>
                <c:pt idx="142">
                  <c:v>3.6749999999999999E-4</c:v>
                </c:pt>
                <c:pt idx="143">
                  <c:v>3.6999999999999999E-4</c:v>
                </c:pt>
                <c:pt idx="144">
                  <c:v>3.725E-4</c:v>
                </c:pt>
                <c:pt idx="145">
                  <c:v>3.7490000000000001E-4</c:v>
                </c:pt>
                <c:pt idx="146">
                  <c:v>3.7720000000000001E-4</c:v>
                </c:pt>
                <c:pt idx="147">
                  <c:v>3.7950000000000001E-4</c:v>
                </c:pt>
                <c:pt idx="148">
                  <c:v>3.8170000000000001E-4</c:v>
                </c:pt>
                <c:pt idx="149">
                  <c:v>3.838E-4</c:v>
                </c:pt>
                <c:pt idx="150">
                  <c:v>3.859E-4</c:v>
                </c:pt>
                <c:pt idx="151">
                  <c:v>3.879E-4</c:v>
                </c:pt>
                <c:pt idx="152">
                  <c:v>3.8989999999999999E-4</c:v>
                </c:pt>
                <c:pt idx="153">
                  <c:v>3.9179999999999998E-4</c:v>
                </c:pt>
                <c:pt idx="154">
                  <c:v>3.9360000000000003E-4</c:v>
                </c:pt>
                <c:pt idx="155">
                  <c:v>3.9540000000000002E-4</c:v>
                </c:pt>
                <c:pt idx="156">
                  <c:v>3.9720000000000001E-4</c:v>
                </c:pt>
                <c:pt idx="157">
                  <c:v>3.9889999999999999E-4</c:v>
                </c:pt>
                <c:pt idx="158">
                  <c:v>4.0059999999999998E-4</c:v>
                </c:pt>
                <c:pt idx="159">
                  <c:v>4.0230000000000002E-4</c:v>
                </c:pt>
                <c:pt idx="160">
                  <c:v>4.0390000000000001E-4</c:v>
                </c:pt>
                <c:pt idx="161">
                  <c:v>4.0549999999999999E-4</c:v>
                </c:pt>
                <c:pt idx="162">
                  <c:v>4.0700000000000003E-4</c:v>
                </c:pt>
                <c:pt idx="163">
                  <c:v>4.0860000000000001E-4</c:v>
                </c:pt>
                <c:pt idx="164">
                  <c:v>4.1009999999999999E-4</c:v>
                </c:pt>
                <c:pt idx="165">
                  <c:v>4.1159999999999998E-4</c:v>
                </c:pt>
                <c:pt idx="166">
                  <c:v>4.1310000000000001E-4</c:v>
                </c:pt>
                <c:pt idx="167">
                  <c:v>4.1449999999999999E-4</c:v>
                </c:pt>
                <c:pt idx="168">
                  <c:v>4.1599999999999997E-4</c:v>
                </c:pt>
                <c:pt idx="169">
                  <c:v>4.1740000000000001E-4</c:v>
                </c:pt>
                <c:pt idx="170">
                  <c:v>4.1889999999999999E-4</c:v>
                </c:pt>
                <c:pt idx="171">
                  <c:v>4.2030000000000002E-4</c:v>
                </c:pt>
                <c:pt idx="172">
                  <c:v>4.217E-4</c:v>
                </c:pt>
                <c:pt idx="173">
                  <c:v>4.2319999999999999E-4</c:v>
                </c:pt>
                <c:pt idx="174">
                  <c:v>4.2460000000000002E-4</c:v>
                </c:pt>
                <c:pt idx="175">
                  <c:v>4.26E-4</c:v>
                </c:pt>
                <c:pt idx="176">
                  <c:v>4.2749999999999998E-4</c:v>
                </c:pt>
                <c:pt idx="177">
                  <c:v>4.2890000000000002E-4</c:v>
                </c:pt>
                <c:pt idx="178">
                  <c:v>4.304E-4</c:v>
                </c:pt>
                <c:pt idx="179">
                  <c:v>4.3179999999999998E-4</c:v>
                </c:pt>
                <c:pt idx="180">
                  <c:v>4.3330000000000002E-4</c:v>
                </c:pt>
                <c:pt idx="181">
                  <c:v>4.347E-4</c:v>
                </c:pt>
                <c:pt idx="182">
                  <c:v>4.3619999999999998E-4</c:v>
                </c:pt>
                <c:pt idx="183">
                  <c:v>4.3770000000000001E-4</c:v>
                </c:pt>
                <c:pt idx="184">
                  <c:v>4.392E-4</c:v>
                </c:pt>
                <c:pt idx="185">
                  <c:v>4.4069999999999998E-4</c:v>
                </c:pt>
                <c:pt idx="186">
                  <c:v>4.4220000000000001E-4</c:v>
                </c:pt>
                <c:pt idx="187">
                  <c:v>4.437E-4</c:v>
                </c:pt>
                <c:pt idx="188">
                  <c:v>4.4519999999999998E-4</c:v>
                </c:pt>
                <c:pt idx="189">
                  <c:v>4.4680000000000002E-4</c:v>
                </c:pt>
                <c:pt idx="190">
                  <c:v>4.483E-4</c:v>
                </c:pt>
                <c:pt idx="191">
                  <c:v>4.4979999999999998E-4</c:v>
                </c:pt>
                <c:pt idx="192">
                  <c:v>4.5140000000000002E-4</c:v>
                </c:pt>
                <c:pt idx="193">
                  <c:v>4.5300000000000001E-4</c:v>
                </c:pt>
                <c:pt idx="194">
                  <c:v>4.5449999999999999E-4</c:v>
                </c:pt>
                <c:pt idx="195">
                  <c:v>4.5609999999999997E-4</c:v>
                </c:pt>
                <c:pt idx="196">
                  <c:v>4.5770000000000001E-4</c:v>
                </c:pt>
                <c:pt idx="197">
                  <c:v>4.593E-4</c:v>
                </c:pt>
                <c:pt idx="198">
                  <c:v>4.6089999999999998E-4</c:v>
                </c:pt>
                <c:pt idx="199">
                  <c:v>4.6250000000000002E-4</c:v>
                </c:pt>
                <c:pt idx="200">
                  <c:v>4.6410000000000001E-4</c:v>
                </c:pt>
                <c:pt idx="201">
                  <c:v>4.6569999999999999E-4</c:v>
                </c:pt>
                <c:pt idx="202">
                  <c:v>4.6729999999999997E-4</c:v>
                </c:pt>
                <c:pt idx="203">
                  <c:v>4.6890000000000001E-4</c:v>
                </c:pt>
                <c:pt idx="204">
                  <c:v>4.706E-4</c:v>
                </c:pt>
                <c:pt idx="205">
                  <c:v>4.7219999999999999E-4</c:v>
                </c:pt>
                <c:pt idx="206">
                  <c:v>4.7390000000000003E-4</c:v>
                </c:pt>
                <c:pt idx="207">
                  <c:v>4.7550000000000001E-4</c:v>
                </c:pt>
                <c:pt idx="208">
                  <c:v>4.772E-4</c:v>
                </c:pt>
                <c:pt idx="209">
                  <c:v>4.7889999999999999E-4</c:v>
                </c:pt>
                <c:pt idx="210">
                  <c:v>4.8060000000000003E-4</c:v>
                </c:pt>
                <c:pt idx="211">
                  <c:v>4.8220000000000001E-4</c:v>
                </c:pt>
                <c:pt idx="212">
                  <c:v>4.839E-4</c:v>
                </c:pt>
                <c:pt idx="213">
                  <c:v>4.8559999999999999E-4</c:v>
                </c:pt>
                <c:pt idx="214">
                  <c:v>4.8730000000000003E-4</c:v>
                </c:pt>
                <c:pt idx="215">
                  <c:v>4.8899999999999996E-4</c:v>
                </c:pt>
                <c:pt idx="216">
                  <c:v>4.908E-4</c:v>
                </c:pt>
                <c:pt idx="217">
                  <c:v>4.9249999999999999E-4</c:v>
                </c:pt>
                <c:pt idx="218">
                  <c:v>4.9419999999999998E-4</c:v>
                </c:pt>
                <c:pt idx="219">
                  <c:v>4.9589999999999996E-4</c:v>
                </c:pt>
                <c:pt idx="220">
                  <c:v>4.9770000000000001E-4</c:v>
                </c:pt>
                <c:pt idx="221">
                  <c:v>4.994E-4</c:v>
                </c:pt>
                <c:pt idx="222">
                  <c:v>5.0120000000000004E-4</c:v>
                </c:pt>
                <c:pt idx="223">
                  <c:v>5.0290000000000003E-4</c:v>
                </c:pt>
                <c:pt idx="224">
                  <c:v>5.0469999999999996E-4</c:v>
                </c:pt>
                <c:pt idx="225">
                  <c:v>5.0650000000000001E-4</c:v>
                </c:pt>
                <c:pt idx="226">
                  <c:v>5.0819999999999999E-4</c:v>
                </c:pt>
                <c:pt idx="227">
                  <c:v>5.1000000000000004E-4</c:v>
                </c:pt>
                <c:pt idx="228">
                  <c:v>5.1179999999999997E-4</c:v>
                </c:pt>
                <c:pt idx="229">
                  <c:v>5.1360000000000002E-4</c:v>
                </c:pt>
                <c:pt idx="230">
                  <c:v>5.1539999999999995E-4</c:v>
                </c:pt>
                <c:pt idx="231">
                  <c:v>5.1719999999999999E-4</c:v>
                </c:pt>
                <c:pt idx="232">
                  <c:v>5.1900000000000004E-4</c:v>
                </c:pt>
                <c:pt idx="233">
                  <c:v>5.2079999999999997E-4</c:v>
                </c:pt>
                <c:pt idx="234">
                  <c:v>5.2260000000000002E-4</c:v>
                </c:pt>
                <c:pt idx="235">
                  <c:v>5.2439999999999995E-4</c:v>
                </c:pt>
                <c:pt idx="236">
                  <c:v>5.262E-4</c:v>
                </c:pt>
                <c:pt idx="237">
                  <c:v>5.2809999999999999E-4</c:v>
                </c:pt>
                <c:pt idx="238">
                  <c:v>5.2990000000000003E-4</c:v>
                </c:pt>
                <c:pt idx="239">
                  <c:v>5.3169999999999997E-4</c:v>
                </c:pt>
                <c:pt idx="240">
                  <c:v>5.3359999999999996E-4</c:v>
                </c:pt>
                <c:pt idx="241">
                  <c:v>5.354E-4</c:v>
                </c:pt>
                <c:pt idx="242">
                  <c:v>5.373E-4</c:v>
                </c:pt>
                <c:pt idx="243">
                  <c:v>5.3910000000000004E-4</c:v>
                </c:pt>
                <c:pt idx="244">
                  <c:v>5.4100000000000003E-4</c:v>
                </c:pt>
                <c:pt idx="245">
                  <c:v>5.4290000000000002E-4</c:v>
                </c:pt>
                <c:pt idx="246">
                  <c:v>5.4469999999999996E-4</c:v>
                </c:pt>
                <c:pt idx="247">
                  <c:v>5.4659999999999995E-4</c:v>
                </c:pt>
                <c:pt idx="248">
                  <c:v>5.4850000000000005E-4</c:v>
                </c:pt>
                <c:pt idx="249">
                  <c:v>5.5040000000000004E-4</c:v>
                </c:pt>
                <c:pt idx="250">
                  <c:v>5.5230000000000003E-4</c:v>
                </c:pt>
                <c:pt idx="251">
                  <c:v>5.5420000000000003E-4</c:v>
                </c:pt>
                <c:pt idx="252">
                  <c:v>5.5599999999999996E-4</c:v>
                </c:pt>
                <c:pt idx="253">
                  <c:v>5.5789999999999995E-4</c:v>
                </c:pt>
                <c:pt idx="254">
                  <c:v>5.599E-4</c:v>
                </c:pt>
                <c:pt idx="255">
                  <c:v>5.6179999999999999E-4</c:v>
                </c:pt>
                <c:pt idx="256">
                  <c:v>5.6369999999999999E-4</c:v>
                </c:pt>
                <c:pt idx="257">
                  <c:v>5.6559999999999998E-4</c:v>
                </c:pt>
                <c:pt idx="258">
                  <c:v>5.6749999999999997E-4</c:v>
                </c:pt>
                <c:pt idx="259">
                  <c:v>5.6939999999999996E-4</c:v>
                </c:pt>
                <c:pt idx="260">
                  <c:v>5.7140000000000001E-4</c:v>
                </c:pt>
                <c:pt idx="261">
                  <c:v>5.733E-4</c:v>
                </c:pt>
                <c:pt idx="262">
                  <c:v>5.752E-4</c:v>
                </c:pt>
                <c:pt idx="263">
                  <c:v>5.7720000000000004E-4</c:v>
                </c:pt>
                <c:pt idx="264">
                  <c:v>5.7910000000000004E-4</c:v>
                </c:pt>
                <c:pt idx="265">
                  <c:v>5.8109999999999998E-4</c:v>
                </c:pt>
                <c:pt idx="266">
                  <c:v>5.8299999999999997E-4</c:v>
                </c:pt>
                <c:pt idx="267">
                  <c:v>5.8500000000000002E-4</c:v>
                </c:pt>
                <c:pt idx="268">
                  <c:v>5.8690000000000001E-4</c:v>
                </c:pt>
                <c:pt idx="269">
                  <c:v>5.8889999999999995E-4</c:v>
                </c:pt>
                <c:pt idx="270">
                  <c:v>5.9080000000000005E-4</c:v>
                </c:pt>
                <c:pt idx="271">
                  <c:v>5.9279999999999999E-4</c:v>
                </c:pt>
                <c:pt idx="272">
                  <c:v>5.9480000000000004E-4</c:v>
                </c:pt>
                <c:pt idx="273">
                  <c:v>5.9679999999999998E-4</c:v>
                </c:pt>
                <c:pt idx="274">
                  <c:v>5.9869999999999997E-4</c:v>
                </c:pt>
                <c:pt idx="275">
                  <c:v>6.0070000000000002E-4</c:v>
                </c:pt>
                <c:pt idx="276">
                  <c:v>6.0269999999999996E-4</c:v>
                </c:pt>
                <c:pt idx="277">
                  <c:v>6.0470000000000001E-4</c:v>
                </c:pt>
                <c:pt idx="278">
                  <c:v>6.0669999999999995E-4</c:v>
                </c:pt>
                <c:pt idx="279">
                  <c:v>6.087E-4</c:v>
                </c:pt>
                <c:pt idx="280">
                  <c:v>6.1070000000000004E-4</c:v>
                </c:pt>
                <c:pt idx="281">
                  <c:v>6.1269999999999999E-4</c:v>
                </c:pt>
                <c:pt idx="282">
                  <c:v>6.1470000000000003E-4</c:v>
                </c:pt>
                <c:pt idx="283">
                  <c:v>6.1669999999999997E-4</c:v>
                </c:pt>
                <c:pt idx="284">
                  <c:v>6.1870000000000002E-4</c:v>
                </c:pt>
                <c:pt idx="285">
                  <c:v>6.2069999999999996E-4</c:v>
                </c:pt>
                <c:pt idx="286">
                  <c:v>6.2270000000000001E-4</c:v>
                </c:pt>
                <c:pt idx="287">
                  <c:v>6.2469999999999995E-4</c:v>
                </c:pt>
                <c:pt idx="288">
                  <c:v>6.2679999999999995E-4</c:v>
                </c:pt>
                <c:pt idx="289">
                  <c:v>6.288E-4</c:v>
                </c:pt>
                <c:pt idx="290">
                  <c:v>6.3080000000000005E-4</c:v>
                </c:pt>
                <c:pt idx="291">
                  <c:v>6.3279999999999999E-4</c:v>
                </c:pt>
                <c:pt idx="292">
                  <c:v>6.3489999999999998E-4</c:v>
                </c:pt>
                <c:pt idx="293">
                  <c:v>6.3690000000000003E-4</c:v>
                </c:pt>
                <c:pt idx="294">
                  <c:v>6.3900000000000003E-4</c:v>
                </c:pt>
                <c:pt idx="295">
                  <c:v>6.4099999999999997E-4</c:v>
                </c:pt>
                <c:pt idx="296">
                  <c:v>6.4300000000000002E-4</c:v>
                </c:pt>
                <c:pt idx="297">
                  <c:v>6.4510000000000001E-4</c:v>
                </c:pt>
                <c:pt idx="298">
                  <c:v>6.4709999999999995E-4</c:v>
                </c:pt>
                <c:pt idx="299">
                  <c:v>6.4919999999999995E-4</c:v>
                </c:pt>
                <c:pt idx="300">
                  <c:v>6.512E-4</c:v>
                </c:pt>
                <c:pt idx="301">
                  <c:v>6.533E-4</c:v>
                </c:pt>
                <c:pt idx="302">
                  <c:v>6.5539999999999999E-4</c:v>
                </c:pt>
                <c:pt idx="303">
                  <c:v>6.5740000000000004E-4</c:v>
                </c:pt>
                <c:pt idx="304">
                  <c:v>6.5950000000000004E-4</c:v>
                </c:pt>
                <c:pt idx="305">
                  <c:v>6.6160000000000004E-4</c:v>
                </c:pt>
                <c:pt idx="306">
                  <c:v>6.6359999999999998E-4</c:v>
                </c:pt>
                <c:pt idx="307">
                  <c:v>6.6569999999999997E-4</c:v>
                </c:pt>
                <c:pt idx="308">
                  <c:v>6.6779999999999997E-4</c:v>
                </c:pt>
                <c:pt idx="309">
                  <c:v>6.6980000000000002E-4</c:v>
                </c:pt>
                <c:pt idx="310">
                  <c:v>6.7190000000000001E-4</c:v>
                </c:pt>
                <c:pt idx="311">
                  <c:v>6.7400000000000001E-4</c:v>
                </c:pt>
                <c:pt idx="312">
                  <c:v>6.7610000000000001E-4</c:v>
                </c:pt>
                <c:pt idx="313">
                  <c:v>6.7820000000000001E-4</c:v>
                </c:pt>
                <c:pt idx="314">
                  <c:v>6.803E-4</c:v>
                </c:pt>
                <c:pt idx="315">
                  <c:v>6.824E-4</c:v>
                </c:pt>
                <c:pt idx="316">
                  <c:v>6.8440000000000005E-4</c:v>
                </c:pt>
                <c:pt idx="317">
                  <c:v>6.8650000000000004E-4</c:v>
                </c:pt>
                <c:pt idx="318">
                  <c:v>6.8860000000000004E-4</c:v>
                </c:pt>
                <c:pt idx="319">
                  <c:v>6.9070000000000004E-4</c:v>
                </c:pt>
                <c:pt idx="320">
                  <c:v>6.9280000000000003E-4</c:v>
                </c:pt>
                <c:pt idx="321">
                  <c:v>6.9490000000000003E-4</c:v>
                </c:pt>
                <c:pt idx="322">
                  <c:v>6.9709999999999998E-4</c:v>
                </c:pt>
                <c:pt idx="323">
                  <c:v>6.9919999999999997E-4</c:v>
                </c:pt>
                <c:pt idx="324">
                  <c:v>7.0129999999999997E-4</c:v>
                </c:pt>
                <c:pt idx="325">
                  <c:v>7.0339999999999997E-4</c:v>
                </c:pt>
                <c:pt idx="326">
                  <c:v>7.0549999999999996E-4</c:v>
                </c:pt>
                <c:pt idx="327">
                  <c:v>7.0759999999999996E-4</c:v>
                </c:pt>
                <c:pt idx="328">
                  <c:v>7.0969999999999996E-4</c:v>
                </c:pt>
                <c:pt idx="329">
                  <c:v>7.1190000000000001E-4</c:v>
                </c:pt>
                <c:pt idx="330">
                  <c:v>7.1400000000000001E-4</c:v>
                </c:pt>
                <c:pt idx="331">
                  <c:v>7.161E-4</c:v>
                </c:pt>
                <c:pt idx="332">
                  <c:v>7.182E-4</c:v>
                </c:pt>
                <c:pt idx="333">
                  <c:v>7.2039999999999995E-4</c:v>
                </c:pt>
                <c:pt idx="334">
                  <c:v>7.2250000000000005E-4</c:v>
                </c:pt>
                <c:pt idx="335">
                  <c:v>7.2460000000000005E-4</c:v>
                </c:pt>
                <c:pt idx="336">
                  <c:v>7.2670000000000005E-4</c:v>
                </c:pt>
                <c:pt idx="337">
                  <c:v>7.2889999999999999E-4</c:v>
                </c:pt>
                <c:pt idx="338">
                  <c:v>7.3099999999999999E-4</c:v>
                </c:pt>
                <c:pt idx="339">
                  <c:v>7.3320000000000004E-4</c:v>
                </c:pt>
                <c:pt idx="340">
                  <c:v>7.3530000000000004E-4</c:v>
                </c:pt>
                <c:pt idx="341">
                  <c:v>7.3740000000000003E-4</c:v>
                </c:pt>
                <c:pt idx="342">
                  <c:v>7.3959999999999998E-4</c:v>
                </c:pt>
                <c:pt idx="343">
                  <c:v>7.4169999999999998E-4</c:v>
                </c:pt>
                <c:pt idx="344">
                  <c:v>7.4390000000000003E-4</c:v>
                </c:pt>
                <c:pt idx="345">
                  <c:v>7.4600000000000003E-4</c:v>
                </c:pt>
                <c:pt idx="346">
                  <c:v>7.4819999999999997E-4</c:v>
                </c:pt>
                <c:pt idx="347">
                  <c:v>7.5029999999999997E-4</c:v>
                </c:pt>
                <c:pt idx="348">
                  <c:v>7.5250000000000002E-4</c:v>
                </c:pt>
                <c:pt idx="349">
                  <c:v>7.5460000000000002E-4</c:v>
                </c:pt>
                <c:pt idx="350">
                  <c:v>7.5679999999999996E-4</c:v>
                </c:pt>
                <c:pt idx="351">
                  <c:v>7.5900000000000002E-4</c:v>
                </c:pt>
                <c:pt idx="352">
                  <c:v>7.6110000000000001E-4</c:v>
                </c:pt>
                <c:pt idx="353">
                  <c:v>7.6329999999999996E-4</c:v>
                </c:pt>
                <c:pt idx="354">
                  <c:v>7.6550000000000001E-4</c:v>
                </c:pt>
                <c:pt idx="355">
                  <c:v>7.6760000000000001E-4</c:v>
                </c:pt>
                <c:pt idx="356">
                  <c:v>7.6979999999999995E-4</c:v>
                </c:pt>
                <c:pt idx="357">
                  <c:v>7.7200000000000001E-4</c:v>
                </c:pt>
                <c:pt idx="358">
                  <c:v>7.7410000000000001E-4</c:v>
                </c:pt>
                <c:pt idx="359">
                  <c:v>7.7629999999999995E-4</c:v>
                </c:pt>
                <c:pt idx="360">
                  <c:v>7.785E-4</c:v>
                </c:pt>
                <c:pt idx="361">
                  <c:v>7.8069999999999995E-4</c:v>
                </c:pt>
                <c:pt idx="362">
                  <c:v>7.8280000000000005E-4</c:v>
                </c:pt>
                <c:pt idx="363">
                  <c:v>7.85E-4</c:v>
                </c:pt>
                <c:pt idx="364">
                  <c:v>7.8720000000000005E-4</c:v>
                </c:pt>
                <c:pt idx="365">
                  <c:v>7.894E-4</c:v>
                </c:pt>
                <c:pt idx="366">
                  <c:v>7.9149999999999999E-4</c:v>
                </c:pt>
                <c:pt idx="367">
                  <c:v>7.9370000000000005E-4</c:v>
                </c:pt>
                <c:pt idx="368">
                  <c:v>7.9589999999999999E-4</c:v>
                </c:pt>
                <c:pt idx="369">
                  <c:v>7.9810000000000005E-4</c:v>
                </c:pt>
                <c:pt idx="370">
                  <c:v>8.0029999999999999E-4</c:v>
                </c:pt>
                <c:pt idx="371">
                  <c:v>8.0250000000000004E-4</c:v>
                </c:pt>
                <c:pt idx="372">
                  <c:v>8.0469999999999999E-4</c:v>
                </c:pt>
                <c:pt idx="373">
                  <c:v>8.0690000000000004E-4</c:v>
                </c:pt>
                <c:pt idx="374">
                  <c:v>8.0909999999999999E-4</c:v>
                </c:pt>
                <c:pt idx="375">
                  <c:v>8.1130000000000004E-4</c:v>
                </c:pt>
                <c:pt idx="376">
                  <c:v>8.1349999999999999E-4</c:v>
                </c:pt>
                <c:pt idx="377">
                  <c:v>8.1570000000000004E-4</c:v>
                </c:pt>
                <c:pt idx="378">
                  <c:v>8.1789999999999999E-4</c:v>
                </c:pt>
                <c:pt idx="379">
                  <c:v>8.2010000000000004E-4</c:v>
                </c:pt>
                <c:pt idx="380">
                  <c:v>8.2229999999999998E-4</c:v>
                </c:pt>
                <c:pt idx="381">
                  <c:v>8.2450000000000004E-4</c:v>
                </c:pt>
                <c:pt idx="382">
                  <c:v>8.2669999999999998E-4</c:v>
                </c:pt>
                <c:pt idx="383">
                  <c:v>8.2890000000000004E-4</c:v>
                </c:pt>
                <c:pt idx="384">
                  <c:v>8.3109999999999998E-4</c:v>
                </c:pt>
                <c:pt idx="385">
                  <c:v>8.3330000000000003E-4</c:v>
                </c:pt>
                <c:pt idx="386">
                  <c:v>8.3549999999999998E-4</c:v>
                </c:pt>
                <c:pt idx="387">
                  <c:v>8.3770000000000003E-4</c:v>
                </c:pt>
                <c:pt idx="388">
                  <c:v>8.3989999999999998E-4</c:v>
                </c:pt>
                <c:pt idx="389">
                  <c:v>8.4210000000000003E-4</c:v>
                </c:pt>
                <c:pt idx="390">
                  <c:v>8.4429999999999998E-4</c:v>
                </c:pt>
                <c:pt idx="391">
                  <c:v>8.4659999999999998E-4</c:v>
                </c:pt>
                <c:pt idx="392">
                  <c:v>8.4880000000000003E-4</c:v>
                </c:pt>
                <c:pt idx="393">
                  <c:v>8.5099999999999998E-4</c:v>
                </c:pt>
                <c:pt idx="394">
                  <c:v>8.5320000000000003E-4</c:v>
                </c:pt>
                <c:pt idx="395">
                  <c:v>8.5539999999999998E-4</c:v>
                </c:pt>
                <c:pt idx="396">
                  <c:v>8.5769999999999998E-4</c:v>
                </c:pt>
                <c:pt idx="397">
                  <c:v>8.5990000000000003E-4</c:v>
                </c:pt>
                <c:pt idx="398">
                  <c:v>8.6209999999999998E-4</c:v>
                </c:pt>
                <c:pt idx="399">
                  <c:v>8.6430000000000003E-4</c:v>
                </c:pt>
                <c:pt idx="400">
                  <c:v>8.6649999999999997E-4</c:v>
                </c:pt>
                <c:pt idx="401">
                  <c:v>8.6879999999999998E-4</c:v>
                </c:pt>
                <c:pt idx="402">
                  <c:v>8.7100000000000003E-4</c:v>
                </c:pt>
                <c:pt idx="403">
                  <c:v>8.7319999999999997E-4</c:v>
                </c:pt>
                <c:pt idx="404">
                  <c:v>8.7549999999999998E-4</c:v>
                </c:pt>
                <c:pt idx="405">
                  <c:v>8.7770000000000003E-4</c:v>
                </c:pt>
                <c:pt idx="406">
                  <c:v>8.7989999999999997E-4</c:v>
                </c:pt>
                <c:pt idx="407">
                  <c:v>8.8219999999999998E-4</c:v>
                </c:pt>
                <c:pt idx="408">
                  <c:v>8.8440000000000003E-4</c:v>
                </c:pt>
                <c:pt idx="409">
                  <c:v>8.8659999999999997E-4</c:v>
                </c:pt>
                <c:pt idx="410">
                  <c:v>8.8889999999999998E-4</c:v>
                </c:pt>
                <c:pt idx="411">
                  <c:v>8.9110000000000003E-4</c:v>
                </c:pt>
                <c:pt idx="412">
                  <c:v>8.9329999999999998E-4</c:v>
                </c:pt>
                <c:pt idx="413">
                  <c:v>8.9559999999999998E-4</c:v>
                </c:pt>
                <c:pt idx="414">
                  <c:v>8.9780000000000003E-4</c:v>
                </c:pt>
                <c:pt idx="415">
                  <c:v>9.0010000000000003E-4</c:v>
                </c:pt>
                <c:pt idx="416">
                  <c:v>9.0229999999999998E-4</c:v>
                </c:pt>
                <c:pt idx="417">
                  <c:v>9.0450000000000003E-4</c:v>
                </c:pt>
                <c:pt idx="418">
                  <c:v>9.0680000000000003E-4</c:v>
                </c:pt>
                <c:pt idx="419">
                  <c:v>9.0899999999999998E-4</c:v>
                </c:pt>
                <c:pt idx="420">
                  <c:v>9.1129999999999998E-4</c:v>
                </c:pt>
                <c:pt idx="421">
                  <c:v>9.1350000000000003E-4</c:v>
                </c:pt>
                <c:pt idx="422">
                  <c:v>9.1580000000000003E-4</c:v>
                </c:pt>
                <c:pt idx="423">
                  <c:v>9.1799999999999998E-4</c:v>
                </c:pt>
                <c:pt idx="424">
                  <c:v>9.2029999999999998E-4</c:v>
                </c:pt>
                <c:pt idx="425">
                  <c:v>9.2250000000000003E-4</c:v>
                </c:pt>
                <c:pt idx="426">
                  <c:v>9.2480000000000004E-4</c:v>
                </c:pt>
                <c:pt idx="427">
                  <c:v>9.2699999999999998E-4</c:v>
                </c:pt>
                <c:pt idx="428">
                  <c:v>9.2929999999999998E-4</c:v>
                </c:pt>
                <c:pt idx="429">
                  <c:v>9.3150000000000004E-4</c:v>
                </c:pt>
                <c:pt idx="430">
                  <c:v>9.3380000000000004E-4</c:v>
                </c:pt>
                <c:pt idx="431">
                  <c:v>9.3599999999999998E-4</c:v>
                </c:pt>
                <c:pt idx="432">
                  <c:v>9.3829999999999998E-4</c:v>
                </c:pt>
                <c:pt idx="433">
                  <c:v>9.4059999999999999E-4</c:v>
                </c:pt>
                <c:pt idx="434">
                  <c:v>9.4280000000000004E-4</c:v>
                </c:pt>
                <c:pt idx="435">
                  <c:v>9.4510000000000004E-4</c:v>
                </c:pt>
                <c:pt idx="436">
                  <c:v>9.4729999999999999E-4</c:v>
                </c:pt>
                <c:pt idx="437">
                  <c:v>9.4959999999999999E-4</c:v>
                </c:pt>
                <c:pt idx="438">
                  <c:v>9.5189999999999999E-4</c:v>
                </c:pt>
                <c:pt idx="439">
                  <c:v>9.5410000000000004E-4</c:v>
                </c:pt>
                <c:pt idx="440">
                  <c:v>9.5640000000000005E-4</c:v>
                </c:pt>
                <c:pt idx="441">
                  <c:v>9.5870000000000005E-4</c:v>
                </c:pt>
                <c:pt idx="442">
                  <c:v>9.6089999999999999E-4</c:v>
                </c:pt>
                <c:pt idx="443">
                  <c:v>9.6319999999999999E-4</c:v>
                </c:pt>
                <c:pt idx="444">
                  <c:v>9.655E-4</c:v>
                </c:pt>
                <c:pt idx="445">
                  <c:v>9.6770000000000005E-4</c:v>
                </c:pt>
                <c:pt idx="446">
                  <c:v>9.7000000000000005E-4</c:v>
                </c:pt>
                <c:pt idx="447">
                  <c:v>9.7230000000000005E-4</c:v>
                </c:pt>
                <c:pt idx="448">
                  <c:v>9.745E-4</c:v>
                </c:pt>
                <c:pt idx="449">
                  <c:v>9.7680000000000011E-4</c:v>
                </c:pt>
                <c:pt idx="450">
                  <c:v>9.7909999999999989E-4</c:v>
                </c:pt>
                <c:pt idx="451">
                  <c:v>9.8130000000000005E-4</c:v>
                </c:pt>
                <c:pt idx="452">
                  <c:v>9.8360000000000006E-4</c:v>
                </c:pt>
                <c:pt idx="453">
                  <c:v>9.8590000000000006E-4</c:v>
                </c:pt>
                <c:pt idx="454">
                  <c:v>9.8820000000000006E-4</c:v>
                </c:pt>
                <c:pt idx="455">
                  <c:v>9.904E-4</c:v>
                </c:pt>
                <c:pt idx="456">
                  <c:v>9.9270000000000001E-4</c:v>
                </c:pt>
                <c:pt idx="457">
                  <c:v>9.9500000000000001E-4</c:v>
                </c:pt>
                <c:pt idx="458">
                  <c:v>9.9730000000000001E-4</c:v>
                </c:pt>
                <c:pt idx="459">
                  <c:v>9.9949999999999995E-4</c:v>
                </c:pt>
                <c:pt idx="460">
                  <c:v>1.0020000000000001E-3</c:v>
                </c:pt>
                <c:pt idx="461">
                  <c:v>1.0039999999999999E-3</c:v>
                </c:pt>
                <c:pt idx="462">
                  <c:v>1.0059999999999999E-3</c:v>
                </c:pt>
                <c:pt idx="463">
                  <c:v>1.0089999999999999E-3</c:v>
                </c:pt>
                <c:pt idx="464">
                  <c:v>1.011E-3</c:v>
                </c:pt>
                <c:pt idx="465">
                  <c:v>1.013E-3</c:v>
                </c:pt>
                <c:pt idx="466">
                  <c:v>1.016E-3</c:v>
                </c:pt>
                <c:pt idx="467">
                  <c:v>1.018E-3</c:v>
                </c:pt>
                <c:pt idx="468">
                  <c:v>1.0200000000000001E-3</c:v>
                </c:pt>
                <c:pt idx="469">
                  <c:v>1.0219999999999999E-3</c:v>
                </c:pt>
                <c:pt idx="470">
                  <c:v>1.0250000000000001E-3</c:v>
                </c:pt>
                <c:pt idx="471">
                  <c:v>1.0269999999999999E-3</c:v>
                </c:pt>
                <c:pt idx="472">
                  <c:v>1.029E-3</c:v>
                </c:pt>
                <c:pt idx="473">
                  <c:v>1.0319999999999999E-3</c:v>
                </c:pt>
                <c:pt idx="474">
                  <c:v>1.034E-3</c:v>
                </c:pt>
                <c:pt idx="475">
                  <c:v>1.036E-3</c:v>
                </c:pt>
                <c:pt idx="476">
                  <c:v>1.0380000000000001E-3</c:v>
                </c:pt>
                <c:pt idx="477">
                  <c:v>1.041E-3</c:v>
                </c:pt>
                <c:pt idx="478">
                  <c:v>1.0430000000000001E-3</c:v>
                </c:pt>
                <c:pt idx="479">
                  <c:v>1.0449999999999999E-3</c:v>
                </c:pt>
                <c:pt idx="480">
                  <c:v>1.0480000000000001E-3</c:v>
                </c:pt>
                <c:pt idx="481">
                  <c:v>1.0499999999999999E-3</c:v>
                </c:pt>
                <c:pt idx="482">
                  <c:v>1.052E-3</c:v>
                </c:pt>
                <c:pt idx="483">
                  <c:v>1.054E-3</c:v>
                </c:pt>
                <c:pt idx="484">
                  <c:v>1.057E-3</c:v>
                </c:pt>
                <c:pt idx="485">
                  <c:v>1.059E-3</c:v>
                </c:pt>
                <c:pt idx="486">
                  <c:v>1.0610000000000001E-3</c:v>
                </c:pt>
                <c:pt idx="487">
                  <c:v>1.0640000000000001E-3</c:v>
                </c:pt>
                <c:pt idx="488">
                  <c:v>1.0660000000000001E-3</c:v>
                </c:pt>
                <c:pt idx="489">
                  <c:v>1.0679999999999999E-3</c:v>
                </c:pt>
                <c:pt idx="490">
                  <c:v>1.0709999999999999E-3</c:v>
                </c:pt>
                <c:pt idx="491">
                  <c:v>1.073E-3</c:v>
                </c:pt>
                <c:pt idx="492">
                  <c:v>1.075E-3</c:v>
                </c:pt>
                <c:pt idx="493">
                  <c:v>1.077E-3</c:v>
                </c:pt>
                <c:pt idx="494">
                  <c:v>1.08E-3</c:v>
                </c:pt>
                <c:pt idx="495">
                  <c:v>1.0820000000000001E-3</c:v>
                </c:pt>
                <c:pt idx="496">
                  <c:v>1.0839999999999999E-3</c:v>
                </c:pt>
                <c:pt idx="497">
                  <c:v>1.0870000000000001E-3</c:v>
                </c:pt>
                <c:pt idx="498">
                  <c:v>1.0889999999999999E-3</c:v>
                </c:pt>
                <c:pt idx="499">
                  <c:v>1.091E-3</c:v>
                </c:pt>
                <c:pt idx="500">
                  <c:v>1.0939999999999999E-3</c:v>
                </c:pt>
                <c:pt idx="501">
                  <c:v>1.096E-3</c:v>
                </c:pt>
                <c:pt idx="502">
                  <c:v>1.098E-3</c:v>
                </c:pt>
                <c:pt idx="503">
                  <c:v>1.1000000000000001E-3</c:v>
                </c:pt>
                <c:pt idx="504">
                  <c:v>1.103E-3</c:v>
                </c:pt>
                <c:pt idx="505">
                  <c:v>1.1050000000000001E-3</c:v>
                </c:pt>
                <c:pt idx="506">
                  <c:v>1.1069999999999999E-3</c:v>
                </c:pt>
                <c:pt idx="507">
                  <c:v>1.1100000000000001E-3</c:v>
                </c:pt>
                <c:pt idx="508">
                  <c:v>1.1119999999999999E-3</c:v>
                </c:pt>
                <c:pt idx="509">
                  <c:v>1.114E-3</c:v>
                </c:pt>
                <c:pt idx="510">
                  <c:v>1.1169999999999999E-3</c:v>
                </c:pt>
                <c:pt idx="511">
                  <c:v>1.119E-3</c:v>
                </c:pt>
                <c:pt idx="512">
                  <c:v>1.121E-3</c:v>
                </c:pt>
                <c:pt idx="513">
                  <c:v>1.124E-3</c:v>
                </c:pt>
                <c:pt idx="514">
                  <c:v>1.126E-3</c:v>
                </c:pt>
                <c:pt idx="515">
                  <c:v>1.1280000000000001E-3</c:v>
                </c:pt>
                <c:pt idx="516">
                  <c:v>1.1299999999999999E-3</c:v>
                </c:pt>
                <c:pt idx="517">
                  <c:v>1.1329999999999999E-3</c:v>
                </c:pt>
                <c:pt idx="518">
                  <c:v>1.1349999999999999E-3</c:v>
                </c:pt>
                <c:pt idx="519">
                  <c:v>1.137E-3</c:v>
                </c:pt>
                <c:pt idx="520">
                  <c:v>1.14E-3</c:v>
                </c:pt>
                <c:pt idx="521">
                  <c:v>1.142E-3</c:v>
                </c:pt>
                <c:pt idx="522">
                  <c:v>1.1440000000000001E-3</c:v>
                </c:pt>
                <c:pt idx="523">
                  <c:v>1.147E-3</c:v>
                </c:pt>
                <c:pt idx="524">
                  <c:v>1.1490000000000001E-3</c:v>
                </c:pt>
                <c:pt idx="525">
                  <c:v>1.1509999999999999E-3</c:v>
                </c:pt>
                <c:pt idx="526">
                  <c:v>1.1540000000000001E-3</c:v>
                </c:pt>
                <c:pt idx="527">
                  <c:v>1.1559999999999999E-3</c:v>
                </c:pt>
                <c:pt idx="528">
                  <c:v>1.158E-3</c:v>
                </c:pt>
                <c:pt idx="529">
                  <c:v>1.1609999999999999E-3</c:v>
                </c:pt>
                <c:pt idx="530">
                  <c:v>1.163E-3</c:v>
                </c:pt>
                <c:pt idx="531">
                  <c:v>1.165E-3</c:v>
                </c:pt>
                <c:pt idx="532">
                  <c:v>1.168E-3</c:v>
                </c:pt>
                <c:pt idx="533">
                  <c:v>1.17E-3</c:v>
                </c:pt>
                <c:pt idx="534">
                  <c:v>1.1720000000000001E-3</c:v>
                </c:pt>
                <c:pt idx="535">
                  <c:v>1.1739999999999999E-3</c:v>
                </c:pt>
                <c:pt idx="536">
                  <c:v>1.1770000000000001E-3</c:v>
                </c:pt>
                <c:pt idx="537">
                  <c:v>1.1789999999999999E-3</c:v>
                </c:pt>
                <c:pt idx="538">
                  <c:v>1.181E-3</c:v>
                </c:pt>
                <c:pt idx="539">
                  <c:v>1.1839999999999999E-3</c:v>
                </c:pt>
                <c:pt idx="540">
                  <c:v>1.186E-3</c:v>
                </c:pt>
                <c:pt idx="541">
                  <c:v>1.188E-3</c:v>
                </c:pt>
                <c:pt idx="542">
                  <c:v>1.191E-3</c:v>
                </c:pt>
                <c:pt idx="543">
                  <c:v>1.193E-3</c:v>
                </c:pt>
                <c:pt idx="544">
                  <c:v>1.1950000000000001E-3</c:v>
                </c:pt>
                <c:pt idx="545">
                  <c:v>1.1980000000000001E-3</c:v>
                </c:pt>
                <c:pt idx="546">
                  <c:v>1.1999999999999999E-3</c:v>
                </c:pt>
                <c:pt idx="547">
                  <c:v>1.2019999999999999E-3</c:v>
                </c:pt>
                <c:pt idx="548">
                  <c:v>1.2049999999999999E-3</c:v>
                </c:pt>
                <c:pt idx="549">
                  <c:v>1.207E-3</c:v>
                </c:pt>
                <c:pt idx="550">
                  <c:v>1.209E-3</c:v>
                </c:pt>
                <c:pt idx="551">
                  <c:v>1.212E-3</c:v>
                </c:pt>
                <c:pt idx="552">
                  <c:v>1.214E-3</c:v>
                </c:pt>
                <c:pt idx="553">
                  <c:v>1.2160000000000001E-3</c:v>
                </c:pt>
                <c:pt idx="554">
                  <c:v>1.219E-3</c:v>
                </c:pt>
                <c:pt idx="555">
                  <c:v>1.2210000000000001E-3</c:v>
                </c:pt>
                <c:pt idx="556">
                  <c:v>1.2229999999999999E-3</c:v>
                </c:pt>
                <c:pt idx="557">
                  <c:v>1.2260000000000001E-3</c:v>
                </c:pt>
                <c:pt idx="558">
                  <c:v>1.2279999999999999E-3</c:v>
                </c:pt>
                <c:pt idx="559">
                  <c:v>1.23E-3</c:v>
                </c:pt>
                <c:pt idx="560">
                  <c:v>1.2329999999999999E-3</c:v>
                </c:pt>
                <c:pt idx="561">
                  <c:v>1.235E-3</c:v>
                </c:pt>
                <c:pt idx="562">
                  <c:v>1.237E-3</c:v>
                </c:pt>
                <c:pt idx="563">
                  <c:v>1.24E-3</c:v>
                </c:pt>
                <c:pt idx="564">
                  <c:v>1.242E-3</c:v>
                </c:pt>
                <c:pt idx="565">
                  <c:v>1.2440000000000001E-3</c:v>
                </c:pt>
                <c:pt idx="566">
                  <c:v>1.2470000000000001E-3</c:v>
                </c:pt>
                <c:pt idx="567">
                  <c:v>1.2489999999999999E-3</c:v>
                </c:pt>
                <c:pt idx="568">
                  <c:v>1.2509999999999999E-3</c:v>
                </c:pt>
                <c:pt idx="569">
                  <c:v>1.2539999999999999E-3</c:v>
                </c:pt>
                <c:pt idx="570">
                  <c:v>1.256E-3</c:v>
                </c:pt>
                <c:pt idx="571">
                  <c:v>1.258E-3</c:v>
                </c:pt>
                <c:pt idx="572">
                  <c:v>1.261E-3</c:v>
                </c:pt>
                <c:pt idx="573">
                  <c:v>1.263E-3</c:v>
                </c:pt>
                <c:pt idx="574">
                  <c:v>1.2650000000000001E-3</c:v>
                </c:pt>
                <c:pt idx="575">
                  <c:v>1.268E-3</c:v>
                </c:pt>
                <c:pt idx="576">
                  <c:v>1.2700000000000001E-3</c:v>
                </c:pt>
                <c:pt idx="577">
                  <c:v>1.2719999999999999E-3</c:v>
                </c:pt>
                <c:pt idx="578">
                  <c:v>1.2750000000000001E-3</c:v>
                </c:pt>
                <c:pt idx="579">
                  <c:v>1.2769999999999999E-3</c:v>
                </c:pt>
                <c:pt idx="580">
                  <c:v>1.279E-3</c:v>
                </c:pt>
                <c:pt idx="581">
                  <c:v>1.2819999999999999E-3</c:v>
                </c:pt>
                <c:pt idx="582">
                  <c:v>1.284E-3</c:v>
                </c:pt>
                <c:pt idx="583">
                  <c:v>1.286E-3</c:v>
                </c:pt>
                <c:pt idx="584">
                  <c:v>1.289E-3</c:v>
                </c:pt>
                <c:pt idx="585">
                  <c:v>1.291E-3</c:v>
                </c:pt>
                <c:pt idx="586">
                  <c:v>1.2930000000000001E-3</c:v>
                </c:pt>
                <c:pt idx="587">
                  <c:v>1.2960000000000001E-3</c:v>
                </c:pt>
                <c:pt idx="588">
                  <c:v>1.2979999999999999E-3</c:v>
                </c:pt>
                <c:pt idx="589">
                  <c:v>1.2999999999999999E-3</c:v>
                </c:pt>
                <c:pt idx="590">
                  <c:v>1.3029999999999999E-3</c:v>
                </c:pt>
                <c:pt idx="591">
                  <c:v>1.305E-3</c:v>
                </c:pt>
                <c:pt idx="592">
                  <c:v>1.307E-3</c:v>
                </c:pt>
                <c:pt idx="593">
                  <c:v>1.31E-3</c:v>
                </c:pt>
                <c:pt idx="594">
                  <c:v>1.312E-3</c:v>
                </c:pt>
                <c:pt idx="595">
                  <c:v>1.3140000000000001E-3</c:v>
                </c:pt>
                <c:pt idx="596">
                  <c:v>1.317E-3</c:v>
                </c:pt>
                <c:pt idx="597">
                  <c:v>1.3190000000000001E-3</c:v>
                </c:pt>
                <c:pt idx="598">
                  <c:v>1.322E-3</c:v>
                </c:pt>
                <c:pt idx="599">
                  <c:v>1.3240000000000001E-3</c:v>
                </c:pt>
                <c:pt idx="600">
                  <c:v>1.3259999999999999E-3</c:v>
                </c:pt>
                <c:pt idx="601">
                  <c:v>1.3290000000000001E-3</c:v>
                </c:pt>
                <c:pt idx="602">
                  <c:v>1.3309999999999999E-3</c:v>
                </c:pt>
                <c:pt idx="603">
                  <c:v>1.333E-3</c:v>
                </c:pt>
                <c:pt idx="604">
                  <c:v>1.3359999999999999E-3</c:v>
                </c:pt>
                <c:pt idx="605">
                  <c:v>1.338E-3</c:v>
                </c:pt>
                <c:pt idx="606">
                  <c:v>1.34E-3</c:v>
                </c:pt>
                <c:pt idx="607">
                  <c:v>1.343E-3</c:v>
                </c:pt>
                <c:pt idx="608">
                  <c:v>1.3450000000000001E-3</c:v>
                </c:pt>
                <c:pt idx="609">
                  <c:v>1.3470000000000001E-3</c:v>
                </c:pt>
                <c:pt idx="610">
                  <c:v>1.3500000000000001E-3</c:v>
                </c:pt>
                <c:pt idx="611">
                  <c:v>1.3519999999999999E-3</c:v>
                </c:pt>
                <c:pt idx="612">
                  <c:v>1.354E-3</c:v>
                </c:pt>
                <c:pt idx="613">
                  <c:v>1.3569999999999999E-3</c:v>
                </c:pt>
                <c:pt idx="614">
                  <c:v>1.359E-3</c:v>
                </c:pt>
                <c:pt idx="615">
                  <c:v>1.361E-3</c:v>
                </c:pt>
                <c:pt idx="616">
                  <c:v>1.364E-3</c:v>
                </c:pt>
                <c:pt idx="617">
                  <c:v>1.366E-3</c:v>
                </c:pt>
                <c:pt idx="618">
                  <c:v>1.3680000000000001E-3</c:v>
                </c:pt>
                <c:pt idx="619">
                  <c:v>1.371E-3</c:v>
                </c:pt>
                <c:pt idx="620">
                  <c:v>1.3730000000000001E-3</c:v>
                </c:pt>
                <c:pt idx="621">
                  <c:v>1.3760000000000001E-3</c:v>
                </c:pt>
                <c:pt idx="622">
                  <c:v>1.3780000000000001E-3</c:v>
                </c:pt>
                <c:pt idx="623">
                  <c:v>1.3799999999999999E-3</c:v>
                </c:pt>
                <c:pt idx="624">
                  <c:v>1.3829999999999999E-3</c:v>
                </c:pt>
                <c:pt idx="625">
                  <c:v>1.3849999999999999E-3</c:v>
                </c:pt>
                <c:pt idx="626">
                  <c:v>1.387E-3</c:v>
                </c:pt>
                <c:pt idx="627">
                  <c:v>1.39E-3</c:v>
                </c:pt>
                <c:pt idx="628">
                  <c:v>1.392E-3</c:v>
                </c:pt>
                <c:pt idx="629">
                  <c:v>1.3940000000000001E-3</c:v>
                </c:pt>
                <c:pt idx="630">
                  <c:v>1.397E-3</c:v>
                </c:pt>
                <c:pt idx="631">
                  <c:v>1.3990000000000001E-3</c:v>
                </c:pt>
                <c:pt idx="632">
                  <c:v>1.4009999999999999E-3</c:v>
                </c:pt>
                <c:pt idx="633">
                  <c:v>1.4040000000000001E-3</c:v>
                </c:pt>
                <c:pt idx="634">
                  <c:v>1.4059999999999999E-3</c:v>
                </c:pt>
                <c:pt idx="635">
                  <c:v>1.408E-3</c:v>
                </c:pt>
                <c:pt idx="636">
                  <c:v>1.4109999999999999E-3</c:v>
                </c:pt>
                <c:pt idx="637">
                  <c:v>1.413E-3</c:v>
                </c:pt>
                <c:pt idx="638">
                  <c:v>1.4159999999999999E-3</c:v>
                </c:pt>
                <c:pt idx="639">
                  <c:v>1.418E-3</c:v>
                </c:pt>
                <c:pt idx="640">
                  <c:v>1.42E-3</c:v>
                </c:pt>
                <c:pt idx="641">
                  <c:v>1.423E-3</c:v>
                </c:pt>
                <c:pt idx="642">
                  <c:v>1.4250000000000001E-3</c:v>
                </c:pt>
                <c:pt idx="643">
                  <c:v>1.4270000000000001E-3</c:v>
                </c:pt>
                <c:pt idx="644">
                  <c:v>1.4300000000000001E-3</c:v>
                </c:pt>
                <c:pt idx="645">
                  <c:v>1.4319999999999999E-3</c:v>
                </c:pt>
                <c:pt idx="646">
                  <c:v>1.4339999999999999E-3</c:v>
                </c:pt>
                <c:pt idx="647">
                  <c:v>1.4369999999999999E-3</c:v>
                </c:pt>
                <c:pt idx="648">
                  <c:v>1.439E-3</c:v>
                </c:pt>
                <c:pt idx="649">
                  <c:v>1.441E-3</c:v>
                </c:pt>
                <c:pt idx="650">
                  <c:v>1.444E-3</c:v>
                </c:pt>
                <c:pt idx="651">
                  <c:v>1.446E-3</c:v>
                </c:pt>
                <c:pt idx="652">
                  <c:v>1.449E-3</c:v>
                </c:pt>
                <c:pt idx="653">
                  <c:v>1.451E-3</c:v>
                </c:pt>
                <c:pt idx="654">
                  <c:v>1.4530000000000001E-3</c:v>
                </c:pt>
                <c:pt idx="655">
                  <c:v>1.456E-3</c:v>
                </c:pt>
                <c:pt idx="656">
                  <c:v>1.4580000000000001E-3</c:v>
                </c:pt>
                <c:pt idx="657">
                  <c:v>1.4599999999999999E-3</c:v>
                </c:pt>
                <c:pt idx="658">
                  <c:v>1.4630000000000001E-3</c:v>
                </c:pt>
                <c:pt idx="659">
                  <c:v>1.4649999999999999E-3</c:v>
                </c:pt>
                <c:pt idx="660">
                  <c:v>1.467E-3</c:v>
                </c:pt>
                <c:pt idx="661">
                  <c:v>1.47E-3</c:v>
                </c:pt>
                <c:pt idx="662">
                  <c:v>1.472E-3</c:v>
                </c:pt>
                <c:pt idx="663">
                  <c:v>1.475E-3</c:v>
                </c:pt>
                <c:pt idx="664">
                  <c:v>1.477E-3</c:v>
                </c:pt>
                <c:pt idx="665">
                  <c:v>1.4790000000000001E-3</c:v>
                </c:pt>
                <c:pt idx="666">
                  <c:v>1.482E-3</c:v>
                </c:pt>
                <c:pt idx="667">
                  <c:v>1.4840000000000001E-3</c:v>
                </c:pt>
                <c:pt idx="668">
                  <c:v>1.4859999999999999E-3</c:v>
                </c:pt>
                <c:pt idx="669">
                  <c:v>1.4890000000000001E-3</c:v>
                </c:pt>
                <c:pt idx="670">
                  <c:v>1.4909999999999999E-3</c:v>
                </c:pt>
                <c:pt idx="671">
                  <c:v>1.493E-3</c:v>
                </c:pt>
                <c:pt idx="672">
                  <c:v>1.4959999999999999E-3</c:v>
                </c:pt>
                <c:pt idx="673">
                  <c:v>1.498E-3</c:v>
                </c:pt>
                <c:pt idx="674">
                  <c:v>1.5E-3</c:v>
                </c:pt>
                <c:pt idx="675">
                  <c:v>1.503E-3</c:v>
                </c:pt>
                <c:pt idx="676">
                  <c:v>1.505E-3</c:v>
                </c:pt>
                <c:pt idx="677">
                  <c:v>1.508E-3</c:v>
                </c:pt>
                <c:pt idx="678">
                  <c:v>1.5100000000000001E-3</c:v>
                </c:pt>
                <c:pt idx="679">
                  <c:v>1.5120000000000001E-3</c:v>
                </c:pt>
                <c:pt idx="680">
                  <c:v>1.5150000000000001E-3</c:v>
                </c:pt>
                <c:pt idx="681">
                  <c:v>1.5169999999999999E-3</c:v>
                </c:pt>
                <c:pt idx="682">
                  <c:v>1.519E-3</c:v>
                </c:pt>
                <c:pt idx="683">
                  <c:v>1.5219999999999999E-3</c:v>
                </c:pt>
                <c:pt idx="684">
                  <c:v>1.524E-3</c:v>
                </c:pt>
                <c:pt idx="685">
                  <c:v>1.5269999999999999E-3</c:v>
                </c:pt>
                <c:pt idx="686">
                  <c:v>1.529E-3</c:v>
                </c:pt>
                <c:pt idx="687">
                  <c:v>1.531E-3</c:v>
                </c:pt>
                <c:pt idx="688">
                  <c:v>1.534E-3</c:v>
                </c:pt>
                <c:pt idx="689">
                  <c:v>1.536E-3</c:v>
                </c:pt>
                <c:pt idx="690">
                  <c:v>1.5380000000000001E-3</c:v>
                </c:pt>
                <c:pt idx="691">
                  <c:v>1.5410000000000001E-3</c:v>
                </c:pt>
                <c:pt idx="692">
                  <c:v>1.5430000000000001E-3</c:v>
                </c:pt>
                <c:pt idx="693">
                  <c:v>1.5449999999999999E-3</c:v>
                </c:pt>
                <c:pt idx="694">
                  <c:v>1.5479999999999999E-3</c:v>
                </c:pt>
                <c:pt idx="695">
                  <c:v>1.5499999999999999E-3</c:v>
                </c:pt>
                <c:pt idx="696">
                  <c:v>1.5529999999999999E-3</c:v>
                </c:pt>
                <c:pt idx="697">
                  <c:v>1.555E-3</c:v>
                </c:pt>
                <c:pt idx="698">
                  <c:v>1.557E-3</c:v>
                </c:pt>
                <c:pt idx="699">
                  <c:v>1.56E-3</c:v>
                </c:pt>
                <c:pt idx="700">
                  <c:v>1.562E-3</c:v>
                </c:pt>
                <c:pt idx="701">
                  <c:v>1.5640000000000001E-3</c:v>
                </c:pt>
                <c:pt idx="702">
                  <c:v>1.567E-3</c:v>
                </c:pt>
                <c:pt idx="703">
                  <c:v>1.5690000000000001E-3</c:v>
                </c:pt>
                <c:pt idx="704">
                  <c:v>1.572E-3</c:v>
                </c:pt>
                <c:pt idx="705">
                  <c:v>1.5740000000000001E-3</c:v>
                </c:pt>
                <c:pt idx="706">
                  <c:v>1.5759999999999999E-3</c:v>
                </c:pt>
                <c:pt idx="707">
                  <c:v>1.5790000000000001E-3</c:v>
                </c:pt>
                <c:pt idx="708">
                  <c:v>1.5809999999999999E-3</c:v>
                </c:pt>
                <c:pt idx="709">
                  <c:v>1.583E-3</c:v>
                </c:pt>
                <c:pt idx="710">
                  <c:v>1.586E-3</c:v>
                </c:pt>
                <c:pt idx="711">
                  <c:v>1.588E-3</c:v>
                </c:pt>
                <c:pt idx="712">
                  <c:v>1.5900000000000001E-3</c:v>
                </c:pt>
                <c:pt idx="713">
                  <c:v>1.593E-3</c:v>
                </c:pt>
                <c:pt idx="714">
                  <c:v>1.5950000000000001E-3</c:v>
                </c:pt>
                <c:pt idx="715">
                  <c:v>1.598E-3</c:v>
                </c:pt>
                <c:pt idx="716">
                  <c:v>1.6000000000000001E-3</c:v>
                </c:pt>
                <c:pt idx="717">
                  <c:v>1.6019999999999999E-3</c:v>
                </c:pt>
                <c:pt idx="718">
                  <c:v>1.6050000000000001E-3</c:v>
                </c:pt>
                <c:pt idx="719">
                  <c:v>1.6069999999999999E-3</c:v>
                </c:pt>
                <c:pt idx="720">
                  <c:v>1.609E-3</c:v>
                </c:pt>
                <c:pt idx="721">
                  <c:v>1.6119999999999999E-3</c:v>
                </c:pt>
                <c:pt idx="722">
                  <c:v>1.614E-3</c:v>
                </c:pt>
                <c:pt idx="723">
                  <c:v>1.6169999999999999E-3</c:v>
                </c:pt>
                <c:pt idx="724">
                  <c:v>1.619E-3</c:v>
                </c:pt>
                <c:pt idx="725">
                  <c:v>1.621E-3</c:v>
                </c:pt>
                <c:pt idx="726">
                  <c:v>1.624E-3</c:v>
                </c:pt>
                <c:pt idx="727">
                  <c:v>1.6260000000000001E-3</c:v>
                </c:pt>
                <c:pt idx="728">
                  <c:v>1.6280000000000001E-3</c:v>
                </c:pt>
                <c:pt idx="729">
                  <c:v>1.6310000000000001E-3</c:v>
                </c:pt>
                <c:pt idx="730">
                  <c:v>1.6329999999999999E-3</c:v>
                </c:pt>
                <c:pt idx="731">
                  <c:v>1.6360000000000001E-3</c:v>
                </c:pt>
                <c:pt idx="732">
                  <c:v>1.6379999999999999E-3</c:v>
                </c:pt>
                <c:pt idx="733">
                  <c:v>1.64E-3</c:v>
                </c:pt>
                <c:pt idx="734">
                  <c:v>1.6429999999999999E-3</c:v>
                </c:pt>
                <c:pt idx="735">
                  <c:v>1.645E-3</c:v>
                </c:pt>
                <c:pt idx="736">
                  <c:v>1.647E-3</c:v>
                </c:pt>
                <c:pt idx="737">
                  <c:v>1.65E-3</c:v>
                </c:pt>
                <c:pt idx="738">
                  <c:v>1.652E-3</c:v>
                </c:pt>
                <c:pt idx="739">
                  <c:v>1.655E-3</c:v>
                </c:pt>
                <c:pt idx="740">
                  <c:v>1.6570000000000001E-3</c:v>
                </c:pt>
                <c:pt idx="741">
                  <c:v>1.6590000000000001E-3</c:v>
                </c:pt>
                <c:pt idx="742">
                  <c:v>1.6620000000000001E-3</c:v>
                </c:pt>
                <c:pt idx="743">
                  <c:v>1.6639999999999999E-3</c:v>
                </c:pt>
                <c:pt idx="744">
                  <c:v>1.6659999999999999E-3</c:v>
                </c:pt>
                <c:pt idx="745">
                  <c:v>1.6689999999999999E-3</c:v>
                </c:pt>
                <c:pt idx="746">
                  <c:v>1.671E-3</c:v>
                </c:pt>
                <c:pt idx="747">
                  <c:v>1.6739999999999999E-3</c:v>
                </c:pt>
                <c:pt idx="748">
                  <c:v>1.676E-3</c:v>
                </c:pt>
                <c:pt idx="749">
                  <c:v>1.678E-3</c:v>
                </c:pt>
                <c:pt idx="750">
                  <c:v>1.681E-3</c:v>
                </c:pt>
                <c:pt idx="751">
                  <c:v>1.683E-3</c:v>
                </c:pt>
                <c:pt idx="752">
                  <c:v>1.6850000000000001E-3</c:v>
                </c:pt>
                <c:pt idx="753">
                  <c:v>1.688E-3</c:v>
                </c:pt>
                <c:pt idx="754">
                  <c:v>1.6900000000000001E-3</c:v>
                </c:pt>
                <c:pt idx="755">
                  <c:v>1.6930000000000001E-3</c:v>
                </c:pt>
                <c:pt idx="756">
                  <c:v>1.6949999999999999E-3</c:v>
                </c:pt>
                <c:pt idx="757">
                  <c:v>1.6969999999999999E-3</c:v>
                </c:pt>
                <c:pt idx="758">
                  <c:v>1.6999999999999999E-3</c:v>
                </c:pt>
                <c:pt idx="759">
                  <c:v>1.702E-3</c:v>
                </c:pt>
                <c:pt idx="760">
                  <c:v>1.7049999999999999E-3</c:v>
                </c:pt>
                <c:pt idx="761">
                  <c:v>1.707E-3</c:v>
                </c:pt>
                <c:pt idx="762">
                  <c:v>1.709E-3</c:v>
                </c:pt>
                <c:pt idx="763">
                  <c:v>1.712E-3</c:v>
                </c:pt>
                <c:pt idx="764">
                  <c:v>1.714E-3</c:v>
                </c:pt>
                <c:pt idx="765">
                  <c:v>1.7160000000000001E-3</c:v>
                </c:pt>
                <c:pt idx="766">
                  <c:v>1.719E-3</c:v>
                </c:pt>
                <c:pt idx="767">
                  <c:v>1.7210000000000001E-3</c:v>
                </c:pt>
                <c:pt idx="768">
                  <c:v>1.7240000000000001E-3</c:v>
                </c:pt>
                <c:pt idx="769">
                  <c:v>1.7260000000000001E-3</c:v>
                </c:pt>
                <c:pt idx="770">
                  <c:v>1.7279999999999999E-3</c:v>
                </c:pt>
                <c:pt idx="771">
                  <c:v>1.7309999999999999E-3</c:v>
                </c:pt>
                <c:pt idx="772">
                  <c:v>1.7329999999999999E-3</c:v>
                </c:pt>
                <c:pt idx="773">
                  <c:v>1.735E-3</c:v>
                </c:pt>
                <c:pt idx="774">
                  <c:v>1.738E-3</c:v>
                </c:pt>
                <c:pt idx="775">
                  <c:v>1.74E-3</c:v>
                </c:pt>
                <c:pt idx="776">
                  <c:v>1.743E-3</c:v>
                </c:pt>
                <c:pt idx="777">
                  <c:v>1.745E-3</c:v>
                </c:pt>
                <c:pt idx="778">
                  <c:v>1.7470000000000001E-3</c:v>
                </c:pt>
                <c:pt idx="779">
                  <c:v>1.75E-3</c:v>
                </c:pt>
                <c:pt idx="780">
                  <c:v>1.7520000000000001E-3</c:v>
                </c:pt>
                <c:pt idx="781">
                  <c:v>1.755E-3</c:v>
                </c:pt>
                <c:pt idx="782">
                  <c:v>1.7570000000000001E-3</c:v>
                </c:pt>
                <c:pt idx="783">
                  <c:v>1.7589999999999999E-3</c:v>
                </c:pt>
                <c:pt idx="784">
                  <c:v>1.7619999999999999E-3</c:v>
                </c:pt>
                <c:pt idx="785">
                  <c:v>1.7639999999999999E-3</c:v>
                </c:pt>
                <c:pt idx="786">
                  <c:v>1.766E-3</c:v>
                </c:pt>
                <c:pt idx="787">
                  <c:v>1.769E-3</c:v>
                </c:pt>
                <c:pt idx="788">
                  <c:v>1.771E-3</c:v>
                </c:pt>
                <c:pt idx="789">
                  <c:v>1.774E-3</c:v>
                </c:pt>
                <c:pt idx="790">
                  <c:v>1.776E-3</c:v>
                </c:pt>
                <c:pt idx="791">
                  <c:v>1.7780000000000001E-3</c:v>
                </c:pt>
                <c:pt idx="792">
                  <c:v>1.781E-3</c:v>
                </c:pt>
                <c:pt idx="793">
                  <c:v>1.7830000000000001E-3</c:v>
                </c:pt>
                <c:pt idx="794">
                  <c:v>1.786E-3</c:v>
                </c:pt>
                <c:pt idx="795">
                  <c:v>1.7880000000000001E-3</c:v>
                </c:pt>
                <c:pt idx="796">
                  <c:v>1.7899999999999999E-3</c:v>
                </c:pt>
                <c:pt idx="797">
                  <c:v>1.7930000000000001E-3</c:v>
                </c:pt>
                <c:pt idx="798">
                  <c:v>1.7949999999999999E-3</c:v>
                </c:pt>
                <c:pt idx="799">
                  <c:v>1.797E-3</c:v>
                </c:pt>
                <c:pt idx="800">
                  <c:v>1.8E-3</c:v>
                </c:pt>
                <c:pt idx="801">
                  <c:v>1.802E-3</c:v>
                </c:pt>
                <c:pt idx="802">
                  <c:v>1.805E-3</c:v>
                </c:pt>
                <c:pt idx="803">
                  <c:v>1.807E-3</c:v>
                </c:pt>
                <c:pt idx="804">
                  <c:v>1.8090000000000001E-3</c:v>
                </c:pt>
                <c:pt idx="805">
                  <c:v>1.812E-3</c:v>
                </c:pt>
                <c:pt idx="806">
                  <c:v>1.8140000000000001E-3</c:v>
                </c:pt>
                <c:pt idx="807">
                  <c:v>1.817E-3</c:v>
                </c:pt>
                <c:pt idx="808">
                  <c:v>1.8190000000000001E-3</c:v>
                </c:pt>
                <c:pt idx="809">
                  <c:v>1.8209999999999999E-3</c:v>
                </c:pt>
                <c:pt idx="810">
                  <c:v>1.8240000000000001E-3</c:v>
                </c:pt>
                <c:pt idx="811">
                  <c:v>1.8259999999999999E-3</c:v>
                </c:pt>
                <c:pt idx="812">
                  <c:v>1.828E-3</c:v>
                </c:pt>
                <c:pt idx="813">
                  <c:v>1.8309999999999999E-3</c:v>
                </c:pt>
                <c:pt idx="814">
                  <c:v>1.833E-3</c:v>
                </c:pt>
                <c:pt idx="815">
                  <c:v>1.836E-3</c:v>
                </c:pt>
                <c:pt idx="816">
                  <c:v>1.838E-3</c:v>
                </c:pt>
                <c:pt idx="817">
                  <c:v>1.8400000000000001E-3</c:v>
                </c:pt>
                <c:pt idx="818">
                  <c:v>1.843E-3</c:v>
                </c:pt>
                <c:pt idx="819">
                  <c:v>1.8450000000000001E-3</c:v>
                </c:pt>
                <c:pt idx="820">
                  <c:v>1.848E-3</c:v>
                </c:pt>
                <c:pt idx="821">
                  <c:v>1.8500000000000001E-3</c:v>
                </c:pt>
                <c:pt idx="822">
                  <c:v>1.8519999999999999E-3</c:v>
                </c:pt>
                <c:pt idx="823">
                  <c:v>1.8550000000000001E-3</c:v>
                </c:pt>
                <c:pt idx="824">
                  <c:v>1.8569999999999999E-3</c:v>
                </c:pt>
                <c:pt idx="825">
                  <c:v>1.859E-3</c:v>
                </c:pt>
                <c:pt idx="826">
                  <c:v>1.8619999999999999E-3</c:v>
                </c:pt>
                <c:pt idx="827">
                  <c:v>1.864E-3</c:v>
                </c:pt>
                <c:pt idx="828">
                  <c:v>1.867E-3</c:v>
                </c:pt>
                <c:pt idx="829">
                  <c:v>1.869E-3</c:v>
                </c:pt>
                <c:pt idx="830">
                  <c:v>1.8710000000000001E-3</c:v>
                </c:pt>
                <c:pt idx="831">
                  <c:v>1.874E-3</c:v>
                </c:pt>
                <c:pt idx="832">
                  <c:v>1.8760000000000001E-3</c:v>
                </c:pt>
                <c:pt idx="833">
                  <c:v>1.879E-3</c:v>
                </c:pt>
                <c:pt idx="834">
                  <c:v>1.8810000000000001E-3</c:v>
                </c:pt>
                <c:pt idx="835">
                  <c:v>1.8829999999999999E-3</c:v>
                </c:pt>
                <c:pt idx="836">
                  <c:v>1.8860000000000001E-3</c:v>
                </c:pt>
                <c:pt idx="837">
                  <c:v>1.8879999999999999E-3</c:v>
                </c:pt>
                <c:pt idx="838">
                  <c:v>1.8910000000000001E-3</c:v>
                </c:pt>
                <c:pt idx="839">
                  <c:v>1.8929999999999999E-3</c:v>
                </c:pt>
                <c:pt idx="840">
                  <c:v>1.895E-3</c:v>
                </c:pt>
                <c:pt idx="841">
                  <c:v>1.8979999999999999E-3</c:v>
                </c:pt>
                <c:pt idx="842">
                  <c:v>1.9E-3</c:v>
                </c:pt>
                <c:pt idx="843">
                  <c:v>1.902E-3</c:v>
                </c:pt>
                <c:pt idx="844">
                  <c:v>1.905E-3</c:v>
                </c:pt>
                <c:pt idx="845">
                  <c:v>1.9070000000000001E-3</c:v>
                </c:pt>
                <c:pt idx="846">
                  <c:v>1.91E-3</c:v>
                </c:pt>
                <c:pt idx="847">
                  <c:v>1.9120000000000001E-3</c:v>
                </c:pt>
                <c:pt idx="848">
                  <c:v>1.9139999999999999E-3</c:v>
                </c:pt>
                <c:pt idx="849">
                  <c:v>1.9170000000000001E-3</c:v>
                </c:pt>
                <c:pt idx="850">
                  <c:v>1.9189999999999999E-3</c:v>
                </c:pt>
                <c:pt idx="851">
                  <c:v>1.9220000000000001E-3</c:v>
                </c:pt>
                <c:pt idx="852">
                  <c:v>1.9239999999999999E-3</c:v>
                </c:pt>
                <c:pt idx="853">
                  <c:v>1.926E-3</c:v>
                </c:pt>
                <c:pt idx="854">
                  <c:v>1.9289999999999999E-3</c:v>
                </c:pt>
                <c:pt idx="855">
                  <c:v>1.931E-3</c:v>
                </c:pt>
                <c:pt idx="856">
                  <c:v>1.934E-3</c:v>
                </c:pt>
                <c:pt idx="857">
                  <c:v>1.936E-3</c:v>
                </c:pt>
                <c:pt idx="858">
                  <c:v>1.9380000000000001E-3</c:v>
                </c:pt>
                <c:pt idx="859">
                  <c:v>1.941E-3</c:v>
                </c:pt>
                <c:pt idx="860">
                  <c:v>1.9430000000000001E-3</c:v>
                </c:pt>
                <c:pt idx="861">
                  <c:v>1.946E-3</c:v>
                </c:pt>
                <c:pt idx="862">
                  <c:v>1.9480000000000001E-3</c:v>
                </c:pt>
                <c:pt idx="863">
                  <c:v>1.9499999999999999E-3</c:v>
                </c:pt>
                <c:pt idx="864">
                  <c:v>1.9530000000000001E-3</c:v>
                </c:pt>
                <c:pt idx="865">
                  <c:v>1.9550000000000001E-3</c:v>
                </c:pt>
                <c:pt idx="866">
                  <c:v>1.957E-3</c:v>
                </c:pt>
                <c:pt idx="867">
                  <c:v>1.9599999999999999E-3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22-4C00-B6B8-3466F6323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Std_y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@200kV'!$K$3:$K$870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@200kV'!$I$3:$I$870</c:f>
              <c:numCache>
                <c:formatCode>0.00E+00</c:formatCode>
                <c:ptCount val="868"/>
                <c:pt idx="0">
                  <c:v>3.4230000000000003E-4</c:v>
                </c:pt>
                <c:pt idx="1">
                  <c:v>3.4370000000000001E-4</c:v>
                </c:pt>
                <c:pt idx="2">
                  <c:v>3.4699999999999998E-4</c:v>
                </c:pt>
                <c:pt idx="3">
                  <c:v>3.5129999999999997E-4</c:v>
                </c:pt>
                <c:pt idx="4">
                  <c:v>3.5439999999999999E-4</c:v>
                </c:pt>
                <c:pt idx="5">
                  <c:v>3.5839999999999998E-4</c:v>
                </c:pt>
                <c:pt idx="6">
                  <c:v>3.615E-4</c:v>
                </c:pt>
                <c:pt idx="7">
                  <c:v>3.6430000000000002E-4</c:v>
                </c:pt>
                <c:pt idx="8">
                  <c:v>3.6630000000000001E-4</c:v>
                </c:pt>
                <c:pt idx="9">
                  <c:v>3.6850000000000001E-4</c:v>
                </c:pt>
                <c:pt idx="10">
                  <c:v>3.7130000000000003E-4</c:v>
                </c:pt>
                <c:pt idx="11">
                  <c:v>3.726E-4</c:v>
                </c:pt>
                <c:pt idx="12">
                  <c:v>3.7429999999999999E-4</c:v>
                </c:pt>
                <c:pt idx="13">
                  <c:v>3.7540000000000002E-4</c:v>
                </c:pt>
                <c:pt idx="14">
                  <c:v>3.7550000000000002E-4</c:v>
                </c:pt>
                <c:pt idx="15">
                  <c:v>3.769E-4</c:v>
                </c:pt>
                <c:pt idx="16">
                  <c:v>3.792E-4</c:v>
                </c:pt>
                <c:pt idx="17">
                  <c:v>3.7990000000000002E-4</c:v>
                </c:pt>
                <c:pt idx="18">
                  <c:v>3.8079999999999999E-4</c:v>
                </c:pt>
                <c:pt idx="19">
                  <c:v>3.8079999999999999E-4</c:v>
                </c:pt>
                <c:pt idx="20">
                  <c:v>3.815E-4</c:v>
                </c:pt>
                <c:pt idx="21">
                  <c:v>3.8190000000000001E-4</c:v>
                </c:pt>
                <c:pt idx="22">
                  <c:v>3.8220000000000002E-4</c:v>
                </c:pt>
                <c:pt idx="23">
                  <c:v>3.8249999999999997E-4</c:v>
                </c:pt>
                <c:pt idx="24">
                  <c:v>3.8279999999999998E-4</c:v>
                </c:pt>
                <c:pt idx="25">
                  <c:v>3.8279999999999998E-4</c:v>
                </c:pt>
                <c:pt idx="26">
                  <c:v>3.8299999999999999E-4</c:v>
                </c:pt>
                <c:pt idx="27">
                  <c:v>3.836E-4</c:v>
                </c:pt>
                <c:pt idx="28">
                  <c:v>3.836E-4</c:v>
                </c:pt>
                <c:pt idx="29">
                  <c:v>3.836E-4</c:v>
                </c:pt>
                <c:pt idx="30">
                  <c:v>3.8450000000000002E-4</c:v>
                </c:pt>
                <c:pt idx="31">
                  <c:v>3.8489999999999998E-4</c:v>
                </c:pt>
                <c:pt idx="32">
                  <c:v>3.8489999999999998E-4</c:v>
                </c:pt>
                <c:pt idx="33">
                  <c:v>3.8549999999999999E-4</c:v>
                </c:pt>
                <c:pt idx="34">
                  <c:v>3.857E-4</c:v>
                </c:pt>
                <c:pt idx="35">
                  <c:v>3.857E-4</c:v>
                </c:pt>
                <c:pt idx="36">
                  <c:v>3.8610000000000001E-4</c:v>
                </c:pt>
                <c:pt idx="37">
                  <c:v>3.8630000000000001E-4</c:v>
                </c:pt>
                <c:pt idx="38">
                  <c:v>3.8630000000000001E-4</c:v>
                </c:pt>
                <c:pt idx="39">
                  <c:v>3.8630000000000001E-4</c:v>
                </c:pt>
                <c:pt idx="40">
                  <c:v>3.8630000000000001E-4</c:v>
                </c:pt>
                <c:pt idx="41">
                  <c:v>3.8630000000000001E-4</c:v>
                </c:pt>
                <c:pt idx="42">
                  <c:v>3.8620000000000001E-4</c:v>
                </c:pt>
                <c:pt idx="43">
                  <c:v>3.8620000000000001E-4</c:v>
                </c:pt>
                <c:pt idx="44">
                  <c:v>3.8620000000000001E-4</c:v>
                </c:pt>
                <c:pt idx="45">
                  <c:v>3.8620000000000001E-4</c:v>
                </c:pt>
                <c:pt idx="46">
                  <c:v>3.8650000000000002E-4</c:v>
                </c:pt>
                <c:pt idx="47">
                  <c:v>3.8650000000000002E-4</c:v>
                </c:pt>
                <c:pt idx="48">
                  <c:v>3.8640000000000001E-4</c:v>
                </c:pt>
                <c:pt idx="49">
                  <c:v>3.8650000000000002E-4</c:v>
                </c:pt>
                <c:pt idx="50">
                  <c:v>3.8650000000000002E-4</c:v>
                </c:pt>
                <c:pt idx="51">
                  <c:v>3.8670000000000002E-4</c:v>
                </c:pt>
                <c:pt idx="52">
                  <c:v>3.8660000000000002E-4</c:v>
                </c:pt>
                <c:pt idx="53">
                  <c:v>3.8660000000000002E-4</c:v>
                </c:pt>
                <c:pt idx="54">
                  <c:v>3.8660000000000002E-4</c:v>
                </c:pt>
                <c:pt idx="55">
                  <c:v>3.8660000000000002E-4</c:v>
                </c:pt>
                <c:pt idx="56">
                  <c:v>3.8650000000000002E-4</c:v>
                </c:pt>
                <c:pt idx="57">
                  <c:v>3.8650000000000002E-4</c:v>
                </c:pt>
                <c:pt idx="58">
                  <c:v>3.8640000000000001E-4</c:v>
                </c:pt>
                <c:pt idx="59">
                  <c:v>3.8640000000000001E-4</c:v>
                </c:pt>
                <c:pt idx="60">
                  <c:v>3.8630000000000001E-4</c:v>
                </c:pt>
                <c:pt idx="61">
                  <c:v>3.8630000000000001E-4</c:v>
                </c:pt>
                <c:pt idx="62">
                  <c:v>3.8620000000000001E-4</c:v>
                </c:pt>
                <c:pt idx="63">
                  <c:v>3.8620000000000001E-4</c:v>
                </c:pt>
                <c:pt idx="64">
                  <c:v>3.8610000000000001E-4</c:v>
                </c:pt>
                <c:pt idx="65">
                  <c:v>3.86E-4</c:v>
                </c:pt>
                <c:pt idx="66">
                  <c:v>3.859E-4</c:v>
                </c:pt>
                <c:pt idx="67">
                  <c:v>3.858E-4</c:v>
                </c:pt>
                <c:pt idx="68">
                  <c:v>3.857E-4</c:v>
                </c:pt>
                <c:pt idx="69">
                  <c:v>3.8559999999999999E-4</c:v>
                </c:pt>
                <c:pt idx="70">
                  <c:v>3.8539999999999999E-4</c:v>
                </c:pt>
                <c:pt idx="71">
                  <c:v>3.8529999999999999E-4</c:v>
                </c:pt>
                <c:pt idx="72">
                  <c:v>3.8509999999999998E-4</c:v>
                </c:pt>
                <c:pt idx="73">
                  <c:v>3.8489999999999998E-4</c:v>
                </c:pt>
                <c:pt idx="74">
                  <c:v>3.8479999999999997E-4</c:v>
                </c:pt>
                <c:pt idx="75">
                  <c:v>3.8450000000000002E-4</c:v>
                </c:pt>
                <c:pt idx="76">
                  <c:v>3.8430000000000002E-4</c:v>
                </c:pt>
                <c:pt idx="77">
                  <c:v>3.8400000000000001E-4</c:v>
                </c:pt>
                <c:pt idx="78">
                  <c:v>3.837E-4</c:v>
                </c:pt>
                <c:pt idx="79">
                  <c:v>3.834E-4</c:v>
                </c:pt>
                <c:pt idx="80">
                  <c:v>3.8299999999999999E-4</c:v>
                </c:pt>
                <c:pt idx="81">
                  <c:v>3.8259999999999998E-4</c:v>
                </c:pt>
                <c:pt idx="82">
                  <c:v>3.8220000000000002E-4</c:v>
                </c:pt>
                <c:pt idx="83">
                  <c:v>3.8170000000000001E-4</c:v>
                </c:pt>
                <c:pt idx="84">
                  <c:v>3.812E-4</c:v>
                </c:pt>
                <c:pt idx="85">
                  <c:v>3.8059999999999998E-4</c:v>
                </c:pt>
                <c:pt idx="86">
                  <c:v>3.7990000000000002E-4</c:v>
                </c:pt>
                <c:pt idx="87">
                  <c:v>3.792E-4</c:v>
                </c:pt>
                <c:pt idx="88">
                  <c:v>3.7849999999999998E-4</c:v>
                </c:pt>
                <c:pt idx="89">
                  <c:v>3.7760000000000002E-4</c:v>
                </c:pt>
                <c:pt idx="90">
                  <c:v>3.7669999999999999E-4</c:v>
                </c:pt>
                <c:pt idx="91">
                  <c:v>3.7570000000000002E-4</c:v>
                </c:pt>
                <c:pt idx="92">
                  <c:v>3.747E-4</c:v>
                </c:pt>
                <c:pt idx="93">
                  <c:v>3.7350000000000003E-4</c:v>
                </c:pt>
                <c:pt idx="94">
                  <c:v>3.723E-4</c:v>
                </c:pt>
                <c:pt idx="95">
                  <c:v>3.7100000000000002E-4</c:v>
                </c:pt>
                <c:pt idx="96">
                  <c:v>3.6959999999999998E-4</c:v>
                </c:pt>
                <c:pt idx="97">
                  <c:v>3.681E-4</c:v>
                </c:pt>
                <c:pt idx="98">
                  <c:v>3.6660000000000002E-4</c:v>
                </c:pt>
                <c:pt idx="99">
                  <c:v>3.6489999999999998E-4</c:v>
                </c:pt>
                <c:pt idx="100">
                  <c:v>3.6309999999999999E-4</c:v>
                </c:pt>
                <c:pt idx="101">
                  <c:v>3.613E-4</c:v>
                </c:pt>
                <c:pt idx="102">
                  <c:v>3.5930000000000001E-4</c:v>
                </c:pt>
                <c:pt idx="103">
                  <c:v>3.5730000000000001E-4</c:v>
                </c:pt>
                <c:pt idx="104">
                  <c:v>3.5520000000000001E-4</c:v>
                </c:pt>
                <c:pt idx="105">
                  <c:v>3.5290000000000001E-4</c:v>
                </c:pt>
                <c:pt idx="106">
                  <c:v>3.5060000000000001E-4</c:v>
                </c:pt>
                <c:pt idx="107">
                  <c:v>3.4820000000000001E-4</c:v>
                </c:pt>
                <c:pt idx="108">
                  <c:v>3.457E-4</c:v>
                </c:pt>
                <c:pt idx="109">
                  <c:v>3.4319999999999999E-4</c:v>
                </c:pt>
                <c:pt idx="110">
                  <c:v>3.4049999999999998E-4</c:v>
                </c:pt>
                <c:pt idx="111">
                  <c:v>3.3780000000000003E-4</c:v>
                </c:pt>
                <c:pt idx="112">
                  <c:v>3.3500000000000001E-4</c:v>
                </c:pt>
                <c:pt idx="113">
                  <c:v>3.321E-4</c:v>
                </c:pt>
                <c:pt idx="114">
                  <c:v>3.2919999999999998E-4</c:v>
                </c:pt>
                <c:pt idx="115">
                  <c:v>3.2620000000000001E-4</c:v>
                </c:pt>
                <c:pt idx="116">
                  <c:v>3.2309999999999999E-4</c:v>
                </c:pt>
                <c:pt idx="117">
                  <c:v>3.2000000000000003E-4</c:v>
                </c:pt>
                <c:pt idx="118">
                  <c:v>3.1690000000000001E-4</c:v>
                </c:pt>
                <c:pt idx="119">
                  <c:v>3.1359999999999998E-4</c:v>
                </c:pt>
                <c:pt idx="120">
                  <c:v>3.1040000000000001E-4</c:v>
                </c:pt>
                <c:pt idx="121">
                  <c:v>3.0709999999999998E-4</c:v>
                </c:pt>
                <c:pt idx="122">
                  <c:v>3.0370000000000001E-4</c:v>
                </c:pt>
                <c:pt idx="123">
                  <c:v>3.0039999999999998E-4</c:v>
                </c:pt>
                <c:pt idx="124">
                  <c:v>2.9690000000000001E-4</c:v>
                </c:pt>
                <c:pt idx="125">
                  <c:v>2.9349999999999998E-4</c:v>
                </c:pt>
                <c:pt idx="126">
                  <c:v>2.901E-4</c:v>
                </c:pt>
                <c:pt idx="127">
                  <c:v>2.8659999999999997E-4</c:v>
                </c:pt>
                <c:pt idx="128">
                  <c:v>2.831E-4</c:v>
                </c:pt>
                <c:pt idx="129">
                  <c:v>2.7960000000000002E-4</c:v>
                </c:pt>
                <c:pt idx="130">
                  <c:v>2.7609999999999999E-4</c:v>
                </c:pt>
                <c:pt idx="131">
                  <c:v>2.7260000000000001E-4</c:v>
                </c:pt>
                <c:pt idx="132">
                  <c:v>2.6899999999999998E-4</c:v>
                </c:pt>
                <c:pt idx="133">
                  <c:v>2.655E-4</c:v>
                </c:pt>
                <c:pt idx="134">
                  <c:v>2.6200000000000003E-4</c:v>
                </c:pt>
                <c:pt idx="135">
                  <c:v>2.5849999999999999E-4</c:v>
                </c:pt>
                <c:pt idx="136">
                  <c:v>2.5500000000000002E-4</c:v>
                </c:pt>
                <c:pt idx="137">
                  <c:v>2.5149999999999999E-4</c:v>
                </c:pt>
                <c:pt idx="138">
                  <c:v>2.4800000000000001E-4</c:v>
                </c:pt>
                <c:pt idx="139">
                  <c:v>2.4449999999999998E-4</c:v>
                </c:pt>
                <c:pt idx="140">
                  <c:v>2.41E-4</c:v>
                </c:pt>
                <c:pt idx="141">
                  <c:v>2.376E-4</c:v>
                </c:pt>
                <c:pt idx="142">
                  <c:v>2.341E-4</c:v>
                </c:pt>
                <c:pt idx="143">
                  <c:v>2.307E-4</c:v>
                </c:pt>
                <c:pt idx="144">
                  <c:v>2.273E-4</c:v>
                </c:pt>
                <c:pt idx="145">
                  <c:v>2.2389999999999999E-4</c:v>
                </c:pt>
                <c:pt idx="146">
                  <c:v>2.206E-4</c:v>
                </c:pt>
                <c:pt idx="147">
                  <c:v>2.1719999999999999E-4</c:v>
                </c:pt>
                <c:pt idx="148">
                  <c:v>2.139E-4</c:v>
                </c:pt>
                <c:pt idx="149">
                  <c:v>2.106E-4</c:v>
                </c:pt>
                <c:pt idx="150">
                  <c:v>2.074E-4</c:v>
                </c:pt>
                <c:pt idx="151">
                  <c:v>2.041E-4</c:v>
                </c:pt>
                <c:pt idx="152">
                  <c:v>2.009E-4</c:v>
                </c:pt>
                <c:pt idx="153">
                  <c:v>1.9780000000000001E-4</c:v>
                </c:pt>
                <c:pt idx="154">
                  <c:v>1.9459999999999999E-4</c:v>
                </c:pt>
                <c:pt idx="155">
                  <c:v>1.9149999999999999E-4</c:v>
                </c:pt>
                <c:pt idx="156">
                  <c:v>1.884E-4</c:v>
                </c:pt>
                <c:pt idx="157">
                  <c:v>1.853E-4</c:v>
                </c:pt>
                <c:pt idx="158">
                  <c:v>1.8220000000000001E-4</c:v>
                </c:pt>
                <c:pt idx="159">
                  <c:v>1.7919999999999999E-4</c:v>
                </c:pt>
                <c:pt idx="160">
                  <c:v>1.762E-4</c:v>
                </c:pt>
                <c:pt idx="161">
                  <c:v>1.7320000000000001E-4</c:v>
                </c:pt>
                <c:pt idx="162">
                  <c:v>1.7029999999999999E-4</c:v>
                </c:pt>
                <c:pt idx="163">
                  <c:v>1.674E-4</c:v>
                </c:pt>
                <c:pt idx="164">
                  <c:v>1.6449999999999999E-4</c:v>
                </c:pt>
                <c:pt idx="165">
                  <c:v>1.616E-4</c:v>
                </c:pt>
                <c:pt idx="166">
                  <c:v>1.5880000000000001E-4</c:v>
                </c:pt>
                <c:pt idx="167">
                  <c:v>1.5589999999999999E-4</c:v>
                </c:pt>
                <c:pt idx="168">
                  <c:v>1.5320000000000001E-4</c:v>
                </c:pt>
                <c:pt idx="169">
                  <c:v>1.504E-4</c:v>
                </c:pt>
                <c:pt idx="170">
                  <c:v>1.4770000000000001E-4</c:v>
                </c:pt>
                <c:pt idx="171">
                  <c:v>1.449E-4</c:v>
                </c:pt>
                <c:pt idx="172">
                  <c:v>1.4229999999999999E-4</c:v>
                </c:pt>
                <c:pt idx="173">
                  <c:v>1.3960000000000001E-4</c:v>
                </c:pt>
                <c:pt idx="174">
                  <c:v>1.37E-4</c:v>
                </c:pt>
                <c:pt idx="175">
                  <c:v>1.3430000000000001E-4</c:v>
                </c:pt>
                <c:pt idx="176">
                  <c:v>1.3180000000000001E-4</c:v>
                </c:pt>
                <c:pt idx="177">
                  <c:v>1.292E-4</c:v>
                </c:pt>
                <c:pt idx="178">
                  <c:v>1.2669999999999999E-4</c:v>
                </c:pt>
                <c:pt idx="179">
                  <c:v>1.2410000000000001E-4</c:v>
                </c:pt>
                <c:pt idx="180">
                  <c:v>1.217E-4</c:v>
                </c:pt>
                <c:pt idx="181">
                  <c:v>1.192E-4</c:v>
                </c:pt>
                <c:pt idx="182">
                  <c:v>1.167E-4</c:v>
                </c:pt>
                <c:pt idx="183">
                  <c:v>1.143E-4</c:v>
                </c:pt>
                <c:pt idx="184">
                  <c:v>1.119E-4</c:v>
                </c:pt>
                <c:pt idx="185">
                  <c:v>1.0959999999999999E-4</c:v>
                </c:pt>
                <c:pt idx="186">
                  <c:v>1.072E-4</c:v>
                </c:pt>
                <c:pt idx="187">
                  <c:v>1.049E-4</c:v>
                </c:pt>
                <c:pt idx="188">
                  <c:v>1.026E-4</c:v>
                </c:pt>
                <c:pt idx="189">
                  <c:v>1.004E-4</c:v>
                </c:pt>
                <c:pt idx="190">
                  <c:v>9.8179999999999999E-5</c:v>
                </c:pt>
                <c:pt idx="191">
                  <c:v>9.6000000000000002E-5</c:v>
                </c:pt>
                <c:pt idx="192">
                  <c:v>9.3859999999999999E-5</c:v>
                </c:pt>
                <c:pt idx="193">
                  <c:v>9.1780000000000006E-5</c:v>
                </c:pt>
                <c:pt idx="194">
                  <c:v>8.9740000000000005E-5</c:v>
                </c:pt>
                <c:pt idx="195">
                  <c:v>8.7750000000000005E-5</c:v>
                </c:pt>
                <c:pt idx="196">
                  <c:v>8.5829999999999996E-5</c:v>
                </c:pt>
                <c:pt idx="197">
                  <c:v>8.3969999999999997E-5</c:v>
                </c:pt>
                <c:pt idx="198">
                  <c:v>8.2180000000000003E-5</c:v>
                </c:pt>
                <c:pt idx="199">
                  <c:v>8.0459999999999999E-5</c:v>
                </c:pt>
                <c:pt idx="200">
                  <c:v>7.8830000000000002E-5</c:v>
                </c:pt>
                <c:pt idx="201">
                  <c:v>7.7269999999999997E-5</c:v>
                </c:pt>
                <c:pt idx="202">
                  <c:v>7.5790000000000005E-5</c:v>
                </c:pt>
                <c:pt idx="203">
                  <c:v>7.4400000000000006E-5</c:v>
                </c:pt>
                <c:pt idx="204">
                  <c:v>7.3090000000000007E-5</c:v>
                </c:pt>
                <c:pt idx="205">
                  <c:v>7.1860000000000007E-5</c:v>
                </c:pt>
                <c:pt idx="206">
                  <c:v>7.0710000000000006E-5</c:v>
                </c:pt>
                <c:pt idx="207">
                  <c:v>6.9640000000000004E-5</c:v>
                </c:pt>
                <c:pt idx="208">
                  <c:v>6.8650000000000002E-5</c:v>
                </c:pt>
                <c:pt idx="209">
                  <c:v>6.7730000000000004E-5</c:v>
                </c:pt>
                <c:pt idx="210">
                  <c:v>6.6879999999999997E-5</c:v>
                </c:pt>
                <c:pt idx="211">
                  <c:v>6.6099999999999994E-5</c:v>
                </c:pt>
                <c:pt idx="212">
                  <c:v>6.5380000000000001E-5</c:v>
                </c:pt>
                <c:pt idx="213">
                  <c:v>6.4720000000000004E-5</c:v>
                </c:pt>
                <c:pt idx="214">
                  <c:v>6.4109999999999994E-5</c:v>
                </c:pt>
                <c:pt idx="215">
                  <c:v>6.3559999999999995E-5</c:v>
                </c:pt>
                <c:pt idx="216">
                  <c:v>6.3070000000000004E-5</c:v>
                </c:pt>
                <c:pt idx="217">
                  <c:v>6.2619999999999993E-5</c:v>
                </c:pt>
                <c:pt idx="218">
                  <c:v>6.2230000000000006E-5</c:v>
                </c:pt>
                <c:pt idx="219">
                  <c:v>6.1890000000000005E-5</c:v>
                </c:pt>
                <c:pt idx="220">
                  <c:v>6.1589999999999998E-5</c:v>
                </c:pt>
                <c:pt idx="221">
                  <c:v>6.1340000000000006E-5</c:v>
                </c:pt>
                <c:pt idx="222">
                  <c:v>6.1149999999999996E-5</c:v>
                </c:pt>
                <c:pt idx="223">
                  <c:v>6.0999999999999999E-5</c:v>
                </c:pt>
                <c:pt idx="224">
                  <c:v>6.0900000000000003E-5</c:v>
                </c:pt>
                <c:pt idx="225">
                  <c:v>6.0850000000000002E-5</c:v>
                </c:pt>
                <c:pt idx="226">
                  <c:v>6.0850000000000002E-5</c:v>
                </c:pt>
                <c:pt idx="227">
                  <c:v>6.0900000000000003E-5</c:v>
                </c:pt>
                <c:pt idx="228">
                  <c:v>6.101E-5</c:v>
                </c:pt>
                <c:pt idx="229">
                  <c:v>6.1160000000000004E-5</c:v>
                </c:pt>
                <c:pt idx="230">
                  <c:v>6.1370000000000004E-5</c:v>
                </c:pt>
                <c:pt idx="231">
                  <c:v>6.1630000000000005E-5</c:v>
                </c:pt>
                <c:pt idx="232">
                  <c:v>6.1950000000000001E-5</c:v>
                </c:pt>
                <c:pt idx="233">
                  <c:v>6.232E-5</c:v>
                </c:pt>
                <c:pt idx="234">
                  <c:v>6.2739999999999999E-5</c:v>
                </c:pt>
                <c:pt idx="235">
                  <c:v>6.321E-5</c:v>
                </c:pt>
                <c:pt idx="236">
                  <c:v>6.3730000000000001E-5</c:v>
                </c:pt>
                <c:pt idx="237">
                  <c:v>6.4309999999999999E-5</c:v>
                </c:pt>
                <c:pt idx="238">
                  <c:v>6.4939999999999998E-5</c:v>
                </c:pt>
                <c:pt idx="239">
                  <c:v>6.5619999999999999E-5</c:v>
                </c:pt>
                <c:pt idx="240">
                  <c:v>6.635E-5</c:v>
                </c:pt>
                <c:pt idx="241">
                  <c:v>6.7119999999999994E-5</c:v>
                </c:pt>
                <c:pt idx="242">
                  <c:v>6.7949999999999998E-5</c:v>
                </c:pt>
                <c:pt idx="243">
                  <c:v>6.881E-5</c:v>
                </c:pt>
                <c:pt idx="244">
                  <c:v>6.9729999999999998E-5</c:v>
                </c:pt>
                <c:pt idx="245">
                  <c:v>7.0679999999999994E-5</c:v>
                </c:pt>
                <c:pt idx="246">
                  <c:v>7.1669999999999997E-5</c:v>
                </c:pt>
                <c:pt idx="247">
                  <c:v>7.2700000000000005E-5</c:v>
                </c:pt>
                <c:pt idx="248">
                  <c:v>7.3769999999999993E-5</c:v>
                </c:pt>
                <c:pt idx="249">
                  <c:v>7.4870000000000007E-5</c:v>
                </c:pt>
                <c:pt idx="250">
                  <c:v>7.6009999999999999E-5</c:v>
                </c:pt>
                <c:pt idx="251">
                  <c:v>7.7169999999999995E-5</c:v>
                </c:pt>
                <c:pt idx="252">
                  <c:v>7.8369999999999997E-5</c:v>
                </c:pt>
                <c:pt idx="253">
                  <c:v>7.9599999999999997E-5</c:v>
                </c:pt>
                <c:pt idx="254">
                  <c:v>8.085E-5</c:v>
                </c:pt>
                <c:pt idx="255">
                  <c:v>8.2139999999999996E-5</c:v>
                </c:pt>
                <c:pt idx="256">
                  <c:v>8.3449999999999996E-5</c:v>
                </c:pt>
                <c:pt idx="257">
                  <c:v>8.4779999999999998E-5</c:v>
                </c:pt>
                <c:pt idx="258">
                  <c:v>8.6139999999999999E-5</c:v>
                </c:pt>
                <c:pt idx="259">
                  <c:v>8.7520000000000002E-5</c:v>
                </c:pt>
                <c:pt idx="260">
                  <c:v>8.8930000000000004E-5</c:v>
                </c:pt>
                <c:pt idx="261">
                  <c:v>9.0359999999999995E-5</c:v>
                </c:pt>
                <c:pt idx="262">
                  <c:v>9.1810000000000004E-5</c:v>
                </c:pt>
                <c:pt idx="263">
                  <c:v>9.3289999999999996E-5</c:v>
                </c:pt>
                <c:pt idx="264">
                  <c:v>9.4779999999999997E-5</c:v>
                </c:pt>
                <c:pt idx="265">
                  <c:v>9.6299999999999996E-5</c:v>
                </c:pt>
                <c:pt idx="266">
                  <c:v>9.7830000000000004E-5</c:v>
                </c:pt>
                <c:pt idx="267">
                  <c:v>9.9389999999999995E-5</c:v>
                </c:pt>
                <c:pt idx="268">
                  <c:v>1.01E-4</c:v>
                </c:pt>
                <c:pt idx="269">
                  <c:v>1.025E-4</c:v>
                </c:pt>
                <c:pt idx="270">
                  <c:v>1.042E-4</c:v>
                </c:pt>
                <c:pt idx="271">
                  <c:v>1.058E-4</c:v>
                </c:pt>
                <c:pt idx="272">
                  <c:v>1.0739999999999999E-4</c:v>
                </c:pt>
                <c:pt idx="273">
                  <c:v>1.091E-4</c:v>
                </c:pt>
                <c:pt idx="274">
                  <c:v>1.1069999999999999E-4</c:v>
                </c:pt>
                <c:pt idx="275">
                  <c:v>1.1239999999999999E-4</c:v>
                </c:pt>
                <c:pt idx="276">
                  <c:v>1.141E-4</c:v>
                </c:pt>
                <c:pt idx="277">
                  <c:v>1.158E-4</c:v>
                </c:pt>
                <c:pt idx="278">
                  <c:v>1.176E-4</c:v>
                </c:pt>
                <c:pt idx="279">
                  <c:v>1.193E-4</c:v>
                </c:pt>
                <c:pt idx="280">
                  <c:v>1.21E-4</c:v>
                </c:pt>
                <c:pt idx="281">
                  <c:v>1.228E-4</c:v>
                </c:pt>
                <c:pt idx="282">
                  <c:v>1.2459999999999999E-4</c:v>
                </c:pt>
                <c:pt idx="283">
                  <c:v>1.2630000000000001E-4</c:v>
                </c:pt>
                <c:pt idx="284">
                  <c:v>1.281E-4</c:v>
                </c:pt>
                <c:pt idx="285">
                  <c:v>1.2990000000000001E-4</c:v>
                </c:pt>
                <c:pt idx="286">
                  <c:v>1.317E-4</c:v>
                </c:pt>
                <c:pt idx="287">
                  <c:v>1.3349999999999999E-4</c:v>
                </c:pt>
                <c:pt idx="288">
                  <c:v>1.3540000000000001E-4</c:v>
                </c:pt>
                <c:pt idx="289">
                  <c:v>1.372E-4</c:v>
                </c:pt>
                <c:pt idx="290">
                  <c:v>1.3899999999999999E-4</c:v>
                </c:pt>
                <c:pt idx="291">
                  <c:v>1.4090000000000001E-4</c:v>
                </c:pt>
                <c:pt idx="292">
                  <c:v>1.427E-4</c:v>
                </c:pt>
                <c:pt idx="293">
                  <c:v>1.4459999999999999E-4</c:v>
                </c:pt>
                <c:pt idx="294">
                  <c:v>1.4640000000000001E-4</c:v>
                </c:pt>
                <c:pt idx="295">
                  <c:v>1.483E-4</c:v>
                </c:pt>
                <c:pt idx="296">
                  <c:v>1.5019999999999999E-4</c:v>
                </c:pt>
                <c:pt idx="297">
                  <c:v>1.5200000000000001E-4</c:v>
                </c:pt>
                <c:pt idx="298">
                  <c:v>1.539E-4</c:v>
                </c:pt>
                <c:pt idx="299">
                  <c:v>1.5579999999999999E-4</c:v>
                </c:pt>
                <c:pt idx="300">
                  <c:v>1.5770000000000001E-4</c:v>
                </c:pt>
                <c:pt idx="301">
                  <c:v>1.596E-4</c:v>
                </c:pt>
                <c:pt idx="302">
                  <c:v>1.615E-4</c:v>
                </c:pt>
                <c:pt idx="303">
                  <c:v>1.6339999999999999E-4</c:v>
                </c:pt>
                <c:pt idx="304">
                  <c:v>1.6530000000000001E-4</c:v>
                </c:pt>
                <c:pt idx="305">
                  <c:v>1.673E-4</c:v>
                </c:pt>
                <c:pt idx="306">
                  <c:v>1.6919999999999999E-4</c:v>
                </c:pt>
                <c:pt idx="307">
                  <c:v>1.7110000000000001E-4</c:v>
                </c:pt>
                <c:pt idx="308">
                  <c:v>1.73E-4</c:v>
                </c:pt>
                <c:pt idx="309">
                  <c:v>1.75E-4</c:v>
                </c:pt>
                <c:pt idx="310">
                  <c:v>1.7689999999999999E-4</c:v>
                </c:pt>
                <c:pt idx="311">
                  <c:v>1.7880000000000001E-4</c:v>
                </c:pt>
                <c:pt idx="312">
                  <c:v>1.808E-4</c:v>
                </c:pt>
                <c:pt idx="313">
                  <c:v>1.827E-4</c:v>
                </c:pt>
                <c:pt idx="314">
                  <c:v>1.8469999999999999E-4</c:v>
                </c:pt>
                <c:pt idx="315">
                  <c:v>1.8660000000000001E-4</c:v>
                </c:pt>
                <c:pt idx="316">
                  <c:v>1.886E-4</c:v>
                </c:pt>
                <c:pt idx="317">
                  <c:v>1.905E-4</c:v>
                </c:pt>
                <c:pt idx="318">
                  <c:v>1.9249999999999999E-4</c:v>
                </c:pt>
                <c:pt idx="319">
                  <c:v>1.9450000000000001E-4</c:v>
                </c:pt>
                <c:pt idx="320">
                  <c:v>1.964E-4</c:v>
                </c:pt>
                <c:pt idx="321">
                  <c:v>1.984E-4</c:v>
                </c:pt>
                <c:pt idx="322">
                  <c:v>2.0039999999999999E-4</c:v>
                </c:pt>
                <c:pt idx="323">
                  <c:v>2.0239999999999999E-4</c:v>
                </c:pt>
                <c:pt idx="324">
                  <c:v>2.0430000000000001E-4</c:v>
                </c:pt>
                <c:pt idx="325">
                  <c:v>2.063E-4</c:v>
                </c:pt>
                <c:pt idx="326">
                  <c:v>2.0829999999999999E-4</c:v>
                </c:pt>
                <c:pt idx="327">
                  <c:v>2.1029999999999999E-4</c:v>
                </c:pt>
                <c:pt idx="328">
                  <c:v>2.1230000000000001E-4</c:v>
                </c:pt>
                <c:pt idx="329">
                  <c:v>2.142E-4</c:v>
                </c:pt>
                <c:pt idx="330">
                  <c:v>2.162E-4</c:v>
                </c:pt>
                <c:pt idx="331">
                  <c:v>2.1819999999999999E-4</c:v>
                </c:pt>
                <c:pt idx="332">
                  <c:v>2.2020000000000001E-4</c:v>
                </c:pt>
                <c:pt idx="333">
                  <c:v>2.2220000000000001E-4</c:v>
                </c:pt>
                <c:pt idx="334">
                  <c:v>2.242E-4</c:v>
                </c:pt>
                <c:pt idx="335">
                  <c:v>2.262E-4</c:v>
                </c:pt>
                <c:pt idx="336">
                  <c:v>2.2819999999999999E-4</c:v>
                </c:pt>
                <c:pt idx="337">
                  <c:v>2.3020000000000001E-4</c:v>
                </c:pt>
                <c:pt idx="338">
                  <c:v>2.3220000000000001E-4</c:v>
                </c:pt>
                <c:pt idx="339">
                  <c:v>2.342E-4</c:v>
                </c:pt>
                <c:pt idx="340">
                  <c:v>2.362E-4</c:v>
                </c:pt>
                <c:pt idx="341">
                  <c:v>2.3819999999999999E-4</c:v>
                </c:pt>
                <c:pt idx="342">
                  <c:v>2.4020000000000001E-4</c:v>
                </c:pt>
                <c:pt idx="343">
                  <c:v>2.4230000000000001E-4</c:v>
                </c:pt>
                <c:pt idx="344">
                  <c:v>2.4429999999999998E-4</c:v>
                </c:pt>
                <c:pt idx="345">
                  <c:v>2.4630000000000002E-4</c:v>
                </c:pt>
                <c:pt idx="346">
                  <c:v>2.4830000000000002E-4</c:v>
                </c:pt>
                <c:pt idx="347">
                  <c:v>2.5030000000000001E-4</c:v>
                </c:pt>
                <c:pt idx="348">
                  <c:v>2.5230000000000001E-4</c:v>
                </c:pt>
                <c:pt idx="349">
                  <c:v>2.543E-4</c:v>
                </c:pt>
                <c:pt idx="350">
                  <c:v>2.564E-4</c:v>
                </c:pt>
                <c:pt idx="351">
                  <c:v>2.5839999999999999E-4</c:v>
                </c:pt>
                <c:pt idx="352">
                  <c:v>2.6039999999999999E-4</c:v>
                </c:pt>
                <c:pt idx="353">
                  <c:v>2.6239999999999998E-4</c:v>
                </c:pt>
                <c:pt idx="354">
                  <c:v>2.6439999999999998E-4</c:v>
                </c:pt>
                <c:pt idx="355">
                  <c:v>2.6650000000000003E-4</c:v>
                </c:pt>
                <c:pt idx="356">
                  <c:v>2.6850000000000002E-4</c:v>
                </c:pt>
                <c:pt idx="357">
                  <c:v>2.7050000000000002E-4</c:v>
                </c:pt>
                <c:pt idx="358">
                  <c:v>2.7250000000000001E-4</c:v>
                </c:pt>
                <c:pt idx="359">
                  <c:v>2.7460000000000001E-4</c:v>
                </c:pt>
                <c:pt idx="360">
                  <c:v>2.766E-4</c:v>
                </c:pt>
                <c:pt idx="361">
                  <c:v>2.786E-4</c:v>
                </c:pt>
                <c:pt idx="362">
                  <c:v>2.8069999999999999E-4</c:v>
                </c:pt>
                <c:pt idx="363">
                  <c:v>2.8269999999999999E-4</c:v>
                </c:pt>
                <c:pt idx="364">
                  <c:v>2.8469999999999998E-4</c:v>
                </c:pt>
                <c:pt idx="365">
                  <c:v>2.8679999999999998E-4</c:v>
                </c:pt>
                <c:pt idx="366">
                  <c:v>2.8880000000000003E-4</c:v>
                </c:pt>
                <c:pt idx="367">
                  <c:v>2.9080000000000002E-4</c:v>
                </c:pt>
                <c:pt idx="368">
                  <c:v>2.9290000000000002E-4</c:v>
                </c:pt>
                <c:pt idx="369">
                  <c:v>2.9490000000000001E-4</c:v>
                </c:pt>
                <c:pt idx="370">
                  <c:v>2.9690000000000001E-4</c:v>
                </c:pt>
                <c:pt idx="371">
                  <c:v>2.99E-4</c:v>
                </c:pt>
                <c:pt idx="372">
                  <c:v>3.01E-4</c:v>
                </c:pt>
                <c:pt idx="373">
                  <c:v>3.0309999999999999E-4</c:v>
                </c:pt>
                <c:pt idx="374">
                  <c:v>3.0509999999999999E-4</c:v>
                </c:pt>
                <c:pt idx="375">
                  <c:v>3.0709999999999998E-4</c:v>
                </c:pt>
                <c:pt idx="376">
                  <c:v>3.0919999999999998E-4</c:v>
                </c:pt>
                <c:pt idx="377">
                  <c:v>3.1119999999999997E-4</c:v>
                </c:pt>
                <c:pt idx="378">
                  <c:v>3.1330000000000003E-4</c:v>
                </c:pt>
                <c:pt idx="379">
                  <c:v>3.1530000000000002E-4</c:v>
                </c:pt>
                <c:pt idx="380">
                  <c:v>3.1740000000000002E-4</c:v>
                </c:pt>
                <c:pt idx="381">
                  <c:v>3.1940000000000001E-4</c:v>
                </c:pt>
                <c:pt idx="382">
                  <c:v>3.2150000000000001E-4</c:v>
                </c:pt>
                <c:pt idx="383">
                  <c:v>3.235E-4</c:v>
                </c:pt>
                <c:pt idx="384">
                  <c:v>3.255E-4</c:v>
                </c:pt>
                <c:pt idx="385">
                  <c:v>3.2759999999999999E-4</c:v>
                </c:pt>
                <c:pt idx="386">
                  <c:v>3.2959999999999999E-4</c:v>
                </c:pt>
                <c:pt idx="387">
                  <c:v>3.3169999999999999E-4</c:v>
                </c:pt>
                <c:pt idx="388">
                  <c:v>3.3369999999999998E-4</c:v>
                </c:pt>
                <c:pt idx="389">
                  <c:v>3.3579999999999998E-4</c:v>
                </c:pt>
                <c:pt idx="390">
                  <c:v>3.3780000000000003E-4</c:v>
                </c:pt>
                <c:pt idx="391">
                  <c:v>3.3990000000000002E-4</c:v>
                </c:pt>
                <c:pt idx="392">
                  <c:v>3.4190000000000002E-4</c:v>
                </c:pt>
                <c:pt idx="393">
                  <c:v>3.4400000000000001E-4</c:v>
                </c:pt>
                <c:pt idx="394">
                  <c:v>3.4600000000000001E-4</c:v>
                </c:pt>
                <c:pt idx="395">
                  <c:v>3.481E-4</c:v>
                </c:pt>
                <c:pt idx="396">
                  <c:v>3.501E-4</c:v>
                </c:pt>
                <c:pt idx="397">
                  <c:v>3.522E-4</c:v>
                </c:pt>
                <c:pt idx="398">
                  <c:v>3.5429999999999999E-4</c:v>
                </c:pt>
                <c:pt idx="399">
                  <c:v>3.5629999999999999E-4</c:v>
                </c:pt>
                <c:pt idx="400">
                  <c:v>3.5839999999999998E-4</c:v>
                </c:pt>
                <c:pt idx="401">
                  <c:v>3.6039999999999998E-4</c:v>
                </c:pt>
                <c:pt idx="402">
                  <c:v>3.6249999999999998E-4</c:v>
                </c:pt>
                <c:pt idx="403">
                  <c:v>3.6450000000000002E-4</c:v>
                </c:pt>
                <c:pt idx="404">
                  <c:v>3.6660000000000002E-4</c:v>
                </c:pt>
                <c:pt idx="405">
                  <c:v>3.6860000000000001E-4</c:v>
                </c:pt>
                <c:pt idx="406">
                  <c:v>3.7070000000000001E-4</c:v>
                </c:pt>
                <c:pt idx="407">
                  <c:v>3.7280000000000001E-4</c:v>
                </c:pt>
                <c:pt idx="408">
                  <c:v>3.748E-4</c:v>
                </c:pt>
                <c:pt idx="409">
                  <c:v>3.769E-4</c:v>
                </c:pt>
                <c:pt idx="410">
                  <c:v>3.7889999999999999E-4</c:v>
                </c:pt>
                <c:pt idx="411">
                  <c:v>3.8099999999999999E-4</c:v>
                </c:pt>
                <c:pt idx="412">
                  <c:v>3.8299999999999999E-4</c:v>
                </c:pt>
                <c:pt idx="413">
                  <c:v>3.8509999999999998E-4</c:v>
                </c:pt>
                <c:pt idx="414">
                  <c:v>3.8719999999999998E-4</c:v>
                </c:pt>
                <c:pt idx="415">
                  <c:v>3.8919999999999997E-4</c:v>
                </c:pt>
                <c:pt idx="416">
                  <c:v>3.9130000000000002E-4</c:v>
                </c:pt>
                <c:pt idx="417">
                  <c:v>3.9330000000000002E-4</c:v>
                </c:pt>
                <c:pt idx="418">
                  <c:v>3.9540000000000002E-4</c:v>
                </c:pt>
                <c:pt idx="419">
                  <c:v>3.9750000000000001E-4</c:v>
                </c:pt>
                <c:pt idx="420">
                  <c:v>3.9950000000000001E-4</c:v>
                </c:pt>
                <c:pt idx="421">
                  <c:v>4.016E-4</c:v>
                </c:pt>
                <c:pt idx="422">
                  <c:v>4.037E-4</c:v>
                </c:pt>
                <c:pt idx="423">
                  <c:v>4.057E-4</c:v>
                </c:pt>
                <c:pt idx="424">
                  <c:v>4.0779999999999999E-4</c:v>
                </c:pt>
                <c:pt idx="425">
                  <c:v>4.0979999999999999E-4</c:v>
                </c:pt>
                <c:pt idx="426">
                  <c:v>4.1189999999999998E-4</c:v>
                </c:pt>
                <c:pt idx="427">
                  <c:v>4.1399999999999998E-4</c:v>
                </c:pt>
                <c:pt idx="428">
                  <c:v>4.1599999999999997E-4</c:v>
                </c:pt>
                <c:pt idx="429">
                  <c:v>4.1810000000000003E-4</c:v>
                </c:pt>
                <c:pt idx="430">
                  <c:v>4.2020000000000002E-4</c:v>
                </c:pt>
                <c:pt idx="431">
                  <c:v>4.2220000000000002E-4</c:v>
                </c:pt>
                <c:pt idx="432">
                  <c:v>4.2430000000000001E-4</c:v>
                </c:pt>
                <c:pt idx="433">
                  <c:v>4.2640000000000001E-4</c:v>
                </c:pt>
                <c:pt idx="434">
                  <c:v>4.284E-4</c:v>
                </c:pt>
                <c:pt idx="435">
                  <c:v>4.305E-4</c:v>
                </c:pt>
                <c:pt idx="436">
                  <c:v>4.326E-4</c:v>
                </c:pt>
                <c:pt idx="437">
                  <c:v>4.3459999999999999E-4</c:v>
                </c:pt>
                <c:pt idx="438">
                  <c:v>4.3669999999999999E-4</c:v>
                </c:pt>
                <c:pt idx="439">
                  <c:v>4.3879999999999999E-4</c:v>
                </c:pt>
                <c:pt idx="440">
                  <c:v>4.4079999999999998E-4</c:v>
                </c:pt>
                <c:pt idx="441">
                  <c:v>4.4289999999999998E-4</c:v>
                </c:pt>
                <c:pt idx="442">
                  <c:v>4.4499999999999997E-4</c:v>
                </c:pt>
                <c:pt idx="443">
                  <c:v>4.4700000000000002E-4</c:v>
                </c:pt>
                <c:pt idx="444">
                  <c:v>4.4910000000000002E-4</c:v>
                </c:pt>
                <c:pt idx="445">
                  <c:v>4.5120000000000002E-4</c:v>
                </c:pt>
                <c:pt idx="446">
                  <c:v>4.5320000000000001E-4</c:v>
                </c:pt>
                <c:pt idx="447">
                  <c:v>4.5530000000000001E-4</c:v>
                </c:pt>
                <c:pt idx="448">
                  <c:v>4.574E-4</c:v>
                </c:pt>
                <c:pt idx="449">
                  <c:v>4.594E-4</c:v>
                </c:pt>
                <c:pt idx="450">
                  <c:v>4.615E-4</c:v>
                </c:pt>
                <c:pt idx="451">
                  <c:v>4.6359999999999999E-4</c:v>
                </c:pt>
                <c:pt idx="452">
                  <c:v>4.6559999999999999E-4</c:v>
                </c:pt>
                <c:pt idx="453">
                  <c:v>4.6769999999999998E-4</c:v>
                </c:pt>
                <c:pt idx="454">
                  <c:v>4.6979999999999998E-4</c:v>
                </c:pt>
                <c:pt idx="455">
                  <c:v>4.7189999999999998E-4</c:v>
                </c:pt>
                <c:pt idx="456">
                  <c:v>4.7390000000000003E-4</c:v>
                </c:pt>
                <c:pt idx="457">
                  <c:v>4.7600000000000002E-4</c:v>
                </c:pt>
                <c:pt idx="458">
                  <c:v>4.7810000000000002E-4</c:v>
                </c:pt>
                <c:pt idx="459">
                  <c:v>4.8010000000000001E-4</c:v>
                </c:pt>
                <c:pt idx="460">
                  <c:v>4.8220000000000001E-4</c:v>
                </c:pt>
                <c:pt idx="461">
                  <c:v>4.8430000000000001E-4</c:v>
                </c:pt>
                <c:pt idx="462">
                  <c:v>4.8640000000000001E-4</c:v>
                </c:pt>
                <c:pt idx="463">
                  <c:v>4.8840000000000005E-4</c:v>
                </c:pt>
                <c:pt idx="464">
                  <c:v>4.9050000000000005E-4</c:v>
                </c:pt>
                <c:pt idx="465">
                  <c:v>4.9260000000000005E-4</c:v>
                </c:pt>
                <c:pt idx="466">
                  <c:v>4.9459999999999999E-4</c:v>
                </c:pt>
                <c:pt idx="467">
                  <c:v>4.9669999999999998E-4</c:v>
                </c:pt>
                <c:pt idx="468">
                  <c:v>4.9879999999999998E-4</c:v>
                </c:pt>
                <c:pt idx="469">
                  <c:v>5.0089999999999998E-4</c:v>
                </c:pt>
                <c:pt idx="470">
                  <c:v>5.0290000000000003E-4</c:v>
                </c:pt>
                <c:pt idx="471">
                  <c:v>5.0500000000000002E-4</c:v>
                </c:pt>
                <c:pt idx="472">
                  <c:v>5.0710000000000002E-4</c:v>
                </c:pt>
                <c:pt idx="473">
                  <c:v>5.0909999999999996E-4</c:v>
                </c:pt>
                <c:pt idx="474">
                  <c:v>5.1119999999999996E-4</c:v>
                </c:pt>
                <c:pt idx="475">
                  <c:v>5.1329999999999995E-4</c:v>
                </c:pt>
                <c:pt idx="476">
                  <c:v>5.1539999999999995E-4</c:v>
                </c:pt>
                <c:pt idx="477">
                  <c:v>5.174E-4</c:v>
                </c:pt>
                <c:pt idx="478">
                  <c:v>5.195E-4</c:v>
                </c:pt>
                <c:pt idx="479">
                  <c:v>5.2159999999999999E-4</c:v>
                </c:pt>
                <c:pt idx="480">
                  <c:v>5.2369999999999999E-4</c:v>
                </c:pt>
                <c:pt idx="481">
                  <c:v>5.2570000000000004E-4</c:v>
                </c:pt>
                <c:pt idx="482">
                  <c:v>5.2780000000000004E-4</c:v>
                </c:pt>
                <c:pt idx="483">
                  <c:v>5.2990000000000003E-4</c:v>
                </c:pt>
                <c:pt idx="484">
                  <c:v>5.3200000000000003E-4</c:v>
                </c:pt>
                <c:pt idx="485">
                  <c:v>5.3399999999999997E-4</c:v>
                </c:pt>
                <c:pt idx="486">
                  <c:v>5.3609999999999997E-4</c:v>
                </c:pt>
                <c:pt idx="487">
                  <c:v>5.3819999999999996E-4</c:v>
                </c:pt>
                <c:pt idx="488">
                  <c:v>5.4029999999999996E-4</c:v>
                </c:pt>
                <c:pt idx="489">
                  <c:v>5.4230000000000001E-4</c:v>
                </c:pt>
                <c:pt idx="490">
                  <c:v>5.4440000000000001E-4</c:v>
                </c:pt>
                <c:pt idx="491">
                  <c:v>5.465E-4</c:v>
                </c:pt>
                <c:pt idx="492">
                  <c:v>5.486E-4</c:v>
                </c:pt>
                <c:pt idx="493">
                  <c:v>5.5060000000000005E-4</c:v>
                </c:pt>
                <c:pt idx="494">
                  <c:v>5.5270000000000004E-4</c:v>
                </c:pt>
                <c:pt idx="495">
                  <c:v>5.5480000000000004E-4</c:v>
                </c:pt>
                <c:pt idx="496">
                  <c:v>5.5690000000000004E-4</c:v>
                </c:pt>
                <c:pt idx="497">
                  <c:v>5.5889999999999998E-4</c:v>
                </c:pt>
                <c:pt idx="498">
                  <c:v>5.6099999999999998E-4</c:v>
                </c:pt>
                <c:pt idx="499">
                  <c:v>5.6309999999999997E-4</c:v>
                </c:pt>
                <c:pt idx="500">
                  <c:v>5.6519999999999997E-4</c:v>
                </c:pt>
                <c:pt idx="501">
                  <c:v>5.6720000000000002E-4</c:v>
                </c:pt>
                <c:pt idx="502">
                  <c:v>5.6930000000000001E-4</c:v>
                </c:pt>
                <c:pt idx="503">
                  <c:v>5.7140000000000001E-4</c:v>
                </c:pt>
                <c:pt idx="504">
                  <c:v>5.7350000000000001E-4</c:v>
                </c:pt>
                <c:pt idx="505">
                  <c:v>5.756E-4</c:v>
                </c:pt>
                <c:pt idx="506">
                  <c:v>5.7760000000000005E-4</c:v>
                </c:pt>
                <c:pt idx="507">
                  <c:v>5.7970000000000005E-4</c:v>
                </c:pt>
                <c:pt idx="508">
                  <c:v>5.8180000000000005E-4</c:v>
                </c:pt>
                <c:pt idx="509">
                  <c:v>5.8390000000000004E-4</c:v>
                </c:pt>
                <c:pt idx="510">
                  <c:v>5.8589999999999998E-4</c:v>
                </c:pt>
                <c:pt idx="511">
                  <c:v>5.8799999999999998E-4</c:v>
                </c:pt>
                <c:pt idx="512">
                  <c:v>5.9009999999999998E-4</c:v>
                </c:pt>
                <c:pt idx="513">
                  <c:v>5.9219999999999997E-4</c:v>
                </c:pt>
                <c:pt idx="514">
                  <c:v>5.9429999999999997E-4</c:v>
                </c:pt>
                <c:pt idx="515">
                  <c:v>5.9630000000000002E-4</c:v>
                </c:pt>
                <c:pt idx="516">
                  <c:v>5.9840000000000002E-4</c:v>
                </c:pt>
                <c:pt idx="517">
                  <c:v>6.0050000000000001E-4</c:v>
                </c:pt>
                <c:pt idx="518">
                  <c:v>6.0260000000000001E-4</c:v>
                </c:pt>
                <c:pt idx="519">
                  <c:v>6.0459999999999995E-4</c:v>
                </c:pt>
                <c:pt idx="520">
                  <c:v>6.0669999999999995E-4</c:v>
                </c:pt>
                <c:pt idx="521">
                  <c:v>6.0880000000000005E-4</c:v>
                </c:pt>
                <c:pt idx="522">
                  <c:v>6.1090000000000005E-4</c:v>
                </c:pt>
                <c:pt idx="523">
                  <c:v>6.1300000000000005E-4</c:v>
                </c:pt>
                <c:pt idx="524">
                  <c:v>6.1499999999999999E-4</c:v>
                </c:pt>
                <c:pt idx="525">
                  <c:v>6.1709999999999998E-4</c:v>
                </c:pt>
                <c:pt idx="526">
                  <c:v>6.1919999999999998E-4</c:v>
                </c:pt>
                <c:pt idx="527">
                  <c:v>6.2129999999999998E-4</c:v>
                </c:pt>
                <c:pt idx="528">
                  <c:v>6.2339999999999997E-4</c:v>
                </c:pt>
                <c:pt idx="529">
                  <c:v>6.2540000000000002E-4</c:v>
                </c:pt>
                <c:pt idx="530">
                  <c:v>6.2750000000000002E-4</c:v>
                </c:pt>
                <c:pt idx="531">
                  <c:v>6.2960000000000002E-4</c:v>
                </c:pt>
                <c:pt idx="532">
                  <c:v>6.3170000000000001E-4</c:v>
                </c:pt>
                <c:pt idx="533">
                  <c:v>6.3380000000000001E-4</c:v>
                </c:pt>
                <c:pt idx="534">
                  <c:v>6.3579999999999995E-4</c:v>
                </c:pt>
                <c:pt idx="535">
                  <c:v>6.3789999999999995E-4</c:v>
                </c:pt>
                <c:pt idx="536">
                  <c:v>6.4000000000000005E-4</c:v>
                </c:pt>
                <c:pt idx="537">
                  <c:v>6.4210000000000005E-4</c:v>
                </c:pt>
                <c:pt idx="538">
                  <c:v>6.4420000000000005E-4</c:v>
                </c:pt>
                <c:pt idx="539">
                  <c:v>6.4619999999999999E-4</c:v>
                </c:pt>
                <c:pt idx="540">
                  <c:v>6.4829999999999998E-4</c:v>
                </c:pt>
                <c:pt idx="541">
                  <c:v>6.5039999999999998E-4</c:v>
                </c:pt>
                <c:pt idx="542">
                  <c:v>6.5249999999999998E-4</c:v>
                </c:pt>
                <c:pt idx="543">
                  <c:v>6.5459999999999997E-4</c:v>
                </c:pt>
                <c:pt idx="544">
                  <c:v>6.5660000000000002E-4</c:v>
                </c:pt>
                <c:pt idx="545">
                  <c:v>6.5870000000000002E-4</c:v>
                </c:pt>
                <c:pt idx="546">
                  <c:v>6.6080000000000002E-4</c:v>
                </c:pt>
                <c:pt idx="547">
                  <c:v>6.6290000000000001E-4</c:v>
                </c:pt>
                <c:pt idx="548">
                  <c:v>6.6500000000000001E-4</c:v>
                </c:pt>
                <c:pt idx="549">
                  <c:v>6.6699999999999995E-4</c:v>
                </c:pt>
                <c:pt idx="550">
                  <c:v>6.6909999999999995E-4</c:v>
                </c:pt>
                <c:pt idx="551">
                  <c:v>6.7120000000000005E-4</c:v>
                </c:pt>
                <c:pt idx="552">
                  <c:v>6.7330000000000005E-4</c:v>
                </c:pt>
                <c:pt idx="553">
                  <c:v>6.7540000000000005E-4</c:v>
                </c:pt>
                <c:pt idx="554">
                  <c:v>6.7739999999999999E-4</c:v>
                </c:pt>
                <c:pt idx="555">
                  <c:v>6.7949999999999998E-4</c:v>
                </c:pt>
                <c:pt idx="556">
                  <c:v>6.8159999999999998E-4</c:v>
                </c:pt>
                <c:pt idx="557">
                  <c:v>6.8369999999999998E-4</c:v>
                </c:pt>
                <c:pt idx="558">
                  <c:v>6.8579999999999997E-4</c:v>
                </c:pt>
                <c:pt idx="559">
                  <c:v>6.8789999999999997E-4</c:v>
                </c:pt>
                <c:pt idx="560">
                  <c:v>6.8990000000000002E-4</c:v>
                </c:pt>
                <c:pt idx="561">
                  <c:v>6.9200000000000002E-4</c:v>
                </c:pt>
                <c:pt idx="562">
                  <c:v>6.9410000000000001E-4</c:v>
                </c:pt>
                <c:pt idx="563">
                  <c:v>6.9620000000000001E-4</c:v>
                </c:pt>
                <c:pt idx="564">
                  <c:v>6.9830000000000001E-4</c:v>
                </c:pt>
                <c:pt idx="565">
                  <c:v>7.0029999999999995E-4</c:v>
                </c:pt>
                <c:pt idx="566">
                  <c:v>7.0240000000000005E-4</c:v>
                </c:pt>
                <c:pt idx="567">
                  <c:v>7.0450000000000005E-4</c:v>
                </c:pt>
                <c:pt idx="568">
                  <c:v>7.0660000000000004E-4</c:v>
                </c:pt>
                <c:pt idx="569">
                  <c:v>7.0870000000000004E-4</c:v>
                </c:pt>
                <c:pt idx="570">
                  <c:v>7.1080000000000004E-4</c:v>
                </c:pt>
                <c:pt idx="571">
                  <c:v>7.1279999999999998E-4</c:v>
                </c:pt>
                <c:pt idx="572">
                  <c:v>7.1489999999999998E-4</c:v>
                </c:pt>
                <c:pt idx="573">
                  <c:v>7.1699999999999997E-4</c:v>
                </c:pt>
                <c:pt idx="574">
                  <c:v>7.1909999999999997E-4</c:v>
                </c:pt>
                <c:pt idx="575">
                  <c:v>7.2119999999999997E-4</c:v>
                </c:pt>
                <c:pt idx="576">
                  <c:v>7.2320000000000001E-4</c:v>
                </c:pt>
                <c:pt idx="577">
                  <c:v>7.2530000000000001E-4</c:v>
                </c:pt>
                <c:pt idx="578">
                  <c:v>7.2740000000000001E-4</c:v>
                </c:pt>
                <c:pt idx="579">
                  <c:v>7.2950000000000001E-4</c:v>
                </c:pt>
                <c:pt idx="580">
                  <c:v>7.316E-4</c:v>
                </c:pt>
                <c:pt idx="581">
                  <c:v>7.337E-4</c:v>
                </c:pt>
                <c:pt idx="582">
                  <c:v>7.3570000000000005E-4</c:v>
                </c:pt>
                <c:pt idx="583">
                  <c:v>7.3780000000000004E-4</c:v>
                </c:pt>
                <c:pt idx="584">
                  <c:v>7.3990000000000004E-4</c:v>
                </c:pt>
                <c:pt idx="585">
                  <c:v>7.4200000000000004E-4</c:v>
                </c:pt>
                <c:pt idx="586">
                  <c:v>7.4410000000000003E-4</c:v>
                </c:pt>
                <c:pt idx="587">
                  <c:v>7.4620000000000003E-4</c:v>
                </c:pt>
                <c:pt idx="588">
                  <c:v>7.4819999999999997E-4</c:v>
                </c:pt>
                <c:pt idx="589">
                  <c:v>7.5029999999999997E-4</c:v>
                </c:pt>
                <c:pt idx="590">
                  <c:v>7.5239999999999997E-4</c:v>
                </c:pt>
                <c:pt idx="591">
                  <c:v>7.5449999999999996E-4</c:v>
                </c:pt>
                <c:pt idx="592">
                  <c:v>7.5659999999999996E-4</c:v>
                </c:pt>
                <c:pt idx="593">
                  <c:v>7.5869999999999996E-4</c:v>
                </c:pt>
                <c:pt idx="594">
                  <c:v>7.607E-4</c:v>
                </c:pt>
                <c:pt idx="595">
                  <c:v>7.628E-4</c:v>
                </c:pt>
                <c:pt idx="596">
                  <c:v>7.649E-4</c:v>
                </c:pt>
                <c:pt idx="597">
                  <c:v>7.67E-4</c:v>
                </c:pt>
                <c:pt idx="598">
                  <c:v>7.6909999999999999E-4</c:v>
                </c:pt>
                <c:pt idx="599">
                  <c:v>7.7119999999999999E-4</c:v>
                </c:pt>
                <c:pt idx="600">
                  <c:v>7.7320000000000004E-4</c:v>
                </c:pt>
                <c:pt idx="601">
                  <c:v>7.7530000000000003E-4</c:v>
                </c:pt>
                <c:pt idx="602">
                  <c:v>7.7740000000000003E-4</c:v>
                </c:pt>
                <c:pt idx="603">
                  <c:v>7.7950000000000003E-4</c:v>
                </c:pt>
                <c:pt idx="604">
                  <c:v>7.8160000000000002E-4</c:v>
                </c:pt>
                <c:pt idx="605">
                  <c:v>7.8370000000000002E-4</c:v>
                </c:pt>
                <c:pt idx="606">
                  <c:v>7.8569999999999996E-4</c:v>
                </c:pt>
                <c:pt idx="607">
                  <c:v>7.8779999999999996E-4</c:v>
                </c:pt>
                <c:pt idx="608">
                  <c:v>7.8989999999999996E-4</c:v>
                </c:pt>
                <c:pt idx="609">
                  <c:v>7.9199999999999995E-4</c:v>
                </c:pt>
                <c:pt idx="610">
                  <c:v>7.9409999999999995E-4</c:v>
                </c:pt>
                <c:pt idx="611">
                  <c:v>7.9619999999999995E-4</c:v>
                </c:pt>
                <c:pt idx="612">
                  <c:v>7.9819999999999999E-4</c:v>
                </c:pt>
                <c:pt idx="613">
                  <c:v>8.0029999999999999E-4</c:v>
                </c:pt>
                <c:pt idx="614">
                  <c:v>8.0239999999999999E-4</c:v>
                </c:pt>
                <c:pt idx="615">
                  <c:v>8.0449999999999999E-4</c:v>
                </c:pt>
                <c:pt idx="616">
                  <c:v>8.0659999999999998E-4</c:v>
                </c:pt>
                <c:pt idx="617">
                  <c:v>8.0869999999999998E-4</c:v>
                </c:pt>
                <c:pt idx="618">
                  <c:v>8.1070000000000003E-4</c:v>
                </c:pt>
                <c:pt idx="619">
                  <c:v>8.1280000000000002E-4</c:v>
                </c:pt>
                <c:pt idx="620">
                  <c:v>8.1490000000000002E-4</c:v>
                </c:pt>
                <c:pt idx="621">
                  <c:v>8.1700000000000002E-4</c:v>
                </c:pt>
                <c:pt idx="622">
                  <c:v>8.1910000000000001E-4</c:v>
                </c:pt>
                <c:pt idx="623">
                  <c:v>8.2120000000000001E-4</c:v>
                </c:pt>
                <c:pt idx="624">
                  <c:v>8.2330000000000001E-4</c:v>
                </c:pt>
                <c:pt idx="625">
                  <c:v>8.2529999999999995E-4</c:v>
                </c:pt>
                <c:pt idx="626">
                  <c:v>8.2740000000000005E-4</c:v>
                </c:pt>
                <c:pt idx="627">
                  <c:v>8.2950000000000005E-4</c:v>
                </c:pt>
                <c:pt idx="628">
                  <c:v>8.3160000000000005E-4</c:v>
                </c:pt>
                <c:pt idx="629">
                  <c:v>8.3370000000000004E-4</c:v>
                </c:pt>
                <c:pt idx="630">
                  <c:v>8.3580000000000004E-4</c:v>
                </c:pt>
                <c:pt idx="631">
                  <c:v>8.3779999999999998E-4</c:v>
                </c:pt>
                <c:pt idx="632">
                  <c:v>8.3989999999999998E-4</c:v>
                </c:pt>
                <c:pt idx="633">
                  <c:v>8.4199999999999998E-4</c:v>
                </c:pt>
                <c:pt idx="634">
                  <c:v>8.4409999999999997E-4</c:v>
                </c:pt>
                <c:pt idx="635">
                  <c:v>8.4619999999999997E-4</c:v>
                </c:pt>
                <c:pt idx="636">
                  <c:v>8.4829999999999997E-4</c:v>
                </c:pt>
                <c:pt idx="637">
                  <c:v>8.5039999999999996E-4</c:v>
                </c:pt>
                <c:pt idx="638">
                  <c:v>8.5240000000000001E-4</c:v>
                </c:pt>
                <c:pt idx="639">
                  <c:v>8.5450000000000001E-4</c:v>
                </c:pt>
                <c:pt idx="640">
                  <c:v>8.566E-4</c:v>
                </c:pt>
                <c:pt idx="641">
                  <c:v>8.587E-4</c:v>
                </c:pt>
                <c:pt idx="642">
                  <c:v>8.608E-4</c:v>
                </c:pt>
                <c:pt idx="643">
                  <c:v>8.629E-4</c:v>
                </c:pt>
                <c:pt idx="644">
                  <c:v>8.6499999999999999E-4</c:v>
                </c:pt>
                <c:pt idx="645">
                  <c:v>8.6700000000000004E-4</c:v>
                </c:pt>
                <c:pt idx="646">
                  <c:v>8.6910000000000004E-4</c:v>
                </c:pt>
                <c:pt idx="647">
                  <c:v>8.7120000000000003E-4</c:v>
                </c:pt>
                <c:pt idx="648">
                  <c:v>8.7330000000000003E-4</c:v>
                </c:pt>
                <c:pt idx="649">
                  <c:v>8.7540000000000003E-4</c:v>
                </c:pt>
                <c:pt idx="650">
                  <c:v>8.7750000000000002E-4</c:v>
                </c:pt>
                <c:pt idx="651">
                  <c:v>8.7960000000000002E-4</c:v>
                </c:pt>
                <c:pt idx="652">
                  <c:v>8.8159999999999996E-4</c:v>
                </c:pt>
                <c:pt idx="653">
                  <c:v>8.8369999999999996E-4</c:v>
                </c:pt>
                <c:pt idx="654">
                  <c:v>8.8579999999999996E-4</c:v>
                </c:pt>
                <c:pt idx="655">
                  <c:v>8.8789999999999995E-4</c:v>
                </c:pt>
                <c:pt idx="656">
                  <c:v>8.8999999999999995E-4</c:v>
                </c:pt>
                <c:pt idx="657">
                  <c:v>8.9209999999999995E-4</c:v>
                </c:pt>
                <c:pt idx="658">
                  <c:v>8.9420000000000005E-4</c:v>
                </c:pt>
                <c:pt idx="659">
                  <c:v>8.9619999999999999E-4</c:v>
                </c:pt>
                <c:pt idx="660">
                  <c:v>8.9829999999999999E-4</c:v>
                </c:pt>
                <c:pt idx="661">
                  <c:v>9.0039999999999999E-4</c:v>
                </c:pt>
                <c:pt idx="662">
                  <c:v>9.0249999999999998E-4</c:v>
                </c:pt>
                <c:pt idx="663">
                  <c:v>9.0459999999999998E-4</c:v>
                </c:pt>
                <c:pt idx="664">
                  <c:v>9.0669999999999998E-4</c:v>
                </c:pt>
                <c:pt idx="665">
                  <c:v>9.0879999999999997E-4</c:v>
                </c:pt>
                <c:pt idx="666">
                  <c:v>9.1080000000000002E-4</c:v>
                </c:pt>
                <c:pt idx="667">
                  <c:v>9.1290000000000002E-4</c:v>
                </c:pt>
                <c:pt idx="668">
                  <c:v>9.1500000000000001E-4</c:v>
                </c:pt>
                <c:pt idx="669">
                  <c:v>9.1710000000000001E-4</c:v>
                </c:pt>
                <c:pt idx="670">
                  <c:v>9.1920000000000001E-4</c:v>
                </c:pt>
                <c:pt idx="671">
                  <c:v>9.2130000000000001E-4</c:v>
                </c:pt>
                <c:pt idx="672">
                  <c:v>9.234E-4</c:v>
                </c:pt>
                <c:pt idx="673">
                  <c:v>9.2540000000000005E-4</c:v>
                </c:pt>
                <c:pt idx="674">
                  <c:v>9.2750000000000005E-4</c:v>
                </c:pt>
                <c:pt idx="675">
                  <c:v>9.2960000000000004E-4</c:v>
                </c:pt>
                <c:pt idx="676">
                  <c:v>9.3170000000000004E-4</c:v>
                </c:pt>
                <c:pt idx="677">
                  <c:v>9.3380000000000004E-4</c:v>
                </c:pt>
                <c:pt idx="678">
                  <c:v>9.3590000000000003E-4</c:v>
                </c:pt>
                <c:pt idx="679">
                  <c:v>9.3800000000000003E-4</c:v>
                </c:pt>
                <c:pt idx="680">
                  <c:v>9.3999999999999997E-4</c:v>
                </c:pt>
                <c:pt idx="681">
                  <c:v>9.4209999999999997E-4</c:v>
                </c:pt>
                <c:pt idx="682">
                  <c:v>9.4419999999999997E-4</c:v>
                </c:pt>
                <c:pt idx="683">
                  <c:v>9.4629999999999996E-4</c:v>
                </c:pt>
                <c:pt idx="684">
                  <c:v>9.4839999999999996E-4</c:v>
                </c:pt>
                <c:pt idx="685">
                  <c:v>9.5049999999999996E-4</c:v>
                </c:pt>
                <c:pt idx="686">
                  <c:v>9.5259999999999995E-4</c:v>
                </c:pt>
                <c:pt idx="687">
                  <c:v>9.546E-4</c:v>
                </c:pt>
                <c:pt idx="688">
                  <c:v>9.567E-4</c:v>
                </c:pt>
                <c:pt idx="689">
                  <c:v>9.588E-4</c:v>
                </c:pt>
                <c:pt idx="690">
                  <c:v>9.6089999999999999E-4</c:v>
                </c:pt>
                <c:pt idx="691">
                  <c:v>9.6299999999999999E-4</c:v>
                </c:pt>
                <c:pt idx="692">
                  <c:v>9.6509999999999999E-4</c:v>
                </c:pt>
                <c:pt idx="693">
                  <c:v>9.6719999999999998E-4</c:v>
                </c:pt>
                <c:pt idx="694">
                  <c:v>9.6929999999999998E-4</c:v>
                </c:pt>
                <c:pt idx="695">
                  <c:v>9.7130000000000003E-4</c:v>
                </c:pt>
                <c:pt idx="696">
                  <c:v>9.7340000000000002E-4</c:v>
                </c:pt>
                <c:pt idx="697">
                  <c:v>9.7550000000000002E-4</c:v>
                </c:pt>
                <c:pt idx="698">
                  <c:v>9.7759999999999991E-4</c:v>
                </c:pt>
                <c:pt idx="699">
                  <c:v>9.7970000000000002E-4</c:v>
                </c:pt>
                <c:pt idx="700">
                  <c:v>9.817999999999999E-4</c:v>
                </c:pt>
                <c:pt idx="701">
                  <c:v>9.8390000000000001E-4</c:v>
                </c:pt>
                <c:pt idx="702">
                  <c:v>9.8590000000000006E-4</c:v>
                </c:pt>
                <c:pt idx="703">
                  <c:v>9.8799999999999995E-4</c:v>
                </c:pt>
                <c:pt idx="704">
                  <c:v>9.9010000000000005E-4</c:v>
                </c:pt>
                <c:pt idx="705">
                  <c:v>9.9219999999999994E-4</c:v>
                </c:pt>
                <c:pt idx="706">
                  <c:v>9.9430000000000004E-4</c:v>
                </c:pt>
                <c:pt idx="707">
                  <c:v>9.9639999999999993E-4</c:v>
                </c:pt>
                <c:pt idx="708">
                  <c:v>9.9850000000000004E-4</c:v>
                </c:pt>
                <c:pt idx="709">
                  <c:v>1.0009999999999999E-3</c:v>
                </c:pt>
                <c:pt idx="710">
                  <c:v>1.003E-3</c:v>
                </c:pt>
                <c:pt idx="711">
                  <c:v>1.005E-3</c:v>
                </c:pt>
                <c:pt idx="712">
                  <c:v>1.0070000000000001E-3</c:v>
                </c:pt>
                <c:pt idx="713">
                  <c:v>1.0089999999999999E-3</c:v>
                </c:pt>
                <c:pt idx="714">
                  <c:v>1.011E-3</c:v>
                </c:pt>
                <c:pt idx="715">
                  <c:v>1.013E-3</c:v>
                </c:pt>
                <c:pt idx="716">
                  <c:v>1.0150000000000001E-3</c:v>
                </c:pt>
                <c:pt idx="717">
                  <c:v>1.0169999999999999E-3</c:v>
                </c:pt>
                <c:pt idx="718">
                  <c:v>1.0189999999999999E-3</c:v>
                </c:pt>
                <c:pt idx="719">
                  <c:v>1.021E-3</c:v>
                </c:pt>
                <c:pt idx="720">
                  <c:v>1.024E-3</c:v>
                </c:pt>
                <c:pt idx="721">
                  <c:v>1.026E-3</c:v>
                </c:pt>
                <c:pt idx="722">
                  <c:v>1.0280000000000001E-3</c:v>
                </c:pt>
                <c:pt idx="723">
                  <c:v>1.0300000000000001E-3</c:v>
                </c:pt>
                <c:pt idx="724">
                  <c:v>1.0319999999999999E-3</c:v>
                </c:pt>
                <c:pt idx="725">
                  <c:v>1.034E-3</c:v>
                </c:pt>
                <c:pt idx="726">
                  <c:v>1.036E-3</c:v>
                </c:pt>
                <c:pt idx="727">
                  <c:v>1.0380000000000001E-3</c:v>
                </c:pt>
                <c:pt idx="728">
                  <c:v>1.0399999999999999E-3</c:v>
                </c:pt>
                <c:pt idx="729">
                  <c:v>1.042E-3</c:v>
                </c:pt>
                <c:pt idx="730">
                  <c:v>1.044E-3</c:v>
                </c:pt>
                <c:pt idx="731">
                  <c:v>1.0460000000000001E-3</c:v>
                </c:pt>
                <c:pt idx="732">
                  <c:v>1.049E-3</c:v>
                </c:pt>
                <c:pt idx="733">
                  <c:v>1.0510000000000001E-3</c:v>
                </c:pt>
                <c:pt idx="734">
                  <c:v>1.0529999999999999E-3</c:v>
                </c:pt>
                <c:pt idx="735">
                  <c:v>1.0549999999999999E-3</c:v>
                </c:pt>
                <c:pt idx="736">
                  <c:v>1.057E-3</c:v>
                </c:pt>
                <c:pt idx="737">
                  <c:v>1.059E-3</c:v>
                </c:pt>
                <c:pt idx="738">
                  <c:v>1.0610000000000001E-3</c:v>
                </c:pt>
                <c:pt idx="739">
                  <c:v>1.0629999999999999E-3</c:v>
                </c:pt>
                <c:pt idx="740">
                  <c:v>1.065E-3</c:v>
                </c:pt>
                <c:pt idx="741">
                  <c:v>1.067E-3</c:v>
                </c:pt>
                <c:pt idx="742">
                  <c:v>1.0690000000000001E-3</c:v>
                </c:pt>
                <c:pt idx="743">
                  <c:v>1.072E-3</c:v>
                </c:pt>
                <c:pt idx="744">
                  <c:v>1.0740000000000001E-3</c:v>
                </c:pt>
                <c:pt idx="745">
                  <c:v>1.0759999999999999E-3</c:v>
                </c:pt>
                <c:pt idx="746">
                  <c:v>1.078E-3</c:v>
                </c:pt>
                <c:pt idx="747">
                  <c:v>1.08E-3</c:v>
                </c:pt>
                <c:pt idx="748">
                  <c:v>1.0820000000000001E-3</c:v>
                </c:pt>
                <c:pt idx="749">
                  <c:v>1.0839999999999999E-3</c:v>
                </c:pt>
                <c:pt idx="750">
                  <c:v>1.0859999999999999E-3</c:v>
                </c:pt>
                <c:pt idx="751">
                  <c:v>1.088E-3</c:v>
                </c:pt>
                <c:pt idx="752">
                  <c:v>1.09E-3</c:v>
                </c:pt>
                <c:pt idx="753">
                  <c:v>1.0920000000000001E-3</c:v>
                </c:pt>
                <c:pt idx="754">
                  <c:v>1.0939999999999999E-3</c:v>
                </c:pt>
                <c:pt idx="755">
                  <c:v>1.0970000000000001E-3</c:v>
                </c:pt>
                <c:pt idx="756">
                  <c:v>1.0989999999999999E-3</c:v>
                </c:pt>
                <c:pt idx="757">
                  <c:v>1.101E-3</c:v>
                </c:pt>
                <c:pt idx="758">
                  <c:v>1.103E-3</c:v>
                </c:pt>
                <c:pt idx="759">
                  <c:v>1.1050000000000001E-3</c:v>
                </c:pt>
                <c:pt idx="760">
                  <c:v>1.1069999999999999E-3</c:v>
                </c:pt>
                <c:pt idx="761">
                  <c:v>1.109E-3</c:v>
                </c:pt>
                <c:pt idx="762">
                  <c:v>1.111E-3</c:v>
                </c:pt>
                <c:pt idx="763">
                  <c:v>1.1130000000000001E-3</c:v>
                </c:pt>
                <c:pt idx="764">
                  <c:v>1.1150000000000001E-3</c:v>
                </c:pt>
                <c:pt idx="765">
                  <c:v>1.1169999999999999E-3</c:v>
                </c:pt>
                <c:pt idx="766">
                  <c:v>1.1199999999999999E-3</c:v>
                </c:pt>
                <c:pt idx="767">
                  <c:v>1.122E-3</c:v>
                </c:pt>
                <c:pt idx="768">
                  <c:v>1.124E-3</c:v>
                </c:pt>
                <c:pt idx="769">
                  <c:v>1.126E-3</c:v>
                </c:pt>
                <c:pt idx="770">
                  <c:v>1.1280000000000001E-3</c:v>
                </c:pt>
                <c:pt idx="771">
                  <c:v>1.1299999999999999E-3</c:v>
                </c:pt>
                <c:pt idx="772">
                  <c:v>1.132E-3</c:v>
                </c:pt>
                <c:pt idx="773">
                  <c:v>1.134E-3</c:v>
                </c:pt>
                <c:pt idx="774">
                  <c:v>1.1360000000000001E-3</c:v>
                </c:pt>
                <c:pt idx="775">
                  <c:v>1.1379999999999999E-3</c:v>
                </c:pt>
                <c:pt idx="776">
                  <c:v>1.14E-3</c:v>
                </c:pt>
                <c:pt idx="777">
                  <c:v>1.1429999999999999E-3</c:v>
                </c:pt>
                <c:pt idx="778">
                  <c:v>1.145E-3</c:v>
                </c:pt>
                <c:pt idx="779">
                  <c:v>1.147E-3</c:v>
                </c:pt>
                <c:pt idx="780">
                  <c:v>1.1490000000000001E-3</c:v>
                </c:pt>
                <c:pt idx="781">
                  <c:v>1.1509999999999999E-3</c:v>
                </c:pt>
                <c:pt idx="782">
                  <c:v>1.1529999999999999E-3</c:v>
                </c:pt>
                <c:pt idx="783">
                  <c:v>1.155E-3</c:v>
                </c:pt>
                <c:pt idx="784">
                  <c:v>1.157E-3</c:v>
                </c:pt>
                <c:pt idx="785">
                  <c:v>1.1590000000000001E-3</c:v>
                </c:pt>
                <c:pt idx="786">
                  <c:v>1.1609999999999999E-3</c:v>
                </c:pt>
                <c:pt idx="787">
                  <c:v>1.163E-3</c:v>
                </c:pt>
                <c:pt idx="788">
                  <c:v>1.165E-3</c:v>
                </c:pt>
                <c:pt idx="789">
                  <c:v>1.168E-3</c:v>
                </c:pt>
                <c:pt idx="790">
                  <c:v>1.17E-3</c:v>
                </c:pt>
                <c:pt idx="791">
                  <c:v>1.1720000000000001E-3</c:v>
                </c:pt>
                <c:pt idx="792">
                  <c:v>1.1739999999999999E-3</c:v>
                </c:pt>
                <c:pt idx="793">
                  <c:v>1.176E-3</c:v>
                </c:pt>
                <c:pt idx="794">
                  <c:v>1.178E-3</c:v>
                </c:pt>
                <c:pt idx="795">
                  <c:v>1.1800000000000001E-3</c:v>
                </c:pt>
                <c:pt idx="796">
                  <c:v>1.1820000000000001E-3</c:v>
                </c:pt>
                <c:pt idx="797">
                  <c:v>1.1839999999999999E-3</c:v>
                </c:pt>
                <c:pt idx="798">
                  <c:v>1.186E-3</c:v>
                </c:pt>
                <c:pt idx="799">
                  <c:v>1.188E-3</c:v>
                </c:pt>
                <c:pt idx="800">
                  <c:v>1.191E-3</c:v>
                </c:pt>
                <c:pt idx="801">
                  <c:v>1.193E-3</c:v>
                </c:pt>
                <c:pt idx="802">
                  <c:v>1.1950000000000001E-3</c:v>
                </c:pt>
                <c:pt idx="803">
                  <c:v>1.1969999999999999E-3</c:v>
                </c:pt>
                <c:pt idx="804">
                  <c:v>1.199E-3</c:v>
                </c:pt>
                <c:pt idx="805">
                  <c:v>1.201E-3</c:v>
                </c:pt>
                <c:pt idx="806">
                  <c:v>1.2030000000000001E-3</c:v>
                </c:pt>
                <c:pt idx="807">
                  <c:v>1.2049999999999999E-3</c:v>
                </c:pt>
                <c:pt idx="808">
                  <c:v>1.207E-3</c:v>
                </c:pt>
                <c:pt idx="809">
                  <c:v>1.209E-3</c:v>
                </c:pt>
                <c:pt idx="810">
                  <c:v>1.2110000000000001E-3</c:v>
                </c:pt>
                <c:pt idx="811">
                  <c:v>1.214E-3</c:v>
                </c:pt>
                <c:pt idx="812">
                  <c:v>1.2160000000000001E-3</c:v>
                </c:pt>
                <c:pt idx="813">
                  <c:v>1.2179999999999999E-3</c:v>
                </c:pt>
                <c:pt idx="814">
                  <c:v>1.2199999999999999E-3</c:v>
                </c:pt>
                <c:pt idx="815">
                  <c:v>1.222E-3</c:v>
                </c:pt>
                <c:pt idx="816">
                  <c:v>1.224E-3</c:v>
                </c:pt>
                <c:pt idx="817">
                  <c:v>1.2260000000000001E-3</c:v>
                </c:pt>
                <c:pt idx="818">
                  <c:v>1.2279999999999999E-3</c:v>
                </c:pt>
                <c:pt idx="819">
                  <c:v>1.23E-3</c:v>
                </c:pt>
                <c:pt idx="820">
                  <c:v>1.232E-3</c:v>
                </c:pt>
                <c:pt idx="821">
                  <c:v>1.2340000000000001E-3</c:v>
                </c:pt>
                <c:pt idx="822">
                  <c:v>1.2359999999999999E-3</c:v>
                </c:pt>
                <c:pt idx="823">
                  <c:v>1.2390000000000001E-3</c:v>
                </c:pt>
                <c:pt idx="824">
                  <c:v>1.2409999999999999E-3</c:v>
                </c:pt>
                <c:pt idx="825">
                  <c:v>1.243E-3</c:v>
                </c:pt>
                <c:pt idx="826">
                  <c:v>1.245E-3</c:v>
                </c:pt>
                <c:pt idx="827">
                  <c:v>1.2470000000000001E-3</c:v>
                </c:pt>
                <c:pt idx="828">
                  <c:v>1.2489999999999999E-3</c:v>
                </c:pt>
                <c:pt idx="829">
                  <c:v>1.2509999999999999E-3</c:v>
                </c:pt>
                <c:pt idx="830">
                  <c:v>1.253E-3</c:v>
                </c:pt>
                <c:pt idx="831">
                  <c:v>1.255E-3</c:v>
                </c:pt>
                <c:pt idx="832">
                  <c:v>1.2570000000000001E-3</c:v>
                </c:pt>
                <c:pt idx="833">
                  <c:v>1.2589999999999999E-3</c:v>
                </c:pt>
                <c:pt idx="834">
                  <c:v>1.2620000000000001E-3</c:v>
                </c:pt>
                <c:pt idx="835">
                  <c:v>1.2639999999999999E-3</c:v>
                </c:pt>
                <c:pt idx="836">
                  <c:v>1.266E-3</c:v>
                </c:pt>
                <c:pt idx="837">
                  <c:v>1.268E-3</c:v>
                </c:pt>
                <c:pt idx="838">
                  <c:v>1.2700000000000001E-3</c:v>
                </c:pt>
                <c:pt idx="839">
                  <c:v>1.2719999999999999E-3</c:v>
                </c:pt>
                <c:pt idx="840">
                  <c:v>1.274E-3</c:v>
                </c:pt>
                <c:pt idx="841">
                  <c:v>1.276E-3</c:v>
                </c:pt>
                <c:pt idx="842">
                  <c:v>1.2780000000000001E-3</c:v>
                </c:pt>
                <c:pt idx="843">
                  <c:v>1.2800000000000001E-3</c:v>
                </c:pt>
                <c:pt idx="844">
                  <c:v>1.2819999999999999E-3</c:v>
                </c:pt>
                <c:pt idx="845">
                  <c:v>1.2849999999999999E-3</c:v>
                </c:pt>
                <c:pt idx="846">
                  <c:v>1.2869999999999999E-3</c:v>
                </c:pt>
                <c:pt idx="847">
                  <c:v>1.289E-3</c:v>
                </c:pt>
                <c:pt idx="848">
                  <c:v>1.291E-3</c:v>
                </c:pt>
                <c:pt idx="849">
                  <c:v>1.2930000000000001E-3</c:v>
                </c:pt>
                <c:pt idx="850">
                  <c:v>1.2949999999999999E-3</c:v>
                </c:pt>
                <c:pt idx="851">
                  <c:v>1.297E-3</c:v>
                </c:pt>
                <c:pt idx="852">
                  <c:v>1.299E-3</c:v>
                </c:pt>
                <c:pt idx="853">
                  <c:v>1.3010000000000001E-3</c:v>
                </c:pt>
                <c:pt idx="854">
                  <c:v>1.3029999999999999E-3</c:v>
                </c:pt>
                <c:pt idx="855">
                  <c:v>1.305E-3</c:v>
                </c:pt>
                <c:pt idx="856">
                  <c:v>1.3079999999999999E-3</c:v>
                </c:pt>
                <c:pt idx="857">
                  <c:v>1.31E-3</c:v>
                </c:pt>
                <c:pt idx="858">
                  <c:v>1.312E-3</c:v>
                </c:pt>
                <c:pt idx="859">
                  <c:v>1.3140000000000001E-3</c:v>
                </c:pt>
                <c:pt idx="860">
                  <c:v>1.3159999999999999E-3</c:v>
                </c:pt>
                <c:pt idx="861">
                  <c:v>1.3179999999999999E-3</c:v>
                </c:pt>
                <c:pt idx="862">
                  <c:v>1.32E-3</c:v>
                </c:pt>
                <c:pt idx="863">
                  <c:v>1.322E-3</c:v>
                </c:pt>
                <c:pt idx="864">
                  <c:v>1.3240000000000001E-3</c:v>
                </c:pt>
                <c:pt idx="865">
                  <c:v>1.3259999999999999E-3</c:v>
                </c:pt>
                <c:pt idx="866">
                  <c:v>1.328E-3</c:v>
                </c:pt>
                <c:pt idx="867">
                  <c:v>1.33E-3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97-4EA7-A3EE-E367E242B419}"/>
            </c:ext>
          </c:extLst>
        </c:ser>
        <c:ser>
          <c:idx val="3"/>
          <c:order val="1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@200kV'!$I$3:$I$870</c:f>
              <c:numCache>
                <c:formatCode>0.00E+00</c:formatCode>
                <c:ptCount val="868"/>
                <c:pt idx="0">
                  <c:v>3.1750000000000002E-4</c:v>
                </c:pt>
                <c:pt idx="1">
                  <c:v>3.1770000000000002E-4</c:v>
                </c:pt>
                <c:pt idx="2">
                  <c:v>3.1760000000000002E-4</c:v>
                </c:pt>
                <c:pt idx="3">
                  <c:v>3.1750000000000002E-4</c:v>
                </c:pt>
                <c:pt idx="4">
                  <c:v>3.1740000000000002E-4</c:v>
                </c:pt>
                <c:pt idx="5">
                  <c:v>3.1710000000000001E-4</c:v>
                </c:pt>
                <c:pt idx="6">
                  <c:v>3.1690000000000001E-4</c:v>
                </c:pt>
                <c:pt idx="7">
                  <c:v>3.165E-4</c:v>
                </c:pt>
                <c:pt idx="8">
                  <c:v>3.1619999999999999E-4</c:v>
                </c:pt>
                <c:pt idx="9">
                  <c:v>3.1569999999999998E-4</c:v>
                </c:pt>
                <c:pt idx="10">
                  <c:v>3.1530000000000002E-4</c:v>
                </c:pt>
                <c:pt idx="11">
                  <c:v>3.1470000000000001E-4</c:v>
                </c:pt>
                <c:pt idx="12">
                  <c:v>3.1409999999999999E-4</c:v>
                </c:pt>
                <c:pt idx="13">
                  <c:v>3.1349999999999998E-4</c:v>
                </c:pt>
                <c:pt idx="14">
                  <c:v>3.1270000000000001E-4</c:v>
                </c:pt>
                <c:pt idx="15">
                  <c:v>3.1199999999999999E-4</c:v>
                </c:pt>
                <c:pt idx="16">
                  <c:v>3.1110000000000003E-4</c:v>
                </c:pt>
                <c:pt idx="17">
                  <c:v>3.102E-4</c:v>
                </c:pt>
                <c:pt idx="18">
                  <c:v>3.0929999999999998E-4</c:v>
                </c:pt>
                <c:pt idx="19">
                  <c:v>3.0820000000000001E-4</c:v>
                </c:pt>
                <c:pt idx="20">
                  <c:v>3.0709999999999998E-4</c:v>
                </c:pt>
                <c:pt idx="21">
                  <c:v>3.0600000000000001E-4</c:v>
                </c:pt>
                <c:pt idx="22">
                  <c:v>3.0469999999999998E-4</c:v>
                </c:pt>
                <c:pt idx="23">
                  <c:v>3.034E-4</c:v>
                </c:pt>
                <c:pt idx="24">
                  <c:v>3.0200000000000002E-4</c:v>
                </c:pt>
                <c:pt idx="25">
                  <c:v>3.0059999999999999E-4</c:v>
                </c:pt>
                <c:pt idx="26">
                  <c:v>2.99E-4</c:v>
                </c:pt>
                <c:pt idx="27">
                  <c:v>2.9740000000000002E-4</c:v>
                </c:pt>
                <c:pt idx="28">
                  <c:v>2.9579999999999998E-4</c:v>
                </c:pt>
                <c:pt idx="29">
                  <c:v>2.9399999999999999E-4</c:v>
                </c:pt>
                <c:pt idx="30">
                  <c:v>2.922E-4</c:v>
                </c:pt>
                <c:pt idx="31">
                  <c:v>2.9030000000000001E-4</c:v>
                </c:pt>
                <c:pt idx="32">
                  <c:v>2.8840000000000002E-4</c:v>
                </c:pt>
                <c:pt idx="33">
                  <c:v>2.8630000000000002E-4</c:v>
                </c:pt>
                <c:pt idx="34">
                  <c:v>2.8420000000000002E-4</c:v>
                </c:pt>
                <c:pt idx="35">
                  <c:v>2.8210000000000003E-4</c:v>
                </c:pt>
                <c:pt idx="36">
                  <c:v>2.7980000000000002E-4</c:v>
                </c:pt>
                <c:pt idx="37">
                  <c:v>2.7750000000000002E-4</c:v>
                </c:pt>
                <c:pt idx="38">
                  <c:v>2.7520000000000002E-4</c:v>
                </c:pt>
                <c:pt idx="39">
                  <c:v>2.7280000000000002E-4</c:v>
                </c:pt>
                <c:pt idx="40">
                  <c:v>2.7030000000000001E-4</c:v>
                </c:pt>
                <c:pt idx="41">
                  <c:v>2.678E-4</c:v>
                </c:pt>
                <c:pt idx="42">
                  <c:v>2.652E-4</c:v>
                </c:pt>
                <c:pt idx="43">
                  <c:v>2.6249999999999998E-4</c:v>
                </c:pt>
                <c:pt idx="44">
                  <c:v>2.5989999999999997E-4</c:v>
                </c:pt>
                <c:pt idx="45">
                  <c:v>2.5710000000000002E-4</c:v>
                </c:pt>
                <c:pt idx="46">
                  <c:v>2.544E-4</c:v>
                </c:pt>
                <c:pt idx="47">
                  <c:v>2.5159999999999999E-4</c:v>
                </c:pt>
                <c:pt idx="48">
                  <c:v>2.4869999999999997E-4</c:v>
                </c:pt>
                <c:pt idx="49">
                  <c:v>2.4580000000000001E-4</c:v>
                </c:pt>
                <c:pt idx="50">
                  <c:v>2.429E-4</c:v>
                </c:pt>
                <c:pt idx="51">
                  <c:v>2.4000000000000001E-4</c:v>
                </c:pt>
                <c:pt idx="52">
                  <c:v>2.3699999999999999E-4</c:v>
                </c:pt>
                <c:pt idx="53">
                  <c:v>2.34E-4</c:v>
                </c:pt>
                <c:pt idx="54">
                  <c:v>2.31E-4</c:v>
                </c:pt>
                <c:pt idx="55">
                  <c:v>2.2800000000000001E-4</c:v>
                </c:pt>
                <c:pt idx="56">
                  <c:v>2.2489999999999999E-4</c:v>
                </c:pt>
                <c:pt idx="57">
                  <c:v>2.219E-4</c:v>
                </c:pt>
                <c:pt idx="58">
                  <c:v>2.1880000000000001E-4</c:v>
                </c:pt>
                <c:pt idx="59">
                  <c:v>2.1570000000000001E-4</c:v>
                </c:pt>
                <c:pt idx="60">
                  <c:v>2.1269999999999999E-4</c:v>
                </c:pt>
                <c:pt idx="61">
                  <c:v>2.096E-4</c:v>
                </c:pt>
                <c:pt idx="62">
                  <c:v>2.065E-4</c:v>
                </c:pt>
                <c:pt idx="63">
                  <c:v>2.0340000000000001E-4</c:v>
                </c:pt>
                <c:pt idx="64">
                  <c:v>2.0029999999999999E-4</c:v>
                </c:pt>
                <c:pt idx="65">
                  <c:v>1.973E-4</c:v>
                </c:pt>
                <c:pt idx="66">
                  <c:v>1.942E-4</c:v>
                </c:pt>
                <c:pt idx="67">
                  <c:v>1.9110000000000001E-4</c:v>
                </c:pt>
                <c:pt idx="68">
                  <c:v>1.8809999999999999E-4</c:v>
                </c:pt>
                <c:pt idx="69">
                  <c:v>1.85E-4</c:v>
                </c:pt>
                <c:pt idx="70">
                  <c:v>1.8200000000000001E-4</c:v>
                </c:pt>
                <c:pt idx="71">
                  <c:v>1.7899999999999999E-4</c:v>
                </c:pt>
                <c:pt idx="72">
                  <c:v>1.76E-4</c:v>
                </c:pt>
                <c:pt idx="73">
                  <c:v>1.73E-4</c:v>
                </c:pt>
                <c:pt idx="74">
                  <c:v>1.7000000000000001E-4</c:v>
                </c:pt>
                <c:pt idx="75">
                  <c:v>1.6699999999999999E-4</c:v>
                </c:pt>
                <c:pt idx="76">
                  <c:v>1.641E-4</c:v>
                </c:pt>
                <c:pt idx="77">
                  <c:v>1.6119999999999999E-4</c:v>
                </c:pt>
                <c:pt idx="78">
                  <c:v>1.583E-4</c:v>
                </c:pt>
                <c:pt idx="79">
                  <c:v>1.5540000000000001E-4</c:v>
                </c:pt>
                <c:pt idx="80">
                  <c:v>1.526E-4</c:v>
                </c:pt>
                <c:pt idx="81">
                  <c:v>1.4980000000000001E-4</c:v>
                </c:pt>
                <c:pt idx="82">
                  <c:v>1.47E-4</c:v>
                </c:pt>
                <c:pt idx="83">
                  <c:v>1.4420000000000001E-4</c:v>
                </c:pt>
                <c:pt idx="84">
                  <c:v>1.4139999999999999E-4</c:v>
                </c:pt>
                <c:pt idx="85">
                  <c:v>1.3870000000000001E-4</c:v>
                </c:pt>
                <c:pt idx="86">
                  <c:v>1.36E-4</c:v>
                </c:pt>
                <c:pt idx="87">
                  <c:v>1.3329999999999999E-4</c:v>
                </c:pt>
                <c:pt idx="88">
                  <c:v>1.3070000000000001E-4</c:v>
                </c:pt>
                <c:pt idx="89">
                  <c:v>1.281E-4</c:v>
                </c:pt>
                <c:pt idx="90">
                  <c:v>1.2549999999999999E-4</c:v>
                </c:pt>
                <c:pt idx="91">
                  <c:v>1.2290000000000001E-4</c:v>
                </c:pt>
                <c:pt idx="92">
                  <c:v>1.204E-4</c:v>
                </c:pt>
                <c:pt idx="93">
                  <c:v>1.178E-4</c:v>
                </c:pt>
                <c:pt idx="94">
                  <c:v>1.154E-4</c:v>
                </c:pt>
                <c:pt idx="95">
                  <c:v>1.1290000000000001E-4</c:v>
                </c:pt>
                <c:pt idx="96">
                  <c:v>1.105E-4</c:v>
                </c:pt>
                <c:pt idx="97">
                  <c:v>1.081E-4</c:v>
                </c:pt>
                <c:pt idx="98">
                  <c:v>1.0569999999999999E-4</c:v>
                </c:pt>
                <c:pt idx="99">
                  <c:v>1.0340000000000001E-4</c:v>
                </c:pt>
                <c:pt idx="100">
                  <c:v>1.011E-4</c:v>
                </c:pt>
                <c:pt idx="101">
                  <c:v>9.8800000000000003E-5</c:v>
                </c:pt>
                <c:pt idx="102">
                  <c:v>9.6550000000000002E-5</c:v>
                </c:pt>
                <c:pt idx="103">
                  <c:v>9.4339999999999995E-5</c:v>
                </c:pt>
                <c:pt idx="104">
                  <c:v>9.2159999999999999E-5</c:v>
                </c:pt>
                <c:pt idx="105">
                  <c:v>9.0019999999999995E-5</c:v>
                </c:pt>
                <c:pt idx="106">
                  <c:v>8.7899999999999995E-5</c:v>
                </c:pt>
                <c:pt idx="107">
                  <c:v>8.5829999999999996E-5</c:v>
                </c:pt>
                <c:pt idx="108">
                  <c:v>8.3780000000000001E-5</c:v>
                </c:pt>
                <c:pt idx="109">
                  <c:v>8.1780000000000006E-5</c:v>
                </c:pt>
                <c:pt idx="110">
                  <c:v>7.9809999999999997E-5</c:v>
                </c:pt>
                <c:pt idx="111">
                  <c:v>7.7880000000000007E-5</c:v>
                </c:pt>
                <c:pt idx="112">
                  <c:v>7.5989999999999996E-5</c:v>
                </c:pt>
                <c:pt idx="113">
                  <c:v>7.4140000000000005E-5</c:v>
                </c:pt>
                <c:pt idx="114">
                  <c:v>7.2329999999999994E-5</c:v>
                </c:pt>
                <c:pt idx="115">
                  <c:v>7.0580000000000005E-5</c:v>
                </c:pt>
                <c:pt idx="116">
                  <c:v>6.8869999999999996E-5</c:v>
                </c:pt>
                <c:pt idx="117">
                  <c:v>6.7210000000000002E-5</c:v>
                </c:pt>
                <c:pt idx="118">
                  <c:v>6.5610000000000004E-5</c:v>
                </c:pt>
                <c:pt idx="119">
                  <c:v>6.4070000000000002E-5</c:v>
                </c:pt>
                <c:pt idx="120">
                  <c:v>6.2589999999999995E-5</c:v>
                </c:pt>
                <c:pt idx="121">
                  <c:v>6.1190000000000002E-5</c:v>
                </c:pt>
                <c:pt idx="122">
                  <c:v>5.9870000000000001E-5</c:v>
                </c:pt>
                <c:pt idx="123">
                  <c:v>5.8640000000000001E-5</c:v>
                </c:pt>
                <c:pt idx="124">
                  <c:v>5.7510000000000003E-5</c:v>
                </c:pt>
                <c:pt idx="125">
                  <c:v>5.6490000000000003E-5</c:v>
                </c:pt>
                <c:pt idx="126">
                  <c:v>5.558E-5</c:v>
                </c:pt>
                <c:pt idx="127">
                  <c:v>5.4799999999999997E-5</c:v>
                </c:pt>
                <c:pt idx="128">
                  <c:v>5.414E-5</c:v>
                </c:pt>
                <c:pt idx="129">
                  <c:v>5.363E-5</c:v>
                </c:pt>
                <c:pt idx="130">
                  <c:v>5.325E-5</c:v>
                </c:pt>
                <c:pt idx="131">
                  <c:v>5.3000000000000001E-5</c:v>
                </c:pt>
                <c:pt idx="132">
                  <c:v>5.2889999999999997E-5</c:v>
                </c:pt>
                <c:pt idx="133">
                  <c:v>5.2899999999999998E-5</c:v>
                </c:pt>
                <c:pt idx="134">
                  <c:v>5.3019999999999997E-5</c:v>
                </c:pt>
                <c:pt idx="135">
                  <c:v>5.3260000000000002E-5</c:v>
                </c:pt>
                <c:pt idx="136">
                  <c:v>5.3600000000000002E-5</c:v>
                </c:pt>
                <c:pt idx="137">
                  <c:v>5.4039999999999998E-5</c:v>
                </c:pt>
                <c:pt idx="138">
                  <c:v>5.4559999999999999E-5</c:v>
                </c:pt>
                <c:pt idx="139">
                  <c:v>5.5170000000000002E-5</c:v>
                </c:pt>
                <c:pt idx="140">
                  <c:v>5.5840000000000001E-5</c:v>
                </c:pt>
                <c:pt idx="141">
                  <c:v>5.6589999999999999E-5</c:v>
                </c:pt>
                <c:pt idx="142">
                  <c:v>5.7399999999999999E-5</c:v>
                </c:pt>
                <c:pt idx="143">
                  <c:v>5.8279999999999998E-5</c:v>
                </c:pt>
                <c:pt idx="144">
                  <c:v>5.9200000000000002E-5</c:v>
                </c:pt>
                <c:pt idx="145">
                  <c:v>6.0170000000000002E-5</c:v>
                </c:pt>
                <c:pt idx="146">
                  <c:v>6.1190000000000002E-5</c:v>
                </c:pt>
                <c:pt idx="147">
                  <c:v>6.224E-5</c:v>
                </c:pt>
                <c:pt idx="148">
                  <c:v>6.334E-5</c:v>
                </c:pt>
                <c:pt idx="149">
                  <c:v>6.4460000000000003E-5</c:v>
                </c:pt>
                <c:pt idx="150">
                  <c:v>6.5619999999999999E-5</c:v>
                </c:pt>
                <c:pt idx="151">
                  <c:v>6.6810000000000006E-5</c:v>
                </c:pt>
                <c:pt idx="152">
                  <c:v>6.8020000000000003E-5</c:v>
                </c:pt>
                <c:pt idx="153">
                  <c:v>6.9259999999999998E-5</c:v>
                </c:pt>
                <c:pt idx="154">
                  <c:v>7.0519999999999996E-5</c:v>
                </c:pt>
                <c:pt idx="155">
                  <c:v>7.1810000000000005E-5</c:v>
                </c:pt>
                <c:pt idx="156">
                  <c:v>7.3109999999999996E-5</c:v>
                </c:pt>
                <c:pt idx="157">
                  <c:v>7.4439999999999999E-5</c:v>
                </c:pt>
                <c:pt idx="158">
                  <c:v>7.5790000000000005E-5</c:v>
                </c:pt>
                <c:pt idx="159">
                  <c:v>7.7150000000000005E-5</c:v>
                </c:pt>
                <c:pt idx="160">
                  <c:v>7.8529999999999995E-5</c:v>
                </c:pt>
                <c:pt idx="161">
                  <c:v>7.9939999999999997E-5</c:v>
                </c:pt>
                <c:pt idx="162">
                  <c:v>8.1349999999999999E-5</c:v>
                </c:pt>
                <c:pt idx="163">
                  <c:v>8.2789999999999998E-5</c:v>
                </c:pt>
                <c:pt idx="164">
                  <c:v>8.4240000000000007E-5</c:v>
                </c:pt>
                <c:pt idx="165">
                  <c:v>8.5710000000000004E-5</c:v>
                </c:pt>
                <c:pt idx="166">
                  <c:v>8.7189999999999997E-5</c:v>
                </c:pt>
                <c:pt idx="167">
                  <c:v>8.8690000000000006E-5</c:v>
                </c:pt>
                <c:pt idx="168">
                  <c:v>9.0210000000000005E-5</c:v>
                </c:pt>
                <c:pt idx="169">
                  <c:v>9.1749999999999994E-5</c:v>
                </c:pt>
                <c:pt idx="170">
                  <c:v>9.3300000000000005E-5</c:v>
                </c:pt>
                <c:pt idx="171">
                  <c:v>9.4859999999999996E-5</c:v>
                </c:pt>
                <c:pt idx="172">
                  <c:v>9.645E-5</c:v>
                </c:pt>
                <c:pt idx="173">
                  <c:v>9.8040000000000003E-5</c:v>
                </c:pt>
                <c:pt idx="174">
                  <c:v>9.9660000000000005E-5</c:v>
                </c:pt>
                <c:pt idx="175">
                  <c:v>1.013E-4</c:v>
                </c:pt>
                <c:pt idx="176">
                  <c:v>1.0289999999999999E-4</c:v>
                </c:pt>
                <c:pt idx="177">
                  <c:v>1.0459999999999999E-4</c:v>
                </c:pt>
                <c:pt idx="178">
                  <c:v>1.063E-4</c:v>
                </c:pt>
                <c:pt idx="179">
                  <c:v>1.0789999999999999E-4</c:v>
                </c:pt>
                <c:pt idx="180">
                  <c:v>1.0959999999999999E-4</c:v>
                </c:pt>
                <c:pt idx="181">
                  <c:v>1.114E-4</c:v>
                </c:pt>
                <c:pt idx="182">
                  <c:v>1.131E-4</c:v>
                </c:pt>
                <c:pt idx="183">
                  <c:v>1.148E-4</c:v>
                </c:pt>
                <c:pt idx="184">
                  <c:v>1.166E-4</c:v>
                </c:pt>
                <c:pt idx="185">
                  <c:v>1.183E-4</c:v>
                </c:pt>
                <c:pt idx="186">
                  <c:v>1.2010000000000001E-4</c:v>
                </c:pt>
                <c:pt idx="187">
                  <c:v>1.219E-4</c:v>
                </c:pt>
                <c:pt idx="188">
                  <c:v>1.236E-4</c:v>
                </c:pt>
                <c:pt idx="189">
                  <c:v>1.2540000000000001E-4</c:v>
                </c:pt>
                <c:pt idx="190">
                  <c:v>1.272E-4</c:v>
                </c:pt>
                <c:pt idx="191">
                  <c:v>1.2909999999999999E-4</c:v>
                </c:pt>
                <c:pt idx="192">
                  <c:v>1.3090000000000001E-4</c:v>
                </c:pt>
                <c:pt idx="193">
                  <c:v>1.327E-4</c:v>
                </c:pt>
                <c:pt idx="194">
                  <c:v>1.3449999999999999E-4</c:v>
                </c:pt>
                <c:pt idx="195">
                  <c:v>1.3640000000000001E-4</c:v>
                </c:pt>
                <c:pt idx="196">
                  <c:v>1.382E-4</c:v>
                </c:pt>
                <c:pt idx="197">
                  <c:v>1.4009999999999999E-4</c:v>
                </c:pt>
                <c:pt idx="198">
                  <c:v>1.4200000000000001E-4</c:v>
                </c:pt>
                <c:pt idx="199">
                  <c:v>1.438E-4</c:v>
                </c:pt>
                <c:pt idx="200">
                  <c:v>1.4569999999999999E-4</c:v>
                </c:pt>
                <c:pt idx="201">
                  <c:v>1.4760000000000001E-4</c:v>
                </c:pt>
                <c:pt idx="202">
                  <c:v>1.495E-4</c:v>
                </c:pt>
                <c:pt idx="203">
                  <c:v>1.5129999999999999E-4</c:v>
                </c:pt>
                <c:pt idx="204">
                  <c:v>1.5320000000000001E-4</c:v>
                </c:pt>
                <c:pt idx="205">
                  <c:v>1.551E-4</c:v>
                </c:pt>
                <c:pt idx="206">
                  <c:v>1.5699999999999999E-4</c:v>
                </c:pt>
                <c:pt idx="207">
                  <c:v>1.5899999999999999E-4</c:v>
                </c:pt>
                <c:pt idx="208">
                  <c:v>1.6090000000000001E-4</c:v>
                </c:pt>
                <c:pt idx="209">
                  <c:v>1.628E-4</c:v>
                </c:pt>
                <c:pt idx="210">
                  <c:v>1.6469999999999999E-4</c:v>
                </c:pt>
                <c:pt idx="211">
                  <c:v>1.6660000000000001E-4</c:v>
                </c:pt>
                <c:pt idx="212">
                  <c:v>1.6860000000000001E-4</c:v>
                </c:pt>
                <c:pt idx="213">
                  <c:v>1.705E-4</c:v>
                </c:pt>
                <c:pt idx="214">
                  <c:v>1.7239999999999999E-4</c:v>
                </c:pt>
                <c:pt idx="215">
                  <c:v>1.7440000000000001E-4</c:v>
                </c:pt>
                <c:pt idx="216">
                  <c:v>1.763E-4</c:v>
                </c:pt>
                <c:pt idx="217">
                  <c:v>1.783E-4</c:v>
                </c:pt>
                <c:pt idx="218">
                  <c:v>1.8019999999999999E-4</c:v>
                </c:pt>
                <c:pt idx="219">
                  <c:v>1.8220000000000001E-4</c:v>
                </c:pt>
                <c:pt idx="220">
                  <c:v>1.841E-4</c:v>
                </c:pt>
                <c:pt idx="221">
                  <c:v>1.861E-4</c:v>
                </c:pt>
                <c:pt idx="222">
                  <c:v>1.8799999999999999E-4</c:v>
                </c:pt>
                <c:pt idx="223">
                  <c:v>1.9000000000000001E-4</c:v>
                </c:pt>
                <c:pt idx="224">
                  <c:v>1.92E-4</c:v>
                </c:pt>
                <c:pt idx="225">
                  <c:v>1.939E-4</c:v>
                </c:pt>
                <c:pt idx="226">
                  <c:v>1.9589999999999999E-4</c:v>
                </c:pt>
                <c:pt idx="227">
                  <c:v>1.9790000000000001E-4</c:v>
                </c:pt>
                <c:pt idx="228">
                  <c:v>1.998E-4</c:v>
                </c:pt>
                <c:pt idx="229">
                  <c:v>2.018E-4</c:v>
                </c:pt>
                <c:pt idx="230">
                  <c:v>2.0379999999999999E-4</c:v>
                </c:pt>
                <c:pt idx="231">
                  <c:v>2.0579999999999999E-4</c:v>
                </c:pt>
                <c:pt idx="232">
                  <c:v>2.0780000000000001E-4</c:v>
                </c:pt>
                <c:pt idx="233">
                  <c:v>2.097E-4</c:v>
                </c:pt>
                <c:pt idx="234">
                  <c:v>2.117E-4</c:v>
                </c:pt>
                <c:pt idx="235">
                  <c:v>2.1369999999999999E-4</c:v>
                </c:pt>
                <c:pt idx="236">
                  <c:v>2.1570000000000001E-4</c:v>
                </c:pt>
                <c:pt idx="237">
                  <c:v>2.1770000000000001E-4</c:v>
                </c:pt>
                <c:pt idx="238">
                  <c:v>2.197E-4</c:v>
                </c:pt>
                <c:pt idx="239">
                  <c:v>2.2169999999999999E-4</c:v>
                </c:pt>
                <c:pt idx="240">
                  <c:v>2.2369999999999999E-4</c:v>
                </c:pt>
                <c:pt idx="241">
                  <c:v>2.2570000000000001E-4</c:v>
                </c:pt>
                <c:pt idx="242">
                  <c:v>2.2770000000000001E-4</c:v>
                </c:pt>
                <c:pt idx="243">
                  <c:v>2.297E-4</c:v>
                </c:pt>
                <c:pt idx="244">
                  <c:v>2.3169999999999999E-4</c:v>
                </c:pt>
                <c:pt idx="245">
                  <c:v>2.3369999999999999E-4</c:v>
                </c:pt>
                <c:pt idx="246">
                  <c:v>2.3570000000000001E-4</c:v>
                </c:pt>
                <c:pt idx="247">
                  <c:v>2.377E-4</c:v>
                </c:pt>
                <c:pt idx="248">
                  <c:v>2.397E-4</c:v>
                </c:pt>
                <c:pt idx="249">
                  <c:v>2.4169999999999999E-4</c:v>
                </c:pt>
                <c:pt idx="250">
                  <c:v>2.4369999999999999E-4</c:v>
                </c:pt>
                <c:pt idx="251">
                  <c:v>2.4570000000000001E-4</c:v>
                </c:pt>
                <c:pt idx="252">
                  <c:v>2.4780000000000001E-4</c:v>
                </c:pt>
                <c:pt idx="253">
                  <c:v>2.498E-4</c:v>
                </c:pt>
                <c:pt idx="254">
                  <c:v>2.5179999999999999E-4</c:v>
                </c:pt>
                <c:pt idx="255">
                  <c:v>2.5379999999999999E-4</c:v>
                </c:pt>
                <c:pt idx="256">
                  <c:v>2.5579999999999998E-4</c:v>
                </c:pt>
                <c:pt idx="257">
                  <c:v>2.5779999999999998E-4</c:v>
                </c:pt>
                <c:pt idx="258">
                  <c:v>2.5989999999999997E-4</c:v>
                </c:pt>
                <c:pt idx="259">
                  <c:v>2.6190000000000002E-4</c:v>
                </c:pt>
                <c:pt idx="260">
                  <c:v>2.6390000000000002E-4</c:v>
                </c:pt>
                <c:pt idx="261">
                  <c:v>2.6590000000000001E-4</c:v>
                </c:pt>
                <c:pt idx="262">
                  <c:v>2.6790000000000001E-4</c:v>
                </c:pt>
                <c:pt idx="263">
                  <c:v>2.7E-4</c:v>
                </c:pt>
                <c:pt idx="264">
                  <c:v>2.72E-4</c:v>
                </c:pt>
                <c:pt idx="265">
                  <c:v>2.7399999999999999E-4</c:v>
                </c:pt>
                <c:pt idx="266">
                  <c:v>2.7609999999999999E-4</c:v>
                </c:pt>
                <c:pt idx="267">
                  <c:v>2.7809999999999998E-4</c:v>
                </c:pt>
                <c:pt idx="268">
                  <c:v>2.8009999999999998E-4</c:v>
                </c:pt>
                <c:pt idx="269">
                  <c:v>2.8210000000000003E-4</c:v>
                </c:pt>
                <c:pt idx="270">
                  <c:v>2.8420000000000002E-4</c:v>
                </c:pt>
                <c:pt idx="271">
                  <c:v>2.8620000000000002E-4</c:v>
                </c:pt>
                <c:pt idx="272">
                  <c:v>2.8820000000000001E-4</c:v>
                </c:pt>
                <c:pt idx="273">
                  <c:v>2.9030000000000001E-4</c:v>
                </c:pt>
                <c:pt idx="274">
                  <c:v>2.923E-4</c:v>
                </c:pt>
                <c:pt idx="275">
                  <c:v>2.943E-4</c:v>
                </c:pt>
                <c:pt idx="276">
                  <c:v>2.9639999999999999E-4</c:v>
                </c:pt>
                <c:pt idx="277">
                  <c:v>2.9839999999999999E-4</c:v>
                </c:pt>
                <c:pt idx="278">
                  <c:v>3.0039999999999998E-4</c:v>
                </c:pt>
                <c:pt idx="279">
                  <c:v>3.0249999999999998E-4</c:v>
                </c:pt>
                <c:pt idx="280">
                  <c:v>3.0449999999999997E-4</c:v>
                </c:pt>
                <c:pt idx="281">
                  <c:v>3.0650000000000002E-4</c:v>
                </c:pt>
                <c:pt idx="282">
                  <c:v>3.0860000000000002E-4</c:v>
                </c:pt>
                <c:pt idx="283">
                  <c:v>3.1060000000000001E-4</c:v>
                </c:pt>
                <c:pt idx="284">
                  <c:v>3.1270000000000001E-4</c:v>
                </c:pt>
                <c:pt idx="285">
                  <c:v>3.1470000000000001E-4</c:v>
                </c:pt>
                <c:pt idx="286">
                  <c:v>3.167E-4</c:v>
                </c:pt>
                <c:pt idx="287">
                  <c:v>3.188E-4</c:v>
                </c:pt>
                <c:pt idx="288">
                  <c:v>3.2079999999999999E-4</c:v>
                </c:pt>
                <c:pt idx="289">
                  <c:v>3.2289999999999999E-4</c:v>
                </c:pt>
                <c:pt idx="290">
                  <c:v>3.2489999999999998E-4</c:v>
                </c:pt>
                <c:pt idx="291">
                  <c:v>3.2699999999999998E-4</c:v>
                </c:pt>
                <c:pt idx="292">
                  <c:v>3.2899999999999997E-4</c:v>
                </c:pt>
                <c:pt idx="293">
                  <c:v>3.3100000000000002E-4</c:v>
                </c:pt>
                <c:pt idx="294">
                  <c:v>3.3310000000000002E-4</c:v>
                </c:pt>
                <c:pt idx="295">
                  <c:v>3.3510000000000001E-4</c:v>
                </c:pt>
                <c:pt idx="296">
                  <c:v>3.3720000000000001E-4</c:v>
                </c:pt>
                <c:pt idx="297">
                  <c:v>3.392E-4</c:v>
                </c:pt>
                <c:pt idx="298">
                  <c:v>3.413E-4</c:v>
                </c:pt>
                <c:pt idx="299">
                  <c:v>3.433E-4</c:v>
                </c:pt>
                <c:pt idx="300">
                  <c:v>3.4539999999999999E-4</c:v>
                </c:pt>
                <c:pt idx="301">
                  <c:v>3.4739999999999999E-4</c:v>
                </c:pt>
                <c:pt idx="302">
                  <c:v>3.4949999999999998E-4</c:v>
                </c:pt>
                <c:pt idx="303">
                  <c:v>3.5149999999999998E-4</c:v>
                </c:pt>
                <c:pt idx="304">
                  <c:v>3.5359999999999998E-4</c:v>
                </c:pt>
                <c:pt idx="305">
                  <c:v>3.5560000000000002E-4</c:v>
                </c:pt>
                <c:pt idx="306">
                  <c:v>3.5770000000000002E-4</c:v>
                </c:pt>
                <c:pt idx="307">
                  <c:v>3.5970000000000002E-4</c:v>
                </c:pt>
                <c:pt idx="308">
                  <c:v>3.6180000000000001E-4</c:v>
                </c:pt>
                <c:pt idx="309">
                  <c:v>3.6380000000000001E-4</c:v>
                </c:pt>
                <c:pt idx="310">
                  <c:v>3.659E-4</c:v>
                </c:pt>
                <c:pt idx="311">
                  <c:v>3.679E-4</c:v>
                </c:pt>
                <c:pt idx="312">
                  <c:v>3.6999999999999999E-4</c:v>
                </c:pt>
                <c:pt idx="313">
                  <c:v>3.7199999999999999E-4</c:v>
                </c:pt>
                <c:pt idx="314">
                  <c:v>3.7409999999999999E-4</c:v>
                </c:pt>
                <c:pt idx="315">
                  <c:v>3.7609999999999998E-4</c:v>
                </c:pt>
                <c:pt idx="316">
                  <c:v>3.7819999999999998E-4</c:v>
                </c:pt>
                <c:pt idx="317">
                  <c:v>3.8020000000000003E-4</c:v>
                </c:pt>
                <c:pt idx="318">
                  <c:v>3.8230000000000002E-4</c:v>
                </c:pt>
                <c:pt idx="319">
                  <c:v>3.8430000000000002E-4</c:v>
                </c:pt>
                <c:pt idx="320">
                  <c:v>3.8640000000000001E-4</c:v>
                </c:pt>
                <c:pt idx="321">
                  <c:v>3.8840000000000001E-4</c:v>
                </c:pt>
                <c:pt idx="322">
                  <c:v>3.9050000000000001E-4</c:v>
                </c:pt>
                <c:pt idx="323">
                  <c:v>3.926E-4</c:v>
                </c:pt>
                <c:pt idx="324">
                  <c:v>3.946E-4</c:v>
                </c:pt>
                <c:pt idx="325">
                  <c:v>3.9669999999999999E-4</c:v>
                </c:pt>
                <c:pt idx="326">
                  <c:v>3.9869999999999999E-4</c:v>
                </c:pt>
                <c:pt idx="327">
                  <c:v>4.0079999999999998E-4</c:v>
                </c:pt>
                <c:pt idx="328">
                  <c:v>4.0279999999999998E-4</c:v>
                </c:pt>
                <c:pt idx="329">
                  <c:v>4.0489999999999998E-4</c:v>
                </c:pt>
                <c:pt idx="330">
                  <c:v>4.0700000000000003E-4</c:v>
                </c:pt>
                <c:pt idx="331">
                  <c:v>4.0900000000000002E-4</c:v>
                </c:pt>
                <c:pt idx="332">
                  <c:v>4.1110000000000002E-4</c:v>
                </c:pt>
                <c:pt idx="333">
                  <c:v>4.1310000000000001E-4</c:v>
                </c:pt>
                <c:pt idx="334">
                  <c:v>4.1520000000000001E-4</c:v>
                </c:pt>
                <c:pt idx="335">
                  <c:v>4.172E-4</c:v>
                </c:pt>
                <c:pt idx="336">
                  <c:v>4.193E-4</c:v>
                </c:pt>
                <c:pt idx="337">
                  <c:v>4.214E-4</c:v>
                </c:pt>
                <c:pt idx="338">
                  <c:v>4.2339999999999999E-4</c:v>
                </c:pt>
                <c:pt idx="339">
                  <c:v>4.2549999999999999E-4</c:v>
                </c:pt>
                <c:pt idx="340">
                  <c:v>4.2749999999999998E-4</c:v>
                </c:pt>
                <c:pt idx="341">
                  <c:v>4.2959999999999998E-4</c:v>
                </c:pt>
                <c:pt idx="342">
                  <c:v>4.3169999999999998E-4</c:v>
                </c:pt>
                <c:pt idx="343">
                  <c:v>4.3370000000000003E-4</c:v>
                </c:pt>
                <c:pt idx="344">
                  <c:v>4.3580000000000002E-4</c:v>
                </c:pt>
                <c:pt idx="345">
                  <c:v>4.3780000000000002E-4</c:v>
                </c:pt>
                <c:pt idx="346">
                  <c:v>4.3990000000000001E-4</c:v>
                </c:pt>
                <c:pt idx="347">
                  <c:v>4.4200000000000001E-4</c:v>
                </c:pt>
                <c:pt idx="348">
                  <c:v>4.44E-4</c:v>
                </c:pt>
                <c:pt idx="349">
                  <c:v>4.461E-4</c:v>
                </c:pt>
                <c:pt idx="350">
                  <c:v>4.482E-4</c:v>
                </c:pt>
                <c:pt idx="351">
                  <c:v>4.5019999999999999E-4</c:v>
                </c:pt>
                <c:pt idx="352">
                  <c:v>4.5229999999999999E-4</c:v>
                </c:pt>
                <c:pt idx="353">
                  <c:v>4.5429999999999998E-4</c:v>
                </c:pt>
                <c:pt idx="354">
                  <c:v>4.5639999999999998E-4</c:v>
                </c:pt>
                <c:pt idx="355">
                  <c:v>4.5849999999999998E-4</c:v>
                </c:pt>
                <c:pt idx="356">
                  <c:v>4.6050000000000003E-4</c:v>
                </c:pt>
                <c:pt idx="357">
                  <c:v>4.6260000000000002E-4</c:v>
                </c:pt>
                <c:pt idx="358">
                  <c:v>4.6470000000000002E-4</c:v>
                </c:pt>
                <c:pt idx="359">
                  <c:v>4.6670000000000001E-4</c:v>
                </c:pt>
                <c:pt idx="360">
                  <c:v>4.6880000000000001E-4</c:v>
                </c:pt>
                <c:pt idx="361">
                  <c:v>4.7090000000000001E-4</c:v>
                </c:pt>
                <c:pt idx="362">
                  <c:v>4.729E-4</c:v>
                </c:pt>
                <c:pt idx="363">
                  <c:v>4.75E-4</c:v>
                </c:pt>
                <c:pt idx="364">
                  <c:v>4.7699999999999999E-4</c:v>
                </c:pt>
                <c:pt idx="365">
                  <c:v>4.7909999999999999E-4</c:v>
                </c:pt>
                <c:pt idx="366">
                  <c:v>4.8119999999999999E-4</c:v>
                </c:pt>
                <c:pt idx="367">
                  <c:v>4.8319999999999998E-4</c:v>
                </c:pt>
                <c:pt idx="368">
                  <c:v>4.8529999999999998E-4</c:v>
                </c:pt>
                <c:pt idx="369">
                  <c:v>4.8739999999999998E-4</c:v>
                </c:pt>
                <c:pt idx="370">
                  <c:v>4.8939999999999997E-4</c:v>
                </c:pt>
                <c:pt idx="371">
                  <c:v>4.9149999999999997E-4</c:v>
                </c:pt>
                <c:pt idx="372">
                  <c:v>4.9359999999999996E-4</c:v>
                </c:pt>
                <c:pt idx="373">
                  <c:v>4.9560000000000001E-4</c:v>
                </c:pt>
                <c:pt idx="374">
                  <c:v>4.9770000000000001E-4</c:v>
                </c:pt>
                <c:pt idx="375">
                  <c:v>4.9980000000000001E-4</c:v>
                </c:pt>
                <c:pt idx="376">
                  <c:v>5.0180000000000005E-4</c:v>
                </c:pt>
                <c:pt idx="377">
                  <c:v>5.0390000000000005E-4</c:v>
                </c:pt>
                <c:pt idx="378">
                  <c:v>5.0600000000000005E-4</c:v>
                </c:pt>
                <c:pt idx="379">
                  <c:v>5.0799999999999999E-4</c:v>
                </c:pt>
                <c:pt idx="380">
                  <c:v>5.1009999999999998E-4</c:v>
                </c:pt>
                <c:pt idx="381">
                  <c:v>5.1219999999999998E-4</c:v>
                </c:pt>
                <c:pt idx="382">
                  <c:v>5.1420000000000003E-4</c:v>
                </c:pt>
                <c:pt idx="383">
                  <c:v>5.1630000000000003E-4</c:v>
                </c:pt>
                <c:pt idx="384">
                  <c:v>5.1840000000000002E-4</c:v>
                </c:pt>
                <c:pt idx="385">
                  <c:v>5.2039999999999996E-4</c:v>
                </c:pt>
                <c:pt idx="386">
                  <c:v>5.2249999999999996E-4</c:v>
                </c:pt>
                <c:pt idx="387">
                  <c:v>5.2459999999999996E-4</c:v>
                </c:pt>
                <c:pt idx="388">
                  <c:v>5.2660000000000001E-4</c:v>
                </c:pt>
                <c:pt idx="389">
                  <c:v>5.287E-4</c:v>
                </c:pt>
                <c:pt idx="390">
                  <c:v>5.308E-4</c:v>
                </c:pt>
                <c:pt idx="391">
                  <c:v>5.3280000000000005E-4</c:v>
                </c:pt>
                <c:pt idx="392">
                  <c:v>5.3490000000000005E-4</c:v>
                </c:pt>
                <c:pt idx="393">
                  <c:v>5.3700000000000004E-4</c:v>
                </c:pt>
                <c:pt idx="394">
                  <c:v>5.3910000000000004E-4</c:v>
                </c:pt>
                <c:pt idx="395">
                  <c:v>5.4109999999999998E-4</c:v>
                </c:pt>
                <c:pt idx="396">
                  <c:v>5.4319999999999998E-4</c:v>
                </c:pt>
                <c:pt idx="397">
                  <c:v>5.4529999999999997E-4</c:v>
                </c:pt>
                <c:pt idx="398">
                  <c:v>5.4730000000000002E-4</c:v>
                </c:pt>
                <c:pt idx="399">
                  <c:v>5.4940000000000002E-4</c:v>
                </c:pt>
                <c:pt idx="400">
                  <c:v>5.5150000000000002E-4</c:v>
                </c:pt>
                <c:pt idx="401">
                  <c:v>5.5349999999999996E-4</c:v>
                </c:pt>
                <c:pt idx="402">
                  <c:v>5.5559999999999995E-4</c:v>
                </c:pt>
                <c:pt idx="403">
                  <c:v>5.5769999999999995E-4</c:v>
                </c:pt>
                <c:pt idx="404">
                  <c:v>5.597E-4</c:v>
                </c:pt>
                <c:pt idx="405">
                  <c:v>5.6179999999999999E-4</c:v>
                </c:pt>
                <c:pt idx="406">
                  <c:v>5.6389999999999999E-4</c:v>
                </c:pt>
                <c:pt idx="407">
                  <c:v>5.6599999999999999E-4</c:v>
                </c:pt>
                <c:pt idx="408">
                  <c:v>5.6800000000000004E-4</c:v>
                </c:pt>
                <c:pt idx="409">
                  <c:v>5.7010000000000003E-4</c:v>
                </c:pt>
                <c:pt idx="410">
                  <c:v>5.7220000000000003E-4</c:v>
                </c:pt>
                <c:pt idx="411">
                  <c:v>5.7419999999999997E-4</c:v>
                </c:pt>
                <c:pt idx="412">
                  <c:v>5.7629999999999997E-4</c:v>
                </c:pt>
                <c:pt idx="413">
                  <c:v>5.7839999999999996E-4</c:v>
                </c:pt>
                <c:pt idx="414">
                  <c:v>5.8040000000000001E-4</c:v>
                </c:pt>
                <c:pt idx="415">
                  <c:v>5.8250000000000001E-4</c:v>
                </c:pt>
                <c:pt idx="416">
                  <c:v>5.8460000000000001E-4</c:v>
                </c:pt>
                <c:pt idx="417">
                  <c:v>5.867E-4</c:v>
                </c:pt>
                <c:pt idx="418">
                  <c:v>5.8870000000000005E-4</c:v>
                </c:pt>
                <c:pt idx="419">
                  <c:v>5.9080000000000005E-4</c:v>
                </c:pt>
                <c:pt idx="420">
                  <c:v>5.9290000000000005E-4</c:v>
                </c:pt>
                <c:pt idx="421">
                  <c:v>5.9489999999999999E-4</c:v>
                </c:pt>
                <c:pt idx="422">
                  <c:v>5.9699999999999998E-4</c:v>
                </c:pt>
                <c:pt idx="423">
                  <c:v>5.9909999999999998E-4</c:v>
                </c:pt>
                <c:pt idx="424">
                  <c:v>6.0119999999999998E-4</c:v>
                </c:pt>
                <c:pt idx="425">
                  <c:v>6.0320000000000003E-4</c:v>
                </c:pt>
                <c:pt idx="426">
                  <c:v>6.0530000000000002E-4</c:v>
                </c:pt>
                <c:pt idx="427">
                  <c:v>6.0740000000000002E-4</c:v>
                </c:pt>
                <c:pt idx="428">
                  <c:v>6.0950000000000002E-4</c:v>
                </c:pt>
                <c:pt idx="429">
                  <c:v>6.1149999999999996E-4</c:v>
                </c:pt>
                <c:pt idx="430">
                  <c:v>6.1359999999999995E-4</c:v>
                </c:pt>
                <c:pt idx="431">
                  <c:v>6.1569999999999995E-4</c:v>
                </c:pt>
                <c:pt idx="432">
                  <c:v>6.177E-4</c:v>
                </c:pt>
                <c:pt idx="433">
                  <c:v>6.198E-4</c:v>
                </c:pt>
                <c:pt idx="434">
                  <c:v>6.2189999999999999E-4</c:v>
                </c:pt>
                <c:pt idx="435">
                  <c:v>6.2399999999999999E-4</c:v>
                </c:pt>
                <c:pt idx="436">
                  <c:v>6.2600000000000004E-4</c:v>
                </c:pt>
                <c:pt idx="437">
                  <c:v>6.2810000000000003E-4</c:v>
                </c:pt>
                <c:pt idx="438">
                  <c:v>6.3020000000000003E-4</c:v>
                </c:pt>
                <c:pt idx="439">
                  <c:v>6.3219999999999997E-4</c:v>
                </c:pt>
                <c:pt idx="440">
                  <c:v>6.3429999999999997E-4</c:v>
                </c:pt>
                <c:pt idx="441">
                  <c:v>6.3639999999999996E-4</c:v>
                </c:pt>
                <c:pt idx="442">
                  <c:v>6.3849999999999996E-4</c:v>
                </c:pt>
                <c:pt idx="443">
                  <c:v>6.4050000000000001E-4</c:v>
                </c:pt>
                <c:pt idx="444">
                  <c:v>6.4260000000000001E-4</c:v>
                </c:pt>
                <c:pt idx="445">
                  <c:v>6.447E-4</c:v>
                </c:pt>
                <c:pt idx="446">
                  <c:v>6.468E-4</c:v>
                </c:pt>
                <c:pt idx="447">
                  <c:v>6.4880000000000005E-4</c:v>
                </c:pt>
                <c:pt idx="448">
                  <c:v>6.5090000000000005E-4</c:v>
                </c:pt>
                <c:pt idx="449">
                  <c:v>6.5300000000000004E-4</c:v>
                </c:pt>
                <c:pt idx="450">
                  <c:v>6.5510000000000004E-4</c:v>
                </c:pt>
                <c:pt idx="451">
                  <c:v>6.5709999999999998E-4</c:v>
                </c:pt>
                <c:pt idx="452">
                  <c:v>6.5919999999999998E-4</c:v>
                </c:pt>
                <c:pt idx="453">
                  <c:v>6.6129999999999997E-4</c:v>
                </c:pt>
                <c:pt idx="454">
                  <c:v>6.6339999999999997E-4</c:v>
                </c:pt>
                <c:pt idx="455">
                  <c:v>6.6540000000000002E-4</c:v>
                </c:pt>
                <c:pt idx="456">
                  <c:v>6.6750000000000002E-4</c:v>
                </c:pt>
                <c:pt idx="457">
                  <c:v>6.6960000000000001E-4</c:v>
                </c:pt>
                <c:pt idx="458">
                  <c:v>6.7159999999999995E-4</c:v>
                </c:pt>
                <c:pt idx="459">
                  <c:v>6.7369999999999995E-4</c:v>
                </c:pt>
                <c:pt idx="460">
                  <c:v>6.7579999999999995E-4</c:v>
                </c:pt>
                <c:pt idx="461">
                  <c:v>6.7790000000000005E-4</c:v>
                </c:pt>
                <c:pt idx="462">
                  <c:v>6.7989999999999999E-4</c:v>
                </c:pt>
                <c:pt idx="463">
                  <c:v>6.8199999999999999E-4</c:v>
                </c:pt>
                <c:pt idx="464">
                  <c:v>6.8409999999999999E-4</c:v>
                </c:pt>
                <c:pt idx="465">
                  <c:v>6.8619999999999998E-4</c:v>
                </c:pt>
                <c:pt idx="466">
                  <c:v>6.8820000000000003E-4</c:v>
                </c:pt>
                <c:pt idx="467">
                  <c:v>6.9030000000000003E-4</c:v>
                </c:pt>
                <c:pt idx="468">
                  <c:v>6.9240000000000002E-4</c:v>
                </c:pt>
                <c:pt idx="469">
                  <c:v>6.9450000000000002E-4</c:v>
                </c:pt>
                <c:pt idx="470">
                  <c:v>6.9649999999999996E-4</c:v>
                </c:pt>
                <c:pt idx="471">
                  <c:v>6.9859999999999996E-4</c:v>
                </c:pt>
                <c:pt idx="472">
                  <c:v>7.0069999999999996E-4</c:v>
                </c:pt>
                <c:pt idx="473">
                  <c:v>7.0279999999999995E-4</c:v>
                </c:pt>
                <c:pt idx="474">
                  <c:v>7.048E-4</c:v>
                </c:pt>
                <c:pt idx="475">
                  <c:v>7.069E-4</c:v>
                </c:pt>
                <c:pt idx="476">
                  <c:v>7.0899999999999999E-4</c:v>
                </c:pt>
                <c:pt idx="477">
                  <c:v>7.1109999999999999E-4</c:v>
                </c:pt>
                <c:pt idx="478">
                  <c:v>7.1310000000000004E-4</c:v>
                </c:pt>
                <c:pt idx="479">
                  <c:v>7.1520000000000004E-4</c:v>
                </c:pt>
                <c:pt idx="480">
                  <c:v>7.1730000000000003E-4</c:v>
                </c:pt>
                <c:pt idx="481">
                  <c:v>7.1940000000000003E-4</c:v>
                </c:pt>
                <c:pt idx="482">
                  <c:v>7.2139999999999997E-4</c:v>
                </c:pt>
                <c:pt idx="483">
                  <c:v>7.2349999999999997E-4</c:v>
                </c:pt>
                <c:pt idx="484">
                  <c:v>7.2559999999999996E-4</c:v>
                </c:pt>
                <c:pt idx="485">
                  <c:v>7.2769999999999996E-4</c:v>
                </c:pt>
                <c:pt idx="486">
                  <c:v>7.2970000000000001E-4</c:v>
                </c:pt>
                <c:pt idx="487">
                  <c:v>7.3180000000000001E-4</c:v>
                </c:pt>
                <c:pt idx="488">
                  <c:v>7.339E-4</c:v>
                </c:pt>
                <c:pt idx="489">
                  <c:v>7.36E-4</c:v>
                </c:pt>
                <c:pt idx="490">
                  <c:v>7.381E-4</c:v>
                </c:pt>
                <c:pt idx="491">
                  <c:v>7.4010000000000005E-4</c:v>
                </c:pt>
                <c:pt idx="492">
                  <c:v>7.4220000000000004E-4</c:v>
                </c:pt>
                <c:pt idx="493">
                  <c:v>7.4430000000000004E-4</c:v>
                </c:pt>
                <c:pt idx="494">
                  <c:v>7.4640000000000004E-4</c:v>
                </c:pt>
                <c:pt idx="495">
                  <c:v>7.4839999999999998E-4</c:v>
                </c:pt>
                <c:pt idx="496">
                  <c:v>7.5049999999999997E-4</c:v>
                </c:pt>
                <c:pt idx="497">
                  <c:v>7.5259999999999997E-4</c:v>
                </c:pt>
                <c:pt idx="498">
                  <c:v>7.5469999999999997E-4</c:v>
                </c:pt>
                <c:pt idx="499">
                  <c:v>7.5670000000000002E-4</c:v>
                </c:pt>
                <c:pt idx="500">
                  <c:v>7.5880000000000001E-4</c:v>
                </c:pt>
                <c:pt idx="501">
                  <c:v>7.6090000000000001E-4</c:v>
                </c:pt>
                <c:pt idx="502">
                  <c:v>7.6300000000000001E-4</c:v>
                </c:pt>
                <c:pt idx="503">
                  <c:v>7.6499999999999995E-4</c:v>
                </c:pt>
                <c:pt idx="504">
                  <c:v>7.6710000000000005E-4</c:v>
                </c:pt>
                <c:pt idx="505">
                  <c:v>7.6920000000000005E-4</c:v>
                </c:pt>
                <c:pt idx="506">
                  <c:v>7.7130000000000005E-4</c:v>
                </c:pt>
                <c:pt idx="507">
                  <c:v>7.7329999999999999E-4</c:v>
                </c:pt>
                <c:pt idx="508">
                  <c:v>7.7539999999999998E-4</c:v>
                </c:pt>
                <c:pt idx="509">
                  <c:v>7.7749999999999998E-4</c:v>
                </c:pt>
                <c:pt idx="510">
                  <c:v>7.7959999999999998E-4</c:v>
                </c:pt>
                <c:pt idx="511">
                  <c:v>7.8169999999999997E-4</c:v>
                </c:pt>
                <c:pt idx="512">
                  <c:v>7.8370000000000002E-4</c:v>
                </c:pt>
                <c:pt idx="513">
                  <c:v>7.8580000000000002E-4</c:v>
                </c:pt>
                <c:pt idx="514">
                  <c:v>7.8790000000000002E-4</c:v>
                </c:pt>
                <c:pt idx="515">
                  <c:v>7.9000000000000001E-4</c:v>
                </c:pt>
                <c:pt idx="516">
                  <c:v>7.9199999999999995E-4</c:v>
                </c:pt>
                <c:pt idx="517">
                  <c:v>7.9409999999999995E-4</c:v>
                </c:pt>
                <c:pt idx="518">
                  <c:v>7.9619999999999995E-4</c:v>
                </c:pt>
                <c:pt idx="519">
                  <c:v>7.9830000000000005E-4</c:v>
                </c:pt>
                <c:pt idx="520">
                  <c:v>8.0029999999999999E-4</c:v>
                </c:pt>
                <c:pt idx="521">
                  <c:v>8.0239999999999999E-4</c:v>
                </c:pt>
                <c:pt idx="522">
                  <c:v>8.0449999999999999E-4</c:v>
                </c:pt>
                <c:pt idx="523">
                  <c:v>8.0659999999999998E-4</c:v>
                </c:pt>
                <c:pt idx="524">
                  <c:v>8.0869999999999998E-4</c:v>
                </c:pt>
                <c:pt idx="525">
                  <c:v>8.1070000000000003E-4</c:v>
                </c:pt>
                <c:pt idx="526">
                  <c:v>8.1280000000000002E-4</c:v>
                </c:pt>
                <c:pt idx="527">
                  <c:v>8.1490000000000002E-4</c:v>
                </c:pt>
                <c:pt idx="528">
                  <c:v>8.1700000000000002E-4</c:v>
                </c:pt>
                <c:pt idx="529">
                  <c:v>8.1899999999999996E-4</c:v>
                </c:pt>
                <c:pt idx="530">
                  <c:v>8.2109999999999995E-4</c:v>
                </c:pt>
                <c:pt idx="531">
                  <c:v>8.2319999999999995E-4</c:v>
                </c:pt>
                <c:pt idx="532">
                  <c:v>8.2529999999999995E-4</c:v>
                </c:pt>
                <c:pt idx="533">
                  <c:v>8.2740000000000005E-4</c:v>
                </c:pt>
                <c:pt idx="534">
                  <c:v>8.2939999999999999E-4</c:v>
                </c:pt>
                <c:pt idx="535">
                  <c:v>8.3149999999999999E-4</c:v>
                </c:pt>
                <c:pt idx="536">
                  <c:v>8.3359999999999999E-4</c:v>
                </c:pt>
                <c:pt idx="537">
                  <c:v>8.3569999999999998E-4</c:v>
                </c:pt>
                <c:pt idx="538">
                  <c:v>8.3770000000000003E-4</c:v>
                </c:pt>
                <c:pt idx="539">
                  <c:v>8.3980000000000003E-4</c:v>
                </c:pt>
                <c:pt idx="540">
                  <c:v>8.4190000000000003E-4</c:v>
                </c:pt>
                <c:pt idx="541">
                  <c:v>8.4400000000000002E-4</c:v>
                </c:pt>
                <c:pt idx="542">
                  <c:v>8.4610000000000002E-4</c:v>
                </c:pt>
                <c:pt idx="543">
                  <c:v>8.4809999999999996E-4</c:v>
                </c:pt>
                <c:pt idx="544">
                  <c:v>8.5019999999999996E-4</c:v>
                </c:pt>
                <c:pt idx="545">
                  <c:v>8.5229999999999995E-4</c:v>
                </c:pt>
                <c:pt idx="546">
                  <c:v>8.5439999999999995E-4</c:v>
                </c:pt>
                <c:pt idx="547">
                  <c:v>8.564E-4</c:v>
                </c:pt>
                <c:pt idx="548">
                  <c:v>8.585E-4</c:v>
                </c:pt>
                <c:pt idx="549">
                  <c:v>8.6059999999999999E-4</c:v>
                </c:pt>
                <c:pt idx="550">
                  <c:v>8.6269999999999999E-4</c:v>
                </c:pt>
                <c:pt idx="551">
                  <c:v>8.6479999999999999E-4</c:v>
                </c:pt>
                <c:pt idx="552">
                  <c:v>8.6680000000000004E-4</c:v>
                </c:pt>
                <c:pt idx="553">
                  <c:v>8.6890000000000003E-4</c:v>
                </c:pt>
                <c:pt idx="554">
                  <c:v>8.7100000000000003E-4</c:v>
                </c:pt>
                <c:pt idx="555">
                  <c:v>8.7310000000000003E-4</c:v>
                </c:pt>
                <c:pt idx="556">
                  <c:v>8.7509999999999997E-4</c:v>
                </c:pt>
                <c:pt idx="557">
                  <c:v>8.7719999999999996E-4</c:v>
                </c:pt>
                <c:pt idx="558">
                  <c:v>8.7929999999999996E-4</c:v>
                </c:pt>
                <c:pt idx="559">
                  <c:v>8.8139999999999996E-4</c:v>
                </c:pt>
                <c:pt idx="560">
                  <c:v>8.8349999999999995E-4</c:v>
                </c:pt>
                <c:pt idx="561">
                  <c:v>8.855E-4</c:v>
                </c:pt>
                <c:pt idx="562">
                  <c:v>8.876E-4</c:v>
                </c:pt>
                <c:pt idx="563">
                  <c:v>8.897E-4</c:v>
                </c:pt>
                <c:pt idx="564">
                  <c:v>8.9179999999999999E-4</c:v>
                </c:pt>
                <c:pt idx="565">
                  <c:v>8.9389999999999999E-4</c:v>
                </c:pt>
                <c:pt idx="566">
                  <c:v>8.9590000000000004E-4</c:v>
                </c:pt>
                <c:pt idx="567">
                  <c:v>8.9800000000000004E-4</c:v>
                </c:pt>
                <c:pt idx="568">
                  <c:v>9.0010000000000003E-4</c:v>
                </c:pt>
                <c:pt idx="569">
                  <c:v>9.0220000000000003E-4</c:v>
                </c:pt>
                <c:pt idx="570">
                  <c:v>9.0419999999999997E-4</c:v>
                </c:pt>
                <c:pt idx="571">
                  <c:v>9.0629999999999997E-4</c:v>
                </c:pt>
                <c:pt idx="572">
                  <c:v>9.0839999999999996E-4</c:v>
                </c:pt>
                <c:pt idx="573">
                  <c:v>9.1049999999999996E-4</c:v>
                </c:pt>
                <c:pt idx="574">
                  <c:v>9.1259999999999996E-4</c:v>
                </c:pt>
                <c:pt idx="575">
                  <c:v>9.146E-4</c:v>
                </c:pt>
                <c:pt idx="576">
                  <c:v>9.167E-4</c:v>
                </c:pt>
                <c:pt idx="577">
                  <c:v>9.188E-4</c:v>
                </c:pt>
                <c:pt idx="578">
                  <c:v>9.209E-4</c:v>
                </c:pt>
                <c:pt idx="579">
                  <c:v>9.2299999999999999E-4</c:v>
                </c:pt>
                <c:pt idx="580">
                  <c:v>9.2500000000000004E-4</c:v>
                </c:pt>
                <c:pt idx="581">
                  <c:v>9.2710000000000004E-4</c:v>
                </c:pt>
                <c:pt idx="582">
                  <c:v>9.2920000000000003E-4</c:v>
                </c:pt>
                <c:pt idx="583">
                  <c:v>9.3130000000000003E-4</c:v>
                </c:pt>
                <c:pt idx="584">
                  <c:v>9.3340000000000003E-4</c:v>
                </c:pt>
                <c:pt idx="585">
                  <c:v>9.3539999999999997E-4</c:v>
                </c:pt>
                <c:pt idx="586">
                  <c:v>9.3749999999999997E-4</c:v>
                </c:pt>
                <c:pt idx="587">
                  <c:v>9.3959999999999996E-4</c:v>
                </c:pt>
                <c:pt idx="588">
                  <c:v>9.4169999999999996E-4</c:v>
                </c:pt>
                <c:pt idx="589">
                  <c:v>9.4370000000000001E-4</c:v>
                </c:pt>
                <c:pt idx="590">
                  <c:v>9.458E-4</c:v>
                </c:pt>
                <c:pt idx="591">
                  <c:v>9.479E-4</c:v>
                </c:pt>
                <c:pt idx="592">
                  <c:v>9.5E-4</c:v>
                </c:pt>
                <c:pt idx="593">
                  <c:v>9.5209999999999999E-4</c:v>
                </c:pt>
                <c:pt idx="594">
                  <c:v>9.5410000000000004E-4</c:v>
                </c:pt>
                <c:pt idx="595">
                  <c:v>9.5620000000000004E-4</c:v>
                </c:pt>
                <c:pt idx="596">
                  <c:v>9.5830000000000004E-4</c:v>
                </c:pt>
                <c:pt idx="597">
                  <c:v>9.6040000000000003E-4</c:v>
                </c:pt>
                <c:pt idx="598">
                  <c:v>9.6250000000000003E-4</c:v>
                </c:pt>
                <c:pt idx="599">
                  <c:v>9.6449999999999997E-4</c:v>
                </c:pt>
                <c:pt idx="600">
                  <c:v>9.6659999999999997E-4</c:v>
                </c:pt>
                <c:pt idx="601">
                  <c:v>9.6869999999999996E-4</c:v>
                </c:pt>
                <c:pt idx="602">
                  <c:v>9.7079999999999996E-4</c:v>
                </c:pt>
                <c:pt idx="603">
                  <c:v>9.7289999999999996E-4</c:v>
                </c:pt>
                <c:pt idx="604">
                  <c:v>9.7490000000000001E-4</c:v>
                </c:pt>
                <c:pt idx="605">
                  <c:v>9.77E-4</c:v>
                </c:pt>
                <c:pt idx="606">
                  <c:v>9.7909999999999989E-4</c:v>
                </c:pt>
                <c:pt idx="607">
                  <c:v>9.812E-4</c:v>
                </c:pt>
                <c:pt idx="608">
                  <c:v>9.833000000000001E-4</c:v>
                </c:pt>
                <c:pt idx="609">
                  <c:v>9.8529999999999993E-4</c:v>
                </c:pt>
                <c:pt idx="610">
                  <c:v>9.8740000000000004E-4</c:v>
                </c:pt>
                <c:pt idx="611">
                  <c:v>9.8949999999999993E-4</c:v>
                </c:pt>
                <c:pt idx="612">
                  <c:v>9.9160000000000003E-4</c:v>
                </c:pt>
                <c:pt idx="613">
                  <c:v>9.9369999999999992E-4</c:v>
                </c:pt>
                <c:pt idx="614">
                  <c:v>9.9569999999999997E-4</c:v>
                </c:pt>
                <c:pt idx="615">
                  <c:v>9.9780000000000008E-4</c:v>
                </c:pt>
                <c:pt idx="616">
                  <c:v>9.9989999999999996E-4</c:v>
                </c:pt>
                <c:pt idx="617">
                  <c:v>1.0020000000000001E-3</c:v>
                </c:pt>
                <c:pt idx="618">
                  <c:v>1.0039999999999999E-3</c:v>
                </c:pt>
                <c:pt idx="619">
                  <c:v>1.0059999999999999E-3</c:v>
                </c:pt>
                <c:pt idx="620">
                  <c:v>1.008E-3</c:v>
                </c:pt>
                <c:pt idx="621">
                  <c:v>1.01E-3</c:v>
                </c:pt>
                <c:pt idx="622">
                  <c:v>1.0120000000000001E-3</c:v>
                </c:pt>
                <c:pt idx="623">
                  <c:v>1.0139999999999999E-3</c:v>
                </c:pt>
                <c:pt idx="624">
                  <c:v>1.0169999999999999E-3</c:v>
                </c:pt>
                <c:pt idx="625">
                  <c:v>1.0189999999999999E-3</c:v>
                </c:pt>
                <c:pt idx="626">
                  <c:v>1.021E-3</c:v>
                </c:pt>
                <c:pt idx="627">
                  <c:v>1.023E-3</c:v>
                </c:pt>
                <c:pt idx="628">
                  <c:v>1.0250000000000001E-3</c:v>
                </c:pt>
                <c:pt idx="629">
                  <c:v>1.0269999999999999E-3</c:v>
                </c:pt>
                <c:pt idx="630">
                  <c:v>1.029E-3</c:v>
                </c:pt>
                <c:pt idx="631">
                  <c:v>1.031E-3</c:v>
                </c:pt>
                <c:pt idx="632">
                  <c:v>1.0330000000000001E-3</c:v>
                </c:pt>
                <c:pt idx="633">
                  <c:v>1.0349999999999999E-3</c:v>
                </c:pt>
                <c:pt idx="634">
                  <c:v>1.0369999999999999E-3</c:v>
                </c:pt>
                <c:pt idx="635">
                  <c:v>1.039E-3</c:v>
                </c:pt>
                <c:pt idx="636">
                  <c:v>1.041E-3</c:v>
                </c:pt>
                <c:pt idx="637">
                  <c:v>1.044E-3</c:v>
                </c:pt>
                <c:pt idx="638">
                  <c:v>1.0460000000000001E-3</c:v>
                </c:pt>
                <c:pt idx="639">
                  <c:v>1.0480000000000001E-3</c:v>
                </c:pt>
                <c:pt idx="640">
                  <c:v>1.0499999999999999E-3</c:v>
                </c:pt>
                <c:pt idx="641">
                  <c:v>1.052E-3</c:v>
                </c:pt>
                <c:pt idx="642">
                  <c:v>1.054E-3</c:v>
                </c:pt>
                <c:pt idx="643">
                  <c:v>1.0560000000000001E-3</c:v>
                </c:pt>
                <c:pt idx="644">
                  <c:v>1.0579999999999999E-3</c:v>
                </c:pt>
                <c:pt idx="645">
                  <c:v>1.06E-3</c:v>
                </c:pt>
                <c:pt idx="646">
                  <c:v>1.062E-3</c:v>
                </c:pt>
                <c:pt idx="647">
                  <c:v>1.0640000000000001E-3</c:v>
                </c:pt>
                <c:pt idx="648">
                  <c:v>1.0660000000000001E-3</c:v>
                </c:pt>
                <c:pt idx="649">
                  <c:v>1.0690000000000001E-3</c:v>
                </c:pt>
                <c:pt idx="650">
                  <c:v>1.0709999999999999E-3</c:v>
                </c:pt>
                <c:pt idx="651">
                  <c:v>1.073E-3</c:v>
                </c:pt>
                <c:pt idx="652">
                  <c:v>1.075E-3</c:v>
                </c:pt>
                <c:pt idx="653">
                  <c:v>1.077E-3</c:v>
                </c:pt>
                <c:pt idx="654">
                  <c:v>1.0790000000000001E-3</c:v>
                </c:pt>
                <c:pt idx="655">
                  <c:v>1.0809999999999999E-3</c:v>
                </c:pt>
                <c:pt idx="656">
                  <c:v>1.083E-3</c:v>
                </c:pt>
                <c:pt idx="657">
                  <c:v>1.085E-3</c:v>
                </c:pt>
                <c:pt idx="658">
                  <c:v>1.0870000000000001E-3</c:v>
                </c:pt>
                <c:pt idx="659">
                  <c:v>1.0889999999999999E-3</c:v>
                </c:pt>
                <c:pt idx="660">
                  <c:v>1.091E-3</c:v>
                </c:pt>
                <c:pt idx="661">
                  <c:v>1.0939999999999999E-3</c:v>
                </c:pt>
                <c:pt idx="662">
                  <c:v>1.096E-3</c:v>
                </c:pt>
                <c:pt idx="663">
                  <c:v>1.098E-3</c:v>
                </c:pt>
                <c:pt idx="664">
                  <c:v>1.1000000000000001E-3</c:v>
                </c:pt>
                <c:pt idx="665">
                  <c:v>1.1019999999999999E-3</c:v>
                </c:pt>
                <c:pt idx="666">
                  <c:v>1.1039999999999999E-3</c:v>
                </c:pt>
                <c:pt idx="667">
                  <c:v>1.106E-3</c:v>
                </c:pt>
                <c:pt idx="668">
                  <c:v>1.108E-3</c:v>
                </c:pt>
                <c:pt idx="669">
                  <c:v>1.1100000000000001E-3</c:v>
                </c:pt>
                <c:pt idx="670">
                  <c:v>1.1119999999999999E-3</c:v>
                </c:pt>
                <c:pt idx="671">
                  <c:v>1.114E-3</c:v>
                </c:pt>
                <c:pt idx="672">
                  <c:v>1.116E-3</c:v>
                </c:pt>
                <c:pt idx="673">
                  <c:v>1.1180000000000001E-3</c:v>
                </c:pt>
                <c:pt idx="674">
                  <c:v>1.121E-3</c:v>
                </c:pt>
                <c:pt idx="675">
                  <c:v>1.1230000000000001E-3</c:v>
                </c:pt>
                <c:pt idx="676">
                  <c:v>1.1249999999999999E-3</c:v>
                </c:pt>
                <c:pt idx="677">
                  <c:v>1.127E-3</c:v>
                </c:pt>
                <c:pt idx="678">
                  <c:v>1.129E-3</c:v>
                </c:pt>
                <c:pt idx="679">
                  <c:v>1.1310000000000001E-3</c:v>
                </c:pt>
                <c:pt idx="680">
                  <c:v>1.1329999999999999E-3</c:v>
                </c:pt>
                <c:pt idx="681">
                  <c:v>1.1349999999999999E-3</c:v>
                </c:pt>
                <c:pt idx="682">
                  <c:v>1.137E-3</c:v>
                </c:pt>
                <c:pt idx="683">
                  <c:v>1.139E-3</c:v>
                </c:pt>
                <c:pt idx="684">
                  <c:v>1.1410000000000001E-3</c:v>
                </c:pt>
                <c:pt idx="685">
                  <c:v>1.1429999999999999E-3</c:v>
                </c:pt>
                <c:pt idx="686">
                  <c:v>1.1460000000000001E-3</c:v>
                </c:pt>
                <c:pt idx="687">
                  <c:v>1.1479999999999999E-3</c:v>
                </c:pt>
                <c:pt idx="688">
                  <c:v>1.15E-3</c:v>
                </c:pt>
                <c:pt idx="689">
                  <c:v>1.152E-3</c:v>
                </c:pt>
                <c:pt idx="690">
                  <c:v>1.1540000000000001E-3</c:v>
                </c:pt>
                <c:pt idx="691">
                  <c:v>1.1559999999999999E-3</c:v>
                </c:pt>
                <c:pt idx="692">
                  <c:v>1.158E-3</c:v>
                </c:pt>
                <c:pt idx="693">
                  <c:v>1.16E-3</c:v>
                </c:pt>
                <c:pt idx="694">
                  <c:v>1.1620000000000001E-3</c:v>
                </c:pt>
                <c:pt idx="695">
                  <c:v>1.1640000000000001E-3</c:v>
                </c:pt>
                <c:pt idx="696">
                  <c:v>1.1659999999999999E-3</c:v>
                </c:pt>
                <c:pt idx="697">
                  <c:v>1.168E-3</c:v>
                </c:pt>
                <c:pt idx="698">
                  <c:v>1.17E-3</c:v>
                </c:pt>
                <c:pt idx="699">
                  <c:v>1.173E-3</c:v>
                </c:pt>
                <c:pt idx="700">
                  <c:v>1.175E-3</c:v>
                </c:pt>
                <c:pt idx="701">
                  <c:v>1.1770000000000001E-3</c:v>
                </c:pt>
                <c:pt idx="702">
                  <c:v>1.1789999999999999E-3</c:v>
                </c:pt>
                <c:pt idx="703">
                  <c:v>1.181E-3</c:v>
                </c:pt>
                <c:pt idx="704">
                  <c:v>1.183E-3</c:v>
                </c:pt>
                <c:pt idx="705">
                  <c:v>1.1850000000000001E-3</c:v>
                </c:pt>
                <c:pt idx="706">
                  <c:v>1.1869999999999999E-3</c:v>
                </c:pt>
                <c:pt idx="707">
                  <c:v>1.189E-3</c:v>
                </c:pt>
                <c:pt idx="708">
                  <c:v>1.191E-3</c:v>
                </c:pt>
                <c:pt idx="709">
                  <c:v>1.193E-3</c:v>
                </c:pt>
                <c:pt idx="710">
                  <c:v>1.1950000000000001E-3</c:v>
                </c:pt>
                <c:pt idx="711">
                  <c:v>1.1980000000000001E-3</c:v>
                </c:pt>
                <c:pt idx="712">
                  <c:v>1.1999999999999999E-3</c:v>
                </c:pt>
                <c:pt idx="713">
                  <c:v>1.2019999999999999E-3</c:v>
                </c:pt>
                <c:pt idx="714">
                  <c:v>1.204E-3</c:v>
                </c:pt>
                <c:pt idx="715">
                  <c:v>1.206E-3</c:v>
                </c:pt>
                <c:pt idx="716">
                  <c:v>1.2080000000000001E-3</c:v>
                </c:pt>
                <c:pt idx="717">
                  <c:v>1.2099999999999999E-3</c:v>
                </c:pt>
                <c:pt idx="718">
                  <c:v>1.212E-3</c:v>
                </c:pt>
                <c:pt idx="719">
                  <c:v>1.214E-3</c:v>
                </c:pt>
                <c:pt idx="720">
                  <c:v>1.2160000000000001E-3</c:v>
                </c:pt>
                <c:pt idx="721">
                  <c:v>1.2179999999999999E-3</c:v>
                </c:pt>
                <c:pt idx="722">
                  <c:v>1.2199999999999999E-3</c:v>
                </c:pt>
                <c:pt idx="723">
                  <c:v>1.2229999999999999E-3</c:v>
                </c:pt>
                <c:pt idx="724">
                  <c:v>1.225E-3</c:v>
                </c:pt>
                <c:pt idx="725">
                  <c:v>1.227E-3</c:v>
                </c:pt>
                <c:pt idx="726">
                  <c:v>1.2290000000000001E-3</c:v>
                </c:pt>
                <c:pt idx="727">
                  <c:v>1.2310000000000001E-3</c:v>
                </c:pt>
                <c:pt idx="728">
                  <c:v>1.2329999999999999E-3</c:v>
                </c:pt>
                <c:pt idx="729">
                  <c:v>1.235E-3</c:v>
                </c:pt>
                <c:pt idx="730">
                  <c:v>1.237E-3</c:v>
                </c:pt>
                <c:pt idx="731">
                  <c:v>1.2390000000000001E-3</c:v>
                </c:pt>
                <c:pt idx="732">
                  <c:v>1.2409999999999999E-3</c:v>
                </c:pt>
                <c:pt idx="733">
                  <c:v>1.243E-3</c:v>
                </c:pt>
                <c:pt idx="734">
                  <c:v>1.245E-3</c:v>
                </c:pt>
                <c:pt idx="735">
                  <c:v>1.248E-3</c:v>
                </c:pt>
                <c:pt idx="736">
                  <c:v>1.25E-3</c:v>
                </c:pt>
                <c:pt idx="737">
                  <c:v>1.2520000000000001E-3</c:v>
                </c:pt>
                <c:pt idx="738">
                  <c:v>1.2539999999999999E-3</c:v>
                </c:pt>
                <c:pt idx="739">
                  <c:v>1.256E-3</c:v>
                </c:pt>
                <c:pt idx="740">
                  <c:v>1.258E-3</c:v>
                </c:pt>
                <c:pt idx="741">
                  <c:v>1.2600000000000001E-3</c:v>
                </c:pt>
                <c:pt idx="742">
                  <c:v>1.2620000000000001E-3</c:v>
                </c:pt>
                <c:pt idx="743">
                  <c:v>1.2639999999999999E-3</c:v>
                </c:pt>
                <c:pt idx="744">
                  <c:v>1.266E-3</c:v>
                </c:pt>
                <c:pt idx="745">
                  <c:v>1.268E-3</c:v>
                </c:pt>
                <c:pt idx="746">
                  <c:v>1.2700000000000001E-3</c:v>
                </c:pt>
                <c:pt idx="747">
                  <c:v>1.2719999999999999E-3</c:v>
                </c:pt>
                <c:pt idx="748">
                  <c:v>1.2750000000000001E-3</c:v>
                </c:pt>
                <c:pt idx="749">
                  <c:v>1.2769999999999999E-3</c:v>
                </c:pt>
                <c:pt idx="750">
                  <c:v>1.279E-3</c:v>
                </c:pt>
                <c:pt idx="751">
                  <c:v>1.281E-3</c:v>
                </c:pt>
                <c:pt idx="752">
                  <c:v>1.2830000000000001E-3</c:v>
                </c:pt>
                <c:pt idx="753">
                  <c:v>1.2849999999999999E-3</c:v>
                </c:pt>
                <c:pt idx="754">
                  <c:v>1.2869999999999999E-3</c:v>
                </c:pt>
                <c:pt idx="755">
                  <c:v>1.289E-3</c:v>
                </c:pt>
                <c:pt idx="756">
                  <c:v>1.291E-3</c:v>
                </c:pt>
                <c:pt idx="757">
                  <c:v>1.2930000000000001E-3</c:v>
                </c:pt>
                <c:pt idx="758">
                  <c:v>1.2949999999999999E-3</c:v>
                </c:pt>
                <c:pt idx="759">
                  <c:v>1.297E-3</c:v>
                </c:pt>
                <c:pt idx="760">
                  <c:v>1.2999999999999999E-3</c:v>
                </c:pt>
                <c:pt idx="761">
                  <c:v>1.302E-3</c:v>
                </c:pt>
                <c:pt idx="762">
                  <c:v>1.304E-3</c:v>
                </c:pt>
                <c:pt idx="763">
                  <c:v>1.3060000000000001E-3</c:v>
                </c:pt>
                <c:pt idx="764">
                  <c:v>1.3079999999999999E-3</c:v>
                </c:pt>
                <c:pt idx="765">
                  <c:v>1.31E-3</c:v>
                </c:pt>
                <c:pt idx="766">
                  <c:v>1.312E-3</c:v>
                </c:pt>
                <c:pt idx="767">
                  <c:v>1.3140000000000001E-3</c:v>
                </c:pt>
                <c:pt idx="768">
                  <c:v>1.3159999999999999E-3</c:v>
                </c:pt>
                <c:pt idx="769">
                  <c:v>1.3179999999999999E-3</c:v>
                </c:pt>
                <c:pt idx="770">
                  <c:v>1.32E-3</c:v>
                </c:pt>
                <c:pt idx="771">
                  <c:v>1.322E-3</c:v>
                </c:pt>
                <c:pt idx="772">
                  <c:v>1.325E-3</c:v>
                </c:pt>
                <c:pt idx="773">
                  <c:v>1.3270000000000001E-3</c:v>
                </c:pt>
                <c:pt idx="774">
                  <c:v>1.3290000000000001E-3</c:v>
                </c:pt>
                <c:pt idx="775">
                  <c:v>1.3309999999999999E-3</c:v>
                </c:pt>
                <c:pt idx="776">
                  <c:v>1.333E-3</c:v>
                </c:pt>
                <c:pt idx="777">
                  <c:v>1.335E-3</c:v>
                </c:pt>
                <c:pt idx="778">
                  <c:v>1.3370000000000001E-3</c:v>
                </c:pt>
                <c:pt idx="779">
                  <c:v>1.3389999999999999E-3</c:v>
                </c:pt>
                <c:pt idx="780">
                  <c:v>1.341E-3</c:v>
                </c:pt>
                <c:pt idx="781">
                  <c:v>1.343E-3</c:v>
                </c:pt>
                <c:pt idx="782">
                  <c:v>1.3450000000000001E-3</c:v>
                </c:pt>
                <c:pt idx="783">
                  <c:v>1.3470000000000001E-3</c:v>
                </c:pt>
                <c:pt idx="784">
                  <c:v>1.3500000000000001E-3</c:v>
                </c:pt>
                <c:pt idx="785">
                  <c:v>1.3519999999999999E-3</c:v>
                </c:pt>
                <c:pt idx="786">
                  <c:v>1.354E-3</c:v>
                </c:pt>
                <c:pt idx="787">
                  <c:v>1.356E-3</c:v>
                </c:pt>
                <c:pt idx="788">
                  <c:v>1.358E-3</c:v>
                </c:pt>
                <c:pt idx="789">
                  <c:v>1.3600000000000001E-3</c:v>
                </c:pt>
                <c:pt idx="790">
                  <c:v>1.3619999999999999E-3</c:v>
                </c:pt>
                <c:pt idx="791">
                  <c:v>1.364E-3</c:v>
                </c:pt>
                <c:pt idx="792">
                  <c:v>1.366E-3</c:v>
                </c:pt>
                <c:pt idx="793">
                  <c:v>1.3680000000000001E-3</c:v>
                </c:pt>
                <c:pt idx="794">
                  <c:v>1.3699999999999999E-3</c:v>
                </c:pt>
                <c:pt idx="795">
                  <c:v>1.372E-3</c:v>
                </c:pt>
                <c:pt idx="796">
                  <c:v>1.3749999999999999E-3</c:v>
                </c:pt>
                <c:pt idx="797">
                  <c:v>1.377E-3</c:v>
                </c:pt>
                <c:pt idx="798">
                  <c:v>1.379E-3</c:v>
                </c:pt>
                <c:pt idx="799">
                  <c:v>1.3810000000000001E-3</c:v>
                </c:pt>
                <c:pt idx="800">
                  <c:v>1.3829999999999999E-3</c:v>
                </c:pt>
                <c:pt idx="801">
                  <c:v>1.3849999999999999E-3</c:v>
                </c:pt>
                <c:pt idx="802">
                  <c:v>1.387E-3</c:v>
                </c:pt>
                <c:pt idx="803">
                  <c:v>1.389E-3</c:v>
                </c:pt>
                <c:pt idx="804">
                  <c:v>1.3910000000000001E-3</c:v>
                </c:pt>
                <c:pt idx="805">
                  <c:v>1.3929999999999999E-3</c:v>
                </c:pt>
                <c:pt idx="806">
                  <c:v>1.395E-3</c:v>
                </c:pt>
                <c:pt idx="807">
                  <c:v>1.397E-3</c:v>
                </c:pt>
                <c:pt idx="808">
                  <c:v>1.3990000000000001E-3</c:v>
                </c:pt>
                <c:pt idx="809">
                  <c:v>1.402E-3</c:v>
                </c:pt>
                <c:pt idx="810">
                  <c:v>1.4040000000000001E-3</c:v>
                </c:pt>
                <c:pt idx="811">
                  <c:v>1.4059999999999999E-3</c:v>
                </c:pt>
                <c:pt idx="812">
                  <c:v>1.408E-3</c:v>
                </c:pt>
                <c:pt idx="813">
                  <c:v>1.41E-3</c:v>
                </c:pt>
                <c:pt idx="814">
                  <c:v>1.4120000000000001E-3</c:v>
                </c:pt>
                <c:pt idx="815">
                  <c:v>1.4139999999999999E-3</c:v>
                </c:pt>
                <c:pt idx="816">
                  <c:v>1.4159999999999999E-3</c:v>
                </c:pt>
                <c:pt idx="817">
                  <c:v>1.418E-3</c:v>
                </c:pt>
                <c:pt idx="818">
                  <c:v>1.42E-3</c:v>
                </c:pt>
                <c:pt idx="819">
                  <c:v>1.4220000000000001E-3</c:v>
                </c:pt>
                <c:pt idx="820">
                  <c:v>1.4239999999999999E-3</c:v>
                </c:pt>
                <c:pt idx="821">
                  <c:v>1.4270000000000001E-3</c:v>
                </c:pt>
                <c:pt idx="822">
                  <c:v>1.4289999999999999E-3</c:v>
                </c:pt>
                <c:pt idx="823">
                  <c:v>1.431E-3</c:v>
                </c:pt>
                <c:pt idx="824">
                  <c:v>1.433E-3</c:v>
                </c:pt>
                <c:pt idx="825">
                  <c:v>1.4350000000000001E-3</c:v>
                </c:pt>
                <c:pt idx="826">
                  <c:v>1.4369999999999999E-3</c:v>
                </c:pt>
                <c:pt idx="827">
                  <c:v>1.439E-3</c:v>
                </c:pt>
                <c:pt idx="828">
                  <c:v>1.441E-3</c:v>
                </c:pt>
                <c:pt idx="829">
                  <c:v>1.4430000000000001E-3</c:v>
                </c:pt>
                <c:pt idx="830">
                  <c:v>1.4450000000000001E-3</c:v>
                </c:pt>
                <c:pt idx="831">
                  <c:v>1.4469999999999999E-3</c:v>
                </c:pt>
                <c:pt idx="832">
                  <c:v>1.449E-3</c:v>
                </c:pt>
                <c:pt idx="833">
                  <c:v>1.4519999999999999E-3</c:v>
                </c:pt>
                <c:pt idx="834">
                  <c:v>1.454E-3</c:v>
                </c:pt>
                <c:pt idx="835">
                  <c:v>1.456E-3</c:v>
                </c:pt>
                <c:pt idx="836">
                  <c:v>1.4580000000000001E-3</c:v>
                </c:pt>
                <c:pt idx="837">
                  <c:v>1.4599999999999999E-3</c:v>
                </c:pt>
                <c:pt idx="838">
                  <c:v>1.462E-3</c:v>
                </c:pt>
                <c:pt idx="839">
                  <c:v>1.464E-3</c:v>
                </c:pt>
                <c:pt idx="840">
                  <c:v>1.4660000000000001E-3</c:v>
                </c:pt>
                <c:pt idx="841">
                  <c:v>1.4679999999999999E-3</c:v>
                </c:pt>
                <c:pt idx="842">
                  <c:v>1.47E-3</c:v>
                </c:pt>
                <c:pt idx="843">
                  <c:v>1.472E-3</c:v>
                </c:pt>
                <c:pt idx="844">
                  <c:v>1.474E-3</c:v>
                </c:pt>
                <c:pt idx="845">
                  <c:v>1.477E-3</c:v>
                </c:pt>
                <c:pt idx="846">
                  <c:v>1.4790000000000001E-3</c:v>
                </c:pt>
                <c:pt idx="847">
                  <c:v>1.4809999999999999E-3</c:v>
                </c:pt>
                <c:pt idx="848">
                  <c:v>1.4829999999999999E-3</c:v>
                </c:pt>
                <c:pt idx="849">
                  <c:v>1.485E-3</c:v>
                </c:pt>
                <c:pt idx="850">
                  <c:v>1.487E-3</c:v>
                </c:pt>
                <c:pt idx="851">
                  <c:v>1.4890000000000001E-3</c:v>
                </c:pt>
                <c:pt idx="852">
                  <c:v>1.4909999999999999E-3</c:v>
                </c:pt>
                <c:pt idx="853">
                  <c:v>1.493E-3</c:v>
                </c:pt>
                <c:pt idx="854">
                  <c:v>1.495E-3</c:v>
                </c:pt>
                <c:pt idx="855">
                  <c:v>1.4970000000000001E-3</c:v>
                </c:pt>
                <c:pt idx="856">
                  <c:v>1.4989999999999999E-3</c:v>
                </c:pt>
                <c:pt idx="857">
                  <c:v>1.5020000000000001E-3</c:v>
                </c:pt>
                <c:pt idx="858">
                  <c:v>1.5039999999999999E-3</c:v>
                </c:pt>
                <c:pt idx="859">
                  <c:v>1.506E-3</c:v>
                </c:pt>
                <c:pt idx="860">
                  <c:v>1.508E-3</c:v>
                </c:pt>
                <c:pt idx="861">
                  <c:v>1.5100000000000001E-3</c:v>
                </c:pt>
                <c:pt idx="862">
                  <c:v>1.5120000000000001E-3</c:v>
                </c:pt>
                <c:pt idx="863">
                  <c:v>1.5139999999999999E-3</c:v>
                </c:pt>
                <c:pt idx="864">
                  <c:v>1.516E-3</c:v>
                </c:pt>
                <c:pt idx="865">
                  <c:v>1.518E-3</c:v>
                </c:pt>
                <c:pt idx="866">
                  <c:v>1.5200000000000001E-3</c:v>
                </c:pt>
                <c:pt idx="867">
                  <c:v>1.5219999999999999E-3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597-4EA7-A3EE-E367E242B419}"/>
            </c:ext>
          </c:extLst>
        </c:ser>
        <c:ser>
          <c:idx val="4"/>
          <c:order val="2"/>
          <c:tx>
            <c:v>Elliptical beam @200kV x0.75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'Elliptical beam @200kV x0.75'!$K$3:$K$870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4.9399999999999999E-3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5.6480000000000002E-3</c:v>
                </c:pt>
                <c:pt idx="28">
                  <c:v>5.9049999999999997E-3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7.0439999999999999E-3</c:v>
                </c:pt>
                <c:pt idx="33">
                  <c:v>7.3559999999999997E-3</c:v>
                </c:pt>
                <c:pt idx="34">
                  <c:v>7.6800000000000002E-3</c:v>
                </c:pt>
                <c:pt idx="35">
                  <c:v>8.0149999999999996E-3</c:v>
                </c:pt>
                <c:pt idx="36">
                  <c:v>8.3619999999999996E-3</c:v>
                </c:pt>
                <c:pt idx="37">
                  <c:v>8.7200000000000003E-3</c:v>
                </c:pt>
                <c:pt idx="38">
                  <c:v>9.0900000000000009E-3</c:v>
                </c:pt>
                <c:pt idx="39">
                  <c:v>9.4719999999999995E-3</c:v>
                </c:pt>
                <c:pt idx="40">
                  <c:v>9.8659999999999998E-3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7.1720000000000006E-2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7.6069999999999999E-2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9.5079999999999998E-2</c:v>
                </c:pt>
                <c:pt idx="139">
                  <c:v>9.622E-2</c:v>
                </c:pt>
                <c:pt idx="140">
                  <c:v>9.7350000000000006E-2</c:v>
                </c:pt>
                <c:pt idx="141">
                  <c:v>9.8489999999999994E-2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x0.75'!$I$3:$I$870</c:f>
              <c:numCache>
                <c:formatCode>0.00E+00</c:formatCode>
                <c:ptCount val="868"/>
                <c:pt idx="0">
                  <c:v>3.1750000000000002E-4</c:v>
                </c:pt>
                <c:pt idx="1">
                  <c:v>3.1770000000000002E-4</c:v>
                </c:pt>
                <c:pt idx="2">
                  <c:v>3.1760000000000002E-4</c:v>
                </c:pt>
                <c:pt idx="3">
                  <c:v>3.1750000000000002E-4</c:v>
                </c:pt>
                <c:pt idx="4">
                  <c:v>3.1740000000000002E-4</c:v>
                </c:pt>
                <c:pt idx="5">
                  <c:v>3.1710000000000001E-4</c:v>
                </c:pt>
                <c:pt idx="6">
                  <c:v>3.1690000000000001E-4</c:v>
                </c:pt>
                <c:pt idx="7">
                  <c:v>3.165E-4</c:v>
                </c:pt>
                <c:pt idx="8">
                  <c:v>3.1619999999999999E-4</c:v>
                </c:pt>
                <c:pt idx="9">
                  <c:v>3.1569999999999998E-4</c:v>
                </c:pt>
                <c:pt idx="10">
                  <c:v>3.1530000000000002E-4</c:v>
                </c:pt>
                <c:pt idx="11">
                  <c:v>3.1470000000000001E-4</c:v>
                </c:pt>
                <c:pt idx="12">
                  <c:v>3.1409999999999999E-4</c:v>
                </c:pt>
                <c:pt idx="13">
                  <c:v>3.1349999999999998E-4</c:v>
                </c:pt>
                <c:pt idx="14">
                  <c:v>3.1280000000000001E-4</c:v>
                </c:pt>
                <c:pt idx="15">
                  <c:v>3.1199999999999999E-4</c:v>
                </c:pt>
                <c:pt idx="16">
                  <c:v>3.1110000000000003E-4</c:v>
                </c:pt>
                <c:pt idx="17">
                  <c:v>3.102E-4</c:v>
                </c:pt>
                <c:pt idx="18">
                  <c:v>3.0929999999999998E-4</c:v>
                </c:pt>
                <c:pt idx="19">
                  <c:v>3.0820000000000001E-4</c:v>
                </c:pt>
                <c:pt idx="20">
                  <c:v>3.0709999999999998E-4</c:v>
                </c:pt>
                <c:pt idx="21">
                  <c:v>3.0600000000000001E-4</c:v>
                </c:pt>
                <c:pt idx="22">
                  <c:v>3.0469999999999998E-4</c:v>
                </c:pt>
                <c:pt idx="23">
                  <c:v>3.034E-4</c:v>
                </c:pt>
                <c:pt idx="24">
                  <c:v>3.0200000000000002E-4</c:v>
                </c:pt>
                <c:pt idx="25">
                  <c:v>3.0059999999999999E-4</c:v>
                </c:pt>
                <c:pt idx="26">
                  <c:v>2.9910000000000001E-4</c:v>
                </c:pt>
                <c:pt idx="27">
                  <c:v>2.9750000000000002E-4</c:v>
                </c:pt>
                <c:pt idx="28">
                  <c:v>2.9579999999999998E-4</c:v>
                </c:pt>
                <c:pt idx="29">
                  <c:v>2.9399999999999999E-4</c:v>
                </c:pt>
                <c:pt idx="30">
                  <c:v>2.922E-4</c:v>
                </c:pt>
                <c:pt idx="31">
                  <c:v>2.9030000000000001E-4</c:v>
                </c:pt>
                <c:pt idx="32">
                  <c:v>2.8840000000000002E-4</c:v>
                </c:pt>
                <c:pt idx="33">
                  <c:v>2.8640000000000002E-4</c:v>
                </c:pt>
                <c:pt idx="34">
                  <c:v>2.8430000000000003E-4</c:v>
                </c:pt>
                <c:pt idx="35">
                  <c:v>2.8210000000000003E-4</c:v>
                </c:pt>
                <c:pt idx="36">
                  <c:v>2.7989999999999997E-4</c:v>
                </c:pt>
                <c:pt idx="37">
                  <c:v>2.7760000000000003E-4</c:v>
                </c:pt>
                <c:pt idx="38">
                  <c:v>2.7520000000000002E-4</c:v>
                </c:pt>
                <c:pt idx="39">
                  <c:v>2.7280000000000002E-4</c:v>
                </c:pt>
                <c:pt idx="40">
                  <c:v>2.7030000000000001E-4</c:v>
                </c:pt>
                <c:pt idx="41">
                  <c:v>2.678E-4</c:v>
                </c:pt>
                <c:pt idx="42">
                  <c:v>2.652E-4</c:v>
                </c:pt>
                <c:pt idx="43">
                  <c:v>2.6259999999999999E-4</c:v>
                </c:pt>
                <c:pt idx="44">
                  <c:v>2.5989999999999997E-4</c:v>
                </c:pt>
                <c:pt idx="45">
                  <c:v>2.5720000000000002E-4</c:v>
                </c:pt>
                <c:pt idx="46">
                  <c:v>2.544E-4</c:v>
                </c:pt>
                <c:pt idx="47">
                  <c:v>2.5159999999999999E-4</c:v>
                </c:pt>
                <c:pt idx="48">
                  <c:v>2.4869999999999997E-4</c:v>
                </c:pt>
                <c:pt idx="49">
                  <c:v>2.4590000000000001E-4</c:v>
                </c:pt>
                <c:pt idx="50">
                  <c:v>2.43E-4</c:v>
                </c:pt>
                <c:pt idx="51">
                  <c:v>2.4000000000000001E-4</c:v>
                </c:pt>
                <c:pt idx="52">
                  <c:v>2.3709999999999999E-4</c:v>
                </c:pt>
                <c:pt idx="53">
                  <c:v>2.341E-4</c:v>
                </c:pt>
                <c:pt idx="54">
                  <c:v>2.3110000000000001E-4</c:v>
                </c:pt>
                <c:pt idx="55">
                  <c:v>2.2800000000000001E-4</c:v>
                </c:pt>
                <c:pt idx="56">
                  <c:v>2.2499999999999999E-4</c:v>
                </c:pt>
                <c:pt idx="57">
                  <c:v>2.219E-4</c:v>
                </c:pt>
                <c:pt idx="58">
                  <c:v>2.1890000000000001E-4</c:v>
                </c:pt>
                <c:pt idx="59">
                  <c:v>2.1579999999999999E-4</c:v>
                </c:pt>
                <c:pt idx="60">
                  <c:v>2.1269999999999999E-4</c:v>
                </c:pt>
                <c:pt idx="61">
                  <c:v>2.096E-4</c:v>
                </c:pt>
                <c:pt idx="62">
                  <c:v>2.065E-4</c:v>
                </c:pt>
                <c:pt idx="63">
                  <c:v>2.0350000000000001E-4</c:v>
                </c:pt>
                <c:pt idx="64">
                  <c:v>2.0039999999999999E-4</c:v>
                </c:pt>
                <c:pt idx="65">
                  <c:v>1.973E-4</c:v>
                </c:pt>
                <c:pt idx="66">
                  <c:v>1.942E-4</c:v>
                </c:pt>
                <c:pt idx="67">
                  <c:v>1.9120000000000001E-4</c:v>
                </c:pt>
                <c:pt idx="68">
                  <c:v>1.8809999999999999E-4</c:v>
                </c:pt>
                <c:pt idx="69">
                  <c:v>1.851E-4</c:v>
                </c:pt>
                <c:pt idx="70">
                  <c:v>1.8200000000000001E-4</c:v>
                </c:pt>
                <c:pt idx="71">
                  <c:v>1.7899999999999999E-4</c:v>
                </c:pt>
                <c:pt idx="72">
                  <c:v>1.76E-4</c:v>
                </c:pt>
                <c:pt idx="73">
                  <c:v>1.73E-4</c:v>
                </c:pt>
                <c:pt idx="74">
                  <c:v>1.7009999999999999E-4</c:v>
                </c:pt>
                <c:pt idx="75">
                  <c:v>1.671E-4</c:v>
                </c:pt>
                <c:pt idx="76">
                  <c:v>1.6420000000000001E-4</c:v>
                </c:pt>
                <c:pt idx="77">
                  <c:v>1.6129999999999999E-4</c:v>
                </c:pt>
                <c:pt idx="78">
                  <c:v>1.584E-4</c:v>
                </c:pt>
                <c:pt idx="79">
                  <c:v>1.5550000000000001E-4</c:v>
                </c:pt>
                <c:pt idx="80">
                  <c:v>1.527E-4</c:v>
                </c:pt>
                <c:pt idx="81">
                  <c:v>1.4980000000000001E-4</c:v>
                </c:pt>
                <c:pt idx="82">
                  <c:v>1.47E-4</c:v>
                </c:pt>
                <c:pt idx="83">
                  <c:v>1.4430000000000001E-4</c:v>
                </c:pt>
                <c:pt idx="84">
                  <c:v>1.415E-4</c:v>
                </c:pt>
                <c:pt idx="85">
                  <c:v>1.3880000000000001E-4</c:v>
                </c:pt>
                <c:pt idx="86">
                  <c:v>1.361E-4</c:v>
                </c:pt>
                <c:pt idx="87">
                  <c:v>1.3339999999999999E-4</c:v>
                </c:pt>
                <c:pt idx="88">
                  <c:v>1.3080000000000001E-4</c:v>
                </c:pt>
                <c:pt idx="89">
                  <c:v>1.281E-4</c:v>
                </c:pt>
                <c:pt idx="90">
                  <c:v>1.2549999999999999E-4</c:v>
                </c:pt>
                <c:pt idx="91">
                  <c:v>1.2300000000000001E-4</c:v>
                </c:pt>
                <c:pt idx="92">
                  <c:v>1.204E-4</c:v>
                </c:pt>
                <c:pt idx="93">
                  <c:v>1.1790000000000001E-4</c:v>
                </c:pt>
                <c:pt idx="94">
                  <c:v>1.154E-4</c:v>
                </c:pt>
                <c:pt idx="95">
                  <c:v>1.13E-4</c:v>
                </c:pt>
                <c:pt idx="96">
                  <c:v>1.106E-4</c:v>
                </c:pt>
                <c:pt idx="97">
                  <c:v>1.082E-4</c:v>
                </c:pt>
                <c:pt idx="98">
                  <c:v>1.058E-4</c:v>
                </c:pt>
                <c:pt idx="99">
                  <c:v>1.0349999999999999E-4</c:v>
                </c:pt>
                <c:pt idx="100">
                  <c:v>1.0119999999999999E-4</c:v>
                </c:pt>
                <c:pt idx="101">
                  <c:v>9.8889999999999997E-5</c:v>
                </c:pt>
                <c:pt idx="102">
                  <c:v>9.6639999999999996E-5</c:v>
                </c:pt>
                <c:pt idx="103">
                  <c:v>9.4430000000000002E-5</c:v>
                </c:pt>
                <c:pt idx="104">
                  <c:v>9.2250000000000006E-5</c:v>
                </c:pt>
                <c:pt idx="105">
                  <c:v>9.0110000000000003E-5</c:v>
                </c:pt>
                <c:pt idx="106">
                  <c:v>8.7990000000000003E-5</c:v>
                </c:pt>
                <c:pt idx="107">
                  <c:v>8.5920000000000004E-5</c:v>
                </c:pt>
                <c:pt idx="108">
                  <c:v>8.3869999999999995E-5</c:v>
                </c:pt>
                <c:pt idx="109">
                  <c:v>8.187E-5</c:v>
                </c:pt>
                <c:pt idx="110">
                  <c:v>7.9900000000000004E-5</c:v>
                </c:pt>
                <c:pt idx="111">
                  <c:v>7.7970000000000001E-5</c:v>
                </c:pt>
                <c:pt idx="112">
                  <c:v>7.6080000000000003E-5</c:v>
                </c:pt>
                <c:pt idx="113">
                  <c:v>7.4229999999999999E-5</c:v>
                </c:pt>
                <c:pt idx="114">
                  <c:v>7.2420000000000001E-5</c:v>
                </c:pt>
                <c:pt idx="115">
                  <c:v>7.0669999999999999E-5</c:v>
                </c:pt>
                <c:pt idx="116">
                  <c:v>6.8949999999999995E-5</c:v>
                </c:pt>
                <c:pt idx="117">
                  <c:v>6.7299999999999996E-5</c:v>
                </c:pt>
                <c:pt idx="118">
                  <c:v>6.5690000000000003E-5</c:v>
                </c:pt>
                <c:pt idx="119">
                  <c:v>6.4150000000000001E-5</c:v>
                </c:pt>
                <c:pt idx="120">
                  <c:v>6.2680000000000003E-5</c:v>
                </c:pt>
                <c:pt idx="121">
                  <c:v>6.1270000000000001E-5</c:v>
                </c:pt>
                <c:pt idx="122">
                  <c:v>5.995E-5</c:v>
                </c:pt>
                <c:pt idx="123">
                  <c:v>5.872E-5</c:v>
                </c:pt>
                <c:pt idx="124">
                  <c:v>5.7580000000000001E-5</c:v>
                </c:pt>
                <c:pt idx="125">
                  <c:v>5.6560000000000001E-5</c:v>
                </c:pt>
                <c:pt idx="126">
                  <c:v>5.5640000000000003E-5</c:v>
                </c:pt>
                <c:pt idx="127">
                  <c:v>5.486E-5</c:v>
                </c:pt>
                <c:pt idx="128">
                  <c:v>5.4200000000000003E-5</c:v>
                </c:pt>
                <c:pt idx="129">
                  <c:v>5.3680000000000001E-5</c:v>
                </c:pt>
                <c:pt idx="130">
                  <c:v>5.329E-5</c:v>
                </c:pt>
                <c:pt idx="131">
                  <c:v>5.304E-5</c:v>
                </c:pt>
                <c:pt idx="132">
                  <c:v>5.2920000000000002E-5</c:v>
                </c:pt>
                <c:pt idx="133">
                  <c:v>5.2920000000000002E-5</c:v>
                </c:pt>
                <c:pt idx="134">
                  <c:v>5.3050000000000002E-5</c:v>
                </c:pt>
                <c:pt idx="135">
                  <c:v>5.3279999999999998E-5</c:v>
                </c:pt>
                <c:pt idx="136">
                  <c:v>5.3609999999999997E-5</c:v>
                </c:pt>
                <c:pt idx="137">
                  <c:v>5.4039999999999998E-5</c:v>
                </c:pt>
                <c:pt idx="138">
                  <c:v>5.4559999999999999E-5</c:v>
                </c:pt>
                <c:pt idx="139">
                  <c:v>5.516E-5</c:v>
                </c:pt>
                <c:pt idx="140">
                  <c:v>5.5829999999999999E-5</c:v>
                </c:pt>
                <c:pt idx="141">
                  <c:v>5.6570000000000002E-5</c:v>
                </c:pt>
                <c:pt idx="142">
                  <c:v>5.7380000000000003E-5</c:v>
                </c:pt>
                <c:pt idx="143">
                  <c:v>5.8239999999999998E-5</c:v>
                </c:pt>
                <c:pt idx="144">
                  <c:v>5.9160000000000003E-5</c:v>
                </c:pt>
                <c:pt idx="145">
                  <c:v>6.012E-5</c:v>
                </c:pt>
                <c:pt idx="146">
                  <c:v>6.1130000000000006E-5</c:v>
                </c:pt>
                <c:pt idx="147">
                  <c:v>6.2189999999999999E-5</c:v>
                </c:pt>
                <c:pt idx="148">
                  <c:v>6.3269999999999996E-5</c:v>
                </c:pt>
                <c:pt idx="149">
                  <c:v>6.4389999999999998E-5</c:v>
                </c:pt>
                <c:pt idx="150">
                  <c:v>6.5549999999999994E-5</c:v>
                </c:pt>
                <c:pt idx="151">
                  <c:v>6.6730000000000007E-5</c:v>
                </c:pt>
                <c:pt idx="152">
                  <c:v>6.7940000000000003E-5</c:v>
                </c:pt>
                <c:pt idx="153">
                  <c:v>6.9170000000000004E-5</c:v>
                </c:pt>
                <c:pt idx="154">
                  <c:v>7.0430000000000002E-5</c:v>
                </c:pt>
                <c:pt idx="155">
                  <c:v>7.1710000000000003E-5</c:v>
                </c:pt>
                <c:pt idx="156">
                  <c:v>7.3009999999999994E-5</c:v>
                </c:pt>
                <c:pt idx="157">
                  <c:v>7.4330000000000002E-5</c:v>
                </c:pt>
                <c:pt idx="158">
                  <c:v>7.5669999999999999E-5</c:v>
                </c:pt>
                <c:pt idx="159">
                  <c:v>7.7029999999999999E-5</c:v>
                </c:pt>
                <c:pt idx="160">
                  <c:v>7.8410000000000003E-5</c:v>
                </c:pt>
                <c:pt idx="161">
                  <c:v>7.9809999999999997E-5</c:v>
                </c:pt>
                <c:pt idx="162">
                  <c:v>8.1219999999999998E-5</c:v>
                </c:pt>
                <c:pt idx="163">
                  <c:v>8.2650000000000003E-5</c:v>
                </c:pt>
                <c:pt idx="164">
                  <c:v>8.4099999999999998E-5</c:v>
                </c:pt>
                <c:pt idx="165">
                  <c:v>8.5569999999999996E-5</c:v>
                </c:pt>
                <c:pt idx="166">
                  <c:v>8.7050000000000002E-5</c:v>
                </c:pt>
                <c:pt idx="167">
                  <c:v>8.8549999999999998E-5</c:v>
                </c:pt>
                <c:pt idx="168">
                  <c:v>9.0060000000000002E-5</c:v>
                </c:pt>
                <c:pt idx="169">
                  <c:v>9.1589999999999996E-5</c:v>
                </c:pt>
                <c:pt idx="170">
                  <c:v>9.3140000000000006E-5</c:v>
                </c:pt>
                <c:pt idx="171">
                  <c:v>9.4699999999999998E-5</c:v>
                </c:pt>
                <c:pt idx="172">
                  <c:v>9.6280000000000007E-5</c:v>
                </c:pt>
                <c:pt idx="173">
                  <c:v>9.7880000000000005E-5</c:v>
                </c:pt>
                <c:pt idx="174">
                  <c:v>9.9489999999999998E-5</c:v>
                </c:pt>
                <c:pt idx="175">
                  <c:v>1.011E-4</c:v>
                </c:pt>
                <c:pt idx="176">
                  <c:v>1.0280000000000001E-4</c:v>
                </c:pt>
                <c:pt idx="177">
                  <c:v>1.044E-4</c:v>
                </c:pt>
                <c:pt idx="178">
                  <c:v>1.061E-4</c:v>
                </c:pt>
                <c:pt idx="179">
                  <c:v>1.078E-4</c:v>
                </c:pt>
                <c:pt idx="180">
                  <c:v>1.0950000000000001E-4</c:v>
                </c:pt>
                <c:pt idx="181">
                  <c:v>1.1120000000000001E-4</c:v>
                </c:pt>
                <c:pt idx="182">
                  <c:v>1.1290000000000001E-4</c:v>
                </c:pt>
                <c:pt idx="183">
                  <c:v>1.1459999999999999E-4</c:v>
                </c:pt>
                <c:pt idx="184">
                  <c:v>1.164E-4</c:v>
                </c:pt>
                <c:pt idx="185">
                  <c:v>1.181E-4</c:v>
                </c:pt>
                <c:pt idx="186">
                  <c:v>1.199E-4</c:v>
                </c:pt>
                <c:pt idx="187">
                  <c:v>1.217E-4</c:v>
                </c:pt>
                <c:pt idx="188">
                  <c:v>1.2339999999999999E-4</c:v>
                </c:pt>
                <c:pt idx="189">
                  <c:v>1.2520000000000001E-4</c:v>
                </c:pt>
                <c:pt idx="190">
                  <c:v>1.27E-4</c:v>
                </c:pt>
                <c:pt idx="191">
                  <c:v>1.2879999999999999E-4</c:v>
                </c:pt>
                <c:pt idx="192">
                  <c:v>1.3070000000000001E-4</c:v>
                </c:pt>
                <c:pt idx="193">
                  <c:v>1.325E-4</c:v>
                </c:pt>
                <c:pt idx="194">
                  <c:v>1.3430000000000001E-4</c:v>
                </c:pt>
                <c:pt idx="195">
                  <c:v>1.362E-4</c:v>
                </c:pt>
                <c:pt idx="196">
                  <c:v>1.3799999999999999E-4</c:v>
                </c:pt>
                <c:pt idx="197">
                  <c:v>1.3990000000000001E-4</c:v>
                </c:pt>
                <c:pt idx="198">
                  <c:v>1.417E-4</c:v>
                </c:pt>
                <c:pt idx="199">
                  <c:v>1.4359999999999999E-4</c:v>
                </c:pt>
                <c:pt idx="200">
                  <c:v>1.4550000000000001E-4</c:v>
                </c:pt>
                <c:pt idx="201">
                  <c:v>1.473E-4</c:v>
                </c:pt>
                <c:pt idx="202">
                  <c:v>1.4919999999999999E-4</c:v>
                </c:pt>
                <c:pt idx="203">
                  <c:v>1.5109999999999999E-4</c:v>
                </c:pt>
                <c:pt idx="204">
                  <c:v>1.5300000000000001E-4</c:v>
                </c:pt>
                <c:pt idx="205">
                  <c:v>1.549E-4</c:v>
                </c:pt>
                <c:pt idx="206">
                  <c:v>1.5679999999999999E-4</c:v>
                </c:pt>
                <c:pt idx="207">
                  <c:v>1.5870000000000001E-4</c:v>
                </c:pt>
                <c:pt idx="208">
                  <c:v>1.606E-4</c:v>
                </c:pt>
                <c:pt idx="209">
                  <c:v>1.6249999999999999E-4</c:v>
                </c:pt>
                <c:pt idx="210">
                  <c:v>1.6440000000000001E-4</c:v>
                </c:pt>
                <c:pt idx="211">
                  <c:v>1.6640000000000001E-4</c:v>
                </c:pt>
                <c:pt idx="212">
                  <c:v>1.683E-4</c:v>
                </c:pt>
                <c:pt idx="213">
                  <c:v>1.7019999999999999E-4</c:v>
                </c:pt>
                <c:pt idx="214">
                  <c:v>1.7220000000000001E-4</c:v>
                </c:pt>
                <c:pt idx="215">
                  <c:v>1.741E-4</c:v>
                </c:pt>
                <c:pt idx="216">
                  <c:v>1.76E-4</c:v>
                </c:pt>
                <c:pt idx="217">
                  <c:v>1.7799999999999999E-4</c:v>
                </c:pt>
                <c:pt idx="218">
                  <c:v>1.7990000000000001E-4</c:v>
                </c:pt>
                <c:pt idx="219">
                  <c:v>1.819E-4</c:v>
                </c:pt>
                <c:pt idx="220">
                  <c:v>1.838E-4</c:v>
                </c:pt>
                <c:pt idx="221">
                  <c:v>1.8579999999999999E-4</c:v>
                </c:pt>
                <c:pt idx="222">
                  <c:v>1.8770000000000001E-4</c:v>
                </c:pt>
                <c:pt idx="223">
                  <c:v>1.897E-4</c:v>
                </c:pt>
                <c:pt idx="224">
                  <c:v>1.917E-4</c:v>
                </c:pt>
                <c:pt idx="225">
                  <c:v>1.9359999999999999E-4</c:v>
                </c:pt>
                <c:pt idx="226">
                  <c:v>1.9560000000000001E-4</c:v>
                </c:pt>
                <c:pt idx="227">
                  <c:v>1.9760000000000001E-4</c:v>
                </c:pt>
                <c:pt idx="228">
                  <c:v>1.995E-4</c:v>
                </c:pt>
                <c:pt idx="229">
                  <c:v>2.0149999999999999E-4</c:v>
                </c:pt>
                <c:pt idx="230">
                  <c:v>2.0350000000000001E-4</c:v>
                </c:pt>
                <c:pt idx="231">
                  <c:v>2.0550000000000001E-4</c:v>
                </c:pt>
                <c:pt idx="232">
                  <c:v>2.075E-4</c:v>
                </c:pt>
                <c:pt idx="233">
                  <c:v>2.0939999999999999E-4</c:v>
                </c:pt>
                <c:pt idx="234">
                  <c:v>2.1139999999999999E-4</c:v>
                </c:pt>
                <c:pt idx="235">
                  <c:v>2.1340000000000001E-4</c:v>
                </c:pt>
                <c:pt idx="236">
                  <c:v>2.154E-4</c:v>
                </c:pt>
                <c:pt idx="237">
                  <c:v>2.174E-4</c:v>
                </c:pt>
                <c:pt idx="238">
                  <c:v>2.1939999999999999E-4</c:v>
                </c:pt>
                <c:pt idx="239">
                  <c:v>2.2139999999999999E-4</c:v>
                </c:pt>
                <c:pt idx="240">
                  <c:v>2.2340000000000001E-4</c:v>
                </c:pt>
                <c:pt idx="241">
                  <c:v>2.254E-4</c:v>
                </c:pt>
                <c:pt idx="242">
                  <c:v>2.274E-4</c:v>
                </c:pt>
                <c:pt idx="243">
                  <c:v>2.2939999999999999E-4</c:v>
                </c:pt>
                <c:pt idx="244">
                  <c:v>2.3139999999999999E-4</c:v>
                </c:pt>
                <c:pt idx="245">
                  <c:v>2.3340000000000001E-4</c:v>
                </c:pt>
                <c:pt idx="246">
                  <c:v>2.354E-4</c:v>
                </c:pt>
                <c:pt idx="247">
                  <c:v>2.374E-4</c:v>
                </c:pt>
                <c:pt idx="248">
                  <c:v>2.3939999999999999E-4</c:v>
                </c:pt>
                <c:pt idx="249">
                  <c:v>2.4140000000000001E-4</c:v>
                </c:pt>
                <c:pt idx="250">
                  <c:v>2.4340000000000001E-4</c:v>
                </c:pt>
                <c:pt idx="251">
                  <c:v>2.454E-4</c:v>
                </c:pt>
                <c:pt idx="252">
                  <c:v>2.474E-4</c:v>
                </c:pt>
                <c:pt idx="253">
                  <c:v>2.4939999999999999E-4</c:v>
                </c:pt>
                <c:pt idx="254">
                  <c:v>2.5139999999999999E-4</c:v>
                </c:pt>
                <c:pt idx="255">
                  <c:v>2.5349999999999998E-4</c:v>
                </c:pt>
                <c:pt idx="256">
                  <c:v>2.5549999999999998E-4</c:v>
                </c:pt>
                <c:pt idx="257">
                  <c:v>2.5750000000000002E-4</c:v>
                </c:pt>
                <c:pt idx="258">
                  <c:v>2.5950000000000002E-4</c:v>
                </c:pt>
                <c:pt idx="259">
                  <c:v>2.6150000000000001E-4</c:v>
                </c:pt>
                <c:pt idx="260">
                  <c:v>2.6360000000000001E-4</c:v>
                </c:pt>
                <c:pt idx="261">
                  <c:v>2.656E-4</c:v>
                </c:pt>
                <c:pt idx="262">
                  <c:v>2.676E-4</c:v>
                </c:pt>
                <c:pt idx="263">
                  <c:v>2.6959999999999999E-4</c:v>
                </c:pt>
                <c:pt idx="264">
                  <c:v>2.7159999999999999E-4</c:v>
                </c:pt>
                <c:pt idx="265">
                  <c:v>2.7369999999999998E-4</c:v>
                </c:pt>
                <c:pt idx="266">
                  <c:v>2.7569999999999998E-4</c:v>
                </c:pt>
                <c:pt idx="267">
                  <c:v>2.7769999999999997E-4</c:v>
                </c:pt>
                <c:pt idx="268">
                  <c:v>2.7970000000000002E-4</c:v>
                </c:pt>
                <c:pt idx="269">
                  <c:v>2.8180000000000002E-4</c:v>
                </c:pt>
                <c:pt idx="270">
                  <c:v>2.8380000000000001E-4</c:v>
                </c:pt>
                <c:pt idx="271">
                  <c:v>2.8580000000000001E-4</c:v>
                </c:pt>
                <c:pt idx="272">
                  <c:v>2.879E-4</c:v>
                </c:pt>
                <c:pt idx="273">
                  <c:v>2.899E-4</c:v>
                </c:pt>
                <c:pt idx="274">
                  <c:v>2.9189999999999999E-4</c:v>
                </c:pt>
                <c:pt idx="275">
                  <c:v>2.9389999999999999E-4</c:v>
                </c:pt>
                <c:pt idx="276">
                  <c:v>2.9599999999999998E-4</c:v>
                </c:pt>
                <c:pt idx="277">
                  <c:v>2.9799999999999998E-4</c:v>
                </c:pt>
                <c:pt idx="278">
                  <c:v>3.0009999999999998E-4</c:v>
                </c:pt>
                <c:pt idx="279">
                  <c:v>3.0210000000000002E-4</c:v>
                </c:pt>
                <c:pt idx="280">
                  <c:v>3.0410000000000002E-4</c:v>
                </c:pt>
                <c:pt idx="281">
                  <c:v>3.0620000000000002E-4</c:v>
                </c:pt>
                <c:pt idx="282">
                  <c:v>3.0820000000000001E-4</c:v>
                </c:pt>
                <c:pt idx="283">
                  <c:v>3.102E-4</c:v>
                </c:pt>
                <c:pt idx="284">
                  <c:v>3.123E-4</c:v>
                </c:pt>
                <c:pt idx="285">
                  <c:v>3.143E-4</c:v>
                </c:pt>
                <c:pt idx="286">
                  <c:v>3.1629999999999999E-4</c:v>
                </c:pt>
                <c:pt idx="287">
                  <c:v>3.1839999999999999E-4</c:v>
                </c:pt>
                <c:pt idx="288">
                  <c:v>3.2039999999999998E-4</c:v>
                </c:pt>
                <c:pt idx="289">
                  <c:v>3.2249999999999998E-4</c:v>
                </c:pt>
                <c:pt idx="290">
                  <c:v>3.2449999999999997E-4</c:v>
                </c:pt>
                <c:pt idx="291">
                  <c:v>3.2650000000000002E-4</c:v>
                </c:pt>
                <c:pt idx="292">
                  <c:v>3.2860000000000002E-4</c:v>
                </c:pt>
                <c:pt idx="293">
                  <c:v>3.3060000000000001E-4</c:v>
                </c:pt>
                <c:pt idx="294">
                  <c:v>3.3270000000000001E-4</c:v>
                </c:pt>
                <c:pt idx="295">
                  <c:v>3.347E-4</c:v>
                </c:pt>
                <c:pt idx="296">
                  <c:v>3.368E-4</c:v>
                </c:pt>
                <c:pt idx="297">
                  <c:v>3.388E-4</c:v>
                </c:pt>
                <c:pt idx="298">
                  <c:v>3.4089999999999999E-4</c:v>
                </c:pt>
                <c:pt idx="299">
                  <c:v>3.4289999999999999E-4</c:v>
                </c:pt>
                <c:pt idx="300">
                  <c:v>3.4489999999999998E-4</c:v>
                </c:pt>
                <c:pt idx="301">
                  <c:v>3.4699999999999998E-4</c:v>
                </c:pt>
                <c:pt idx="302">
                  <c:v>3.4900000000000003E-4</c:v>
                </c:pt>
                <c:pt idx="303">
                  <c:v>3.5110000000000002E-4</c:v>
                </c:pt>
                <c:pt idx="304">
                  <c:v>3.5310000000000002E-4</c:v>
                </c:pt>
                <c:pt idx="305">
                  <c:v>3.5520000000000001E-4</c:v>
                </c:pt>
                <c:pt idx="306">
                  <c:v>3.5720000000000001E-4</c:v>
                </c:pt>
                <c:pt idx="307">
                  <c:v>3.5930000000000001E-4</c:v>
                </c:pt>
                <c:pt idx="308">
                  <c:v>3.613E-4</c:v>
                </c:pt>
                <c:pt idx="309">
                  <c:v>3.634E-4</c:v>
                </c:pt>
                <c:pt idx="310">
                  <c:v>3.6539999999999999E-4</c:v>
                </c:pt>
                <c:pt idx="311">
                  <c:v>3.6749999999999999E-4</c:v>
                </c:pt>
                <c:pt idx="312">
                  <c:v>3.6949999999999998E-4</c:v>
                </c:pt>
                <c:pt idx="313">
                  <c:v>3.7159999999999998E-4</c:v>
                </c:pt>
                <c:pt idx="314">
                  <c:v>3.7359999999999997E-4</c:v>
                </c:pt>
                <c:pt idx="315">
                  <c:v>3.7570000000000002E-4</c:v>
                </c:pt>
                <c:pt idx="316">
                  <c:v>3.7770000000000002E-4</c:v>
                </c:pt>
                <c:pt idx="317">
                  <c:v>3.7980000000000002E-4</c:v>
                </c:pt>
                <c:pt idx="318">
                  <c:v>3.8180000000000001E-4</c:v>
                </c:pt>
                <c:pt idx="319">
                  <c:v>3.8390000000000001E-4</c:v>
                </c:pt>
                <c:pt idx="320">
                  <c:v>3.859E-4</c:v>
                </c:pt>
                <c:pt idx="321">
                  <c:v>3.88E-4</c:v>
                </c:pt>
                <c:pt idx="322">
                  <c:v>3.8999999999999999E-4</c:v>
                </c:pt>
                <c:pt idx="323">
                  <c:v>3.9209999999999999E-4</c:v>
                </c:pt>
                <c:pt idx="324">
                  <c:v>3.9419999999999999E-4</c:v>
                </c:pt>
                <c:pt idx="325">
                  <c:v>3.9619999999999998E-4</c:v>
                </c:pt>
                <c:pt idx="326">
                  <c:v>3.9829999999999998E-4</c:v>
                </c:pt>
                <c:pt idx="327">
                  <c:v>4.0030000000000003E-4</c:v>
                </c:pt>
                <c:pt idx="328">
                  <c:v>4.0240000000000002E-4</c:v>
                </c:pt>
                <c:pt idx="329">
                  <c:v>4.0440000000000002E-4</c:v>
                </c:pt>
                <c:pt idx="330">
                  <c:v>4.0650000000000001E-4</c:v>
                </c:pt>
                <c:pt idx="331">
                  <c:v>4.0850000000000001E-4</c:v>
                </c:pt>
                <c:pt idx="332">
                  <c:v>4.1060000000000001E-4</c:v>
                </c:pt>
                <c:pt idx="333">
                  <c:v>4.127E-4</c:v>
                </c:pt>
                <c:pt idx="334">
                  <c:v>4.147E-4</c:v>
                </c:pt>
                <c:pt idx="335">
                  <c:v>4.1679999999999999E-4</c:v>
                </c:pt>
                <c:pt idx="336">
                  <c:v>4.1879999999999999E-4</c:v>
                </c:pt>
                <c:pt idx="337">
                  <c:v>4.2089999999999999E-4</c:v>
                </c:pt>
                <c:pt idx="338">
                  <c:v>4.2289999999999998E-4</c:v>
                </c:pt>
                <c:pt idx="339">
                  <c:v>4.2499999999999998E-4</c:v>
                </c:pt>
                <c:pt idx="340">
                  <c:v>4.2709999999999997E-4</c:v>
                </c:pt>
                <c:pt idx="341">
                  <c:v>4.2910000000000002E-4</c:v>
                </c:pt>
                <c:pt idx="342">
                  <c:v>4.3120000000000002E-4</c:v>
                </c:pt>
                <c:pt idx="343">
                  <c:v>4.3320000000000001E-4</c:v>
                </c:pt>
                <c:pt idx="344">
                  <c:v>4.3530000000000001E-4</c:v>
                </c:pt>
                <c:pt idx="345">
                  <c:v>4.3740000000000001E-4</c:v>
                </c:pt>
                <c:pt idx="346">
                  <c:v>4.394E-4</c:v>
                </c:pt>
                <c:pt idx="347">
                  <c:v>4.415E-4</c:v>
                </c:pt>
                <c:pt idx="348">
                  <c:v>4.4349999999999999E-4</c:v>
                </c:pt>
                <c:pt idx="349">
                  <c:v>4.4559999999999999E-4</c:v>
                </c:pt>
                <c:pt idx="350">
                  <c:v>4.4769999999999999E-4</c:v>
                </c:pt>
                <c:pt idx="351">
                  <c:v>4.4969999999999998E-4</c:v>
                </c:pt>
                <c:pt idx="352">
                  <c:v>4.5179999999999998E-4</c:v>
                </c:pt>
                <c:pt idx="353">
                  <c:v>4.5380000000000003E-4</c:v>
                </c:pt>
                <c:pt idx="354">
                  <c:v>4.5590000000000002E-4</c:v>
                </c:pt>
                <c:pt idx="355">
                  <c:v>4.5800000000000002E-4</c:v>
                </c:pt>
                <c:pt idx="356">
                  <c:v>4.6000000000000001E-4</c:v>
                </c:pt>
                <c:pt idx="357">
                  <c:v>4.6210000000000001E-4</c:v>
                </c:pt>
                <c:pt idx="358">
                  <c:v>4.6410000000000001E-4</c:v>
                </c:pt>
                <c:pt idx="359">
                  <c:v>4.662E-4</c:v>
                </c:pt>
                <c:pt idx="360">
                  <c:v>4.683E-4</c:v>
                </c:pt>
                <c:pt idx="361">
                  <c:v>4.7029999999999999E-4</c:v>
                </c:pt>
                <c:pt idx="362">
                  <c:v>4.7239999999999999E-4</c:v>
                </c:pt>
                <c:pt idx="363">
                  <c:v>4.7449999999999999E-4</c:v>
                </c:pt>
                <c:pt idx="364">
                  <c:v>4.7649999999999998E-4</c:v>
                </c:pt>
                <c:pt idx="365">
                  <c:v>4.7859999999999998E-4</c:v>
                </c:pt>
                <c:pt idx="366">
                  <c:v>4.8060000000000003E-4</c:v>
                </c:pt>
                <c:pt idx="367">
                  <c:v>4.8270000000000002E-4</c:v>
                </c:pt>
                <c:pt idx="368">
                  <c:v>4.8480000000000002E-4</c:v>
                </c:pt>
                <c:pt idx="369">
                  <c:v>4.8680000000000001E-4</c:v>
                </c:pt>
                <c:pt idx="370">
                  <c:v>4.8890000000000001E-4</c:v>
                </c:pt>
                <c:pt idx="371">
                  <c:v>4.9100000000000001E-4</c:v>
                </c:pt>
                <c:pt idx="372">
                  <c:v>4.9299999999999995E-4</c:v>
                </c:pt>
                <c:pt idx="373">
                  <c:v>4.9510000000000005E-4</c:v>
                </c:pt>
                <c:pt idx="374">
                  <c:v>4.9720000000000005E-4</c:v>
                </c:pt>
                <c:pt idx="375">
                  <c:v>4.9919999999999999E-4</c:v>
                </c:pt>
                <c:pt idx="376">
                  <c:v>5.0129999999999999E-4</c:v>
                </c:pt>
                <c:pt idx="377">
                  <c:v>5.0339999999999998E-4</c:v>
                </c:pt>
                <c:pt idx="378">
                  <c:v>5.0540000000000003E-4</c:v>
                </c:pt>
                <c:pt idx="379">
                  <c:v>5.0750000000000003E-4</c:v>
                </c:pt>
                <c:pt idx="380">
                  <c:v>5.0960000000000003E-4</c:v>
                </c:pt>
                <c:pt idx="381">
                  <c:v>5.1159999999999997E-4</c:v>
                </c:pt>
                <c:pt idx="382">
                  <c:v>5.1369999999999996E-4</c:v>
                </c:pt>
                <c:pt idx="383">
                  <c:v>5.1579999999999996E-4</c:v>
                </c:pt>
                <c:pt idx="384">
                  <c:v>5.1780000000000001E-4</c:v>
                </c:pt>
                <c:pt idx="385">
                  <c:v>5.1990000000000001E-4</c:v>
                </c:pt>
                <c:pt idx="386">
                  <c:v>5.2189999999999995E-4</c:v>
                </c:pt>
                <c:pt idx="387">
                  <c:v>5.2400000000000005E-4</c:v>
                </c:pt>
                <c:pt idx="388">
                  <c:v>5.2610000000000005E-4</c:v>
                </c:pt>
                <c:pt idx="389">
                  <c:v>5.2809999999999999E-4</c:v>
                </c:pt>
                <c:pt idx="390">
                  <c:v>5.3019999999999999E-4</c:v>
                </c:pt>
                <c:pt idx="391">
                  <c:v>5.3229999999999998E-4</c:v>
                </c:pt>
                <c:pt idx="392">
                  <c:v>5.3430000000000003E-4</c:v>
                </c:pt>
                <c:pt idx="393">
                  <c:v>5.3640000000000003E-4</c:v>
                </c:pt>
                <c:pt idx="394">
                  <c:v>5.3850000000000002E-4</c:v>
                </c:pt>
                <c:pt idx="395">
                  <c:v>5.4060000000000002E-4</c:v>
                </c:pt>
                <c:pt idx="396">
                  <c:v>5.4259999999999996E-4</c:v>
                </c:pt>
                <c:pt idx="397">
                  <c:v>5.4469999999999996E-4</c:v>
                </c:pt>
                <c:pt idx="398">
                  <c:v>5.4679999999999996E-4</c:v>
                </c:pt>
                <c:pt idx="399">
                  <c:v>5.488E-4</c:v>
                </c:pt>
                <c:pt idx="400">
                  <c:v>5.509E-4</c:v>
                </c:pt>
                <c:pt idx="401">
                  <c:v>5.53E-4</c:v>
                </c:pt>
                <c:pt idx="402">
                  <c:v>5.5500000000000005E-4</c:v>
                </c:pt>
                <c:pt idx="403">
                  <c:v>5.5710000000000004E-4</c:v>
                </c:pt>
                <c:pt idx="404">
                  <c:v>5.5920000000000004E-4</c:v>
                </c:pt>
                <c:pt idx="405">
                  <c:v>5.6119999999999998E-4</c:v>
                </c:pt>
                <c:pt idx="406">
                  <c:v>5.6329999999999998E-4</c:v>
                </c:pt>
                <c:pt idx="407">
                  <c:v>5.6539999999999997E-4</c:v>
                </c:pt>
                <c:pt idx="408">
                  <c:v>5.6740000000000002E-4</c:v>
                </c:pt>
                <c:pt idx="409">
                  <c:v>5.6950000000000002E-4</c:v>
                </c:pt>
                <c:pt idx="410">
                  <c:v>5.7160000000000002E-4</c:v>
                </c:pt>
                <c:pt idx="411">
                  <c:v>5.7359999999999996E-4</c:v>
                </c:pt>
                <c:pt idx="412">
                  <c:v>5.7569999999999995E-4</c:v>
                </c:pt>
                <c:pt idx="413">
                  <c:v>5.7779999999999995E-4</c:v>
                </c:pt>
                <c:pt idx="414">
                  <c:v>5.7989999999999995E-4</c:v>
                </c:pt>
                <c:pt idx="415">
                  <c:v>5.819E-4</c:v>
                </c:pt>
                <c:pt idx="416">
                  <c:v>5.8399999999999999E-4</c:v>
                </c:pt>
                <c:pt idx="417">
                  <c:v>5.8609999999999999E-4</c:v>
                </c:pt>
                <c:pt idx="418">
                  <c:v>5.8810000000000004E-4</c:v>
                </c:pt>
                <c:pt idx="419">
                  <c:v>5.9020000000000003E-4</c:v>
                </c:pt>
                <c:pt idx="420">
                  <c:v>5.9230000000000003E-4</c:v>
                </c:pt>
                <c:pt idx="421">
                  <c:v>5.9429999999999997E-4</c:v>
                </c:pt>
                <c:pt idx="422">
                  <c:v>5.9639999999999997E-4</c:v>
                </c:pt>
                <c:pt idx="423">
                  <c:v>5.9849999999999997E-4</c:v>
                </c:pt>
                <c:pt idx="424">
                  <c:v>6.0059999999999996E-4</c:v>
                </c:pt>
                <c:pt idx="425">
                  <c:v>6.0260000000000001E-4</c:v>
                </c:pt>
                <c:pt idx="426">
                  <c:v>6.0470000000000001E-4</c:v>
                </c:pt>
                <c:pt idx="427">
                  <c:v>6.068E-4</c:v>
                </c:pt>
                <c:pt idx="428">
                  <c:v>6.0880000000000005E-4</c:v>
                </c:pt>
                <c:pt idx="429">
                  <c:v>6.1090000000000005E-4</c:v>
                </c:pt>
                <c:pt idx="430">
                  <c:v>6.1300000000000005E-4</c:v>
                </c:pt>
                <c:pt idx="431">
                  <c:v>6.1499999999999999E-4</c:v>
                </c:pt>
                <c:pt idx="432">
                  <c:v>6.1709999999999998E-4</c:v>
                </c:pt>
                <c:pt idx="433">
                  <c:v>6.1919999999999998E-4</c:v>
                </c:pt>
                <c:pt idx="434">
                  <c:v>6.2129999999999998E-4</c:v>
                </c:pt>
                <c:pt idx="435">
                  <c:v>6.2330000000000003E-4</c:v>
                </c:pt>
                <c:pt idx="436">
                  <c:v>6.2540000000000002E-4</c:v>
                </c:pt>
                <c:pt idx="437">
                  <c:v>6.2750000000000002E-4</c:v>
                </c:pt>
                <c:pt idx="438">
                  <c:v>6.2949999999999996E-4</c:v>
                </c:pt>
                <c:pt idx="439">
                  <c:v>6.3159999999999996E-4</c:v>
                </c:pt>
                <c:pt idx="440">
                  <c:v>6.3369999999999995E-4</c:v>
                </c:pt>
                <c:pt idx="441">
                  <c:v>6.3579999999999995E-4</c:v>
                </c:pt>
                <c:pt idx="442">
                  <c:v>6.378E-4</c:v>
                </c:pt>
                <c:pt idx="443">
                  <c:v>6.399E-4</c:v>
                </c:pt>
                <c:pt idx="444">
                  <c:v>6.4199999999999999E-4</c:v>
                </c:pt>
                <c:pt idx="445">
                  <c:v>6.4400000000000004E-4</c:v>
                </c:pt>
                <c:pt idx="446">
                  <c:v>6.4610000000000004E-4</c:v>
                </c:pt>
                <c:pt idx="447">
                  <c:v>6.4820000000000003E-4</c:v>
                </c:pt>
                <c:pt idx="448">
                  <c:v>6.5030000000000003E-4</c:v>
                </c:pt>
                <c:pt idx="449">
                  <c:v>6.5229999999999997E-4</c:v>
                </c:pt>
                <c:pt idx="450">
                  <c:v>6.5439999999999997E-4</c:v>
                </c:pt>
                <c:pt idx="451">
                  <c:v>6.5649999999999997E-4</c:v>
                </c:pt>
                <c:pt idx="452">
                  <c:v>6.5850000000000001E-4</c:v>
                </c:pt>
                <c:pt idx="453">
                  <c:v>6.6060000000000001E-4</c:v>
                </c:pt>
                <c:pt idx="454">
                  <c:v>6.6270000000000001E-4</c:v>
                </c:pt>
                <c:pt idx="455">
                  <c:v>6.648E-4</c:v>
                </c:pt>
                <c:pt idx="456">
                  <c:v>6.6680000000000005E-4</c:v>
                </c:pt>
                <c:pt idx="457">
                  <c:v>6.6890000000000005E-4</c:v>
                </c:pt>
                <c:pt idx="458">
                  <c:v>6.7100000000000005E-4</c:v>
                </c:pt>
                <c:pt idx="459">
                  <c:v>6.7310000000000004E-4</c:v>
                </c:pt>
                <c:pt idx="460">
                  <c:v>6.7509999999999998E-4</c:v>
                </c:pt>
                <c:pt idx="461">
                  <c:v>6.7719999999999998E-4</c:v>
                </c:pt>
                <c:pt idx="462">
                  <c:v>6.7929999999999998E-4</c:v>
                </c:pt>
                <c:pt idx="463">
                  <c:v>6.8130000000000003E-4</c:v>
                </c:pt>
                <c:pt idx="464">
                  <c:v>6.8340000000000002E-4</c:v>
                </c:pt>
                <c:pt idx="465">
                  <c:v>6.8550000000000002E-4</c:v>
                </c:pt>
                <c:pt idx="466">
                  <c:v>6.8760000000000002E-4</c:v>
                </c:pt>
                <c:pt idx="467">
                  <c:v>6.8959999999999996E-4</c:v>
                </c:pt>
                <c:pt idx="468">
                  <c:v>6.9169999999999995E-4</c:v>
                </c:pt>
                <c:pt idx="469">
                  <c:v>6.9379999999999995E-4</c:v>
                </c:pt>
                <c:pt idx="470">
                  <c:v>6.9589999999999995E-4</c:v>
                </c:pt>
                <c:pt idx="471">
                  <c:v>6.979E-4</c:v>
                </c:pt>
                <c:pt idx="472">
                  <c:v>6.9999999999999999E-4</c:v>
                </c:pt>
                <c:pt idx="473">
                  <c:v>7.0209999999999999E-4</c:v>
                </c:pt>
                <c:pt idx="474">
                  <c:v>7.0419999999999999E-4</c:v>
                </c:pt>
                <c:pt idx="475">
                  <c:v>7.0620000000000004E-4</c:v>
                </c:pt>
                <c:pt idx="476">
                  <c:v>7.0830000000000003E-4</c:v>
                </c:pt>
                <c:pt idx="477">
                  <c:v>7.1040000000000003E-4</c:v>
                </c:pt>
                <c:pt idx="478">
                  <c:v>7.1239999999999997E-4</c:v>
                </c:pt>
                <c:pt idx="479">
                  <c:v>7.1449999999999997E-4</c:v>
                </c:pt>
                <c:pt idx="480">
                  <c:v>7.1659999999999996E-4</c:v>
                </c:pt>
                <c:pt idx="481">
                  <c:v>7.1869999999999996E-4</c:v>
                </c:pt>
                <c:pt idx="482">
                  <c:v>7.2070000000000001E-4</c:v>
                </c:pt>
                <c:pt idx="483">
                  <c:v>7.228E-4</c:v>
                </c:pt>
                <c:pt idx="484">
                  <c:v>7.249E-4</c:v>
                </c:pt>
                <c:pt idx="485">
                  <c:v>7.27E-4</c:v>
                </c:pt>
                <c:pt idx="486">
                  <c:v>7.2900000000000005E-4</c:v>
                </c:pt>
                <c:pt idx="487">
                  <c:v>7.3110000000000004E-4</c:v>
                </c:pt>
                <c:pt idx="488">
                  <c:v>7.3320000000000004E-4</c:v>
                </c:pt>
                <c:pt idx="489">
                  <c:v>7.3530000000000004E-4</c:v>
                </c:pt>
                <c:pt idx="490">
                  <c:v>7.3729999999999998E-4</c:v>
                </c:pt>
                <c:pt idx="491">
                  <c:v>7.3939999999999997E-4</c:v>
                </c:pt>
                <c:pt idx="492">
                  <c:v>7.4149999999999997E-4</c:v>
                </c:pt>
                <c:pt idx="493">
                  <c:v>7.4359999999999997E-4</c:v>
                </c:pt>
                <c:pt idx="494">
                  <c:v>7.4560000000000002E-4</c:v>
                </c:pt>
                <c:pt idx="495">
                  <c:v>7.4770000000000001E-4</c:v>
                </c:pt>
                <c:pt idx="496">
                  <c:v>7.4980000000000001E-4</c:v>
                </c:pt>
                <c:pt idx="497">
                  <c:v>7.5190000000000001E-4</c:v>
                </c:pt>
                <c:pt idx="498">
                  <c:v>7.5389999999999995E-4</c:v>
                </c:pt>
                <c:pt idx="499">
                  <c:v>7.5600000000000005E-4</c:v>
                </c:pt>
                <c:pt idx="500">
                  <c:v>7.5810000000000005E-4</c:v>
                </c:pt>
                <c:pt idx="501">
                  <c:v>7.6020000000000005E-4</c:v>
                </c:pt>
                <c:pt idx="502">
                  <c:v>7.6219999999999999E-4</c:v>
                </c:pt>
                <c:pt idx="503">
                  <c:v>7.6429999999999998E-4</c:v>
                </c:pt>
                <c:pt idx="504">
                  <c:v>7.6639999999999998E-4</c:v>
                </c:pt>
                <c:pt idx="505">
                  <c:v>7.6849999999999998E-4</c:v>
                </c:pt>
                <c:pt idx="506">
                  <c:v>7.7050000000000003E-4</c:v>
                </c:pt>
                <c:pt idx="507">
                  <c:v>7.7260000000000002E-4</c:v>
                </c:pt>
                <c:pt idx="508">
                  <c:v>7.7470000000000002E-4</c:v>
                </c:pt>
                <c:pt idx="509">
                  <c:v>7.7680000000000002E-4</c:v>
                </c:pt>
                <c:pt idx="510">
                  <c:v>7.7879999999999996E-4</c:v>
                </c:pt>
                <c:pt idx="511">
                  <c:v>7.8089999999999995E-4</c:v>
                </c:pt>
                <c:pt idx="512">
                  <c:v>7.8299999999999995E-4</c:v>
                </c:pt>
                <c:pt idx="513">
                  <c:v>7.8509999999999995E-4</c:v>
                </c:pt>
                <c:pt idx="514">
                  <c:v>7.871E-4</c:v>
                </c:pt>
                <c:pt idx="515">
                  <c:v>7.8919999999999999E-4</c:v>
                </c:pt>
                <c:pt idx="516">
                  <c:v>7.9129999999999999E-4</c:v>
                </c:pt>
                <c:pt idx="517">
                  <c:v>7.9339999999999999E-4</c:v>
                </c:pt>
                <c:pt idx="518">
                  <c:v>7.9540000000000003E-4</c:v>
                </c:pt>
                <c:pt idx="519">
                  <c:v>7.9750000000000003E-4</c:v>
                </c:pt>
                <c:pt idx="520">
                  <c:v>7.9960000000000003E-4</c:v>
                </c:pt>
                <c:pt idx="521">
                  <c:v>8.0170000000000003E-4</c:v>
                </c:pt>
                <c:pt idx="522">
                  <c:v>8.0369999999999997E-4</c:v>
                </c:pt>
                <c:pt idx="523">
                  <c:v>8.0579999999999996E-4</c:v>
                </c:pt>
                <c:pt idx="524">
                  <c:v>8.0789999999999996E-4</c:v>
                </c:pt>
                <c:pt idx="525">
                  <c:v>8.0999999999999996E-4</c:v>
                </c:pt>
                <c:pt idx="526">
                  <c:v>8.12E-4</c:v>
                </c:pt>
                <c:pt idx="527">
                  <c:v>8.141E-4</c:v>
                </c:pt>
                <c:pt idx="528">
                  <c:v>8.162E-4</c:v>
                </c:pt>
                <c:pt idx="529">
                  <c:v>8.183E-4</c:v>
                </c:pt>
                <c:pt idx="530">
                  <c:v>8.2039999999999999E-4</c:v>
                </c:pt>
                <c:pt idx="531">
                  <c:v>8.2240000000000004E-4</c:v>
                </c:pt>
                <c:pt idx="532">
                  <c:v>8.2450000000000004E-4</c:v>
                </c:pt>
                <c:pt idx="533">
                  <c:v>8.2660000000000003E-4</c:v>
                </c:pt>
                <c:pt idx="534">
                  <c:v>8.2870000000000003E-4</c:v>
                </c:pt>
                <c:pt idx="535">
                  <c:v>8.3069999999999997E-4</c:v>
                </c:pt>
                <c:pt idx="536">
                  <c:v>8.3279999999999997E-4</c:v>
                </c:pt>
                <c:pt idx="537">
                  <c:v>8.3489999999999997E-4</c:v>
                </c:pt>
                <c:pt idx="538">
                  <c:v>8.3699999999999996E-4</c:v>
                </c:pt>
                <c:pt idx="539">
                  <c:v>8.3900000000000001E-4</c:v>
                </c:pt>
                <c:pt idx="540">
                  <c:v>8.4110000000000001E-4</c:v>
                </c:pt>
                <c:pt idx="541">
                  <c:v>8.432E-4</c:v>
                </c:pt>
                <c:pt idx="542">
                  <c:v>8.453E-4</c:v>
                </c:pt>
                <c:pt idx="543">
                  <c:v>8.4730000000000005E-4</c:v>
                </c:pt>
                <c:pt idx="544">
                  <c:v>8.4940000000000005E-4</c:v>
                </c:pt>
                <c:pt idx="545">
                  <c:v>8.5150000000000004E-4</c:v>
                </c:pt>
                <c:pt idx="546">
                  <c:v>8.5360000000000004E-4</c:v>
                </c:pt>
                <c:pt idx="547">
                  <c:v>8.5559999999999998E-4</c:v>
                </c:pt>
                <c:pt idx="548">
                  <c:v>8.5769999999999998E-4</c:v>
                </c:pt>
                <c:pt idx="549">
                  <c:v>8.5979999999999997E-4</c:v>
                </c:pt>
                <c:pt idx="550">
                  <c:v>8.6189999999999997E-4</c:v>
                </c:pt>
                <c:pt idx="551">
                  <c:v>8.6399999999999997E-4</c:v>
                </c:pt>
                <c:pt idx="552">
                  <c:v>8.6600000000000002E-4</c:v>
                </c:pt>
                <c:pt idx="553">
                  <c:v>8.6810000000000001E-4</c:v>
                </c:pt>
                <c:pt idx="554">
                  <c:v>8.7020000000000001E-4</c:v>
                </c:pt>
                <c:pt idx="555">
                  <c:v>8.7230000000000001E-4</c:v>
                </c:pt>
                <c:pt idx="556">
                  <c:v>8.7429999999999995E-4</c:v>
                </c:pt>
                <c:pt idx="557">
                  <c:v>8.7640000000000005E-4</c:v>
                </c:pt>
                <c:pt idx="558">
                  <c:v>8.7850000000000005E-4</c:v>
                </c:pt>
                <c:pt idx="559">
                  <c:v>8.8060000000000005E-4</c:v>
                </c:pt>
                <c:pt idx="560">
                  <c:v>8.8259999999999999E-4</c:v>
                </c:pt>
                <c:pt idx="561">
                  <c:v>8.8469999999999998E-4</c:v>
                </c:pt>
                <c:pt idx="562">
                  <c:v>8.8679999999999998E-4</c:v>
                </c:pt>
                <c:pt idx="563">
                  <c:v>8.8889999999999998E-4</c:v>
                </c:pt>
                <c:pt idx="564">
                  <c:v>8.9099999999999997E-4</c:v>
                </c:pt>
                <c:pt idx="565">
                  <c:v>8.9300000000000002E-4</c:v>
                </c:pt>
                <c:pt idx="566">
                  <c:v>8.9510000000000002E-4</c:v>
                </c:pt>
                <c:pt idx="567">
                  <c:v>8.9720000000000002E-4</c:v>
                </c:pt>
                <c:pt idx="568">
                  <c:v>8.9930000000000001E-4</c:v>
                </c:pt>
                <c:pt idx="569">
                  <c:v>9.0129999999999995E-4</c:v>
                </c:pt>
                <c:pt idx="570">
                  <c:v>9.0339999999999995E-4</c:v>
                </c:pt>
                <c:pt idx="571">
                  <c:v>9.0549999999999995E-4</c:v>
                </c:pt>
                <c:pt idx="572">
                  <c:v>9.0760000000000005E-4</c:v>
                </c:pt>
                <c:pt idx="573">
                  <c:v>9.0970000000000005E-4</c:v>
                </c:pt>
                <c:pt idx="574">
                  <c:v>9.1169999999999999E-4</c:v>
                </c:pt>
                <c:pt idx="575">
                  <c:v>9.1379999999999999E-4</c:v>
                </c:pt>
                <c:pt idx="576">
                  <c:v>9.1589999999999998E-4</c:v>
                </c:pt>
                <c:pt idx="577">
                  <c:v>9.1799999999999998E-4</c:v>
                </c:pt>
                <c:pt idx="578">
                  <c:v>9.2000000000000003E-4</c:v>
                </c:pt>
                <c:pt idx="579">
                  <c:v>9.2210000000000002E-4</c:v>
                </c:pt>
                <c:pt idx="580">
                  <c:v>9.2420000000000002E-4</c:v>
                </c:pt>
                <c:pt idx="581">
                  <c:v>9.2630000000000002E-4</c:v>
                </c:pt>
                <c:pt idx="582">
                  <c:v>9.2829999999999996E-4</c:v>
                </c:pt>
                <c:pt idx="583">
                  <c:v>9.3039999999999996E-4</c:v>
                </c:pt>
                <c:pt idx="584">
                  <c:v>9.3249999999999995E-4</c:v>
                </c:pt>
                <c:pt idx="585">
                  <c:v>9.3459999999999995E-4</c:v>
                </c:pt>
                <c:pt idx="586">
                  <c:v>9.3669999999999995E-4</c:v>
                </c:pt>
                <c:pt idx="587">
                  <c:v>9.3869999999999999E-4</c:v>
                </c:pt>
                <c:pt idx="588">
                  <c:v>9.4079999999999999E-4</c:v>
                </c:pt>
                <c:pt idx="589">
                  <c:v>9.4289999999999999E-4</c:v>
                </c:pt>
                <c:pt idx="590">
                  <c:v>9.4499999999999998E-4</c:v>
                </c:pt>
                <c:pt idx="591">
                  <c:v>9.4700000000000003E-4</c:v>
                </c:pt>
                <c:pt idx="592">
                  <c:v>9.4910000000000003E-4</c:v>
                </c:pt>
                <c:pt idx="593">
                  <c:v>9.5120000000000003E-4</c:v>
                </c:pt>
                <c:pt idx="594">
                  <c:v>9.5330000000000002E-4</c:v>
                </c:pt>
                <c:pt idx="595">
                  <c:v>9.5540000000000002E-4</c:v>
                </c:pt>
                <c:pt idx="596">
                  <c:v>9.5739999999999996E-4</c:v>
                </c:pt>
                <c:pt idx="597">
                  <c:v>9.5949999999999996E-4</c:v>
                </c:pt>
                <c:pt idx="598">
                  <c:v>9.6159999999999995E-4</c:v>
                </c:pt>
                <c:pt idx="599">
                  <c:v>9.6369999999999995E-4</c:v>
                </c:pt>
                <c:pt idx="600">
                  <c:v>9.6579999999999995E-4</c:v>
                </c:pt>
                <c:pt idx="601">
                  <c:v>9.678E-4</c:v>
                </c:pt>
                <c:pt idx="602">
                  <c:v>9.6989999999999999E-4</c:v>
                </c:pt>
                <c:pt idx="603">
                  <c:v>9.7199999999999999E-4</c:v>
                </c:pt>
                <c:pt idx="604">
                  <c:v>9.7409999999999999E-4</c:v>
                </c:pt>
                <c:pt idx="605">
                  <c:v>9.7610000000000004E-4</c:v>
                </c:pt>
                <c:pt idx="606">
                  <c:v>9.7820000000000003E-4</c:v>
                </c:pt>
                <c:pt idx="607">
                  <c:v>9.8029999999999992E-4</c:v>
                </c:pt>
                <c:pt idx="608">
                  <c:v>9.8240000000000003E-4</c:v>
                </c:pt>
                <c:pt idx="609">
                  <c:v>9.8449999999999992E-4</c:v>
                </c:pt>
                <c:pt idx="610">
                  <c:v>9.8649999999999996E-4</c:v>
                </c:pt>
                <c:pt idx="611">
                  <c:v>9.8860000000000007E-4</c:v>
                </c:pt>
                <c:pt idx="612">
                  <c:v>9.9069999999999996E-4</c:v>
                </c:pt>
                <c:pt idx="613">
                  <c:v>9.9280000000000006E-4</c:v>
                </c:pt>
                <c:pt idx="614">
                  <c:v>9.9479999999999989E-4</c:v>
                </c:pt>
                <c:pt idx="615">
                  <c:v>9.969E-4</c:v>
                </c:pt>
                <c:pt idx="616">
                  <c:v>9.990000000000001E-4</c:v>
                </c:pt>
                <c:pt idx="617">
                  <c:v>1.0009999999999999E-3</c:v>
                </c:pt>
                <c:pt idx="618">
                  <c:v>1.003E-3</c:v>
                </c:pt>
                <c:pt idx="619">
                  <c:v>1.005E-3</c:v>
                </c:pt>
                <c:pt idx="620">
                  <c:v>1.0070000000000001E-3</c:v>
                </c:pt>
                <c:pt idx="621">
                  <c:v>1.0089999999999999E-3</c:v>
                </c:pt>
                <c:pt idx="622">
                  <c:v>1.011E-3</c:v>
                </c:pt>
                <c:pt idx="623">
                  <c:v>1.0139999999999999E-3</c:v>
                </c:pt>
                <c:pt idx="624">
                  <c:v>1.016E-3</c:v>
                </c:pt>
                <c:pt idx="625">
                  <c:v>1.018E-3</c:v>
                </c:pt>
                <c:pt idx="626">
                  <c:v>1.0200000000000001E-3</c:v>
                </c:pt>
                <c:pt idx="627">
                  <c:v>1.0219999999999999E-3</c:v>
                </c:pt>
                <c:pt idx="628">
                  <c:v>1.024E-3</c:v>
                </c:pt>
                <c:pt idx="629">
                  <c:v>1.026E-3</c:v>
                </c:pt>
                <c:pt idx="630">
                  <c:v>1.0280000000000001E-3</c:v>
                </c:pt>
                <c:pt idx="631">
                  <c:v>1.0300000000000001E-3</c:v>
                </c:pt>
                <c:pt idx="632">
                  <c:v>1.0319999999999999E-3</c:v>
                </c:pt>
                <c:pt idx="633">
                  <c:v>1.034E-3</c:v>
                </c:pt>
                <c:pt idx="634">
                  <c:v>1.036E-3</c:v>
                </c:pt>
                <c:pt idx="635">
                  <c:v>1.0380000000000001E-3</c:v>
                </c:pt>
                <c:pt idx="636">
                  <c:v>1.041E-3</c:v>
                </c:pt>
                <c:pt idx="637">
                  <c:v>1.0430000000000001E-3</c:v>
                </c:pt>
                <c:pt idx="638">
                  <c:v>1.0449999999999999E-3</c:v>
                </c:pt>
                <c:pt idx="639">
                  <c:v>1.047E-3</c:v>
                </c:pt>
                <c:pt idx="640">
                  <c:v>1.049E-3</c:v>
                </c:pt>
                <c:pt idx="641">
                  <c:v>1.0510000000000001E-3</c:v>
                </c:pt>
                <c:pt idx="642">
                  <c:v>1.0529999999999999E-3</c:v>
                </c:pt>
                <c:pt idx="643">
                  <c:v>1.0549999999999999E-3</c:v>
                </c:pt>
                <c:pt idx="644">
                  <c:v>1.057E-3</c:v>
                </c:pt>
                <c:pt idx="645">
                  <c:v>1.059E-3</c:v>
                </c:pt>
                <c:pt idx="646">
                  <c:v>1.0610000000000001E-3</c:v>
                </c:pt>
                <c:pt idx="647">
                  <c:v>1.0629999999999999E-3</c:v>
                </c:pt>
                <c:pt idx="648">
                  <c:v>1.0660000000000001E-3</c:v>
                </c:pt>
                <c:pt idx="649">
                  <c:v>1.0679999999999999E-3</c:v>
                </c:pt>
                <c:pt idx="650">
                  <c:v>1.07E-3</c:v>
                </c:pt>
                <c:pt idx="651">
                  <c:v>1.072E-3</c:v>
                </c:pt>
                <c:pt idx="652">
                  <c:v>1.0740000000000001E-3</c:v>
                </c:pt>
                <c:pt idx="653">
                  <c:v>1.0759999999999999E-3</c:v>
                </c:pt>
                <c:pt idx="654">
                  <c:v>1.078E-3</c:v>
                </c:pt>
                <c:pt idx="655">
                  <c:v>1.08E-3</c:v>
                </c:pt>
                <c:pt idx="656">
                  <c:v>1.0820000000000001E-3</c:v>
                </c:pt>
                <c:pt idx="657">
                  <c:v>1.0839999999999999E-3</c:v>
                </c:pt>
                <c:pt idx="658">
                  <c:v>1.0859999999999999E-3</c:v>
                </c:pt>
                <c:pt idx="659">
                  <c:v>1.088E-3</c:v>
                </c:pt>
                <c:pt idx="660">
                  <c:v>1.09E-3</c:v>
                </c:pt>
                <c:pt idx="661">
                  <c:v>1.093E-3</c:v>
                </c:pt>
                <c:pt idx="662">
                  <c:v>1.0950000000000001E-3</c:v>
                </c:pt>
                <c:pt idx="663">
                  <c:v>1.0970000000000001E-3</c:v>
                </c:pt>
                <c:pt idx="664">
                  <c:v>1.0989999999999999E-3</c:v>
                </c:pt>
                <c:pt idx="665">
                  <c:v>1.101E-3</c:v>
                </c:pt>
                <c:pt idx="666">
                  <c:v>1.103E-3</c:v>
                </c:pt>
                <c:pt idx="667">
                  <c:v>1.1050000000000001E-3</c:v>
                </c:pt>
                <c:pt idx="668">
                  <c:v>1.1069999999999999E-3</c:v>
                </c:pt>
                <c:pt idx="669">
                  <c:v>1.109E-3</c:v>
                </c:pt>
                <c:pt idx="670">
                  <c:v>1.111E-3</c:v>
                </c:pt>
                <c:pt idx="671">
                  <c:v>1.1130000000000001E-3</c:v>
                </c:pt>
                <c:pt idx="672">
                  <c:v>1.1150000000000001E-3</c:v>
                </c:pt>
                <c:pt idx="673">
                  <c:v>1.1180000000000001E-3</c:v>
                </c:pt>
                <c:pt idx="674">
                  <c:v>1.1199999999999999E-3</c:v>
                </c:pt>
                <c:pt idx="675">
                  <c:v>1.122E-3</c:v>
                </c:pt>
                <c:pt idx="676">
                  <c:v>1.124E-3</c:v>
                </c:pt>
                <c:pt idx="677">
                  <c:v>1.126E-3</c:v>
                </c:pt>
                <c:pt idx="678">
                  <c:v>1.1280000000000001E-3</c:v>
                </c:pt>
                <c:pt idx="679">
                  <c:v>1.1299999999999999E-3</c:v>
                </c:pt>
                <c:pt idx="680">
                  <c:v>1.132E-3</c:v>
                </c:pt>
                <c:pt idx="681">
                  <c:v>1.134E-3</c:v>
                </c:pt>
                <c:pt idx="682">
                  <c:v>1.1360000000000001E-3</c:v>
                </c:pt>
                <c:pt idx="683">
                  <c:v>1.1379999999999999E-3</c:v>
                </c:pt>
                <c:pt idx="684">
                  <c:v>1.14E-3</c:v>
                </c:pt>
                <c:pt idx="685">
                  <c:v>1.142E-3</c:v>
                </c:pt>
                <c:pt idx="686">
                  <c:v>1.145E-3</c:v>
                </c:pt>
                <c:pt idx="687">
                  <c:v>1.147E-3</c:v>
                </c:pt>
                <c:pt idx="688">
                  <c:v>1.1490000000000001E-3</c:v>
                </c:pt>
                <c:pt idx="689">
                  <c:v>1.1509999999999999E-3</c:v>
                </c:pt>
                <c:pt idx="690">
                  <c:v>1.1529999999999999E-3</c:v>
                </c:pt>
                <c:pt idx="691">
                  <c:v>1.155E-3</c:v>
                </c:pt>
                <c:pt idx="692">
                  <c:v>1.157E-3</c:v>
                </c:pt>
                <c:pt idx="693">
                  <c:v>1.1590000000000001E-3</c:v>
                </c:pt>
                <c:pt idx="694">
                  <c:v>1.1609999999999999E-3</c:v>
                </c:pt>
                <c:pt idx="695">
                  <c:v>1.163E-3</c:v>
                </c:pt>
                <c:pt idx="696">
                  <c:v>1.165E-3</c:v>
                </c:pt>
                <c:pt idx="697">
                  <c:v>1.1670000000000001E-3</c:v>
                </c:pt>
                <c:pt idx="698">
                  <c:v>1.1689999999999999E-3</c:v>
                </c:pt>
                <c:pt idx="699">
                  <c:v>1.1720000000000001E-3</c:v>
                </c:pt>
                <c:pt idx="700">
                  <c:v>1.1739999999999999E-3</c:v>
                </c:pt>
                <c:pt idx="701">
                  <c:v>1.176E-3</c:v>
                </c:pt>
                <c:pt idx="702">
                  <c:v>1.178E-3</c:v>
                </c:pt>
                <c:pt idx="703">
                  <c:v>1.1800000000000001E-3</c:v>
                </c:pt>
                <c:pt idx="704">
                  <c:v>1.1820000000000001E-3</c:v>
                </c:pt>
                <c:pt idx="705">
                  <c:v>1.1839999999999999E-3</c:v>
                </c:pt>
                <c:pt idx="706">
                  <c:v>1.186E-3</c:v>
                </c:pt>
                <c:pt idx="707">
                  <c:v>1.188E-3</c:v>
                </c:pt>
                <c:pt idx="708">
                  <c:v>1.1900000000000001E-3</c:v>
                </c:pt>
                <c:pt idx="709">
                  <c:v>1.1919999999999999E-3</c:v>
                </c:pt>
                <c:pt idx="710">
                  <c:v>1.194E-3</c:v>
                </c:pt>
                <c:pt idx="711">
                  <c:v>1.1969999999999999E-3</c:v>
                </c:pt>
                <c:pt idx="712">
                  <c:v>1.199E-3</c:v>
                </c:pt>
                <c:pt idx="713">
                  <c:v>1.201E-3</c:v>
                </c:pt>
                <c:pt idx="714">
                  <c:v>1.2030000000000001E-3</c:v>
                </c:pt>
                <c:pt idx="715">
                  <c:v>1.2049999999999999E-3</c:v>
                </c:pt>
                <c:pt idx="716">
                  <c:v>1.207E-3</c:v>
                </c:pt>
                <c:pt idx="717">
                  <c:v>1.209E-3</c:v>
                </c:pt>
                <c:pt idx="718">
                  <c:v>1.2110000000000001E-3</c:v>
                </c:pt>
                <c:pt idx="719">
                  <c:v>1.2130000000000001E-3</c:v>
                </c:pt>
                <c:pt idx="720">
                  <c:v>1.2149999999999999E-3</c:v>
                </c:pt>
                <c:pt idx="721">
                  <c:v>1.217E-3</c:v>
                </c:pt>
                <c:pt idx="722">
                  <c:v>1.219E-3</c:v>
                </c:pt>
                <c:pt idx="723">
                  <c:v>1.2210000000000001E-3</c:v>
                </c:pt>
                <c:pt idx="724">
                  <c:v>1.224E-3</c:v>
                </c:pt>
                <c:pt idx="725">
                  <c:v>1.2260000000000001E-3</c:v>
                </c:pt>
                <c:pt idx="726">
                  <c:v>1.2279999999999999E-3</c:v>
                </c:pt>
                <c:pt idx="727">
                  <c:v>1.23E-3</c:v>
                </c:pt>
                <c:pt idx="728">
                  <c:v>1.232E-3</c:v>
                </c:pt>
                <c:pt idx="729">
                  <c:v>1.2340000000000001E-3</c:v>
                </c:pt>
                <c:pt idx="730">
                  <c:v>1.2359999999999999E-3</c:v>
                </c:pt>
                <c:pt idx="731">
                  <c:v>1.238E-3</c:v>
                </c:pt>
                <c:pt idx="732">
                  <c:v>1.24E-3</c:v>
                </c:pt>
                <c:pt idx="733">
                  <c:v>1.242E-3</c:v>
                </c:pt>
                <c:pt idx="734">
                  <c:v>1.2440000000000001E-3</c:v>
                </c:pt>
                <c:pt idx="735">
                  <c:v>1.2459999999999999E-3</c:v>
                </c:pt>
                <c:pt idx="736">
                  <c:v>1.2489999999999999E-3</c:v>
                </c:pt>
                <c:pt idx="737">
                  <c:v>1.2509999999999999E-3</c:v>
                </c:pt>
                <c:pt idx="738">
                  <c:v>1.253E-3</c:v>
                </c:pt>
                <c:pt idx="739">
                  <c:v>1.255E-3</c:v>
                </c:pt>
                <c:pt idx="740">
                  <c:v>1.2570000000000001E-3</c:v>
                </c:pt>
                <c:pt idx="741">
                  <c:v>1.2589999999999999E-3</c:v>
                </c:pt>
                <c:pt idx="742">
                  <c:v>1.261E-3</c:v>
                </c:pt>
                <c:pt idx="743">
                  <c:v>1.263E-3</c:v>
                </c:pt>
                <c:pt idx="744">
                  <c:v>1.2650000000000001E-3</c:v>
                </c:pt>
                <c:pt idx="745">
                  <c:v>1.2669999999999999E-3</c:v>
                </c:pt>
                <c:pt idx="746">
                  <c:v>1.2689999999999999E-3</c:v>
                </c:pt>
                <c:pt idx="747">
                  <c:v>1.271E-3</c:v>
                </c:pt>
                <c:pt idx="748">
                  <c:v>1.273E-3</c:v>
                </c:pt>
                <c:pt idx="749">
                  <c:v>1.276E-3</c:v>
                </c:pt>
                <c:pt idx="750">
                  <c:v>1.2780000000000001E-3</c:v>
                </c:pt>
                <c:pt idx="751">
                  <c:v>1.2800000000000001E-3</c:v>
                </c:pt>
                <c:pt idx="752">
                  <c:v>1.2819999999999999E-3</c:v>
                </c:pt>
                <c:pt idx="753">
                  <c:v>1.284E-3</c:v>
                </c:pt>
                <c:pt idx="754">
                  <c:v>1.286E-3</c:v>
                </c:pt>
                <c:pt idx="755">
                  <c:v>1.2880000000000001E-3</c:v>
                </c:pt>
                <c:pt idx="756">
                  <c:v>1.2899999999999999E-3</c:v>
                </c:pt>
                <c:pt idx="757">
                  <c:v>1.292E-3</c:v>
                </c:pt>
                <c:pt idx="758">
                  <c:v>1.294E-3</c:v>
                </c:pt>
                <c:pt idx="759">
                  <c:v>1.2960000000000001E-3</c:v>
                </c:pt>
                <c:pt idx="760">
                  <c:v>1.2979999999999999E-3</c:v>
                </c:pt>
                <c:pt idx="761">
                  <c:v>1.3010000000000001E-3</c:v>
                </c:pt>
                <c:pt idx="762">
                  <c:v>1.3029999999999999E-3</c:v>
                </c:pt>
                <c:pt idx="763">
                  <c:v>1.305E-3</c:v>
                </c:pt>
                <c:pt idx="764">
                  <c:v>1.307E-3</c:v>
                </c:pt>
                <c:pt idx="765">
                  <c:v>1.3090000000000001E-3</c:v>
                </c:pt>
                <c:pt idx="766">
                  <c:v>1.3110000000000001E-3</c:v>
                </c:pt>
                <c:pt idx="767">
                  <c:v>1.3129999999999999E-3</c:v>
                </c:pt>
                <c:pt idx="768">
                  <c:v>1.315E-3</c:v>
                </c:pt>
                <c:pt idx="769">
                  <c:v>1.317E-3</c:v>
                </c:pt>
                <c:pt idx="770">
                  <c:v>1.3190000000000001E-3</c:v>
                </c:pt>
                <c:pt idx="771">
                  <c:v>1.3209999999999999E-3</c:v>
                </c:pt>
                <c:pt idx="772">
                  <c:v>1.323E-3</c:v>
                </c:pt>
                <c:pt idx="773">
                  <c:v>1.3259999999999999E-3</c:v>
                </c:pt>
                <c:pt idx="774">
                  <c:v>1.328E-3</c:v>
                </c:pt>
                <c:pt idx="775">
                  <c:v>1.33E-3</c:v>
                </c:pt>
                <c:pt idx="776">
                  <c:v>1.3320000000000001E-3</c:v>
                </c:pt>
                <c:pt idx="777">
                  <c:v>1.3339999999999999E-3</c:v>
                </c:pt>
                <c:pt idx="778">
                  <c:v>1.3359999999999999E-3</c:v>
                </c:pt>
                <c:pt idx="779">
                  <c:v>1.338E-3</c:v>
                </c:pt>
                <c:pt idx="780">
                  <c:v>1.34E-3</c:v>
                </c:pt>
                <c:pt idx="781">
                  <c:v>1.3420000000000001E-3</c:v>
                </c:pt>
                <c:pt idx="782">
                  <c:v>1.3439999999999999E-3</c:v>
                </c:pt>
                <c:pt idx="783">
                  <c:v>1.346E-3</c:v>
                </c:pt>
                <c:pt idx="784">
                  <c:v>1.348E-3</c:v>
                </c:pt>
                <c:pt idx="785">
                  <c:v>1.3500000000000001E-3</c:v>
                </c:pt>
                <c:pt idx="786">
                  <c:v>1.353E-3</c:v>
                </c:pt>
                <c:pt idx="787">
                  <c:v>1.3550000000000001E-3</c:v>
                </c:pt>
                <c:pt idx="788">
                  <c:v>1.3569999999999999E-3</c:v>
                </c:pt>
                <c:pt idx="789">
                  <c:v>1.359E-3</c:v>
                </c:pt>
                <c:pt idx="790">
                  <c:v>1.361E-3</c:v>
                </c:pt>
                <c:pt idx="791">
                  <c:v>1.3630000000000001E-3</c:v>
                </c:pt>
                <c:pt idx="792">
                  <c:v>1.3649999999999999E-3</c:v>
                </c:pt>
                <c:pt idx="793">
                  <c:v>1.3669999999999999E-3</c:v>
                </c:pt>
                <c:pt idx="794">
                  <c:v>1.369E-3</c:v>
                </c:pt>
                <c:pt idx="795">
                  <c:v>1.371E-3</c:v>
                </c:pt>
                <c:pt idx="796">
                  <c:v>1.3730000000000001E-3</c:v>
                </c:pt>
                <c:pt idx="797">
                  <c:v>1.3749999999999999E-3</c:v>
                </c:pt>
                <c:pt idx="798">
                  <c:v>1.3780000000000001E-3</c:v>
                </c:pt>
                <c:pt idx="799">
                  <c:v>1.3799999999999999E-3</c:v>
                </c:pt>
                <c:pt idx="800">
                  <c:v>1.382E-3</c:v>
                </c:pt>
                <c:pt idx="801">
                  <c:v>1.384E-3</c:v>
                </c:pt>
                <c:pt idx="802">
                  <c:v>1.3860000000000001E-3</c:v>
                </c:pt>
                <c:pt idx="803">
                  <c:v>1.3879999999999999E-3</c:v>
                </c:pt>
                <c:pt idx="804">
                  <c:v>1.39E-3</c:v>
                </c:pt>
                <c:pt idx="805">
                  <c:v>1.392E-3</c:v>
                </c:pt>
                <c:pt idx="806">
                  <c:v>1.3940000000000001E-3</c:v>
                </c:pt>
                <c:pt idx="807">
                  <c:v>1.3960000000000001E-3</c:v>
                </c:pt>
                <c:pt idx="808">
                  <c:v>1.3979999999999999E-3</c:v>
                </c:pt>
                <c:pt idx="809">
                  <c:v>1.4E-3</c:v>
                </c:pt>
                <c:pt idx="810">
                  <c:v>1.403E-3</c:v>
                </c:pt>
                <c:pt idx="811">
                  <c:v>1.405E-3</c:v>
                </c:pt>
                <c:pt idx="812">
                  <c:v>1.407E-3</c:v>
                </c:pt>
                <c:pt idx="813">
                  <c:v>1.4090000000000001E-3</c:v>
                </c:pt>
                <c:pt idx="814">
                  <c:v>1.4109999999999999E-3</c:v>
                </c:pt>
                <c:pt idx="815">
                  <c:v>1.413E-3</c:v>
                </c:pt>
                <c:pt idx="816">
                  <c:v>1.415E-3</c:v>
                </c:pt>
                <c:pt idx="817">
                  <c:v>1.4170000000000001E-3</c:v>
                </c:pt>
                <c:pt idx="818">
                  <c:v>1.4189999999999999E-3</c:v>
                </c:pt>
                <c:pt idx="819">
                  <c:v>1.421E-3</c:v>
                </c:pt>
                <c:pt idx="820">
                  <c:v>1.423E-3</c:v>
                </c:pt>
                <c:pt idx="821">
                  <c:v>1.4250000000000001E-3</c:v>
                </c:pt>
                <c:pt idx="822">
                  <c:v>1.4270000000000001E-3</c:v>
                </c:pt>
                <c:pt idx="823">
                  <c:v>1.4300000000000001E-3</c:v>
                </c:pt>
                <c:pt idx="824">
                  <c:v>1.4319999999999999E-3</c:v>
                </c:pt>
                <c:pt idx="825">
                  <c:v>1.4339999999999999E-3</c:v>
                </c:pt>
                <c:pt idx="826">
                  <c:v>1.436E-3</c:v>
                </c:pt>
                <c:pt idx="827">
                  <c:v>1.438E-3</c:v>
                </c:pt>
                <c:pt idx="828">
                  <c:v>1.4400000000000001E-3</c:v>
                </c:pt>
                <c:pt idx="829">
                  <c:v>1.4419999999999999E-3</c:v>
                </c:pt>
                <c:pt idx="830">
                  <c:v>1.444E-3</c:v>
                </c:pt>
                <c:pt idx="831">
                  <c:v>1.446E-3</c:v>
                </c:pt>
                <c:pt idx="832">
                  <c:v>1.4480000000000001E-3</c:v>
                </c:pt>
                <c:pt idx="833">
                  <c:v>1.4499999999999999E-3</c:v>
                </c:pt>
                <c:pt idx="834">
                  <c:v>1.4519999999999999E-3</c:v>
                </c:pt>
                <c:pt idx="835">
                  <c:v>1.4549999999999999E-3</c:v>
                </c:pt>
                <c:pt idx="836">
                  <c:v>1.457E-3</c:v>
                </c:pt>
                <c:pt idx="837">
                  <c:v>1.459E-3</c:v>
                </c:pt>
                <c:pt idx="838">
                  <c:v>1.4610000000000001E-3</c:v>
                </c:pt>
                <c:pt idx="839">
                  <c:v>1.4630000000000001E-3</c:v>
                </c:pt>
                <c:pt idx="840">
                  <c:v>1.4649999999999999E-3</c:v>
                </c:pt>
                <c:pt idx="841">
                  <c:v>1.467E-3</c:v>
                </c:pt>
                <c:pt idx="842">
                  <c:v>1.469E-3</c:v>
                </c:pt>
                <c:pt idx="843">
                  <c:v>1.4710000000000001E-3</c:v>
                </c:pt>
                <c:pt idx="844">
                  <c:v>1.4729999999999999E-3</c:v>
                </c:pt>
                <c:pt idx="845">
                  <c:v>1.475E-3</c:v>
                </c:pt>
                <c:pt idx="846">
                  <c:v>1.477E-3</c:v>
                </c:pt>
                <c:pt idx="847">
                  <c:v>1.48E-3</c:v>
                </c:pt>
                <c:pt idx="848">
                  <c:v>1.482E-3</c:v>
                </c:pt>
                <c:pt idx="849">
                  <c:v>1.4840000000000001E-3</c:v>
                </c:pt>
                <c:pt idx="850">
                  <c:v>1.4859999999999999E-3</c:v>
                </c:pt>
                <c:pt idx="851">
                  <c:v>1.488E-3</c:v>
                </c:pt>
                <c:pt idx="852">
                  <c:v>1.49E-3</c:v>
                </c:pt>
                <c:pt idx="853">
                  <c:v>1.4920000000000001E-3</c:v>
                </c:pt>
                <c:pt idx="854">
                  <c:v>1.4940000000000001E-3</c:v>
                </c:pt>
                <c:pt idx="855">
                  <c:v>1.4959999999999999E-3</c:v>
                </c:pt>
                <c:pt idx="856">
                  <c:v>1.498E-3</c:v>
                </c:pt>
                <c:pt idx="857">
                  <c:v>1.5E-3</c:v>
                </c:pt>
                <c:pt idx="858">
                  <c:v>1.5020000000000001E-3</c:v>
                </c:pt>
                <c:pt idx="859">
                  <c:v>1.5039999999999999E-3</c:v>
                </c:pt>
                <c:pt idx="860">
                  <c:v>1.5070000000000001E-3</c:v>
                </c:pt>
                <c:pt idx="861">
                  <c:v>1.5089999999999999E-3</c:v>
                </c:pt>
                <c:pt idx="862">
                  <c:v>1.511E-3</c:v>
                </c:pt>
                <c:pt idx="863">
                  <c:v>1.513E-3</c:v>
                </c:pt>
                <c:pt idx="864">
                  <c:v>1.5150000000000001E-3</c:v>
                </c:pt>
                <c:pt idx="865">
                  <c:v>1.5169999999999999E-3</c:v>
                </c:pt>
                <c:pt idx="866">
                  <c:v>1.519E-3</c:v>
                </c:pt>
                <c:pt idx="867">
                  <c:v>1.521E-3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597-4EA7-A3EE-E367E242B419}"/>
            </c:ext>
          </c:extLst>
        </c:ser>
        <c:ser>
          <c:idx val="5"/>
          <c:order val="3"/>
          <c:tx>
            <c:v>Elliptical beam @200kV x0.5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'Elliptical beam @200kV x0.5'!$K$3:$K$870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2.735E-3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3.3609999999999998E-3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4.1399999999999996E-3</c:v>
                </c:pt>
                <c:pt idx="21">
                  <c:v>4.3249999999999999E-3</c:v>
                </c:pt>
                <c:pt idx="22">
                  <c:v>4.5199999999999997E-3</c:v>
                </c:pt>
                <c:pt idx="23">
                  <c:v>4.725E-3</c:v>
                </c:pt>
                <c:pt idx="24">
                  <c:v>4.9399999999999999E-3</c:v>
                </c:pt>
                <c:pt idx="25">
                  <c:v>5.1659999999999996E-3</c:v>
                </c:pt>
                <c:pt idx="26">
                  <c:v>5.4019999999999997E-3</c:v>
                </c:pt>
                <c:pt idx="27">
                  <c:v>5.6490000000000004E-3</c:v>
                </c:pt>
                <c:pt idx="28">
                  <c:v>5.9059999999999998E-3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7.045E-3</c:v>
                </c:pt>
                <c:pt idx="33">
                  <c:v>7.3569999999999998E-3</c:v>
                </c:pt>
                <c:pt idx="34">
                  <c:v>7.6810000000000003E-3</c:v>
                </c:pt>
                <c:pt idx="35">
                  <c:v>8.0160000000000006E-3</c:v>
                </c:pt>
                <c:pt idx="36">
                  <c:v>8.3630000000000006E-3</c:v>
                </c:pt>
                <c:pt idx="37">
                  <c:v>8.7209999999999996E-3</c:v>
                </c:pt>
                <c:pt idx="38">
                  <c:v>9.0910000000000001E-3</c:v>
                </c:pt>
                <c:pt idx="39">
                  <c:v>9.4730000000000005E-3</c:v>
                </c:pt>
                <c:pt idx="40">
                  <c:v>9.8670000000000008E-3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1.6109999999999999E-2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2.8910000000000002E-2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3.1289999999999998E-2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3.3759999999999998E-2</c:v>
                </c:pt>
                <c:pt idx="79">
                  <c:v>3.4599999999999999E-2</c:v>
                </c:pt>
                <c:pt idx="80">
                  <c:v>3.5450000000000002E-2</c:v>
                </c:pt>
                <c:pt idx="81">
                  <c:v>3.6310000000000002E-2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4.2549999999999998E-2</c:v>
                </c:pt>
                <c:pt idx="89">
                  <c:v>4.3470000000000002E-2</c:v>
                </c:pt>
                <c:pt idx="90">
                  <c:v>4.4400000000000002E-2</c:v>
                </c:pt>
                <c:pt idx="91">
                  <c:v>4.5330000000000002E-2</c:v>
                </c:pt>
                <c:pt idx="92">
                  <c:v>4.6280000000000002E-2</c:v>
                </c:pt>
                <c:pt idx="93">
                  <c:v>4.7230000000000001E-2</c:v>
                </c:pt>
                <c:pt idx="94">
                  <c:v>4.8180000000000001E-2</c:v>
                </c:pt>
                <c:pt idx="95">
                  <c:v>4.9149999999999999E-2</c:v>
                </c:pt>
                <c:pt idx="96">
                  <c:v>5.0119999999999998E-2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5.6059999999999999E-2</c:v>
                </c:pt>
                <c:pt idx="103">
                  <c:v>5.7070000000000003E-2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6.2199999999999998E-2</c:v>
                </c:pt>
                <c:pt idx="109">
                  <c:v>6.3240000000000005E-2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6.6390000000000005E-2</c:v>
                </c:pt>
                <c:pt idx="113">
                  <c:v>6.7449999999999996E-2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7.1730000000000002E-2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7.6079999999999995E-2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8.3820000000000006E-2</c:v>
                </c:pt>
                <c:pt idx="129">
                  <c:v>8.4940000000000002E-2</c:v>
                </c:pt>
                <c:pt idx="130">
                  <c:v>8.6059999999999998E-2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9.5089999999999994E-2</c:v>
                </c:pt>
                <c:pt idx="139">
                  <c:v>9.622E-2</c:v>
                </c:pt>
                <c:pt idx="140">
                  <c:v>9.7360000000000002E-2</c:v>
                </c:pt>
                <c:pt idx="141">
                  <c:v>9.8489999999999994E-2</c:v>
                </c:pt>
                <c:pt idx="142">
                  <c:v>9.9629999999999996E-2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0.12590000000000001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0.1396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0.17499999999999999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0.18870000000000001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0.2024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0.23780000000000001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0.2515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0.30059999999999998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0.31430000000000002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0.3634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0.37709999999999999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0.41249999999999998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0.42620000000000002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0.43990000000000001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0.4753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0.48899999999999999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0.53810000000000002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0.55179999999999996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0.60089999999999999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0.61460000000000004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0.65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0.66369999999999996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0.6774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0.71279999999999999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0.72650000000000003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0.77559999999999996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0.7893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0.83840000000000003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0.85209999999999997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0.88749999999999996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0.9012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0.91490000000000005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x0.5'!$I$3:$I$870</c:f>
              <c:numCache>
                <c:formatCode>0.00E+00</c:formatCode>
                <c:ptCount val="868"/>
                <c:pt idx="0">
                  <c:v>3.1750000000000002E-4</c:v>
                </c:pt>
                <c:pt idx="1">
                  <c:v>3.1770000000000002E-4</c:v>
                </c:pt>
                <c:pt idx="2">
                  <c:v>3.1760000000000002E-4</c:v>
                </c:pt>
                <c:pt idx="3">
                  <c:v>3.1750000000000002E-4</c:v>
                </c:pt>
                <c:pt idx="4">
                  <c:v>3.1740000000000002E-4</c:v>
                </c:pt>
                <c:pt idx="5">
                  <c:v>3.1710000000000001E-4</c:v>
                </c:pt>
                <c:pt idx="6">
                  <c:v>3.1690000000000001E-4</c:v>
                </c:pt>
                <c:pt idx="7">
                  <c:v>3.165E-4</c:v>
                </c:pt>
                <c:pt idx="8">
                  <c:v>3.1619999999999999E-4</c:v>
                </c:pt>
                <c:pt idx="9">
                  <c:v>3.1569999999999998E-4</c:v>
                </c:pt>
                <c:pt idx="10">
                  <c:v>3.1530000000000002E-4</c:v>
                </c:pt>
                <c:pt idx="11">
                  <c:v>3.1470000000000001E-4</c:v>
                </c:pt>
                <c:pt idx="12">
                  <c:v>3.1409999999999999E-4</c:v>
                </c:pt>
                <c:pt idx="13">
                  <c:v>3.1349999999999998E-4</c:v>
                </c:pt>
                <c:pt idx="14">
                  <c:v>3.1280000000000001E-4</c:v>
                </c:pt>
                <c:pt idx="15">
                  <c:v>3.1199999999999999E-4</c:v>
                </c:pt>
                <c:pt idx="16">
                  <c:v>3.1110000000000003E-4</c:v>
                </c:pt>
                <c:pt idx="17">
                  <c:v>3.102E-4</c:v>
                </c:pt>
                <c:pt idx="18">
                  <c:v>3.0929999999999998E-4</c:v>
                </c:pt>
                <c:pt idx="19">
                  <c:v>3.0830000000000001E-4</c:v>
                </c:pt>
                <c:pt idx="20">
                  <c:v>3.0719999999999999E-4</c:v>
                </c:pt>
                <c:pt idx="21">
                  <c:v>3.0600000000000001E-4</c:v>
                </c:pt>
                <c:pt idx="22">
                  <c:v>3.0469999999999998E-4</c:v>
                </c:pt>
                <c:pt idx="23">
                  <c:v>3.034E-4</c:v>
                </c:pt>
                <c:pt idx="24">
                  <c:v>3.0210000000000002E-4</c:v>
                </c:pt>
                <c:pt idx="25">
                  <c:v>3.0059999999999999E-4</c:v>
                </c:pt>
                <c:pt idx="26">
                  <c:v>2.9910000000000001E-4</c:v>
                </c:pt>
                <c:pt idx="27">
                  <c:v>2.9750000000000002E-4</c:v>
                </c:pt>
                <c:pt idx="28">
                  <c:v>2.9579999999999998E-4</c:v>
                </c:pt>
                <c:pt idx="29">
                  <c:v>2.9409999999999999E-4</c:v>
                </c:pt>
                <c:pt idx="30">
                  <c:v>2.923E-4</c:v>
                </c:pt>
                <c:pt idx="31">
                  <c:v>2.9040000000000001E-4</c:v>
                </c:pt>
                <c:pt idx="32">
                  <c:v>2.8840000000000002E-4</c:v>
                </c:pt>
                <c:pt idx="33">
                  <c:v>2.8640000000000002E-4</c:v>
                </c:pt>
                <c:pt idx="34">
                  <c:v>2.8430000000000003E-4</c:v>
                </c:pt>
                <c:pt idx="35">
                  <c:v>2.8210000000000003E-4</c:v>
                </c:pt>
                <c:pt idx="36">
                  <c:v>2.7989999999999997E-4</c:v>
                </c:pt>
                <c:pt idx="37">
                  <c:v>2.7760000000000003E-4</c:v>
                </c:pt>
                <c:pt idx="38">
                  <c:v>2.7520000000000002E-4</c:v>
                </c:pt>
                <c:pt idx="39">
                  <c:v>2.7280000000000002E-4</c:v>
                </c:pt>
                <c:pt idx="40">
                  <c:v>2.7040000000000001E-4</c:v>
                </c:pt>
                <c:pt idx="41">
                  <c:v>2.678E-4</c:v>
                </c:pt>
                <c:pt idx="42">
                  <c:v>2.652E-4</c:v>
                </c:pt>
                <c:pt idx="43">
                  <c:v>2.6259999999999999E-4</c:v>
                </c:pt>
                <c:pt idx="44">
                  <c:v>2.5989999999999997E-4</c:v>
                </c:pt>
                <c:pt idx="45">
                  <c:v>2.5720000000000002E-4</c:v>
                </c:pt>
                <c:pt idx="46">
                  <c:v>2.544E-4</c:v>
                </c:pt>
                <c:pt idx="47">
                  <c:v>2.5159999999999999E-4</c:v>
                </c:pt>
                <c:pt idx="48">
                  <c:v>2.4879999999999998E-4</c:v>
                </c:pt>
                <c:pt idx="49">
                  <c:v>2.4590000000000001E-4</c:v>
                </c:pt>
                <c:pt idx="50">
                  <c:v>2.43E-4</c:v>
                </c:pt>
                <c:pt idx="51">
                  <c:v>2.4010000000000001E-4</c:v>
                </c:pt>
                <c:pt idx="52">
                  <c:v>2.3709999999999999E-4</c:v>
                </c:pt>
                <c:pt idx="53">
                  <c:v>2.341E-4</c:v>
                </c:pt>
                <c:pt idx="54">
                  <c:v>2.3110000000000001E-4</c:v>
                </c:pt>
                <c:pt idx="55">
                  <c:v>2.2809999999999999E-4</c:v>
                </c:pt>
                <c:pt idx="56">
                  <c:v>2.2499999999999999E-4</c:v>
                </c:pt>
                <c:pt idx="57">
                  <c:v>2.22E-4</c:v>
                </c:pt>
                <c:pt idx="58">
                  <c:v>2.1890000000000001E-4</c:v>
                </c:pt>
                <c:pt idx="59">
                  <c:v>2.1579999999999999E-4</c:v>
                </c:pt>
                <c:pt idx="60">
                  <c:v>2.128E-4</c:v>
                </c:pt>
                <c:pt idx="61">
                  <c:v>2.097E-4</c:v>
                </c:pt>
                <c:pt idx="62">
                  <c:v>2.0660000000000001E-4</c:v>
                </c:pt>
                <c:pt idx="63">
                  <c:v>2.0350000000000001E-4</c:v>
                </c:pt>
                <c:pt idx="64">
                  <c:v>2.0039999999999999E-4</c:v>
                </c:pt>
                <c:pt idx="65">
                  <c:v>1.974E-4</c:v>
                </c:pt>
                <c:pt idx="66">
                  <c:v>1.9430000000000001E-4</c:v>
                </c:pt>
                <c:pt idx="67">
                  <c:v>1.9120000000000001E-4</c:v>
                </c:pt>
                <c:pt idx="68">
                  <c:v>1.8819999999999999E-4</c:v>
                </c:pt>
                <c:pt idx="69">
                  <c:v>1.851E-4</c:v>
                </c:pt>
                <c:pt idx="70">
                  <c:v>1.8210000000000001E-4</c:v>
                </c:pt>
                <c:pt idx="71">
                  <c:v>1.7909999999999999E-4</c:v>
                </c:pt>
                <c:pt idx="72">
                  <c:v>1.761E-4</c:v>
                </c:pt>
                <c:pt idx="73">
                  <c:v>1.7310000000000001E-4</c:v>
                </c:pt>
                <c:pt idx="74">
                  <c:v>1.7009999999999999E-4</c:v>
                </c:pt>
                <c:pt idx="75">
                  <c:v>1.672E-4</c:v>
                </c:pt>
                <c:pt idx="76">
                  <c:v>1.6420000000000001E-4</c:v>
                </c:pt>
                <c:pt idx="77">
                  <c:v>1.6129999999999999E-4</c:v>
                </c:pt>
                <c:pt idx="78">
                  <c:v>1.584E-4</c:v>
                </c:pt>
                <c:pt idx="79">
                  <c:v>1.5559999999999999E-4</c:v>
                </c:pt>
                <c:pt idx="80">
                  <c:v>1.527E-4</c:v>
                </c:pt>
                <c:pt idx="81">
                  <c:v>1.4990000000000001E-4</c:v>
                </c:pt>
                <c:pt idx="82">
                  <c:v>1.471E-4</c:v>
                </c:pt>
                <c:pt idx="83">
                  <c:v>1.4430000000000001E-4</c:v>
                </c:pt>
                <c:pt idx="84">
                  <c:v>1.416E-4</c:v>
                </c:pt>
                <c:pt idx="85">
                  <c:v>1.3889999999999999E-4</c:v>
                </c:pt>
                <c:pt idx="86">
                  <c:v>1.362E-4</c:v>
                </c:pt>
                <c:pt idx="87">
                  <c:v>1.3349999999999999E-4</c:v>
                </c:pt>
                <c:pt idx="88">
                  <c:v>1.3080000000000001E-4</c:v>
                </c:pt>
                <c:pt idx="89">
                  <c:v>1.282E-4</c:v>
                </c:pt>
                <c:pt idx="90">
                  <c:v>1.2559999999999999E-4</c:v>
                </c:pt>
                <c:pt idx="91">
                  <c:v>1.2310000000000001E-4</c:v>
                </c:pt>
                <c:pt idx="92">
                  <c:v>1.205E-4</c:v>
                </c:pt>
                <c:pt idx="93">
                  <c:v>1.18E-4</c:v>
                </c:pt>
                <c:pt idx="94">
                  <c:v>1.155E-4</c:v>
                </c:pt>
                <c:pt idx="95">
                  <c:v>1.131E-4</c:v>
                </c:pt>
                <c:pt idx="96">
                  <c:v>1.1069999999999999E-4</c:v>
                </c:pt>
                <c:pt idx="97">
                  <c:v>1.083E-4</c:v>
                </c:pt>
                <c:pt idx="98">
                  <c:v>1.059E-4</c:v>
                </c:pt>
                <c:pt idx="99">
                  <c:v>1.036E-4</c:v>
                </c:pt>
                <c:pt idx="100">
                  <c:v>1.013E-4</c:v>
                </c:pt>
                <c:pt idx="101">
                  <c:v>9.8980000000000004E-5</c:v>
                </c:pt>
                <c:pt idx="102">
                  <c:v>9.6739999999999999E-5</c:v>
                </c:pt>
                <c:pt idx="103">
                  <c:v>9.4530000000000005E-5</c:v>
                </c:pt>
                <c:pt idx="104">
                  <c:v>9.2349999999999995E-5</c:v>
                </c:pt>
                <c:pt idx="105">
                  <c:v>9.0199999999999997E-5</c:v>
                </c:pt>
                <c:pt idx="106">
                  <c:v>8.8090000000000005E-5</c:v>
                </c:pt>
                <c:pt idx="107">
                  <c:v>8.6020000000000007E-5</c:v>
                </c:pt>
                <c:pt idx="108">
                  <c:v>8.3969999999999997E-5</c:v>
                </c:pt>
                <c:pt idx="109">
                  <c:v>8.1970000000000003E-5</c:v>
                </c:pt>
                <c:pt idx="110">
                  <c:v>8.0000000000000007E-5</c:v>
                </c:pt>
                <c:pt idx="111">
                  <c:v>7.8070000000000003E-5</c:v>
                </c:pt>
                <c:pt idx="112">
                  <c:v>7.6180000000000006E-5</c:v>
                </c:pt>
                <c:pt idx="113">
                  <c:v>7.4330000000000002E-5</c:v>
                </c:pt>
                <c:pt idx="114">
                  <c:v>7.2520000000000004E-5</c:v>
                </c:pt>
                <c:pt idx="115">
                  <c:v>7.0759999999999993E-5</c:v>
                </c:pt>
                <c:pt idx="116">
                  <c:v>6.9049999999999998E-5</c:v>
                </c:pt>
                <c:pt idx="117">
                  <c:v>6.7390000000000004E-5</c:v>
                </c:pt>
                <c:pt idx="118">
                  <c:v>6.5790000000000005E-5</c:v>
                </c:pt>
                <c:pt idx="119">
                  <c:v>6.4239999999999995E-5</c:v>
                </c:pt>
                <c:pt idx="120">
                  <c:v>6.2769999999999997E-5</c:v>
                </c:pt>
                <c:pt idx="121">
                  <c:v>6.1359999999999995E-5</c:v>
                </c:pt>
                <c:pt idx="122">
                  <c:v>6.0040000000000001E-5</c:v>
                </c:pt>
                <c:pt idx="123">
                  <c:v>5.8799999999999999E-5</c:v>
                </c:pt>
                <c:pt idx="124">
                  <c:v>5.766E-5</c:v>
                </c:pt>
                <c:pt idx="125">
                  <c:v>5.6629999999999998E-5</c:v>
                </c:pt>
                <c:pt idx="126">
                  <c:v>5.5720000000000002E-5</c:v>
                </c:pt>
                <c:pt idx="127">
                  <c:v>5.4920000000000003E-5</c:v>
                </c:pt>
                <c:pt idx="128">
                  <c:v>5.4259999999999999E-5</c:v>
                </c:pt>
                <c:pt idx="129">
                  <c:v>5.3739999999999997E-5</c:v>
                </c:pt>
                <c:pt idx="130">
                  <c:v>5.3350000000000003E-5</c:v>
                </c:pt>
                <c:pt idx="131">
                  <c:v>5.3090000000000002E-5</c:v>
                </c:pt>
                <c:pt idx="132">
                  <c:v>5.2960000000000001E-5</c:v>
                </c:pt>
                <c:pt idx="133">
                  <c:v>5.2960000000000001E-5</c:v>
                </c:pt>
                <c:pt idx="134">
                  <c:v>5.3069999999999998E-5</c:v>
                </c:pt>
                <c:pt idx="135">
                  <c:v>5.3300000000000001E-5</c:v>
                </c:pt>
                <c:pt idx="136">
                  <c:v>5.3619999999999998E-5</c:v>
                </c:pt>
                <c:pt idx="137">
                  <c:v>5.4049999999999999E-5</c:v>
                </c:pt>
                <c:pt idx="138">
                  <c:v>5.4559999999999999E-5</c:v>
                </c:pt>
                <c:pt idx="139">
                  <c:v>5.5149999999999999E-5</c:v>
                </c:pt>
                <c:pt idx="140">
                  <c:v>5.5810000000000003E-5</c:v>
                </c:pt>
                <c:pt idx="141">
                  <c:v>5.6549999999999999E-5</c:v>
                </c:pt>
                <c:pt idx="142">
                  <c:v>5.7349999999999998E-5</c:v>
                </c:pt>
                <c:pt idx="143">
                  <c:v>5.8199999999999998E-5</c:v>
                </c:pt>
                <c:pt idx="144">
                  <c:v>5.9110000000000002E-5</c:v>
                </c:pt>
                <c:pt idx="145">
                  <c:v>6.0069999999999999E-5</c:v>
                </c:pt>
                <c:pt idx="146">
                  <c:v>6.1080000000000005E-5</c:v>
                </c:pt>
                <c:pt idx="147">
                  <c:v>6.2119999999999995E-5</c:v>
                </c:pt>
                <c:pt idx="148">
                  <c:v>6.321E-5</c:v>
                </c:pt>
                <c:pt idx="149">
                  <c:v>6.4319999999999994E-5</c:v>
                </c:pt>
                <c:pt idx="150">
                  <c:v>6.5469999999999995E-5</c:v>
                </c:pt>
                <c:pt idx="151">
                  <c:v>6.6639999999999999E-5</c:v>
                </c:pt>
                <c:pt idx="152">
                  <c:v>6.7840000000000001E-5</c:v>
                </c:pt>
                <c:pt idx="153">
                  <c:v>6.9070000000000001E-5</c:v>
                </c:pt>
                <c:pt idx="154">
                  <c:v>7.0320000000000004E-5</c:v>
                </c:pt>
                <c:pt idx="155">
                  <c:v>7.1600000000000006E-5</c:v>
                </c:pt>
                <c:pt idx="156">
                  <c:v>7.2899999999999997E-5</c:v>
                </c:pt>
                <c:pt idx="157">
                  <c:v>7.4209999999999996E-5</c:v>
                </c:pt>
                <c:pt idx="158">
                  <c:v>7.5549999999999993E-5</c:v>
                </c:pt>
                <c:pt idx="159">
                  <c:v>7.6909999999999994E-5</c:v>
                </c:pt>
                <c:pt idx="160">
                  <c:v>7.8280000000000003E-5</c:v>
                </c:pt>
                <c:pt idx="161">
                  <c:v>7.9670000000000001E-5</c:v>
                </c:pt>
                <c:pt idx="162">
                  <c:v>8.1080000000000003E-5</c:v>
                </c:pt>
                <c:pt idx="163">
                  <c:v>8.2509999999999994E-5</c:v>
                </c:pt>
                <c:pt idx="164">
                  <c:v>8.3949999999999994E-5</c:v>
                </c:pt>
                <c:pt idx="165">
                  <c:v>8.5409999999999997E-5</c:v>
                </c:pt>
                <c:pt idx="166">
                  <c:v>8.6890000000000003E-5</c:v>
                </c:pt>
                <c:pt idx="167">
                  <c:v>8.8389999999999999E-5</c:v>
                </c:pt>
                <c:pt idx="168">
                  <c:v>8.9900000000000003E-5</c:v>
                </c:pt>
                <c:pt idx="169">
                  <c:v>9.1420000000000002E-5</c:v>
                </c:pt>
                <c:pt idx="170">
                  <c:v>9.2969999999999999E-5</c:v>
                </c:pt>
                <c:pt idx="171">
                  <c:v>9.4530000000000005E-5</c:v>
                </c:pt>
                <c:pt idx="172">
                  <c:v>9.6100000000000005E-5</c:v>
                </c:pt>
                <c:pt idx="173">
                  <c:v>9.7689999999999995E-5</c:v>
                </c:pt>
                <c:pt idx="174">
                  <c:v>9.9300000000000001E-5</c:v>
                </c:pt>
                <c:pt idx="175">
                  <c:v>1.009E-4</c:v>
                </c:pt>
                <c:pt idx="176">
                  <c:v>1.026E-4</c:v>
                </c:pt>
                <c:pt idx="177">
                  <c:v>1.042E-4</c:v>
                </c:pt>
                <c:pt idx="178">
                  <c:v>1.059E-4</c:v>
                </c:pt>
                <c:pt idx="179">
                  <c:v>1.076E-4</c:v>
                </c:pt>
                <c:pt idx="180">
                  <c:v>1.093E-4</c:v>
                </c:pt>
                <c:pt idx="181">
                  <c:v>1.11E-4</c:v>
                </c:pt>
                <c:pt idx="182">
                  <c:v>1.127E-4</c:v>
                </c:pt>
                <c:pt idx="183">
                  <c:v>1.144E-4</c:v>
                </c:pt>
                <c:pt idx="184">
                  <c:v>1.161E-4</c:v>
                </c:pt>
                <c:pt idx="185">
                  <c:v>1.1790000000000001E-4</c:v>
                </c:pt>
                <c:pt idx="186">
                  <c:v>1.197E-4</c:v>
                </c:pt>
                <c:pt idx="187">
                  <c:v>1.214E-4</c:v>
                </c:pt>
                <c:pt idx="188">
                  <c:v>1.2320000000000001E-4</c:v>
                </c:pt>
                <c:pt idx="189">
                  <c:v>1.25E-4</c:v>
                </c:pt>
                <c:pt idx="190">
                  <c:v>1.2679999999999999E-4</c:v>
                </c:pt>
                <c:pt idx="191">
                  <c:v>1.2860000000000001E-4</c:v>
                </c:pt>
                <c:pt idx="192">
                  <c:v>1.304E-4</c:v>
                </c:pt>
                <c:pt idx="193">
                  <c:v>1.3219999999999999E-4</c:v>
                </c:pt>
                <c:pt idx="194">
                  <c:v>1.3410000000000001E-4</c:v>
                </c:pt>
                <c:pt idx="195">
                  <c:v>1.359E-4</c:v>
                </c:pt>
                <c:pt idx="196">
                  <c:v>1.3779999999999999E-4</c:v>
                </c:pt>
                <c:pt idx="197">
                  <c:v>1.3960000000000001E-4</c:v>
                </c:pt>
                <c:pt idx="198">
                  <c:v>1.415E-4</c:v>
                </c:pt>
                <c:pt idx="199">
                  <c:v>1.4329999999999999E-4</c:v>
                </c:pt>
                <c:pt idx="200">
                  <c:v>1.4520000000000001E-4</c:v>
                </c:pt>
                <c:pt idx="201">
                  <c:v>1.471E-4</c:v>
                </c:pt>
                <c:pt idx="202">
                  <c:v>1.4899999999999999E-4</c:v>
                </c:pt>
                <c:pt idx="203">
                  <c:v>1.5080000000000001E-4</c:v>
                </c:pt>
                <c:pt idx="204">
                  <c:v>1.527E-4</c:v>
                </c:pt>
                <c:pt idx="205">
                  <c:v>1.5459999999999999E-4</c:v>
                </c:pt>
                <c:pt idx="206">
                  <c:v>1.5650000000000001E-4</c:v>
                </c:pt>
                <c:pt idx="207">
                  <c:v>1.584E-4</c:v>
                </c:pt>
                <c:pt idx="208">
                  <c:v>1.6029999999999999E-4</c:v>
                </c:pt>
                <c:pt idx="209">
                  <c:v>1.6220000000000001E-4</c:v>
                </c:pt>
                <c:pt idx="210">
                  <c:v>1.6420000000000001E-4</c:v>
                </c:pt>
                <c:pt idx="211">
                  <c:v>1.661E-4</c:v>
                </c:pt>
                <c:pt idx="212">
                  <c:v>1.6799999999999999E-4</c:v>
                </c:pt>
                <c:pt idx="213">
                  <c:v>1.6990000000000001E-4</c:v>
                </c:pt>
                <c:pt idx="214">
                  <c:v>1.719E-4</c:v>
                </c:pt>
                <c:pt idx="215">
                  <c:v>1.738E-4</c:v>
                </c:pt>
                <c:pt idx="216">
                  <c:v>1.7569999999999999E-4</c:v>
                </c:pt>
                <c:pt idx="217">
                  <c:v>1.7770000000000001E-4</c:v>
                </c:pt>
                <c:pt idx="218">
                  <c:v>1.796E-4</c:v>
                </c:pt>
                <c:pt idx="219">
                  <c:v>1.816E-4</c:v>
                </c:pt>
                <c:pt idx="220">
                  <c:v>1.8349999999999999E-4</c:v>
                </c:pt>
                <c:pt idx="221">
                  <c:v>1.8550000000000001E-4</c:v>
                </c:pt>
                <c:pt idx="222">
                  <c:v>1.874E-4</c:v>
                </c:pt>
                <c:pt idx="223">
                  <c:v>1.894E-4</c:v>
                </c:pt>
                <c:pt idx="224">
                  <c:v>1.9139999999999999E-4</c:v>
                </c:pt>
                <c:pt idx="225">
                  <c:v>1.9330000000000001E-4</c:v>
                </c:pt>
                <c:pt idx="226">
                  <c:v>1.953E-4</c:v>
                </c:pt>
                <c:pt idx="227">
                  <c:v>1.973E-4</c:v>
                </c:pt>
                <c:pt idx="228">
                  <c:v>1.9919999999999999E-4</c:v>
                </c:pt>
                <c:pt idx="229">
                  <c:v>2.0120000000000001E-4</c:v>
                </c:pt>
                <c:pt idx="230">
                  <c:v>2.0320000000000001E-4</c:v>
                </c:pt>
                <c:pt idx="231">
                  <c:v>2.051E-4</c:v>
                </c:pt>
                <c:pt idx="232">
                  <c:v>2.0709999999999999E-4</c:v>
                </c:pt>
                <c:pt idx="233">
                  <c:v>2.0909999999999999E-4</c:v>
                </c:pt>
                <c:pt idx="234">
                  <c:v>2.1110000000000001E-4</c:v>
                </c:pt>
                <c:pt idx="235">
                  <c:v>2.131E-4</c:v>
                </c:pt>
                <c:pt idx="236">
                  <c:v>2.151E-4</c:v>
                </c:pt>
                <c:pt idx="237">
                  <c:v>2.1709999999999999E-4</c:v>
                </c:pt>
                <c:pt idx="238">
                  <c:v>2.1900000000000001E-4</c:v>
                </c:pt>
                <c:pt idx="239">
                  <c:v>2.2100000000000001E-4</c:v>
                </c:pt>
                <c:pt idx="240">
                  <c:v>2.23E-4</c:v>
                </c:pt>
                <c:pt idx="241">
                  <c:v>2.2499999999999999E-4</c:v>
                </c:pt>
                <c:pt idx="242">
                  <c:v>2.2699999999999999E-4</c:v>
                </c:pt>
                <c:pt idx="243">
                  <c:v>2.2900000000000001E-4</c:v>
                </c:pt>
                <c:pt idx="244">
                  <c:v>2.31E-4</c:v>
                </c:pt>
                <c:pt idx="245">
                  <c:v>2.33E-4</c:v>
                </c:pt>
                <c:pt idx="246">
                  <c:v>2.3499999999999999E-4</c:v>
                </c:pt>
                <c:pt idx="247">
                  <c:v>2.3699999999999999E-4</c:v>
                </c:pt>
                <c:pt idx="248">
                  <c:v>2.3900000000000001E-4</c:v>
                </c:pt>
                <c:pt idx="249">
                  <c:v>2.41E-4</c:v>
                </c:pt>
                <c:pt idx="250">
                  <c:v>2.43E-4</c:v>
                </c:pt>
                <c:pt idx="251">
                  <c:v>2.4499999999999999E-4</c:v>
                </c:pt>
                <c:pt idx="252">
                  <c:v>2.4709999999999999E-4</c:v>
                </c:pt>
                <c:pt idx="253">
                  <c:v>2.4909999999999998E-4</c:v>
                </c:pt>
                <c:pt idx="254">
                  <c:v>2.5109999999999998E-4</c:v>
                </c:pt>
                <c:pt idx="255">
                  <c:v>2.5310000000000003E-4</c:v>
                </c:pt>
                <c:pt idx="256">
                  <c:v>2.5510000000000002E-4</c:v>
                </c:pt>
                <c:pt idx="257">
                  <c:v>2.5710000000000002E-4</c:v>
                </c:pt>
                <c:pt idx="258">
                  <c:v>2.5910000000000001E-4</c:v>
                </c:pt>
                <c:pt idx="259">
                  <c:v>2.611E-4</c:v>
                </c:pt>
                <c:pt idx="260">
                  <c:v>2.632E-4</c:v>
                </c:pt>
                <c:pt idx="261">
                  <c:v>2.652E-4</c:v>
                </c:pt>
                <c:pt idx="262">
                  <c:v>2.6719999999999999E-4</c:v>
                </c:pt>
                <c:pt idx="263">
                  <c:v>2.6919999999999998E-4</c:v>
                </c:pt>
                <c:pt idx="264">
                  <c:v>2.7119999999999998E-4</c:v>
                </c:pt>
                <c:pt idx="265">
                  <c:v>2.7329999999999998E-4</c:v>
                </c:pt>
                <c:pt idx="266">
                  <c:v>2.7530000000000002E-4</c:v>
                </c:pt>
                <c:pt idx="267">
                  <c:v>2.7730000000000002E-4</c:v>
                </c:pt>
                <c:pt idx="268">
                  <c:v>2.7930000000000001E-4</c:v>
                </c:pt>
                <c:pt idx="269">
                  <c:v>2.8140000000000001E-4</c:v>
                </c:pt>
                <c:pt idx="270">
                  <c:v>2.834E-4</c:v>
                </c:pt>
                <c:pt idx="271">
                  <c:v>2.854E-4</c:v>
                </c:pt>
                <c:pt idx="272">
                  <c:v>2.875E-4</c:v>
                </c:pt>
                <c:pt idx="273">
                  <c:v>2.8949999999999999E-4</c:v>
                </c:pt>
                <c:pt idx="274">
                  <c:v>2.9149999999999998E-4</c:v>
                </c:pt>
                <c:pt idx="275">
                  <c:v>2.9349999999999998E-4</c:v>
                </c:pt>
                <c:pt idx="276">
                  <c:v>2.9559999999999998E-4</c:v>
                </c:pt>
                <c:pt idx="277">
                  <c:v>2.9760000000000002E-4</c:v>
                </c:pt>
                <c:pt idx="278">
                  <c:v>2.9960000000000002E-4</c:v>
                </c:pt>
                <c:pt idx="279">
                  <c:v>3.0170000000000002E-4</c:v>
                </c:pt>
                <c:pt idx="280">
                  <c:v>3.0370000000000001E-4</c:v>
                </c:pt>
                <c:pt idx="281">
                  <c:v>3.057E-4</c:v>
                </c:pt>
                <c:pt idx="282">
                  <c:v>3.078E-4</c:v>
                </c:pt>
                <c:pt idx="283">
                  <c:v>3.098E-4</c:v>
                </c:pt>
                <c:pt idx="284">
                  <c:v>3.1179999999999999E-4</c:v>
                </c:pt>
                <c:pt idx="285">
                  <c:v>3.1389999999999999E-4</c:v>
                </c:pt>
                <c:pt idx="286">
                  <c:v>3.1589999999999998E-4</c:v>
                </c:pt>
                <c:pt idx="287">
                  <c:v>3.1799999999999998E-4</c:v>
                </c:pt>
                <c:pt idx="288">
                  <c:v>3.2000000000000003E-4</c:v>
                </c:pt>
                <c:pt idx="289">
                  <c:v>3.2200000000000002E-4</c:v>
                </c:pt>
                <c:pt idx="290">
                  <c:v>3.2410000000000002E-4</c:v>
                </c:pt>
                <c:pt idx="291">
                  <c:v>3.2610000000000001E-4</c:v>
                </c:pt>
                <c:pt idx="292">
                  <c:v>3.2810000000000001E-4</c:v>
                </c:pt>
                <c:pt idx="293">
                  <c:v>3.302E-4</c:v>
                </c:pt>
                <c:pt idx="294">
                  <c:v>3.322E-4</c:v>
                </c:pt>
                <c:pt idx="295">
                  <c:v>3.3429999999999999E-4</c:v>
                </c:pt>
                <c:pt idx="296">
                  <c:v>3.3629999999999999E-4</c:v>
                </c:pt>
                <c:pt idx="297">
                  <c:v>3.3839999999999999E-4</c:v>
                </c:pt>
                <c:pt idx="298">
                  <c:v>3.4039999999999998E-4</c:v>
                </c:pt>
                <c:pt idx="299">
                  <c:v>3.4239999999999997E-4</c:v>
                </c:pt>
                <c:pt idx="300">
                  <c:v>3.4450000000000003E-4</c:v>
                </c:pt>
                <c:pt idx="301">
                  <c:v>3.4650000000000002E-4</c:v>
                </c:pt>
                <c:pt idx="302">
                  <c:v>3.4860000000000002E-4</c:v>
                </c:pt>
                <c:pt idx="303">
                  <c:v>3.5060000000000001E-4</c:v>
                </c:pt>
                <c:pt idx="304">
                  <c:v>3.5270000000000001E-4</c:v>
                </c:pt>
                <c:pt idx="305">
                  <c:v>3.547E-4</c:v>
                </c:pt>
                <c:pt idx="306">
                  <c:v>3.568E-4</c:v>
                </c:pt>
                <c:pt idx="307">
                  <c:v>3.5879999999999999E-4</c:v>
                </c:pt>
                <c:pt idx="308">
                  <c:v>3.6089999999999999E-4</c:v>
                </c:pt>
                <c:pt idx="309">
                  <c:v>3.6289999999999998E-4</c:v>
                </c:pt>
                <c:pt idx="310">
                  <c:v>3.6489999999999998E-4</c:v>
                </c:pt>
                <c:pt idx="311">
                  <c:v>3.6699999999999998E-4</c:v>
                </c:pt>
                <c:pt idx="312">
                  <c:v>3.6900000000000002E-4</c:v>
                </c:pt>
                <c:pt idx="313">
                  <c:v>3.7110000000000002E-4</c:v>
                </c:pt>
                <c:pt idx="314">
                  <c:v>3.7310000000000002E-4</c:v>
                </c:pt>
                <c:pt idx="315">
                  <c:v>3.7520000000000001E-4</c:v>
                </c:pt>
                <c:pt idx="316">
                  <c:v>3.7720000000000001E-4</c:v>
                </c:pt>
                <c:pt idx="317">
                  <c:v>3.793E-4</c:v>
                </c:pt>
                <c:pt idx="318">
                  <c:v>3.813E-4</c:v>
                </c:pt>
                <c:pt idx="319">
                  <c:v>3.834E-4</c:v>
                </c:pt>
                <c:pt idx="320">
                  <c:v>3.8539999999999999E-4</c:v>
                </c:pt>
                <c:pt idx="321">
                  <c:v>3.8749999999999999E-4</c:v>
                </c:pt>
                <c:pt idx="322">
                  <c:v>3.8959999999999998E-4</c:v>
                </c:pt>
                <c:pt idx="323">
                  <c:v>3.9159999999999998E-4</c:v>
                </c:pt>
                <c:pt idx="324">
                  <c:v>3.9369999999999997E-4</c:v>
                </c:pt>
                <c:pt idx="325">
                  <c:v>3.9570000000000002E-4</c:v>
                </c:pt>
                <c:pt idx="326">
                  <c:v>3.9780000000000002E-4</c:v>
                </c:pt>
                <c:pt idx="327">
                  <c:v>3.9980000000000001E-4</c:v>
                </c:pt>
                <c:pt idx="328">
                  <c:v>4.0190000000000001E-4</c:v>
                </c:pt>
                <c:pt idx="329">
                  <c:v>4.0390000000000001E-4</c:v>
                </c:pt>
                <c:pt idx="330">
                  <c:v>4.06E-4</c:v>
                </c:pt>
                <c:pt idx="331">
                  <c:v>4.08E-4</c:v>
                </c:pt>
                <c:pt idx="332">
                  <c:v>4.1009999999999999E-4</c:v>
                </c:pt>
                <c:pt idx="333">
                  <c:v>4.1209999999999999E-4</c:v>
                </c:pt>
                <c:pt idx="334">
                  <c:v>4.1419999999999998E-4</c:v>
                </c:pt>
                <c:pt idx="335">
                  <c:v>4.1629999999999998E-4</c:v>
                </c:pt>
                <c:pt idx="336">
                  <c:v>4.1829999999999998E-4</c:v>
                </c:pt>
                <c:pt idx="337">
                  <c:v>4.2039999999999997E-4</c:v>
                </c:pt>
                <c:pt idx="338">
                  <c:v>4.2240000000000002E-4</c:v>
                </c:pt>
                <c:pt idx="339">
                  <c:v>4.2450000000000002E-4</c:v>
                </c:pt>
                <c:pt idx="340">
                  <c:v>4.2650000000000001E-4</c:v>
                </c:pt>
                <c:pt idx="341">
                  <c:v>4.2860000000000001E-4</c:v>
                </c:pt>
                <c:pt idx="342">
                  <c:v>4.306E-4</c:v>
                </c:pt>
                <c:pt idx="343">
                  <c:v>4.327E-4</c:v>
                </c:pt>
                <c:pt idx="344">
                  <c:v>4.348E-4</c:v>
                </c:pt>
                <c:pt idx="345">
                  <c:v>4.3679999999999999E-4</c:v>
                </c:pt>
                <c:pt idx="346">
                  <c:v>4.3889999999999999E-4</c:v>
                </c:pt>
                <c:pt idx="347">
                  <c:v>4.4089999999999998E-4</c:v>
                </c:pt>
                <c:pt idx="348">
                  <c:v>4.4299999999999998E-4</c:v>
                </c:pt>
                <c:pt idx="349">
                  <c:v>4.4509999999999998E-4</c:v>
                </c:pt>
                <c:pt idx="350">
                  <c:v>4.4710000000000003E-4</c:v>
                </c:pt>
                <c:pt idx="351">
                  <c:v>4.4920000000000002E-4</c:v>
                </c:pt>
                <c:pt idx="352">
                  <c:v>4.5120000000000002E-4</c:v>
                </c:pt>
                <c:pt idx="353">
                  <c:v>4.5330000000000001E-4</c:v>
                </c:pt>
                <c:pt idx="354">
                  <c:v>4.5540000000000001E-4</c:v>
                </c:pt>
                <c:pt idx="355">
                  <c:v>4.574E-4</c:v>
                </c:pt>
                <c:pt idx="356">
                  <c:v>4.595E-4</c:v>
                </c:pt>
                <c:pt idx="357">
                  <c:v>4.615E-4</c:v>
                </c:pt>
                <c:pt idx="358">
                  <c:v>4.6359999999999999E-4</c:v>
                </c:pt>
                <c:pt idx="359">
                  <c:v>4.6569999999999999E-4</c:v>
                </c:pt>
                <c:pt idx="360">
                  <c:v>4.6769999999999998E-4</c:v>
                </c:pt>
                <c:pt idx="361">
                  <c:v>4.6979999999999998E-4</c:v>
                </c:pt>
                <c:pt idx="362">
                  <c:v>4.7179999999999998E-4</c:v>
                </c:pt>
                <c:pt idx="363">
                  <c:v>4.7390000000000003E-4</c:v>
                </c:pt>
                <c:pt idx="364">
                  <c:v>4.7600000000000002E-4</c:v>
                </c:pt>
                <c:pt idx="365">
                  <c:v>4.7800000000000002E-4</c:v>
                </c:pt>
                <c:pt idx="366">
                  <c:v>4.8010000000000001E-4</c:v>
                </c:pt>
                <c:pt idx="367">
                  <c:v>4.8210000000000001E-4</c:v>
                </c:pt>
                <c:pt idx="368">
                  <c:v>4.8420000000000001E-4</c:v>
                </c:pt>
                <c:pt idx="369">
                  <c:v>4.863E-4</c:v>
                </c:pt>
                <c:pt idx="370">
                  <c:v>4.883E-4</c:v>
                </c:pt>
                <c:pt idx="371">
                  <c:v>4.9039999999999999E-4</c:v>
                </c:pt>
                <c:pt idx="372">
                  <c:v>4.9249999999999999E-4</c:v>
                </c:pt>
                <c:pt idx="373">
                  <c:v>4.9450000000000004E-4</c:v>
                </c:pt>
                <c:pt idx="374">
                  <c:v>4.9660000000000004E-4</c:v>
                </c:pt>
                <c:pt idx="375">
                  <c:v>4.9859999999999998E-4</c:v>
                </c:pt>
                <c:pt idx="376">
                  <c:v>5.0069999999999997E-4</c:v>
                </c:pt>
                <c:pt idx="377">
                  <c:v>5.0279999999999997E-4</c:v>
                </c:pt>
                <c:pt idx="378">
                  <c:v>5.0480000000000002E-4</c:v>
                </c:pt>
                <c:pt idx="379">
                  <c:v>5.0690000000000002E-4</c:v>
                </c:pt>
                <c:pt idx="380">
                  <c:v>5.0900000000000001E-4</c:v>
                </c:pt>
                <c:pt idx="381">
                  <c:v>5.1099999999999995E-4</c:v>
                </c:pt>
                <c:pt idx="382">
                  <c:v>5.1309999999999995E-4</c:v>
                </c:pt>
                <c:pt idx="383">
                  <c:v>5.1519999999999995E-4</c:v>
                </c:pt>
                <c:pt idx="384">
                  <c:v>5.1719999999999999E-4</c:v>
                </c:pt>
                <c:pt idx="385">
                  <c:v>5.1929999999999999E-4</c:v>
                </c:pt>
                <c:pt idx="386">
                  <c:v>5.2130000000000004E-4</c:v>
                </c:pt>
                <c:pt idx="387">
                  <c:v>5.2340000000000004E-4</c:v>
                </c:pt>
                <c:pt idx="388">
                  <c:v>5.2550000000000003E-4</c:v>
                </c:pt>
                <c:pt idx="389">
                  <c:v>5.2749999999999997E-4</c:v>
                </c:pt>
                <c:pt idx="390">
                  <c:v>5.2959999999999997E-4</c:v>
                </c:pt>
                <c:pt idx="391">
                  <c:v>5.3169999999999997E-4</c:v>
                </c:pt>
                <c:pt idx="392">
                  <c:v>5.3370000000000002E-4</c:v>
                </c:pt>
                <c:pt idx="393">
                  <c:v>5.3580000000000001E-4</c:v>
                </c:pt>
                <c:pt idx="394">
                  <c:v>5.3790000000000001E-4</c:v>
                </c:pt>
                <c:pt idx="395">
                  <c:v>5.3989999999999995E-4</c:v>
                </c:pt>
                <c:pt idx="396">
                  <c:v>5.4199999999999995E-4</c:v>
                </c:pt>
                <c:pt idx="397">
                  <c:v>5.4410000000000005E-4</c:v>
                </c:pt>
                <c:pt idx="398">
                  <c:v>5.4609999999999999E-4</c:v>
                </c:pt>
                <c:pt idx="399">
                  <c:v>5.4819999999999999E-4</c:v>
                </c:pt>
                <c:pt idx="400">
                  <c:v>5.5029999999999999E-4</c:v>
                </c:pt>
                <c:pt idx="401">
                  <c:v>5.5230000000000003E-4</c:v>
                </c:pt>
                <c:pt idx="402">
                  <c:v>5.5440000000000003E-4</c:v>
                </c:pt>
                <c:pt idx="403">
                  <c:v>5.5650000000000003E-4</c:v>
                </c:pt>
                <c:pt idx="404">
                  <c:v>5.5849999999999997E-4</c:v>
                </c:pt>
                <c:pt idx="405">
                  <c:v>5.6059999999999997E-4</c:v>
                </c:pt>
                <c:pt idx="406">
                  <c:v>5.6269999999999996E-4</c:v>
                </c:pt>
                <c:pt idx="407">
                  <c:v>5.6470000000000001E-4</c:v>
                </c:pt>
                <c:pt idx="408">
                  <c:v>5.6680000000000001E-4</c:v>
                </c:pt>
                <c:pt idx="409">
                  <c:v>5.689E-4</c:v>
                </c:pt>
                <c:pt idx="410">
                  <c:v>5.7090000000000005E-4</c:v>
                </c:pt>
                <c:pt idx="411">
                  <c:v>5.7300000000000005E-4</c:v>
                </c:pt>
                <c:pt idx="412">
                  <c:v>5.7510000000000005E-4</c:v>
                </c:pt>
                <c:pt idx="413">
                  <c:v>5.7709999999999999E-4</c:v>
                </c:pt>
                <c:pt idx="414">
                  <c:v>5.7919999999999998E-4</c:v>
                </c:pt>
                <c:pt idx="415">
                  <c:v>5.8129999999999998E-4</c:v>
                </c:pt>
                <c:pt idx="416">
                  <c:v>5.8330000000000003E-4</c:v>
                </c:pt>
                <c:pt idx="417">
                  <c:v>5.8540000000000003E-4</c:v>
                </c:pt>
                <c:pt idx="418">
                  <c:v>5.8750000000000002E-4</c:v>
                </c:pt>
                <c:pt idx="419">
                  <c:v>5.8949999999999996E-4</c:v>
                </c:pt>
                <c:pt idx="420">
                  <c:v>5.9159999999999996E-4</c:v>
                </c:pt>
                <c:pt idx="421">
                  <c:v>5.9369999999999996E-4</c:v>
                </c:pt>
                <c:pt idx="422">
                  <c:v>5.9570000000000001E-4</c:v>
                </c:pt>
                <c:pt idx="423">
                  <c:v>5.978E-4</c:v>
                </c:pt>
                <c:pt idx="424">
                  <c:v>5.999E-4</c:v>
                </c:pt>
                <c:pt idx="425">
                  <c:v>6.02E-4</c:v>
                </c:pt>
                <c:pt idx="426">
                  <c:v>6.0400000000000004E-4</c:v>
                </c:pt>
                <c:pt idx="427">
                  <c:v>6.0610000000000004E-4</c:v>
                </c:pt>
                <c:pt idx="428">
                  <c:v>6.0820000000000004E-4</c:v>
                </c:pt>
                <c:pt idx="429">
                  <c:v>6.1019999999999998E-4</c:v>
                </c:pt>
                <c:pt idx="430">
                  <c:v>6.1229999999999998E-4</c:v>
                </c:pt>
                <c:pt idx="431">
                  <c:v>6.1439999999999997E-4</c:v>
                </c:pt>
                <c:pt idx="432">
                  <c:v>6.1640000000000002E-4</c:v>
                </c:pt>
                <c:pt idx="433">
                  <c:v>6.1850000000000002E-4</c:v>
                </c:pt>
                <c:pt idx="434">
                  <c:v>6.2060000000000001E-4</c:v>
                </c:pt>
                <c:pt idx="435">
                  <c:v>6.2259999999999995E-4</c:v>
                </c:pt>
                <c:pt idx="436">
                  <c:v>6.2469999999999995E-4</c:v>
                </c:pt>
                <c:pt idx="437">
                  <c:v>6.2679999999999995E-4</c:v>
                </c:pt>
                <c:pt idx="438">
                  <c:v>6.2890000000000005E-4</c:v>
                </c:pt>
                <c:pt idx="439">
                  <c:v>6.3089999999999999E-4</c:v>
                </c:pt>
                <c:pt idx="440">
                  <c:v>6.3299999999999999E-4</c:v>
                </c:pt>
                <c:pt idx="441">
                  <c:v>6.3509999999999999E-4</c:v>
                </c:pt>
                <c:pt idx="442">
                  <c:v>6.3710000000000004E-4</c:v>
                </c:pt>
                <c:pt idx="443">
                  <c:v>6.3920000000000003E-4</c:v>
                </c:pt>
                <c:pt idx="444">
                  <c:v>6.4130000000000003E-4</c:v>
                </c:pt>
                <c:pt idx="445">
                  <c:v>6.4329999999999997E-4</c:v>
                </c:pt>
                <c:pt idx="446">
                  <c:v>6.4539999999999997E-4</c:v>
                </c:pt>
                <c:pt idx="447">
                  <c:v>6.4749999999999996E-4</c:v>
                </c:pt>
                <c:pt idx="448">
                  <c:v>6.4959999999999996E-4</c:v>
                </c:pt>
                <c:pt idx="449">
                  <c:v>6.5160000000000001E-4</c:v>
                </c:pt>
                <c:pt idx="450">
                  <c:v>6.5370000000000001E-4</c:v>
                </c:pt>
                <c:pt idx="451">
                  <c:v>6.558E-4</c:v>
                </c:pt>
                <c:pt idx="452">
                  <c:v>6.5780000000000005E-4</c:v>
                </c:pt>
                <c:pt idx="453">
                  <c:v>6.5990000000000005E-4</c:v>
                </c:pt>
                <c:pt idx="454">
                  <c:v>6.6200000000000005E-4</c:v>
                </c:pt>
                <c:pt idx="455">
                  <c:v>6.6399999999999999E-4</c:v>
                </c:pt>
                <c:pt idx="456">
                  <c:v>6.6609999999999998E-4</c:v>
                </c:pt>
                <c:pt idx="457">
                  <c:v>6.6819999999999998E-4</c:v>
                </c:pt>
                <c:pt idx="458">
                  <c:v>6.7029999999999998E-4</c:v>
                </c:pt>
                <c:pt idx="459">
                  <c:v>6.7230000000000002E-4</c:v>
                </c:pt>
                <c:pt idx="460">
                  <c:v>6.7440000000000002E-4</c:v>
                </c:pt>
                <c:pt idx="461">
                  <c:v>6.7650000000000002E-4</c:v>
                </c:pt>
                <c:pt idx="462">
                  <c:v>6.7849999999999996E-4</c:v>
                </c:pt>
                <c:pt idx="463">
                  <c:v>6.8059999999999996E-4</c:v>
                </c:pt>
                <c:pt idx="464">
                  <c:v>6.8269999999999995E-4</c:v>
                </c:pt>
                <c:pt idx="465">
                  <c:v>6.8479999999999995E-4</c:v>
                </c:pt>
                <c:pt idx="466">
                  <c:v>6.868E-4</c:v>
                </c:pt>
                <c:pt idx="467">
                  <c:v>6.8889999999999999E-4</c:v>
                </c:pt>
                <c:pt idx="468">
                  <c:v>6.9099999999999999E-4</c:v>
                </c:pt>
                <c:pt idx="469">
                  <c:v>6.9300000000000004E-4</c:v>
                </c:pt>
                <c:pt idx="470">
                  <c:v>6.9510000000000004E-4</c:v>
                </c:pt>
                <c:pt idx="471">
                  <c:v>6.9720000000000003E-4</c:v>
                </c:pt>
                <c:pt idx="472">
                  <c:v>6.9930000000000003E-4</c:v>
                </c:pt>
                <c:pt idx="473">
                  <c:v>7.0129999999999997E-4</c:v>
                </c:pt>
                <c:pt idx="474">
                  <c:v>7.0339999999999997E-4</c:v>
                </c:pt>
                <c:pt idx="475">
                  <c:v>7.0549999999999996E-4</c:v>
                </c:pt>
                <c:pt idx="476">
                  <c:v>7.0759999999999996E-4</c:v>
                </c:pt>
                <c:pt idx="477">
                  <c:v>7.0960000000000001E-4</c:v>
                </c:pt>
                <c:pt idx="478">
                  <c:v>7.1170000000000001E-4</c:v>
                </c:pt>
                <c:pt idx="479">
                  <c:v>7.138E-4</c:v>
                </c:pt>
                <c:pt idx="480">
                  <c:v>7.1580000000000005E-4</c:v>
                </c:pt>
                <c:pt idx="481">
                  <c:v>7.1790000000000005E-4</c:v>
                </c:pt>
                <c:pt idx="482">
                  <c:v>7.2000000000000005E-4</c:v>
                </c:pt>
                <c:pt idx="483">
                  <c:v>7.2210000000000004E-4</c:v>
                </c:pt>
                <c:pt idx="484">
                  <c:v>7.2409999999999998E-4</c:v>
                </c:pt>
                <c:pt idx="485">
                  <c:v>7.2619999999999998E-4</c:v>
                </c:pt>
                <c:pt idx="486">
                  <c:v>7.2829999999999998E-4</c:v>
                </c:pt>
                <c:pt idx="487">
                  <c:v>7.3030000000000002E-4</c:v>
                </c:pt>
                <c:pt idx="488">
                  <c:v>7.3240000000000002E-4</c:v>
                </c:pt>
                <c:pt idx="489">
                  <c:v>7.3450000000000002E-4</c:v>
                </c:pt>
                <c:pt idx="490">
                  <c:v>7.3660000000000002E-4</c:v>
                </c:pt>
                <c:pt idx="491">
                  <c:v>7.3859999999999996E-4</c:v>
                </c:pt>
                <c:pt idx="492">
                  <c:v>7.4069999999999995E-4</c:v>
                </c:pt>
                <c:pt idx="493">
                  <c:v>7.4279999999999995E-4</c:v>
                </c:pt>
                <c:pt idx="494">
                  <c:v>7.4489999999999995E-4</c:v>
                </c:pt>
                <c:pt idx="495">
                  <c:v>7.4689999999999999E-4</c:v>
                </c:pt>
                <c:pt idx="496">
                  <c:v>7.4899999999999999E-4</c:v>
                </c:pt>
                <c:pt idx="497">
                  <c:v>7.5109999999999999E-4</c:v>
                </c:pt>
                <c:pt idx="498">
                  <c:v>7.5319999999999998E-4</c:v>
                </c:pt>
                <c:pt idx="499">
                  <c:v>7.5520000000000003E-4</c:v>
                </c:pt>
                <c:pt idx="500">
                  <c:v>7.5730000000000003E-4</c:v>
                </c:pt>
                <c:pt idx="501">
                  <c:v>7.5940000000000003E-4</c:v>
                </c:pt>
                <c:pt idx="502">
                  <c:v>7.6139999999999997E-4</c:v>
                </c:pt>
                <c:pt idx="503">
                  <c:v>7.6349999999999996E-4</c:v>
                </c:pt>
                <c:pt idx="504">
                  <c:v>7.6559999999999996E-4</c:v>
                </c:pt>
                <c:pt idx="505">
                  <c:v>7.6769999999999996E-4</c:v>
                </c:pt>
                <c:pt idx="506">
                  <c:v>7.6970000000000001E-4</c:v>
                </c:pt>
                <c:pt idx="507">
                  <c:v>7.718E-4</c:v>
                </c:pt>
                <c:pt idx="508">
                  <c:v>7.739E-4</c:v>
                </c:pt>
                <c:pt idx="509">
                  <c:v>7.76E-4</c:v>
                </c:pt>
                <c:pt idx="510">
                  <c:v>7.7800000000000005E-4</c:v>
                </c:pt>
                <c:pt idx="511">
                  <c:v>7.8010000000000004E-4</c:v>
                </c:pt>
                <c:pt idx="512">
                  <c:v>7.8220000000000004E-4</c:v>
                </c:pt>
                <c:pt idx="513">
                  <c:v>7.8430000000000004E-4</c:v>
                </c:pt>
                <c:pt idx="514">
                  <c:v>7.8629999999999998E-4</c:v>
                </c:pt>
                <c:pt idx="515">
                  <c:v>7.8839999999999997E-4</c:v>
                </c:pt>
                <c:pt idx="516">
                  <c:v>7.9049999999999997E-4</c:v>
                </c:pt>
                <c:pt idx="517">
                  <c:v>7.9250000000000002E-4</c:v>
                </c:pt>
                <c:pt idx="518">
                  <c:v>7.9460000000000002E-4</c:v>
                </c:pt>
                <c:pt idx="519">
                  <c:v>7.9670000000000001E-4</c:v>
                </c:pt>
                <c:pt idx="520">
                  <c:v>7.9880000000000001E-4</c:v>
                </c:pt>
                <c:pt idx="521">
                  <c:v>8.0079999999999995E-4</c:v>
                </c:pt>
                <c:pt idx="522">
                  <c:v>8.0289999999999995E-4</c:v>
                </c:pt>
                <c:pt idx="523">
                  <c:v>8.0500000000000005E-4</c:v>
                </c:pt>
                <c:pt idx="524">
                  <c:v>8.0710000000000005E-4</c:v>
                </c:pt>
                <c:pt idx="525">
                  <c:v>8.0909999999999999E-4</c:v>
                </c:pt>
                <c:pt idx="526">
                  <c:v>8.1119999999999999E-4</c:v>
                </c:pt>
                <c:pt idx="527">
                  <c:v>8.1329999999999998E-4</c:v>
                </c:pt>
                <c:pt idx="528">
                  <c:v>8.1539999999999998E-4</c:v>
                </c:pt>
                <c:pt idx="529">
                  <c:v>8.1740000000000003E-4</c:v>
                </c:pt>
                <c:pt idx="530">
                  <c:v>8.1950000000000002E-4</c:v>
                </c:pt>
                <c:pt idx="531">
                  <c:v>8.2160000000000002E-4</c:v>
                </c:pt>
                <c:pt idx="532">
                  <c:v>8.2370000000000002E-4</c:v>
                </c:pt>
                <c:pt idx="533">
                  <c:v>8.2569999999999996E-4</c:v>
                </c:pt>
                <c:pt idx="534">
                  <c:v>8.2779999999999996E-4</c:v>
                </c:pt>
                <c:pt idx="535">
                  <c:v>8.2989999999999995E-4</c:v>
                </c:pt>
                <c:pt idx="536">
                  <c:v>8.3199999999999995E-4</c:v>
                </c:pt>
                <c:pt idx="537">
                  <c:v>8.34E-4</c:v>
                </c:pt>
                <c:pt idx="538">
                  <c:v>8.3609999999999999E-4</c:v>
                </c:pt>
                <c:pt idx="539">
                  <c:v>8.3819999999999999E-4</c:v>
                </c:pt>
                <c:pt idx="540">
                  <c:v>8.4029999999999999E-4</c:v>
                </c:pt>
                <c:pt idx="541">
                  <c:v>8.4230000000000004E-4</c:v>
                </c:pt>
                <c:pt idx="542">
                  <c:v>8.4440000000000003E-4</c:v>
                </c:pt>
                <c:pt idx="543">
                  <c:v>8.4650000000000003E-4</c:v>
                </c:pt>
                <c:pt idx="544">
                  <c:v>8.4860000000000003E-4</c:v>
                </c:pt>
                <c:pt idx="545">
                  <c:v>8.5059999999999997E-4</c:v>
                </c:pt>
                <c:pt idx="546">
                  <c:v>8.5269999999999996E-4</c:v>
                </c:pt>
                <c:pt idx="547">
                  <c:v>8.5479999999999996E-4</c:v>
                </c:pt>
                <c:pt idx="548">
                  <c:v>8.5689999999999996E-4</c:v>
                </c:pt>
                <c:pt idx="549">
                  <c:v>8.5890000000000001E-4</c:v>
                </c:pt>
                <c:pt idx="550">
                  <c:v>8.61E-4</c:v>
                </c:pt>
                <c:pt idx="551">
                  <c:v>8.631E-4</c:v>
                </c:pt>
                <c:pt idx="552">
                  <c:v>8.652E-4</c:v>
                </c:pt>
                <c:pt idx="553">
                  <c:v>8.6720000000000005E-4</c:v>
                </c:pt>
                <c:pt idx="554">
                  <c:v>8.6930000000000004E-4</c:v>
                </c:pt>
                <c:pt idx="555">
                  <c:v>8.7140000000000004E-4</c:v>
                </c:pt>
                <c:pt idx="556">
                  <c:v>8.7350000000000004E-4</c:v>
                </c:pt>
                <c:pt idx="557">
                  <c:v>8.7549999999999998E-4</c:v>
                </c:pt>
                <c:pt idx="558">
                  <c:v>8.7759999999999997E-4</c:v>
                </c:pt>
                <c:pt idx="559">
                  <c:v>8.7969999999999997E-4</c:v>
                </c:pt>
                <c:pt idx="560">
                  <c:v>8.8179999999999997E-4</c:v>
                </c:pt>
                <c:pt idx="561">
                  <c:v>8.8380000000000002E-4</c:v>
                </c:pt>
                <c:pt idx="562">
                  <c:v>8.8590000000000001E-4</c:v>
                </c:pt>
                <c:pt idx="563">
                  <c:v>8.8800000000000001E-4</c:v>
                </c:pt>
                <c:pt idx="564">
                  <c:v>8.9010000000000001E-4</c:v>
                </c:pt>
                <c:pt idx="565">
                  <c:v>8.9209999999999995E-4</c:v>
                </c:pt>
                <c:pt idx="566">
                  <c:v>8.9420000000000005E-4</c:v>
                </c:pt>
                <c:pt idx="567">
                  <c:v>8.9630000000000005E-4</c:v>
                </c:pt>
                <c:pt idx="568">
                  <c:v>8.9840000000000004E-4</c:v>
                </c:pt>
                <c:pt idx="569">
                  <c:v>9.0039999999999999E-4</c:v>
                </c:pt>
                <c:pt idx="570">
                  <c:v>9.0249999999999998E-4</c:v>
                </c:pt>
                <c:pt idx="571">
                  <c:v>9.0459999999999998E-4</c:v>
                </c:pt>
                <c:pt idx="572">
                  <c:v>9.0669999999999998E-4</c:v>
                </c:pt>
                <c:pt idx="573">
                  <c:v>9.0870000000000002E-4</c:v>
                </c:pt>
                <c:pt idx="574">
                  <c:v>9.1080000000000002E-4</c:v>
                </c:pt>
                <c:pt idx="575">
                  <c:v>9.1290000000000002E-4</c:v>
                </c:pt>
                <c:pt idx="576">
                  <c:v>9.1500000000000001E-4</c:v>
                </c:pt>
                <c:pt idx="577">
                  <c:v>9.1710000000000001E-4</c:v>
                </c:pt>
                <c:pt idx="578">
                  <c:v>9.1909999999999995E-4</c:v>
                </c:pt>
                <c:pt idx="579">
                  <c:v>9.2119999999999995E-4</c:v>
                </c:pt>
                <c:pt idx="580">
                  <c:v>9.2330000000000005E-4</c:v>
                </c:pt>
                <c:pt idx="581">
                  <c:v>9.2540000000000005E-4</c:v>
                </c:pt>
                <c:pt idx="582">
                  <c:v>9.2739999999999999E-4</c:v>
                </c:pt>
                <c:pt idx="583">
                  <c:v>9.2949999999999999E-4</c:v>
                </c:pt>
                <c:pt idx="584">
                  <c:v>9.3159999999999998E-4</c:v>
                </c:pt>
                <c:pt idx="585">
                  <c:v>9.3369999999999998E-4</c:v>
                </c:pt>
                <c:pt idx="586">
                  <c:v>9.3570000000000003E-4</c:v>
                </c:pt>
                <c:pt idx="587">
                  <c:v>9.3780000000000003E-4</c:v>
                </c:pt>
                <c:pt idx="588">
                  <c:v>9.3990000000000002E-4</c:v>
                </c:pt>
                <c:pt idx="589">
                  <c:v>9.4200000000000002E-4</c:v>
                </c:pt>
                <c:pt idx="590">
                  <c:v>9.4399999999999996E-4</c:v>
                </c:pt>
                <c:pt idx="591">
                  <c:v>9.4609999999999996E-4</c:v>
                </c:pt>
                <c:pt idx="592">
                  <c:v>9.4819999999999995E-4</c:v>
                </c:pt>
                <c:pt idx="593">
                  <c:v>9.5029999999999995E-4</c:v>
                </c:pt>
                <c:pt idx="594">
                  <c:v>9.523E-4</c:v>
                </c:pt>
                <c:pt idx="595">
                  <c:v>9.544E-4</c:v>
                </c:pt>
                <c:pt idx="596">
                  <c:v>9.5649999999999999E-4</c:v>
                </c:pt>
                <c:pt idx="597">
                  <c:v>9.5859999999999999E-4</c:v>
                </c:pt>
                <c:pt idx="598">
                  <c:v>9.6069999999999999E-4</c:v>
                </c:pt>
                <c:pt idx="599">
                  <c:v>9.6270000000000004E-4</c:v>
                </c:pt>
                <c:pt idx="600">
                  <c:v>9.6480000000000003E-4</c:v>
                </c:pt>
                <c:pt idx="601">
                  <c:v>9.6690000000000003E-4</c:v>
                </c:pt>
                <c:pt idx="602">
                  <c:v>9.6900000000000003E-4</c:v>
                </c:pt>
                <c:pt idx="603">
                  <c:v>9.7099999999999997E-4</c:v>
                </c:pt>
                <c:pt idx="604">
                  <c:v>9.7309999999999996E-4</c:v>
                </c:pt>
                <c:pt idx="605">
                  <c:v>9.7519999999999996E-4</c:v>
                </c:pt>
                <c:pt idx="606">
                  <c:v>9.7729999999999996E-4</c:v>
                </c:pt>
                <c:pt idx="607">
                  <c:v>9.7930000000000001E-4</c:v>
                </c:pt>
                <c:pt idx="608">
                  <c:v>9.8139999999999989E-4</c:v>
                </c:pt>
                <c:pt idx="609">
                  <c:v>9.835E-4</c:v>
                </c:pt>
                <c:pt idx="610">
                  <c:v>9.856000000000001E-4</c:v>
                </c:pt>
                <c:pt idx="611">
                  <c:v>9.8759999999999994E-4</c:v>
                </c:pt>
                <c:pt idx="612">
                  <c:v>9.8970000000000004E-4</c:v>
                </c:pt>
                <c:pt idx="613">
                  <c:v>9.9179999999999993E-4</c:v>
                </c:pt>
                <c:pt idx="614">
                  <c:v>9.9390000000000004E-4</c:v>
                </c:pt>
                <c:pt idx="615">
                  <c:v>9.9599999999999992E-4</c:v>
                </c:pt>
                <c:pt idx="616">
                  <c:v>9.9799999999999997E-4</c:v>
                </c:pt>
                <c:pt idx="617">
                  <c:v>1E-3</c:v>
                </c:pt>
                <c:pt idx="618">
                  <c:v>1.0020000000000001E-3</c:v>
                </c:pt>
                <c:pt idx="619">
                  <c:v>1.0039999999999999E-3</c:v>
                </c:pt>
                <c:pt idx="620">
                  <c:v>1.0059999999999999E-3</c:v>
                </c:pt>
                <c:pt idx="621">
                  <c:v>1.008E-3</c:v>
                </c:pt>
                <c:pt idx="622">
                  <c:v>1.01E-3</c:v>
                </c:pt>
                <c:pt idx="623">
                  <c:v>1.013E-3</c:v>
                </c:pt>
                <c:pt idx="624">
                  <c:v>1.0150000000000001E-3</c:v>
                </c:pt>
                <c:pt idx="625">
                  <c:v>1.0169999999999999E-3</c:v>
                </c:pt>
                <c:pt idx="626">
                  <c:v>1.0189999999999999E-3</c:v>
                </c:pt>
                <c:pt idx="627">
                  <c:v>1.021E-3</c:v>
                </c:pt>
                <c:pt idx="628">
                  <c:v>1.023E-3</c:v>
                </c:pt>
                <c:pt idx="629">
                  <c:v>1.0250000000000001E-3</c:v>
                </c:pt>
                <c:pt idx="630">
                  <c:v>1.0269999999999999E-3</c:v>
                </c:pt>
                <c:pt idx="631">
                  <c:v>1.029E-3</c:v>
                </c:pt>
                <c:pt idx="632">
                  <c:v>1.031E-3</c:v>
                </c:pt>
                <c:pt idx="633">
                  <c:v>1.0330000000000001E-3</c:v>
                </c:pt>
                <c:pt idx="634">
                  <c:v>1.0349999999999999E-3</c:v>
                </c:pt>
                <c:pt idx="635">
                  <c:v>1.0369999999999999E-3</c:v>
                </c:pt>
                <c:pt idx="636">
                  <c:v>1.0399999999999999E-3</c:v>
                </c:pt>
                <c:pt idx="637">
                  <c:v>1.042E-3</c:v>
                </c:pt>
                <c:pt idx="638">
                  <c:v>1.044E-3</c:v>
                </c:pt>
                <c:pt idx="639">
                  <c:v>1.0460000000000001E-3</c:v>
                </c:pt>
                <c:pt idx="640">
                  <c:v>1.0480000000000001E-3</c:v>
                </c:pt>
                <c:pt idx="641">
                  <c:v>1.0499999999999999E-3</c:v>
                </c:pt>
                <c:pt idx="642">
                  <c:v>1.052E-3</c:v>
                </c:pt>
                <c:pt idx="643">
                  <c:v>1.054E-3</c:v>
                </c:pt>
                <c:pt idx="644">
                  <c:v>1.0560000000000001E-3</c:v>
                </c:pt>
                <c:pt idx="645">
                  <c:v>1.0579999999999999E-3</c:v>
                </c:pt>
                <c:pt idx="646">
                  <c:v>1.06E-3</c:v>
                </c:pt>
                <c:pt idx="647">
                  <c:v>1.062E-3</c:v>
                </c:pt>
                <c:pt idx="648">
                  <c:v>1.065E-3</c:v>
                </c:pt>
                <c:pt idx="649">
                  <c:v>1.067E-3</c:v>
                </c:pt>
                <c:pt idx="650">
                  <c:v>1.0690000000000001E-3</c:v>
                </c:pt>
                <c:pt idx="651">
                  <c:v>1.0709999999999999E-3</c:v>
                </c:pt>
                <c:pt idx="652">
                  <c:v>1.073E-3</c:v>
                </c:pt>
                <c:pt idx="653">
                  <c:v>1.075E-3</c:v>
                </c:pt>
                <c:pt idx="654">
                  <c:v>1.077E-3</c:v>
                </c:pt>
                <c:pt idx="655">
                  <c:v>1.0790000000000001E-3</c:v>
                </c:pt>
                <c:pt idx="656">
                  <c:v>1.0809999999999999E-3</c:v>
                </c:pt>
                <c:pt idx="657">
                  <c:v>1.083E-3</c:v>
                </c:pt>
                <c:pt idx="658">
                  <c:v>1.085E-3</c:v>
                </c:pt>
                <c:pt idx="659">
                  <c:v>1.0870000000000001E-3</c:v>
                </c:pt>
                <c:pt idx="660">
                  <c:v>1.0889999999999999E-3</c:v>
                </c:pt>
                <c:pt idx="661">
                  <c:v>1.0920000000000001E-3</c:v>
                </c:pt>
                <c:pt idx="662">
                  <c:v>1.0939999999999999E-3</c:v>
                </c:pt>
                <c:pt idx="663">
                  <c:v>1.096E-3</c:v>
                </c:pt>
                <c:pt idx="664">
                  <c:v>1.098E-3</c:v>
                </c:pt>
                <c:pt idx="665">
                  <c:v>1.1000000000000001E-3</c:v>
                </c:pt>
                <c:pt idx="666">
                  <c:v>1.1019999999999999E-3</c:v>
                </c:pt>
                <c:pt idx="667">
                  <c:v>1.1039999999999999E-3</c:v>
                </c:pt>
                <c:pt idx="668">
                  <c:v>1.106E-3</c:v>
                </c:pt>
                <c:pt idx="669">
                  <c:v>1.108E-3</c:v>
                </c:pt>
                <c:pt idx="670">
                  <c:v>1.1100000000000001E-3</c:v>
                </c:pt>
                <c:pt idx="671">
                  <c:v>1.1119999999999999E-3</c:v>
                </c:pt>
                <c:pt idx="672">
                  <c:v>1.114E-3</c:v>
                </c:pt>
                <c:pt idx="673">
                  <c:v>1.116E-3</c:v>
                </c:pt>
                <c:pt idx="674">
                  <c:v>1.119E-3</c:v>
                </c:pt>
                <c:pt idx="675">
                  <c:v>1.121E-3</c:v>
                </c:pt>
                <c:pt idx="676">
                  <c:v>1.1230000000000001E-3</c:v>
                </c:pt>
                <c:pt idx="677">
                  <c:v>1.1249999999999999E-3</c:v>
                </c:pt>
                <c:pt idx="678">
                  <c:v>1.127E-3</c:v>
                </c:pt>
                <c:pt idx="679">
                  <c:v>1.129E-3</c:v>
                </c:pt>
                <c:pt idx="680">
                  <c:v>1.1310000000000001E-3</c:v>
                </c:pt>
                <c:pt idx="681">
                  <c:v>1.1329999999999999E-3</c:v>
                </c:pt>
                <c:pt idx="682">
                  <c:v>1.1349999999999999E-3</c:v>
                </c:pt>
                <c:pt idx="683">
                  <c:v>1.137E-3</c:v>
                </c:pt>
                <c:pt idx="684">
                  <c:v>1.139E-3</c:v>
                </c:pt>
                <c:pt idx="685">
                  <c:v>1.1410000000000001E-3</c:v>
                </c:pt>
                <c:pt idx="686">
                  <c:v>1.1429999999999999E-3</c:v>
                </c:pt>
                <c:pt idx="687">
                  <c:v>1.1460000000000001E-3</c:v>
                </c:pt>
                <c:pt idx="688">
                  <c:v>1.1479999999999999E-3</c:v>
                </c:pt>
                <c:pt idx="689">
                  <c:v>1.15E-3</c:v>
                </c:pt>
                <c:pt idx="690">
                  <c:v>1.152E-3</c:v>
                </c:pt>
                <c:pt idx="691">
                  <c:v>1.1540000000000001E-3</c:v>
                </c:pt>
                <c:pt idx="692">
                  <c:v>1.1559999999999999E-3</c:v>
                </c:pt>
                <c:pt idx="693">
                  <c:v>1.158E-3</c:v>
                </c:pt>
                <c:pt idx="694">
                  <c:v>1.16E-3</c:v>
                </c:pt>
                <c:pt idx="695">
                  <c:v>1.1620000000000001E-3</c:v>
                </c:pt>
                <c:pt idx="696">
                  <c:v>1.1640000000000001E-3</c:v>
                </c:pt>
                <c:pt idx="697">
                  <c:v>1.1659999999999999E-3</c:v>
                </c:pt>
                <c:pt idx="698">
                  <c:v>1.168E-3</c:v>
                </c:pt>
                <c:pt idx="699">
                  <c:v>1.17E-3</c:v>
                </c:pt>
                <c:pt idx="700">
                  <c:v>1.173E-3</c:v>
                </c:pt>
                <c:pt idx="701">
                  <c:v>1.175E-3</c:v>
                </c:pt>
                <c:pt idx="702">
                  <c:v>1.1770000000000001E-3</c:v>
                </c:pt>
                <c:pt idx="703">
                  <c:v>1.1789999999999999E-3</c:v>
                </c:pt>
                <c:pt idx="704">
                  <c:v>1.181E-3</c:v>
                </c:pt>
                <c:pt idx="705">
                  <c:v>1.183E-3</c:v>
                </c:pt>
                <c:pt idx="706">
                  <c:v>1.1850000000000001E-3</c:v>
                </c:pt>
                <c:pt idx="707">
                  <c:v>1.1869999999999999E-3</c:v>
                </c:pt>
                <c:pt idx="708">
                  <c:v>1.189E-3</c:v>
                </c:pt>
                <c:pt idx="709">
                  <c:v>1.191E-3</c:v>
                </c:pt>
                <c:pt idx="710">
                  <c:v>1.193E-3</c:v>
                </c:pt>
                <c:pt idx="711">
                  <c:v>1.1950000000000001E-3</c:v>
                </c:pt>
                <c:pt idx="712">
                  <c:v>1.1969999999999999E-3</c:v>
                </c:pt>
                <c:pt idx="713">
                  <c:v>1.1999999999999999E-3</c:v>
                </c:pt>
                <c:pt idx="714">
                  <c:v>1.2019999999999999E-3</c:v>
                </c:pt>
                <c:pt idx="715">
                  <c:v>1.204E-3</c:v>
                </c:pt>
                <c:pt idx="716">
                  <c:v>1.206E-3</c:v>
                </c:pt>
                <c:pt idx="717">
                  <c:v>1.2080000000000001E-3</c:v>
                </c:pt>
                <c:pt idx="718">
                  <c:v>1.2099999999999999E-3</c:v>
                </c:pt>
                <c:pt idx="719">
                  <c:v>1.212E-3</c:v>
                </c:pt>
                <c:pt idx="720">
                  <c:v>1.214E-3</c:v>
                </c:pt>
                <c:pt idx="721">
                  <c:v>1.2160000000000001E-3</c:v>
                </c:pt>
                <c:pt idx="722">
                  <c:v>1.2179999999999999E-3</c:v>
                </c:pt>
                <c:pt idx="723">
                  <c:v>1.2199999999999999E-3</c:v>
                </c:pt>
                <c:pt idx="724">
                  <c:v>1.222E-3</c:v>
                </c:pt>
                <c:pt idx="725">
                  <c:v>1.225E-3</c:v>
                </c:pt>
                <c:pt idx="726">
                  <c:v>1.227E-3</c:v>
                </c:pt>
                <c:pt idx="727">
                  <c:v>1.2290000000000001E-3</c:v>
                </c:pt>
                <c:pt idx="728">
                  <c:v>1.2310000000000001E-3</c:v>
                </c:pt>
                <c:pt idx="729">
                  <c:v>1.2329999999999999E-3</c:v>
                </c:pt>
                <c:pt idx="730">
                  <c:v>1.235E-3</c:v>
                </c:pt>
                <c:pt idx="731">
                  <c:v>1.237E-3</c:v>
                </c:pt>
                <c:pt idx="732">
                  <c:v>1.2390000000000001E-3</c:v>
                </c:pt>
                <c:pt idx="733">
                  <c:v>1.2409999999999999E-3</c:v>
                </c:pt>
                <c:pt idx="734">
                  <c:v>1.243E-3</c:v>
                </c:pt>
                <c:pt idx="735">
                  <c:v>1.245E-3</c:v>
                </c:pt>
                <c:pt idx="736">
                  <c:v>1.2470000000000001E-3</c:v>
                </c:pt>
                <c:pt idx="737">
                  <c:v>1.2489999999999999E-3</c:v>
                </c:pt>
                <c:pt idx="738">
                  <c:v>1.2520000000000001E-3</c:v>
                </c:pt>
                <c:pt idx="739">
                  <c:v>1.2539999999999999E-3</c:v>
                </c:pt>
                <c:pt idx="740">
                  <c:v>1.256E-3</c:v>
                </c:pt>
                <c:pt idx="741">
                  <c:v>1.258E-3</c:v>
                </c:pt>
                <c:pt idx="742">
                  <c:v>1.2600000000000001E-3</c:v>
                </c:pt>
                <c:pt idx="743">
                  <c:v>1.2620000000000001E-3</c:v>
                </c:pt>
                <c:pt idx="744">
                  <c:v>1.2639999999999999E-3</c:v>
                </c:pt>
                <c:pt idx="745">
                  <c:v>1.266E-3</c:v>
                </c:pt>
                <c:pt idx="746">
                  <c:v>1.268E-3</c:v>
                </c:pt>
                <c:pt idx="747">
                  <c:v>1.2700000000000001E-3</c:v>
                </c:pt>
                <c:pt idx="748">
                  <c:v>1.2719999999999999E-3</c:v>
                </c:pt>
                <c:pt idx="749">
                  <c:v>1.274E-3</c:v>
                </c:pt>
                <c:pt idx="750">
                  <c:v>1.276E-3</c:v>
                </c:pt>
                <c:pt idx="751">
                  <c:v>1.279E-3</c:v>
                </c:pt>
                <c:pt idx="752">
                  <c:v>1.281E-3</c:v>
                </c:pt>
                <c:pt idx="753">
                  <c:v>1.2830000000000001E-3</c:v>
                </c:pt>
                <c:pt idx="754">
                  <c:v>1.2849999999999999E-3</c:v>
                </c:pt>
                <c:pt idx="755">
                  <c:v>1.2869999999999999E-3</c:v>
                </c:pt>
                <c:pt idx="756">
                  <c:v>1.289E-3</c:v>
                </c:pt>
                <c:pt idx="757">
                  <c:v>1.291E-3</c:v>
                </c:pt>
                <c:pt idx="758">
                  <c:v>1.2930000000000001E-3</c:v>
                </c:pt>
                <c:pt idx="759">
                  <c:v>1.2949999999999999E-3</c:v>
                </c:pt>
                <c:pt idx="760">
                  <c:v>1.297E-3</c:v>
                </c:pt>
                <c:pt idx="761">
                  <c:v>1.299E-3</c:v>
                </c:pt>
                <c:pt idx="762">
                  <c:v>1.3010000000000001E-3</c:v>
                </c:pt>
                <c:pt idx="763">
                  <c:v>1.304E-3</c:v>
                </c:pt>
                <c:pt idx="764">
                  <c:v>1.3060000000000001E-3</c:v>
                </c:pt>
                <c:pt idx="765">
                  <c:v>1.3079999999999999E-3</c:v>
                </c:pt>
                <c:pt idx="766">
                  <c:v>1.31E-3</c:v>
                </c:pt>
                <c:pt idx="767">
                  <c:v>1.312E-3</c:v>
                </c:pt>
                <c:pt idx="768">
                  <c:v>1.3140000000000001E-3</c:v>
                </c:pt>
                <c:pt idx="769">
                  <c:v>1.3159999999999999E-3</c:v>
                </c:pt>
                <c:pt idx="770">
                  <c:v>1.3179999999999999E-3</c:v>
                </c:pt>
                <c:pt idx="771">
                  <c:v>1.32E-3</c:v>
                </c:pt>
                <c:pt idx="772">
                  <c:v>1.322E-3</c:v>
                </c:pt>
                <c:pt idx="773">
                  <c:v>1.3240000000000001E-3</c:v>
                </c:pt>
                <c:pt idx="774">
                  <c:v>1.3259999999999999E-3</c:v>
                </c:pt>
                <c:pt idx="775">
                  <c:v>1.328E-3</c:v>
                </c:pt>
                <c:pt idx="776">
                  <c:v>1.3309999999999999E-3</c:v>
                </c:pt>
                <c:pt idx="777">
                  <c:v>1.333E-3</c:v>
                </c:pt>
                <c:pt idx="778">
                  <c:v>1.335E-3</c:v>
                </c:pt>
                <c:pt idx="779">
                  <c:v>1.3370000000000001E-3</c:v>
                </c:pt>
                <c:pt idx="780">
                  <c:v>1.3389999999999999E-3</c:v>
                </c:pt>
                <c:pt idx="781">
                  <c:v>1.341E-3</c:v>
                </c:pt>
                <c:pt idx="782">
                  <c:v>1.343E-3</c:v>
                </c:pt>
                <c:pt idx="783">
                  <c:v>1.3450000000000001E-3</c:v>
                </c:pt>
                <c:pt idx="784">
                  <c:v>1.3470000000000001E-3</c:v>
                </c:pt>
                <c:pt idx="785">
                  <c:v>1.3489999999999999E-3</c:v>
                </c:pt>
                <c:pt idx="786">
                  <c:v>1.351E-3</c:v>
                </c:pt>
                <c:pt idx="787">
                  <c:v>1.353E-3</c:v>
                </c:pt>
                <c:pt idx="788">
                  <c:v>1.3550000000000001E-3</c:v>
                </c:pt>
                <c:pt idx="789">
                  <c:v>1.358E-3</c:v>
                </c:pt>
                <c:pt idx="790">
                  <c:v>1.3600000000000001E-3</c:v>
                </c:pt>
                <c:pt idx="791">
                  <c:v>1.3619999999999999E-3</c:v>
                </c:pt>
                <c:pt idx="792">
                  <c:v>1.364E-3</c:v>
                </c:pt>
                <c:pt idx="793">
                  <c:v>1.366E-3</c:v>
                </c:pt>
                <c:pt idx="794">
                  <c:v>1.3680000000000001E-3</c:v>
                </c:pt>
                <c:pt idx="795">
                  <c:v>1.3699999999999999E-3</c:v>
                </c:pt>
                <c:pt idx="796">
                  <c:v>1.372E-3</c:v>
                </c:pt>
                <c:pt idx="797">
                  <c:v>1.374E-3</c:v>
                </c:pt>
                <c:pt idx="798">
                  <c:v>1.3760000000000001E-3</c:v>
                </c:pt>
                <c:pt idx="799">
                  <c:v>1.3780000000000001E-3</c:v>
                </c:pt>
                <c:pt idx="800">
                  <c:v>1.3799999999999999E-3</c:v>
                </c:pt>
                <c:pt idx="801">
                  <c:v>1.3829999999999999E-3</c:v>
                </c:pt>
                <c:pt idx="802">
                  <c:v>1.3849999999999999E-3</c:v>
                </c:pt>
                <c:pt idx="803">
                  <c:v>1.387E-3</c:v>
                </c:pt>
                <c:pt idx="804">
                  <c:v>1.389E-3</c:v>
                </c:pt>
                <c:pt idx="805">
                  <c:v>1.3910000000000001E-3</c:v>
                </c:pt>
                <c:pt idx="806">
                  <c:v>1.3929999999999999E-3</c:v>
                </c:pt>
                <c:pt idx="807">
                  <c:v>1.395E-3</c:v>
                </c:pt>
                <c:pt idx="808">
                  <c:v>1.397E-3</c:v>
                </c:pt>
                <c:pt idx="809">
                  <c:v>1.3990000000000001E-3</c:v>
                </c:pt>
                <c:pt idx="810">
                  <c:v>1.4009999999999999E-3</c:v>
                </c:pt>
                <c:pt idx="811">
                  <c:v>1.403E-3</c:v>
                </c:pt>
                <c:pt idx="812">
                  <c:v>1.405E-3</c:v>
                </c:pt>
                <c:pt idx="813">
                  <c:v>1.407E-3</c:v>
                </c:pt>
                <c:pt idx="814">
                  <c:v>1.41E-3</c:v>
                </c:pt>
                <c:pt idx="815">
                  <c:v>1.4120000000000001E-3</c:v>
                </c:pt>
                <c:pt idx="816">
                  <c:v>1.4139999999999999E-3</c:v>
                </c:pt>
                <c:pt idx="817">
                  <c:v>1.4159999999999999E-3</c:v>
                </c:pt>
                <c:pt idx="818">
                  <c:v>1.418E-3</c:v>
                </c:pt>
                <c:pt idx="819">
                  <c:v>1.42E-3</c:v>
                </c:pt>
                <c:pt idx="820">
                  <c:v>1.4220000000000001E-3</c:v>
                </c:pt>
                <c:pt idx="821">
                  <c:v>1.4239999999999999E-3</c:v>
                </c:pt>
                <c:pt idx="822">
                  <c:v>1.426E-3</c:v>
                </c:pt>
                <c:pt idx="823">
                  <c:v>1.428E-3</c:v>
                </c:pt>
                <c:pt idx="824">
                  <c:v>1.4300000000000001E-3</c:v>
                </c:pt>
                <c:pt idx="825">
                  <c:v>1.4319999999999999E-3</c:v>
                </c:pt>
                <c:pt idx="826">
                  <c:v>1.4350000000000001E-3</c:v>
                </c:pt>
                <c:pt idx="827">
                  <c:v>1.4369999999999999E-3</c:v>
                </c:pt>
                <c:pt idx="828">
                  <c:v>1.439E-3</c:v>
                </c:pt>
                <c:pt idx="829">
                  <c:v>1.441E-3</c:v>
                </c:pt>
                <c:pt idx="830">
                  <c:v>1.4430000000000001E-3</c:v>
                </c:pt>
                <c:pt idx="831">
                  <c:v>1.4450000000000001E-3</c:v>
                </c:pt>
                <c:pt idx="832">
                  <c:v>1.4469999999999999E-3</c:v>
                </c:pt>
                <c:pt idx="833">
                  <c:v>1.449E-3</c:v>
                </c:pt>
                <c:pt idx="834">
                  <c:v>1.451E-3</c:v>
                </c:pt>
                <c:pt idx="835">
                  <c:v>1.4530000000000001E-3</c:v>
                </c:pt>
                <c:pt idx="836">
                  <c:v>1.4549999999999999E-3</c:v>
                </c:pt>
                <c:pt idx="837">
                  <c:v>1.457E-3</c:v>
                </c:pt>
                <c:pt idx="838">
                  <c:v>1.459E-3</c:v>
                </c:pt>
                <c:pt idx="839">
                  <c:v>1.462E-3</c:v>
                </c:pt>
                <c:pt idx="840">
                  <c:v>1.464E-3</c:v>
                </c:pt>
                <c:pt idx="841">
                  <c:v>1.4660000000000001E-3</c:v>
                </c:pt>
                <c:pt idx="842">
                  <c:v>1.4679999999999999E-3</c:v>
                </c:pt>
                <c:pt idx="843">
                  <c:v>1.47E-3</c:v>
                </c:pt>
                <c:pt idx="844">
                  <c:v>1.472E-3</c:v>
                </c:pt>
                <c:pt idx="845">
                  <c:v>1.474E-3</c:v>
                </c:pt>
                <c:pt idx="846">
                  <c:v>1.4760000000000001E-3</c:v>
                </c:pt>
                <c:pt idx="847">
                  <c:v>1.4779999999999999E-3</c:v>
                </c:pt>
                <c:pt idx="848">
                  <c:v>1.48E-3</c:v>
                </c:pt>
                <c:pt idx="849">
                  <c:v>1.482E-3</c:v>
                </c:pt>
                <c:pt idx="850">
                  <c:v>1.4840000000000001E-3</c:v>
                </c:pt>
                <c:pt idx="851">
                  <c:v>1.487E-3</c:v>
                </c:pt>
                <c:pt idx="852">
                  <c:v>1.4890000000000001E-3</c:v>
                </c:pt>
                <c:pt idx="853">
                  <c:v>1.4909999999999999E-3</c:v>
                </c:pt>
                <c:pt idx="854">
                  <c:v>1.493E-3</c:v>
                </c:pt>
                <c:pt idx="855">
                  <c:v>1.495E-3</c:v>
                </c:pt>
                <c:pt idx="856">
                  <c:v>1.4970000000000001E-3</c:v>
                </c:pt>
                <c:pt idx="857">
                  <c:v>1.4989999999999999E-3</c:v>
                </c:pt>
                <c:pt idx="858">
                  <c:v>1.5009999999999999E-3</c:v>
                </c:pt>
                <c:pt idx="859">
                  <c:v>1.503E-3</c:v>
                </c:pt>
                <c:pt idx="860">
                  <c:v>1.505E-3</c:v>
                </c:pt>
                <c:pt idx="861">
                  <c:v>1.5070000000000001E-3</c:v>
                </c:pt>
                <c:pt idx="862">
                  <c:v>1.5089999999999999E-3</c:v>
                </c:pt>
                <c:pt idx="863">
                  <c:v>1.511E-3</c:v>
                </c:pt>
                <c:pt idx="864">
                  <c:v>1.5139999999999999E-3</c:v>
                </c:pt>
                <c:pt idx="865">
                  <c:v>1.516E-3</c:v>
                </c:pt>
                <c:pt idx="866">
                  <c:v>1.518E-3</c:v>
                </c:pt>
                <c:pt idx="867">
                  <c:v>1.5200000000000001E-3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597-4EA7-A3EE-E367E242B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Std_x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@200kV'!$K$3:$K$870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@200kV'!$J$3:$J$870</c:f>
              <c:numCache>
                <c:formatCode>0.00E+00</c:formatCode>
                <c:ptCount val="868"/>
                <c:pt idx="0">
                  <c:v>3.4170000000000001E-4</c:v>
                </c:pt>
                <c:pt idx="1">
                  <c:v>3.4299999999999999E-4</c:v>
                </c:pt>
                <c:pt idx="2">
                  <c:v>3.4640000000000002E-4</c:v>
                </c:pt>
                <c:pt idx="3">
                  <c:v>3.5050000000000001E-4</c:v>
                </c:pt>
                <c:pt idx="4">
                  <c:v>3.5359999999999998E-4</c:v>
                </c:pt>
                <c:pt idx="5">
                  <c:v>3.5760000000000002E-4</c:v>
                </c:pt>
                <c:pt idx="6">
                  <c:v>3.6059999999999998E-4</c:v>
                </c:pt>
                <c:pt idx="7">
                  <c:v>3.6400000000000001E-4</c:v>
                </c:pt>
                <c:pt idx="8">
                  <c:v>3.656E-4</c:v>
                </c:pt>
                <c:pt idx="9">
                  <c:v>3.6769999999999999E-4</c:v>
                </c:pt>
                <c:pt idx="10">
                  <c:v>3.704E-4</c:v>
                </c:pt>
                <c:pt idx="11">
                  <c:v>3.7199999999999999E-4</c:v>
                </c:pt>
                <c:pt idx="12">
                  <c:v>3.7300000000000001E-4</c:v>
                </c:pt>
                <c:pt idx="13">
                  <c:v>3.7439999999999999E-4</c:v>
                </c:pt>
                <c:pt idx="14">
                  <c:v>3.747E-4</c:v>
                </c:pt>
                <c:pt idx="15">
                  <c:v>3.7589999999999998E-4</c:v>
                </c:pt>
                <c:pt idx="16">
                  <c:v>3.7849999999999998E-4</c:v>
                </c:pt>
                <c:pt idx="17">
                  <c:v>3.79E-4</c:v>
                </c:pt>
                <c:pt idx="18">
                  <c:v>3.8000000000000002E-4</c:v>
                </c:pt>
                <c:pt idx="19">
                  <c:v>3.8000000000000002E-4</c:v>
                </c:pt>
                <c:pt idx="20">
                  <c:v>3.8089999999999999E-4</c:v>
                </c:pt>
                <c:pt idx="21">
                  <c:v>3.8089999999999999E-4</c:v>
                </c:pt>
                <c:pt idx="22">
                  <c:v>3.8109999999999999E-4</c:v>
                </c:pt>
                <c:pt idx="23">
                  <c:v>3.8170000000000001E-4</c:v>
                </c:pt>
                <c:pt idx="24">
                  <c:v>3.8230000000000002E-4</c:v>
                </c:pt>
                <c:pt idx="25">
                  <c:v>3.8230000000000002E-4</c:v>
                </c:pt>
                <c:pt idx="26">
                  <c:v>3.8240000000000003E-4</c:v>
                </c:pt>
                <c:pt idx="27">
                  <c:v>3.8299999999999999E-4</c:v>
                </c:pt>
                <c:pt idx="28">
                  <c:v>3.8319999999999999E-4</c:v>
                </c:pt>
                <c:pt idx="29">
                  <c:v>3.8319999999999999E-4</c:v>
                </c:pt>
                <c:pt idx="30">
                  <c:v>3.8400000000000001E-4</c:v>
                </c:pt>
                <c:pt idx="31">
                  <c:v>3.8440000000000002E-4</c:v>
                </c:pt>
                <c:pt idx="32">
                  <c:v>3.8440000000000002E-4</c:v>
                </c:pt>
                <c:pt idx="33">
                  <c:v>3.8509999999999998E-4</c:v>
                </c:pt>
                <c:pt idx="34">
                  <c:v>3.8529999999999999E-4</c:v>
                </c:pt>
                <c:pt idx="35">
                  <c:v>3.8529999999999999E-4</c:v>
                </c:pt>
                <c:pt idx="36">
                  <c:v>3.857E-4</c:v>
                </c:pt>
                <c:pt idx="37">
                  <c:v>3.8610000000000001E-4</c:v>
                </c:pt>
                <c:pt idx="38">
                  <c:v>3.8610000000000001E-4</c:v>
                </c:pt>
                <c:pt idx="39">
                  <c:v>3.8610000000000001E-4</c:v>
                </c:pt>
                <c:pt idx="40">
                  <c:v>3.8610000000000001E-4</c:v>
                </c:pt>
                <c:pt idx="41">
                  <c:v>3.8610000000000001E-4</c:v>
                </c:pt>
                <c:pt idx="42">
                  <c:v>3.8610000000000001E-4</c:v>
                </c:pt>
                <c:pt idx="43">
                  <c:v>3.8610000000000001E-4</c:v>
                </c:pt>
                <c:pt idx="44">
                  <c:v>3.86E-4</c:v>
                </c:pt>
                <c:pt idx="45">
                  <c:v>3.86E-4</c:v>
                </c:pt>
                <c:pt idx="46">
                  <c:v>3.8630000000000001E-4</c:v>
                </c:pt>
                <c:pt idx="47">
                  <c:v>3.8630000000000001E-4</c:v>
                </c:pt>
                <c:pt idx="48">
                  <c:v>3.8650000000000002E-4</c:v>
                </c:pt>
                <c:pt idx="49">
                  <c:v>3.8660000000000002E-4</c:v>
                </c:pt>
                <c:pt idx="50">
                  <c:v>3.8650000000000002E-4</c:v>
                </c:pt>
                <c:pt idx="51">
                  <c:v>3.8660000000000002E-4</c:v>
                </c:pt>
                <c:pt idx="52">
                  <c:v>3.8660000000000002E-4</c:v>
                </c:pt>
                <c:pt idx="53">
                  <c:v>3.8660000000000002E-4</c:v>
                </c:pt>
                <c:pt idx="54">
                  <c:v>3.8650000000000002E-4</c:v>
                </c:pt>
                <c:pt idx="55">
                  <c:v>3.8650000000000002E-4</c:v>
                </c:pt>
                <c:pt idx="56">
                  <c:v>3.8650000000000002E-4</c:v>
                </c:pt>
                <c:pt idx="57">
                  <c:v>3.8640000000000001E-4</c:v>
                </c:pt>
                <c:pt idx="58">
                  <c:v>3.8640000000000001E-4</c:v>
                </c:pt>
                <c:pt idx="59">
                  <c:v>3.8630000000000001E-4</c:v>
                </c:pt>
                <c:pt idx="60">
                  <c:v>3.8630000000000001E-4</c:v>
                </c:pt>
                <c:pt idx="61">
                  <c:v>3.8620000000000001E-4</c:v>
                </c:pt>
                <c:pt idx="62">
                  <c:v>3.8620000000000001E-4</c:v>
                </c:pt>
                <c:pt idx="63">
                  <c:v>3.8610000000000001E-4</c:v>
                </c:pt>
                <c:pt idx="64">
                  <c:v>3.86E-4</c:v>
                </c:pt>
                <c:pt idx="65">
                  <c:v>3.859E-4</c:v>
                </c:pt>
                <c:pt idx="66">
                  <c:v>3.859E-4</c:v>
                </c:pt>
                <c:pt idx="67">
                  <c:v>3.858E-4</c:v>
                </c:pt>
                <c:pt idx="68">
                  <c:v>3.857E-4</c:v>
                </c:pt>
                <c:pt idx="69">
                  <c:v>3.8549999999999999E-4</c:v>
                </c:pt>
                <c:pt idx="70">
                  <c:v>3.8539999999999999E-4</c:v>
                </c:pt>
                <c:pt idx="71">
                  <c:v>3.8529999999999999E-4</c:v>
                </c:pt>
                <c:pt idx="72">
                  <c:v>3.8509999999999998E-4</c:v>
                </c:pt>
                <c:pt idx="73">
                  <c:v>3.8489999999999998E-4</c:v>
                </c:pt>
                <c:pt idx="74">
                  <c:v>3.8470000000000003E-4</c:v>
                </c:pt>
                <c:pt idx="75">
                  <c:v>3.8450000000000002E-4</c:v>
                </c:pt>
                <c:pt idx="76">
                  <c:v>3.8430000000000002E-4</c:v>
                </c:pt>
                <c:pt idx="77">
                  <c:v>3.8400000000000001E-4</c:v>
                </c:pt>
                <c:pt idx="78">
                  <c:v>3.837E-4</c:v>
                </c:pt>
                <c:pt idx="79">
                  <c:v>3.834E-4</c:v>
                </c:pt>
                <c:pt idx="80">
                  <c:v>3.8299999999999999E-4</c:v>
                </c:pt>
                <c:pt idx="81">
                  <c:v>3.8259999999999998E-4</c:v>
                </c:pt>
                <c:pt idx="82">
                  <c:v>3.8220000000000002E-4</c:v>
                </c:pt>
                <c:pt idx="83">
                  <c:v>3.8170000000000001E-4</c:v>
                </c:pt>
                <c:pt idx="84">
                  <c:v>3.812E-4</c:v>
                </c:pt>
                <c:pt idx="85">
                  <c:v>3.8059999999999998E-4</c:v>
                </c:pt>
                <c:pt idx="86">
                  <c:v>3.8000000000000002E-4</c:v>
                </c:pt>
                <c:pt idx="87">
                  <c:v>3.793E-4</c:v>
                </c:pt>
                <c:pt idx="88">
                  <c:v>3.7859999999999999E-4</c:v>
                </c:pt>
                <c:pt idx="89">
                  <c:v>3.7770000000000002E-4</c:v>
                </c:pt>
                <c:pt idx="90">
                  <c:v>3.768E-4</c:v>
                </c:pt>
                <c:pt idx="91">
                  <c:v>3.7589999999999998E-4</c:v>
                </c:pt>
                <c:pt idx="92">
                  <c:v>3.748E-4</c:v>
                </c:pt>
                <c:pt idx="93">
                  <c:v>3.7369999999999998E-4</c:v>
                </c:pt>
                <c:pt idx="94">
                  <c:v>3.725E-4</c:v>
                </c:pt>
                <c:pt idx="95">
                  <c:v>3.7120000000000002E-4</c:v>
                </c:pt>
                <c:pt idx="96">
                  <c:v>3.6979999999999999E-4</c:v>
                </c:pt>
                <c:pt idx="97">
                  <c:v>3.6840000000000001E-4</c:v>
                </c:pt>
                <c:pt idx="98">
                  <c:v>3.6680000000000003E-4</c:v>
                </c:pt>
                <c:pt idx="99">
                  <c:v>3.6519999999999999E-4</c:v>
                </c:pt>
                <c:pt idx="100">
                  <c:v>3.634E-4</c:v>
                </c:pt>
                <c:pt idx="101">
                  <c:v>3.6160000000000001E-4</c:v>
                </c:pt>
                <c:pt idx="102">
                  <c:v>3.5970000000000002E-4</c:v>
                </c:pt>
                <c:pt idx="103">
                  <c:v>3.5760000000000002E-4</c:v>
                </c:pt>
                <c:pt idx="104">
                  <c:v>3.5550000000000002E-4</c:v>
                </c:pt>
                <c:pt idx="105">
                  <c:v>3.5330000000000002E-4</c:v>
                </c:pt>
                <c:pt idx="106">
                  <c:v>3.5110000000000002E-4</c:v>
                </c:pt>
                <c:pt idx="107">
                  <c:v>3.4870000000000002E-4</c:v>
                </c:pt>
                <c:pt idx="108">
                  <c:v>3.4620000000000001E-4</c:v>
                </c:pt>
                <c:pt idx="109">
                  <c:v>3.4370000000000001E-4</c:v>
                </c:pt>
                <c:pt idx="110">
                  <c:v>3.411E-4</c:v>
                </c:pt>
                <c:pt idx="111">
                  <c:v>3.3839999999999999E-4</c:v>
                </c:pt>
                <c:pt idx="112">
                  <c:v>3.3569999999999997E-4</c:v>
                </c:pt>
                <c:pt idx="113">
                  <c:v>3.3280000000000001E-4</c:v>
                </c:pt>
                <c:pt idx="114">
                  <c:v>3.3E-4</c:v>
                </c:pt>
                <c:pt idx="115">
                  <c:v>3.2699999999999998E-4</c:v>
                </c:pt>
                <c:pt idx="116">
                  <c:v>3.2400000000000001E-4</c:v>
                </c:pt>
                <c:pt idx="117">
                  <c:v>3.21E-4</c:v>
                </c:pt>
                <c:pt idx="118">
                  <c:v>3.1789999999999998E-4</c:v>
                </c:pt>
                <c:pt idx="119">
                  <c:v>3.1480000000000001E-4</c:v>
                </c:pt>
                <c:pt idx="120">
                  <c:v>3.1169999999999999E-4</c:v>
                </c:pt>
                <c:pt idx="121">
                  <c:v>3.0850000000000002E-4</c:v>
                </c:pt>
                <c:pt idx="122">
                  <c:v>3.0529999999999999E-4</c:v>
                </c:pt>
                <c:pt idx="123">
                  <c:v>3.0210000000000002E-4</c:v>
                </c:pt>
                <c:pt idx="124">
                  <c:v>2.989E-4</c:v>
                </c:pt>
                <c:pt idx="125">
                  <c:v>2.9569999999999998E-4</c:v>
                </c:pt>
                <c:pt idx="126">
                  <c:v>2.9260000000000001E-4</c:v>
                </c:pt>
                <c:pt idx="127">
                  <c:v>2.8939999999999999E-4</c:v>
                </c:pt>
                <c:pt idx="128">
                  <c:v>2.8630000000000002E-4</c:v>
                </c:pt>
                <c:pt idx="129">
                  <c:v>2.832E-4</c:v>
                </c:pt>
                <c:pt idx="130">
                  <c:v>2.8009999999999998E-4</c:v>
                </c:pt>
                <c:pt idx="131">
                  <c:v>2.7710000000000001E-4</c:v>
                </c:pt>
                <c:pt idx="132">
                  <c:v>2.7409999999999999E-4</c:v>
                </c:pt>
                <c:pt idx="133">
                  <c:v>2.7129999999999998E-4</c:v>
                </c:pt>
                <c:pt idx="134">
                  <c:v>2.6850000000000002E-4</c:v>
                </c:pt>
                <c:pt idx="135">
                  <c:v>2.6570000000000001E-4</c:v>
                </c:pt>
                <c:pt idx="136">
                  <c:v>2.631E-4</c:v>
                </c:pt>
                <c:pt idx="137">
                  <c:v>2.6059999999999999E-4</c:v>
                </c:pt>
                <c:pt idx="138">
                  <c:v>2.5819999999999999E-4</c:v>
                </c:pt>
                <c:pt idx="139">
                  <c:v>2.5589999999999999E-4</c:v>
                </c:pt>
                <c:pt idx="140">
                  <c:v>2.5369999999999999E-4</c:v>
                </c:pt>
                <c:pt idx="141">
                  <c:v>2.5169999999999999E-4</c:v>
                </c:pt>
                <c:pt idx="142">
                  <c:v>2.498E-4</c:v>
                </c:pt>
                <c:pt idx="143">
                  <c:v>2.4810000000000001E-4</c:v>
                </c:pt>
                <c:pt idx="144">
                  <c:v>2.4649999999999997E-4</c:v>
                </c:pt>
                <c:pt idx="145">
                  <c:v>2.4509999999999999E-4</c:v>
                </c:pt>
                <c:pt idx="146">
                  <c:v>2.4389999999999999E-4</c:v>
                </c:pt>
                <c:pt idx="147">
                  <c:v>2.4279999999999999E-4</c:v>
                </c:pt>
                <c:pt idx="148">
                  <c:v>2.419E-4</c:v>
                </c:pt>
                <c:pt idx="149">
                  <c:v>2.4130000000000001E-4</c:v>
                </c:pt>
                <c:pt idx="150">
                  <c:v>2.408E-4</c:v>
                </c:pt>
                <c:pt idx="151">
                  <c:v>2.4049999999999999E-4</c:v>
                </c:pt>
                <c:pt idx="152">
                  <c:v>2.4039999999999999E-4</c:v>
                </c:pt>
                <c:pt idx="153">
                  <c:v>2.4049999999999999E-4</c:v>
                </c:pt>
                <c:pt idx="154">
                  <c:v>2.407E-4</c:v>
                </c:pt>
                <c:pt idx="155">
                  <c:v>2.4120000000000001E-4</c:v>
                </c:pt>
                <c:pt idx="156">
                  <c:v>2.419E-4</c:v>
                </c:pt>
                <c:pt idx="157">
                  <c:v>2.4269999999999999E-4</c:v>
                </c:pt>
                <c:pt idx="158">
                  <c:v>2.4379999999999999E-4</c:v>
                </c:pt>
                <c:pt idx="159">
                  <c:v>2.4499999999999999E-4</c:v>
                </c:pt>
                <c:pt idx="160">
                  <c:v>2.4630000000000002E-4</c:v>
                </c:pt>
                <c:pt idx="161">
                  <c:v>2.4790000000000001E-4</c:v>
                </c:pt>
                <c:pt idx="162">
                  <c:v>2.4949999999999999E-4</c:v>
                </c:pt>
                <c:pt idx="163">
                  <c:v>2.5139999999999999E-4</c:v>
                </c:pt>
                <c:pt idx="164">
                  <c:v>2.5339999999999998E-4</c:v>
                </c:pt>
                <c:pt idx="165">
                  <c:v>2.5549999999999998E-4</c:v>
                </c:pt>
                <c:pt idx="166">
                  <c:v>2.5769999999999998E-4</c:v>
                </c:pt>
                <c:pt idx="167">
                  <c:v>2.5999999999999998E-4</c:v>
                </c:pt>
                <c:pt idx="168">
                  <c:v>2.6249999999999998E-4</c:v>
                </c:pt>
                <c:pt idx="169">
                  <c:v>2.6499999999999999E-4</c:v>
                </c:pt>
                <c:pt idx="170">
                  <c:v>2.676E-4</c:v>
                </c:pt>
                <c:pt idx="171">
                  <c:v>2.7030000000000001E-4</c:v>
                </c:pt>
                <c:pt idx="172">
                  <c:v>2.7310000000000002E-4</c:v>
                </c:pt>
                <c:pt idx="173">
                  <c:v>2.7589999999999998E-4</c:v>
                </c:pt>
                <c:pt idx="174">
                  <c:v>2.787E-4</c:v>
                </c:pt>
                <c:pt idx="175">
                  <c:v>2.8160000000000001E-4</c:v>
                </c:pt>
                <c:pt idx="176">
                  <c:v>2.8449999999999998E-4</c:v>
                </c:pt>
                <c:pt idx="177">
                  <c:v>2.8739999999999999E-4</c:v>
                </c:pt>
                <c:pt idx="178">
                  <c:v>2.9030000000000001E-4</c:v>
                </c:pt>
                <c:pt idx="179">
                  <c:v>2.9320000000000003E-4</c:v>
                </c:pt>
                <c:pt idx="180">
                  <c:v>2.9609999999999999E-4</c:v>
                </c:pt>
                <c:pt idx="181">
                  <c:v>2.99E-4</c:v>
                </c:pt>
                <c:pt idx="182">
                  <c:v>3.0180000000000002E-4</c:v>
                </c:pt>
                <c:pt idx="183">
                  <c:v>3.0469999999999998E-4</c:v>
                </c:pt>
                <c:pt idx="184">
                  <c:v>3.0739999999999999E-4</c:v>
                </c:pt>
                <c:pt idx="185">
                  <c:v>3.102E-4</c:v>
                </c:pt>
                <c:pt idx="186">
                  <c:v>3.1280000000000001E-4</c:v>
                </c:pt>
                <c:pt idx="187">
                  <c:v>3.1550000000000003E-4</c:v>
                </c:pt>
                <c:pt idx="188">
                  <c:v>3.1809999999999998E-4</c:v>
                </c:pt>
                <c:pt idx="189">
                  <c:v>3.2069999999999999E-4</c:v>
                </c:pt>
                <c:pt idx="190">
                  <c:v>3.232E-4</c:v>
                </c:pt>
                <c:pt idx="191">
                  <c:v>3.257E-4</c:v>
                </c:pt>
                <c:pt idx="192">
                  <c:v>3.2820000000000001E-4</c:v>
                </c:pt>
                <c:pt idx="193">
                  <c:v>3.3070000000000002E-4</c:v>
                </c:pt>
                <c:pt idx="194">
                  <c:v>3.3320000000000002E-4</c:v>
                </c:pt>
                <c:pt idx="195">
                  <c:v>3.3569999999999997E-4</c:v>
                </c:pt>
                <c:pt idx="196">
                  <c:v>3.3819999999999998E-4</c:v>
                </c:pt>
                <c:pt idx="197">
                  <c:v>3.4069999999999999E-4</c:v>
                </c:pt>
                <c:pt idx="198">
                  <c:v>3.433E-4</c:v>
                </c:pt>
                <c:pt idx="199">
                  <c:v>3.4590000000000001E-4</c:v>
                </c:pt>
                <c:pt idx="200">
                  <c:v>3.4850000000000001E-4</c:v>
                </c:pt>
                <c:pt idx="201">
                  <c:v>3.5110000000000002E-4</c:v>
                </c:pt>
                <c:pt idx="202">
                  <c:v>3.5379999999999998E-4</c:v>
                </c:pt>
                <c:pt idx="203">
                  <c:v>3.5649999999999999E-4</c:v>
                </c:pt>
                <c:pt idx="204">
                  <c:v>3.592E-4</c:v>
                </c:pt>
                <c:pt idx="205">
                  <c:v>3.6190000000000001E-4</c:v>
                </c:pt>
                <c:pt idx="206">
                  <c:v>3.6450000000000002E-4</c:v>
                </c:pt>
                <c:pt idx="207">
                  <c:v>3.6719999999999998E-4</c:v>
                </c:pt>
                <c:pt idx="208">
                  <c:v>3.6969999999999999E-4</c:v>
                </c:pt>
                <c:pt idx="209">
                  <c:v>3.723E-4</c:v>
                </c:pt>
                <c:pt idx="210">
                  <c:v>3.748E-4</c:v>
                </c:pt>
                <c:pt idx="211">
                  <c:v>3.7720000000000001E-4</c:v>
                </c:pt>
                <c:pt idx="212">
                  <c:v>3.7950000000000001E-4</c:v>
                </c:pt>
                <c:pt idx="213">
                  <c:v>3.8180000000000001E-4</c:v>
                </c:pt>
                <c:pt idx="214">
                  <c:v>3.8400000000000001E-4</c:v>
                </c:pt>
                <c:pt idx="215">
                  <c:v>3.8610000000000001E-4</c:v>
                </c:pt>
                <c:pt idx="216">
                  <c:v>3.881E-4</c:v>
                </c:pt>
                <c:pt idx="217">
                  <c:v>3.8999999999999999E-4</c:v>
                </c:pt>
                <c:pt idx="218">
                  <c:v>3.9179999999999998E-4</c:v>
                </c:pt>
                <c:pt idx="219">
                  <c:v>3.9360000000000003E-4</c:v>
                </c:pt>
                <c:pt idx="220">
                  <c:v>3.9520000000000001E-4</c:v>
                </c:pt>
                <c:pt idx="221">
                  <c:v>3.968E-4</c:v>
                </c:pt>
                <c:pt idx="222">
                  <c:v>3.9829999999999998E-4</c:v>
                </c:pt>
                <c:pt idx="223">
                  <c:v>3.9970000000000001E-4</c:v>
                </c:pt>
                <c:pt idx="224">
                  <c:v>4.0109999999999999E-4</c:v>
                </c:pt>
                <c:pt idx="225">
                  <c:v>4.0240000000000002E-4</c:v>
                </c:pt>
                <c:pt idx="226">
                  <c:v>4.036E-4</c:v>
                </c:pt>
                <c:pt idx="227">
                  <c:v>4.0470000000000002E-4</c:v>
                </c:pt>
                <c:pt idx="228">
                  <c:v>4.058E-4</c:v>
                </c:pt>
                <c:pt idx="229">
                  <c:v>4.0690000000000002E-4</c:v>
                </c:pt>
                <c:pt idx="230">
                  <c:v>4.0779999999999999E-4</c:v>
                </c:pt>
                <c:pt idx="231">
                  <c:v>4.0880000000000002E-4</c:v>
                </c:pt>
                <c:pt idx="232">
                  <c:v>4.0969999999999998E-4</c:v>
                </c:pt>
                <c:pt idx="233">
                  <c:v>4.105E-4</c:v>
                </c:pt>
                <c:pt idx="234">
                  <c:v>4.1130000000000002E-4</c:v>
                </c:pt>
                <c:pt idx="235">
                  <c:v>4.1209999999999999E-4</c:v>
                </c:pt>
                <c:pt idx="236">
                  <c:v>4.1290000000000001E-4</c:v>
                </c:pt>
                <c:pt idx="237">
                  <c:v>4.1360000000000002E-4</c:v>
                </c:pt>
                <c:pt idx="238">
                  <c:v>4.1429999999999999E-4</c:v>
                </c:pt>
                <c:pt idx="239">
                  <c:v>4.149E-4</c:v>
                </c:pt>
                <c:pt idx="240">
                  <c:v>4.1560000000000002E-4</c:v>
                </c:pt>
                <c:pt idx="241">
                  <c:v>4.1619999999999998E-4</c:v>
                </c:pt>
                <c:pt idx="242">
                  <c:v>4.169E-4</c:v>
                </c:pt>
                <c:pt idx="243">
                  <c:v>4.1750000000000001E-4</c:v>
                </c:pt>
                <c:pt idx="244">
                  <c:v>4.1810000000000003E-4</c:v>
                </c:pt>
                <c:pt idx="245">
                  <c:v>4.1869999999999999E-4</c:v>
                </c:pt>
                <c:pt idx="246">
                  <c:v>4.192E-4</c:v>
                </c:pt>
                <c:pt idx="247">
                  <c:v>4.1980000000000001E-4</c:v>
                </c:pt>
                <c:pt idx="248">
                  <c:v>4.2030000000000002E-4</c:v>
                </c:pt>
                <c:pt idx="249">
                  <c:v>4.2089999999999999E-4</c:v>
                </c:pt>
                <c:pt idx="250">
                  <c:v>4.214E-4</c:v>
                </c:pt>
                <c:pt idx="251">
                  <c:v>4.2190000000000001E-4</c:v>
                </c:pt>
                <c:pt idx="252">
                  <c:v>4.2250000000000002E-4</c:v>
                </c:pt>
                <c:pt idx="253">
                  <c:v>4.2299999999999998E-4</c:v>
                </c:pt>
                <c:pt idx="254">
                  <c:v>4.2349999999999999E-4</c:v>
                </c:pt>
                <c:pt idx="255">
                  <c:v>4.2400000000000001E-4</c:v>
                </c:pt>
                <c:pt idx="256">
                  <c:v>4.2450000000000002E-4</c:v>
                </c:pt>
                <c:pt idx="257">
                  <c:v>4.2499999999999998E-4</c:v>
                </c:pt>
                <c:pt idx="258">
                  <c:v>4.2539999999999999E-4</c:v>
                </c:pt>
                <c:pt idx="259">
                  <c:v>4.259E-4</c:v>
                </c:pt>
                <c:pt idx="260">
                  <c:v>4.2640000000000001E-4</c:v>
                </c:pt>
                <c:pt idx="261">
                  <c:v>4.2690000000000002E-4</c:v>
                </c:pt>
                <c:pt idx="262">
                  <c:v>4.2739999999999998E-4</c:v>
                </c:pt>
                <c:pt idx="263">
                  <c:v>4.2789999999999999E-4</c:v>
                </c:pt>
                <c:pt idx="264">
                  <c:v>4.284E-4</c:v>
                </c:pt>
                <c:pt idx="265">
                  <c:v>4.2890000000000002E-4</c:v>
                </c:pt>
                <c:pt idx="266">
                  <c:v>4.2949999999999998E-4</c:v>
                </c:pt>
                <c:pt idx="267">
                  <c:v>4.2999999999999999E-4</c:v>
                </c:pt>
                <c:pt idx="268">
                  <c:v>4.305E-4</c:v>
                </c:pt>
                <c:pt idx="269">
                  <c:v>4.3110000000000002E-4</c:v>
                </c:pt>
                <c:pt idx="270">
                  <c:v>4.3169999999999998E-4</c:v>
                </c:pt>
                <c:pt idx="271">
                  <c:v>4.3219999999999999E-4</c:v>
                </c:pt>
                <c:pt idx="272">
                  <c:v>4.328E-4</c:v>
                </c:pt>
                <c:pt idx="273">
                  <c:v>4.3340000000000002E-4</c:v>
                </c:pt>
                <c:pt idx="274">
                  <c:v>4.3399999999999998E-4</c:v>
                </c:pt>
                <c:pt idx="275">
                  <c:v>4.3459999999999999E-4</c:v>
                </c:pt>
                <c:pt idx="276">
                  <c:v>4.3520000000000001E-4</c:v>
                </c:pt>
                <c:pt idx="277">
                  <c:v>4.3590000000000002E-4</c:v>
                </c:pt>
                <c:pt idx="278">
                  <c:v>4.3649999999999998E-4</c:v>
                </c:pt>
                <c:pt idx="279">
                  <c:v>4.372E-4</c:v>
                </c:pt>
                <c:pt idx="280">
                  <c:v>4.3790000000000002E-4</c:v>
                </c:pt>
                <c:pt idx="281">
                  <c:v>4.3849999999999998E-4</c:v>
                </c:pt>
                <c:pt idx="282">
                  <c:v>4.392E-4</c:v>
                </c:pt>
                <c:pt idx="283">
                  <c:v>4.3990000000000001E-4</c:v>
                </c:pt>
                <c:pt idx="284">
                  <c:v>4.4059999999999998E-4</c:v>
                </c:pt>
                <c:pt idx="285">
                  <c:v>4.414E-4</c:v>
                </c:pt>
                <c:pt idx="286">
                  <c:v>4.4210000000000001E-4</c:v>
                </c:pt>
                <c:pt idx="287">
                  <c:v>4.4279999999999998E-4</c:v>
                </c:pt>
                <c:pt idx="288">
                  <c:v>4.4359999999999999E-4</c:v>
                </c:pt>
                <c:pt idx="289">
                  <c:v>4.4440000000000001E-4</c:v>
                </c:pt>
                <c:pt idx="290">
                  <c:v>4.4509999999999998E-4</c:v>
                </c:pt>
                <c:pt idx="291">
                  <c:v>4.459E-4</c:v>
                </c:pt>
                <c:pt idx="292">
                  <c:v>4.4670000000000002E-4</c:v>
                </c:pt>
                <c:pt idx="293">
                  <c:v>4.4749999999999998E-4</c:v>
                </c:pt>
                <c:pt idx="294">
                  <c:v>4.483E-4</c:v>
                </c:pt>
                <c:pt idx="295">
                  <c:v>4.4920000000000002E-4</c:v>
                </c:pt>
                <c:pt idx="296">
                  <c:v>4.4999999999999999E-4</c:v>
                </c:pt>
                <c:pt idx="297">
                  <c:v>4.5090000000000001E-4</c:v>
                </c:pt>
                <c:pt idx="298">
                  <c:v>4.5169999999999997E-4</c:v>
                </c:pt>
                <c:pt idx="299">
                  <c:v>4.526E-4</c:v>
                </c:pt>
                <c:pt idx="300">
                  <c:v>4.5350000000000002E-4</c:v>
                </c:pt>
                <c:pt idx="301">
                  <c:v>4.5439999999999999E-4</c:v>
                </c:pt>
                <c:pt idx="302">
                  <c:v>4.5530000000000001E-4</c:v>
                </c:pt>
                <c:pt idx="303">
                  <c:v>4.5619999999999998E-4</c:v>
                </c:pt>
                <c:pt idx="304">
                  <c:v>4.571E-4</c:v>
                </c:pt>
                <c:pt idx="305">
                  <c:v>4.5800000000000002E-4</c:v>
                </c:pt>
                <c:pt idx="306">
                  <c:v>4.5889999999999999E-4</c:v>
                </c:pt>
                <c:pt idx="307">
                  <c:v>4.5990000000000001E-4</c:v>
                </c:pt>
                <c:pt idx="308">
                  <c:v>4.6089999999999998E-4</c:v>
                </c:pt>
                <c:pt idx="309">
                  <c:v>4.618E-4</c:v>
                </c:pt>
                <c:pt idx="310">
                  <c:v>4.6279999999999997E-4</c:v>
                </c:pt>
                <c:pt idx="311">
                  <c:v>4.638E-4</c:v>
                </c:pt>
                <c:pt idx="312">
                  <c:v>4.6480000000000002E-4</c:v>
                </c:pt>
                <c:pt idx="313">
                  <c:v>4.6579999999999999E-4</c:v>
                </c:pt>
                <c:pt idx="314">
                  <c:v>4.6680000000000002E-4</c:v>
                </c:pt>
                <c:pt idx="315">
                  <c:v>4.6779999999999999E-4</c:v>
                </c:pt>
                <c:pt idx="316">
                  <c:v>4.6890000000000001E-4</c:v>
                </c:pt>
                <c:pt idx="317">
                  <c:v>4.6989999999999998E-4</c:v>
                </c:pt>
                <c:pt idx="318">
                  <c:v>4.7090000000000001E-4</c:v>
                </c:pt>
                <c:pt idx="319">
                  <c:v>4.7199999999999998E-4</c:v>
                </c:pt>
                <c:pt idx="320">
                  <c:v>4.7310000000000001E-4</c:v>
                </c:pt>
                <c:pt idx="321">
                  <c:v>4.7419999999999998E-4</c:v>
                </c:pt>
                <c:pt idx="322">
                  <c:v>4.752E-4</c:v>
                </c:pt>
                <c:pt idx="323">
                  <c:v>4.7629999999999998E-4</c:v>
                </c:pt>
                <c:pt idx="324">
                  <c:v>4.774E-4</c:v>
                </c:pt>
                <c:pt idx="325">
                  <c:v>4.7849999999999998E-4</c:v>
                </c:pt>
                <c:pt idx="326">
                  <c:v>4.797E-4</c:v>
                </c:pt>
                <c:pt idx="327">
                  <c:v>4.8079999999999998E-4</c:v>
                </c:pt>
                <c:pt idx="328">
                  <c:v>4.819E-4</c:v>
                </c:pt>
                <c:pt idx="329">
                  <c:v>4.8309999999999998E-4</c:v>
                </c:pt>
                <c:pt idx="330">
                  <c:v>4.8420000000000001E-4</c:v>
                </c:pt>
                <c:pt idx="331">
                  <c:v>4.8539999999999998E-4</c:v>
                </c:pt>
                <c:pt idx="332">
                  <c:v>4.8660000000000001E-4</c:v>
                </c:pt>
                <c:pt idx="333">
                  <c:v>4.8769999999999998E-4</c:v>
                </c:pt>
                <c:pt idx="334">
                  <c:v>4.8890000000000001E-4</c:v>
                </c:pt>
                <c:pt idx="335">
                  <c:v>4.9010000000000004E-4</c:v>
                </c:pt>
                <c:pt idx="336">
                  <c:v>4.9129999999999996E-4</c:v>
                </c:pt>
                <c:pt idx="337">
                  <c:v>4.9249999999999999E-4</c:v>
                </c:pt>
                <c:pt idx="338">
                  <c:v>4.9379999999999997E-4</c:v>
                </c:pt>
                <c:pt idx="339">
                  <c:v>4.95E-4</c:v>
                </c:pt>
                <c:pt idx="340">
                  <c:v>4.9620000000000003E-4</c:v>
                </c:pt>
                <c:pt idx="341">
                  <c:v>4.975E-4</c:v>
                </c:pt>
                <c:pt idx="342">
                  <c:v>4.9870000000000003E-4</c:v>
                </c:pt>
                <c:pt idx="343">
                  <c:v>5.0000000000000001E-4</c:v>
                </c:pt>
                <c:pt idx="344">
                  <c:v>5.0120000000000004E-4</c:v>
                </c:pt>
                <c:pt idx="345">
                  <c:v>5.0250000000000002E-4</c:v>
                </c:pt>
                <c:pt idx="346">
                  <c:v>5.0379999999999999E-4</c:v>
                </c:pt>
                <c:pt idx="347">
                  <c:v>5.0509999999999997E-4</c:v>
                </c:pt>
                <c:pt idx="348">
                  <c:v>5.063E-4</c:v>
                </c:pt>
                <c:pt idx="349">
                  <c:v>5.0759999999999998E-4</c:v>
                </c:pt>
                <c:pt idx="350">
                  <c:v>5.0900000000000001E-4</c:v>
                </c:pt>
                <c:pt idx="351">
                  <c:v>5.1029999999999999E-4</c:v>
                </c:pt>
                <c:pt idx="352">
                  <c:v>5.1159999999999997E-4</c:v>
                </c:pt>
                <c:pt idx="353">
                  <c:v>5.1290000000000005E-4</c:v>
                </c:pt>
                <c:pt idx="354">
                  <c:v>5.1429999999999998E-4</c:v>
                </c:pt>
                <c:pt idx="355">
                  <c:v>5.1559999999999996E-4</c:v>
                </c:pt>
                <c:pt idx="356">
                  <c:v>5.1690000000000004E-4</c:v>
                </c:pt>
                <c:pt idx="357">
                  <c:v>5.1829999999999997E-4</c:v>
                </c:pt>
                <c:pt idx="358">
                  <c:v>5.197E-4</c:v>
                </c:pt>
                <c:pt idx="359">
                  <c:v>5.2099999999999998E-4</c:v>
                </c:pt>
                <c:pt idx="360">
                  <c:v>5.2240000000000001E-4</c:v>
                </c:pt>
                <c:pt idx="361">
                  <c:v>5.2380000000000005E-4</c:v>
                </c:pt>
                <c:pt idx="362">
                  <c:v>5.2519999999999997E-4</c:v>
                </c:pt>
                <c:pt idx="363">
                  <c:v>5.2660000000000001E-4</c:v>
                </c:pt>
                <c:pt idx="364">
                  <c:v>5.2800000000000004E-4</c:v>
                </c:pt>
                <c:pt idx="365">
                  <c:v>5.2939999999999997E-4</c:v>
                </c:pt>
                <c:pt idx="366">
                  <c:v>5.308E-4</c:v>
                </c:pt>
                <c:pt idx="367">
                  <c:v>5.3220000000000003E-4</c:v>
                </c:pt>
                <c:pt idx="368">
                  <c:v>5.3359999999999996E-4</c:v>
                </c:pt>
                <c:pt idx="369">
                  <c:v>5.3510000000000005E-4</c:v>
                </c:pt>
                <c:pt idx="370">
                  <c:v>5.3649999999999998E-4</c:v>
                </c:pt>
                <c:pt idx="371">
                  <c:v>5.3799999999999996E-4</c:v>
                </c:pt>
                <c:pt idx="372">
                  <c:v>5.3939999999999999E-4</c:v>
                </c:pt>
                <c:pt idx="373">
                  <c:v>5.4089999999999997E-4</c:v>
                </c:pt>
                <c:pt idx="374">
                  <c:v>5.4230000000000001E-4</c:v>
                </c:pt>
                <c:pt idx="375">
                  <c:v>5.4379999999999999E-4</c:v>
                </c:pt>
                <c:pt idx="376">
                  <c:v>5.4529999999999997E-4</c:v>
                </c:pt>
                <c:pt idx="377">
                  <c:v>5.4670000000000001E-4</c:v>
                </c:pt>
                <c:pt idx="378">
                  <c:v>5.4819999999999999E-4</c:v>
                </c:pt>
                <c:pt idx="379">
                  <c:v>5.4969999999999997E-4</c:v>
                </c:pt>
                <c:pt idx="380">
                  <c:v>5.5119999999999995E-4</c:v>
                </c:pt>
                <c:pt idx="381">
                  <c:v>5.5270000000000004E-4</c:v>
                </c:pt>
                <c:pt idx="382">
                  <c:v>5.5420000000000003E-4</c:v>
                </c:pt>
                <c:pt idx="383">
                  <c:v>5.5570000000000001E-4</c:v>
                </c:pt>
                <c:pt idx="384">
                  <c:v>5.5730000000000005E-4</c:v>
                </c:pt>
                <c:pt idx="385">
                  <c:v>5.5880000000000003E-4</c:v>
                </c:pt>
                <c:pt idx="386">
                  <c:v>5.6030000000000001E-4</c:v>
                </c:pt>
                <c:pt idx="387">
                  <c:v>5.6190000000000005E-4</c:v>
                </c:pt>
                <c:pt idx="388">
                  <c:v>5.6340000000000003E-4</c:v>
                </c:pt>
                <c:pt idx="389">
                  <c:v>5.6490000000000002E-4</c:v>
                </c:pt>
                <c:pt idx="390">
                  <c:v>5.6649999999999995E-4</c:v>
                </c:pt>
                <c:pt idx="391">
                  <c:v>5.6800000000000004E-4</c:v>
                </c:pt>
                <c:pt idx="392">
                  <c:v>5.6959999999999997E-4</c:v>
                </c:pt>
                <c:pt idx="393">
                  <c:v>5.7120000000000001E-4</c:v>
                </c:pt>
                <c:pt idx="394">
                  <c:v>5.7269999999999999E-4</c:v>
                </c:pt>
                <c:pt idx="395">
                  <c:v>5.7430000000000003E-4</c:v>
                </c:pt>
                <c:pt idx="396">
                  <c:v>5.7589999999999996E-4</c:v>
                </c:pt>
                <c:pt idx="397">
                  <c:v>5.775E-4</c:v>
                </c:pt>
                <c:pt idx="398">
                  <c:v>5.7910000000000004E-4</c:v>
                </c:pt>
                <c:pt idx="399">
                  <c:v>5.8069999999999997E-4</c:v>
                </c:pt>
                <c:pt idx="400">
                  <c:v>5.8230000000000001E-4</c:v>
                </c:pt>
                <c:pt idx="401">
                  <c:v>5.8390000000000004E-4</c:v>
                </c:pt>
                <c:pt idx="402">
                  <c:v>5.8549999999999997E-4</c:v>
                </c:pt>
                <c:pt idx="403">
                  <c:v>5.8710000000000001E-4</c:v>
                </c:pt>
                <c:pt idx="404">
                  <c:v>5.8870000000000005E-4</c:v>
                </c:pt>
                <c:pt idx="405">
                  <c:v>5.9029999999999998E-4</c:v>
                </c:pt>
                <c:pt idx="406">
                  <c:v>5.9199999999999997E-4</c:v>
                </c:pt>
                <c:pt idx="407">
                  <c:v>5.9360000000000001E-4</c:v>
                </c:pt>
                <c:pt idx="408">
                  <c:v>5.9520000000000005E-4</c:v>
                </c:pt>
                <c:pt idx="409">
                  <c:v>5.9690000000000003E-4</c:v>
                </c:pt>
                <c:pt idx="410">
                  <c:v>5.9849999999999997E-4</c:v>
                </c:pt>
                <c:pt idx="411">
                  <c:v>6.0019999999999995E-4</c:v>
                </c:pt>
                <c:pt idx="412">
                  <c:v>6.0179999999999999E-4</c:v>
                </c:pt>
                <c:pt idx="413">
                  <c:v>6.0349999999999998E-4</c:v>
                </c:pt>
                <c:pt idx="414">
                  <c:v>6.0519999999999997E-4</c:v>
                </c:pt>
                <c:pt idx="415">
                  <c:v>6.068E-4</c:v>
                </c:pt>
                <c:pt idx="416">
                  <c:v>6.0849999999999999E-4</c:v>
                </c:pt>
                <c:pt idx="417">
                  <c:v>6.1019999999999998E-4</c:v>
                </c:pt>
                <c:pt idx="418">
                  <c:v>6.1189999999999997E-4</c:v>
                </c:pt>
                <c:pt idx="419">
                  <c:v>6.135E-4</c:v>
                </c:pt>
                <c:pt idx="420">
                  <c:v>6.1519999999999999E-4</c:v>
                </c:pt>
                <c:pt idx="421">
                  <c:v>6.1689999999999998E-4</c:v>
                </c:pt>
                <c:pt idx="422">
                  <c:v>6.1859999999999997E-4</c:v>
                </c:pt>
                <c:pt idx="423">
                  <c:v>6.2029999999999995E-4</c:v>
                </c:pt>
                <c:pt idx="424">
                  <c:v>6.2200000000000005E-4</c:v>
                </c:pt>
                <c:pt idx="425">
                  <c:v>6.2370000000000004E-4</c:v>
                </c:pt>
                <c:pt idx="426">
                  <c:v>6.2540000000000002E-4</c:v>
                </c:pt>
                <c:pt idx="427">
                  <c:v>6.2710000000000001E-4</c:v>
                </c:pt>
                <c:pt idx="428">
                  <c:v>6.2890000000000005E-4</c:v>
                </c:pt>
                <c:pt idx="429">
                  <c:v>6.3060000000000004E-4</c:v>
                </c:pt>
                <c:pt idx="430">
                  <c:v>6.3230000000000003E-4</c:v>
                </c:pt>
                <c:pt idx="431">
                  <c:v>6.3400000000000001E-4</c:v>
                </c:pt>
                <c:pt idx="432">
                  <c:v>6.3579999999999995E-4</c:v>
                </c:pt>
                <c:pt idx="433">
                  <c:v>6.3750000000000005E-4</c:v>
                </c:pt>
                <c:pt idx="434">
                  <c:v>6.3929999999999998E-4</c:v>
                </c:pt>
                <c:pt idx="435">
                  <c:v>6.4099999999999997E-4</c:v>
                </c:pt>
                <c:pt idx="436">
                  <c:v>6.4280000000000001E-4</c:v>
                </c:pt>
                <c:pt idx="437">
                  <c:v>6.445E-4</c:v>
                </c:pt>
                <c:pt idx="438">
                  <c:v>6.4630000000000004E-4</c:v>
                </c:pt>
                <c:pt idx="439">
                  <c:v>6.4800000000000003E-4</c:v>
                </c:pt>
                <c:pt idx="440">
                  <c:v>6.4979999999999997E-4</c:v>
                </c:pt>
                <c:pt idx="441">
                  <c:v>6.5149999999999995E-4</c:v>
                </c:pt>
                <c:pt idx="442">
                  <c:v>6.533E-4</c:v>
                </c:pt>
                <c:pt idx="443">
                  <c:v>6.5510000000000004E-4</c:v>
                </c:pt>
                <c:pt idx="444">
                  <c:v>6.5689999999999998E-4</c:v>
                </c:pt>
                <c:pt idx="445">
                  <c:v>6.5859999999999996E-4</c:v>
                </c:pt>
                <c:pt idx="446">
                  <c:v>6.6040000000000001E-4</c:v>
                </c:pt>
                <c:pt idx="447">
                  <c:v>6.6220000000000005E-4</c:v>
                </c:pt>
                <c:pt idx="448">
                  <c:v>6.6399999999999999E-4</c:v>
                </c:pt>
                <c:pt idx="449">
                  <c:v>6.6580000000000003E-4</c:v>
                </c:pt>
                <c:pt idx="450">
                  <c:v>6.6759999999999996E-4</c:v>
                </c:pt>
                <c:pt idx="451">
                  <c:v>6.6940000000000001E-4</c:v>
                </c:pt>
                <c:pt idx="452">
                  <c:v>6.7120000000000005E-4</c:v>
                </c:pt>
                <c:pt idx="453">
                  <c:v>6.7299999999999999E-4</c:v>
                </c:pt>
                <c:pt idx="454">
                  <c:v>6.7480000000000003E-4</c:v>
                </c:pt>
                <c:pt idx="455">
                  <c:v>6.7659999999999997E-4</c:v>
                </c:pt>
                <c:pt idx="456">
                  <c:v>6.7840000000000001E-4</c:v>
                </c:pt>
                <c:pt idx="457">
                  <c:v>6.8020000000000005E-4</c:v>
                </c:pt>
                <c:pt idx="458">
                  <c:v>6.8210000000000005E-4</c:v>
                </c:pt>
                <c:pt idx="459">
                  <c:v>6.8389999999999998E-4</c:v>
                </c:pt>
                <c:pt idx="460">
                  <c:v>6.8570000000000002E-4</c:v>
                </c:pt>
                <c:pt idx="461">
                  <c:v>6.8749999999999996E-4</c:v>
                </c:pt>
                <c:pt idx="462">
                  <c:v>6.8939999999999995E-4</c:v>
                </c:pt>
                <c:pt idx="463">
                  <c:v>6.912E-4</c:v>
                </c:pt>
                <c:pt idx="464">
                  <c:v>6.9300000000000004E-4</c:v>
                </c:pt>
                <c:pt idx="465">
                  <c:v>6.9490000000000003E-4</c:v>
                </c:pt>
                <c:pt idx="466">
                  <c:v>6.9669999999999997E-4</c:v>
                </c:pt>
                <c:pt idx="467">
                  <c:v>6.9859999999999996E-4</c:v>
                </c:pt>
                <c:pt idx="468">
                  <c:v>7.004E-4</c:v>
                </c:pt>
                <c:pt idx="469">
                  <c:v>7.0229999999999999E-4</c:v>
                </c:pt>
                <c:pt idx="470">
                  <c:v>7.0410000000000004E-4</c:v>
                </c:pt>
                <c:pt idx="471">
                  <c:v>7.0600000000000003E-4</c:v>
                </c:pt>
                <c:pt idx="472">
                  <c:v>7.0779999999999997E-4</c:v>
                </c:pt>
                <c:pt idx="473">
                  <c:v>7.0969999999999996E-4</c:v>
                </c:pt>
                <c:pt idx="474">
                  <c:v>7.115E-4</c:v>
                </c:pt>
                <c:pt idx="475">
                  <c:v>7.1339999999999999E-4</c:v>
                </c:pt>
                <c:pt idx="476">
                  <c:v>7.1529999999999999E-4</c:v>
                </c:pt>
                <c:pt idx="477">
                  <c:v>7.1719999999999998E-4</c:v>
                </c:pt>
                <c:pt idx="478">
                  <c:v>7.1900000000000002E-4</c:v>
                </c:pt>
                <c:pt idx="479">
                  <c:v>7.2090000000000001E-4</c:v>
                </c:pt>
                <c:pt idx="480">
                  <c:v>7.228E-4</c:v>
                </c:pt>
                <c:pt idx="481">
                  <c:v>7.247E-4</c:v>
                </c:pt>
                <c:pt idx="482">
                  <c:v>7.2659999999999999E-4</c:v>
                </c:pt>
                <c:pt idx="483">
                  <c:v>7.2840000000000003E-4</c:v>
                </c:pt>
                <c:pt idx="484">
                  <c:v>7.3030000000000002E-4</c:v>
                </c:pt>
                <c:pt idx="485">
                  <c:v>7.3220000000000002E-4</c:v>
                </c:pt>
                <c:pt idx="486">
                  <c:v>7.3410000000000001E-4</c:v>
                </c:pt>
                <c:pt idx="487">
                  <c:v>7.36E-4</c:v>
                </c:pt>
                <c:pt idx="488">
                  <c:v>7.3789999999999999E-4</c:v>
                </c:pt>
                <c:pt idx="489">
                  <c:v>7.3979999999999998E-4</c:v>
                </c:pt>
                <c:pt idx="490">
                  <c:v>7.4169999999999998E-4</c:v>
                </c:pt>
                <c:pt idx="491">
                  <c:v>7.4359999999999997E-4</c:v>
                </c:pt>
                <c:pt idx="492">
                  <c:v>7.4549999999999996E-4</c:v>
                </c:pt>
                <c:pt idx="493">
                  <c:v>7.4739999999999995E-4</c:v>
                </c:pt>
                <c:pt idx="494">
                  <c:v>7.4930000000000005E-4</c:v>
                </c:pt>
                <c:pt idx="495">
                  <c:v>7.5129999999999999E-4</c:v>
                </c:pt>
                <c:pt idx="496">
                  <c:v>7.5319999999999998E-4</c:v>
                </c:pt>
                <c:pt idx="497">
                  <c:v>7.5509999999999998E-4</c:v>
                </c:pt>
                <c:pt idx="498">
                  <c:v>7.5699999999999997E-4</c:v>
                </c:pt>
                <c:pt idx="499">
                  <c:v>7.5889999999999996E-4</c:v>
                </c:pt>
                <c:pt idx="500">
                  <c:v>7.6090000000000001E-4</c:v>
                </c:pt>
                <c:pt idx="501">
                  <c:v>7.628E-4</c:v>
                </c:pt>
                <c:pt idx="502">
                  <c:v>7.6469999999999999E-4</c:v>
                </c:pt>
                <c:pt idx="503">
                  <c:v>7.6659999999999999E-4</c:v>
                </c:pt>
                <c:pt idx="504">
                  <c:v>7.6860000000000003E-4</c:v>
                </c:pt>
                <c:pt idx="505">
                  <c:v>7.7050000000000003E-4</c:v>
                </c:pt>
                <c:pt idx="506">
                  <c:v>7.7249999999999997E-4</c:v>
                </c:pt>
                <c:pt idx="507">
                  <c:v>7.7439999999999996E-4</c:v>
                </c:pt>
                <c:pt idx="508">
                  <c:v>7.7629999999999995E-4</c:v>
                </c:pt>
                <c:pt idx="509">
                  <c:v>7.783E-4</c:v>
                </c:pt>
                <c:pt idx="510">
                  <c:v>7.8019999999999999E-4</c:v>
                </c:pt>
                <c:pt idx="511">
                  <c:v>7.8220000000000004E-4</c:v>
                </c:pt>
                <c:pt idx="512">
                  <c:v>7.8410000000000003E-4</c:v>
                </c:pt>
                <c:pt idx="513">
                  <c:v>7.8609999999999997E-4</c:v>
                </c:pt>
                <c:pt idx="514">
                  <c:v>7.8799999999999996E-4</c:v>
                </c:pt>
                <c:pt idx="515">
                  <c:v>7.9000000000000001E-4</c:v>
                </c:pt>
                <c:pt idx="516">
                  <c:v>7.919E-4</c:v>
                </c:pt>
                <c:pt idx="517">
                  <c:v>7.9390000000000005E-4</c:v>
                </c:pt>
                <c:pt idx="518">
                  <c:v>7.9589999999999999E-4</c:v>
                </c:pt>
                <c:pt idx="519">
                  <c:v>7.9779999999999998E-4</c:v>
                </c:pt>
                <c:pt idx="520">
                  <c:v>7.9980000000000003E-4</c:v>
                </c:pt>
                <c:pt idx="521">
                  <c:v>8.0179999999999997E-4</c:v>
                </c:pt>
                <c:pt idx="522">
                  <c:v>8.0369999999999997E-4</c:v>
                </c:pt>
                <c:pt idx="523">
                  <c:v>8.0570000000000001E-4</c:v>
                </c:pt>
                <c:pt idx="524">
                  <c:v>8.0769999999999995E-4</c:v>
                </c:pt>
                <c:pt idx="525">
                  <c:v>8.0959999999999995E-4</c:v>
                </c:pt>
                <c:pt idx="526">
                  <c:v>8.116E-4</c:v>
                </c:pt>
                <c:pt idx="527">
                  <c:v>8.1360000000000004E-4</c:v>
                </c:pt>
                <c:pt idx="528">
                  <c:v>8.1559999999999998E-4</c:v>
                </c:pt>
                <c:pt idx="529">
                  <c:v>8.1760000000000003E-4</c:v>
                </c:pt>
                <c:pt idx="530">
                  <c:v>8.1950000000000002E-4</c:v>
                </c:pt>
                <c:pt idx="531">
                  <c:v>8.2149999999999996E-4</c:v>
                </c:pt>
                <c:pt idx="532">
                  <c:v>8.2350000000000001E-4</c:v>
                </c:pt>
                <c:pt idx="533">
                  <c:v>8.2549999999999995E-4</c:v>
                </c:pt>
                <c:pt idx="534">
                  <c:v>8.275E-4</c:v>
                </c:pt>
                <c:pt idx="535">
                  <c:v>8.2950000000000005E-4</c:v>
                </c:pt>
                <c:pt idx="536">
                  <c:v>8.3149999999999999E-4</c:v>
                </c:pt>
                <c:pt idx="537">
                  <c:v>8.3350000000000004E-4</c:v>
                </c:pt>
                <c:pt idx="538">
                  <c:v>8.3549999999999998E-4</c:v>
                </c:pt>
                <c:pt idx="539">
                  <c:v>8.3739999999999997E-4</c:v>
                </c:pt>
                <c:pt idx="540">
                  <c:v>8.3940000000000002E-4</c:v>
                </c:pt>
                <c:pt idx="541">
                  <c:v>8.4139999999999996E-4</c:v>
                </c:pt>
                <c:pt idx="542">
                  <c:v>8.4340000000000001E-4</c:v>
                </c:pt>
                <c:pt idx="543">
                  <c:v>8.4550000000000001E-4</c:v>
                </c:pt>
                <c:pt idx="544">
                  <c:v>8.4749999999999995E-4</c:v>
                </c:pt>
                <c:pt idx="545">
                  <c:v>8.4949999999999999E-4</c:v>
                </c:pt>
                <c:pt idx="546">
                  <c:v>8.5150000000000004E-4</c:v>
                </c:pt>
                <c:pt idx="547">
                  <c:v>8.5349999999999998E-4</c:v>
                </c:pt>
                <c:pt idx="548">
                  <c:v>8.5550000000000003E-4</c:v>
                </c:pt>
                <c:pt idx="549">
                  <c:v>8.5749999999999997E-4</c:v>
                </c:pt>
                <c:pt idx="550">
                  <c:v>8.5950000000000002E-4</c:v>
                </c:pt>
                <c:pt idx="551">
                  <c:v>8.6149999999999996E-4</c:v>
                </c:pt>
                <c:pt idx="552">
                  <c:v>8.6359999999999996E-4</c:v>
                </c:pt>
                <c:pt idx="553">
                  <c:v>8.6560000000000001E-4</c:v>
                </c:pt>
                <c:pt idx="554">
                  <c:v>8.6759999999999995E-4</c:v>
                </c:pt>
                <c:pt idx="555">
                  <c:v>8.696E-4</c:v>
                </c:pt>
                <c:pt idx="556">
                  <c:v>8.7160000000000004E-4</c:v>
                </c:pt>
                <c:pt idx="557">
                  <c:v>8.7370000000000004E-4</c:v>
                </c:pt>
                <c:pt idx="558">
                  <c:v>8.7569999999999998E-4</c:v>
                </c:pt>
                <c:pt idx="559">
                  <c:v>8.7770000000000003E-4</c:v>
                </c:pt>
                <c:pt idx="560">
                  <c:v>8.7969999999999997E-4</c:v>
                </c:pt>
                <c:pt idx="561">
                  <c:v>8.8179999999999997E-4</c:v>
                </c:pt>
                <c:pt idx="562">
                  <c:v>8.8380000000000002E-4</c:v>
                </c:pt>
                <c:pt idx="563">
                  <c:v>8.8579999999999996E-4</c:v>
                </c:pt>
                <c:pt idx="564">
                  <c:v>8.8789999999999995E-4</c:v>
                </c:pt>
                <c:pt idx="565">
                  <c:v>8.899E-4</c:v>
                </c:pt>
                <c:pt idx="566">
                  <c:v>8.9190000000000005E-4</c:v>
                </c:pt>
                <c:pt idx="567">
                  <c:v>8.9400000000000005E-4</c:v>
                </c:pt>
                <c:pt idx="568">
                  <c:v>8.9599999999999999E-4</c:v>
                </c:pt>
                <c:pt idx="569">
                  <c:v>8.9809999999999998E-4</c:v>
                </c:pt>
                <c:pt idx="570">
                  <c:v>9.0010000000000003E-4</c:v>
                </c:pt>
                <c:pt idx="571">
                  <c:v>9.0209999999999997E-4</c:v>
                </c:pt>
                <c:pt idx="572">
                  <c:v>9.0419999999999997E-4</c:v>
                </c:pt>
                <c:pt idx="573">
                  <c:v>9.0620000000000002E-4</c:v>
                </c:pt>
                <c:pt idx="574">
                  <c:v>9.0830000000000001E-4</c:v>
                </c:pt>
                <c:pt idx="575">
                  <c:v>9.1029999999999995E-4</c:v>
                </c:pt>
                <c:pt idx="576">
                  <c:v>9.1239999999999995E-4</c:v>
                </c:pt>
                <c:pt idx="577">
                  <c:v>9.144E-4</c:v>
                </c:pt>
                <c:pt idx="578">
                  <c:v>9.165E-4</c:v>
                </c:pt>
                <c:pt idx="579">
                  <c:v>9.1850000000000005E-4</c:v>
                </c:pt>
                <c:pt idx="580">
                  <c:v>9.2060000000000004E-4</c:v>
                </c:pt>
                <c:pt idx="581">
                  <c:v>9.2259999999999998E-4</c:v>
                </c:pt>
                <c:pt idx="582">
                  <c:v>9.2469999999999998E-4</c:v>
                </c:pt>
                <c:pt idx="583">
                  <c:v>9.2679999999999998E-4</c:v>
                </c:pt>
                <c:pt idx="584">
                  <c:v>9.2880000000000002E-4</c:v>
                </c:pt>
                <c:pt idx="585">
                  <c:v>9.3090000000000002E-4</c:v>
                </c:pt>
                <c:pt idx="586">
                  <c:v>9.3289999999999996E-4</c:v>
                </c:pt>
                <c:pt idx="587">
                  <c:v>9.3499999999999996E-4</c:v>
                </c:pt>
                <c:pt idx="588">
                  <c:v>9.3709999999999996E-4</c:v>
                </c:pt>
                <c:pt idx="589">
                  <c:v>9.391E-4</c:v>
                </c:pt>
                <c:pt idx="590">
                  <c:v>9.412E-4</c:v>
                </c:pt>
                <c:pt idx="591">
                  <c:v>9.433E-4</c:v>
                </c:pt>
                <c:pt idx="592">
                  <c:v>9.4530000000000005E-4</c:v>
                </c:pt>
                <c:pt idx="593">
                  <c:v>9.4740000000000004E-4</c:v>
                </c:pt>
                <c:pt idx="594">
                  <c:v>9.4950000000000004E-4</c:v>
                </c:pt>
                <c:pt idx="595">
                  <c:v>9.5149999999999998E-4</c:v>
                </c:pt>
                <c:pt idx="596">
                  <c:v>9.5359999999999998E-4</c:v>
                </c:pt>
                <c:pt idx="597">
                  <c:v>9.5569999999999997E-4</c:v>
                </c:pt>
                <c:pt idx="598">
                  <c:v>9.5779999999999997E-4</c:v>
                </c:pt>
                <c:pt idx="599">
                  <c:v>9.5980000000000002E-4</c:v>
                </c:pt>
                <c:pt idx="600">
                  <c:v>9.6190000000000002E-4</c:v>
                </c:pt>
                <c:pt idx="601">
                  <c:v>9.6400000000000001E-4</c:v>
                </c:pt>
                <c:pt idx="602">
                  <c:v>9.6610000000000001E-4</c:v>
                </c:pt>
                <c:pt idx="603">
                  <c:v>9.6809999999999995E-4</c:v>
                </c:pt>
                <c:pt idx="604">
                  <c:v>9.7019999999999995E-4</c:v>
                </c:pt>
                <c:pt idx="605">
                  <c:v>9.7230000000000005E-4</c:v>
                </c:pt>
                <c:pt idx="606">
                  <c:v>9.7440000000000005E-4</c:v>
                </c:pt>
                <c:pt idx="607">
                  <c:v>9.7650000000000005E-4</c:v>
                </c:pt>
                <c:pt idx="608">
                  <c:v>9.7860000000000004E-4</c:v>
                </c:pt>
                <c:pt idx="609">
                  <c:v>9.8060000000000009E-4</c:v>
                </c:pt>
                <c:pt idx="610">
                  <c:v>9.8269999999999998E-4</c:v>
                </c:pt>
                <c:pt idx="611">
                  <c:v>9.8480000000000009E-4</c:v>
                </c:pt>
                <c:pt idx="612">
                  <c:v>9.8689999999999997E-4</c:v>
                </c:pt>
                <c:pt idx="613">
                  <c:v>9.8900000000000008E-4</c:v>
                </c:pt>
                <c:pt idx="614">
                  <c:v>9.9109999999999997E-4</c:v>
                </c:pt>
                <c:pt idx="615">
                  <c:v>9.9320000000000007E-4</c:v>
                </c:pt>
                <c:pt idx="616">
                  <c:v>9.9529999999999996E-4</c:v>
                </c:pt>
                <c:pt idx="617">
                  <c:v>9.9740000000000007E-4</c:v>
                </c:pt>
                <c:pt idx="618">
                  <c:v>9.9949999999999995E-4</c:v>
                </c:pt>
                <c:pt idx="619">
                  <c:v>1.0020000000000001E-3</c:v>
                </c:pt>
                <c:pt idx="620">
                  <c:v>1.0039999999999999E-3</c:v>
                </c:pt>
                <c:pt idx="621">
                  <c:v>1.0059999999999999E-3</c:v>
                </c:pt>
                <c:pt idx="622">
                  <c:v>1.008E-3</c:v>
                </c:pt>
                <c:pt idx="623">
                  <c:v>1.01E-3</c:v>
                </c:pt>
                <c:pt idx="624">
                  <c:v>1.0120000000000001E-3</c:v>
                </c:pt>
                <c:pt idx="625">
                  <c:v>1.0139999999999999E-3</c:v>
                </c:pt>
                <c:pt idx="626">
                  <c:v>1.016E-3</c:v>
                </c:pt>
                <c:pt idx="627">
                  <c:v>1.018E-3</c:v>
                </c:pt>
                <c:pt idx="628">
                  <c:v>1.0200000000000001E-3</c:v>
                </c:pt>
                <c:pt idx="629">
                  <c:v>1.023E-3</c:v>
                </c:pt>
                <c:pt idx="630">
                  <c:v>1.0250000000000001E-3</c:v>
                </c:pt>
                <c:pt idx="631">
                  <c:v>1.0269999999999999E-3</c:v>
                </c:pt>
                <c:pt idx="632">
                  <c:v>1.029E-3</c:v>
                </c:pt>
                <c:pt idx="633">
                  <c:v>1.031E-3</c:v>
                </c:pt>
                <c:pt idx="634">
                  <c:v>1.0330000000000001E-3</c:v>
                </c:pt>
                <c:pt idx="635">
                  <c:v>1.0349999999999999E-3</c:v>
                </c:pt>
                <c:pt idx="636">
                  <c:v>1.0369999999999999E-3</c:v>
                </c:pt>
                <c:pt idx="637">
                  <c:v>1.039E-3</c:v>
                </c:pt>
                <c:pt idx="638">
                  <c:v>1.042E-3</c:v>
                </c:pt>
                <c:pt idx="639">
                  <c:v>1.044E-3</c:v>
                </c:pt>
                <c:pt idx="640">
                  <c:v>1.0460000000000001E-3</c:v>
                </c:pt>
                <c:pt idx="641">
                  <c:v>1.0480000000000001E-3</c:v>
                </c:pt>
                <c:pt idx="642">
                  <c:v>1.0499999999999999E-3</c:v>
                </c:pt>
                <c:pt idx="643">
                  <c:v>1.052E-3</c:v>
                </c:pt>
                <c:pt idx="644">
                  <c:v>1.054E-3</c:v>
                </c:pt>
                <c:pt idx="645">
                  <c:v>1.0560000000000001E-3</c:v>
                </c:pt>
                <c:pt idx="646">
                  <c:v>1.0579999999999999E-3</c:v>
                </c:pt>
                <c:pt idx="647">
                  <c:v>1.0610000000000001E-3</c:v>
                </c:pt>
                <c:pt idx="648">
                  <c:v>1.0629999999999999E-3</c:v>
                </c:pt>
                <c:pt idx="649">
                  <c:v>1.065E-3</c:v>
                </c:pt>
                <c:pt idx="650">
                  <c:v>1.067E-3</c:v>
                </c:pt>
                <c:pt idx="651">
                  <c:v>1.0690000000000001E-3</c:v>
                </c:pt>
                <c:pt idx="652">
                  <c:v>1.0709999999999999E-3</c:v>
                </c:pt>
                <c:pt idx="653">
                  <c:v>1.073E-3</c:v>
                </c:pt>
                <c:pt idx="654">
                  <c:v>1.075E-3</c:v>
                </c:pt>
                <c:pt idx="655">
                  <c:v>1.078E-3</c:v>
                </c:pt>
                <c:pt idx="656">
                  <c:v>1.08E-3</c:v>
                </c:pt>
                <c:pt idx="657">
                  <c:v>1.0820000000000001E-3</c:v>
                </c:pt>
                <c:pt idx="658">
                  <c:v>1.0839999999999999E-3</c:v>
                </c:pt>
                <c:pt idx="659">
                  <c:v>1.0859999999999999E-3</c:v>
                </c:pt>
                <c:pt idx="660">
                  <c:v>1.088E-3</c:v>
                </c:pt>
                <c:pt idx="661">
                  <c:v>1.09E-3</c:v>
                </c:pt>
                <c:pt idx="662">
                  <c:v>1.0920000000000001E-3</c:v>
                </c:pt>
                <c:pt idx="663">
                  <c:v>1.0950000000000001E-3</c:v>
                </c:pt>
                <c:pt idx="664">
                  <c:v>1.0970000000000001E-3</c:v>
                </c:pt>
                <c:pt idx="665">
                  <c:v>1.0989999999999999E-3</c:v>
                </c:pt>
                <c:pt idx="666">
                  <c:v>1.101E-3</c:v>
                </c:pt>
                <c:pt idx="667">
                  <c:v>1.103E-3</c:v>
                </c:pt>
                <c:pt idx="668">
                  <c:v>1.1050000000000001E-3</c:v>
                </c:pt>
                <c:pt idx="669">
                  <c:v>1.1069999999999999E-3</c:v>
                </c:pt>
                <c:pt idx="670">
                  <c:v>1.1100000000000001E-3</c:v>
                </c:pt>
                <c:pt idx="671">
                  <c:v>1.1119999999999999E-3</c:v>
                </c:pt>
                <c:pt idx="672">
                  <c:v>1.114E-3</c:v>
                </c:pt>
                <c:pt idx="673">
                  <c:v>1.116E-3</c:v>
                </c:pt>
                <c:pt idx="674">
                  <c:v>1.1180000000000001E-3</c:v>
                </c:pt>
                <c:pt idx="675">
                  <c:v>1.1199999999999999E-3</c:v>
                </c:pt>
                <c:pt idx="676">
                  <c:v>1.122E-3</c:v>
                </c:pt>
                <c:pt idx="677">
                  <c:v>1.1249999999999999E-3</c:v>
                </c:pt>
                <c:pt idx="678">
                  <c:v>1.127E-3</c:v>
                </c:pt>
                <c:pt idx="679">
                  <c:v>1.129E-3</c:v>
                </c:pt>
                <c:pt idx="680">
                  <c:v>1.1310000000000001E-3</c:v>
                </c:pt>
                <c:pt idx="681">
                  <c:v>1.1329999999999999E-3</c:v>
                </c:pt>
                <c:pt idx="682">
                  <c:v>1.1349999999999999E-3</c:v>
                </c:pt>
                <c:pt idx="683">
                  <c:v>1.137E-3</c:v>
                </c:pt>
                <c:pt idx="684">
                  <c:v>1.14E-3</c:v>
                </c:pt>
                <c:pt idx="685">
                  <c:v>1.142E-3</c:v>
                </c:pt>
                <c:pt idx="686">
                  <c:v>1.1440000000000001E-3</c:v>
                </c:pt>
                <c:pt idx="687">
                  <c:v>1.1460000000000001E-3</c:v>
                </c:pt>
                <c:pt idx="688">
                  <c:v>1.1479999999999999E-3</c:v>
                </c:pt>
                <c:pt idx="689">
                  <c:v>1.15E-3</c:v>
                </c:pt>
                <c:pt idx="690">
                  <c:v>1.152E-3</c:v>
                </c:pt>
                <c:pt idx="691">
                  <c:v>1.155E-3</c:v>
                </c:pt>
                <c:pt idx="692">
                  <c:v>1.157E-3</c:v>
                </c:pt>
                <c:pt idx="693">
                  <c:v>1.1590000000000001E-3</c:v>
                </c:pt>
                <c:pt idx="694">
                  <c:v>1.1609999999999999E-3</c:v>
                </c:pt>
                <c:pt idx="695">
                  <c:v>1.163E-3</c:v>
                </c:pt>
                <c:pt idx="696">
                  <c:v>1.165E-3</c:v>
                </c:pt>
                <c:pt idx="697">
                  <c:v>1.1670000000000001E-3</c:v>
                </c:pt>
                <c:pt idx="698">
                  <c:v>1.17E-3</c:v>
                </c:pt>
                <c:pt idx="699">
                  <c:v>1.1720000000000001E-3</c:v>
                </c:pt>
                <c:pt idx="700">
                  <c:v>1.1739999999999999E-3</c:v>
                </c:pt>
                <c:pt idx="701">
                  <c:v>1.176E-3</c:v>
                </c:pt>
                <c:pt idx="702">
                  <c:v>1.178E-3</c:v>
                </c:pt>
                <c:pt idx="703">
                  <c:v>1.1800000000000001E-3</c:v>
                </c:pt>
                <c:pt idx="704">
                  <c:v>1.183E-3</c:v>
                </c:pt>
                <c:pt idx="705">
                  <c:v>1.1850000000000001E-3</c:v>
                </c:pt>
                <c:pt idx="706">
                  <c:v>1.1869999999999999E-3</c:v>
                </c:pt>
                <c:pt idx="707">
                  <c:v>1.189E-3</c:v>
                </c:pt>
                <c:pt idx="708">
                  <c:v>1.191E-3</c:v>
                </c:pt>
                <c:pt idx="709">
                  <c:v>1.193E-3</c:v>
                </c:pt>
                <c:pt idx="710">
                  <c:v>1.196E-3</c:v>
                </c:pt>
                <c:pt idx="711">
                  <c:v>1.1980000000000001E-3</c:v>
                </c:pt>
                <c:pt idx="712">
                  <c:v>1.1999999999999999E-3</c:v>
                </c:pt>
                <c:pt idx="713">
                  <c:v>1.2019999999999999E-3</c:v>
                </c:pt>
                <c:pt idx="714">
                  <c:v>1.204E-3</c:v>
                </c:pt>
                <c:pt idx="715">
                  <c:v>1.206E-3</c:v>
                </c:pt>
                <c:pt idx="716">
                  <c:v>1.209E-3</c:v>
                </c:pt>
                <c:pt idx="717">
                  <c:v>1.2110000000000001E-3</c:v>
                </c:pt>
                <c:pt idx="718">
                  <c:v>1.2130000000000001E-3</c:v>
                </c:pt>
                <c:pt idx="719">
                  <c:v>1.2149999999999999E-3</c:v>
                </c:pt>
                <c:pt idx="720">
                  <c:v>1.217E-3</c:v>
                </c:pt>
                <c:pt idx="721">
                  <c:v>1.219E-3</c:v>
                </c:pt>
                <c:pt idx="722">
                  <c:v>1.222E-3</c:v>
                </c:pt>
                <c:pt idx="723">
                  <c:v>1.224E-3</c:v>
                </c:pt>
                <c:pt idx="724">
                  <c:v>1.2260000000000001E-3</c:v>
                </c:pt>
                <c:pt idx="725">
                  <c:v>1.2279999999999999E-3</c:v>
                </c:pt>
                <c:pt idx="726">
                  <c:v>1.23E-3</c:v>
                </c:pt>
                <c:pt idx="727">
                  <c:v>1.232E-3</c:v>
                </c:pt>
                <c:pt idx="728">
                  <c:v>1.235E-3</c:v>
                </c:pt>
                <c:pt idx="729">
                  <c:v>1.237E-3</c:v>
                </c:pt>
                <c:pt idx="730">
                  <c:v>1.2390000000000001E-3</c:v>
                </c:pt>
                <c:pt idx="731">
                  <c:v>1.2409999999999999E-3</c:v>
                </c:pt>
                <c:pt idx="732">
                  <c:v>1.243E-3</c:v>
                </c:pt>
                <c:pt idx="733">
                  <c:v>1.245E-3</c:v>
                </c:pt>
                <c:pt idx="734">
                  <c:v>1.248E-3</c:v>
                </c:pt>
                <c:pt idx="735">
                  <c:v>1.25E-3</c:v>
                </c:pt>
                <c:pt idx="736">
                  <c:v>1.2520000000000001E-3</c:v>
                </c:pt>
                <c:pt idx="737">
                  <c:v>1.2539999999999999E-3</c:v>
                </c:pt>
                <c:pt idx="738">
                  <c:v>1.256E-3</c:v>
                </c:pt>
                <c:pt idx="739">
                  <c:v>1.258E-3</c:v>
                </c:pt>
                <c:pt idx="740">
                  <c:v>1.261E-3</c:v>
                </c:pt>
                <c:pt idx="741">
                  <c:v>1.263E-3</c:v>
                </c:pt>
                <c:pt idx="742">
                  <c:v>1.2650000000000001E-3</c:v>
                </c:pt>
                <c:pt idx="743">
                  <c:v>1.2669999999999999E-3</c:v>
                </c:pt>
                <c:pt idx="744">
                  <c:v>1.2689999999999999E-3</c:v>
                </c:pt>
                <c:pt idx="745">
                  <c:v>1.271E-3</c:v>
                </c:pt>
                <c:pt idx="746">
                  <c:v>1.274E-3</c:v>
                </c:pt>
                <c:pt idx="747">
                  <c:v>1.276E-3</c:v>
                </c:pt>
                <c:pt idx="748">
                  <c:v>1.2780000000000001E-3</c:v>
                </c:pt>
                <c:pt idx="749">
                  <c:v>1.2800000000000001E-3</c:v>
                </c:pt>
                <c:pt idx="750">
                  <c:v>1.2819999999999999E-3</c:v>
                </c:pt>
                <c:pt idx="751">
                  <c:v>1.2849999999999999E-3</c:v>
                </c:pt>
                <c:pt idx="752">
                  <c:v>1.2869999999999999E-3</c:v>
                </c:pt>
                <c:pt idx="753">
                  <c:v>1.289E-3</c:v>
                </c:pt>
                <c:pt idx="754">
                  <c:v>1.291E-3</c:v>
                </c:pt>
                <c:pt idx="755">
                  <c:v>1.2930000000000001E-3</c:v>
                </c:pt>
                <c:pt idx="756">
                  <c:v>1.2949999999999999E-3</c:v>
                </c:pt>
                <c:pt idx="757">
                  <c:v>1.2979999999999999E-3</c:v>
                </c:pt>
                <c:pt idx="758">
                  <c:v>1.2999999999999999E-3</c:v>
                </c:pt>
                <c:pt idx="759">
                  <c:v>1.302E-3</c:v>
                </c:pt>
                <c:pt idx="760">
                  <c:v>1.304E-3</c:v>
                </c:pt>
                <c:pt idx="761">
                  <c:v>1.3060000000000001E-3</c:v>
                </c:pt>
                <c:pt idx="762">
                  <c:v>1.3090000000000001E-3</c:v>
                </c:pt>
                <c:pt idx="763">
                  <c:v>1.3110000000000001E-3</c:v>
                </c:pt>
                <c:pt idx="764">
                  <c:v>1.3129999999999999E-3</c:v>
                </c:pt>
                <c:pt idx="765">
                  <c:v>1.315E-3</c:v>
                </c:pt>
                <c:pt idx="766">
                  <c:v>1.317E-3</c:v>
                </c:pt>
                <c:pt idx="767">
                  <c:v>1.32E-3</c:v>
                </c:pt>
                <c:pt idx="768">
                  <c:v>1.322E-3</c:v>
                </c:pt>
                <c:pt idx="769">
                  <c:v>1.3240000000000001E-3</c:v>
                </c:pt>
                <c:pt idx="770">
                  <c:v>1.3259999999999999E-3</c:v>
                </c:pt>
                <c:pt idx="771">
                  <c:v>1.328E-3</c:v>
                </c:pt>
                <c:pt idx="772">
                  <c:v>1.33E-3</c:v>
                </c:pt>
                <c:pt idx="773">
                  <c:v>1.333E-3</c:v>
                </c:pt>
                <c:pt idx="774">
                  <c:v>1.335E-3</c:v>
                </c:pt>
                <c:pt idx="775">
                  <c:v>1.3370000000000001E-3</c:v>
                </c:pt>
                <c:pt idx="776">
                  <c:v>1.3389999999999999E-3</c:v>
                </c:pt>
                <c:pt idx="777">
                  <c:v>1.341E-3</c:v>
                </c:pt>
                <c:pt idx="778">
                  <c:v>1.3439999999999999E-3</c:v>
                </c:pt>
                <c:pt idx="779">
                  <c:v>1.346E-3</c:v>
                </c:pt>
                <c:pt idx="780">
                  <c:v>1.348E-3</c:v>
                </c:pt>
                <c:pt idx="781">
                  <c:v>1.3500000000000001E-3</c:v>
                </c:pt>
                <c:pt idx="782">
                  <c:v>1.3519999999999999E-3</c:v>
                </c:pt>
                <c:pt idx="783">
                  <c:v>1.3550000000000001E-3</c:v>
                </c:pt>
                <c:pt idx="784">
                  <c:v>1.3569999999999999E-3</c:v>
                </c:pt>
                <c:pt idx="785">
                  <c:v>1.359E-3</c:v>
                </c:pt>
                <c:pt idx="786">
                  <c:v>1.361E-3</c:v>
                </c:pt>
                <c:pt idx="787">
                  <c:v>1.3630000000000001E-3</c:v>
                </c:pt>
                <c:pt idx="788">
                  <c:v>1.366E-3</c:v>
                </c:pt>
                <c:pt idx="789">
                  <c:v>1.3680000000000001E-3</c:v>
                </c:pt>
                <c:pt idx="790">
                  <c:v>1.3699999999999999E-3</c:v>
                </c:pt>
                <c:pt idx="791">
                  <c:v>1.372E-3</c:v>
                </c:pt>
                <c:pt idx="792">
                  <c:v>1.374E-3</c:v>
                </c:pt>
                <c:pt idx="793">
                  <c:v>1.377E-3</c:v>
                </c:pt>
                <c:pt idx="794">
                  <c:v>1.379E-3</c:v>
                </c:pt>
                <c:pt idx="795">
                  <c:v>1.3810000000000001E-3</c:v>
                </c:pt>
                <c:pt idx="796">
                  <c:v>1.3829999999999999E-3</c:v>
                </c:pt>
                <c:pt idx="797">
                  <c:v>1.3849999999999999E-3</c:v>
                </c:pt>
                <c:pt idx="798">
                  <c:v>1.3879999999999999E-3</c:v>
                </c:pt>
                <c:pt idx="799">
                  <c:v>1.39E-3</c:v>
                </c:pt>
                <c:pt idx="800">
                  <c:v>1.392E-3</c:v>
                </c:pt>
                <c:pt idx="801">
                  <c:v>1.3940000000000001E-3</c:v>
                </c:pt>
                <c:pt idx="802">
                  <c:v>1.3960000000000001E-3</c:v>
                </c:pt>
                <c:pt idx="803">
                  <c:v>1.3990000000000001E-3</c:v>
                </c:pt>
                <c:pt idx="804">
                  <c:v>1.4009999999999999E-3</c:v>
                </c:pt>
                <c:pt idx="805">
                  <c:v>1.403E-3</c:v>
                </c:pt>
                <c:pt idx="806">
                  <c:v>1.405E-3</c:v>
                </c:pt>
                <c:pt idx="807">
                  <c:v>1.407E-3</c:v>
                </c:pt>
                <c:pt idx="808">
                  <c:v>1.41E-3</c:v>
                </c:pt>
                <c:pt idx="809">
                  <c:v>1.4120000000000001E-3</c:v>
                </c:pt>
                <c:pt idx="810">
                  <c:v>1.4139999999999999E-3</c:v>
                </c:pt>
                <c:pt idx="811">
                  <c:v>1.4159999999999999E-3</c:v>
                </c:pt>
                <c:pt idx="812">
                  <c:v>1.418E-3</c:v>
                </c:pt>
                <c:pt idx="813">
                  <c:v>1.421E-3</c:v>
                </c:pt>
                <c:pt idx="814">
                  <c:v>1.423E-3</c:v>
                </c:pt>
                <c:pt idx="815">
                  <c:v>1.4250000000000001E-3</c:v>
                </c:pt>
                <c:pt idx="816">
                  <c:v>1.4270000000000001E-3</c:v>
                </c:pt>
                <c:pt idx="817">
                  <c:v>1.4289999999999999E-3</c:v>
                </c:pt>
                <c:pt idx="818">
                  <c:v>1.4319999999999999E-3</c:v>
                </c:pt>
                <c:pt idx="819">
                  <c:v>1.4339999999999999E-3</c:v>
                </c:pt>
                <c:pt idx="820">
                  <c:v>1.436E-3</c:v>
                </c:pt>
                <c:pt idx="821">
                  <c:v>1.438E-3</c:v>
                </c:pt>
                <c:pt idx="822">
                  <c:v>1.4400000000000001E-3</c:v>
                </c:pt>
                <c:pt idx="823">
                  <c:v>1.4430000000000001E-3</c:v>
                </c:pt>
                <c:pt idx="824">
                  <c:v>1.4450000000000001E-3</c:v>
                </c:pt>
                <c:pt idx="825">
                  <c:v>1.4469999999999999E-3</c:v>
                </c:pt>
                <c:pt idx="826">
                  <c:v>1.449E-3</c:v>
                </c:pt>
                <c:pt idx="827">
                  <c:v>1.4519999999999999E-3</c:v>
                </c:pt>
                <c:pt idx="828">
                  <c:v>1.454E-3</c:v>
                </c:pt>
                <c:pt idx="829">
                  <c:v>1.456E-3</c:v>
                </c:pt>
                <c:pt idx="830">
                  <c:v>1.4580000000000001E-3</c:v>
                </c:pt>
                <c:pt idx="831">
                  <c:v>1.4599999999999999E-3</c:v>
                </c:pt>
                <c:pt idx="832">
                  <c:v>1.4630000000000001E-3</c:v>
                </c:pt>
                <c:pt idx="833">
                  <c:v>1.4649999999999999E-3</c:v>
                </c:pt>
                <c:pt idx="834">
                  <c:v>1.467E-3</c:v>
                </c:pt>
                <c:pt idx="835">
                  <c:v>1.469E-3</c:v>
                </c:pt>
                <c:pt idx="836">
                  <c:v>1.4710000000000001E-3</c:v>
                </c:pt>
                <c:pt idx="837">
                  <c:v>1.474E-3</c:v>
                </c:pt>
                <c:pt idx="838">
                  <c:v>1.4760000000000001E-3</c:v>
                </c:pt>
                <c:pt idx="839">
                  <c:v>1.4779999999999999E-3</c:v>
                </c:pt>
                <c:pt idx="840">
                  <c:v>1.48E-3</c:v>
                </c:pt>
                <c:pt idx="841">
                  <c:v>1.482E-3</c:v>
                </c:pt>
                <c:pt idx="842">
                  <c:v>1.485E-3</c:v>
                </c:pt>
                <c:pt idx="843">
                  <c:v>1.487E-3</c:v>
                </c:pt>
                <c:pt idx="844">
                  <c:v>1.4890000000000001E-3</c:v>
                </c:pt>
                <c:pt idx="845">
                  <c:v>1.4909999999999999E-3</c:v>
                </c:pt>
                <c:pt idx="846">
                  <c:v>1.4940000000000001E-3</c:v>
                </c:pt>
                <c:pt idx="847">
                  <c:v>1.4959999999999999E-3</c:v>
                </c:pt>
                <c:pt idx="848">
                  <c:v>1.498E-3</c:v>
                </c:pt>
                <c:pt idx="849">
                  <c:v>1.5E-3</c:v>
                </c:pt>
                <c:pt idx="850">
                  <c:v>1.5020000000000001E-3</c:v>
                </c:pt>
                <c:pt idx="851">
                  <c:v>1.505E-3</c:v>
                </c:pt>
                <c:pt idx="852">
                  <c:v>1.5070000000000001E-3</c:v>
                </c:pt>
                <c:pt idx="853">
                  <c:v>1.5089999999999999E-3</c:v>
                </c:pt>
                <c:pt idx="854">
                  <c:v>1.511E-3</c:v>
                </c:pt>
                <c:pt idx="855">
                  <c:v>1.513E-3</c:v>
                </c:pt>
                <c:pt idx="856">
                  <c:v>1.516E-3</c:v>
                </c:pt>
                <c:pt idx="857">
                  <c:v>1.518E-3</c:v>
                </c:pt>
                <c:pt idx="858">
                  <c:v>1.5200000000000001E-3</c:v>
                </c:pt>
                <c:pt idx="859">
                  <c:v>1.5219999999999999E-3</c:v>
                </c:pt>
                <c:pt idx="860">
                  <c:v>1.5250000000000001E-3</c:v>
                </c:pt>
                <c:pt idx="861">
                  <c:v>1.5269999999999999E-3</c:v>
                </c:pt>
                <c:pt idx="862">
                  <c:v>1.529E-3</c:v>
                </c:pt>
                <c:pt idx="863">
                  <c:v>1.531E-3</c:v>
                </c:pt>
                <c:pt idx="864">
                  <c:v>1.5330000000000001E-3</c:v>
                </c:pt>
                <c:pt idx="865">
                  <c:v>1.536E-3</c:v>
                </c:pt>
                <c:pt idx="866">
                  <c:v>1.5380000000000001E-3</c:v>
                </c:pt>
                <c:pt idx="867">
                  <c:v>1.5399999999999999E-3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0F-4A22-BA97-20FEDAD85C0A}"/>
            </c:ext>
          </c:extLst>
        </c:ser>
        <c:ser>
          <c:idx val="3"/>
          <c:order val="1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@200kV'!$J$3:$J$870</c:f>
              <c:numCache>
                <c:formatCode>0.00E+00</c:formatCode>
                <c:ptCount val="868"/>
                <c:pt idx="0">
                  <c:v>3.19E-4</c:v>
                </c:pt>
                <c:pt idx="1">
                  <c:v>3.145E-4</c:v>
                </c:pt>
                <c:pt idx="2">
                  <c:v>3.144E-4</c:v>
                </c:pt>
                <c:pt idx="3">
                  <c:v>3.143E-4</c:v>
                </c:pt>
                <c:pt idx="4">
                  <c:v>3.1419999999999999E-4</c:v>
                </c:pt>
                <c:pt idx="5">
                  <c:v>3.1399999999999999E-4</c:v>
                </c:pt>
                <c:pt idx="6">
                  <c:v>3.1369999999999998E-4</c:v>
                </c:pt>
                <c:pt idx="7">
                  <c:v>3.1339999999999997E-4</c:v>
                </c:pt>
                <c:pt idx="8">
                  <c:v>3.1310000000000002E-4</c:v>
                </c:pt>
                <c:pt idx="9">
                  <c:v>3.1270000000000001E-4</c:v>
                </c:pt>
                <c:pt idx="10">
                  <c:v>3.122E-4</c:v>
                </c:pt>
                <c:pt idx="11">
                  <c:v>3.1169999999999999E-4</c:v>
                </c:pt>
                <c:pt idx="12">
                  <c:v>3.1119999999999997E-4</c:v>
                </c:pt>
                <c:pt idx="13">
                  <c:v>3.1060000000000001E-4</c:v>
                </c:pt>
                <c:pt idx="14">
                  <c:v>3.099E-4</c:v>
                </c:pt>
                <c:pt idx="15">
                  <c:v>3.0919999999999998E-4</c:v>
                </c:pt>
                <c:pt idx="16">
                  <c:v>3.0840000000000002E-4</c:v>
                </c:pt>
                <c:pt idx="17">
                  <c:v>3.076E-4</c:v>
                </c:pt>
                <c:pt idx="18">
                  <c:v>3.0669999999999997E-4</c:v>
                </c:pt>
                <c:pt idx="19">
                  <c:v>3.057E-4</c:v>
                </c:pt>
                <c:pt idx="20">
                  <c:v>3.0469999999999998E-4</c:v>
                </c:pt>
                <c:pt idx="21">
                  <c:v>3.0360000000000001E-4</c:v>
                </c:pt>
                <c:pt idx="22">
                  <c:v>3.0239999999999998E-4</c:v>
                </c:pt>
                <c:pt idx="23">
                  <c:v>3.012E-4</c:v>
                </c:pt>
                <c:pt idx="24">
                  <c:v>2.9990000000000003E-4</c:v>
                </c:pt>
                <c:pt idx="25">
                  <c:v>2.9849999999999999E-4</c:v>
                </c:pt>
                <c:pt idx="26">
                  <c:v>2.9700000000000001E-4</c:v>
                </c:pt>
                <c:pt idx="27">
                  <c:v>2.9550000000000003E-4</c:v>
                </c:pt>
                <c:pt idx="28">
                  <c:v>2.9399999999999999E-4</c:v>
                </c:pt>
                <c:pt idx="29">
                  <c:v>2.923E-4</c:v>
                </c:pt>
                <c:pt idx="30">
                  <c:v>2.9060000000000002E-4</c:v>
                </c:pt>
                <c:pt idx="31">
                  <c:v>2.8880000000000003E-4</c:v>
                </c:pt>
                <c:pt idx="32">
                  <c:v>2.8689999999999998E-4</c:v>
                </c:pt>
                <c:pt idx="33">
                  <c:v>2.8499999999999999E-4</c:v>
                </c:pt>
                <c:pt idx="34">
                  <c:v>2.8299999999999999E-4</c:v>
                </c:pt>
                <c:pt idx="35">
                  <c:v>2.81E-4</c:v>
                </c:pt>
                <c:pt idx="36">
                  <c:v>2.789E-4</c:v>
                </c:pt>
                <c:pt idx="37">
                  <c:v>2.767E-4</c:v>
                </c:pt>
                <c:pt idx="38">
                  <c:v>2.745E-4</c:v>
                </c:pt>
                <c:pt idx="39">
                  <c:v>2.722E-4</c:v>
                </c:pt>
                <c:pt idx="40">
                  <c:v>2.699E-4</c:v>
                </c:pt>
                <c:pt idx="41">
                  <c:v>2.675E-4</c:v>
                </c:pt>
                <c:pt idx="42">
                  <c:v>2.6509999999999999E-4</c:v>
                </c:pt>
                <c:pt idx="43">
                  <c:v>2.6269999999999999E-4</c:v>
                </c:pt>
                <c:pt idx="44">
                  <c:v>2.6029999999999998E-4</c:v>
                </c:pt>
                <c:pt idx="45">
                  <c:v>2.5779999999999998E-4</c:v>
                </c:pt>
                <c:pt idx="46">
                  <c:v>2.5530000000000003E-4</c:v>
                </c:pt>
                <c:pt idx="47">
                  <c:v>2.5280000000000002E-4</c:v>
                </c:pt>
                <c:pt idx="48">
                  <c:v>2.5030000000000001E-4</c:v>
                </c:pt>
                <c:pt idx="49">
                  <c:v>2.477E-4</c:v>
                </c:pt>
                <c:pt idx="50">
                  <c:v>2.452E-4</c:v>
                </c:pt>
                <c:pt idx="51">
                  <c:v>2.4269999999999999E-4</c:v>
                </c:pt>
                <c:pt idx="52">
                  <c:v>2.4020000000000001E-4</c:v>
                </c:pt>
                <c:pt idx="53">
                  <c:v>2.3780000000000001E-4</c:v>
                </c:pt>
                <c:pt idx="54">
                  <c:v>2.354E-4</c:v>
                </c:pt>
                <c:pt idx="55">
                  <c:v>2.33E-4</c:v>
                </c:pt>
                <c:pt idx="56">
                  <c:v>2.3059999999999999E-4</c:v>
                </c:pt>
                <c:pt idx="57">
                  <c:v>2.2829999999999999E-4</c:v>
                </c:pt>
                <c:pt idx="58">
                  <c:v>2.2609999999999999E-4</c:v>
                </c:pt>
                <c:pt idx="59">
                  <c:v>2.24E-4</c:v>
                </c:pt>
                <c:pt idx="60">
                  <c:v>2.219E-4</c:v>
                </c:pt>
                <c:pt idx="61">
                  <c:v>2.1990000000000001E-4</c:v>
                </c:pt>
                <c:pt idx="62">
                  <c:v>2.1800000000000001E-4</c:v>
                </c:pt>
                <c:pt idx="63">
                  <c:v>2.162E-4</c:v>
                </c:pt>
                <c:pt idx="64">
                  <c:v>2.1460000000000001E-4</c:v>
                </c:pt>
                <c:pt idx="65">
                  <c:v>2.13E-4</c:v>
                </c:pt>
                <c:pt idx="66">
                  <c:v>2.1159999999999999E-4</c:v>
                </c:pt>
                <c:pt idx="67">
                  <c:v>2.1029999999999999E-4</c:v>
                </c:pt>
                <c:pt idx="68">
                  <c:v>2.0909999999999999E-4</c:v>
                </c:pt>
                <c:pt idx="69">
                  <c:v>2.0809999999999999E-4</c:v>
                </c:pt>
                <c:pt idx="70">
                  <c:v>2.0719999999999999E-4</c:v>
                </c:pt>
                <c:pt idx="71">
                  <c:v>2.065E-4</c:v>
                </c:pt>
                <c:pt idx="72">
                  <c:v>2.0589999999999999E-4</c:v>
                </c:pt>
                <c:pt idx="73">
                  <c:v>2.0560000000000001E-4</c:v>
                </c:pt>
                <c:pt idx="74">
                  <c:v>2.0540000000000001E-4</c:v>
                </c:pt>
                <c:pt idx="75">
                  <c:v>2.053E-4</c:v>
                </c:pt>
                <c:pt idx="76">
                  <c:v>2.0550000000000001E-4</c:v>
                </c:pt>
                <c:pt idx="77">
                  <c:v>2.0579999999999999E-4</c:v>
                </c:pt>
                <c:pt idx="78">
                  <c:v>2.063E-4</c:v>
                </c:pt>
                <c:pt idx="79">
                  <c:v>2.0689999999999999E-4</c:v>
                </c:pt>
                <c:pt idx="80">
                  <c:v>2.0780000000000001E-4</c:v>
                </c:pt>
                <c:pt idx="81">
                  <c:v>2.0880000000000001E-4</c:v>
                </c:pt>
                <c:pt idx="82">
                  <c:v>2.0990000000000001E-4</c:v>
                </c:pt>
                <c:pt idx="83">
                  <c:v>2.1130000000000001E-4</c:v>
                </c:pt>
                <c:pt idx="84">
                  <c:v>2.1269999999999999E-4</c:v>
                </c:pt>
                <c:pt idx="85">
                  <c:v>2.1440000000000001E-4</c:v>
                </c:pt>
                <c:pt idx="86">
                  <c:v>2.1609999999999999E-4</c:v>
                </c:pt>
                <c:pt idx="87">
                  <c:v>2.1800000000000001E-4</c:v>
                </c:pt>
                <c:pt idx="88">
                  <c:v>2.2010000000000001E-4</c:v>
                </c:pt>
                <c:pt idx="89">
                  <c:v>2.2220000000000001E-4</c:v>
                </c:pt>
                <c:pt idx="90">
                  <c:v>2.2450000000000001E-4</c:v>
                </c:pt>
                <c:pt idx="91">
                  <c:v>2.2690000000000001E-4</c:v>
                </c:pt>
                <c:pt idx="92">
                  <c:v>2.2929999999999999E-4</c:v>
                </c:pt>
                <c:pt idx="93">
                  <c:v>2.319E-4</c:v>
                </c:pt>
                <c:pt idx="94">
                  <c:v>2.3460000000000001E-4</c:v>
                </c:pt>
                <c:pt idx="95">
                  <c:v>2.3729999999999999E-4</c:v>
                </c:pt>
                <c:pt idx="96">
                  <c:v>2.4010000000000001E-4</c:v>
                </c:pt>
                <c:pt idx="97">
                  <c:v>2.429E-4</c:v>
                </c:pt>
                <c:pt idx="98">
                  <c:v>2.4580000000000001E-4</c:v>
                </c:pt>
                <c:pt idx="99">
                  <c:v>2.4879999999999998E-4</c:v>
                </c:pt>
                <c:pt idx="100">
                  <c:v>2.5179999999999999E-4</c:v>
                </c:pt>
                <c:pt idx="101">
                  <c:v>2.5470000000000001E-4</c:v>
                </c:pt>
                <c:pt idx="102">
                  <c:v>2.5779999999999998E-4</c:v>
                </c:pt>
                <c:pt idx="103">
                  <c:v>2.608E-4</c:v>
                </c:pt>
                <c:pt idx="104">
                  <c:v>2.6380000000000002E-4</c:v>
                </c:pt>
                <c:pt idx="105">
                  <c:v>2.6679999999999998E-4</c:v>
                </c:pt>
                <c:pt idx="106">
                  <c:v>2.698E-4</c:v>
                </c:pt>
                <c:pt idx="107">
                  <c:v>2.7280000000000002E-4</c:v>
                </c:pt>
                <c:pt idx="108">
                  <c:v>2.7569999999999998E-4</c:v>
                </c:pt>
                <c:pt idx="109">
                  <c:v>2.786E-4</c:v>
                </c:pt>
                <c:pt idx="110">
                  <c:v>2.8150000000000001E-4</c:v>
                </c:pt>
                <c:pt idx="111">
                  <c:v>2.8439999999999997E-4</c:v>
                </c:pt>
                <c:pt idx="112">
                  <c:v>2.8709999999999999E-4</c:v>
                </c:pt>
                <c:pt idx="113">
                  <c:v>2.899E-4</c:v>
                </c:pt>
                <c:pt idx="114">
                  <c:v>2.9250000000000001E-4</c:v>
                </c:pt>
                <c:pt idx="115">
                  <c:v>2.9520000000000002E-4</c:v>
                </c:pt>
                <c:pt idx="116">
                  <c:v>2.9770000000000003E-4</c:v>
                </c:pt>
                <c:pt idx="117">
                  <c:v>3.0019999999999998E-4</c:v>
                </c:pt>
                <c:pt idx="118">
                  <c:v>3.0269999999999999E-4</c:v>
                </c:pt>
                <c:pt idx="119">
                  <c:v>3.0509999999999999E-4</c:v>
                </c:pt>
                <c:pt idx="120">
                  <c:v>3.0749999999999999E-4</c:v>
                </c:pt>
                <c:pt idx="121">
                  <c:v>3.099E-4</c:v>
                </c:pt>
                <c:pt idx="122">
                  <c:v>3.123E-4</c:v>
                </c:pt>
                <c:pt idx="123">
                  <c:v>3.1470000000000001E-4</c:v>
                </c:pt>
                <c:pt idx="124">
                  <c:v>3.1710000000000001E-4</c:v>
                </c:pt>
                <c:pt idx="125">
                  <c:v>3.1960000000000002E-4</c:v>
                </c:pt>
                <c:pt idx="126">
                  <c:v>3.2220000000000003E-4</c:v>
                </c:pt>
                <c:pt idx="127">
                  <c:v>3.2479999999999998E-4</c:v>
                </c:pt>
                <c:pt idx="128">
                  <c:v>3.2749999999999999E-4</c:v>
                </c:pt>
                <c:pt idx="129">
                  <c:v>3.3030000000000001E-4</c:v>
                </c:pt>
                <c:pt idx="130">
                  <c:v>3.3310000000000002E-4</c:v>
                </c:pt>
                <c:pt idx="131">
                  <c:v>3.3599999999999998E-4</c:v>
                </c:pt>
                <c:pt idx="132">
                  <c:v>3.39E-4</c:v>
                </c:pt>
                <c:pt idx="133">
                  <c:v>3.4200000000000002E-4</c:v>
                </c:pt>
                <c:pt idx="134">
                  <c:v>3.4489999999999998E-4</c:v>
                </c:pt>
                <c:pt idx="135">
                  <c:v>3.479E-4</c:v>
                </c:pt>
                <c:pt idx="136">
                  <c:v>3.5090000000000002E-4</c:v>
                </c:pt>
                <c:pt idx="137">
                  <c:v>3.5379999999999998E-4</c:v>
                </c:pt>
                <c:pt idx="138">
                  <c:v>3.5659999999999999E-4</c:v>
                </c:pt>
                <c:pt idx="139">
                  <c:v>3.5940000000000001E-4</c:v>
                </c:pt>
                <c:pt idx="140">
                  <c:v>3.6220000000000002E-4</c:v>
                </c:pt>
                <c:pt idx="141">
                  <c:v>3.6489999999999998E-4</c:v>
                </c:pt>
                <c:pt idx="142">
                  <c:v>3.6749999999999999E-4</c:v>
                </c:pt>
                <c:pt idx="143">
                  <c:v>3.6999999999999999E-4</c:v>
                </c:pt>
                <c:pt idx="144">
                  <c:v>3.725E-4</c:v>
                </c:pt>
                <c:pt idx="145">
                  <c:v>3.7490000000000001E-4</c:v>
                </c:pt>
                <c:pt idx="146">
                  <c:v>3.7720000000000001E-4</c:v>
                </c:pt>
                <c:pt idx="147">
                  <c:v>3.7950000000000001E-4</c:v>
                </c:pt>
                <c:pt idx="148">
                  <c:v>3.8170000000000001E-4</c:v>
                </c:pt>
                <c:pt idx="149">
                  <c:v>3.838E-4</c:v>
                </c:pt>
                <c:pt idx="150">
                  <c:v>3.859E-4</c:v>
                </c:pt>
                <c:pt idx="151">
                  <c:v>3.879E-4</c:v>
                </c:pt>
                <c:pt idx="152">
                  <c:v>3.8989999999999999E-4</c:v>
                </c:pt>
                <c:pt idx="153">
                  <c:v>3.9179999999999998E-4</c:v>
                </c:pt>
                <c:pt idx="154">
                  <c:v>3.9360000000000003E-4</c:v>
                </c:pt>
                <c:pt idx="155">
                  <c:v>3.9540000000000002E-4</c:v>
                </c:pt>
                <c:pt idx="156">
                  <c:v>3.9720000000000001E-4</c:v>
                </c:pt>
                <c:pt idx="157">
                  <c:v>3.9889999999999999E-4</c:v>
                </c:pt>
                <c:pt idx="158">
                  <c:v>4.0059999999999998E-4</c:v>
                </c:pt>
                <c:pt idx="159">
                  <c:v>4.0230000000000002E-4</c:v>
                </c:pt>
                <c:pt idx="160">
                  <c:v>4.0390000000000001E-4</c:v>
                </c:pt>
                <c:pt idx="161">
                  <c:v>4.0549999999999999E-4</c:v>
                </c:pt>
                <c:pt idx="162">
                  <c:v>4.0700000000000003E-4</c:v>
                </c:pt>
                <c:pt idx="163">
                  <c:v>4.0860000000000001E-4</c:v>
                </c:pt>
                <c:pt idx="164">
                  <c:v>4.1009999999999999E-4</c:v>
                </c:pt>
                <c:pt idx="165">
                  <c:v>4.1159999999999998E-4</c:v>
                </c:pt>
                <c:pt idx="166">
                  <c:v>4.1310000000000001E-4</c:v>
                </c:pt>
                <c:pt idx="167">
                  <c:v>4.1449999999999999E-4</c:v>
                </c:pt>
                <c:pt idx="168">
                  <c:v>4.1599999999999997E-4</c:v>
                </c:pt>
                <c:pt idx="169">
                  <c:v>4.1740000000000001E-4</c:v>
                </c:pt>
                <c:pt idx="170">
                  <c:v>4.1889999999999999E-4</c:v>
                </c:pt>
                <c:pt idx="171">
                  <c:v>4.2030000000000002E-4</c:v>
                </c:pt>
                <c:pt idx="172">
                  <c:v>4.217E-4</c:v>
                </c:pt>
                <c:pt idx="173">
                  <c:v>4.2319999999999999E-4</c:v>
                </c:pt>
                <c:pt idx="174">
                  <c:v>4.2460000000000002E-4</c:v>
                </c:pt>
                <c:pt idx="175">
                  <c:v>4.26E-4</c:v>
                </c:pt>
                <c:pt idx="176">
                  <c:v>4.2749999999999998E-4</c:v>
                </c:pt>
                <c:pt idx="177">
                  <c:v>4.2890000000000002E-4</c:v>
                </c:pt>
                <c:pt idx="178">
                  <c:v>4.304E-4</c:v>
                </c:pt>
                <c:pt idx="179">
                  <c:v>4.3179999999999998E-4</c:v>
                </c:pt>
                <c:pt idx="180">
                  <c:v>4.3330000000000002E-4</c:v>
                </c:pt>
                <c:pt idx="181">
                  <c:v>4.347E-4</c:v>
                </c:pt>
                <c:pt idx="182">
                  <c:v>4.3619999999999998E-4</c:v>
                </c:pt>
                <c:pt idx="183">
                  <c:v>4.3770000000000001E-4</c:v>
                </c:pt>
                <c:pt idx="184">
                  <c:v>4.392E-4</c:v>
                </c:pt>
                <c:pt idx="185">
                  <c:v>4.4069999999999998E-4</c:v>
                </c:pt>
                <c:pt idx="186">
                  <c:v>4.4220000000000001E-4</c:v>
                </c:pt>
                <c:pt idx="187">
                  <c:v>4.437E-4</c:v>
                </c:pt>
                <c:pt idx="188">
                  <c:v>4.4519999999999998E-4</c:v>
                </c:pt>
                <c:pt idx="189">
                  <c:v>4.4680000000000002E-4</c:v>
                </c:pt>
                <c:pt idx="190">
                  <c:v>4.483E-4</c:v>
                </c:pt>
                <c:pt idx="191">
                  <c:v>4.4979999999999998E-4</c:v>
                </c:pt>
                <c:pt idx="192">
                  <c:v>4.5140000000000002E-4</c:v>
                </c:pt>
                <c:pt idx="193">
                  <c:v>4.5300000000000001E-4</c:v>
                </c:pt>
                <c:pt idx="194">
                  <c:v>4.5449999999999999E-4</c:v>
                </c:pt>
                <c:pt idx="195">
                  <c:v>4.5609999999999997E-4</c:v>
                </c:pt>
                <c:pt idx="196">
                  <c:v>4.5770000000000001E-4</c:v>
                </c:pt>
                <c:pt idx="197">
                  <c:v>4.593E-4</c:v>
                </c:pt>
                <c:pt idx="198">
                  <c:v>4.6089999999999998E-4</c:v>
                </c:pt>
                <c:pt idx="199">
                  <c:v>4.6250000000000002E-4</c:v>
                </c:pt>
                <c:pt idx="200">
                  <c:v>4.6410000000000001E-4</c:v>
                </c:pt>
                <c:pt idx="201">
                  <c:v>4.6569999999999999E-4</c:v>
                </c:pt>
                <c:pt idx="202">
                  <c:v>4.6729999999999997E-4</c:v>
                </c:pt>
                <c:pt idx="203">
                  <c:v>4.6890000000000001E-4</c:v>
                </c:pt>
                <c:pt idx="204">
                  <c:v>4.706E-4</c:v>
                </c:pt>
                <c:pt idx="205">
                  <c:v>4.7219999999999999E-4</c:v>
                </c:pt>
                <c:pt idx="206">
                  <c:v>4.7390000000000003E-4</c:v>
                </c:pt>
                <c:pt idx="207">
                  <c:v>4.7550000000000001E-4</c:v>
                </c:pt>
                <c:pt idx="208">
                  <c:v>4.772E-4</c:v>
                </c:pt>
                <c:pt idx="209">
                  <c:v>4.7889999999999999E-4</c:v>
                </c:pt>
                <c:pt idx="210">
                  <c:v>4.8060000000000003E-4</c:v>
                </c:pt>
                <c:pt idx="211">
                  <c:v>4.8220000000000001E-4</c:v>
                </c:pt>
                <c:pt idx="212">
                  <c:v>4.839E-4</c:v>
                </c:pt>
                <c:pt idx="213">
                  <c:v>4.8559999999999999E-4</c:v>
                </c:pt>
                <c:pt idx="214">
                  <c:v>4.8730000000000003E-4</c:v>
                </c:pt>
                <c:pt idx="215">
                  <c:v>4.8899999999999996E-4</c:v>
                </c:pt>
                <c:pt idx="216">
                  <c:v>4.908E-4</c:v>
                </c:pt>
                <c:pt idx="217">
                  <c:v>4.9249999999999999E-4</c:v>
                </c:pt>
                <c:pt idx="218">
                  <c:v>4.9419999999999998E-4</c:v>
                </c:pt>
                <c:pt idx="219">
                  <c:v>4.9589999999999996E-4</c:v>
                </c:pt>
                <c:pt idx="220">
                  <c:v>4.9770000000000001E-4</c:v>
                </c:pt>
                <c:pt idx="221">
                  <c:v>4.994E-4</c:v>
                </c:pt>
                <c:pt idx="222">
                  <c:v>5.0120000000000004E-4</c:v>
                </c:pt>
                <c:pt idx="223">
                  <c:v>5.0290000000000003E-4</c:v>
                </c:pt>
                <c:pt idx="224">
                  <c:v>5.0469999999999996E-4</c:v>
                </c:pt>
                <c:pt idx="225">
                  <c:v>5.0650000000000001E-4</c:v>
                </c:pt>
                <c:pt idx="226">
                  <c:v>5.0819999999999999E-4</c:v>
                </c:pt>
                <c:pt idx="227">
                  <c:v>5.1000000000000004E-4</c:v>
                </c:pt>
                <c:pt idx="228">
                  <c:v>5.1179999999999997E-4</c:v>
                </c:pt>
                <c:pt idx="229">
                  <c:v>5.1360000000000002E-4</c:v>
                </c:pt>
                <c:pt idx="230">
                  <c:v>5.1539999999999995E-4</c:v>
                </c:pt>
                <c:pt idx="231">
                  <c:v>5.1719999999999999E-4</c:v>
                </c:pt>
                <c:pt idx="232">
                  <c:v>5.1900000000000004E-4</c:v>
                </c:pt>
                <c:pt idx="233">
                  <c:v>5.2079999999999997E-4</c:v>
                </c:pt>
                <c:pt idx="234">
                  <c:v>5.2260000000000002E-4</c:v>
                </c:pt>
                <c:pt idx="235">
                  <c:v>5.2439999999999995E-4</c:v>
                </c:pt>
                <c:pt idx="236">
                  <c:v>5.262E-4</c:v>
                </c:pt>
                <c:pt idx="237">
                  <c:v>5.2809999999999999E-4</c:v>
                </c:pt>
                <c:pt idx="238">
                  <c:v>5.2990000000000003E-4</c:v>
                </c:pt>
                <c:pt idx="239">
                  <c:v>5.3169999999999997E-4</c:v>
                </c:pt>
                <c:pt idx="240">
                  <c:v>5.3359999999999996E-4</c:v>
                </c:pt>
                <c:pt idx="241">
                  <c:v>5.354E-4</c:v>
                </c:pt>
                <c:pt idx="242">
                  <c:v>5.373E-4</c:v>
                </c:pt>
                <c:pt idx="243">
                  <c:v>5.3910000000000004E-4</c:v>
                </c:pt>
                <c:pt idx="244">
                  <c:v>5.4100000000000003E-4</c:v>
                </c:pt>
                <c:pt idx="245">
                  <c:v>5.4290000000000002E-4</c:v>
                </c:pt>
                <c:pt idx="246">
                  <c:v>5.4469999999999996E-4</c:v>
                </c:pt>
                <c:pt idx="247">
                  <c:v>5.4659999999999995E-4</c:v>
                </c:pt>
                <c:pt idx="248">
                  <c:v>5.4850000000000005E-4</c:v>
                </c:pt>
                <c:pt idx="249">
                  <c:v>5.5040000000000004E-4</c:v>
                </c:pt>
                <c:pt idx="250">
                  <c:v>5.5230000000000003E-4</c:v>
                </c:pt>
                <c:pt idx="251">
                  <c:v>5.5420000000000003E-4</c:v>
                </c:pt>
                <c:pt idx="252">
                  <c:v>5.5599999999999996E-4</c:v>
                </c:pt>
                <c:pt idx="253">
                  <c:v>5.5789999999999995E-4</c:v>
                </c:pt>
                <c:pt idx="254">
                  <c:v>5.599E-4</c:v>
                </c:pt>
                <c:pt idx="255">
                  <c:v>5.6179999999999999E-4</c:v>
                </c:pt>
                <c:pt idx="256">
                  <c:v>5.6369999999999999E-4</c:v>
                </c:pt>
                <c:pt idx="257">
                  <c:v>5.6559999999999998E-4</c:v>
                </c:pt>
                <c:pt idx="258">
                  <c:v>5.6749999999999997E-4</c:v>
                </c:pt>
                <c:pt idx="259">
                  <c:v>5.6939999999999996E-4</c:v>
                </c:pt>
                <c:pt idx="260">
                  <c:v>5.7140000000000001E-4</c:v>
                </c:pt>
                <c:pt idx="261">
                  <c:v>5.733E-4</c:v>
                </c:pt>
                <c:pt idx="262">
                  <c:v>5.752E-4</c:v>
                </c:pt>
                <c:pt idx="263">
                  <c:v>5.7720000000000004E-4</c:v>
                </c:pt>
                <c:pt idx="264">
                  <c:v>5.7910000000000004E-4</c:v>
                </c:pt>
                <c:pt idx="265">
                  <c:v>5.8109999999999998E-4</c:v>
                </c:pt>
                <c:pt idx="266">
                  <c:v>5.8299999999999997E-4</c:v>
                </c:pt>
                <c:pt idx="267">
                  <c:v>5.8500000000000002E-4</c:v>
                </c:pt>
                <c:pt idx="268">
                  <c:v>5.8690000000000001E-4</c:v>
                </c:pt>
                <c:pt idx="269">
                  <c:v>5.8889999999999995E-4</c:v>
                </c:pt>
                <c:pt idx="270">
                  <c:v>5.9080000000000005E-4</c:v>
                </c:pt>
                <c:pt idx="271">
                  <c:v>5.9279999999999999E-4</c:v>
                </c:pt>
                <c:pt idx="272">
                  <c:v>5.9480000000000004E-4</c:v>
                </c:pt>
                <c:pt idx="273">
                  <c:v>5.9679999999999998E-4</c:v>
                </c:pt>
                <c:pt idx="274">
                  <c:v>5.9869999999999997E-4</c:v>
                </c:pt>
                <c:pt idx="275">
                  <c:v>6.0070000000000002E-4</c:v>
                </c:pt>
                <c:pt idx="276">
                  <c:v>6.0269999999999996E-4</c:v>
                </c:pt>
                <c:pt idx="277">
                  <c:v>6.0470000000000001E-4</c:v>
                </c:pt>
                <c:pt idx="278">
                  <c:v>6.0669999999999995E-4</c:v>
                </c:pt>
                <c:pt idx="279">
                  <c:v>6.087E-4</c:v>
                </c:pt>
                <c:pt idx="280">
                  <c:v>6.1070000000000004E-4</c:v>
                </c:pt>
                <c:pt idx="281">
                  <c:v>6.1269999999999999E-4</c:v>
                </c:pt>
                <c:pt idx="282">
                  <c:v>6.1470000000000003E-4</c:v>
                </c:pt>
                <c:pt idx="283">
                  <c:v>6.1669999999999997E-4</c:v>
                </c:pt>
                <c:pt idx="284">
                  <c:v>6.1870000000000002E-4</c:v>
                </c:pt>
                <c:pt idx="285">
                  <c:v>6.2069999999999996E-4</c:v>
                </c:pt>
                <c:pt idx="286">
                  <c:v>6.2270000000000001E-4</c:v>
                </c:pt>
                <c:pt idx="287">
                  <c:v>6.2469999999999995E-4</c:v>
                </c:pt>
                <c:pt idx="288">
                  <c:v>6.2679999999999995E-4</c:v>
                </c:pt>
                <c:pt idx="289">
                  <c:v>6.288E-4</c:v>
                </c:pt>
                <c:pt idx="290">
                  <c:v>6.3080000000000005E-4</c:v>
                </c:pt>
                <c:pt idx="291">
                  <c:v>6.3279999999999999E-4</c:v>
                </c:pt>
                <c:pt idx="292">
                  <c:v>6.3489999999999998E-4</c:v>
                </c:pt>
                <c:pt idx="293">
                  <c:v>6.3690000000000003E-4</c:v>
                </c:pt>
                <c:pt idx="294">
                  <c:v>6.3900000000000003E-4</c:v>
                </c:pt>
                <c:pt idx="295">
                  <c:v>6.4099999999999997E-4</c:v>
                </c:pt>
                <c:pt idx="296">
                  <c:v>6.4300000000000002E-4</c:v>
                </c:pt>
                <c:pt idx="297">
                  <c:v>6.4510000000000001E-4</c:v>
                </c:pt>
                <c:pt idx="298">
                  <c:v>6.4709999999999995E-4</c:v>
                </c:pt>
                <c:pt idx="299">
                  <c:v>6.4919999999999995E-4</c:v>
                </c:pt>
                <c:pt idx="300">
                  <c:v>6.512E-4</c:v>
                </c:pt>
                <c:pt idx="301">
                  <c:v>6.533E-4</c:v>
                </c:pt>
                <c:pt idx="302">
                  <c:v>6.5539999999999999E-4</c:v>
                </c:pt>
                <c:pt idx="303">
                  <c:v>6.5740000000000004E-4</c:v>
                </c:pt>
                <c:pt idx="304">
                  <c:v>6.5950000000000004E-4</c:v>
                </c:pt>
                <c:pt idx="305">
                  <c:v>6.6160000000000004E-4</c:v>
                </c:pt>
                <c:pt idx="306">
                  <c:v>6.6359999999999998E-4</c:v>
                </c:pt>
                <c:pt idx="307">
                  <c:v>6.6569999999999997E-4</c:v>
                </c:pt>
                <c:pt idx="308">
                  <c:v>6.6779999999999997E-4</c:v>
                </c:pt>
                <c:pt idx="309">
                  <c:v>6.6980000000000002E-4</c:v>
                </c:pt>
                <c:pt idx="310">
                  <c:v>6.7190000000000001E-4</c:v>
                </c:pt>
                <c:pt idx="311">
                  <c:v>6.7400000000000001E-4</c:v>
                </c:pt>
                <c:pt idx="312">
                  <c:v>6.7610000000000001E-4</c:v>
                </c:pt>
                <c:pt idx="313">
                  <c:v>6.7820000000000001E-4</c:v>
                </c:pt>
                <c:pt idx="314">
                  <c:v>6.803E-4</c:v>
                </c:pt>
                <c:pt idx="315">
                  <c:v>6.824E-4</c:v>
                </c:pt>
                <c:pt idx="316">
                  <c:v>6.8440000000000005E-4</c:v>
                </c:pt>
                <c:pt idx="317">
                  <c:v>6.8650000000000004E-4</c:v>
                </c:pt>
                <c:pt idx="318">
                  <c:v>6.8860000000000004E-4</c:v>
                </c:pt>
                <c:pt idx="319">
                  <c:v>6.9070000000000004E-4</c:v>
                </c:pt>
                <c:pt idx="320">
                  <c:v>6.9280000000000003E-4</c:v>
                </c:pt>
                <c:pt idx="321">
                  <c:v>6.9490000000000003E-4</c:v>
                </c:pt>
                <c:pt idx="322">
                  <c:v>6.9709999999999998E-4</c:v>
                </c:pt>
                <c:pt idx="323">
                  <c:v>6.9919999999999997E-4</c:v>
                </c:pt>
                <c:pt idx="324">
                  <c:v>7.0129999999999997E-4</c:v>
                </c:pt>
                <c:pt idx="325">
                  <c:v>7.0339999999999997E-4</c:v>
                </c:pt>
                <c:pt idx="326">
                  <c:v>7.0549999999999996E-4</c:v>
                </c:pt>
                <c:pt idx="327">
                  <c:v>7.0759999999999996E-4</c:v>
                </c:pt>
                <c:pt idx="328">
                  <c:v>7.0969999999999996E-4</c:v>
                </c:pt>
                <c:pt idx="329">
                  <c:v>7.1190000000000001E-4</c:v>
                </c:pt>
                <c:pt idx="330">
                  <c:v>7.1400000000000001E-4</c:v>
                </c:pt>
                <c:pt idx="331">
                  <c:v>7.161E-4</c:v>
                </c:pt>
                <c:pt idx="332">
                  <c:v>7.182E-4</c:v>
                </c:pt>
                <c:pt idx="333">
                  <c:v>7.2039999999999995E-4</c:v>
                </c:pt>
                <c:pt idx="334">
                  <c:v>7.2250000000000005E-4</c:v>
                </c:pt>
                <c:pt idx="335">
                  <c:v>7.2460000000000005E-4</c:v>
                </c:pt>
                <c:pt idx="336">
                  <c:v>7.2670000000000005E-4</c:v>
                </c:pt>
                <c:pt idx="337">
                  <c:v>7.2889999999999999E-4</c:v>
                </c:pt>
                <c:pt idx="338">
                  <c:v>7.3099999999999999E-4</c:v>
                </c:pt>
                <c:pt idx="339">
                  <c:v>7.3320000000000004E-4</c:v>
                </c:pt>
                <c:pt idx="340">
                  <c:v>7.3530000000000004E-4</c:v>
                </c:pt>
                <c:pt idx="341">
                  <c:v>7.3740000000000003E-4</c:v>
                </c:pt>
                <c:pt idx="342">
                  <c:v>7.3959999999999998E-4</c:v>
                </c:pt>
                <c:pt idx="343">
                  <c:v>7.4169999999999998E-4</c:v>
                </c:pt>
                <c:pt idx="344">
                  <c:v>7.4390000000000003E-4</c:v>
                </c:pt>
                <c:pt idx="345">
                  <c:v>7.4600000000000003E-4</c:v>
                </c:pt>
                <c:pt idx="346">
                  <c:v>7.4819999999999997E-4</c:v>
                </c:pt>
                <c:pt idx="347">
                  <c:v>7.5029999999999997E-4</c:v>
                </c:pt>
                <c:pt idx="348">
                  <c:v>7.5250000000000002E-4</c:v>
                </c:pt>
                <c:pt idx="349">
                  <c:v>7.5460000000000002E-4</c:v>
                </c:pt>
                <c:pt idx="350">
                  <c:v>7.5679999999999996E-4</c:v>
                </c:pt>
                <c:pt idx="351">
                  <c:v>7.5900000000000002E-4</c:v>
                </c:pt>
                <c:pt idx="352">
                  <c:v>7.6110000000000001E-4</c:v>
                </c:pt>
                <c:pt idx="353">
                  <c:v>7.6329999999999996E-4</c:v>
                </c:pt>
                <c:pt idx="354">
                  <c:v>7.6550000000000001E-4</c:v>
                </c:pt>
                <c:pt idx="355">
                  <c:v>7.6760000000000001E-4</c:v>
                </c:pt>
                <c:pt idx="356">
                  <c:v>7.6979999999999995E-4</c:v>
                </c:pt>
                <c:pt idx="357">
                  <c:v>7.7200000000000001E-4</c:v>
                </c:pt>
                <c:pt idx="358">
                  <c:v>7.7410000000000001E-4</c:v>
                </c:pt>
                <c:pt idx="359">
                  <c:v>7.7629999999999995E-4</c:v>
                </c:pt>
                <c:pt idx="360">
                  <c:v>7.785E-4</c:v>
                </c:pt>
                <c:pt idx="361">
                  <c:v>7.8069999999999995E-4</c:v>
                </c:pt>
                <c:pt idx="362">
                  <c:v>7.8280000000000005E-4</c:v>
                </c:pt>
                <c:pt idx="363">
                  <c:v>7.85E-4</c:v>
                </c:pt>
                <c:pt idx="364">
                  <c:v>7.8720000000000005E-4</c:v>
                </c:pt>
                <c:pt idx="365">
                  <c:v>7.894E-4</c:v>
                </c:pt>
                <c:pt idx="366">
                  <c:v>7.9149999999999999E-4</c:v>
                </c:pt>
                <c:pt idx="367">
                  <c:v>7.9370000000000005E-4</c:v>
                </c:pt>
                <c:pt idx="368">
                  <c:v>7.9589999999999999E-4</c:v>
                </c:pt>
                <c:pt idx="369">
                  <c:v>7.9810000000000005E-4</c:v>
                </c:pt>
                <c:pt idx="370">
                  <c:v>8.0029999999999999E-4</c:v>
                </c:pt>
                <c:pt idx="371">
                  <c:v>8.0250000000000004E-4</c:v>
                </c:pt>
                <c:pt idx="372">
                  <c:v>8.0469999999999999E-4</c:v>
                </c:pt>
                <c:pt idx="373">
                  <c:v>8.0690000000000004E-4</c:v>
                </c:pt>
                <c:pt idx="374">
                  <c:v>8.0909999999999999E-4</c:v>
                </c:pt>
                <c:pt idx="375">
                  <c:v>8.1130000000000004E-4</c:v>
                </c:pt>
                <c:pt idx="376">
                  <c:v>8.1349999999999999E-4</c:v>
                </c:pt>
                <c:pt idx="377">
                  <c:v>8.1570000000000004E-4</c:v>
                </c:pt>
                <c:pt idx="378">
                  <c:v>8.1789999999999999E-4</c:v>
                </c:pt>
                <c:pt idx="379">
                  <c:v>8.2010000000000004E-4</c:v>
                </c:pt>
                <c:pt idx="380">
                  <c:v>8.2229999999999998E-4</c:v>
                </c:pt>
                <c:pt idx="381">
                  <c:v>8.2450000000000004E-4</c:v>
                </c:pt>
                <c:pt idx="382">
                  <c:v>8.2669999999999998E-4</c:v>
                </c:pt>
                <c:pt idx="383">
                  <c:v>8.2890000000000004E-4</c:v>
                </c:pt>
                <c:pt idx="384">
                  <c:v>8.3109999999999998E-4</c:v>
                </c:pt>
                <c:pt idx="385">
                  <c:v>8.3330000000000003E-4</c:v>
                </c:pt>
                <c:pt idx="386">
                  <c:v>8.3549999999999998E-4</c:v>
                </c:pt>
                <c:pt idx="387">
                  <c:v>8.3770000000000003E-4</c:v>
                </c:pt>
                <c:pt idx="388">
                  <c:v>8.3989999999999998E-4</c:v>
                </c:pt>
                <c:pt idx="389">
                  <c:v>8.4210000000000003E-4</c:v>
                </c:pt>
                <c:pt idx="390">
                  <c:v>8.4429999999999998E-4</c:v>
                </c:pt>
                <c:pt idx="391">
                  <c:v>8.4659999999999998E-4</c:v>
                </c:pt>
                <c:pt idx="392">
                  <c:v>8.4880000000000003E-4</c:v>
                </c:pt>
                <c:pt idx="393">
                  <c:v>8.5099999999999998E-4</c:v>
                </c:pt>
                <c:pt idx="394">
                  <c:v>8.5320000000000003E-4</c:v>
                </c:pt>
                <c:pt idx="395">
                  <c:v>8.5539999999999998E-4</c:v>
                </c:pt>
                <c:pt idx="396">
                  <c:v>8.5769999999999998E-4</c:v>
                </c:pt>
                <c:pt idx="397">
                  <c:v>8.5990000000000003E-4</c:v>
                </c:pt>
                <c:pt idx="398">
                  <c:v>8.6209999999999998E-4</c:v>
                </c:pt>
                <c:pt idx="399">
                  <c:v>8.6430000000000003E-4</c:v>
                </c:pt>
                <c:pt idx="400">
                  <c:v>8.6649999999999997E-4</c:v>
                </c:pt>
                <c:pt idx="401">
                  <c:v>8.6879999999999998E-4</c:v>
                </c:pt>
                <c:pt idx="402">
                  <c:v>8.7100000000000003E-4</c:v>
                </c:pt>
                <c:pt idx="403">
                  <c:v>8.7319999999999997E-4</c:v>
                </c:pt>
                <c:pt idx="404">
                  <c:v>8.7549999999999998E-4</c:v>
                </c:pt>
                <c:pt idx="405">
                  <c:v>8.7770000000000003E-4</c:v>
                </c:pt>
                <c:pt idx="406">
                  <c:v>8.7989999999999997E-4</c:v>
                </c:pt>
                <c:pt idx="407">
                  <c:v>8.8219999999999998E-4</c:v>
                </c:pt>
                <c:pt idx="408">
                  <c:v>8.8440000000000003E-4</c:v>
                </c:pt>
                <c:pt idx="409">
                  <c:v>8.8659999999999997E-4</c:v>
                </c:pt>
                <c:pt idx="410">
                  <c:v>8.8889999999999998E-4</c:v>
                </c:pt>
                <c:pt idx="411">
                  <c:v>8.9110000000000003E-4</c:v>
                </c:pt>
                <c:pt idx="412">
                  <c:v>8.9329999999999998E-4</c:v>
                </c:pt>
                <c:pt idx="413">
                  <c:v>8.9559999999999998E-4</c:v>
                </c:pt>
                <c:pt idx="414">
                  <c:v>8.9780000000000003E-4</c:v>
                </c:pt>
                <c:pt idx="415">
                  <c:v>9.0010000000000003E-4</c:v>
                </c:pt>
                <c:pt idx="416">
                  <c:v>9.0229999999999998E-4</c:v>
                </c:pt>
                <c:pt idx="417">
                  <c:v>9.0450000000000003E-4</c:v>
                </c:pt>
                <c:pt idx="418">
                  <c:v>9.0680000000000003E-4</c:v>
                </c:pt>
                <c:pt idx="419">
                  <c:v>9.0899999999999998E-4</c:v>
                </c:pt>
                <c:pt idx="420">
                  <c:v>9.1129999999999998E-4</c:v>
                </c:pt>
                <c:pt idx="421">
                  <c:v>9.1350000000000003E-4</c:v>
                </c:pt>
                <c:pt idx="422">
                  <c:v>9.1580000000000003E-4</c:v>
                </c:pt>
                <c:pt idx="423">
                  <c:v>9.1799999999999998E-4</c:v>
                </c:pt>
                <c:pt idx="424">
                  <c:v>9.2029999999999998E-4</c:v>
                </c:pt>
                <c:pt idx="425">
                  <c:v>9.2250000000000003E-4</c:v>
                </c:pt>
                <c:pt idx="426">
                  <c:v>9.2480000000000004E-4</c:v>
                </c:pt>
                <c:pt idx="427">
                  <c:v>9.2699999999999998E-4</c:v>
                </c:pt>
                <c:pt idx="428">
                  <c:v>9.2929999999999998E-4</c:v>
                </c:pt>
                <c:pt idx="429">
                  <c:v>9.3150000000000004E-4</c:v>
                </c:pt>
                <c:pt idx="430">
                  <c:v>9.3380000000000004E-4</c:v>
                </c:pt>
                <c:pt idx="431">
                  <c:v>9.3599999999999998E-4</c:v>
                </c:pt>
                <c:pt idx="432">
                  <c:v>9.3829999999999998E-4</c:v>
                </c:pt>
                <c:pt idx="433">
                  <c:v>9.4059999999999999E-4</c:v>
                </c:pt>
                <c:pt idx="434">
                  <c:v>9.4280000000000004E-4</c:v>
                </c:pt>
                <c:pt idx="435">
                  <c:v>9.4510000000000004E-4</c:v>
                </c:pt>
                <c:pt idx="436">
                  <c:v>9.4729999999999999E-4</c:v>
                </c:pt>
                <c:pt idx="437">
                  <c:v>9.4959999999999999E-4</c:v>
                </c:pt>
                <c:pt idx="438">
                  <c:v>9.5189999999999999E-4</c:v>
                </c:pt>
                <c:pt idx="439">
                  <c:v>9.5410000000000004E-4</c:v>
                </c:pt>
                <c:pt idx="440">
                  <c:v>9.5640000000000005E-4</c:v>
                </c:pt>
                <c:pt idx="441">
                  <c:v>9.5870000000000005E-4</c:v>
                </c:pt>
                <c:pt idx="442">
                  <c:v>9.6089999999999999E-4</c:v>
                </c:pt>
                <c:pt idx="443">
                  <c:v>9.6319999999999999E-4</c:v>
                </c:pt>
                <c:pt idx="444">
                  <c:v>9.655E-4</c:v>
                </c:pt>
                <c:pt idx="445">
                  <c:v>9.6770000000000005E-4</c:v>
                </c:pt>
                <c:pt idx="446">
                  <c:v>9.7000000000000005E-4</c:v>
                </c:pt>
                <c:pt idx="447">
                  <c:v>9.7230000000000005E-4</c:v>
                </c:pt>
                <c:pt idx="448">
                  <c:v>9.745E-4</c:v>
                </c:pt>
                <c:pt idx="449">
                  <c:v>9.7680000000000011E-4</c:v>
                </c:pt>
                <c:pt idx="450">
                  <c:v>9.7909999999999989E-4</c:v>
                </c:pt>
                <c:pt idx="451">
                  <c:v>9.8130000000000005E-4</c:v>
                </c:pt>
                <c:pt idx="452">
                  <c:v>9.8360000000000006E-4</c:v>
                </c:pt>
                <c:pt idx="453">
                  <c:v>9.8590000000000006E-4</c:v>
                </c:pt>
                <c:pt idx="454">
                  <c:v>9.8820000000000006E-4</c:v>
                </c:pt>
                <c:pt idx="455">
                  <c:v>9.904E-4</c:v>
                </c:pt>
                <c:pt idx="456">
                  <c:v>9.9270000000000001E-4</c:v>
                </c:pt>
                <c:pt idx="457">
                  <c:v>9.9500000000000001E-4</c:v>
                </c:pt>
                <c:pt idx="458">
                  <c:v>9.9730000000000001E-4</c:v>
                </c:pt>
                <c:pt idx="459">
                  <c:v>9.9949999999999995E-4</c:v>
                </c:pt>
                <c:pt idx="460">
                  <c:v>1.0020000000000001E-3</c:v>
                </c:pt>
                <c:pt idx="461">
                  <c:v>1.0039999999999999E-3</c:v>
                </c:pt>
                <c:pt idx="462">
                  <c:v>1.0059999999999999E-3</c:v>
                </c:pt>
                <c:pt idx="463">
                  <c:v>1.0089999999999999E-3</c:v>
                </c:pt>
                <c:pt idx="464">
                  <c:v>1.011E-3</c:v>
                </c:pt>
                <c:pt idx="465">
                  <c:v>1.013E-3</c:v>
                </c:pt>
                <c:pt idx="466">
                  <c:v>1.016E-3</c:v>
                </c:pt>
                <c:pt idx="467">
                  <c:v>1.018E-3</c:v>
                </c:pt>
                <c:pt idx="468">
                  <c:v>1.0200000000000001E-3</c:v>
                </c:pt>
                <c:pt idx="469">
                  <c:v>1.0219999999999999E-3</c:v>
                </c:pt>
                <c:pt idx="470">
                  <c:v>1.0250000000000001E-3</c:v>
                </c:pt>
                <c:pt idx="471">
                  <c:v>1.0269999999999999E-3</c:v>
                </c:pt>
                <c:pt idx="472">
                  <c:v>1.029E-3</c:v>
                </c:pt>
                <c:pt idx="473">
                  <c:v>1.0319999999999999E-3</c:v>
                </c:pt>
                <c:pt idx="474">
                  <c:v>1.034E-3</c:v>
                </c:pt>
                <c:pt idx="475">
                  <c:v>1.036E-3</c:v>
                </c:pt>
                <c:pt idx="476">
                  <c:v>1.0380000000000001E-3</c:v>
                </c:pt>
                <c:pt idx="477">
                  <c:v>1.041E-3</c:v>
                </c:pt>
                <c:pt idx="478">
                  <c:v>1.0430000000000001E-3</c:v>
                </c:pt>
                <c:pt idx="479">
                  <c:v>1.0449999999999999E-3</c:v>
                </c:pt>
                <c:pt idx="480">
                  <c:v>1.0480000000000001E-3</c:v>
                </c:pt>
                <c:pt idx="481">
                  <c:v>1.0499999999999999E-3</c:v>
                </c:pt>
                <c:pt idx="482">
                  <c:v>1.052E-3</c:v>
                </c:pt>
                <c:pt idx="483">
                  <c:v>1.054E-3</c:v>
                </c:pt>
                <c:pt idx="484">
                  <c:v>1.057E-3</c:v>
                </c:pt>
                <c:pt idx="485">
                  <c:v>1.059E-3</c:v>
                </c:pt>
                <c:pt idx="486">
                  <c:v>1.0610000000000001E-3</c:v>
                </c:pt>
                <c:pt idx="487">
                  <c:v>1.0640000000000001E-3</c:v>
                </c:pt>
                <c:pt idx="488">
                  <c:v>1.0660000000000001E-3</c:v>
                </c:pt>
                <c:pt idx="489">
                  <c:v>1.0679999999999999E-3</c:v>
                </c:pt>
                <c:pt idx="490">
                  <c:v>1.0709999999999999E-3</c:v>
                </c:pt>
                <c:pt idx="491">
                  <c:v>1.073E-3</c:v>
                </c:pt>
                <c:pt idx="492">
                  <c:v>1.075E-3</c:v>
                </c:pt>
                <c:pt idx="493">
                  <c:v>1.077E-3</c:v>
                </c:pt>
                <c:pt idx="494">
                  <c:v>1.08E-3</c:v>
                </c:pt>
                <c:pt idx="495">
                  <c:v>1.0820000000000001E-3</c:v>
                </c:pt>
                <c:pt idx="496">
                  <c:v>1.0839999999999999E-3</c:v>
                </c:pt>
                <c:pt idx="497">
                  <c:v>1.0870000000000001E-3</c:v>
                </c:pt>
                <c:pt idx="498">
                  <c:v>1.0889999999999999E-3</c:v>
                </c:pt>
                <c:pt idx="499">
                  <c:v>1.091E-3</c:v>
                </c:pt>
                <c:pt idx="500">
                  <c:v>1.0939999999999999E-3</c:v>
                </c:pt>
                <c:pt idx="501">
                  <c:v>1.096E-3</c:v>
                </c:pt>
                <c:pt idx="502">
                  <c:v>1.098E-3</c:v>
                </c:pt>
                <c:pt idx="503">
                  <c:v>1.1000000000000001E-3</c:v>
                </c:pt>
                <c:pt idx="504">
                  <c:v>1.103E-3</c:v>
                </c:pt>
                <c:pt idx="505">
                  <c:v>1.1050000000000001E-3</c:v>
                </c:pt>
                <c:pt idx="506">
                  <c:v>1.1069999999999999E-3</c:v>
                </c:pt>
                <c:pt idx="507">
                  <c:v>1.1100000000000001E-3</c:v>
                </c:pt>
                <c:pt idx="508">
                  <c:v>1.1119999999999999E-3</c:v>
                </c:pt>
                <c:pt idx="509">
                  <c:v>1.114E-3</c:v>
                </c:pt>
                <c:pt idx="510">
                  <c:v>1.1169999999999999E-3</c:v>
                </c:pt>
                <c:pt idx="511">
                  <c:v>1.119E-3</c:v>
                </c:pt>
                <c:pt idx="512">
                  <c:v>1.121E-3</c:v>
                </c:pt>
                <c:pt idx="513">
                  <c:v>1.124E-3</c:v>
                </c:pt>
                <c:pt idx="514">
                  <c:v>1.126E-3</c:v>
                </c:pt>
                <c:pt idx="515">
                  <c:v>1.1280000000000001E-3</c:v>
                </c:pt>
                <c:pt idx="516">
                  <c:v>1.1299999999999999E-3</c:v>
                </c:pt>
                <c:pt idx="517">
                  <c:v>1.1329999999999999E-3</c:v>
                </c:pt>
                <c:pt idx="518">
                  <c:v>1.1349999999999999E-3</c:v>
                </c:pt>
                <c:pt idx="519">
                  <c:v>1.137E-3</c:v>
                </c:pt>
                <c:pt idx="520">
                  <c:v>1.14E-3</c:v>
                </c:pt>
                <c:pt idx="521">
                  <c:v>1.142E-3</c:v>
                </c:pt>
                <c:pt idx="522">
                  <c:v>1.1440000000000001E-3</c:v>
                </c:pt>
                <c:pt idx="523">
                  <c:v>1.147E-3</c:v>
                </c:pt>
                <c:pt idx="524">
                  <c:v>1.1490000000000001E-3</c:v>
                </c:pt>
                <c:pt idx="525">
                  <c:v>1.1509999999999999E-3</c:v>
                </c:pt>
                <c:pt idx="526">
                  <c:v>1.1540000000000001E-3</c:v>
                </c:pt>
                <c:pt idx="527">
                  <c:v>1.1559999999999999E-3</c:v>
                </c:pt>
                <c:pt idx="528">
                  <c:v>1.158E-3</c:v>
                </c:pt>
                <c:pt idx="529">
                  <c:v>1.1609999999999999E-3</c:v>
                </c:pt>
                <c:pt idx="530">
                  <c:v>1.163E-3</c:v>
                </c:pt>
                <c:pt idx="531">
                  <c:v>1.165E-3</c:v>
                </c:pt>
                <c:pt idx="532">
                  <c:v>1.168E-3</c:v>
                </c:pt>
                <c:pt idx="533">
                  <c:v>1.17E-3</c:v>
                </c:pt>
                <c:pt idx="534">
                  <c:v>1.1720000000000001E-3</c:v>
                </c:pt>
                <c:pt idx="535">
                  <c:v>1.1739999999999999E-3</c:v>
                </c:pt>
                <c:pt idx="536">
                  <c:v>1.1770000000000001E-3</c:v>
                </c:pt>
                <c:pt idx="537">
                  <c:v>1.1789999999999999E-3</c:v>
                </c:pt>
                <c:pt idx="538">
                  <c:v>1.181E-3</c:v>
                </c:pt>
                <c:pt idx="539">
                  <c:v>1.1839999999999999E-3</c:v>
                </c:pt>
                <c:pt idx="540">
                  <c:v>1.186E-3</c:v>
                </c:pt>
                <c:pt idx="541">
                  <c:v>1.188E-3</c:v>
                </c:pt>
                <c:pt idx="542">
                  <c:v>1.191E-3</c:v>
                </c:pt>
                <c:pt idx="543">
                  <c:v>1.193E-3</c:v>
                </c:pt>
                <c:pt idx="544">
                  <c:v>1.1950000000000001E-3</c:v>
                </c:pt>
                <c:pt idx="545">
                  <c:v>1.1980000000000001E-3</c:v>
                </c:pt>
                <c:pt idx="546">
                  <c:v>1.1999999999999999E-3</c:v>
                </c:pt>
                <c:pt idx="547">
                  <c:v>1.2019999999999999E-3</c:v>
                </c:pt>
                <c:pt idx="548">
                  <c:v>1.2049999999999999E-3</c:v>
                </c:pt>
                <c:pt idx="549">
                  <c:v>1.207E-3</c:v>
                </c:pt>
                <c:pt idx="550">
                  <c:v>1.209E-3</c:v>
                </c:pt>
                <c:pt idx="551">
                  <c:v>1.212E-3</c:v>
                </c:pt>
                <c:pt idx="552">
                  <c:v>1.214E-3</c:v>
                </c:pt>
                <c:pt idx="553">
                  <c:v>1.2160000000000001E-3</c:v>
                </c:pt>
                <c:pt idx="554">
                  <c:v>1.219E-3</c:v>
                </c:pt>
                <c:pt idx="555">
                  <c:v>1.2210000000000001E-3</c:v>
                </c:pt>
                <c:pt idx="556">
                  <c:v>1.2229999999999999E-3</c:v>
                </c:pt>
                <c:pt idx="557">
                  <c:v>1.2260000000000001E-3</c:v>
                </c:pt>
                <c:pt idx="558">
                  <c:v>1.2279999999999999E-3</c:v>
                </c:pt>
                <c:pt idx="559">
                  <c:v>1.23E-3</c:v>
                </c:pt>
                <c:pt idx="560">
                  <c:v>1.2329999999999999E-3</c:v>
                </c:pt>
                <c:pt idx="561">
                  <c:v>1.235E-3</c:v>
                </c:pt>
                <c:pt idx="562">
                  <c:v>1.237E-3</c:v>
                </c:pt>
                <c:pt idx="563">
                  <c:v>1.24E-3</c:v>
                </c:pt>
                <c:pt idx="564">
                  <c:v>1.242E-3</c:v>
                </c:pt>
                <c:pt idx="565">
                  <c:v>1.2440000000000001E-3</c:v>
                </c:pt>
                <c:pt idx="566">
                  <c:v>1.2470000000000001E-3</c:v>
                </c:pt>
                <c:pt idx="567">
                  <c:v>1.2489999999999999E-3</c:v>
                </c:pt>
                <c:pt idx="568">
                  <c:v>1.2509999999999999E-3</c:v>
                </c:pt>
                <c:pt idx="569">
                  <c:v>1.2539999999999999E-3</c:v>
                </c:pt>
                <c:pt idx="570">
                  <c:v>1.256E-3</c:v>
                </c:pt>
                <c:pt idx="571">
                  <c:v>1.258E-3</c:v>
                </c:pt>
                <c:pt idx="572">
                  <c:v>1.261E-3</c:v>
                </c:pt>
                <c:pt idx="573">
                  <c:v>1.263E-3</c:v>
                </c:pt>
                <c:pt idx="574">
                  <c:v>1.2650000000000001E-3</c:v>
                </c:pt>
                <c:pt idx="575">
                  <c:v>1.268E-3</c:v>
                </c:pt>
                <c:pt idx="576">
                  <c:v>1.2700000000000001E-3</c:v>
                </c:pt>
                <c:pt idx="577">
                  <c:v>1.2719999999999999E-3</c:v>
                </c:pt>
                <c:pt idx="578">
                  <c:v>1.2750000000000001E-3</c:v>
                </c:pt>
                <c:pt idx="579">
                  <c:v>1.2769999999999999E-3</c:v>
                </c:pt>
                <c:pt idx="580">
                  <c:v>1.279E-3</c:v>
                </c:pt>
                <c:pt idx="581">
                  <c:v>1.2819999999999999E-3</c:v>
                </c:pt>
                <c:pt idx="582">
                  <c:v>1.284E-3</c:v>
                </c:pt>
                <c:pt idx="583">
                  <c:v>1.286E-3</c:v>
                </c:pt>
                <c:pt idx="584">
                  <c:v>1.289E-3</c:v>
                </c:pt>
                <c:pt idx="585">
                  <c:v>1.291E-3</c:v>
                </c:pt>
                <c:pt idx="586">
                  <c:v>1.2930000000000001E-3</c:v>
                </c:pt>
                <c:pt idx="587">
                  <c:v>1.2960000000000001E-3</c:v>
                </c:pt>
                <c:pt idx="588">
                  <c:v>1.2979999999999999E-3</c:v>
                </c:pt>
                <c:pt idx="589">
                  <c:v>1.2999999999999999E-3</c:v>
                </c:pt>
                <c:pt idx="590">
                  <c:v>1.3029999999999999E-3</c:v>
                </c:pt>
                <c:pt idx="591">
                  <c:v>1.305E-3</c:v>
                </c:pt>
                <c:pt idx="592">
                  <c:v>1.307E-3</c:v>
                </c:pt>
                <c:pt idx="593">
                  <c:v>1.31E-3</c:v>
                </c:pt>
                <c:pt idx="594">
                  <c:v>1.312E-3</c:v>
                </c:pt>
                <c:pt idx="595">
                  <c:v>1.3140000000000001E-3</c:v>
                </c:pt>
                <c:pt idx="596">
                  <c:v>1.317E-3</c:v>
                </c:pt>
                <c:pt idx="597">
                  <c:v>1.3190000000000001E-3</c:v>
                </c:pt>
                <c:pt idx="598">
                  <c:v>1.322E-3</c:v>
                </c:pt>
                <c:pt idx="599">
                  <c:v>1.3240000000000001E-3</c:v>
                </c:pt>
                <c:pt idx="600">
                  <c:v>1.3259999999999999E-3</c:v>
                </c:pt>
                <c:pt idx="601">
                  <c:v>1.3290000000000001E-3</c:v>
                </c:pt>
                <c:pt idx="602">
                  <c:v>1.3309999999999999E-3</c:v>
                </c:pt>
                <c:pt idx="603">
                  <c:v>1.333E-3</c:v>
                </c:pt>
                <c:pt idx="604">
                  <c:v>1.3359999999999999E-3</c:v>
                </c:pt>
                <c:pt idx="605">
                  <c:v>1.338E-3</c:v>
                </c:pt>
                <c:pt idx="606">
                  <c:v>1.34E-3</c:v>
                </c:pt>
                <c:pt idx="607">
                  <c:v>1.343E-3</c:v>
                </c:pt>
                <c:pt idx="608">
                  <c:v>1.3450000000000001E-3</c:v>
                </c:pt>
                <c:pt idx="609">
                  <c:v>1.3470000000000001E-3</c:v>
                </c:pt>
                <c:pt idx="610">
                  <c:v>1.3500000000000001E-3</c:v>
                </c:pt>
                <c:pt idx="611">
                  <c:v>1.3519999999999999E-3</c:v>
                </c:pt>
                <c:pt idx="612">
                  <c:v>1.354E-3</c:v>
                </c:pt>
                <c:pt idx="613">
                  <c:v>1.3569999999999999E-3</c:v>
                </c:pt>
                <c:pt idx="614">
                  <c:v>1.359E-3</c:v>
                </c:pt>
                <c:pt idx="615">
                  <c:v>1.361E-3</c:v>
                </c:pt>
                <c:pt idx="616">
                  <c:v>1.364E-3</c:v>
                </c:pt>
                <c:pt idx="617">
                  <c:v>1.366E-3</c:v>
                </c:pt>
                <c:pt idx="618">
                  <c:v>1.3680000000000001E-3</c:v>
                </c:pt>
                <c:pt idx="619">
                  <c:v>1.371E-3</c:v>
                </c:pt>
                <c:pt idx="620">
                  <c:v>1.3730000000000001E-3</c:v>
                </c:pt>
                <c:pt idx="621">
                  <c:v>1.3760000000000001E-3</c:v>
                </c:pt>
                <c:pt idx="622">
                  <c:v>1.3780000000000001E-3</c:v>
                </c:pt>
                <c:pt idx="623">
                  <c:v>1.3799999999999999E-3</c:v>
                </c:pt>
                <c:pt idx="624">
                  <c:v>1.3829999999999999E-3</c:v>
                </c:pt>
                <c:pt idx="625">
                  <c:v>1.3849999999999999E-3</c:v>
                </c:pt>
                <c:pt idx="626">
                  <c:v>1.387E-3</c:v>
                </c:pt>
                <c:pt idx="627">
                  <c:v>1.39E-3</c:v>
                </c:pt>
                <c:pt idx="628">
                  <c:v>1.392E-3</c:v>
                </c:pt>
                <c:pt idx="629">
                  <c:v>1.3940000000000001E-3</c:v>
                </c:pt>
                <c:pt idx="630">
                  <c:v>1.397E-3</c:v>
                </c:pt>
                <c:pt idx="631">
                  <c:v>1.3990000000000001E-3</c:v>
                </c:pt>
                <c:pt idx="632">
                  <c:v>1.4009999999999999E-3</c:v>
                </c:pt>
                <c:pt idx="633">
                  <c:v>1.4040000000000001E-3</c:v>
                </c:pt>
                <c:pt idx="634">
                  <c:v>1.4059999999999999E-3</c:v>
                </c:pt>
                <c:pt idx="635">
                  <c:v>1.408E-3</c:v>
                </c:pt>
                <c:pt idx="636">
                  <c:v>1.4109999999999999E-3</c:v>
                </c:pt>
                <c:pt idx="637">
                  <c:v>1.413E-3</c:v>
                </c:pt>
                <c:pt idx="638">
                  <c:v>1.4159999999999999E-3</c:v>
                </c:pt>
                <c:pt idx="639">
                  <c:v>1.418E-3</c:v>
                </c:pt>
                <c:pt idx="640">
                  <c:v>1.42E-3</c:v>
                </c:pt>
                <c:pt idx="641">
                  <c:v>1.423E-3</c:v>
                </c:pt>
                <c:pt idx="642">
                  <c:v>1.4250000000000001E-3</c:v>
                </c:pt>
                <c:pt idx="643">
                  <c:v>1.4270000000000001E-3</c:v>
                </c:pt>
                <c:pt idx="644">
                  <c:v>1.4300000000000001E-3</c:v>
                </c:pt>
                <c:pt idx="645">
                  <c:v>1.4319999999999999E-3</c:v>
                </c:pt>
                <c:pt idx="646">
                  <c:v>1.4339999999999999E-3</c:v>
                </c:pt>
                <c:pt idx="647">
                  <c:v>1.4369999999999999E-3</c:v>
                </c:pt>
                <c:pt idx="648">
                  <c:v>1.439E-3</c:v>
                </c:pt>
                <c:pt idx="649">
                  <c:v>1.441E-3</c:v>
                </c:pt>
                <c:pt idx="650">
                  <c:v>1.444E-3</c:v>
                </c:pt>
                <c:pt idx="651">
                  <c:v>1.446E-3</c:v>
                </c:pt>
                <c:pt idx="652">
                  <c:v>1.449E-3</c:v>
                </c:pt>
                <c:pt idx="653">
                  <c:v>1.451E-3</c:v>
                </c:pt>
                <c:pt idx="654">
                  <c:v>1.4530000000000001E-3</c:v>
                </c:pt>
                <c:pt idx="655">
                  <c:v>1.456E-3</c:v>
                </c:pt>
                <c:pt idx="656">
                  <c:v>1.4580000000000001E-3</c:v>
                </c:pt>
                <c:pt idx="657">
                  <c:v>1.4599999999999999E-3</c:v>
                </c:pt>
                <c:pt idx="658">
                  <c:v>1.4630000000000001E-3</c:v>
                </c:pt>
                <c:pt idx="659">
                  <c:v>1.4649999999999999E-3</c:v>
                </c:pt>
                <c:pt idx="660">
                  <c:v>1.467E-3</c:v>
                </c:pt>
                <c:pt idx="661">
                  <c:v>1.47E-3</c:v>
                </c:pt>
                <c:pt idx="662">
                  <c:v>1.472E-3</c:v>
                </c:pt>
                <c:pt idx="663">
                  <c:v>1.475E-3</c:v>
                </c:pt>
                <c:pt idx="664">
                  <c:v>1.477E-3</c:v>
                </c:pt>
                <c:pt idx="665">
                  <c:v>1.4790000000000001E-3</c:v>
                </c:pt>
                <c:pt idx="666">
                  <c:v>1.482E-3</c:v>
                </c:pt>
                <c:pt idx="667">
                  <c:v>1.4840000000000001E-3</c:v>
                </c:pt>
                <c:pt idx="668">
                  <c:v>1.4859999999999999E-3</c:v>
                </c:pt>
                <c:pt idx="669">
                  <c:v>1.4890000000000001E-3</c:v>
                </c:pt>
                <c:pt idx="670">
                  <c:v>1.4909999999999999E-3</c:v>
                </c:pt>
                <c:pt idx="671">
                  <c:v>1.493E-3</c:v>
                </c:pt>
                <c:pt idx="672">
                  <c:v>1.4959999999999999E-3</c:v>
                </c:pt>
                <c:pt idx="673">
                  <c:v>1.498E-3</c:v>
                </c:pt>
                <c:pt idx="674">
                  <c:v>1.5E-3</c:v>
                </c:pt>
                <c:pt idx="675">
                  <c:v>1.503E-3</c:v>
                </c:pt>
                <c:pt idx="676">
                  <c:v>1.505E-3</c:v>
                </c:pt>
                <c:pt idx="677">
                  <c:v>1.508E-3</c:v>
                </c:pt>
                <c:pt idx="678">
                  <c:v>1.5100000000000001E-3</c:v>
                </c:pt>
                <c:pt idx="679">
                  <c:v>1.5120000000000001E-3</c:v>
                </c:pt>
                <c:pt idx="680">
                  <c:v>1.5150000000000001E-3</c:v>
                </c:pt>
                <c:pt idx="681">
                  <c:v>1.5169999999999999E-3</c:v>
                </c:pt>
                <c:pt idx="682">
                  <c:v>1.519E-3</c:v>
                </c:pt>
                <c:pt idx="683">
                  <c:v>1.5219999999999999E-3</c:v>
                </c:pt>
                <c:pt idx="684">
                  <c:v>1.524E-3</c:v>
                </c:pt>
                <c:pt idx="685">
                  <c:v>1.5269999999999999E-3</c:v>
                </c:pt>
                <c:pt idx="686">
                  <c:v>1.529E-3</c:v>
                </c:pt>
                <c:pt idx="687">
                  <c:v>1.531E-3</c:v>
                </c:pt>
                <c:pt idx="688">
                  <c:v>1.534E-3</c:v>
                </c:pt>
                <c:pt idx="689">
                  <c:v>1.536E-3</c:v>
                </c:pt>
                <c:pt idx="690">
                  <c:v>1.5380000000000001E-3</c:v>
                </c:pt>
                <c:pt idx="691">
                  <c:v>1.5410000000000001E-3</c:v>
                </c:pt>
                <c:pt idx="692">
                  <c:v>1.5430000000000001E-3</c:v>
                </c:pt>
                <c:pt idx="693">
                  <c:v>1.5449999999999999E-3</c:v>
                </c:pt>
                <c:pt idx="694">
                  <c:v>1.5479999999999999E-3</c:v>
                </c:pt>
                <c:pt idx="695">
                  <c:v>1.5499999999999999E-3</c:v>
                </c:pt>
                <c:pt idx="696">
                  <c:v>1.5529999999999999E-3</c:v>
                </c:pt>
                <c:pt idx="697">
                  <c:v>1.555E-3</c:v>
                </c:pt>
                <c:pt idx="698">
                  <c:v>1.557E-3</c:v>
                </c:pt>
                <c:pt idx="699">
                  <c:v>1.56E-3</c:v>
                </c:pt>
                <c:pt idx="700">
                  <c:v>1.562E-3</c:v>
                </c:pt>
                <c:pt idx="701">
                  <c:v>1.5640000000000001E-3</c:v>
                </c:pt>
                <c:pt idx="702">
                  <c:v>1.567E-3</c:v>
                </c:pt>
                <c:pt idx="703">
                  <c:v>1.5690000000000001E-3</c:v>
                </c:pt>
                <c:pt idx="704">
                  <c:v>1.572E-3</c:v>
                </c:pt>
                <c:pt idx="705">
                  <c:v>1.5740000000000001E-3</c:v>
                </c:pt>
                <c:pt idx="706">
                  <c:v>1.5759999999999999E-3</c:v>
                </c:pt>
                <c:pt idx="707">
                  <c:v>1.5790000000000001E-3</c:v>
                </c:pt>
                <c:pt idx="708">
                  <c:v>1.5809999999999999E-3</c:v>
                </c:pt>
                <c:pt idx="709">
                  <c:v>1.583E-3</c:v>
                </c:pt>
                <c:pt idx="710">
                  <c:v>1.586E-3</c:v>
                </c:pt>
                <c:pt idx="711">
                  <c:v>1.588E-3</c:v>
                </c:pt>
                <c:pt idx="712">
                  <c:v>1.5900000000000001E-3</c:v>
                </c:pt>
                <c:pt idx="713">
                  <c:v>1.593E-3</c:v>
                </c:pt>
                <c:pt idx="714">
                  <c:v>1.5950000000000001E-3</c:v>
                </c:pt>
                <c:pt idx="715">
                  <c:v>1.598E-3</c:v>
                </c:pt>
                <c:pt idx="716">
                  <c:v>1.6000000000000001E-3</c:v>
                </c:pt>
                <c:pt idx="717">
                  <c:v>1.6019999999999999E-3</c:v>
                </c:pt>
                <c:pt idx="718">
                  <c:v>1.6050000000000001E-3</c:v>
                </c:pt>
                <c:pt idx="719">
                  <c:v>1.6069999999999999E-3</c:v>
                </c:pt>
                <c:pt idx="720">
                  <c:v>1.609E-3</c:v>
                </c:pt>
                <c:pt idx="721">
                  <c:v>1.6119999999999999E-3</c:v>
                </c:pt>
                <c:pt idx="722">
                  <c:v>1.614E-3</c:v>
                </c:pt>
                <c:pt idx="723">
                  <c:v>1.6169999999999999E-3</c:v>
                </c:pt>
                <c:pt idx="724">
                  <c:v>1.619E-3</c:v>
                </c:pt>
                <c:pt idx="725">
                  <c:v>1.621E-3</c:v>
                </c:pt>
                <c:pt idx="726">
                  <c:v>1.624E-3</c:v>
                </c:pt>
                <c:pt idx="727">
                  <c:v>1.6260000000000001E-3</c:v>
                </c:pt>
                <c:pt idx="728">
                  <c:v>1.6280000000000001E-3</c:v>
                </c:pt>
                <c:pt idx="729">
                  <c:v>1.6310000000000001E-3</c:v>
                </c:pt>
                <c:pt idx="730">
                  <c:v>1.6329999999999999E-3</c:v>
                </c:pt>
                <c:pt idx="731">
                  <c:v>1.6360000000000001E-3</c:v>
                </c:pt>
                <c:pt idx="732">
                  <c:v>1.6379999999999999E-3</c:v>
                </c:pt>
                <c:pt idx="733">
                  <c:v>1.64E-3</c:v>
                </c:pt>
                <c:pt idx="734">
                  <c:v>1.6429999999999999E-3</c:v>
                </c:pt>
                <c:pt idx="735">
                  <c:v>1.645E-3</c:v>
                </c:pt>
                <c:pt idx="736">
                  <c:v>1.647E-3</c:v>
                </c:pt>
                <c:pt idx="737">
                  <c:v>1.65E-3</c:v>
                </c:pt>
                <c:pt idx="738">
                  <c:v>1.652E-3</c:v>
                </c:pt>
                <c:pt idx="739">
                  <c:v>1.655E-3</c:v>
                </c:pt>
                <c:pt idx="740">
                  <c:v>1.6570000000000001E-3</c:v>
                </c:pt>
                <c:pt idx="741">
                  <c:v>1.6590000000000001E-3</c:v>
                </c:pt>
                <c:pt idx="742">
                  <c:v>1.6620000000000001E-3</c:v>
                </c:pt>
                <c:pt idx="743">
                  <c:v>1.6639999999999999E-3</c:v>
                </c:pt>
                <c:pt idx="744">
                  <c:v>1.6659999999999999E-3</c:v>
                </c:pt>
                <c:pt idx="745">
                  <c:v>1.6689999999999999E-3</c:v>
                </c:pt>
                <c:pt idx="746">
                  <c:v>1.671E-3</c:v>
                </c:pt>
                <c:pt idx="747">
                  <c:v>1.6739999999999999E-3</c:v>
                </c:pt>
                <c:pt idx="748">
                  <c:v>1.676E-3</c:v>
                </c:pt>
                <c:pt idx="749">
                  <c:v>1.678E-3</c:v>
                </c:pt>
                <c:pt idx="750">
                  <c:v>1.681E-3</c:v>
                </c:pt>
                <c:pt idx="751">
                  <c:v>1.683E-3</c:v>
                </c:pt>
                <c:pt idx="752">
                  <c:v>1.6850000000000001E-3</c:v>
                </c:pt>
                <c:pt idx="753">
                  <c:v>1.688E-3</c:v>
                </c:pt>
                <c:pt idx="754">
                  <c:v>1.6900000000000001E-3</c:v>
                </c:pt>
                <c:pt idx="755">
                  <c:v>1.6930000000000001E-3</c:v>
                </c:pt>
                <c:pt idx="756">
                  <c:v>1.6949999999999999E-3</c:v>
                </c:pt>
                <c:pt idx="757">
                  <c:v>1.6969999999999999E-3</c:v>
                </c:pt>
                <c:pt idx="758">
                  <c:v>1.6999999999999999E-3</c:v>
                </c:pt>
                <c:pt idx="759">
                  <c:v>1.702E-3</c:v>
                </c:pt>
                <c:pt idx="760">
                  <c:v>1.7049999999999999E-3</c:v>
                </c:pt>
                <c:pt idx="761">
                  <c:v>1.707E-3</c:v>
                </c:pt>
                <c:pt idx="762">
                  <c:v>1.709E-3</c:v>
                </c:pt>
                <c:pt idx="763">
                  <c:v>1.712E-3</c:v>
                </c:pt>
                <c:pt idx="764">
                  <c:v>1.714E-3</c:v>
                </c:pt>
                <c:pt idx="765">
                  <c:v>1.7160000000000001E-3</c:v>
                </c:pt>
                <c:pt idx="766">
                  <c:v>1.719E-3</c:v>
                </c:pt>
                <c:pt idx="767">
                  <c:v>1.7210000000000001E-3</c:v>
                </c:pt>
                <c:pt idx="768">
                  <c:v>1.7240000000000001E-3</c:v>
                </c:pt>
                <c:pt idx="769">
                  <c:v>1.7260000000000001E-3</c:v>
                </c:pt>
                <c:pt idx="770">
                  <c:v>1.7279999999999999E-3</c:v>
                </c:pt>
                <c:pt idx="771">
                  <c:v>1.7309999999999999E-3</c:v>
                </c:pt>
                <c:pt idx="772">
                  <c:v>1.7329999999999999E-3</c:v>
                </c:pt>
                <c:pt idx="773">
                  <c:v>1.735E-3</c:v>
                </c:pt>
                <c:pt idx="774">
                  <c:v>1.738E-3</c:v>
                </c:pt>
                <c:pt idx="775">
                  <c:v>1.74E-3</c:v>
                </c:pt>
                <c:pt idx="776">
                  <c:v>1.743E-3</c:v>
                </c:pt>
                <c:pt idx="777">
                  <c:v>1.745E-3</c:v>
                </c:pt>
                <c:pt idx="778">
                  <c:v>1.7470000000000001E-3</c:v>
                </c:pt>
                <c:pt idx="779">
                  <c:v>1.75E-3</c:v>
                </c:pt>
                <c:pt idx="780">
                  <c:v>1.7520000000000001E-3</c:v>
                </c:pt>
                <c:pt idx="781">
                  <c:v>1.755E-3</c:v>
                </c:pt>
                <c:pt idx="782">
                  <c:v>1.7570000000000001E-3</c:v>
                </c:pt>
                <c:pt idx="783">
                  <c:v>1.7589999999999999E-3</c:v>
                </c:pt>
                <c:pt idx="784">
                  <c:v>1.7619999999999999E-3</c:v>
                </c:pt>
                <c:pt idx="785">
                  <c:v>1.7639999999999999E-3</c:v>
                </c:pt>
                <c:pt idx="786">
                  <c:v>1.766E-3</c:v>
                </c:pt>
                <c:pt idx="787">
                  <c:v>1.769E-3</c:v>
                </c:pt>
                <c:pt idx="788">
                  <c:v>1.771E-3</c:v>
                </c:pt>
                <c:pt idx="789">
                  <c:v>1.774E-3</c:v>
                </c:pt>
                <c:pt idx="790">
                  <c:v>1.776E-3</c:v>
                </c:pt>
                <c:pt idx="791">
                  <c:v>1.7780000000000001E-3</c:v>
                </c:pt>
                <c:pt idx="792">
                  <c:v>1.781E-3</c:v>
                </c:pt>
                <c:pt idx="793">
                  <c:v>1.7830000000000001E-3</c:v>
                </c:pt>
                <c:pt idx="794">
                  <c:v>1.786E-3</c:v>
                </c:pt>
                <c:pt idx="795">
                  <c:v>1.7880000000000001E-3</c:v>
                </c:pt>
                <c:pt idx="796">
                  <c:v>1.7899999999999999E-3</c:v>
                </c:pt>
                <c:pt idx="797">
                  <c:v>1.7930000000000001E-3</c:v>
                </c:pt>
                <c:pt idx="798">
                  <c:v>1.7949999999999999E-3</c:v>
                </c:pt>
                <c:pt idx="799">
                  <c:v>1.797E-3</c:v>
                </c:pt>
                <c:pt idx="800">
                  <c:v>1.8E-3</c:v>
                </c:pt>
                <c:pt idx="801">
                  <c:v>1.802E-3</c:v>
                </c:pt>
                <c:pt idx="802">
                  <c:v>1.805E-3</c:v>
                </c:pt>
                <c:pt idx="803">
                  <c:v>1.807E-3</c:v>
                </c:pt>
                <c:pt idx="804">
                  <c:v>1.8090000000000001E-3</c:v>
                </c:pt>
                <c:pt idx="805">
                  <c:v>1.812E-3</c:v>
                </c:pt>
                <c:pt idx="806">
                  <c:v>1.8140000000000001E-3</c:v>
                </c:pt>
                <c:pt idx="807">
                  <c:v>1.817E-3</c:v>
                </c:pt>
                <c:pt idx="808">
                  <c:v>1.8190000000000001E-3</c:v>
                </c:pt>
                <c:pt idx="809">
                  <c:v>1.8209999999999999E-3</c:v>
                </c:pt>
                <c:pt idx="810">
                  <c:v>1.8240000000000001E-3</c:v>
                </c:pt>
                <c:pt idx="811">
                  <c:v>1.8259999999999999E-3</c:v>
                </c:pt>
                <c:pt idx="812">
                  <c:v>1.828E-3</c:v>
                </c:pt>
                <c:pt idx="813">
                  <c:v>1.8309999999999999E-3</c:v>
                </c:pt>
                <c:pt idx="814">
                  <c:v>1.833E-3</c:v>
                </c:pt>
                <c:pt idx="815">
                  <c:v>1.836E-3</c:v>
                </c:pt>
                <c:pt idx="816">
                  <c:v>1.838E-3</c:v>
                </c:pt>
                <c:pt idx="817">
                  <c:v>1.8400000000000001E-3</c:v>
                </c:pt>
                <c:pt idx="818">
                  <c:v>1.843E-3</c:v>
                </c:pt>
                <c:pt idx="819">
                  <c:v>1.8450000000000001E-3</c:v>
                </c:pt>
                <c:pt idx="820">
                  <c:v>1.848E-3</c:v>
                </c:pt>
                <c:pt idx="821">
                  <c:v>1.8500000000000001E-3</c:v>
                </c:pt>
                <c:pt idx="822">
                  <c:v>1.8519999999999999E-3</c:v>
                </c:pt>
                <c:pt idx="823">
                  <c:v>1.8550000000000001E-3</c:v>
                </c:pt>
                <c:pt idx="824">
                  <c:v>1.8569999999999999E-3</c:v>
                </c:pt>
                <c:pt idx="825">
                  <c:v>1.859E-3</c:v>
                </c:pt>
                <c:pt idx="826">
                  <c:v>1.8619999999999999E-3</c:v>
                </c:pt>
                <c:pt idx="827">
                  <c:v>1.864E-3</c:v>
                </c:pt>
                <c:pt idx="828">
                  <c:v>1.867E-3</c:v>
                </c:pt>
                <c:pt idx="829">
                  <c:v>1.869E-3</c:v>
                </c:pt>
                <c:pt idx="830">
                  <c:v>1.8710000000000001E-3</c:v>
                </c:pt>
                <c:pt idx="831">
                  <c:v>1.874E-3</c:v>
                </c:pt>
                <c:pt idx="832">
                  <c:v>1.8760000000000001E-3</c:v>
                </c:pt>
                <c:pt idx="833">
                  <c:v>1.879E-3</c:v>
                </c:pt>
                <c:pt idx="834">
                  <c:v>1.8810000000000001E-3</c:v>
                </c:pt>
                <c:pt idx="835">
                  <c:v>1.8829999999999999E-3</c:v>
                </c:pt>
                <c:pt idx="836">
                  <c:v>1.8860000000000001E-3</c:v>
                </c:pt>
                <c:pt idx="837">
                  <c:v>1.8879999999999999E-3</c:v>
                </c:pt>
                <c:pt idx="838">
                  <c:v>1.8910000000000001E-3</c:v>
                </c:pt>
                <c:pt idx="839">
                  <c:v>1.8929999999999999E-3</c:v>
                </c:pt>
                <c:pt idx="840">
                  <c:v>1.895E-3</c:v>
                </c:pt>
                <c:pt idx="841">
                  <c:v>1.8979999999999999E-3</c:v>
                </c:pt>
                <c:pt idx="842">
                  <c:v>1.9E-3</c:v>
                </c:pt>
                <c:pt idx="843">
                  <c:v>1.902E-3</c:v>
                </c:pt>
                <c:pt idx="844">
                  <c:v>1.905E-3</c:v>
                </c:pt>
                <c:pt idx="845">
                  <c:v>1.9070000000000001E-3</c:v>
                </c:pt>
                <c:pt idx="846">
                  <c:v>1.91E-3</c:v>
                </c:pt>
                <c:pt idx="847">
                  <c:v>1.9120000000000001E-3</c:v>
                </c:pt>
                <c:pt idx="848">
                  <c:v>1.9139999999999999E-3</c:v>
                </c:pt>
                <c:pt idx="849">
                  <c:v>1.9170000000000001E-3</c:v>
                </c:pt>
                <c:pt idx="850">
                  <c:v>1.9189999999999999E-3</c:v>
                </c:pt>
                <c:pt idx="851">
                  <c:v>1.9220000000000001E-3</c:v>
                </c:pt>
                <c:pt idx="852">
                  <c:v>1.9239999999999999E-3</c:v>
                </c:pt>
                <c:pt idx="853">
                  <c:v>1.926E-3</c:v>
                </c:pt>
                <c:pt idx="854">
                  <c:v>1.9289999999999999E-3</c:v>
                </c:pt>
                <c:pt idx="855">
                  <c:v>1.931E-3</c:v>
                </c:pt>
                <c:pt idx="856">
                  <c:v>1.934E-3</c:v>
                </c:pt>
                <c:pt idx="857">
                  <c:v>1.936E-3</c:v>
                </c:pt>
                <c:pt idx="858">
                  <c:v>1.9380000000000001E-3</c:v>
                </c:pt>
                <c:pt idx="859">
                  <c:v>1.941E-3</c:v>
                </c:pt>
                <c:pt idx="860">
                  <c:v>1.9430000000000001E-3</c:v>
                </c:pt>
                <c:pt idx="861">
                  <c:v>1.946E-3</c:v>
                </c:pt>
                <c:pt idx="862">
                  <c:v>1.9480000000000001E-3</c:v>
                </c:pt>
                <c:pt idx="863">
                  <c:v>1.9499999999999999E-3</c:v>
                </c:pt>
                <c:pt idx="864">
                  <c:v>1.9530000000000001E-3</c:v>
                </c:pt>
                <c:pt idx="865">
                  <c:v>1.9550000000000001E-3</c:v>
                </c:pt>
                <c:pt idx="866">
                  <c:v>1.957E-3</c:v>
                </c:pt>
                <c:pt idx="867">
                  <c:v>1.9599999999999999E-3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40F-4A22-BA97-20FEDAD85C0A}"/>
            </c:ext>
          </c:extLst>
        </c:ser>
        <c:ser>
          <c:idx val="4"/>
          <c:order val="2"/>
          <c:tx>
            <c:v>Elliptical beam @200kV x0.75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'Elliptical beam @200kV x0.75'!$K$3:$K$870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4.9399999999999999E-3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5.6480000000000002E-3</c:v>
                </c:pt>
                <c:pt idx="28">
                  <c:v>5.9049999999999997E-3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7.0439999999999999E-3</c:v>
                </c:pt>
                <c:pt idx="33">
                  <c:v>7.3559999999999997E-3</c:v>
                </c:pt>
                <c:pt idx="34">
                  <c:v>7.6800000000000002E-3</c:v>
                </c:pt>
                <c:pt idx="35">
                  <c:v>8.0149999999999996E-3</c:v>
                </c:pt>
                <c:pt idx="36">
                  <c:v>8.3619999999999996E-3</c:v>
                </c:pt>
                <c:pt idx="37">
                  <c:v>8.7200000000000003E-3</c:v>
                </c:pt>
                <c:pt idx="38">
                  <c:v>9.0900000000000009E-3</c:v>
                </c:pt>
                <c:pt idx="39">
                  <c:v>9.4719999999999995E-3</c:v>
                </c:pt>
                <c:pt idx="40">
                  <c:v>9.8659999999999998E-3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7.1720000000000006E-2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7.6069999999999999E-2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9.5079999999999998E-2</c:v>
                </c:pt>
                <c:pt idx="139">
                  <c:v>9.622E-2</c:v>
                </c:pt>
                <c:pt idx="140">
                  <c:v>9.7350000000000006E-2</c:v>
                </c:pt>
                <c:pt idx="141">
                  <c:v>9.8489999999999994E-2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x0.75'!$J$3:$J$870</c:f>
              <c:numCache>
                <c:formatCode>0.00E+00</c:formatCode>
                <c:ptCount val="868"/>
                <c:pt idx="0">
                  <c:v>2.3919999999999999E-4</c:v>
                </c:pt>
                <c:pt idx="1">
                  <c:v>2.3589999999999999E-4</c:v>
                </c:pt>
                <c:pt idx="2">
                  <c:v>2.3580000000000001E-4</c:v>
                </c:pt>
                <c:pt idx="3">
                  <c:v>2.3570000000000001E-4</c:v>
                </c:pt>
                <c:pt idx="4">
                  <c:v>2.3560000000000001E-4</c:v>
                </c:pt>
                <c:pt idx="5">
                  <c:v>2.3550000000000001E-4</c:v>
                </c:pt>
                <c:pt idx="6">
                  <c:v>2.353E-4</c:v>
                </c:pt>
                <c:pt idx="7">
                  <c:v>2.351E-4</c:v>
                </c:pt>
                <c:pt idx="8">
                  <c:v>2.3479999999999999E-4</c:v>
                </c:pt>
                <c:pt idx="9">
                  <c:v>2.3450000000000001E-4</c:v>
                </c:pt>
                <c:pt idx="10">
                  <c:v>2.342E-4</c:v>
                </c:pt>
                <c:pt idx="11">
                  <c:v>2.3379999999999999E-4</c:v>
                </c:pt>
                <c:pt idx="12">
                  <c:v>2.3340000000000001E-4</c:v>
                </c:pt>
                <c:pt idx="13">
                  <c:v>2.33E-4</c:v>
                </c:pt>
                <c:pt idx="14">
                  <c:v>2.3250000000000001E-4</c:v>
                </c:pt>
                <c:pt idx="15">
                  <c:v>2.319E-4</c:v>
                </c:pt>
                <c:pt idx="16">
                  <c:v>2.3139999999999999E-4</c:v>
                </c:pt>
                <c:pt idx="17">
                  <c:v>2.307E-4</c:v>
                </c:pt>
                <c:pt idx="18">
                  <c:v>2.3010000000000001E-4</c:v>
                </c:pt>
                <c:pt idx="19">
                  <c:v>2.2939999999999999E-4</c:v>
                </c:pt>
                <c:pt idx="20">
                  <c:v>2.286E-4</c:v>
                </c:pt>
                <c:pt idx="21">
                  <c:v>2.2780000000000001E-4</c:v>
                </c:pt>
                <c:pt idx="22">
                  <c:v>2.2690000000000001E-4</c:v>
                </c:pt>
                <c:pt idx="23">
                  <c:v>2.2599999999999999E-4</c:v>
                </c:pt>
                <c:pt idx="24">
                  <c:v>2.2499999999999999E-4</c:v>
                </c:pt>
                <c:pt idx="25">
                  <c:v>2.24E-4</c:v>
                </c:pt>
                <c:pt idx="26">
                  <c:v>2.23E-4</c:v>
                </c:pt>
                <c:pt idx="27">
                  <c:v>2.218E-4</c:v>
                </c:pt>
                <c:pt idx="28">
                  <c:v>2.207E-4</c:v>
                </c:pt>
                <c:pt idx="29">
                  <c:v>2.195E-4</c:v>
                </c:pt>
                <c:pt idx="30">
                  <c:v>2.1819999999999999E-4</c:v>
                </c:pt>
                <c:pt idx="31">
                  <c:v>2.1689999999999999E-4</c:v>
                </c:pt>
                <c:pt idx="32">
                  <c:v>2.1550000000000001E-4</c:v>
                </c:pt>
                <c:pt idx="33">
                  <c:v>2.141E-4</c:v>
                </c:pt>
                <c:pt idx="34">
                  <c:v>2.1269999999999999E-4</c:v>
                </c:pt>
                <c:pt idx="35">
                  <c:v>2.1120000000000001E-4</c:v>
                </c:pt>
                <c:pt idx="36">
                  <c:v>2.097E-4</c:v>
                </c:pt>
                <c:pt idx="37">
                  <c:v>2.0809999999999999E-4</c:v>
                </c:pt>
                <c:pt idx="38">
                  <c:v>2.065E-4</c:v>
                </c:pt>
                <c:pt idx="39">
                  <c:v>2.0489999999999999E-4</c:v>
                </c:pt>
                <c:pt idx="40">
                  <c:v>2.0320000000000001E-4</c:v>
                </c:pt>
                <c:pt idx="41">
                  <c:v>2.0149999999999999E-4</c:v>
                </c:pt>
                <c:pt idx="42">
                  <c:v>1.998E-4</c:v>
                </c:pt>
                <c:pt idx="43">
                  <c:v>1.9809999999999999E-4</c:v>
                </c:pt>
                <c:pt idx="44">
                  <c:v>1.964E-4</c:v>
                </c:pt>
                <c:pt idx="45">
                  <c:v>1.9469999999999999E-4</c:v>
                </c:pt>
                <c:pt idx="46">
                  <c:v>1.929E-4</c:v>
                </c:pt>
                <c:pt idx="47">
                  <c:v>1.9120000000000001E-4</c:v>
                </c:pt>
                <c:pt idx="48">
                  <c:v>1.895E-4</c:v>
                </c:pt>
                <c:pt idx="49">
                  <c:v>1.8780000000000001E-4</c:v>
                </c:pt>
                <c:pt idx="50">
                  <c:v>1.861E-4</c:v>
                </c:pt>
                <c:pt idx="51">
                  <c:v>1.8450000000000001E-4</c:v>
                </c:pt>
                <c:pt idx="52">
                  <c:v>1.829E-4</c:v>
                </c:pt>
                <c:pt idx="53">
                  <c:v>1.8129999999999999E-4</c:v>
                </c:pt>
                <c:pt idx="54">
                  <c:v>1.7980000000000001E-4</c:v>
                </c:pt>
                <c:pt idx="55">
                  <c:v>1.784E-4</c:v>
                </c:pt>
                <c:pt idx="56">
                  <c:v>1.7699999999999999E-4</c:v>
                </c:pt>
                <c:pt idx="57">
                  <c:v>1.7569999999999999E-4</c:v>
                </c:pt>
                <c:pt idx="58">
                  <c:v>1.7450000000000001E-4</c:v>
                </c:pt>
                <c:pt idx="59">
                  <c:v>1.7340000000000001E-4</c:v>
                </c:pt>
                <c:pt idx="60">
                  <c:v>1.7229999999999999E-4</c:v>
                </c:pt>
                <c:pt idx="61">
                  <c:v>1.7139999999999999E-4</c:v>
                </c:pt>
                <c:pt idx="62">
                  <c:v>1.706E-4</c:v>
                </c:pt>
                <c:pt idx="63">
                  <c:v>1.6990000000000001E-4</c:v>
                </c:pt>
                <c:pt idx="64">
                  <c:v>1.694E-4</c:v>
                </c:pt>
                <c:pt idx="65">
                  <c:v>1.6899999999999999E-4</c:v>
                </c:pt>
                <c:pt idx="66">
                  <c:v>1.6870000000000001E-4</c:v>
                </c:pt>
                <c:pt idx="67">
                  <c:v>1.6860000000000001E-4</c:v>
                </c:pt>
                <c:pt idx="68">
                  <c:v>1.6860000000000001E-4</c:v>
                </c:pt>
                <c:pt idx="69">
                  <c:v>1.6880000000000001E-4</c:v>
                </c:pt>
                <c:pt idx="70">
                  <c:v>1.6919999999999999E-4</c:v>
                </c:pt>
                <c:pt idx="71">
                  <c:v>1.697E-4</c:v>
                </c:pt>
                <c:pt idx="72">
                  <c:v>1.7039999999999999E-4</c:v>
                </c:pt>
                <c:pt idx="73">
                  <c:v>1.7129999999999999E-4</c:v>
                </c:pt>
                <c:pt idx="74">
                  <c:v>1.7229999999999999E-4</c:v>
                </c:pt>
                <c:pt idx="75">
                  <c:v>1.7349999999999999E-4</c:v>
                </c:pt>
                <c:pt idx="76">
                  <c:v>1.749E-4</c:v>
                </c:pt>
                <c:pt idx="77">
                  <c:v>1.7640000000000001E-4</c:v>
                </c:pt>
                <c:pt idx="78">
                  <c:v>1.7809999999999999E-4</c:v>
                </c:pt>
                <c:pt idx="79">
                  <c:v>1.8000000000000001E-4</c:v>
                </c:pt>
                <c:pt idx="80">
                  <c:v>1.8200000000000001E-4</c:v>
                </c:pt>
                <c:pt idx="81">
                  <c:v>1.8420000000000001E-4</c:v>
                </c:pt>
                <c:pt idx="82">
                  <c:v>1.8650000000000001E-4</c:v>
                </c:pt>
                <c:pt idx="83">
                  <c:v>1.8890000000000001E-4</c:v>
                </c:pt>
                <c:pt idx="84">
                  <c:v>1.9139999999999999E-4</c:v>
                </c:pt>
                <c:pt idx="85">
                  <c:v>1.941E-4</c:v>
                </c:pt>
                <c:pt idx="86">
                  <c:v>1.9689999999999999E-4</c:v>
                </c:pt>
                <c:pt idx="87">
                  <c:v>1.998E-4</c:v>
                </c:pt>
                <c:pt idx="88">
                  <c:v>2.028E-4</c:v>
                </c:pt>
                <c:pt idx="89">
                  <c:v>2.0579999999999999E-4</c:v>
                </c:pt>
                <c:pt idx="90">
                  <c:v>2.0900000000000001E-4</c:v>
                </c:pt>
                <c:pt idx="91">
                  <c:v>2.1220000000000001E-4</c:v>
                </c:pt>
                <c:pt idx="92">
                  <c:v>2.1550000000000001E-4</c:v>
                </c:pt>
                <c:pt idx="93">
                  <c:v>2.1880000000000001E-4</c:v>
                </c:pt>
                <c:pt idx="94">
                  <c:v>2.2220000000000001E-4</c:v>
                </c:pt>
                <c:pt idx="95">
                  <c:v>2.2570000000000001E-4</c:v>
                </c:pt>
                <c:pt idx="96">
                  <c:v>2.2910000000000001E-4</c:v>
                </c:pt>
                <c:pt idx="97">
                  <c:v>2.3259999999999999E-4</c:v>
                </c:pt>
                <c:pt idx="98">
                  <c:v>2.3609999999999999E-4</c:v>
                </c:pt>
                <c:pt idx="99">
                  <c:v>2.397E-4</c:v>
                </c:pt>
                <c:pt idx="100">
                  <c:v>2.432E-4</c:v>
                </c:pt>
                <c:pt idx="101">
                  <c:v>2.4669999999999998E-4</c:v>
                </c:pt>
                <c:pt idx="102">
                  <c:v>2.5020000000000001E-4</c:v>
                </c:pt>
                <c:pt idx="103">
                  <c:v>2.5369999999999999E-4</c:v>
                </c:pt>
                <c:pt idx="104">
                  <c:v>2.5720000000000002E-4</c:v>
                </c:pt>
                <c:pt idx="105">
                  <c:v>2.6059999999999999E-4</c:v>
                </c:pt>
                <c:pt idx="106">
                  <c:v>2.6400000000000002E-4</c:v>
                </c:pt>
                <c:pt idx="107">
                  <c:v>2.6739999999999999E-4</c:v>
                </c:pt>
                <c:pt idx="108">
                  <c:v>2.7070000000000002E-4</c:v>
                </c:pt>
                <c:pt idx="109">
                  <c:v>2.7389999999999999E-4</c:v>
                </c:pt>
                <c:pt idx="110">
                  <c:v>2.7710000000000001E-4</c:v>
                </c:pt>
                <c:pt idx="111">
                  <c:v>2.8019999999999998E-4</c:v>
                </c:pt>
                <c:pt idx="112">
                  <c:v>2.833E-4</c:v>
                </c:pt>
                <c:pt idx="113">
                  <c:v>2.8630000000000002E-4</c:v>
                </c:pt>
                <c:pt idx="114">
                  <c:v>2.8919999999999998E-4</c:v>
                </c:pt>
                <c:pt idx="115">
                  <c:v>2.921E-4</c:v>
                </c:pt>
                <c:pt idx="116">
                  <c:v>2.9480000000000001E-4</c:v>
                </c:pt>
                <c:pt idx="117">
                  <c:v>2.9760000000000002E-4</c:v>
                </c:pt>
                <c:pt idx="118">
                  <c:v>3.0019999999999998E-4</c:v>
                </c:pt>
                <c:pt idx="119">
                  <c:v>3.0279999999999999E-4</c:v>
                </c:pt>
                <c:pt idx="120">
                  <c:v>3.054E-4</c:v>
                </c:pt>
                <c:pt idx="121">
                  <c:v>3.079E-4</c:v>
                </c:pt>
                <c:pt idx="122">
                  <c:v>3.1050000000000001E-4</c:v>
                </c:pt>
                <c:pt idx="123">
                  <c:v>3.1300000000000002E-4</c:v>
                </c:pt>
                <c:pt idx="124">
                  <c:v>3.1550000000000003E-4</c:v>
                </c:pt>
                <c:pt idx="125">
                  <c:v>3.1809999999999998E-4</c:v>
                </c:pt>
                <c:pt idx="126">
                  <c:v>3.2079999999999999E-4</c:v>
                </c:pt>
                <c:pt idx="127">
                  <c:v>3.235E-4</c:v>
                </c:pt>
                <c:pt idx="128">
                  <c:v>3.2630000000000002E-4</c:v>
                </c:pt>
                <c:pt idx="129">
                  <c:v>3.2919999999999998E-4</c:v>
                </c:pt>
                <c:pt idx="130">
                  <c:v>3.321E-4</c:v>
                </c:pt>
                <c:pt idx="131">
                  <c:v>3.3510000000000001E-4</c:v>
                </c:pt>
                <c:pt idx="132">
                  <c:v>3.3809999999999998E-4</c:v>
                </c:pt>
                <c:pt idx="133">
                  <c:v>3.411E-4</c:v>
                </c:pt>
                <c:pt idx="134">
                  <c:v>3.4410000000000002E-4</c:v>
                </c:pt>
                <c:pt idx="135">
                  <c:v>3.4709999999999998E-4</c:v>
                </c:pt>
                <c:pt idx="136">
                  <c:v>3.501E-4</c:v>
                </c:pt>
                <c:pt idx="137">
                  <c:v>3.5300000000000002E-4</c:v>
                </c:pt>
                <c:pt idx="138">
                  <c:v>3.5589999999999998E-4</c:v>
                </c:pt>
                <c:pt idx="139">
                  <c:v>3.5869999999999999E-4</c:v>
                </c:pt>
                <c:pt idx="140">
                  <c:v>3.614E-4</c:v>
                </c:pt>
                <c:pt idx="141">
                  <c:v>3.6410000000000001E-4</c:v>
                </c:pt>
                <c:pt idx="142">
                  <c:v>3.6670000000000002E-4</c:v>
                </c:pt>
                <c:pt idx="143">
                  <c:v>3.6919999999999998E-4</c:v>
                </c:pt>
                <c:pt idx="144">
                  <c:v>3.7169999999999998E-4</c:v>
                </c:pt>
                <c:pt idx="145">
                  <c:v>3.7399999999999998E-4</c:v>
                </c:pt>
                <c:pt idx="146">
                  <c:v>3.7629999999999999E-4</c:v>
                </c:pt>
                <c:pt idx="147">
                  <c:v>3.7859999999999999E-4</c:v>
                </c:pt>
                <c:pt idx="148">
                  <c:v>3.8069999999999998E-4</c:v>
                </c:pt>
                <c:pt idx="149">
                  <c:v>3.8279999999999998E-4</c:v>
                </c:pt>
                <c:pt idx="150">
                  <c:v>3.8479999999999997E-4</c:v>
                </c:pt>
                <c:pt idx="151">
                  <c:v>3.8680000000000002E-4</c:v>
                </c:pt>
                <c:pt idx="152">
                  <c:v>3.8870000000000002E-4</c:v>
                </c:pt>
                <c:pt idx="153">
                  <c:v>3.9050000000000001E-4</c:v>
                </c:pt>
                <c:pt idx="154">
                  <c:v>3.9229999999999999E-4</c:v>
                </c:pt>
                <c:pt idx="155">
                  <c:v>3.9399999999999998E-4</c:v>
                </c:pt>
                <c:pt idx="156">
                  <c:v>3.9570000000000002E-4</c:v>
                </c:pt>
                <c:pt idx="157">
                  <c:v>3.9730000000000001E-4</c:v>
                </c:pt>
                <c:pt idx="158">
                  <c:v>3.9889999999999999E-4</c:v>
                </c:pt>
                <c:pt idx="159">
                  <c:v>4.0049999999999998E-4</c:v>
                </c:pt>
                <c:pt idx="160">
                  <c:v>4.0200000000000001E-4</c:v>
                </c:pt>
                <c:pt idx="161">
                  <c:v>4.035E-4</c:v>
                </c:pt>
                <c:pt idx="162">
                  <c:v>4.0489999999999998E-4</c:v>
                </c:pt>
                <c:pt idx="163">
                  <c:v>4.0630000000000001E-4</c:v>
                </c:pt>
                <c:pt idx="164">
                  <c:v>4.0769999999999999E-4</c:v>
                </c:pt>
                <c:pt idx="165">
                  <c:v>4.0910000000000002E-4</c:v>
                </c:pt>
                <c:pt idx="166">
                  <c:v>4.105E-4</c:v>
                </c:pt>
                <c:pt idx="167">
                  <c:v>4.1179999999999998E-4</c:v>
                </c:pt>
                <c:pt idx="168">
                  <c:v>4.1310000000000001E-4</c:v>
                </c:pt>
                <c:pt idx="169">
                  <c:v>4.1439999999999999E-4</c:v>
                </c:pt>
                <c:pt idx="170">
                  <c:v>4.1570000000000002E-4</c:v>
                </c:pt>
                <c:pt idx="171">
                  <c:v>4.17E-4</c:v>
                </c:pt>
                <c:pt idx="172">
                  <c:v>4.1819999999999997E-4</c:v>
                </c:pt>
                <c:pt idx="173">
                  <c:v>4.1950000000000001E-4</c:v>
                </c:pt>
                <c:pt idx="174">
                  <c:v>4.2079999999999998E-4</c:v>
                </c:pt>
                <c:pt idx="175">
                  <c:v>4.2210000000000001E-4</c:v>
                </c:pt>
                <c:pt idx="176">
                  <c:v>4.2329999999999999E-4</c:v>
                </c:pt>
                <c:pt idx="177">
                  <c:v>4.2460000000000002E-4</c:v>
                </c:pt>
                <c:pt idx="178">
                  <c:v>4.259E-4</c:v>
                </c:pt>
                <c:pt idx="179">
                  <c:v>4.2719999999999998E-4</c:v>
                </c:pt>
                <c:pt idx="180">
                  <c:v>4.284E-4</c:v>
                </c:pt>
                <c:pt idx="181">
                  <c:v>4.2969999999999998E-4</c:v>
                </c:pt>
                <c:pt idx="182">
                  <c:v>4.3100000000000001E-4</c:v>
                </c:pt>
                <c:pt idx="183">
                  <c:v>4.3229999999999999E-4</c:v>
                </c:pt>
                <c:pt idx="184">
                  <c:v>4.3360000000000002E-4</c:v>
                </c:pt>
                <c:pt idx="185">
                  <c:v>4.349E-4</c:v>
                </c:pt>
                <c:pt idx="186">
                  <c:v>4.3619999999999998E-4</c:v>
                </c:pt>
                <c:pt idx="187">
                  <c:v>4.3750000000000001E-4</c:v>
                </c:pt>
                <c:pt idx="188">
                  <c:v>4.3879999999999999E-4</c:v>
                </c:pt>
                <c:pt idx="189">
                  <c:v>4.4010000000000002E-4</c:v>
                </c:pt>
                <c:pt idx="190">
                  <c:v>4.414E-4</c:v>
                </c:pt>
                <c:pt idx="191">
                  <c:v>4.4279999999999998E-4</c:v>
                </c:pt>
                <c:pt idx="192">
                  <c:v>4.4410000000000001E-4</c:v>
                </c:pt>
                <c:pt idx="193">
                  <c:v>4.4539999999999998E-4</c:v>
                </c:pt>
                <c:pt idx="194">
                  <c:v>4.4680000000000002E-4</c:v>
                </c:pt>
                <c:pt idx="195">
                  <c:v>4.481E-4</c:v>
                </c:pt>
                <c:pt idx="196">
                  <c:v>4.4949999999999998E-4</c:v>
                </c:pt>
                <c:pt idx="197">
                  <c:v>4.5080000000000001E-4</c:v>
                </c:pt>
                <c:pt idx="198">
                  <c:v>4.5219999999999999E-4</c:v>
                </c:pt>
                <c:pt idx="199">
                  <c:v>4.5350000000000002E-4</c:v>
                </c:pt>
                <c:pt idx="200">
                  <c:v>4.549E-4</c:v>
                </c:pt>
                <c:pt idx="201">
                  <c:v>4.5629999999999998E-4</c:v>
                </c:pt>
                <c:pt idx="202">
                  <c:v>4.5760000000000001E-4</c:v>
                </c:pt>
                <c:pt idx="203">
                  <c:v>4.5899999999999999E-4</c:v>
                </c:pt>
                <c:pt idx="204">
                  <c:v>4.6040000000000002E-4</c:v>
                </c:pt>
                <c:pt idx="205">
                  <c:v>4.618E-4</c:v>
                </c:pt>
                <c:pt idx="206">
                  <c:v>4.6319999999999998E-4</c:v>
                </c:pt>
                <c:pt idx="207">
                  <c:v>4.6460000000000002E-4</c:v>
                </c:pt>
                <c:pt idx="208">
                  <c:v>4.66E-4</c:v>
                </c:pt>
                <c:pt idx="209">
                  <c:v>4.6739999999999998E-4</c:v>
                </c:pt>
                <c:pt idx="210">
                  <c:v>4.6880000000000001E-4</c:v>
                </c:pt>
                <c:pt idx="211">
                  <c:v>4.7019999999999999E-4</c:v>
                </c:pt>
                <c:pt idx="212">
                  <c:v>4.7160000000000002E-4</c:v>
                </c:pt>
                <c:pt idx="213">
                  <c:v>4.73E-4</c:v>
                </c:pt>
                <c:pt idx="214">
                  <c:v>4.7439999999999998E-4</c:v>
                </c:pt>
                <c:pt idx="215">
                  <c:v>4.7590000000000002E-4</c:v>
                </c:pt>
                <c:pt idx="216">
                  <c:v>4.773E-4</c:v>
                </c:pt>
                <c:pt idx="217">
                  <c:v>4.7869999999999998E-4</c:v>
                </c:pt>
                <c:pt idx="218">
                  <c:v>4.8020000000000002E-4</c:v>
                </c:pt>
                <c:pt idx="219">
                  <c:v>4.816E-4</c:v>
                </c:pt>
                <c:pt idx="220">
                  <c:v>4.8309999999999998E-4</c:v>
                </c:pt>
                <c:pt idx="221">
                  <c:v>4.8450000000000001E-4</c:v>
                </c:pt>
                <c:pt idx="222">
                  <c:v>4.86E-4</c:v>
                </c:pt>
                <c:pt idx="223">
                  <c:v>4.8739999999999998E-4</c:v>
                </c:pt>
                <c:pt idx="224">
                  <c:v>4.8890000000000001E-4</c:v>
                </c:pt>
                <c:pt idx="225">
                  <c:v>4.9030000000000005E-4</c:v>
                </c:pt>
                <c:pt idx="226">
                  <c:v>4.9180000000000003E-4</c:v>
                </c:pt>
                <c:pt idx="227">
                  <c:v>4.9330000000000001E-4</c:v>
                </c:pt>
                <c:pt idx="228">
                  <c:v>4.9470000000000004E-4</c:v>
                </c:pt>
                <c:pt idx="229">
                  <c:v>4.9620000000000003E-4</c:v>
                </c:pt>
                <c:pt idx="230">
                  <c:v>4.9770000000000001E-4</c:v>
                </c:pt>
                <c:pt idx="231">
                  <c:v>4.9919999999999999E-4</c:v>
                </c:pt>
                <c:pt idx="232">
                  <c:v>5.0069999999999997E-4</c:v>
                </c:pt>
                <c:pt idx="233">
                  <c:v>5.0219999999999996E-4</c:v>
                </c:pt>
                <c:pt idx="234">
                  <c:v>5.0370000000000005E-4</c:v>
                </c:pt>
                <c:pt idx="235">
                  <c:v>5.0520000000000003E-4</c:v>
                </c:pt>
                <c:pt idx="236">
                  <c:v>5.0670000000000001E-4</c:v>
                </c:pt>
                <c:pt idx="237">
                  <c:v>5.0819999999999999E-4</c:v>
                </c:pt>
                <c:pt idx="238">
                  <c:v>5.0969999999999998E-4</c:v>
                </c:pt>
                <c:pt idx="239">
                  <c:v>5.1119999999999996E-4</c:v>
                </c:pt>
                <c:pt idx="240">
                  <c:v>5.1270000000000005E-4</c:v>
                </c:pt>
                <c:pt idx="241">
                  <c:v>5.1420000000000003E-4</c:v>
                </c:pt>
                <c:pt idx="242">
                  <c:v>5.1570000000000001E-4</c:v>
                </c:pt>
                <c:pt idx="243">
                  <c:v>5.1719999999999999E-4</c:v>
                </c:pt>
                <c:pt idx="244">
                  <c:v>5.1880000000000003E-4</c:v>
                </c:pt>
                <c:pt idx="245">
                  <c:v>5.2030000000000002E-4</c:v>
                </c:pt>
                <c:pt idx="246">
                  <c:v>5.218E-4</c:v>
                </c:pt>
                <c:pt idx="247">
                  <c:v>5.2340000000000004E-4</c:v>
                </c:pt>
                <c:pt idx="248">
                  <c:v>5.2490000000000002E-4</c:v>
                </c:pt>
                <c:pt idx="249">
                  <c:v>5.264E-4</c:v>
                </c:pt>
                <c:pt idx="250">
                  <c:v>5.2800000000000004E-4</c:v>
                </c:pt>
                <c:pt idx="251">
                  <c:v>5.2950000000000002E-4</c:v>
                </c:pt>
                <c:pt idx="252">
                  <c:v>5.3109999999999995E-4</c:v>
                </c:pt>
                <c:pt idx="253">
                  <c:v>5.3260000000000004E-4</c:v>
                </c:pt>
                <c:pt idx="254">
                  <c:v>5.3419999999999997E-4</c:v>
                </c:pt>
                <c:pt idx="255">
                  <c:v>5.3569999999999996E-4</c:v>
                </c:pt>
                <c:pt idx="256">
                  <c:v>5.373E-4</c:v>
                </c:pt>
                <c:pt idx="257">
                  <c:v>5.3879999999999998E-4</c:v>
                </c:pt>
                <c:pt idx="258">
                  <c:v>5.4040000000000002E-4</c:v>
                </c:pt>
                <c:pt idx="259">
                  <c:v>5.4199999999999995E-4</c:v>
                </c:pt>
                <c:pt idx="260">
                  <c:v>5.4350000000000004E-4</c:v>
                </c:pt>
                <c:pt idx="261">
                  <c:v>5.4509999999999997E-4</c:v>
                </c:pt>
                <c:pt idx="262">
                  <c:v>5.4670000000000001E-4</c:v>
                </c:pt>
                <c:pt idx="263">
                  <c:v>5.4830000000000005E-4</c:v>
                </c:pt>
                <c:pt idx="264">
                  <c:v>5.4980000000000003E-4</c:v>
                </c:pt>
                <c:pt idx="265">
                  <c:v>5.5139999999999996E-4</c:v>
                </c:pt>
                <c:pt idx="266">
                  <c:v>5.53E-4</c:v>
                </c:pt>
                <c:pt idx="267">
                  <c:v>5.5460000000000004E-4</c:v>
                </c:pt>
                <c:pt idx="268">
                  <c:v>5.5619999999999997E-4</c:v>
                </c:pt>
                <c:pt idx="269">
                  <c:v>5.5780000000000001E-4</c:v>
                </c:pt>
                <c:pt idx="270">
                  <c:v>5.5940000000000004E-4</c:v>
                </c:pt>
                <c:pt idx="271">
                  <c:v>5.6099999999999998E-4</c:v>
                </c:pt>
                <c:pt idx="272">
                  <c:v>5.6260000000000001E-4</c:v>
                </c:pt>
                <c:pt idx="273">
                  <c:v>5.6420000000000005E-4</c:v>
                </c:pt>
                <c:pt idx="274">
                  <c:v>5.6579999999999998E-4</c:v>
                </c:pt>
                <c:pt idx="275">
                  <c:v>5.6740000000000002E-4</c:v>
                </c:pt>
                <c:pt idx="276">
                  <c:v>5.6899999999999995E-4</c:v>
                </c:pt>
                <c:pt idx="277">
                  <c:v>5.7059999999999999E-4</c:v>
                </c:pt>
                <c:pt idx="278">
                  <c:v>5.7220000000000003E-4</c:v>
                </c:pt>
                <c:pt idx="279">
                  <c:v>5.7379999999999996E-4</c:v>
                </c:pt>
                <c:pt idx="280">
                  <c:v>5.754E-4</c:v>
                </c:pt>
                <c:pt idx="281">
                  <c:v>5.7709999999999999E-4</c:v>
                </c:pt>
                <c:pt idx="282">
                  <c:v>5.7870000000000003E-4</c:v>
                </c:pt>
                <c:pt idx="283">
                  <c:v>5.8029999999999996E-4</c:v>
                </c:pt>
                <c:pt idx="284">
                  <c:v>5.819E-4</c:v>
                </c:pt>
                <c:pt idx="285">
                  <c:v>5.8350000000000003E-4</c:v>
                </c:pt>
                <c:pt idx="286">
                  <c:v>5.8520000000000002E-4</c:v>
                </c:pt>
                <c:pt idx="287">
                  <c:v>5.8679999999999995E-4</c:v>
                </c:pt>
                <c:pt idx="288">
                  <c:v>5.8839999999999999E-4</c:v>
                </c:pt>
                <c:pt idx="289">
                  <c:v>5.9009999999999998E-4</c:v>
                </c:pt>
                <c:pt idx="290">
                  <c:v>5.9170000000000002E-4</c:v>
                </c:pt>
                <c:pt idx="291">
                  <c:v>5.9329999999999995E-4</c:v>
                </c:pt>
                <c:pt idx="292">
                  <c:v>5.9500000000000004E-4</c:v>
                </c:pt>
                <c:pt idx="293">
                  <c:v>5.9659999999999997E-4</c:v>
                </c:pt>
                <c:pt idx="294">
                  <c:v>5.9829999999999996E-4</c:v>
                </c:pt>
                <c:pt idx="295">
                  <c:v>5.999E-4</c:v>
                </c:pt>
                <c:pt idx="296">
                  <c:v>6.0159999999999999E-4</c:v>
                </c:pt>
                <c:pt idx="297">
                  <c:v>6.0320000000000003E-4</c:v>
                </c:pt>
                <c:pt idx="298">
                  <c:v>6.0490000000000001E-4</c:v>
                </c:pt>
                <c:pt idx="299">
                  <c:v>6.0650000000000005E-4</c:v>
                </c:pt>
                <c:pt idx="300">
                  <c:v>6.0820000000000004E-4</c:v>
                </c:pt>
                <c:pt idx="301">
                  <c:v>6.0979999999999997E-4</c:v>
                </c:pt>
                <c:pt idx="302">
                  <c:v>6.1149999999999996E-4</c:v>
                </c:pt>
                <c:pt idx="303">
                  <c:v>6.1320000000000005E-4</c:v>
                </c:pt>
                <c:pt idx="304">
                  <c:v>6.1479999999999998E-4</c:v>
                </c:pt>
                <c:pt idx="305">
                  <c:v>6.1649999999999997E-4</c:v>
                </c:pt>
                <c:pt idx="306">
                  <c:v>6.1819999999999996E-4</c:v>
                </c:pt>
                <c:pt idx="307">
                  <c:v>6.198E-4</c:v>
                </c:pt>
                <c:pt idx="308">
                  <c:v>6.2149999999999998E-4</c:v>
                </c:pt>
                <c:pt idx="309">
                  <c:v>6.2319999999999997E-4</c:v>
                </c:pt>
                <c:pt idx="310">
                  <c:v>6.2480000000000001E-4</c:v>
                </c:pt>
                <c:pt idx="311">
                  <c:v>6.265E-4</c:v>
                </c:pt>
                <c:pt idx="312">
                  <c:v>6.2819999999999998E-4</c:v>
                </c:pt>
                <c:pt idx="313">
                  <c:v>6.2989999999999997E-4</c:v>
                </c:pt>
                <c:pt idx="314">
                  <c:v>6.3159999999999996E-4</c:v>
                </c:pt>
                <c:pt idx="315">
                  <c:v>6.332E-4</c:v>
                </c:pt>
                <c:pt idx="316">
                  <c:v>6.3489999999999998E-4</c:v>
                </c:pt>
                <c:pt idx="317">
                  <c:v>6.3659999999999997E-4</c:v>
                </c:pt>
                <c:pt idx="318">
                  <c:v>6.3829999999999996E-4</c:v>
                </c:pt>
                <c:pt idx="319">
                  <c:v>6.4000000000000005E-4</c:v>
                </c:pt>
                <c:pt idx="320">
                  <c:v>6.4170000000000004E-4</c:v>
                </c:pt>
                <c:pt idx="321">
                  <c:v>6.4340000000000003E-4</c:v>
                </c:pt>
                <c:pt idx="322">
                  <c:v>6.4510000000000001E-4</c:v>
                </c:pt>
                <c:pt idx="323">
                  <c:v>6.468E-4</c:v>
                </c:pt>
                <c:pt idx="324">
                  <c:v>6.4849999999999999E-4</c:v>
                </c:pt>
                <c:pt idx="325">
                  <c:v>6.5019999999999998E-4</c:v>
                </c:pt>
                <c:pt idx="326">
                  <c:v>6.5189999999999996E-4</c:v>
                </c:pt>
                <c:pt idx="327">
                  <c:v>6.5359999999999995E-4</c:v>
                </c:pt>
                <c:pt idx="328">
                  <c:v>6.5530000000000004E-4</c:v>
                </c:pt>
                <c:pt idx="329">
                  <c:v>6.5700000000000003E-4</c:v>
                </c:pt>
                <c:pt idx="330">
                  <c:v>6.5870000000000002E-4</c:v>
                </c:pt>
                <c:pt idx="331">
                  <c:v>6.6040000000000001E-4</c:v>
                </c:pt>
                <c:pt idx="332">
                  <c:v>6.6209999999999999E-4</c:v>
                </c:pt>
                <c:pt idx="333">
                  <c:v>6.6379999999999998E-4</c:v>
                </c:pt>
                <c:pt idx="334">
                  <c:v>6.6549999999999997E-4</c:v>
                </c:pt>
                <c:pt idx="335">
                  <c:v>6.6719999999999995E-4</c:v>
                </c:pt>
                <c:pt idx="336">
                  <c:v>6.6890000000000005E-4</c:v>
                </c:pt>
                <c:pt idx="337">
                  <c:v>6.7060000000000004E-4</c:v>
                </c:pt>
                <c:pt idx="338">
                  <c:v>6.7239999999999997E-4</c:v>
                </c:pt>
                <c:pt idx="339">
                  <c:v>6.7409999999999996E-4</c:v>
                </c:pt>
                <c:pt idx="340">
                  <c:v>6.7579999999999995E-4</c:v>
                </c:pt>
                <c:pt idx="341">
                  <c:v>6.7750000000000004E-4</c:v>
                </c:pt>
                <c:pt idx="342">
                  <c:v>6.7920000000000003E-4</c:v>
                </c:pt>
                <c:pt idx="343">
                  <c:v>6.8099999999999996E-4</c:v>
                </c:pt>
                <c:pt idx="344">
                  <c:v>6.8269999999999995E-4</c:v>
                </c:pt>
                <c:pt idx="345">
                  <c:v>6.8440000000000005E-4</c:v>
                </c:pt>
                <c:pt idx="346">
                  <c:v>6.8610000000000003E-4</c:v>
                </c:pt>
                <c:pt idx="347">
                  <c:v>6.8789999999999997E-4</c:v>
                </c:pt>
                <c:pt idx="348">
                  <c:v>6.8959999999999996E-4</c:v>
                </c:pt>
                <c:pt idx="349">
                  <c:v>6.9130000000000005E-4</c:v>
                </c:pt>
                <c:pt idx="350">
                  <c:v>6.9309999999999999E-4</c:v>
                </c:pt>
                <c:pt idx="351">
                  <c:v>6.9479999999999997E-4</c:v>
                </c:pt>
                <c:pt idx="352">
                  <c:v>6.9649999999999996E-4</c:v>
                </c:pt>
                <c:pt idx="353">
                  <c:v>6.9830000000000001E-4</c:v>
                </c:pt>
                <c:pt idx="354">
                  <c:v>6.9999999999999999E-4</c:v>
                </c:pt>
                <c:pt idx="355">
                  <c:v>7.0169999999999998E-4</c:v>
                </c:pt>
                <c:pt idx="356">
                  <c:v>7.0350000000000002E-4</c:v>
                </c:pt>
                <c:pt idx="357">
                  <c:v>7.0520000000000001E-4</c:v>
                </c:pt>
                <c:pt idx="358">
                  <c:v>7.0699999999999995E-4</c:v>
                </c:pt>
                <c:pt idx="359">
                  <c:v>7.0870000000000004E-4</c:v>
                </c:pt>
                <c:pt idx="360">
                  <c:v>7.1049999999999998E-4</c:v>
                </c:pt>
                <c:pt idx="361">
                  <c:v>7.1219999999999996E-4</c:v>
                </c:pt>
                <c:pt idx="362">
                  <c:v>7.1400000000000001E-4</c:v>
                </c:pt>
                <c:pt idx="363">
                  <c:v>7.157E-4</c:v>
                </c:pt>
                <c:pt idx="364">
                  <c:v>7.1739999999999998E-4</c:v>
                </c:pt>
                <c:pt idx="365">
                  <c:v>7.1920000000000003E-4</c:v>
                </c:pt>
                <c:pt idx="366">
                  <c:v>7.2090000000000001E-4</c:v>
                </c:pt>
                <c:pt idx="367">
                  <c:v>7.2269999999999995E-4</c:v>
                </c:pt>
                <c:pt idx="368">
                  <c:v>7.2449999999999999E-4</c:v>
                </c:pt>
                <c:pt idx="369">
                  <c:v>7.2619999999999998E-4</c:v>
                </c:pt>
                <c:pt idx="370">
                  <c:v>7.2800000000000002E-4</c:v>
                </c:pt>
                <c:pt idx="371">
                  <c:v>7.2970000000000001E-4</c:v>
                </c:pt>
                <c:pt idx="372">
                  <c:v>7.3150000000000005E-4</c:v>
                </c:pt>
                <c:pt idx="373">
                  <c:v>7.3320000000000004E-4</c:v>
                </c:pt>
                <c:pt idx="374">
                  <c:v>7.3499999999999998E-4</c:v>
                </c:pt>
                <c:pt idx="375">
                  <c:v>7.3680000000000002E-4</c:v>
                </c:pt>
                <c:pt idx="376">
                  <c:v>7.3850000000000001E-4</c:v>
                </c:pt>
                <c:pt idx="377">
                  <c:v>7.4030000000000005E-4</c:v>
                </c:pt>
                <c:pt idx="378">
                  <c:v>7.4200000000000004E-4</c:v>
                </c:pt>
                <c:pt idx="379">
                  <c:v>7.4379999999999997E-4</c:v>
                </c:pt>
                <c:pt idx="380">
                  <c:v>7.4560000000000002E-4</c:v>
                </c:pt>
                <c:pt idx="381">
                  <c:v>7.473E-4</c:v>
                </c:pt>
                <c:pt idx="382">
                  <c:v>7.4910000000000005E-4</c:v>
                </c:pt>
                <c:pt idx="383">
                  <c:v>7.5089999999999998E-4</c:v>
                </c:pt>
                <c:pt idx="384">
                  <c:v>7.5270000000000003E-4</c:v>
                </c:pt>
                <c:pt idx="385">
                  <c:v>7.5440000000000001E-4</c:v>
                </c:pt>
                <c:pt idx="386">
                  <c:v>7.5619999999999995E-4</c:v>
                </c:pt>
                <c:pt idx="387">
                  <c:v>7.5799999999999999E-4</c:v>
                </c:pt>
                <c:pt idx="388">
                  <c:v>7.5969999999999998E-4</c:v>
                </c:pt>
                <c:pt idx="389">
                  <c:v>7.6150000000000002E-4</c:v>
                </c:pt>
                <c:pt idx="390">
                  <c:v>7.6329999999999996E-4</c:v>
                </c:pt>
                <c:pt idx="391">
                  <c:v>7.651E-4</c:v>
                </c:pt>
                <c:pt idx="392">
                  <c:v>7.6679999999999999E-4</c:v>
                </c:pt>
                <c:pt idx="393">
                  <c:v>7.6860000000000003E-4</c:v>
                </c:pt>
                <c:pt idx="394">
                  <c:v>7.7039999999999997E-4</c:v>
                </c:pt>
                <c:pt idx="395">
                  <c:v>7.7220000000000001E-4</c:v>
                </c:pt>
                <c:pt idx="396">
                  <c:v>7.7399999999999995E-4</c:v>
                </c:pt>
                <c:pt idx="397">
                  <c:v>7.7570000000000004E-4</c:v>
                </c:pt>
                <c:pt idx="398">
                  <c:v>7.7749999999999998E-4</c:v>
                </c:pt>
                <c:pt idx="399">
                  <c:v>7.7930000000000002E-4</c:v>
                </c:pt>
                <c:pt idx="400">
                  <c:v>7.8109999999999996E-4</c:v>
                </c:pt>
                <c:pt idx="401">
                  <c:v>7.829E-4</c:v>
                </c:pt>
                <c:pt idx="402">
                  <c:v>7.8470000000000005E-4</c:v>
                </c:pt>
                <c:pt idx="403">
                  <c:v>7.8649999999999998E-4</c:v>
                </c:pt>
                <c:pt idx="404">
                  <c:v>7.8819999999999997E-4</c:v>
                </c:pt>
                <c:pt idx="405">
                  <c:v>7.9000000000000001E-4</c:v>
                </c:pt>
                <c:pt idx="406">
                  <c:v>7.9179999999999995E-4</c:v>
                </c:pt>
                <c:pt idx="407">
                  <c:v>7.9359999999999999E-4</c:v>
                </c:pt>
                <c:pt idx="408">
                  <c:v>7.9540000000000003E-4</c:v>
                </c:pt>
                <c:pt idx="409">
                  <c:v>7.9719999999999997E-4</c:v>
                </c:pt>
                <c:pt idx="410">
                  <c:v>7.9900000000000001E-4</c:v>
                </c:pt>
                <c:pt idx="411">
                  <c:v>8.0079999999999995E-4</c:v>
                </c:pt>
                <c:pt idx="412">
                  <c:v>8.0259999999999999E-4</c:v>
                </c:pt>
                <c:pt idx="413">
                  <c:v>8.0440000000000004E-4</c:v>
                </c:pt>
                <c:pt idx="414">
                  <c:v>8.0619999999999997E-4</c:v>
                </c:pt>
                <c:pt idx="415">
                  <c:v>8.0800000000000002E-4</c:v>
                </c:pt>
                <c:pt idx="416">
                  <c:v>8.0979999999999995E-4</c:v>
                </c:pt>
                <c:pt idx="417">
                  <c:v>8.116E-4</c:v>
                </c:pt>
                <c:pt idx="418">
                  <c:v>8.1340000000000004E-4</c:v>
                </c:pt>
                <c:pt idx="419">
                  <c:v>8.1519999999999997E-4</c:v>
                </c:pt>
                <c:pt idx="420">
                  <c:v>8.1700000000000002E-4</c:v>
                </c:pt>
                <c:pt idx="421">
                  <c:v>8.1879999999999995E-4</c:v>
                </c:pt>
                <c:pt idx="422">
                  <c:v>8.206E-4</c:v>
                </c:pt>
                <c:pt idx="423">
                  <c:v>8.2240000000000004E-4</c:v>
                </c:pt>
                <c:pt idx="424">
                  <c:v>8.2419999999999998E-4</c:v>
                </c:pt>
                <c:pt idx="425">
                  <c:v>8.2600000000000002E-4</c:v>
                </c:pt>
                <c:pt idx="426">
                  <c:v>8.2779999999999996E-4</c:v>
                </c:pt>
                <c:pt idx="427">
                  <c:v>8.296E-4</c:v>
                </c:pt>
                <c:pt idx="428">
                  <c:v>8.3140000000000004E-4</c:v>
                </c:pt>
                <c:pt idx="429">
                  <c:v>8.3319999999999998E-4</c:v>
                </c:pt>
                <c:pt idx="430">
                  <c:v>8.3500000000000002E-4</c:v>
                </c:pt>
                <c:pt idx="431">
                  <c:v>8.3679999999999996E-4</c:v>
                </c:pt>
                <c:pt idx="432">
                  <c:v>8.386E-4</c:v>
                </c:pt>
                <c:pt idx="433">
                  <c:v>8.4040000000000004E-4</c:v>
                </c:pt>
                <c:pt idx="434">
                  <c:v>8.4230000000000004E-4</c:v>
                </c:pt>
                <c:pt idx="435">
                  <c:v>8.4409999999999997E-4</c:v>
                </c:pt>
                <c:pt idx="436">
                  <c:v>8.4590000000000002E-4</c:v>
                </c:pt>
                <c:pt idx="437">
                  <c:v>8.4769999999999995E-4</c:v>
                </c:pt>
                <c:pt idx="438">
                  <c:v>8.4949999999999999E-4</c:v>
                </c:pt>
                <c:pt idx="439">
                  <c:v>8.5130000000000004E-4</c:v>
                </c:pt>
                <c:pt idx="440">
                  <c:v>8.5309999999999997E-4</c:v>
                </c:pt>
                <c:pt idx="441">
                  <c:v>8.5499999999999997E-4</c:v>
                </c:pt>
                <c:pt idx="442">
                  <c:v>8.5680000000000001E-4</c:v>
                </c:pt>
                <c:pt idx="443">
                  <c:v>8.5860000000000005E-4</c:v>
                </c:pt>
                <c:pt idx="444">
                  <c:v>8.6039999999999999E-4</c:v>
                </c:pt>
                <c:pt idx="445">
                  <c:v>8.6220000000000003E-4</c:v>
                </c:pt>
                <c:pt idx="446">
                  <c:v>8.6399999999999997E-4</c:v>
                </c:pt>
                <c:pt idx="447">
                  <c:v>8.6589999999999996E-4</c:v>
                </c:pt>
                <c:pt idx="448">
                  <c:v>8.677E-4</c:v>
                </c:pt>
                <c:pt idx="449">
                  <c:v>8.6950000000000005E-4</c:v>
                </c:pt>
                <c:pt idx="450">
                  <c:v>8.7129999999999998E-4</c:v>
                </c:pt>
                <c:pt idx="451">
                  <c:v>8.7310000000000003E-4</c:v>
                </c:pt>
                <c:pt idx="452">
                  <c:v>8.7500000000000002E-4</c:v>
                </c:pt>
                <c:pt idx="453">
                  <c:v>8.7679999999999995E-4</c:v>
                </c:pt>
                <c:pt idx="454">
                  <c:v>8.786E-4</c:v>
                </c:pt>
                <c:pt idx="455">
                  <c:v>8.8040000000000004E-4</c:v>
                </c:pt>
                <c:pt idx="456">
                  <c:v>8.8230000000000003E-4</c:v>
                </c:pt>
                <c:pt idx="457">
                  <c:v>8.8409999999999997E-4</c:v>
                </c:pt>
                <c:pt idx="458">
                  <c:v>8.8590000000000001E-4</c:v>
                </c:pt>
                <c:pt idx="459">
                  <c:v>8.8769999999999995E-4</c:v>
                </c:pt>
                <c:pt idx="460">
                  <c:v>8.8960000000000005E-4</c:v>
                </c:pt>
                <c:pt idx="461">
                  <c:v>8.9139999999999998E-4</c:v>
                </c:pt>
                <c:pt idx="462">
                  <c:v>8.9320000000000003E-4</c:v>
                </c:pt>
                <c:pt idx="463">
                  <c:v>8.9510000000000002E-4</c:v>
                </c:pt>
                <c:pt idx="464">
                  <c:v>8.9689999999999995E-4</c:v>
                </c:pt>
                <c:pt idx="465">
                  <c:v>8.987E-4</c:v>
                </c:pt>
                <c:pt idx="466">
                  <c:v>9.0059999999999999E-4</c:v>
                </c:pt>
                <c:pt idx="467">
                  <c:v>9.0240000000000003E-4</c:v>
                </c:pt>
                <c:pt idx="468">
                  <c:v>9.0419999999999997E-4</c:v>
                </c:pt>
                <c:pt idx="469">
                  <c:v>9.0609999999999996E-4</c:v>
                </c:pt>
                <c:pt idx="470">
                  <c:v>9.079E-4</c:v>
                </c:pt>
                <c:pt idx="471">
                  <c:v>9.0970000000000005E-4</c:v>
                </c:pt>
                <c:pt idx="472">
                  <c:v>9.1160000000000004E-4</c:v>
                </c:pt>
                <c:pt idx="473">
                  <c:v>9.1339999999999998E-4</c:v>
                </c:pt>
                <c:pt idx="474">
                  <c:v>9.1520000000000002E-4</c:v>
                </c:pt>
                <c:pt idx="475">
                  <c:v>9.1710000000000001E-4</c:v>
                </c:pt>
                <c:pt idx="476">
                  <c:v>9.1889999999999995E-4</c:v>
                </c:pt>
                <c:pt idx="477">
                  <c:v>9.2069999999999999E-4</c:v>
                </c:pt>
                <c:pt idx="478">
                  <c:v>9.2259999999999998E-4</c:v>
                </c:pt>
                <c:pt idx="479">
                  <c:v>9.2440000000000003E-4</c:v>
                </c:pt>
                <c:pt idx="480">
                  <c:v>9.2630000000000002E-4</c:v>
                </c:pt>
                <c:pt idx="481">
                  <c:v>9.2809999999999995E-4</c:v>
                </c:pt>
                <c:pt idx="482">
                  <c:v>9.299E-4</c:v>
                </c:pt>
                <c:pt idx="483">
                  <c:v>9.3179999999999999E-4</c:v>
                </c:pt>
                <c:pt idx="484">
                  <c:v>9.3360000000000003E-4</c:v>
                </c:pt>
                <c:pt idx="485">
                  <c:v>9.3550000000000003E-4</c:v>
                </c:pt>
                <c:pt idx="486">
                  <c:v>9.3729999999999996E-4</c:v>
                </c:pt>
                <c:pt idx="487">
                  <c:v>9.391E-4</c:v>
                </c:pt>
                <c:pt idx="488">
                  <c:v>9.41E-4</c:v>
                </c:pt>
                <c:pt idx="489">
                  <c:v>9.4280000000000004E-4</c:v>
                </c:pt>
                <c:pt idx="490">
                  <c:v>9.4470000000000003E-4</c:v>
                </c:pt>
                <c:pt idx="491">
                  <c:v>9.4649999999999997E-4</c:v>
                </c:pt>
                <c:pt idx="492">
                  <c:v>9.4839999999999996E-4</c:v>
                </c:pt>
                <c:pt idx="493">
                  <c:v>9.502E-4</c:v>
                </c:pt>
                <c:pt idx="494">
                  <c:v>9.5209999999999999E-4</c:v>
                </c:pt>
                <c:pt idx="495">
                  <c:v>9.5390000000000004E-4</c:v>
                </c:pt>
                <c:pt idx="496">
                  <c:v>9.5569999999999997E-4</c:v>
                </c:pt>
                <c:pt idx="497">
                  <c:v>9.5759999999999997E-4</c:v>
                </c:pt>
                <c:pt idx="498">
                  <c:v>9.5940000000000001E-4</c:v>
                </c:pt>
                <c:pt idx="499">
                  <c:v>9.613E-4</c:v>
                </c:pt>
                <c:pt idx="500">
                  <c:v>9.6310000000000005E-4</c:v>
                </c:pt>
                <c:pt idx="501">
                  <c:v>9.6500000000000004E-4</c:v>
                </c:pt>
                <c:pt idx="502">
                  <c:v>9.6679999999999997E-4</c:v>
                </c:pt>
                <c:pt idx="503">
                  <c:v>9.6869999999999996E-4</c:v>
                </c:pt>
                <c:pt idx="504">
                  <c:v>9.7050000000000001E-4</c:v>
                </c:pt>
                <c:pt idx="505">
                  <c:v>9.724E-4</c:v>
                </c:pt>
                <c:pt idx="506">
                  <c:v>9.7420000000000004E-4</c:v>
                </c:pt>
                <c:pt idx="507">
                  <c:v>9.7610000000000004E-4</c:v>
                </c:pt>
                <c:pt idx="508">
                  <c:v>9.7790000000000008E-4</c:v>
                </c:pt>
                <c:pt idx="509">
                  <c:v>9.7980000000000007E-4</c:v>
                </c:pt>
                <c:pt idx="510">
                  <c:v>9.8170000000000006E-4</c:v>
                </c:pt>
                <c:pt idx="511">
                  <c:v>9.835E-4</c:v>
                </c:pt>
                <c:pt idx="512">
                  <c:v>9.8539999999999999E-4</c:v>
                </c:pt>
                <c:pt idx="513">
                  <c:v>9.8719999999999993E-4</c:v>
                </c:pt>
                <c:pt idx="514">
                  <c:v>9.8909999999999992E-4</c:v>
                </c:pt>
                <c:pt idx="515">
                  <c:v>9.9090000000000007E-4</c:v>
                </c:pt>
                <c:pt idx="516">
                  <c:v>9.9280000000000006E-4</c:v>
                </c:pt>
                <c:pt idx="517">
                  <c:v>9.946E-4</c:v>
                </c:pt>
                <c:pt idx="518">
                  <c:v>9.9649999999999999E-4</c:v>
                </c:pt>
                <c:pt idx="519">
                  <c:v>9.9839999999999998E-4</c:v>
                </c:pt>
                <c:pt idx="520">
                  <c:v>1E-3</c:v>
                </c:pt>
                <c:pt idx="521">
                  <c:v>1.0020000000000001E-3</c:v>
                </c:pt>
                <c:pt idx="522">
                  <c:v>1.0039999999999999E-3</c:v>
                </c:pt>
                <c:pt idx="523">
                  <c:v>1.0059999999999999E-3</c:v>
                </c:pt>
                <c:pt idx="524">
                  <c:v>1.008E-3</c:v>
                </c:pt>
                <c:pt idx="525">
                  <c:v>1.01E-3</c:v>
                </c:pt>
                <c:pt idx="526">
                  <c:v>1.011E-3</c:v>
                </c:pt>
                <c:pt idx="527">
                  <c:v>1.013E-3</c:v>
                </c:pt>
                <c:pt idx="528">
                  <c:v>1.0150000000000001E-3</c:v>
                </c:pt>
                <c:pt idx="529">
                  <c:v>1.0169999999999999E-3</c:v>
                </c:pt>
                <c:pt idx="530">
                  <c:v>1.0189999999999999E-3</c:v>
                </c:pt>
                <c:pt idx="531">
                  <c:v>1.021E-3</c:v>
                </c:pt>
                <c:pt idx="532">
                  <c:v>1.023E-3</c:v>
                </c:pt>
                <c:pt idx="533">
                  <c:v>1.024E-3</c:v>
                </c:pt>
                <c:pt idx="534">
                  <c:v>1.026E-3</c:v>
                </c:pt>
                <c:pt idx="535">
                  <c:v>1.0280000000000001E-3</c:v>
                </c:pt>
                <c:pt idx="536">
                  <c:v>1.0300000000000001E-3</c:v>
                </c:pt>
                <c:pt idx="537">
                  <c:v>1.0319999999999999E-3</c:v>
                </c:pt>
                <c:pt idx="538">
                  <c:v>1.034E-3</c:v>
                </c:pt>
                <c:pt idx="539">
                  <c:v>1.036E-3</c:v>
                </c:pt>
                <c:pt idx="540">
                  <c:v>1.0369999999999999E-3</c:v>
                </c:pt>
                <c:pt idx="541">
                  <c:v>1.039E-3</c:v>
                </c:pt>
                <c:pt idx="542">
                  <c:v>1.041E-3</c:v>
                </c:pt>
                <c:pt idx="543">
                  <c:v>1.0430000000000001E-3</c:v>
                </c:pt>
                <c:pt idx="544">
                  <c:v>1.0449999999999999E-3</c:v>
                </c:pt>
                <c:pt idx="545">
                  <c:v>1.047E-3</c:v>
                </c:pt>
                <c:pt idx="546">
                  <c:v>1.049E-3</c:v>
                </c:pt>
                <c:pt idx="547">
                  <c:v>1.0510000000000001E-3</c:v>
                </c:pt>
                <c:pt idx="548">
                  <c:v>1.052E-3</c:v>
                </c:pt>
                <c:pt idx="549">
                  <c:v>1.054E-3</c:v>
                </c:pt>
                <c:pt idx="550">
                  <c:v>1.0560000000000001E-3</c:v>
                </c:pt>
                <c:pt idx="551">
                  <c:v>1.0579999999999999E-3</c:v>
                </c:pt>
                <c:pt idx="552">
                  <c:v>1.06E-3</c:v>
                </c:pt>
                <c:pt idx="553">
                  <c:v>1.062E-3</c:v>
                </c:pt>
                <c:pt idx="554">
                  <c:v>1.0640000000000001E-3</c:v>
                </c:pt>
                <c:pt idx="555">
                  <c:v>1.065E-3</c:v>
                </c:pt>
                <c:pt idx="556">
                  <c:v>1.067E-3</c:v>
                </c:pt>
                <c:pt idx="557">
                  <c:v>1.0690000000000001E-3</c:v>
                </c:pt>
                <c:pt idx="558">
                  <c:v>1.0709999999999999E-3</c:v>
                </c:pt>
                <c:pt idx="559">
                  <c:v>1.073E-3</c:v>
                </c:pt>
                <c:pt idx="560">
                  <c:v>1.075E-3</c:v>
                </c:pt>
                <c:pt idx="561">
                  <c:v>1.077E-3</c:v>
                </c:pt>
                <c:pt idx="562">
                  <c:v>1.0790000000000001E-3</c:v>
                </c:pt>
                <c:pt idx="563">
                  <c:v>1.08E-3</c:v>
                </c:pt>
                <c:pt idx="564">
                  <c:v>1.0820000000000001E-3</c:v>
                </c:pt>
                <c:pt idx="565">
                  <c:v>1.0839999999999999E-3</c:v>
                </c:pt>
                <c:pt idx="566">
                  <c:v>1.0859999999999999E-3</c:v>
                </c:pt>
                <c:pt idx="567">
                  <c:v>1.088E-3</c:v>
                </c:pt>
                <c:pt idx="568">
                  <c:v>1.09E-3</c:v>
                </c:pt>
                <c:pt idx="569">
                  <c:v>1.0920000000000001E-3</c:v>
                </c:pt>
                <c:pt idx="570">
                  <c:v>1.0939999999999999E-3</c:v>
                </c:pt>
                <c:pt idx="571">
                  <c:v>1.0950000000000001E-3</c:v>
                </c:pt>
                <c:pt idx="572">
                  <c:v>1.0970000000000001E-3</c:v>
                </c:pt>
                <c:pt idx="573">
                  <c:v>1.0989999999999999E-3</c:v>
                </c:pt>
                <c:pt idx="574">
                  <c:v>1.101E-3</c:v>
                </c:pt>
                <c:pt idx="575">
                  <c:v>1.103E-3</c:v>
                </c:pt>
                <c:pt idx="576">
                  <c:v>1.1050000000000001E-3</c:v>
                </c:pt>
                <c:pt idx="577">
                  <c:v>1.1069999999999999E-3</c:v>
                </c:pt>
                <c:pt idx="578">
                  <c:v>1.109E-3</c:v>
                </c:pt>
                <c:pt idx="579">
                  <c:v>1.1100000000000001E-3</c:v>
                </c:pt>
                <c:pt idx="580">
                  <c:v>1.1119999999999999E-3</c:v>
                </c:pt>
                <c:pt idx="581">
                  <c:v>1.114E-3</c:v>
                </c:pt>
                <c:pt idx="582">
                  <c:v>1.116E-3</c:v>
                </c:pt>
                <c:pt idx="583">
                  <c:v>1.1180000000000001E-3</c:v>
                </c:pt>
                <c:pt idx="584">
                  <c:v>1.1199999999999999E-3</c:v>
                </c:pt>
                <c:pt idx="585">
                  <c:v>1.122E-3</c:v>
                </c:pt>
                <c:pt idx="586">
                  <c:v>1.124E-3</c:v>
                </c:pt>
                <c:pt idx="587">
                  <c:v>1.126E-3</c:v>
                </c:pt>
                <c:pt idx="588">
                  <c:v>1.127E-3</c:v>
                </c:pt>
                <c:pt idx="589">
                  <c:v>1.129E-3</c:v>
                </c:pt>
                <c:pt idx="590">
                  <c:v>1.1310000000000001E-3</c:v>
                </c:pt>
                <c:pt idx="591">
                  <c:v>1.1329999999999999E-3</c:v>
                </c:pt>
                <c:pt idx="592">
                  <c:v>1.1349999999999999E-3</c:v>
                </c:pt>
                <c:pt idx="593">
                  <c:v>1.137E-3</c:v>
                </c:pt>
                <c:pt idx="594">
                  <c:v>1.139E-3</c:v>
                </c:pt>
                <c:pt idx="595">
                  <c:v>1.1410000000000001E-3</c:v>
                </c:pt>
                <c:pt idx="596">
                  <c:v>1.142E-3</c:v>
                </c:pt>
                <c:pt idx="597">
                  <c:v>1.1440000000000001E-3</c:v>
                </c:pt>
                <c:pt idx="598">
                  <c:v>1.1460000000000001E-3</c:v>
                </c:pt>
                <c:pt idx="599">
                  <c:v>1.1479999999999999E-3</c:v>
                </c:pt>
                <c:pt idx="600">
                  <c:v>1.15E-3</c:v>
                </c:pt>
                <c:pt idx="601">
                  <c:v>1.152E-3</c:v>
                </c:pt>
                <c:pt idx="602">
                  <c:v>1.1540000000000001E-3</c:v>
                </c:pt>
                <c:pt idx="603">
                  <c:v>1.1559999999999999E-3</c:v>
                </c:pt>
                <c:pt idx="604">
                  <c:v>1.158E-3</c:v>
                </c:pt>
                <c:pt idx="605">
                  <c:v>1.1590000000000001E-3</c:v>
                </c:pt>
                <c:pt idx="606">
                  <c:v>1.1609999999999999E-3</c:v>
                </c:pt>
                <c:pt idx="607">
                  <c:v>1.163E-3</c:v>
                </c:pt>
                <c:pt idx="608">
                  <c:v>1.165E-3</c:v>
                </c:pt>
                <c:pt idx="609">
                  <c:v>1.1670000000000001E-3</c:v>
                </c:pt>
                <c:pt idx="610">
                  <c:v>1.1689999999999999E-3</c:v>
                </c:pt>
                <c:pt idx="611">
                  <c:v>1.1709999999999999E-3</c:v>
                </c:pt>
                <c:pt idx="612">
                  <c:v>1.173E-3</c:v>
                </c:pt>
                <c:pt idx="613">
                  <c:v>1.175E-3</c:v>
                </c:pt>
                <c:pt idx="614">
                  <c:v>1.176E-3</c:v>
                </c:pt>
                <c:pt idx="615">
                  <c:v>1.178E-3</c:v>
                </c:pt>
                <c:pt idx="616">
                  <c:v>1.1800000000000001E-3</c:v>
                </c:pt>
                <c:pt idx="617">
                  <c:v>1.1820000000000001E-3</c:v>
                </c:pt>
                <c:pt idx="618">
                  <c:v>1.1839999999999999E-3</c:v>
                </c:pt>
                <c:pt idx="619">
                  <c:v>1.186E-3</c:v>
                </c:pt>
                <c:pt idx="620">
                  <c:v>1.188E-3</c:v>
                </c:pt>
                <c:pt idx="621">
                  <c:v>1.1900000000000001E-3</c:v>
                </c:pt>
                <c:pt idx="622">
                  <c:v>1.1919999999999999E-3</c:v>
                </c:pt>
                <c:pt idx="623">
                  <c:v>1.193E-3</c:v>
                </c:pt>
                <c:pt idx="624">
                  <c:v>1.1950000000000001E-3</c:v>
                </c:pt>
                <c:pt idx="625">
                  <c:v>1.1969999999999999E-3</c:v>
                </c:pt>
                <c:pt idx="626">
                  <c:v>1.199E-3</c:v>
                </c:pt>
                <c:pt idx="627">
                  <c:v>1.201E-3</c:v>
                </c:pt>
                <c:pt idx="628">
                  <c:v>1.2030000000000001E-3</c:v>
                </c:pt>
                <c:pt idx="629">
                  <c:v>1.2049999999999999E-3</c:v>
                </c:pt>
                <c:pt idx="630">
                  <c:v>1.207E-3</c:v>
                </c:pt>
                <c:pt idx="631">
                  <c:v>1.209E-3</c:v>
                </c:pt>
                <c:pt idx="632">
                  <c:v>1.2099999999999999E-3</c:v>
                </c:pt>
                <c:pt idx="633">
                  <c:v>1.212E-3</c:v>
                </c:pt>
                <c:pt idx="634">
                  <c:v>1.214E-3</c:v>
                </c:pt>
                <c:pt idx="635">
                  <c:v>1.2160000000000001E-3</c:v>
                </c:pt>
                <c:pt idx="636">
                  <c:v>1.2179999999999999E-3</c:v>
                </c:pt>
                <c:pt idx="637">
                  <c:v>1.2199999999999999E-3</c:v>
                </c:pt>
                <c:pt idx="638">
                  <c:v>1.222E-3</c:v>
                </c:pt>
                <c:pt idx="639">
                  <c:v>1.224E-3</c:v>
                </c:pt>
                <c:pt idx="640">
                  <c:v>1.2260000000000001E-3</c:v>
                </c:pt>
                <c:pt idx="641">
                  <c:v>1.227E-3</c:v>
                </c:pt>
                <c:pt idx="642">
                  <c:v>1.2290000000000001E-3</c:v>
                </c:pt>
                <c:pt idx="643">
                  <c:v>1.2310000000000001E-3</c:v>
                </c:pt>
                <c:pt idx="644">
                  <c:v>1.2329999999999999E-3</c:v>
                </c:pt>
                <c:pt idx="645">
                  <c:v>1.235E-3</c:v>
                </c:pt>
                <c:pt idx="646">
                  <c:v>1.237E-3</c:v>
                </c:pt>
                <c:pt idx="647">
                  <c:v>1.2390000000000001E-3</c:v>
                </c:pt>
                <c:pt idx="648">
                  <c:v>1.2409999999999999E-3</c:v>
                </c:pt>
                <c:pt idx="649">
                  <c:v>1.243E-3</c:v>
                </c:pt>
                <c:pt idx="650">
                  <c:v>1.245E-3</c:v>
                </c:pt>
                <c:pt idx="651">
                  <c:v>1.2459999999999999E-3</c:v>
                </c:pt>
                <c:pt idx="652">
                  <c:v>1.248E-3</c:v>
                </c:pt>
                <c:pt idx="653">
                  <c:v>1.25E-3</c:v>
                </c:pt>
                <c:pt idx="654">
                  <c:v>1.2520000000000001E-3</c:v>
                </c:pt>
                <c:pt idx="655">
                  <c:v>1.2539999999999999E-3</c:v>
                </c:pt>
                <c:pt idx="656">
                  <c:v>1.256E-3</c:v>
                </c:pt>
                <c:pt idx="657">
                  <c:v>1.258E-3</c:v>
                </c:pt>
                <c:pt idx="658">
                  <c:v>1.2600000000000001E-3</c:v>
                </c:pt>
                <c:pt idx="659">
                  <c:v>1.2620000000000001E-3</c:v>
                </c:pt>
                <c:pt idx="660">
                  <c:v>1.2639999999999999E-3</c:v>
                </c:pt>
                <c:pt idx="661">
                  <c:v>1.2650000000000001E-3</c:v>
                </c:pt>
                <c:pt idx="662">
                  <c:v>1.2669999999999999E-3</c:v>
                </c:pt>
                <c:pt idx="663">
                  <c:v>1.2689999999999999E-3</c:v>
                </c:pt>
                <c:pt idx="664">
                  <c:v>1.271E-3</c:v>
                </c:pt>
                <c:pt idx="665">
                  <c:v>1.273E-3</c:v>
                </c:pt>
                <c:pt idx="666">
                  <c:v>1.2750000000000001E-3</c:v>
                </c:pt>
                <c:pt idx="667">
                  <c:v>1.2769999999999999E-3</c:v>
                </c:pt>
                <c:pt idx="668">
                  <c:v>1.279E-3</c:v>
                </c:pt>
                <c:pt idx="669">
                  <c:v>1.281E-3</c:v>
                </c:pt>
                <c:pt idx="670">
                  <c:v>1.2830000000000001E-3</c:v>
                </c:pt>
                <c:pt idx="671">
                  <c:v>1.284E-3</c:v>
                </c:pt>
                <c:pt idx="672">
                  <c:v>1.286E-3</c:v>
                </c:pt>
                <c:pt idx="673">
                  <c:v>1.2880000000000001E-3</c:v>
                </c:pt>
                <c:pt idx="674">
                  <c:v>1.2899999999999999E-3</c:v>
                </c:pt>
                <c:pt idx="675">
                  <c:v>1.292E-3</c:v>
                </c:pt>
                <c:pt idx="676">
                  <c:v>1.294E-3</c:v>
                </c:pt>
                <c:pt idx="677">
                  <c:v>1.2960000000000001E-3</c:v>
                </c:pt>
                <c:pt idx="678">
                  <c:v>1.2979999999999999E-3</c:v>
                </c:pt>
                <c:pt idx="679">
                  <c:v>1.2999999999999999E-3</c:v>
                </c:pt>
                <c:pt idx="680">
                  <c:v>1.302E-3</c:v>
                </c:pt>
                <c:pt idx="681">
                  <c:v>1.3029999999999999E-3</c:v>
                </c:pt>
                <c:pt idx="682">
                  <c:v>1.305E-3</c:v>
                </c:pt>
                <c:pt idx="683">
                  <c:v>1.307E-3</c:v>
                </c:pt>
                <c:pt idx="684">
                  <c:v>1.3090000000000001E-3</c:v>
                </c:pt>
                <c:pt idx="685">
                  <c:v>1.3110000000000001E-3</c:v>
                </c:pt>
                <c:pt idx="686">
                  <c:v>1.3129999999999999E-3</c:v>
                </c:pt>
                <c:pt idx="687">
                  <c:v>1.315E-3</c:v>
                </c:pt>
                <c:pt idx="688">
                  <c:v>1.317E-3</c:v>
                </c:pt>
                <c:pt idx="689">
                  <c:v>1.3190000000000001E-3</c:v>
                </c:pt>
                <c:pt idx="690">
                  <c:v>1.3209999999999999E-3</c:v>
                </c:pt>
                <c:pt idx="691">
                  <c:v>1.323E-3</c:v>
                </c:pt>
                <c:pt idx="692">
                  <c:v>1.3240000000000001E-3</c:v>
                </c:pt>
                <c:pt idx="693">
                  <c:v>1.3259999999999999E-3</c:v>
                </c:pt>
                <c:pt idx="694">
                  <c:v>1.328E-3</c:v>
                </c:pt>
                <c:pt idx="695">
                  <c:v>1.33E-3</c:v>
                </c:pt>
                <c:pt idx="696">
                  <c:v>1.3320000000000001E-3</c:v>
                </c:pt>
                <c:pt idx="697">
                  <c:v>1.3339999999999999E-3</c:v>
                </c:pt>
                <c:pt idx="698">
                  <c:v>1.3359999999999999E-3</c:v>
                </c:pt>
                <c:pt idx="699">
                  <c:v>1.338E-3</c:v>
                </c:pt>
                <c:pt idx="700">
                  <c:v>1.34E-3</c:v>
                </c:pt>
                <c:pt idx="701">
                  <c:v>1.3420000000000001E-3</c:v>
                </c:pt>
                <c:pt idx="702">
                  <c:v>1.343E-3</c:v>
                </c:pt>
                <c:pt idx="703">
                  <c:v>1.3450000000000001E-3</c:v>
                </c:pt>
                <c:pt idx="704">
                  <c:v>1.3470000000000001E-3</c:v>
                </c:pt>
                <c:pt idx="705">
                  <c:v>1.3489999999999999E-3</c:v>
                </c:pt>
                <c:pt idx="706">
                  <c:v>1.351E-3</c:v>
                </c:pt>
                <c:pt idx="707">
                  <c:v>1.353E-3</c:v>
                </c:pt>
                <c:pt idx="708">
                  <c:v>1.3550000000000001E-3</c:v>
                </c:pt>
                <c:pt idx="709">
                  <c:v>1.3569999999999999E-3</c:v>
                </c:pt>
                <c:pt idx="710">
                  <c:v>1.359E-3</c:v>
                </c:pt>
                <c:pt idx="711">
                  <c:v>1.361E-3</c:v>
                </c:pt>
                <c:pt idx="712">
                  <c:v>1.3630000000000001E-3</c:v>
                </c:pt>
                <c:pt idx="713">
                  <c:v>1.364E-3</c:v>
                </c:pt>
                <c:pt idx="714">
                  <c:v>1.366E-3</c:v>
                </c:pt>
                <c:pt idx="715">
                  <c:v>1.3680000000000001E-3</c:v>
                </c:pt>
                <c:pt idx="716">
                  <c:v>1.3699999999999999E-3</c:v>
                </c:pt>
                <c:pt idx="717">
                  <c:v>1.372E-3</c:v>
                </c:pt>
                <c:pt idx="718">
                  <c:v>1.374E-3</c:v>
                </c:pt>
                <c:pt idx="719">
                  <c:v>1.3760000000000001E-3</c:v>
                </c:pt>
                <c:pt idx="720">
                  <c:v>1.3780000000000001E-3</c:v>
                </c:pt>
                <c:pt idx="721">
                  <c:v>1.3799999999999999E-3</c:v>
                </c:pt>
                <c:pt idx="722">
                  <c:v>1.382E-3</c:v>
                </c:pt>
                <c:pt idx="723">
                  <c:v>1.384E-3</c:v>
                </c:pt>
                <c:pt idx="724">
                  <c:v>1.3849999999999999E-3</c:v>
                </c:pt>
                <c:pt idx="725">
                  <c:v>1.387E-3</c:v>
                </c:pt>
                <c:pt idx="726">
                  <c:v>1.389E-3</c:v>
                </c:pt>
                <c:pt idx="727">
                  <c:v>1.3910000000000001E-3</c:v>
                </c:pt>
                <c:pt idx="728">
                  <c:v>1.3929999999999999E-3</c:v>
                </c:pt>
                <c:pt idx="729">
                  <c:v>1.395E-3</c:v>
                </c:pt>
                <c:pt idx="730">
                  <c:v>1.397E-3</c:v>
                </c:pt>
                <c:pt idx="731">
                  <c:v>1.3990000000000001E-3</c:v>
                </c:pt>
                <c:pt idx="732">
                  <c:v>1.4009999999999999E-3</c:v>
                </c:pt>
                <c:pt idx="733">
                  <c:v>1.403E-3</c:v>
                </c:pt>
                <c:pt idx="734">
                  <c:v>1.405E-3</c:v>
                </c:pt>
                <c:pt idx="735">
                  <c:v>1.407E-3</c:v>
                </c:pt>
                <c:pt idx="736">
                  <c:v>1.408E-3</c:v>
                </c:pt>
                <c:pt idx="737">
                  <c:v>1.41E-3</c:v>
                </c:pt>
                <c:pt idx="738">
                  <c:v>1.4120000000000001E-3</c:v>
                </c:pt>
                <c:pt idx="739">
                  <c:v>1.4139999999999999E-3</c:v>
                </c:pt>
                <c:pt idx="740">
                  <c:v>1.4159999999999999E-3</c:v>
                </c:pt>
                <c:pt idx="741">
                  <c:v>1.418E-3</c:v>
                </c:pt>
                <c:pt idx="742">
                  <c:v>1.42E-3</c:v>
                </c:pt>
                <c:pt idx="743">
                  <c:v>1.4220000000000001E-3</c:v>
                </c:pt>
                <c:pt idx="744">
                  <c:v>1.4239999999999999E-3</c:v>
                </c:pt>
                <c:pt idx="745">
                  <c:v>1.426E-3</c:v>
                </c:pt>
                <c:pt idx="746">
                  <c:v>1.428E-3</c:v>
                </c:pt>
                <c:pt idx="747">
                  <c:v>1.4289999999999999E-3</c:v>
                </c:pt>
                <c:pt idx="748">
                  <c:v>1.431E-3</c:v>
                </c:pt>
                <c:pt idx="749">
                  <c:v>1.433E-3</c:v>
                </c:pt>
                <c:pt idx="750">
                  <c:v>1.4350000000000001E-3</c:v>
                </c:pt>
                <c:pt idx="751">
                  <c:v>1.4369999999999999E-3</c:v>
                </c:pt>
                <c:pt idx="752">
                  <c:v>1.439E-3</c:v>
                </c:pt>
                <c:pt idx="753">
                  <c:v>1.441E-3</c:v>
                </c:pt>
                <c:pt idx="754">
                  <c:v>1.4430000000000001E-3</c:v>
                </c:pt>
                <c:pt idx="755">
                  <c:v>1.4450000000000001E-3</c:v>
                </c:pt>
                <c:pt idx="756">
                  <c:v>1.4469999999999999E-3</c:v>
                </c:pt>
                <c:pt idx="757">
                  <c:v>1.449E-3</c:v>
                </c:pt>
                <c:pt idx="758">
                  <c:v>1.451E-3</c:v>
                </c:pt>
                <c:pt idx="759">
                  <c:v>1.4519999999999999E-3</c:v>
                </c:pt>
                <c:pt idx="760">
                  <c:v>1.454E-3</c:v>
                </c:pt>
                <c:pt idx="761">
                  <c:v>1.456E-3</c:v>
                </c:pt>
                <c:pt idx="762">
                  <c:v>1.4580000000000001E-3</c:v>
                </c:pt>
                <c:pt idx="763">
                  <c:v>1.4599999999999999E-3</c:v>
                </c:pt>
                <c:pt idx="764">
                  <c:v>1.462E-3</c:v>
                </c:pt>
                <c:pt idx="765">
                  <c:v>1.464E-3</c:v>
                </c:pt>
                <c:pt idx="766">
                  <c:v>1.4660000000000001E-3</c:v>
                </c:pt>
                <c:pt idx="767">
                  <c:v>1.4679999999999999E-3</c:v>
                </c:pt>
                <c:pt idx="768">
                  <c:v>1.47E-3</c:v>
                </c:pt>
                <c:pt idx="769">
                  <c:v>1.472E-3</c:v>
                </c:pt>
                <c:pt idx="770">
                  <c:v>1.474E-3</c:v>
                </c:pt>
                <c:pt idx="771">
                  <c:v>1.475E-3</c:v>
                </c:pt>
                <c:pt idx="772">
                  <c:v>1.477E-3</c:v>
                </c:pt>
                <c:pt idx="773">
                  <c:v>1.4790000000000001E-3</c:v>
                </c:pt>
                <c:pt idx="774">
                  <c:v>1.4809999999999999E-3</c:v>
                </c:pt>
                <c:pt idx="775">
                  <c:v>1.4829999999999999E-3</c:v>
                </c:pt>
                <c:pt idx="776">
                  <c:v>1.485E-3</c:v>
                </c:pt>
                <c:pt idx="777">
                  <c:v>1.487E-3</c:v>
                </c:pt>
                <c:pt idx="778">
                  <c:v>1.4890000000000001E-3</c:v>
                </c:pt>
                <c:pt idx="779">
                  <c:v>1.4909999999999999E-3</c:v>
                </c:pt>
                <c:pt idx="780">
                  <c:v>1.493E-3</c:v>
                </c:pt>
                <c:pt idx="781">
                  <c:v>1.495E-3</c:v>
                </c:pt>
                <c:pt idx="782">
                  <c:v>1.4970000000000001E-3</c:v>
                </c:pt>
                <c:pt idx="783">
                  <c:v>1.498E-3</c:v>
                </c:pt>
                <c:pt idx="784">
                  <c:v>1.5E-3</c:v>
                </c:pt>
                <c:pt idx="785">
                  <c:v>1.5020000000000001E-3</c:v>
                </c:pt>
                <c:pt idx="786">
                  <c:v>1.5039999999999999E-3</c:v>
                </c:pt>
                <c:pt idx="787">
                  <c:v>1.506E-3</c:v>
                </c:pt>
                <c:pt idx="788">
                  <c:v>1.508E-3</c:v>
                </c:pt>
                <c:pt idx="789">
                  <c:v>1.5100000000000001E-3</c:v>
                </c:pt>
                <c:pt idx="790">
                  <c:v>1.5120000000000001E-3</c:v>
                </c:pt>
                <c:pt idx="791">
                  <c:v>1.5139999999999999E-3</c:v>
                </c:pt>
                <c:pt idx="792">
                  <c:v>1.516E-3</c:v>
                </c:pt>
                <c:pt idx="793">
                  <c:v>1.518E-3</c:v>
                </c:pt>
                <c:pt idx="794">
                  <c:v>1.5200000000000001E-3</c:v>
                </c:pt>
                <c:pt idx="795">
                  <c:v>1.5219999999999999E-3</c:v>
                </c:pt>
                <c:pt idx="796">
                  <c:v>1.523E-3</c:v>
                </c:pt>
                <c:pt idx="797">
                  <c:v>1.5250000000000001E-3</c:v>
                </c:pt>
                <c:pt idx="798">
                  <c:v>1.5269999999999999E-3</c:v>
                </c:pt>
                <c:pt idx="799">
                  <c:v>1.529E-3</c:v>
                </c:pt>
                <c:pt idx="800">
                  <c:v>1.531E-3</c:v>
                </c:pt>
                <c:pt idx="801">
                  <c:v>1.5330000000000001E-3</c:v>
                </c:pt>
                <c:pt idx="802">
                  <c:v>1.5349999999999999E-3</c:v>
                </c:pt>
                <c:pt idx="803">
                  <c:v>1.537E-3</c:v>
                </c:pt>
                <c:pt idx="804">
                  <c:v>1.539E-3</c:v>
                </c:pt>
                <c:pt idx="805">
                  <c:v>1.5410000000000001E-3</c:v>
                </c:pt>
                <c:pt idx="806">
                  <c:v>1.5430000000000001E-3</c:v>
                </c:pt>
                <c:pt idx="807">
                  <c:v>1.5449999999999999E-3</c:v>
                </c:pt>
                <c:pt idx="808">
                  <c:v>1.547E-3</c:v>
                </c:pt>
                <c:pt idx="809">
                  <c:v>1.5479999999999999E-3</c:v>
                </c:pt>
                <c:pt idx="810">
                  <c:v>1.5499999999999999E-3</c:v>
                </c:pt>
                <c:pt idx="811">
                  <c:v>1.552E-3</c:v>
                </c:pt>
                <c:pt idx="812">
                  <c:v>1.554E-3</c:v>
                </c:pt>
                <c:pt idx="813">
                  <c:v>1.5560000000000001E-3</c:v>
                </c:pt>
                <c:pt idx="814">
                  <c:v>1.5579999999999999E-3</c:v>
                </c:pt>
                <c:pt idx="815">
                  <c:v>1.56E-3</c:v>
                </c:pt>
                <c:pt idx="816">
                  <c:v>1.562E-3</c:v>
                </c:pt>
                <c:pt idx="817">
                  <c:v>1.5640000000000001E-3</c:v>
                </c:pt>
                <c:pt idx="818">
                  <c:v>1.5659999999999999E-3</c:v>
                </c:pt>
                <c:pt idx="819">
                  <c:v>1.5679999999999999E-3</c:v>
                </c:pt>
                <c:pt idx="820">
                  <c:v>1.57E-3</c:v>
                </c:pt>
                <c:pt idx="821">
                  <c:v>1.572E-3</c:v>
                </c:pt>
                <c:pt idx="822">
                  <c:v>1.573E-3</c:v>
                </c:pt>
                <c:pt idx="823">
                  <c:v>1.575E-3</c:v>
                </c:pt>
                <c:pt idx="824">
                  <c:v>1.5770000000000001E-3</c:v>
                </c:pt>
                <c:pt idx="825">
                  <c:v>1.5790000000000001E-3</c:v>
                </c:pt>
                <c:pt idx="826">
                  <c:v>1.5809999999999999E-3</c:v>
                </c:pt>
                <c:pt idx="827">
                  <c:v>1.583E-3</c:v>
                </c:pt>
                <c:pt idx="828">
                  <c:v>1.585E-3</c:v>
                </c:pt>
                <c:pt idx="829">
                  <c:v>1.5870000000000001E-3</c:v>
                </c:pt>
                <c:pt idx="830">
                  <c:v>1.5889999999999999E-3</c:v>
                </c:pt>
                <c:pt idx="831">
                  <c:v>1.591E-3</c:v>
                </c:pt>
                <c:pt idx="832">
                  <c:v>1.593E-3</c:v>
                </c:pt>
                <c:pt idx="833">
                  <c:v>1.5950000000000001E-3</c:v>
                </c:pt>
                <c:pt idx="834">
                  <c:v>1.5969999999999999E-3</c:v>
                </c:pt>
                <c:pt idx="835">
                  <c:v>1.598E-3</c:v>
                </c:pt>
                <c:pt idx="836">
                  <c:v>1.6000000000000001E-3</c:v>
                </c:pt>
                <c:pt idx="837">
                  <c:v>1.6019999999999999E-3</c:v>
                </c:pt>
                <c:pt idx="838">
                  <c:v>1.604E-3</c:v>
                </c:pt>
                <c:pt idx="839">
                  <c:v>1.606E-3</c:v>
                </c:pt>
                <c:pt idx="840">
                  <c:v>1.6080000000000001E-3</c:v>
                </c:pt>
                <c:pt idx="841">
                  <c:v>1.6100000000000001E-3</c:v>
                </c:pt>
                <c:pt idx="842">
                  <c:v>1.6119999999999999E-3</c:v>
                </c:pt>
                <c:pt idx="843">
                  <c:v>1.614E-3</c:v>
                </c:pt>
                <c:pt idx="844">
                  <c:v>1.616E-3</c:v>
                </c:pt>
                <c:pt idx="845">
                  <c:v>1.6180000000000001E-3</c:v>
                </c:pt>
                <c:pt idx="846">
                  <c:v>1.6199999999999999E-3</c:v>
                </c:pt>
                <c:pt idx="847">
                  <c:v>1.622E-3</c:v>
                </c:pt>
                <c:pt idx="848">
                  <c:v>1.6230000000000001E-3</c:v>
                </c:pt>
                <c:pt idx="849">
                  <c:v>1.6249999999999999E-3</c:v>
                </c:pt>
                <c:pt idx="850">
                  <c:v>1.627E-3</c:v>
                </c:pt>
                <c:pt idx="851">
                  <c:v>1.629E-3</c:v>
                </c:pt>
                <c:pt idx="852">
                  <c:v>1.6310000000000001E-3</c:v>
                </c:pt>
                <c:pt idx="853">
                  <c:v>1.6329999999999999E-3</c:v>
                </c:pt>
                <c:pt idx="854">
                  <c:v>1.635E-3</c:v>
                </c:pt>
                <c:pt idx="855">
                  <c:v>1.637E-3</c:v>
                </c:pt>
                <c:pt idx="856">
                  <c:v>1.639E-3</c:v>
                </c:pt>
                <c:pt idx="857">
                  <c:v>1.6410000000000001E-3</c:v>
                </c:pt>
                <c:pt idx="858">
                  <c:v>1.6429999999999999E-3</c:v>
                </c:pt>
                <c:pt idx="859">
                  <c:v>1.645E-3</c:v>
                </c:pt>
                <c:pt idx="860">
                  <c:v>1.647E-3</c:v>
                </c:pt>
                <c:pt idx="861">
                  <c:v>1.6490000000000001E-3</c:v>
                </c:pt>
                <c:pt idx="862">
                  <c:v>1.65E-3</c:v>
                </c:pt>
                <c:pt idx="863">
                  <c:v>1.652E-3</c:v>
                </c:pt>
                <c:pt idx="864">
                  <c:v>1.6540000000000001E-3</c:v>
                </c:pt>
                <c:pt idx="865">
                  <c:v>1.6559999999999999E-3</c:v>
                </c:pt>
                <c:pt idx="866">
                  <c:v>1.658E-3</c:v>
                </c:pt>
                <c:pt idx="867">
                  <c:v>1.66E-3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40F-4A22-BA97-20FEDAD85C0A}"/>
            </c:ext>
          </c:extLst>
        </c:ser>
        <c:ser>
          <c:idx val="5"/>
          <c:order val="3"/>
          <c:tx>
            <c:v>Elliptical beam @200kV x0.5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'Elliptical beam @200kV x0.5'!$K$3:$K$870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2.735E-3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3.3609999999999998E-3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4.1399999999999996E-3</c:v>
                </c:pt>
                <c:pt idx="21">
                  <c:v>4.3249999999999999E-3</c:v>
                </c:pt>
                <c:pt idx="22">
                  <c:v>4.5199999999999997E-3</c:v>
                </c:pt>
                <c:pt idx="23">
                  <c:v>4.725E-3</c:v>
                </c:pt>
                <c:pt idx="24">
                  <c:v>4.9399999999999999E-3</c:v>
                </c:pt>
                <c:pt idx="25">
                  <c:v>5.1659999999999996E-3</c:v>
                </c:pt>
                <c:pt idx="26">
                  <c:v>5.4019999999999997E-3</c:v>
                </c:pt>
                <c:pt idx="27">
                  <c:v>5.6490000000000004E-3</c:v>
                </c:pt>
                <c:pt idx="28">
                  <c:v>5.9059999999999998E-3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7.045E-3</c:v>
                </c:pt>
                <c:pt idx="33">
                  <c:v>7.3569999999999998E-3</c:v>
                </c:pt>
                <c:pt idx="34">
                  <c:v>7.6810000000000003E-3</c:v>
                </c:pt>
                <c:pt idx="35">
                  <c:v>8.0160000000000006E-3</c:v>
                </c:pt>
                <c:pt idx="36">
                  <c:v>8.3630000000000006E-3</c:v>
                </c:pt>
                <c:pt idx="37">
                  <c:v>8.7209999999999996E-3</c:v>
                </c:pt>
                <c:pt idx="38">
                  <c:v>9.0910000000000001E-3</c:v>
                </c:pt>
                <c:pt idx="39">
                  <c:v>9.4730000000000005E-3</c:v>
                </c:pt>
                <c:pt idx="40">
                  <c:v>9.8670000000000008E-3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1.6109999999999999E-2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2.8910000000000002E-2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3.1289999999999998E-2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3.3759999999999998E-2</c:v>
                </c:pt>
                <c:pt idx="79">
                  <c:v>3.4599999999999999E-2</c:v>
                </c:pt>
                <c:pt idx="80">
                  <c:v>3.5450000000000002E-2</c:v>
                </c:pt>
                <c:pt idx="81">
                  <c:v>3.6310000000000002E-2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4.2549999999999998E-2</c:v>
                </c:pt>
                <c:pt idx="89">
                  <c:v>4.3470000000000002E-2</c:v>
                </c:pt>
                <c:pt idx="90">
                  <c:v>4.4400000000000002E-2</c:v>
                </c:pt>
                <c:pt idx="91">
                  <c:v>4.5330000000000002E-2</c:v>
                </c:pt>
                <c:pt idx="92">
                  <c:v>4.6280000000000002E-2</c:v>
                </c:pt>
                <c:pt idx="93">
                  <c:v>4.7230000000000001E-2</c:v>
                </c:pt>
                <c:pt idx="94">
                  <c:v>4.8180000000000001E-2</c:v>
                </c:pt>
                <c:pt idx="95">
                  <c:v>4.9149999999999999E-2</c:v>
                </c:pt>
                <c:pt idx="96">
                  <c:v>5.0119999999999998E-2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5.6059999999999999E-2</c:v>
                </c:pt>
                <c:pt idx="103">
                  <c:v>5.7070000000000003E-2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6.2199999999999998E-2</c:v>
                </c:pt>
                <c:pt idx="109">
                  <c:v>6.3240000000000005E-2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6.6390000000000005E-2</c:v>
                </c:pt>
                <c:pt idx="113">
                  <c:v>6.7449999999999996E-2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7.1730000000000002E-2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7.6079999999999995E-2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8.3820000000000006E-2</c:v>
                </c:pt>
                <c:pt idx="129">
                  <c:v>8.4940000000000002E-2</c:v>
                </c:pt>
                <c:pt idx="130">
                  <c:v>8.6059999999999998E-2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9.5089999999999994E-2</c:v>
                </c:pt>
                <c:pt idx="139">
                  <c:v>9.622E-2</c:v>
                </c:pt>
                <c:pt idx="140">
                  <c:v>9.7360000000000002E-2</c:v>
                </c:pt>
                <c:pt idx="141">
                  <c:v>9.8489999999999994E-2</c:v>
                </c:pt>
                <c:pt idx="142">
                  <c:v>9.9629999999999996E-2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0.12590000000000001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0.1396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0.17499999999999999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0.18870000000000001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0.2024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0.23780000000000001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0.2515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0.30059999999999998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0.31430000000000002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0.3634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0.37709999999999999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0.41249999999999998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0.42620000000000002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0.43990000000000001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0.4753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0.48899999999999999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0.53810000000000002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0.55179999999999996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0.60089999999999999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0.61460000000000004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0.65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0.66369999999999996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0.6774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0.71279999999999999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0.72650000000000003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0.77559999999999996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0.7893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0.83840000000000003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0.85209999999999997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0.88749999999999996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0.9012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0.91490000000000005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x0.5'!$J$3:$J$870</c:f>
              <c:numCache>
                <c:formatCode>0.00E+00</c:formatCode>
                <c:ptCount val="868"/>
                <c:pt idx="0">
                  <c:v>1.595E-4</c:v>
                </c:pt>
                <c:pt idx="1">
                  <c:v>1.573E-4</c:v>
                </c:pt>
                <c:pt idx="2">
                  <c:v>1.572E-4</c:v>
                </c:pt>
                <c:pt idx="3">
                  <c:v>1.572E-4</c:v>
                </c:pt>
                <c:pt idx="4">
                  <c:v>1.571E-4</c:v>
                </c:pt>
                <c:pt idx="5">
                  <c:v>1.5699999999999999E-4</c:v>
                </c:pt>
                <c:pt idx="6">
                  <c:v>1.5689999999999999E-4</c:v>
                </c:pt>
                <c:pt idx="7">
                  <c:v>1.5669999999999999E-4</c:v>
                </c:pt>
                <c:pt idx="8">
                  <c:v>1.5660000000000001E-4</c:v>
                </c:pt>
                <c:pt idx="9">
                  <c:v>1.5640000000000001E-4</c:v>
                </c:pt>
                <c:pt idx="10">
                  <c:v>1.562E-4</c:v>
                </c:pt>
                <c:pt idx="11">
                  <c:v>1.5589999999999999E-4</c:v>
                </c:pt>
                <c:pt idx="12">
                  <c:v>1.5559999999999999E-4</c:v>
                </c:pt>
                <c:pt idx="13">
                  <c:v>1.5540000000000001E-4</c:v>
                </c:pt>
                <c:pt idx="14">
                  <c:v>1.55E-4</c:v>
                </c:pt>
                <c:pt idx="15">
                  <c:v>1.5469999999999999E-4</c:v>
                </c:pt>
                <c:pt idx="16">
                  <c:v>1.5430000000000001E-4</c:v>
                </c:pt>
                <c:pt idx="17">
                  <c:v>1.539E-4</c:v>
                </c:pt>
                <c:pt idx="18">
                  <c:v>1.5349999999999999E-4</c:v>
                </c:pt>
                <c:pt idx="19">
                  <c:v>1.5300000000000001E-4</c:v>
                </c:pt>
                <c:pt idx="20">
                  <c:v>1.5249999999999999E-4</c:v>
                </c:pt>
                <c:pt idx="21">
                  <c:v>1.5200000000000001E-4</c:v>
                </c:pt>
                <c:pt idx="22">
                  <c:v>1.5139999999999999E-4</c:v>
                </c:pt>
                <c:pt idx="23">
                  <c:v>1.5090000000000001E-4</c:v>
                </c:pt>
                <c:pt idx="24">
                  <c:v>1.5019999999999999E-4</c:v>
                </c:pt>
                <c:pt idx="25">
                  <c:v>1.496E-4</c:v>
                </c:pt>
                <c:pt idx="26">
                  <c:v>1.4889999999999999E-4</c:v>
                </c:pt>
                <c:pt idx="27">
                  <c:v>1.482E-4</c:v>
                </c:pt>
                <c:pt idx="28">
                  <c:v>1.4750000000000001E-4</c:v>
                </c:pt>
                <c:pt idx="29">
                  <c:v>1.4669999999999999E-4</c:v>
                </c:pt>
                <c:pt idx="30">
                  <c:v>1.459E-4</c:v>
                </c:pt>
                <c:pt idx="31">
                  <c:v>1.451E-4</c:v>
                </c:pt>
                <c:pt idx="32">
                  <c:v>1.4420000000000001E-4</c:v>
                </c:pt>
                <c:pt idx="33">
                  <c:v>1.4339999999999999E-4</c:v>
                </c:pt>
                <c:pt idx="34">
                  <c:v>1.4249999999999999E-4</c:v>
                </c:pt>
                <c:pt idx="35">
                  <c:v>1.415E-4</c:v>
                </c:pt>
                <c:pt idx="36">
                  <c:v>1.406E-4</c:v>
                </c:pt>
                <c:pt idx="37">
                  <c:v>1.3970000000000001E-4</c:v>
                </c:pt>
                <c:pt idx="38">
                  <c:v>1.3870000000000001E-4</c:v>
                </c:pt>
                <c:pt idx="39">
                  <c:v>1.3770000000000001E-4</c:v>
                </c:pt>
                <c:pt idx="40">
                  <c:v>1.3679999999999999E-4</c:v>
                </c:pt>
                <c:pt idx="41">
                  <c:v>1.3579999999999999E-4</c:v>
                </c:pt>
                <c:pt idx="42">
                  <c:v>1.349E-4</c:v>
                </c:pt>
                <c:pt idx="43">
                  <c:v>1.339E-4</c:v>
                </c:pt>
                <c:pt idx="44">
                  <c:v>1.3300000000000001E-4</c:v>
                </c:pt>
                <c:pt idx="45">
                  <c:v>1.3200000000000001E-4</c:v>
                </c:pt>
                <c:pt idx="46">
                  <c:v>1.3109999999999999E-4</c:v>
                </c:pt>
                <c:pt idx="47">
                  <c:v>1.303E-4</c:v>
                </c:pt>
                <c:pt idx="48">
                  <c:v>1.295E-4</c:v>
                </c:pt>
                <c:pt idx="49">
                  <c:v>1.2870000000000001E-4</c:v>
                </c:pt>
                <c:pt idx="50">
                  <c:v>1.2789999999999999E-4</c:v>
                </c:pt>
                <c:pt idx="51">
                  <c:v>1.273E-4</c:v>
                </c:pt>
                <c:pt idx="52">
                  <c:v>1.2669999999999999E-4</c:v>
                </c:pt>
                <c:pt idx="53">
                  <c:v>1.261E-4</c:v>
                </c:pt>
                <c:pt idx="54">
                  <c:v>1.2569999999999999E-4</c:v>
                </c:pt>
                <c:pt idx="55">
                  <c:v>1.2530000000000001E-4</c:v>
                </c:pt>
                <c:pt idx="56">
                  <c:v>1.2510000000000001E-4</c:v>
                </c:pt>
                <c:pt idx="57">
                  <c:v>1.249E-4</c:v>
                </c:pt>
                <c:pt idx="58">
                  <c:v>1.249E-4</c:v>
                </c:pt>
                <c:pt idx="59">
                  <c:v>1.249E-4</c:v>
                </c:pt>
                <c:pt idx="60">
                  <c:v>1.2510000000000001E-4</c:v>
                </c:pt>
                <c:pt idx="61">
                  <c:v>1.2549999999999999E-4</c:v>
                </c:pt>
                <c:pt idx="62">
                  <c:v>1.259E-4</c:v>
                </c:pt>
                <c:pt idx="63">
                  <c:v>1.2659999999999999E-4</c:v>
                </c:pt>
                <c:pt idx="64">
                  <c:v>1.273E-4</c:v>
                </c:pt>
                <c:pt idx="65">
                  <c:v>1.283E-4</c:v>
                </c:pt>
                <c:pt idx="66">
                  <c:v>1.293E-4</c:v>
                </c:pt>
                <c:pt idx="67">
                  <c:v>1.306E-4</c:v>
                </c:pt>
                <c:pt idx="68">
                  <c:v>1.3200000000000001E-4</c:v>
                </c:pt>
                <c:pt idx="69">
                  <c:v>1.3349999999999999E-4</c:v>
                </c:pt>
                <c:pt idx="70">
                  <c:v>1.3530000000000001E-4</c:v>
                </c:pt>
                <c:pt idx="71">
                  <c:v>1.372E-4</c:v>
                </c:pt>
                <c:pt idx="72">
                  <c:v>1.392E-4</c:v>
                </c:pt>
                <c:pt idx="73">
                  <c:v>1.4139999999999999E-4</c:v>
                </c:pt>
                <c:pt idx="74">
                  <c:v>1.438E-4</c:v>
                </c:pt>
                <c:pt idx="75">
                  <c:v>1.4630000000000001E-4</c:v>
                </c:pt>
                <c:pt idx="76">
                  <c:v>1.4889999999999999E-4</c:v>
                </c:pt>
                <c:pt idx="77">
                  <c:v>1.517E-4</c:v>
                </c:pt>
                <c:pt idx="78">
                  <c:v>1.5459999999999999E-4</c:v>
                </c:pt>
                <c:pt idx="79">
                  <c:v>1.5760000000000001E-4</c:v>
                </c:pt>
                <c:pt idx="80">
                  <c:v>1.6080000000000001E-4</c:v>
                </c:pt>
                <c:pt idx="81">
                  <c:v>1.64E-4</c:v>
                </c:pt>
                <c:pt idx="82">
                  <c:v>1.674E-4</c:v>
                </c:pt>
                <c:pt idx="83">
                  <c:v>1.708E-4</c:v>
                </c:pt>
                <c:pt idx="84">
                  <c:v>1.7440000000000001E-4</c:v>
                </c:pt>
                <c:pt idx="85">
                  <c:v>1.7799999999999999E-4</c:v>
                </c:pt>
                <c:pt idx="86">
                  <c:v>1.816E-4</c:v>
                </c:pt>
                <c:pt idx="87">
                  <c:v>1.8540000000000001E-4</c:v>
                </c:pt>
                <c:pt idx="88">
                  <c:v>1.8919999999999999E-4</c:v>
                </c:pt>
                <c:pt idx="89">
                  <c:v>1.93E-4</c:v>
                </c:pt>
                <c:pt idx="90">
                  <c:v>1.9689999999999999E-4</c:v>
                </c:pt>
                <c:pt idx="91">
                  <c:v>2.009E-4</c:v>
                </c:pt>
                <c:pt idx="92">
                  <c:v>2.0479999999999999E-4</c:v>
                </c:pt>
                <c:pt idx="93">
                  <c:v>2.0880000000000001E-4</c:v>
                </c:pt>
                <c:pt idx="94">
                  <c:v>2.128E-4</c:v>
                </c:pt>
                <c:pt idx="95">
                  <c:v>2.1680000000000001E-4</c:v>
                </c:pt>
                <c:pt idx="96">
                  <c:v>2.208E-4</c:v>
                </c:pt>
                <c:pt idx="97">
                  <c:v>2.2479999999999999E-4</c:v>
                </c:pt>
                <c:pt idx="98">
                  <c:v>2.288E-4</c:v>
                </c:pt>
                <c:pt idx="99">
                  <c:v>2.3279999999999999E-4</c:v>
                </c:pt>
                <c:pt idx="100">
                  <c:v>2.3670000000000001E-4</c:v>
                </c:pt>
                <c:pt idx="101">
                  <c:v>2.407E-4</c:v>
                </c:pt>
                <c:pt idx="102">
                  <c:v>2.4459999999999998E-4</c:v>
                </c:pt>
                <c:pt idx="103">
                  <c:v>2.4840000000000002E-4</c:v>
                </c:pt>
                <c:pt idx="104">
                  <c:v>2.522E-4</c:v>
                </c:pt>
                <c:pt idx="105">
                  <c:v>2.5599999999999999E-4</c:v>
                </c:pt>
                <c:pt idx="106">
                  <c:v>2.5970000000000002E-4</c:v>
                </c:pt>
                <c:pt idx="107">
                  <c:v>2.633E-4</c:v>
                </c:pt>
                <c:pt idx="108">
                  <c:v>2.6689999999999998E-4</c:v>
                </c:pt>
                <c:pt idx="109">
                  <c:v>2.7040000000000001E-4</c:v>
                </c:pt>
                <c:pt idx="110">
                  <c:v>2.7379999999999999E-4</c:v>
                </c:pt>
                <c:pt idx="111">
                  <c:v>2.7720000000000002E-4</c:v>
                </c:pt>
                <c:pt idx="112">
                  <c:v>2.8049999999999999E-4</c:v>
                </c:pt>
                <c:pt idx="113">
                  <c:v>2.8360000000000001E-4</c:v>
                </c:pt>
                <c:pt idx="114">
                  <c:v>2.8679999999999998E-4</c:v>
                </c:pt>
                <c:pt idx="115">
                  <c:v>2.898E-4</c:v>
                </c:pt>
                <c:pt idx="116">
                  <c:v>2.9270000000000001E-4</c:v>
                </c:pt>
                <c:pt idx="117">
                  <c:v>2.9559999999999998E-4</c:v>
                </c:pt>
                <c:pt idx="118">
                  <c:v>2.9839999999999999E-4</c:v>
                </c:pt>
                <c:pt idx="119">
                  <c:v>3.012E-4</c:v>
                </c:pt>
                <c:pt idx="120">
                  <c:v>3.0380000000000001E-4</c:v>
                </c:pt>
                <c:pt idx="121">
                  <c:v>3.0650000000000002E-4</c:v>
                </c:pt>
                <c:pt idx="122">
                  <c:v>3.0909999999999998E-4</c:v>
                </c:pt>
                <c:pt idx="123">
                  <c:v>3.1179999999999999E-4</c:v>
                </c:pt>
                <c:pt idx="124">
                  <c:v>3.144E-4</c:v>
                </c:pt>
                <c:pt idx="125">
                  <c:v>3.1710000000000001E-4</c:v>
                </c:pt>
                <c:pt idx="126">
                  <c:v>3.1980000000000002E-4</c:v>
                </c:pt>
                <c:pt idx="127">
                  <c:v>3.2259999999999998E-4</c:v>
                </c:pt>
                <c:pt idx="128">
                  <c:v>3.255E-4</c:v>
                </c:pt>
                <c:pt idx="129">
                  <c:v>3.2840000000000001E-4</c:v>
                </c:pt>
                <c:pt idx="130">
                  <c:v>3.3139999999999998E-4</c:v>
                </c:pt>
                <c:pt idx="131">
                  <c:v>3.344E-4</c:v>
                </c:pt>
                <c:pt idx="132">
                  <c:v>3.3750000000000002E-4</c:v>
                </c:pt>
                <c:pt idx="133">
                  <c:v>3.4049999999999998E-4</c:v>
                </c:pt>
                <c:pt idx="134">
                  <c:v>3.436E-4</c:v>
                </c:pt>
                <c:pt idx="135">
                  <c:v>3.4660000000000002E-4</c:v>
                </c:pt>
                <c:pt idx="136">
                  <c:v>3.4959999999999999E-4</c:v>
                </c:pt>
                <c:pt idx="137">
                  <c:v>3.525E-4</c:v>
                </c:pt>
                <c:pt idx="138">
                  <c:v>3.5540000000000002E-4</c:v>
                </c:pt>
                <c:pt idx="139">
                  <c:v>3.5819999999999998E-4</c:v>
                </c:pt>
                <c:pt idx="140">
                  <c:v>3.6099999999999999E-4</c:v>
                </c:pt>
                <c:pt idx="141">
                  <c:v>3.636E-4</c:v>
                </c:pt>
                <c:pt idx="142">
                  <c:v>3.6620000000000001E-4</c:v>
                </c:pt>
                <c:pt idx="143">
                  <c:v>3.6870000000000002E-4</c:v>
                </c:pt>
                <c:pt idx="144">
                  <c:v>3.7120000000000002E-4</c:v>
                </c:pt>
                <c:pt idx="145">
                  <c:v>3.7350000000000003E-4</c:v>
                </c:pt>
                <c:pt idx="146">
                  <c:v>3.7579999999999997E-4</c:v>
                </c:pt>
                <c:pt idx="147">
                  <c:v>3.7800000000000003E-4</c:v>
                </c:pt>
                <c:pt idx="148">
                  <c:v>3.8010000000000002E-4</c:v>
                </c:pt>
                <c:pt idx="149">
                  <c:v>3.8220000000000002E-4</c:v>
                </c:pt>
                <c:pt idx="150">
                  <c:v>3.8420000000000001E-4</c:v>
                </c:pt>
                <c:pt idx="151">
                  <c:v>3.8610000000000001E-4</c:v>
                </c:pt>
                <c:pt idx="152">
                  <c:v>3.879E-4</c:v>
                </c:pt>
                <c:pt idx="153">
                  <c:v>3.8969999999999999E-4</c:v>
                </c:pt>
                <c:pt idx="154">
                  <c:v>3.9140000000000003E-4</c:v>
                </c:pt>
                <c:pt idx="155">
                  <c:v>3.9310000000000001E-4</c:v>
                </c:pt>
                <c:pt idx="156">
                  <c:v>3.947E-4</c:v>
                </c:pt>
                <c:pt idx="157">
                  <c:v>3.9629999999999998E-4</c:v>
                </c:pt>
                <c:pt idx="158">
                  <c:v>3.9790000000000002E-4</c:v>
                </c:pt>
                <c:pt idx="159">
                  <c:v>3.993E-4</c:v>
                </c:pt>
                <c:pt idx="160">
                  <c:v>4.0079999999999998E-4</c:v>
                </c:pt>
                <c:pt idx="161">
                  <c:v>4.0220000000000002E-4</c:v>
                </c:pt>
                <c:pt idx="162">
                  <c:v>4.036E-4</c:v>
                </c:pt>
                <c:pt idx="163">
                  <c:v>4.0489999999999998E-4</c:v>
                </c:pt>
                <c:pt idx="164">
                  <c:v>4.0620000000000001E-4</c:v>
                </c:pt>
                <c:pt idx="165">
                  <c:v>4.0749999999999998E-4</c:v>
                </c:pt>
                <c:pt idx="166">
                  <c:v>4.0880000000000002E-4</c:v>
                </c:pt>
                <c:pt idx="167">
                  <c:v>4.0999999999999999E-4</c:v>
                </c:pt>
                <c:pt idx="168">
                  <c:v>4.1120000000000002E-4</c:v>
                </c:pt>
                <c:pt idx="169">
                  <c:v>4.124E-4</c:v>
                </c:pt>
                <c:pt idx="170">
                  <c:v>4.1360000000000002E-4</c:v>
                </c:pt>
                <c:pt idx="171">
                  <c:v>4.148E-4</c:v>
                </c:pt>
                <c:pt idx="172">
                  <c:v>4.1599999999999997E-4</c:v>
                </c:pt>
                <c:pt idx="173">
                  <c:v>4.171E-4</c:v>
                </c:pt>
                <c:pt idx="174">
                  <c:v>4.1829999999999998E-4</c:v>
                </c:pt>
                <c:pt idx="175">
                  <c:v>4.194E-4</c:v>
                </c:pt>
                <c:pt idx="176">
                  <c:v>4.2059999999999998E-4</c:v>
                </c:pt>
                <c:pt idx="177">
                  <c:v>4.2180000000000001E-4</c:v>
                </c:pt>
                <c:pt idx="178">
                  <c:v>4.2289999999999998E-4</c:v>
                </c:pt>
                <c:pt idx="179">
                  <c:v>4.2410000000000001E-4</c:v>
                </c:pt>
                <c:pt idx="180">
                  <c:v>4.2519999999999998E-4</c:v>
                </c:pt>
                <c:pt idx="181">
                  <c:v>4.2640000000000001E-4</c:v>
                </c:pt>
                <c:pt idx="182">
                  <c:v>4.2749999999999998E-4</c:v>
                </c:pt>
                <c:pt idx="183">
                  <c:v>4.2870000000000001E-4</c:v>
                </c:pt>
                <c:pt idx="184">
                  <c:v>4.2979999999999998E-4</c:v>
                </c:pt>
                <c:pt idx="185">
                  <c:v>4.3100000000000001E-4</c:v>
                </c:pt>
                <c:pt idx="186">
                  <c:v>4.3209999999999999E-4</c:v>
                </c:pt>
                <c:pt idx="187">
                  <c:v>4.3330000000000002E-4</c:v>
                </c:pt>
                <c:pt idx="188">
                  <c:v>4.3449999999999999E-4</c:v>
                </c:pt>
                <c:pt idx="189">
                  <c:v>4.3560000000000002E-4</c:v>
                </c:pt>
                <c:pt idx="190">
                  <c:v>4.3679999999999999E-4</c:v>
                </c:pt>
                <c:pt idx="191">
                  <c:v>4.3800000000000002E-4</c:v>
                </c:pt>
                <c:pt idx="192">
                  <c:v>4.3909999999999999E-4</c:v>
                </c:pt>
                <c:pt idx="193">
                  <c:v>4.4030000000000002E-4</c:v>
                </c:pt>
                <c:pt idx="194">
                  <c:v>4.415E-4</c:v>
                </c:pt>
                <c:pt idx="195">
                  <c:v>4.4270000000000003E-4</c:v>
                </c:pt>
                <c:pt idx="196">
                  <c:v>4.439E-4</c:v>
                </c:pt>
                <c:pt idx="197">
                  <c:v>4.4499999999999997E-4</c:v>
                </c:pt>
                <c:pt idx="198">
                  <c:v>4.462E-4</c:v>
                </c:pt>
                <c:pt idx="199">
                  <c:v>4.4739999999999998E-4</c:v>
                </c:pt>
                <c:pt idx="200">
                  <c:v>4.4860000000000001E-4</c:v>
                </c:pt>
                <c:pt idx="201">
                  <c:v>4.4979999999999998E-4</c:v>
                </c:pt>
                <c:pt idx="202">
                  <c:v>4.5100000000000001E-4</c:v>
                </c:pt>
                <c:pt idx="203">
                  <c:v>4.5219999999999999E-4</c:v>
                </c:pt>
                <c:pt idx="204">
                  <c:v>4.5340000000000002E-4</c:v>
                </c:pt>
                <c:pt idx="205">
                  <c:v>4.5459999999999999E-4</c:v>
                </c:pt>
                <c:pt idx="206">
                  <c:v>4.5580000000000002E-4</c:v>
                </c:pt>
                <c:pt idx="207">
                  <c:v>4.57E-4</c:v>
                </c:pt>
                <c:pt idx="208">
                  <c:v>4.5820000000000002E-4</c:v>
                </c:pt>
                <c:pt idx="209">
                  <c:v>4.594E-4</c:v>
                </c:pt>
                <c:pt idx="210">
                  <c:v>4.6059999999999997E-4</c:v>
                </c:pt>
                <c:pt idx="211">
                  <c:v>4.618E-4</c:v>
                </c:pt>
                <c:pt idx="212">
                  <c:v>4.6309999999999998E-4</c:v>
                </c:pt>
                <c:pt idx="213">
                  <c:v>4.6430000000000001E-4</c:v>
                </c:pt>
                <c:pt idx="214">
                  <c:v>4.6549999999999998E-4</c:v>
                </c:pt>
                <c:pt idx="215">
                  <c:v>4.6670000000000001E-4</c:v>
                </c:pt>
                <c:pt idx="216">
                  <c:v>4.6789999999999999E-4</c:v>
                </c:pt>
                <c:pt idx="217">
                  <c:v>4.6920000000000002E-4</c:v>
                </c:pt>
                <c:pt idx="218">
                  <c:v>4.704E-4</c:v>
                </c:pt>
                <c:pt idx="219">
                  <c:v>4.7160000000000002E-4</c:v>
                </c:pt>
                <c:pt idx="220">
                  <c:v>4.728E-4</c:v>
                </c:pt>
                <c:pt idx="221">
                  <c:v>4.7409999999999998E-4</c:v>
                </c:pt>
                <c:pt idx="222">
                  <c:v>4.7530000000000001E-4</c:v>
                </c:pt>
                <c:pt idx="223">
                  <c:v>4.7659999999999998E-4</c:v>
                </c:pt>
                <c:pt idx="224">
                  <c:v>4.7780000000000001E-4</c:v>
                </c:pt>
                <c:pt idx="225">
                  <c:v>4.7899999999999999E-4</c:v>
                </c:pt>
                <c:pt idx="226">
                  <c:v>4.8030000000000002E-4</c:v>
                </c:pt>
                <c:pt idx="227">
                  <c:v>4.8149999999999999E-4</c:v>
                </c:pt>
                <c:pt idx="228">
                  <c:v>4.8280000000000003E-4</c:v>
                </c:pt>
                <c:pt idx="229">
                  <c:v>4.84E-4</c:v>
                </c:pt>
                <c:pt idx="230">
                  <c:v>4.8529999999999998E-4</c:v>
                </c:pt>
                <c:pt idx="231">
                  <c:v>4.8650000000000001E-4</c:v>
                </c:pt>
                <c:pt idx="232">
                  <c:v>4.8779999999999998E-4</c:v>
                </c:pt>
                <c:pt idx="233">
                  <c:v>4.8899999999999996E-4</c:v>
                </c:pt>
                <c:pt idx="234">
                  <c:v>4.9030000000000005E-4</c:v>
                </c:pt>
                <c:pt idx="235">
                  <c:v>4.9149999999999997E-4</c:v>
                </c:pt>
                <c:pt idx="236">
                  <c:v>4.9280000000000005E-4</c:v>
                </c:pt>
                <c:pt idx="237">
                  <c:v>4.9410000000000003E-4</c:v>
                </c:pt>
                <c:pt idx="238">
                  <c:v>4.9529999999999995E-4</c:v>
                </c:pt>
                <c:pt idx="239">
                  <c:v>4.9660000000000004E-4</c:v>
                </c:pt>
                <c:pt idx="240">
                  <c:v>4.9790000000000001E-4</c:v>
                </c:pt>
                <c:pt idx="241">
                  <c:v>4.9910000000000004E-4</c:v>
                </c:pt>
                <c:pt idx="242">
                  <c:v>5.0040000000000002E-4</c:v>
                </c:pt>
                <c:pt idx="243">
                  <c:v>5.017E-4</c:v>
                </c:pt>
                <c:pt idx="244">
                  <c:v>5.0299999999999997E-4</c:v>
                </c:pt>
                <c:pt idx="245">
                  <c:v>5.042E-4</c:v>
                </c:pt>
                <c:pt idx="246">
                  <c:v>5.0549999999999998E-4</c:v>
                </c:pt>
                <c:pt idx="247">
                  <c:v>5.0679999999999996E-4</c:v>
                </c:pt>
                <c:pt idx="248">
                  <c:v>5.0810000000000004E-4</c:v>
                </c:pt>
                <c:pt idx="249">
                  <c:v>5.0929999999999997E-4</c:v>
                </c:pt>
                <c:pt idx="250">
                  <c:v>5.1060000000000005E-4</c:v>
                </c:pt>
                <c:pt idx="251">
                  <c:v>5.1190000000000003E-4</c:v>
                </c:pt>
                <c:pt idx="252">
                  <c:v>5.1320000000000001E-4</c:v>
                </c:pt>
                <c:pt idx="253">
                  <c:v>5.1449999999999998E-4</c:v>
                </c:pt>
                <c:pt idx="254">
                  <c:v>5.1579999999999996E-4</c:v>
                </c:pt>
                <c:pt idx="255">
                  <c:v>5.1710000000000005E-4</c:v>
                </c:pt>
                <c:pt idx="256">
                  <c:v>5.1840000000000002E-4</c:v>
                </c:pt>
                <c:pt idx="257">
                  <c:v>5.197E-4</c:v>
                </c:pt>
                <c:pt idx="258">
                  <c:v>5.2090000000000003E-4</c:v>
                </c:pt>
                <c:pt idx="259">
                  <c:v>5.2220000000000001E-4</c:v>
                </c:pt>
                <c:pt idx="260">
                  <c:v>5.2349999999999999E-4</c:v>
                </c:pt>
                <c:pt idx="261">
                  <c:v>5.2479999999999996E-4</c:v>
                </c:pt>
                <c:pt idx="262">
                  <c:v>5.2610000000000005E-4</c:v>
                </c:pt>
                <c:pt idx="263">
                  <c:v>5.2740000000000003E-4</c:v>
                </c:pt>
                <c:pt idx="264">
                  <c:v>5.2879999999999995E-4</c:v>
                </c:pt>
                <c:pt idx="265">
                  <c:v>5.3010000000000004E-4</c:v>
                </c:pt>
                <c:pt idx="266">
                  <c:v>5.3140000000000001E-4</c:v>
                </c:pt>
                <c:pt idx="267">
                  <c:v>5.3269999999999999E-4</c:v>
                </c:pt>
                <c:pt idx="268">
                  <c:v>5.3399999999999997E-4</c:v>
                </c:pt>
                <c:pt idx="269">
                  <c:v>5.3529999999999995E-4</c:v>
                </c:pt>
                <c:pt idx="270">
                  <c:v>5.3660000000000003E-4</c:v>
                </c:pt>
                <c:pt idx="271">
                  <c:v>5.3790000000000001E-4</c:v>
                </c:pt>
                <c:pt idx="272">
                  <c:v>5.3919999999999999E-4</c:v>
                </c:pt>
                <c:pt idx="273">
                  <c:v>5.4049999999999996E-4</c:v>
                </c:pt>
                <c:pt idx="274">
                  <c:v>5.419E-4</c:v>
                </c:pt>
                <c:pt idx="275">
                  <c:v>5.4319999999999998E-4</c:v>
                </c:pt>
                <c:pt idx="276">
                  <c:v>5.4449999999999995E-4</c:v>
                </c:pt>
                <c:pt idx="277">
                  <c:v>5.4580000000000004E-4</c:v>
                </c:pt>
                <c:pt idx="278">
                  <c:v>5.4710000000000002E-4</c:v>
                </c:pt>
                <c:pt idx="279">
                  <c:v>5.4850000000000005E-4</c:v>
                </c:pt>
                <c:pt idx="280">
                  <c:v>5.4980000000000003E-4</c:v>
                </c:pt>
                <c:pt idx="281">
                  <c:v>5.5110000000000001E-4</c:v>
                </c:pt>
                <c:pt idx="282">
                  <c:v>5.5239999999999998E-4</c:v>
                </c:pt>
                <c:pt idx="283">
                  <c:v>5.5380000000000002E-4</c:v>
                </c:pt>
                <c:pt idx="284">
                  <c:v>5.5509999999999999E-4</c:v>
                </c:pt>
                <c:pt idx="285">
                  <c:v>5.5639999999999997E-4</c:v>
                </c:pt>
                <c:pt idx="286">
                  <c:v>5.5780000000000001E-4</c:v>
                </c:pt>
                <c:pt idx="287">
                  <c:v>5.5909999999999998E-4</c:v>
                </c:pt>
                <c:pt idx="288">
                  <c:v>5.6039999999999996E-4</c:v>
                </c:pt>
                <c:pt idx="289">
                  <c:v>5.6179999999999999E-4</c:v>
                </c:pt>
                <c:pt idx="290">
                  <c:v>5.6309999999999997E-4</c:v>
                </c:pt>
                <c:pt idx="291">
                  <c:v>5.6439999999999995E-4</c:v>
                </c:pt>
                <c:pt idx="292">
                  <c:v>5.6579999999999998E-4</c:v>
                </c:pt>
                <c:pt idx="293">
                  <c:v>5.6709999999999996E-4</c:v>
                </c:pt>
                <c:pt idx="294">
                  <c:v>5.6849999999999999E-4</c:v>
                </c:pt>
                <c:pt idx="295">
                  <c:v>5.6979999999999997E-4</c:v>
                </c:pt>
                <c:pt idx="296">
                  <c:v>5.7109999999999995E-4</c:v>
                </c:pt>
                <c:pt idx="297">
                  <c:v>5.7249999999999998E-4</c:v>
                </c:pt>
                <c:pt idx="298">
                  <c:v>5.7379999999999996E-4</c:v>
                </c:pt>
                <c:pt idx="299">
                  <c:v>5.752E-4</c:v>
                </c:pt>
                <c:pt idx="300">
                  <c:v>5.7649999999999997E-4</c:v>
                </c:pt>
                <c:pt idx="301">
                  <c:v>5.7790000000000001E-4</c:v>
                </c:pt>
                <c:pt idx="302">
                  <c:v>5.7919999999999998E-4</c:v>
                </c:pt>
                <c:pt idx="303">
                  <c:v>5.8060000000000002E-4</c:v>
                </c:pt>
                <c:pt idx="304">
                  <c:v>5.819E-4</c:v>
                </c:pt>
                <c:pt idx="305">
                  <c:v>5.8330000000000003E-4</c:v>
                </c:pt>
                <c:pt idx="306">
                  <c:v>5.8460000000000001E-4</c:v>
                </c:pt>
                <c:pt idx="307">
                  <c:v>5.8600000000000004E-4</c:v>
                </c:pt>
                <c:pt idx="308">
                  <c:v>5.8739999999999997E-4</c:v>
                </c:pt>
                <c:pt idx="309">
                  <c:v>5.8870000000000005E-4</c:v>
                </c:pt>
                <c:pt idx="310">
                  <c:v>5.9009999999999998E-4</c:v>
                </c:pt>
                <c:pt idx="311">
                  <c:v>5.9139999999999996E-4</c:v>
                </c:pt>
                <c:pt idx="312">
                  <c:v>5.9279999999999999E-4</c:v>
                </c:pt>
                <c:pt idx="313">
                  <c:v>5.9409999999999997E-4</c:v>
                </c:pt>
                <c:pt idx="314">
                  <c:v>5.955E-4</c:v>
                </c:pt>
                <c:pt idx="315">
                  <c:v>5.9690000000000003E-4</c:v>
                </c:pt>
                <c:pt idx="316">
                  <c:v>5.9820000000000001E-4</c:v>
                </c:pt>
                <c:pt idx="317">
                  <c:v>5.9960000000000005E-4</c:v>
                </c:pt>
                <c:pt idx="318">
                  <c:v>6.0099999999999997E-4</c:v>
                </c:pt>
                <c:pt idx="319">
                  <c:v>6.0229999999999995E-4</c:v>
                </c:pt>
                <c:pt idx="320">
                  <c:v>6.0369999999999998E-4</c:v>
                </c:pt>
                <c:pt idx="321">
                  <c:v>6.0510000000000002E-4</c:v>
                </c:pt>
                <c:pt idx="322">
                  <c:v>6.0639999999999999E-4</c:v>
                </c:pt>
                <c:pt idx="323">
                  <c:v>6.0780000000000003E-4</c:v>
                </c:pt>
                <c:pt idx="324">
                  <c:v>6.0919999999999995E-4</c:v>
                </c:pt>
                <c:pt idx="325">
                  <c:v>6.1059999999999999E-4</c:v>
                </c:pt>
                <c:pt idx="326">
                  <c:v>6.1189999999999997E-4</c:v>
                </c:pt>
                <c:pt idx="327">
                  <c:v>6.133E-4</c:v>
                </c:pt>
                <c:pt idx="328">
                  <c:v>6.1470000000000003E-4</c:v>
                </c:pt>
                <c:pt idx="329">
                  <c:v>6.1600000000000001E-4</c:v>
                </c:pt>
                <c:pt idx="330">
                  <c:v>6.1740000000000005E-4</c:v>
                </c:pt>
                <c:pt idx="331">
                  <c:v>6.1879999999999997E-4</c:v>
                </c:pt>
                <c:pt idx="332">
                  <c:v>6.202E-4</c:v>
                </c:pt>
                <c:pt idx="333">
                  <c:v>6.2160000000000004E-4</c:v>
                </c:pt>
                <c:pt idx="334">
                  <c:v>6.2290000000000002E-4</c:v>
                </c:pt>
                <c:pt idx="335">
                  <c:v>6.2430000000000005E-4</c:v>
                </c:pt>
                <c:pt idx="336">
                  <c:v>6.2569999999999998E-4</c:v>
                </c:pt>
                <c:pt idx="337">
                  <c:v>6.2710000000000001E-4</c:v>
                </c:pt>
                <c:pt idx="338">
                  <c:v>6.2850000000000004E-4</c:v>
                </c:pt>
                <c:pt idx="339">
                  <c:v>6.2989999999999997E-4</c:v>
                </c:pt>
                <c:pt idx="340">
                  <c:v>6.3119999999999995E-4</c:v>
                </c:pt>
                <c:pt idx="341">
                  <c:v>6.3259999999999998E-4</c:v>
                </c:pt>
                <c:pt idx="342">
                  <c:v>6.3400000000000001E-4</c:v>
                </c:pt>
                <c:pt idx="343">
                  <c:v>6.3540000000000005E-4</c:v>
                </c:pt>
                <c:pt idx="344">
                  <c:v>6.3679999999999997E-4</c:v>
                </c:pt>
                <c:pt idx="345">
                  <c:v>6.3820000000000001E-4</c:v>
                </c:pt>
                <c:pt idx="346">
                  <c:v>6.3960000000000004E-4</c:v>
                </c:pt>
                <c:pt idx="347">
                  <c:v>6.4099999999999997E-4</c:v>
                </c:pt>
                <c:pt idx="348">
                  <c:v>6.4230000000000005E-4</c:v>
                </c:pt>
                <c:pt idx="349">
                  <c:v>6.4369999999999998E-4</c:v>
                </c:pt>
                <c:pt idx="350">
                  <c:v>6.4510000000000001E-4</c:v>
                </c:pt>
                <c:pt idx="351">
                  <c:v>6.4650000000000005E-4</c:v>
                </c:pt>
                <c:pt idx="352">
                  <c:v>6.4789999999999997E-4</c:v>
                </c:pt>
                <c:pt idx="353">
                  <c:v>6.4930000000000001E-4</c:v>
                </c:pt>
                <c:pt idx="354">
                  <c:v>6.5070000000000004E-4</c:v>
                </c:pt>
                <c:pt idx="355">
                  <c:v>6.5209999999999997E-4</c:v>
                </c:pt>
                <c:pt idx="356">
                  <c:v>6.535E-4</c:v>
                </c:pt>
                <c:pt idx="357">
                  <c:v>6.5490000000000004E-4</c:v>
                </c:pt>
                <c:pt idx="358">
                  <c:v>6.5629999999999996E-4</c:v>
                </c:pt>
                <c:pt idx="359">
                  <c:v>6.5769999999999999E-4</c:v>
                </c:pt>
                <c:pt idx="360">
                  <c:v>6.5910000000000003E-4</c:v>
                </c:pt>
                <c:pt idx="361">
                  <c:v>6.6049999999999995E-4</c:v>
                </c:pt>
                <c:pt idx="362">
                  <c:v>6.6189999999999999E-4</c:v>
                </c:pt>
                <c:pt idx="363">
                  <c:v>6.6330000000000002E-4</c:v>
                </c:pt>
                <c:pt idx="364">
                  <c:v>6.6469999999999995E-4</c:v>
                </c:pt>
                <c:pt idx="365">
                  <c:v>6.6609999999999998E-4</c:v>
                </c:pt>
                <c:pt idx="366">
                  <c:v>6.6750000000000002E-4</c:v>
                </c:pt>
                <c:pt idx="367">
                  <c:v>6.6890000000000005E-4</c:v>
                </c:pt>
                <c:pt idx="368">
                  <c:v>6.7029999999999998E-4</c:v>
                </c:pt>
                <c:pt idx="369">
                  <c:v>6.7170000000000001E-4</c:v>
                </c:pt>
                <c:pt idx="370">
                  <c:v>6.7310000000000004E-4</c:v>
                </c:pt>
                <c:pt idx="371">
                  <c:v>6.7460000000000003E-4</c:v>
                </c:pt>
                <c:pt idx="372">
                  <c:v>6.7599999999999995E-4</c:v>
                </c:pt>
                <c:pt idx="373">
                  <c:v>6.7739999999999999E-4</c:v>
                </c:pt>
                <c:pt idx="374">
                  <c:v>6.7880000000000002E-4</c:v>
                </c:pt>
                <c:pt idx="375">
                  <c:v>6.8020000000000005E-4</c:v>
                </c:pt>
                <c:pt idx="376">
                  <c:v>6.8159999999999998E-4</c:v>
                </c:pt>
                <c:pt idx="377">
                  <c:v>6.8300000000000001E-4</c:v>
                </c:pt>
                <c:pt idx="378">
                  <c:v>6.8440000000000005E-4</c:v>
                </c:pt>
                <c:pt idx="379">
                  <c:v>6.8579999999999997E-4</c:v>
                </c:pt>
                <c:pt idx="380">
                  <c:v>6.8729999999999996E-4</c:v>
                </c:pt>
                <c:pt idx="381">
                  <c:v>6.8869999999999999E-4</c:v>
                </c:pt>
                <c:pt idx="382">
                  <c:v>6.9010000000000002E-4</c:v>
                </c:pt>
                <c:pt idx="383">
                  <c:v>6.9149999999999995E-4</c:v>
                </c:pt>
                <c:pt idx="384">
                  <c:v>6.9289999999999998E-4</c:v>
                </c:pt>
                <c:pt idx="385">
                  <c:v>6.9430000000000002E-4</c:v>
                </c:pt>
                <c:pt idx="386">
                  <c:v>6.9570000000000005E-4</c:v>
                </c:pt>
                <c:pt idx="387">
                  <c:v>6.9720000000000003E-4</c:v>
                </c:pt>
                <c:pt idx="388">
                  <c:v>6.9859999999999996E-4</c:v>
                </c:pt>
                <c:pt idx="389">
                  <c:v>6.9999999999999999E-4</c:v>
                </c:pt>
                <c:pt idx="390">
                  <c:v>7.0140000000000003E-4</c:v>
                </c:pt>
                <c:pt idx="391">
                  <c:v>7.0279999999999995E-4</c:v>
                </c:pt>
                <c:pt idx="392">
                  <c:v>7.0430000000000004E-4</c:v>
                </c:pt>
                <c:pt idx="393">
                  <c:v>7.0569999999999997E-4</c:v>
                </c:pt>
                <c:pt idx="394">
                  <c:v>7.071E-4</c:v>
                </c:pt>
                <c:pt idx="395">
                  <c:v>7.0850000000000004E-4</c:v>
                </c:pt>
                <c:pt idx="396">
                  <c:v>7.1000000000000002E-4</c:v>
                </c:pt>
                <c:pt idx="397">
                  <c:v>7.1140000000000005E-4</c:v>
                </c:pt>
                <c:pt idx="398">
                  <c:v>7.1279999999999998E-4</c:v>
                </c:pt>
                <c:pt idx="399">
                  <c:v>7.1420000000000001E-4</c:v>
                </c:pt>
                <c:pt idx="400">
                  <c:v>7.157E-4</c:v>
                </c:pt>
                <c:pt idx="401">
                  <c:v>7.1710000000000003E-4</c:v>
                </c:pt>
                <c:pt idx="402">
                  <c:v>7.1849999999999995E-4</c:v>
                </c:pt>
                <c:pt idx="403">
                  <c:v>7.1989999999999999E-4</c:v>
                </c:pt>
                <c:pt idx="404">
                  <c:v>7.2139999999999997E-4</c:v>
                </c:pt>
                <c:pt idx="405">
                  <c:v>7.228E-4</c:v>
                </c:pt>
                <c:pt idx="406">
                  <c:v>7.2420000000000004E-4</c:v>
                </c:pt>
                <c:pt idx="407">
                  <c:v>7.2570000000000002E-4</c:v>
                </c:pt>
                <c:pt idx="408">
                  <c:v>7.2709999999999995E-4</c:v>
                </c:pt>
                <c:pt idx="409">
                  <c:v>7.2849999999999998E-4</c:v>
                </c:pt>
                <c:pt idx="410">
                  <c:v>7.2990000000000001E-4</c:v>
                </c:pt>
                <c:pt idx="411">
                  <c:v>7.314E-4</c:v>
                </c:pt>
                <c:pt idx="412">
                  <c:v>7.3280000000000003E-4</c:v>
                </c:pt>
                <c:pt idx="413">
                  <c:v>7.3419999999999996E-4</c:v>
                </c:pt>
                <c:pt idx="414">
                  <c:v>7.3570000000000005E-4</c:v>
                </c:pt>
                <c:pt idx="415">
                  <c:v>7.3709999999999997E-4</c:v>
                </c:pt>
                <c:pt idx="416">
                  <c:v>7.3850000000000001E-4</c:v>
                </c:pt>
                <c:pt idx="417">
                  <c:v>7.3999999999999999E-4</c:v>
                </c:pt>
                <c:pt idx="418">
                  <c:v>7.4140000000000002E-4</c:v>
                </c:pt>
                <c:pt idx="419">
                  <c:v>7.4279999999999995E-4</c:v>
                </c:pt>
                <c:pt idx="420">
                  <c:v>7.4430000000000004E-4</c:v>
                </c:pt>
                <c:pt idx="421">
                  <c:v>7.4569999999999997E-4</c:v>
                </c:pt>
                <c:pt idx="422">
                  <c:v>7.4719999999999995E-4</c:v>
                </c:pt>
                <c:pt idx="423">
                  <c:v>7.4859999999999998E-4</c:v>
                </c:pt>
                <c:pt idx="424">
                  <c:v>7.5000000000000002E-4</c:v>
                </c:pt>
                <c:pt idx="425">
                  <c:v>7.515E-4</c:v>
                </c:pt>
                <c:pt idx="426">
                  <c:v>7.5290000000000003E-4</c:v>
                </c:pt>
                <c:pt idx="427">
                  <c:v>7.5440000000000001E-4</c:v>
                </c:pt>
                <c:pt idx="428">
                  <c:v>7.5580000000000005E-4</c:v>
                </c:pt>
                <c:pt idx="429">
                  <c:v>7.5719999999999997E-4</c:v>
                </c:pt>
                <c:pt idx="430">
                  <c:v>7.5869999999999996E-4</c:v>
                </c:pt>
                <c:pt idx="431">
                  <c:v>7.6009999999999999E-4</c:v>
                </c:pt>
                <c:pt idx="432">
                  <c:v>7.6159999999999997E-4</c:v>
                </c:pt>
                <c:pt idx="433">
                  <c:v>7.6300000000000001E-4</c:v>
                </c:pt>
                <c:pt idx="434">
                  <c:v>7.6440000000000004E-4</c:v>
                </c:pt>
                <c:pt idx="435">
                  <c:v>7.6590000000000002E-4</c:v>
                </c:pt>
                <c:pt idx="436">
                  <c:v>7.6729999999999995E-4</c:v>
                </c:pt>
                <c:pt idx="437">
                  <c:v>7.6880000000000004E-4</c:v>
                </c:pt>
                <c:pt idx="438">
                  <c:v>7.7019999999999996E-4</c:v>
                </c:pt>
                <c:pt idx="439">
                  <c:v>7.7169999999999995E-4</c:v>
                </c:pt>
                <c:pt idx="440">
                  <c:v>7.7309999999999998E-4</c:v>
                </c:pt>
                <c:pt idx="441">
                  <c:v>7.7459999999999996E-4</c:v>
                </c:pt>
                <c:pt idx="442">
                  <c:v>7.76E-4</c:v>
                </c:pt>
                <c:pt idx="443">
                  <c:v>7.7749999999999998E-4</c:v>
                </c:pt>
                <c:pt idx="444">
                  <c:v>7.7890000000000001E-4</c:v>
                </c:pt>
                <c:pt idx="445">
                  <c:v>7.8030000000000005E-4</c:v>
                </c:pt>
                <c:pt idx="446">
                  <c:v>7.8180000000000003E-4</c:v>
                </c:pt>
                <c:pt idx="447">
                  <c:v>7.8319999999999996E-4</c:v>
                </c:pt>
                <c:pt idx="448">
                  <c:v>7.8470000000000005E-4</c:v>
                </c:pt>
                <c:pt idx="449">
                  <c:v>7.8609999999999997E-4</c:v>
                </c:pt>
                <c:pt idx="450">
                  <c:v>7.8759999999999995E-4</c:v>
                </c:pt>
                <c:pt idx="451">
                  <c:v>7.8899999999999999E-4</c:v>
                </c:pt>
                <c:pt idx="452">
                  <c:v>7.9049999999999997E-4</c:v>
                </c:pt>
                <c:pt idx="453">
                  <c:v>7.919E-4</c:v>
                </c:pt>
                <c:pt idx="454">
                  <c:v>7.9339999999999999E-4</c:v>
                </c:pt>
                <c:pt idx="455">
                  <c:v>7.9480000000000002E-4</c:v>
                </c:pt>
                <c:pt idx="456">
                  <c:v>7.963E-4</c:v>
                </c:pt>
                <c:pt idx="457">
                  <c:v>7.9779999999999998E-4</c:v>
                </c:pt>
                <c:pt idx="458">
                  <c:v>7.9920000000000002E-4</c:v>
                </c:pt>
                <c:pt idx="459">
                  <c:v>8.007E-4</c:v>
                </c:pt>
                <c:pt idx="460">
                  <c:v>8.0210000000000004E-4</c:v>
                </c:pt>
                <c:pt idx="461">
                  <c:v>8.0360000000000002E-4</c:v>
                </c:pt>
                <c:pt idx="462">
                  <c:v>8.0500000000000005E-4</c:v>
                </c:pt>
                <c:pt idx="463">
                  <c:v>8.0650000000000003E-4</c:v>
                </c:pt>
                <c:pt idx="464">
                  <c:v>8.0789999999999996E-4</c:v>
                </c:pt>
                <c:pt idx="465">
                  <c:v>8.0940000000000005E-4</c:v>
                </c:pt>
                <c:pt idx="466">
                  <c:v>8.1079999999999998E-4</c:v>
                </c:pt>
                <c:pt idx="467">
                  <c:v>8.1229999999999996E-4</c:v>
                </c:pt>
                <c:pt idx="468">
                  <c:v>8.1380000000000005E-4</c:v>
                </c:pt>
                <c:pt idx="469">
                  <c:v>8.1519999999999997E-4</c:v>
                </c:pt>
                <c:pt idx="470">
                  <c:v>8.1669999999999996E-4</c:v>
                </c:pt>
                <c:pt idx="471">
                  <c:v>8.1809999999999999E-4</c:v>
                </c:pt>
                <c:pt idx="472">
                  <c:v>8.1959999999999997E-4</c:v>
                </c:pt>
                <c:pt idx="473">
                  <c:v>8.2109999999999995E-4</c:v>
                </c:pt>
                <c:pt idx="474">
                  <c:v>8.2249999999999999E-4</c:v>
                </c:pt>
                <c:pt idx="475">
                  <c:v>8.2399999999999997E-4</c:v>
                </c:pt>
                <c:pt idx="476">
                  <c:v>8.2540000000000001E-4</c:v>
                </c:pt>
                <c:pt idx="477">
                  <c:v>8.2689999999999999E-4</c:v>
                </c:pt>
                <c:pt idx="478">
                  <c:v>8.2839999999999997E-4</c:v>
                </c:pt>
                <c:pt idx="479">
                  <c:v>8.298E-4</c:v>
                </c:pt>
                <c:pt idx="480">
                  <c:v>8.3129999999999999E-4</c:v>
                </c:pt>
                <c:pt idx="481">
                  <c:v>8.3270000000000002E-4</c:v>
                </c:pt>
                <c:pt idx="482">
                  <c:v>8.342E-4</c:v>
                </c:pt>
                <c:pt idx="483">
                  <c:v>8.3569999999999998E-4</c:v>
                </c:pt>
                <c:pt idx="484">
                  <c:v>8.3710000000000002E-4</c:v>
                </c:pt>
                <c:pt idx="485">
                  <c:v>8.386E-4</c:v>
                </c:pt>
                <c:pt idx="486">
                  <c:v>8.4009999999999998E-4</c:v>
                </c:pt>
                <c:pt idx="487">
                  <c:v>8.4150000000000002E-4</c:v>
                </c:pt>
                <c:pt idx="488">
                  <c:v>8.43E-4</c:v>
                </c:pt>
                <c:pt idx="489">
                  <c:v>8.4440000000000003E-4</c:v>
                </c:pt>
                <c:pt idx="490">
                  <c:v>8.4590000000000002E-4</c:v>
                </c:pt>
                <c:pt idx="491">
                  <c:v>8.474E-4</c:v>
                </c:pt>
                <c:pt idx="492">
                  <c:v>8.4880000000000003E-4</c:v>
                </c:pt>
                <c:pt idx="493">
                  <c:v>8.5030000000000001E-4</c:v>
                </c:pt>
                <c:pt idx="494">
                  <c:v>8.518E-4</c:v>
                </c:pt>
                <c:pt idx="495">
                  <c:v>8.5320000000000003E-4</c:v>
                </c:pt>
                <c:pt idx="496">
                  <c:v>8.5470000000000001E-4</c:v>
                </c:pt>
                <c:pt idx="497">
                  <c:v>8.5619999999999999E-4</c:v>
                </c:pt>
                <c:pt idx="498">
                  <c:v>8.5760000000000003E-4</c:v>
                </c:pt>
                <c:pt idx="499">
                  <c:v>8.5910000000000001E-4</c:v>
                </c:pt>
                <c:pt idx="500">
                  <c:v>8.6059999999999999E-4</c:v>
                </c:pt>
                <c:pt idx="501">
                  <c:v>8.6209999999999998E-4</c:v>
                </c:pt>
                <c:pt idx="502">
                  <c:v>8.6350000000000001E-4</c:v>
                </c:pt>
                <c:pt idx="503">
                  <c:v>8.6499999999999999E-4</c:v>
                </c:pt>
                <c:pt idx="504">
                  <c:v>8.6649999999999997E-4</c:v>
                </c:pt>
                <c:pt idx="505">
                  <c:v>8.6790000000000001E-4</c:v>
                </c:pt>
                <c:pt idx="506">
                  <c:v>8.6939999999999999E-4</c:v>
                </c:pt>
                <c:pt idx="507">
                  <c:v>8.7089999999999997E-4</c:v>
                </c:pt>
                <c:pt idx="508">
                  <c:v>8.7230000000000001E-4</c:v>
                </c:pt>
                <c:pt idx="509">
                  <c:v>8.7379999999999999E-4</c:v>
                </c:pt>
                <c:pt idx="510">
                  <c:v>8.7529999999999997E-4</c:v>
                </c:pt>
                <c:pt idx="511">
                  <c:v>8.7679999999999995E-4</c:v>
                </c:pt>
                <c:pt idx="512">
                  <c:v>8.7819999999999999E-4</c:v>
                </c:pt>
                <c:pt idx="513">
                  <c:v>8.7969999999999997E-4</c:v>
                </c:pt>
                <c:pt idx="514">
                  <c:v>8.8119999999999995E-4</c:v>
                </c:pt>
                <c:pt idx="515">
                  <c:v>8.8270000000000004E-4</c:v>
                </c:pt>
                <c:pt idx="516">
                  <c:v>8.8409999999999997E-4</c:v>
                </c:pt>
                <c:pt idx="517">
                  <c:v>8.8559999999999995E-4</c:v>
                </c:pt>
                <c:pt idx="518">
                  <c:v>8.8710000000000004E-4</c:v>
                </c:pt>
                <c:pt idx="519">
                  <c:v>8.8849999999999997E-4</c:v>
                </c:pt>
                <c:pt idx="520">
                  <c:v>8.8999999999999995E-4</c:v>
                </c:pt>
                <c:pt idx="521">
                  <c:v>8.9150000000000004E-4</c:v>
                </c:pt>
                <c:pt idx="522">
                  <c:v>8.9300000000000002E-4</c:v>
                </c:pt>
                <c:pt idx="523">
                  <c:v>8.9439999999999995E-4</c:v>
                </c:pt>
                <c:pt idx="524">
                  <c:v>8.9590000000000004E-4</c:v>
                </c:pt>
                <c:pt idx="525">
                  <c:v>8.9740000000000002E-4</c:v>
                </c:pt>
                <c:pt idx="526">
                  <c:v>8.989E-4</c:v>
                </c:pt>
                <c:pt idx="527">
                  <c:v>9.0039999999999999E-4</c:v>
                </c:pt>
                <c:pt idx="528">
                  <c:v>9.0180000000000002E-4</c:v>
                </c:pt>
                <c:pt idx="529">
                  <c:v>9.033E-4</c:v>
                </c:pt>
                <c:pt idx="530">
                  <c:v>9.0479999999999998E-4</c:v>
                </c:pt>
                <c:pt idx="531">
                  <c:v>9.0629999999999997E-4</c:v>
                </c:pt>
                <c:pt idx="532">
                  <c:v>9.077E-4</c:v>
                </c:pt>
                <c:pt idx="533">
                  <c:v>9.0919999999999998E-4</c:v>
                </c:pt>
                <c:pt idx="534">
                  <c:v>9.1069999999999996E-4</c:v>
                </c:pt>
                <c:pt idx="535">
                  <c:v>9.1219999999999995E-4</c:v>
                </c:pt>
                <c:pt idx="536">
                  <c:v>9.1370000000000004E-4</c:v>
                </c:pt>
                <c:pt idx="537">
                  <c:v>9.1509999999999996E-4</c:v>
                </c:pt>
                <c:pt idx="538">
                  <c:v>9.1660000000000005E-4</c:v>
                </c:pt>
                <c:pt idx="539">
                  <c:v>9.1810000000000004E-4</c:v>
                </c:pt>
                <c:pt idx="540">
                  <c:v>9.1960000000000002E-4</c:v>
                </c:pt>
                <c:pt idx="541">
                  <c:v>9.211E-4</c:v>
                </c:pt>
                <c:pt idx="542">
                  <c:v>9.2250000000000003E-4</c:v>
                </c:pt>
                <c:pt idx="543">
                  <c:v>9.2400000000000002E-4</c:v>
                </c:pt>
                <c:pt idx="544">
                  <c:v>9.255E-4</c:v>
                </c:pt>
                <c:pt idx="545">
                  <c:v>9.2699999999999998E-4</c:v>
                </c:pt>
                <c:pt idx="546">
                  <c:v>9.2849999999999996E-4</c:v>
                </c:pt>
                <c:pt idx="547">
                  <c:v>9.299E-4</c:v>
                </c:pt>
                <c:pt idx="548">
                  <c:v>9.3139999999999998E-4</c:v>
                </c:pt>
                <c:pt idx="549">
                  <c:v>9.3289999999999996E-4</c:v>
                </c:pt>
                <c:pt idx="550">
                  <c:v>9.3440000000000005E-4</c:v>
                </c:pt>
                <c:pt idx="551">
                  <c:v>9.3590000000000003E-4</c:v>
                </c:pt>
                <c:pt idx="552">
                  <c:v>9.3740000000000002E-4</c:v>
                </c:pt>
                <c:pt idx="553">
                  <c:v>9.3880000000000005E-4</c:v>
                </c:pt>
                <c:pt idx="554">
                  <c:v>9.4030000000000003E-4</c:v>
                </c:pt>
                <c:pt idx="555">
                  <c:v>9.4180000000000002E-4</c:v>
                </c:pt>
                <c:pt idx="556">
                  <c:v>9.433E-4</c:v>
                </c:pt>
                <c:pt idx="557">
                  <c:v>9.4479999999999998E-4</c:v>
                </c:pt>
                <c:pt idx="558">
                  <c:v>9.4629999999999996E-4</c:v>
                </c:pt>
                <c:pt idx="559">
                  <c:v>9.477E-4</c:v>
                </c:pt>
                <c:pt idx="560">
                  <c:v>9.4919999999999998E-4</c:v>
                </c:pt>
                <c:pt idx="561">
                  <c:v>9.5069999999999996E-4</c:v>
                </c:pt>
                <c:pt idx="562">
                  <c:v>9.5220000000000005E-4</c:v>
                </c:pt>
                <c:pt idx="563">
                  <c:v>9.5370000000000003E-4</c:v>
                </c:pt>
                <c:pt idx="564">
                  <c:v>9.5520000000000002E-4</c:v>
                </c:pt>
                <c:pt idx="565">
                  <c:v>9.567E-4</c:v>
                </c:pt>
                <c:pt idx="566">
                  <c:v>9.5810000000000003E-4</c:v>
                </c:pt>
                <c:pt idx="567">
                  <c:v>9.5960000000000001E-4</c:v>
                </c:pt>
                <c:pt idx="568">
                  <c:v>9.611E-4</c:v>
                </c:pt>
                <c:pt idx="569">
                  <c:v>9.6259999999999998E-4</c:v>
                </c:pt>
                <c:pt idx="570">
                  <c:v>9.6409999999999996E-4</c:v>
                </c:pt>
                <c:pt idx="571">
                  <c:v>9.6560000000000005E-4</c:v>
                </c:pt>
                <c:pt idx="572">
                  <c:v>9.6710000000000003E-4</c:v>
                </c:pt>
                <c:pt idx="573">
                  <c:v>9.6860000000000002E-4</c:v>
                </c:pt>
                <c:pt idx="574">
                  <c:v>9.701E-4</c:v>
                </c:pt>
                <c:pt idx="575">
                  <c:v>9.7150000000000003E-4</c:v>
                </c:pt>
                <c:pt idx="576">
                  <c:v>9.7300000000000002E-4</c:v>
                </c:pt>
                <c:pt idx="577">
                  <c:v>9.745E-4</c:v>
                </c:pt>
                <c:pt idx="578">
                  <c:v>9.7599999999999998E-4</c:v>
                </c:pt>
                <c:pt idx="579">
                  <c:v>9.7750000000000007E-4</c:v>
                </c:pt>
                <c:pt idx="580">
                  <c:v>9.7900000000000005E-4</c:v>
                </c:pt>
                <c:pt idx="581">
                  <c:v>9.8050000000000003E-4</c:v>
                </c:pt>
                <c:pt idx="582">
                  <c:v>9.8200000000000002E-4</c:v>
                </c:pt>
                <c:pt idx="583">
                  <c:v>9.835E-4</c:v>
                </c:pt>
                <c:pt idx="584">
                  <c:v>9.8499999999999998E-4</c:v>
                </c:pt>
                <c:pt idx="585">
                  <c:v>9.8639999999999991E-4</c:v>
                </c:pt>
                <c:pt idx="586">
                  <c:v>9.8790000000000011E-4</c:v>
                </c:pt>
                <c:pt idx="587">
                  <c:v>9.8940000000000009E-4</c:v>
                </c:pt>
                <c:pt idx="588">
                  <c:v>9.9090000000000007E-4</c:v>
                </c:pt>
                <c:pt idx="589">
                  <c:v>9.9240000000000005E-4</c:v>
                </c:pt>
                <c:pt idx="590">
                  <c:v>9.9390000000000004E-4</c:v>
                </c:pt>
                <c:pt idx="591">
                  <c:v>9.9540000000000002E-4</c:v>
                </c:pt>
                <c:pt idx="592">
                  <c:v>9.969E-4</c:v>
                </c:pt>
                <c:pt idx="593">
                  <c:v>9.9839999999999998E-4</c:v>
                </c:pt>
                <c:pt idx="594">
                  <c:v>9.9989999999999996E-4</c:v>
                </c:pt>
                <c:pt idx="595">
                  <c:v>1.0009999999999999E-3</c:v>
                </c:pt>
                <c:pt idx="596">
                  <c:v>1.003E-3</c:v>
                </c:pt>
                <c:pt idx="597">
                  <c:v>1.0039999999999999E-3</c:v>
                </c:pt>
                <c:pt idx="598">
                  <c:v>1.0059999999999999E-3</c:v>
                </c:pt>
                <c:pt idx="599">
                  <c:v>1.0070000000000001E-3</c:v>
                </c:pt>
                <c:pt idx="600">
                  <c:v>1.0089999999999999E-3</c:v>
                </c:pt>
                <c:pt idx="601">
                  <c:v>1.01E-3</c:v>
                </c:pt>
                <c:pt idx="602">
                  <c:v>1.0120000000000001E-3</c:v>
                </c:pt>
                <c:pt idx="603">
                  <c:v>1.013E-3</c:v>
                </c:pt>
                <c:pt idx="604">
                  <c:v>1.0150000000000001E-3</c:v>
                </c:pt>
                <c:pt idx="605">
                  <c:v>1.016E-3</c:v>
                </c:pt>
                <c:pt idx="606">
                  <c:v>1.018E-3</c:v>
                </c:pt>
                <c:pt idx="607">
                  <c:v>1.0189999999999999E-3</c:v>
                </c:pt>
                <c:pt idx="608">
                  <c:v>1.021E-3</c:v>
                </c:pt>
                <c:pt idx="609">
                  <c:v>1.0219999999999999E-3</c:v>
                </c:pt>
                <c:pt idx="610">
                  <c:v>1.024E-3</c:v>
                </c:pt>
                <c:pt idx="611">
                  <c:v>1.0250000000000001E-3</c:v>
                </c:pt>
                <c:pt idx="612">
                  <c:v>1.0269999999999999E-3</c:v>
                </c:pt>
                <c:pt idx="613">
                  <c:v>1.0280000000000001E-3</c:v>
                </c:pt>
                <c:pt idx="614">
                  <c:v>1.0300000000000001E-3</c:v>
                </c:pt>
                <c:pt idx="615">
                  <c:v>1.031E-3</c:v>
                </c:pt>
                <c:pt idx="616">
                  <c:v>1.0330000000000001E-3</c:v>
                </c:pt>
                <c:pt idx="617">
                  <c:v>1.034E-3</c:v>
                </c:pt>
                <c:pt idx="618">
                  <c:v>1.036E-3</c:v>
                </c:pt>
                <c:pt idx="619">
                  <c:v>1.0369999999999999E-3</c:v>
                </c:pt>
                <c:pt idx="620">
                  <c:v>1.039E-3</c:v>
                </c:pt>
                <c:pt idx="621">
                  <c:v>1.0399999999999999E-3</c:v>
                </c:pt>
                <c:pt idx="622">
                  <c:v>1.042E-3</c:v>
                </c:pt>
                <c:pt idx="623">
                  <c:v>1.0430000000000001E-3</c:v>
                </c:pt>
                <c:pt idx="624">
                  <c:v>1.0449999999999999E-3</c:v>
                </c:pt>
                <c:pt idx="625">
                  <c:v>1.0460000000000001E-3</c:v>
                </c:pt>
                <c:pt idx="626">
                  <c:v>1.0480000000000001E-3</c:v>
                </c:pt>
                <c:pt idx="627">
                  <c:v>1.049E-3</c:v>
                </c:pt>
                <c:pt idx="628">
                  <c:v>1.0510000000000001E-3</c:v>
                </c:pt>
                <c:pt idx="629">
                  <c:v>1.052E-3</c:v>
                </c:pt>
                <c:pt idx="630">
                  <c:v>1.054E-3</c:v>
                </c:pt>
                <c:pt idx="631">
                  <c:v>1.0549999999999999E-3</c:v>
                </c:pt>
                <c:pt idx="632">
                  <c:v>1.057E-3</c:v>
                </c:pt>
                <c:pt idx="633">
                  <c:v>1.0579999999999999E-3</c:v>
                </c:pt>
                <c:pt idx="634">
                  <c:v>1.06E-3</c:v>
                </c:pt>
                <c:pt idx="635">
                  <c:v>1.0610000000000001E-3</c:v>
                </c:pt>
                <c:pt idx="636">
                  <c:v>1.0629999999999999E-3</c:v>
                </c:pt>
                <c:pt idx="637">
                  <c:v>1.0640000000000001E-3</c:v>
                </c:pt>
                <c:pt idx="638">
                  <c:v>1.0660000000000001E-3</c:v>
                </c:pt>
                <c:pt idx="639">
                  <c:v>1.067E-3</c:v>
                </c:pt>
                <c:pt idx="640">
                  <c:v>1.0690000000000001E-3</c:v>
                </c:pt>
                <c:pt idx="641">
                  <c:v>1.07E-3</c:v>
                </c:pt>
                <c:pt idx="642">
                  <c:v>1.072E-3</c:v>
                </c:pt>
                <c:pt idx="643">
                  <c:v>1.073E-3</c:v>
                </c:pt>
                <c:pt idx="644">
                  <c:v>1.075E-3</c:v>
                </c:pt>
                <c:pt idx="645">
                  <c:v>1.0759999999999999E-3</c:v>
                </c:pt>
                <c:pt idx="646">
                  <c:v>1.078E-3</c:v>
                </c:pt>
                <c:pt idx="647">
                  <c:v>1.0790000000000001E-3</c:v>
                </c:pt>
                <c:pt idx="648">
                  <c:v>1.0809999999999999E-3</c:v>
                </c:pt>
                <c:pt idx="649">
                  <c:v>1.0820000000000001E-3</c:v>
                </c:pt>
                <c:pt idx="650">
                  <c:v>1.0839999999999999E-3</c:v>
                </c:pt>
                <c:pt idx="651">
                  <c:v>1.085E-3</c:v>
                </c:pt>
                <c:pt idx="652">
                  <c:v>1.0870000000000001E-3</c:v>
                </c:pt>
                <c:pt idx="653">
                  <c:v>1.088E-3</c:v>
                </c:pt>
                <c:pt idx="654">
                  <c:v>1.09E-3</c:v>
                </c:pt>
                <c:pt idx="655">
                  <c:v>1.091E-3</c:v>
                </c:pt>
                <c:pt idx="656">
                  <c:v>1.093E-3</c:v>
                </c:pt>
                <c:pt idx="657">
                  <c:v>1.0939999999999999E-3</c:v>
                </c:pt>
                <c:pt idx="658">
                  <c:v>1.096E-3</c:v>
                </c:pt>
                <c:pt idx="659">
                  <c:v>1.0970000000000001E-3</c:v>
                </c:pt>
                <c:pt idx="660">
                  <c:v>1.0989999999999999E-3</c:v>
                </c:pt>
                <c:pt idx="661">
                  <c:v>1.1000000000000001E-3</c:v>
                </c:pt>
                <c:pt idx="662">
                  <c:v>1.1019999999999999E-3</c:v>
                </c:pt>
                <c:pt idx="663">
                  <c:v>1.103E-3</c:v>
                </c:pt>
                <c:pt idx="664">
                  <c:v>1.1050000000000001E-3</c:v>
                </c:pt>
                <c:pt idx="665">
                  <c:v>1.106E-3</c:v>
                </c:pt>
                <c:pt idx="666">
                  <c:v>1.108E-3</c:v>
                </c:pt>
                <c:pt idx="667">
                  <c:v>1.109E-3</c:v>
                </c:pt>
                <c:pt idx="668">
                  <c:v>1.111E-3</c:v>
                </c:pt>
                <c:pt idx="669">
                  <c:v>1.1119999999999999E-3</c:v>
                </c:pt>
                <c:pt idx="670">
                  <c:v>1.114E-3</c:v>
                </c:pt>
                <c:pt idx="671">
                  <c:v>1.1150000000000001E-3</c:v>
                </c:pt>
                <c:pt idx="672">
                  <c:v>1.1169999999999999E-3</c:v>
                </c:pt>
                <c:pt idx="673">
                  <c:v>1.1180000000000001E-3</c:v>
                </c:pt>
                <c:pt idx="674">
                  <c:v>1.1199999999999999E-3</c:v>
                </c:pt>
                <c:pt idx="675">
                  <c:v>1.121E-3</c:v>
                </c:pt>
                <c:pt idx="676">
                  <c:v>1.1230000000000001E-3</c:v>
                </c:pt>
                <c:pt idx="677">
                  <c:v>1.124E-3</c:v>
                </c:pt>
                <c:pt idx="678">
                  <c:v>1.126E-3</c:v>
                </c:pt>
                <c:pt idx="679">
                  <c:v>1.127E-3</c:v>
                </c:pt>
                <c:pt idx="680">
                  <c:v>1.129E-3</c:v>
                </c:pt>
                <c:pt idx="681">
                  <c:v>1.1299999999999999E-3</c:v>
                </c:pt>
                <c:pt idx="682">
                  <c:v>1.132E-3</c:v>
                </c:pt>
                <c:pt idx="683">
                  <c:v>1.1329999999999999E-3</c:v>
                </c:pt>
                <c:pt idx="684">
                  <c:v>1.1349999999999999E-3</c:v>
                </c:pt>
                <c:pt idx="685">
                  <c:v>1.1360000000000001E-3</c:v>
                </c:pt>
                <c:pt idx="686">
                  <c:v>1.1379999999999999E-3</c:v>
                </c:pt>
                <c:pt idx="687">
                  <c:v>1.14E-3</c:v>
                </c:pt>
                <c:pt idx="688">
                  <c:v>1.1410000000000001E-3</c:v>
                </c:pt>
                <c:pt idx="689">
                  <c:v>1.1429999999999999E-3</c:v>
                </c:pt>
                <c:pt idx="690">
                  <c:v>1.1440000000000001E-3</c:v>
                </c:pt>
                <c:pt idx="691">
                  <c:v>1.1460000000000001E-3</c:v>
                </c:pt>
                <c:pt idx="692">
                  <c:v>1.147E-3</c:v>
                </c:pt>
                <c:pt idx="693">
                  <c:v>1.1490000000000001E-3</c:v>
                </c:pt>
                <c:pt idx="694">
                  <c:v>1.15E-3</c:v>
                </c:pt>
                <c:pt idx="695">
                  <c:v>1.152E-3</c:v>
                </c:pt>
                <c:pt idx="696">
                  <c:v>1.1529999999999999E-3</c:v>
                </c:pt>
                <c:pt idx="697">
                  <c:v>1.155E-3</c:v>
                </c:pt>
                <c:pt idx="698">
                  <c:v>1.1559999999999999E-3</c:v>
                </c:pt>
                <c:pt idx="699">
                  <c:v>1.158E-3</c:v>
                </c:pt>
                <c:pt idx="700">
                  <c:v>1.1590000000000001E-3</c:v>
                </c:pt>
                <c:pt idx="701">
                  <c:v>1.1609999999999999E-3</c:v>
                </c:pt>
                <c:pt idx="702">
                  <c:v>1.1620000000000001E-3</c:v>
                </c:pt>
                <c:pt idx="703">
                  <c:v>1.1640000000000001E-3</c:v>
                </c:pt>
                <c:pt idx="704">
                  <c:v>1.165E-3</c:v>
                </c:pt>
                <c:pt idx="705">
                  <c:v>1.1670000000000001E-3</c:v>
                </c:pt>
                <c:pt idx="706">
                  <c:v>1.168E-3</c:v>
                </c:pt>
                <c:pt idx="707">
                  <c:v>1.17E-3</c:v>
                </c:pt>
                <c:pt idx="708">
                  <c:v>1.1709999999999999E-3</c:v>
                </c:pt>
                <c:pt idx="709">
                  <c:v>1.173E-3</c:v>
                </c:pt>
                <c:pt idx="710">
                  <c:v>1.1739999999999999E-3</c:v>
                </c:pt>
                <c:pt idx="711">
                  <c:v>1.176E-3</c:v>
                </c:pt>
                <c:pt idx="712">
                  <c:v>1.1770000000000001E-3</c:v>
                </c:pt>
                <c:pt idx="713">
                  <c:v>1.1789999999999999E-3</c:v>
                </c:pt>
                <c:pt idx="714">
                  <c:v>1.1800000000000001E-3</c:v>
                </c:pt>
                <c:pt idx="715">
                  <c:v>1.1820000000000001E-3</c:v>
                </c:pt>
                <c:pt idx="716">
                  <c:v>1.183E-3</c:v>
                </c:pt>
                <c:pt idx="717">
                  <c:v>1.1850000000000001E-3</c:v>
                </c:pt>
                <c:pt idx="718">
                  <c:v>1.186E-3</c:v>
                </c:pt>
                <c:pt idx="719">
                  <c:v>1.188E-3</c:v>
                </c:pt>
                <c:pt idx="720">
                  <c:v>1.189E-3</c:v>
                </c:pt>
                <c:pt idx="721">
                  <c:v>1.191E-3</c:v>
                </c:pt>
                <c:pt idx="722">
                  <c:v>1.1919999999999999E-3</c:v>
                </c:pt>
                <c:pt idx="723">
                  <c:v>1.194E-3</c:v>
                </c:pt>
                <c:pt idx="724">
                  <c:v>1.1950000000000001E-3</c:v>
                </c:pt>
                <c:pt idx="725">
                  <c:v>1.1969999999999999E-3</c:v>
                </c:pt>
                <c:pt idx="726">
                  <c:v>1.1980000000000001E-3</c:v>
                </c:pt>
                <c:pt idx="727">
                  <c:v>1.1999999999999999E-3</c:v>
                </c:pt>
                <c:pt idx="728">
                  <c:v>1.201E-3</c:v>
                </c:pt>
                <c:pt idx="729">
                  <c:v>1.2030000000000001E-3</c:v>
                </c:pt>
                <c:pt idx="730">
                  <c:v>1.2049999999999999E-3</c:v>
                </c:pt>
                <c:pt idx="731">
                  <c:v>1.206E-3</c:v>
                </c:pt>
                <c:pt idx="732">
                  <c:v>1.2080000000000001E-3</c:v>
                </c:pt>
                <c:pt idx="733">
                  <c:v>1.209E-3</c:v>
                </c:pt>
                <c:pt idx="734">
                  <c:v>1.2110000000000001E-3</c:v>
                </c:pt>
                <c:pt idx="735">
                  <c:v>1.212E-3</c:v>
                </c:pt>
                <c:pt idx="736">
                  <c:v>1.214E-3</c:v>
                </c:pt>
                <c:pt idx="737">
                  <c:v>1.2149999999999999E-3</c:v>
                </c:pt>
                <c:pt idx="738">
                  <c:v>1.217E-3</c:v>
                </c:pt>
                <c:pt idx="739">
                  <c:v>1.2179999999999999E-3</c:v>
                </c:pt>
                <c:pt idx="740">
                  <c:v>1.2199999999999999E-3</c:v>
                </c:pt>
                <c:pt idx="741">
                  <c:v>1.2210000000000001E-3</c:v>
                </c:pt>
                <c:pt idx="742">
                  <c:v>1.2229999999999999E-3</c:v>
                </c:pt>
                <c:pt idx="743">
                  <c:v>1.224E-3</c:v>
                </c:pt>
                <c:pt idx="744">
                  <c:v>1.2260000000000001E-3</c:v>
                </c:pt>
                <c:pt idx="745">
                  <c:v>1.227E-3</c:v>
                </c:pt>
                <c:pt idx="746">
                  <c:v>1.2290000000000001E-3</c:v>
                </c:pt>
                <c:pt idx="747">
                  <c:v>1.23E-3</c:v>
                </c:pt>
                <c:pt idx="748">
                  <c:v>1.232E-3</c:v>
                </c:pt>
                <c:pt idx="749">
                  <c:v>1.2329999999999999E-3</c:v>
                </c:pt>
                <c:pt idx="750">
                  <c:v>1.235E-3</c:v>
                </c:pt>
                <c:pt idx="751">
                  <c:v>1.2359999999999999E-3</c:v>
                </c:pt>
                <c:pt idx="752">
                  <c:v>1.238E-3</c:v>
                </c:pt>
                <c:pt idx="753">
                  <c:v>1.2390000000000001E-3</c:v>
                </c:pt>
                <c:pt idx="754">
                  <c:v>1.2409999999999999E-3</c:v>
                </c:pt>
                <c:pt idx="755">
                  <c:v>1.242E-3</c:v>
                </c:pt>
                <c:pt idx="756">
                  <c:v>1.2440000000000001E-3</c:v>
                </c:pt>
                <c:pt idx="757">
                  <c:v>1.245E-3</c:v>
                </c:pt>
                <c:pt idx="758">
                  <c:v>1.2470000000000001E-3</c:v>
                </c:pt>
                <c:pt idx="759">
                  <c:v>1.248E-3</c:v>
                </c:pt>
                <c:pt idx="760">
                  <c:v>1.25E-3</c:v>
                </c:pt>
                <c:pt idx="761">
                  <c:v>1.2520000000000001E-3</c:v>
                </c:pt>
                <c:pt idx="762">
                  <c:v>1.253E-3</c:v>
                </c:pt>
                <c:pt idx="763">
                  <c:v>1.255E-3</c:v>
                </c:pt>
                <c:pt idx="764">
                  <c:v>1.256E-3</c:v>
                </c:pt>
                <c:pt idx="765">
                  <c:v>1.258E-3</c:v>
                </c:pt>
                <c:pt idx="766">
                  <c:v>1.2589999999999999E-3</c:v>
                </c:pt>
                <c:pt idx="767">
                  <c:v>1.261E-3</c:v>
                </c:pt>
                <c:pt idx="768">
                  <c:v>1.2620000000000001E-3</c:v>
                </c:pt>
                <c:pt idx="769">
                  <c:v>1.2639999999999999E-3</c:v>
                </c:pt>
                <c:pt idx="770">
                  <c:v>1.2650000000000001E-3</c:v>
                </c:pt>
                <c:pt idx="771">
                  <c:v>1.2669999999999999E-3</c:v>
                </c:pt>
                <c:pt idx="772">
                  <c:v>1.268E-3</c:v>
                </c:pt>
                <c:pt idx="773">
                  <c:v>1.2700000000000001E-3</c:v>
                </c:pt>
                <c:pt idx="774">
                  <c:v>1.271E-3</c:v>
                </c:pt>
                <c:pt idx="775">
                  <c:v>1.273E-3</c:v>
                </c:pt>
                <c:pt idx="776">
                  <c:v>1.274E-3</c:v>
                </c:pt>
                <c:pt idx="777">
                  <c:v>1.276E-3</c:v>
                </c:pt>
                <c:pt idx="778">
                  <c:v>1.2769999999999999E-3</c:v>
                </c:pt>
                <c:pt idx="779">
                  <c:v>1.279E-3</c:v>
                </c:pt>
                <c:pt idx="780">
                  <c:v>1.2800000000000001E-3</c:v>
                </c:pt>
                <c:pt idx="781">
                  <c:v>1.2819999999999999E-3</c:v>
                </c:pt>
                <c:pt idx="782">
                  <c:v>1.2830000000000001E-3</c:v>
                </c:pt>
                <c:pt idx="783">
                  <c:v>1.2849999999999999E-3</c:v>
                </c:pt>
                <c:pt idx="784">
                  <c:v>1.286E-3</c:v>
                </c:pt>
                <c:pt idx="785">
                  <c:v>1.2880000000000001E-3</c:v>
                </c:pt>
                <c:pt idx="786">
                  <c:v>1.2899999999999999E-3</c:v>
                </c:pt>
                <c:pt idx="787">
                  <c:v>1.291E-3</c:v>
                </c:pt>
                <c:pt idx="788">
                  <c:v>1.2930000000000001E-3</c:v>
                </c:pt>
                <c:pt idx="789">
                  <c:v>1.294E-3</c:v>
                </c:pt>
                <c:pt idx="790">
                  <c:v>1.2960000000000001E-3</c:v>
                </c:pt>
                <c:pt idx="791">
                  <c:v>1.297E-3</c:v>
                </c:pt>
                <c:pt idx="792">
                  <c:v>1.299E-3</c:v>
                </c:pt>
                <c:pt idx="793">
                  <c:v>1.2999999999999999E-3</c:v>
                </c:pt>
                <c:pt idx="794">
                  <c:v>1.302E-3</c:v>
                </c:pt>
                <c:pt idx="795">
                  <c:v>1.3029999999999999E-3</c:v>
                </c:pt>
                <c:pt idx="796">
                  <c:v>1.305E-3</c:v>
                </c:pt>
                <c:pt idx="797">
                  <c:v>1.3060000000000001E-3</c:v>
                </c:pt>
                <c:pt idx="798">
                  <c:v>1.3079999999999999E-3</c:v>
                </c:pt>
                <c:pt idx="799">
                  <c:v>1.3090000000000001E-3</c:v>
                </c:pt>
                <c:pt idx="800">
                  <c:v>1.3110000000000001E-3</c:v>
                </c:pt>
                <c:pt idx="801">
                  <c:v>1.312E-3</c:v>
                </c:pt>
                <c:pt idx="802">
                  <c:v>1.3140000000000001E-3</c:v>
                </c:pt>
                <c:pt idx="803">
                  <c:v>1.315E-3</c:v>
                </c:pt>
                <c:pt idx="804">
                  <c:v>1.317E-3</c:v>
                </c:pt>
                <c:pt idx="805">
                  <c:v>1.3179999999999999E-3</c:v>
                </c:pt>
                <c:pt idx="806">
                  <c:v>1.32E-3</c:v>
                </c:pt>
                <c:pt idx="807">
                  <c:v>1.3209999999999999E-3</c:v>
                </c:pt>
                <c:pt idx="808">
                  <c:v>1.323E-3</c:v>
                </c:pt>
                <c:pt idx="809">
                  <c:v>1.325E-3</c:v>
                </c:pt>
                <c:pt idx="810">
                  <c:v>1.3259999999999999E-3</c:v>
                </c:pt>
                <c:pt idx="811">
                  <c:v>1.328E-3</c:v>
                </c:pt>
                <c:pt idx="812">
                  <c:v>1.3290000000000001E-3</c:v>
                </c:pt>
                <c:pt idx="813">
                  <c:v>1.3309999999999999E-3</c:v>
                </c:pt>
                <c:pt idx="814">
                  <c:v>1.3320000000000001E-3</c:v>
                </c:pt>
                <c:pt idx="815">
                  <c:v>1.3339999999999999E-3</c:v>
                </c:pt>
                <c:pt idx="816">
                  <c:v>1.335E-3</c:v>
                </c:pt>
                <c:pt idx="817">
                  <c:v>1.3370000000000001E-3</c:v>
                </c:pt>
                <c:pt idx="818">
                  <c:v>1.338E-3</c:v>
                </c:pt>
                <c:pt idx="819">
                  <c:v>1.34E-3</c:v>
                </c:pt>
                <c:pt idx="820">
                  <c:v>1.341E-3</c:v>
                </c:pt>
                <c:pt idx="821">
                  <c:v>1.343E-3</c:v>
                </c:pt>
                <c:pt idx="822">
                  <c:v>1.3439999999999999E-3</c:v>
                </c:pt>
                <c:pt idx="823">
                  <c:v>1.346E-3</c:v>
                </c:pt>
                <c:pt idx="824">
                  <c:v>1.3470000000000001E-3</c:v>
                </c:pt>
                <c:pt idx="825">
                  <c:v>1.3489999999999999E-3</c:v>
                </c:pt>
                <c:pt idx="826">
                  <c:v>1.3500000000000001E-3</c:v>
                </c:pt>
                <c:pt idx="827">
                  <c:v>1.3519999999999999E-3</c:v>
                </c:pt>
                <c:pt idx="828">
                  <c:v>1.353E-3</c:v>
                </c:pt>
                <c:pt idx="829">
                  <c:v>1.3550000000000001E-3</c:v>
                </c:pt>
                <c:pt idx="830">
                  <c:v>1.356E-3</c:v>
                </c:pt>
                <c:pt idx="831">
                  <c:v>1.358E-3</c:v>
                </c:pt>
                <c:pt idx="832">
                  <c:v>1.3600000000000001E-3</c:v>
                </c:pt>
                <c:pt idx="833">
                  <c:v>1.361E-3</c:v>
                </c:pt>
                <c:pt idx="834">
                  <c:v>1.3630000000000001E-3</c:v>
                </c:pt>
                <c:pt idx="835">
                  <c:v>1.364E-3</c:v>
                </c:pt>
                <c:pt idx="836">
                  <c:v>1.366E-3</c:v>
                </c:pt>
                <c:pt idx="837">
                  <c:v>1.3669999999999999E-3</c:v>
                </c:pt>
                <c:pt idx="838">
                  <c:v>1.369E-3</c:v>
                </c:pt>
                <c:pt idx="839">
                  <c:v>1.3699999999999999E-3</c:v>
                </c:pt>
                <c:pt idx="840">
                  <c:v>1.372E-3</c:v>
                </c:pt>
                <c:pt idx="841">
                  <c:v>1.3730000000000001E-3</c:v>
                </c:pt>
                <c:pt idx="842">
                  <c:v>1.3749999999999999E-3</c:v>
                </c:pt>
                <c:pt idx="843">
                  <c:v>1.3760000000000001E-3</c:v>
                </c:pt>
                <c:pt idx="844">
                  <c:v>1.3780000000000001E-3</c:v>
                </c:pt>
                <c:pt idx="845">
                  <c:v>1.379E-3</c:v>
                </c:pt>
                <c:pt idx="846">
                  <c:v>1.3810000000000001E-3</c:v>
                </c:pt>
                <c:pt idx="847">
                  <c:v>1.382E-3</c:v>
                </c:pt>
                <c:pt idx="848">
                  <c:v>1.384E-3</c:v>
                </c:pt>
                <c:pt idx="849">
                  <c:v>1.3849999999999999E-3</c:v>
                </c:pt>
                <c:pt idx="850">
                  <c:v>1.387E-3</c:v>
                </c:pt>
                <c:pt idx="851">
                  <c:v>1.389E-3</c:v>
                </c:pt>
                <c:pt idx="852">
                  <c:v>1.39E-3</c:v>
                </c:pt>
                <c:pt idx="853">
                  <c:v>1.392E-3</c:v>
                </c:pt>
                <c:pt idx="854">
                  <c:v>1.3929999999999999E-3</c:v>
                </c:pt>
                <c:pt idx="855">
                  <c:v>1.395E-3</c:v>
                </c:pt>
                <c:pt idx="856">
                  <c:v>1.3960000000000001E-3</c:v>
                </c:pt>
                <c:pt idx="857">
                  <c:v>1.3979999999999999E-3</c:v>
                </c:pt>
                <c:pt idx="858">
                  <c:v>1.3990000000000001E-3</c:v>
                </c:pt>
                <c:pt idx="859">
                  <c:v>1.4009999999999999E-3</c:v>
                </c:pt>
                <c:pt idx="860">
                  <c:v>1.402E-3</c:v>
                </c:pt>
                <c:pt idx="861">
                  <c:v>1.4040000000000001E-3</c:v>
                </c:pt>
                <c:pt idx="862">
                  <c:v>1.405E-3</c:v>
                </c:pt>
                <c:pt idx="863">
                  <c:v>1.407E-3</c:v>
                </c:pt>
                <c:pt idx="864">
                  <c:v>1.408E-3</c:v>
                </c:pt>
                <c:pt idx="865">
                  <c:v>1.41E-3</c:v>
                </c:pt>
                <c:pt idx="866">
                  <c:v>1.4109999999999999E-3</c:v>
                </c:pt>
                <c:pt idx="867">
                  <c:v>1.413E-3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40F-4A22-BA97-20FEDAD85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Std_y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@200kV'!$K$3:$K$870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@200kV'!$I$3:$I$870</c:f>
              <c:numCache>
                <c:formatCode>0.00E+00</c:formatCode>
                <c:ptCount val="868"/>
                <c:pt idx="0">
                  <c:v>3.4230000000000003E-4</c:v>
                </c:pt>
                <c:pt idx="1">
                  <c:v>3.4370000000000001E-4</c:v>
                </c:pt>
                <c:pt idx="2">
                  <c:v>3.4699999999999998E-4</c:v>
                </c:pt>
                <c:pt idx="3">
                  <c:v>3.5129999999999997E-4</c:v>
                </c:pt>
                <c:pt idx="4">
                  <c:v>3.5439999999999999E-4</c:v>
                </c:pt>
                <c:pt idx="5">
                  <c:v>3.5839999999999998E-4</c:v>
                </c:pt>
                <c:pt idx="6">
                  <c:v>3.615E-4</c:v>
                </c:pt>
                <c:pt idx="7">
                  <c:v>3.6430000000000002E-4</c:v>
                </c:pt>
                <c:pt idx="8">
                  <c:v>3.6630000000000001E-4</c:v>
                </c:pt>
                <c:pt idx="9">
                  <c:v>3.6850000000000001E-4</c:v>
                </c:pt>
                <c:pt idx="10">
                  <c:v>3.7130000000000003E-4</c:v>
                </c:pt>
                <c:pt idx="11">
                  <c:v>3.726E-4</c:v>
                </c:pt>
                <c:pt idx="12">
                  <c:v>3.7429999999999999E-4</c:v>
                </c:pt>
                <c:pt idx="13">
                  <c:v>3.7540000000000002E-4</c:v>
                </c:pt>
                <c:pt idx="14">
                  <c:v>3.7550000000000002E-4</c:v>
                </c:pt>
                <c:pt idx="15">
                  <c:v>3.769E-4</c:v>
                </c:pt>
                <c:pt idx="16">
                  <c:v>3.792E-4</c:v>
                </c:pt>
                <c:pt idx="17">
                  <c:v>3.7990000000000002E-4</c:v>
                </c:pt>
                <c:pt idx="18">
                  <c:v>3.8079999999999999E-4</c:v>
                </c:pt>
                <c:pt idx="19">
                  <c:v>3.8079999999999999E-4</c:v>
                </c:pt>
                <c:pt idx="20">
                  <c:v>3.815E-4</c:v>
                </c:pt>
                <c:pt idx="21">
                  <c:v>3.8190000000000001E-4</c:v>
                </c:pt>
                <c:pt idx="22">
                  <c:v>3.8220000000000002E-4</c:v>
                </c:pt>
                <c:pt idx="23">
                  <c:v>3.8249999999999997E-4</c:v>
                </c:pt>
                <c:pt idx="24">
                  <c:v>3.8279999999999998E-4</c:v>
                </c:pt>
                <c:pt idx="25">
                  <c:v>3.8279999999999998E-4</c:v>
                </c:pt>
                <c:pt idx="26">
                  <c:v>3.8299999999999999E-4</c:v>
                </c:pt>
                <c:pt idx="27">
                  <c:v>3.836E-4</c:v>
                </c:pt>
                <c:pt idx="28">
                  <c:v>3.836E-4</c:v>
                </c:pt>
                <c:pt idx="29">
                  <c:v>3.836E-4</c:v>
                </c:pt>
                <c:pt idx="30">
                  <c:v>3.8450000000000002E-4</c:v>
                </c:pt>
                <c:pt idx="31">
                  <c:v>3.8489999999999998E-4</c:v>
                </c:pt>
                <c:pt idx="32">
                  <c:v>3.8489999999999998E-4</c:v>
                </c:pt>
                <c:pt idx="33">
                  <c:v>3.8549999999999999E-4</c:v>
                </c:pt>
                <c:pt idx="34">
                  <c:v>3.857E-4</c:v>
                </c:pt>
                <c:pt idx="35">
                  <c:v>3.857E-4</c:v>
                </c:pt>
                <c:pt idx="36">
                  <c:v>3.8610000000000001E-4</c:v>
                </c:pt>
                <c:pt idx="37">
                  <c:v>3.8630000000000001E-4</c:v>
                </c:pt>
                <c:pt idx="38">
                  <c:v>3.8630000000000001E-4</c:v>
                </c:pt>
                <c:pt idx="39">
                  <c:v>3.8630000000000001E-4</c:v>
                </c:pt>
                <c:pt idx="40">
                  <c:v>3.8630000000000001E-4</c:v>
                </c:pt>
                <c:pt idx="41">
                  <c:v>3.8630000000000001E-4</c:v>
                </c:pt>
                <c:pt idx="42">
                  <c:v>3.8620000000000001E-4</c:v>
                </c:pt>
                <c:pt idx="43">
                  <c:v>3.8620000000000001E-4</c:v>
                </c:pt>
                <c:pt idx="44">
                  <c:v>3.8620000000000001E-4</c:v>
                </c:pt>
                <c:pt idx="45">
                  <c:v>3.8620000000000001E-4</c:v>
                </c:pt>
                <c:pt idx="46">
                  <c:v>3.8650000000000002E-4</c:v>
                </c:pt>
                <c:pt idx="47">
                  <c:v>3.8650000000000002E-4</c:v>
                </c:pt>
                <c:pt idx="48">
                  <c:v>3.8640000000000001E-4</c:v>
                </c:pt>
                <c:pt idx="49">
                  <c:v>3.8650000000000002E-4</c:v>
                </c:pt>
                <c:pt idx="50">
                  <c:v>3.8650000000000002E-4</c:v>
                </c:pt>
                <c:pt idx="51">
                  <c:v>3.8670000000000002E-4</c:v>
                </c:pt>
                <c:pt idx="52">
                  <c:v>3.8660000000000002E-4</c:v>
                </c:pt>
                <c:pt idx="53">
                  <c:v>3.8660000000000002E-4</c:v>
                </c:pt>
                <c:pt idx="54">
                  <c:v>3.8660000000000002E-4</c:v>
                </c:pt>
                <c:pt idx="55">
                  <c:v>3.8660000000000002E-4</c:v>
                </c:pt>
                <c:pt idx="56">
                  <c:v>3.8650000000000002E-4</c:v>
                </c:pt>
                <c:pt idx="57">
                  <c:v>3.8650000000000002E-4</c:v>
                </c:pt>
                <c:pt idx="58">
                  <c:v>3.8640000000000001E-4</c:v>
                </c:pt>
                <c:pt idx="59">
                  <c:v>3.8640000000000001E-4</c:v>
                </c:pt>
                <c:pt idx="60">
                  <c:v>3.8630000000000001E-4</c:v>
                </c:pt>
                <c:pt idx="61">
                  <c:v>3.8630000000000001E-4</c:v>
                </c:pt>
                <c:pt idx="62">
                  <c:v>3.8620000000000001E-4</c:v>
                </c:pt>
                <c:pt idx="63">
                  <c:v>3.8620000000000001E-4</c:v>
                </c:pt>
                <c:pt idx="64">
                  <c:v>3.8610000000000001E-4</c:v>
                </c:pt>
                <c:pt idx="65">
                  <c:v>3.86E-4</c:v>
                </c:pt>
                <c:pt idx="66">
                  <c:v>3.859E-4</c:v>
                </c:pt>
                <c:pt idx="67">
                  <c:v>3.858E-4</c:v>
                </c:pt>
                <c:pt idx="68">
                  <c:v>3.857E-4</c:v>
                </c:pt>
                <c:pt idx="69">
                  <c:v>3.8559999999999999E-4</c:v>
                </c:pt>
                <c:pt idx="70">
                  <c:v>3.8539999999999999E-4</c:v>
                </c:pt>
                <c:pt idx="71">
                  <c:v>3.8529999999999999E-4</c:v>
                </c:pt>
                <c:pt idx="72">
                  <c:v>3.8509999999999998E-4</c:v>
                </c:pt>
                <c:pt idx="73">
                  <c:v>3.8489999999999998E-4</c:v>
                </c:pt>
                <c:pt idx="74">
                  <c:v>3.8479999999999997E-4</c:v>
                </c:pt>
                <c:pt idx="75">
                  <c:v>3.8450000000000002E-4</c:v>
                </c:pt>
                <c:pt idx="76">
                  <c:v>3.8430000000000002E-4</c:v>
                </c:pt>
                <c:pt idx="77">
                  <c:v>3.8400000000000001E-4</c:v>
                </c:pt>
                <c:pt idx="78">
                  <c:v>3.837E-4</c:v>
                </c:pt>
                <c:pt idx="79">
                  <c:v>3.834E-4</c:v>
                </c:pt>
                <c:pt idx="80">
                  <c:v>3.8299999999999999E-4</c:v>
                </c:pt>
                <c:pt idx="81">
                  <c:v>3.8259999999999998E-4</c:v>
                </c:pt>
                <c:pt idx="82">
                  <c:v>3.8220000000000002E-4</c:v>
                </c:pt>
                <c:pt idx="83">
                  <c:v>3.8170000000000001E-4</c:v>
                </c:pt>
                <c:pt idx="84">
                  <c:v>3.812E-4</c:v>
                </c:pt>
                <c:pt idx="85">
                  <c:v>3.8059999999999998E-4</c:v>
                </c:pt>
                <c:pt idx="86">
                  <c:v>3.7990000000000002E-4</c:v>
                </c:pt>
                <c:pt idx="87">
                  <c:v>3.792E-4</c:v>
                </c:pt>
                <c:pt idx="88">
                  <c:v>3.7849999999999998E-4</c:v>
                </c:pt>
                <c:pt idx="89">
                  <c:v>3.7760000000000002E-4</c:v>
                </c:pt>
                <c:pt idx="90">
                  <c:v>3.7669999999999999E-4</c:v>
                </c:pt>
                <c:pt idx="91">
                  <c:v>3.7570000000000002E-4</c:v>
                </c:pt>
                <c:pt idx="92">
                  <c:v>3.747E-4</c:v>
                </c:pt>
                <c:pt idx="93">
                  <c:v>3.7350000000000003E-4</c:v>
                </c:pt>
                <c:pt idx="94">
                  <c:v>3.723E-4</c:v>
                </c:pt>
                <c:pt idx="95">
                  <c:v>3.7100000000000002E-4</c:v>
                </c:pt>
                <c:pt idx="96">
                  <c:v>3.6959999999999998E-4</c:v>
                </c:pt>
                <c:pt idx="97">
                  <c:v>3.681E-4</c:v>
                </c:pt>
                <c:pt idx="98">
                  <c:v>3.6660000000000002E-4</c:v>
                </c:pt>
                <c:pt idx="99">
                  <c:v>3.6489999999999998E-4</c:v>
                </c:pt>
                <c:pt idx="100">
                  <c:v>3.6309999999999999E-4</c:v>
                </c:pt>
                <c:pt idx="101">
                  <c:v>3.613E-4</c:v>
                </c:pt>
                <c:pt idx="102">
                  <c:v>3.5930000000000001E-4</c:v>
                </c:pt>
                <c:pt idx="103">
                  <c:v>3.5730000000000001E-4</c:v>
                </c:pt>
                <c:pt idx="104">
                  <c:v>3.5520000000000001E-4</c:v>
                </c:pt>
                <c:pt idx="105">
                  <c:v>3.5290000000000001E-4</c:v>
                </c:pt>
                <c:pt idx="106">
                  <c:v>3.5060000000000001E-4</c:v>
                </c:pt>
                <c:pt idx="107">
                  <c:v>3.4820000000000001E-4</c:v>
                </c:pt>
                <c:pt idx="108">
                  <c:v>3.457E-4</c:v>
                </c:pt>
                <c:pt idx="109">
                  <c:v>3.4319999999999999E-4</c:v>
                </c:pt>
                <c:pt idx="110">
                  <c:v>3.4049999999999998E-4</c:v>
                </c:pt>
                <c:pt idx="111">
                  <c:v>3.3780000000000003E-4</c:v>
                </c:pt>
                <c:pt idx="112">
                  <c:v>3.3500000000000001E-4</c:v>
                </c:pt>
                <c:pt idx="113">
                  <c:v>3.321E-4</c:v>
                </c:pt>
                <c:pt idx="114">
                  <c:v>3.2919999999999998E-4</c:v>
                </c:pt>
                <c:pt idx="115">
                  <c:v>3.2620000000000001E-4</c:v>
                </c:pt>
                <c:pt idx="116">
                  <c:v>3.2309999999999999E-4</c:v>
                </c:pt>
                <c:pt idx="117">
                  <c:v>3.2000000000000003E-4</c:v>
                </c:pt>
                <c:pt idx="118">
                  <c:v>3.1690000000000001E-4</c:v>
                </c:pt>
                <c:pt idx="119">
                  <c:v>3.1359999999999998E-4</c:v>
                </c:pt>
                <c:pt idx="120">
                  <c:v>3.1040000000000001E-4</c:v>
                </c:pt>
                <c:pt idx="121">
                  <c:v>3.0709999999999998E-4</c:v>
                </c:pt>
                <c:pt idx="122">
                  <c:v>3.0370000000000001E-4</c:v>
                </c:pt>
                <c:pt idx="123">
                  <c:v>3.0039999999999998E-4</c:v>
                </c:pt>
                <c:pt idx="124">
                  <c:v>2.9690000000000001E-4</c:v>
                </c:pt>
                <c:pt idx="125">
                  <c:v>2.9349999999999998E-4</c:v>
                </c:pt>
                <c:pt idx="126">
                  <c:v>2.901E-4</c:v>
                </c:pt>
                <c:pt idx="127">
                  <c:v>2.8659999999999997E-4</c:v>
                </c:pt>
                <c:pt idx="128">
                  <c:v>2.831E-4</c:v>
                </c:pt>
                <c:pt idx="129">
                  <c:v>2.7960000000000002E-4</c:v>
                </c:pt>
                <c:pt idx="130">
                  <c:v>2.7609999999999999E-4</c:v>
                </c:pt>
                <c:pt idx="131">
                  <c:v>2.7260000000000001E-4</c:v>
                </c:pt>
                <c:pt idx="132">
                  <c:v>2.6899999999999998E-4</c:v>
                </c:pt>
                <c:pt idx="133">
                  <c:v>2.655E-4</c:v>
                </c:pt>
                <c:pt idx="134">
                  <c:v>2.6200000000000003E-4</c:v>
                </c:pt>
                <c:pt idx="135">
                  <c:v>2.5849999999999999E-4</c:v>
                </c:pt>
                <c:pt idx="136">
                  <c:v>2.5500000000000002E-4</c:v>
                </c:pt>
                <c:pt idx="137">
                  <c:v>2.5149999999999999E-4</c:v>
                </c:pt>
                <c:pt idx="138">
                  <c:v>2.4800000000000001E-4</c:v>
                </c:pt>
                <c:pt idx="139">
                  <c:v>2.4449999999999998E-4</c:v>
                </c:pt>
                <c:pt idx="140">
                  <c:v>2.41E-4</c:v>
                </c:pt>
                <c:pt idx="141">
                  <c:v>2.376E-4</c:v>
                </c:pt>
                <c:pt idx="142">
                  <c:v>2.341E-4</c:v>
                </c:pt>
                <c:pt idx="143">
                  <c:v>2.307E-4</c:v>
                </c:pt>
                <c:pt idx="144">
                  <c:v>2.273E-4</c:v>
                </c:pt>
                <c:pt idx="145">
                  <c:v>2.2389999999999999E-4</c:v>
                </c:pt>
                <c:pt idx="146">
                  <c:v>2.206E-4</c:v>
                </c:pt>
                <c:pt idx="147">
                  <c:v>2.1719999999999999E-4</c:v>
                </c:pt>
                <c:pt idx="148">
                  <c:v>2.139E-4</c:v>
                </c:pt>
                <c:pt idx="149">
                  <c:v>2.106E-4</c:v>
                </c:pt>
                <c:pt idx="150">
                  <c:v>2.074E-4</c:v>
                </c:pt>
                <c:pt idx="151">
                  <c:v>2.041E-4</c:v>
                </c:pt>
                <c:pt idx="152">
                  <c:v>2.009E-4</c:v>
                </c:pt>
                <c:pt idx="153">
                  <c:v>1.9780000000000001E-4</c:v>
                </c:pt>
                <c:pt idx="154">
                  <c:v>1.9459999999999999E-4</c:v>
                </c:pt>
                <c:pt idx="155">
                  <c:v>1.9149999999999999E-4</c:v>
                </c:pt>
                <c:pt idx="156">
                  <c:v>1.884E-4</c:v>
                </c:pt>
                <c:pt idx="157">
                  <c:v>1.853E-4</c:v>
                </c:pt>
                <c:pt idx="158">
                  <c:v>1.8220000000000001E-4</c:v>
                </c:pt>
                <c:pt idx="159">
                  <c:v>1.7919999999999999E-4</c:v>
                </c:pt>
                <c:pt idx="160">
                  <c:v>1.762E-4</c:v>
                </c:pt>
                <c:pt idx="161">
                  <c:v>1.7320000000000001E-4</c:v>
                </c:pt>
                <c:pt idx="162">
                  <c:v>1.7029999999999999E-4</c:v>
                </c:pt>
                <c:pt idx="163">
                  <c:v>1.674E-4</c:v>
                </c:pt>
                <c:pt idx="164">
                  <c:v>1.6449999999999999E-4</c:v>
                </c:pt>
                <c:pt idx="165">
                  <c:v>1.616E-4</c:v>
                </c:pt>
                <c:pt idx="166">
                  <c:v>1.5880000000000001E-4</c:v>
                </c:pt>
                <c:pt idx="167">
                  <c:v>1.5589999999999999E-4</c:v>
                </c:pt>
                <c:pt idx="168">
                  <c:v>1.5320000000000001E-4</c:v>
                </c:pt>
                <c:pt idx="169">
                  <c:v>1.504E-4</c:v>
                </c:pt>
                <c:pt idx="170">
                  <c:v>1.4770000000000001E-4</c:v>
                </c:pt>
                <c:pt idx="171">
                  <c:v>1.449E-4</c:v>
                </c:pt>
                <c:pt idx="172">
                  <c:v>1.4229999999999999E-4</c:v>
                </c:pt>
                <c:pt idx="173">
                  <c:v>1.3960000000000001E-4</c:v>
                </c:pt>
                <c:pt idx="174">
                  <c:v>1.37E-4</c:v>
                </c:pt>
                <c:pt idx="175">
                  <c:v>1.3430000000000001E-4</c:v>
                </c:pt>
                <c:pt idx="176">
                  <c:v>1.3180000000000001E-4</c:v>
                </c:pt>
                <c:pt idx="177">
                  <c:v>1.292E-4</c:v>
                </c:pt>
                <c:pt idx="178">
                  <c:v>1.2669999999999999E-4</c:v>
                </c:pt>
                <c:pt idx="179">
                  <c:v>1.2410000000000001E-4</c:v>
                </c:pt>
                <c:pt idx="180">
                  <c:v>1.217E-4</c:v>
                </c:pt>
                <c:pt idx="181">
                  <c:v>1.192E-4</c:v>
                </c:pt>
                <c:pt idx="182">
                  <c:v>1.167E-4</c:v>
                </c:pt>
                <c:pt idx="183">
                  <c:v>1.143E-4</c:v>
                </c:pt>
                <c:pt idx="184">
                  <c:v>1.119E-4</c:v>
                </c:pt>
                <c:pt idx="185">
                  <c:v>1.0959999999999999E-4</c:v>
                </c:pt>
                <c:pt idx="186">
                  <c:v>1.072E-4</c:v>
                </c:pt>
                <c:pt idx="187">
                  <c:v>1.049E-4</c:v>
                </c:pt>
                <c:pt idx="188">
                  <c:v>1.026E-4</c:v>
                </c:pt>
                <c:pt idx="189">
                  <c:v>1.004E-4</c:v>
                </c:pt>
                <c:pt idx="190">
                  <c:v>9.8179999999999999E-5</c:v>
                </c:pt>
                <c:pt idx="191">
                  <c:v>9.6000000000000002E-5</c:v>
                </c:pt>
                <c:pt idx="192">
                  <c:v>9.3859999999999999E-5</c:v>
                </c:pt>
                <c:pt idx="193">
                  <c:v>9.1780000000000006E-5</c:v>
                </c:pt>
                <c:pt idx="194">
                  <c:v>8.9740000000000005E-5</c:v>
                </c:pt>
                <c:pt idx="195">
                  <c:v>8.7750000000000005E-5</c:v>
                </c:pt>
                <c:pt idx="196">
                  <c:v>8.5829999999999996E-5</c:v>
                </c:pt>
                <c:pt idx="197">
                  <c:v>8.3969999999999997E-5</c:v>
                </c:pt>
                <c:pt idx="198">
                  <c:v>8.2180000000000003E-5</c:v>
                </c:pt>
                <c:pt idx="199">
                  <c:v>8.0459999999999999E-5</c:v>
                </c:pt>
                <c:pt idx="200">
                  <c:v>7.8830000000000002E-5</c:v>
                </c:pt>
                <c:pt idx="201">
                  <c:v>7.7269999999999997E-5</c:v>
                </c:pt>
                <c:pt idx="202">
                  <c:v>7.5790000000000005E-5</c:v>
                </c:pt>
                <c:pt idx="203">
                  <c:v>7.4400000000000006E-5</c:v>
                </c:pt>
                <c:pt idx="204">
                  <c:v>7.3090000000000007E-5</c:v>
                </c:pt>
                <c:pt idx="205">
                  <c:v>7.1860000000000007E-5</c:v>
                </c:pt>
                <c:pt idx="206">
                  <c:v>7.0710000000000006E-5</c:v>
                </c:pt>
                <c:pt idx="207">
                  <c:v>6.9640000000000004E-5</c:v>
                </c:pt>
                <c:pt idx="208">
                  <c:v>6.8650000000000002E-5</c:v>
                </c:pt>
                <c:pt idx="209">
                  <c:v>6.7730000000000004E-5</c:v>
                </c:pt>
                <c:pt idx="210">
                  <c:v>6.6879999999999997E-5</c:v>
                </c:pt>
                <c:pt idx="211">
                  <c:v>6.6099999999999994E-5</c:v>
                </c:pt>
                <c:pt idx="212">
                  <c:v>6.5380000000000001E-5</c:v>
                </c:pt>
                <c:pt idx="213">
                  <c:v>6.4720000000000004E-5</c:v>
                </c:pt>
                <c:pt idx="214">
                  <c:v>6.4109999999999994E-5</c:v>
                </c:pt>
                <c:pt idx="215">
                  <c:v>6.3559999999999995E-5</c:v>
                </c:pt>
                <c:pt idx="216">
                  <c:v>6.3070000000000004E-5</c:v>
                </c:pt>
                <c:pt idx="217">
                  <c:v>6.2619999999999993E-5</c:v>
                </c:pt>
                <c:pt idx="218">
                  <c:v>6.2230000000000006E-5</c:v>
                </c:pt>
                <c:pt idx="219">
                  <c:v>6.1890000000000005E-5</c:v>
                </c:pt>
                <c:pt idx="220">
                  <c:v>6.1589999999999998E-5</c:v>
                </c:pt>
                <c:pt idx="221">
                  <c:v>6.1340000000000006E-5</c:v>
                </c:pt>
                <c:pt idx="222">
                  <c:v>6.1149999999999996E-5</c:v>
                </c:pt>
                <c:pt idx="223">
                  <c:v>6.0999999999999999E-5</c:v>
                </c:pt>
                <c:pt idx="224">
                  <c:v>6.0900000000000003E-5</c:v>
                </c:pt>
                <c:pt idx="225">
                  <c:v>6.0850000000000002E-5</c:v>
                </c:pt>
                <c:pt idx="226">
                  <c:v>6.0850000000000002E-5</c:v>
                </c:pt>
                <c:pt idx="227">
                  <c:v>6.0900000000000003E-5</c:v>
                </c:pt>
                <c:pt idx="228">
                  <c:v>6.101E-5</c:v>
                </c:pt>
                <c:pt idx="229">
                  <c:v>6.1160000000000004E-5</c:v>
                </c:pt>
                <c:pt idx="230">
                  <c:v>6.1370000000000004E-5</c:v>
                </c:pt>
                <c:pt idx="231">
                  <c:v>6.1630000000000005E-5</c:v>
                </c:pt>
                <c:pt idx="232">
                  <c:v>6.1950000000000001E-5</c:v>
                </c:pt>
                <c:pt idx="233">
                  <c:v>6.232E-5</c:v>
                </c:pt>
                <c:pt idx="234">
                  <c:v>6.2739999999999999E-5</c:v>
                </c:pt>
                <c:pt idx="235">
                  <c:v>6.321E-5</c:v>
                </c:pt>
                <c:pt idx="236">
                  <c:v>6.3730000000000001E-5</c:v>
                </c:pt>
                <c:pt idx="237">
                  <c:v>6.4309999999999999E-5</c:v>
                </c:pt>
                <c:pt idx="238">
                  <c:v>6.4939999999999998E-5</c:v>
                </c:pt>
                <c:pt idx="239">
                  <c:v>6.5619999999999999E-5</c:v>
                </c:pt>
                <c:pt idx="240">
                  <c:v>6.635E-5</c:v>
                </c:pt>
                <c:pt idx="241">
                  <c:v>6.7119999999999994E-5</c:v>
                </c:pt>
                <c:pt idx="242">
                  <c:v>6.7949999999999998E-5</c:v>
                </c:pt>
                <c:pt idx="243">
                  <c:v>6.881E-5</c:v>
                </c:pt>
                <c:pt idx="244">
                  <c:v>6.9729999999999998E-5</c:v>
                </c:pt>
                <c:pt idx="245">
                  <c:v>7.0679999999999994E-5</c:v>
                </c:pt>
                <c:pt idx="246">
                  <c:v>7.1669999999999997E-5</c:v>
                </c:pt>
                <c:pt idx="247">
                  <c:v>7.2700000000000005E-5</c:v>
                </c:pt>
                <c:pt idx="248">
                  <c:v>7.3769999999999993E-5</c:v>
                </c:pt>
                <c:pt idx="249">
                  <c:v>7.4870000000000007E-5</c:v>
                </c:pt>
                <c:pt idx="250">
                  <c:v>7.6009999999999999E-5</c:v>
                </c:pt>
                <c:pt idx="251">
                  <c:v>7.7169999999999995E-5</c:v>
                </c:pt>
                <c:pt idx="252">
                  <c:v>7.8369999999999997E-5</c:v>
                </c:pt>
                <c:pt idx="253">
                  <c:v>7.9599999999999997E-5</c:v>
                </c:pt>
                <c:pt idx="254">
                  <c:v>8.085E-5</c:v>
                </c:pt>
                <c:pt idx="255">
                  <c:v>8.2139999999999996E-5</c:v>
                </c:pt>
                <c:pt idx="256">
                  <c:v>8.3449999999999996E-5</c:v>
                </c:pt>
                <c:pt idx="257">
                  <c:v>8.4779999999999998E-5</c:v>
                </c:pt>
                <c:pt idx="258">
                  <c:v>8.6139999999999999E-5</c:v>
                </c:pt>
                <c:pt idx="259">
                  <c:v>8.7520000000000002E-5</c:v>
                </c:pt>
                <c:pt idx="260">
                  <c:v>8.8930000000000004E-5</c:v>
                </c:pt>
                <c:pt idx="261">
                  <c:v>9.0359999999999995E-5</c:v>
                </c:pt>
                <c:pt idx="262">
                  <c:v>9.1810000000000004E-5</c:v>
                </c:pt>
                <c:pt idx="263">
                  <c:v>9.3289999999999996E-5</c:v>
                </c:pt>
                <c:pt idx="264">
                  <c:v>9.4779999999999997E-5</c:v>
                </c:pt>
                <c:pt idx="265">
                  <c:v>9.6299999999999996E-5</c:v>
                </c:pt>
                <c:pt idx="266">
                  <c:v>9.7830000000000004E-5</c:v>
                </c:pt>
                <c:pt idx="267">
                  <c:v>9.9389999999999995E-5</c:v>
                </c:pt>
                <c:pt idx="268">
                  <c:v>1.01E-4</c:v>
                </c:pt>
                <c:pt idx="269">
                  <c:v>1.025E-4</c:v>
                </c:pt>
                <c:pt idx="270">
                  <c:v>1.042E-4</c:v>
                </c:pt>
                <c:pt idx="271">
                  <c:v>1.058E-4</c:v>
                </c:pt>
                <c:pt idx="272">
                  <c:v>1.0739999999999999E-4</c:v>
                </c:pt>
                <c:pt idx="273">
                  <c:v>1.091E-4</c:v>
                </c:pt>
                <c:pt idx="274">
                  <c:v>1.1069999999999999E-4</c:v>
                </c:pt>
                <c:pt idx="275">
                  <c:v>1.1239999999999999E-4</c:v>
                </c:pt>
                <c:pt idx="276">
                  <c:v>1.141E-4</c:v>
                </c:pt>
                <c:pt idx="277">
                  <c:v>1.158E-4</c:v>
                </c:pt>
                <c:pt idx="278">
                  <c:v>1.176E-4</c:v>
                </c:pt>
                <c:pt idx="279">
                  <c:v>1.193E-4</c:v>
                </c:pt>
                <c:pt idx="280">
                  <c:v>1.21E-4</c:v>
                </c:pt>
                <c:pt idx="281">
                  <c:v>1.228E-4</c:v>
                </c:pt>
                <c:pt idx="282">
                  <c:v>1.2459999999999999E-4</c:v>
                </c:pt>
                <c:pt idx="283">
                  <c:v>1.2630000000000001E-4</c:v>
                </c:pt>
                <c:pt idx="284">
                  <c:v>1.281E-4</c:v>
                </c:pt>
                <c:pt idx="285">
                  <c:v>1.2990000000000001E-4</c:v>
                </c:pt>
                <c:pt idx="286">
                  <c:v>1.317E-4</c:v>
                </c:pt>
                <c:pt idx="287">
                  <c:v>1.3349999999999999E-4</c:v>
                </c:pt>
                <c:pt idx="288">
                  <c:v>1.3540000000000001E-4</c:v>
                </c:pt>
                <c:pt idx="289">
                  <c:v>1.372E-4</c:v>
                </c:pt>
                <c:pt idx="290">
                  <c:v>1.3899999999999999E-4</c:v>
                </c:pt>
                <c:pt idx="291">
                  <c:v>1.4090000000000001E-4</c:v>
                </c:pt>
                <c:pt idx="292">
                  <c:v>1.427E-4</c:v>
                </c:pt>
                <c:pt idx="293">
                  <c:v>1.4459999999999999E-4</c:v>
                </c:pt>
                <c:pt idx="294">
                  <c:v>1.4640000000000001E-4</c:v>
                </c:pt>
                <c:pt idx="295">
                  <c:v>1.483E-4</c:v>
                </c:pt>
                <c:pt idx="296">
                  <c:v>1.5019999999999999E-4</c:v>
                </c:pt>
                <c:pt idx="297">
                  <c:v>1.5200000000000001E-4</c:v>
                </c:pt>
                <c:pt idx="298">
                  <c:v>1.539E-4</c:v>
                </c:pt>
                <c:pt idx="299">
                  <c:v>1.5579999999999999E-4</c:v>
                </c:pt>
                <c:pt idx="300">
                  <c:v>1.5770000000000001E-4</c:v>
                </c:pt>
                <c:pt idx="301">
                  <c:v>1.596E-4</c:v>
                </c:pt>
                <c:pt idx="302">
                  <c:v>1.615E-4</c:v>
                </c:pt>
                <c:pt idx="303">
                  <c:v>1.6339999999999999E-4</c:v>
                </c:pt>
                <c:pt idx="304">
                  <c:v>1.6530000000000001E-4</c:v>
                </c:pt>
                <c:pt idx="305">
                  <c:v>1.673E-4</c:v>
                </c:pt>
                <c:pt idx="306">
                  <c:v>1.6919999999999999E-4</c:v>
                </c:pt>
                <c:pt idx="307">
                  <c:v>1.7110000000000001E-4</c:v>
                </c:pt>
                <c:pt idx="308">
                  <c:v>1.73E-4</c:v>
                </c:pt>
                <c:pt idx="309">
                  <c:v>1.75E-4</c:v>
                </c:pt>
                <c:pt idx="310">
                  <c:v>1.7689999999999999E-4</c:v>
                </c:pt>
                <c:pt idx="311">
                  <c:v>1.7880000000000001E-4</c:v>
                </c:pt>
                <c:pt idx="312">
                  <c:v>1.808E-4</c:v>
                </c:pt>
                <c:pt idx="313">
                  <c:v>1.827E-4</c:v>
                </c:pt>
                <c:pt idx="314">
                  <c:v>1.8469999999999999E-4</c:v>
                </c:pt>
                <c:pt idx="315">
                  <c:v>1.8660000000000001E-4</c:v>
                </c:pt>
                <c:pt idx="316">
                  <c:v>1.886E-4</c:v>
                </c:pt>
                <c:pt idx="317">
                  <c:v>1.905E-4</c:v>
                </c:pt>
                <c:pt idx="318">
                  <c:v>1.9249999999999999E-4</c:v>
                </c:pt>
                <c:pt idx="319">
                  <c:v>1.9450000000000001E-4</c:v>
                </c:pt>
                <c:pt idx="320">
                  <c:v>1.964E-4</c:v>
                </c:pt>
                <c:pt idx="321">
                  <c:v>1.984E-4</c:v>
                </c:pt>
                <c:pt idx="322">
                  <c:v>2.0039999999999999E-4</c:v>
                </c:pt>
                <c:pt idx="323">
                  <c:v>2.0239999999999999E-4</c:v>
                </c:pt>
                <c:pt idx="324">
                  <c:v>2.0430000000000001E-4</c:v>
                </c:pt>
                <c:pt idx="325">
                  <c:v>2.063E-4</c:v>
                </c:pt>
                <c:pt idx="326">
                  <c:v>2.0829999999999999E-4</c:v>
                </c:pt>
                <c:pt idx="327">
                  <c:v>2.1029999999999999E-4</c:v>
                </c:pt>
                <c:pt idx="328">
                  <c:v>2.1230000000000001E-4</c:v>
                </c:pt>
                <c:pt idx="329">
                  <c:v>2.142E-4</c:v>
                </c:pt>
                <c:pt idx="330">
                  <c:v>2.162E-4</c:v>
                </c:pt>
                <c:pt idx="331">
                  <c:v>2.1819999999999999E-4</c:v>
                </c:pt>
                <c:pt idx="332">
                  <c:v>2.2020000000000001E-4</c:v>
                </c:pt>
                <c:pt idx="333">
                  <c:v>2.2220000000000001E-4</c:v>
                </c:pt>
                <c:pt idx="334">
                  <c:v>2.242E-4</c:v>
                </c:pt>
                <c:pt idx="335">
                  <c:v>2.262E-4</c:v>
                </c:pt>
                <c:pt idx="336">
                  <c:v>2.2819999999999999E-4</c:v>
                </c:pt>
                <c:pt idx="337">
                  <c:v>2.3020000000000001E-4</c:v>
                </c:pt>
                <c:pt idx="338">
                  <c:v>2.3220000000000001E-4</c:v>
                </c:pt>
                <c:pt idx="339">
                  <c:v>2.342E-4</c:v>
                </c:pt>
                <c:pt idx="340">
                  <c:v>2.362E-4</c:v>
                </c:pt>
                <c:pt idx="341">
                  <c:v>2.3819999999999999E-4</c:v>
                </c:pt>
                <c:pt idx="342">
                  <c:v>2.4020000000000001E-4</c:v>
                </c:pt>
                <c:pt idx="343">
                  <c:v>2.4230000000000001E-4</c:v>
                </c:pt>
                <c:pt idx="344">
                  <c:v>2.4429999999999998E-4</c:v>
                </c:pt>
                <c:pt idx="345">
                  <c:v>2.4630000000000002E-4</c:v>
                </c:pt>
                <c:pt idx="346">
                  <c:v>2.4830000000000002E-4</c:v>
                </c:pt>
                <c:pt idx="347">
                  <c:v>2.5030000000000001E-4</c:v>
                </c:pt>
                <c:pt idx="348">
                  <c:v>2.5230000000000001E-4</c:v>
                </c:pt>
                <c:pt idx="349">
                  <c:v>2.543E-4</c:v>
                </c:pt>
                <c:pt idx="350">
                  <c:v>2.564E-4</c:v>
                </c:pt>
                <c:pt idx="351">
                  <c:v>2.5839999999999999E-4</c:v>
                </c:pt>
                <c:pt idx="352">
                  <c:v>2.6039999999999999E-4</c:v>
                </c:pt>
                <c:pt idx="353">
                  <c:v>2.6239999999999998E-4</c:v>
                </c:pt>
                <c:pt idx="354">
                  <c:v>2.6439999999999998E-4</c:v>
                </c:pt>
                <c:pt idx="355">
                  <c:v>2.6650000000000003E-4</c:v>
                </c:pt>
                <c:pt idx="356">
                  <c:v>2.6850000000000002E-4</c:v>
                </c:pt>
                <c:pt idx="357">
                  <c:v>2.7050000000000002E-4</c:v>
                </c:pt>
                <c:pt idx="358">
                  <c:v>2.7250000000000001E-4</c:v>
                </c:pt>
                <c:pt idx="359">
                  <c:v>2.7460000000000001E-4</c:v>
                </c:pt>
                <c:pt idx="360">
                  <c:v>2.766E-4</c:v>
                </c:pt>
                <c:pt idx="361">
                  <c:v>2.786E-4</c:v>
                </c:pt>
                <c:pt idx="362">
                  <c:v>2.8069999999999999E-4</c:v>
                </c:pt>
                <c:pt idx="363">
                  <c:v>2.8269999999999999E-4</c:v>
                </c:pt>
                <c:pt idx="364">
                  <c:v>2.8469999999999998E-4</c:v>
                </c:pt>
                <c:pt idx="365">
                  <c:v>2.8679999999999998E-4</c:v>
                </c:pt>
                <c:pt idx="366">
                  <c:v>2.8880000000000003E-4</c:v>
                </c:pt>
                <c:pt idx="367">
                  <c:v>2.9080000000000002E-4</c:v>
                </c:pt>
                <c:pt idx="368">
                  <c:v>2.9290000000000002E-4</c:v>
                </c:pt>
                <c:pt idx="369">
                  <c:v>2.9490000000000001E-4</c:v>
                </c:pt>
                <c:pt idx="370">
                  <c:v>2.9690000000000001E-4</c:v>
                </c:pt>
                <c:pt idx="371">
                  <c:v>2.99E-4</c:v>
                </c:pt>
                <c:pt idx="372">
                  <c:v>3.01E-4</c:v>
                </c:pt>
                <c:pt idx="373">
                  <c:v>3.0309999999999999E-4</c:v>
                </c:pt>
                <c:pt idx="374">
                  <c:v>3.0509999999999999E-4</c:v>
                </c:pt>
                <c:pt idx="375">
                  <c:v>3.0709999999999998E-4</c:v>
                </c:pt>
                <c:pt idx="376">
                  <c:v>3.0919999999999998E-4</c:v>
                </c:pt>
                <c:pt idx="377">
                  <c:v>3.1119999999999997E-4</c:v>
                </c:pt>
                <c:pt idx="378">
                  <c:v>3.1330000000000003E-4</c:v>
                </c:pt>
                <c:pt idx="379">
                  <c:v>3.1530000000000002E-4</c:v>
                </c:pt>
                <c:pt idx="380">
                  <c:v>3.1740000000000002E-4</c:v>
                </c:pt>
                <c:pt idx="381">
                  <c:v>3.1940000000000001E-4</c:v>
                </c:pt>
                <c:pt idx="382">
                  <c:v>3.2150000000000001E-4</c:v>
                </c:pt>
                <c:pt idx="383">
                  <c:v>3.235E-4</c:v>
                </c:pt>
                <c:pt idx="384">
                  <c:v>3.255E-4</c:v>
                </c:pt>
                <c:pt idx="385">
                  <c:v>3.2759999999999999E-4</c:v>
                </c:pt>
                <c:pt idx="386">
                  <c:v>3.2959999999999999E-4</c:v>
                </c:pt>
                <c:pt idx="387">
                  <c:v>3.3169999999999999E-4</c:v>
                </c:pt>
                <c:pt idx="388">
                  <c:v>3.3369999999999998E-4</c:v>
                </c:pt>
                <c:pt idx="389">
                  <c:v>3.3579999999999998E-4</c:v>
                </c:pt>
                <c:pt idx="390">
                  <c:v>3.3780000000000003E-4</c:v>
                </c:pt>
                <c:pt idx="391">
                  <c:v>3.3990000000000002E-4</c:v>
                </c:pt>
                <c:pt idx="392">
                  <c:v>3.4190000000000002E-4</c:v>
                </c:pt>
                <c:pt idx="393">
                  <c:v>3.4400000000000001E-4</c:v>
                </c:pt>
                <c:pt idx="394">
                  <c:v>3.4600000000000001E-4</c:v>
                </c:pt>
                <c:pt idx="395">
                  <c:v>3.481E-4</c:v>
                </c:pt>
                <c:pt idx="396">
                  <c:v>3.501E-4</c:v>
                </c:pt>
                <c:pt idx="397">
                  <c:v>3.522E-4</c:v>
                </c:pt>
                <c:pt idx="398">
                  <c:v>3.5429999999999999E-4</c:v>
                </c:pt>
                <c:pt idx="399">
                  <c:v>3.5629999999999999E-4</c:v>
                </c:pt>
                <c:pt idx="400">
                  <c:v>3.5839999999999998E-4</c:v>
                </c:pt>
                <c:pt idx="401">
                  <c:v>3.6039999999999998E-4</c:v>
                </c:pt>
                <c:pt idx="402">
                  <c:v>3.6249999999999998E-4</c:v>
                </c:pt>
                <c:pt idx="403">
                  <c:v>3.6450000000000002E-4</c:v>
                </c:pt>
                <c:pt idx="404">
                  <c:v>3.6660000000000002E-4</c:v>
                </c:pt>
                <c:pt idx="405">
                  <c:v>3.6860000000000001E-4</c:v>
                </c:pt>
                <c:pt idx="406">
                  <c:v>3.7070000000000001E-4</c:v>
                </c:pt>
                <c:pt idx="407">
                  <c:v>3.7280000000000001E-4</c:v>
                </c:pt>
                <c:pt idx="408">
                  <c:v>3.748E-4</c:v>
                </c:pt>
                <c:pt idx="409">
                  <c:v>3.769E-4</c:v>
                </c:pt>
                <c:pt idx="410">
                  <c:v>3.7889999999999999E-4</c:v>
                </c:pt>
                <c:pt idx="411">
                  <c:v>3.8099999999999999E-4</c:v>
                </c:pt>
                <c:pt idx="412">
                  <c:v>3.8299999999999999E-4</c:v>
                </c:pt>
                <c:pt idx="413">
                  <c:v>3.8509999999999998E-4</c:v>
                </c:pt>
                <c:pt idx="414">
                  <c:v>3.8719999999999998E-4</c:v>
                </c:pt>
                <c:pt idx="415">
                  <c:v>3.8919999999999997E-4</c:v>
                </c:pt>
                <c:pt idx="416">
                  <c:v>3.9130000000000002E-4</c:v>
                </c:pt>
                <c:pt idx="417">
                  <c:v>3.9330000000000002E-4</c:v>
                </c:pt>
                <c:pt idx="418">
                  <c:v>3.9540000000000002E-4</c:v>
                </c:pt>
                <c:pt idx="419">
                  <c:v>3.9750000000000001E-4</c:v>
                </c:pt>
                <c:pt idx="420">
                  <c:v>3.9950000000000001E-4</c:v>
                </c:pt>
                <c:pt idx="421">
                  <c:v>4.016E-4</c:v>
                </c:pt>
                <c:pt idx="422">
                  <c:v>4.037E-4</c:v>
                </c:pt>
                <c:pt idx="423">
                  <c:v>4.057E-4</c:v>
                </c:pt>
                <c:pt idx="424">
                  <c:v>4.0779999999999999E-4</c:v>
                </c:pt>
                <c:pt idx="425">
                  <c:v>4.0979999999999999E-4</c:v>
                </c:pt>
                <c:pt idx="426">
                  <c:v>4.1189999999999998E-4</c:v>
                </c:pt>
                <c:pt idx="427">
                  <c:v>4.1399999999999998E-4</c:v>
                </c:pt>
                <c:pt idx="428">
                  <c:v>4.1599999999999997E-4</c:v>
                </c:pt>
                <c:pt idx="429">
                  <c:v>4.1810000000000003E-4</c:v>
                </c:pt>
                <c:pt idx="430">
                  <c:v>4.2020000000000002E-4</c:v>
                </c:pt>
                <c:pt idx="431">
                  <c:v>4.2220000000000002E-4</c:v>
                </c:pt>
                <c:pt idx="432">
                  <c:v>4.2430000000000001E-4</c:v>
                </c:pt>
                <c:pt idx="433">
                  <c:v>4.2640000000000001E-4</c:v>
                </c:pt>
                <c:pt idx="434">
                  <c:v>4.284E-4</c:v>
                </c:pt>
                <c:pt idx="435">
                  <c:v>4.305E-4</c:v>
                </c:pt>
                <c:pt idx="436">
                  <c:v>4.326E-4</c:v>
                </c:pt>
                <c:pt idx="437">
                  <c:v>4.3459999999999999E-4</c:v>
                </c:pt>
                <c:pt idx="438">
                  <c:v>4.3669999999999999E-4</c:v>
                </c:pt>
                <c:pt idx="439">
                  <c:v>4.3879999999999999E-4</c:v>
                </c:pt>
                <c:pt idx="440">
                  <c:v>4.4079999999999998E-4</c:v>
                </c:pt>
                <c:pt idx="441">
                  <c:v>4.4289999999999998E-4</c:v>
                </c:pt>
                <c:pt idx="442">
                  <c:v>4.4499999999999997E-4</c:v>
                </c:pt>
                <c:pt idx="443">
                  <c:v>4.4700000000000002E-4</c:v>
                </c:pt>
                <c:pt idx="444">
                  <c:v>4.4910000000000002E-4</c:v>
                </c:pt>
                <c:pt idx="445">
                  <c:v>4.5120000000000002E-4</c:v>
                </c:pt>
                <c:pt idx="446">
                  <c:v>4.5320000000000001E-4</c:v>
                </c:pt>
                <c:pt idx="447">
                  <c:v>4.5530000000000001E-4</c:v>
                </c:pt>
                <c:pt idx="448">
                  <c:v>4.574E-4</c:v>
                </c:pt>
                <c:pt idx="449">
                  <c:v>4.594E-4</c:v>
                </c:pt>
                <c:pt idx="450">
                  <c:v>4.615E-4</c:v>
                </c:pt>
                <c:pt idx="451">
                  <c:v>4.6359999999999999E-4</c:v>
                </c:pt>
                <c:pt idx="452">
                  <c:v>4.6559999999999999E-4</c:v>
                </c:pt>
                <c:pt idx="453">
                  <c:v>4.6769999999999998E-4</c:v>
                </c:pt>
                <c:pt idx="454">
                  <c:v>4.6979999999999998E-4</c:v>
                </c:pt>
                <c:pt idx="455">
                  <c:v>4.7189999999999998E-4</c:v>
                </c:pt>
                <c:pt idx="456">
                  <c:v>4.7390000000000003E-4</c:v>
                </c:pt>
                <c:pt idx="457">
                  <c:v>4.7600000000000002E-4</c:v>
                </c:pt>
                <c:pt idx="458">
                  <c:v>4.7810000000000002E-4</c:v>
                </c:pt>
                <c:pt idx="459">
                  <c:v>4.8010000000000001E-4</c:v>
                </c:pt>
                <c:pt idx="460">
                  <c:v>4.8220000000000001E-4</c:v>
                </c:pt>
                <c:pt idx="461">
                  <c:v>4.8430000000000001E-4</c:v>
                </c:pt>
                <c:pt idx="462">
                  <c:v>4.8640000000000001E-4</c:v>
                </c:pt>
                <c:pt idx="463">
                  <c:v>4.8840000000000005E-4</c:v>
                </c:pt>
                <c:pt idx="464">
                  <c:v>4.9050000000000005E-4</c:v>
                </c:pt>
                <c:pt idx="465">
                  <c:v>4.9260000000000005E-4</c:v>
                </c:pt>
                <c:pt idx="466">
                  <c:v>4.9459999999999999E-4</c:v>
                </c:pt>
                <c:pt idx="467">
                  <c:v>4.9669999999999998E-4</c:v>
                </c:pt>
                <c:pt idx="468">
                  <c:v>4.9879999999999998E-4</c:v>
                </c:pt>
                <c:pt idx="469">
                  <c:v>5.0089999999999998E-4</c:v>
                </c:pt>
                <c:pt idx="470">
                  <c:v>5.0290000000000003E-4</c:v>
                </c:pt>
                <c:pt idx="471">
                  <c:v>5.0500000000000002E-4</c:v>
                </c:pt>
                <c:pt idx="472">
                  <c:v>5.0710000000000002E-4</c:v>
                </c:pt>
                <c:pt idx="473">
                  <c:v>5.0909999999999996E-4</c:v>
                </c:pt>
                <c:pt idx="474">
                  <c:v>5.1119999999999996E-4</c:v>
                </c:pt>
                <c:pt idx="475">
                  <c:v>5.1329999999999995E-4</c:v>
                </c:pt>
                <c:pt idx="476">
                  <c:v>5.1539999999999995E-4</c:v>
                </c:pt>
                <c:pt idx="477">
                  <c:v>5.174E-4</c:v>
                </c:pt>
                <c:pt idx="478">
                  <c:v>5.195E-4</c:v>
                </c:pt>
                <c:pt idx="479">
                  <c:v>5.2159999999999999E-4</c:v>
                </c:pt>
                <c:pt idx="480">
                  <c:v>5.2369999999999999E-4</c:v>
                </c:pt>
                <c:pt idx="481">
                  <c:v>5.2570000000000004E-4</c:v>
                </c:pt>
                <c:pt idx="482">
                  <c:v>5.2780000000000004E-4</c:v>
                </c:pt>
                <c:pt idx="483">
                  <c:v>5.2990000000000003E-4</c:v>
                </c:pt>
                <c:pt idx="484">
                  <c:v>5.3200000000000003E-4</c:v>
                </c:pt>
                <c:pt idx="485">
                  <c:v>5.3399999999999997E-4</c:v>
                </c:pt>
                <c:pt idx="486">
                  <c:v>5.3609999999999997E-4</c:v>
                </c:pt>
                <c:pt idx="487">
                  <c:v>5.3819999999999996E-4</c:v>
                </c:pt>
                <c:pt idx="488">
                  <c:v>5.4029999999999996E-4</c:v>
                </c:pt>
                <c:pt idx="489">
                  <c:v>5.4230000000000001E-4</c:v>
                </c:pt>
                <c:pt idx="490">
                  <c:v>5.4440000000000001E-4</c:v>
                </c:pt>
                <c:pt idx="491">
                  <c:v>5.465E-4</c:v>
                </c:pt>
                <c:pt idx="492">
                  <c:v>5.486E-4</c:v>
                </c:pt>
                <c:pt idx="493">
                  <c:v>5.5060000000000005E-4</c:v>
                </c:pt>
                <c:pt idx="494">
                  <c:v>5.5270000000000004E-4</c:v>
                </c:pt>
                <c:pt idx="495">
                  <c:v>5.5480000000000004E-4</c:v>
                </c:pt>
                <c:pt idx="496">
                  <c:v>5.5690000000000004E-4</c:v>
                </c:pt>
                <c:pt idx="497">
                  <c:v>5.5889999999999998E-4</c:v>
                </c:pt>
                <c:pt idx="498">
                  <c:v>5.6099999999999998E-4</c:v>
                </c:pt>
                <c:pt idx="499">
                  <c:v>5.6309999999999997E-4</c:v>
                </c:pt>
                <c:pt idx="500">
                  <c:v>5.6519999999999997E-4</c:v>
                </c:pt>
                <c:pt idx="501">
                  <c:v>5.6720000000000002E-4</c:v>
                </c:pt>
                <c:pt idx="502">
                  <c:v>5.6930000000000001E-4</c:v>
                </c:pt>
                <c:pt idx="503">
                  <c:v>5.7140000000000001E-4</c:v>
                </c:pt>
                <c:pt idx="504">
                  <c:v>5.7350000000000001E-4</c:v>
                </c:pt>
                <c:pt idx="505">
                  <c:v>5.756E-4</c:v>
                </c:pt>
                <c:pt idx="506">
                  <c:v>5.7760000000000005E-4</c:v>
                </c:pt>
                <c:pt idx="507">
                  <c:v>5.7970000000000005E-4</c:v>
                </c:pt>
                <c:pt idx="508">
                  <c:v>5.8180000000000005E-4</c:v>
                </c:pt>
                <c:pt idx="509">
                  <c:v>5.8390000000000004E-4</c:v>
                </c:pt>
                <c:pt idx="510">
                  <c:v>5.8589999999999998E-4</c:v>
                </c:pt>
                <c:pt idx="511">
                  <c:v>5.8799999999999998E-4</c:v>
                </c:pt>
                <c:pt idx="512">
                  <c:v>5.9009999999999998E-4</c:v>
                </c:pt>
                <c:pt idx="513">
                  <c:v>5.9219999999999997E-4</c:v>
                </c:pt>
                <c:pt idx="514">
                  <c:v>5.9429999999999997E-4</c:v>
                </c:pt>
                <c:pt idx="515">
                  <c:v>5.9630000000000002E-4</c:v>
                </c:pt>
                <c:pt idx="516">
                  <c:v>5.9840000000000002E-4</c:v>
                </c:pt>
                <c:pt idx="517">
                  <c:v>6.0050000000000001E-4</c:v>
                </c:pt>
                <c:pt idx="518">
                  <c:v>6.0260000000000001E-4</c:v>
                </c:pt>
                <c:pt idx="519">
                  <c:v>6.0459999999999995E-4</c:v>
                </c:pt>
                <c:pt idx="520">
                  <c:v>6.0669999999999995E-4</c:v>
                </c:pt>
                <c:pt idx="521">
                  <c:v>6.0880000000000005E-4</c:v>
                </c:pt>
                <c:pt idx="522">
                  <c:v>6.1090000000000005E-4</c:v>
                </c:pt>
                <c:pt idx="523">
                  <c:v>6.1300000000000005E-4</c:v>
                </c:pt>
                <c:pt idx="524">
                  <c:v>6.1499999999999999E-4</c:v>
                </c:pt>
                <c:pt idx="525">
                  <c:v>6.1709999999999998E-4</c:v>
                </c:pt>
                <c:pt idx="526">
                  <c:v>6.1919999999999998E-4</c:v>
                </c:pt>
                <c:pt idx="527">
                  <c:v>6.2129999999999998E-4</c:v>
                </c:pt>
                <c:pt idx="528">
                  <c:v>6.2339999999999997E-4</c:v>
                </c:pt>
                <c:pt idx="529">
                  <c:v>6.2540000000000002E-4</c:v>
                </c:pt>
                <c:pt idx="530">
                  <c:v>6.2750000000000002E-4</c:v>
                </c:pt>
                <c:pt idx="531">
                  <c:v>6.2960000000000002E-4</c:v>
                </c:pt>
                <c:pt idx="532">
                  <c:v>6.3170000000000001E-4</c:v>
                </c:pt>
                <c:pt idx="533">
                  <c:v>6.3380000000000001E-4</c:v>
                </c:pt>
                <c:pt idx="534">
                  <c:v>6.3579999999999995E-4</c:v>
                </c:pt>
                <c:pt idx="535">
                  <c:v>6.3789999999999995E-4</c:v>
                </c:pt>
                <c:pt idx="536">
                  <c:v>6.4000000000000005E-4</c:v>
                </c:pt>
                <c:pt idx="537">
                  <c:v>6.4210000000000005E-4</c:v>
                </c:pt>
                <c:pt idx="538">
                  <c:v>6.4420000000000005E-4</c:v>
                </c:pt>
                <c:pt idx="539">
                  <c:v>6.4619999999999999E-4</c:v>
                </c:pt>
                <c:pt idx="540">
                  <c:v>6.4829999999999998E-4</c:v>
                </c:pt>
                <c:pt idx="541">
                  <c:v>6.5039999999999998E-4</c:v>
                </c:pt>
                <c:pt idx="542">
                  <c:v>6.5249999999999998E-4</c:v>
                </c:pt>
                <c:pt idx="543">
                  <c:v>6.5459999999999997E-4</c:v>
                </c:pt>
                <c:pt idx="544">
                  <c:v>6.5660000000000002E-4</c:v>
                </c:pt>
                <c:pt idx="545">
                  <c:v>6.5870000000000002E-4</c:v>
                </c:pt>
                <c:pt idx="546">
                  <c:v>6.6080000000000002E-4</c:v>
                </c:pt>
                <c:pt idx="547">
                  <c:v>6.6290000000000001E-4</c:v>
                </c:pt>
                <c:pt idx="548">
                  <c:v>6.6500000000000001E-4</c:v>
                </c:pt>
                <c:pt idx="549">
                  <c:v>6.6699999999999995E-4</c:v>
                </c:pt>
                <c:pt idx="550">
                  <c:v>6.6909999999999995E-4</c:v>
                </c:pt>
                <c:pt idx="551">
                  <c:v>6.7120000000000005E-4</c:v>
                </c:pt>
                <c:pt idx="552">
                  <c:v>6.7330000000000005E-4</c:v>
                </c:pt>
                <c:pt idx="553">
                  <c:v>6.7540000000000005E-4</c:v>
                </c:pt>
                <c:pt idx="554">
                  <c:v>6.7739999999999999E-4</c:v>
                </c:pt>
                <c:pt idx="555">
                  <c:v>6.7949999999999998E-4</c:v>
                </c:pt>
                <c:pt idx="556">
                  <c:v>6.8159999999999998E-4</c:v>
                </c:pt>
                <c:pt idx="557">
                  <c:v>6.8369999999999998E-4</c:v>
                </c:pt>
                <c:pt idx="558">
                  <c:v>6.8579999999999997E-4</c:v>
                </c:pt>
                <c:pt idx="559">
                  <c:v>6.8789999999999997E-4</c:v>
                </c:pt>
                <c:pt idx="560">
                  <c:v>6.8990000000000002E-4</c:v>
                </c:pt>
                <c:pt idx="561">
                  <c:v>6.9200000000000002E-4</c:v>
                </c:pt>
                <c:pt idx="562">
                  <c:v>6.9410000000000001E-4</c:v>
                </c:pt>
                <c:pt idx="563">
                  <c:v>6.9620000000000001E-4</c:v>
                </c:pt>
                <c:pt idx="564">
                  <c:v>6.9830000000000001E-4</c:v>
                </c:pt>
                <c:pt idx="565">
                  <c:v>7.0029999999999995E-4</c:v>
                </c:pt>
                <c:pt idx="566">
                  <c:v>7.0240000000000005E-4</c:v>
                </c:pt>
                <c:pt idx="567">
                  <c:v>7.0450000000000005E-4</c:v>
                </c:pt>
                <c:pt idx="568">
                  <c:v>7.0660000000000004E-4</c:v>
                </c:pt>
                <c:pt idx="569">
                  <c:v>7.0870000000000004E-4</c:v>
                </c:pt>
                <c:pt idx="570">
                  <c:v>7.1080000000000004E-4</c:v>
                </c:pt>
                <c:pt idx="571">
                  <c:v>7.1279999999999998E-4</c:v>
                </c:pt>
                <c:pt idx="572">
                  <c:v>7.1489999999999998E-4</c:v>
                </c:pt>
                <c:pt idx="573">
                  <c:v>7.1699999999999997E-4</c:v>
                </c:pt>
                <c:pt idx="574">
                  <c:v>7.1909999999999997E-4</c:v>
                </c:pt>
                <c:pt idx="575">
                  <c:v>7.2119999999999997E-4</c:v>
                </c:pt>
                <c:pt idx="576">
                  <c:v>7.2320000000000001E-4</c:v>
                </c:pt>
                <c:pt idx="577">
                  <c:v>7.2530000000000001E-4</c:v>
                </c:pt>
                <c:pt idx="578">
                  <c:v>7.2740000000000001E-4</c:v>
                </c:pt>
                <c:pt idx="579">
                  <c:v>7.2950000000000001E-4</c:v>
                </c:pt>
                <c:pt idx="580">
                  <c:v>7.316E-4</c:v>
                </c:pt>
                <c:pt idx="581">
                  <c:v>7.337E-4</c:v>
                </c:pt>
                <c:pt idx="582">
                  <c:v>7.3570000000000005E-4</c:v>
                </c:pt>
                <c:pt idx="583">
                  <c:v>7.3780000000000004E-4</c:v>
                </c:pt>
                <c:pt idx="584">
                  <c:v>7.3990000000000004E-4</c:v>
                </c:pt>
                <c:pt idx="585">
                  <c:v>7.4200000000000004E-4</c:v>
                </c:pt>
                <c:pt idx="586">
                  <c:v>7.4410000000000003E-4</c:v>
                </c:pt>
                <c:pt idx="587">
                  <c:v>7.4620000000000003E-4</c:v>
                </c:pt>
                <c:pt idx="588">
                  <c:v>7.4819999999999997E-4</c:v>
                </c:pt>
                <c:pt idx="589">
                  <c:v>7.5029999999999997E-4</c:v>
                </c:pt>
                <c:pt idx="590">
                  <c:v>7.5239999999999997E-4</c:v>
                </c:pt>
                <c:pt idx="591">
                  <c:v>7.5449999999999996E-4</c:v>
                </c:pt>
                <c:pt idx="592">
                  <c:v>7.5659999999999996E-4</c:v>
                </c:pt>
                <c:pt idx="593">
                  <c:v>7.5869999999999996E-4</c:v>
                </c:pt>
                <c:pt idx="594">
                  <c:v>7.607E-4</c:v>
                </c:pt>
                <c:pt idx="595">
                  <c:v>7.628E-4</c:v>
                </c:pt>
                <c:pt idx="596">
                  <c:v>7.649E-4</c:v>
                </c:pt>
                <c:pt idx="597">
                  <c:v>7.67E-4</c:v>
                </c:pt>
                <c:pt idx="598">
                  <c:v>7.6909999999999999E-4</c:v>
                </c:pt>
                <c:pt idx="599">
                  <c:v>7.7119999999999999E-4</c:v>
                </c:pt>
                <c:pt idx="600">
                  <c:v>7.7320000000000004E-4</c:v>
                </c:pt>
                <c:pt idx="601">
                  <c:v>7.7530000000000003E-4</c:v>
                </c:pt>
                <c:pt idx="602">
                  <c:v>7.7740000000000003E-4</c:v>
                </c:pt>
                <c:pt idx="603">
                  <c:v>7.7950000000000003E-4</c:v>
                </c:pt>
                <c:pt idx="604">
                  <c:v>7.8160000000000002E-4</c:v>
                </c:pt>
                <c:pt idx="605">
                  <c:v>7.8370000000000002E-4</c:v>
                </c:pt>
                <c:pt idx="606">
                  <c:v>7.8569999999999996E-4</c:v>
                </c:pt>
                <c:pt idx="607">
                  <c:v>7.8779999999999996E-4</c:v>
                </c:pt>
                <c:pt idx="608">
                  <c:v>7.8989999999999996E-4</c:v>
                </c:pt>
                <c:pt idx="609">
                  <c:v>7.9199999999999995E-4</c:v>
                </c:pt>
                <c:pt idx="610">
                  <c:v>7.9409999999999995E-4</c:v>
                </c:pt>
                <c:pt idx="611">
                  <c:v>7.9619999999999995E-4</c:v>
                </c:pt>
                <c:pt idx="612">
                  <c:v>7.9819999999999999E-4</c:v>
                </c:pt>
                <c:pt idx="613">
                  <c:v>8.0029999999999999E-4</c:v>
                </c:pt>
                <c:pt idx="614">
                  <c:v>8.0239999999999999E-4</c:v>
                </c:pt>
                <c:pt idx="615">
                  <c:v>8.0449999999999999E-4</c:v>
                </c:pt>
                <c:pt idx="616">
                  <c:v>8.0659999999999998E-4</c:v>
                </c:pt>
                <c:pt idx="617">
                  <c:v>8.0869999999999998E-4</c:v>
                </c:pt>
                <c:pt idx="618">
                  <c:v>8.1070000000000003E-4</c:v>
                </c:pt>
                <c:pt idx="619">
                  <c:v>8.1280000000000002E-4</c:v>
                </c:pt>
                <c:pt idx="620">
                  <c:v>8.1490000000000002E-4</c:v>
                </c:pt>
                <c:pt idx="621">
                  <c:v>8.1700000000000002E-4</c:v>
                </c:pt>
                <c:pt idx="622">
                  <c:v>8.1910000000000001E-4</c:v>
                </c:pt>
                <c:pt idx="623">
                  <c:v>8.2120000000000001E-4</c:v>
                </c:pt>
                <c:pt idx="624">
                  <c:v>8.2330000000000001E-4</c:v>
                </c:pt>
                <c:pt idx="625">
                  <c:v>8.2529999999999995E-4</c:v>
                </c:pt>
                <c:pt idx="626">
                  <c:v>8.2740000000000005E-4</c:v>
                </c:pt>
                <c:pt idx="627">
                  <c:v>8.2950000000000005E-4</c:v>
                </c:pt>
                <c:pt idx="628">
                  <c:v>8.3160000000000005E-4</c:v>
                </c:pt>
                <c:pt idx="629">
                  <c:v>8.3370000000000004E-4</c:v>
                </c:pt>
                <c:pt idx="630">
                  <c:v>8.3580000000000004E-4</c:v>
                </c:pt>
                <c:pt idx="631">
                  <c:v>8.3779999999999998E-4</c:v>
                </c:pt>
                <c:pt idx="632">
                  <c:v>8.3989999999999998E-4</c:v>
                </c:pt>
                <c:pt idx="633">
                  <c:v>8.4199999999999998E-4</c:v>
                </c:pt>
                <c:pt idx="634">
                  <c:v>8.4409999999999997E-4</c:v>
                </c:pt>
                <c:pt idx="635">
                  <c:v>8.4619999999999997E-4</c:v>
                </c:pt>
                <c:pt idx="636">
                  <c:v>8.4829999999999997E-4</c:v>
                </c:pt>
                <c:pt idx="637">
                  <c:v>8.5039999999999996E-4</c:v>
                </c:pt>
                <c:pt idx="638">
                  <c:v>8.5240000000000001E-4</c:v>
                </c:pt>
                <c:pt idx="639">
                  <c:v>8.5450000000000001E-4</c:v>
                </c:pt>
                <c:pt idx="640">
                  <c:v>8.566E-4</c:v>
                </c:pt>
                <c:pt idx="641">
                  <c:v>8.587E-4</c:v>
                </c:pt>
                <c:pt idx="642">
                  <c:v>8.608E-4</c:v>
                </c:pt>
                <c:pt idx="643">
                  <c:v>8.629E-4</c:v>
                </c:pt>
                <c:pt idx="644">
                  <c:v>8.6499999999999999E-4</c:v>
                </c:pt>
                <c:pt idx="645">
                  <c:v>8.6700000000000004E-4</c:v>
                </c:pt>
                <c:pt idx="646">
                  <c:v>8.6910000000000004E-4</c:v>
                </c:pt>
                <c:pt idx="647">
                  <c:v>8.7120000000000003E-4</c:v>
                </c:pt>
                <c:pt idx="648">
                  <c:v>8.7330000000000003E-4</c:v>
                </c:pt>
                <c:pt idx="649">
                  <c:v>8.7540000000000003E-4</c:v>
                </c:pt>
                <c:pt idx="650">
                  <c:v>8.7750000000000002E-4</c:v>
                </c:pt>
                <c:pt idx="651">
                  <c:v>8.7960000000000002E-4</c:v>
                </c:pt>
                <c:pt idx="652">
                  <c:v>8.8159999999999996E-4</c:v>
                </c:pt>
                <c:pt idx="653">
                  <c:v>8.8369999999999996E-4</c:v>
                </c:pt>
                <c:pt idx="654">
                  <c:v>8.8579999999999996E-4</c:v>
                </c:pt>
                <c:pt idx="655">
                  <c:v>8.8789999999999995E-4</c:v>
                </c:pt>
                <c:pt idx="656">
                  <c:v>8.8999999999999995E-4</c:v>
                </c:pt>
                <c:pt idx="657">
                  <c:v>8.9209999999999995E-4</c:v>
                </c:pt>
                <c:pt idx="658">
                  <c:v>8.9420000000000005E-4</c:v>
                </c:pt>
                <c:pt idx="659">
                  <c:v>8.9619999999999999E-4</c:v>
                </c:pt>
                <c:pt idx="660">
                  <c:v>8.9829999999999999E-4</c:v>
                </c:pt>
                <c:pt idx="661">
                  <c:v>9.0039999999999999E-4</c:v>
                </c:pt>
                <c:pt idx="662">
                  <c:v>9.0249999999999998E-4</c:v>
                </c:pt>
                <c:pt idx="663">
                  <c:v>9.0459999999999998E-4</c:v>
                </c:pt>
                <c:pt idx="664">
                  <c:v>9.0669999999999998E-4</c:v>
                </c:pt>
                <c:pt idx="665">
                  <c:v>9.0879999999999997E-4</c:v>
                </c:pt>
                <c:pt idx="666">
                  <c:v>9.1080000000000002E-4</c:v>
                </c:pt>
                <c:pt idx="667">
                  <c:v>9.1290000000000002E-4</c:v>
                </c:pt>
                <c:pt idx="668">
                  <c:v>9.1500000000000001E-4</c:v>
                </c:pt>
                <c:pt idx="669">
                  <c:v>9.1710000000000001E-4</c:v>
                </c:pt>
                <c:pt idx="670">
                  <c:v>9.1920000000000001E-4</c:v>
                </c:pt>
                <c:pt idx="671">
                  <c:v>9.2130000000000001E-4</c:v>
                </c:pt>
                <c:pt idx="672">
                  <c:v>9.234E-4</c:v>
                </c:pt>
                <c:pt idx="673">
                  <c:v>9.2540000000000005E-4</c:v>
                </c:pt>
                <c:pt idx="674">
                  <c:v>9.2750000000000005E-4</c:v>
                </c:pt>
                <c:pt idx="675">
                  <c:v>9.2960000000000004E-4</c:v>
                </c:pt>
                <c:pt idx="676">
                  <c:v>9.3170000000000004E-4</c:v>
                </c:pt>
                <c:pt idx="677">
                  <c:v>9.3380000000000004E-4</c:v>
                </c:pt>
                <c:pt idx="678">
                  <c:v>9.3590000000000003E-4</c:v>
                </c:pt>
                <c:pt idx="679">
                  <c:v>9.3800000000000003E-4</c:v>
                </c:pt>
                <c:pt idx="680">
                  <c:v>9.3999999999999997E-4</c:v>
                </c:pt>
                <c:pt idx="681">
                  <c:v>9.4209999999999997E-4</c:v>
                </c:pt>
                <c:pt idx="682">
                  <c:v>9.4419999999999997E-4</c:v>
                </c:pt>
                <c:pt idx="683">
                  <c:v>9.4629999999999996E-4</c:v>
                </c:pt>
                <c:pt idx="684">
                  <c:v>9.4839999999999996E-4</c:v>
                </c:pt>
                <c:pt idx="685">
                  <c:v>9.5049999999999996E-4</c:v>
                </c:pt>
                <c:pt idx="686">
                  <c:v>9.5259999999999995E-4</c:v>
                </c:pt>
                <c:pt idx="687">
                  <c:v>9.546E-4</c:v>
                </c:pt>
                <c:pt idx="688">
                  <c:v>9.567E-4</c:v>
                </c:pt>
                <c:pt idx="689">
                  <c:v>9.588E-4</c:v>
                </c:pt>
                <c:pt idx="690">
                  <c:v>9.6089999999999999E-4</c:v>
                </c:pt>
                <c:pt idx="691">
                  <c:v>9.6299999999999999E-4</c:v>
                </c:pt>
                <c:pt idx="692">
                  <c:v>9.6509999999999999E-4</c:v>
                </c:pt>
                <c:pt idx="693">
                  <c:v>9.6719999999999998E-4</c:v>
                </c:pt>
                <c:pt idx="694">
                  <c:v>9.6929999999999998E-4</c:v>
                </c:pt>
                <c:pt idx="695">
                  <c:v>9.7130000000000003E-4</c:v>
                </c:pt>
                <c:pt idx="696">
                  <c:v>9.7340000000000002E-4</c:v>
                </c:pt>
                <c:pt idx="697">
                  <c:v>9.7550000000000002E-4</c:v>
                </c:pt>
                <c:pt idx="698">
                  <c:v>9.7759999999999991E-4</c:v>
                </c:pt>
                <c:pt idx="699">
                  <c:v>9.7970000000000002E-4</c:v>
                </c:pt>
                <c:pt idx="700">
                  <c:v>9.817999999999999E-4</c:v>
                </c:pt>
                <c:pt idx="701">
                  <c:v>9.8390000000000001E-4</c:v>
                </c:pt>
                <c:pt idx="702">
                  <c:v>9.8590000000000006E-4</c:v>
                </c:pt>
                <c:pt idx="703">
                  <c:v>9.8799999999999995E-4</c:v>
                </c:pt>
                <c:pt idx="704">
                  <c:v>9.9010000000000005E-4</c:v>
                </c:pt>
                <c:pt idx="705">
                  <c:v>9.9219999999999994E-4</c:v>
                </c:pt>
                <c:pt idx="706">
                  <c:v>9.9430000000000004E-4</c:v>
                </c:pt>
                <c:pt idx="707">
                  <c:v>9.9639999999999993E-4</c:v>
                </c:pt>
                <c:pt idx="708">
                  <c:v>9.9850000000000004E-4</c:v>
                </c:pt>
                <c:pt idx="709">
                  <c:v>1.0009999999999999E-3</c:v>
                </c:pt>
                <c:pt idx="710">
                  <c:v>1.003E-3</c:v>
                </c:pt>
                <c:pt idx="711">
                  <c:v>1.005E-3</c:v>
                </c:pt>
                <c:pt idx="712">
                  <c:v>1.0070000000000001E-3</c:v>
                </c:pt>
                <c:pt idx="713">
                  <c:v>1.0089999999999999E-3</c:v>
                </c:pt>
                <c:pt idx="714">
                  <c:v>1.011E-3</c:v>
                </c:pt>
                <c:pt idx="715">
                  <c:v>1.013E-3</c:v>
                </c:pt>
                <c:pt idx="716">
                  <c:v>1.0150000000000001E-3</c:v>
                </c:pt>
                <c:pt idx="717">
                  <c:v>1.0169999999999999E-3</c:v>
                </c:pt>
                <c:pt idx="718">
                  <c:v>1.0189999999999999E-3</c:v>
                </c:pt>
                <c:pt idx="719">
                  <c:v>1.021E-3</c:v>
                </c:pt>
                <c:pt idx="720">
                  <c:v>1.024E-3</c:v>
                </c:pt>
                <c:pt idx="721">
                  <c:v>1.026E-3</c:v>
                </c:pt>
                <c:pt idx="722">
                  <c:v>1.0280000000000001E-3</c:v>
                </c:pt>
                <c:pt idx="723">
                  <c:v>1.0300000000000001E-3</c:v>
                </c:pt>
                <c:pt idx="724">
                  <c:v>1.0319999999999999E-3</c:v>
                </c:pt>
                <c:pt idx="725">
                  <c:v>1.034E-3</c:v>
                </c:pt>
                <c:pt idx="726">
                  <c:v>1.036E-3</c:v>
                </c:pt>
                <c:pt idx="727">
                  <c:v>1.0380000000000001E-3</c:v>
                </c:pt>
                <c:pt idx="728">
                  <c:v>1.0399999999999999E-3</c:v>
                </c:pt>
                <c:pt idx="729">
                  <c:v>1.042E-3</c:v>
                </c:pt>
                <c:pt idx="730">
                  <c:v>1.044E-3</c:v>
                </c:pt>
                <c:pt idx="731">
                  <c:v>1.0460000000000001E-3</c:v>
                </c:pt>
                <c:pt idx="732">
                  <c:v>1.049E-3</c:v>
                </c:pt>
                <c:pt idx="733">
                  <c:v>1.0510000000000001E-3</c:v>
                </c:pt>
                <c:pt idx="734">
                  <c:v>1.0529999999999999E-3</c:v>
                </c:pt>
                <c:pt idx="735">
                  <c:v>1.0549999999999999E-3</c:v>
                </c:pt>
                <c:pt idx="736">
                  <c:v>1.057E-3</c:v>
                </c:pt>
                <c:pt idx="737">
                  <c:v>1.059E-3</c:v>
                </c:pt>
                <c:pt idx="738">
                  <c:v>1.0610000000000001E-3</c:v>
                </c:pt>
                <c:pt idx="739">
                  <c:v>1.0629999999999999E-3</c:v>
                </c:pt>
                <c:pt idx="740">
                  <c:v>1.065E-3</c:v>
                </c:pt>
                <c:pt idx="741">
                  <c:v>1.067E-3</c:v>
                </c:pt>
                <c:pt idx="742">
                  <c:v>1.0690000000000001E-3</c:v>
                </c:pt>
                <c:pt idx="743">
                  <c:v>1.072E-3</c:v>
                </c:pt>
                <c:pt idx="744">
                  <c:v>1.0740000000000001E-3</c:v>
                </c:pt>
                <c:pt idx="745">
                  <c:v>1.0759999999999999E-3</c:v>
                </c:pt>
                <c:pt idx="746">
                  <c:v>1.078E-3</c:v>
                </c:pt>
                <c:pt idx="747">
                  <c:v>1.08E-3</c:v>
                </c:pt>
                <c:pt idx="748">
                  <c:v>1.0820000000000001E-3</c:v>
                </c:pt>
                <c:pt idx="749">
                  <c:v>1.0839999999999999E-3</c:v>
                </c:pt>
                <c:pt idx="750">
                  <c:v>1.0859999999999999E-3</c:v>
                </c:pt>
                <c:pt idx="751">
                  <c:v>1.088E-3</c:v>
                </c:pt>
                <c:pt idx="752">
                  <c:v>1.09E-3</c:v>
                </c:pt>
                <c:pt idx="753">
                  <c:v>1.0920000000000001E-3</c:v>
                </c:pt>
                <c:pt idx="754">
                  <c:v>1.0939999999999999E-3</c:v>
                </c:pt>
                <c:pt idx="755">
                  <c:v>1.0970000000000001E-3</c:v>
                </c:pt>
                <c:pt idx="756">
                  <c:v>1.0989999999999999E-3</c:v>
                </c:pt>
                <c:pt idx="757">
                  <c:v>1.101E-3</c:v>
                </c:pt>
                <c:pt idx="758">
                  <c:v>1.103E-3</c:v>
                </c:pt>
                <c:pt idx="759">
                  <c:v>1.1050000000000001E-3</c:v>
                </c:pt>
                <c:pt idx="760">
                  <c:v>1.1069999999999999E-3</c:v>
                </c:pt>
                <c:pt idx="761">
                  <c:v>1.109E-3</c:v>
                </c:pt>
                <c:pt idx="762">
                  <c:v>1.111E-3</c:v>
                </c:pt>
                <c:pt idx="763">
                  <c:v>1.1130000000000001E-3</c:v>
                </c:pt>
                <c:pt idx="764">
                  <c:v>1.1150000000000001E-3</c:v>
                </c:pt>
                <c:pt idx="765">
                  <c:v>1.1169999999999999E-3</c:v>
                </c:pt>
                <c:pt idx="766">
                  <c:v>1.1199999999999999E-3</c:v>
                </c:pt>
                <c:pt idx="767">
                  <c:v>1.122E-3</c:v>
                </c:pt>
                <c:pt idx="768">
                  <c:v>1.124E-3</c:v>
                </c:pt>
                <c:pt idx="769">
                  <c:v>1.126E-3</c:v>
                </c:pt>
                <c:pt idx="770">
                  <c:v>1.1280000000000001E-3</c:v>
                </c:pt>
                <c:pt idx="771">
                  <c:v>1.1299999999999999E-3</c:v>
                </c:pt>
                <c:pt idx="772">
                  <c:v>1.132E-3</c:v>
                </c:pt>
                <c:pt idx="773">
                  <c:v>1.134E-3</c:v>
                </c:pt>
                <c:pt idx="774">
                  <c:v>1.1360000000000001E-3</c:v>
                </c:pt>
                <c:pt idx="775">
                  <c:v>1.1379999999999999E-3</c:v>
                </c:pt>
                <c:pt idx="776">
                  <c:v>1.14E-3</c:v>
                </c:pt>
                <c:pt idx="777">
                  <c:v>1.1429999999999999E-3</c:v>
                </c:pt>
                <c:pt idx="778">
                  <c:v>1.145E-3</c:v>
                </c:pt>
                <c:pt idx="779">
                  <c:v>1.147E-3</c:v>
                </c:pt>
                <c:pt idx="780">
                  <c:v>1.1490000000000001E-3</c:v>
                </c:pt>
                <c:pt idx="781">
                  <c:v>1.1509999999999999E-3</c:v>
                </c:pt>
                <c:pt idx="782">
                  <c:v>1.1529999999999999E-3</c:v>
                </c:pt>
                <c:pt idx="783">
                  <c:v>1.155E-3</c:v>
                </c:pt>
                <c:pt idx="784">
                  <c:v>1.157E-3</c:v>
                </c:pt>
                <c:pt idx="785">
                  <c:v>1.1590000000000001E-3</c:v>
                </c:pt>
                <c:pt idx="786">
                  <c:v>1.1609999999999999E-3</c:v>
                </c:pt>
                <c:pt idx="787">
                  <c:v>1.163E-3</c:v>
                </c:pt>
                <c:pt idx="788">
                  <c:v>1.165E-3</c:v>
                </c:pt>
                <c:pt idx="789">
                  <c:v>1.168E-3</c:v>
                </c:pt>
                <c:pt idx="790">
                  <c:v>1.17E-3</c:v>
                </c:pt>
                <c:pt idx="791">
                  <c:v>1.1720000000000001E-3</c:v>
                </c:pt>
                <c:pt idx="792">
                  <c:v>1.1739999999999999E-3</c:v>
                </c:pt>
                <c:pt idx="793">
                  <c:v>1.176E-3</c:v>
                </c:pt>
                <c:pt idx="794">
                  <c:v>1.178E-3</c:v>
                </c:pt>
                <c:pt idx="795">
                  <c:v>1.1800000000000001E-3</c:v>
                </c:pt>
                <c:pt idx="796">
                  <c:v>1.1820000000000001E-3</c:v>
                </c:pt>
                <c:pt idx="797">
                  <c:v>1.1839999999999999E-3</c:v>
                </c:pt>
                <c:pt idx="798">
                  <c:v>1.186E-3</c:v>
                </c:pt>
                <c:pt idx="799">
                  <c:v>1.188E-3</c:v>
                </c:pt>
                <c:pt idx="800">
                  <c:v>1.191E-3</c:v>
                </c:pt>
                <c:pt idx="801">
                  <c:v>1.193E-3</c:v>
                </c:pt>
                <c:pt idx="802">
                  <c:v>1.1950000000000001E-3</c:v>
                </c:pt>
                <c:pt idx="803">
                  <c:v>1.1969999999999999E-3</c:v>
                </c:pt>
                <c:pt idx="804">
                  <c:v>1.199E-3</c:v>
                </c:pt>
                <c:pt idx="805">
                  <c:v>1.201E-3</c:v>
                </c:pt>
                <c:pt idx="806">
                  <c:v>1.2030000000000001E-3</c:v>
                </c:pt>
                <c:pt idx="807">
                  <c:v>1.2049999999999999E-3</c:v>
                </c:pt>
                <c:pt idx="808">
                  <c:v>1.207E-3</c:v>
                </c:pt>
                <c:pt idx="809">
                  <c:v>1.209E-3</c:v>
                </c:pt>
                <c:pt idx="810">
                  <c:v>1.2110000000000001E-3</c:v>
                </c:pt>
                <c:pt idx="811">
                  <c:v>1.214E-3</c:v>
                </c:pt>
                <c:pt idx="812">
                  <c:v>1.2160000000000001E-3</c:v>
                </c:pt>
                <c:pt idx="813">
                  <c:v>1.2179999999999999E-3</c:v>
                </c:pt>
                <c:pt idx="814">
                  <c:v>1.2199999999999999E-3</c:v>
                </c:pt>
                <c:pt idx="815">
                  <c:v>1.222E-3</c:v>
                </c:pt>
                <c:pt idx="816">
                  <c:v>1.224E-3</c:v>
                </c:pt>
                <c:pt idx="817">
                  <c:v>1.2260000000000001E-3</c:v>
                </c:pt>
                <c:pt idx="818">
                  <c:v>1.2279999999999999E-3</c:v>
                </c:pt>
                <c:pt idx="819">
                  <c:v>1.23E-3</c:v>
                </c:pt>
                <c:pt idx="820">
                  <c:v>1.232E-3</c:v>
                </c:pt>
                <c:pt idx="821">
                  <c:v>1.2340000000000001E-3</c:v>
                </c:pt>
                <c:pt idx="822">
                  <c:v>1.2359999999999999E-3</c:v>
                </c:pt>
                <c:pt idx="823">
                  <c:v>1.2390000000000001E-3</c:v>
                </c:pt>
                <c:pt idx="824">
                  <c:v>1.2409999999999999E-3</c:v>
                </c:pt>
                <c:pt idx="825">
                  <c:v>1.243E-3</c:v>
                </c:pt>
                <c:pt idx="826">
                  <c:v>1.245E-3</c:v>
                </c:pt>
                <c:pt idx="827">
                  <c:v>1.2470000000000001E-3</c:v>
                </c:pt>
                <c:pt idx="828">
                  <c:v>1.2489999999999999E-3</c:v>
                </c:pt>
                <c:pt idx="829">
                  <c:v>1.2509999999999999E-3</c:v>
                </c:pt>
                <c:pt idx="830">
                  <c:v>1.253E-3</c:v>
                </c:pt>
                <c:pt idx="831">
                  <c:v>1.255E-3</c:v>
                </c:pt>
                <c:pt idx="832">
                  <c:v>1.2570000000000001E-3</c:v>
                </c:pt>
                <c:pt idx="833">
                  <c:v>1.2589999999999999E-3</c:v>
                </c:pt>
                <c:pt idx="834">
                  <c:v>1.2620000000000001E-3</c:v>
                </c:pt>
                <c:pt idx="835">
                  <c:v>1.2639999999999999E-3</c:v>
                </c:pt>
                <c:pt idx="836">
                  <c:v>1.266E-3</c:v>
                </c:pt>
                <c:pt idx="837">
                  <c:v>1.268E-3</c:v>
                </c:pt>
                <c:pt idx="838">
                  <c:v>1.2700000000000001E-3</c:v>
                </c:pt>
                <c:pt idx="839">
                  <c:v>1.2719999999999999E-3</c:v>
                </c:pt>
                <c:pt idx="840">
                  <c:v>1.274E-3</c:v>
                </c:pt>
                <c:pt idx="841">
                  <c:v>1.276E-3</c:v>
                </c:pt>
                <c:pt idx="842">
                  <c:v>1.2780000000000001E-3</c:v>
                </c:pt>
                <c:pt idx="843">
                  <c:v>1.2800000000000001E-3</c:v>
                </c:pt>
                <c:pt idx="844">
                  <c:v>1.2819999999999999E-3</c:v>
                </c:pt>
                <c:pt idx="845">
                  <c:v>1.2849999999999999E-3</c:v>
                </c:pt>
                <c:pt idx="846">
                  <c:v>1.2869999999999999E-3</c:v>
                </c:pt>
                <c:pt idx="847">
                  <c:v>1.289E-3</c:v>
                </c:pt>
                <c:pt idx="848">
                  <c:v>1.291E-3</c:v>
                </c:pt>
                <c:pt idx="849">
                  <c:v>1.2930000000000001E-3</c:v>
                </c:pt>
                <c:pt idx="850">
                  <c:v>1.2949999999999999E-3</c:v>
                </c:pt>
                <c:pt idx="851">
                  <c:v>1.297E-3</c:v>
                </c:pt>
                <c:pt idx="852">
                  <c:v>1.299E-3</c:v>
                </c:pt>
                <c:pt idx="853">
                  <c:v>1.3010000000000001E-3</c:v>
                </c:pt>
                <c:pt idx="854">
                  <c:v>1.3029999999999999E-3</c:v>
                </c:pt>
                <c:pt idx="855">
                  <c:v>1.305E-3</c:v>
                </c:pt>
                <c:pt idx="856">
                  <c:v>1.3079999999999999E-3</c:v>
                </c:pt>
                <c:pt idx="857">
                  <c:v>1.31E-3</c:v>
                </c:pt>
                <c:pt idx="858">
                  <c:v>1.312E-3</c:v>
                </c:pt>
                <c:pt idx="859">
                  <c:v>1.3140000000000001E-3</c:v>
                </c:pt>
                <c:pt idx="860">
                  <c:v>1.3159999999999999E-3</c:v>
                </c:pt>
                <c:pt idx="861">
                  <c:v>1.3179999999999999E-3</c:v>
                </c:pt>
                <c:pt idx="862">
                  <c:v>1.32E-3</c:v>
                </c:pt>
                <c:pt idx="863">
                  <c:v>1.322E-3</c:v>
                </c:pt>
                <c:pt idx="864">
                  <c:v>1.3240000000000001E-3</c:v>
                </c:pt>
                <c:pt idx="865">
                  <c:v>1.3259999999999999E-3</c:v>
                </c:pt>
                <c:pt idx="866">
                  <c:v>1.328E-3</c:v>
                </c:pt>
                <c:pt idx="867">
                  <c:v>1.33E-3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B0-4849-B806-6D7F34432C46}"/>
            </c:ext>
          </c:extLst>
        </c:ser>
        <c:ser>
          <c:idx val="3"/>
          <c:order val="1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@200kV'!$I$3:$I$870</c:f>
              <c:numCache>
                <c:formatCode>0.00E+00</c:formatCode>
                <c:ptCount val="868"/>
                <c:pt idx="0">
                  <c:v>3.1750000000000002E-4</c:v>
                </c:pt>
                <c:pt idx="1">
                  <c:v>3.1770000000000002E-4</c:v>
                </c:pt>
                <c:pt idx="2">
                  <c:v>3.1760000000000002E-4</c:v>
                </c:pt>
                <c:pt idx="3">
                  <c:v>3.1750000000000002E-4</c:v>
                </c:pt>
                <c:pt idx="4">
                  <c:v>3.1740000000000002E-4</c:v>
                </c:pt>
                <c:pt idx="5">
                  <c:v>3.1710000000000001E-4</c:v>
                </c:pt>
                <c:pt idx="6">
                  <c:v>3.1690000000000001E-4</c:v>
                </c:pt>
                <c:pt idx="7">
                  <c:v>3.165E-4</c:v>
                </c:pt>
                <c:pt idx="8">
                  <c:v>3.1619999999999999E-4</c:v>
                </c:pt>
                <c:pt idx="9">
                  <c:v>3.1569999999999998E-4</c:v>
                </c:pt>
                <c:pt idx="10">
                  <c:v>3.1530000000000002E-4</c:v>
                </c:pt>
                <c:pt idx="11">
                  <c:v>3.1470000000000001E-4</c:v>
                </c:pt>
                <c:pt idx="12">
                  <c:v>3.1409999999999999E-4</c:v>
                </c:pt>
                <c:pt idx="13">
                  <c:v>3.1349999999999998E-4</c:v>
                </c:pt>
                <c:pt idx="14">
                  <c:v>3.1270000000000001E-4</c:v>
                </c:pt>
                <c:pt idx="15">
                  <c:v>3.1199999999999999E-4</c:v>
                </c:pt>
                <c:pt idx="16">
                  <c:v>3.1110000000000003E-4</c:v>
                </c:pt>
                <c:pt idx="17">
                  <c:v>3.102E-4</c:v>
                </c:pt>
                <c:pt idx="18">
                  <c:v>3.0929999999999998E-4</c:v>
                </c:pt>
                <c:pt idx="19">
                  <c:v>3.0820000000000001E-4</c:v>
                </c:pt>
                <c:pt idx="20">
                  <c:v>3.0709999999999998E-4</c:v>
                </c:pt>
                <c:pt idx="21">
                  <c:v>3.0600000000000001E-4</c:v>
                </c:pt>
                <c:pt idx="22">
                  <c:v>3.0469999999999998E-4</c:v>
                </c:pt>
                <c:pt idx="23">
                  <c:v>3.034E-4</c:v>
                </c:pt>
                <c:pt idx="24">
                  <c:v>3.0200000000000002E-4</c:v>
                </c:pt>
                <c:pt idx="25">
                  <c:v>3.0059999999999999E-4</c:v>
                </c:pt>
                <c:pt idx="26">
                  <c:v>2.99E-4</c:v>
                </c:pt>
                <c:pt idx="27">
                  <c:v>2.9740000000000002E-4</c:v>
                </c:pt>
                <c:pt idx="28">
                  <c:v>2.9579999999999998E-4</c:v>
                </c:pt>
                <c:pt idx="29">
                  <c:v>2.9399999999999999E-4</c:v>
                </c:pt>
                <c:pt idx="30">
                  <c:v>2.922E-4</c:v>
                </c:pt>
                <c:pt idx="31">
                  <c:v>2.9030000000000001E-4</c:v>
                </c:pt>
                <c:pt idx="32">
                  <c:v>2.8840000000000002E-4</c:v>
                </c:pt>
                <c:pt idx="33">
                  <c:v>2.8630000000000002E-4</c:v>
                </c:pt>
                <c:pt idx="34">
                  <c:v>2.8420000000000002E-4</c:v>
                </c:pt>
                <c:pt idx="35">
                  <c:v>2.8210000000000003E-4</c:v>
                </c:pt>
                <c:pt idx="36">
                  <c:v>2.7980000000000002E-4</c:v>
                </c:pt>
                <c:pt idx="37">
                  <c:v>2.7750000000000002E-4</c:v>
                </c:pt>
                <c:pt idx="38">
                  <c:v>2.7520000000000002E-4</c:v>
                </c:pt>
                <c:pt idx="39">
                  <c:v>2.7280000000000002E-4</c:v>
                </c:pt>
                <c:pt idx="40">
                  <c:v>2.7030000000000001E-4</c:v>
                </c:pt>
                <c:pt idx="41">
                  <c:v>2.678E-4</c:v>
                </c:pt>
                <c:pt idx="42">
                  <c:v>2.652E-4</c:v>
                </c:pt>
                <c:pt idx="43">
                  <c:v>2.6249999999999998E-4</c:v>
                </c:pt>
                <c:pt idx="44">
                  <c:v>2.5989999999999997E-4</c:v>
                </c:pt>
                <c:pt idx="45">
                  <c:v>2.5710000000000002E-4</c:v>
                </c:pt>
                <c:pt idx="46">
                  <c:v>2.544E-4</c:v>
                </c:pt>
                <c:pt idx="47">
                  <c:v>2.5159999999999999E-4</c:v>
                </c:pt>
                <c:pt idx="48">
                  <c:v>2.4869999999999997E-4</c:v>
                </c:pt>
                <c:pt idx="49">
                  <c:v>2.4580000000000001E-4</c:v>
                </c:pt>
                <c:pt idx="50">
                  <c:v>2.429E-4</c:v>
                </c:pt>
                <c:pt idx="51">
                  <c:v>2.4000000000000001E-4</c:v>
                </c:pt>
                <c:pt idx="52">
                  <c:v>2.3699999999999999E-4</c:v>
                </c:pt>
                <c:pt idx="53">
                  <c:v>2.34E-4</c:v>
                </c:pt>
                <c:pt idx="54">
                  <c:v>2.31E-4</c:v>
                </c:pt>
                <c:pt idx="55">
                  <c:v>2.2800000000000001E-4</c:v>
                </c:pt>
                <c:pt idx="56">
                  <c:v>2.2489999999999999E-4</c:v>
                </c:pt>
                <c:pt idx="57">
                  <c:v>2.219E-4</c:v>
                </c:pt>
                <c:pt idx="58">
                  <c:v>2.1880000000000001E-4</c:v>
                </c:pt>
                <c:pt idx="59">
                  <c:v>2.1570000000000001E-4</c:v>
                </c:pt>
                <c:pt idx="60">
                  <c:v>2.1269999999999999E-4</c:v>
                </c:pt>
                <c:pt idx="61">
                  <c:v>2.096E-4</c:v>
                </c:pt>
                <c:pt idx="62">
                  <c:v>2.065E-4</c:v>
                </c:pt>
                <c:pt idx="63">
                  <c:v>2.0340000000000001E-4</c:v>
                </c:pt>
                <c:pt idx="64">
                  <c:v>2.0029999999999999E-4</c:v>
                </c:pt>
                <c:pt idx="65">
                  <c:v>1.973E-4</c:v>
                </c:pt>
                <c:pt idx="66">
                  <c:v>1.942E-4</c:v>
                </c:pt>
                <c:pt idx="67">
                  <c:v>1.9110000000000001E-4</c:v>
                </c:pt>
                <c:pt idx="68">
                  <c:v>1.8809999999999999E-4</c:v>
                </c:pt>
                <c:pt idx="69">
                  <c:v>1.85E-4</c:v>
                </c:pt>
                <c:pt idx="70">
                  <c:v>1.8200000000000001E-4</c:v>
                </c:pt>
                <c:pt idx="71">
                  <c:v>1.7899999999999999E-4</c:v>
                </c:pt>
                <c:pt idx="72">
                  <c:v>1.76E-4</c:v>
                </c:pt>
                <c:pt idx="73">
                  <c:v>1.73E-4</c:v>
                </c:pt>
                <c:pt idx="74">
                  <c:v>1.7000000000000001E-4</c:v>
                </c:pt>
                <c:pt idx="75">
                  <c:v>1.6699999999999999E-4</c:v>
                </c:pt>
                <c:pt idx="76">
                  <c:v>1.641E-4</c:v>
                </c:pt>
                <c:pt idx="77">
                  <c:v>1.6119999999999999E-4</c:v>
                </c:pt>
                <c:pt idx="78">
                  <c:v>1.583E-4</c:v>
                </c:pt>
                <c:pt idx="79">
                  <c:v>1.5540000000000001E-4</c:v>
                </c:pt>
                <c:pt idx="80">
                  <c:v>1.526E-4</c:v>
                </c:pt>
                <c:pt idx="81">
                  <c:v>1.4980000000000001E-4</c:v>
                </c:pt>
                <c:pt idx="82">
                  <c:v>1.47E-4</c:v>
                </c:pt>
                <c:pt idx="83">
                  <c:v>1.4420000000000001E-4</c:v>
                </c:pt>
                <c:pt idx="84">
                  <c:v>1.4139999999999999E-4</c:v>
                </c:pt>
                <c:pt idx="85">
                  <c:v>1.3870000000000001E-4</c:v>
                </c:pt>
                <c:pt idx="86">
                  <c:v>1.36E-4</c:v>
                </c:pt>
                <c:pt idx="87">
                  <c:v>1.3329999999999999E-4</c:v>
                </c:pt>
                <c:pt idx="88">
                  <c:v>1.3070000000000001E-4</c:v>
                </c:pt>
                <c:pt idx="89">
                  <c:v>1.281E-4</c:v>
                </c:pt>
                <c:pt idx="90">
                  <c:v>1.2549999999999999E-4</c:v>
                </c:pt>
                <c:pt idx="91">
                  <c:v>1.2290000000000001E-4</c:v>
                </c:pt>
                <c:pt idx="92">
                  <c:v>1.204E-4</c:v>
                </c:pt>
                <c:pt idx="93">
                  <c:v>1.178E-4</c:v>
                </c:pt>
                <c:pt idx="94">
                  <c:v>1.154E-4</c:v>
                </c:pt>
                <c:pt idx="95">
                  <c:v>1.1290000000000001E-4</c:v>
                </c:pt>
                <c:pt idx="96">
                  <c:v>1.105E-4</c:v>
                </c:pt>
                <c:pt idx="97">
                  <c:v>1.081E-4</c:v>
                </c:pt>
                <c:pt idx="98">
                  <c:v>1.0569999999999999E-4</c:v>
                </c:pt>
                <c:pt idx="99">
                  <c:v>1.0340000000000001E-4</c:v>
                </c:pt>
                <c:pt idx="100">
                  <c:v>1.011E-4</c:v>
                </c:pt>
                <c:pt idx="101">
                  <c:v>9.8800000000000003E-5</c:v>
                </c:pt>
                <c:pt idx="102">
                  <c:v>9.6550000000000002E-5</c:v>
                </c:pt>
                <c:pt idx="103">
                  <c:v>9.4339999999999995E-5</c:v>
                </c:pt>
                <c:pt idx="104">
                  <c:v>9.2159999999999999E-5</c:v>
                </c:pt>
                <c:pt idx="105">
                  <c:v>9.0019999999999995E-5</c:v>
                </c:pt>
                <c:pt idx="106">
                  <c:v>8.7899999999999995E-5</c:v>
                </c:pt>
                <c:pt idx="107">
                  <c:v>8.5829999999999996E-5</c:v>
                </c:pt>
                <c:pt idx="108">
                  <c:v>8.3780000000000001E-5</c:v>
                </c:pt>
                <c:pt idx="109">
                  <c:v>8.1780000000000006E-5</c:v>
                </c:pt>
                <c:pt idx="110">
                  <c:v>7.9809999999999997E-5</c:v>
                </c:pt>
                <c:pt idx="111">
                  <c:v>7.7880000000000007E-5</c:v>
                </c:pt>
                <c:pt idx="112">
                  <c:v>7.5989999999999996E-5</c:v>
                </c:pt>
                <c:pt idx="113">
                  <c:v>7.4140000000000005E-5</c:v>
                </c:pt>
                <c:pt idx="114">
                  <c:v>7.2329999999999994E-5</c:v>
                </c:pt>
                <c:pt idx="115">
                  <c:v>7.0580000000000005E-5</c:v>
                </c:pt>
                <c:pt idx="116">
                  <c:v>6.8869999999999996E-5</c:v>
                </c:pt>
                <c:pt idx="117">
                  <c:v>6.7210000000000002E-5</c:v>
                </c:pt>
                <c:pt idx="118">
                  <c:v>6.5610000000000004E-5</c:v>
                </c:pt>
                <c:pt idx="119">
                  <c:v>6.4070000000000002E-5</c:v>
                </c:pt>
                <c:pt idx="120">
                  <c:v>6.2589999999999995E-5</c:v>
                </c:pt>
                <c:pt idx="121">
                  <c:v>6.1190000000000002E-5</c:v>
                </c:pt>
                <c:pt idx="122">
                  <c:v>5.9870000000000001E-5</c:v>
                </c:pt>
                <c:pt idx="123">
                  <c:v>5.8640000000000001E-5</c:v>
                </c:pt>
                <c:pt idx="124">
                  <c:v>5.7510000000000003E-5</c:v>
                </c:pt>
                <c:pt idx="125">
                  <c:v>5.6490000000000003E-5</c:v>
                </c:pt>
                <c:pt idx="126">
                  <c:v>5.558E-5</c:v>
                </c:pt>
                <c:pt idx="127">
                  <c:v>5.4799999999999997E-5</c:v>
                </c:pt>
                <c:pt idx="128">
                  <c:v>5.414E-5</c:v>
                </c:pt>
                <c:pt idx="129">
                  <c:v>5.363E-5</c:v>
                </c:pt>
                <c:pt idx="130">
                  <c:v>5.325E-5</c:v>
                </c:pt>
                <c:pt idx="131">
                  <c:v>5.3000000000000001E-5</c:v>
                </c:pt>
                <c:pt idx="132">
                  <c:v>5.2889999999999997E-5</c:v>
                </c:pt>
                <c:pt idx="133">
                  <c:v>5.2899999999999998E-5</c:v>
                </c:pt>
                <c:pt idx="134">
                  <c:v>5.3019999999999997E-5</c:v>
                </c:pt>
                <c:pt idx="135">
                  <c:v>5.3260000000000002E-5</c:v>
                </c:pt>
                <c:pt idx="136">
                  <c:v>5.3600000000000002E-5</c:v>
                </c:pt>
                <c:pt idx="137">
                  <c:v>5.4039999999999998E-5</c:v>
                </c:pt>
                <c:pt idx="138">
                  <c:v>5.4559999999999999E-5</c:v>
                </c:pt>
                <c:pt idx="139">
                  <c:v>5.5170000000000002E-5</c:v>
                </c:pt>
                <c:pt idx="140">
                  <c:v>5.5840000000000001E-5</c:v>
                </c:pt>
                <c:pt idx="141">
                  <c:v>5.6589999999999999E-5</c:v>
                </c:pt>
                <c:pt idx="142">
                  <c:v>5.7399999999999999E-5</c:v>
                </c:pt>
                <c:pt idx="143">
                  <c:v>5.8279999999999998E-5</c:v>
                </c:pt>
                <c:pt idx="144">
                  <c:v>5.9200000000000002E-5</c:v>
                </c:pt>
                <c:pt idx="145">
                  <c:v>6.0170000000000002E-5</c:v>
                </c:pt>
                <c:pt idx="146">
                  <c:v>6.1190000000000002E-5</c:v>
                </c:pt>
                <c:pt idx="147">
                  <c:v>6.224E-5</c:v>
                </c:pt>
                <c:pt idx="148">
                  <c:v>6.334E-5</c:v>
                </c:pt>
                <c:pt idx="149">
                  <c:v>6.4460000000000003E-5</c:v>
                </c:pt>
                <c:pt idx="150">
                  <c:v>6.5619999999999999E-5</c:v>
                </c:pt>
                <c:pt idx="151">
                  <c:v>6.6810000000000006E-5</c:v>
                </c:pt>
                <c:pt idx="152">
                  <c:v>6.8020000000000003E-5</c:v>
                </c:pt>
                <c:pt idx="153">
                  <c:v>6.9259999999999998E-5</c:v>
                </c:pt>
                <c:pt idx="154">
                  <c:v>7.0519999999999996E-5</c:v>
                </c:pt>
                <c:pt idx="155">
                  <c:v>7.1810000000000005E-5</c:v>
                </c:pt>
                <c:pt idx="156">
                  <c:v>7.3109999999999996E-5</c:v>
                </c:pt>
                <c:pt idx="157">
                  <c:v>7.4439999999999999E-5</c:v>
                </c:pt>
                <c:pt idx="158">
                  <c:v>7.5790000000000005E-5</c:v>
                </c:pt>
                <c:pt idx="159">
                  <c:v>7.7150000000000005E-5</c:v>
                </c:pt>
                <c:pt idx="160">
                  <c:v>7.8529999999999995E-5</c:v>
                </c:pt>
                <c:pt idx="161">
                  <c:v>7.9939999999999997E-5</c:v>
                </c:pt>
                <c:pt idx="162">
                  <c:v>8.1349999999999999E-5</c:v>
                </c:pt>
                <c:pt idx="163">
                  <c:v>8.2789999999999998E-5</c:v>
                </c:pt>
                <c:pt idx="164">
                  <c:v>8.4240000000000007E-5</c:v>
                </c:pt>
                <c:pt idx="165">
                  <c:v>8.5710000000000004E-5</c:v>
                </c:pt>
                <c:pt idx="166">
                  <c:v>8.7189999999999997E-5</c:v>
                </c:pt>
                <c:pt idx="167">
                  <c:v>8.8690000000000006E-5</c:v>
                </c:pt>
                <c:pt idx="168">
                  <c:v>9.0210000000000005E-5</c:v>
                </c:pt>
                <c:pt idx="169">
                  <c:v>9.1749999999999994E-5</c:v>
                </c:pt>
                <c:pt idx="170">
                  <c:v>9.3300000000000005E-5</c:v>
                </c:pt>
                <c:pt idx="171">
                  <c:v>9.4859999999999996E-5</c:v>
                </c:pt>
                <c:pt idx="172">
                  <c:v>9.645E-5</c:v>
                </c:pt>
                <c:pt idx="173">
                  <c:v>9.8040000000000003E-5</c:v>
                </c:pt>
                <c:pt idx="174">
                  <c:v>9.9660000000000005E-5</c:v>
                </c:pt>
                <c:pt idx="175">
                  <c:v>1.013E-4</c:v>
                </c:pt>
                <c:pt idx="176">
                  <c:v>1.0289999999999999E-4</c:v>
                </c:pt>
                <c:pt idx="177">
                  <c:v>1.0459999999999999E-4</c:v>
                </c:pt>
                <c:pt idx="178">
                  <c:v>1.063E-4</c:v>
                </c:pt>
                <c:pt idx="179">
                  <c:v>1.0789999999999999E-4</c:v>
                </c:pt>
                <c:pt idx="180">
                  <c:v>1.0959999999999999E-4</c:v>
                </c:pt>
                <c:pt idx="181">
                  <c:v>1.114E-4</c:v>
                </c:pt>
                <c:pt idx="182">
                  <c:v>1.131E-4</c:v>
                </c:pt>
                <c:pt idx="183">
                  <c:v>1.148E-4</c:v>
                </c:pt>
                <c:pt idx="184">
                  <c:v>1.166E-4</c:v>
                </c:pt>
                <c:pt idx="185">
                  <c:v>1.183E-4</c:v>
                </c:pt>
                <c:pt idx="186">
                  <c:v>1.2010000000000001E-4</c:v>
                </c:pt>
                <c:pt idx="187">
                  <c:v>1.219E-4</c:v>
                </c:pt>
                <c:pt idx="188">
                  <c:v>1.236E-4</c:v>
                </c:pt>
                <c:pt idx="189">
                  <c:v>1.2540000000000001E-4</c:v>
                </c:pt>
                <c:pt idx="190">
                  <c:v>1.272E-4</c:v>
                </c:pt>
                <c:pt idx="191">
                  <c:v>1.2909999999999999E-4</c:v>
                </c:pt>
                <c:pt idx="192">
                  <c:v>1.3090000000000001E-4</c:v>
                </c:pt>
                <c:pt idx="193">
                  <c:v>1.327E-4</c:v>
                </c:pt>
                <c:pt idx="194">
                  <c:v>1.3449999999999999E-4</c:v>
                </c:pt>
                <c:pt idx="195">
                  <c:v>1.3640000000000001E-4</c:v>
                </c:pt>
                <c:pt idx="196">
                  <c:v>1.382E-4</c:v>
                </c:pt>
                <c:pt idx="197">
                  <c:v>1.4009999999999999E-4</c:v>
                </c:pt>
                <c:pt idx="198">
                  <c:v>1.4200000000000001E-4</c:v>
                </c:pt>
                <c:pt idx="199">
                  <c:v>1.438E-4</c:v>
                </c:pt>
                <c:pt idx="200">
                  <c:v>1.4569999999999999E-4</c:v>
                </c:pt>
                <c:pt idx="201">
                  <c:v>1.4760000000000001E-4</c:v>
                </c:pt>
                <c:pt idx="202">
                  <c:v>1.495E-4</c:v>
                </c:pt>
                <c:pt idx="203">
                  <c:v>1.5129999999999999E-4</c:v>
                </c:pt>
                <c:pt idx="204">
                  <c:v>1.5320000000000001E-4</c:v>
                </c:pt>
                <c:pt idx="205">
                  <c:v>1.551E-4</c:v>
                </c:pt>
                <c:pt idx="206">
                  <c:v>1.5699999999999999E-4</c:v>
                </c:pt>
                <c:pt idx="207">
                  <c:v>1.5899999999999999E-4</c:v>
                </c:pt>
                <c:pt idx="208">
                  <c:v>1.6090000000000001E-4</c:v>
                </c:pt>
                <c:pt idx="209">
                  <c:v>1.628E-4</c:v>
                </c:pt>
                <c:pt idx="210">
                  <c:v>1.6469999999999999E-4</c:v>
                </c:pt>
                <c:pt idx="211">
                  <c:v>1.6660000000000001E-4</c:v>
                </c:pt>
                <c:pt idx="212">
                  <c:v>1.6860000000000001E-4</c:v>
                </c:pt>
                <c:pt idx="213">
                  <c:v>1.705E-4</c:v>
                </c:pt>
                <c:pt idx="214">
                  <c:v>1.7239999999999999E-4</c:v>
                </c:pt>
                <c:pt idx="215">
                  <c:v>1.7440000000000001E-4</c:v>
                </c:pt>
                <c:pt idx="216">
                  <c:v>1.763E-4</c:v>
                </c:pt>
                <c:pt idx="217">
                  <c:v>1.783E-4</c:v>
                </c:pt>
                <c:pt idx="218">
                  <c:v>1.8019999999999999E-4</c:v>
                </c:pt>
                <c:pt idx="219">
                  <c:v>1.8220000000000001E-4</c:v>
                </c:pt>
                <c:pt idx="220">
                  <c:v>1.841E-4</c:v>
                </c:pt>
                <c:pt idx="221">
                  <c:v>1.861E-4</c:v>
                </c:pt>
                <c:pt idx="222">
                  <c:v>1.8799999999999999E-4</c:v>
                </c:pt>
                <c:pt idx="223">
                  <c:v>1.9000000000000001E-4</c:v>
                </c:pt>
                <c:pt idx="224">
                  <c:v>1.92E-4</c:v>
                </c:pt>
                <c:pt idx="225">
                  <c:v>1.939E-4</c:v>
                </c:pt>
                <c:pt idx="226">
                  <c:v>1.9589999999999999E-4</c:v>
                </c:pt>
                <c:pt idx="227">
                  <c:v>1.9790000000000001E-4</c:v>
                </c:pt>
                <c:pt idx="228">
                  <c:v>1.998E-4</c:v>
                </c:pt>
                <c:pt idx="229">
                  <c:v>2.018E-4</c:v>
                </c:pt>
                <c:pt idx="230">
                  <c:v>2.0379999999999999E-4</c:v>
                </c:pt>
                <c:pt idx="231">
                  <c:v>2.0579999999999999E-4</c:v>
                </c:pt>
                <c:pt idx="232">
                  <c:v>2.0780000000000001E-4</c:v>
                </c:pt>
                <c:pt idx="233">
                  <c:v>2.097E-4</c:v>
                </c:pt>
                <c:pt idx="234">
                  <c:v>2.117E-4</c:v>
                </c:pt>
                <c:pt idx="235">
                  <c:v>2.1369999999999999E-4</c:v>
                </c:pt>
                <c:pt idx="236">
                  <c:v>2.1570000000000001E-4</c:v>
                </c:pt>
                <c:pt idx="237">
                  <c:v>2.1770000000000001E-4</c:v>
                </c:pt>
                <c:pt idx="238">
                  <c:v>2.197E-4</c:v>
                </c:pt>
                <c:pt idx="239">
                  <c:v>2.2169999999999999E-4</c:v>
                </c:pt>
                <c:pt idx="240">
                  <c:v>2.2369999999999999E-4</c:v>
                </c:pt>
                <c:pt idx="241">
                  <c:v>2.2570000000000001E-4</c:v>
                </c:pt>
                <c:pt idx="242">
                  <c:v>2.2770000000000001E-4</c:v>
                </c:pt>
                <c:pt idx="243">
                  <c:v>2.297E-4</c:v>
                </c:pt>
                <c:pt idx="244">
                  <c:v>2.3169999999999999E-4</c:v>
                </c:pt>
                <c:pt idx="245">
                  <c:v>2.3369999999999999E-4</c:v>
                </c:pt>
                <c:pt idx="246">
                  <c:v>2.3570000000000001E-4</c:v>
                </c:pt>
                <c:pt idx="247">
                  <c:v>2.377E-4</c:v>
                </c:pt>
                <c:pt idx="248">
                  <c:v>2.397E-4</c:v>
                </c:pt>
                <c:pt idx="249">
                  <c:v>2.4169999999999999E-4</c:v>
                </c:pt>
                <c:pt idx="250">
                  <c:v>2.4369999999999999E-4</c:v>
                </c:pt>
                <c:pt idx="251">
                  <c:v>2.4570000000000001E-4</c:v>
                </c:pt>
                <c:pt idx="252">
                  <c:v>2.4780000000000001E-4</c:v>
                </c:pt>
                <c:pt idx="253">
                  <c:v>2.498E-4</c:v>
                </c:pt>
                <c:pt idx="254">
                  <c:v>2.5179999999999999E-4</c:v>
                </c:pt>
                <c:pt idx="255">
                  <c:v>2.5379999999999999E-4</c:v>
                </c:pt>
                <c:pt idx="256">
                  <c:v>2.5579999999999998E-4</c:v>
                </c:pt>
                <c:pt idx="257">
                  <c:v>2.5779999999999998E-4</c:v>
                </c:pt>
                <c:pt idx="258">
                  <c:v>2.5989999999999997E-4</c:v>
                </c:pt>
                <c:pt idx="259">
                  <c:v>2.6190000000000002E-4</c:v>
                </c:pt>
                <c:pt idx="260">
                  <c:v>2.6390000000000002E-4</c:v>
                </c:pt>
                <c:pt idx="261">
                  <c:v>2.6590000000000001E-4</c:v>
                </c:pt>
                <c:pt idx="262">
                  <c:v>2.6790000000000001E-4</c:v>
                </c:pt>
                <c:pt idx="263">
                  <c:v>2.7E-4</c:v>
                </c:pt>
                <c:pt idx="264">
                  <c:v>2.72E-4</c:v>
                </c:pt>
                <c:pt idx="265">
                  <c:v>2.7399999999999999E-4</c:v>
                </c:pt>
                <c:pt idx="266">
                  <c:v>2.7609999999999999E-4</c:v>
                </c:pt>
                <c:pt idx="267">
                  <c:v>2.7809999999999998E-4</c:v>
                </c:pt>
                <c:pt idx="268">
                  <c:v>2.8009999999999998E-4</c:v>
                </c:pt>
                <c:pt idx="269">
                  <c:v>2.8210000000000003E-4</c:v>
                </c:pt>
                <c:pt idx="270">
                  <c:v>2.8420000000000002E-4</c:v>
                </c:pt>
                <c:pt idx="271">
                  <c:v>2.8620000000000002E-4</c:v>
                </c:pt>
                <c:pt idx="272">
                  <c:v>2.8820000000000001E-4</c:v>
                </c:pt>
                <c:pt idx="273">
                  <c:v>2.9030000000000001E-4</c:v>
                </c:pt>
                <c:pt idx="274">
                  <c:v>2.923E-4</c:v>
                </c:pt>
                <c:pt idx="275">
                  <c:v>2.943E-4</c:v>
                </c:pt>
                <c:pt idx="276">
                  <c:v>2.9639999999999999E-4</c:v>
                </c:pt>
                <c:pt idx="277">
                  <c:v>2.9839999999999999E-4</c:v>
                </c:pt>
                <c:pt idx="278">
                  <c:v>3.0039999999999998E-4</c:v>
                </c:pt>
                <c:pt idx="279">
                  <c:v>3.0249999999999998E-4</c:v>
                </c:pt>
                <c:pt idx="280">
                  <c:v>3.0449999999999997E-4</c:v>
                </c:pt>
                <c:pt idx="281">
                  <c:v>3.0650000000000002E-4</c:v>
                </c:pt>
                <c:pt idx="282">
                  <c:v>3.0860000000000002E-4</c:v>
                </c:pt>
                <c:pt idx="283">
                  <c:v>3.1060000000000001E-4</c:v>
                </c:pt>
                <c:pt idx="284">
                  <c:v>3.1270000000000001E-4</c:v>
                </c:pt>
                <c:pt idx="285">
                  <c:v>3.1470000000000001E-4</c:v>
                </c:pt>
                <c:pt idx="286">
                  <c:v>3.167E-4</c:v>
                </c:pt>
                <c:pt idx="287">
                  <c:v>3.188E-4</c:v>
                </c:pt>
                <c:pt idx="288">
                  <c:v>3.2079999999999999E-4</c:v>
                </c:pt>
                <c:pt idx="289">
                  <c:v>3.2289999999999999E-4</c:v>
                </c:pt>
                <c:pt idx="290">
                  <c:v>3.2489999999999998E-4</c:v>
                </c:pt>
                <c:pt idx="291">
                  <c:v>3.2699999999999998E-4</c:v>
                </c:pt>
                <c:pt idx="292">
                  <c:v>3.2899999999999997E-4</c:v>
                </c:pt>
                <c:pt idx="293">
                  <c:v>3.3100000000000002E-4</c:v>
                </c:pt>
                <c:pt idx="294">
                  <c:v>3.3310000000000002E-4</c:v>
                </c:pt>
                <c:pt idx="295">
                  <c:v>3.3510000000000001E-4</c:v>
                </c:pt>
                <c:pt idx="296">
                  <c:v>3.3720000000000001E-4</c:v>
                </c:pt>
                <c:pt idx="297">
                  <c:v>3.392E-4</c:v>
                </c:pt>
                <c:pt idx="298">
                  <c:v>3.413E-4</c:v>
                </c:pt>
                <c:pt idx="299">
                  <c:v>3.433E-4</c:v>
                </c:pt>
                <c:pt idx="300">
                  <c:v>3.4539999999999999E-4</c:v>
                </c:pt>
                <c:pt idx="301">
                  <c:v>3.4739999999999999E-4</c:v>
                </c:pt>
                <c:pt idx="302">
                  <c:v>3.4949999999999998E-4</c:v>
                </c:pt>
                <c:pt idx="303">
                  <c:v>3.5149999999999998E-4</c:v>
                </c:pt>
                <c:pt idx="304">
                  <c:v>3.5359999999999998E-4</c:v>
                </c:pt>
                <c:pt idx="305">
                  <c:v>3.5560000000000002E-4</c:v>
                </c:pt>
                <c:pt idx="306">
                  <c:v>3.5770000000000002E-4</c:v>
                </c:pt>
                <c:pt idx="307">
                  <c:v>3.5970000000000002E-4</c:v>
                </c:pt>
                <c:pt idx="308">
                  <c:v>3.6180000000000001E-4</c:v>
                </c:pt>
                <c:pt idx="309">
                  <c:v>3.6380000000000001E-4</c:v>
                </c:pt>
                <c:pt idx="310">
                  <c:v>3.659E-4</c:v>
                </c:pt>
                <c:pt idx="311">
                  <c:v>3.679E-4</c:v>
                </c:pt>
                <c:pt idx="312">
                  <c:v>3.6999999999999999E-4</c:v>
                </c:pt>
                <c:pt idx="313">
                  <c:v>3.7199999999999999E-4</c:v>
                </c:pt>
                <c:pt idx="314">
                  <c:v>3.7409999999999999E-4</c:v>
                </c:pt>
                <c:pt idx="315">
                  <c:v>3.7609999999999998E-4</c:v>
                </c:pt>
                <c:pt idx="316">
                  <c:v>3.7819999999999998E-4</c:v>
                </c:pt>
                <c:pt idx="317">
                  <c:v>3.8020000000000003E-4</c:v>
                </c:pt>
                <c:pt idx="318">
                  <c:v>3.8230000000000002E-4</c:v>
                </c:pt>
                <c:pt idx="319">
                  <c:v>3.8430000000000002E-4</c:v>
                </c:pt>
                <c:pt idx="320">
                  <c:v>3.8640000000000001E-4</c:v>
                </c:pt>
                <c:pt idx="321">
                  <c:v>3.8840000000000001E-4</c:v>
                </c:pt>
                <c:pt idx="322">
                  <c:v>3.9050000000000001E-4</c:v>
                </c:pt>
                <c:pt idx="323">
                  <c:v>3.926E-4</c:v>
                </c:pt>
                <c:pt idx="324">
                  <c:v>3.946E-4</c:v>
                </c:pt>
                <c:pt idx="325">
                  <c:v>3.9669999999999999E-4</c:v>
                </c:pt>
                <c:pt idx="326">
                  <c:v>3.9869999999999999E-4</c:v>
                </c:pt>
                <c:pt idx="327">
                  <c:v>4.0079999999999998E-4</c:v>
                </c:pt>
                <c:pt idx="328">
                  <c:v>4.0279999999999998E-4</c:v>
                </c:pt>
                <c:pt idx="329">
                  <c:v>4.0489999999999998E-4</c:v>
                </c:pt>
                <c:pt idx="330">
                  <c:v>4.0700000000000003E-4</c:v>
                </c:pt>
                <c:pt idx="331">
                  <c:v>4.0900000000000002E-4</c:v>
                </c:pt>
                <c:pt idx="332">
                  <c:v>4.1110000000000002E-4</c:v>
                </c:pt>
                <c:pt idx="333">
                  <c:v>4.1310000000000001E-4</c:v>
                </c:pt>
                <c:pt idx="334">
                  <c:v>4.1520000000000001E-4</c:v>
                </c:pt>
                <c:pt idx="335">
                  <c:v>4.172E-4</c:v>
                </c:pt>
                <c:pt idx="336">
                  <c:v>4.193E-4</c:v>
                </c:pt>
                <c:pt idx="337">
                  <c:v>4.214E-4</c:v>
                </c:pt>
                <c:pt idx="338">
                  <c:v>4.2339999999999999E-4</c:v>
                </c:pt>
                <c:pt idx="339">
                  <c:v>4.2549999999999999E-4</c:v>
                </c:pt>
                <c:pt idx="340">
                  <c:v>4.2749999999999998E-4</c:v>
                </c:pt>
                <c:pt idx="341">
                  <c:v>4.2959999999999998E-4</c:v>
                </c:pt>
                <c:pt idx="342">
                  <c:v>4.3169999999999998E-4</c:v>
                </c:pt>
                <c:pt idx="343">
                  <c:v>4.3370000000000003E-4</c:v>
                </c:pt>
                <c:pt idx="344">
                  <c:v>4.3580000000000002E-4</c:v>
                </c:pt>
                <c:pt idx="345">
                  <c:v>4.3780000000000002E-4</c:v>
                </c:pt>
                <c:pt idx="346">
                  <c:v>4.3990000000000001E-4</c:v>
                </c:pt>
                <c:pt idx="347">
                  <c:v>4.4200000000000001E-4</c:v>
                </c:pt>
                <c:pt idx="348">
                  <c:v>4.44E-4</c:v>
                </c:pt>
                <c:pt idx="349">
                  <c:v>4.461E-4</c:v>
                </c:pt>
                <c:pt idx="350">
                  <c:v>4.482E-4</c:v>
                </c:pt>
                <c:pt idx="351">
                  <c:v>4.5019999999999999E-4</c:v>
                </c:pt>
                <c:pt idx="352">
                  <c:v>4.5229999999999999E-4</c:v>
                </c:pt>
                <c:pt idx="353">
                  <c:v>4.5429999999999998E-4</c:v>
                </c:pt>
                <c:pt idx="354">
                  <c:v>4.5639999999999998E-4</c:v>
                </c:pt>
                <c:pt idx="355">
                  <c:v>4.5849999999999998E-4</c:v>
                </c:pt>
                <c:pt idx="356">
                  <c:v>4.6050000000000003E-4</c:v>
                </c:pt>
                <c:pt idx="357">
                  <c:v>4.6260000000000002E-4</c:v>
                </c:pt>
                <c:pt idx="358">
                  <c:v>4.6470000000000002E-4</c:v>
                </c:pt>
                <c:pt idx="359">
                  <c:v>4.6670000000000001E-4</c:v>
                </c:pt>
                <c:pt idx="360">
                  <c:v>4.6880000000000001E-4</c:v>
                </c:pt>
                <c:pt idx="361">
                  <c:v>4.7090000000000001E-4</c:v>
                </c:pt>
                <c:pt idx="362">
                  <c:v>4.729E-4</c:v>
                </c:pt>
                <c:pt idx="363">
                  <c:v>4.75E-4</c:v>
                </c:pt>
                <c:pt idx="364">
                  <c:v>4.7699999999999999E-4</c:v>
                </c:pt>
                <c:pt idx="365">
                  <c:v>4.7909999999999999E-4</c:v>
                </c:pt>
                <c:pt idx="366">
                  <c:v>4.8119999999999999E-4</c:v>
                </c:pt>
                <c:pt idx="367">
                  <c:v>4.8319999999999998E-4</c:v>
                </c:pt>
                <c:pt idx="368">
                  <c:v>4.8529999999999998E-4</c:v>
                </c:pt>
                <c:pt idx="369">
                  <c:v>4.8739999999999998E-4</c:v>
                </c:pt>
                <c:pt idx="370">
                  <c:v>4.8939999999999997E-4</c:v>
                </c:pt>
                <c:pt idx="371">
                  <c:v>4.9149999999999997E-4</c:v>
                </c:pt>
                <c:pt idx="372">
                  <c:v>4.9359999999999996E-4</c:v>
                </c:pt>
                <c:pt idx="373">
                  <c:v>4.9560000000000001E-4</c:v>
                </c:pt>
                <c:pt idx="374">
                  <c:v>4.9770000000000001E-4</c:v>
                </c:pt>
                <c:pt idx="375">
                  <c:v>4.9980000000000001E-4</c:v>
                </c:pt>
                <c:pt idx="376">
                  <c:v>5.0180000000000005E-4</c:v>
                </c:pt>
                <c:pt idx="377">
                  <c:v>5.0390000000000005E-4</c:v>
                </c:pt>
                <c:pt idx="378">
                  <c:v>5.0600000000000005E-4</c:v>
                </c:pt>
                <c:pt idx="379">
                  <c:v>5.0799999999999999E-4</c:v>
                </c:pt>
                <c:pt idx="380">
                  <c:v>5.1009999999999998E-4</c:v>
                </c:pt>
                <c:pt idx="381">
                  <c:v>5.1219999999999998E-4</c:v>
                </c:pt>
                <c:pt idx="382">
                  <c:v>5.1420000000000003E-4</c:v>
                </c:pt>
                <c:pt idx="383">
                  <c:v>5.1630000000000003E-4</c:v>
                </c:pt>
                <c:pt idx="384">
                  <c:v>5.1840000000000002E-4</c:v>
                </c:pt>
                <c:pt idx="385">
                  <c:v>5.2039999999999996E-4</c:v>
                </c:pt>
                <c:pt idx="386">
                  <c:v>5.2249999999999996E-4</c:v>
                </c:pt>
                <c:pt idx="387">
                  <c:v>5.2459999999999996E-4</c:v>
                </c:pt>
                <c:pt idx="388">
                  <c:v>5.2660000000000001E-4</c:v>
                </c:pt>
                <c:pt idx="389">
                  <c:v>5.287E-4</c:v>
                </c:pt>
                <c:pt idx="390">
                  <c:v>5.308E-4</c:v>
                </c:pt>
                <c:pt idx="391">
                  <c:v>5.3280000000000005E-4</c:v>
                </c:pt>
                <c:pt idx="392">
                  <c:v>5.3490000000000005E-4</c:v>
                </c:pt>
                <c:pt idx="393">
                  <c:v>5.3700000000000004E-4</c:v>
                </c:pt>
                <c:pt idx="394">
                  <c:v>5.3910000000000004E-4</c:v>
                </c:pt>
                <c:pt idx="395">
                  <c:v>5.4109999999999998E-4</c:v>
                </c:pt>
                <c:pt idx="396">
                  <c:v>5.4319999999999998E-4</c:v>
                </c:pt>
                <c:pt idx="397">
                  <c:v>5.4529999999999997E-4</c:v>
                </c:pt>
                <c:pt idx="398">
                  <c:v>5.4730000000000002E-4</c:v>
                </c:pt>
                <c:pt idx="399">
                  <c:v>5.4940000000000002E-4</c:v>
                </c:pt>
                <c:pt idx="400">
                  <c:v>5.5150000000000002E-4</c:v>
                </c:pt>
                <c:pt idx="401">
                  <c:v>5.5349999999999996E-4</c:v>
                </c:pt>
                <c:pt idx="402">
                  <c:v>5.5559999999999995E-4</c:v>
                </c:pt>
                <c:pt idx="403">
                  <c:v>5.5769999999999995E-4</c:v>
                </c:pt>
                <c:pt idx="404">
                  <c:v>5.597E-4</c:v>
                </c:pt>
                <c:pt idx="405">
                  <c:v>5.6179999999999999E-4</c:v>
                </c:pt>
                <c:pt idx="406">
                  <c:v>5.6389999999999999E-4</c:v>
                </c:pt>
                <c:pt idx="407">
                  <c:v>5.6599999999999999E-4</c:v>
                </c:pt>
                <c:pt idx="408">
                  <c:v>5.6800000000000004E-4</c:v>
                </c:pt>
                <c:pt idx="409">
                  <c:v>5.7010000000000003E-4</c:v>
                </c:pt>
                <c:pt idx="410">
                  <c:v>5.7220000000000003E-4</c:v>
                </c:pt>
                <c:pt idx="411">
                  <c:v>5.7419999999999997E-4</c:v>
                </c:pt>
                <c:pt idx="412">
                  <c:v>5.7629999999999997E-4</c:v>
                </c:pt>
                <c:pt idx="413">
                  <c:v>5.7839999999999996E-4</c:v>
                </c:pt>
                <c:pt idx="414">
                  <c:v>5.8040000000000001E-4</c:v>
                </c:pt>
                <c:pt idx="415">
                  <c:v>5.8250000000000001E-4</c:v>
                </c:pt>
                <c:pt idx="416">
                  <c:v>5.8460000000000001E-4</c:v>
                </c:pt>
                <c:pt idx="417">
                  <c:v>5.867E-4</c:v>
                </c:pt>
                <c:pt idx="418">
                  <c:v>5.8870000000000005E-4</c:v>
                </c:pt>
                <c:pt idx="419">
                  <c:v>5.9080000000000005E-4</c:v>
                </c:pt>
                <c:pt idx="420">
                  <c:v>5.9290000000000005E-4</c:v>
                </c:pt>
                <c:pt idx="421">
                  <c:v>5.9489999999999999E-4</c:v>
                </c:pt>
                <c:pt idx="422">
                  <c:v>5.9699999999999998E-4</c:v>
                </c:pt>
                <c:pt idx="423">
                  <c:v>5.9909999999999998E-4</c:v>
                </c:pt>
                <c:pt idx="424">
                  <c:v>6.0119999999999998E-4</c:v>
                </c:pt>
                <c:pt idx="425">
                  <c:v>6.0320000000000003E-4</c:v>
                </c:pt>
                <c:pt idx="426">
                  <c:v>6.0530000000000002E-4</c:v>
                </c:pt>
                <c:pt idx="427">
                  <c:v>6.0740000000000002E-4</c:v>
                </c:pt>
                <c:pt idx="428">
                  <c:v>6.0950000000000002E-4</c:v>
                </c:pt>
                <c:pt idx="429">
                  <c:v>6.1149999999999996E-4</c:v>
                </c:pt>
                <c:pt idx="430">
                  <c:v>6.1359999999999995E-4</c:v>
                </c:pt>
                <c:pt idx="431">
                  <c:v>6.1569999999999995E-4</c:v>
                </c:pt>
                <c:pt idx="432">
                  <c:v>6.177E-4</c:v>
                </c:pt>
                <c:pt idx="433">
                  <c:v>6.198E-4</c:v>
                </c:pt>
                <c:pt idx="434">
                  <c:v>6.2189999999999999E-4</c:v>
                </c:pt>
                <c:pt idx="435">
                  <c:v>6.2399999999999999E-4</c:v>
                </c:pt>
                <c:pt idx="436">
                  <c:v>6.2600000000000004E-4</c:v>
                </c:pt>
                <c:pt idx="437">
                  <c:v>6.2810000000000003E-4</c:v>
                </c:pt>
                <c:pt idx="438">
                  <c:v>6.3020000000000003E-4</c:v>
                </c:pt>
                <c:pt idx="439">
                  <c:v>6.3219999999999997E-4</c:v>
                </c:pt>
                <c:pt idx="440">
                  <c:v>6.3429999999999997E-4</c:v>
                </c:pt>
                <c:pt idx="441">
                  <c:v>6.3639999999999996E-4</c:v>
                </c:pt>
                <c:pt idx="442">
                  <c:v>6.3849999999999996E-4</c:v>
                </c:pt>
                <c:pt idx="443">
                  <c:v>6.4050000000000001E-4</c:v>
                </c:pt>
                <c:pt idx="444">
                  <c:v>6.4260000000000001E-4</c:v>
                </c:pt>
                <c:pt idx="445">
                  <c:v>6.447E-4</c:v>
                </c:pt>
                <c:pt idx="446">
                  <c:v>6.468E-4</c:v>
                </c:pt>
                <c:pt idx="447">
                  <c:v>6.4880000000000005E-4</c:v>
                </c:pt>
                <c:pt idx="448">
                  <c:v>6.5090000000000005E-4</c:v>
                </c:pt>
                <c:pt idx="449">
                  <c:v>6.5300000000000004E-4</c:v>
                </c:pt>
                <c:pt idx="450">
                  <c:v>6.5510000000000004E-4</c:v>
                </c:pt>
                <c:pt idx="451">
                  <c:v>6.5709999999999998E-4</c:v>
                </c:pt>
                <c:pt idx="452">
                  <c:v>6.5919999999999998E-4</c:v>
                </c:pt>
                <c:pt idx="453">
                  <c:v>6.6129999999999997E-4</c:v>
                </c:pt>
                <c:pt idx="454">
                  <c:v>6.6339999999999997E-4</c:v>
                </c:pt>
                <c:pt idx="455">
                  <c:v>6.6540000000000002E-4</c:v>
                </c:pt>
                <c:pt idx="456">
                  <c:v>6.6750000000000002E-4</c:v>
                </c:pt>
                <c:pt idx="457">
                  <c:v>6.6960000000000001E-4</c:v>
                </c:pt>
                <c:pt idx="458">
                  <c:v>6.7159999999999995E-4</c:v>
                </c:pt>
                <c:pt idx="459">
                  <c:v>6.7369999999999995E-4</c:v>
                </c:pt>
                <c:pt idx="460">
                  <c:v>6.7579999999999995E-4</c:v>
                </c:pt>
                <c:pt idx="461">
                  <c:v>6.7790000000000005E-4</c:v>
                </c:pt>
                <c:pt idx="462">
                  <c:v>6.7989999999999999E-4</c:v>
                </c:pt>
                <c:pt idx="463">
                  <c:v>6.8199999999999999E-4</c:v>
                </c:pt>
                <c:pt idx="464">
                  <c:v>6.8409999999999999E-4</c:v>
                </c:pt>
                <c:pt idx="465">
                  <c:v>6.8619999999999998E-4</c:v>
                </c:pt>
                <c:pt idx="466">
                  <c:v>6.8820000000000003E-4</c:v>
                </c:pt>
                <c:pt idx="467">
                  <c:v>6.9030000000000003E-4</c:v>
                </c:pt>
                <c:pt idx="468">
                  <c:v>6.9240000000000002E-4</c:v>
                </c:pt>
                <c:pt idx="469">
                  <c:v>6.9450000000000002E-4</c:v>
                </c:pt>
                <c:pt idx="470">
                  <c:v>6.9649999999999996E-4</c:v>
                </c:pt>
                <c:pt idx="471">
                  <c:v>6.9859999999999996E-4</c:v>
                </c:pt>
                <c:pt idx="472">
                  <c:v>7.0069999999999996E-4</c:v>
                </c:pt>
                <c:pt idx="473">
                  <c:v>7.0279999999999995E-4</c:v>
                </c:pt>
                <c:pt idx="474">
                  <c:v>7.048E-4</c:v>
                </c:pt>
                <c:pt idx="475">
                  <c:v>7.069E-4</c:v>
                </c:pt>
                <c:pt idx="476">
                  <c:v>7.0899999999999999E-4</c:v>
                </c:pt>
                <c:pt idx="477">
                  <c:v>7.1109999999999999E-4</c:v>
                </c:pt>
                <c:pt idx="478">
                  <c:v>7.1310000000000004E-4</c:v>
                </c:pt>
                <c:pt idx="479">
                  <c:v>7.1520000000000004E-4</c:v>
                </c:pt>
                <c:pt idx="480">
                  <c:v>7.1730000000000003E-4</c:v>
                </c:pt>
                <c:pt idx="481">
                  <c:v>7.1940000000000003E-4</c:v>
                </c:pt>
                <c:pt idx="482">
                  <c:v>7.2139999999999997E-4</c:v>
                </c:pt>
                <c:pt idx="483">
                  <c:v>7.2349999999999997E-4</c:v>
                </c:pt>
                <c:pt idx="484">
                  <c:v>7.2559999999999996E-4</c:v>
                </c:pt>
                <c:pt idx="485">
                  <c:v>7.2769999999999996E-4</c:v>
                </c:pt>
                <c:pt idx="486">
                  <c:v>7.2970000000000001E-4</c:v>
                </c:pt>
                <c:pt idx="487">
                  <c:v>7.3180000000000001E-4</c:v>
                </c:pt>
                <c:pt idx="488">
                  <c:v>7.339E-4</c:v>
                </c:pt>
                <c:pt idx="489">
                  <c:v>7.36E-4</c:v>
                </c:pt>
                <c:pt idx="490">
                  <c:v>7.381E-4</c:v>
                </c:pt>
                <c:pt idx="491">
                  <c:v>7.4010000000000005E-4</c:v>
                </c:pt>
                <c:pt idx="492">
                  <c:v>7.4220000000000004E-4</c:v>
                </c:pt>
                <c:pt idx="493">
                  <c:v>7.4430000000000004E-4</c:v>
                </c:pt>
                <c:pt idx="494">
                  <c:v>7.4640000000000004E-4</c:v>
                </c:pt>
                <c:pt idx="495">
                  <c:v>7.4839999999999998E-4</c:v>
                </c:pt>
                <c:pt idx="496">
                  <c:v>7.5049999999999997E-4</c:v>
                </c:pt>
                <c:pt idx="497">
                  <c:v>7.5259999999999997E-4</c:v>
                </c:pt>
                <c:pt idx="498">
                  <c:v>7.5469999999999997E-4</c:v>
                </c:pt>
                <c:pt idx="499">
                  <c:v>7.5670000000000002E-4</c:v>
                </c:pt>
                <c:pt idx="500">
                  <c:v>7.5880000000000001E-4</c:v>
                </c:pt>
                <c:pt idx="501">
                  <c:v>7.6090000000000001E-4</c:v>
                </c:pt>
                <c:pt idx="502">
                  <c:v>7.6300000000000001E-4</c:v>
                </c:pt>
                <c:pt idx="503">
                  <c:v>7.6499999999999995E-4</c:v>
                </c:pt>
                <c:pt idx="504">
                  <c:v>7.6710000000000005E-4</c:v>
                </c:pt>
                <c:pt idx="505">
                  <c:v>7.6920000000000005E-4</c:v>
                </c:pt>
                <c:pt idx="506">
                  <c:v>7.7130000000000005E-4</c:v>
                </c:pt>
                <c:pt idx="507">
                  <c:v>7.7329999999999999E-4</c:v>
                </c:pt>
                <c:pt idx="508">
                  <c:v>7.7539999999999998E-4</c:v>
                </c:pt>
                <c:pt idx="509">
                  <c:v>7.7749999999999998E-4</c:v>
                </c:pt>
                <c:pt idx="510">
                  <c:v>7.7959999999999998E-4</c:v>
                </c:pt>
                <c:pt idx="511">
                  <c:v>7.8169999999999997E-4</c:v>
                </c:pt>
                <c:pt idx="512">
                  <c:v>7.8370000000000002E-4</c:v>
                </c:pt>
                <c:pt idx="513">
                  <c:v>7.8580000000000002E-4</c:v>
                </c:pt>
                <c:pt idx="514">
                  <c:v>7.8790000000000002E-4</c:v>
                </c:pt>
                <c:pt idx="515">
                  <c:v>7.9000000000000001E-4</c:v>
                </c:pt>
                <c:pt idx="516">
                  <c:v>7.9199999999999995E-4</c:v>
                </c:pt>
                <c:pt idx="517">
                  <c:v>7.9409999999999995E-4</c:v>
                </c:pt>
                <c:pt idx="518">
                  <c:v>7.9619999999999995E-4</c:v>
                </c:pt>
                <c:pt idx="519">
                  <c:v>7.9830000000000005E-4</c:v>
                </c:pt>
                <c:pt idx="520">
                  <c:v>8.0029999999999999E-4</c:v>
                </c:pt>
                <c:pt idx="521">
                  <c:v>8.0239999999999999E-4</c:v>
                </c:pt>
                <c:pt idx="522">
                  <c:v>8.0449999999999999E-4</c:v>
                </c:pt>
                <c:pt idx="523">
                  <c:v>8.0659999999999998E-4</c:v>
                </c:pt>
                <c:pt idx="524">
                  <c:v>8.0869999999999998E-4</c:v>
                </c:pt>
                <c:pt idx="525">
                  <c:v>8.1070000000000003E-4</c:v>
                </c:pt>
                <c:pt idx="526">
                  <c:v>8.1280000000000002E-4</c:v>
                </c:pt>
                <c:pt idx="527">
                  <c:v>8.1490000000000002E-4</c:v>
                </c:pt>
                <c:pt idx="528">
                  <c:v>8.1700000000000002E-4</c:v>
                </c:pt>
                <c:pt idx="529">
                  <c:v>8.1899999999999996E-4</c:v>
                </c:pt>
                <c:pt idx="530">
                  <c:v>8.2109999999999995E-4</c:v>
                </c:pt>
                <c:pt idx="531">
                  <c:v>8.2319999999999995E-4</c:v>
                </c:pt>
                <c:pt idx="532">
                  <c:v>8.2529999999999995E-4</c:v>
                </c:pt>
                <c:pt idx="533">
                  <c:v>8.2740000000000005E-4</c:v>
                </c:pt>
                <c:pt idx="534">
                  <c:v>8.2939999999999999E-4</c:v>
                </c:pt>
                <c:pt idx="535">
                  <c:v>8.3149999999999999E-4</c:v>
                </c:pt>
                <c:pt idx="536">
                  <c:v>8.3359999999999999E-4</c:v>
                </c:pt>
                <c:pt idx="537">
                  <c:v>8.3569999999999998E-4</c:v>
                </c:pt>
                <c:pt idx="538">
                  <c:v>8.3770000000000003E-4</c:v>
                </c:pt>
                <c:pt idx="539">
                  <c:v>8.3980000000000003E-4</c:v>
                </c:pt>
                <c:pt idx="540">
                  <c:v>8.4190000000000003E-4</c:v>
                </c:pt>
                <c:pt idx="541">
                  <c:v>8.4400000000000002E-4</c:v>
                </c:pt>
                <c:pt idx="542">
                  <c:v>8.4610000000000002E-4</c:v>
                </c:pt>
                <c:pt idx="543">
                  <c:v>8.4809999999999996E-4</c:v>
                </c:pt>
                <c:pt idx="544">
                  <c:v>8.5019999999999996E-4</c:v>
                </c:pt>
                <c:pt idx="545">
                  <c:v>8.5229999999999995E-4</c:v>
                </c:pt>
                <c:pt idx="546">
                  <c:v>8.5439999999999995E-4</c:v>
                </c:pt>
                <c:pt idx="547">
                  <c:v>8.564E-4</c:v>
                </c:pt>
                <c:pt idx="548">
                  <c:v>8.585E-4</c:v>
                </c:pt>
                <c:pt idx="549">
                  <c:v>8.6059999999999999E-4</c:v>
                </c:pt>
                <c:pt idx="550">
                  <c:v>8.6269999999999999E-4</c:v>
                </c:pt>
                <c:pt idx="551">
                  <c:v>8.6479999999999999E-4</c:v>
                </c:pt>
                <c:pt idx="552">
                  <c:v>8.6680000000000004E-4</c:v>
                </c:pt>
                <c:pt idx="553">
                  <c:v>8.6890000000000003E-4</c:v>
                </c:pt>
                <c:pt idx="554">
                  <c:v>8.7100000000000003E-4</c:v>
                </c:pt>
                <c:pt idx="555">
                  <c:v>8.7310000000000003E-4</c:v>
                </c:pt>
                <c:pt idx="556">
                  <c:v>8.7509999999999997E-4</c:v>
                </c:pt>
                <c:pt idx="557">
                  <c:v>8.7719999999999996E-4</c:v>
                </c:pt>
                <c:pt idx="558">
                  <c:v>8.7929999999999996E-4</c:v>
                </c:pt>
                <c:pt idx="559">
                  <c:v>8.8139999999999996E-4</c:v>
                </c:pt>
                <c:pt idx="560">
                  <c:v>8.8349999999999995E-4</c:v>
                </c:pt>
                <c:pt idx="561">
                  <c:v>8.855E-4</c:v>
                </c:pt>
                <c:pt idx="562">
                  <c:v>8.876E-4</c:v>
                </c:pt>
                <c:pt idx="563">
                  <c:v>8.897E-4</c:v>
                </c:pt>
                <c:pt idx="564">
                  <c:v>8.9179999999999999E-4</c:v>
                </c:pt>
                <c:pt idx="565">
                  <c:v>8.9389999999999999E-4</c:v>
                </c:pt>
                <c:pt idx="566">
                  <c:v>8.9590000000000004E-4</c:v>
                </c:pt>
                <c:pt idx="567">
                  <c:v>8.9800000000000004E-4</c:v>
                </c:pt>
                <c:pt idx="568">
                  <c:v>9.0010000000000003E-4</c:v>
                </c:pt>
                <c:pt idx="569">
                  <c:v>9.0220000000000003E-4</c:v>
                </c:pt>
                <c:pt idx="570">
                  <c:v>9.0419999999999997E-4</c:v>
                </c:pt>
                <c:pt idx="571">
                  <c:v>9.0629999999999997E-4</c:v>
                </c:pt>
                <c:pt idx="572">
                  <c:v>9.0839999999999996E-4</c:v>
                </c:pt>
                <c:pt idx="573">
                  <c:v>9.1049999999999996E-4</c:v>
                </c:pt>
                <c:pt idx="574">
                  <c:v>9.1259999999999996E-4</c:v>
                </c:pt>
                <c:pt idx="575">
                  <c:v>9.146E-4</c:v>
                </c:pt>
                <c:pt idx="576">
                  <c:v>9.167E-4</c:v>
                </c:pt>
                <c:pt idx="577">
                  <c:v>9.188E-4</c:v>
                </c:pt>
                <c:pt idx="578">
                  <c:v>9.209E-4</c:v>
                </c:pt>
                <c:pt idx="579">
                  <c:v>9.2299999999999999E-4</c:v>
                </c:pt>
                <c:pt idx="580">
                  <c:v>9.2500000000000004E-4</c:v>
                </c:pt>
                <c:pt idx="581">
                  <c:v>9.2710000000000004E-4</c:v>
                </c:pt>
                <c:pt idx="582">
                  <c:v>9.2920000000000003E-4</c:v>
                </c:pt>
                <c:pt idx="583">
                  <c:v>9.3130000000000003E-4</c:v>
                </c:pt>
                <c:pt idx="584">
                  <c:v>9.3340000000000003E-4</c:v>
                </c:pt>
                <c:pt idx="585">
                  <c:v>9.3539999999999997E-4</c:v>
                </c:pt>
                <c:pt idx="586">
                  <c:v>9.3749999999999997E-4</c:v>
                </c:pt>
                <c:pt idx="587">
                  <c:v>9.3959999999999996E-4</c:v>
                </c:pt>
                <c:pt idx="588">
                  <c:v>9.4169999999999996E-4</c:v>
                </c:pt>
                <c:pt idx="589">
                  <c:v>9.4370000000000001E-4</c:v>
                </c:pt>
                <c:pt idx="590">
                  <c:v>9.458E-4</c:v>
                </c:pt>
                <c:pt idx="591">
                  <c:v>9.479E-4</c:v>
                </c:pt>
                <c:pt idx="592">
                  <c:v>9.5E-4</c:v>
                </c:pt>
                <c:pt idx="593">
                  <c:v>9.5209999999999999E-4</c:v>
                </c:pt>
                <c:pt idx="594">
                  <c:v>9.5410000000000004E-4</c:v>
                </c:pt>
                <c:pt idx="595">
                  <c:v>9.5620000000000004E-4</c:v>
                </c:pt>
                <c:pt idx="596">
                  <c:v>9.5830000000000004E-4</c:v>
                </c:pt>
                <c:pt idx="597">
                  <c:v>9.6040000000000003E-4</c:v>
                </c:pt>
                <c:pt idx="598">
                  <c:v>9.6250000000000003E-4</c:v>
                </c:pt>
                <c:pt idx="599">
                  <c:v>9.6449999999999997E-4</c:v>
                </c:pt>
                <c:pt idx="600">
                  <c:v>9.6659999999999997E-4</c:v>
                </c:pt>
                <c:pt idx="601">
                  <c:v>9.6869999999999996E-4</c:v>
                </c:pt>
                <c:pt idx="602">
                  <c:v>9.7079999999999996E-4</c:v>
                </c:pt>
                <c:pt idx="603">
                  <c:v>9.7289999999999996E-4</c:v>
                </c:pt>
                <c:pt idx="604">
                  <c:v>9.7490000000000001E-4</c:v>
                </c:pt>
                <c:pt idx="605">
                  <c:v>9.77E-4</c:v>
                </c:pt>
                <c:pt idx="606">
                  <c:v>9.7909999999999989E-4</c:v>
                </c:pt>
                <c:pt idx="607">
                  <c:v>9.812E-4</c:v>
                </c:pt>
                <c:pt idx="608">
                  <c:v>9.833000000000001E-4</c:v>
                </c:pt>
                <c:pt idx="609">
                  <c:v>9.8529999999999993E-4</c:v>
                </c:pt>
                <c:pt idx="610">
                  <c:v>9.8740000000000004E-4</c:v>
                </c:pt>
                <c:pt idx="611">
                  <c:v>9.8949999999999993E-4</c:v>
                </c:pt>
                <c:pt idx="612">
                  <c:v>9.9160000000000003E-4</c:v>
                </c:pt>
                <c:pt idx="613">
                  <c:v>9.9369999999999992E-4</c:v>
                </c:pt>
                <c:pt idx="614">
                  <c:v>9.9569999999999997E-4</c:v>
                </c:pt>
                <c:pt idx="615">
                  <c:v>9.9780000000000008E-4</c:v>
                </c:pt>
                <c:pt idx="616">
                  <c:v>9.9989999999999996E-4</c:v>
                </c:pt>
                <c:pt idx="617">
                  <c:v>1.0020000000000001E-3</c:v>
                </c:pt>
                <c:pt idx="618">
                  <c:v>1.0039999999999999E-3</c:v>
                </c:pt>
                <c:pt idx="619">
                  <c:v>1.0059999999999999E-3</c:v>
                </c:pt>
                <c:pt idx="620">
                  <c:v>1.008E-3</c:v>
                </c:pt>
                <c:pt idx="621">
                  <c:v>1.01E-3</c:v>
                </c:pt>
                <c:pt idx="622">
                  <c:v>1.0120000000000001E-3</c:v>
                </c:pt>
                <c:pt idx="623">
                  <c:v>1.0139999999999999E-3</c:v>
                </c:pt>
                <c:pt idx="624">
                  <c:v>1.0169999999999999E-3</c:v>
                </c:pt>
                <c:pt idx="625">
                  <c:v>1.0189999999999999E-3</c:v>
                </c:pt>
                <c:pt idx="626">
                  <c:v>1.021E-3</c:v>
                </c:pt>
                <c:pt idx="627">
                  <c:v>1.023E-3</c:v>
                </c:pt>
                <c:pt idx="628">
                  <c:v>1.0250000000000001E-3</c:v>
                </c:pt>
                <c:pt idx="629">
                  <c:v>1.0269999999999999E-3</c:v>
                </c:pt>
                <c:pt idx="630">
                  <c:v>1.029E-3</c:v>
                </c:pt>
                <c:pt idx="631">
                  <c:v>1.031E-3</c:v>
                </c:pt>
                <c:pt idx="632">
                  <c:v>1.0330000000000001E-3</c:v>
                </c:pt>
                <c:pt idx="633">
                  <c:v>1.0349999999999999E-3</c:v>
                </c:pt>
                <c:pt idx="634">
                  <c:v>1.0369999999999999E-3</c:v>
                </c:pt>
                <c:pt idx="635">
                  <c:v>1.039E-3</c:v>
                </c:pt>
                <c:pt idx="636">
                  <c:v>1.041E-3</c:v>
                </c:pt>
                <c:pt idx="637">
                  <c:v>1.044E-3</c:v>
                </c:pt>
                <c:pt idx="638">
                  <c:v>1.0460000000000001E-3</c:v>
                </c:pt>
                <c:pt idx="639">
                  <c:v>1.0480000000000001E-3</c:v>
                </c:pt>
                <c:pt idx="640">
                  <c:v>1.0499999999999999E-3</c:v>
                </c:pt>
                <c:pt idx="641">
                  <c:v>1.052E-3</c:v>
                </c:pt>
                <c:pt idx="642">
                  <c:v>1.054E-3</c:v>
                </c:pt>
                <c:pt idx="643">
                  <c:v>1.0560000000000001E-3</c:v>
                </c:pt>
                <c:pt idx="644">
                  <c:v>1.0579999999999999E-3</c:v>
                </c:pt>
                <c:pt idx="645">
                  <c:v>1.06E-3</c:v>
                </c:pt>
                <c:pt idx="646">
                  <c:v>1.062E-3</c:v>
                </c:pt>
                <c:pt idx="647">
                  <c:v>1.0640000000000001E-3</c:v>
                </c:pt>
                <c:pt idx="648">
                  <c:v>1.0660000000000001E-3</c:v>
                </c:pt>
                <c:pt idx="649">
                  <c:v>1.0690000000000001E-3</c:v>
                </c:pt>
                <c:pt idx="650">
                  <c:v>1.0709999999999999E-3</c:v>
                </c:pt>
                <c:pt idx="651">
                  <c:v>1.073E-3</c:v>
                </c:pt>
                <c:pt idx="652">
                  <c:v>1.075E-3</c:v>
                </c:pt>
                <c:pt idx="653">
                  <c:v>1.077E-3</c:v>
                </c:pt>
                <c:pt idx="654">
                  <c:v>1.0790000000000001E-3</c:v>
                </c:pt>
                <c:pt idx="655">
                  <c:v>1.0809999999999999E-3</c:v>
                </c:pt>
                <c:pt idx="656">
                  <c:v>1.083E-3</c:v>
                </c:pt>
                <c:pt idx="657">
                  <c:v>1.085E-3</c:v>
                </c:pt>
                <c:pt idx="658">
                  <c:v>1.0870000000000001E-3</c:v>
                </c:pt>
                <c:pt idx="659">
                  <c:v>1.0889999999999999E-3</c:v>
                </c:pt>
                <c:pt idx="660">
                  <c:v>1.091E-3</c:v>
                </c:pt>
                <c:pt idx="661">
                  <c:v>1.0939999999999999E-3</c:v>
                </c:pt>
                <c:pt idx="662">
                  <c:v>1.096E-3</c:v>
                </c:pt>
                <c:pt idx="663">
                  <c:v>1.098E-3</c:v>
                </c:pt>
                <c:pt idx="664">
                  <c:v>1.1000000000000001E-3</c:v>
                </c:pt>
                <c:pt idx="665">
                  <c:v>1.1019999999999999E-3</c:v>
                </c:pt>
                <c:pt idx="666">
                  <c:v>1.1039999999999999E-3</c:v>
                </c:pt>
                <c:pt idx="667">
                  <c:v>1.106E-3</c:v>
                </c:pt>
                <c:pt idx="668">
                  <c:v>1.108E-3</c:v>
                </c:pt>
                <c:pt idx="669">
                  <c:v>1.1100000000000001E-3</c:v>
                </c:pt>
                <c:pt idx="670">
                  <c:v>1.1119999999999999E-3</c:v>
                </c:pt>
                <c:pt idx="671">
                  <c:v>1.114E-3</c:v>
                </c:pt>
                <c:pt idx="672">
                  <c:v>1.116E-3</c:v>
                </c:pt>
                <c:pt idx="673">
                  <c:v>1.1180000000000001E-3</c:v>
                </c:pt>
                <c:pt idx="674">
                  <c:v>1.121E-3</c:v>
                </c:pt>
                <c:pt idx="675">
                  <c:v>1.1230000000000001E-3</c:v>
                </c:pt>
                <c:pt idx="676">
                  <c:v>1.1249999999999999E-3</c:v>
                </c:pt>
                <c:pt idx="677">
                  <c:v>1.127E-3</c:v>
                </c:pt>
                <c:pt idx="678">
                  <c:v>1.129E-3</c:v>
                </c:pt>
                <c:pt idx="679">
                  <c:v>1.1310000000000001E-3</c:v>
                </c:pt>
                <c:pt idx="680">
                  <c:v>1.1329999999999999E-3</c:v>
                </c:pt>
                <c:pt idx="681">
                  <c:v>1.1349999999999999E-3</c:v>
                </c:pt>
                <c:pt idx="682">
                  <c:v>1.137E-3</c:v>
                </c:pt>
                <c:pt idx="683">
                  <c:v>1.139E-3</c:v>
                </c:pt>
                <c:pt idx="684">
                  <c:v>1.1410000000000001E-3</c:v>
                </c:pt>
                <c:pt idx="685">
                  <c:v>1.1429999999999999E-3</c:v>
                </c:pt>
                <c:pt idx="686">
                  <c:v>1.1460000000000001E-3</c:v>
                </c:pt>
                <c:pt idx="687">
                  <c:v>1.1479999999999999E-3</c:v>
                </c:pt>
                <c:pt idx="688">
                  <c:v>1.15E-3</c:v>
                </c:pt>
                <c:pt idx="689">
                  <c:v>1.152E-3</c:v>
                </c:pt>
                <c:pt idx="690">
                  <c:v>1.1540000000000001E-3</c:v>
                </c:pt>
                <c:pt idx="691">
                  <c:v>1.1559999999999999E-3</c:v>
                </c:pt>
                <c:pt idx="692">
                  <c:v>1.158E-3</c:v>
                </c:pt>
                <c:pt idx="693">
                  <c:v>1.16E-3</c:v>
                </c:pt>
                <c:pt idx="694">
                  <c:v>1.1620000000000001E-3</c:v>
                </c:pt>
                <c:pt idx="695">
                  <c:v>1.1640000000000001E-3</c:v>
                </c:pt>
                <c:pt idx="696">
                  <c:v>1.1659999999999999E-3</c:v>
                </c:pt>
                <c:pt idx="697">
                  <c:v>1.168E-3</c:v>
                </c:pt>
                <c:pt idx="698">
                  <c:v>1.17E-3</c:v>
                </c:pt>
                <c:pt idx="699">
                  <c:v>1.173E-3</c:v>
                </c:pt>
                <c:pt idx="700">
                  <c:v>1.175E-3</c:v>
                </c:pt>
                <c:pt idx="701">
                  <c:v>1.1770000000000001E-3</c:v>
                </c:pt>
                <c:pt idx="702">
                  <c:v>1.1789999999999999E-3</c:v>
                </c:pt>
                <c:pt idx="703">
                  <c:v>1.181E-3</c:v>
                </c:pt>
                <c:pt idx="704">
                  <c:v>1.183E-3</c:v>
                </c:pt>
                <c:pt idx="705">
                  <c:v>1.1850000000000001E-3</c:v>
                </c:pt>
                <c:pt idx="706">
                  <c:v>1.1869999999999999E-3</c:v>
                </c:pt>
                <c:pt idx="707">
                  <c:v>1.189E-3</c:v>
                </c:pt>
                <c:pt idx="708">
                  <c:v>1.191E-3</c:v>
                </c:pt>
                <c:pt idx="709">
                  <c:v>1.193E-3</c:v>
                </c:pt>
                <c:pt idx="710">
                  <c:v>1.1950000000000001E-3</c:v>
                </c:pt>
                <c:pt idx="711">
                  <c:v>1.1980000000000001E-3</c:v>
                </c:pt>
                <c:pt idx="712">
                  <c:v>1.1999999999999999E-3</c:v>
                </c:pt>
                <c:pt idx="713">
                  <c:v>1.2019999999999999E-3</c:v>
                </c:pt>
                <c:pt idx="714">
                  <c:v>1.204E-3</c:v>
                </c:pt>
                <c:pt idx="715">
                  <c:v>1.206E-3</c:v>
                </c:pt>
                <c:pt idx="716">
                  <c:v>1.2080000000000001E-3</c:v>
                </c:pt>
                <c:pt idx="717">
                  <c:v>1.2099999999999999E-3</c:v>
                </c:pt>
                <c:pt idx="718">
                  <c:v>1.212E-3</c:v>
                </c:pt>
                <c:pt idx="719">
                  <c:v>1.214E-3</c:v>
                </c:pt>
                <c:pt idx="720">
                  <c:v>1.2160000000000001E-3</c:v>
                </c:pt>
                <c:pt idx="721">
                  <c:v>1.2179999999999999E-3</c:v>
                </c:pt>
                <c:pt idx="722">
                  <c:v>1.2199999999999999E-3</c:v>
                </c:pt>
                <c:pt idx="723">
                  <c:v>1.2229999999999999E-3</c:v>
                </c:pt>
                <c:pt idx="724">
                  <c:v>1.225E-3</c:v>
                </c:pt>
                <c:pt idx="725">
                  <c:v>1.227E-3</c:v>
                </c:pt>
                <c:pt idx="726">
                  <c:v>1.2290000000000001E-3</c:v>
                </c:pt>
                <c:pt idx="727">
                  <c:v>1.2310000000000001E-3</c:v>
                </c:pt>
                <c:pt idx="728">
                  <c:v>1.2329999999999999E-3</c:v>
                </c:pt>
                <c:pt idx="729">
                  <c:v>1.235E-3</c:v>
                </c:pt>
                <c:pt idx="730">
                  <c:v>1.237E-3</c:v>
                </c:pt>
                <c:pt idx="731">
                  <c:v>1.2390000000000001E-3</c:v>
                </c:pt>
                <c:pt idx="732">
                  <c:v>1.2409999999999999E-3</c:v>
                </c:pt>
                <c:pt idx="733">
                  <c:v>1.243E-3</c:v>
                </c:pt>
                <c:pt idx="734">
                  <c:v>1.245E-3</c:v>
                </c:pt>
                <c:pt idx="735">
                  <c:v>1.248E-3</c:v>
                </c:pt>
                <c:pt idx="736">
                  <c:v>1.25E-3</c:v>
                </c:pt>
                <c:pt idx="737">
                  <c:v>1.2520000000000001E-3</c:v>
                </c:pt>
                <c:pt idx="738">
                  <c:v>1.2539999999999999E-3</c:v>
                </c:pt>
                <c:pt idx="739">
                  <c:v>1.256E-3</c:v>
                </c:pt>
                <c:pt idx="740">
                  <c:v>1.258E-3</c:v>
                </c:pt>
                <c:pt idx="741">
                  <c:v>1.2600000000000001E-3</c:v>
                </c:pt>
                <c:pt idx="742">
                  <c:v>1.2620000000000001E-3</c:v>
                </c:pt>
                <c:pt idx="743">
                  <c:v>1.2639999999999999E-3</c:v>
                </c:pt>
                <c:pt idx="744">
                  <c:v>1.266E-3</c:v>
                </c:pt>
                <c:pt idx="745">
                  <c:v>1.268E-3</c:v>
                </c:pt>
                <c:pt idx="746">
                  <c:v>1.2700000000000001E-3</c:v>
                </c:pt>
                <c:pt idx="747">
                  <c:v>1.2719999999999999E-3</c:v>
                </c:pt>
                <c:pt idx="748">
                  <c:v>1.2750000000000001E-3</c:v>
                </c:pt>
                <c:pt idx="749">
                  <c:v>1.2769999999999999E-3</c:v>
                </c:pt>
                <c:pt idx="750">
                  <c:v>1.279E-3</c:v>
                </c:pt>
                <c:pt idx="751">
                  <c:v>1.281E-3</c:v>
                </c:pt>
                <c:pt idx="752">
                  <c:v>1.2830000000000001E-3</c:v>
                </c:pt>
                <c:pt idx="753">
                  <c:v>1.2849999999999999E-3</c:v>
                </c:pt>
                <c:pt idx="754">
                  <c:v>1.2869999999999999E-3</c:v>
                </c:pt>
                <c:pt idx="755">
                  <c:v>1.289E-3</c:v>
                </c:pt>
                <c:pt idx="756">
                  <c:v>1.291E-3</c:v>
                </c:pt>
                <c:pt idx="757">
                  <c:v>1.2930000000000001E-3</c:v>
                </c:pt>
                <c:pt idx="758">
                  <c:v>1.2949999999999999E-3</c:v>
                </c:pt>
                <c:pt idx="759">
                  <c:v>1.297E-3</c:v>
                </c:pt>
                <c:pt idx="760">
                  <c:v>1.2999999999999999E-3</c:v>
                </c:pt>
                <c:pt idx="761">
                  <c:v>1.302E-3</c:v>
                </c:pt>
                <c:pt idx="762">
                  <c:v>1.304E-3</c:v>
                </c:pt>
                <c:pt idx="763">
                  <c:v>1.3060000000000001E-3</c:v>
                </c:pt>
                <c:pt idx="764">
                  <c:v>1.3079999999999999E-3</c:v>
                </c:pt>
                <c:pt idx="765">
                  <c:v>1.31E-3</c:v>
                </c:pt>
                <c:pt idx="766">
                  <c:v>1.312E-3</c:v>
                </c:pt>
                <c:pt idx="767">
                  <c:v>1.3140000000000001E-3</c:v>
                </c:pt>
                <c:pt idx="768">
                  <c:v>1.3159999999999999E-3</c:v>
                </c:pt>
                <c:pt idx="769">
                  <c:v>1.3179999999999999E-3</c:v>
                </c:pt>
                <c:pt idx="770">
                  <c:v>1.32E-3</c:v>
                </c:pt>
                <c:pt idx="771">
                  <c:v>1.322E-3</c:v>
                </c:pt>
                <c:pt idx="772">
                  <c:v>1.325E-3</c:v>
                </c:pt>
                <c:pt idx="773">
                  <c:v>1.3270000000000001E-3</c:v>
                </c:pt>
                <c:pt idx="774">
                  <c:v>1.3290000000000001E-3</c:v>
                </c:pt>
                <c:pt idx="775">
                  <c:v>1.3309999999999999E-3</c:v>
                </c:pt>
                <c:pt idx="776">
                  <c:v>1.333E-3</c:v>
                </c:pt>
                <c:pt idx="777">
                  <c:v>1.335E-3</c:v>
                </c:pt>
                <c:pt idx="778">
                  <c:v>1.3370000000000001E-3</c:v>
                </c:pt>
                <c:pt idx="779">
                  <c:v>1.3389999999999999E-3</c:v>
                </c:pt>
                <c:pt idx="780">
                  <c:v>1.341E-3</c:v>
                </c:pt>
                <c:pt idx="781">
                  <c:v>1.343E-3</c:v>
                </c:pt>
                <c:pt idx="782">
                  <c:v>1.3450000000000001E-3</c:v>
                </c:pt>
                <c:pt idx="783">
                  <c:v>1.3470000000000001E-3</c:v>
                </c:pt>
                <c:pt idx="784">
                  <c:v>1.3500000000000001E-3</c:v>
                </c:pt>
                <c:pt idx="785">
                  <c:v>1.3519999999999999E-3</c:v>
                </c:pt>
                <c:pt idx="786">
                  <c:v>1.354E-3</c:v>
                </c:pt>
                <c:pt idx="787">
                  <c:v>1.356E-3</c:v>
                </c:pt>
                <c:pt idx="788">
                  <c:v>1.358E-3</c:v>
                </c:pt>
                <c:pt idx="789">
                  <c:v>1.3600000000000001E-3</c:v>
                </c:pt>
                <c:pt idx="790">
                  <c:v>1.3619999999999999E-3</c:v>
                </c:pt>
                <c:pt idx="791">
                  <c:v>1.364E-3</c:v>
                </c:pt>
                <c:pt idx="792">
                  <c:v>1.366E-3</c:v>
                </c:pt>
                <c:pt idx="793">
                  <c:v>1.3680000000000001E-3</c:v>
                </c:pt>
                <c:pt idx="794">
                  <c:v>1.3699999999999999E-3</c:v>
                </c:pt>
                <c:pt idx="795">
                  <c:v>1.372E-3</c:v>
                </c:pt>
                <c:pt idx="796">
                  <c:v>1.3749999999999999E-3</c:v>
                </c:pt>
                <c:pt idx="797">
                  <c:v>1.377E-3</c:v>
                </c:pt>
                <c:pt idx="798">
                  <c:v>1.379E-3</c:v>
                </c:pt>
                <c:pt idx="799">
                  <c:v>1.3810000000000001E-3</c:v>
                </c:pt>
                <c:pt idx="800">
                  <c:v>1.3829999999999999E-3</c:v>
                </c:pt>
                <c:pt idx="801">
                  <c:v>1.3849999999999999E-3</c:v>
                </c:pt>
                <c:pt idx="802">
                  <c:v>1.387E-3</c:v>
                </c:pt>
                <c:pt idx="803">
                  <c:v>1.389E-3</c:v>
                </c:pt>
                <c:pt idx="804">
                  <c:v>1.3910000000000001E-3</c:v>
                </c:pt>
                <c:pt idx="805">
                  <c:v>1.3929999999999999E-3</c:v>
                </c:pt>
                <c:pt idx="806">
                  <c:v>1.395E-3</c:v>
                </c:pt>
                <c:pt idx="807">
                  <c:v>1.397E-3</c:v>
                </c:pt>
                <c:pt idx="808">
                  <c:v>1.3990000000000001E-3</c:v>
                </c:pt>
                <c:pt idx="809">
                  <c:v>1.402E-3</c:v>
                </c:pt>
                <c:pt idx="810">
                  <c:v>1.4040000000000001E-3</c:v>
                </c:pt>
                <c:pt idx="811">
                  <c:v>1.4059999999999999E-3</c:v>
                </c:pt>
                <c:pt idx="812">
                  <c:v>1.408E-3</c:v>
                </c:pt>
                <c:pt idx="813">
                  <c:v>1.41E-3</c:v>
                </c:pt>
                <c:pt idx="814">
                  <c:v>1.4120000000000001E-3</c:v>
                </c:pt>
                <c:pt idx="815">
                  <c:v>1.4139999999999999E-3</c:v>
                </c:pt>
                <c:pt idx="816">
                  <c:v>1.4159999999999999E-3</c:v>
                </c:pt>
                <c:pt idx="817">
                  <c:v>1.418E-3</c:v>
                </c:pt>
                <c:pt idx="818">
                  <c:v>1.42E-3</c:v>
                </c:pt>
                <c:pt idx="819">
                  <c:v>1.4220000000000001E-3</c:v>
                </c:pt>
                <c:pt idx="820">
                  <c:v>1.4239999999999999E-3</c:v>
                </c:pt>
                <c:pt idx="821">
                  <c:v>1.4270000000000001E-3</c:v>
                </c:pt>
                <c:pt idx="822">
                  <c:v>1.4289999999999999E-3</c:v>
                </c:pt>
                <c:pt idx="823">
                  <c:v>1.431E-3</c:v>
                </c:pt>
                <c:pt idx="824">
                  <c:v>1.433E-3</c:v>
                </c:pt>
                <c:pt idx="825">
                  <c:v>1.4350000000000001E-3</c:v>
                </c:pt>
                <c:pt idx="826">
                  <c:v>1.4369999999999999E-3</c:v>
                </c:pt>
                <c:pt idx="827">
                  <c:v>1.439E-3</c:v>
                </c:pt>
                <c:pt idx="828">
                  <c:v>1.441E-3</c:v>
                </c:pt>
                <c:pt idx="829">
                  <c:v>1.4430000000000001E-3</c:v>
                </c:pt>
                <c:pt idx="830">
                  <c:v>1.4450000000000001E-3</c:v>
                </c:pt>
                <c:pt idx="831">
                  <c:v>1.4469999999999999E-3</c:v>
                </c:pt>
                <c:pt idx="832">
                  <c:v>1.449E-3</c:v>
                </c:pt>
                <c:pt idx="833">
                  <c:v>1.4519999999999999E-3</c:v>
                </c:pt>
                <c:pt idx="834">
                  <c:v>1.454E-3</c:v>
                </c:pt>
                <c:pt idx="835">
                  <c:v>1.456E-3</c:v>
                </c:pt>
                <c:pt idx="836">
                  <c:v>1.4580000000000001E-3</c:v>
                </c:pt>
                <c:pt idx="837">
                  <c:v>1.4599999999999999E-3</c:v>
                </c:pt>
                <c:pt idx="838">
                  <c:v>1.462E-3</c:v>
                </c:pt>
                <c:pt idx="839">
                  <c:v>1.464E-3</c:v>
                </c:pt>
                <c:pt idx="840">
                  <c:v>1.4660000000000001E-3</c:v>
                </c:pt>
                <c:pt idx="841">
                  <c:v>1.4679999999999999E-3</c:v>
                </c:pt>
                <c:pt idx="842">
                  <c:v>1.47E-3</c:v>
                </c:pt>
                <c:pt idx="843">
                  <c:v>1.472E-3</c:v>
                </c:pt>
                <c:pt idx="844">
                  <c:v>1.474E-3</c:v>
                </c:pt>
                <c:pt idx="845">
                  <c:v>1.477E-3</c:v>
                </c:pt>
                <c:pt idx="846">
                  <c:v>1.4790000000000001E-3</c:v>
                </c:pt>
                <c:pt idx="847">
                  <c:v>1.4809999999999999E-3</c:v>
                </c:pt>
                <c:pt idx="848">
                  <c:v>1.4829999999999999E-3</c:v>
                </c:pt>
                <c:pt idx="849">
                  <c:v>1.485E-3</c:v>
                </c:pt>
                <c:pt idx="850">
                  <c:v>1.487E-3</c:v>
                </c:pt>
                <c:pt idx="851">
                  <c:v>1.4890000000000001E-3</c:v>
                </c:pt>
                <c:pt idx="852">
                  <c:v>1.4909999999999999E-3</c:v>
                </c:pt>
                <c:pt idx="853">
                  <c:v>1.493E-3</c:v>
                </c:pt>
                <c:pt idx="854">
                  <c:v>1.495E-3</c:v>
                </c:pt>
                <c:pt idx="855">
                  <c:v>1.4970000000000001E-3</c:v>
                </c:pt>
                <c:pt idx="856">
                  <c:v>1.4989999999999999E-3</c:v>
                </c:pt>
                <c:pt idx="857">
                  <c:v>1.5020000000000001E-3</c:v>
                </c:pt>
                <c:pt idx="858">
                  <c:v>1.5039999999999999E-3</c:v>
                </c:pt>
                <c:pt idx="859">
                  <c:v>1.506E-3</c:v>
                </c:pt>
                <c:pt idx="860">
                  <c:v>1.508E-3</c:v>
                </c:pt>
                <c:pt idx="861">
                  <c:v>1.5100000000000001E-3</c:v>
                </c:pt>
                <c:pt idx="862">
                  <c:v>1.5120000000000001E-3</c:v>
                </c:pt>
                <c:pt idx="863">
                  <c:v>1.5139999999999999E-3</c:v>
                </c:pt>
                <c:pt idx="864">
                  <c:v>1.516E-3</c:v>
                </c:pt>
                <c:pt idx="865">
                  <c:v>1.518E-3</c:v>
                </c:pt>
                <c:pt idx="866">
                  <c:v>1.5200000000000001E-3</c:v>
                </c:pt>
                <c:pt idx="867">
                  <c:v>1.5219999999999999E-3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B0-4849-B806-6D7F34432C46}"/>
            </c:ext>
          </c:extLst>
        </c:ser>
        <c:ser>
          <c:idx val="4"/>
          <c:order val="2"/>
          <c:tx>
            <c:v>Elliptical beam @200kV x0.75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'Elliptical beam @200kV x0.75'!$K$3:$K$870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4.9399999999999999E-3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5.6480000000000002E-3</c:v>
                </c:pt>
                <c:pt idx="28">
                  <c:v>5.9049999999999997E-3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7.0439999999999999E-3</c:v>
                </c:pt>
                <c:pt idx="33">
                  <c:v>7.3559999999999997E-3</c:v>
                </c:pt>
                <c:pt idx="34">
                  <c:v>7.6800000000000002E-3</c:v>
                </c:pt>
                <c:pt idx="35">
                  <c:v>8.0149999999999996E-3</c:v>
                </c:pt>
                <c:pt idx="36">
                  <c:v>8.3619999999999996E-3</c:v>
                </c:pt>
                <c:pt idx="37">
                  <c:v>8.7200000000000003E-3</c:v>
                </c:pt>
                <c:pt idx="38">
                  <c:v>9.0900000000000009E-3</c:v>
                </c:pt>
                <c:pt idx="39">
                  <c:v>9.4719999999999995E-3</c:v>
                </c:pt>
                <c:pt idx="40">
                  <c:v>9.8659999999999998E-3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7.1720000000000006E-2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7.6069999999999999E-2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9.5079999999999998E-2</c:v>
                </c:pt>
                <c:pt idx="139">
                  <c:v>9.622E-2</c:v>
                </c:pt>
                <c:pt idx="140">
                  <c:v>9.7350000000000006E-2</c:v>
                </c:pt>
                <c:pt idx="141">
                  <c:v>9.8489999999999994E-2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x0.75'!$I$3:$I$870</c:f>
              <c:numCache>
                <c:formatCode>0.00E+00</c:formatCode>
                <c:ptCount val="868"/>
                <c:pt idx="0">
                  <c:v>3.1750000000000002E-4</c:v>
                </c:pt>
                <c:pt idx="1">
                  <c:v>3.1770000000000002E-4</c:v>
                </c:pt>
                <c:pt idx="2">
                  <c:v>3.1760000000000002E-4</c:v>
                </c:pt>
                <c:pt idx="3">
                  <c:v>3.1750000000000002E-4</c:v>
                </c:pt>
                <c:pt idx="4">
                  <c:v>3.1740000000000002E-4</c:v>
                </c:pt>
                <c:pt idx="5">
                  <c:v>3.1710000000000001E-4</c:v>
                </c:pt>
                <c:pt idx="6">
                  <c:v>3.1690000000000001E-4</c:v>
                </c:pt>
                <c:pt idx="7">
                  <c:v>3.165E-4</c:v>
                </c:pt>
                <c:pt idx="8">
                  <c:v>3.1619999999999999E-4</c:v>
                </c:pt>
                <c:pt idx="9">
                  <c:v>3.1569999999999998E-4</c:v>
                </c:pt>
                <c:pt idx="10">
                  <c:v>3.1530000000000002E-4</c:v>
                </c:pt>
                <c:pt idx="11">
                  <c:v>3.1470000000000001E-4</c:v>
                </c:pt>
                <c:pt idx="12">
                  <c:v>3.1409999999999999E-4</c:v>
                </c:pt>
                <c:pt idx="13">
                  <c:v>3.1349999999999998E-4</c:v>
                </c:pt>
                <c:pt idx="14">
                  <c:v>3.1280000000000001E-4</c:v>
                </c:pt>
                <c:pt idx="15">
                  <c:v>3.1199999999999999E-4</c:v>
                </c:pt>
                <c:pt idx="16">
                  <c:v>3.1110000000000003E-4</c:v>
                </c:pt>
                <c:pt idx="17">
                  <c:v>3.102E-4</c:v>
                </c:pt>
                <c:pt idx="18">
                  <c:v>3.0929999999999998E-4</c:v>
                </c:pt>
                <c:pt idx="19">
                  <c:v>3.0820000000000001E-4</c:v>
                </c:pt>
                <c:pt idx="20">
                  <c:v>3.0709999999999998E-4</c:v>
                </c:pt>
                <c:pt idx="21">
                  <c:v>3.0600000000000001E-4</c:v>
                </c:pt>
                <c:pt idx="22">
                  <c:v>3.0469999999999998E-4</c:v>
                </c:pt>
                <c:pt idx="23">
                  <c:v>3.034E-4</c:v>
                </c:pt>
                <c:pt idx="24">
                  <c:v>3.0200000000000002E-4</c:v>
                </c:pt>
                <c:pt idx="25">
                  <c:v>3.0059999999999999E-4</c:v>
                </c:pt>
                <c:pt idx="26">
                  <c:v>2.9910000000000001E-4</c:v>
                </c:pt>
                <c:pt idx="27">
                  <c:v>2.9750000000000002E-4</c:v>
                </c:pt>
                <c:pt idx="28">
                  <c:v>2.9579999999999998E-4</c:v>
                </c:pt>
                <c:pt idx="29">
                  <c:v>2.9399999999999999E-4</c:v>
                </c:pt>
                <c:pt idx="30">
                  <c:v>2.922E-4</c:v>
                </c:pt>
                <c:pt idx="31">
                  <c:v>2.9030000000000001E-4</c:v>
                </c:pt>
                <c:pt idx="32">
                  <c:v>2.8840000000000002E-4</c:v>
                </c:pt>
                <c:pt idx="33">
                  <c:v>2.8640000000000002E-4</c:v>
                </c:pt>
                <c:pt idx="34">
                  <c:v>2.8430000000000003E-4</c:v>
                </c:pt>
                <c:pt idx="35">
                  <c:v>2.8210000000000003E-4</c:v>
                </c:pt>
                <c:pt idx="36">
                  <c:v>2.7989999999999997E-4</c:v>
                </c:pt>
                <c:pt idx="37">
                  <c:v>2.7760000000000003E-4</c:v>
                </c:pt>
                <c:pt idx="38">
                  <c:v>2.7520000000000002E-4</c:v>
                </c:pt>
                <c:pt idx="39">
                  <c:v>2.7280000000000002E-4</c:v>
                </c:pt>
                <c:pt idx="40">
                  <c:v>2.7030000000000001E-4</c:v>
                </c:pt>
                <c:pt idx="41">
                  <c:v>2.678E-4</c:v>
                </c:pt>
                <c:pt idx="42">
                  <c:v>2.652E-4</c:v>
                </c:pt>
                <c:pt idx="43">
                  <c:v>2.6259999999999999E-4</c:v>
                </c:pt>
                <c:pt idx="44">
                  <c:v>2.5989999999999997E-4</c:v>
                </c:pt>
                <c:pt idx="45">
                  <c:v>2.5720000000000002E-4</c:v>
                </c:pt>
                <c:pt idx="46">
                  <c:v>2.544E-4</c:v>
                </c:pt>
                <c:pt idx="47">
                  <c:v>2.5159999999999999E-4</c:v>
                </c:pt>
                <c:pt idx="48">
                  <c:v>2.4869999999999997E-4</c:v>
                </c:pt>
                <c:pt idx="49">
                  <c:v>2.4590000000000001E-4</c:v>
                </c:pt>
                <c:pt idx="50">
                  <c:v>2.43E-4</c:v>
                </c:pt>
                <c:pt idx="51">
                  <c:v>2.4000000000000001E-4</c:v>
                </c:pt>
                <c:pt idx="52">
                  <c:v>2.3709999999999999E-4</c:v>
                </c:pt>
                <c:pt idx="53">
                  <c:v>2.341E-4</c:v>
                </c:pt>
                <c:pt idx="54">
                  <c:v>2.3110000000000001E-4</c:v>
                </c:pt>
                <c:pt idx="55">
                  <c:v>2.2800000000000001E-4</c:v>
                </c:pt>
                <c:pt idx="56">
                  <c:v>2.2499999999999999E-4</c:v>
                </c:pt>
                <c:pt idx="57">
                  <c:v>2.219E-4</c:v>
                </c:pt>
                <c:pt idx="58">
                  <c:v>2.1890000000000001E-4</c:v>
                </c:pt>
                <c:pt idx="59">
                  <c:v>2.1579999999999999E-4</c:v>
                </c:pt>
                <c:pt idx="60">
                  <c:v>2.1269999999999999E-4</c:v>
                </c:pt>
                <c:pt idx="61">
                  <c:v>2.096E-4</c:v>
                </c:pt>
                <c:pt idx="62">
                  <c:v>2.065E-4</c:v>
                </c:pt>
                <c:pt idx="63">
                  <c:v>2.0350000000000001E-4</c:v>
                </c:pt>
                <c:pt idx="64">
                  <c:v>2.0039999999999999E-4</c:v>
                </c:pt>
                <c:pt idx="65">
                  <c:v>1.973E-4</c:v>
                </c:pt>
                <c:pt idx="66">
                  <c:v>1.942E-4</c:v>
                </c:pt>
                <c:pt idx="67">
                  <c:v>1.9120000000000001E-4</c:v>
                </c:pt>
                <c:pt idx="68">
                  <c:v>1.8809999999999999E-4</c:v>
                </c:pt>
                <c:pt idx="69">
                  <c:v>1.851E-4</c:v>
                </c:pt>
                <c:pt idx="70">
                  <c:v>1.8200000000000001E-4</c:v>
                </c:pt>
                <c:pt idx="71">
                  <c:v>1.7899999999999999E-4</c:v>
                </c:pt>
                <c:pt idx="72">
                  <c:v>1.76E-4</c:v>
                </c:pt>
                <c:pt idx="73">
                  <c:v>1.73E-4</c:v>
                </c:pt>
                <c:pt idx="74">
                  <c:v>1.7009999999999999E-4</c:v>
                </c:pt>
                <c:pt idx="75">
                  <c:v>1.671E-4</c:v>
                </c:pt>
                <c:pt idx="76">
                  <c:v>1.6420000000000001E-4</c:v>
                </c:pt>
                <c:pt idx="77">
                  <c:v>1.6129999999999999E-4</c:v>
                </c:pt>
                <c:pt idx="78">
                  <c:v>1.584E-4</c:v>
                </c:pt>
                <c:pt idx="79">
                  <c:v>1.5550000000000001E-4</c:v>
                </c:pt>
                <c:pt idx="80">
                  <c:v>1.527E-4</c:v>
                </c:pt>
                <c:pt idx="81">
                  <c:v>1.4980000000000001E-4</c:v>
                </c:pt>
                <c:pt idx="82">
                  <c:v>1.47E-4</c:v>
                </c:pt>
                <c:pt idx="83">
                  <c:v>1.4430000000000001E-4</c:v>
                </c:pt>
                <c:pt idx="84">
                  <c:v>1.415E-4</c:v>
                </c:pt>
                <c:pt idx="85">
                  <c:v>1.3880000000000001E-4</c:v>
                </c:pt>
                <c:pt idx="86">
                  <c:v>1.361E-4</c:v>
                </c:pt>
                <c:pt idx="87">
                  <c:v>1.3339999999999999E-4</c:v>
                </c:pt>
                <c:pt idx="88">
                  <c:v>1.3080000000000001E-4</c:v>
                </c:pt>
                <c:pt idx="89">
                  <c:v>1.281E-4</c:v>
                </c:pt>
                <c:pt idx="90">
                  <c:v>1.2549999999999999E-4</c:v>
                </c:pt>
                <c:pt idx="91">
                  <c:v>1.2300000000000001E-4</c:v>
                </c:pt>
                <c:pt idx="92">
                  <c:v>1.204E-4</c:v>
                </c:pt>
                <c:pt idx="93">
                  <c:v>1.1790000000000001E-4</c:v>
                </c:pt>
                <c:pt idx="94">
                  <c:v>1.154E-4</c:v>
                </c:pt>
                <c:pt idx="95">
                  <c:v>1.13E-4</c:v>
                </c:pt>
                <c:pt idx="96">
                  <c:v>1.106E-4</c:v>
                </c:pt>
                <c:pt idx="97">
                  <c:v>1.082E-4</c:v>
                </c:pt>
                <c:pt idx="98">
                  <c:v>1.058E-4</c:v>
                </c:pt>
                <c:pt idx="99">
                  <c:v>1.0349999999999999E-4</c:v>
                </c:pt>
                <c:pt idx="100">
                  <c:v>1.0119999999999999E-4</c:v>
                </c:pt>
                <c:pt idx="101">
                  <c:v>9.8889999999999997E-5</c:v>
                </c:pt>
                <c:pt idx="102">
                  <c:v>9.6639999999999996E-5</c:v>
                </c:pt>
                <c:pt idx="103">
                  <c:v>9.4430000000000002E-5</c:v>
                </c:pt>
                <c:pt idx="104">
                  <c:v>9.2250000000000006E-5</c:v>
                </c:pt>
                <c:pt idx="105">
                  <c:v>9.0110000000000003E-5</c:v>
                </c:pt>
                <c:pt idx="106">
                  <c:v>8.7990000000000003E-5</c:v>
                </c:pt>
                <c:pt idx="107">
                  <c:v>8.5920000000000004E-5</c:v>
                </c:pt>
                <c:pt idx="108">
                  <c:v>8.3869999999999995E-5</c:v>
                </c:pt>
                <c:pt idx="109">
                  <c:v>8.187E-5</c:v>
                </c:pt>
                <c:pt idx="110">
                  <c:v>7.9900000000000004E-5</c:v>
                </c:pt>
                <c:pt idx="111">
                  <c:v>7.7970000000000001E-5</c:v>
                </c:pt>
                <c:pt idx="112">
                  <c:v>7.6080000000000003E-5</c:v>
                </c:pt>
                <c:pt idx="113">
                  <c:v>7.4229999999999999E-5</c:v>
                </c:pt>
                <c:pt idx="114">
                  <c:v>7.2420000000000001E-5</c:v>
                </c:pt>
                <c:pt idx="115">
                  <c:v>7.0669999999999999E-5</c:v>
                </c:pt>
                <c:pt idx="116">
                  <c:v>6.8949999999999995E-5</c:v>
                </c:pt>
                <c:pt idx="117">
                  <c:v>6.7299999999999996E-5</c:v>
                </c:pt>
                <c:pt idx="118">
                  <c:v>6.5690000000000003E-5</c:v>
                </c:pt>
                <c:pt idx="119">
                  <c:v>6.4150000000000001E-5</c:v>
                </c:pt>
                <c:pt idx="120">
                  <c:v>6.2680000000000003E-5</c:v>
                </c:pt>
                <c:pt idx="121">
                  <c:v>6.1270000000000001E-5</c:v>
                </c:pt>
                <c:pt idx="122">
                  <c:v>5.995E-5</c:v>
                </c:pt>
                <c:pt idx="123">
                  <c:v>5.872E-5</c:v>
                </c:pt>
                <c:pt idx="124">
                  <c:v>5.7580000000000001E-5</c:v>
                </c:pt>
                <c:pt idx="125">
                  <c:v>5.6560000000000001E-5</c:v>
                </c:pt>
                <c:pt idx="126">
                  <c:v>5.5640000000000003E-5</c:v>
                </c:pt>
                <c:pt idx="127">
                  <c:v>5.486E-5</c:v>
                </c:pt>
                <c:pt idx="128">
                  <c:v>5.4200000000000003E-5</c:v>
                </c:pt>
                <c:pt idx="129">
                  <c:v>5.3680000000000001E-5</c:v>
                </c:pt>
                <c:pt idx="130">
                  <c:v>5.329E-5</c:v>
                </c:pt>
                <c:pt idx="131">
                  <c:v>5.304E-5</c:v>
                </c:pt>
                <c:pt idx="132">
                  <c:v>5.2920000000000002E-5</c:v>
                </c:pt>
                <c:pt idx="133">
                  <c:v>5.2920000000000002E-5</c:v>
                </c:pt>
                <c:pt idx="134">
                  <c:v>5.3050000000000002E-5</c:v>
                </c:pt>
                <c:pt idx="135">
                  <c:v>5.3279999999999998E-5</c:v>
                </c:pt>
                <c:pt idx="136">
                  <c:v>5.3609999999999997E-5</c:v>
                </c:pt>
                <c:pt idx="137">
                  <c:v>5.4039999999999998E-5</c:v>
                </c:pt>
                <c:pt idx="138">
                  <c:v>5.4559999999999999E-5</c:v>
                </c:pt>
                <c:pt idx="139">
                  <c:v>5.516E-5</c:v>
                </c:pt>
                <c:pt idx="140">
                  <c:v>5.5829999999999999E-5</c:v>
                </c:pt>
                <c:pt idx="141">
                  <c:v>5.6570000000000002E-5</c:v>
                </c:pt>
                <c:pt idx="142">
                  <c:v>5.7380000000000003E-5</c:v>
                </c:pt>
                <c:pt idx="143">
                  <c:v>5.8239999999999998E-5</c:v>
                </c:pt>
                <c:pt idx="144">
                  <c:v>5.9160000000000003E-5</c:v>
                </c:pt>
                <c:pt idx="145">
                  <c:v>6.012E-5</c:v>
                </c:pt>
                <c:pt idx="146">
                  <c:v>6.1130000000000006E-5</c:v>
                </c:pt>
                <c:pt idx="147">
                  <c:v>6.2189999999999999E-5</c:v>
                </c:pt>
                <c:pt idx="148">
                  <c:v>6.3269999999999996E-5</c:v>
                </c:pt>
                <c:pt idx="149">
                  <c:v>6.4389999999999998E-5</c:v>
                </c:pt>
                <c:pt idx="150">
                  <c:v>6.5549999999999994E-5</c:v>
                </c:pt>
                <c:pt idx="151">
                  <c:v>6.6730000000000007E-5</c:v>
                </c:pt>
                <c:pt idx="152">
                  <c:v>6.7940000000000003E-5</c:v>
                </c:pt>
                <c:pt idx="153">
                  <c:v>6.9170000000000004E-5</c:v>
                </c:pt>
                <c:pt idx="154">
                  <c:v>7.0430000000000002E-5</c:v>
                </c:pt>
                <c:pt idx="155">
                  <c:v>7.1710000000000003E-5</c:v>
                </c:pt>
                <c:pt idx="156">
                  <c:v>7.3009999999999994E-5</c:v>
                </c:pt>
                <c:pt idx="157">
                  <c:v>7.4330000000000002E-5</c:v>
                </c:pt>
                <c:pt idx="158">
                  <c:v>7.5669999999999999E-5</c:v>
                </c:pt>
                <c:pt idx="159">
                  <c:v>7.7029999999999999E-5</c:v>
                </c:pt>
                <c:pt idx="160">
                  <c:v>7.8410000000000003E-5</c:v>
                </c:pt>
                <c:pt idx="161">
                  <c:v>7.9809999999999997E-5</c:v>
                </c:pt>
                <c:pt idx="162">
                  <c:v>8.1219999999999998E-5</c:v>
                </c:pt>
                <c:pt idx="163">
                  <c:v>8.2650000000000003E-5</c:v>
                </c:pt>
                <c:pt idx="164">
                  <c:v>8.4099999999999998E-5</c:v>
                </c:pt>
                <c:pt idx="165">
                  <c:v>8.5569999999999996E-5</c:v>
                </c:pt>
                <c:pt idx="166">
                  <c:v>8.7050000000000002E-5</c:v>
                </c:pt>
                <c:pt idx="167">
                  <c:v>8.8549999999999998E-5</c:v>
                </c:pt>
                <c:pt idx="168">
                  <c:v>9.0060000000000002E-5</c:v>
                </c:pt>
                <c:pt idx="169">
                  <c:v>9.1589999999999996E-5</c:v>
                </c:pt>
                <c:pt idx="170">
                  <c:v>9.3140000000000006E-5</c:v>
                </c:pt>
                <c:pt idx="171">
                  <c:v>9.4699999999999998E-5</c:v>
                </c:pt>
                <c:pt idx="172">
                  <c:v>9.6280000000000007E-5</c:v>
                </c:pt>
                <c:pt idx="173">
                  <c:v>9.7880000000000005E-5</c:v>
                </c:pt>
                <c:pt idx="174">
                  <c:v>9.9489999999999998E-5</c:v>
                </c:pt>
                <c:pt idx="175">
                  <c:v>1.011E-4</c:v>
                </c:pt>
                <c:pt idx="176">
                  <c:v>1.0280000000000001E-4</c:v>
                </c:pt>
                <c:pt idx="177">
                  <c:v>1.044E-4</c:v>
                </c:pt>
                <c:pt idx="178">
                  <c:v>1.061E-4</c:v>
                </c:pt>
                <c:pt idx="179">
                  <c:v>1.078E-4</c:v>
                </c:pt>
                <c:pt idx="180">
                  <c:v>1.0950000000000001E-4</c:v>
                </c:pt>
                <c:pt idx="181">
                  <c:v>1.1120000000000001E-4</c:v>
                </c:pt>
                <c:pt idx="182">
                  <c:v>1.1290000000000001E-4</c:v>
                </c:pt>
                <c:pt idx="183">
                  <c:v>1.1459999999999999E-4</c:v>
                </c:pt>
                <c:pt idx="184">
                  <c:v>1.164E-4</c:v>
                </c:pt>
                <c:pt idx="185">
                  <c:v>1.181E-4</c:v>
                </c:pt>
                <c:pt idx="186">
                  <c:v>1.199E-4</c:v>
                </c:pt>
                <c:pt idx="187">
                  <c:v>1.217E-4</c:v>
                </c:pt>
                <c:pt idx="188">
                  <c:v>1.2339999999999999E-4</c:v>
                </c:pt>
                <c:pt idx="189">
                  <c:v>1.2520000000000001E-4</c:v>
                </c:pt>
                <c:pt idx="190">
                  <c:v>1.27E-4</c:v>
                </c:pt>
                <c:pt idx="191">
                  <c:v>1.2879999999999999E-4</c:v>
                </c:pt>
                <c:pt idx="192">
                  <c:v>1.3070000000000001E-4</c:v>
                </c:pt>
                <c:pt idx="193">
                  <c:v>1.325E-4</c:v>
                </c:pt>
                <c:pt idx="194">
                  <c:v>1.3430000000000001E-4</c:v>
                </c:pt>
                <c:pt idx="195">
                  <c:v>1.362E-4</c:v>
                </c:pt>
                <c:pt idx="196">
                  <c:v>1.3799999999999999E-4</c:v>
                </c:pt>
                <c:pt idx="197">
                  <c:v>1.3990000000000001E-4</c:v>
                </c:pt>
                <c:pt idx="198">
                  <c:v>1.417E-4</c:v>
                </c:pt>
                <c:pt idx="199">
                  <c:v>1.4359999999999999E-4</c:v>
                </c:pt>
                <c:pt idx="200">
                  <c:v>1.4550000000000001E-4</c:v>
                </c:pt>
                <c:pt idx="201">
                  <c:v>1.473E-4</c:v>
                </c:pt>
                <c:pt idx="202">
                  <c:v>1.4919999999999999E-4</c:v>
                </c:pt>
                <c:pt idx="203">
                  <c:v>1.5109999999999999E-4</c:v>
                </c:pt>
                <c:pt idx="204">
                  <c:v>1.5300000000000001E-4</c:v>
                </c:pt>
                <c:pt idx="205">
                  <c:v>1.549E-4</c:v>
                </c:pt>
                <c:pt idx="206">
                  <c:v>1.5679999999999999E-4</c:v>
                </c:pt>
                <c:pt idx="207">
                  <c:v>1.5870000000000001E-4</c:v>
                </c:pt>
                <c:pt idx="208">
                  <c:v>1.606E-4</c:v>
                </c:pt>
                <c:pt idx="209">
                  <c:v>1.6249999999999999E-4</c:v>
                </c:pt>
                <c:pt idx="210">
                  <c:v>1.6440000000000001E-4</c:v>
                </c:pt>
                <c:pt idx="211">
                  <c:v>1.6640000000000001E-4</c:v>
                </c:pt>
                <c:pt idx="212">
                  <c:v>1.683E-4</c:v>
                </c:pt>
                <c:pt idx="213">
                  <c:v>1.7019999999999999E-4</c:v>
                </c:pt>
                <c:pt idx="214">
                  <c:v>1.7220000000000001E-4</c:v>
                </c:pt>
                <c:pt idx="215">
                  <c:v>1.741E-4</c:v>
                </c:pt>
                <c:pt idx="216">
                  <c:v>1.76E-4</c:v>
                </c:pt>
                <c:pt idx="217">
                  <c:v>1.7799999999999999E-4</c:v>
                </c:pt>
                <c:pt idx="218">
                  <c:v>1.7990000000000001E-4</c:v>
                </c:pt>
                <c:pt idx="219">
                  <c:v>1.819E-4</c:v>
                </c:pt>
                <c:pt idx="220">
                  <c:v>1.838E-4</c:v>
                </c:pt>
                <c:pt idx="221">
                  <c:v>1.8579999999999999E-4</c:v>
                </c:pt>
                <c:pt idx="222">
                  <c:v>1.8770000000000001E-4</c:v>
                </c:pt>
                <c:pt idx="223">
                  <c:v>1.897E-4</c:v>
                </c:pt>
                <c:pt idx="224">
                  <c:v>1.917E-4</c:v>
                </c:pt>
                <c:pt idx="225">
                  <c:v>1.9359999999999999E-4</c:v>
                </c:pt>
                <c:pt idx="226">
                  <c:v>1.9560000000000001E-4</c:v>
                </c:pt>
                <c:pt idx="227">
                  <c:v>1.9760000000000001E-4</c:v>
                </c:pt>
                <c:pt idx="228">
                  <c:v>1.995E-4</c:v>
                </c:pt>
                <c:pt idx="229">
                  <c:v>2.0149999999999999E-4</c:v>
                </c:pt>
                <c:pt idx="230">
                  <c:v>2.0350000000000001E-4</c:v>
                </c:pt>
                <c:pt idx="231">
                  <c:v>2.0550000000000001E-4</c:v>
                </c:pt>
                <c:pt idx="232">
                  <c:v>2.075E-4</c:v>
                </c:pt>
                <c:pt idx="233">
                  <c:v>2.0939999999999999E-4</c:v>
                </c:pt>
                <c:pt idx="234">
                  <c:v>2.1139999999999999E-4</c:v>
                </c:pt>
                <c:pt idx="235">
                  <c:v>2.1340000000000001E-4</c:v>
                </c:pt>
                <c:pt idx="236">
                  <c:v>2.154E-4</c:v>
                </c:pt>
                <c:pt idx="237">
                  <c:v>2.174E-4</c:v>
                </c:pt>
                <c:pt idx="238">
                  <c:v>2.1939999999999999E-4</c:v>
                </c:pt>
                <c:pt idx="239">
                  <c:v>2.2139999999999999E-4</c:v>
                </c:pt>
                <c:pt idx="240">
                  <c:v>2.2340000000000001E-4</c:v>
                </c:pt>
                <c:pt idx="241">
                  <c:v>2.254E-4</c:v>
                </c:pt>
                <c:pt idx="242">
                  <c:v>2.274E-4</c:v>
                </c:pt>
                <c:pt idx="243">
                  <c:v>2.2939999999999999E-4</c:v>
                </c:pt>
                <c:pt idx="244">
                  <c:v>2.3139999999999999E-4</c:v>
                </c:pt>
                <c:pt idx="245">
                  <c:v>2.3340000000000001E-4</c:v>
                </c:pt>
                <c:pt idx="246">
                  <c:v>2.354E-4</c:v>
                </c:pt>
                <c:pt idx="247">
                  <c:v>2.374E-4</c:v>
                </c:pt>
                <c:pt idx="248">
                  <c:v>2.3939999999999999E-4</c:v>
                </c:pt>
                <c:pt idx="249">
                  <c:v>2.4140000000000001E-4</c:v>
                </c:pt>
                <c:pt idx="250">
                  <c:v>2.4340000000000001E-4</c:v>
                </c:pt>
                <c:pt idx="251">
                  <c:v>2.454E-4</c:v>
                </c:pt>
                <c:pt idx="252">
                  <c:v>2.474E-4</c:v>
                </c:pt>
                <c:pt idx="253">
                  <c:v>2.4939999999999999E-4</c:v>
                </c:pt>
                <c:pt idx="254">
                  <c:v>2.5139999999999999E-4</c:v>
                </c:pt>
                <c:pt idx="255">
                  <c:v>2.5349999999999998E-4</c:v>
                </c:pt>
                <c:pt idx="256">
                  <c:v>2.5549999999999998E-4</c:v>
                </c:pt>
                <c:pt idx="257">
                  <c:v>2.5750000000000002E-4</c:v>
                </c:pt>
                <c:pt idx="258">
                  <c:v>2.5950000000000002E-4</c:v>
                </c:pt>
                <c:pt idx="259">
                  <c:v>2.6150000000000001E-4</c:v>
                </c:pt>
                <c:pt idx="260">
                  <c:v>2.6360000000000001E-4</c:v>
                </c:pt>
                <c:pt idx="261">
                  <c:v>2.656E-4</c:v>
                </c:pt>
                <c:pt idx="262">
                  <c:v>2.676E-4</c:v>
                </c:pt>
                <c:pt idx="263">
                  <c:v>2.6959999999999999E-4</c:v>
                </c:pt>
                <c:pt idx="264">
                  <c:v>2.7159999999999999E-4</c:v>
                </c:pt>
                <c:pt idx="265">
                  <c:v>2.7369999999999998E-4</c:v>
                </c:pt>
                <c:pt idx="266">
                  <c:v>2.7569999999999998E-4</c:v>
                </c:pt>
                <c:pt idx="267">
                  <c:v>2.7769999999999997E-4</c:v>
                </c:pt>
                <c:pt idx="268">
                  <c:v>2.7970000000000002E-4</c:v>
                </c:pt>
                <c:pt idx="269">
                  <c:v>2.8180000000000002E-4</c:v>
                </c:pt>
                <c:pt idx="270">
                  <c:v>2.8380000000000001E-4</c:v>
                </c:pt>
                <c:pt idx="271">
                  <c:v>2.8580000000000001E-4</c:v>
                </c:pt>
                <c:pt idx="272">
                  <c:v>2.879E-4</c:v>
                </c:pt>
                <c:pt idx="273">
                  <c:v>2.899E-4</c:v>
                </c:pt>
                <c:pt idx="274">
                  <c:v>2.9189999999999999E-4</c:v>
                </c:pt>
                <c:pt idx="275">
                  <c:v>2.9389999999999999E-4</c:v>
                </c:pt>
                <c:pt idx="276">
                  <c:v>2.9599999999999998E-4</c:v>
                </c:pt>
                <c:pt idx="277">
                  <c:v>2.9799999999999998E-4</c:v>
                </c:pt>
                <c:pt idx="278">
                  <c:v>3.0009999999999998E-4</c:v>
                </c:pt>
                <c:pt idx="279">
                  <c:v>3.0210000000000002E-4</c:v>
                </c:pt>
                <c:pt idx="280">
                  <c:v>3.0410000000000002E-4</c:v>
                </c:pt>
                <c:pt idx="281">
                  <c:v>3.0620000000000002E-4</c:v>
                </c:pt>
                <c:pt idx="282">
                  <c:v>3.0820000000000001E-4</c:v>
                </c:pt>
                <c:pt idx="283">
                  <c:v>3.102E-4</c:v>
                </c:pt>
                <c:pt idx="284">
                  <c:v>3.123E-4</c:v>
                </c:pt>
                <c:pt idx="285">
                  <c:v>3.143E-4</c:v>
                </c:pt>
                <c:pt idx="286">
                  <c:v>3.1629999999999999E-4</c:v>
                </c:pt>
                <c:pt idx="287">
                  <c:v>3.1839999999999999E-4</c:v>
                </c:pt>
                <c:pt idx="288">
                  <c:v>3.2039999999999998E-4</c:v>
                </c:pt>
                <c:pt idx="289">
                  <c:v>3.2249999999999998E-4</c:v>
                </c:pt>
                <c:pt idx="290">
                  <c:v>3.2449999999999997E-4</c:v>
                </c:pt>
                <c:pt idx="291">
                  <c:v>3.2650000000000002E-4</c:v>
                </c:pt>
                <c:pt idx="292">
                  <c:v>3.2860000000000002E-4</c:v>
                </c:pt>
                <c:pt idx="293">
                  <c:v>3.3060000000000001E-4</c:v>
                </c:pt>
                <c:pt idx="294">
                  <c:v>3.3270000000000001E-4</c:v>
                </c:pt>
                <c:pt idx="295">
                  <c:v>3.347E-4</c:v>
                </c:pt>
                <c:pt idx="296">
                  <c:v>3.368E-4</c:v>
                </c:pt>
                <c:pt idx="297">
                  <c:v>3.388E-4</c:v>
                </c:pt>
                <c:pt idx="298">
                  <c:v>3.4089999999999999E-4</c:v>
                </c:pt>
                <c:pt idx="299">
                  <c:v>3.4289999999999999E-4</c:v>
                </c:pt>
                <c:pt idx="300">
                  <c:v>3.4489999999999998E-4</c:v>
                </c:pt>
                <c:pt idx="301">
                  <c:v>3.4699999999999998E-4</c:v>
                </c:pt>
                <c:pt idx="302">
                  <c:v>3.4900000000000003E-4</c:v>
                </c:pt>
                <c:pt idx="303">
                  <c:v>3.5110000000000002E-4</c:v>
                </c:pt>
                <c:pt idx="304">
                  <c:v>3.5310000000000002E-4</c:v>
                </c:pt>
                <c:pt idx="305">
                  <c:v>3.5520000000000001E-4</c:v>
                </c:pt>
                <c:pt idx="306">
                  <c:v>3.5720000000000001E-4</c:v>
                </c:pt>
                <c:pt idx="307">
                  <c:v>3.5930000000000001E-4</c:v>
                </c:pt>
                <c:pt idx="308">
                  <c:v>3.613E-4</c:v>
                </c:pt>
                <c:pt idx="309">
                  <c:v>3.634E-4</c:v>
                </c:pt>
                <c:pt idx="310">
                  <c:v>3.6539999999999999E-4</c:v>
                </c:pt>
                <c:pt idx="311">
                  <c:v>3.6749999999999999E-4</c:v>
                </c:pt>
                <c:pt idx="312">
                  <c:v>3.6949999999999998E-4</c:v>
                </c:pt>
                <c:pt idx="313">
                  <c:v>3.7159999999999998E-4</c:v>
                </c:pt>
                <c:pt idx="314">
                  <c:v>3.7359999999999997E-4</c:v>
                </c:pt>
                <c:pt idx="315">
                  <c:v>3.7570000000000002E-4</c:v>
                </c:pt>
                <c:pt idx="316">
                  <c:v>3.7770000000000002E-4</c:v>
                </c:pt>
                <c:pt idx="317">
                  <c:v>3.7980000000000002E-4</c:v>
                </c:pt>
                <c:pt idx="318">
                  <c:v>3.8180000000000001E-4</c:v>
                </c:pt>
                <c:pt idx="319">
                  <c:v>3.8390000000000001E-4</c:v>
                </c:pt>
                <c:pt idx="320">
                  <c:v>3.859E-4</c:v>
                </c:pt>
                <c:pt idx="321">
                  <c:v>3.88E-4</c:v>
                </c:pt>
                <c:pt idx="322">
                  <c:v>3.8999999999999999E-4</c:v>
                </c:pt>
                <c:pt idx="323">
                  <c:v>3.9209999999999999E-4</c:v>
                </c:pt>
                <c:pt idx="324">
                  <c:v>3.9419999999999999E-4</c:v>
                </c:pt>
                <c:pt idx="325">
                  <c:v>3.9619999999999998E-4</c:v>
                </c:pt>
                <c:pt idx="326">
                  <c:v>3.9829999999999998E-4</c:v>
                </c:pt>
                <c:pt idx="327">
                  <c:v>4.0030000000000003E-4</c:v>
                </c:pt>
                <c:pt idx="328">
                  <c:v>4.0240000000000002E-4</c:v>
                </c:pt>
                <c:pt idx="329">
                  <c:v>4.0440000000000002E-4</c:v>
                </c:pt>
                <c:pt idx="330">
                  <c:v>4.0650000000000001E-4</c:v>
                </c:pt>
                <c:pt idx="331">
                  <c:v>4.0850000000000001E-4</c:v>
                </c:pt>
                <c:pt idx="332">
                  <c:v>4.1060000000000001E-4</c:v>
                </c:pt>
                <c:pt idx="333">
                  <c:v>4.127E-4</c:v>
                </c:pt>
                <c:pt idx="334">
                  <c:v>4.147E-4</c:v>
                </c:pt>
                <c:pt idx="335">
                  <c:v>4.1679999999999999E-4</c:v>
                </c:pt>
                <c:pt idx="336">
                  <c:v>4.1879999999999999E-4</c:v>
                </c:pt>
                <c:pt idx="337">
                  <c:v>4.2089999999999999E-4</c:v>
                </c:pt>
                <c:pt idx="338">
                  <c:v>4.2289999999999998E-4</c:v>
                </c:pt>
                <c:pt idx="339">
                  <c:v>4.2499999999999998E-4</c:v>
                </c:pt>
                <c:pt idx="340">
                  <c:v>4.2709999999999997E-4</c:v>
                </c:pt>
                <c:pt idx="341">
                  <c:v>4.2910000000000002E-4</c:v>
                </c:pt>
                <c:pt idx="342">
                  <c:v>4.3120000000000002E-4</c:v>
                </c:pt>
                <c:pt idx="343">
                  <c:v>4.3320000000000001E-4</c:v>
                </c:pt>
                <c:pt idx="344">
                  <c:v>4.3530000000000001E-4</c:v>
                </c:pt>
                <c:pt idx="345">
                  <c:v>4.3740000000000001E-4</c:v>
                </c:pt>
                <c:pt idx="346">
                  <c:v>4.394E-4</c:v>
                </c:pt>
                <c:pt idx="347">
                  <c:v>4.415E-4</c:v>
                </c:pt>
                <c:pt idx="348">
                  <c:v>4.4349999999999999E-4</c:v>
                </c:pt>
                <c:pt idx="349">
                  <c:v>4.4559999999999999E-4</c:v>
                </c:pt>
                <c:pt idx="350">
                  <c:v>4.4769999999999999E-4</c:v>
                </c:pt>
                <c:pt idx="351">
                  <c:v>4.4969999999999998E-4</c:v>
                </c:pt>
                <c:pt idx="352">
                  <c:v>4.5179999999999998E-4</c:v>
                </c:pt>
                <c:pt idx="353">
                  <c:v>4.5380000000000003E-4</c:v>
                </c:pt>
                <c:pt idx="354">
                  <c:v>4.5590000000000002E-4</c:v>
                </c:pt>
                <c:pt idx="355">
                  <c:v>4.5800000000000002E-4</c:v>
                </c:pt>
                <c:pt idx="356">
                  <c:v>4.6000000000000001E-4</c:v>
                </c:pt>
                <c:pt idx="357">
                  <c:v>4.6210000000000001E-4</c:v>
                </c:pt>
                <c:pt idx="358">
                  <c:v>4.6410000000000001E-4</c:v>
                </c:pt>
                <c:pt idx="359">
                  <c:v>4.662E-4</c:v>
                </c:pt>
                <c:pt idx="360">
                  <c:v>4.683E-4</c:v>
                </c:pt>
                <c:pt idx="361">
                  <c:v>4.7029999999999999E-4</c:v>
                </c:pt>
                <c:pt idx="362">
                  <c:v>4.7239999999999999E-4</c:v>
                </c:pt>
                <c:pt idx="363">
                  <c:v>4.7449999999999999E-4</c:v>
                </c:pt>
                <c:pt idx="364">
                  <c:v>4.7649999999999998E-4</c:v>
                </c:pt>
                <c:pt idx="365">
                  <c:v>4.7859999999999998E-4</c:v>
                </c:pt>
                <c:pt idx="366">
                  <c:v>4.8060000000000003E-4</c:v>
                </c:pt>
                <c:pt idx="367">
                  <c:v>4.8270000000000002E-4</c:v>
                </c:pt>
                <c:pt idx="368">
                  <c:v>4.8480000000000002E-4</c:v>
                </c:pt>
                <c:pt idx="369">
                  <c:v>4.8680000000000001E-4</c:v>
                </c:pt>
                <c:pt idx="370">
                  <c:v>4.8890000000000001E-4</c:v>
                </c:pt>
                <c:pt idx="371">
                  <c:v>4.9100000000000001E-4</c:v>
                </c:pt>
                <c:pt idx="372">
                  <c:v>4.9299999999999995E-4</c:v>
                </c:pt>
                <c:pt idx="373">
                  <c:v>4.9510000000000005E-4</c:v>
                </c:pt>
                <c:pt idx="374">
                  <c:v>4.9720000000000005E-4</c:v>
                </c:pt>
                <c:pt idx="375">
                  <c:v>4.9919999999999999E-4</c:v>
                </c:pt>
                <c:pt idx="376">
                  <c:v>5.0129999999999999E-4</c:v>
                </c:pt>
                <c:pt idx="377">
                  <c:v>5.0339999999999998E-4</c:v>
                </c:pt>
                <c:pt idx="378">
                  <c:v>5.0540000000000003E-4</c:v>
                </c:pt>
                <c:pt idx="379">
                  <c:v>5.0750000000000003E-4</c:v>
                </c:pt>
                <c:pt idx="380">
                  <c:v>5.0960000000000003E-4</c:v>
                </c:pt>
                <c:pt idx="381">
                  <c:v>5.1159999999999997E-4</c:v>
                </c:pt>
                <c:pt idx="382">
                  <c:v>5.1369999999999996E-4</c:v>
                </c:pt>
                <c:pt idx="383">
                  <c:v>5.1579999999999996E-4</c:v>
                </c:pt>
                <c:pt idx="384">
                  <c:v>5.1780000000000001E-4</c:v>
                </c:pt>
                <c:pt idx="385">
                  <c:v>5.1990000000000001E-4</c:v>
                </c:pt>
                <c:pt idx="386">
                  <c:v>5.2189999999999995E-4</c:v>
                </c:pt>
                <c:pt idx="387">
                  <c:v>5.2400000000000005E-4</c:v>
                </c:pt>
                <c:pt idx="388">
                  <c:v>5.2610000000000005E-4</c:v>
                </c:pt>
                <c:pt idx="389">
                  <c:v>5.2809999999999999E-4</c:v>
                </c:pt>
                <c:pt idx="390">
                  <c:v>5.3019999999999999E-4</c:v>
                </c:pt>
                <c:pt idx="391">
                  <c:v>5.3229999999999998E-4</c:v>
                </c:pt>
                <c:pt idx="392">
                  <c:v>5.3430000000000003E-4</c:v>
                </c:pt>
                <c:pt idx="393">
                  <c:v>5.3640000000000003E-4</c:v>
                </c:pt>
                <c:pt idx="394">
                  <c:v>5.3850000000000002E-4</c:v>
                </c:pt>
                <c:pt idx="395">
                  <c:v>5.4060000000000002E-4</c:v>
                </c:pt>
                <c:pt idx="396">
                  <c:v>5.4259999999999996E-4</c:v>
                </c:pt>
                <c:pt idx="397">
                  <c:v>5.4469999999999996E-4</c:v>
                </c:pt>
                <c:pt idx="398">
                  <c:v>5.4679999999999996E-4</c:v>
                </c:pt>
                <c:pt idx="399">
                  <c:v>5.488E-4</c:v>
                </c:pt>
                <c:pt idx="400">
                  <c:v>5.509E-4</c:v>
                </c:pt>
                <c:pt idx="401">
                  <c:v>5.53E-4</c:v>
                </c:pt>
                <c:pt idx="402">
                  <c:v>5.5500000000000005E-4</c:v>
                </c:pt>
                <c:pt idx="403">
                  <c:v>5.5710000000000004E-4</c:v>
                </c:pt>
                <c:pt idx="404">
                  <c:v>5.5920000000000004E-4</c:v>
                </c:pt>
                <c:pt idx="405">
                  <c:v>5.6119999999999998E-4</c:v>
                </c:pt>
                <c:pt idx="406">
                  <c:v>5.6329999999999998E-4</c:v>
                </c:pt>
                <c:pt idx="407">
                  <c:v>5.6539999999999997E-4</c:v>
                </c:pt>
                <c:pt idx="408">
                  <c:v>5.6740000000000002E-4</c:v>
                </c:pt>
                <c:pt idx="409">
                  <c:v>5.6950000000000002E-4</c:v>
                </c:pt>
                <c:pt idx="410">
                  <c:v>5.7160000000000002E-4</c:v>
                </c:pt>
                <c:pt idx="411">
                  <c:v>5.7359999999999996E-4</c:v>
                </c:pt>
                <c:pt idx="412">
                  <c:v>5.7569999999999995E-4</c:v>
                </c:pt>
                <c:pt idx="413">
                  <c:v>5.7779999999999995E-4</c:v>
                </c:pt>
                <c:pt idx="414">
                  <c:v>5.7989999999999995E-4</c:v>
                </c:pt>
                <c:pt idx="415">
                  <c:v>5.819E-4</c:v>
                </c:pt>
                <c:pt idx="416">
                  <c:v>5.8399999999999999E-4</c:v>
                </c:pt>
                <c:pt idx="417">
                  <c:v>5.8609999999999999E-4</c:v>
                </c:pt>
                <c:pt idx="418">
                  <c:v>5.8810000000000004E-4</c:v>
                </c:pt>
                <c:pt idx="419">
                  <c:v>5.9020000000000003E-4</c:v>
                </c:pt>
                <c:pt idx="420">
                  <c:v>5.9230000000000003E-4</c:v>
                </c:pt>
                <c:pt idx="421">
                  <c:v>5.9429999999999997E-4</c:v>
                </c:pt>
                <c:pt idx="422">
                  <c:v>5.9639999999999997E-4</c:v>
                </c:pt>
                <c:pt idx="423">
                  <c:v>5.9849999999999997E-4</c:v>
                </c:pt>
                <c:pt idx="424">
                  <c:v>6.0059999999999996E-4</c:v>
                </c:pt>
                <c:pt idx="425">
                  <c:v>6.0260000000000001E-4</c:v>
                </c:pt>
                <c:pt idx="426">
                  <c:v>6.0470000000000001E-4</c:v>
                </c:pt>
                <c:pt idx="427">
                  <c:v>6.068E-4</c:v>
                </c:pt>
                <c:pt idx="428">
                  <c:v>6.0880000000000005E-4</c:v>
                </c:pt>
                <c:pt idx="429">
                  <c:v>6.1090000000000005E-4</c:v>
                </c:pt>
                <c:pt idx="430">
                  <c:v>6.1300000000000005E-4</c:v>
                </c:pt>
                <c:pt idx="431">
                  <c:v>6.1499999999999999E-4</c:v>
                </c:pt>
                <c:pt idx="432">
                  <c:v>6.1709999999999998E-4</c:v>
                </c:pt>
                <c:pt idx="433">
                  <c:v>6.1919999999999998E-4</c:v>
                </c:pt>
                <c:pt idx="434">
                  <c:v>6.2129999999999998E-4</c:v>
                </c:pt>
                <c:pt idx="435">
                  <c:v>6.2330000000000003E-4</c:v>
                </c:pt>
                <c:pt idx="436">
                  <c:v>6.2540000000000002E-4</c:v>
                </c:pt>
                <c:pt idx="437">
                  <c:v>6.2750000000000002E-4</c:v>
                </c:pt>
                <c:pt idx="438">
                  <c:v>6.2949999999999996E-4</c:v>
                </c:pt>
                <c:pt idx="439">
                  <c:v>6.3159999999999996E-4</c:v>
                </c:pt>
                <c:pt idx="440">
                  <c:v>6.3369999999999995E-4</c:v>
                </c:pt>
                <c:pt idx="441">
                  <c:v>6.3579999999999995E-4</c:v>
                </c:pt>
                <c:pt idx="442">
                  <c:v>6.378E-4</c:v>
                </c:pt>
                <c:pt idx="443">
                  <c:v>6.399E-4</c:v>
                </c:pt>
                <c:pt idx="444">
                  <c:v>6.4199999999999999E-4</c:v>
                </c:pt>
                <c:pt idx="445">
                  <c:v>6.4400000000000004E-4</c:v>
                </c:pt>
                <c:pt idx="446">
                  <c:v>6.4610000000000004E-4</c:v>
                </c:pt>
                <c:pt idx="447">
                  <c:v>6.4820000000000003E-4</c:v>
                </c:pt>
                <c:pt idx="448">
                  <c:v>6.5030000000000003E-4</c:v>
                </c:pt>
                <c:pt idx="449">
                  <c:v>6.5229999999999997E-4</c:v>
                </c:pt>
                <c:pt idx="450">
                  <c:v>6.5439999999999997E-4</c:v>
                </c:pt>
                <c:pt idx="451">
                  <c:v>6.5649999999999997E-4</c:v>
                </c:pt>
                <c:pt idx="452">
                  <c:v>6.5850000000000001E-4</c:v>
                </c:pt>
                <c:pt idx="453">
                  <c:v>6.6060000000000001E-4</c:v>
                </c:pt>
                <c:pt idx="454">
                  <c:v>6.6270000000000001E-4</c:v>
                </c:pt>
                <c:pt idx="455">
                  <c:v>6.648E-4</c:v>
                </c:pt>
                <c:pt idx="456">
                  <c:v>6.6680000000000005E-4</c:v>
                </c:pt>
                <c:pt idx="457">
                  <c:v>6.6890000000000005E-4</c:v>
                </c:pt>
                <c:pt idx="458">
                  <c:v>6.7100000000000005E-4</c:v>
                </c:pt>
                <c:pt idx="459">
                  <c:v>6.7310000000000004E-4</c:v>
                </c:pt>
                <c:pt idx="460">
                  <c:v>6.7509999999999998E-4</c:v>
                </c:pt>
                <c:pt idx="461">
                  <c:v>6.7719999999999998E-4</c:v>
                </c:pt>
                <c:pt idx="462">
                  <c:v>6.7929999999999998E-4</c:v>
                </c:pt>
                <c:pt idx="463">
                  <c:v>6.8130000000000003E-4</c:v>
                </c:pt>
                <c:pt idx="464">
                  <c:v>6.8340000000000002E-4</c:v>
                </c:pt>
                <c:pt idx="465">
                  <c:v>6.8550000000000002E-4</c:v>
                </c:pt>
                <c:pt idx="466">
                  <c:v>6.8760000000000002E-4</c:v>
                </c:pt>
                <c:pt idx="467">
                  <c:v>6.8959999999999996E-4</c:v>
                </c:pt>
                <c:pt idx="468">
                  <c:v>6.9169999999999995E-4</c:v>
                </c:pt>
                <c:pt idx="469">
                  <c:v>6.9379999999999995E-4</c:v>
                </c:pt>
                <c:pt idx="470">
                  <c:v>6.9589999999999995E-4</c:v>
                </c:pt>
                <c:pt idx="471">
                  <c:v>6.979E-4</c:v>
                </c:pt>
                <c:pt idx="472">
                  <c:v>6.9999999999999999E-4</c:v>
                </c:pt>
                <c:pt idx="473">
                  <c:v>7.0209999999999999E-4</c:v>
                </c:pt>
                <c:pt idx="474">
                  <c:v>7.0419999999999999E-4</c:v>
                </c:pt>
                <c:pt idx="475">
                  <c:v>7.0620000000000004E-4</c:v>
                </c:pt>
                <c:pt idx="476">
                  <c:v>7.0830000000000003E-4</c:v>
                </c:pt>
                <c:pt idx="477">
                  <c:v>7.1040000000000003E-4</c:v>
                </c:pt>
                <c:pt idx="478">
                  <c:v>7.1239999999999997E-4</c:v>
                </c:pt>
                <c:pt idx="479">
                  <c:v>7.1449999999999997E-4</c:v>
                </c:pt>
                <c:pt idx="480">
                  <c:v>7.1659999999999996E-4</c:v>
                </c:pt>
                <c:pt idx="481">
                  <c:v>7.1869999999999996E-4</c:v>
                </c:pt>
                <c:pt idx="482">
                  <c:v>7.2070000000000001E-4</c:v>
                </c:pt>
                <c:pt idx="483">
                  <c:v>7.228E-4</c:v>
                </c:pt>
                <c:pt idx="484">
                  <c:v>7.249E-4</c:v>
                </c:pt>
                <c:pt idx="485">
                  <c:v>7.27E-4</c:v>
                </c:pt>
                <c:pt idx="486">
                  <c:v>7.2900000000000005E-4</c:v>
                </c:pt>
                <c:pt idx="487">
                  <c:v>7.3110000000000004E-4</c:v>
                </c:pt>
                <c:pt idx="488">
                  <c:v>7.3320000000000004E-4</c:v>
                </c:pt>
                <c:pt idx="489">
                  <c:v>7.3530000000000004E-4</c:v>
                </c:pt>
                <c:pt idx="490">
                  <c:v>7.3729999999999998E-4</c:v>
                </c:pt>
                <c:pt idx="491">
                  <c:v>7.3939999999999997E-4</c:v>
                </c:pt>
                <c:pt idx="492">
                  <c:v>7.4149999999999997E-4</c:v>
                </c:pt>
                <c:pt idx="493">
                  <c:v>7.4359999999999997E-4</c:v>
                </c:pt>
                <c:pt idx="494">
                  <c:v>7.4560000000000002E-4</c:v>
                </c:pt>
                <c:pt idx="495">
                  <c:v>7.4770000000000001E-4</c:v>
                </c:pt>
                <c:pt idx="496">
                  <c:v>7.4980000000000001E-4</c:v>
                </c:pt>
                <c:pt idx="497">
                  <c:v>7.5190000000000001E-4</c:v>
                </c:pt>
                <c:pt idx="498">
                  <c:v>7.5389999999999995E-4</c:v>
                </c:pt>
                <c:pt idx="499">
                  <c:v>7.5600000000000005E-4</c:v>
                </c:pt>
                <c:pt idx="500">
                  <c:v>7.5810000000000005E-4</c:v>
                </c:pt>
                <c:pt idx="501">
                  <c:v>7.6020000000000005E-4</c:v>
                </c:pt>
                <c:pt idx="502">
                  <c:v>7.6219999999999999E-4</c:v>
                </c:pt>
                <c:pt idx="503">
                  <c:v>7.6429999999999998E-4</c:v>
                </c:pt>
                <c:pt idx="504">
                  <c:v>7.6639999999999998E-4</c:v>
                </c:pt>
                <c:pt idx="505">
                  <c:v>7.6849999999999998E-4</c:v>
                </c:pt>
                <c:pt idx="506">
                  <c:v>7.7050000000000003E-4</c:v>
                </c:pt>
                <c:pt idx="507">
                  <c:v>7.7260000000000002E-4</c:v>
                </c:pt>
                <c:pt idx="508">
                  <c:v>7.7470000000000002E-4</c:v>
                </c:pt>
                <c:pt idx="509">
                  <c:v>7.7680000000000002E-4</c:v>
                </c:pt>
                <c:pt idx="510">
                  <c:v>7.7879999999999996E-4</c:v>
                </c:pt>
                <c:pt idx="511">
                  <c:v>7.8089999999999995E-4</c:v>
                </c:pt>
                <c:pt idx="512">
                  <c:v>7.8299999999999995E-4</c:v>
                </c:pt>
                <c:pt idx="513">
                  <c:v>7.8509999999999995E-4</c:v>
                </c:pt>
                <c:pt idx="514">
                  <c:v>7.871E-4</c:v>
                </c:pt>
                <c:pt idx="515">
                  <c:v>7.8919999999999999E-4</c:v>
                </c:pt>
                <c:pt idx="516">
                  <c:v>7.9129999999999999E-4</c:v>
                </c:pt>
                <c:pt idx="517">
                  <c:v>7.9339999999999999E-4</c:v>
                </c:pt>
                <c:pt idx="518">
                  <c:v>7.9540000000000003E-4</c:v>
                </c:pt>
                <c:pt idx="519">
                  <c:v>7.9750000000000003E-4</c:v>
                </c:pt>
                <c:pt idx="520">
                  <c:v>7.9960000000000003E-4</c:v>
                </c:pt>
                <c:pt idx="521">
                  <c:v>8.0170000000000003E-4</c:v>
                </c:pt>
                <c:pt idx="522">
                  <c:v>8.0369999999999997E-4</c:v>
                </c:pt>
                <c:pt idx="523">
                  <c:v>8.0579999999999996E-4</c:v>
                </c:pt>
                <c:pt idx="524">
                  <c:v>8.0789999999999996E-4</c:v>
                </c:pt>
                <c:pt idx="525">
                  <c:v>8.0999999999999996E-4</c:v>
                </c:pt>
                <c:pt idx="526">
                  <c:v>8.12E-4</c:v>
                </c:pt>
                <c:pt idx="527">
                  <c:v>8.141E-4</c:v>
                </c:pt>
                <c:pt idx="528">
                  <c:v>8.162E-4</c:v>
                </c:pt>
                <c:pt idx="529">
                  <c:v>8.183E-4</c:v>
                </c:pt>
                <c:pt idx="530">
                  <c:v>8.2039999999999999E-4</c:v>
                </c:pt>
                <c:pt idx="531">
                  <c:v>8.2240000000000004E-4</c:v>
                </c:pt>
                <c:pt idx="532">
                  <c:v>8.2450000000000004E-4</c:v>
                </c:pt>
                <c:pt idx="533">
                  <c:v>8.2660000000000003E-4</c:v>
                </c:pt>
                <c:pt idx="534">
                  <c:v>8.2870000000000003E-4</c:v>
                </c:pt>
                <c:pt idx="535">
                  <c:v>8.3069999999999997E-4</c:v>
                </c:pt>
                <c:pt idx="536">
                  <c:v>8.3279999999999997E-4</c:v>
                </c:pt>
                <c:pt idx="537">
                  <c:v>8.3489999999999997E-4</c:v>
                </c:pt>
                <c:pt idx="538">
                  <c:v>8.3699999999999996E-4</c:v>
                </c:pt>
                <c:pt idx="539">
                  <c:v>8.3900000000000001E-4</c:v>
                </c:pt>
                <c:pt idx="540">
                  <c:v>8.4110000000000001E-4</c:v>
                </c:pt>
                <c:pt idx="541">
                  <c:v>8.432E-4</c:v>
                </c:pt>
                <c:pt idx="542">
                  <c:v>8.453E-4</c:v>
                </c:pt>
                <c:pt idx="543">
                  <c:v>8.4730000000000005E-4</c:v>
                </c:pt>
                <c:pt idx="544">
                  <c:v>8.4940000000000005E-4</c:v>
                </c:pt>
                <c:pt idx="545">
                  <c:v>8.5150000000000004E-4</c:v>
                </c:pt>
                <c:pt idx="546">
                  <c:v>8.5360000000000004E-4</c:v>
                </c:pt>
                <c:pt idx="547">
                  <c:v>8.5559999999999998E-4</c:v>
                </c:pt>
                <c:pt idx="548">
                  <c:v>8.5769999999999998E-4</c:v>
                </c:pt>
                <c:pt idx="549">
                  <c:v>8.5979999999999997E-4</c:v>
                </c:pt>
                <c:pt idx="550">
                  <c:v>8.6189999999999997E-4</c:v>
                </c:pt>
                <c:pt idx="551">
                  <c:v>8.6399999999999997E-4</c:v>
                </c:pt>
                <c:pt idx="552">
                  <c:v>8.6600000000000002E-4</c:v>
                </c:pt>
                <c:pt idx="553">
                  <c:v>8.6810000000000001E-4</c:v>
                </c:pt>
                <c:pt idx="554">
                  <c:v>8.7020000000000001E-4</c:v>
                </c:pt>
                <c:pt idx="555">
                  <c:v>8.7230000000000001E-4</c:v>
                </c:pt>
                <c:pt idx="556">
                  <c:v>8.7429999999999995E-4</c:v>
                </c:pt>
                <c:pt idx="557">
                  <c:v>8.7640000000000005E-4</c:v>
                </c:pt>
                <c:pt idx="558">
                  <c:v>8.7850000000000005E-4</c:v>
                </c:pt>
                <c:pt idx="559">
                  <c:v>8.8060000000000005E-4</c:v>
                </c:pt>
                <c:pt idx="560">
                  <c:v>8.8259999999999999E-4</c:v>
                </c:pt>
                <c:pt idx="561">
                  <c:v>8.8469999999999998E-4</c:v>
                </c:pt>
                <c:pt idx="562">
                  <c:v>8.8679999999999998E-4</c:v>
                </c:pt>
                <c:pt idx="563">
                  <c:v>8.8889999999999998E-4</c:v>
                </c:pt>
                <c:pt idx="564">
                  <c:v>8.9099999999999997E-4</c:v>
                </c:pt>
                <c:pt idx="565">
                  <c:v>8.9300000000000002E-4</c:v>
                </c:pt>
                <c:pt idx="566">
                  <c:v>8.9510000000000002E-4</c:v>
                </c:pt>
                <c:pt idx="567">
                  <c:v>8.9720000000000002E-4</c:v>
                </c:pt>
                <c:pt idx="568">
                  <c:v>8.9930000000000001E-4</c:v>
                </c:pt>
                <c:pt idx="569">
                  <c:v>9.0129999999999995E-4</c:v>
                </c:pt>
                <c:pt idx="570">
                  <c:v>9.0339999999999995E-4</c:v>
                </c:pt>
                <c:pt idx="571">
                  <c:v>9.0549999999999995E-4</c:v>
                </c:pt>
                <c:pt idx="572">
                  <c:v>9.0760000000000005E-4</c:v>
                </c:pt>
                <c:pt idx="573">
                  <c:v>9.0970000000000005E-4</c:v>
                </c:pt>
                <c:pt idx="574">
                  <c:v>9.1169999999999999E-4</c:v>
                </c:pt>
                <c:pt idx="575">
                  <c:v>9.1379999999999999E-4</c:v>
                </c:pt>
                <c:pt idx="576">
                  <c:v>9.1589999999999998E-4</c:v>
                </c:pt>
                <c:pt idx="577">
                  <c:v>9.1799999999999998E-4</c:v>
                </c:pt>
                <c:pt idx="578">
                  <c:v>9.2000000000000003E-4</c:v>
                </c:pt>
                <c:pt idx="579">
                  <c:v>9.2210000000000002E-4</c:v>
                </c:pt>
                <c:pt idx="580">
                  <c:v>9.2420000000000002E-4</c:v>
                </c:pt>
                <c:pt idx="581">
                  <c:v>9.2630000000000002E-4</c:v>
                </c:pt>
                <c:pt idx="582">
                  <c:v>9.2829999999999996E-4</c:v>
                </c:pt>
                <c:pt idx="583">
                  <c:v>9.3039999999999996E-4</c:v>
                </c:pt>
                <c:pt idx="584">
                  <c:v>9.3249999999999995E-4</c:v>
                </c:pt>
                <c:pt idx="585">
                  <c:v>9.3459999999999995E-4</c:v>
                </c:pt>
                <c:pt idx="586">
                  <c:v>9.3669999999999995E-4</c:v>
                </c:pt>
                <c:pt idx="587">
                  <c:v>9.3869999999999999E-4</c:v>
                </c:pt>
                <c:pt idx="588">
                  <c:v>9.4079999999999999E-4</c:v>
                </c:pt>
                <c:pt idx="589">
                  <c:v>9.4289999999999999E-4</c:v>
                </c:pt>
                <c:pt idx="590">
                  <c:v>9.4499999999999998E-4</c:v>
                </c:pt>
                <c:pt idx="591">
                  <c:v>9.4700000000000003E-4</c:v>
                </c:pt>
                <c:pt idx="592">
                  <c:v>9.4910000000000003E-4</c:v>
                </c:pt>
                <c:pt idx="593">
                  <c:v>9.5120000000000003E-4</c:v>
                </c:pt>
                <c:pt idx="594">
                  <c:v>9.5330000000000002E-4</c:v>
                </c:pt>
                <c:pt idx="595">
                  <c:v>9.5540000000000002E-4</c:v>
                </c:pt>
                <c:pt idx="596">
                  <c:v>9.5739999999999996E-4</c:v>
                </c:pt>
                <c:pt idx="597">
                  <c:v>9.5949999999999996E-4</c:v>
                </c:pt>
                <c:pt idx="598">
                  <c:v>9.6159999999999995E-4</c:v>
                </c:pt>
                <c:pt idx="599">
                  <c:v>9.6369999999999995E-4</c:v>
                </c:pt>
                <c:pt idx="600">
                  <c:v>9.6579999999999995E-4</c:v>
                </c:pt>
                <c:pt idx="601">
                  <c:v>9.678E-4</c:v>
                </c:pt>
                <c:pt idx="602">
                  <c:v>9.6989999999999999E-4</c:v>
                </c:pt>
                <c:pt idx="603">
                  <c:v>9.7199999999999999E-4</c:v>
                </c:pt>
                <c:pt idx="604">
                  <c:v>9.7409999999999999E-4</c:v>
                </c:pt>
                <c:pt idx="605">
                  <c:v>9.7610000000000004E-4</c:v>
                </c:pt>
                <c:pt idx="606">
                  <c:v>9.7820000000000003E-4</c:v>
                </c:pt>
                <c:pt idx="607">
                  <c:v>9.8029999999999992E-4</c:v>
                </c:pt>
                <c:pt idx="608">
                  <c:v>9.8240000000000003E-4</c:v>
                </c:pt>
                <c:pt idx="609">
                  <c:v>9.8449999999999992E-4</c:v>
                </c:pt>
                <c:pt idx="610">
                  <c:v>9.8649999999999996E-4</c:v>
                </c:pt>
                <c:pt idx="611">
                  <c:v>9.8860000000000007E-4</c:v>
                </c:pt>
                <c:pt idx="612">
                  <c:v>9.9069999999999996E-4</c:v>
                </c:pt>
                <c:pt idx="613">
                  <c:v>9.9280000000000006E-4</c:v>
                </c:pt>
                <c:pt idx="614">
                  <c:v>9.9479999999999989E-4</c:v>
                </c:pt>
                <c:pt idx="615">
                  <c:v>9.969E-4</c:v>
                </c:pt>
                <c:pt idx="616">
                  <c:v>9.990000000000001E-4</c:v>
                </c:pt>
                <c:pt idx="617">
                  <c:v>1.0009999999999999E-3</c:v>
                </c:pt>
                <c:pt idx="618">
                  <c:v>1.003E-3</c:v>
                </c:pt>
                <c:pt idx="619">
                  <c:v>1.005E-3</c:v>
                </c:pt>
                <c:pt idx="620">
                  <c:v>1.0070000000000001E-3</c:v>
                </c:pt>
                <c:pt idx="621">
                  <c:v>1.0089999999999999E-3</c:v>
                </c:pt>
                <c:pt idx="622">
                  <c:v>1.011E-3</c:v>
                </c:pt>
                <c:pt idx="623">
                  <c:v>1.0139999999999999E-3</c:v>
                </c:pt>
                <c:pt idx="624">
                  <c:v>1.016E-3</c:v>
                </c:pt>
                <c:pt idx="625">
                  <c:v>1.018E-3</c:v>
                </c:pt>
                <c:pt idx="626">
                  <c:v>1.0200000000000001E-3</c:v>
                </c:pt>
                <c:pt idx="627">
                  <c:v>1.0219999999999999E-3</c:v>
                </c:pt>
                <c:pt idx="628">
                  <c:v>1.024E-3</c:v>
                </c:pt>
                <c:pt idx="629">
                  <c:v>1.026E-3</c:v>
                </c:pt>
                <c:pt idx="630">
                  <c:v>1.0280000000000001E-3</c:v>
                </c:pt>
                <c:pt idx="631">
                  <c:v>1.0300000000000001E-3</c:v>
                </c:pt>
                <c:pt idx="632">
                  <c:v>1.0319999999999999E-3</c:v>
                </c:pt>
                <c:pt idx="633">
                  <c:v>1.034E-3</c:v>
                </c:pt>
                <c:pt idx="634">
                  <c:v>1.036E-3</c:v>
                </c:pt>
                <c:pt idx="635">
                  <c:v>1.0380000000000001E-3</c:v>
                </c:pt>
                <c:pt idx="636">
                  <c:v>1.041E-3</c:v>
                </c:pt>
                <c:pt idx="637">
                  <c:v>1.0430000000000001E-3</c:v>
                </c:pt>
                <c:pt idx="638">
                  <c:v>1.0449999999999999E-3</c:v>
                </c:pt>
                <c:pt idx="639">
                  <c:v>1.047E-3</c:v>
                </c:pt>
                <c:pt idx="640">
                  <c:v>1.049E-3</c:v>
                </c:pt>
                <c:pt idx="641">
                  <c:v>1.0510000000000001E-3</c:v>
                </c:pt>
                <c:pt idx="642">
                  <c:v>1.0529999999999999E-3</c:v>
                </c:pt>
                <c:pt idx="643">
                  <c:v>1.0549999999999999E-3</c:v>
                </c:pt>
                <c:pt idx="644">
                  <c:v>1.057E-3</c:v>
                </c:pt>
                <c:pt idx="645">
                  <c:v>1.059E-3</c:v>
                </c:pt>
                <c:pt idx="646">
                  <c:v>1.0610000000000001E-3</c:v>
                </c:pt>
                <c:pt idx="647">
                  <c:v>1.0629999999999999E-3</c:v>
                </c:pt>
                <c:pt idx="648">
                  <c:v>1.0660000000000001E-3</c:v>
                </c:pt>
                <c:pt idx="649">
                  <c:v>1.0679999999999999E-3</c:v>
                </c:pt>
                <c:pt idx="650">
                  <c:v>1.07E-3</c:v>
                </c:pt>
                <c:pt idx="651">
                  <c:v>1.072E-3</c:v>
                </c:pt>
                <c:pt idx="652">
                  <c:v>1.0740000000000001E-3</c:v>
                </c:pt>
                <c:pt idx="653">
                  <c:v>1.0759999999999999E-3</c:v>
                </c:pt>
                <c:pt idx="654">
                  <c:v>1.078E-3</c:v>
                </c:pt>
                <c:pt idx="655">
                  <c:v>1.08E-3</c:v>
                </c:pt>
                <c:pt idx="656">
                  <c:v>1.0820000000000001E-3</c:v>
                </c:pt>
                <c:pt idx="657">
                  <c:v>1.0839999999999999E-3</c:v>
                </c:pt>
                <c:pt idx="658">
                  <c:v>1.0859999999999999E-3</c:v>
                </c:pt>
                <c:pt idx="659">
                  <c:v>1.088E-3</c:v>
                </c:pt>
                <c:pt idx="660">
                  <c:v>1.09E-3</c:v>
                </c:pt>
                <c:pt idx="661">
                  <c:v>1.093E-3</c:v>
                </c:pt>
                <c:pt idx="662">
                  <c:v>1.0950000000000001E-3</c:v>
                </c:pt>
                <c:pt idx="663">
                  <c:v>1.0970000000000001E-3</c:v>
                </c:pt>
                <c:pt idx="664">
                  <c:v>1.0989999999999999E-3</c:v>
                </c:pt>
                <c:pt idx="665">
                  <c:v>1.101E-3</c:v>
                </c:pt>
                <c:pt idx="666">
                  <c:v>1.103E-3</c:v>
                </c:pt>
                <c:pt idx="667">
                  <c:v>1.1050000000000001E-3</c:v>
                </c:pt>
                <c:pt idx="668">
                  <c:v>1.1069999999999999E-3</c:v>
                </c:pt>
                <c:pt idx="669">
                  <c:v>1.109E-3</c:v>
                </c:pt>
                <c:pt idx="670">
                  <c:v>1.111E-3</c:v>
                </c:pt>
                <c:pt idx="671">
                  <c:v>1.1130000000000001E-3</c:v>
                </c:pt>
                <c:pt idx="672">
                  <c:v>1.1150000000000001E-3</c:v>
                </c:pt>
                <c:pt idx="673">
                  <c:v>1.1180000000000001E-3</c:v>
                </c:pt>
                <c:pt idx="674">
                  <c:v>1.1199999999999999E-3</c:v>
                </c:pt>
                <c:pt idx="675">
                  <c:v>1.122E-3</c:v>
                </c:pt>
                <c:pt idx="676">
                  <c:v>1.124E-3</c:v>
                </c:pt>
                <c:pt idx="677">
                  <c:v>1.126E-3</c:v>
                </c:pt>
                <c:pt idx="678">
                  <c:v>1.1280000000000001E-3</c:v>
                </c:pt>
                <c:pt idx="679">
                  <c:v>1.1299999999999999E-3</c:v>
                </c:pt>
                <c:pt idx="680">
                  <c:v>1.132E-3</c:v>
                </c:pt>
                <c:pt idx="681">
                  <c:v>1.134E-3</c:v>
                </c:pt>
                <c:pt idx="682">
                  <c:v>1.1360000000000001E-3</c:v>
                </c:pt>
                <c:pt idx="683">
                  <c:v>1.1379999999999999E-3</c:v>
                </c:pt>
                <c:pt idx="684">
                  <c:v>1.14E-3</c:v>
                </c:pt>
                <c:pt idx="685">
                  <c:v>1.142E-3</c:v>
                </c:pt>
                <c:pt idx="686">
                  <c:v>1.145E-3</c:v>
                </c:pt>
                <c:pt idx="687">
                  <c:v>1.147E-3</c:v>
                </c:pt>
                <c:pt idx="688">
                  <c:v>1.1490000000000001E-3</c:v>
                </c:pt>
                <c:pt idx="689">
                  <c:v>1.1509999999999999E-3</c:v>
                </c:pt>
                <c:pt idx="690">
                  <c:v>1.1529999999999999E-3</c:v>
                </c:pt>
                <c:pt idx="691">
                  <c:v>1.155E-3</c:v>
                </c:pt>
                <c:pt idx="692">
                  <c:v>1.157E-3</c:v>
                </c:pt>
                <c:pt idx="693">
                  <c:v>1.1590000000000001E-3</c:v>
                </c:pt>
                <c:pt idx="694">
                  <c:v>1.1609999999999999E-3</c:v>
                </c:pt>
                <c:pt idx="695">
                  <c:v>1.163E-3</c:v>
                </c:pt>
                <c:pt idx="696">
                  <c:v>1.165E-3</c:v>
                </c:pt>
                <c:pt idx="697">
                  <c:v>1.1670000000000001E-3</c:v>
                </c:pt>
                <c:pt idx="698">
                  <c:v>1.1689999999999999E-3</c:v>
                </c:pt>
                <c:pt idx="699">
                  <c:v>1.1720000000000001E-3</c:v>
                </c:pt>
                <c:pt idx="700">
                  <c:v>1.1739999999999999E-3</c:v>
                </c:pt>
                <c:pt idx="701">
                  <c:v>1.176E-3</c:v>
                </c:pt>
                <c:pt idx="702">
                  <c:v>1.178E-3</c:v>
                </c:pt>
                <c:pt idx="703">
                  <c:v>1.1800000000000001E-3</c:v>
                </c:pt>
                <c:pt idx="704">
                  <c:v>1.1820000000000001E-3</c:v>
                </c:pt>
                <c:pt idx="705">
                  <c:v>1.1839999999999999E-3</c:v>
                </c:pt>
                <c:pt idx="706">
                  <c:v>1.186E-3</c:v>
                </c:pt>
                <c:pt idx="707">
                  <c:v>1.188E-3</c:v>
                </c:pt>
                <c:pt idx="708">
                  <c:v>1.1900000000000001E-3</c:v>
                </c:pt>
                <c:pt idx="709">
                  <c:v>1.1919999999999999E-3</c:v>
                </c:pt>
                <c:pt idx="710">
                  <c:v>1.194E-3</c:v>
                </c:pt>
                <c:pt idx="711">
                  <c:v>1.1969999999999999E-3</c:v>
                </c:pt>
                <c:pt idx="712">
                  <c:v>1.199E-3</c:v>
                </c:pt>
                <c:pt idx="713">
                  <c:v>1.201E-3</c:v>
                </c:pt>
                <c:pt idx="714">
                  <c:v>1.2030000000000001E-3</c:v>
                </c:pt>
                <c:pt idx="715">
                  <c:v>1.2049999999999999E-3</c:v>
                </c:pt>
                <c:pt idx="716">
                  <c:v>1.207E-3</c:v>
                </c:pt>
                <c:pt idx="717">
                  <c:v>1.209E-3</c:v>
                </c:pt>
                <c:pt idx="718">
                  <c:v>1.2110000000000001E-3</c:v>
                </c:pt>
                <c:pt idx="719">
                  <c:v>1.2130000000000001E-3</c:v>
                </c:pt>
                <c:pt idx="720">
                  <c:v>1.2149999999999999E-3</c:v>
                </c:pt>
                <c:pt idx="721">
                  <c:v>1.217E-3</c:v>
                </c:pt>
                <c:pt idx="722">
                  <c:v>1.219E-3</c:v>
                </c:pt>
                <c:pt idx="723">
                  <c:v>1.2210000000000001E-3</c:v>
                </c:pt>
                <c:pt idx="724">
                  <c:v>1.224E-3</c:v>
                </c:pt>
                <c:pt idx="725">
                  <c:v>1.2260000000000001E-3</c:v>
                </c:pt>
                <c:pt idx="726">
                  <c:v>1.2279999999999999E-3</c:v>
                </c:pt>
                <c:pt idx="727">
                  <c:v>1.23E-3</c:v>
                </c:pt>
                <c:pt idx="728">
                  <c:v>1.232E-3</c:v>
                </c:pt>
                <c:pt idx="729">
                  <c:v>1.2340000000000001E-3</c:v>
                </c:pt>
                <c:pt idx="730">
                  <c:v>1.2359999999999999E-3</c:v>
                </c:pt>
                <c:pt idx="731">
                  <c:v>1.238E-3</c:v>
                </c:pt>
                <c:pt idx="732">
                  <c:v>1.24E-3</c:v>
                </c:pt>
                <c:pt idx="733">
                  <c:v>1.242E-3</c:v>
                </c:pt>
                <c:pt idx="734">
                  <c:v>1.2440000000000001E-3</c:v>
                </c:pt>
                <c:pt idx="735">
                  <c:v>1.2459999999999999E-3</c:v>
                </c:pt>
                <c:pt idx="736">
                  <c:v>1.2489999999999999E-3</c:v>
                </c:pt>
                <c:pt idx="737">
                  <c:v>1.2509999999999999E-3</c:v>
                </c:pt>
                <c:pt idx="738">
                  <c:v>1.253E-3</c:v>
                </c:pt>
                <c:pt idx="739">
                  <c:v>1.255E-3</c:v>
                </c:pt>
                <c:pt idx="740">
                  <c:v>1.2570000000000001E-3</c:v>
                </c:pt>
                <c:pt idx="741">
                  <c:v>1.2589999999999999E-3</c:v>
                </c:pt>
                <c:pt idx="742">
                  <c:v>1.261E-3</c:v>
                </c:pt>
                <c:pt idx="743">
                  <c:v>1.263E-3</c:v>
                </c:pt>
                <c:pt idx="744">
                  <c:v>1.2650000000000001E-3</c:v>
                </c:pt>
                <c:pt idx="745">
                  <c:v>1.2669999999999999E-3</c:v>
                </c:pt>
                <c:pt idx="746">
                  <c:v>1.2689999999999999E-3</c:v>
                </c:pt>
                <c:pt idx="747">
                  <c:v>1.271E-3</c:v>
                </c:pt>
                <c:pt idx="748">
                  <c:v>1.273E-3</c:v>
                </c:pt>
                <c:pt idx="749">
                  <c:v>1.276E-3</c:v>
                </c:pt>
                <c:pt idx="750">
                  <c:v>1.2780000000000001E-3</c:v>
                </c:pt>
                <c:pt idx="751">
                  <c:v>1.2800000000000001E-3</c:v>
                </c:pt>
                <c:pt idx="752">
                  <c:v>1.2819999999999999E-3</c:v>
                </c:pt>
                <c:pt idx="753">
                  <c:v>1.284E-3</c:v>
                </c:pt>
                <c:pt idx="754">
                  <c:v>1.286E-3</c:v>
                </c:pt>
                <c:pt idx="755">
                  <c:v>1.2880000000000001E-3</c:v>
                </c:pt>
                <c:pt idx="756">
                  <c:v>1.2899999999999999E-3</c:v>
                </c:pt>
                <c:pt idx="757">
                  <c:v>1.292E-3</c:v>
                </c:pt>
                <c:pt idx="758">
                  <c:v>1.294E-3</c:v>
                </c:pt>
                <c:pt idx="759">
                  <c:v>1.2960000000000001E-3</c:v>
                </c:pt>
                <c:pt idx="760">
                  <c:v>1.2979999999999999E-3</c:v>
                </c:pt>
                <c:pt idx="761">
                  <c:v>1.3010000000000001E-3</c:v>
                </c:pt>
                <c:pt idx="762">
                  <c:v>1.3029999999999999E-3</c:v>
                </c:pt>
                <c:pt idx="763">
                  <c:v>1.305E-3</c:v>
                </c:pt>
                <c:pt idx="764">
                  <c:v>1.307E-3</c:v>
                </c:pt>
                <c:pt idx="765">
                  <c:v>1.3090000000000001E-3</c:v>
                </c:pt>
                <c:pt idx="766">
                  <c:v>1.3110000000000001E-3</c:v>
                </c:pt>
                <c:pt idx="767">
                  <c:v>1.3129999999999999E-3</c:v>
                </c:pt>
                <c:pt idx="768">
                  <c:v>1.315E-3</c:v>
                </c:pt>
                <c:pt idx="769">
                  <c:v>1.317E-3</c:v>
                </c:pt>
                <c:pt idx="770">
                  <c:v>1.3190000000000001E-3</c:v>
                </c:pt>
                <c:pt idx="771">
                  <c:v>1.3209999999999999E-3</c:v>
                </c:pt>
                <c:pt idx="772">
                  <c:v>1.323E-3</c:v>
                </c:pt>
                <c:pt idx="773">
                  <c:v>1.3259999999999999E-3</c:v>
                </c:pt>
                <c:pt idx="774">
                  <c:v>1.328E-3</c:v>
                </c:pt>
                <c:pt idx="775">
                  <c:v>1.33E-3</c:v>
                </c:pt>
                <c:pt idx="776">
                  <c:v>1.3320000000000001E-3</c:v>
                </c:pt>
                <c:pt idx="777">
                  <c:v>1.3339999999999999E-3</c:v>
                </c:pt>
                <c:pt idx="778">
                  <c:v>1.3359999999999999E-3</c:v>
                </c:pt>
                <c:pt idx="779">
                  <c:v>1.338E-3</c:v>
                </c:pt>
                <c:pt idx="780">
                  <c:v>1.34E-3</c:v>
                </c:pt>
                <c:pt idx="781">
                  <c:v>1.3420000000000001E-3</c:v>
                </c:pt>
                <c:pt idx="782">
                  <c:v>1.3439999999999999E-3</c:v>
                </c:pt>
                <c:pt idx="783">
                  <c:v>1.346E-3</c:v>
                </c:pt>
                <c:pt idx="784">
                  <c:v>1.348E-3</c:v>
                </c:pt>
                <c:pt idx="785">
                  <c:v>1.3500000000000001E-3</c:v>
                </c:pt>
                <c:pt idx="786">
                  <c:v>1.353E-3</c:v>
                </c:pt>
                <c:pt idx="787">
                  <c:v>1.3550000000000001E-3</c:v>
                </c:pt>
                <c:pt idx="788">
                  <c:v>1.3569999999999999E-3</c:v>
                </c:pt>
                <c:pt idx="789">
                  <c:v>1.359E-3</c:v>
                </c:pt>
                <c:pt idx="790">
                  <c:v>1.361E-3</c:v>
                </c:pt>
                <c:pt idx="791">
                  <c:v>1.3630000000000001E-3</c:v>
                </c:pt>
                <c:pt idx="792">
                  <c:v>1.3649999999999999E-3</c:v>
                </c:pt>
                <c:pt idx="793">
                  <c:v>1.3669999999999999E-3</c:v>
                </c:pt>
                <c:pt idx="794">
                  <c:v>1.369E-3</c:v>
                </c:pt>
                <c:pt idx="795">
                  <c:v>1.371E-3</c:v>
                </c:pt>
                <c:pt idx="796">
                  <c:v>1.3730000000000001E-3</c:v>
                </c:pt>
                <c:pt idx="797">
                  <c:v>1.3749999999999999E-3</c:v>
                </c:pt>
                <c:pt idx="798">
                  <c:v>1.3780000000000001E-3</c:v>
                </c:pt>
                <c:pt idx="799">
                  <c:v>1.3799999999999999E-3</c:v>
                </c:pt>
                <c:pt idx="800">
                  <c:v>1.382E-3</c:v>
                </c:pt>
                <c:pt idx="801">
                  <c:v>1.384E-3</c:v>
                </c:pt>
                <c:pt idx="802">
                  <c:v>1.3860000000000001E-3</c:v>
                </c:pt>
                <c:pt idx="803">
                  <c:v>1.3879999999999999E-3</c:v>
                </c:pt>
                <c:pt idx="804">
                  <c:v>1.39E-3</c:v>
                </c:pt>
                <c:pt idx="805">
                  <c:v>1.392E-3</c:v>
                </c:pt>
                <c:pt idx="806">
                  <c:v>1.3940000000000001E-3</c:v>
                </c:pt>
                <c:pt idx="807">
                  <c:v>1.3960000000000001E-3</c:v>
                </c:pt>
                <c:pt idx="808">
                  <c:v>1.3979999999999999E-3</c:v>
                </c:pt>
                <c:pt idx="809">
                  <c:v>1.4E-3</c:v>
                </c:pt>
                <c:pt idx="810">
                  <c:v>1.403E-3</c:v>
                </c:pt>
                <c:pt idx="811">
                  <c:v>1.405E-3</c:v>
                </c:pt>
                <c:pt idx="812">
                  <c:v>1.407E-3</c:v>
                </c:pt>
                <c:pt idx="813">
                  <c:v>1.4090000000000001E-3</c:v>
                </c:pt>
                <c:pt idx="814">
                  <c:v>1.4109999999999999E-3</c:v>
                </c:pt>
                <c:pt idx="815">
                  <c:v>1.413E-3</c:v>
                </c:pt>
                <c:pt idx="816">
                  <c:v>1.415E-3</c:v>
                </c:pt>
                <c:pt idx="817">
                  <c:v>1.4170000000000001E-3</c:v>
                </c:pt>
                <c:pt idx="818">
                  <c:v>1.4189999999999999E-3</c:v>
                </c:pt>
                <c:pt idx="819">
                  <c:v>1.421E-3</c:v>
                </c:pt>
                <c:pt idx="820">
                  <c:v>1.423E-3</c:v>
                </c:pt>
                <c:pt idx="821">
                  <c:v>1.4250000000000001E-3</c:v>
                </c:pt>
                <c:pt idx="822">
                  <c:v>1.4270000000000001E-3</c:v>
                </c:pt>
                <c:pt idx="823">
                  <c:v>1.4300000000000001E-3</c:v>
                </c:pt>
                <c:pt idx="824">
                  <c:v>1.4319999999999999E-3</c:v>
                </c:pt>
                <c:pt idx="825">
                  <c:v>1.4339999999999999E-3</c:v>
                </c:pt>
                <c:pt idx="826">
                  <c:v>1.436E-3</c:v>
                </c:pt>
                <c:pt idx="827">
                  <c:v>1.438E-3</c:v>
                </c:pt>
                <c:pt idx="828">
                  <c:v>1.4400000000000001E-3</c:v>
                </c:pt>
                <c:pt idx="829">
                  <c:v>1.4419999999999999E-3</c:v>
                </c:pt>
                <c:pt idx="830">
                  <c:v>1.444E-3</c:v>
                </c:pt>
                <c:pt idx="831">
                  <c:v>1.446E-3</c:v>
                </c:pt>
                <c:pt idx="832">
                  <c:v>1.4480000000000001E-3</c:v>
                </c:pt>
                <c:pt idx="833">
                  <c:v>1.4499999999999999E-3</c:v>
                </c:pt>
                <c:pt idx="834">
                  <c:v>1.4519999999999999E-3</c:v>
                </c:pt>
                <c:pt idx="835">
                  <c:v>1.4549999999999999E-3</c:v>
                </c:pt>
                <c:pt idx="836">
                  <c:v>1.457E-3</c:v>
                </c:pt>
                <c:pt idx="837">
                  <c:v>1.459E-3</c:v>
                </c:pt>
                <c:pt idx="838">
                  <c:v>1.4610000000000001E-3</c:v>
                </c:pt>
                <c:pt idx="839">
                  <c:v>1.4630000000000001E-3</c:v>
                </c:pt>
                <c:pt idx="840">
                  <c:v>1.4649999999999999E-3</c:v>
                </c:pt>
                <c:pt idx="841">
                  <c:v>1.467E-3</c:v>
                </c:pt>
                <c:pt idx="842">
                  <c:v>1.469E-3</c:v>
                </c:pt>
                <c:pt idx="843">
                  <c:v>1.4710000000000001E-3</c:v>
                </c:pt>
                <c:pt idx="844">
                  <c:v>1.4729999999999999E-3</c:v>
                </c:pt>
                <c:pt idx="845">
                  <c:v>1.475E-3</c:v>
                </c:pt>
                <c:pt idx="846">
                  <c:v>1.477E-3</c:v>
                </c:pt>
                <c:pt idx="847">
                  <c:v>1.48E-3</c:v>
                </c:pt>
                <c:pt idx="848">
                  <c:v>1.482E-3</c:v>
                </c:pt>
                <c:pt idx="849">
                  <c:v>1.4840000000000001E-3</c:v>
                </c:pt>
                <c:pt idx="850">
                  <c:v>1.4859999999999999E-3</c:v>
                </c:pt>
                <c:pt idx="851">
                  <c:v>1.488E-3</c:v>
                </c:pt>
                <c:pt idx="852">
                  <c:v>1.49E-3</c:v>
                </c:pt>
                <c:pt idx="853">
                  <c:v>1.4920000000000001E-3</c:v>
                </c:pt>
                <c:pt idx="854">
                  <c:v>1.4940000000000001E-3</c:v>
                </c:pt>
                <c:pt idx="855">
                  <c:v>1.4959999999999999E-3</c:v>
                </c:pt>
                <c:pt idx="856">
                  <c:v>1.498E-3</c:v>
                </c:pt>
                <c:pt idx="857">
                  <c:v>1.5E-3</c:v>
                </c:pt>
                <c:pt idx="858">
                  <c:v>1.5020000000000001E-3</c:v>
                </c:pt>
                <c:pt idx="859">
                  <c:v>1.5039999999999999E-3</c:v>
                </c:pt>
                <c:pt idx="860">
                  <c:v>1.5070000000000001E-3</c:v>
                </c:pt>
                <c:pt idx="861">
                  <c:v>1.5089999999999999E-3</c:v>
                </c:pt>
                <c:pt idx="862">
                  <c:v>1.511E-3</c:v>
                </c:pt>
                <c:pt idx="863">
                  <c:v>1.513E-3</c:v>
                </c:pt>
                <c:pt idx="864">
                  <c:v>1.5150000000000001E-3</c:v>
                </c:pt>
                <c:pt idx="865">
                  <c:v>1.5169999999999999E-3</c:v>
                </c:pt>
                <c:pt idx="866">
                  <c:v>1.519E-3</c:v>
                </c:pt>
                <c:pt idx="867">
                  <c:v>1.521E-3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AB0-4849-B806-6D7F34432C46}"/>
            </c:ext>
          </c:extLst>
        </c:ser>
        <c:ser>
          <c:idx val="5"/>
          <c:order val="3"/>
          <c:tx>
            <c:v>Elliptical beam @200kV x0.5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'Elliptical beam @200kV x0.5'!$K$3:$K$870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2.735E-3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3.3609999999999998E-3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4.1399999999999996E-3</c:v>
                </c:pt>
                <c:pt idx="21">
                  <c:v>4.3249999999999999E-3</c:v>
                </c:pt>
                <c:pt idx="22">
                  <c:v>4.5199999999999997E-3</c:v>
                </c:pt>
                <c:pt idx="23">
                  <c:v>4.725E-3</c:v>
                </c:pt>
                <c:pt idx="24">
                  <c:v>4.9399999999999999E-3</c:v>
                </c:pt>
                <c:pt idx="25">
                  <c:v>5.1659999999999996E-3</c:v>
                </c:pt>
                <c:pt idx="26">
                  <c:v>5.4019999999999997E-3</c:v>
                </c:pt>
                <c:pt idx="27">
                  <c:v>5.6490000000000004E-3</c:v>
                </c:pt>
                <c:pt idx="28">
                  <c:v>5.9059999999999998E-3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7.045E-3</c:v>
                </c:pt>
                <c:pt idx="33">
                  <c:v>7.3569999999999998E-3</c:v>
                </c:pt>
                <c:pt idx="34">
                  <c:v>7.6810000000000003E-3</c:v>
                </c:pt>
                <c:pt idx="35">
                  <c:v>8.0160000000000006E-3</c:v>
                </c:pt>
                <c:pt idx="36">
                  <c:v>8.3630000000000006E-3</c:v>
                </c:pt>
                <c:pt idx="37">
                  <c:v>8.7209999999999996E-3</c:v>
                </c:pt>
                <c:pt idx="38">
                  <c:v>9.0910000000000001E-3</c:v>
                </c:pt>
                <c:pt idx="39">
                  <c:v>9.4730000000000005E-3</c:v>
                </c:pt>
                <c:pt idx="40">
                  <c:v>9.8670000000000008E-3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1.6109999999999999E-2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2.8910000000000002E-2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3.1289999999999998E-2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3.3759999999999998E-2</c:v>
                </c:pt>
                <c:pt idx="79">
                  <c:v>3.4599999999999999E-2</c:v>
                </c:pt>
                <c:pt idx="80">
                  <c:v>3.5450000000000002E-2</c:v>
                </c:pt>
                <c:pt idx="81">
                  <c:v>3.6310000000000002E-2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4.2549999999999998E-2</c:v>
                </c:pt>
                <c:pt idx="89">
                  <c:v>4.3470000000000002E-2</c:v>
                </c:pt>
                <c:pt idx="90">
                  <c:v>4.4400000000000002E-2</c:v>
                </c:pt>
                <c:pt idx="91">
                  <c:v>4.5330000000000002E-2</c:v>
                </c:pt>
                <c:pt idx="92">
                  <c:v>4.6280000000000002E-2</c:v>
                </c:pt>
                <c:pt idx="93">
                  <c:v>4.7230000000000001E-2</c:v>
                </c:pt>
                <c:pt idx="94">
                  <c:v>4.8180000000000001E-2</c:v>
                </c:pt>
                <c:pt idx="95">
                  <c:v>4.9149999999999999E-2</c:v>
                </c:pt>
                <c:pt idx="96">
                  <c:v>5.0119999999999998E-2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5.6059999999999999E-2</c:v>
                </c:pt>
                <c:pt idx="103">
                  <c:v>5.7070000000000003E-2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6.2199999999999998E-2</c:v>
                </c:pt>
                <c:pt idx="109">
                  <c:v>6.3240000000000005E-2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6.6390000000000005E-2</c:v>
                </c:pt>
                <c:pt idx="113">
                  <c:v>6.7449999999999996E-2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7.1730000000000002E-2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7.6079999999999995E-2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8.3820000000000006E-2</c:v>
                </c:pt>
                <c:pt idx="129">
                  <c:v>8.4940000000000002E-2</c:v>
                </c:pt>
                <c:pt idx="130">
                  <c:v>8.6059999999999998E-2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9.5089999999999994E-2</c:v>
                </c:pt>
                <c:pt idx="139">
                  <c:v>9.622E-2</c:v>
                </c:pt>
                <c:pt idx="140">
                  <c:v>9.7360000000000002E-2</c:v>
                </c:pt>
                <c:pt idx="141">
                  <c:v>9.8489999999999994E-2</c:v>
                </c:pt>
                <c:pt idx="142">
                  <c:v>9.9629999999999996E-2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0.12590000000000001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0.1396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0.17499999999999999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0.18870000000000001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0.2024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0.23780000000000001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0.2515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0.30059999999999998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0.31430000000000002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0.3634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0.37709999999999999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0.41249999999999998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0.42620000000000002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0.43990000000000001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0.4753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0.48899999999999999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0.53810000000000002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0.55179999999999996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0.60089999999999999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0.61460000000000004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0.65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0.66369999999999996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0.6774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0.71279999999999999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0.72650000000000003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0.77559999999999996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0.7893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0.83840000000000003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0.85209999999999997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0.88749999999999996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0.9012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0.91490000000000005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x0.5'!$I$3:$I$870</c:f>
              <c:numCache>
                <c:formatCode>0.00E+00</c:formatCode>
                <c:ptCount val="868"/>
                <c:pt idx="0">
                  <c:v>3.1750000000000002E-4</c:v>
                </c:pt>
                <c:pt idx="1">
                  <c:v>3.1770000000000002E-4</c:v>
                </c:pt>
                <c:pt idx="2">
                  <c:v>3.1760000000000002E-4</c:v>
                </c:pt>
                <c:pt idx="3">
                  <c:v>3.1750000000000002E-4</c:v>
                </c:pt>
                <c:pt idx="4">
                  <c:v>3.1740000000000002E-4</c:v>
                </c:pt>
                <c:pt idx="5">
                  <c:v>3.1710000000000001E-4</c:v>
                </c:pt>
                <c:pt idx="6">
                  <c:v>3.1690000000000001E-4</c:v>
                </c:pt>
                <c:pt idx="7">
                  <c:v>3.165E-4</c:v>
                </c:pt>
                <c:pt idx="8">
                  <c:v>3.1619999999999999E-4</c:v>
                </c:pt>
                <c:pt idx="9">
                  <c:v>3.1569999999999998E-4</c:v>
                </c:pt>
                <c:pt idx="10">
                  <c:v>3.1530000000000002E-4</c:v>
                </c:pt>
                <c:pt idx="11">
                  <c:v>3.1470000000000001E-4</c:v>
                </c:pt>
                <c:pt idx="12">
                  <c:v>3.1409999999999999E-4</c:v>
                </c:pt>
                <c:pt idx="13">
                  <c:v>3.1349999999999998E-4</c:v>
                </c:pt>
                <c:pt idx="14">
                  <c:v>3.1280000000000001E-4</c:v>
                </c:pt>
                <c:pt idx="15">
                  <c:v>3.1199999999999999E-4</c:v>
                </c:pt>
                <c:pt idx="16">
                  <c:v>3.1110000000000003E-4</c:v>
                </c:pt>
                <c:pt idx="17">
                  <c:v>3.102E-4</c:v>
                </c:pt>
                <c:pt idx="18">
                  <c:v>3.0929999999999998E-4</c:v>
                </c:pt>
                <c:pt idx="19">
                  <c:v>3.0830000000000001E-4</c:v>
                </c:pt>
                <c:pt idx="20">
                  <c:v>3.0719999999999999E-4</c:v>
                </c:pt>
                <c:pt idx="21">
                  <c:v>3.0600000000000001E-4</c:v>
                </c:pt>
                <c:pt idx="22">
                  <c:v>3.0469999999999998E-4</c:v>
                </c:pt>
                <c:pt idx="23">
                  <c:v>3.034E-4</c:v>
                </c:pt>
                <c:pt idx="24">
                  <c:v>3.0210000000000002E-4</c:v>
                </c:pt>
                <c:pt idx="25">
                  <c:v>3.0059999999999999E-4</c:v>
                </c:pt>
                <c:pt idx="26">
                  <c:v>2.9910000000000001E-4</c:v>
                </c:pt>
                <c:pt idx="27">
                  <c:v>2.9750000000000002E-4</c:v>
                </c:pt>
                <c:pt idx="28">
                  <c:v>2.9579999999999998E-4</c:v>
                </c:pt>
                <c:pt idx="29">
                  <c:v>2.9409999999999999E-4</c:v>
                </c:pt>
                <c:pt idx="30">
                  <c:v>2.923E-4</c:v>
                </c:pt>
                <c:pt idx="31">
                  <c:v>2.9040000000000001E-4</c:v>
                </c:pt>
                <c:pt idx="32">
                  <c:v>2.8840000000000002E-4</c:v>
                </c:pt>
                <c:pt idx="33">
                  <c:v>2.8640000000000002E-4</c:v>
                </c:pt>
                <c:pt idx="34">
                  <c:v>2.8430000000000003E-4</c:v>
                </c:pt>
                <c:pt idx="35">
                  <c:v>2.8210000000000003E-4</c:v>
                </c:pt>
                <c:pt idx="36">
                  <c:v>2.7989999999999997E-4</c:v>
                </c:pt>
                <c:pt idx="37">
                  <c:v>2.7760000000000003E-4</c:v>
                </c:pt>
                <c:pt idx="38">
                  <c:v>2.7520000000000002E-4</c:v>
                </c:pt>
                <c:pt idx="39">
                  <c:v>2.7280000000000002E-4</c:v>
                </c:pt>
                <c:pt idx="40">
                  <c:v>2.7040000000000001E-4</c:v>
                </c:pt>
                <c:pt idx="41">
                  <c:v>2.678E-4</c:v>
                </c:pt>
                <c:pt idx="42">
                  <c:v>2.652E-4</c:v>
                </c:pt>
                <c:pt idx="43">
                  <c:v>2.6259999999999999E-4</c:v>
                </c:pt>
                <c:pt idx="44">
                  <c:v>2.5989999999999997E-4</c:v>
                </c:pt>
                <c:pt idx="45">
                  <c:v>2.5720000000000002E-4</c:v>
                </c:pt>
                <c:pt idx="46">
                  <c:v>2.544E-4</c:v>
                </c:pt>
                <c:pt idx="47">
                  <c:v>2.5159999999999999E-4</c:v>
                </c:pt>
                <c:pt idx="48">
                  <c:v>2.4879999999999998E-4</c:v>
                </c:pt>
                <c:pt idx="49">
                  <c:v>2.4590000000000001E-4</c:v>
                </c:pt>
                <c:pt idx="50">
                  <c:v>2.43E-4</c:v>
                </c:pt>
                <c:pt idx="51">
                  <c:v>2.4010000000000001E-4</c:v>
                </c:pt>
                <c:pt idx="52">
                  <c:v>2.3709999999999999E-4</c:v>
                </c:pt>
                <c:pt idx="53">
                  <c:v>2.341E-4</c:v>
                </c:pt>
                <c:pt idx="54">
                  <c:v>2.3110000000000001E-4</c:v>
                </c:pt>
                <c:pt idx="55">
                  <c:v>2.2809999999999999E-4</c:v>
                </c:pt>
                <c:pt idx="56">
                  <c:v>2.2499999999999999E-4</c:v>
                </c:pt>
                <c:pt idx="57">
                  <c:v>2.22E-4</c:v>
                </c:pt>
                <c:pt idx="58">
                  <c:v>2.1890000000000001E-4</c:v>
                </c:pt>
                <c:pt idx="59">
                  <c:v>2.1579999999999999E-4</c:v>
                </c:pt>
                <c:pt idx="60">
                  <c:v>2.128E-4</c:v>
                </c:pt>
                <c:pt idx="61">
                  <c:v>2.097E-4</c:v>
                </c:pt>
                <c:pt idx="62">
                  <c:v>2.0660000000000001E-4</c:v>
                </c:pt>
                <c:pt idx="63">
                  <c:v>2.0350000000000001E-4</c:v>
                </c:pt>
                <c:pt idx="64">
                  <c:v>2.0039999999999999E-4</c:v>
                </c:pt>
                <c:pt idx="65">
                  <c:v>1.974E-4</c:v>
                </c:pt>
                <c:pt idx="66">
                  <c:v>1.9430000000000001E-4</c:v>
                </c:pt>
                <c:pt idx="67">
                  <c:v>1.9120000000000001E-4</c:v>
                </c:pt>
                <c:pt idx="68">
                  <c:v>1.8819999999999999E-4</c:v>
                </c:pt>
                <c:pt idx="69">
                  <c:v>1.851E-4</c:v>
                </c:pt>
                <c:pt idx="70">
                  <c:v>1.8210000000000001E-4</c:v>
                </c:pt>
                <c:pt idx="71">
                  <c:v>1.7909999999999999E-4</c:v>
                </c:pt>
                <c:pt idx="72">
                  <c:v>1.761E-4</c:v>
                </c:pt>
                <c:pt idx="73">
                  <c:v>1.7310000000000001E-4</c:v>
                </c:pt>
                <c:pt idx="74">
                  <c:v>1.7009999999999999E-4</c:v>
                </c:pt>
                <c:pt idx="75">
                  <c:v>1.672E-4</c:v>
                </c:pt>
                <c:pt idx="76">
                  <c:v>1.6420000000000001E-4</c:v>
                </c:pt>
                <c:pt idx="77">
                  <c:v>1.6129999999999999E-4</c:v>
                </c:pt>
                <c:pt idx="78">
                  <c:v>1.584E-4</c:v>
                </c:pt>
                <c:pt idx="79">
                  <c:v>1.5559999999999999E-4</c:v>
                </c:pt>
                <c:pt idx="80">
                  <c:v>1.527E-4</c:v>
                </c:pt>
                <c:pt idx="81">
                  <c:v>1.4990000000000001E-4</c:v>
                </c:pt>
                <c:pt idx="82">
                  <c:v>1.471E-4</c:v>
                </c:pt>
                <c:pt idx="83">
                  <c:v>1.4430000000000001E-4</c:v>
                </c:pt>
                <c:pt idx="84">
                  <c:v>1.416E-4</c:v>
                </c:pt>
                <c:pt idx="85">
                  <c:v>1.3889999999999999E-4</c:v>
                </c:pt>
                <c:pt idx="86">
                  <c:v>1.362E-4</c:v>
                </c:pt>
                <c:pt idx="87">
                  <c:v>1.3349999999999999E-4</c:v>
                </c:pt>
                <c:pt idx="88">
                  <c:v>1.3080000000000001E-4</c:v>
                </c:pt>
                <c:pt idx="89">
                  <c:v>1.282E-4</c:v>
                </c:pt>
                <c:pt idx="90">
                  <c:v>1.2559999999999999E-4</c:v>
                </c:pt>
                <c:pt idx="91">
                  <c:v>1.2310000000000001E-4</c:v>
                </c:pt>
                <c:pt idx="92">
                  <c:v>1.205E-4</c:v>
                </c:pt>
                <c:pt idx="93">
                  <c:v>1.18E-4</c:v>
                </c:pt>
                <c:pt idx="94">
                  <c:v>1.155E-4</c:v>
                </c:pt>
                <c:pt idx="95">
                  <c:v>1.131E-4</c:v>
                </c:pt>
                <c:pt idx="96">
                  <c:v>1.1069999999999999E-4</c:v>
                </c:pt>
                <c:pt idx="97">
                  <c:v>1.083E-4</c:v>
                </c:pt>
                <c:pt idx="98">
                  <c:v>1.059E-4</c:v>
                </c:pt>
                <c:pt idx="99">
                  <c:v>1.036E-4</c:v>
                </c:pt>
                <c:pt idx="100">
                  <c:v>1.013E-4</c:v>
                </c:pt>
                <c:pt idx="101">
                  <c:v>9.8980000000000004E-5</c:v>
                </c:pt>
                <c:pt idx="102">
                  <c:v>9.6739999999999999E-5</c:v>
                </c:pt>
                <c:pt idx="103">
                  <c:v>9.4530000000000005E-5</c:v>
                </c:pt>
                <c:pt idx="104">
                  <c:v>9.2349999999999995E-5</c:v>
                </c:pt>
                <c:pt idx="105">
                  <c:v>9.0199999999999997E-5</c:v>
                </c:pt>
                <c:pt idx="106">
                  <c:v>8.8090000000000005E-5</c:v>
                </c:pt>
                <c:pt idx="107">
                  <c:v>8.6020000000000007E-5</c:v>
                </c:pt>
                <c:pt idx="108">
                  <c:v>8.3969999999999997E-5</c:v>
                </c:pt>
                <c:pt idx="109">
                  <c:v>8.1970000000000003E-5</c:v>
                </c:pt>
                <c:pt idx="110">
                  <c:v>8.0000000000000007E-5</c:v>
                </c:pt>
                <c:pt idx="111">
                  <c:v>7.8070000000000003E-5</c:v>
                </c:pt>
                <c:pt idx="112">
                  <c:v>7.6180000000000006E-5</c:v>
                </c:pt>
                <c:pt idx="113">
                  <c:v>7.4330000000000002E-5</c:v>
                </c:pt>
                <c:pt idx="114">
                  <c:v>7.2520000000000004E-5</c:v>
                </c:pt>
                <c:pt idx="115">
                  <c:v>7.0759999999999993E-5</c:v>
                </c:pt>
                <c:pt idx="116">
                  <c:v>6.9049999999999998E-5</c:v>
                </c:pt>
                <c:pt idx="117">
                  <c:v>6.7390000000000004E-5</c:v>
                </c:pt>
                <c:pt idx="118">
                  <c:v>6.5790000000000005E-5</c:v>
                </c:pt>
                <c:pt idx="119">
                  <c:v>6.4239999999999995E-5</c:v>
                </c:pt>
                <c:pt idx="120">
                  <c:v>6.2769999999999997E-5</c:v>
                </c:pt>
                <c:pt idx="121">
                  <c:v>6.1359999999999995E-5</c:v>
                </c:pt>
                <c:pt idx="122">
                  <c:v>6.0040000000000001E-5</c:v>
                </c:pt>
                <c:pt idx="123">
                  <c:v>5.8799999999999999E-5</c:v>
                </c:pt>
                <c:pt idx="124">
                  <c:v>5.766E-5</c:v>
                </c:pt>
                <c:pt idx="125">
                  <c:v>5.6629999999999998E-5</c:v>
                </c:pt>
                <c:pt idx="126">
                  <c:v>5.5720000000000002E-5</c:v>
                </c:pt>
                <c:pt idx="127">
                  <c:v>5.4920000000000003E-5</c:v>
                </c:pt>
                <c:pt idx="128">
                  <c:v>5.4259999999999999E-5</c:v>
                </c:pt>
                <c:pt idx="129">
                  <c:v>5.3739999999999997E-5</c:v>
                </c:pt>
                <c:pt idx="130">
                  <c:v>5.3350000000000003E-5</c:v>
                </c:pt>
                <c:pt idx="131">
                  <c:v>5.3090000000000002E-5</c:v>
                </c:pt>
                <c:pt idx="132">
                  <c:v>5.2960000000000001E-5</c:v>
                </c:pt>
                <c:pt idx="133">
                  <c:v>5.2960000000000001E-5</c:v>
                </c:pt>
                <c:pt idx="134">
                  <c:v>5.3069999999999998E-5</c:v>
                </c:pt>
                <c:pt idx="135">
                  <c:v>5.3300000000000001E-5</c:v>
                </c:pt>
                <c:pt idx="136">
                  <c:v>5.3619999999999998E-5</c:v>
                </c:pt>
                <c:pt idx="137">
                  <c:v>5.4049999999999999E-5</c:v>
                </c:pt>
                <c:pt idx="138">
                  <c:v>5.4559999999999999E-5</c:v>
                </c:pt>
                <c:pt idx="139">
                  <c:v>5.5149999999999999E-5</c:v>
                </c:pt>
                <c:pt idx="140">
                  <c:v>5.5810000000000003E-5</c:v>
                </c:pt>
                <c:pt idx="141">
                  <c:v>5.6549999999999999E-5</c:v>
                </c:pt>
                <c:pt idx="142">
                  <c:v>5.7349999999999998E-5</c:v>
                </c:pt>
                <c:pt idx="143">
                  <c:v>5.8199999999999998E-5</c:v>
                </c:pt>
                <c:pt idx="144">
                  <c:v>5.9110000000000002E-5</c:v>
                </c:pt>
                <c:pt idx="145">
                  <c:v>6.0069999999999999E-5</c:v>
                </c:pt>
                <c:pt idx="146">
                  <c:v>6.1080000000000005E-5</c:v>
                </c:pt>
                <c:pt idx="147">
                  <c:v>6.2119999999999995E-5</c:v>
                </c:pt>
                <c:pt idx="148">
                  <c:v>6.321E-5</c:v>
                </c:pt>
                <c:pt idx="149">
                  <c:v>6.4319999999999994E-5</c:v>
                </c:pt>
                <c:pt idx="150">
                  <c:v>6.5469999999999995E-5</c:v>
                </c:pt>
                <c:pt idx="151">
                  <c:v>6.6639999999999999E-5</c:v>
                </c:pt>
                <c:pt idx="152">
                  <c:v>6.7840000000000001E-5</c:v>
                </c:pt>
                <c:pt idx="153">
                  <c:v>6.9070000000000001E-5</c:v>
                </c:pt>
                <c:pt idx="154">
                  <c:v>7.0320000000000004E-5</c:v>
                </c:pt>
                <c:pt idx="155">
                  <c:v>7.1600000000000006E-5</c:v>
                </c:pt>
                <c:pt idx="156">
                  <c:v>7.2899999999999997E-5</c:v>
                </c:pt>
                <c:pt idx="157">
                  <c:v>7.4209999999999996E-5</c:v>
                </c:pt>
                <c:pt idx="158">
                  <c:v>7.5549999999999993E-5</c:v>
                </c:pt>
                <c:pt idx="159">
                  <c:v>7.6909999999999994E-5</c:v>
                </c:pt>
                <c:pt idx="160">
                  <c:v>7.8280000000000003E-5</c:v>
                </c:pt>
                <c:pt idx="161">
                  <c:v>7.9670000000000001E-5</c:v>
                </c:pt>
                <c:pt idx="162">
                  <c:v>8.1080000000000003E-5</c:v>
                </c:pt>
                <c:pt idx="163">
                  <c:v>8.2509999999999994E-5</c:v>
                </c:pt>
                <c:pt idx="164">
                  <c:v>8.3949999999999994E-5</c:v>
                </c:pt>
                <c:pt idx="165">
                  <c:v>8.5409999999999997E-5</c:v>
                </c:pt>
                <c:pt idx="166">
                  <c:v>8.6890000000000003E-5</c:v>
                </c:pt>
                <c:pt idx="167">
                  <c:v>8.8389999999999999E-5</c:v>
                </c:pt>
                <c:pt idx="168">
                  <c:v>8.9900000000000003E-5</c:v>
                </c:pt>
                <c:pt idx="169">
                  <c:v>9.1420000000000002E-5</c:v>
                </c:pt>
                <c:pt idx="170">
                  <c:v>9.2969999999999999E-5</c:v>
                </c:pt>
                <c:pt idx="171">
                  <c:v>9.4530000000000005E-5</c:v>
                </c:pt>
                <c:pt idx="172">
                  <c:v>9.6100000000000005E-5</c:v>
                </c:pt>
                <c:pt idx="173">
                  <c:v>9.7689999999999995E-5</c:v>
                </c:pt>
                <c:pt idx="174">
                  <c:v>9.9300000000000001E-5</c:v>
                </c:pt>
                <c:pt idx="175">
                  <c:v>1.009E-4</c:v>
                </c:pt>
                <c:pt idx="176">
                  <c:v>1.026E-4</c:v>
                </c:pt>
                <c:pt idx="177">
                  <c:v>1.042E-4</c:v>
                </c:pt>
                <c:pt idx="178">
                  <c:v>1.059E-4</c:v>
                </c:pt>
                <c:pt idx="179">
                  <c:v>1.076E-4</c:v>
                </c:pt>
                <c:pt idx="180">
                  <c:v>1.093E-4</c:v>
                </c:pt>
                <c:pt idx="181">
                  <c:v>1.11E-4</c:v>
                </c:pt>
                <c:pt idx="182">
                  <c:v>1.127E-4</c:v>
                </c:pt>
                <c:pt idx="183">
                  <c:v>1.144E-4</c:v>
                </c:pt>
                <c:pt idx="184">
                  <c:v>1.161E-4</c:v>
                </c:pt>
                <c:pt idx="185">
                  <c:v>1.1790000000000001E-4</c:v>
                </c:pt>
                <c:pt idx="186">
                  <c:v>1.197E-4</c:v>
                </c:pt>
                <c:pt idx="187">
                  <c:v>1.214E-4</c:v>
                </c:pt>
                <c:pt idx="188">
                  <c:v>1.2320000000000001E-4</c:v>
                </c:pt>
                <c:pt idx="189">
                  <c:v>1.25E-4</c:v>
                </c:pt>
                <c:pt idx="190">
                  <c:v>1.2679999999999999E-4</c:v>
                </c:pt>
                <c:pt idx="191">
                  <c:v>1.2860000000000001E-4</c:v>
                </c:pt>
                <c:pt idx="192">
                  <c:v>1.304E-4</c:v>
                </c:pt>
                <c:pt idx="193">
                  <c:v>1.3219999999999999E-4</c:v>
                </c:pt>
                <c:pt idx="194">
                  <c:v>1.3410000000000001E-4</c:v>
                </c:pt>
                <c:pt idx="195">
                  <c:v>1.359E-4</c:v>
                </c:pt>
                <c:pt idx="196">
                  <c:v>1.3779999999999999E-4</c:v>
                </c:pt>
                <c:pt idx="197">
                  <c:v>1.3960000000000001E-4</c:v>
                </c:pt>
                <c:pt idx="198">
                  <c:v>1.415E-4</c:v>
                </c:pt>
                <c:pt idx="199">
                  <c:v>1.4329999999999999E-4</c:v>
                </c:pt>
                <c:pt idx="200">
                  <c:v>1.4520000000000001E-4</c:v>
                </c:pt>
                <c:pt idx="201">
                  <c:v>1.471E-4</c:v>
                </c:pt>
                <c:pt idx="202">
                  <c:v>1.4899999999999999E-4</c:v>
                </c:pt>
                <c:pt idx="203">
                  <c:v>1.5080000000000001E-4</c:v>
                </c:pt>
                <c:pt idx="204">
                  <c:v>1.527E-4</c:v>
                </c:pt>
                <c:pt idx="205">
                  <c:v>1.5459999999999999E-4</c:v>
                </c:pt>
                <c:pt idx="206">
                  <c:v>1.5650000000000001E-4</c:v>
                </c:pt>
                <c:pt idx="207">
                  <c:v>1.584E-4</c:v>
                </c:pt>
                <c:pt idx="208">
                  <c:v>1.6029999999999999E-4</c:v>
                </c:pt>
                <c:pt idx="209">
                  <c:v>1.6220000000000001E-4</c:v>
                </c:pt>
                <c:pt idx="210">
                  <c:v>1.6420000000000001E-4</c:v>
                </c:pt>
                <c:pt idx="211">
                  <c:v>1.661E-4</c:v>
                </c:pt>
                <c:pt idx="212">
                  <c:v>1.6799999999999999E-4</c:v>
                </c:pt>
                <c:pt idx="213">
                  <c:v>1.6990000000000001E-4</c:v>
                </c:pt>
                <c:pt idx="214">
                  <c:v>1.719E-4</c:v>
                </c:pt>
                <c:pt idx="215">
                  <c:v>1.738E-4</c:v>
                </c:pt>
                <c:pt idx="216">
                  <c:v>1.7569999999999999E-4</c:v>
                </c:pt>
                <c:pt idx="217">
                  <c:v>1.7770000000000001E-4</c:v>
                </c:pt>
                <c:pt idx="218">
                  <c:v>1.796E-4</c:v>
                </c:pt>
                <c:pt idx="219">
                  <c:v>1.816E-4</c:v>
                </c:pt>
                <c:pt idx="220">
                  <c:v>1.8349999999999999E-4</c:v>
                </c:pt>
                <c:pt idx="221">
                  <c:v>1.8550000000000001E-4</c:v>
                </c:pt>
                <c:pt idx="222">
                  <c:v>1.874E-4</c:v>
                </c:pt>
                <c:pt idx="223">
                  <c:v>1.894E-4</c:v>
                </c:pt>
                <c:pt idx="224">
                  <c:v>1.9139999999999999E-4</c:v>
                </c:pt>
                <c:pt idx="225">
                  <c:v>1.9330000000000001E-4</c:v>
                </c:pt>
                <c:pt idx="226">
                  <c:v>1.953E-4</c:v>
                </c:pt>
                <c:pt idx="227">
                  <c:v>1.973E-4</c:v>
                </c:pt>
                <c:pt idx="228">
                  <c:v>1.9919999999999999E-4</c:v>
                </c:pt>
                <c:pt idx="229">
                  <c:v>2.0120000000000001E-4</c:v>
                </c:pt>
                <c:pt idx="230">
                  <c:v>2.0320000000000001E-4</c:v>
                </c:pt>
                <c:pt idx="231">
                  <c:v>2.051E-4</c:v>
                </c:pt>
                <c:pt idx="232">
                  <c:v>2.0709999999999999E-4</c:v>
                </c:pt>
                <c:pt idx="233">
                  <c:v>2.0909999999999999E-4</c:v>
                </c:pt>
                <c:pt idx="234">
                  <c:v>2.1110000000000001E-4</c:v>
                </c:pt>
                <c:pt idx="235">
                  <c:v>2.131E-4</c:v>
                </c:pt>
                <c:pt idx="236">
                  <c:v>2.151E-4</c:v>
                </c:pt>
                <c:pt idx="237">
                  <c:v>2.1709999999999999E-4</c:v>
                </c:pt>
                <c:pt idx="238">
                  <c:v>2.1900000000000001E-4</c:v>
                </c:pt>
                <c:pt idx="239">
                  <c:v>2.2100000000000001E-4</c:v>
                </c:pt>
                <c:pt idx="240">
                  <c:v>2.23E-4</c:v>
                </c:pt>
                <c:pt idx="241">
                  <c:v>2.2499999999999999E-4</c:v>
                </c:pt>
                <c:pt idx="242">
                  <c:v>2.2699999999999999E-4</c:v>
                </c:pt>
                <c:pt idx="243">
                  <c:v>2.2900000000000001E-4</c:v>
                </c:pt>
                <c:pt idx="244">
                  <c:v>2.31E-4</c:v>
                </c:pt>
                <c:pt idx="245">
                  <c:v>2.33E-4</c:v>
                </c:pt>
                <c:pt idx="246">
                  <c:v>2.3499999999999999E-4</c:v>
                </c:pt>
                <c:pt idx="247">
                  <c:v>2.3699999999999999E-4</c:v>
                </c:pt>
                <c:pt idx="248">
                  <c:v>2.3900000000000001E-4</c:v>
                </c:pt>
                <c:pt idx="249">
                  <c:v>2.41E-4</c:v>
                </c:pt>
                <c:pt idx="250">
                  <c:v>2.43E-4</c:v>
                </c:pt>
                <c:pt idx="251">
                  <c:v>2.4499999999999999E-4</c:v>
                </c:pt>
                <c:pt idx="252">
                  <c:v>2.4709999999999999E-4</c:v>
                </c:pt>
                <c:pt idx="253">
                  <c:v>2.4909999999999998E-4</c:v>
                </c:pt>
                <c:pt idx="254">
                  <c:v>2.5109999999999998E-4</c:v>
                </c:pt>
                <c:pt idx="255">
                  <c:v>2.5310000000000003E-4</c:v>
                </c:pt>
                <c:pt idx="256">
                  <c:v>2.5510000000000002E-4</c:v>
                </c:pt>
                <c:pt idx="257">
                  <c:v>2.5710000000000002E-4</c:v>
                </c:pt>
                <c:pt idx="258">
                  <c:v>2.5910000000000001E-4</c:v>
                </c:pt>
                <c:pt idx="259">
                  <c:v>2.611E-4</c:v>
                </c:pt>
                <c:pt idx="260">
                  <c:v>2.632E-4</c:v>
                </c:pt>
                <c:pt idx="261">
                  <c:v>2.652E-4</c:v>
                </c:pt>
                <c:pt idx="262">
                  <c:v>2.6719999999999999E-4</c:v>
                </c:pt>
                <c:pt idx="263">
                  <c:v>2.6919999999999998E-4</c:v>
                </c:pt>
                <c:pt idx="264">
                  <c:v>2.7119999999999998E-4</c:v>
                </c:pt>
                <c:pt idx="265">
                  <c:v>2.7329999999999998E-4</c:v>
                </c:pt>
                <c:pt idx="266">
                  <c:v>2.7530000000000002E-4</c:v>
                </c:pt>
                <c:pt idx="267">
                  <c:v>2.7730000000000002E-4</c:v>
                </c:pt>
                <c:pt idx="268">
                  <c:v>2.7930000000000001E-4</c:v>
                </c:pt>
                <c:pt idx="269">
                  <c:v>2.8140000000000001E-4</c:v>
                </c:pt>
                <c:pt idx="270">
                  <c:v>2.834E-4</c:v>
                </c:pt>
                <c:pt idx="271">
                  <c:v>2.854E-4</c:v>
                </c:pt>
                <c:pt idx="272">
                  <c:v>2.875E-4</c:v>
                </c:pt>
                <c:pt idx="273">
                  <c:v>2.8949999999999999E-4</c:v>
                </c:pt>
                <c:pt idx="274">
                  <c:v>2.9149999999999998E-4</c:v>
                </c:pt>
                <c:pt idx="275">
                  <c:v>2.9349999999999998E-4</c:v>
                </c:pt>
                <c:pt idx="276">
                  <c:v>2.9559999999999998E-4</c:v>
                </c:pt>
                <c:pt idx="277">
                  <c:v>2.9760000000000002E-4</c:v>
                </c:pt>
                <c:pt idx="278">
                  <c:v>2.9960000000000002E-4</c:v>
                </c:pt>
                <c:pt idx="279">
                  <c:v>3.0170000000000002E-4</c:v>
                </c:pt>
                <c:pt idx="280">
                  <c:v>3.0370000000000001E-4</c:v>
                </c:pt>
                <c:pt idx="281">
                  <c:v>3.057E-4</c:v>
                </c:pt>
                <c:pt idx="282">
                  <c:v>3.078E-4</c:v>
                </c:pt>
                <c:pt idx="283">
                  <c:v>3.098E-4</c:v>
                </c:pt>
                <c:pt idx="284">
                  <c:v>3.1179999999999999E-4</c:v>
                </c:pt>
                <c:pt idx="285">
                  <c:v>3.1389999999999999E-4</c:v>
                </c:pt>
                <c:pt idx="286">
                  <c:v>3.1589999999999998E-4</c:v>
                </c:pt>
                <c:pt idx="287">
                  <c:v>3.1799999999999998E-4</c:v>
                </c:pt>
                <c:pt idx="288">
                  <c:v>3.2000000000000003E-4</c:v>
                </c:pt>
                <c:pt idx="289">
                  <c:v>3.2200000000000002E-4</c:v>
                </c:pt>
                <c:pt idx="290">
                  <c:v>3.2410000000000002E-4</c:v>
                </c:pt>
                <c:pt idx="291">
                  <c:v>3.2610000000000001E-4</c:v>
                </c:pt>
                <c:pt idx="292">
                  <c:v>3.2810000000000001E-4</c:v>
                </c:pt>
                <c:pt idx="293">
                  <c:v>3.302E-4</c:v>
                </c:pt>
                <c:pt idx="294">
                  <c:v>3.322E-4</c:v>
                </c:pt>
                <c:pt idx="295">
                  <c:v>3.3429999999999999E-4</c:v>
                </c:pt>
                <c:pt idx="296">
                  <c:v>3.3629999999999999E-4</c:v>
                </c:pt>
                <c:pt idx="297">
                  <c:v>3.3839999999999999E-4</c:v>
                </c:pt>
                <c:pt idx="298">
                  <c:v>3.4039999999999998E-4</c:v>
                </c:pt>
                <c:pt idx="299">
                  <c:v>3.4239999999999997E-4</c:v>
                </c:pt>
                <c:pt idx="300">
                  <c:v>3.4450000000000003E-4</c:v>
                </c:pt>
                <c:pt idx="301">
                  <c:v>3.4650000000000002E-4</c:v>
                </c:pt>
                <c:pt idx="302">
                  <c:v>3.4860000000000002E-4</c:v>
                </c:pt>
                <c:pt idx="303">
                  <c:v>3.5060000000000001E-4</c:v>
                </c:pt>
                <c:pt idx="304">
                  <c:v>3.5270000000000001E-4</c:v>
                </c:pt>
                <c:pt idx="305">
                  <c:v>3.547E-4</c:v>
                </c:pt>
                <c:pt idx="306">
                  <c:v>3.568E-4</c:v>
                </c:pt>
                <c:pt idx="307">
                  <c:v>3.5879999999999999E-4</c:v>
                </c:pt>
                <c:pt idx="308">
                  <c:v>3.6089999999999999E-4</c:v>
                </c:pt>
                <c:pt idx="309">
                  <c:v>3.6289999999999998E-4</c:v>
                </c:pt>
                <c:pt idx="310">
                  <c:v>3.6489999999999998E-4</c:v>
                </c:pt>
                <c:pt idx="311">
                  <c:v>3.6699999999999998E-4</c:v>
                </c:pt>
                <c:pt idx="312">
                  <c:v>3.6900000000000002E-4</c:v>
                </c:pt>
                <c:pt idx="313">
                  <c:v>3.7110000000000002E-4</c:v>
                </c:pt>
                <c:pt idx="314">
                  <c:v>3.7310000000000002E-4</c:v>
                </c:pt>
                <c:pt idx="315">
                  <c:v>3.7520000000000001E-4</c:v>
                </c:pt>
                <c:pt idx="316">
                  <c:v>3.7720000000000001E-4</c:v>
                </c:pt>
                <c:pt idx="317">
                  <c:v>3.793E-4</c:v>
                </c:pt>
                <c:pt idx="318">
                  <c:v>3.813E-4</c:v>
                </c:pt>
                <c:pt idx="319">
                  <c:v>3.834E-4</c:v>
                </c:pt>
                <c:pt idx="320">
                  <c:v>3.8539999999999999E-4</c:v>
                </c:pt>
                <c:pt idx="321">
                  <c:v>3.8749999999999999E-4</c:v>
                </c:pt>
                <c:pt idx="322">
                  <c:v>3.8959999999999998E-4</c:v>
                </c:pt>
                <c:pt idx="323">
                  <c:v>3.9159999999999998E-4</c:v>
                </c:pt>
                <c:pt idx="324">
                  <c:v>3.9369999999999997E-4</c:v>
                </c:pt>
                <c:pt idx="325">
                  <c:v>3.9570000000000002E-4</c:v>
                </c:pt>
                <c:pt idx="326">
                  <c:v>3.9780000000000002E-4</c:v>
                </c:pt>
                <c:pt idx="327">
                  <c:v>3.9980000000000001E-4</c:v>
                </c:pt>
                <c:pt idx="328">
                  <c:v>4.0190000000000001E-4</c:v>
                </c:pt>
                <c:pt idx="329">
                  <c:v>4.0390000000000001E-4</c:v>
                </c:pt>
                <c:pt idx="330">
                  <c:v>4.06E-4</c:v>
                </c:pt>
                <c:pt idx="331">
                  <c:v>4.08E-4</c:v>
                </c:pt>
                <c:pt idx="332">
                  <c:v>4.1009999999999999E-4</c:v>
                </c:pt>
                <c:pt idx="333">
                  <c:v>4.1209999999999999E-4</c:v>
                </c:pt>
                <c:pt idx="334">
                  <c:v>4.1419999999999998E-4</c:v>
                </c:pt>
                <c:pt idx="335">
                  <c:v>4.1629999999999998E-4</c:v>
                </c:pt>
                <c:pt idx="336">
                  <c:v>4.1829999999999998E-4</c:v>
                </c:pt>
                <c:pt idx="337">
                  <c:v>4.2039999999999997E-4</c:v>
                </c:pt>
                <c:pt idx="338">
                  <c:v>4.2240000000000002E-4</c:v>
                </c:pt>
                <c:pt idx="339">
                  <c:v>4.2450000000000002E-4</c:v>
                </c:pt>
                <c:pt idx="340">
                  <c:v>4.2650000000000001E-4</c:v>
                </c:pt>
                <c:pt idx="341">
                  <c:v>4.2860000000000001E-4</c:v>
                </c:pt>
                <c:pt idx="342">
                  <c:v>4.306E-4</c:v>
                </c:pt>
                <c:pt idx="343">
                  <c:v>4.327E-4</c:v>
                </c:pt>
                <c:pt idx="344">
                  <c:v>4.348E-4</c:v>
                </c:pt>
                <c:pt idx="345">
                  <c:v>4.3679999999999999E-4</c:v>
                </c:pt>
                <c:pt idx="346">
                  <c:v>4.3889999999999999E-4</c:v>
                </c:pt>
                <c:pt idx="347">
                  <c:v>4.4089999999999998E-4</c:v>
                </c:pt>
                <c:pt idx="348">
                  <c:v>4.4299999999999998E-4</c:v>
                </c:pt>
                <c:pt idx="349">
                  <c:v>4.4509999999999998E-4</c:v>
                </c:pt>
                <c:pt idx="350">
                  <c:v>4.4710000000000003E-4</c:v>
                </c:pt>
                <c:pt idx="351">
                  <c:v>4.4920000000000002E-4</c:v>
                </c:pt>
                <c:pt idx="352">
                  <c:v>4.5120000000000002E-4</c:v>
                </c:pt>
                <c:pt idx="353">
                  <c:v>4.5330000000000001E-4</c:v>
                </c:pt>
                <c:pt idx="354">
                  <c:v>4.5540000000000001E-4</c:v>
                </c:pt>
                <c:pt idx="355">
                  <c:v>4.574E-4</c:v>
                </c:pt>
                <c:pt idx="356">
                  <c:v>4.595E-4</c:v>
                </c:pt>
                <c:pt idx="357">
                  <c:v>4.615E-4</c:v>
                </c:pt>
                <c:pt idx="358">
                  <c:v>4.6359999999999999E-4</c:v>
                </c:pt>
                <c:pt idx="359">
                  <c:v>4.6569999999999999E-4</c:v>
                </c:pt>
                <c:pt idx="360">
                  <c:v>4.6769999999999998E-4</c:v>
                </c:pt>
                <c:pt idx="361">
                  <c:v>4.6979999999999998E-4</c:v>
                </c:pt>
                <c:pt idx="362">
                  <c:v>4.7179999999999998E-4</c:v>
                </c:pt>
                <c:pt idx="363">
                  <c:v>4.7390000000000003E-4</c:v>
                </c:pt>
                <c:pt idx="364">
                  <c:v>4.7600000000000002E-4</c:v>
                </c:pt>
                <c:pt idx="365">
                  <c:v>4.7800000000000002E-4</c:v>
                </c:pt>
                <c:pt idx="366">
                  <c:v>4.8010000000000001E-4</c:v>
                </c:pt>
                <c:pt idx="367">
                  <c:v>4.8210000000000001E-4</c:v>
                </c:pt>
                <c:pt idx="368">
                  <c:v>4.8420000000000001E-4</c:v>
                </c:pt>
                <c:pt idx="369">
                  <c:v>4.863E-4</c:v>
                </c:pt>
                <c:pt idx="370">
                  <c:v>4.883E-4</c:v>
                </c:pt>
                <c:pt idx="371">
                  <c:v>4.9039999999999999E-4</c:v>
                </c:pt>
                <c:pt idx="372">
                  <c:v>4.9249999999999999E-4</c:v>
                </c:pt>
                <c:pt idx="373">
                  <c:v>4.9450000000000004E-4</c:v>
                </c:pt>
                <c:pt idx="374">
                  <c:v>4.9660000000000004E-4</c:v>
                </c:pt>
                <c:pt idx="375">
                  <c:v>4.9859999999999998E-4</c:v>
                </c:pt>
                <c:pt idx="376">
                  <c:v>5.0069999999999997E-4</c:v>
                </c:pt>
                <c:pt idx="377">
                  <c:v>5.0279999999999997E-4</c:v>
                </c:pt>
                <c:pt idx="378">
                  <c:v>5.0480000000000002E-4</c:v>
                </c:pt>
                <c:pt idx="379">
                  <c:v>5.0690000000000002E-4</c:v>
                </c:pt>
                <c:pt idx="380">
                  <c:v>5.0900000000000001E-4</c:v>
                </c:pt>
                <c:pt idx="381">
                  <c:v>5.1099999999999995E-4</c:v>
                </c:pt>
                <c:pt idx="382">
                  <c:v>5.1309999999999995E-4</c:v>
                </c:pt>
                <c:pt idx="383">
                  <c:v>5.1519999999999995E-4</c:v>
                </c:pt>
                <c:pt idx="384">
                  <c:v>5.1719999999999999E-4</c:v>
                </c:pt>
                <c:pt idx="385">
                  <c:v>5.1929999999999999E-4</c:v>
                </c:pt>
                <c:pt idx="386">
                  <c:v>5.2130000000000004E-4</c:v>
                </c:pt>
                <c:pt idx="387">
                  <c:v>5.2340000000000004E-4</c:v>
                </c:pt>
                <c:pt idx="388">
                  <c:v>5.2550000000000003E-4</c:v>
                </c:pt>
                <c:pt idx="389">
                  <c:v>5.2749999999999997E-4</c:v>
                </c:pt>
                <c:pt idx="390">
                  <c:v>5.2959999999999997E-4</c:v>
                </c:pt>
                <c:pt idx="391">
                  <c:v>5.3169999999999997E-4</c:v>
                </c:pt>
                <c:pt idx="392">
                  <c:v>5.3370000000000002E-4</c:v>
                </c:pt>
                <c:pt idx="393">
                  <c:v>5.3580000000000001E-4</c:v>
                </c:pt>
                <c:pt idx="394">
                  <c:v>5.3790000000000001E-4</c:v>
                </c:pt>
                <c:pt idx="395">
                  <c:v>5.3989999999999995E-4</c:v>
                </c:pt>
                <c:pt idx="396">
                  <c:v>5.4199999999999995E-4</c:v>
                </c:pt>
                <c:pt idx="397">
                  <c:v>5.4410000000000005E-4</c:v>
                </c:pt>
                <c:pt idx="398">
                  <c:v>5.4609999999999999E-4</c:v>
                </c:pt>
                <c:pt idx="399">
                  <c:v>5.4819999999999999E-4</c:v>
                </c:pt>
                <c:pt idx="400">
                  <c:v>5.5029999999999999E-4</c:v>
                </c:pt>
                <c:pt idx="401">
                  <c:v>5.5230000000000003E-4</c:v>
                </c:pt>
                <c:pt idx="402">
                  <c:v>5.5440000000000003E-4</c:v>
                </c:pt>
                <c:pt idx="403">
                  <c:v>5.5650000000000003E-4</c:v>
                </c:pt>
                <c:pt idx="404">
                  <c:v>5.5849999999999997E-4</c:v>
                </c:pt>
                <c:pt idx="405">
                  <c:v>5.6059999999999997E-4</c:v>
                </c:pt>
                <c:pt idx="406">
                  <c:v>5.6269999999999996E-4</c:v>
                </c:pt>
                <c:pt idx="407">
                  <c:v>5.6470000000000001E-4</c:v>
                </c:pt>
                <c:pt idx="408">
                  <c:v>5.6680000000000001E-4</c:v>
                </c:pt>
                <c:pt idx="409">
                  <c:v>5.689E-4</c:v>
                </c:pt>
                <c:pt idx="410">
                  <c:v>5.7090000000000005E-4</c:v>
                </c:pt>
                <c:pt idx="411">
                  <c:v>5.7300000000000005E-4</c:v>
                </c:pt>
                <c:pt idx="412">
                  <c:v>5.7510000000000005E-4</c:v>
                </c:pt>
                <c:pt idx="413">
                  <c:v>5.7709999999999999E-4</c:v>
                </c:pt>
                <c:pt idx="414">
                  <c:v>5.7919999999999998E-4</c:v>
                </c:pt>
                <c:pt idx="415">
                  <c:v>5.8129999999999998E-4</c:v>
                </c:pt>
                <c:pt idx="416">
                  <c:v>5.8330000000000003E-4</c:v>
                </c:pt>
                <c:pt idx="417">
                  <c:v>5.8540000000000003E-4</c:v>
                </c:pt>
                <c:pt idx="418">
                  <c:v>5.8750000000000002E-4</c:v>
                </c:pt>
                <c:pt idx="419">
                  <c:v>5.8949999999999996E-4</c:v>
                </c:pt>
                <c:pt idx="420">
                  <c:v>5.9159999999999996E-4</c:v>
                </c:pt>
                <c:pt idx="421">
                  <c:v>5.9369999999999996E-4</c:v>
                </c:pt>
                <c:pt idx="422">
                  <c:v>5.9570000000000001E-4</c:v>
                </c:pt>
                <c:pt idx="423">
                  <c:v>5.978E-4</c:v>
                </c:pt>
                <c:pt idx="424">
                  <c:v>5.999E-4</c:v>
                </c:pt>
                <c:pt idx="425">
                  <c:v>6.02E-4</c:v>
                </c:pt>
                <c:pt idx="426">
                  <c:v>6.0400000000000004E-4</c:v>
                </c:pt>
                <c:pt idx="427">
                  <c:v>6.0610000000000004E-4</c:v>
                </c:pt>
                <c:pt idx="428">
                  <c:v>6.0820000000000004E-4</c:v>
                </c:pt>
                <c:pt idx="429">
                  <c:v>6.1019999999999998E-4</c:v>
                </c:pt>
                <c:pt idx="430">
                  <c:v>6.1229999999999998E-4</c:v>
                </c:pt>
                <c:pt idx="431">
                  <c:v>6.1439999999999997E-4</c:v>
                </c:pt>
                <c:pt idx="432">
                  <c:v>6.1640000000000002E-4</c:v>
                </c:pt>
                <c:pt idx="433">
                  <c:v>6.1850000000000002E-4</c:v>
                </c:pt>
                <c:pt idx="434">
                  <c:v>6.2060000000000001E-4</c:v>
                </c:pt>
                <c:pt idx="435">
                  <c:v>6.2259999999999995E-4</c:v>
                </c:pt>
                <c:pt idx="436">
                  <c:v>6.2469999999999995E-4</c:v>
                </c:pt>
                <c:pt idx="437">
                  <c:v>6.2679999999999995E-4</c:v>
                </c:pt>
                <c:pt idx="438">
                  <c:v>6.2890000000000005E-4</c:v>
                </c:pt>
                <c:pt idx="439">
                  <c:v>6.3089999999999999E-4</c:v>
                </c:pt>
                <c:pt idx="440">
                  <c:v>6.3299999999999999E-4</c:v>
                </c:pt>
                <c:pt idx="441">
                  <c:v>6.3509999999999999E-4</c:v>
                </c:pt>
                <c:pt idx="442">
                  <c:v>6.3710000000000004E-4</c:v>
                </c:pt>
                <c:pt idx="443">
                  <c:v>6.3920000000000003E-4</c:v>
                </c:pt>
                <c:pt idx="444">
                  <c:v>6.4130000000000003E-4</c:v>
                </c:pt>
                <c:pt idx="445">
                  <c:v>6.4329999999999997E-4</c:v>
                </c:pt>
                <c:pt idx="446">
                  <c:v>6.4539999999999997E-4</c:v>
                </c:pt>
                <c:pt idx="447">
                  <c:v>6.4749999999999996E-4</c:v>
                </c:pt>
                <c:pt idx="448">
                  <c:v>6.4959999999999996E-4</c:v>
                </c:pt>
                <c:pt idx="449">
                  <c:v>6.5160000000000001E-4</c:v>
                </c:pt>
                <c:pt idx="450">
                  <c:v>6.5370000000000001E-4</c:v>
                </c:pt>
                <c:pt idx="451">
                  <c:v>6.558E-4</c:v>
                </c:pt>
                <c:pt idx="452">
                  <c:v>6.5780000000000005E-4</c:v>
                </c:pt>
                <c:pt idx="453">
                  <c:v>6.5990000000000005E-4</c:v>
                </c:pt>
                <c:pt idx="454">
                  <c:v>6.6200000000000005E-4</c:v>
                </c:pt>
                <c:pt idx="455">
                  <c:v>6.6399999999999999E-4</c:v>
                </c:pt>
                <c:pt idx="456">
                  <c:v>6.6609999999999998E-4</c:v>
                </c:pt>
                <c:pt idx="457">
                  <c:v>6.6819999999999998E-4</c:v>
                </c:pt>
                <c:pt idx="458">
                  <c:v>6.7029999999999998E-4</c:v>
                </c:pt>
                <c:pt idx="459">
                  <c:v>6.7230000000000002E-4</c:v>
                </c:pt>
                <c:pt idx="460">
                  <c:v>6.7440000000000002E-4</c:v>
                </c:pt>
                <c:pt idx="461">
                  <c:v>6.7650000000000002E-4</c:v>
                </c:pt>
                <c:pt idx="462">
                  <c:v>6.7849999999999996E-4</c:v>
                </c:pt>
                <c:pt idx="463">
                  <c:v>6.8059999999999996E-4</c:v>
                </c:pt>
                <c:pt idx="464">
                  <c:v>6.8269999999999995E-4</c:v>
                </c:pt>
                <c:pt idx="465">
                  <c:v>6.8479999999999995E-4</c:v>
                </c:pt>
                <c:pt idx="466">
                  <c:v>6.868E-4</c:v>
                </c:pt>
                <c:pt idx="467">
                  <c:v>6.8889999999999999E-4</c:v>
                </c:pt>
                <c:pt idx="468">
                  <c:v>6.9099999999999999E-4</c:v>
                </c:pt>
                <c:pt idx="469">
                  <c:v>6.9300000000000004E-4</c:v>
                </c:pt>
                <c:pt idx="470">
                  <c:v>6.9510000000000004E-4</c:v>
                </c:pt>
                <c:pt idx="471">
                  <c:v>6.9720000000000003E-4</c:v>
                </c:pt>
                <c:pt idx="472">
                  <c:v>6.9930000000000003E-4</c:v>
                </c:pt>
                <c:pt idx="473">
                  <c:v>7.0129999999999997E-4</c:v>
                </c:pt>
                <c:pt idx="474">
                  <c:v>7.0339999999999997E-4</c:v>
                </c:pt>
                <c:pt idx="475">
                  <c:v>7.0549999999999996E-4</c:v>
                </c:pt>
                <c:pt idx="476">
                  <c:v>7.0759999999999996E-4</c:v>
                </c:pt>
                <c:pt idx="477">
                  <c:v>7.0960000000000001E-4</c:v>
                </c:pt>
                <c:pt idx="478">
                  <c:v>7.1170000000000001E-4</c:v>
                </c:pt>
                <c:pt idx="479">
                  <c:v>7.138E-4</c:v>
                </c:pt>
                <c:pt idx="480">
                  <c:v>7.1580000000000005E-4</c:v>
                </c:pt>
                <c:pt idx="481">
                  <c:v>7.1790000000000005E-4</c:v>
                </c:pt>
                <c:pt idx="482">
                  <c:v>7.2000000000000005E-4</c:v>
                </c:pt>
                <c:pt idx="483">
                  <c:v>7.2210000000000004E-4</c:v>
                </c:pt>
                <c:pt idx="484">
                  <c:v>7.2409999999999998E-4</c:v>
                </c:pt>
                <c:pt idx="485">
                  <c:v>7.2619999999999998E-4</c:v>
                </c:pt>
                <c:pt idx="486">
                  <c:v>7.2829999999999998E-4</c:v>
                </c:pt>
                <c:pt idx="487">
                  <c:v>7.3030000000000002E-4</c:v>
                </c:pt>
                <c:pt idx="488">
                  <c:v>7.3240000000000002E-4</c:v>
                </c:pt>
                <c:pt idx="489">
                  <c:v>7.3450000000000002E-4</c:v>
                </c:pt>
                <c:pt idx="490">
                  <c:v>7.3660000000000002E-4</c:v>
                </c:pt>
                <c:pt idx="491">
                  <c:v>7.3859999999999996E-4</c:v>
                </c:pt>
                <c:pt idx="492">
                  <c:v>7.4069999999999995E-4</c:v>
                </c:pt>
                <c:pt idx="493">
                  <c:v>7.4279999999999995E-4</c:v>
                </c:pt>
                <c:pt idx="494">
                  <c:v>7.4489999999999995E-4</c:v>
                </c:pt>
                <c:pt idx="495">
                  <c:v>7.4689999999999999E-4</c:v>
                </c:pt>
                <c:pt idx="496">
                  <c:v>7.4899999999999999E-4</c:v>
                </c:pt>
                <c:pt idx="497">
                  <c:v>7.5109999999999999E-4</c:v>
                </c:pt>
                <c:pt idx="498">
                  <c:v>7.5319999999999998E-4</c:v>
                </c:pt>
                <c:pt idx="499">
                  <c:v>7.5520000000000003E-4</c:v>
                </c:pt>
                <c:pt idx="500">
                  <c:v>7.5730000000000003E-4</c:v>
                </c:pt>
                <c:pt idx="501">
                  <c:v>7.5940000000000003E-4</c:v>
                </c:pt>
                <c:pt idx="502">
                  <c:v>7.6139999999999997E-4</c:v>
                </c:pt>
                <c:pt idx="503">
                  <c:v>7.6349999999999996E-4</c:v>
                </c:pt>
                <c:pt idx="504">
                  <c:v>7.6559999999999996E-4</c:v>
                </c:pt>
                <c:pt idx="505">
                  <c:v>7.6769999999999996E-4</c:v>
                </c:pt>
                <c:pt idx="506">
                  <c:v>7.6970000000000001E-4</c:v>
                </c:pt>
                <c:pt idx="507">
                  <c:v>7.718E-4</c:v>
                </c:pt>
                <c:pt idx="508">
                  <c:v>7.739E-4</c:v>
                </c:pt>
                <c:pt idx="509">
                  <c:v>7.76E-4</c:v>
                </c:pt>
                <c:pt idx="510">
                  <c:v>7.7800000000000005E-4</c:v>
                </c:pt>
                <c:pt idx="511">
                  <c:v>7.8010000000000004E-4</c:v>
                </c:pt>
                <c:pt idx="512">
                  <c:v>7.8220000000000004E-4</c:v>
                </c:pt>
                <c:pt idx="513">
                  <c:v>7.8430000000000004E-4</c:v>
                </c:pt>
                <c:pt idx="514">
                  <c:v>7.8629999999999998E-4</c:v>
                </c:pt>
                <c:pt idx="515">
                  <c:v>7.8839999999999997E-4</c:v>
                </c:pt>
                <c:pt idx="516">
                  <c:v>7.9049999999999997E-4</c:v>
                </c:pt>
                <c:pt idx="517">
                  <c:v>7.9250000000000002E-4</c:v>
                </c:pt>
                <c:pt idx="518">
                  <c:v>7.9460000000000002E-4</c:v>
                </c:pt>
                <c:pt idx="519">
                  <c:v>7.9670000000000001E-4</c:v>
                </c:pt>
                <c:pt idx="520">
                  <c:v>7.9880000000000001E-4</c:v>
                </c:pt>
                <c:pt idx="521">
                  <c:v>8.0079999999999995E-4</c:v>
                </c:pt>
                <c:pt idx="522">
                  <c:v>8.0289999999999995E-4</c:v>
                </c:pt>
                <c:pt idx="523">
                  <c:v>8.0500000000000005E-4</c:v>
                </c:pt>
                <c:pt idx="524">
                  <c:v>8.0710000000000005E-4</c:v>
                </c:pt>
                <c:pt idx="525">
                  <c:v>8.0909999999999999E-4</c:v>
                </c:pt>
                <c:pt idx="526">
                  <c:v>8.1119999999999999E-4</c:v>
                </c:pt>
                <c:pt idx="527">
                  <c:v>8.1329999999999998E-4</c:v>
                </c:pt>
                <c:pt idx="528">
                  <c:v>8.1539999999999998E-4</c:v>
                </c:pt>
                <c:pt idx="529">
                  <c:v>8.1740000000000003E-4</c:v>
                </c:pt>
                <c:pt idx="530">
                  <c:v>8.1950000000000002E-4</c:v>
                </c:pt>
                <c:pt idx="531">
                  <c:v>8.2160000000000002E-4</c:v>
                </c:pt>
                <c:pt idx="532">
                  <c:v>8.2370000000000002E-4</c:v>
                </c:pt>
                <c:pt idx="533">
                  <c:v>8.2569999999999996E-4</c:v>
                </c:pt>
                <c:pt idx="534">
                  <c:v>8.2779999999999996E-4</c:v>
                </c:pt>
                <c:pt idx="535">
                  <c:v>8.2989999999999995E-4</c:v>
                </c:pt>
                <c:pt idx="536">
                  <c:v>8.3199999999999995E-4</c:v>
                </c:pt>
                <c:pt idx="537">
                  <c:v>8.34E-4</c:v>
                </c:pt>
                <c:pt idx="538">
                  <c:v>8.3609999999999999E-4</c:v>
                </c:pt>
                <c:pt idx="539">
                  <c:v>8.3819999999999999E-4</c:v>
                </c:pt>
                <c:pt idx="540">
                  <c:v>8.4029999999999999E-4</c:v>
                </c:pt>
                <c:pt idx="541">
                  <c:v>8.4230000000000004E-4</c:v>
                </c:pt>
                <c:pt idx="542">
                  <c:v>8.4440000000000003E-4</c:v>
                </c:pt>
                <c:pt idx="543">
                  <c:v>8.4650000000000003E-4</c:v>
                </c:pt>
                <c:pt idx="544">
                  <c:v>8.4860000000000003E-4</c:v>
                </c:pt>
                <c:pt idx="545">
                  <c:v>8.5059999999999997E-4</c:v>
                </c:pt>
                <c:pt idx="546">
                  <c:v>8.5269999999999996E-4</c:v>
                </c:pt>
                <c:pt idx="547">
                  <c:v>8.5479999999999996E-4</c:v>
                </c:pt>
                <c:pt idx="548">
                  <c:v>8.5689999999999996E-4</c:v>
                </c:pt>
                <c:pt idx="549">
                  <c:v>8.5890000000000001E-4</c:v>
                </c:pt>
                <c:pt idx="550">
                  <c:v>8.61E-4</c:v>
                </c:pt>
                <c:pt idx="551">
                  <c:v>8.631E-4</c:v>
                </c:pt>
                <c:pt idx="552">
                  <c:v>8.652E-4</c:v>
                </c:pt>
                <c:pt idx="553">
                  <c:v>8.6720000000000005E-4</c:v>
                </c:pt>
                <c:pt idx="554">
                  <c:v>8.6930000000000004E-4</c:v>
                </c:pt>
                <c:pt idx="555">
                  <c:v>8.7140000000000004E-4</c:v>
                </c:pt>
                <c:pt idx="556">
                  <c:v>8.7350000000000004E-4</c:v>
                </c:pt>
                <c:pt idx="557">
                  <c:v>8.7549999999999998E-4</c:v>
                </c:pt>
                <c:pt idx="558">
                  <c:v>8.7759999999999997E-4</c:v>
                </c:pt>
                <c:pt idx="559">
                  <c:v>8.7969999999999997E-4</c:v>
                </c:pt>
                <c:pt idx="560">
                  <c:v>8.8179999999999997E-4</c:v>
                </c:pt>
                <c:pt idx="561">
                  <c:v>8.8380000000000002E-4</c:v>
                </c:pt>
                <c:pt idx="562">
                  <c:v>8.8590000000000001E-4</c:v>
                </c:pt>
                <c:pt idx="563">
                  <c:v>8.8800000000000001E-4</c:v>
                </c:pt>
                <c:pt idx="564">
                  <c:v>8.9010000000000001E-4</c:v>
                </c:pt>
                <c:pt idx="565">
                  <c:v>8.9209999999999995E-4</c:v>
                </c:pt>
                <c:pt idx="566">
                  <c:v>8.9420000000000005E-4</c:v>
                </c:pt>
                <c:pt idx="567">
                  <c:v>8.9630000000000005E-4</c:v>
                </c:pt>
                <c:pt idx="568">
                  <c:v>8.9840000000000004E-4</c:v>
                </c:pt>
                <c:pt idx="569">
                  <c:v>9.0039999999999999E-4</c:v>
                </c:pt>
                <c:pt idx="570">
                  <c:v>9.0249999999999998E-4</c:v>
                </c:pt>
                <c:pt idx="571">
                  <c:v>9.0459999999999998E-4</c:v>
                </c:pt>
                <c:pt idx="572">
                  <c:v>9.0669999999999998E-4</c:v>
                </c:pt>
                <c:pt idx="573">
                  <c:v>9.0870000000000002E-4</c:v>
                </c:pt>
                <c:pt idx="574">
                  <c:v>9.1080000000000002E-4</c:v>
                </c:pt>
                <c:pt idx="575">
                  <c:v>9.1290000000000002E-4</c:v>
                </c:pt>
                <c:pt idx="576">
                  <c:v>9.1500000000000001E-4</c:v>
                </c:pt>
                <c:pt idx="577">
                  <c:v>9.1710000000000001E-4</c:v>
                </c:pt>
                <c:pt idx="578">
                  <c:v>9.1909999999999995E-4</c:v>
                </c:pt>
                <c:pt idx="579">
                  <c:v>9.2119999999999995E-4</c:v>
                </c:pt>
                <c:pt idx="580">
                  <c:v>9.2330000000000005E-4</c:v>
                </c:pt>
                <c:pt idx="581">
                  <c:v>9.2540000000000005E-4</c:v>
                </c:pt>
                <c:pt idx="582">
                  <c:v>9.2739999999999999E-4</c:v>
                </c:pt>
                <c:pt idx="583">
                  <c:v>9.2949999999999999E-4</c:v>
                </c:pt>
                <c:pt idx="584">
                  <c:v>9.3159999999999998E-4</c:v>
                </c:pt>
                <c:pt idx="585">
                  <c:v>9.3369999999999998E-4</c:v>
                </c:pt>
                <c:pt idx="586">
                  <c:v>9.3570000000000003E-4</c:v>
                </c:pt>
                <c:pt idx="587">
                  <c:v>9.3780000000000003E-4</c:v>
                </c:pt>
                <c:pt idx="588">
                  <c:v>9.3990000000000002E-4</c:v>
                </c:pt>
                <c:pt idx="589">
                  <c:v>9.4200000000000002E-4</c:v>
                </c:pt>
                <c:pt idx="590">
                  <c:v>9.4399999999999996E-4</c:v>
                </c:pt>
                <c:pt idx="591">
                  <c:v>9.4609999999999996E-4</c:v>
                </c:pt>
                <c:pt idx="592">
                  <c:v>9.4819999999999995E-4</c:v>
                </c:pt>
                <c:pt idx="593">
                  <c:v>9.5029999999999995E-4</c:v>
                </c:pt>
                <c:pt idx="594">
                  <c:v>9.523E-4</c:v>
                </c:pt>
                <c:pt idx="595">
                  <c:v>9.544E-4</c:v>
                </c:pt>
                <c:pt idx="596">
                  <c:v>9.5649999999999999E-4</c:v>
                </c:pt>
                <c:pt idx="597">
                  <c:v>9.5859999999999999E-4</c:v>
                </c:pt>
                <c:pt idx="598">
                  <c:v>9.6069999999999999E-4</c:v>
                </c:pt>
                <c:pt idx="599">
                  <c:v>9.6270000000000004E-4</c:v>
                </c:pt>
                <c:pt idx="600">
                  <c:v>9.6480000000000003E-4</c:v>
                </c:pt>
                <c:pt idx="601">
                  <c:v>9.6690000000000003E-4</c:v>
                </c:pt>
                <c:pt idx="602">
                  <c:v>9.6900000000000003E-4</c:v>
                </c:pt>
                <c:pt idx="603">
                  <c:v>9.7099999999999997E-4</c:v>
                </c:pt>
                <c:pt idx="604">
                  <c:v>9.7309999999999996E-4</c:v>
                </c:pt>
                <c:pt idx="605">
                  <c:v>9.7519999999999996E-4</c:v>
                </c:pt>
                <c:pt idx="606">
                  <c:v>9.7729999999999996E-4</c:v>
                </c:pt>
                <c:pt idx="607">
                  <c:v>9.7930000000000001E-4</c:v>
                </c:pt>
                <c:pt idx="608">
                  <c:v>9.8139999999999989E-4</c:v>
                </c:pt>
                <c:pt idx="609">
                  <c:v>9.835E-4</c:v>
                </c:pt>
                <c:pt idx="610">
                  <c:v>9.856000000000001E-4</c:v>
                </c:pt>
                <c:pt idx="611">
                  <c:v>9.8759999999999994E-4</c:v>
                </c:pt>
                <c:pt idx="612">
                  <c:v>9.8970000000000004E-4</c:v>
                </c:pt>
                <c:pt idx="613">
                  <c:v>9.9179999999999993E-4</c:v>
                </c:pt>
                <c:pt idx="614">
                  <c:v>9.9390000000000004E-4</c:v>
                </c:pt>
                <c:pt idx="615">
                  <c:v>9.9599999999999992E-4</c:v>
                </c:pt>
                <c:pt idx="616">
                  <c:v>9.9799999999999997E-4</c:v>
                </c:pt>
                <c:pt idx="617">
                  <c:v>1E-3</c:v>
                </c:pt>
                <c:pt idx="618">
                  <c:v>1.0020000000000001E-3</c:v>
                </c:pt>
                <c:pt idx="619">
                  <c:v>1.0039999999999999E-3</c:v>
                </c:pt>
                <c:pt idx="620">
                  <c:v>1.0059999999999999E-3</c:v>
                </c:pt>
                <c:pt idx="621">
                  <c:v>1.008E-3</c:v>
                </c:pt>
                <c:pt idx="622">
                  <c:v>1.01E-3</c:v>
                </c:pt>
                <c:pt idx="623">
                  <c:v>1.013E-3</c:v>
                </c:pt>
                <c:pt idx="624">
                  <c:v>1.0150000000000001E-3</c:v>
                </c:pt>
                <c:pt idx="625">
                  <c:v>1.0169999999999999E-3</c:v>
                </c:pt>
                <c:pt idx="626">
                  <c:v>1.0189999999999999E-3</c:v>
                </c:pt>
                <c:pt idx="627">
                  <c:v>1.021E-3</c:v>
                </c:pt>
                <c:pt idx="628">
                  <c:v>1.023E-3</c:v>
                </c:pt>
                <c:pt idx="629">
                  <c:v>1.0250000000000001E-3</c:v>
                </c:pt>
                <c:pt idx="630">
                  <c:v>1.0269999999999999E-3</c:v>
                </c:pt>
                <c:pt idx="631">
                  <c:v>1.029E-3</c:v>
                </c:pt>
                <c:pt idx="632">
                  <c:v>1.031E-3</c:v>
                </c:pt>
                <c:pt idx="633">
                  <c:v>1.0330000000000001E-3</c:v>
                </c:pt>
                <c:pt idx="634">
                  <c:v>1.0349999999999999E-3</c:v>
                </c:pt>
                <c:pt idx="635">
                  <c:v>1.0369999999999999E-3</c:v>
                </c:pt>
                <c:pt idx="636">
                  <c:v>1.0399999999999999E-3</c:v>
                </c:pt>
                <c:pt idx="637">
                  <c:v>1.042E-3</c:v>
                </c:pt>
                <c:pt idx="638">
                  <c:v>1.044E-3</c:v>
                </c:pt>
                <c:pt idx="639">
                  <c:v>1.0460000000000001E-3</c:v>
                </c:pt>
                <c:pt idx="640">
                  <c:v>1.0480000000000001E-3</c:v>
                </c:pt>
                <c:pt idx="641">
                  <c:v>1.0499999999999999E-3</c:v>
                </c:pt>
                <c:pt idx="642">
                  <c:v>1.052E-3</c:v>
                </c:pt>
                <c:pt idx="643">
                  <c:v>1.054E-3</c:v>
                </c:pt>
                <c:pt idx="644">
                  <c:v>1.0560000000000001E-3</c:v>
                </c:pt>
                <c:pt idx="645">
                  <c:v>1.0579999999999999E-3</c:v>
                </c:pt>
                <c:pt idx="646">
                  <c:v>1.06E-3</c:v>
                </c:pt>
                <c:pt idx="647">
                  <c:v>1.062E-3</c:v>
                </c:pt>
                <c:pt idx="648">
                  <c:v>1.065E-3</c:v>
                </c:pt>
                <c:pt idx="649">
                  <c:v>1.067E-3</c:v>
                </c:pt>
                <c:pt idx="650">
                  <c:v>1.0690000000000001E-3</c:v>
                </c:pt>
                <c:pt idx="651">
                  <c:v>1.0709999999999999E-3</c:v>
                </c:pt>
                <c:pt idx="652">
                  <c:v>1.073E-3</c:v>
                </c:pt>
                <c:pt idx="653">
                  <c:v>1.075E-3</c:v>
                </c:pt>
                <c:pt idx="654">
                  <c:v>1.077E-3</c:v>
                </c:pt>
                <c:pt idx="655">
                  <c:v>1.0790000000000001E-3</c:v>
                </c:pt>
                <c:pt idx="656">
                  <c:v>1.0809999999999999E-3</c:v>
                </c:pt>
                <c:pt idx="657">
                  <c:v>1.083E-3</c:v>
                </c:pt>
                <c:pt idx="658">
                  <c:v>1.085E-3</c:v>
                </c:pt>
                <c:pt idx="659">
                  <c:v>1.0870000000000001E-3</c:v>
                </c:pt>
                <c:pt idx="660">
                  <c:v>1.0889999999999999E-3</c:v>
                </c:pt>
                <c:pt idx="661">
                  <c:v>1.0920000000000001E-3</c:v>
                </c:pt>
                <c:pt idx="662">
                  <c:v>1.0939999999999999E-3</c:v>
                </c:pt>
                <c:pt idx="663">
                  <c:v>1.096E-3</c:v>
                </c:pt>
                <c:pt idx="664">
                  <c:v>1.098E-3</c:v>
                </c:pt>
                <c:pt idx="665">
                  <c:v>1.1000000000000001E-3</c:v>
                </c:pt>
                <c:pt idx="666">
                  <c:v>1.1019999999999999E-3</c:v>
                </c:pt>
                <c:pt idx="667">
                  <c:v>1.1039999999999999E-3</c:v>
                </c:pt>
                <c:pt idx="668">
                  <c:v>1.106E-3</c:v>
                </c:pt>
                <c:pt idx="669">
                  <c:v>1.108E-3</c:v>
                </c:pt>
                <c:pt idx="670">
                  <c:v>1.1100000000000001E-3</c:v>
                </c:pt>
                <c:pt idx="671">
                  <c:v>1.1119999999999999E-3</c:v>
                </c:pt>
                <c:pt idx="672">
                  <c:v>1.114E-3</c:v>
                </c:pt>
                <c:pt idx="673">
                  <c:v>1.116E-3</c:v>
                </c:pt>
                <c:pt idx="674">
                  <c:v>1.119E-3</c:v>
                </c:pt>
                <c:pt idx="675">
                  <c:v>1.121E-3</c:v>
                </c:pt>
                <c:pt idx="676">
                  <c:v>1.1230000000000001E-3</c:v>
                </c:pt>
                <c:pt idx="677">
                  <c:v>1.1249999999999999E-3</c:v>
                </c:pt>
                <c:pt idx="678">
                  <c:v>1.127E-3</c:v>
                </c:pt>
                <c:pt idx="679">
                  <c:v>1.129E-3</c:v>
                </c:pt>
                <c:pt idx="680">
                  <c:v>1.1310000000000001E-3</c:v>
                </c:pt>
                <c:pt idx="681">
                  <c:v>1.1329999999999999E-3</c:v>
                </c:pt>
                <c:pt idx="682">
                  <c:v>1.1349999999999999E-3</c:v>
                </c:pt>
                <c:pt idx="683">
                  <c:v>1.137E-3</c:v>
                </c:pt>
                <c:pt idx="684">
                  <c:v>1.139E-3</c:v>
                </c:pt>
                <c:pt idx="685">
                  <c:v>1.1410000000000001E-3</c:v>
                </c:pt>
                <c:pt idx="686">
                  <c:v>1.1429999999999999E-3</c:v>
                </c:pt>
                <c:pt idx="687">
                  <c:v>1.1460000000000001E-3</c:v>
                </c:pt>
                <c:pt idx="688">
                  <c:v>1.1479999999999999E-3</c:v>
                </c:pt>
                <c:pt idx="689">
                  <c:v>1.15E-3</c:v>
                </c:pt>
                <c:pt idx="690">
                  <c:v>1.152E-3</c:v>
                </c:pt>
                <c:pt idx="691">
                  <c:v>1.1540000000000001E-3</c:v>
                </c:pt>
                <c:pt idx="692">
                  <c:v>1.1559999999999999E-3</c:v>
                </c:pt>
                <c:pt idx="693">
                  <c:v>1.158E-3</c:v>
                </c:pt>
                <c:pt idx="694">
                  <c:v>1.16E-3</c:v>
                </c:pt>
                <c:pt idx="695">
                  <c:v>1.1620000000000001E-3</c:v>
                </c:pt>
                <c:pt idx="696">
                  <c:v>1.1640000000000001E-3</c:v>
                </c:pt>
                <c:pt idx="697">
                  <c:v>1.1659999999999999E-3</c:v>
                </c:pt>
                <c:pt idx="698">
                  <c:v>1.168E-3</c:v>
                </c:pt>
                <c:pt idx="699">
                  <c:v>1.17E-3</c:v>
                </c:pt>
                <c:pt idx="700">
                  <c:v>1.173E-3</c:v>
                </c:pt>
                <c:pt idx="701">
                  <c:v>1.175E-3</c:v>
                </c:pt>
                <c:pt idx="702">
                  <c:v>1.1770000000000001E-3</c:v>
                </c:pt>
                <c:pt idx="703">
                  <c:v>1.1789999999999999E-3</c:v>
                </c:pt>
                <c:pt idx="704">
                  <c:v>1.181E-3</c:v>
                </c:pt>
                <c:pt idx="705">
                  <c:v>1.183E-3</c:v>
                </c:pt>
                <c:pt idx="706">
                  <c:v>1.1850000000000001E-3</c:v>
                </c:pt>
                <c:pt idx="707">
                  <c:v>1.1869999999999999E-3</c:v>
                </c:pt>
                <c:pt idx="708">
                  <c:v>1.189E-3</c:v>
                </c:pt>
                <c:pt idx="709">
                  <c:v>1.191E-3</c:v>
                </c:pt>
                <c:pt idx="710">
                  <c:v>1.193E-3</c:v>
                </c:pt>
                <c:pt idx="711">
                  <c:v>1.1950000000000001E-3</c:v>
                </c:pt>
                <c:pt idx="712">
                  <c:v>1.1969999999999999E-3</c:v>
                </c:pt>
                <c:pt idx="713">
                  <c:v>1.1999999999999999E-3</c:v>
                </c:pt>
                <c:pt idx="714">
                  <c:v>1.2019999999999999E-3</c:v>
                </c:pt>
                <c:pt idx="715">
                  <c:v>1.204E-3</c:v>
                </c:pt>
                <c:pt idx="716">
                  <c:v>1.206E-3</c:v>
                </c:pt>
                <c:pt idx="717">
                  <c:v>1.2080000000000001E-3</c:v>
                </c:pt>
                <c:pt idx="718">
                  <c:v>1.2099999999999999E-3</c:v>
                </c:pt>
                <c:pt idx="719">
                  <c:v>1.212E-3</c:v>
                </c:pt>
                <c:pt idx="720">
                  <c:v>1.214E-3</c:v>
                </c:pt>
                <c:pt idx="721">
                  <c:v>1.2160000000000001E-3</c:v>
                </c:pt>
                <c:pt idx="722">
                  <c:v>1.2179999999999999E-3</c:v>
                </c:pt>
                <c:pt idx="723">
                  <c:v>1.2199999999999999E-3</c:v>
                </c:pt>
                <c:pt idx="724">
                  <c:v>1.222E-3</c:v>
                </c:pt>
                <c:pt idx="725">
                  <c:v>1.225E-3</c:v>
                </c:pt>
                <c:pt idx="726">
                  <c:v>1.227E-3</c:v>
                </c:pt>
                <c:pt idx="727">
                  <c:v>1.2290000000000001E-3</c:v>
                </c:pt>
                <c:pt idx="728">
                  <c:v>1.2310000000000001E-3</c:v>
                </c:pt>
                <c:pt idx="729">
                  <c:v>1.2329999999999999E-3</c:v>
                </c:pt>
                <c:pt idx="730">
                  <c:v>1.235E-3</c:v>
                </c:pt>
                <c:pt idx="731">
                  <c:v>1.237E-3</c:v>
                </c:pt>
                <c:pt idx="732">
                  <c:v>1.2390000000000001E-3</c:v>
                </c:pt>
                <c:pt idx="733">
                  <c:v>1.2409999999999999E-3</c:v>
                </c:pt>
                <c:pt idx="734">
                  <c:v>1.243E-3</c:v>
                </c:pt>
                <c:pt idx="735">
                  <c:v>1.245E-3</c:v>
                </c:pt>
                <c:pt idx="736">
                  <c:v>1.2470000000000001E-3</c:v>
                </c:pt>
                <c:pt idx="737">
                  <c:v>1.2489999999999999E-3</c:v>
                </c:pt>
                <c:pt idx="738">
                  <c:v>1.2520000000000001E-3</c:v>
                </c:pt>
                <c:pt idx="739">
                  <c:v>1.2539999999999999E-3</c:v>
                </c:pt>
                <c:pt idx="740">
                  <c:v>1.256E-3</c:v>
                </c:pt>
                <c:pt idx="741">
                  <c:v>1.258E-3</c:v>
                </c:pt>
                <c:pt idx="742">
                  <c:v>1.2600000000000001E-3</c:v>
                </c:pt>
                <c:pt idx="743">
                  <c:v>1.2620000000000001E-3</c:v>
                </c:pt>
                <c:pt idx="744">
                  <c:v>1.2639999999999999E-3</c:v>
                </c:pt>
                <c:pt idx="745">
                  <c:v>1.266E-3</c:v>
                </c:pt>
                <c:pt idx="746">
                  <c:v>1.268E-3</c:v>
                </c:pt>
                <c:pt idx="747">
                  <c:v>1.2700000000000001E-3</c:v>
                </c:pt>
                <c:pt idx="748">
                  <c:v>1.2719999999999999E-3</c:v>
                </c:pt>
                <c:pt idx="749">
                  <c:v>1.274E-3</c:v>
                </c:pt>
                <c:pt idx="750">
                  <c:v>1.276E-3</c:v>
                </c:pt>
                <c:pt idx="751">
                  <c:v>1.279E-3</c:v>
                </c:pt>
                <c:pt idx="752">
                  <c:v>1.281E-3</c:v>
                </c:pt>
                <c:pt idx="753">
                  <c:v>1.2830000000000001E-3</c:v>
                </c:pt>
                <c:pt idx="754">
                  <c:v>1.2849999999999999E-3</c:v>
                </c:pt>
                <c:pt idx="755">
                  <c:v>1.2869999999999999E-3</c:v>
                </c:pt>
                <c:pt idx="756">
                  <c:v>1.289E-3</c:v>
                </c:pt>
                <c:pt idx="757">
                  <c:v>1.291E-3</c:v>
                </c:pt>
                <c:pt idx="758">
                  <c:v>1.2930000000000001E-3</c:v>
                </c:pt>
                <c:pt idx="759">
                  <c:v>1.2949999999999999E-3</c:v>
                </c:pt>
                <c:pt idx="760">
                  <c:v>1.297E-3</c:v>
                </c:pt>
                <c:pt idx="761">
                  <c:v>1.299E-3</c:v>
                </c:pt>
                <c:pt idx="762">
                  <c:v>1.3010000000000001E-3</c:v>
                </c:pt>
                <c:pt idx="763">
                  <c:v>1.304E-3</c:v>
                </c:pt>
                <c:pt idx="764">
                  <c:v>1.3060000000000001E-3</c:v>
                </c:pt>
                <c:pt idx="765">
                  <c:v>1.3079999999999999E-3</c:v>
                </c:pt>
                <c:pt idx="766">
                  <c:v>1.31E-3</c:v>
                </c:pt>
                <c:pt idx="767">
                  <c:v>1.312E-3</c:v>
                </c:pt>
                <c:pt idx="768">
                  <c:v>1.3140000000000001E-3</c:v>
                </c:pt>
                <c:pt idx="769">
                  <c:v>1.3159999999999999E-3</c:v>
                </c:pt>
                <c:pt idx="770">
                  <c:v>1.3179999999999999E-3</c:v>
                </c:pt>
                <c:pt idx="771">
                  <c:v>1.32E-3</c:v>
                </c:pt>
                <c:pt idx="772">
                  <c:v>1.322E-3</c:v>
                </c:pt>
                <c:pt idx="773">
                  <c:v>1.3240000000000001E-3</c:v>
                </c:pt>
                <c:pt idx="774">
                  <c:v>1.3259999999999999E-3</c:v>
                </c:pt>
                <c:pt idx="775">
                  <c:v>1.328E-3</c:v>
                </c:pt>
                <c:pt idx="776">
                  <c:v>1.3309999999999999E-3</c:v>
                </c:pt>
                <c:pt idx="777">
                  <c:v>1.333E-3</c:v>
                </c:pt>
                <c:pt idx="778">
                  <c:v>1.335E-3</c:v>
                </c:pt>
                <c:pt idx="779">
                  <c:v>1.3370000000000001E-3</c:v>
                </c:pt>
                <c:pt idx="780">
                  <c:v>1.3389999999999999E-3</c:v>
                </c:pt>
                <c:pt idx="781">
                  <c:v>1.341E-3</c:v>
                </c:pt>
                <c:pt idx="782">
                  <c:v>1.343E-3</c:v>
                </c:pt>
                <c:pt idx="783">
                  <c:v>1.3450000000000001E-3</c:v>
                </c:pt>
                <c:pt idx="784">
                  <c:v>1.3470000000000001E-3</c:v>
                </c:pt>
                <c:pt idx="785">
                  <c:v>1.3489999999999999E-3</c:v>
                </c:pt>
                <c:pt idx="786">
                  <c:v>1.351E-3</c:v>
                </c:pt>
                <c:pt idx="787">
                  <c:v>1.353E-3</c:v>
                </c:pt>
                <c:pt idx="788">
                  <c:v>1.3550000000000001E-3</c:v>
                </c:pt>
                <c:pt idx="789">
                  <c:v>1.358E-3</c:v>
                </c:pt>
                <c:pt idx="790">
                  <c:v>1.3600000000000001E-3</c:v>
                </c:pt>
                <c:pt idx="791">
                  <c:v>1.3619999999999999E-3</c:v>
                </c:pt>
                <c:pt idx="792">
                  <c:v>1.364E-3</c:v>
                </c:pt>
                <c:pt idx="793">
                  <c:v>1.366E-3</c:v>
                </c:pt>
                <c:pt idx="794">
                  <c:v>1.3680000000000001E-3</c:v>
                </c:pt>
                <c:pt idx="795">
                  <c:v>1.3699999999999999E-3</c:v>
                </c:pt>
                <c:pt idx="796">
                  <c:v>1.372E-3</c:v>
                </c:pt>
                <c:pt idx="797">
                  <c:v>1.374E-3</c:v>
                </c:pt>
                <c:pt idx="798">
                  <c:v>1.3760000000000001E-3</c:v>
                </c:pt>
                <c:pt idx="799">
                  <c:v>1.3780000000000001E-3</c:v>
                </c:pt>
                <c:pt idx="800">
                  <c:v>1.3799999999999999E-3</c:v>
                </c:pt>
                <c:pt idx="801">
                  <c:v>1.3829999999999999E-3</c:v>
                </c:pt>
                <c:pt idx="802">
                  <c:v>1.3849999999999999E-3</c:v>
                </c:pt>
                <c:pt idx="803">
                  <c:v>1.387E-3</c:v>
                </c:pt>
                <c:pt idx="804">
                  <c:v>1.389E-3</c:v>
                </c:pt>
                <c:pt idx="805">
                  <c:v>1.3910000000000001E-3</c:v>
                </c:pt>
                <c:pt idx="806">
                  <c:v>1.3929999999999999E-3</c:v>
                </c:pt>
                <c:pt idx="807">
                  <c:v>1.395E-3</c:v>
                </c:pt>
                <c:pt idx="808">
                  <c:v>1.397E-3</c:v>
                </c:pt>
                <c:pt idx="809">
                  <c:v>1.3990000000000001E-3</c:v>
                </c:pt>
                <c:pt idx="810">
                  <c:v>1.4009999999999999E-3</c:v>
                </c:pt>
                <c:pt idx="811">
                  <c:v>1.403E-3</c:v>
                </c:pt>
                <c:pt idx="812">
                  <c:v>1.405E-3</c:v>
                </c:pt>
                <c:pt idx="813">
                  <c:v>1.407E-3</c:v>
                </c:pt>
                <c:pt idx="814">
                  <c:v>1.41E-3</c:v>
                </c:pt>
                <c:pt idx="815">
                  <c:v>1.4120000000000001E-3</c:v>
                </c:pt>
                <c:pt idx="816">
                  <c:v>1.4139999999999999E-3</c:v>
                </c:pt>
                <c:pt idx="817">
                  <c:v>1.4159999999999999E-3</c:v>
                </c:pt>
                <c:pt idx="818">
                  <c:v>1.418E-3</c:v>
                </c:pt>
                <c:pt idx="819">
                  <c:v>1.42E-3</c:v>
                </c:pt>
                <c:pt idx="820">
                  <c:v>1.4220000000000001E-3</c:v>
                </c:pt>
                <c:pt idx="821">
                  <c:v>1.4239999999999999E-3</c:v>
                </c:pt>
                <c:pt idx="822">
                  <c:v>1.426E-3</c:v>
                </c:pt>
                <c:pt idx="823">
                  <c:v>1.428E-3</c:v>
                </c:pt>
                <c:pt idx="824">
                  <c:v>1.4300000000000001E-3</c:v>
                </c:pt>
                <c:pt idx="825">
                  <c:v>1.4319999999999999E-3</c:v>
                </c:pt>
                <c:pt idx="826">
                  <c:v>1.4350000000000001E-3</c:v>
                </c:pt>
                <c:pt idx="827">
                  <c:v>1.4369999999999999E-3</c:v>
                </c:pt>
                <c:pt idx="828">
                  <c:v>1.439E-3</c:v>
                </c:pt>
                <c:pt idx="829">
                  <c:v>1.441E-3</c:v>
                </c:pt>
                <c:pt idx="830">
                  <c:v>1.4430000000000001E-3</c:v>
                </c:pt>
                <c:pt idx="831">
                  <c:v>1.4450000000000001E-3</c:v>
                </c:pt>
                <c:pt idx="832">
                  <c:v>1.4469999999999999E-3</c:v>
                </c:pt>
                <c:pt idx="833">
                  <c:v>1.449E-3</c:v>
                </c:pt>
                <c:pt idx="834">
                  <c:v>1.451E-3</c:v>
                </c:pt>
                <c:pt idx="835">
                  <c:v>1.4530000000000001E-3</c:v>
                </c:pt>
                <c:pt idx="836">
                  <c:v>1.4549999999999999E-3</c:v>
                </c:pt>
                <c:pt idx="837">
                  <c:v>1.457E-3</c:v>
                </c:pt>
                <c:pt idx="838">
                  <c:v>1.459E-3</c:v>
                </c:pt>
                <c:pt idx="839">
                  <c:v>1.462E-3</c:v>
                </c:pt>
                <c:pt idx="840">
                  <c:v>1.464E-3</c:v>
                </c:pt>
                <c:pt idx="841">
                  <c:v>1.4660000000000001E-3</c:v>
                </c:pt>
                <c:pt idx="842">
                  <c:v>1.4679999999999999E-3</c:v>
                </c:pt>
                <c:pt idx="843">
                  <c:v>1.47E-3</c:v>
                </c:pt>
                <c:pt idx="844">
                  <c:v>1.472E-3</c:v>
                </c:pt>
                <c:pt idx="845">
                  <c:v>1.474E-3</c:v>
                </c:pt>
                <c:pt idx="846">
                  <c:v>1.4760000000000001E-3</c:v>
                </c:pt>
                <c:pt idx="847">
                  <c:v>1.4779999999999999E-3</c:v>
                </c:pt>
                <c:pt idx="848">
                  <c:v>1.48E-3</c:v>
                </c:pt>
                <c:pt idx="849">
                  <c:v>1.482E-3</c:v>
                </c:pt>
                <c:pt idx="850">
                  <c:v>1.4840000000000001E-3</c:v>
                </c:pt>
                <c:pt idx="851">
                  <c:v>1.487E-3</c:v>
                </c:pt>
                <c:pt idx="852">
                  <c:v>1.4890000000000001E-3</c:v>
                </c:pt>
                <c:pt idx="853">
                  <c:v>1.4909999999999999E-3</c:v>
                </c:pt>
                <c:pt idx="854">
                  <c:v>1.493E-3</c:v>
                </c:pt>
                <c:pt idx="855">
                  <c:v>1.495E-3</c:v>
                </c:pt>
                <c:pt idx="856">
                  <c:v>1.4970000000000001E-3</c:v>
                </c:pt>
                <c:pt idx="857">
                  <c:v>1.4989999999999999E-3</c:v>
                </c:pt>
                <c:pt idx="858">
                  <c:v>1.5009999999999999E-3</c:v>
                </c:pt>
                <c:pt idx="859">
                  <c:v>1.503E-3</c:v>
                </c:pt>
                <c:pt idx="860">
                  <c:v>1.505E-3</c:v>
                </c:pt>
                <c:pt idx="861">
                  <c:v>1.5070000000000001E-3</c:v>
                </c:pt>
                <c:pt idx="862">
                  <c:v>1.5089999999999999E-3</c:v>
                </c:pt>
                <c:pt idx="863">
                  <c:v>1.511E-3</c:v>
                </c:pt>
                <c:pt idx="864">
                  <c:v>1.5139999999999999E-3</c:v>
                </c:pt>
                <c:pt idx="865">
                  <c:v>1.516E-3</c:v>
                </c:pt>
                <c:pt idx="866">
                  <c:v>1.518E-3</c:v>
                </c:pt>
                <c:pt idx="867">
                  <c:v>1.5200000000000001E-3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AB0-4849-B806-6D7F34432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Std_x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@200kV'!$K$3:$K$870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@200kV'!$I$3:$I$870</c:f>
              <c:numCache>
                <c:formatCode>0.00E+00</c:formatCode>
                <c:ptCount val="868"/>
                <c:pt idx="0">
                  <c:v>3.4230000000000003E-4</c:v>
                </c:pt>
                <c:pt idx="1">
                  <c:v>3.4370000000000001E-4</c:v>
                </c:pt>
                <c:pt idx="2">
                  <c:v>3.4699999999999998E-4</c:v>
                </c:pt>
                <c:pt idx="3">
                  <c:v>3.5129999999999997E-4</c:v>
                </c:pt>
                <c:pt idx="4">
                  <c:v>3.5439999999999999E-4</c:v>
                </c:pt>
                <c:pt idx="5">
                  <c:v>3.5839999999999998E-4</c:v>
                </c:pt>
                <c:pt idx="6">
                  <c:v>3.615E-4</c:v>
                </c:pt>
                <c:pt idx="7">
                  <c:v>3.6430000000000002E-4</c:v>
                </c:pt>
                <c:pt idx="8">
                  <c:v>3.6630000000000001E-4</c:v>
                </c:pt>
                <c:pt idx="9">
                  <c:v>3.6850000000000001E-4</c:v>
                </c:pt>
                <c:pt idx="10">
                  <c:v>3.7130000000000003E-4</c:v>
                </c:pt>
                <c:pt idx="11">
                  <c:v>3.726E-4</c:v>
                </c:pt>
                <c:pt idx="12">
                  <c:v>3.7429999999999999E-4</c:v>
                </c:pt>
                <c:pt idx="13">
                  <c:v>3.7540000000000002E-4</c:v>
                </c:pt>
                <c:pt idx="14">
                  <c:v>3.7550000000000002E-4</c:v>
                </c:pt>
                <c:pt idx="15">
                  <c:v>3.769E-4</c:v>
                </c:pt>
                <c:pt idx="16">
                  <c:v>3.792E-4</c:v>
                </c:pt>
                <c:pt idx="17">
                  <c:v>3.7990000000000002E-4</c:v>
                </c:pt>
                <c:pt idx="18">
                  <c:v>3.8079999999999999E-4</c:v>
                </c:pt>
                <c:pt idx="19">
                  <c:v>3.8079999999999999E-4</c:v>
                </c:pt>
                <c:pt idx="20">
                  <c:v>3.815E-4</c:v>
                </c:pt>
                <c:pt idx="21">
                  <c:v>3.8190000000000001E-4</c:v>
                </c:pt>
                <c:pt idx="22">
                  <c:v>3.8220000000000002E-4</c:v>
                </c:pt>
                <c:pt idx="23">
                  <c:v>3.8249999999999997E-4</c:v>
                </c:pt>
                <c:pt idx="24">
                  <c:v>3.8279999999999998E-4</c:v>
                </c:pt>
                <c:pt idx="25">
                  <c:v>3.8279999999999998E-4</c:v>
                </c:pt>
                <c:pt idx="26">
                  <c:v>3.8299999999999999E-4</c:v>
                </c:pt>
                <c:pt idx="27">
                  <c:v>3.836E-4</c:v>
                </c:pt>
                <c:pt idx="28">
                  <c:v>3.836E-4</c:v>
                </c:pt>
                <c:pt idx="29">
                  <c:v>3.836E-4</c:v>
                </c:pt>
                <c:pt idx="30">
                  <c:v>3.8450000000000002E-4</c:v>
                </c:pt>
                <c:pt idx="31">
                  <c:v>3.8489999999999998E-4</c:v>
                </c:pt>
                <c:pt idx="32">
                  <c:v>3.8489999999999998E-4</c:v>
                </c:pt>
                <c:pt idx="33">
                  <c:v>3.8549999999999999E-4</c:v>
                </c:pt>
                <c:pt idx="34">
                  <c:v>3.857E-4</c:v>
                </c:pt>
                <c:pt idx="35">
                  <c:v>3.857E-4</c:v>
                </c:pt>
                <c:pt idx="36">
                  <c:v>3.8610000000000001E-4</c:v>
                </c:pt>
                <c:pt idx="37">
                  <c:v>3.8630000000000001E-4</c:v>
                </c:pt>
                <c:pt idx="38">
                  <c:v>3.8630000000000001E-4</c:v>
                </c:pt>
                <c:pt idx="39">
                  <c:v>3.8630000000000001E-4</c:v>
                </c:pt>
                <c:pt idx="40">
                  <c:v>3.8630000000000001E-4</c:v>
                </c:pt>
                <c:pt idx="41">
                  <c:v>3.8630000000000001E-4</c:v>
                </c:pt>
                <c:pt idx="42">
                  <c:v>3.8620000000000001E-4</c:v>
                </c:pt>
                <c:pt idx="43">
                  <c:v>3.8620000000000001E-4</c:v>
                </c:pt>
                <c:pt idx="44">
                  <c:v>3.8620000000000001E-4</c:v>
                </c:pt>
                <c:pt idx="45">
                  <c:v>3.8620000000000001E-4</c:v>
                </c:pt>
                <c:pt idx="46">
                  <c:v>3.8650000000000002E-4</c:v>
                </c:pt>
                <c:pt idx="47">
                  <c:v>3.8650000000000002E-4</c:v>
                </c:pt>
                <c:pt idx="48">
                  <c:v>3.8640000000000001E-4</c:v>
                </c:pt>
                <c:pt idx="49">
                  <c:v>3.8650000000000002E-4</c:v>
                </c:pt>
                <c:pt idx="50">
                  <c:v>3.8650000000000002E-4</c:v>
                </c:pt>
                <c:pt idx="51">
                  <c:v>3.8670000000000002E-4</c:v>
                </c:pt>
                <c:pt idx="52">
                  <c:v>3.8660000000000002E-4</c:v>
                </c:pt>
                <c:pt idx="53">
                  <c:v>3.8660000000000002E-4</c:v>
                </c:pt>
                <c:pt idx="54">
                  <c:v>3.8660000000000002E-4</c:v>
                </c:pt>
                <c:pt idx="55">
                  <c:v>3.8660000000000002E-4</c:v>
                </c:pt>
                <c:pt idx="56">
                  <c:v>3.8650000000000002E-4</c:v>
                </c:pt>
                <c:pt idx="57">
                  <c:v>3.8650000000000002E-4</c:v>
                </c:pt>
                <c:pt idx="58">
                  <c:v>3.8640000000000001E-4</c:v>
                </c:pt>
                <c:pt idx="59">
                  <c:v>3.8640000000000001E-4</c:v>
                </c:pt>
                <c:pt idx="60">
                  <c:v>3.8630000000000001E-4</c:v>
                </c:pt>
                <c:pt idx="61">
                  <c:v>3.8630000000000001E-4</c:v>
                </c:pt>
                <c:pt idx="62">
                  <c:v>3.8620000000000001E-4</c:v>
                </c:pt>
                <c:pt idx="63">
                  <c:v>3.8620000000000001E-4</c:v>
                </c:pt>
                <c:pt idx="64">
                  <c:v>3.8610000000000001E-4</c:v>
                </c:pt>
                <c:pt idx="65">
                  <c:v>3.86E-4</c:v>
                </c:pt>
                <c:pt idx="66">
                  <c:v>3.859E-4</c:v>
                </c:pt>
                <c:pt idx="67">
                  <c:v>3.858E-4</c:v>
                </c:pt>
                <c:pt idx="68">
                  <c:v>3.857E-4</c:v>
                </c:pt>
                <c:pt idx="69">
                  <c:v>3.8559999999999999E-4</c:v>
                </c:pt>
                <c:pt idx="70">
                  <c:v>3.8539999999999999E-4</c:v>
                </c:pt>
                <c:pt idx="71">
                  <c:v>3.8529999999999999E-4</c:v>
                </c:pt>
                <c:pt idx="72">
                  <c:v>3.8509999999999998E-4</c:v>
                </c:pt>
                <c:pt idx="73">
                  <c:v>3.8489999999999998E-4</c:v>
                </c:pt>
                <c:pt idx="74">
                  <c:v>3.8479999999999997E-4</c:v>
                </c:pt>
                <c:pt idx="75">
                  <c:v>3.8450000000000002E-4</c:v>
                </c:pt>
                <c:pt idx="76">
                  <c:v>3.8430000000000002E-4</c:v>
                </c:pt>
                <c:pt idx="77">
                  <c:v>3.8400000000000001E-4</c:v>
                </c:pt>
                <c:pt idx="78">
                  <c:v>3.837E-4</c:v>
                </c:pt>
                <c:pt idx="79">
                  <c:v>3.834E-4</c:v>
                </c:pt>
                <c:pt idx="80">
                  <c:v>3.8299999999999999E-4</c:v>
                </c:pt>
                <c:pt idx="81">
                  <c:v>3.8259999999999998E-4</c:v>
                </c:pt>
                <c:pt idx="82">
                  <c:v>3.8220000000000002E-4</c:v>
                </c:pt>
                <c:pt idx="83">
                  <c:v>3.8170000000000001E-4</c:v>
                </c:pt>
                <c:pt idx="84">
                  <c:v>3.812E-4</c:v>
                </c:pt>
                <c:pt idx="85">
                  <c:v>3.8059999999999998E-4</c:v>
                </c:pt>
                <c:pt idx="86">
                  <c:v>3.7990000000000002E-4</c:v>
                </c:pt>
                <c:pt idx="87">
                  <c:v>3.792E-4</c:v>
                </c:pt>
                <c:pt idx="88">
                  <c:v>3.7849999999999998E-4</c:v>
                </c:pt>
                <c:pt idx="89">
                  <c:v>3.7760000000000002E-4</c:v>
                </c:pt>
                <c:pt idx="90">
                  <c:v>3.7669999999999999E-4</c:v>
                </c:pt>
                <c:pt idx="91">
                  <c:v>3.7570000000000002E-4</c:v>
                </c:pt>
                <c:pt idx="92">
                  <c:v>3.747E-4</c:v>
                </c:pt>
                <c:pt idx="93">
                  <c:v>3.7350000000000003E-4</c:v>
                </c:pt>
                <c:pt idx="94">
                  <c:v>3.723E-4</c:v>
                </c:pt>
                <c:pt idx="95">
                  <c:v>3.7100000000000002E-4</c:v>
                </c:pt>
                <c:pt idx="96">
                  <c:v>3.6959999999999998E-4</c:v>
                </c:pt>
                <c:pt idx="97">
                  <c:v>3.681E-4</c:v>
                </c:pt>
                <c:pt idx="98">
                  <c:v>3.6660000000000002E-4</c:v>
                </c:pt>
                <c:pt idx="99">
                  <c:v>3.6489999999999998E-4</c:v>
                </c:pt>
                <c:pt idx="100">
                  <c:v>3.6309999999999999E-4</c:v>
                </c:pt>
                <c:pt idx="101">
                  <c:v>3.613E-4</c:v>
                </c:pt>
                <c:pt idx="102">
                  <c:v>3.5930000000000001E-4</c:v>
                </c:pt>
                <c:pt idx="103">
                  <c:v>3.5730000000000001E-4</c:v>
                </c:pt>
                <c:pt idx="104">
                  <c:v>3.5520000000000001E-4</c:v>
                </c:pt>
                <c:pt idx="105">
                  <c:v>3.5290000000000001E-4</c:v>
                </c:pt>
                <c:pt idx="106">
                  <c:v>3.5060000000000001E-4</c:v>
                </c:pt>
                <c:pt idx="107">
                  <c:v>3.4820000000000001E-4</c:v>
                </c:pt>
                <c:pt idx="108">
                  <c:v>3.457E-4</c:v>
                </c:pt>
                <c:pt idx="109">
                  <c:v>3.4319999999999999E-4</c:v>
                </c:pt>
                <c:pt idx="110">
                  <c:v>3.4049999999999998E-4</c:v>
                </c:pt>
                <c:pt idx="111">
                  <c:v>3.3780000000000003E-4</c:v>
                </c:pt>
                <c:pt idx="112">
                  <c:v>3.3500000000000001E-4</c:v>
                </c:pt>
                <c:pt idx="113">
                  <c:v>3.321E-4</c:v>
                </c:pt>
                <c:pt idx="114">
                  <c:v>3.2919999999999998E-4</c:v>
                </c:pt>
                <c:pt idx="115">
                  <c:v>3.2620000000000001E-4</c:v>
                </c:pt>
                <c:pt idx="116">
                  <c:v>3.2309999999999999E-4</c:v>
                </c:pt>
                <c:pt idx="117">
                  <c:v>3.2000000000000003E-4</c:v>
                </c:pt>
                <c:pt idx="118">
                  <c:v>3.1690000000000001E-4</c:v>
                </c:pt>
                <c:pt idx="119">
                  <c:v>3.1359999999999998E-4</c:v>
                </c:pt>
                <c:pt idx="120">
                  <c:v>3.1040000000000001E-4</c:v>
                </c:pt>
                <c:pt idx="121">
                  <c:v>3.0709999999999998E-4</c:v>
                </c:pt>
                <c:pt idx="122">
                  <c:v>3.0370000000000001E-4</c:v>
                </c:pt>
                <c:pt idx="123">
                  <c:v>3.0039999999999998E-4</c:v>
                </c:pt>
                <c:pt idx="124">
                  <c:v>2.9690000000000001E-4</c:v>
                </c:pt>
                <c:pt idx="125">
                  <c:v>2.9349999999999998E-4</c:v>
                </c:pt>
                <c:pt idx="126">
                  <c:v>2.901E-4</c:v>
                </c:pt>
                <c:pt idx="127">
                  <c:v>2.8659999999999997E-4</c:v>
                </c:pt>
                <c:pt idx="128">
                  <c:v>2.831E-4</c:v>
                </c:pt>
                <c:pt idx="129">
                  <c:v>2.7960000000000002E-4</c:v>
                </c:pt>
                <c:pt idx="130">
                  <c:v>2.7609999999999999E-4</c:v>
                </c:pt>
                <c:pt idx="131">
                  <c:v>2.7260000000000001E-4</c:v>
                </c:pt>
                <c:pt idx="132">
                  <c:v>2.6899999999999998E-4</c:v>
                </c:pt>
                <c:pt idx="133">
                  <c:v>2.655E-4</c:v>
                </c:pt>
                <c:pt idx="134">
                  <c:v>2.6200000000000003E-4</c:v>
                </c:pt>
                <c:pt idx="135">
                  <c:v>2.5849999999999999E-4</c:v>
                </c:pt>
                <c:pt idx="136">
                  <c:v>2.5500000000000002E-4</c:v>
                </c:pt>
                <c:pt idx="137">
                  <c:v>2.5149999999999999E-4</c:v>
                </c:pt>
                <c:pt idx="138">
                  <c:v>2.4800000000000001E-4</c:v>
                </c:pt>
                <c:pt idx="139">
                  <c:v>2.4449999999999998E-4</c:v>
                </c:pt>
                <c:pt idx="140">
                  <c:v>2.41E-4</c:v>
                </c:pt>
                <c:pt idx="141">
                  <c:v>2.376E-4</c:v>
                </c:pt>
                <c:pt idx="142">
                  <c:v>2.341E-4</c:v>
                </c:pt>
                <c:pt idx="143">
                  <c:v>2.307E-4</c:v>
                </c:pt>
                <c:pt idx="144">
                  <c:v>2.273E-4</c:v>
                </c:pt>
                <c:pt idx="145">
                  <c:v>2.2389999999999999E-4</c:v>
                </c:pt>
                <c:pt idx="146">
                  <c:v>2.206E-4</c:v>
                </c:pt>
                <c:pt idx="147">
                  <c:v>2.1719999999999999E-4</c:v>
                </c:pt>
                <c:pt idx="148">
                  <c:v>2.139E-4</c:v>
                </c:pt>
                <c:pt idx="149">
                  <c:v>2.106E-4</c:v>
                </c:pt>
                <c:pt idx="150">
                  <c:v>2.074E-4</c:v>
                </c:pt>
                <c:pt idx="151">
                  <c:v>2.041E-4</c:v>
                </c:pt>
                <c:pt idx="152">
                  <c:v>2.009E-4</c:v>
                </c:pt>
                <c:pt idx="153">
                  <c:v>1.9780000000000001E-4</c:v>
                </c:pt>
                <c:pt idx="154">
                  <c:v>1.9459999999999999E-4</c:v>
                </c:pt>
                <c:pt idx="155">
                  <c:v>1.9149999999999999E-4</c:v>
                </c:pt>
                <c:pt idx="156">
                  <c:v>1.884E-4</c:v>
                </c:pt>
                <c:pt idx="157">
                  <c:v>1.853E-4</c:v>
                </c:pt>
                <c:pt idx="158">
                  <c:v>1.8220000000000001E-4</c:v>
                </c:pt>
                <c:pt idx="159">
                  <c:v>1.7919999999999999E-4</c:v>
                </c:pt>
                <c:pt idx="160">
                  <c:v>1.762E-4</c:v>
                </c:pt>
                <c:pt idx="161">
                  <c:v>1.7320000000000001E-4</c:v>
                </c:pt>
                <c:pt idx="162">
                  <c:v>1.7029999999999999E-4</c:v>
                </c:pt>
                <c:pt idx="163">
                  <c:v>1.674E-4</c:v>
                </c:pt>
                <c:pt idx="164">
                  <c:v>1.6449999999999999E-4</c:v>
                </c:pt>
                <c:pt idx="165">
                  <c:v>1.616E-4</c:v>
                </c:pt>
                <c:pt idx="166">
                  <c:v>1.5880000000000001E-4</c:v>
                </c:pt>
                <c:pt idx="167">
                  <c:v>1.5589999999999999E-4</c:v>
                </c:pt>
                <c:pt idx="168">
                  <c:v>1.5320000000000001E-4</c:v>
                </c:pt>
                <c:pt idx="169">
                  <c:v>1.504E-4</c:v>
                </c:pt>
                <c:pt idx="170">
                  <c:v>1.4770000000000001E-4</c:v>
                </c:pt>
                <c:pt idx="171">
                  <c:v>1.449E-4</c:v>
                </c:pt>
                <c:pt idx="172">
                  <c:v>1.4229999999999999E-4</c:v>
                </c:pt>
                <c:pt idx="173">
                  <c:v>1.3960000000000001E-4</c:v>
                </c:pt>
                <c:pt idx="174">
                  <c:v>1.37E-4</c:v>
                </c:pt>
                <c:pt idx="175">
                  <c:v>1.3430000000000001E-4</c:v>
                </c:pt>
                <c:pt idx="176">
                  <c:v>1.3180000000000001E-4</c:v>
                </c:pt>
                <c:pt idx="177">
                  <c:v>1.292E-4</c:v>
                </c:pt>
                <c:pt idx="178">
                  <c:v>1.2669999999999999E-4</c:v>
                </c:pt>
                <c:pt idx="179">
                  <c:v>1.2410000000000001E-4</c:v>
                </c:pt>
                <c:pt idx="180">
                  <c:v>1.217E-4</c:v>
                </c:pt>
                <c:pt idx="181">
                  <c:v>1.192E-4</c:v>
                </c:pt>
                <c:pt idx="182">
                  <c:v>1.167E-4</c:v>
                </c:pt>
                <c:pt idx="183">
                  <c:v>1.143E-4</c:v>
                </c:pt>
                <c:pt idx="184">
                  <c:v>1.119E-4</c:v>
                </c:pt>
                <c:pt idx="185">
                  <c:v>1.0959999999999999E-4</c:v>
                </c:pt>
                <c:pt idx="186">
                  <c:v>1.072E-4</c:v>
                </c:pt>
                <c:pt idx="187">
                  <c:v>1.049E-4</c:v>
                </c:pt>
                <c:pt idx="188">
                  <c:v>1.026E-4</c:v>
                </c:pt>
                <c:pt idx="189">
                  <c:v>1.004E-4</c:v>
                </c:pt>
                <c:pt idx="190">
                  <c:v>9.8179999999999999E-5</c:v>
                </c:pt>
                <c:pt idx="191">
                  <c:v>9.6000000000000002E-5</c:v>
                </c:pt>
                <c:pt idx="192">
                  <c:v>9.3859999999999999E-5</c:v>
                </c:pt>
                <c:pt idx="193">
                  <c:v>9.1780000000000006E-5</c:v>
                </c:pt>
                <c:pt idx="194">
                  <c:v>8.9740000000000005E-5</c:v>
                </c:pt>
                <c:pt idx="195">
                  <c:v>8.7750000000000005E-5</c:v>
                </c:pt>
                <c:pt idx="196">
                  <c:v>8.5829999999999996E-5</c:v>
                </c:pt>
                <c:pt idx="197">
                  <c:v>8.3969999999999997E-5</c:v>
                </c:pt>
                <c:pt idx="198">
                  <c:v>8.2180000000000003E-5</c:v>
                </c:pt>
                <c:pt idx="199">
                  <c:v>8.0459999999999999E-5</c:v>
                </c:pt>
                <c:pt idx="200">
                  <c:v>7.8830000000000002E-5</c:v>
                </c:pt>
                <c:pt idx="201">
                  <c:v>7.7269999999999997E-5</c:v>
                </c:pt>
                <c:pt idx="202">
                  <c:v>7.5790000000000005E-5</c:v>
                </c:pt>
                <c:pt idx="203">
                  <c:v>7.4400000000000006E-5</c:v>
                </c:pt>
                <c:pt idx="204">
                  <c:v>7.3090000000000007E-5</c:v>
                </c:pt>
                <c:pt idx="205">
                  <c:v>7.1860000000000007E-5</c:v>
                </c:pt>
                <c:pt idx="206">
                  <c:v>7.0710000000000006E-5</c:v>
                </c:pt>
                <c:pt idx="207">
                  <c:v>6.9640000000000004E-5</c:v>
                </c:pt>
                <c:pt idx="208">
                  <c:v>6.8650000000000002E-5</c:v>
                </c:pt>
                <c:pt idx="209">
                  <c:v>6.7730000000000004E-5</c:v>
                </c:pt>
                <c:pt idx="210">
                  <c:v>6.6879999999999997E-5</c:v>
                </c:pt>
                <c:pt idx="211">
                  <c:v>6.6099999999999994E-5</c:v>
                </c:pt>
                <c:pt idx="212">
                  <c:v>6.5380000000000001E-5</c:v>
                </c:pt>
                <c:pt idx="213">
                  <c:v>6.4720000000000004E-5</c:v>
                </c:pt>
                <c:pt idx="214">
                  <c:v>6.4109999999999994E-5</c:v>
                </c:pt>
                <c:pt idx="215">
                  <c:v>6.3559999999999995E-5</c:v>
                </c:pt>
                <c:pt idx="216">
                  <c:v>6.3070000000000004E-5</c:v>
                </c:pt>
                <c:pt idx="217">
                  <c:v>6.2619999999999993E-5</c:v>
                </c:pt>
                <c:pt idx="218">
                  <c:v>6.2230000000000006E-5</c:v>
                </c:pt>
                <c:pt idx="219">
                  <c:v>6.1890000000000005E-5</c:v>
                </c:pt>
                <c:pt idx="220">
                  <c:v>6.1589999999999998E-5</c:v>
                </c:pt>
                <c:pt idx="221">
                  <c:v>6.1340000000000006E-5</c:v>
                </c:pt>
                <c:pt idx="222">
                  <c:v>6.1149999999999996E-5</c:v>
                </c:pt>
                <c:pt idx="223">
                  <c:v>6.0999999999999999E-5</c:v>
                </c:pt>
                <c:pt idx="224">
                  <c:v>6.0900000000000003E-5</c:v>
                </c:pt>
                <c:pt idx="225">
                  <c:v>6.0850000000000002E-5</c:v>
                </c:pt>
                <c:pt idx="226">
                  <c:v>6.0850000000000002E-5</c:v>
                </c:pt>
                <c:pt idx="227">
                  <c:v>6.0900000000000003E-5</c:v>
                </c:pt>
                <c:pt idx="228">
                  <c:v>6.101E-5</c:v>
                </c:pt>
                <c:pt idx="229">
                  <c:v>6.1160000000000004E-5</c:v>
                </c:pt>
                <c:pt idx="230">
                  <c:v>6.1370000000000004E-5</c:v>
                </c:pt>
                <c:pt idx="231">
                  <c:v>6.1630000000000005E-5</c:v>
                </c:pt>
                <c:pt idx="232">
                  <c:v>6.1950000000000001E-5</c:v>
                </c:pt>
                <c:pt idx="233">
                  <c:v>6.232E-5</c:v>
                </c:pt>
                <c:pt idx="234">
                  <c:v>6.2739999999999999E-5</c:v>
                </c:pt>
                <c:pt idx="235">
                  <c:v>6.321E-5</c:v>
                </c:pt>
                <c:pt idx="236">
                  <c:v>6.3730000000000001E-5</c:v>
                </c:pt>
                <c:pt idx="237">
                  <c:v>6.4309999999999999E-5</c:v>
                </c:pt>
                <c:pt idx="238">
                  <c:v>6.4939999999999998E-5</c:v>
                </c:pt>
                <c:pt idx="239">
                  <c:v>6.5619999999999999E-5</c:v>
                </c:pt>
                <c:pt idx="240">
                  <c:v>6.635E-5</c:v>
                </c:pt>
                <c:pt idx="241">
                  <c:v>6.7119999999999994E-5</c:v>
                </c:pt>
                <c:pt idx="242">
                  <c:v>6.7949999999999998E-5</c:v>
                </c:pt>
                <c:pt idx="243">
                  <c:v>6.881E-5</c:v>
                </c:pt>
                <c:pt idx="244">
                  <c:v>6.9729999999999998E-5</c:v>
                </c:pt>
                <c:pt idx="245">
                  <c:v>7.0679999999999994E-5</c:v>
                </c:pt>
                <c:pt idx="246">
                  <c:v>7.1669999999999997E-5</c:v>
                </c:pt>
                <c:pt idx="247">
                  <c:v>7.2700000000000005E-5</c:v>
                </c:pt>
                <c:pt idx="248">
                  <c:v>7.3769999999999993E-5</c:v>
                </c:pt>
                <c:pt idx="249">
                  <c:v>7.4870000000000007E-5</c:v>
                </c:pt>
                <c:pt idx="250">
                  <c:v>7.6009999999999999E-5</c:v>
                </c:pt>
                <c:pt idx="251">
                  <c:v>7.7169999999999995E-5</c:v>
                </c:pt>
                <c:pt idx="252">
                  <c:v>7.8369999999999997E-5</c:v>
                </c:pt>
                <c:pt idx="253">
                  <c:v>7.9599999999999997E-5</c:v>
                </c:pt>
                <c:pt idx="254">
                  <c:v>8.085E-5</c:v>
                </c:pt>
                <c:pt idx="255">
                  <c:v>8.2139999999999996E-5</c:v>
                </c:pt>
                <c:pt idx="256">
                  <c:v>8.3449999999999996E-5</c:v>
                </c:pt>
                <c:pt idx="257">
                  <c:v>8.4779999999999998E-5</c:v>
                </c:pt>
                <c:pt idx="258">
                  <c:v>8.6139999999999999E-5</c:v>
                </c:pt>
                <c:pt idx="259">
                  <c:v>8.7520000000000002E-5</c:v>
                </c:pt>
                <c:pt idx="260">
                  <c:v>8.8930000000000004E-5</c:v>
                </c:pt>
                <c:pt idx="261">
                  <c:v>9.0359999999999995E-5</c:v>
                </c:pt>
                <c:pt idx="262">
                  <c:v>9.1810000000000004E-5</c:v>
                </c:pt>
                <c:pt idx="263">
                  <c:v>9.3289999999999996E-5</c:v>
                </c:pt>
                <c:pt idx="264">
                  <c:v>9.4779999999999997E-5</c:v>
                </c:pt>
                <c:pt idx="265">
                  <c:v>9.6299999999999996E-5</c:v>
                </c:pt>
                <c:pt idx="266">
                  <c:v>9.7830000000000004E-5</c:v>
                </c:pt>
                <c:pt idx="267">
                  <c:v>9.9389999999999995E-5</c:v>
                </c:pt>
                <c:pt idx="268">
                  <c:v>1.01E-4</c:v>
                </c:pt>
                <c:pt idx="269">
                  <c:v>1.025E-4</c:v>
                </c:pt>
                <c:pt idx="270">
                  <c:v>1.042E-4</c:v>
                </c:pt>
                <c:pt idx="271">
                  <c:v>1.058E-4</c:v>
                </c:pt>
                <c:pt idx="272">
                  <c:v>1.0739999999999999E-4</c:v>
                </c:pt>
                <c:pt idx="273">
                  <c:v>1.091E-4</c:v>
                </c:pt>
                <c:pt idx="274">
                  <c:v>1.1069999999999999E-4</c:v>
                </c:pt>
                <c:pt idx="275">
                  <c:v>1.1239999999999999E-4</c:v>
                </c:pt>
                <c:pt idx="276">
                  <c:v>1.141E-4</c:v>
                </c:pt>
                <c:pt idx="277">
                  <c:v>1.158E-4</c:v>
                </c:pt>
                <c:pt idx="278">
                  <c:v>1.176E-4</c:v>
                </c:pt>
                <c:pt idx="279">
                  <c:v>1.193E-4</c:v>
                </c:pt>
                <c:pt idx="280">
                  <c:v>1.21E-4</c:v>
                </c:pt>
                <c:pt idx="281">
                  <c:v>1.228E-4</c:v>
                </c:pt>
                <c:pt idx="282">
                  <c:v>1.2459999999999999E-4</c:v>
                </c:pt>
                <c:pt idx="283">
                  <c:v>1.2630000000000001E-4</c:v>
                </c:pt>
                <c:pt idx="284">
                  <c:v>1.281E-4</c:v>
                </c:pt>
                <c:pt idx="285">
                  <c:v>1.2990000000000001E-4</c:v>
                </c:pt>
                <c:pt idx="286">
                  <c:v>1.317E-4</c:v>
                </c:pt>
                <c:pt idx="287">
                  <c:v>1.3349999999999999E-4</c:v>
                </c:pt>
                <c:pt idx="288">
                  <c:v>1.3540000000000001E-4</c:v>
                </c:pt>
                <c:pt idx="289">
                  <c:v>1.372E-4</c:v>
                </c:pt>
                <c:pt idx="290">
                  <c:v>1.3899999999999999E-4</c:v>
                </c:pt>
                <c:pt idx="291">
                  <c:v>1.4090000000000001E-4</c:v>
                </c:pt>
                <c:pt idx="292">
                  <c:v>1.427E-4</c:v>
                </c:pt>
                <c:pt idx="293">
                  <c:v>1.4459999999999999E-4</c:v>
                </c:pt>
                <c:pt idx="294">
                  <c:v>1.4640000000000001E-4</c:v>
                </c:pt>
                <c:pt idx="295">
                  <c:v>1.483E-4</c:v>
                </c:pt>
                <c:pt idx="296">
                  <c:v>1.5019999999999999E-4</c:v>
                </c:pt>
                <c:pt idx="297">
                  <c:v>1.5200000000000001E-4</c:v>
                </c:pt>
                <c:pt idx="298">
                  <c:v>1.539E-4</c:v>
                </c:pt>
                <c:pt idx="299">
                  <c:v>1.5579999999999999E-4</c:v>
                </c:pt>
                <c:pt idx="300">
                  <c:v>1.5770000000000001E-4</c:v>
                </c:pt>
                <c:pt idx="301">
                  <c:v>1.596E-4</c:v>
                </c:pt>
                <c:pt idx="302">
                  <c:v>1.615E-4</c:v>
                </c:pt>
                <c:pt idx="303">
                  <c:v>1.6339999999999999E-4</c:v>
                </c:pt>
                <c:pt idx="304">
                  <c:v>1.6530000000000001E-4</c:v>
                </c:pt>
                <c:pt idx="305">
                  <c:v>1.673E-4</c:v>
                </c:pt>
                <c:pt idx="306">
                  <c:v>1.6919999999999999E-4</c:v>
                </c:pt>
                <c:pt idx="307">
                  <c:v>1.7110000000000001E-4</c:v>
                </c:pt>
                <c:pt idx="308">
                  <c:v>1.73E-4</c:v>
                </c:pt>
                <c:pt idx="309">
                  <c:v>1.75E-4</c:v>
                </c:pt>
                <c:pt idx="310">
                  <c:v>1.7689999999999999E-4</c:v>
                </c:pt>
                <c:pt idx="311">
                  <c:v>1.7880000000000001E-4</c:v>
                </c:pt>
                <c:pt idx="312">
                  <c:v>1.808E-4</c:v>
                </c:pt>
                <c:pt idx="313">
                  <c:v>1.827E-4</c:v>
                </c:pt>
                <c:pt idx="314">
                  <c:v>1.8469999999999999E-4</c:v>
                </c:pt>
                <c:pt idx="315">
                  <c:v>1.8660000000000001E-4</c:v>
                </c:pt>
                <c:pt idx="316">
                  <c:v>1.886E-4</c:v>
                </c:pt>
                <c:pt idx="317">
                  <c:v>1.905E-4</c:v>
                </c:pt>
                <c:pt idx="318">
                  <c:v>1.9249999999999999E-4</c:v>
                </c:pt>
                <c:pt idx="319">
                  <c:v>1.9450000000000001E-4</c:v>
                </c:pt>
                <c:pt idx="320">
                  <c:v>1.964E-4</c:v>
                </c:pt>
                <c:pt idx="321">
                  <c:v>1.984E-4</c:v>
                </c:pt>
                <c:pt idx="322">
                  <c:v>2.0039999999999999E-4</c:v>
                </c:pt>
                <c:pt idx="323">
                  <c:v>2.0239999999999999E-4</c:v>
                </c:pt>
                <c:pt idx="324">
                  <c:v>2.0430000000000001E-4</c:v>
                </c:pt>
                <c:pt idx="325">
                  <c:v>2.063E-4</c:v>
                </c:pt>
                <c:pt idx="326">
                  <c:v>2.0829999999999999E-4</c:v>
                </c:pt>
                <c:pt idx="327">
                  <c:v>2.1029999999999999E-4</c:v>
                </c:pt>
                <c:pt idx="328">
                  <c:v>2.1230000000000001E-4</c:v>
                </c:pt>
                <c:pt idx="329">
                  <c:v>2.142E-4</c:v>
                </c:pt>
                <c:pt idx="330">
                  <c:v>2.162E-4</c:v>
                </c:pt>
                <c:pt idx="331">
                  <c:v>2.1819999999999999E-4</c:v>
                </c:pt>
                <c:pt idx="332">
                  <c:v>2.2020000000000001E-4</c:v>
                </c:pt>
                <c:pt idx="333">
                  <c:v>2.2220000000000001E-4</c:v>
                </c:pt>
                <c:pt idx="334">
                  <c:v>2.242E-4</c:v>
                </c:pt>
                <c:pt idx="335">
                  <c:v>2.262E-4</c:v>
                </c:pt>
                <c:pt idx="336">
                  <c:v>2.2819999999999999E-4</c:v>
                </c:pt>
                <c:pt idx="337">
                  <c:v>2.3020000000000001E-4</c:v>
                </c:pt>
                <c:pt idx="338">
                  <c:v>2.3220000000000001E-4</c:v>
                </c:pt>
                <c:pt idx="339">
                  <c:v>2.342E-4</c:v>
                </c:pt>
                <c:pt idx="340">
                  <c:v>2.362E-4</c:v>
                </c:pt>
                <c:pt idx="341">
                  <c:v>2.3819999999999999E-4</c:v>
                </c:pt>
                <c:pt idx="342">
                  <c:v>2.4020000000000001E-4</c:v>
                </c:pt>
                <c:pt idx="343">
                  <c:v>2.4230000000000001E-4</c:v>
                </c:pt>
                <c:pt idx="344">
                  <c:v>2.4429999999999998E-4</c:v>
                </c:pt>
                <c:pt idx="345">
                  <c:v>2.4630000000000002E-4</c:v>
                </c:pt>
                <c:pt idx="346">
                  <c:v>2.4830000000000002E-4</c:v>
                </c:pt>
                <c:pt idx="347">
                  <c:v>2.5030000000000001E-4</c:v>
                </c:pt>
                <c:pt idx="348">
                  <c:v>2.5230000000000001E-4</c:v>
                </c:pt>
                <c:pt idx="349">
                  <c:v>2.543E-4</c:v>
                </c:pt>
                <c:pt idx="350">
                  <c:v>2.564E-4</c:v>
                </c:pt>
                <c:pt idx="351">
                  <c:v>2.5839999999999999E-4</c:v>
                </c:pt>
                <c:pt idx="352">
                  <c:v>2.6039999999999999E-4</c:v>
                </c:pt>
                <c:pt idx="353">
                  <c:v>2.6239999999999998E-4</c:v>
                </c:pt>
                <c:pt idx="354">
                  <c:v>2.6439999999999998E-4</c:v>
                </c:pt>
                <c:pt idx="355">
                  <c:v>2.6650000000000003E-4</c:v>
                </c:pt>
                <c:pt idx="356">
                  <c:v>2.6850000000000002E-4</c:v>
                </c:pt>
                <c:pt idx="357">
                  <c:v>2.7050000000000002E-4</c:v>
                </c:pt>
                <c:pt idx="358">
                  <c:v>2.7250000000000001E-4</c:v>
                </c:pt>
                <c:pt idx="359">
                  <c:v>2.7460000000000001E-4</c:v>
                </c:pt>
                <c:pt idx="360">
                  <c:v>2.766E-4</c:v>
                </c:pt>
                <c:pt idx="361">
                  <c:v>2.786E-4</c:v>
                </c:pt>
                <c:pt idx="362">
                  <c:v>2.8069999999999999E-4</c:v>
                </c:pt>
                <c:pt idx="363">
                  <c:v>2.8269999999999999E-4</c:v>
                </c:pt>
                <c:pt idx="364">
                  <c:v>2.8469999999999998E-4</c:v>
                </c:pt>
                <c:pt idx="365">
                  <c:v>2.8679999999999998E-4</c:v>
                </c:pt>
                <c:pt idx="366">
                  <c:v>2.8880000000000003E-4</c:v>
                </c:pt>
                <c:pt idx="367">
                  <c:v>2.9080000000000002E-4</c:v>
                </c:pt>
                <c:pt idx="368">
                  <c:v>2.9290000000000002E-4</c:v>
                </c:pt>
                <c:pt idx="369">
                  <c:v>2.9490000000000001E-4</c:v>
                </c:pt>
                <c:pt idx="370">
                  <c:v>2.9690000000000001E-4</c:v>
                </c:pt>
                <c:pt idx="371">
                  <c:v>2.99E-4</c:v>
                </c:pt>
                <c:pt idx="372">
                  <c:v>3.01E-4</c:v>
                </c:pt>
                <c:pt idx="373">
                  <c:v>3.0309999999999999E-4</c:v>
                </c:pt>
                <c:pt idx="374">
                  <c:v>3.0509999999999999E-4</c:v>
                </c:pt>
                <c:pt idx="375">
                  <c:v>3.0709999999999998E-4</c:v>
                </c:pt>
                <c:pt idx="376">
                  <c:v>3.0919999999999998E-4</c:v>
                </c:pt>
                <c:pt idx="377">
                  <c:v>3.1119999999999997E-4</c:v>
                </c:pt>
                <c:pt idx="378">
                  <c:v>3.1330000000000003E-4</c:v>
                </c:pt>
                <c:pt idx="379">
                  <c:v>3.1530000000000002E-4</c:v>
                </c:pt>
                <c:pt idx="380">
                  <c:v>3.1740000000000002E-4</c:v>
                </c:pt>
                <c:pt idx="381">
                  <c:v>3.1940000000000001E-4</c:v>
                </c:pt>
                <c:pt idx="382">
                  <c:v>3.2150000000000001E-4</c:v>
                </c:pt>
                <c:pt idx="383">
                  <c:v>3.235E-4</c:v>
                </c:pt>
                <c:pt idx="384">
                  <c:v>3.255E-4</c:v>
                </c:pt>
                <c:pt idx="385">
                  <c:v>3.2759999999999999E-4</c:v>
                </c:pt>
                <c:pt idx="386">
                  <c:v>3.2959999999999999E-4</c:v>
                </c:pt>
                <c:pt idx="387">
                  <c:v>3.3169999999999999E-4</c:v>
                </c:pt>
                <c:pt idx="388">
                  <c:v>3.3369999999999998E-4</c:v>
                </c:pt>
                <c:pt idx="389">
                  <c:v>3.3579999999999998E-4</c:v>
                </c:pt>
                <c:pt idx="390">
                  <c:v>3.3780000000000003E-4</c:v>
                </c:pt>
                <c:pt idx="391">
                  <c:v>3.3990000000000002E-4</c:v>
                </c:pt>
                <c:pt idx="392">
                  <c:v>3.4190000000000002E-4</c:v>
                </c:pt>
                <c:pt idx="393">
                  <c:v>3.4400000000000001E-4</c:v>
                </c:pt>
                <c:pt idx="394">
                  <c:v>3.4600000000000001E-4</c:v>
                </c:pt>
                <c:pt idx="395">
                  <c:v>3.481E-4</c:v>
                </c:pt>
                <c:pt idx="396">
                  <c:v>3.501E-4</c:v>
                </c:pt>
                <c:pt idx="397">
                  <c:v>3.522E-4</c:v>
                </c:pt>
                <c:pt idx="398">
                  <c:v>3.5429999999999999E-4</c:v>
                </c:pt>
                <c:pt idx="399">
                  <c:v>3.5629999999999999E-4</c:v>
                </c:pt>
                <c:pt idx="400">
                  <c:v>3.5839999999999998E-4</c:v>
                </c:pt>
                <c:pt idx="401">
                  <c:v>3.6039999999999998E-4</c:v>
                </c:pt>
                <c:pt idx="402">
                  <c:v>3.6249999999999998E-4</c:v>
                </c:pt>
                <c:pt idx="403">
                  <c:v>3.6450000000000002E-4</c:v>
                </c:pt>
                <c:pt idx="404">
                  <c:v>3.6660000000000002E-4</c:v>
                </c:pt>
                <c:pt idx="405">
                  <c:v>3.6860000000000001E-4</c:v>
                </c:pt>
                <c:pt idx="406">
                  <c:v>3.7070000000000001E-4</c:v>
                </c:pt>
                <c:pt idx="407">
                  <c:v>3.7280000000000001E-4</c:v>
                </c:pt>
                <c:pt idx="408">
                  <c:v>3.748E-4</c:v>
                </c:pt>
                <c:pt idx="409">
                  <c:v>3.769E-4</c:v>
                </c:pt>
                <c:pt idx="410">
                  <c:v>3.7889999999999999E-4</c:v>
                </c:pt>
                <c:pt idx="411">
                  <c:v>3.8099999999999999E-4</c:v>
                </c:pt>
                <c:pt idx="412">
                  <c:v>3.8299999999999999E-4</c:v>
                </c:pt>
                <c:pt idx="413">
                  <c:v>3.8509999999999998E-4</c:v>
                </c:pt>
                <c:pt idx="414">
                  <c:v>3.8719999999999998E-4</c:v>
                </c:pt>
                <c:pt idx="415">
                  <c:v>3.8919999999999997E-4</c:v>
                </c:pt>
                <c:pt idx="416">
                  <c:v>3.9130000000000002E-4</c:v>
                </c:pt>
                <c:pt idx="417">
                  <c:v>3.9330000000000002E-4</c:v>
                </c:pt>
                <c:pt idx="418">
                  <c:v>3.9540000000000002E-4</c:v>
                </c:pt>
                <c:pt idx="419">
                  <c:v>3.9750000000000001E-4</c:v>
                </c:pt>
                <c:pt idx="420">
                  <c:v>3.9950000000000001E-4</c:v>
                </c:pt>
                <c:pt idx="421">
                  <c:v>4.016E-4</c:v>
                </c:pt>
                <c:pt idx="422">
                  <c:v>4.037E-4</c:v>
                </c:pt>
                <c:pt idx="423">
                  <c:v>4.057E-4</c:v>
                </c:pt>
                <c:pt idx="424">
                  <c:v>4.0779999999999999E-4</c:v>
                </c:pt>
                <c:pt idx="425">
                  <c:v>4.0979999999999999E-4</c:v>
                </c:pt>
                <c:pt idx="426">
                  <c:v>4.1189999999999998E-4</c:v>
                </c:pt>
                <c:pt idx="427">
                  <c:v>4.1399999999999998E-4</c:v>
                </c:pt>
                <c:pt idx="428">
                  <c:v>4.1599999999999997E-4</c:v>
                </c:pt>
                <c:pt idx="429">
                  <c:v>4.1810000000000003E-4</c:v>
                </c:pt>
                <c:pt idx="430">
                  <c:v>4.2020000000000002E-4</c:v>
                </c:pt>
                <c:pt idx="431">
                  <c:v>4.2220000000000002E-4</c:v>
                </c:pt>
                <c:pt idx="432">
                  <c:v>4.2430000000000001E-4</c:v>
                </c:pt>
                <c:pt idx="433">
                  <c:v>4.2640000000000001E-4</c:v>
                </c:pt>
                <c:pt idx="434">
                  <c:v>4.284E-4</c:v>
                </c:pt>
                <c:pt idx="435">
                  <c:v>4.305E-4</c:v>
                </c:pt>
                <c:pt idx="436">
                  <c:v>4.326E-4</c:v>
                </c:pt>
                <c:pt idx="437">
                  <c:v>4.3459999999999999E-4</c:v>
                </c:pt>
                <c:pt idx="438">
                  <c:v>4.3669999999999999E-4</c:v>
                </c:pt>
                <c:pt idx="439">
                  <c:v>4.3879999999999999E-4</c:v>
                </c:pt>
                <c:pt idx="440">
                  <c:v>4.4079999999999998E-4</c:v>
                </c:pt>
                <c:pt idx="441">
                  <c:v>4.4289999999999998E-4</c:v>
                </c:pt>
                <c:pt idx="442">
                  <c:v>4.4499999999999997E-4</c:v>
                </c:pt>
                <c:pt idx="443">
                  <c:v>4.4700000000000002E-4</c:v>
                </c:pt>
                <c:pt idx="444">
                  <c:v>4.4910000000000002E-4</c:v>
                </c:pt>
                <c:pt idx="445">
                  <c:v>4.5120000000000002E-4</c:v>
                </c:pt>
                <c:pt idx="446">
                  <c:v>4.5320000000000001E-4</c:v>
                </c:pt>
                <c:pt idx="447">
                  <c:v>4.5530000000000001E-4</c:v>
                </c:pt>
                <c:pt idx="448">
                  <c:v>4.574E-4</c:v>
                </c:pt>
                <c:pt idx="449">
                  <c:v>4.594E-4</c:v>
                </c:pt>
                <c:pt idx="450">
                  <c:v>4.615E-4</c:v>
                </c:pt>
                <c:pt idx="451">
                  <c:v>4.6359999999999999E-4</c:v>
                </c:pt>
                <c:pt idx="452">
                  <c:v>4.6559999999999999E-4</c:v>
                </c:pt>
                <c:pt idx="453">
                  <c:v>4.6769999999999998E-4</c:v>
                </c:pt>
                <c:pt idx="454">
                  <c:v>4.6979999999999998E-4</c:v>
                </c:pt>
                <c:pt idx="455">
                  <c:v>4.7189999999999998E-4</c:v>
                </c:pt>
                <c:pt idx="456">
                  <c:v>4.7390000000000003E-4</c:v>
                </c:pt>
                <c:pt idx="457">
                  <c:v>4.7600000000000002E-4</c:v>
                </c:pt>
                <c:pt idx="458">
                  <c:v>4.7810000000000002E-4</c:v>
                </c:pt>
                <c:pt idx="459">
                  <c:v>4.8010000000000001E-4</c:v>
                </c:pt>
                <c:pt idx="460">
                  <c:v>4.8220000000000001E-4</c:v>
                </c:pt>
                <c:pt idx="461">
                  <c:v>4.8430000000000001E-4</c:v>
                </c:pt>
                <c:pt idx="462">
                  <c:v>4.8640000000000001E-4</c:v>
                </c:pt>
                <c:pt idx="463">
                  <c:v>4.8840000000000005E-4</c:v>
                </c:pt>
                <c:pt idx="464">
                  <c:v>4.9050000000000005E-4</c:v>
                </c:pt>
                <c:pt idx="465">
                  <c:v>4.9260000000000005E-4</c:v>
                </c:pt>
                <c:pt idx="466">
                  <c:v>4.9459999999999999E-4</c:v>
                </c:pt>
                <c:pt idx="467">
                  <c:v>4.9669999999999998E-4</c:v>
                </c:pt>
                <c:pt idx="468">
                  <c:v>4.9879999999999998E-4</c:v>
                </c:pt>
                <c:pt idx="469">
                  <c:v>5.0089999999999998E-4</c:v>
                </c:pt>
                <c:pt idx="470">
                  <c:v>5.0290000000000003E-4</c:v>
                </c:pt>
                <c:pt idx="471">
                  <c:v>5.0500000000000002E-4</c:v>
                </c:pt>
                <c:pt idx="472">
                  <c:v>5.0710000000000002E-4</c:v>
                </c:pt>
                <c:pt idx="473">
                  <c:v>5.0909999999999996E-4</c:v>
                </c:pt>
                <c:pt idx="474">
                  <c:v>5.1119999999999996E-4</c:v>
                </c:pt>
                <c:pt idx="475">
                  <c:v>5.1329999999999995E-4</c:v>
                </c:pt>
                <c:pt idx="476">
                  <c:v>5.1539999999999995E-4</c:v>
                </c:pt>
                <c:pt idx="477">
                  <c:v>5.174E-4</c:v>
                </c:pt>
                <c:pt idx="478">
                  <c:v>5.195E-4</c:v>
                </c:pt>
                <c:pt idx="479">
                  <c:v>5.2159999999999999E-4</c:v>
                </c:pt>
                <c:pt idx="480">
                  <c:v>5.2369999999999999E-4</c:v>
                </c:pt>
                <c:pt idx="481">
                  <c:v>5.2570000000000004E-4</c:v>
                </c:pt>
                <c:pt idx="482">
                  <c:v>5.2780000000000004E-4</c:v>
                </c:pt>
                <c:pt idx="483">
                  <c:v>5.2990000000000003E-4</c:v>
                </c:pt>
                <c:pt idx="484">
                  <c:v>5.3200000000000003E-4</c:v>
                </c:pt>
                <c:pt idx="485">
                  <c:v>5.3399999999999997E-4</c:v>
                </c:pt>
                <c:pt idx="486">
                  <c:v>5.3609999999999997E-4</c:v>
                </c:pt>
                <c:pt idx="487">
                  <c:v>5.3819999999999996E-4</c:v>
                </c:pt>
                <c:pt idx="488">
                  <c:v>5.4029999999999996E-4</c:v>
                </c:pt>
                <c:pt idx="489">
                  <c:v>5.4230000000000001E-4</c:v>
                </c:pt>
                <c:pt idx="490">
                  <c:v>5.4440000000000001E-4</c:v>
                </c:pt>
                <c:pt idx="491">
                  <c:v>5.465E-4</c:v>
                </c:pt>
                <c:pt idx="492">
                  <c:v>5.486E-4</c:v>
                </c:pt>
                <c:pt idx="493">
                  <c:v>5.5060000000000005E-4</c:v>
                </c:pt>
                <c:pt idx="494">
                  <c:v>5.5270000000000004E-4</c:v>
                </c:pt>
                <c:pt idx="495">
                  <c:v>5.5480000000000004E-4</c:v>
                </c:pt>
                <c:pt idx="496">
                  <c:v>5.5690000000000004E-4</c:v>
                </c:pt>
                <c:pt idx="497">
                  <c:v>5.5889999999999998E-4</c:v>
                </c:pt>
                <c:pt idx="498">
                  <c:v>5.6099999999999998E-4</c:v>
                </c:pt>
                <c:pt idx="499">
                  <c:v>5.6309999999999997E-4</c:v>
                </c:pt>
                <c:pt idx="500">
                  <c:v>5.6519999999999997E-4</c:v>
                </c:pt>
                <c:pt idx="501">
                  <c:v>5.6720000000000002E-4</c:v>
                </c:pt>
                <c:pt idx="502">
                  <c:v>5.6930000000000001E-4</c:v>
                </c:pt>
                <c:pt idx="503">
                  <c:v>5.7140000000000001E-4</c:v>
                </c:pt>
                <c:pt idx="504">
                  <c:v>5.7350000000000001E-4</c:v>
                </c:pt>
                <c:pt idx="505">
                  <c:v>5.756E-4</c:v>
                </c:pt>
                <c:pt idx="506">
                  <c:v>5.7760000000000005E-4</c:v>
                </c:pt>
                <c:pt idx="507">
                  <c:v>5.7970000000000005E-4</c:v>
                </c:pt>
                <c:pt idx="508">
                  <c:v>5.8180000000000005E-4</c:v>
                </c:pt>
                <c:pt idx="509">
                  <c:v>5.8390000000000004E-4</c:v>
                </c:pt>
                <c:pt idx="510">
                  <c:v>5.8589999999999998E-4</c:v>
                </c:pt>
                <c:pt idx="511">
                  <c:v>5.8799999999999998E-4</c:v>
                </c:pt>
                <c:pt idx="512">
                  <c:v>5.9009999999999998E-4</c:v>
                </c:pt>
                <c:pt idx="513">
                  <c:v>5.9219999999999997E-4</c:v>
                </c:pt>
                <c:pt idx="514">
                  <c:v>5.9429999999999997E-4</c:v>
                </c:pt>
                <c:pt idx="515">
                  <c:v>5.9630000000000002E-4</c:v>
                </c:pt>
                <c:pt idx="516">
                  <c:v>5.9840000000000002E-4</c:v>
                </c:pt>
                <c:pt idx="517">
                  <c:v>6.0050000000000001E-4</c:v>
                </c:pt>
                <c:pt idx="518">
                  <c:v>6.0260000000000001E-4</c:v>
                </c:pt>
                <c:pt idx="519">
                  <c:v>6.0459999999999995E-4</c:v>
                </c:pt>
                <c:pt idx="520">
                  <c:v>6.0669999999999995E-4</c:v>
                </c:pt>
                <c:pt idx="521">
                  <c:v>6.0880000000000005E-4</c:v>
                </c:pt>
                <c:pt idx="522">
                  <c:v>6.1090000000000005E-4</c:v>
                </c:pt>
                <c:pt idx="523">
                  <c:v>6.1300000000000005E-4</c:v>
                </c:pt>
                <c:pt idx="524">
                  <c:v>6.1499999999999999E-4</c:v>
                </c:pt>
                <c:pt idx="525">
                  <c:v>6.1709999999999998E-4</c:v>
                </c:pt>
                <c:pt idx="526">
                  <c:v>6.1919999999999998E-4</c:v>
                </c:pt>
                <c:pt idx="527">
                  <c:v>6.2129999999999998E-4</c:v>
                </c:pt>
                <c:pt idx="528">
                  <c:v>6.2339999999999997E-4</c:v>
                </c:pt>
                <c:pt idx="529">
                  <c:v>6.2540000000000002E-4</c:v>
                </c:pt>
                <c:pt idx="530">
                  <c:v>6.2750000000000002E-4</c:v>
                </c:pt>
                <c:pt idx="531">
                  <c:v>6.2960000000000002E-4</c:v>
                </c:pt>
                <c:pt idx="532">
                  <c:v>6.3170000000000001E-4</c:v>
                </c:pt>
                <c:pt idx="533">
                  <c:v>6.3380000000000001E-4</c:v>
                </c:pt>
                <c:pt idx="534">
                  <c:v>6.3579999999999995E-4</c:v>
                </c:pt>
                <c:pt idx="535">
                  <c:v>6.3789999999999995E-4</c:v>
                </c:pt>
                <c:pt idx="536">
                  <c:v>6.4000000000000005E-4</c:v>
                </c:pt>
                <c:pt idx="537">
                  <c:v>6.4210000000000005E-4</c:v>
                </c:pt>
                <c:pt idx="538">
                  <c:v>6.4420000000000005E-4</c:v>
                </c:pt>
                <c:pt idx="539">
                  <c:v>6.4619999999999999E-4</c:v>
                </c:pt>
                <c:pt idx="540">
                  <c:v>6.4829999999999998E-4</c:v>
                </c:pt>
                <c:pt idx="541">
                  <c:v>6.5039999999999998E-4</c:v>
                </c:pt>
                <c:pt idx="542">
                  <c:v>6.5249999999999998E-4</c:v>
                </c:pt>
                <c:pt idx="543">
                  <c:v>6.5459999999999997E-4</c:v>
                </c:pt>
                <c:pt idx="544">
                  <c:v>6.5660000000000002E-4</c:v>
                </c:pt>
                <c:pt idx="545">
                  <c:v>6.5870000000000002E-4</c:v>
                </c:pt>
                <c:pt idx="546">
                  <c:v>6.6080000000000002E-4</c:v>
                </c:pt>
                <c:pt idx="547">
                  <c:v>6.6290000000000001E-4</c:v>
                </c:pt>
                <c:pt idx="548">
                  <c:v>6.6500000000000001E-4</c:v>
                </c:pt>
                <c:pt idx="549">
                  <c:v>6.6699999999999995E-4</c:v>
                </c:pt>
                <c:pt idx="550">
                  <c:v>6.6909999999999995E-4</c:v>
                </c:pt>
                <c:pt idx="551">
                  <c:v>6.7120000000000005E-4</c:v>
                </c:pt>
                <c:pt idx="552">
                  <c:v>6.7330000000000005E-4</c:v>
                </c:pt>
                <c:pt idx="553">
                  <c:v>6.7540000000000005E-4</c:v>
                </c:pt>
                <c:pt idx="554">
                  <c:v>6.7739999999999999E-4</c:v>
                </c:pt>
                <c:pt idx="555">
                  <c:v>6.7949999999999998E-4</c:v>
                </c:pt>
                <c:pt idx="556">
                  <c:v>6.8159999999999998E-4</c:v>
                </c:pt>
                <c:pt idx="557">
                  <c:v>6.8369999999999998E-4</c:v>
                </c:pt>
                <c:pt idx="558">
                  <c:v>6.8579999999999997E-4</c:v>
                </c:pt>
                <c:pt idx="559">
                  <c:v>6.8789999999999997E-4</c:v>
                </c:pt>
                <c:pt idx="560">
                  <c:v>6.8990000000000002E-4</c:v>
                </c:pt>
                <c:pt idx="561">
                  <c:v>6.9200000000000002E-4</c:v>
                </c:pt>
                <c:pt idx="562">
                  <c:v>6.9410000000000001E-4</c:v>
                </c:pt>
                <c:pt idx="563">
                  <c:v>6.9620000000000001E-4</c:v>
                </c:pt>
                <c:pt idx="564">
                  <c:v>6.9830000000000001E-4</c:v>
                </c:pt>
                <c:pt idx="565">
                  <c:v>7.0029999999999995E-4</c:v>
                </c:pt>
                <c:pt idx="566">
                  <c:v>7.0240000000000005E-4</c:v>
                </c:pt>
                <c:pt idx="567">
                  <c:v>7.0450000000000005E-4</c:v>
                </c:pt>
                <c:pt idx="568">
                  <c:v>7.0660000000000004E-4</c:v>
                </c:pt>
                <c:pt idx="569">
                  <c:v>7.0870000000000004E-4</c:v>
                </c:pt>
                <c:pt idx="570">
                  <c:v>7.1080000000000004E-4</c:v>
                </c:pt>
                <c:pt idx="571">
                  <c:v>7.1279999999999998E-4</c:v>
                </c:pt>
                <c:pt idx="572">
                  <c:v>7.1489999999999998E-4</c:v>
                </c:pt>
                <c:pt idx="573">
                  <c:v>7.1699999999999997E-4</c:v>
                </c:pt>
                <c:pt idx="574">
                  <c:v>7.1909999999999997E-4</c:v>
                </c:pt>
                <c:pt idx="575">
                  <c:v>7.2119999999999997E-4</c:v>
                </c:pt>
                <c:pt idx="576">
                  <c:v>7.2320000000000001E-4</c:v>
                </c:pt>
                <c:pt idx="577">
                  <c:v>7.2530000000000001E-4</c:v>
                </c:pt>
                <c:pt idx="578">
                  <c:v>7.2740000000000001E-4</c:v>
                </c:pt>
                <c:pt idx="579">
                  <c:v>7.2950000000000001E-4</c:v>
                </c:pt>
                <c:pt idx="580">
                  <c:v>7.316E-4</c:v>
                </c:pt>
                <c:pt idx="581">
                  <c:v>7.337E-4</c:v>
                </c:pt>
                <c:pt idx="582">
                  <c:v>7.3570000000000005E-4</c:v>
                </c:pt>
                <c:pt idx="583">
                  <c:v>7.3780000000000004E-4</c:v>
                </c:pt>
                <c:pt idx="584">
                  <c:v>7.3990000000000004E-4</c:v>
                </c:pt>
                <c:pt idx="585">
                  <c:v>7.4200000000000004E-4</c:v>
                </c:pt>
                <c:pt idx="586">
                  <c:v>7.4410000000000003E-4</c:v>
                </c:pt>
                <c:pt idx="587">
                  <c:v>7.4620000000000003E-4</c:v>
                </c:pt>
                <c:pt idx="588">
                  <c:v>7.4819999999999997E-4</c:v>
                </c:pt>
                <c:pt idx="589">
                  <c:v>7.5029999999999997E-4</c:v>
                </c:pt>
                <c:pt idx="590">
                  <c:v>7.5239999999999997E-4</c:v>
                </c:pt>
                <c:pt idx="591">
                  <c:v>7.5449999999999996E-4</c:v>
                </c:pt>
                <c:pt idx="592">
                  <c:v>7.5659999999999996E-4</c:v>
                </c:pt>
                <c:pt idx="593">
                  <c:v>7.5869999999999996E-4</c:v>
                </c:pt>
                <c:pt idx="594">
                  <c:v>7.607E-4</c:v>
                </c:pt>
                <c:pt idx="595">
                  <c:v>7.628E-4</c:v>
                </c:pt>
                <c:pt idx="596">
                  <c:v>7.649E-4</c:v>
                </c:pt>
                <c:pt idx="597">
                  <c:v>7.67E-4</c:v>
                </c:pt>
                <c:pt idx="598">
                  <c:v>7.6909999999999999E-4</c:v>
                </c:pt>
                <c:pt idx="599">
                  <c:v>7.7119999999999999E-4</c:v>
                </c:pt>
                <c:pt idx="600">
                  <c:v>7.7320000000000004E-4</c:v>
                </c:pt>
                <c:pt idx="601">
                  <c:v>7.7530000000000003E-4</c:v>
                </c:pt>
                <c:pt idx="602">
                  <c:v>7.7740000000000003E-4</c:v>
                </c:pt>
                <c:pt idx="603">
                  <c:v>7.7950000000000003E-4</c:v>
                </c:pt>
                <c:pt idx="604">
                  <c:v>7.8160000000000002E-4</c:v>
                </c:pt>
                <c:pt idx="605">
                  <c:v>7.8370000000000002E-4</c:v>
                </c:pt>
                <c:pt idx="606">
                  <c:v>7.8569999999999996E-4</c:v>
                </c:pt>
                <c:pt idx="607">
                  <c:v>7.8779999999999996E-4</c:v>
                </c:pt>
                <c:pt idx="608">
                  <c:v>7.8989999999999996E-4</c:v>
                </c:pt>
                <c:pt idx="609">
                  <c:v>7.9199999999999995E-4</c:v>
                </c:pt>
                <c:pt idx="610">
                  <c:v>7.9409999999999995E-4</c:v>
                </c:pt>
                <c:pt idx="611">
                  <c:v>7.9619999999999995E-4</c:v>
                </c:pt>
                <c:pt idx="612">
                  <c:v>7.9819999999999999E-4</c:v>
                </c:pt>
                <c:pt idx="613">
                  <c:v>8.0029999999999999E-4</c:v>
                </c:pt>
                <c:pt idx="614">
                  <c:v>8.0239999999999999E-4</c:v>
                </c:pt>
                <c:pt idx="615">
                  <c:v>8.0449999999999999E-4</c:v>
                </c:pt>
                <c:pt idx="616">
                  <c:v>8.0659999999999998E-4</c:v>
                </c:pt>
                <c:pt idx="617">
                  <c:v>8.0869999999999998E-4</c:v>
                </c:pt>
                <c:pt idx="618">
                  <c:v>8.1070000000000003E-4</c:v>
                </c:pt>
                <c:pt idx="619">
                  <c:v>8.1280000000000002E-4</c:v>
                </c:pt>
                <c:pt idx="620">
                  <c:v>8.1490000000000002E-4</c:v>
                </c:pt>
                <c:pt idx="621">
                  <c:v>8.1700000000000002E-4</c:v>
                </c:pt>
                <c:pt idx="622">
                  <c:v>8.1910000000000001E-4</c:v>
                </c:pt>
                <c:pt idx="623">
                  <c:v>8.2120000000000001E-4</c:v>
                </c:pt>
                <c:pt idx="624">
                  <c:v>8.2330000000000001E-4</c:v>
                </c:pt>
                <c:pt idx="625">
                  <c:v>8.2529999999999995E-4</c:v>
                </c:pt>
                <c:pt idx="626">
                  <c:v>8.2740000000000005E-4</c:v>
                </c:pt>
                <c:pt idx="627">
                  <c:v>8.2950000000000005E-4</c:v>
                </c:pt>
                <c:pt idx="628">
                  <c:v>8.3160000000000005E-4</c:v>
                </c:pt>
                <c:pt idx="629">
                  <c:v>8.3370000000000004E-4</c:v>
                </c:pt>
                <c:pt idx="630">
                  <c:v>8.3580000000000004E-4</c:v>
                </c:pt>
                <c:pt idx="631">
                  <c:v>8.3779999999999998E-4</c:v>
                </c:pt>
                <c:pt idx="632">
                  <c:v>8.3989999999999998E-4</c:v>
                </c:pt>
                <c:pt idx="633">
                  <c:v>8.4199999999999998E-4</c:v>
                </c:pt>
                <c:pt idx="634">
                  <c:v>8.4409999999999997E-4</c:v>
                </c:pt>
                <c:pt idx="635">
                  <c:v>8.4619999999999997E-4</c:v>
                </c:pt>
                <c:pt idx="636">
                  <c:v>8.4829999999999997E-4</c:v>
                </c:pt>
                <c:pt idx="637">
                  <c:v>8.5039999999999996E-4</c:v>
                </c:pt>
                <c:pt idx="638">
                  <c:v>8.5240000000000001E-4</c:v>
                </c:pt>
                <c:pt idx="639">
                  <c:v>8.5450000000000001E-4</c:v>
                </c:pt>
                <c:pt idx="640">
                  <c:v>8.566E-4</c:v>
                </c:pt>
                <c:pt idx="641">
                  <c:v>8.587E-4</c:v>
                </c:pt>
                <c:pt idx="642">
                  <c:v>8.608E-4</c:v>
                </c:pt>
                <c:pt idx="643">
                  <c:v>8.629E-4</c:v>
                </c:pt>
                <c:pt idx="644">
                  <c:v>8.6499999999999999E-4</c:v>
                </c:pt>
                <c:pt idx="645">
                  <c:v>8.6700000000000004E-4</c:v>
                </c:pt>
                <c:pt idx="646">
                  <c:v>8.6910000000000004E-4</c:v>
                </c:pt>
                <c:pt idx="647">
                  <c:v>8.7120000000000003E-4</c:v>
                </c:pt>
                <c:pt idx="648">
                  <c:v>8.7330000000000003E-4</c:v>
                </c:pt>
                <c:pt idx="649">
                  <c:v>8.7540000000000003E-4</c:v>
                </c:pt>
                <c:pt idx="650">
                  <c:v>8.7750000000000002E-4</c:v>
                </c:pt>
                <c:pt idx="651">
                  <c:v>8.7960000000000002E-4</c:v>
                </c:pt>
                <c:pt idx="652">
                  <c:v>8.8159999999999996E-4</c:v>
                </c:pt>
                <c:pt idx="653">
                  <c:v>8.8369999999999996E-4</c:v>
                </c:pt>
                <c:pt idx="654">
                  <c:v>8.8579999999999996E-4</c:v>
                </c:pt>
                <c:pt idx="655">
                  <c:v>8.8789999999999995E-4</c:v>
                </c:pt>
                <c:pt idx="656">
                  <c:v>8.8999999999999995E-4</c:v>
                </c:pt>
                <c:pt idx="657">
                  <c:v>8.9209999999999995E-4</c:v>
                </c:pt>
                <c:pt idx="658">
                  <c:v>8.9420000000000005E-4</c:v>
                </c:pt>
                <c:pt idx="659">
                  <c:v>8.9619999999999999E-4</c:v>
                </c:pt>
                <c:pt idx="660">
                  <c:v>8.9829999999999999E-4</c:v>
                </c:pt>
                <c:pt idx="661">
                  <c:v>9.0039999999999999E-4</c:v>
                </c:pt>
                <c:pt idx="662">
                  <c:v>9.0249999999999998E-4</c:v>
                </c:pt>
                <c:pt idx="663">
                  <c:v>9.0459999999999998E-4</c:v>
                </c:pt>
                <c:pt idx="664">
                  <c:v>9.0669999999999998E-4</c:v>
                </c:pt>
                <c:pt idx="665">
                  <c:v>9.0879999999999997E-4</c:v>
                </c:pt>
                <c:pt idx="666">
                  <c:v>9.1080000000000002E-4</c:v>
                </c:pt>
                <c:pt idx="667">
                  <c:v>9.1290000000000002E-4</c:v>
                </c:pt>
                <c:pt idx="668">
                  <c:v>9.1500000000000001E-4</c:v>
                </c:pt>
                <c:pt idx="669">
                  <c:v>9.1710000000000001E-4</c:v>
                </c:pt>
                <c:pt idx="670">
                  <c:v>9.1920000000000001E-4</c:v>
                </c:pt>
                <c:pt idx="671">
                  <c:v>9.2130000000000001E-4</c:v>
                </c:pt>
                <c:pt idx="672">
                  <c:v>9.234E-4</c:v>
                </c:pt>
                <c:pt idx="673">
                  <c:v>9.2540000000000005E-4</c:v>
                </c:pt>
                <c:pt idx="674">
                  <c:v>9.2750000000000005E-4</c:v>
                </c:pt>
                <c:pt idx="675">
                  <c:v>9.2960000000000004E-4</c:v>
                </c:pt>
                <c:pt idx="676">
                  <c:v>9.3170000000000004E-4</c:v>
                </c:pt>
                <c:pt idx="677">
                  <c:v>9.3380000000000004E-4</c:v>
                </c:pt>
                <c:pt idx="678">
                  <c:v>9.3590000000000003E-4</c:v>
                </c:pt>
                <c:pt idx="679">
                  <c:v>9.3800000000000003E-4</c:v>
                </c:pt>
                <c:pt idx="680">
                  <c:v>9.3999999999999997E-4</c:v>
                </c:pt>
                <c:pt idx="681">
                  <c:v>9.4209999999999997E-4</c:v>
                </c:pt>
                <c:pt idx="682">
                  <c:v>9.4419999999999997E-4</c:v>
                </c:pt>
                <c:pt idx="683">
                  <c:v>9.4629999999999996E-4</c:v>
                </c:pt>
                <c:pt idx="684">
                  <c:v>9.4839999999999996E-4</c:v>
                </c:pt>
                <c:pt idx="685">
                  <c:v>9.5049999999999996E-4</c:v>
                </c:pt>
                <c:pt idx="686">
                  <c:v>9.5259999999999995E-4</c:v>
                </c:pt>
                <c:pt idx="687">
                  <c:v>9.546E-4</c:v>
                </c:pt>
                <c:pt idx="688">
                  <c:v>9.567E-4</c:v>
                </c:pt>
                <c:pt idx="689">
                  <c:v>9.588E-4</c:v>
                </c:pt>
                <c:pt idx="690">
                  <c:v>9.6089999999999999E-4</c:v>
                </c:pt>
                <c:pt idx="691">
                  <c:v>9.6299999999999999E-4</c:v>
                </c:pt>
                <c:pt idx="692">
                  <c:v>9.6509999999999999E-4</c:v>
                </c:pt>
                <c:pt idx="693">
                  <c:v>9.6719999999999998E-4</c:v>
                </c:pt>
                <c:pt idx="694">
                  <c:v>9.6929999999999998E-4</c:v>
                </c:pt>
                <c:pt idx="695">
                  <c:v>9.7130000000000003E-4</c:v>
                </c:pt>
                <c:pt idx="696">
                  <c:v>9.7340000000000002E-4</c:v>
                </c:pt>
                <c:pt idx="697">
                  <c:v>9.7550000000000002E-4</c:v>
                </c:pt>
                <c:pt idx="698">
                  <c:v>9.7759999999999991E-4</c:v>
                </c:pt>
                <c:pt idx="699">
                  <c:v>9.7970000000000002E-4</c:v>
                </c:pt>
                <c:pt idx="700">
                  <c:v>9.817999999999999E-4</c:v>
                </c:pt>
                <c:pt idx="701">
                  <c:v>9.8390000000000001E-4</c:v>
                </c:pt>
                <c:pt idx="702">
                  <c:v>9.8590000000000006E-4</c:v>
                </c:pt>
                <c:pt idx="703">
                  <c:v>9.8799999999999995E-4</c:v>
                </c:pt>
                <c:pt idx="704">
                  <c:v>9.9010000000000005E-4</c:v>
                </c:pt>
                <c:pt idx="705">
                  <c:v>9.9219999999999994E-4</c:v>
                </c:pt>
                <c:pt idx="706">
                  <c:v>9.9430000000000004E-4</c:v>
                </c:pt>
                <c:pt idx="707">
                  <c:v>9.9639999999999993E-4</c:v>
                </c:pt>
                <c:pt idx="708">
                  <c:v>9.9850000000000004E-4</c:v>
                </c:pt>
                <c:pt idx="709">
                  <c:v>1.0009999999999999E-3</c:v>
                </c:pt>
                <c:pt idx="710">
                  <c:v>1.003E-3</c:v>
                </c:pt>
                <c:pt idx="711">
                  <c:v>1.005E-3</c:v>
                </c:pt>
                <c:pt idx="712">
                  <c:v>1.0070000000000001E-3</c:v>
                </c:pt>
                <c:pt idx="713">
                  <c:v>1.0089999999999999E-3</c:v>
                </c:pt>
                <c:pt idx="714">
                  <c:v>1.011E-3</c:v>
                </c:pt>
                <c:pt idx="715">
                  <c:v>1.013E-3</c:v>
                </c:pt>
                <c:pt idx="716">
                  <c:v>1.0150000000000001E-3</c:v>
                </c:pt>
                <c:pt idx="717">
                  <c:v>1.0169999999999999E-3</c:v>
                </c:pt>
                <c:pt idx="718">
                  <c:v>1.0189999999999999E-3</c:v>
                </c:pt>
                <c:pt idx="719">
                  <c:v>1.021E-3</c:v>
                </c:pt>
                <c:pt idx="720">
                  <c:v>1.024E-3</c:v>
                </c:pt>
                <c:pt idx="721">
                  <c:v>1.026E-3</c:v>
                </c:pt>
                <c:pt idx="722">
                  <c:v>1.0280000000000001E-3</c:v>
                </c:pt>
                <c:pt idx="723">
                  <c:v>1.0300000000000001E-3</c:v>
                </c:pt>
                <c:pt idx="724">
                  <c:v>1.0319999999999999E-3</c:v>
                </c:pt>
                <c:pt idx="725">
                  <c:v>1.034E-3</c:v>
                </c:pt>
                <c:pt idx="726">
                  <c:v>1.036E-3</c:v>
                </c:pt>
                <c:pt idx="727">
                  <c:v>1.0380000000000001E-3</c:v>
                </c:pt>
                <c:pt idx="728">
                  <c:v>1.0399999999999999E-3</c:v>
                </c:pt>
                <c:pt idx="729">
                  <c:v>1.042E-3</c:v>
                </c:pt>
                <c:pt idx="730">
                  <c:v>1.044E-3</c:v>
                </c:pt>
                <c:pt idx="731">
                  <c:v>1.0460000000000001E-3</c:v>
                </c:pt>
                <c:pt idx="732">
                  <c:v>1.049E-3</c:v>
                </c:pt>
                <c:pt idx="733">
                  <c:v>1.0510000000000001E-3</c:v>
                </c:pt>
                <c:pt idx="734">
                  <c:v>1.0529999999999999E-3</c:v>
                </c:pt>
                <c:pt idx="735">
                  <c:v>1.0549999999999999E-3</c:v>
                </c:pt>
                <c:pt idx="736">
                  <c:v>1.057E-3</c:v>
                </c:pt>
                <c:pt idx="737">
                  <c:v>1.059E-3</c:v>
                </c:pt>
                <c:pt idx="738">
                  <c:v>1.0610000000000001E-3</c:v>
                </c:pt>
                <c:pt idx="739">
                  <c:v>1.0629999999999999E-3</c:v>
                </c:pt>
                <c:pt idx="740">
                  <c:v>1.065E-3</c:v>
                </c:pt>
                <c:pt idx="741">
                  <c:v>1.067E-3</c:v>
                </c:pt>
                <c:pt idx="742">
                  <c:v>1.0690000000000001E-3</c:v>
                </c:pt>
                <c:pt idx="743">
                  <c:v>1.072E-3</c:v>
                </c:pt>
                <c:pt idx="744">
                  <c:v>1.0740000000000001E-3</c:v>
                </c:pt>
                <c:pt idx="745">
                  <c:v>1.0759999999999999E-3</c:v>
                </c:pt>
                <c:pt idx="746">
                  <c:v>1.078E-3</c:v>
                </c:pt>
                <c:pt idx="747">
                  <c:v>1.08E-3</c:v>
                </c:pt>
                <c:pt idx="748">
                  <c:v>1.0820000000000001E-3</c:v>
                </c:pt>
                <c:pt idx="749">
                  <c:v>1.0839999999999999E-3</c:v>
                </c:pt>
                <c:pt idx="750">
                  <c:v>1.0859999999999999E-3</c:v>
                </c:pt>
                <c:pt idx="751">
                  <c:v>1.088E-3</c:v>
                </c:pt>
                <c:pt idx="752">
                  <c:v>1.09E-3</c:v>
                </c:pt>
                <c:pt idx="753">
                  <c:v>1.0920000000000001E-3</c:v>
                </c:pt>
                <c:pt idx="754">
                  <c:v>1.0939999999999999E-3</c:v>
                </c:pt>
                <c:pt idx="755">
                  <c:v>1.0970000000000001E-3</c:v>
                </c:pt>
                <c:pt idx="756">
                  <c:v>1.0989999999999999E-3</c:v>
                </c:pt>
                <c:pt idx="757">
                  <c:v>1.101E-3</c:v>
                </c:pt>
                <c:pt idx="758">
                  <c:v>1.103E-3</c:v>
                </c:pt>
                <c:pt idx="759">
                  <c:v>1.1050000000000001E-3</c:v>
                </c:pt>
                <c:pt idx="760">
                  <c:v>1.1069999999999999E-3</c:v>
                </c:pt>
                <c:pt idx="761">
                  <c:v>1.109E-3</c:v>
                </c:pt>
                <c:pt idx="762">
                  <c:v>1.111E-3</c:v>
                </c:pt>
                <c:pt idx="763">
                  <c:v>1.1130000000000001E-3</c:v>
                </c:pt>
                <c:pt idx="764">
                  <c:v>1.1150000000000001E-3</c:v>
                </c:pt>
                <c:pt idx="765">
                  <c:v>1.1169999999999999E-3</c:v>
                </c:pt>
                <c:pt idx="766">
                  <c:v>1.1199999999999999E-3</c:v>
                </c:pt>
                <c:pt idx="767">
                  <c:v>1.122E-3</c:v>
                </c:pt>
                <c:pt idx="768">
                  <c:v>1.124E-3</c:v>
                </c:pt>
                <c:pt idx="769">
                  <c:v>1.126E-3</c:v>
                </c:pt>
                <c:pt idx="770">
                  <c:v>1.1280000000000001E-3</c:v>
                </c:pt>
                <c:pt idx="771">
                  <c:v>1.1299999999999999E-3</c:v>
                </c:pt>
                <c:pt idx="772">
                  <c:v>1.132E-3</c:v>
                </c:pt>
                <c:pt idx="773">
                  <c:v>1.134E-3</c:v>
                </c:pt>
                <c:pt idx="774">
                  <c:v>1.1360000000000001E-3</c:v>
                </c:pt>
                <c:pt idx="775">
                  <c:v>1.1379999999999999E-3</c:v>
                </c:pt>
                <c:pt idx="776">
                  <c:v>1.14E-3</c:v>
                </c:pt>
                <c:pt idx="777">
                  <c:v>1.1429999999999999E-3</c:v>
                </c:pt>
                <c:pt idx="778">
                  <c:v>1.145E-3</c:v>
                </c:pt>
                <c:pt idx="779">
                  <c:v>1.147E-3</c:v>
                </c:pt>
                <c:pt idx="780">
                  <c:v>1.1490000000000001E-3</c:v>
                </c:pt>
                <c:pt idx="781">
                  <c:v>1.1509999999999999E-3</c:v>
                </c:pt>
                <c:pt idx="782">
                  <c:v>1.1529999999999999E-3</c:v>
                </c:pt>
                <c:pt idx="783">
                  <c:v>1.155E-3</c:v>
                </c:pt>
                <c:pt idx="784">
                  <c:v>1.157E-3</c:v>
                </c:pt>
                <c:pt idx="785">
                  <c:v>1.1590000000000001E-3</c:v>
                </c:pt>
                <c:pt idx="786">
                  <c:v>1.1609999999999999E-3</c:v>
                </c:pt>
                <c:pt idx="787">
                  <c:v>1.163E-3</c:v>
                </c:pt>
                <c:pt idx="788">
                  <c:v>1.165E-3</c:v>
                </c:pt>
                <c:pt idx="789">
                  <c:v>1.168E-3</c:v>
                </c:pt>
                <c:pt idx="790">
                  <c:v>1.17E-3</c:v>
                </c:pt>
                <c:pt idx="791">
                  <c:v>1.1720000000000001E-3</c:v>
                </c:pt>
                <c:pt idx="792">
                  <c:v>1.1739999999999999E-3</c:v>
                </c:pt>
                <c:pt idx="793">
                  <c:v>1.176E-3</c:v>
                </c:pt>
                <c:pt idx="794">
                  <c:v>1.178E-3</c:v>
                </c:pt>
                <c:pt idx="795">
                  <c:v>1.1800000000000001E-3</c:v>
                </c:pt>
                <c:pt idx="796">
                  <c:v>1.1820000000000001E-3</c:v>
                </c:pt>
                <c:pt idx="797">
                  <c:v>1.1839999999999999E-3</c:v>
                </c:pt>
                <c:pt idx="798">
                  <c:v>1.186E-3</c:v>
                </c:pt>
                <c:pt idx="799">
                  <c:v>1.188E-3</c:v>
                </c:pt>
                <c:pt idx="800">
                  <c:v>1.191E-3</c:v>
                </c:pt>
                <c:pt idx="801">
                  <c:v>1.193E-3</c:v>
                </c:pt>
                <c:pt idx="802">
                  <c:v>1.1950000000000001E-3</c:v>
                </c:pt>
                <c:pt idx="803">
                  <c:v>1.1969999999999999E-3</c:v>
                </c:pt>
                <c:pt idx="804">
                  <c:v>1.199E-3</c:v>
                </c:pt>
                <c:pt idx="805">
                  <c:v>1.201E-3</c:v>
                </c:pt>
                <c:pt idx="806">
                  <c:v>1.2030000000000001E-3</c:v>
                </c:pt>
                <c:pt idx="807">
                  <c:v>1.2049999999999999E-3</c:v>
                </c:pt>
                <c:pt idx="808">
                  <c:v>1.207E-3</c:v>
                </c:pt>
                <c:pt idx="809">
                  <c:v>1.209E-3</c:v>
                </c:pt>
                <c:pt idx="810">
                  <c:v>1.2110000000000001E-3</c:v>
                </c:pt>
                <c:pt idx="811">
                  <c:v>1.214E-3</c:v>
                </c:pt>
                <c:pt idx="812">
                  <c:v>1.2160000000000001E-3</c:v>
                </c:pt>
                <c:pt idx="813">
                  <c:v>1.2179999999999999E-3</c:v>
                </c:pt>
                <c:pt idx="814">
                  <c:v>1.2199999999999999E-3</c:v>
                </c:pt>
                <c:pt idx="815">
                  <c:v>1.222E-3</c:v>
                </c:pt>
                <c:pt idx="816">
                  <c:v>1.224E-3</c:v>
                </c:pt>
                <c:pt idx="817">
                  <c:v>1.2260000000000001E-3</c:v>
                </c:pt>
                <c:pt idx="818">
                  <c:v>1.2279999999999999E-3</c:v>
                </c:pt>
                <c:pt idx="819">
                  <c:v>1.23E-3</c:v>
                </c:pt>
                <c:pt idx="820">
                  <c:v>1.232E-3</c:v>
                </c:pt>
                <c:pt idx="821">
                  <c:v>1.2340000000000001E-3</c:v>
                </c:pt>
                <c:pt idx="822">
                  <c:v>1.2359999999999999E-3</c:v>
                </c:pt>
                <c:pt idx="823">
                  <c:v>1.2390000000000001E-3</c:v>
                </c:pt>
                <c:pt idx="824">
                  <c:v>1.2409999999999999E-3</c:v>
                </c:pt>
                <c:pt idx="825">
                  <c:v>1.243E-3</c:v>
                </c:pt>
                <c:pt idx="826">
                  <c:v>1.245E-3</c:v>
                </c:pt>
                <c:pt idx="827">
                  <c:v>1.2470000000000001E-3</c:v>
                </c:pt>
                <c:pt idx="828">
                  <c:v>1.2489999999999999E-3</c:v>
                </c:pt>
                <c:pt idx="829">
                  <c:v>1.2509999999999999E-3</c:v>
                </c:pt>
                <c:pt idx="830">
                  <c:v>1.253E-3</c:v>
                </c:pt>
                <c:pt idx="831">
                  <c:v>1.255E-3</c:v>
                </c:pt>
                <c:pt idx="832">
                  <c:v>1.2570000000000001E-3</c:v>
                </c:pt>
                <c:pt idx="833">
                  <c:v>1.2589999999999999E-3</c:v>
                </c:pt>
                <c:pt idx="834">
                  <c:v>1.2620000000000001E-3</c:v>
                </c:pt>
                <c:pt idx="835">
                  <c:v>1.2639999999999999E-3</c:v>
                </c:pt>
                <c:pt idx="836">
                  <c:v>1.266E-3</c:v>
                </c:pt>
                <c:pt idx="837">
                  <c:v>1.268E-3</c:v>
                </c:pt>
                <c:pt idx="838">
                  <c:v>1.2700000000000001E-3</c:v>
                </c:pt>
                <c:pt idx="839">
                  <c:v>1.2719999999999999E-3</c:v>
                </c:pt>
                <c:pt idx="840">
                  <c:v>1.274E-3</c:v>
                </c:pt>
                <c:pt idx="841">
                  <c:v>1.276E-3</c:v>
                </c:pt>
                <c:pt idx="842">
                  <c:v>1.2780000000000001E-3</c:v>
                </c:pt>
                <c:pt idx="843">
                  <c:v>1.2800000000000001E-3</c:v>
                </c:pt>
                <c:pt idx="844">
                  <c:v>1.2819999999999999E-3</c:v>
                </c:pt>
                <c:pt idx="845">
                  <c:v>1.2849999999999999E-3</c:v>
                </c:pt>
                <c:pt idx="846">
                  <c:v>1.2869999999999999E-3</c:v>
                </c:pt>
                <c:pt idx="847">
                  <c:v>1.289E-3</c:v>
                </c:pt>
                <c:pt idx="848">
                  <c:v>1.291E-3</c:v>
                </c:pt>
                <c:pt idx="849">
                  <c:v>1.2930000000000001E-3</c:v>
                </c:pt>
                <c:pt idx="850">
                  <c:v>1.2949999999999999E-3</c:v>
                </c:pt>
                <c:pt idx="851">
                  <c:v>1.297E-3</c:v>
                </c:pt>
                <c:pt idx="852">
                  <c:v>1.299E-3</c:v>
                </c:pt>
                <c:pt idx="853">
                  <c:v>1.3010000000000001E-3</c:v>
                </c:pt>
                <c:pt idx="854">
                  <c:v>1.3029999999999999E-3</c:v>
                </c:pt>
                <c:pt idx="855">
                  <c:v>1.305E-3</c:v>
                </c:pt>
                <c:pt idx="856">
                  <c:v>1.3079999999999999E-3</c:v>
                </c:pt>
                <c:pt idx="857">
                  <c:v>1.31E-3</c:v>
                </c:pt>
                <c:pt idx="858">
                  <c:v>1.312E-3</c:v>
                </c:pt>
                <c:pt idx="859">
                  <c:v>1.3140000000000001E-3</c:v>
                </c:pt>
                <c:pt idx="860">
                  <c:v>1.3159999999999999E-3</c:v>
                </c:pt>
                <c:pt idx="861">
                  <c:v>1.3179999999999999E-3</c:v>
                </c:pt>
                <c:pt idx="862">
                  <c:v>1.32E-3</c:v>
                </c:pt>
                <c:pt idx="863">
                  <c:v>1.322E-3</c:v>
                </c:pt>
                <c:pt idx="864">
                  <c:v>1.3240000000000001E-3</c:v>
                </c:pt>
                <c:pt idx="865">
                  <c:v>1.3259999999999999E-3</c:v>
                </c:pt>
                <c:pt idx="866">
                  <c:v>1.328E-3</c:v>
                </c:pt>
                <c:pt idx="867">
                  <c:v>1.33E-3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66-4CDE-9E87-8A8EF5A50BC9}"/>
            </c:ext>
          </c:extLst>
        </c:ser>
        <c:ser>
          <c:idx val="3"/>
          <c:order val="1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@200kV'!$I$3:$I$870</c:f>
              <c:numCache>
                <c:formatCode>0.00E+00</c:formatCode>
                <c:ptCount val="868"/>
                <c:pt idx="0">
                  <c:v>3.1750000000000002E-4</c:v>
                </c:pt>
                <c:pt idx="1">
                  <c:v>3.1770000000000002E-4</c:v>
                </c:pt>
                <c:pt idx="2">
                  <c:v>3.1760000000000002E-4</c:v>
                </c:pt>
                <c:pt idx="3">
                  <c:v>3.1750000000000002E-4</c:v>
                </c:pt>
                <c:pt idx="4">
                  <c:v>3.1740000000000002E-4</c:v>
                </c:pt>
                <c:pt idx="5">
                  <c:v>3.1710000000000001E-4</c:v>
                </c:pt>
                <c:pt idx="6">
                  <c:v>3.1690000000000001E-4</c:v>
                </c:pt>
                <c:pt idx="7">
                  <c:v>3.165E-4</c:v>
                </c:pt>
                <c:pt idx="8">
                  <c:v>3.1619999999999999E-4</c:v>
                </c:pt>
                <c:pt idx="9">
                  <c:v>3.1569999999999998E-4</c:v>
                </c:pt>
                <c:pt idx="10">
                  <c:v>3.1530000000000002E-4</c:v>
                </c:pt>
                <c:pt idx="11">
                  <c:v>3.1470000000000001E-4</c:v>
                </c:pt>
                <c:pt idx="12">
                  <c:v>3.1409999999999999E-4</c:v>
                </c:pt>
                <c:pt idx="13">
                  <c:v>3.1349999999999998E-4</c:v>
                </c:pt>
                <c:pt idx="14">
                  <c:v>3.1270000000000001E-4</c:v>
                </c:pt>
                <c:pt idx="15">
                  <c:v>3.1199999999999999E-4</c:v>
                </c:pt>
                <c:pt idx="16">
                  <c:v>3.1110000000000003E-4</c:v>
                </c:pt>
                <c:pt idx="17">
                  <c:v>3.102E-4</c:v>
                </c:pt>
                <c:pt idx="18">
                  <c:v>3.0929999999999998E-4</c:v>
                </c:pt>
                <c:pt idx="19">
                  <c:v>3.0820000000000001E-4</c:v>
                </c:pt>
                <c:pt idx="20">
                  <c:v>3.0709999999999998E-4</c:v>
                </c:pt>
                <c:pt idx="21">
                  <c:v>3.0600000000000001E-4</c:v>
                </c:pt>
                <c:pt idx="22">
                  <c:v>3.0469999999999998E-4</c:v>
                </c:pt>
                <c:pt idx="23">
                  <c:v>3.034E-4</c:v>
                </c:pt>
                <c:pt idx="24">
                  <c:v>3.0200000000000002E-4</c:v>
                </c:pt>
                <c:pt idx="25">
                  <c:v>3.0059999999999999E-4</c:v>
                </c:pt>
                <c:pt idx="26">
                  <c:v>2.99E-4</c:v>
                </c:pt>
                <c:pt idx="27">
                  <c:v>2.9740000000000002E-4</c:v>
                </c:pt>
                <c:pt idx="28">
                  <c:v>2.9579999999999998E-4</c:v>
                </c:pt>
                <c:pt idx="29">
                  <c:v>2.9399999999999999E-4</c:v>
                </c:pt>
                <c:pt idx="30">
                  <c:v>2.922E-4</c:v>
                </c:pt>
                <c:pt idx="31">
                  <c:v>2.9030000000000001E-4</c:v>
                </c:pt>
                <c:pt idx="32">
                  <c:v>2.8840000000000002E-4</c:v>
                </c:pt>
                <c:pt idx="33">
                  <c:v>2.8630000000000002E-4</c:v>
                </c:pt>
                <c:pt idx="34">
                  <c:v>2.8420000000000002E-4</c:v>
                </c:pt>
                <c:pt idx="35">
                  <c:v>2.8210000000000003E-4</c:v>
                </c:pt>
                <c:pt idx="36">
                  <c:v>2.7980000000000002E-4</c:v>
                </c:pt>
                <c:pt idx="37">
                  <c:v>2.7750000000000002E-4</c:v>
                </c:pt>
                <c:pt idx="38">
                  <c:v>2.7520000000000002E-4</c:v>
                </c:pt>
                <c:pt idx="39">
                  <c:v>2.7280000000000002E-4</c:v>
                </c:pt>
                <c:pt idx="40">
                  <c:v>2.7030000000000001E-4</c:v>
                </c:pt>
                <c:pt idx="41">
                  <c:v>2.678E-4</c:v>
                </c:pt>
                <c:pt idx="42">
                  <c:v>2.652E-4</c:v>
                </c:pt>
                <c:pt idx="43">
                  <c:v>2.6249999999999998E-4</c:v>
                </c:pt>
                <c:pt idx="44">
                  <c:v>2.5989999999999997E-4</c:v>
                </c:pt>
                <c:pt idx="45">
                  <c:v>2.5710000000000002E-4</c:v>
                </c:pt>
                <c:pt idx="46">
                  <c:v>2.544E-4</c:v>
                </c:pt>
                <c:pt idx="47">
                  <c:v>2.5159999999999999E-4</c:v>
                </c:pt>
                <c:pt idx="48">
                  <c:v>2.4869999999999997E-4</c:v>
                </c:pt>
                <c:pt idx="49">
                  <c:v>2.4580000000000001E-4</c:v>
                </c:pt>
                <c:pt idx="50">
                  <c:v>2.429E-4</c:v>
                </c:pt>
                <c:pt idx="51">
                  <c:v>2.4000000000000001E-4</c:v>
                </c:pt>
                <c:pt idx="52">
                  <c:v>2.3699999999999999E-4</c:v>
                </c:pt>
                <c:pt idx="53">
                  <c:v>2.34E-4</c:v>
                </c:pt>
                <c:pt idx="54">
                  <c:v>2.31E-4</c:v>
                </c:pt>
                <c:pt idx="55">
                  <c:v>2.2800000000000001E-4</c:v>
                </c:pt>
                <c:pt idx="56">
                  <c:v>2.2489999999999999E-4</c:v>
                </c:pt>
                <c:pt idx="57">
                  <c:v>2.219E-4</c:v>
                </c:pt>
                <c:pt idx="58">
                  <c:v>2.1880000000000001E-4</c:v>
                </c:pt>
                <c:pt idx="59">
                  <c:v>2.1570000000000001E-4</c:v>
                </c:pt>
                <c:pt idx="60">
                  <c:v>2.1269999999999999E-4</c:v>
                </c:pt>
                <c:pt idx="61">
                  <c:v>2.096E-4</c:v>
                </c:pt>
                <c:pt idx="62">
                  <c:v>2.065E-4</c:v>
                </c:pt>
                <c:pt idx="63">
                  <c:v>2.0340000000000001E-4</c:v>
                </c:pt>
                <c:pt idx="64">
                  <c:v>2.0029999999999999E-4</c:v>
                </c:pt>
                <c:pt idx="65">
                  <c:v>1.973E-4</c:v>
                </c:pt>
                <c:pt idx="66">
                  <c:v>1.942E-4</c:v>
                </c:pt>
                <c:pt idx="67">
                  <c:v>1.9110000000000001E-4</c:v>
                </c:pt>
                <c:pt idx="68">
                  <c:v>1.8809999999999999E-4</c:v>
                </c:pt>
                <c:pt idx="69">
                  <c:v>1.85E-4</c:v>
                </c:pt>
                <c:pt idx="70">
                  <c:v>1.8200000000000001E-4</c:v>
                </c:pt>
                <c:pt idx="71">
                  <c:v>1.7899999999999999E-4</c:v>
                </c:pt>
                <c:pt idx="72">
                  <c:v>1.76E-4</c:v>
                </c:pt>
                <c:pt idx="73">
                  <c:v>1.73E-4</c:v>
                </c:pt>
                <c:pt idx="74">
                  <c:v>1.7000000000000001E-4</c:v>
                </c:pt>
                <c:pt idx="75">
                  <c:v>1.6699999999999999E-4</c:v>
                </c:pt>
                <c:pt idx="76">
                  <c:v>1.641E-4</c:v>
                </c:pt>
                <c:pt idx="77">
                  <c:v>1.6119999999999999E-4</c:v>
                </c:pt>
                <c:pt idx="78">
                  <c:v>1.583E-4</c:v>
                </c:pt>
                <c:pt idx="79">
                  <c:v>1.5540000000000001E-4</c:v>
                </c:pt>
                <c:pt idx="80">
                  <c:v>1.526E-4</c:v>
                </c:pt>
                <c:pt idx="81">
                  <c:v>1.4980000000000001E-4</c:v>
                </c:pt>
                <c:pt idx="82">
                  <c:v>1.47E-4</c:v>
                </c:pt>
                <c:pt idx="83">
                  <c:v>1.4420000000000001E-4</c:v>
                </c:pt>
                <c:pt idx="84">
                  <c:v>1.4139999999999999E-4</c:v>
                </c:pt>
                <c:pt idx="85">
                  <c:v>1.3870000000000001E-4</c:v>
                </c:pt>
                <c:pt idx="86">
                  <c:v>1.36E-4</c:v>
                </c:pt>
                <c:pt idx="87">
                  <c:v>1.3329999999999999E-4</c:v>
                </c:pt>
                <c:pt idx="88">
                  <c:v>1.3070000000000001E-4</c:v>
                </c:pt>
                <c:pt idx="89">
                  <c:v>1.281E-4</c:v>
                </c:pt>
                <c:pt idx="90">
                  <c:v>1.2549999999999999E-4</c:v>
                </c:pt>
                <c:pt idx="91">
                  <c:v>1.2290000000000001E-4</c:v>
                </c:pt>
                <c:pt idx="92">
                  <c:v>1.204E-4</c:v>
                </c:pt>
                <c:pt idx="93">
                  <c:v>1.178E-4</c:v>
                </c:pt>
                <c:pt idx="94">
                  <c:v>1.154E-4</c:v>
                </c:pt>
                <c:pt idx="95">
                  <c:v>1.1290000000000001E-4</c:v>
                </c:pt>
                <c:pt idx="96">
                  <c:v>1.105E-4</c:v>
                </c:pt>
                <c:pt idx="97">
                  <c:v>1.081E-4</c:v>
                </c:pt>
                <c:pt idx="98">
                  <c:v>1.0569999999999999E-4</c:v>
                </c:pt>
                <c:pt idx="99">
                  <c:v>1.0340000000000001E-4</c:v>
                </c:pt>
                <c:pt idx="100">
                  <c:v>1.011E-4</c:v>
                </c:pt>
                <c:pt idx="101">
                  <c:v>9.8800000000000003E-5</c:v>
                </c:pt>
                <c:pt idx="102">
                  <c:v>9.6550000000000002E-5</c:v>
                </c:pt>
                <c:pt idx="103">
                  <c:v>9.4339999999999995E-5</c:v>
                </c:pt>
                <c:pt idx="104">
                  <c:v>9.2159999999999999E-5</c:v>
                </c:pt>
                <c:pt idx="105">
                  <c:v>9.0019999999999995E-5</c:v>
                </c:pt>
                <c:pt idx="106">
                  <c:v>8.7899999999999995E-5</c:v>
                </c:pt>
                <c:pt idx="107">
                  <c:v>8.5829999999999996E-5</c:v>
                </c:pt>
                <c:pt idx="108">
                  <c:v>8.3780000000000001E-5</c:v>
                </c:pt>
                <c:pt idx="109">
                  <c:v>8.1780000000000006E-5</c:v>
                </c:pt>
                <c:pt idx="110">
                  <c:v>7.9809999999999997E-5</c:v>
                </c:pt>
                <c:pt idx="111">
                  <c:v>7.7880000000000007E-5</c:v>
                </c:pt>
                <c:pt idx="112">
                  <c:v>7.5989999999999996E-5</c:v>
                </c:pt>
                <c:pt idx="113">
                  <c:v>7.4140000000000005E-5</c:v>
                </c:pt>
                <c:pt idx="114">
                  <c:v>7.2329999999999994E-5</c:v>
                </c:pt>
                <c:pt idx="115">
                  <c:v>7.0580000000000005E-5</c:v>
                </c:pt>
                <c:pt idx="116">
                  <c:v>6.8869999999999996E-5</c:v>
                </c:pt>
                <c:pt idx="117">
                  <c:v>6.7210000000000002E-5</c:v>
                </c:pt>
                <c:pt idx="118">
                  <c:v>6.5610000000000004E-5</c:v>
                </c:pt>
                <c:pt idx="119">
                  <c:v>6.4070000000000002E-5</c:v>
                </c:pt>
                <c:pt idx="120">
                  <c:v>6.2589999999999995E-5</c:v>
                </c:pt>
                <c:pt idx="121">
                  <c:v>6.1190000000000002E-5</c:v>
                </c:pt>
                <c:pt idx="122">
                  <c:v>5.9870000000000001E-5</c:v>
                </c:pt>
                <c:pt idx="123">
                  <c:v>5.8640000000000001E-5</c:v>
                </c:pt>
                <c:pt idx="124">
                  <c:v>5.7510000000000003E-5</c:v>
                </c:pt>
                <c:pt idx="125">
                  <c:v>5.6490000000000003E-5</c:v>
                </c:pt>
                <c:pt idx="126">
                  <c:v>5.558E-5</c:v>
                </c:pt>
                <c:pt idx="127">
                  <c:v>5.4799999999999997E-5</c:v>
                </c:pt>
                <c:pt idx="128">
                  <c:v>5.414E-5</c:v>
                </c:pt>
                <c:pt idx="129">
                  <c:v>5.363E-5</c:v>
                </c:pt>
                <c:pt idx="130">
                  <c:v>5.325E-5</c:v>
                </c:pt>
                <c:pt idx="131">
                  <c:v>5.3000000000000001E-5</c:v>
                </c:pt>
                <c:pt idx="132">
                  <c:v>5.2889999999999997E-5</c:v>
                </c:pt>
                <c:pt idx="133">
                  <c:v>5.2899999999999998E-5</c:v>
                </c:pt>
                <c:pt idx="134">
                  <c:v>5.3019999999999997E-5</c:v>
                </c:pt>
                <c:pt idx="135">
                  <c:v>5.3260000000000002E-5</c:v>
                </c:pt>
                <c:pt idx="136">
                  <c:v>5.3600000000000002E-5</c:v>
                </c:pt>
                <c:pt idx="137">
                  <c:v>5.4039999999999998E-5</c:v>
                </c:pt>
                <c:pt idx="138">
                  <c:v>5.4559999999999999E-5</c:v>
                </c:pt>
                <c:pt idx="139">
                  <c:v>5.5170000000000002E-5</c:v>
                </c:pt>
                <c:pt idx="140">
                  <c:v>5.5840000000000001E-5</c:v>
                </c:pt>
                <c:pt idx="141">
                  <c:v>5.6589999999999999E-5</c:v>
                </c:pt>
                <c:pt idx="142">
                  <c:v>5.7399999999999999E-5</c:v>
                </c:pt>
                <c:pt idx="143">
                  <c:v>5.8279999999999998E-5</c:v>
                </c:pt>
                <c:pt idx="144">
                  <c:v>5.9200000000000002E-5</c:v>
                </c:pt>
                <c:pt idx="145">
                  <c:v>6.0170000000000002E-5</c:v>
                </c:pt>
                <c:pt idx="146">
                  <c:v>6.1190000000000002E-5</c:v>
                </c:pt>
                <c:pt idx="147">
                  <c:v>6.224E-5</c:v>
                </c:pt>
                <c:pt idx="148">
                  <c:v>6.334E-5</c:v>
                </c:pt>
                <c:pt idx="149">
                  <c:v>6.4460000000000003E-5</c:v>
                </c:pt>
                <c:pt idx="150">
                  <c:v>6.5619999999999999E-5</c:v>
                </c:pt>
                <c:pt idx="151">
                  <c:v>6.6810000000000006E-5</c:v>
                </c:pt>
                <c:pt idx="152">
                  <c:v>6.8020000000000003E-5</c:v>
                </c:pt>
                <c:pt idx="153">
                  <c:v>6.9259999999999998E-5</c:v>
                </c:pt>
                <c:pt idx="154">
                  <c:v>7.0519999999999996E-5</c:v>
                </c:pt>
                <c:pt idx="155">
                  <c:v>7.1810000000000005E-5</c:v>
                </c:pt>
                <c:pt idx="156">
                  <c:v>7.3109999999999996E-5</c:v>
                </c:pt>
                <c:pt idx="157">
                  <c:v>7.4439999999999999E-5</c:v>
                </c:pt>
                <c:pt idx="158">
                  <c:v>7.5790000000000005E-5</c:v>
                </c:pt>
                <c:pt idx="159">
                  <c:v>7.7150000000000005E-5</c:v>
                </c:pt>
                <c:pt idx="160">
                  <c:v>7.8529999999999995E-5</c:v>
                </c:pt>
                <c:pt idx="161">
                  <c:v>7.9939999999999997E-5</c:v>
                </c:pt>
                <c:pt idx="162">
                  <c:v>8.1349999999999999E-5</c:v>
                </c:pt>
                <c:pt idx="163">
                  <c:v>8.2789999999999998E-5</c:v>
                </c:pt>
                <c:pt idx="164">
                  <c:v>8.4240000000000007E-5</c:v>
                </c:pt>
                <c:pt idx="165">
                  <c:v>8.5710000000000004E-5</c:v>
                </c:pt>
                <c:pt idx="166">
                  <c:v>8.7189999999999997E-5</c:v>
                </c:pt>
                <c:pt idx="167">
                  <c:v>8.8690000000000006E-5</c:v>
                </c:pt>
                <c:pt idx="168">
                  <c:v>9.0210000000000005E-5</c:v>
                </c:pt>
                <c:pt idx="169">
                  <c:v>9.1749999999999994E-5</c:v>
                </c:pt>
                <c:pt idx="170">
                  <c:v>9.3300000000000005E-5</c:v>
                </c:pt>
                <c:pt idx="171">
                  <c:v>9.4859999999999996E-5</c:v>
                </c:pt>
                <c:pt idx="172">
                  <c:v>9.645E-5</c:v>
                </c:pt>
                <c:pt idx="173">
                  <c:v>9.8040000000000003E-5</c:v>
                </c:pt>
                <c:pt idx="174">
                  <c:v>9.9660000000000005E-5</c:v>
                </c:pt>
                <c:pt idx="175">
                  <c:v>1.013E-4</c:v>
                </c:pt>
                <c:pt idx="176">
                  <c:v>1.0289999999999999E-4</c:v>
                </c:pt>
                <c:pt idx="177">
                  <c:v>1.0459999999999999E-4</c:v>
                </c:pt>
                <c:pt idx="178">
                  <c:v>1.063E-4</c:v>
                </c:pt>
                <c:pt idx="179">
                  <c:v>1.0789999999999999E-4</c:v>
                </c:pt>
                <c:pt idx="180">
                  <c:v>1.0959999999999999E-4</c:v>
                </c:pt>
                <c:pt idx="181">
                  <c:v>1.114E-4</c:v>
                </c:pt>
                <c:pt idx="182">
                  <c:v>1.131E-4</c:v>
                </c:pt>
                <c:pt idx="183">
                  <c:v>1.148E-4</c:v>
                </c:pt>
                <c:pt idx="184">
                  <c:v>1.166E-4</c:v>
                </c:pt>
                <c:pt idx="185">
                  <c:v>1.183E-4</c:v>
                </c:pt>
                <c:pt idx="186">
                  <c:v>1.2010000000000001E-4</c:v>
                </c:pt>
                <c:pt idx="187">
                  <c:v>1.219E-4</c:v>
                </c:pt>
                <c:pt idx="188">
                  <c:v>1.236E-4</c:v>
                </c:pt>
                <c:pt idx="189">
                  <c:v>1.2540000000000001E-4</c:v>
                </c:pt>
                <c:pt idx="190">
                  <c:v>1.272E-4</c:v>
                </c:pt>
                <c:pt idx="191">
                  <c:v>1.2909999999999999E-4</c:v>
                </c:pt>
                <c:pt idx="192">
                  <c:v>1.3090000000000001E-4</c:v>
                </c:pt>
                <c:pt idx="193">
                  <c:v>1.327E-4</c:v>
                </c:pt>
                <c:pt idx="194">
                  <c:v>1.3449999999999999E-4</c:v>
                </c:pt>
                <c:pt idx="195">
                  <c:v>1.3640000000000001E-4</c:v>
                </c:pt>
                <c:pt idx="196">
                  <c:v>1.382E-4</c:v>
                </c:pt>
                <c:pt idx="197">
                  <c:v>1.4009999999999999E-4</c:v>
                </c:pt>
                <c:pt idx="198">
                  <c:v>1.4200000000000001E-4</c:v>
                </c:pt>
                <c:pt idx="199">
                  <c:v>1.438E-4</c:v>
                </c:pt>
                <c:pt idx="200">
                  <c:v>1.4569999999999999E-4</c:v>
                </c:pt>
                <c:pt idx="201">
                  <c:v>1.4760000000000001E-4</c:v>
                </c:pt>
                <c:pt idx="202">
                  <c:v>1.495E-4</c:v>
                </c:pt>
                <c:pt idx="203">
                  <c:v>1.5129999999999999E-4</c:v>
                </c:pt>
                <c:pt idx="204">
                  <c:v>1.5320000000000001E-4</c:v>
                </c:pt>
                <c:pt idx="205">
                  <c:v>1.551E-4</c:v>
                </c:pt>
                <c:pt idx="206">
                  <c:v>1.5699999999999999E-4</c:v>
                </c:pt>
                <c:pt idx="207">
                  <c:v>1.5899999999999999E-4</c:v>
                </c:pt>
                <c:pt idx="208">
                  <c:v>1.6090000000000001E-4</c:v>
                </c:pt>
                <c:pt idx="209">
                  <c:v>1.628E-4</c:v>
                </c:pt>
                <c:pt idx="210">
                  <c:v>1.6469999999999999E-4</c:v>
                </c:pt>
                <c:pt idx="211">
                  <c:v>1.6660000000000001E-4</c:v>
                </c:pt>
                <c:pt idx="212">
                  <c:v>1.6860000000000001E-4</c:v>
                </c:pt>
                <c:pt idx="213">
                  <c:v>1.705E-4</c:v>
                </c:pt>
                <c:pt idx="214">
                  <c:v>1.7239999999999999E-4</c:v>
                </c:pt>
                <c:pt idx="215">
                  <c:v>1.7440000000000001E-4</c:v>
                </c:pt>
                <c:pt idx="216">
                  <c:v>1.763E-4</c:v>
                </c:pt>
                <c:pt idx="217">
                  <c:v>1.783E-4</c:v>
                </c:pt>
                <c:pt idx="218">
                  <c:v>1.8019999999999999E-4</c:v>
                </c:pt>
                <c:pt idx="219">
                  <c:v>1.8220000000000001E-4</c:v>
                </c:pt>
                <c:pt idx="220">
                  <c:v>1.841E-4</c:v>
                </c:pt>
                <c:pt idx="221">
                  <c:v>1.861E-4</c:v>
                </c:pt>
                <c:pt idx="222">
                  <c:v>1.8799999999999999E-4</c:v>
                </c:pt>
                <c:pt idx="223">
                  <c:v>1.9000000000000001E-4</c:v>
                </c:pt>
                <c:pt idx="224">
                  <c:v>1.92E-4</c:v>
                </c:pt>
                <c:pt idx="225">
                  <c:v>1.939E-4</c:v>
                </c:pt>
                <c:pt idx="226">
                  <c:v>1.9589999999999999E-4</c:v>
                </c:pt>
                <c:pt idx="227">
                  <c:v>1.9790000000000001E-4</c:v>
                </c:pt>
                <c:pt idx="228">
                  <c:v>1.998E-4</c:v>
                </c:pt>
                <c:pt idx="229">
                  <c:v>2.018E-4</c:v>
                </c:pt>
                <c:pt idx="230">
                  <c:v>2.0379999999999999E-4</c:v>
                </c:pt>
                <c:pt idx="231">
                  <c:v>2.0579999999999999E-4</c:v>
                </c:pt>
                <c:pt idx="232">
                  <c:v>2.0780000000000001E-4</c:v>
                </c:pt>
                <c:pt idx="233">
                  <c:v>2.097E-4</c:v>
                </c:pt>
                <c:pt idx="234">
                  <c:v>2.117E-4</c:v>
                </c:pt>
                <c:pt idx="235">
                  <c:v>2.1369999999999999E-4</c:v>
                </c:pt>
                <c:pt idx="236">
                  <c:v>2.1570000000000001E-4</c:v>
                </c:pt>
                <c:pt idx="237">
                  <c:v>2.1770000000000001E-4</c:v>
                </c:pt>
                <c:pt idx="238">
                  <c:v>2.197E-4</c:v>
                </c:pt>
                <c:pt idx="239">
                  <c:v>2.2169999999999999E-4</c:v>
                </c:pt>
                <c:pt idx="240">
                  <c:v>2.2369999999999999E-4</c:v>
                </c:pt>
                <c:pt idx="241">
                  <c:v>2.2570000000000001E-4</c:v>
                </c:pt>
                <c:pt idx="242">
                  <c:v>2.2770000000000001E-4</c:v>
                </c:pt>
                <c:pt idx="243">
                  <c:v>2.297E-4</c:v>
                </c:pt>
                <c:pt idx="244">
                  <c:v>2.3169999999999999E-4</c:v>
                </c:pt>
                <c:pt idx="245">
                  <c:v>2.3369999999999999E-4</c:v>
                </c:pt>
                <c:pt idx="246">
                  <c:v>2.3570000000000001E-4</c:v>
                </c:pt>
                <c:pt idx="247">
                  <c:v>2.377E-4</c:v>
                </c:pt>
                <c:pt idx="248">
                  <c:v>2.397E-4</c:v>
                </c:pt>
                <c:pt idx="249">
                  <c:v>2.4169999999999999E-4</c:v>
                </c:pt>
                <c:pt idx="250">
                  <c:v>2.4369999999999999E-4</c:v>
                </c:pt>
                <c:pt idx="251">
                  <c:v>2.4570000000000001E-4</c:v>
                </c:pt>
                <c:pt idx="252">
                  <c:v>2.4780000000000001E-4</c:v>
                </c:pt>
                <c:pt idx="253">
                  <c:v>2.498E-4</c:v>
                </c:pt>
                <c:pt idx="254">
                  <c:v>2.5179999999999999E-4</c:v>
                </c:pt>
                <c:pt idx="255">
                  <c:v>2.5379999999999999E-4</c:v>
                </c:pt>
                <c:pt idx="256">
                  <c:v>2.5579999999999998E-4</c:v>
                </c:pt>
                <c:pt idx="257">
                  <c:v>2.5779999999999998E-4</c:v>
                </c:pt>
                <c:pt idx="258">
                  <c:v>2.5989999999999997E-4</c:v>
                </c:pt>
                <c:pt idx="259">
                  <c:v>2.6190000000000002E-4</c:v>
                </c:pt>
                <c:pt idx="260">
                  <c:v>2.6390000000000002E-4</c:v>
                </c:pt>
                <c:pt idx="261">
                  <c:v>2.6590000000000001E-4</c:v>
                </c:pt>
                <c:pt idx="262">
                  <c:v>2.6790000000000001E-4</c:v>
                </c:pt>
                <c:pt idx="263">
                  <c:v>2.7E-4</c:v>
                </c:pt>
                <c:pt idx="264">
                  <c:v>2.72E-4</c:v>
                </c:pt>
                <c:pt idx="265">
                  <c:v>2.7399999999999999E-4</c:v>
                </c:pt>
                <c:pt idx="266">
                  <c:v>2.7609999999999999E-4</c:v>
                </c:pt>
                <c:pt idx="267">
                  <c:v>2.7809999999999998E-4</c:v>
                </c:pt>
                <c:pt idx="268">
                  <c:v>2.8009999999999998E-4</c:v>
                </c:pt>
                <c:pt idx="269">
                  <c:v>2.8210000000000003E-4</c:v>
                </c:pt>
                <c:pt idx="270">
                  <c:v>2.8420000000000002E-4</c:v>
                </c:pt>
                <c:pt idx="271">
                  <c:v>2.8620000000000002E-4</c:v>
                </c:pt>
                <c:pt idx="272">
                  <c:v>2.8820000000000001E-4</c:v>
                </c:pt>
                <c:pt idx="273">
                  <c:v>2.9030000000000001E-4</c:v>
                </c:pt>
                <c:pt idx="274">
                  <c:v>2.923E-4</c:v>
                </c:pt>
                <c:pt idx="275">
                  <c:v>2.943E-4</c:v>
                </c:pt>
                <c:pt idx="276">
                  <c:v>2.9639999999999999E-4</c:v>
                </c:pt>
                <c:pt idx="277">
                  <c:v>2.9839999999999999E-4</c:v>
                </c:pt>
                <c:pt idx="278">
                  <c:v>3.0039999999999998E-4</c:v>
                </c:pt>
                <c:pt idx="279">
                  <c:v>3.0249999999999998E-4</c:v>
                </c:pt>
                <c:pt idx="280">
                  <c:v>3.0449999999999997E-4</c:v>
                </c:pt>
                <c:pt idx="281">
                  <c:v>3.0650000000000002E-4</c:v>
                </c:pt>
                <c:pt idx="282">
                  <c:v>3.0860000000000002E-4</c:v>
                </c:pt>
                <c:pt idx="283">
                  <c:v>3.1060000000000001E-4</c:v>
                </c:pt>
                <c:pt idx="284">
                  <c:v>3.1270000000000001E-4</c:v>
                </c:pt>
                <c:pt idx="285">
                  <c:v>3.1470000000000001E-4</c:v>
                </c:pt>
                <c:pt idx="286">
                  <c:v>3.167E-4</c:v>
                </c:pt>
                <c:pt idx="287">
                  <c:v>3.188E-4</c:v>
                </c:pt>
                <c:pt idx="288">
                  <c:v>3.2079999999999999E-4</c:v>
                </c:pt>
                <c:pt idx="289">
                  <c:v>3.2289999999999999E-4</c:v>
                </c:pt>
                <c:pt idx="290">
                  <c:v>3.2489999999999998E-4</c:v>
                </c:pt>
                <c:pt idx="291">
                  <c:v>3.2699999999999998E-4</c:v>
                </c:pt>
                <c:pt idx="292">
                  <c:v>3.2899999999999997E-4</c:v>
                </c:pt>
                <c:pt idx="293">
                  <c:v>3.3100000000000002E-4</c:v>
                </c:pt>
                <c:pt idx="294">
                  <c:v>3.3310000000000002E-4</c:v>
                </c:pt>
                <c:pt idx="295">
                  <c:v>3.3510000000000001E-4</c:v>
                </c:pt>
                <c:pt idx="296">
                  <c:v>3.3720000000000001E-4</c:v>
                </c:pt>
                <c:pt idx="297">
                  <c:v>3.392E-4</c:v>
                </c:pt>
                <c:pt idx="298">
                  <c:v>3.413E-4</c:v>
                </c:pt>
                <c:pt idx="299">
                  <c:v>3.433E-4</c:v>
                </c:pt>
                <c:pt idx="300">
                  <c:v>3.4539999999999999E-4</c:v>
                </c:pt>
                <c:pt idx="301">
                  <c:v>3.4739999999999999E-4</c:v>
                </c:pt>
                <c:pt idx="302">
                  <c:v>3.4949999999999998E-4</c:v>
                </c:pt>
                <c:pt idx="303">
                  <c:v>3.5149999999999998E-4</c:v>
                </c:pt>
                <c:pt idx="304">
                  <c:v>3.5359999999999998E-4</c:v>
                </c:pt>
                <c:pt idx="305">
                  <c:v>3.5560000000000002E-4</c:v>
                </c:pt>
                <c:pt idx="306">
                  <c:v>3.5770000000000002E-4</c:v>
                </c:pt>
                <c:pt idx="307">
                  <c:v>3.5970000000000002E-4</c:v>
                </c:pt>
                <c:pt idx="308">
                  <c:v>3.6180000000000001E-4</c:v>
                </c:pt>
                <c:pt idx="309">
                  <c:v>3.6380000000000001E-4</c:v>
                </c:pt>
                <c:pt idx="310">
                  <c:v>3.659E-4</c:v>
                </c:pt>
                <c:pt idx="311">
                  <c:v>3.679E-4</c:v>
                </c:pt>
                <c:pt idx="312">
                  <c:v>3.6999999999999999E-4</c:v>
                </c:pt>
                <c:pt idx="313">
                  <c:v>3.7199999999999999E-4</c:v>
                </c:pt>
                <c:pt idx="314">
                  <c:v>3.7409999999999999E-4</c:v>
                </c:pt>
                <c:pt idx="315">
                  <c:v>3.7609999999999998E-4</c:v>
                </c:pt>
                <c:pt idx="316">
                  <c:v>3.7819999999999998E-4</c:v>
                </c:pt>
                <c:pt idx="317">
                  <c:v>3.8020000000000003E-4</c:v>
                </c:pt>
                <c:pt idx="318">
                  <c:v>3.8230000000000002E-4</c:v>
                </c:pt>
                <c:pt idx="319">
                  <c:v>3.8430000000000002E-4</c:v>
                </c:pt>
                <c:pt idx="320">
                  <c:v>3.8640000000000001E-4</c:v>
                </c:pt>
                <c:pt idx="321">
                  <c:v>3.8840000000000001E-4</c:v>
                </c:pt>
                <c:pt idx="322">
                  <c:v>3.9050000000000001E-4</c:v>
                </c:pt>
                <c:pt idx="323">
                  <c:v>3.926E-4</c:v>
                </c:pt>
                <c:pt idx="324">
                  <c:v>3.946E-4</c:v>
                </c:pt>
                <c:pt idx="325">
                  <c:v>3.9669999999999999E-4</c:v>
                </c:pt>
                <c:pt idx="326">
                  <c:v>3.9869999999999999E-4</c:v>
                </c:pt>
                <c:pt idx="327">
                  <c:v>4.0079999999999998E-4</c:v>
                </c:pt>
                <c:pt idx="328">
                  <c:v>4.0279999999999998E-4</c:v>
                </c:pt>
                <c:pt idx="329">
                  <c:v>4.0489999999999998E-4</c:v>
                </c:pt>
                <c:pt idx="330">
                  <c:v>4.0700000000000003E-4</c:v>
                </c:pt>
                <c:pt idx="331">
                  <c:v>4.0900000000000002E-4</c:v>
                </c:pt>
                <c:pt idx="332">
                  <c:v>4.1110000000000002E-4</c:v>
                </c:pt>
                <c:pt idx="333">
                  <c:v>4.1310000000000001E-4</c:v>
                </c:pt>
                <c:pt idx="334">
                  <c:v>4.1520000000000001E-4</c:v>
                </c:pt>
                <c:pt idx="335">
                  <c:v>4.172E-4</c:v>
                </c:pt>
                <c:pt idx="336">
                  <c:v>4.193E-4</c:v>
                </c:pt>
                <c:pt idx="337">
                  <c:v>4.214E-4</c:v>
                </c:pt>
                <c:pt idx="338">
                  <c:v>4.2339999999999999E-4</c:v>
                </c:pt>
                <c:pt idx="339">
                  <c:v>4.2549999999999999E-4</c:v>
                </c:pt>
                <c:pt idx="340">
                  <c:v>4.2749999999999998E-4</c:v>
                </c:pt>
                <c:pt idx="341">
                  <c:v>4.2959999999999998E-4</c:v>
                </c:pt>
                <c:pt idx="342">
                  <c:v>4.3169999999999998E-4</c:v>
                </c:pt>
                <c:pt idx="343">
                  <c:v>4.3370000000000003E-4</c:v>
                </c:pt>
                <c:pt idx="344">
                  <c:v>4.3580000000000002E-4</c:v>
                </c:pt>
                <c:pt idx="345">
                  <c:v>4.3780000000000002E-4</c:v>
                </c:pt>
                <c:pt idx="346">
                  <c:v>4.3990000000000001E-4</c:v>
                </c:pt>
                <c:pt idx="347">
                  <c:v>4.4200000000000001E-4</c:v>
                </c:pt>
                <c:pt idx="348">
                  <c:v>4.44E-4</c:v>
                </c:pt>
                <c:pt idx="349">
                  <c:v>4.461E-4</c:v>
                </c:pt>
                <c:pt idx="350">
                  <c:v>4.482E-4</c:v>
                </c:pt>
                <c:pt idx="351">
                  <c:v>4.5019999999999999E-4</c:v>
                </c:pt>
                <c:pt idx="352">
                  <c:v>4.5229999999999999E-4</c:v>
                </c:pt>
                <c:pt idx="353">
                  <c:v>4.5429999999999998E-4</c:v>
                </c:pt>
                <c:pt idx="354">
                  <c:v>4.5639999999999998E-4</c:v>
                </c:pt>
                <c:pt idx="355">
                  <c:v>4.5849999999999998E-4</c:v>
                </c:pt>
                <c:pt idx="356">
                  <c:v>4.6050000000000003E-4</c:v>
                </c:pt>
                <c:pt idx="357">
                  <c:v>4.6260000000000002E-4</c:v>
                </c:pt>
                <c:pt idx="358">
                  <c:v>4.6470000000000002E-4</c:v>
                </c:pt>
                <c:pt idx="359">
                  <c:v>4.6670000000000001E-4</c:v>
                </c:pt>
                <c:pt idx="360">
                  <c:v>4.6880000000000001E-4</c:v>
                </c:pt>
                <c:pt idx="361">
                  <c:v>4.7090000000000001E-4</c:v>
                </c:pt>
                <c:pt idx="362">
                  <c:v>4.729E-4</c:v>
                </c:pt>
                <c:pt idx="363">
                  <c:v>4.75E-4</c:v>
                </c:pt>
                <c:pt idx="364">
                  <c:v>4.7699999999999999E-4</c:v>
                </c:pt>
                <c:pt idx="365">
                  <c:v>4.7909999999999999E-4</c:v>
                </c:pt>
                <c:pt idx="366">
                  <c:v>4.8119999999999999E-4</c:v>
                </c:pt>
                <c:pt idx="367">
                  <c:v>4.8319999999999998E-4</c:v>
                </c:pt>
                <c:pt idx="368">
                  <c:v>4.8529999999999998E-4</c:v>
                </c:pt>
                <c:pt idx="369">
                  <c:v>4.8739999999999998E-4</c:v>
                </c:pt>
                <c:pt idx="370">
                  <c:v>4.8939999999999997E-4</c:v>
                </c:pt>
                <c:pt idx="371">
                  <c:v>4.9149999999999997E-4</c:v>
                </c:pt>
                <c:pt idx="372">
                  <c:v>4.9359999999999996E-4</c:v>
                </c:pt>
                <c:pt idx="373">
                  <c:v>4.9560000000000001E-4</c:v>
                </c:pt>
                <c:pt idx="374">
                  <c:v>4.9770000000000001E-4</c:v>
                </c:pt>
                <c:pt idx="375">
                  <c:v>4.9980000000000001E-4</c:v>
                </c:pt>
                <c:pt idx="376">
                  <c:v>5.0180000000000005E-4</c:v>
                </c:pt>
                <c:pt idx="377">
                  <c:v>5.0390000000000005E-4</c:v>
                </c:pt>
                <c:pt idx="378">
                  <c:v>5.0600000000000005E-4</c:v>
                </c:pt>
                <c:pt idx="379">
                  <c:v>5.0799999999999999E-4</c:v>
                </c:pt>
                <c:pt idx="380">
                  <c:v>5.1009999999999998E-4</c:v>
                </c:pt>
                <c:pt idx="381">
                  <c:v>5.1219999999999998E-4</c:v>
                </c:pt>
                <c:pt idx="382">
                  <c:v>5.1420000000000003E-4</c:v>
                </c:pt>
                <c:pt idx="383">
                  <c:v>5.1630000000000003E-4</c:v>
                </c:pt>
                <c:pt idx="384">
                  <c:v>5.1840000000000002E-4</c:v>
                </c:pt>
                <c:pt idx="385">
                  <c:v>5.2039999999999996E-4</c:v>
                </c:pt>
                <c:pt idx="386">
                  <c:v>5.2249999999999996E-4</c:v>
                </c:pt>
                <c:pt idx="387">
                  <c:v>5.2459999999999996E-4</c:v>
                </c:pt>
                <c:pt idx="388">
                  <c:v>5.2660000000000001E-4</c:v>
                </c:pt>
                <c:pt idx="389">
                  <c:v>5.287E-4</c:v>
                </c:pt>
                <c:pt idx="390">
                  <c:v>5.308E-4</c:v>
                </c:pt>
                <c:pt idx="391">
                  <c:v>5.3280000000000005E-4</c:v>
                </c:pt>
                <c:pt idx="392">
                  <c:v>5.3490000000000005E-4</c:v>
                </c:pt>
                <c:pt idx="393">
                  <c:v>5.3700000000000004E-4</c:v>
                </c:pt>
                <c:pt idx="394">
                  <c:v>5.3910000000000004E-4</c:v>
                </c:pt>
                <c:pt idx="395">
                  <c:v>5.4109999999999998E-4</c:v>
                </c:pt>
                <c:pt idx="396">
                  <c:v>5.4319999999999998E-4</c:v>
                </c:pt>
                <c:pt idx="397">
                  <c:v>5.4529999999999997E-4</c:v>
                </c:pt>
                <c:pt idx="398">
                  <c:v>5.4730000000000002E-4</c:v>
                </c:pt>
                <c:pt idx="399">
                  <c:v>5.4940000000000002E-4</c:v>
                </c:pt>
                <c:pt idx="400">
                  <c:v>5.5150000000000002E-4</c:v>
                </c:pt>
                <c:pt idx="401">
                  <c:v>5.5349999999999996E-4</c:v>
                </c:pt>
                <c:pt idx="402">
                  <c:v>5.5559999999999995E-4</c:v>
                </c:pt>
                <c:pt idx="403">
                  <c:v>5.5769999999999995E-4</c:v>
                </c:pt>
                <c:pt idx="404">
                  <c:v>5.597E-4</c:v>
                </c:pt>
                <c:pt idx="405">
                  <c:v>5.6179999999999999E-4</c:v>
                </c:pt>
                <c:pt idx="406">
                  <c:v>5.6389999999999999E-4</c:v>
                </c:pt>
                <c:pt idx="407">
                  <c:v>5.6599999999999999E-4</c:v>
                </c:pt>
                <c:pt idx="408">
                  <c:v>5.6800000000000004E-4</c:v>
                </c:pt>
                <c:pt idx="409">
                  <c:v>5.7010000000000003E-4</c:v>
                </c:pt>
                <c:pt idx="410">
                  <c:v>5.7220000000000003E-4</c:v>
                </c:pt>
                <c:pt idx="411">
                  <c:v>5.7419999999999997E-4</c:v>
                </c:pt>
                <c:pt idx="412">
                  <c:v>5.7629999999999997E-4</c:v>
                </c:pt>
                <c:pt idx="413">
                  <c:v>5.7839999999999996E-4</c:v>
                </c:pt>
                <c:pt idx="414">
                  <c:v>5.8040000000000001E-4</c:v>
                </c:pt>
                <c:pt idx="415">
                  <c:v>5.8250000000000001E-4</c:v>
                </c:pt>
                <c:pt idx="416">
                  <c:v>5.8460000000000001E-4</c:v>
                </c:pt>
                <c:pt idx="417">
                  <c:v>5.867E-4</c:v>
                </c:pt>
                <c:pt idx="418">
                  <c:v>5.8870000000000005E-4</c:v>
                </c:pt>
                <c:pt idx="419">
                  <c:v>5.9080000000000005E-4</c:v>
                </c:pt>
                <c:pt idx="420">
                  <c:v>5.9290000000000005E-4</c:v>
                </c:pt>
                <c:pt idx="421">
                  <c:v>5.9489999999999999E-4</c:v>
                </c:pt>
                <c:pt idx="422">
                  <c:v>5.9699999999999998E-4</c:v>
                </c:pt>
                <c:pt idx="423">
                  <c:v>5.9909999999999998E-4</c:v>
                </c:pt>
                <c:pt idx="424">
                  <c:v>6.0119999999999998E-4</c:v>
                </c:pt>
                <c:pt idx="425">
                  <c:v>6.0320000000000003E-4</c:v>
                </c:pt>
                <c:pt idx="426">
                  <c:v>6.0530000000000002E-4</c:v>
                </c:pt>
                <c:pt idx="427">
                  <c:v>6.0740000000000002E-4</c:v>
                </c:pt>
                <c:pt idx="428">
                  <c:v>6.0950000000000002E-4</c:v>
                </c:pt>
                <c:pt idx="429">
                  <c:v>6.1149999999999996E-4</c:v>
                </c:pt>
                <c:pt idx="430">
                  <c:v>6.1359999999999995E-4</c:v>
                </c:pt>
                <c:pt idx="431">
                  <c:v>6.1569999999999995E-4</c:v>
                </c:pt>
                <c:pt idx="432">
                  <c:v>6.177E-4</c:v>
                </c:pt>
                <c:pt idx="433">
                  <c:v>6.198E-4</c:v>
                </c:pt>
                <c:pt idx="434">
                  <c:v>6.2189999999999999E-4</c:v>
                </c:pt>
                <c:pt idx="435">
                  <c:v>6.2399999999999999E-4</c:v>
                </c:pt>
                <c:pt idx="436">
                  <c:v>6.2600000000000004E-4</c:v>
                </c:pt>
                <c:pt idx="437">
                  <c:v>6.2810000000000003E-4</c:v>
                </c:pt>
                <c:pt idx="438">
                  <c:v>6.3020000000000003E-4</c:v>
                </c:pt>
                <c:pt idx="439">
                  <c:v>6.3219999999999997E-4</c:v>
                </c:pt>
                <c:pt idx="440">
                  <c:v>6.3429999999999997E-4</c:v>
                </c:pt>
                <c:pt idx="441">
                  <c:v>6.3639999999999996E-4</c:v>
                </c:pt>
                <c:pt idx="442">
                  <c:v>6.3849999999999996E-4</c:v>
                </c:pt>
                <c:pt idx="443">
                  <c:v>6.4050000000000001E-4</c:v>
                </c:pt>
                <c:pt idx="444">
                  <c:v>6.4260000000000001E-4</c:v>
                </c:pt>
                <c:pt idx="445">
                  <c:v>6.447E-4</c:v>
                </c:pt>
                <c:pt idx="446">
                  <c:v>6.468E-4</c:v>
                </c:pt>
                <c:pt idx="447">
                  <c:v>6.4880000000000005E-4</c:v>
                </c:pt>
                <c:pt idx="448">
                  <c:v>6.5090000000000005E-4</c:v>
                </c:pt>
                <c:pt idx="449">
                  <c:v>6.5300000000000004E-4</c:v>
                </c:pt>
                <c:pt idx="450">
                  <c:v>6.5510000000000004E-4</c:v>
                </c:pt>
                <c:pt idx="451">
                  <c:v>6.5709999999999998E-4</c:v>
                </c:pt>
                <c:pt idx="452">
                  <c:v>6.5919999999999998E-4</c:v>
                </c:pt>
                <c:pt idx="453">
                  <c:v>6.6129999999999997E-4</c:v>
                </c:pt>
                <c:pt idx="454">
                  <c:v>6.6339999999999997E-4</c:v>
                </c:pt>
                <c:pt idx="455">
                  <c:v>6.6540000000000002E-4</c:v>
                </c:pt>
                <c:pt idx="456">
                  <c:v>6.6750000000000002E-4</c:v>
                </c:pt>
                <c:pt idx="457">
                  <c:v>6.6960000000000001E-4</c:v>
                </c:pt>
                <c:pt idx="458">
                  <c:v>6.7159999999999995E-4</c:v>
                </c:pt>
                <c:pt idx="459">
                  <c:v>6.7369999999999995E-4</c:v>
                </c:pt>
                <c:pt idx="460">
                  <c:v>6.7579999999999995E-4</c:v>
                </c:pt>
                <c:pt idx="461">
                  <c:v>6.7790000000000005E-4</c:v>
                </c:pt>
                <c:pt idx="462">
                  <c:v>6.7989999999999999E-4</c:v>
                </c:pt>
                <c:pt idx="463">
                  <c:v>6.8199999999999999E-4</c:v>
                </c:pt>
                <c:pt idx="464">
                  <c:v>6.8409999999999999E-4</c:v>
                </c:pt>
                <c:pt idx="465">
                  <c:v>6.8619999999999998E-4</c:v>
                </c:pt>
                <c:pt idx="466">
                  <c:v>6.8820000000000003E-4</c:v>
                </c:pt>
                <c:pt idx="467">
                  <c:v>6.9030000000000003E-4</c:v>
                </c:pt>
                <c:pt idx="468">
                  <c:v>6.9240000000000002E-4</c:v>
                </c:pt>
                <c:pt idx="469">
                  <c:v>6.9450000000000002E-4</c:v>
                </c:pt>
                <c:pt idx="470">
                  <c:v>6.9649999999999996E-4</c:v>
                </c:pt>
                <c:pt idx="471">
                  <c:v>6.9859999999999996E-4</c:v>
                </c:pt>
                <c:pt idx="472">
                  <c:v>7.0069999999999996E-4</c:v>
                </c:pt>
                <c:pt idx="473">
                  <c:v>7.0279999999999995E-4</c:v>
                </c:pt>
                <c:pt idx="474">
                  <c:v>7.048E-4</c:v>
                </c:pt>
                <c:pt idx="475">
                  <c:v>7.069E-4</c:v>
                </c:pt>
                <c:pt idx="476">
                  <c:v>7.0899999999999999E-4</c:v>
                </c:pt>
                <c:pt idx="477">
                  <c:v>7.1109999999999999E-4</c:v>
                </c:pt>
                <c:pt idx="478">
                  <c:v>7.1310000000000004E-4</c:v>
                </c:pt>
                <c:pt idx="479">
                  <c:v>7.1520000000000004E-4</c:v>
                </c:pt>
                <c:pt idx="480">
                  <c:v>7.1730000000000003E-4</c:v>
                </c:pt>
                <c:pt idx="481">
                  <c:v>7.1940000000000003E-4</c:v>
                </c:pt>
                <c:pt idx="482">
                  <c:v>7.2139999999999997E-4</c:v>
                </c:pt>
                <c:pt idx="483">
                  <c:v>7.2349999999999997E-4</c:v>
                </c:pt>
                <c:pt idx="484">
                  <c:v>7.2559999999999996E-4</c:v>
                </c:pt>
                <c:pt idx="485">
                  <c:v>7.2769999999999996E-4</c:v>
                </c:pt>
                <c:pt idx="486">
                  <c:v>7.2970000000000001E-4</c:v>
                </c:pt>
                <c:pt idx="487">
                  <c:v>7.3180000000000001E-4</c:v>
                </c:pt>
                <c:pt idx="488">
                  <c:v>7.339E-4</c:v>
                </c:pt>
                <c:pt idx="489">
                  <c:v>7.36E-4</c:v>
                </c:pt>
                <c:pt idx="490">
                  <c:v>7.381E-4</c:v>
                </c:pt>
                <c:pt idx="491">
                  <c:v>7.4010000000000005E-4</c:v>
                </c:pt>
                <c:pt idx="492">
                  <c:v>7.4220000000000004E-4</c:v>
                </c:pt>
                <c:pt idx="493">
                  <c:v>7.4430000000000004E-4</c:v>
                </c:pt>
                <c:pt idx="494">
                  <c:v>7.4640000000000004E-4</c:v>
                </c:pt>
                <c:pt idx="495">
                  <c:v>7.4839999999999998E-4</c:v>
                </c:pt>
                <c:pt idx="496">
                  <c:v>7.5049999999999997E-4</c:v>
                </c:pt>
                <c:pt idx="497">
                  <c:v>7.5259999999999997E-4</c:v>
                </c:pt>
                <c:pt idx="498">
                  <c:v>7.5469999999999997E-4</c:v>
                </c:pt>
                <c:pt idx="499">
                  <c:v>7.5670000000000002E-4</c:v>
                </c:pt>
                <c:pt idx="500">
                  <c:v>7.5880000000000001E-4</c:v>
                </c:pt>
                <c:pt idx="501">
                  <c:v>7.6090000000000001E-4</c:v>
                </c:pt>
                <c:pt idx="502">
                  <c:v>7.6300000000000001E-4</c:v>
                </c:pt>
                <c:pt idx="503">
                  <c:v>7.6499999999999995E-4</c:v>
                </c:pt>
                <c:pt idx="504">
                  <c:v>7.6710000000000005E-4</c:v>
                </c:pt>
                <c:pt idx="505">
                  <c:v>7.6920000000000005E-4</c:v>
                </c:pt>
                <c:pt idx="506">
                  <c:v>7.7130000000000005E-4</c:v>
                </c:pt>
                <c:pt idx="507">
                  <c:v>7.7329999999999999E-4</c:v>
                </c:pt>
                <c:pt idx="508">
                  <c:v>7.7539999999999998E-4</c:v>
                </c:pt>
                <c:pt idx="509">
                  <c:v>7.7749999999999998E-4</c:v>
                </c:pt>
                <c:pt idx="510">
                  <c:v>7.7959999999999998E-4</c:v>
                </c:pt>
                <c:pt idx="511">
                  <c:v>7.8169999999999997E-4</c:v>
                </c:pt>
                <c:pt idx="512">
                  <c:v>7.8370000000000002E-4</c:v>
                </c:pt>
                <c:pt idx="513">
                  <c:v>7.8580000000000002E-4</c:v>
                </c:pt>
                <c:pt idx="514">
                  <c:v>7.8790000000000002E-4</c:v>
                </c:pt>
                <c:pt idx="515">
                  <c:v>7.9000000000000001E-4</c:v>
                </c:pt>
                <c:pt idx="516">
                  <c:v>7.9199999999999995E-4</c:v>
                </c:pt>
                <c:pt idx="517">
                  <c:v>7.9409999999999995E-4</c:v>
                </c:pt>
                <c:pt idx="518">
                  <c:v>7.9619999999999995E-4</c:v>
                </c:pt>
                <c:pt idx="519">
                  <c:v>7.9830000000000005E-4</c:v>
                </c:pt>
                <c:pt idx="520">
                  <c:v>8.0029999999999999E-4</c:v>
                </c:pt>
                <c:pt idx="521">
                  <c:v>8.0239999999999999E-4</c:v>
                </c:pt>
                <c:pt idx="522">
                  <c:v>8.0449999999999999E-4</c:v>
                </c:pt>
                <c:pt idx="523">
                  <c:v>8.0659999999999998E-4</c:v>
                </c:pt>
                <c:pt idx="524">
                  <c:v>8.0869999999999998E-4</c:v>
                </c:pt>
                <c:pt idx="525">
                  <c:v>8.1070000000000003E-4</c:v>
                </c:pt>
                <c:pt idx="526">
                  <c:v>8.1280000000000002E-4</c:v>
                </c:pt>
                <c:pt idx="527">
                  <c:v>8.1490000000000002E-4</c:v>
                </c:pt>
                <c:pt idx="528">
                  <c:v>8.1700000000000002E-4</c:v>
                </c:pt>
                <c:pt idx="529">
                  <c:v>8.1899999999999996E-4</c:v>
                </c:pt>
                <c:pt idx="530">
                  <c:v>8.2109999999999995E-4</c:v>
                </c:pt>
                <c:pt idx="531">
                  <c:v>8.2319999999999995E-4</c:v>
                </c:pt>
                <c:pt idx="532">
                  <c:v>8.2529999999999995E-4</c:v>
                </c:pt>
                <c:pt idx="533">
                  <c:v>8.2740000000000005E-4</c:v>
                </c:pt>
                <c:pt idx="534">
                  <c:v>8.2939999999999999E-4</c:v>
                </c:pt>
                <c:pt idx="535">
                  <c:v>8.3149999999999999E-4</c:v>
                </c:pt>
                <c:pt idx="536">
                  <c:v>8.3359999999999999E-4</c:v>
                </c:pt>
                <c:pt idx="537">
                  <c:v>8.3569999999999998E-4</c:v>
                </c:pt>
                <c:pt idx="538">
                  <c:v>8.3770000000000003E-4</c:v>
                </c:pt>
                <c:pt idx="539">
                  <c:v>8.3980000000000003E-4</c:v>
                </c:pt>
                <c:pt idx="540">
                  <c:v>8.4190000000000003E-4</c:v>
                </c:pt>
                <c:pt idx="541">
                  <c:v>8.4400000000000002E-4</c:v>
                </c:pt>
                <c:pt idx="542">
                  <c:v>8.4610000000000002E-4</c:v>
                </c:pt>
                <c:pt idx="543">
                  <c:v>8.4809999999999996E-4</c:v>
                </c:pt>
                <c:pt idx="544">
                  <c:v>8.5019999999999996E-4</c:v>
                </c:pt>
                <c:pt idx="545">
                  <c:v>8.5229999999999995E-4</c:v>
                </c:pt>
                <c:pt idx="546">
                  <c:v>8.5439999999999995E-4</c:v>
                </c:pt>
                <c:pt idx="547">
                  <c:v>8.564E-4</c:v>
                </c:pt>
                <c:pt idx="548">
                  <c:v>8.585E-4</c:v>
                </c:pt>
                <c:pt idx="549">
                  <c:v>8.6059999999999999E-4</c:v>
                </c:pt>
                <c:pt idx="550">
                  <c:v>8.6269999999999999E-4</c:v>
                </c:pt>
                <c:pt idx="551">
                  <c:v>8.6479999999999999E-4</c:v>
                </c:pt>
                <c:pt idx="552">
                  <c:v>8.6680000000000004E-4</c:v>
                </c:pt>
                <c:pt idx="553">
                  <c:v>8.6890000000000003E-4</c:v>
                </c:pt>
                <c:pt idx="554">
                  <c:v>8.7100000000000003E-4</c:v>
                </c:pt>
                <c:pt idx="555">
                  <c:v>8.7310000000000003E-4</c:v>
                </c:pt>
                <c:pt idx="556">
                  <c:v>8.7509999999999997E-4</c:v>
                </c:pt>
                <c:pt idx="557">
                  <c:v>8.7719999999999996E-4</c:v>
                </c:pt>
                <c:pt idx="558">
                  <c:v>8.7929999999999996E-4</c:v>
                </c:pt>
                <c:pt idx="559">
                  <c:v>8.8139999999999996E-4</c:v>
                </c:pt>
                <c:pt idx="560">
                  <c:v>8.8349999999999995E-4</c:v>
                </c:pt>
                <c:pt idx="561">
                  <c:v>8.855E-4</c:v>
                </c:pt>
                <c:pt idx="562">
                  <c:v>8.876E-4</c:v>
                </c:pt>
                <c:pt idx="563">
                  <c:v>8.897E-4</c:v>
                </c:pt>
                <c:pt idx="564">
                  <c:v>8.9179999999999999E-4</c:v>
                </c:pt>
                <c:pt idx="565">
                  <c:v>8.9389999999999999E-4</c:v>
                </c:pt>
                <c:pt idx="566">
                  <c:v>8.9590000000000004E-4</c:v>
                </c:pt>
                <c:pt idx="567">
                  <c:v>8.9800000000000004E-4</c:v>
                </c:pt>
                <c:pt idx="568">
                  <c:v>9.0010000000000003E-4</c:v>
                </c:pt>
                <c:pt idx="569">
                  <c:v>9.0220000000000003E-4</c:v>
                </c:pt>
                <c:pt idx="570">
                  <c:v>9.0419999999999997E-4</c:v>
                </c:pt>
                <c:pt idx="571">
                  <c:v>9.0629999999999997E-4</c:v>
                </c:pt>
                <c:pt idx="572">
                  <c:v>9.0839999999999996E-4</c:v>
                </c:pt>
                <c:pt idx="573">
                  <c:v>9.1049999999999996E-4</c:v>
                </c:pt>
                <c:pt idx="574">
                  <c:v>9.1259999999999996E-4</c:v>
                </c:pt>
                <c:pt idx="575">
                  <c:v>9.146E-4</c:v>
                </c:pt>
                <c:pt idx="576">
                  <c:v>9.167E-4</c:v>
                </c:pt>
                <c:pt idx="577">
                  <c:v>9.188E-4</c:v>
                </c:pt>
                <c:pt idx="578">
                  <c:v>9.209E-4</c:v>
                </c:pt>
                <c:pt idx="579">
                  <c:v>9.2299999999999999E-4</c:v>
                </c:pt>
                <c:pt idx="580">
                  <c:v>9.2500000000000004E-4</c:v>
                </c:pt>
                <c:pt idx="581">
                  <c:v>9.2710000000000004E-4</c:v>
                </c:pt>
                <c:pt idx="582">
                  <c:v>9.2920000000000003E-4</c:v>
                </c:pt>
                <c:pt idx="583">
                  <c:v>9.3130000000000003E-4</c:v>
                </c:pt>
                <c:pt idx="584">
                  <c:v>9.3340000000000003E-4</c:v>
                </c:pt>
                <c:pt idx="585">
                  <c:v>9.3539999999999997E-4</c:v>
                </c:pt>
                <c:pt idx="586">
                  <c:v>9.3749999999999997E-4</c:v>
                </c:pt>
                <c:pt idx="587">
                  <c:v>9.3959999999999996E-4</c:v>
                </c:pt>
                <c:pt idx="588">
                  <c:v>9.4169999999999996E-4</c:v>
                </c:pt>
                <c:pt idx="589">
                  <c:v>9.4370000000000001E-4</c:v>
                </c:pt>
                <c:pt idx="590">
                  <c:v>9.458E-4</c:v>
                </c:pt>
                <c:pt idx="591">
                  <c:v>9.479E-4</c:v>
                </c:pt>
                <c:pt idx="592">
                  <c:v>9.5E-4</c:v>
                </c:pt>
                <c:pt idx="593">
                  <c:v>9.5209999999999999E-4</c:v>
                </c:pt>
                <c:pt idx="594">
                  <c:v>9.5410000000000004E-4</c:v>
                </c:pt>
                <c:pt idx="595">
                  <c:v>9.5620000000000004E-4</c:v>
                </c:pt>
                <c:pt idx="596">
                  <c:v>9.5830000000000004E-4</c:v>
                </c:pt>
                <c:pt idx="597">
                  <c:v>9.6040000000000003E-4</c:v>
                </c:pt>
                <c:pt idx="598">
                  <c:v>9.6250000000000003E-4</c:v>
                </c:pt>
                <c:pt idx="599">
                  <c:v>9.6449999999999997E-4</c:v>
                </c:pt>
                <c:pt idx="600">
                  <c:v>9.6659999999999997E-4</c:v>
                </c:pt>
                <c:pt idx="601">
                  <c:v>9.6869999999999996E-4</c:v>
                </c:pt>
                <c:pt idx="602">
                  <c:v>9.7079999999999996E-4</c:v>
                </c:pt>
                <c:pt idx="603">
                  <c:v>9.7289999999999996E-4</c:v>
                </c:pt>
                <c:pt idx="604">
                  <c:v>9.7490000000000001E-4</c:v>
                </c:pt>
                <c:pt idx="605">
                  <c:v>9.77E-4</c:v>
                </c:pt>
                <c:pt idx="606">
                  <c:v>9.7909999999999989E-4</c:v>
                </c:pt>
                <c:pt idx="607">
                  <c:v>9.812E-4</c:v>
                </c:pt>
                <c:pt idx="608">
                  <c:v>9.833000000000001E-4</c:v>
                </c:pt>
                <c:pt idx="609">
                  <c:v>9.8529999999999993E-4</c:v>
                </c:pt>
                <c:pt idx="610">
                  <c:v>9.8740000000000004E-4</c:v>
                </c:pt>
                <c:pt idx="611">
                  <c:v>9.8949999999999993E-4</c:v>
                </c:pt>
                <c:pt idx="612">
                  <c:v>9.9160000000000003E-4</c:v>
                </c:pt>
                <c:pt idx="613">
                  <c:v>9.9369999999999992E-4</c:v>
                </c:pt>
                <c:pt idx="614">
                  <c:v>9.9569999999999997E-4</c:v>
                </c:pt>
                <c:pt idx="615">
                  <c:v>9.9780000000000008E-4</c:v>
                </c:pt>
                <c:pt idx="616">
                  <c:v>9.9989999999999996E-4</c:v>
                </c:pt>
                <c:pt idx="617">
                  <c:v>1.0020000000000001E-3</c:v>
                </c:pt>
                <c:pt idx="618">
                  <c:v>1.0039999999999999E-3</c:v>
                </c:pt>
                <c:pt idx="619">
                  <c:v>1.0059999999999999E-3</c:v>
                </c:pt>
                <c:pt idx="620">
                  <c:v>1.008E-3</c:v>
                </c:pt>
                <c:pt idx="621">
                  <c:v>1.01E-3</c:v>
                </c:pt>
                <c:pt idx="622">
                  <c:v>1.0120000000000001E-3</c:v>
                </c:pt>
                <c:pt idx="623">
                  <c:v>1.0139999999999999E-3</c:v>
                </c:pt>
                <c:pt idx="624">
                  <c:v>1.0169999999999999E-3</c:v>
                </c:pt>
                <c:pt idx="625">
                  <c:v>1.0189999999999999E-3</c:v>
                </c:pt>
                <c:pt idx="626">
                  <c:v>1.021E-3</c:v>
                </c:pt>
                <c:pt idx="627">
                  <c:v>1.023E-3</c:v>
                </c:pt>
                <c:pt idx="628">
                  <c:v>1.0250000000000001E-3</c:v>
                </c:pt>
                <c:pt idx="629">
                  <c:v>1.0269999999999999E-3</c:v>
                </c:pt>
                <c:pt idx="630">
                  <c:v>1.029E-3</c:v>
                </c:pt>
                <c:pt idx="631">
                  <c:v>1.031E-3</c:v>
                </c:pt>
                <c:pt idx="632">
                  <c:v>1.0330000000000001E-3</c:v>
                </c:pt>
                <c:pt idx="633">
                  <c:v>1.0349999999999999E-3</c:v>
                </c:pt>
                <c:pt idx="634">
                  <c:v>1.0369999999999999E-3</c:v>
                </c:pt>
                <c:pt idx="635">
                  <c:v>1.039E-3</c:v>
                </c:pt>
                <c:pt idx="636">
                  <c:v>1.041E-3</c:v>
                </c:pt>
                <c:pt idx="637">
                  <c:v>1.044E-3</c:v>
                </c:pt>
                <c:pt idx="638">
                  <c:v>1.0460000000000001E-3</c:v>
                </c:pt>
                <c:pt idx="639">
                  <c:v>1.0480000000000001E-3</c:v>
                </c:pt>
                <c:pt idx="640">
                  <c:v>1.0499999999999999E-3</c:v>
                </c:pt>
                <c:pt idx="641">
                  <c:v>1.052E-3</c:v>
                </c:pt>
                <c:pt idx="642">
                  <c:v>1.054E-3</c:v>
                </c:pt>
                <c:pt idx="643">
                  <c:v>1.0560000000000001E-3</c:v>
                </c:pt>
                <c:pt idx="644">
                  <c:v>1.0579999999999999E-3</c:v>
                </c:pt>
                <c:pt idx="645">
                  <c:v>1.06E-3</c:v>
                </c:pt>
                <c:pt idx="646">
                  <c:v>1.062E-3</c:v>
                </c:pt>
                <c:pt idx="647">
                  <c:v>1.0640000000000001E-3</c:v>
                </c:pt>
                <c:pt idx="648">
                  <c:v>1.0660000000000001E-3</c:v>
                </c:pt>
                <c:pt idx="649">
                  <c:v>1.0690000000000001E-3</c:v>
                </c:pt>
                <c:pt idx="650">
                  <c:v>1.0709999999999999E-3</c:v>
                </c:pt>
                <c:pt idx="651">
                  <c:v>1.073E-3</c:v>
                </c:pt>
                <c:pt idx="652">
                  <c:v>1.075E-3</c:v>
                </c:pt>
                <c:pt idx="653">
                  <c:v>1.077E-3</c:v>
                </c:pt>
                <c:pt idx="654">
                  <c:v>1.0790000000000001E-3</c:v>
                </c:pt>
                <c:pt idx="655">
                  <c:v>1.0809999999999999E-3</c:v>
                </c:pt>
                <c:pt idx="656">
                  <c:v>1.083E-3</c:v>
                </c:pt>
                <c:pt idx="657">
                  <c:v>1.085E-3</c:v>
                </c:pt>
                <c:pt idx="658">
                  <c:v>1.0870000000000001E-3</c:v>
                </c:pt>
                <c:pt idx="659">
                  <c:v>1.0889999999999999E-3</c:v>
                </c:pt>
                <c:pt idx="660">
                  <c:v>1.091E-3</c:v>
                </c:pt>
                <c:pt idx="661">
                  <c:v>1.0939999999999999E-3</c:v>
                </c:pt>
                <c:pt idx="662">
                  <c:v>1.096E-3</c:v>
                </c:pt>
                <c:pt idx="663">
                  <c:v>1.098E-3</c:v>
                </c:pt>
                <c:pt idx="664">
                  <c:v>1.1000000000000001E-3</c:v>
                </c:pt>
                <c:pt idx="665">
                  <c:v>1.1019999999999999E-3</c:v>
                </c:pt>
                <c:pt idx="666">
                  <c:v>1.1039999999999999E-3</c:v>
                </c:pt>
                <c:pt idx="667">
                  <c:v>1.106E-3</c:v>
                </c:pt>
                <c:pt idx="668">
                  <c:v>1.108E-3</c:v>
                </c:pt>
                <c:pt idx="669">
                  <c:v>1.1100000000000001E-3</c:v>
                </c:pt>
                <c:pt idx="670">
                  <c:v>1.1119999999999999E-3</c:v>
                </c:pt>
                <c:pt idx="671">
                  <c:v>1.114E-3</c:v>
                </c:pt>
                <c:pt idx="672">
                  <c:v>1.116E-3</c:v>
                </c:pt>
                <c:pt idx="673">
                  <c:v>1.1180000000000001E-3</c:v>
                </c:pt>
                <c:pt idx="674">
                  <c:v>1.121E-3</c:v>
                </c:pt>
                <c:pt idx="675">
                  <c:v>1.1230000000000001E-3</c:v>
                </c:pt>
                <c:pt idx="676">
                  <c:v>1.1249999999999999E-3</c:v>
                </c:pt>
                <c:pt idx="677">
                  <c:v>1.127E-3</c:v>
                </c:pt>
                <c:pt idx="678">
                  <c:v>1.129E-3</c:v>
                </c:pt>
                <c:pt idx="679">
                  <c:v>1.1310000000000001E-3</c:v>
                </c:pt>
                <c:pt idx="680">
                  <c:v>1.1329999999999999E-3</c:v>
                </c:pt>
                <c:pt idx="681">
                  <c:v>1.1349999999999999E-3</c:v>
                </c:pt>
                <c:pt idx="682">
                  <c:v>1.137E-3</c:v>
                </c:pt>
                <c:pt idx="683">
                  <c:v>1.139E-3</c:v>
                </c:pt>
                <c:pt idx="684">
                  <c:v>1.1410000000000001E-3</c:v>
                </c:pt>
                <c:pt idx="685">
                  <c:v>1.1429999999999999E-3</c:v>
                </c:pt>
                <c:pt idx="686">
                  <c:v>1.1460000000000001E-3</c:v>
                </c:pt>
                <c:pt idx="687">
                  <c:v>1.1479999999999999E-3</c:v>
                </c:pt>
                <c:pt idx="688">
                  <c:v>1.15E-3</c:v>
                </c:pt>
                <c:pt idx="689">
                  <c:v>1.152E-3</c:v>
                </c:pt>
                <c:pt idx="690">
                  <c:v>1.1540000000000001E-3</c:v>
                </c:pt>
                <c:pt idx="691">
                  <c:v>1.1559999999999999E-3</c:v>
                </c:pt>
                <c:pt idx="692">
                  <c:v>1.158E-3</c:v>
                </c:pt>
                <c:pt idx="693">
                  <c:v>1.16E-3</c:v>
                </c:pt>
                <c:pt idx="694">
                  <c:v>1.1620000000000001E-3</c:v>
                </c:pt>
                <c:pt idx="695">
                  <c:v>1.1640000000000001E-3</c:v>
                </c:pt>
                <c:pt idx="696">
                  <c:v>1.1659999999999999E-3</c:v>
                </c:pt>
                <c:pt idx="697">
                  <c:v>1.168E-3</c:v>
                </c:pt>
                <c:pt idx="698">
                  <c:v>1.17E-3</c:v>
                </c:pt>
                <c:pt idx="699">
                  <c:v>1.173E-3</c:v>
                </c:pt>
                <c:pt idx="700">
                  <c:v>1.175E-3</c:v>
                </c:pt>
                <c:pt idx="701">
                  <c:v>1.1770000000000001E-3</c:v>
                </c:pt>
                <c:pt idx="702">
                  <c:v>1.1789999999999999E-3</c:v>
                </c:pt>
                <c:pt idx="703">
                  <c:v>1.181E-3</c:v>
                </c:pt>
                <c:pt idx="704">
                  <c:v>1.183E-3</c:v>
                </c:pt>
                <c:pt idx="705">
                  <c:v>1.1850000000000001E-3</c:v>
                </c:pt>
                <c:pt idx="706">
                  <c:v>1.1869999999999999E-3</c:v>
                </c:pt>
                <c:pt idx="707">
                  <c:v>1.189E-3</c:v>
                </c:pt>
                <c:pt idx="708">
                  <c:v>1.191E-3</c:v>
                </c:pt>
                <c:pt idx="709">
                  <c:v>1.193E-3</c:v>
                </c:pt>
                <c:pt idx="710">
                  <c:v>1.1950000000000001E-3</c:v>
                </c:pt>
                <c:pt idx="711">
                  <c:v>1.1980000000000001E-3</c:v>
                </c:pt>
                <c:pt idx="712">
                  <c:v>1.1999999999999999E-3</c:v>
                </c:pt>
                <c:pt idx="713">
                  <c:v>1.2019999999999999E-3</c:v>
                </c:pt>
                <c:pt idx="714">
                  <c:v>1.204E-3</c:v>
                </c:pt>
                <c:pt idx="715">
                  <c:v>1.206E-3</c:v>
                </c:pt>
                <c:pt idx="716">
                  <c:v>1.2080000000000001E-3</c:v>
                </c:pt>
                <c:pt idx="717">
                  <c:v>1.2099999999999999E-3</c:v>
                </c:pt>
                <c:pt idx="718">
                  <c:v>1.212E-3</c:v>
                </c:pt>
                <c:pt idx="719">
                  <c:v>1.214E-3</c:v>
                </c:pt>
                <c:pt idx="720">
                  <c:v>1.2160000000000001E-3</c:v>
                </c:pt>
                <c:pt idx="721">
                  <c:v>1.2179999999999999E-3</c:v>
                </c:pt>
                <c:pt idx="722">
                  <c:v>1.2199999999999999E-3</c:v>
                </c:pt>
                <c:pt idx="723">
                  <c:v>1.2229999999999999E-3</c:v>
                </c:pt>
                <c:pt idx="724">
                  <c:v>1.225E-3</c:v>
                </c:pt>
                <c:pt idx="725">
                  <c:v>1.227E-3</c:v>
                </c:pt>
                <c:pt idx="726">
                  <c:v>1.2290000000000001E-3</c:v>
                </c:pt>
                <c:pt idx="727">
                  <c:v>1.2310000000000001E-3</c:v>
                </c:pt>
                <c:pt idx="728">
                  <c:v>1.2329999999999999E-3</c:v>
                </c:pt>
                <c:pt idx="729">
                  <c:v>1.235E-3</c:v>
                </c:pt>
                <c:pt idx="730">
                  <c:v>1.237E-3</c:v>
                </c:pt>
                <c:pt idx="731">
                  <c:v>1.2390000000000001E-3</c:v>
                </c:pt>
                <c:pt idx="732">
                  <c:v>1.2409999999999999E-3</c:v>
                </c:pt>
                <c:pt idx="733">
                  <c:v>1.243E-3</c:v>
                </c:pt>
                <c:pt idx="734">
                  <c:v>1.245E-3</c:v>
                </c:pt>
                <c:pt idx="735">
                  <c:v>1.248E-3</c:v>
                </c:pt>
                <c:pt idx="736">
                  <c:v>1.25E-3</c:v>
                </c:pt>
                <c:pt idx="737">
                  <c:v>1.2520000000000001E-3</c:v>
                </c:pt>
                <c:pt idx="738">
                  <c:v>1.2539999999999999E-3</c:v>
                </c:pt>
                <c:pt idx="739">
                  <c:v>1.256E-3</c:v>
                </c:pt>
                <c:pt idx="740">
                  <c:v>1.258E-3</c:v>
                </c:pt>
                <c:pt idx="741">
                  <c:v>1.2600000000000001E-3</c:v>
                </c:pt>
                <c:pt idx="742">
                  <c:v>1.2620000000000001E-3</c:v>
                </c:pt>
                <c:pt idx="743">
                  <c:v>1.2639999999999999E-3</c:v>
                </c:pt>
                <c:pt idx="744">
                  <c:v>1.266E-3</c:v>
                </c:pt>
                <c:pt idx="745">
                  <c:v>1.268E-3</c:v>
                </c:pt>
                <c:pt idx="746">
                  <c:v>1.2700000000000001E-3</c:v>
                </c:pt>
                <c:pt idx="747">
                  <c:v>1.2719999999999999E-3</c:v>
                </c:pt>
                <c:pt idx="748">
                  <c:v>1.2750000000000001E-3</c:v>
                </c:pt>
                <c:pt idx="749">
                  <c:v>1.2769999999999999E-3</c:v>
                </c:pt>
                <c:pt idx="750">
                  <c:v>1.279E-3</c:v>
                </c:pt>
                <c:pt idx="751">
                  <c:v>1.281E-3</c:v>
                </c:pt>
                <c:pt idx="752">
                  <c:v>1.2830000000000001E-3</c:v>
                </c:pt>
                <c:pt idx="753">
                  <c:v>1.2849999999999999E-3</c:v>
                </c:pt>
                <c:pt idx="754">
                  <c:v>1.2869999999999999E-3</c:v>
                </c:pt>
                <c:pt idx="755">
                  <c:v>1.289E-3</c:v>
                </c:pt>
                <c:pt idx="756">
                  <c:v>1.291E-3</c:v>
                </c:pt>
                <c:pt idx="757">
                  <c:v>1.2930000000000001E-3</c:v>
                </c:pt>
                <c:pt idx="758">
                  <c:v>1.2949999999999999E-3</c:v>
                </c:pt>
                <c:pt idx="759">
                  <c:v>1.297E-3</c:v>
                </c:pt>
                <c:pt idx="760">
                  <c:v>1.2999999999999999E-3</c:v>
                </c:pt>
                <c:pt idx="761">
                  <c:v>1.302E-3</c:v>
                </c:pt>
                <c:pt idx="762">
                  <c:v>1.304E-3</c:v>
                </c:pt>
                <c:pt idx="763">
                  <c:v>1.3060000000000001E-3</c:v>
                </c:pt>
                <c:pt idx="764">
                  <c:v>1.3079999999999999E-3</c:v>
                </c:pt>
                <c:pt idx="765">
                  <c:v>1.31E-3</c:v>
                </c:pt>
                <c:pt idx="766">
                  <c:v>1.312E-3</c:v>
                </c:pt>
                <c:pt idx="767">
                  <c:v>1.3140000000000001E-3</c:v>
                </c:pt>
                <c:pt idx="768">
                  <c:v>1.3159999999999999E-3</c:v>
                </c:pt>
                <c:pt idx="769">
                  <c:v>1.3179999999999999E-3</c:v>
                </c:pt>
                <c:pt idx="770">
                  <c:v>1.32E-3</c:v>
                </c:pt>
                <c:pt idx="771">
                  <c:v>1.322E-3</c:v>
                </c:pt>
                <c:pt idx="772">
                  <c:v>1.325E-3</c:v>
                </c:pt>
                <c:pt idx="773">
                  <c:v>1.3270000000000001E-3</c:v>
                </c:pt>
                <c:pt idx="774">
                  <c:v>1.3290000000000001E-3</c:v>
                </c:pt>
                <c:pt idx="775">
                  <c:v>1.3309999999999999E-3</c:v>
                </c:pt>
                <c:pt idx="776">
                  <c:v>1.333E-3</c:v>
                </c:pt>
                <c:pt idx="777">
                  <c:v>1.335E-3</c:v>
                </c:pt>
                <c:pt idx="778">
                  <c:v>1.3370000000000001E-3</c:v>
                </c:pt>
                <c:pt idx="779">
                  <c:v>1.3389999999999999E-3</c:v>
                </c:pt>
                <c:pt idx="780">
                  <c:v>1.341E-3</c:v>
                </c:pt>
                <c:pt idx="781">
                  <c:v>1.343E-3</c:v>
                </c:pt>
                <c:pt idx="782">
                  <c:v>1.3450000000000001E-3</c:v>
                </c:pt>
                <c:pt idx="783">
                  <c:v>1.3470000000000001E-3</c:v>
                </c:pt>
                <c:pt idx="784">
                  <c:v>1.3500000000000001E-3</c:v>
                </c:pt>
                <c:pt idx="785">
                  <c:v>1.3519999999999999E-3</c:v>
                </c:pt>
                <c:pt idx="786">
                  <c:v>1.354E-3</c:v>
                </c:pt>
                <c:pt idx="787">
                  <c:v>1.356E-3</c:v>
                </c:pt>
                <c:pt idx="788">
                  <c:v>1.358E-3</c:v>
                </c:pt>
                <c:pt idx="789">
                  <c:v>1.3600000000000001E-3</c:v>
                </c:pt>
                <c:pt idx="790">
                  <c:v>1.3619999999999999E-3</c:v>
                </c:pt>
                <c:pt idx="791">
                  <c:v>1.364E-3</c:v>
                </c:pt>
                <c:pt idx="792">
                  <c:v>1.366E-3</c:v>
                </c:pt>
                <c:pt idx="793">
                  <c:v>1.3680000000000001E-3</c:v>
                </c:pt>
                <c:pt idx="794">
                  <c:v>1.3699999999999999E-3</c:v>
                </c:pt>
                <c:pt idx="795">
                  <c:v>1.372E-3</c:v>
                </c:pt>
                <c:pt idx="796">
                  <c:v>1.3749999999999999E-3</c:v>
                </c:pt>
                <c:pt idx="797">
                  <c:v>1.377E-3</c:v>
                </c:pt>
                <c:pt idx="798">
                  <c:v>1.379E-3</c:v>
                </c:pt>
                <c:pt idx="799">
                  <c:v>1.3810000000000001E-3</c:v>
                </c:pt>
                <c:pt idx="800">
                  <c:v>1.3829999999999999E-3</c:v>
                </c:pt>
                <c:pt idx="801">
                  <c:v>1.3849999999999999E-3</c:v>
                </c:pt>
                <c:pt idx="802">
                  <c:v>1.387E-3</c:v>
                </c:pt>
                <c:pt idx="803">
                  <c:v>1.389E-3</c:v>
                </c:pt>
                <c:pt idx="804">
                  <c:v>1.3910000000000001E-3</c:v>
                </c:pt>
                <c:pt idx="805">
                  <c:v>1.3929999999999999E-3</c:v>
                </c:pt>
                <c:pt idx="806">
                  <c:v>1.395E-3</c:v>
                </c:pt>
                <c:pt idx="807">
                  <c:v>1.397E-3</c:v>
                </c:pt>
                <c:pt idx="808">
                  <c:v>1.3990000000000001E-3</c:v>
                </c:pt>
                <c:pt idx="809">
                  <c:v>1.402E-3</c:v>
                </c:pt>
                <c:pt idx="810">
                  <c:v>1.4040000000000001E-3</c:v>
                </c:pt>
                <c:pt idx="811">
                  <c:v>1.4059999999999999E-3</c:v>
                </c:pt>
                <c:pt idx="812">
                  <c:v>1.408E-3</c:v>
                </c:pt>
                <c:pt idx="813">
                  <c:v>1.41E-3</c:v>
                </c:pt>
                <c:pt idx="814">
                  <c:v>1.4120000000000001E-3</c:v>
                </c:pt>
                <c:pt idx="815">
                  <c:v>1.4139999999999999E-3</c:v>
                </c:pt>
                <c:pt idx="816">
                  <c:v>1.4159999999999999E-3</c:v>
                </c:pt>
                <c:pt idx="817">
                  <c:v>1.418E-3</c:v>
                </c:pt>
                <c:pt idx="818">
                  <c:v>1.42E-3</c:v>
                </c:pt>
                <c:pt idx="819">
                  <c:v>1.4220000000000001E-3</c:v>
                </c:pt>
                <c:pt idx="820">
                  <c:v>1.4239999999999999E-3</c:v>
                </c:pt>
                <c:pt idx="821">
                  <c:v>1.4270000000000001E-3</c:v>
                </c:pt>
                <c:pt idx="822">
                  <c:v>1.4289999999999999E-3</c:v>
                </c:pt>
                <c:pt idx="823">
                  <c:v>1.431E-3</c:v>
                </c:pt>
                <c:pt idx="824">
                  <c:v>1.433E-3</c:v>
                </c:pt>
                <c:pt idx="825">
                  <c:v>1.4350000000000001E-3</c:v>
                </c:pt>
                <c:pt idx="826">
                  <c:v>1.4369999999999999E-3</c:v>
                </c:pt>
                <c:pt idx="827">
                  <c:v>1.439E-3</c:v>
                </c:pt>
                <c:pt idx="828">
                  <c:v>1.441E-3</c:v>
                </c:pt>
                <c:pt idx="829">
                  <c:v>1.4430000000000001E-3</c:v>
                </c:pt>
                <c:pt idx="830">
                  <c:v>1.4450000000000001E-3</c:v>
                </c:pt>
                <c:pt idx="831">
                  <c:v>1.4469999999999999E-3</c:v>
                </c:pt>
                <c:pt idx="832">
                  <c:v>1.449E-3</c:v>
                </c:pt>
                <c:pt idx="833">
                  <c:v>1.4519999999999999E-3</c:v>
                </c:pt>
                <c:pt idx="834">
                  <c:v>1.454E-3</c:v>
                </c:pt>
                <c:pt idx="835">
                  <c:v>1.456E-3</c:v>
                </c:pt>
                <c:pt idx="836">
                  <c:v>1.4580000000000001E-3</c:v>
                </c:pt>
                <c:pt idx="837">
                  <c:v>1.4599999999999999E-3</c:v>
                </c:pt>
                <c:pt idx="838">
                  <c:v>1.462E-3</c:v>
                </c:pt>
                <c:pt idx="839">
                  <c:v>1.464E-3</c:v>
                </c:pt>
                <c:pt idx="840">
                  <c:v>1.4660000000000001E-3</c:v>
                </c:pt>
                <c:pt idx="841">
                  <c:v>1.4679999999999999E-3</c:v>
                </c:pt>
                <c:pt idx="842">
                  <c:v>1.47E-3</c:v>
                </c:pt>
                <c:pt idx="843">
                  <c:v>1.472E-3</c:v>
                </c:pt>
                <c:pt idx="844">
                  <c:v>1.474E-3</c:v>
                </c:pt>
                <c:pt idx="845">
                  <c:v>1.477E-3</c:v>
                </c:pt>
                <c:pt idx="846">
                  <c:v>1.4790000000000001E-3</c:v>
                </c:pt>
                <c:pt idx="847">
                  <c:v>1.4809999999999999E-3</c:v>
                </c:pt>
                <c:pt idx="848">
                  <c:v>1.4829999999999999E-3</c:v>
                </c:pt>
                <c:pt idx="849">
                  <c:v>1.485E-3</c:v>
                </c:pt>
                <c:pt idx="850">
                  <c:v>1.487E-3</c:v>
                </c:pt>
                <c:pt idx="851">
                  <c:v>1.4890000000000001E-3</c:v>
                </c:pt>
                <c:pt idx="852">
                  <c:v>1.4909999999999999E-3</c:v>
                </c:pt>
                <c:pt idx="853">
                  <c:v>1.493E-3</c:v>
                </c:pt>
                <c:pt idx="854">
                  <c:v>1.495E-3</c:v>
                </c:pt>
                <c:pt idx="855">
                  <c:v>1.4970000000000001E-3</c:v>
                </c:pt>
                <c:pt idx="856">
                  <c:v>1.4989999999999999E-3</c:v>
                </c:pt>
                <c:pt idx="857">
                  <c:v>1.5020000000000001E-3</c:v>
                </c:pt>
                <c:pt idx="858">
                  <c:v>1.5039999999999999E-3</c:v>
                </c:pt>
                <c:pt idx="859">
                  <c:v>1.506E-3</c:v>
                </c:pt>
                <c:pt idx="860">
                  <c:v>1.508E-3</c:v>
                </c:pt>
                <c:pt idx="861">
                  <c:v>1.5100000000000001E-3</c:v>
                </c:pt>
                <c:pt idx="862">
                  <c:v>1.5120000000000001E-3</c:v>
                </c:pt>
                <c:pt idx="863">
                  <c:v>1.5139999999999999E-3</c:v>
                </c:pt>
                <c:pt idx="864">
                  <c:v>1.516E-3</c:v>
                </c:pt>
                <c:pt idx="865">
                  <c:v>1.518E-3</c:v>
                </c:pt>
                <c:pt idx="866">
                  <c:v>1.5200000000000001E-3</c:v>
                </c:pt>
                <c:pt idx="867">
                  <c:v>1.5219999999999999E-3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66-4CDE-9E87-8A8EF5A50BC9}"/>
            </c:ext>
          </c:extLst>
        </c:ser>
        <c:ser>
          <c:idx val="4"/>
          <c:order val="2"/>
          <c:tx>
            <c:v>Elliptical beam @200kV x0.75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'Elliptical beam @200kV x0.75'!$K$3:$K$870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4.9399999999999999E-3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5.6480000000000002E-3</c:v>
                </c:pt>
                <c:pt idx="28">
                  <c:v>5.9049999999999997E-3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7.0439999999999999E-3</c:v>
                </c:pt>
                <c:pt idx="33">
                  <c:v>7.3559999999999997E-3</c:v>
                </c:pt>
                <c:pt idx="34">
                  <c:v>7.6800000000000002E-3</c:v>
                </c:pt>
                <c:pt idx="35">
                  <c:v>8.0149999999999996E-3</c:v>
                </c:pt>
                <c:pt idx="36">
                  <c:v>8.3619999999999996E-3</c:v>
                </c:pt>
                <c:pt idx="37">
                  <c:v>8.7200000000000003E-3</c:v>
                </c:pt>
                <c:pt idx="38">
                  <c:v>9.0900000000000009E-3</c:v>
                </c:pt>
                <c:pt idx="39">
                  <c:v>9.4719999999999995E-3</c:v>
                </c:pt>
                <c:pt idx="40">
                  <c:v>9.8659999999999998E-3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7.1720000000000006E-2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7.6069999999999999E-2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9.5079999999999998E-2</c:v>
                </c:pt>
                <c:pt idx="139">
                  <c:v>9.622E-2</c:v>
                </c:pt>
                <c:pt idx="140">
                  <c:v>9.7350000000000006E-2</c:v>
                </c:pt>
                <c:pt idx="141">
                  <c:v>9.8489999999999994E-2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x0.75'!$I$3:$I$870</c:f>
              <c:numCache>
                <c:formatCode>0.00E+00</c:formatCode>
                <c:ptCount val="868"/>
                <c:pt idx="0">
                  <c:v>3.1750000000000002E-4</c:v>
                </c:pt>
                <c:pt idx="1">
                  <c:v>3.1770000000000002E-4</c:v>
                </c:pt>
                <c:pt idx="2">
                  <c:v>3.1760000000000002E-4</c:v>
                </c:pt>
                <c:pt idx="3">
                  <c:v>3.1750000000000002E-4</c:v>
                </c:pt>
                <c:pt idx="4">
                  <c:v>3.1740000000000002E-4</c:v>
                </c:pt>
                <c:pt idx="5">
                  <c:v>3.1710000000000001E-4</c:v>
                </c:pt>
                <c:pt idx="6">
                  <c:v>3.1690000000000001E-4</c:v>
                </c:pt>
                <c:pt idx="7">
                  <c:v>3.165E-4</c:v>
                </c:pt>
                <c:pt idx="8">
                  <c:v>3.1619999999999999E-4</c:v>
                </c:pt>
                <c:pt idx="9">
                  <c:v>3.1569999999999998E-4</c:v>
                </c:pt>
                <c:pt idx="10">
                  <c:v>3.1530000000000002E-4</c:v>
                </c:pt>
                <c:pt idx="11">
                  <c:v>3.1470000000000001E-4</c:v>
                </c:pt>
                <c:pt idx="12">
                  <c:v>3.1409999999999999E-4</c:v>
                </c:pt>
                <c:pt idx="13">
                  <c:v>3.1349999999999998E-4</c:v>
                </c:pt>
                <c:pt idx="14">
                  <c:v>3.1280000000000001E-4</c:v>
                </c:pt>
                <c:pt idx="15">
                  <c:v>3.1199999999999999E-4</c:v>
                </c:pt>
                <c:pt idx="16">
                  <c:v>3.1110000000000003E-4</c:v>
                </c:pt>
                <c:pt idx="17">
                  <c:v>3.102E-4</c:v>
                </c:pt>
                <c:pt idx="18">
                  <c:v>3.0929999999999998E-4</c:v>
                </c:pt>
                <c:pt idx="19">
                  <c:v>3.0820000000000001E-4</c:v>
                </c:pt>
                <c:pt idx="20">
                  <c:v>3.0709999999999998E-4</c:v>
                </c:pt>
                <c:pt idx="21">
                  <c:v>3.0600000000000001E-4</c:v>
                </c:pt>
                <c:pt idx="22">
                  <c:v>3.0469999999999998E-4</c:v>
                </c:pt>
                <c:pt idx="23">
                  <c:v>3.034E-4</c:v>
                </c:pt>
                <c:pt idx="24">
                  <c:v>3.0200000000000002E-4</c:v>
                </c:pt>
                <c:pt idx="25">
                  <c:v>3.0059999999999999E-4</c:v>
                </c:pt>
                <c:pt idx="26">
                  <c:v>2.9910000000000001E-4</c:v>
                </c:pt>
                <c:pt idx="27">
                  <c:v>2.9750000000000002E-4</c:v>
                </c:pt>
                <c:pt idx="28">
                  <c:v>2.9579999999999998E-4</c:v>
                </c:pt>
                <c:pt idx="29">
                  <c:v>2.9399999999999999E-4</c:v>
                </c:pt>
                <c:pt idx="30">
                  <c:v>2.922E-4</c:v>
                </c:pt>
                <c:pt idx="31">
                  <c:v>2.9030000000000001E-4</c:v>
                </c:pt>
                <c:pt idx="32">
                  <c:v>2.8840000000000002E-4</c:v>
                </c:pt>
                <c:pt idx="33">
                  <c:v>2.8640000000000002E-4</c:v>
                </c:pt>
                <c:pt idx="34">
                  <c:v>2.8430000000000003E-4</c:v>
                </c:pt>
                <c:pt idx="35">
                  <c:v>2.8210000000000003E-4</c:v>
                </c:pt>
                <c:pt idx="36">
                  <c:v>2.7989999999999997E-4</c:v>
                </c:pt>
                <c:pt idx="37">
                  <c:v>2.7760000000000003E-4</c:v>
                </c:pt>
                <c:pt idx="38">
                  <c:v>2.7520000000000002E-4</c:v>
                </c:pt>
                <c:pt idx="39">
                  <c:v>2.7280000000000002E-4</c:v>
                </c:pt>
                <c:pt idx="40">
                  <c:v>2.7030000000000001E-4</c:v>
                </c:pt>
                <c:pt idx="41">
                  <c:v>2.678E-4</c:v>
                </c:pt>
                <c:pt idx="42">
                  <c:v>2.652E-4</c:v>
                </c:pt>
                <c:pt idx="43">
                  <c:v>2.6259999999999999E-4</c:v>
                </c:pt>
                <c:pt idx="44">
                  <c:v>2.5989999999999997E-4</c:v>
                </c:pt>
                <c:pt idx="45">
                  <c:v>2.5720000000000002E-4</c:v>
                </c:pt>
                <c:pt idx="46">
                  <c:v>2.544E-4</c:v>
                </c:pt>
                <c:pt idx="47">
                  <c:v>2.5159999999999999E-4</c:v>
                </c:pt>
                <c:pt idx="48">
                  <c:v>2.4869999999999997E-4</c:v>
                </c:pt>
                <c:pt idx="49">
                  <c:v>2.4590000000000001E-4</c:v>
                </c:pt>
                <c:pt idx="50">
                  <c:v>2.43E-4</c:v>
                </c:pt>
                <c:pt idx="51">
                  <c:v>2.4000000000000001E-4</c:v>
                </c:pt>
                <c:pt idx="52">
                  <c:v>2.3709999999999999E-4</c:v>
                </c:pt>
                <c:pt idx="53">
                  <c:v>2.341E-4</c:v>
                </c:pt>
                <c:pt idx="54">
                  <c:v>2.3110000000000001E-4</c:v>
                </c:pt>
                <c:pt idx="55">
                  <c:v>2.2800000000000001E-4</c:v>
                </c:pt>
                <c:pt idx="56">
                  <c:v>2.2499999999999999E-4</c:v>
                </c:pt>
                <c:pt idx="57">
                  <c:v>2.219E-4</c:v>
                </c:pt>
                <c:pt idx="58">
                  <c:v>2.1890000000000001E-4</c:v>
                </c:pt>
                <c:pt idx="59">
                  <c:v>2.1579999999999999E-4</c:v>
                </c:pt>
                <c:pt idx="60">
                  <c:v>2.1269999999999999E-4</c:v>
                </c:pt>
                <c:pt idx="61">
                  <c:v>2.096E-4</c:v>
                </c:pt>
                <c:pt idx="62">
                  <c:v>2.065E-4</c:v>
                </c:pt>
                <c:pt idx="63">
                  <c:v>2.0350000000000001E-4</c:v>
                </c:pt>
                <c:pt idx="64">
                  <c:v>2.0039999999999999E-4</c:v>
                </c:pt>
                <c:pt idx="65">
                  <c:v>1.973E-4</c:v>
                </c:pt>
                <c:pt idx="66">
                  <c:v>1.942E-4</c:v>
                </c:pt>
                <c:pt idx="67">
                  <c:v>1.9120000000000001E-4</c:v>
                </c:pt>
                <c:pt idx="68">
                  <c:v>1.8809999999999999E-4</c:v>
                </c:pt>
                <c:pt idx="69">
                  <c:v>1.851E-4</c:v>
                </c:pt>
                <c:pt idx="70">
                  <c:v>1.8200000000000001E-4</c:v>
                </c:pt>
                <c:pt idx="71">
                  <c:v>1.7899999999999999E-4</c:v>
                </c:pt>
                <c:pt idx="72">
                  <c:v>1.76E-4</c:v>
                </c:pt>
                <c:pt idx="73">
                  <c:v>1.73E-4</c:v>
                </c:pt>
                <c:pt idx="74">
                  <c:v>1.7009999999999999E-4</c:v>
                </c:pt>
                <c:pt idx="75">
                  <c:v>1.671E-4</c:v>
                </c:pt>
                <c:pt idx="76">
                  <c:v>1.6420000000000001E-4</c:v>
                </c:pt>
                <c:pt idx="77">
                  <c:v>1.6129999999999999E-4</c:v>
                </c:pt>
                <c:pt idx="78">
                  <c:v>1.584E-4</c:v>
                </c:pt>
                <c:pt idx="79">
                  <c:v>1.5550000000000001E-4</c:v>
                </c:pt>
                <c:pt idx="80">
                  <c:v>1.527E-4</c:v>
                </c:pt>
                <c:pt idx="81">
                  <c:v>1.4980000000000001E-4</c:v>
                </c:pt>
                <c:pt idx="82">
                  <c:v>1.47E-4</c:v>
                </c:pt>
                <c:pt idx="83">
                  <c:v>1.4430000000000001E-4</c:v>
                </c:pt>
                <c:pt idx="84">
                  <c:v>1.415E-4</c:v>
                </c:pt>
                <c:pt idx="85">
                  <c:v>1.3880000000000001E-4</c:v>
                </c:pt>
                <c:pt idx="86">
                  <c:v>1.361E-4</c:v>
                </c:pt>
                <c:pt idx="87">
                  <c:v>1.3339999999999999E-4</c:v>
                </c:pt>
                <c:pt idx="88">
                  <c:v>1.3080000000000001E-4</c:v>
                </c:pt>
                <c:pt idx="89">
                  <c:v>1.281E-4</c:v>
                </c:pt>
                <c:pt idx="90">
                  <c:v>1.2549999999999999E-4</c:v>
                </c:pt>
                <c:pt idx="91">
                  <c:v>1.2300000000000001E-4</c:v>
                </c:pt>
                <c:pt idx="92">
                  <c:v>1.204E-4</c:v>
                </c:pt>
                <c:pt idx="93">
                  <c:v>1.1790000000000001E-4</c:v>
                </c:pt>
                <c:pt idx="94">
                  <c:v>1.154E-4</c:v>
                </c:pt>
                <c:pt idx="95">
                  <c:v>1.13E-4</c:v>
                </c:pt>
                <c:pt idx="96">
                  <c:v>1.106E-4</c:v>
                </c:pt>
                <c:pt idx="97">
                  <c:v>1.082E-4</c:v>
                </c:pt>
                <c:pt idx="98">
                  <c:v>1.058E-4</c:v>
                </c:pt>
                <c:pt idx="99">
                  <c:v>1.0349999999999999E-4</c:v>
                </c:pt>
                <c:pt idx="100">
                  <c:v>1.0119999999999999E-4</c:v>
                </c:pt>
                <c:pt idx="101">
                  <c:v>9.8889999999999997E-5</c:v>
                </c:pt>
                <c:pt idx="102">
                  <c:v>9.6639999999999996E-5</c:v>
                </c:pt>
                <c:pt idx="103">
                  <c:v>9.4430000000000002E-5</c:v>
                </c:pt>
                <c:pt idx="104">
                  <c:v>9.2250000000000006E-5</c:v>
                </c:pt>
                <c:pt idx="105">
                  <c:v>9.0110000000000003E-5</c:v>
                </c:pt>
                <c:pt idx="106">
                  <c:v>8.7990000000000003E-5</c:v>
                </c:pt>
                <c:pt idx="107">
                  <c:v>8.5920000000000004E-5</c:v>
                </c:pt>
                <c:pt idx="108">
                  <c:v>8.3869999999999995E-5</c:v>
                </c:pt>
                <c:pt idx="109">
                  <c:v>8.187E-5</c:v>
                </c:pt>
                <c:pt idx="110">
                  <c:v>7.9900000000000004E-5</c:v>
                </c:pt>
                <c:pt idx="111">
                  <c:v>7.7970000000000001E-5</c:v>
                </c:pt>
                <c:pt idx="112">
                  <c:v>7.6080000000000003E-5</c:v>
                </c:pt>
                <c:pt idx="113">
                  <c:v>7.4229999999999999E-5</c:v>
                </c:pt>
                <c:pt idx="114">
                  <c:v>7.2420000000000001E-5</c:v>
                </c:pt>
                <c:pt idx="115">
                  <c:v>7.0669999999999999E-5</c:v>
                </c:pt>
                <c:pt idx="116">
                  <c:v>6.8949999999999995E-5</c:v>
                </c:pt>
                <c:pt idx="117">
                  <c:v>6.7299999999999996E-5</c:v>
                </c:pt>
                <c:pt idx="118">
                  <c:v>6.5690000000000003E-5</c:v>
                </c:pt>
                <c:pt idx="119">
                  <c:v>6.4150000000000001E-5</c:v>
                </c:pt>
                <c:pt idx="120">
                  <c:v>6.2680000000000003E-5</c:v>
                </c:pt>
                <c:pt idx="121">
                  <c:v>6.1270000000000001E-5</c:v>
                </c:pt>
                <c:pt idx="122">
                  <c:v>5.995E-5</c:v>
                </c:pt>
                <c:pt idx="123">
                  <c:v>5.872E-5</c:v>
                </c:pt>
                <c:pt idx="124">
                  <c:v>5.7580000000000001E-5</c:v>
                </c:pt>
                <c:pt idx="125">
                  <c:v>5.6560000000000001E-5</c:v>
                </c:pt>
                <c:pt idx="126">
                  <c:v>5.5640000000000003E-5</c:v>
                </c:pt>
                <c:pt idx="127">
                  <c:v>5.486E-5</c:v>
                </c:pt>
                <c:pt idx="128">
                  <c:v>5.4200000000000003E-5</c:v>
                </c:pt>
                <c:pt idx="129">
                  <c:v>5.3680000000000001E-5</c:v>
                </c:pt>
                <c:pt idx="130">
                  <c:v>5.329E-5</c:v>
                </c:pt>
                <c:pt idx="131">
                  <c:v>5.304E-5</c:v>
                </c:pt>
                <c:pt idx="132">
                  <c:v>5.2920000000000002E-5</c:v>
                </c:pt>
                <c:pt idx="133">
                  <c:v>5.2920000000000002E-5</c:v>
                </c:pt>
                <c:pt idx="134">
                  <c:v>5.3050000000000002E-5</c:v>
                </c:pt>
                <c:pt idx="135">
                  <c:v>5.3279999999999998E-5</c:v>
                </c:pt>
                <c:pt idx="136">
                  <c:v>5.3609999999999997E-5</c:v>
                </c:pt>
                <c:pt idx="137">
                  <c:v>5.4039999999999998E-5</c:v>
                </c:pt>
                <c:pt idx="138">
                  <c:v>5.4559999999999999E-5</c:v>
                </c:pt>
                <c:pt idx="139">
                  <c:v>5.516E-5</c:v>
                </c:pt>
                <c:pt idx="140">
                  <c:v>5.5829999999999999E-5</c:v>
                </c:pt>
                <c:pt idx="141">
                  <c:v>5.6570000000000002E-5</c:v>
                </c:pt>
                <c:pt idx="142">
                  <c:v>5.7380000000000003E-5</c:v>
                </c:pt>
                <c:pt idx="143">
                  <c:v>5.8239999999999998E-5</c:v>
                </c:pt>
                <c:pt idx="144">
                  <c:v>5.9160000000000003E-5</c:v>
                </c:pt>
                <c:pt idx="145">
                  <c:v>6.012E-5</c:v>
                </c:pt>
                <c:pt idx="146">
                  <c:v>6.1130000000000006E-5</c:v>
                </c:pt>
                <c:pt idx="147">
                  <c:v>6.2189999999999999E-5</c:v>
                </c:pt>
                <c:pt idx="148">
                  <c:v>6.3269999999999996E-5</c:v>
                </c:pt>
                <c:pt idx="149">
                  <c:v>6.4389999999999998E-5</c:v>
                </c:pt>
                <c:pt idx="150">
                  <c:v>6.5549999999999994E-5</c:v>
                </c:pt>
                <c:pt idx="151">
                  <c:v>6.6730000000000007E-5</c:v>
                </c:pt>
                <c:pt idx="152">
                  <c:v>6.7940000000000003E-5</c:v>
                </c:pt>
                <c:pt idx="153">
                  <c:v>6.9170000000000004E-5</c:v>
                </c:pt>
                <c:pt idx="154">
                  <c:v>7.0430000000000002E-5</c:v>
                </c:pt>
                <c:pt idx="155">
                  <c:v>7.1710000000000003E-5</c:v>
                </c:pt>
                <c:pt idx="156">
                  <c:v>7.3009999999999994E-5</c:v>
                </c:pt>
                <c:pt idx="157">
                  <c:v>7.4330000000000002E-5</c:v>
                </c:pt>
                <c:pt idx="158">
                  <c:v>7.5669999999999999E-5</c:v>
                </c:pt>
                <c:pt idx="159">
                  <c:v>7.7029999999999999E-5</c:v>
                </c:pt>
                <c:pt idx="160">
                  <c:v>7.8410000000000003E-5</c:v>
                </c:pt>
                <c:pt idx="161">
                  <c:v>7.9809999999999997E-5</c:v>
                </c:pt>
                <c:pt idx="162">
                  <c:v>8.1219999999999998E-5</c:v>
                </c:pt>
                <c:pt idx="163">
                  <c:v>8.2650000000000003E-5</c:v>
                </c:pt>
                <c:pt idx="164">
                  <c:v>8.4099999999999998E-5</c:v>
                </c:pt>
                <c:pt idx="165">
                  <c:v>8.5569999999999996E-5</c:v>
                </c:pt>
                <c:pt idx="166">
                  <c:v>8.7050000000000002E-5</c:v>
                </c:pt>
                <c:pt idx="167">
                  <c:v>8.8549999999999998E-5</c:v>
                </c:pt>
                <c:pt idx="168">
                  <c:v>9.0060000000000002E-5</c:v>
                </c:pt>
                <c:pt idx="169">
                  <c:v>9.1589999999999996E-5</c:v>
                </c:pt>
                <c:pt idx="170">
                  <c:v>9.3140000000000006E-5</c:v>
                </c:pt>
                <c:pt idx="171">
                  <c:v>9.4699999999999998E-5</c:v>
                </c:pt>
                <c:pt idx="172">
                  <c:v>9.6280000000000007E-5</c:v>
                </c:pt>
                <c:pt idx="173">
                  <c:v>9.7880000000000005E-5</c:v>
                </c:pt>
                <c:pt idx="174">
                  <c:v>9.9489999999999998E-5</c:v>
                </c:pt>
                <c:pt idx="175">
                  <c:v>1.011E-4</c:v>
                </c:pt>
                <c:pt idx="176">
                  <c:v>1.0280000000000001E-4</c:v>
                </c:pt>
                <c:pt idx="177">
                  <c:v>1.044E-4</c:v>
                </c:pt>
                <c:pt idx="178">
                  <c:v>1.061E-4</c:v>
                </c:pt>
                <c:pt idx="179">
                  <c:v>1.078E-4</c:v>
                </c:pt>
                <c:pt idx="180">
                  <c:v>1.0950000000000001E-4</c:v>
                </c:pt>
                <c:pt idx="181">
                  <c:v>1.1120000000000001E-4</c:v>
                </c:pt>
                <c:pt idx="182">
                  <c:v>1.1290000000000001E-4</c:v>
                </c:pt>
                <c:pt idx="183">
                  <c:v>1.1459999999999999E-4</c:v>
                </c:pt>
                <c:pt idx="184">
                  <c:v>1.164E-4</c:v>
                </c:pt>
                <c:pt idx="185">
                  <c:v>1.181E-4</c:v>
                </c:pt>
                <c:pt idx="186">
                  <c:v>1.199E-4</c:v>
                </c:pt>
                <c:pt idx="187">
                  <c:v>1.217E-4</c:v>
                </c:pt>
                <c:pt idx="188">
                  <c:v>1.2339999999999999E-4</c:v>
                </c:pt>
                <c:pt idx="189">
                  <c:v>1.2520000000000001E-4</c:v>
                </c:pt>
                <c:pt idx="190">
                  <c:v>1.27E-4</c:v>
                </c:pt>
                <c:pt idx="191">
                  <c:v>1.2879999999999999E-4</c:v>
                </c:pt>
                <c:pt idx="192">
                  <c:v>1.3070000000000001E-4</c:v>
                </c:pt>
                <c:pt idx="193">
                  <c:v>1.325E-4</c:v>
                </c:pt>
                <c:pt idx="194">
                  <c:v>1.3430000000000001E-4</c:v>
                </c:pt>
                <c:pt idx="195">
                  <c:v>1.362E-4</c:v>
                </c:pt>
                <c:pt idx="196">
                  <c:v>1.3799999999999999E-4</c:v>
                </c:pt>
                <c:pt idx="197">
                  <c:v>1.3990000000000001E-4</c:v>
                </c:pt>
                <c:pt idx="198">
                  <c:v>1.417E-4</c:v>
                </c:pt>
                <c:pt idx="199">
                  <c:v>1.4359999999999999E-4</c:v>
                </c:pt>
                <c:pt idx="200">
                  <c:v>1.4550000000000001E-4</c:v>
                </c:pt>
                <c:pt idx="201">
                  <c:v>1.473E-4</c:v>
                </c:pt>
                <c:pt idx="202">
                  <c:v>1.4919999999999999E-4</c:v>
                </c:pt>
                <c:pt idx="203">
                  <c:v>1.5109999999999999E-4</c:v>
                </c:pt>
                <c:pt idx="204">
                  <c:v>1.5300000000000001E-4</c:v>
                </c:pt>
                <c:pt idx="205">
                  <c:v>1.549E-4</c:v>
                </c:pt>
                <c:pt idx="206">
                  <c:v>1.5679999999999999E-4</c:v>
                </c:pt>
                <c:pt idx="207">
                  <c:v>1.5870000000000001E-4</c:v>
                </c:pt>
                <c:pt idx="208">
                  <c:v>1.606E-4</c:v>
                </c:pt>
                <c:pt idx="209">
                  <c:v>1.6249999999999999E-4</c:v>
                </c:pt>
                <c:pt idx="210">
                  <c:v>1.6440000000000001E-4</c:v>
                </c:pt>
                <c:pt idx="211">
                  <c:v>1.6640000000000001E-4</c:v>
                </c:pt>
                <c:pt idx="212">
                  <c:v>1.683E-4</c:v>
                </c:pt>
                <c:pt idx="213">
                  <c:v>1.7019999999999999E-4</c:v>
                </c:pt>
                <c:pt idx="214">
                  <c:v>1.7220000000000001E-4</c:v>
                </c:pt>
                <c:pt idx="215">
                  <c:v>1.741E-4</c:v>
                </c:pt>
                <c:pt idx="216">
                  <c:v>1.76E-4</c:v>
                </c:pt>
                <c:pt idx="217">
                  <c:v>1.7799999999999999E-4</c:v>
                </c:pt>
                <c:pt idx="218">
                  <c:v>1.7990000000000001E-4</c:v>
                </c:pt>
                <c:pt idx="219">
                  <c:v>1.819E-4</c:v>
                </c:pt>
                <c:pt idx="220">
                  <c:v>1.838E-4</c:v>
                </c:pt>
                <c:pt idx="221">
                  <c:v>1.8579999999999999E-4</c:v>
                </c:pt>
                <c:pt idx="222">
                  <c:v>1.8770000000000001E-4</c:v>
                </c:pt>
                <c:pt idx="223">
                  <c:v>1.897E-4</c:v>
                </c:pt>
                <c:pt idx="224">
                  <c:v>1.917E-4</c:v>
                </c:pt>
                <c:pt idx="225">
                  <c:v>1.9359999999999999E-4</c:v>
                </c:pt>
                <c:pt idx="226">
                  <c:v>1.9560000000000001E-4</c:v>
                </c:pt>
                <c:pt idx="227">
                  <c:v>1.9760000000000001E-4</c:v>
                </c:pt>
                <c:pt idx="228">
                  <c:v>1.995E-4</c:v>
                </c:pt>
                <c:pt idx="229">
                  <c:v>2.0149999999999999E-4</c:v>
                </c:pt>
                <c:pt idx="230">
                  <c:v>2.0350000000000001E-4</c:v>
                </c:pt>
                <c:pt idx="231">
                  <c:v>2.0550000000000001E-4</c:v>
                </c:pt>
                <c:pt idx="232">
                  <c:v>2.075E-4</c:v>
                </c:pt>
                <c:pt idx="233">
                  <c:v>2.0939999999999999E-4</c:v>
                </c:pt>
                <c:pt idx="234">
                  <c:v>2.1139999999999999E-4</c:v>
                </c:pt>
                <c:pt idx="235">
                  <c:v>2.1340000000000001E-4</c:v>
                </c:pt>
                <c:pt idx="236">
                  <c:v>2.154E-4</c:v>
                </c:pt>
                <c:pt idx="237">
                  <c:v>2.174E-4</c:v>
                </c:pt>
                <c:pt idx="238">
                  <c:v>2.1939999999999999E-4</c:v>
                </c:pt>
                <c:pt idx="239">
                  <c:v>2.2139999999999999E-4</c:v>
                </c:pt>
                <c:pt idx="240">
                  <c:v>2.2340000000000001E-4</c:v>
                </c:pt>
                <c:pt idx="241">
                  <c:v>2.254E-4</c:v>
                </c:pt>
                <c:pt idx="242">
                  <c:v>2.274E-4</c:v>
                </c:pt>
                <c:pt idx="243">
                  <c:v>2.2939999999999999E-4</c:v>
                </c:pt>
                <c:pt idx="244">
                  <c:v>2.3139999999999999E-4</c:v>
                </c:pt>
                <c:pt idx="245">
                  <c:v>2.3340000000000001E-4</c:v>
                </c:pt>
                <c:pt idx="246">
                  <c:v>2.354E-4</c:v>
                </c:pt>
                <c:pt idx="247">
                  <c:v>2.374E-4</c:v>
                </c:pt>
                <c:pt idx="248">
                  <c:v>2.3939999999999999E-4</c:v>
                </c:pt>
                <c:pt idx="249">
                  <c:v>2.4140000000000001E-4</c:v>
                </c:pt>
                <c:pt idx="250">
                  <c:v>2.4340000000000001E-4</c:v>
                </c:pt>
                <c:pt idx="251">
                  <c:v>2.454E-4</c:v>
                </c:pt>
                <c:pt idx="252">
                  <c:v>2.474E-4</c:v>
                </c:pt>
                <c:pt idx="253">
                  <c:v>2.4939999999999999E-4</c:v>
                </c:pt>
                <c:pt idx="254">
                  <c:v>2.5139999999999999E-4</c:v>
                </c:pt>
                <c:pt idx="255">
                  <c:v>2.5349999999999998E-4</c:v>
                </c:pt>
                <c:pt idx="256">
                  <c:v>2.5549999999999998E-4</c:v>
                </c:pt>
                <c:pt idx="257">
                  <c:v>2.5750000000000002E-4</c:v>
                </c:pt>
                <c:pt idx="258">
                  <c:v>2.5950000000000002E-4</c:v>
                </c:pt>
                <c:pt idx="259">
                  <c:v>2.6150000000000001E-4</c:v>
                </c:pt>
                <c:pt idx="260">
                  <c:v>2.6360000000000001E-4</c:v>
                </c:pt>
                <c:pt idx="261">
                  <c:v>2.656E-4</c:v>
                </c:pt>
                <c:pt idx="262">
                  <c:v>2.676E-4</c:v>
                </c:pt>
                <c:pt idx="263">
                  <c:v>2.6959999999999999E-4</c:v>
                </c:pt>
                <c:pt idx="264">
                  <c:v>2.7159999999999999E-4</c:v>
                </c:pt>
                <c:pt idx="265">
                  <c:v>2.7369999999999998E-4</c:v>
                </c:pt>
                <c:pt idx="266">
                  <c:v>2.7569999999999998E-4</c:v>
                </c:pt>
                <c:pt idx="267">
                  <c:v>2.7769999999999997E-4</c:v>
                </c:pt>
                <c:pt idx="268">
                  <c:v>2.7970000000000002E-4</c:v>
                </c:pt>
                <c:pt idx="269">
                  <c:v>2.8180000000000002E-4</c:v>
                </c:pt>
                <c:pt idx="270">
                  <c:v>2.8380000000000001E-4</c:v>
                </c:pt>
                <c:pt idx="271">
                  <c:v>2.8580000000000001E-4</c:v>
                </c:pt>
                <c:pt idx="272">
                  <c:v>2.879E-4</c:v>
                </c:pt>
                <c:pt idx="273">
                  <c:v>2.899E-4</c:v>
                </c:pt>
                <c:pt idx="274">
                  <c:v>2.9189999999999999E-4</c:v>
                </c:pt>
                <c:pt idx="275">
                  <c:v>2.9389999999999999E-4</c:v>
                </c:pt>
                <c:pt idx="276">
                  <c:v>2.9599999999999998E-4</c:v>
                </c:pt>
                <c:pt idx="277">
                  <c:v>2.9799999999999998E-4</c:v>
                </c:pt>
                <c:pt idx="278">
                  <c:v>3.0009999999999998E-4</c:v>
                </c:pt>
                <c:pt idx="279">
                  <c:v>3.0210000000000002E-4</c:v>
                </c:pt>
                <c:pt idx="280">
                  <c:v>3.0410000000000002E-4</c:v>
                </c:pt>
                <c:pt idx="281">
                  <c:v>3.0620000000000002E-4</c:v>
                </c:pt>
                <c:pt idx="282">
                  <c:v>3.0820000000000001E-4</c:v>
                </c:pt>
                <c:pt idx="283">
                  <c:v>3.102E-4</c:v>
                </c:pt>
                <c:pt idx="284">
                  <c:v>3.123E-4</c:v>
                </c:pt>
                <c:pt idx="285">
                  <c:v>3.143E-4</c:v>
                </c:pt>
                <c:pt idx="286">
                  <c:v>3.1629999999999999E-4</c:v>
                </c:pt>
                <c:pt idx="287">
                  <c:v>3.1839999999999999E-4</c:v>
                </c:pt>
                <c:pt idx="288">
                  <c:v>3.2039999999999998E-4</c:v>
                </c:pt>
                <c:pt idx="289">
                  <c:v>3.2249999999999998E-4</c:v>
                </c:pt>
                <c:pt idx="290">
                  <c:v>3.2449999999999997E-4</c:v>
                </c:pt>
                <c:pt idx="291">
                  <c:v>3.2650000000000002E-4</c:v>
                </c:pt>
                <c:pt idx="292">
                  <c:v>3.2860000000000002E-4</c:v>
                </c:pt>
                <c:pt idx="293">
                  <c:v>3.3060000000000001E-4</c:v>
                </c:pt>
                <c:pt idx="294">
                  <c:v>3.3270000000000001E-4</c:v>
                </c:pt>
                <c:pt idx="295">
                  <c:v>3.347E-4</c:v>
                </c:pt>
                <c:pt idx="296">
                  <c:v>3.368E-4</c:v>
                </c:pt>
                <c:pt idx="297">
                  <c:v>3.388E-4</c:v>
                </c:pt>
                <c:pt idx="298">
                  <c:v>3.4089999999999999E-4</c:v>
                </c:pt>
                <c:pt idx="299">
                  <c:v>3.4289999999999999E-4</c:v>
                </c:pt>
                <c:pt idx="300">
                  <c:v>3.4489999999999998E-4</c:v>
                </c:pt>
                <c:pt idx="301">
                  <c:v>3.4699999999999998E-4</c:v>
                </c:pt>
                <c:pt idx="302">
                  <c:v>3.4900000000000003E-4</c:v>
                </c:pt>
                <c:pt idx="303">
                  <c:v>3.5110000000000002E-4</c:v>
                </c:pt>
                <c:pt idx="304">
                  <c:v>3.5310000000000002E-4</c:v>
                </c:pt>
                <c:pt idx="305">
                  <c:v>3.5520000000000001E-4</c:v>
                </c:pt>
                <c:pt idx="306">
                  <c:v>3.5720000000000001E-4</c:v>
                </c:pt>
                <c:pt idx="307">
                  <c:v>3.5930000000000001E-4</c:v>
                </c:pt>
                <c:pt idx="308">
                  <c:v>3.613E-4</c:v>
                </c:pt>
                <c:pt idx="309">
                  <c:v>3.634E-4</c:v>
                </c:pt>
                <c:pt idx="310">
                  <c:v>3.6539999999999999E-4</c:v>
                </c:pt>
                <c:pt idx="311">
                  <c:v>3.6749999999999999E-4</c:v>
                </c:pt>
                <c:pt idx="312">
                  <c:v>3.6949999999999998E-4</c:v>
                </c:pt>
                <c:pt idx="313">
                  <c:v>3.7159999999999998E-4</c:v>
                </c:pt>
                <c:pt idx="314">
                  <c:v>3.7359999999999997E-4</c:v>
                </c:pt>
                <c:pt idx="315">
                  <c:v>3.7570000000000002E-4</c:v>
                </c:pt>
                <c:pt idx="316">
                  <c:v>3.7770000000000002E-4</c:v>
                </c:pt>
                <c:pt idx="317">
                  <c:v>3.7980000000000002E-4</c:v>
                </c:pt>
                <c:pt idx="318">
                  <c:v>3.8180000000000001E-4</c:v>
                </c:pt>
                <c:pt idx="319">
                  <c:v>3.8390000000000001E-4</c:v>
                </c:pt>
                <c:pt idx="320">
                  <c:v>3.859E-4</c:v>
                </c:pt>
                <c:pt idx="321">
                  <c:v>3.88E-4</c:v>
                </c:pt>
                <c:pt idx="322">
                  <c:v>3.8999999999999999E-4</c:v>
                </c:pt>
                <c:pt idx="323">
                  <c:v>3.9209999999999999E-4</c:v>
                </c:pt>
                <c:pt idx="324">
                  <c:v>3.9419999999999999E-4</c:v>
                </c:pt>
                <c:pt idx="325">
                  <c:v>3.9619999999999998E-4</c:v>
                </c:pt>
                <c:pt idx="326">
                  <c:v>3.9829999999999998E-4</c:v>
                </c:pt>
                <c:pt idx="327">
                  <c:v>4.0030000000000003E-4</c:v>
                </c:pt>
                <c:pt idx="328">
                  <c:v>4.0240000000000002E-4</c:v>
                </c:pt>
                <c:pt idx="329">
                  <c:v>4.0440000000000002E-4</c:v>
                </c:pt>
                <c:pt idx="330">
                  <c:v>4.0650000000000001E-4</c:v>
                </c:pt>
                <c:pt idx="331">
                  <c:v>4.0850000000000001E-4</c:v>
                </c:pt>
                <c:pt idx="332">
                  <c:v>4.1060000000000001E-4</c:v>
                </c:pt>
                <c:pt idx="333">
                  <c:v>4.127E-4</c:v>
                </c:pt>
                <c:pt idx="334">
                  <c:v>4.147E-4</c:v>
                </c:pt>
                <c:pt idx="335">
                  <c:v>4.1679999999999999E-4</c:v>
                </c:pt>
                <c:pt idx="336">
                  <c:v>4.1879999999999999E-4</c:v>
                </c:pt>
                <c:pt idx="337">
                  <c:v>4.2089999999999999E-4</c:v>
                </c:pt>
                <c:pt idx="338">
                  <c:v>4.2289999999999998E-4</c:v>
                </c:pt>
                <c:pt idx="339">
                  <c:v>4.2499999999999998E-4</c:v>
                </c:pt>
                <c:pt idx="340">
                  <c:v>4.2709999999999997E-4</c:v>
                </c:pt>
                <c:pt idx="341">
                  <c:v>4.2910000000000002E-4</c:v>
                </c:pt>
                <c:pt idx="342">
                  <c:v>4.3120000000000002E-4</c:v>
                </c:pt>
                <c:pt idx="343">
                  <c:v>4.3320000000000001E-4</c:v>
                </c:pt>
                <c:pt idx="344">
                  <c:v>4.3530000000000001E-4</c:v>
                </c:pt>
                <c:pt idx="345">
                  <c:v>4.3740000000000001E-4</c:v>
                </c:pt>
                <c:pt idx="346">
                  <c:v>4.394E-4</c:v>
                </c:pt>
                <c:pt idx="347">
                  <c:v>4.415E-4</c:v>
                </c:pt>
                <c:pt idx="348">
                  <c:v>4.4349999999999999E-4</c:v>
                </c:pt>
                <c:pt idx="349">
                  <c:v>4.4559999999999999E-4</c:v>
                </c:pt>
                <c:pt idx="350">
                  <c:v>4.4769999999999999E-4</c:v>
                </c:pt>
                <c:pt idx="351">
                  <c:v>4.4969999999999998E-4</c:v>
                </c:pt>
                <c:pt idx="352">
                  <c:v>4.5179999999999998E-4</c:v>
                </c:pt>
                <c:pt idx="353">
                  <c:v>4.5380000000000003E-4</c:v>
                </c:pt>
                <c:pt idx="354">
                  <c:v>4.5590000000000002E-4</c:v>
                </c:pt>
                <c:pt idx="355">
                  <c:v>4.5800000000000002E-4</c:v>
                </c:pt>
                <c:pt idx="356">
                  <c:v>4.6000000000000001E-4</c:v>
                </c:pt>
                <c:pt idx="357">
                  <c:v>4.6210000000000001E-4</c:v>
                </c:pt>
                <c:pt idx="358">
                  <c:v>4.6410000000000001E-4</c:v>
                </c:pt>
                <c:pt idx="359">
                  <c:v>4.662E-4</c:v>
                </c:pt>
                <c:pt idx="360">
                  <c:v>4.683E-4</c:v>
                </c:pt>
                <c:pt idx="361">
                  <c:v>4.7029999999999999E-4</c:v>
                </c:pt>
                <c:pt idx="362">
                  <c:v>4.7239999999999999E-4</c:v>
                </c:pt>
                <c:pt idx="363">
                  <c:v>4.7449999999999999E-4</c:v>
                </c:pt>
                <c:pt idx="364">
                  <c:v>4.7649999999999998E-4</c:v>
                </c:pt>
                <c:pt idx="365">
                  <c:v>4.7859999999999998E-4</c:v>
                </c:pt>
                <c:pt idx="366">
                  <c:v>4.8060000000000003E-4</c:v>
                </c:pt>
                <c:pt idx="367">
                  <c:v>4.8270000000000002E-4</c:v>
                </c:pt>
                <c:pt idx="368">
                  <c:v>4.8480000000000002E-4</c:v>
                </c:pt>
                <c:pt idx="369">
                  <c:v>4.8680000000000001E-4</c:v>
                </c:pt>
                <c:pt idx="370">
                  <c:v>4.8890000000000001E-4</c:v>
                </c:pt>
                <c:pt idx="371">
                  <c:v>4.9100000000000001E-4</c:v>
                </c:pt>
                <c:pt idx="372">
                  <c:v>4.9299999999999995E-4</c:v>
                </c:pt>
                <c:pt idx="373">
                  <c:v>4.9510000000000005E-4</c:v>
                </c:pt>
                <c:pt idx="374">
                  <c:v>4.9720000000000005E-4</c:v>
                </c:pt>
                <c:pt idx="375">
                  <c:v>4.9919999999999999E-4</c:v>
                </c:pt>
                <c:pt idx="376">
                  <c:v>5.0129999999999999E-4</c:v>
                </c:pt>
                <c:pt idx="377">
                  <c:v>5.0339999999999998E-4</c:v>
                </c:pt>
                <c:pt idx="378">
                  <c:v>5.0540000000000003E-4</c:v>
                </c:pt>
                <c:pt idx="379">
                  <c:v>5.0750000000000003E-4</c:v>
                </c:pt>
                <c:pt idx="380">
                  <c:v>5.0960000000000003E-4</c:v>
                </c:pt>
                <c:pt idx="381">
                  <c:v>5.1159999999999997E-4</c:v>
                </c:pt>
                <c:pt idx="382">
                  <c:v>5.1369999999999996E-4</c:v>
                </c:pt>
                <c:pt idx="383">
                  <c:v>5.1579999999999996E-4</c:v>
                </c:pt>
                <c:pt idx="384">
                  <c:v>5.1780000000000001E-4</c:v>
                </c:pt>
                <c:pt idx="385">
                  <c:v>5.1990000000000001E-4</c:v>
                </c:pt>
                <c:pt idx="386">
                  <c:v>5.2189999999999995E-4</c:v>
                </c:pt>
                <c:pt idx="387">
                  <c:v>5.2400000000000005E-4</c:v>
                </c:pt>
                <c:pt idx="388">
                  <c:v>5.2610000000000005E-4</c:v>
                </c:pt>
                <c:pt idx="389">
                  <c:v>5.2809999999999999E-4</c:v>
                </c:pt>
                <c:pt idx="390">
                  <c:v>5.3019999999999999E-4</c:v>
                </c:pt>
                <c:pt idx="391">
                  <c:v>5.3229999999999998E-4</c:v>
                </c:pt>
                <c:pt idx="392">
                  <c:v>5.3430000000000003E-4</c:v>
                </c:pt>
                <c:pt idx="393">
                  <c:v>5.3640000000000003E-4</c:v>
                </c:pt>
                <c:pt idx="394">
                  <c:v>5.3850000000000002E-4</c:v>
                </c:pt>
                <c:pt idx="395">
                  <c:v>5.4060000000000002E-4</c:v>
                </c:pt>
                <c:pt idx="396">
                  <c:v>5.4259999999999996E-4</c:v>
                </c:pt>
                <c:pt idx="397">
                  <c:v>5.4469999999999996E-4</c:v>
                </c:pt>
                <c:pt idx="398">
                  <c:v>5.4679999999999996E-4</c:v>
                </c:pt>
                <c:pt idx="399">
                  <c:v>5.488E-4</c:v>
                </c:pt>
                <c:pt idx="400">
                  <c:v>5.509E-4</c:v>
                </c:pt>
                <c:pt idx="401">
                  <c:v>5.53E-4</c:v>
                </c:pt>
                <c:pt idx="402">
                  <c:v>5.5500000000000005E-4</c:v>
                </c:pt>
                <c:pt idx="403">
                  <c:v>5.5710000000000004E-4</c:v>
                </c:pt>
                <c:pt idx="404">
                  <c:v>5.5920000000000004E-4</c:v>
                </c:pt>
                <c:pt idx="405">
                  <c:v>5.6119999999999998E-4</c:v>
                </c:pt>
                <c:pt idx="406">
                  <c:v>5.6329999999999998E-4</c:v>
                </c:pt>
                <c:pt idx="407">
                  <c:v>5.6539999999999997E-4</c:v>
                </c:pt>
                <c:pt idx="408">
                  <c:v>5.6740000000000002E-4</c:v>
                </c:pt>
                <c:pt idx="409">
                  <c:v>5.6950000000000002E-4</c:v>
                </c:pt>
                <c:pt idx="410">
                  <c:v>5.7160000000000002E-4</c:v>
                </c:pt>
                <c:pt idx="411">
                  <c:v>5.7359999999999996E-4</c:v>
                </c:pt>
                <c:pt idx="412">
                  <c:v>5.7569999999999995E-4</c:v>
                </c:pt>
                <c:pt idx="413">
                  <c:v>5.7779999999999995E-4</c:v>
                </c:pt>
                <c:pt idx="414">
                  <c:v>5.7989999999999995E-4</c:v>
                </c:pt>
                <c:pt idx="415">
                  <c:v>5.819E-4</c:v>
                </c:pt>
                <c:pt idx="416">
                  <c:v>5.8399999999999999E-4</c:v>
                </c:pt>
                <c:pt idx="417">
                  <c:v>5.8609999999999999E-4</c:v>
                </c:pt>
                <c:pt idx="418">
                  <c:v>5.8810000000000004E-4</c:v>
                </c:pt>
                <c:pt idx="419">
                  <c:v>5.9020000000000003E-4</c:v>
                </c:pt>
                <c:pt idx="420">
                  <c:v>5.9230000000000003E-4</c:v>
                </c:pt>
                <c:pt idx="421">
                  <c:v>5.9429999999999997E-4</c:v>
                </c:pt>
                <c:pt idx="422">
                  <c:v>5.9639999999999997E-4</c:v>
                </c:pt>
                <c:pt idx="423">
                  <c:v>5.9849999999999997E-4</c:v>
                </c:pt>
                <c:pt idx="424">
                  <c:v>6.0059999999999996E-4</c:v>
                </c:pt>
                <c:pt idx="425">
                  <c:v>6.0260000000000001E-4</c:v>
                </c:pt>
                <c:pt idx="426">
                  <c:v>6.0470000000000001E-4</c:v>
                </c:pt>
                <c:pt idx="427">
                  <c:v>6.068E-4</c:v>
                </c:pt>
                <c:pt idx="428">
                  <c:v>6.0880000000000005E-4</c:v>
                </c:pt>
                <c:pt idx="429">
                  <c:v>6.1090000000000005E-4</c:v>
                </c:pt>
                <c:pt idx="430">
                  <c:v>6.1300000000000005E-4</c:v>
                </c:pt>
                <c:pt idx="431">
                  <c:v>6.1499999999999999E-4</c:v>
                </c:pt>
                <c:pt idx="432">
                  <c:v>6.1709999999999998E-4</c:v>
                </c:pt>
                <c:pt idx="433">
                  <c:v>6.1919999999999998E-4</c:v>
                </c:pt>
                <c:pt idx="434">
                  <c:v>6.2129999999999998E-4</c:v>
                </c:pt>
                <c:pt idx="435">
                  <c:v>6.2330000000000003E-4</c:v>
                </c:pt>
                <c:pt idx="436">
                  <c:v>6.2540000000000002E-4</c:v>
                </c:pt>
                <c:pt idx="437">
                  <c:v>6.2750000000000002E-4</c:v>
                </c:pt>
                <c:pt idx="438">
                  <c:v>6.2949999999999996E-4</c:v>
                </c:pt>
                <c:pt idx="439">
                  <c:v>6.3159999999999996E-4</c:v>
                </c:pt>
                <c:pt idx="440">
                  <c:v>6.3369999999999995E-4</c:v>
                </c:pt>
                <c:pt idx="441">
                  <c:v>6.3579999999999995E-4</c:v>
                </c:pt>
                <c:pt idx="442">
                  <c:v>6.378E-4</c:v>
                </c:pt>
                <c:pt idx="443">
                  <c:v>6.399E-4</c:v>
                </c:pt>
                <c:pt idx="444">
                  <c:v>6.4199999999999999E-4</c:v>
                </c:pt>
                <c:pt idx="445">
                  <c:v>6.4400000000000004E-4</c:v>
                </c:pt>
                <c:pt idx="446">
                  <c:v>6.4610000000000004E-4</c:v>
                </c:pt>
                <c:pt idx="447">
                  <c:v>6.4820000000000003E-4</c:v>
                </c:pt>
                <c:pt idx="448">
                  <c:v>6.5030000000000003E-4</c:v>
                </c:pt>
                <c:pt idx="449">
                  <c:v>6.5229999999999997E-4</c:v>
                </c:pt>
                <c:pt idx="450">
                  <c:v>6.5439999999999997E-4</c:v>
                </c:pt>
                <c:pt idx="451">
                  <c:v>6.5649999999999997E-4</c:v>
                </c:pt>
                <c:pt idx="452">
                  <c:v>6.5850000000000001E-4</c:v>
                </c:pt>
                <c:pt idx="453">
                  <c:v>6.6060000000000001E-4</c:v>
                </c:pt>
                <c:pt idx="454">
                  <c:v>6.6270000000000001E-4</c:v>
                </c:pt>
                <c:pt idx="455">
                  <c:v>6.648E-4</c:v>
                </c:pt>
                <c:pt idx="456">
                  <c:v>6.6680000000000005E-4</c:v>
                </c:pt>
                <c:pt idx="457">
                  <c:v>6.6890000000000005E-4</c:v>
                </c:pt>
                <c:pt idx="458">
                  <c:v>6.7100000000000005E-4</c:v>
                </c:pt>
                <c:pt idx="459">
                  <c:v>6.7310000000000004E-4</c:v>
                </c:pt>
                <c:pt idx="460">
                  <c:v>6.7509999999999998E-4</c:v>
                </c:pt>
                <c:pt idx="461">
                  <c:v>6.7719999999999998E-4</c:v>
                </c:pt>
                <c:pt idx="462">
                  <c:v>6.7929999999999998E-4</c:v>
                </c:pt>
                <c:pt idx="463">
                  <c:v>6.8130000000000003E-4</c:v>
                </c:pt>
                <c:pt idx="464">
                  <c:v>6.8340000000000002E-4</c:v>
                </c:pt>
                <c:pt idx="465">
                  <c:v>6.8550000000000002E-4</c:v>
                </c:pt>
                <c:pt idx="466">
                  <c:v>6.8760000000000002E-4</c:v>
                </c:pt>
                <c:pt idx="467">
                  <c:v>6.8959999999999996E-4</c:v>
                </c:pt>
                <c:pt idx="468">
                  <c:v>6.9169999999999995E-4</c:v>
                </c:pt>
                <c:pt idx="469">
                  <c:v>6.9379999999999995E-4</c:v>
                </c:pt>
                <c:pt idx="470">
                  <c:v>6.9589999999999995E-4</c:v>
                </c:pt>
                <c:pt idx="471">
                  <c:v>6.979E-4</c:v>
                </c:pt>
                <c:pt idx="472">
                  <c:v>6.9999999999999999E-4</c:v>
                </c:pt>
                <c:pt idx="473">
                  <c:v>7.0209999999999999E-4</c:v>
                </c:pt>
                <c:pt idx="474">
                  <c:v>7.0419999999999999E-4</c:v>
                </c:pt>
                <c:pt idx="475">
                  <c:v>7.0620000000000004E-4</c:v>
                </c:pt>
                <c:pt idx="476">
                  <c:v>7.0830000000000003E-4</c:v>
                </c:pt>
                <c:pt idx="477">
                  <c:v>7.1040000000000003E-4</c:v>
                </c:pt>
                <c:pt idx="478">
                  <c:v>7.1239999999999997E-4</c:v>
                </c:pt>
                <c:pt idx="479">
                  <c:v>7.1449999999999997E-4</c:v>
                </c:pt>
                <c:pt idx="480">
                  <c:v>7.1659999999999996E-4</c:v>
                </c:pt>
                <c:pt idx="481">
                  <c:v>7.1869999999999996E-4</c:v>
                </c:pt>
                <c:pt idx="482">
                  <c:v>7.2070000000000001E-4</c:v>
                </c:pt>
                <c:pt idx="483">
                  <c:v>7.228E-4</c:v>
                </c:pt>
                <c:pt idx="484">
                  <c:v>7.249E-4</c:v>
                </c:pt>
                <c:pt idx="485">
                  <c:v>7.27E-4</c:v>
                </c:pt>
                <c:pt idx="486">
                  <c:v>7.2900000000000005E-4</c:v>
                </c:pt>
                <c:pt idx="487">
                  <c:v>7.3110000000000004E-4</c:v>
                </c:pt>
                <c:pt idx="488">
                  <c:v>7.3320000000000004E-4</c:v>
                </c:pt>
                <c:pt idx="489">
                  <c:v>7.3530000000000004E-4</c:v>
                </c:pt>
                <c:pt idx="490">
                  <c:v>7.3729999999999998E-4</c:v>
                </c:pt>
                <c:pt idx="491">
                  <c:v>7.3939999999999997E-4</c:v>
                </c:pt>
                <c:pt idx="492">
                  <c:v>7.4149999999999997E-4</c:v>
                </c:pt>
                <c:pt idx="493">
                  <c:v>7.4359999999999997E-4</c:v>
                </c:pt>
                <c:pt idx="494">
                  <c:v>7.4560000000000002E-4</c:v>
                </c:pt>
                <c:pt idx="495">
                  <c:v>7.4770000000000001E-4</c:v>
                </c:pt>
                <c:pt idx="496">
                  <c:v>7.4980000000000001E-4</c:v>
                </c:pt>
                <c:pt idx="497">
                  <c:v>7.5190000000000001E-4</c:v>
                </c:pt>
                <c:pt idx="498">
                  <c:v>7.5389999999999995E-4</c:v>
                </c:pt>
                <c:pt idx="499">
                  <c:v>7.5600000000000005E-4</c:v>
                </c:pt>
                <c:pt idx="500">
                  <c:v>7.5810000000000005E-4</c:v>
                </c:pt>
                <c:pt idx="501">
                  <c:v>7.6020000000000005E-4</c:v>
                </c:pt>
                <c:pt idx="502">
                  <c:v>7.6219999999999999E-4</c:v>
                </c:pt>
                <c:pt idx="503">
                  <c:v>7.6429999999999998E-4</c:v>
                </c:pt>
                <c:pt idx="504">
                  <c:v>7.6639999999999998E-4</c:v>
                </c:pt>
                <c:pt idx="505">
                  <c:v>7.6849999999999998E-4</c:v>
                </c:pt>
                <c:pt idx="506">
                  <c:v>7.7050000000000003E-4</c:v>
                </c:pt>
                <c:pt idx="507">
                  <c:v>7.7260000000000002E-4</c:v>
                </c:pt>
                <c:pt idx="508">
                  <c:v>7.7470000000000002E-4</c:v>
                </c:pt>
                <c:pt idx="509">
                  <c:v>7.7680000000000002E-4</c:v>
                </c:pt>
                <c:pt idx="510">
                  <c:v>7.7879999999999996E-4</c:v>
                </c:pt>
                <c:pt idx="511">
                  <c:v>7.8089999999999995E-4</c:v>
                </c:pt>
                <c:pt idx="512">
                  <c:v>7.8299999999999995E-4</c:v>
                </c:pt>
                <c:pt idx="513">
                  <c:v>7.8509999999999995E-4</c:v>
                </c:pt>
                <c:pt idx="514">
                  <c:v>7.871E-4</c:v>
                </c:pt>
                <c:pt idx="515">
                  <c:v>7.8919999999999999E-4</c:v>
                </c:pt>
                <c:pt idx="516">
                  <c:v>7.9129999999999999E-4</c:v>
                </c:pt>
                <c:pt idx="517">
                  <c:v>7.9339999999999999E-4</c:v>
                </c:pt>
                <c:pt idx="518">
                  <c:v>7.9540000000000003E-4</c:v>
                </c:pt>
                <c:pt idx="519">
                  <c:v>7.9750000000000003E-4</c:v>
                </c:pt>
                <c:pt idx="520">
                  <c:v>7.9960000000000003E-4</c:v>
                </c:pt>
                <c:pt idx="521">
                  <c:v>8.0170000000000003E-4</c:v>
                </c:pt>
                <c:pt idx="522">
                  <c:v>8.0369999999999997E-4</c:v>
                </c:pt>
                <c:pt idx="523">
                  <c:v>8.0579999999999996E-4</c:v>
                </c:pt>
                <c:pt idx="524">
                  <c:v>8.0789999999999996E-4</c:v>
                </c:pt>
                <c:pt idx="525">
                  <c:v>8.0999999999999996E-4</c:v>
                </c:pt>
                <c:pt idx="526">
                  <c:v>8.12E-4</c:v>
                </c:pt>
                <c:pt idx="527">
                  <c:v>8.141E-4</c:v>
                </c:pt>
                <c:pt idx="528">
                  <c:v>8.162E-4</c:v>
                </c:pt>
                <c:pt idx="529">
                  <c:v>8.183E-4</c:v>
                </c:pt>
                <c:pt idx="530">
                  <c:v>8.2039999999999999E-4</c:v>
                </c:pt>
                <c:pt idx="531">
                  <c:v>8.2240000000000004E-4</c:v>
                </c:pt>
                <c:pt idx="532">
                  <c:v>8.2450000000000004E-4</c:v>
                </c:pt>
                <c:pt idx="533">
                  <c:v>8.2660000000000003E-4</c:v>
                </c:pt>
                <c:pt idx="534">
                  <c:v>8.2870000000000003E-4</c:v>
                </c:pt>
                <c:pt idx="535">
                  <c:v>8.3069999999999997E-4</c:v>
                </c:pt>
                <c:pt idx="536">
                  <c:v>8.3279999999999997E-4</c:v>
                </c:pt>
                <c:pt idx="537">
                  <c:v>8.3489999999999997E-4</c:v>
                </c:pt>
                <c:pt idx="538">
                  <c:v>8.3699999999999996E-4</c:v>
                </c:pt>
                <c:pt idx="539">
                  <c:v>8.3900000000000001E-4</c:v>
                </c:pt>
                <c:pt idx="540">
                  <c:v>8.4110000000000001E-4</c:v>
                </c:pt>
                <c:pt idx="541">
                  <c:v>8.432E-4</c:v>
                </c:pt>
                <c:pt idx="542">
                  <c:v>8.453E-4</c:v>
                </c:pt>
                <c:pt idx="543">
                  <c:v>8.4730000000000005E-4</c:v>
                </c:pt>
                <c:pt idx="544">
                  <c:v>8.4940000000000005E-4</c:v>
                </c:pt>
                <c:pt idx="545">
                  <c:v>8.5150000000000004E-4</c:v>
                </c:pt>
                <c:pt idx="546">
                  <c:v>8.5360000000000004E-4</c:v>
                </c:pt>
                <c:pt idx="547">
                  <c:v>8.5559999999999998E-4</c:v>
                </c:pt>
                <c:pt idx="548">
                  <c:v>8.5769999999999998E-4</c:v>
                </c:pt>
                <c:pt idx="549">
                  <c:v>8.5979999999999997E-4</c:v>
                </c:pt>
                <c:pt idx="550">
                  <c:v>8.6189999999999997E-4</c:v>
                </c:pt>
                <c:pt idx="551">
                  <c:v>8.6399999999999997E-4</c:v>
                </c:pt>
                <c:pt idx="552">
                  <c:v>8.6600000000000002E-4</c:v>
                </c:pt>
                <c:pt idx="553">
                  <c:v>8.6810000000000001E-4</c:v>
                </c:pt>
                <c:pt idx="554">
                  <c:v>8.7020000000000001E-4</c:v>
                </c:pt>
                <c:pt idx="555">
                  <c:v>8.7230000000000001E-4</c:v>
                </c:pt>
                <c:pt idx="556">
                  <c:v>8.7429999999999995E-4</c:v>
                </c:pt>
                <c:pt idx="557">
                  <c:v>8.7640000000000005E-4</c:v>
                </c:pt>
                <c:pt idx="558">
                  <c:v>8.7850000000000005E-4</c:v>
                </c:pt>
                <c:pt idx="559">
                  <c:v>8.8060000000000005E-4</c:v>
                </c:pt>
                <c:pt idx="560">
                  <c:v>8.8259999999999999E-4</c:v>
                </c:pt>
                <c:pt idx="561">
                  <c:v>8.8469999999999998E-4</c:v>
                </c:pt>
                <c:pt idx="562">
                  <c:v>8.8679999999999998E-4</c:v>
                </c:pt>
                <c:pt idx="563">
                  <c:v>8.8889999999999998E-4</c:v>
                </c:pt>
                <c:pt idx="564">
                  <c:v>8.9099999999999997E-4</c:v>
                </c:pt>
                <c:pt idx="565">
                  <c:v>8.9300000000000002E-4</c:v>
                </c:pt>
                <c:pt idx="566">
                  <c:v>8.9510000000000002E-4</c:v>
                </c:pt>
                <c:pt idx="567">
                  <c:v>8.9720000000000002E-4</c:v>
                </c:pt>
                <c:pt idx="568">
                  <c:v>8.9930000000000001E-4</c:v>
                </c:pt>
                <c:pt idx="569">
                  <c:v>9.0129999999999995E-4</c:v>
                </c:pt>
                <c:pt idx="570">
                  <c:v>9.0339999999999995E-4</c:v>
                </c:pt>
                <c:pt idx="571">
                  <c:v>9.0549999999999995E-4</c:v>
                </c:pt>
                <c:pt idx="572">
                  <c:v>9.0760000000000005E-4</c:v>
                </c:pt>
                <c:pt idx="573">
                  <c:v>9.0970000000000005E-4</c:v>
                </c:pt>
                <c:pt idx="574">
                  <c:v>9.1169999999999999E-4</c:v>
                </c:pt>
                <c:pt idx="575">
                  <c:v>9.1379999999999999E-4</c:v>
                </c:pt>
                <c:pt idx="576">
                  <c:v>9.1589999999999998E-4</c:v>
                </c:pt>
                <c:pt idx="577">
                  <c:v>9.1799999999999998E-4</c:v>
                </c:pt>
                <c:pt idx="578">
                  <c:v>9.2000000000000003E-4</c:v>
                </c:pt>
                <c:pt idx="579">
                  <c:v>9.2210000000000002E-4</c:v>
                </c:pt>
                <c:pt idx="580">
                  <c:v>9.2420000000000002E-4</c:v>
                </c:pt>
                <c:pt idx="581">
                  <c:v>9.2630000000000002E-4</c:v>
                </c:pt>
                <c:pt idx="582">
                  <c:v>9.2829999999999996E-4</c:v>
                </c:pt>
                <c:pt idx="583">
                  <c:v>9.3039999999999996E-4</c:v>
                </c:pt>
                <c:pt idx="584">
                  <c:v>9.3249999999999995E-4</c:v>
                </c:pt>
                <c:pt idx="585">
                  <c:v>9.3459999999999995E-4</c:v>
                </c:pt>
                <c:pt idx="586">
                  <c:v>9.3669999999999995E-4</c:v>
                </c:pt>
                <c:pt idx="587">
                  <c:v>9.3869999999999999E-4</c:v>
                </c:pt>
                <c:pt idx="588">
                  <c:v>9.4079999999999999E-4</c:v>
                </c:pt>
                <c:pt idx="589">
                  <c:v>9.4289999999999999E-4</c:v>
                </c:pt>
                <c:pt idx="590">
                  <c:v>9.4499999999999998E-4</c:v>
                </c:pt>
                <c:pt idx="591">
                  <c:v>9.4700000000000003E-4</c:v>
                </c:pt>
                <c:pt idx="592">
                  <c:v>9.4910000000000003E-4</c:v>
                </c:pt>
                <c:pt idx="593">
                  <c:v>9.5120000000000003E-4</c:v>
                </c:pt>
                <c:pt idx="594">
                  <c:v>9.5330000000000002E-4</c:v>
                </c:pt>
                <c:pt idx="595">
                  <c:v>9.5540000000000002E-4</c:v>
                </c:pt>
                <c:pt idx="596">
                  <c:v>9.5739999999999996E-4</c:v>
                </c:pt>
                <c:pt idx="597">
                  <c:v>9.5949999999999996E-4</c:v>
                </c:pt>
                <c:pt idx="598">
                  <c:v>9.6159999999999995E-4</c:v>
                </c:pt>
                <c:pt idx="599">
                  <c:v>9.6369999999999995E-4</c:v>
                </c:pt>
                <c:pt idx="600">
                  <c:v>9.6579999999999995E-4</c:v>
                </c:pt>
                <c:pt idx="601">
                  <c:v>9.678E-4</c:v>
                </c:pt>
                <c:pt idx="602">
                  <c:v>9.6989999999999999E-4</c:v>
                </c:pt>
                <c:pt idx="603">
                  <c:v>9.7199999999999999E-4</c:v>
                </c:pt>
                <c:pt idx="604">
                  <c:v>9.7409999999999999E-4</c:v>
                </c:pt>
                <c:pt idx="605">
                  <c:v>9.7610000000000004E-4</c:v>
                </c:pt>
                <c:pt idx="606">
                  <c:v>9.7820000000000003E-4</c:v>
                </c:pt>
                <c:pt idx="607">
                  <c:v>9.8029999999999992E-4</c:v>
                </c:pt>
                <c:pt idx="608">
                  <c:v>9.8240000000000003E-4</c:v>
                </c:pt>
                <c:pt idx="609">
                  <c:v>9.8449999999999992E-4</c:v>
                </c:pt>
                <c:pt idx="610">
                  <c:v>9.8649999999999996E-4</c:v>
                </c:pt>
                <c:pt idx="611">
                  <c:v>9.8860000000000007E-4</c:v>
                </c:pt>
                <c:pt idx="612">
                  <c:v>9.9069999999999996E-4</c:v>
                </c:pt>
                <c:pt idx="613">
                  <c:v>9.9280000000000006E-4</c:v>
                </c:pt>
                <c:pt idx="614">
                  <c:v>9.9479999999999989E-4</c:v>
                </c:pt>
                <c:pt idx="615">
                  <c:v>9.969E-4</c:v>
                </c:pt>
                <c:pt idx="616">
                  <c:v>9.990000000000001E-4</c:v>
                </c:pt>
                <c:pt idx="617">
                  <c:v>1.0009999999999999E-3</c:v>
                </c:pt>
                <c:pt idx="618">
                  <c:v>1.003E-3</c:v>
                </c:pt>
                <c:pt idx="619">
                  <c:v>1.005E-3</c:v>
                </c:pt>
                <c:pt idx="620">
                  <c:v>1.0070000000000001E-3</c:v>
                </c:pt>
                <c:pt idx="621">
                  <c:v>1.0089999999999999E-3</c:v>
                </c:pt>
                <c:pt idx="622">
                  <c:v>1.011E-3</c:v>
                </c:pt>
                <c:pt idx="623">
                  <c:v>1.0139999999999999E-3</c:v>
                </c:pt>
                <c:pt idx="624">
                  <c:v>1.016E-3</c:v>
                </c:pt>
                <c:pt idx="625">
                  <c:v>1.018E-3</c:v>
                </c:pt>
                <c:pt idx="626">
                  <c:v>1.0200000000000001E-3</c:v>
                </c:pt>
                <c:pt idx="627">
                  <c:v>1.0219999999999999E-3</c:v>
                </c:pt>
                <c:pt idx="628">
                  <c:v>1.024E-3</c:v>
                </c:pt>
                <c:pt idx="629">
                  <c:v>1.026E-3</c:v>
                </c:pt>
                <c:pt idx="630">
                  <c:v>1.0280000000000001E-3</c:v>
                </c:pt>
                <c:pt idx="631">
                  <c:v>1.0300000000000001E-3</c:v>
                </c:pt>
                <c:pt idx="632">
                  <c:v>1.0319999999999999E-3</c:v>
                </c:pt>
                <c:pt idx="633">
                  <c:v>1.034E-3</c:v>
                </c:pt>
                <c:pt idx="634">
                  <c:v>1.036E-3</c:v>
                </c:pt>
                <c:pt idx="635">
                  <c:v>1.0380000000000001E-3</c:v>
                </c:pt>
                <c:pt idx="636">
                  <c:v>1.041E-3</c:v>
                </c:pt>
                <c:pt idx="637">
                  <c:v>1.0430000000000001E-3</c:v>
                </c:pt>
                <c:pt idx="638">
                  <c:v>1.0449999999999999E-3</c:v>
                </c:pt>
                <c:pt idx="639">
                  <c:v>1.047E-3</c:v>
                </c:pt>
                <c:pt idx="640">
                  <c:v>1.049E-3</c:v>
                </c:pt>
                <c:pt idx="641">
                  <c:v>1.0510000000000001E-3</c:v>
                </c:pt>
                <c:pt idx="642">
                  <c:v>1.0529999999999999E-3</c:v>
                </c:pt>
                <c:pt idx="643">
                  <c:v>1.0549999999999999E-3</c:v>
                </c:pt>
                <c:pt idx="644">
                  <c:v>1.057E-3</c:v>
                </c:pt>
                <c:pt idx="645">
                  <c:v>1.059E-3</c:v>
                </c:pt>
                <c:pt idx="646">
                  <c:v>1.0610000000000001E-3</c:v>
                </c:pt>
                <c:pt idx="647">
                  <c:v>1.0629999999999999E-3</c:v>
                </c:pt>
                <c:pt idx="648">
                  <c:v>1.0660000000000001E-3</c:v>
                </c:pt>
                <c:pt idx="649">
                  <c:v>1.0679999999999999E-3</c:v>
                </c:pt>
                <c:pt idx="650">
                  <c:v>1.07E-3</c:v>
                </c:pt>
                <c:pt idx="651">
                  <c:v>1.072E-3</c:v>
                </c:pt>
                <c:pt idx="652">
                  <c:v>1.0740000000000001E-3</c:v>
                </c:pt>
                <c:pt idx="653">
                  <c:v>1.0759999999999999E-3</c:v>
                </c:pt>
                <c:pt idx="654">
                  <c:v>1.078E-3</c:v>
                </c:pt>
                <c:pt idx="655">
                  <c:v>1.08E-3</c:v>
                </c:pt>
                <c:pt idx="656">
                  <c:v>1.0820000000000001E-3</c:v>
                </c:pt>
                <c:pt idx="657">
                  <c:v>1.0839999999999999E-3</c:v>
                </c:pt>
                <c:pt idx="658">
                  <c:v>1.0859999999999999E-3</c:v>
                </c:pt>
                <c:pt idx="659">
                  <c:v>1.088E-3</c:v>
                </c:pt>
                <c:pt idx="660">
                  <c:v>1.09E-3</c:v>
                </c:pt>
                <c:pt idx="661">
                  <c:v>1.093E-3</c:v>
                </c:pt>
                <c:pt idx="662">
                  <c:v>1.0950000000000001E-3</c:v>
                </c:pt>
                <c:pt idx="663">
                  <c:v>1.0970000000000001E-3</c:v>
                </c:pt>
                <c:pt idx="664">
                  <c:v>1.0989999999999999E-3</c:v>
                </c:pt>
                <c:pt idx="665">
                  <c:v>1.101E-3</c:v>
                </c:pt>
                <c:pt idx="666">
                  <c:v>1.103E-3</c:v>
                </c:pt>
                <c:pt idx="667">
                  <c:v>1.1050000000000001E-3</c:v>
                </c:pt>
                <c:pt idx="668">
                  <c:v>1.1069999999999999E-3</c:v>
                </c:pt>
                <c:pt idx="669">
                  <c:v>1.109E-3</c:v>
                </c:pt>
                <c:pt idx="670">
                  <c:v>1.111E-3</c:v>
                </c:pt>
                <c:pt idx="671">
                  <c:v>1.1130000000000001E-3</c:v>
                </c:pt>
                <c:pt idx="672">
                  <c:v>1.1150000000000001E-3</c:v>
                </c:pt>
                <c:pt idx="673">
                  <c:v>1.1180000000000001E-3</c:v>
                </c:pt>
                <c:pt idx="674">
                  <c:v>1.1199999999999999E-3</c:v>
                </c:pt>
                <c:pt idx="675">
                  <c:v>1.122E-3</c:v>
                </c:pt>
                <c:pt idx="676">
                  <c:v>1.124E-3</c:v>
                </c:pt>
                <c:pt idx="677">
                  <c:v>1.126E-3</c:v>
                </c:pt>
                <c:pt idx="678">
                  <c:v>1.1280000000000001E-3</c:v>
                </c:pt>
                <c:pt idx="679">
                  <c:v>1.1299999999999999E-3</c:v>
                </c:pt>
                <c:pt idx="680">
                  <c:v>1.132E-3</c:v>
                </c:pt>
                <c:pt idx="681">
                  <c:v>1.134E-3</c:v>
                </c:pt>
                <c:pt idx="682">
                  <c:v>1.1360000000000001E-3</c:v>
                </c:pt>
                <c:pt idx="683">
                  <c:v>1.1379999999999999E-3</c:v>
                </c:pt>
                <c:pt idx="684">
                  <c:v>1.14E-3</c:v>
                </c:pt>
                <c:pt idx="685">
                  <c:v>1.142E-3</c:v>
                </c:pt>
                <c:pt idx="686">
                  <c:v>1.145E-3</c:v>
                </c:pt>
                <c:pt idx="687">
                  <c:v>1.147E-3</c:v>
                </c:pt>
                <c:pt idx="688">
                  <c:v>1.1490000000000001E-3</c:v>
                </c:pt>
                <c:pt idx="689">
                  <c:v>1.1509999999999999E-3</c:v>
                </c:pt>
                <c:pt idx="690">
                  <c:v>1.1529999999999999E-3</c:v>
                </c:pt>
                <c:pt idx="691">
                  <c:v>1.155E-3</c:v>
                </c:pt>
                <c:pt idx="692">
                  <c:v>1.157E-3</c:v>
                </c:pt>
                <c:pt idx="693">
                  <c:v>1.1590000000000001E-3</c:v>
                </c:pt>
                <c:pt idx="694">
                  <c:v>1.1609999999999999E-3</c:v>
                </c:pt>
                <c:pt idx="695">
                  <c:v>1.163E-3</c:v>
                </c:pt>
                <c:pt idx="696">
                  <c:v>1.165E-3</c:v>
                </c:pt>
                <c:pt idx="697">
                  <c:v>1.1670000000000001E-3</c:v>
                </c:pt>
                <c:pt idx="698">
                  <c:v>1.1689999999999999E-3</c:v>
                </c:pt>
                <c:pt idx="699">
                  <c:v>1.1720000000000001E-3</c:v>
                </c:pt>
                <c:pt idx="700">
                  <c:v>1.1739999999999999E-3</c:v>
                </c:pt>
                <c:pt idx="701">
                  <c:v>1.176E-3</c:v>
                </c:pt>
                <c:pt idx="702">
                  <c:v>1.178E-3</c:v>
                </c:pt>
                <c:pt idx="703">
                  <c:v>1.1800000000000001E-3</c:v>
                </c:pt>
                <c:pt idx="704">
                  <c:v>1.1820000000000001E-3</c:v>
                </c:pt>
                <c:pt idx="705">
                  <c:v>1.1839999999999999E-3</c:v>
                </c:pt>
                <c:pt idx="706">
                  <c:v>1.186E-3</c:v>
                </c:pt>
                <c:pt idx="707">
                  <c:v>1.188E-3</c:v>
                </c:pt>
                <c:pt idx="708">
                  <c:v>1.1900000000000001E-3</c:v>
                </c:pt>
                <c:pt idx="709">
                  <c:v>1.1919999999999999E-3</c:v>
                </c:pt>
                <c:pt idx="710">
                  <c:v>1.194E-3</c:v>
                </c:pt>
                <c:pt idx="711">
                  <c:v>1.1969999999999999E-3</c:v>
                </c:pt>
                <c:pt idx="712">
                  <c:v>1.199E-3</c:v>
                </c:pt>
                <c:pt idx="713">
                  <c:v>1.201E-3</c:v>
                </c:pt>
                <c:pt idx="714">
                  <c:v>1.2030000000000001E-3</c:v>
                </c:pt>
                <c:pt idx="715">
                  <c:v>1.2049999999999999E-3</c:v>
                </c:pt>
                <c:pt idx="716">
                  <c:v>1.207E-3</c:v>
                </c:pt>
                <c:pt idx="717">
                  <c:v>1.209E-3</c:v>
                </c:pt>
                <c:pt idx="718">
                  <c:v>1.2110000000000001E-3</c:v>
                </c:pt>
                <c:pt idx="719">
                  <c:v>1.2130000000000001E-3</c:v>
                </c:pt>
                <c:pt idx="720">
                  <c:v>1.2149999999999999E-3</c:v>
                </c:pt>
                <c:pt idx="721">
                  <c:v>1.217E-3</c:v>
                </c:pt>
                <c:pt idx="722">
                  <c:v>1.219E-3</c:v>
                </c:pt>
                <c:pt idx="723">
                  <c:v>1.2210000000000001E-3</c:v>
                </c:pt>
                <c:pt idx="724">
                  <c:v>1.224E-3</c:v>
                </c:pt>
                <c:pt idx="725">
                  <c:v>1.2260000000000001E-3</c:v>
                </c:pt>
                <c:pt idx="726">
                  <c:v>1.2279999999999999E-3</c:v>
                </c:pt>
                <c:pt idx="727">
                  <c:v>1.23E-3</c:v>
                </c:pt>
                <c:pt idx="728">
                  <c:v>1.232E-3</c:v>
                </c:pt>
                <c:pt idx="729">
                  <c:v>1.2340000000000001E-3</c:v>
                </c:pt>
                <c:pt idx="730">
                  <c:v>1.2359999999999999E-3</c:v>
                </c:pt>
                <c:pt idx="731">
                  <c:v>1.238E-3</c:v>
                </c:pt>
                <c:pt idx="732">
                  <c:v>1.24E-3</c:v>
                </c:pt>
                <c:pt idx="733">
                  <c:v>1.242E-3</c:v>
                </c:pt>
                <c:pt idx="734">
                  <c:v>1.2440000000000001E-3</c:v>
                </c:pt>
                <c:pt idx="735">
                  <c:v>1.2459999999999999E-3</c:v>
                </c:pt>
                <c:pt idx="736">
                  <c:v>1.2489999999999999E-3</c:v>
                </c:pt>
                <c:pt idx="737">
                  <c:v>1.2509999999999999E-3</c:v>
                </c:pt>
                <c:pt idx="738">
                  <c:v>1.253E-3</c:v>
                </c:pt>
                <c:pt idx="739">
                  <c:v>1.255E-3</c:v>
                </c:pt>
                <c:pt idx="740">
                  <c:v>1.2570000000000001E-3</c:v>
                </c:pt>
                <c:pt idx="741">
                  <c:v>1.2589999999999999E-3</c:v>
                </c:pt>
                <c:pt idx="742">
                  <c:v>1.261E-3</c:v>
                </c:pt>
                <c:pt idx="743">
                  <c:v>1.263E-3</c:v>
                </c:pt>
                <c:pt idx="744">
                  <c:v>1.2650000000000001E-3</c:v>
                </c:pt>
                <c:pt idx="745">
                  <c:v>1.2669999999999999E-3</c:v>
                </c:pt>
                <c:pt idx="746">
                  <c:v>1.2689999999999999E-3</c:v>
                </c:pt>
                <c:pt idx="747">
                  <c:v>1.271E-3</c:v>
                </c:pt>
                <c:pt idx="748">
                  <c:v>1.273E-3</c:v>
                </c:pt>
                <c:pt idx="749">
                  <c:v>1.276E-3</c:v>
                </c:pt>
                <c:pt idx="750">
                  <c:v>1.2780000000000001E-3</c:v>
                </c:pt>
                <c:pt idx="751">
                  <c:v>1.2800000000000001E-3</c:v>
                </c:pt>
                <c:pt idx="752">
                  <c:v>1.2819999999999999E-3</c:v>
                </c:pt>
                <c:pt idx="753">
                  <c:v>1.284E-3</c:v>
                </c:pt>
                <c:pt idx="754">
                  <c:v>1.286E-3</c:v>
                </c:pt>
                <c:pt idx="755">
                  <c:v>1.2880000000000001E-3</c:v>
                </c:pt>
                <c:pt idx="756">
                  <c:v>1.2899999999999999E-3</c:v>
                </c:pt>
                <c:pt idx="757">
                  <c:v>1.292E-3</c:v>
                </c:pt>
                <c:pt idx="758">
                  <c:v>1.294E-3</c:v>
                </c:pt>
                <c:pt idx="759">
                  <c:v>1.2960000000000001E-3</c:v>
                </c:pt>
                <c:pt idx="760">
                  <c:v>1.2979999999999999E-3</c:v>
                </c:pt>
                <c:pt idx="761">
                  <c:v>1.3010000000000001E-3</c:v>
                </c:pt>
                <c:pt idx="762">
                  <c:v>1.3029999999999999E-3</c:v>
                </c:pt>
                <c:pt idx="763">
                  <c:v>1.305E-3</c:v>
                </c:pt>
                <c:pt idx="764">
                  <c:v>1.307E-3</c:v>
                </c:pt>
                <c:pt idx="765">
                  <c:v>1.3090000000000001E-3</c:v>
                </c:pt>
                <c:pt idx="766">
                  <c:v>1.3110000000000001E-3</c:v>
                </c:pt>
                <c:pt idx="767">
                  <c:v>1.3129999999999999E-3</c:v>
                </c:pt>
                <c:pt idx="768">
                  <c:v>1.315E-3</c:v>
                </c:pt>
                <c:pt idx="769">
                  <c:v>1.317E-3</c:v>
                </c:pt>
                <c:pt idx="770">
                  <c:v>1.3190000000000001E-3</c:v>
                </c:pt>
                <c:pt idx="771">
                  <c:v>1.3209999999999999E-3</c:v>
                </c:pt>
                <c:pt idx="772">
                  <c:v>1.323E-3</c:v>
                </c:pt>
                <c:pt idx="773">
                  <c:v>1.3259999999999999E-3</c:v>
                </c:pt>
                <c:pt idx="774">
                  <c:v>1.328E-3</c:v>
                </c:pt>
                <c:pt idx="775">
                  <c:v>1.33E-3</c:v>
                </c:pt>
                <c:pt idx="776">
                  <c:v>1.3320000000000001E-3</c:v>
                </c:pt>
                <c:pt idx="777">
                  <c:v>1.3339999999999999E-3</c:v>
                </c:pt>
                <c:pt idx="778">
                  <c:v>1.3359999999999999E-3</c:v>
                </c:pt>
                <c:pt idx="779">
                  <c:v>1.338E-3</c:v>
                </c:pt>
                <c:pt idx="780">
                  <c:v>1.34E-3</c:v>
                </c:pt>
                <c:pt idx="781">
                  <c:v>1.3420000000000001E-3</c:v>
                </c:pt>
                <c:pt idx="782">
                  <c:v>1.3439999999999999E-3</c:v>
                </c:pt>
                <c:pt idx="783">
                  <c:v>1.346E-3</c:v>
                </c:pt>
                <c:pt idx="784">
                  <c:v>1.348E-3</c:v>
                </c:pt>
                <c:pt idx="785">
                  <c:v>1.3500000000000001E-3</c:v>
                </c:pt>
                <c:pt idx="786">
                  <c:v>1.353E-3</c:v>
                </c:pt>
                <c:pt idx="787">
                  <c:v>1.3550000000000001E-3</c:v>
                </c:pt>
                <c:pt idx="788">
                  <c:v>1.3569999999999999E-3</c:v>
                </c:pt>
                <c:pt idx="789">
                  <c:v>1.359E-3</c:v>
                </c:pt>
                <c:pt idx="790">
                  <c:v>1.361E-3</c:v>
                </c:pt>
                <c:pt idx="791">
                  <c:v>1.3630000000000001E-3</c:v>
                </c:pt>
                <c:pt idx="792">
                  <c:v>1.3649999999999999E-3</c:v>
                </c:pt>
                <c:pt idx="793">
                  <c:v>1.3669999999999999E-3</c:v>
                </c:pt>
                <c:pt idx="794">
                  <c:v>1.369E-3</c:v>
                </c:pt>
                <c:pt idx="795">
                  <c:v>1.371E-3</c:v>
                </c:pt>
                <c:pt idx="796">
                  <c:v>1.3730000000000001E-3</c:v>
                </c:pt>
                <c:pt idx="797">
                  <c:v>1.3749999999999999E-3</c:v>
                </c:pt>
                <c:pt idx="798">
                  <c:v>1.3780000000000001E-3</c:v>
                </c:pt>
                <c:pt idx="799">
                  <c:v>1.3799999999999999E-3</c:v>
                </c:pt>
                <c:pt idx="800">
                  <c:v>1.382E-3</c:v>
                </c:pt>
                <c:pt idx="801">
                  <c:v>1.384E-3</c:v>
                </c:pt>
                <c:pt idx="802">
                  <c:v>1.3860000000000001E-3</c:v>
                </c:pt>
                <c:pt idx="803">
                  <c:v>1.3879999999999999E-3</c:v>
                </c:pt>
                <c:pt idx="804">
                  <c:v>1.39E-3</c:v>
                </c:pt>
                <c:pt idx="805">
                  <c:v>1.392E-3</c:v>
                </c:pt>
                <c:pt idx="806">
                  <c:v>1.3940000000000001E-3</c:v>
                </c:pt>
                <c:pt idx="807">
                  <c:v>1.3960000000000001E-3</c:v>
                </c:pt>
                <c:pt idx="808">
                  <c:v>1.3979999999999999E-3</c:v>
                </c:pt>
                <c:pt idx="809">
                  <c:v>1.4E-3</c:v>
                </c:pt>
                <c:pt idx="810">
                  <c:v>1.403E-3</c:v>
                </c:pt>
                <c:pt idx="811">
                  <c:v>1.405E-3</c:v>
                </c:pt>
                <c:pt idx="812">
                  <c:v>1.407E-3</c:v>
                </c:pt>
                <c:pt idx="813">
                  <c:v>1.4090000000000001E-3</c:v>
                </c:pt>
                <c:pt idx="814">
                  <c:v>1.4109999999999999E-3</c:v>
                </c:pt>
                <c:pt idx="815">
                  <c:v>1.413E-3</c:v>
                </c:pt>
                <c:pt idx="816">
                  <c:v>1.415E-3</c:v>
                </c:pt>
                <c:pt idx="817">
                  <c:v>1.4170000000000001E-3</c:v>
                </c:pt>
                <c:pt idx="818">
                  <c:v>1.4189999999999999E-3</c:v>
                </c:pt>
                <c:pt idx="819">
                  <c:v>1.421E-3</c:v>
                </c:pt>
                <c:pt idx="820">
                  <c:v>1.423E-3</c:v>
                </c:pt>
                <c:pt idx="821">
                  <c:v>1.4250000000000001E-3</c:v>
                </c:pt>
                <c:pt idx="822">
                  <c:v>1.4270000000000001E-3</c:v>
                </c:pt>
                <c:pt idx="823">
                  <c:v>1.4300000000000001E-3</c:v>
                </c:pt>
                <c:pt idx="824">
                  <c:v>1.4319999999999999E-3</c:v>
                </c:pt>
                <c:pt idx="825">
                  <c:v>1.4339999999999999E-3</c:v>
                </c:pt>
                <c:pt idx="826">
                  <c:v>1.436E-3</c:v>
                </c:pt>
                <c:pt idx="827">
                  <c:v>1.438E-3</c:v>
                </c:pt>
                <c:pt idx="828">
                  <c:v>1.4400000000000001E-3</c:v>
                </c:pt>
                <c:pt idx="829">
                  <c:v>1.4419999999999999E-3</c:v>
                </c:pt>
                <c:pt idx="830">
                  <c:v>1.444E-3</c:v>
                </c:pt>
                <c:pt idx="831">
                  <c:v>1.446E-3</c:v>
                </c:pt>
                <c:pt idx="832">
                  <c:v>1.4480000000000001E-3</c:v>
                </c:pt>
                <c:pt idx="833">
                  <c:v>1.4499999999999999E-3</c:v>
                </c:pt>
                <c:pt idx="834">
                  <c:v>1.4519999999999999E-3</c:v>
                </c:pt>
                <c:pt idx="835">
                  <c:v>1.4549999999999999E-3</c:v>
                </c:pt>
                <c:pt idx="836">
                  <c:v>1.457E-3</c:v>
                </c:pt>
                <c:pt idx="837">
                  <c:v>1.459E-3</c:v>
                </c:pt>
                <c:pt idx="838">
                  <c:v>1.4610000000000001E-3</c:v>
                </c:pt>
                <c:pt idx="839">
                  <c:v>1.4630000000000001E-3</c:v>
                </c:pt>
                <c:pt idx="840">
                  <c:v>1.4649999999999999E-3</c:v>
                </c:pt>
                <c:pt idx="841">
                  <c:v>1.467E-3</c:v>
                </c:pt>
                <c:pt idx="842">
                  <c:v>1.469E-3</c:v>
                </c:pt>
                <c:pt idx="843">
                  <c:v>1.4710000000000001E-3</c:v>
                </c:pt>
                <c:pt idx="844">
                  <c:v>1.4729999999999999E-3</c:v>
                </c:pt>
                <c:pt idx="845">
                  <c:v>1.475E-3</c:v>
                </c:pt>
                <c:pt idx="846">
                  <c:v>1.477E-3</c:v>
                </c:pt>
                <c:pt idx="847">
                  <c:v>1.48E-3</c:v>
                </c:pt>
                <c:pt idx="848">
                  <c:v>1.482E-3</c:v>
                </c:pt>
                <c:pt idx="849">
                  <c:v>1.4840000000000001E-3</c:v>
                </c:pt>
                <c:pt idx="850">
                  <c:v>1.4859999999999999E-3</c:v>
                </c:pt>
                <c:pt idx="851">
                  <c:v>1.488E-3</c:v>
                </c:pt>
                <c:pt idx="852">
                  <c:v>1.49E-3</c:v>
                </c:pt>
                <c:pt idx="853">
                  <c:v>1.4920000000000001E-3</c:v>
                </c:pt>
                <c:pt idx="854">
                  <c:v>1.4940000000000001E-3</c:v>
                </c:pt>
                <c:pt idx="855">
                  <c:v>1.4959999999999999E-3</c:v>
                </c:pt>
                <c:pt idx="856">
                  <c:v>1.498E-3</c:v>
                </c:pt>
                <c:pt idx="857">
                  <c:v>1.5E-3</c:v>
                </c:pt>
                <c:pt idx="858">
                  <c:v>1.5020000000000001E-3</c:v>
                </c:pt>
                <c:pt idx="859">
                  <c:v>1.5039999999999999E-3</c:v>
                </c:pt>
                <c:pt idx="860">
                  <c:v>1.5070000000000001E-3</c:v>
                </c:pt>
                <c:pt idx="861">
                  <c:v>1.5089999999999999E-3</c:v>
                </c:pt>
                <c:pt idx="862">
                  <c:v>1.511E-3</c:v>
                </c:pt>
                <c:pt idx="863">
                  <c:v>1.513E-3</c:v>
                </c:pt>
                <c:pt idx="864">
                  <c:v>1.5150000000000001E-3</c:v>
                </c:pt>
                <c:pt idx="865">
                  <c:v>1.5169999999999999E-3</c:v>
                </c:pt>
                <c:pt idx="866">
                  <c:v>1.519E-3</c:v>
                </c:pt>
                <c:pt idx="867">
                  <c:v>1.521E-3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966-4CDE-9E87-8A8EF5A50BC9}"/>
            </c:ext>
          </c:extLst>
        </c:ser>
        <c:ser>
          <c:idx val="5"/>
          <c:order val="3"/>
          <c:tx>
            <c:v>Elliptical beam @200kV x0.5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'Elliptical beam @200kV x0.5'!$K$3:$K$870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2.735E-3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3.3609999999999998E-3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4.1399999999999996E-3</c:v>
                </c:pt>
                <c:pt idx="21">
                  <c:v>4.3249999999999999E-3</c:v>
                </c:pt>
                <c:pt idx="22">
                  <c:v>4.5199999999999997E-3</c:v>
                </c:pt>
                <c:pt idx="23">
                  <c:v>4.725E-3</c:v>
                </c:pt>
                <c:pt idx="24">
                  <c:v>4.9399999999999999E-3</c:v>
                </c:pt>
                <c:pt idx="25">
                  <c:v>5.1659999999999996E-3</c:v>
                </c:pt>
                <c:pt idx="26">
                  <c:v>5.4019999999999997E-3</c:v>
                </c:pt>
                <c:pt idx="27">
                  <c:v>5.6490000000000004E-3</c:v>
                </c:pt>
                <c:pt idx="28">
                  <c:v>5.9059999999999998E-3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7.045E-3</c:v>
                </c:pt>
                <c:pt idx="33">
                  <c:v>7.3569999999999998E-3</c:v>
                </c:pt>
                <c:pt idx="34">
                  <c:v>7.6810000000000003E-3</c:v>
                </c:pt>
                <c:pt idx="35">
                  <c:v>8.0160000000000006E-3</c:v>
                </c:pt>
                <c:pt idx="36">
                  <c:v>8.3630000000000006E-3</c:v>
                </c:pt>
                <c:pt idx="37">
                  <c:v>8.7209999999999996E-3</c:v>
                </c:pt>
                <c:pt idx="38">
                  <c:v>9.0910000000000001E-3</c:v>
                </c:pt>
                <c:pt idx="39">
                  <c:v>9.4730000000000005E-3</c:v>
                </c:pt>
                <c:pt idx="40">
                  <c:v>9.8670000000000008E-3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1.6109999999999999E-2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2.8910000000000002E-2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3.1289999999999998E-2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3.3759999999999998E-2</c:v>
                </c:pt>
                <c:pt idx="79">
                  <c:v>3.4599999999999999E-2</c:v>
                </c:pt>
                <c:pt idx="80">
                  <c:v>3.5450000000000002E-2</c:v>
                </c:pt>
                <c:pt idx="81">
                  <c:v>3.6310000000000002E-2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4.2549999999999998E-2</c:v>
                </c:pt>
                <c:pt idx="89">
                  <c:v>4.3470000000000002E-2</c:v>
                </c:pt>
                <c:pt idx="90">
                  <c:v>4.4400000000000002E-2</c:v>
                </c:pt>
                <c:pt idx="91">
                  <c:v>4.5330000000000002E-2</c:v>
                </c:pt>
                <c:pt idx="92">
                  <c:v>4.6280000000000002E-2</c:v>
                </c:pt>
                <c:pt idx="93">
                  <c:v>4.7230000000000001E-2</c:v>
                </c:pt>
                <c:pt idx="94">
                  <c:v>4.8180000000000001E-2</c:v>
                </c:pt>
                <c:pt idx="95">
                  <c:v>4.9149999999999999E-2</c:v>
                </c:pt>
                <c:pt idx="96">
                  <c:v>5.0119999999999998E-2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5.6059999999999999E-2</c:v>
                </c:pt>
                <c:pt idx="103">
                  <c:v>5.7070000000000003E-2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6.2199999999999998E-2</c:v>
                </c:pt>
                <c:pt idx="109">
                  <c:v>6.3240000000000005E-2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6.6390000000000005E-2</c:v>
                </c:pt>
                <c:pt idx="113">
                  <c:v>6.7449999999999996E-2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7.1730000000000002E-2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7.6079999999999995E-2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8.3820000000000006E-2</c:v>
                </c:pt>
                <c:pt idx="129">
                  <c:v>8.4940000000000002E-2</c:v>
                </c:pt>
                <c:pt idx="130">
                  <c:v>8.6059999999999998E-2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9.5089999999999994E-2</c:v>
                </c:pt>
                <c:pt idx="139">
                  <c:v>9.622E-2</c:v>
                </c:pt>
                <c:pt idx="140">
                  <c:v>9.7360000000000002E-2</c:v>
                </c:pt>
                <c:pt idx="141">
                  <c:v>9.8489999999999994E-2</c:v>
                </c:pt>
                <c:pt idx="142">
                  <c:v>9.9629999999999996E-2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0.12590000000000001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0.1396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0.17499999999999999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0.18870000000000001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0.2024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0.23780000000000001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0.2515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0.30059999999999998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0.31430000000000002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0.3634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0.37709999999999999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0.41249999999999998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0.42620000000000002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0.43990000000000001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0.4753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0.48899999999999999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0.53810000000000002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0.55179999999999996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0.60089999999999999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0.61460000000000004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0.65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0.66369999999999996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0.6774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0.71279999999999999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0.72650000000000003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0.77559999999999996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0.7893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0.83840000000000003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0.85209999999999997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0.88749999999999996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0.9012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0.91490000000000005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x0.5'!$I$3:$I$870</c:f>
              <c:numCache>
                <c:formatCode>0.00E+00</c:formatCode>
                <c:ptCount val="868"/>
                <c:pt idx="0">
                  <c:v>3.1750000000000002E-4</c:v>
                </c:pt>
                <c:pt idx="1">
                  <c:v>3.1770000000000002E-4</c:v>
                </c:pt>
                <c:pt idx="2">
                  <c:v>3.1760000000000002E-4</c:v>
                </c:pt>
                <c:pt idx="3">
                  <c:v>3.1750000000000002E-4</c:v>
                </c:pt>
                <c:pt idx="4">
                  <c:v>3.1740000000000002E-4</c:v>
                </c:pt>
                <c:pt idx="5">
                  <c:v>3.1710000000000001E-4</c:v>
                </c:pt>
                <c:pt idx="6">
                  <c:v>3.1690000000000001E-4</c:v>
                </c:pt>
                <c:pt idx="7">
                  <c:v>3.165E-4</c:v>
                </c:pt>
                <c:pt idx="8">
                  <c:v>3.1619999999999999E-4</c:v>
                </c:pt>
                <c:pt idx="9">
                  <c:v>3.1569999999999998E-4</c:v>
                </c:pt>
                <c:pt idx="10">
                  <c:v>3.1530000000000002E-4</c:v>
                </c:pt>
                <c:pt idx="11">
                  <c:v>3.1470000000000001E-4</c:v>
                </c:pt>
                <c:pt idx="12">
                  <c:v>3.1409999999999999E-4</c:v>
                </c:pt>
                <c:pt idx="13">
                  <c:v>3.1349999999999998E-4</c:v>
                </c:pt>
                <c:pt idx="14">
                  <c:v>3.1280000000000001E-4</c:v>
                </c:pt>
                <c:pt idx="15">
                  <c:v>3.1199999999999999E-4</c:v>
                </c:pt>
                <c:pt idx="16">
                  <c:v>3.1110000000000003E-4</c:v>
                </c:pt>
                <c:pt idx="17">
                  <c:v>3.102E-4</c:v>
                </c:pt>
                <c:pt idx="18">
                  <c:v>3.0929999999999998E-4</c:v>
                </c:pt>
                <c:pt idx="19">
                  <c:v>3.0830000000000001E-4</c:v>
                </c:pt>
                <c:pt idx="20">
                  <c:v>3.0719999999999999E-4</c:v>
                </c:pt>
                <c:pt idx="21">
                  <c:v>3.0600000000000001E-4</c:v>
                </c:pt>
                <c:pt idx="22">
                  <c:v>3.0469999999999998E-4</c:v>
                </c:pt>
                <c:pt idx="23">
                  <c:v>3.034E-4</c:v>
                </c:pt>
                <c:pt idx="24">
                  <c:v>3.0210000000000002E-4</c:v>
                </c:pt>
                <c:pt idx="25">
                  <c:v>3.0059999999999999E-4</c:v>
                </c:pt>
                <c:pt idx="26">
                  <c:v>2.9910000000000001E-4</c:v>
                </c:pt>
                <c:pt idx="27">
                  <c:v>2.9750000000000002E-4</c:v>
                </c:pt>
                <c:pt idx="28">
                  <c:v>2.9579999999999998E-4</c:v>
                </c:pt>
                <c:pt idx="29">
                  <c:v>2.9409999999999999E-4</c:v>
                </c:pt>
                <c:pt idx="30">
                  <c:v>2.923E-4</c:v>
                </c:pt>
                <c:pt idx="31">
                  <c:v>2.9040000000000001E-4</c:v>
                </c:pt>
                <c:pt idx="32">
                  <c:v>2.8840000000000002E-4</c:v>
                </c:pt>
                <c:pt idx="33">
                  <c:v>2.8640000000000002E-4</c:v>
                </c:pt>
                <c:pt idx="34">
                  <c:v>2.8430000000000003E-4</c:v>
                </c:pt>
                <c:pt idx="35">
                  <c:v>2.8210000000000003E-4</c:v>
                </c:pt>
                <c:pt idx="36">
                  <c:v>2.7989999999999997E-4</c:v>
                </c:pt>
                <c:pt idx="37">
                  <c:v>2.7760000000000003E-4</c:v>
                </c:pt>
                <c:pt idx="38">
                  <c:v>2.7520000000000002E-4</c:v>
                </c:pt>
                <c:pt idx="39">
                  <c:v>2.7280000000000002E-4</c:v>
                </c:pt>
                <c:pt idx="40">
                  <c:v>2.7040000000000001E-4</c:v>
                </c:pt>
                <c:pt idx="41">
                  <c:v>2.678E-4</c:v>
                </c:pt>
                <c:pt idx="42">
                  <c:v>2.652E-4</c:v>
                </c:pt>
                <c:pt idx="43">
                  <c:v>2.6259999999999999E-4</c:v>
                </c:pt>
                <c:pt idx="44">
                  <c:v>2.5989999999999997E-4</c:v>
                </c:pt>
                <c:pt idx="45">
                  <c:v>2.5720000000000002E-4</c:v>
                </c:pt>
                <c:pt idx="46">
                  <c:v>2.544E-4</c:v>
                </c:pt>
                <c:pt idx="47">
                  <c:v>2.5159999999999999E-4</c:v>
                </c:pt>
                <c:pt idx="48">
                  <c:v>2.4879999999999998E-4</c:v>
                </c:pt>
                <c:pt idx="49">
                  <c:v>2.4590000000000001E-4</c:v>
                </c:pt>
                <c:pt idx="50">
                  <c:v>2.43E-4</c:v>
                </c:pt>
                <c:pt idx="51">
                  <c:v>2.4010000000000001E-4</c:v>
                </c:pt>
                <c:pt idx="52">
                  <c:v>2.3709999999999999E-4</c:v>
                </c:pt>
                <c:pt idx="53">
                  <c:v>2.341E-4</c:v>
                </c:pt>
                <c:pt idx="54">
                  <c:v>2.3110000000000001E-4</c:v>
                </c:pt>
                <c:pt idx="55">
                  <c:v>2.2809999999999999E-4</c:v>
                </c:pt>
                <c:pt idx="56">
                  <c:v>2.2499999999999999E-4</c:v>
                </c:pt>
                <c:pt idx="57">
                  <c:v>2.22E-4</c:v>
                </c:pt>
                <c:pt idx="58">
                  <c:v>2.1890000000000001E-4</c:v>
                </c:pt>
                <c:pt idx="59">
                  <c:v>2.1579999999999999E-4</c:v>
                </c:pt>
                <c:pt idx="60">
                  <c:v>2.128E-4</c:v>
                </c:pt>
                <c:pt idx="61">
                  <c:v>2.097E-4</c:v>
                </c:pt>
                <c:pt idx="62">
                  <c:v>2.0660000000000001E-4</c:v>
                </c:pt>
                <c:pt idx="63">
                  <c:v>2.0350000000000001E-4</c:v>
                </c:pt>
                <c:pt idx="64">
                  <c:v>2.0039999999999999E-4</c:v>
                </c:pt>
                <c:pt idx="65">
                  <c:v>1.974E-4</c:v>
                </c:pt>
                <c:pt idx="66">
                  <c:v>1.9430000000000001E-4</c:v>
                </c:pt>
                <c:pt idx="67">
                  <c:v>1.9120000000000001E-4</c:v>
                </c:pt>
                <c:pt idx="68">
                  <c:v>1.8819999999999999E-4</c:v>
                </c:pt>
                <c:pt idx="69">
                  <c:v>1.851E-4</c:v>
                </c:pt>
                <c:pt idx="70">
                  <c:v>1.8210000000000001E-4</c:v>
                </c:pt>
                <c:pt idx="71">
                  <c:v>1.7909999999999999E-4</c:v>
                </c:pt>
                <c:pt idx="72">
                  <c:v>1.761E-4</c:v>
                </c:pt>
                <c:pt idx="73">
                  <c:v>1.7310000000000001E-4</c:v>
                </c:pt>
                <c:pt idx="74">
                  <c:v>1.7009999999999999E-4</c:v>
                </c:pt>
                <c:pt idx="75">
                  <c:v>1.672E-4</c:v>
                </c:pt>
                <c:pt idx="76">
                  <c:v>1.6420000000000001E-4</c:v>
                </c:pt>
                <c:pt idx="77">
                  <c:v>1.6129999999999999E-4</c:v>
                </c:pt>
                <c:pt idx="78">
                  <c:v>1.584E-4</c:v>
                </c:pt>
                <c:pt idx="79">
                  <c:v>1.5559999999999999E-4</c:v>
                </c:pt>
                <c:pt idx="80">
                  <c:v>1.527E-4</c:v>
                </c:pt>
                <c:pt idx="81">
                  <c:v>1.4990000000000001E-4</c:v>
                </c:pt>
                <c:pt idx="82">
                  <c:v>1.471E-4</c:v>
                </c:pt>
                <c:pt idx="83">
                  <c:v>1.4430000000000001E-4</c:v>
                </c:pt>
                <c:pt idx="84">
                  <c:v>1.416E-4</c:v>
                </c:pt>
                <c:pt idx="85">
                  <c:v>1.3889999999999999E-4</c:v>
                </c:pt>
                <c:pt idx="86">
                  <c:v>1.362E-4</c:v>
                </c:pt>
                <c:pt idx="87">
                  <c:v>1.3349999999999999E-4</c:v>
                </c:pt>
                <c:pt idx="88">
                  <c:v>1.3080000000000001E-4</c:v>
                </c:pt>
                <c:pt idx="89">
                  <c:v>1.282E-4</c:v>
                </c:pt>
                <c:pt idx="90">
                  <c:v>1.2559999999999999E-4</c:v>
                </c:pt>
                <c:pt idx="91">
                  <c:v>1.2310000000000001E-4</c:v>
                </c:pt>
                <c:pt idx="92">
                  <c:v>1.205E-4</c:v>
                </c:pt>
                <c:pt idx="93">
                  <c:v>1.18E-4</c:v>
                </c:pt>
                <c:pt idx="94">
                  <c:v>1.155E-4</c:v>
                </c:pt>
                <c:pt idx="95">
                  <c:v>1.131E-4</c:v>
                </c:pt>
                <c:pt idx="96">
                  <c:v>1.1069999999999999E-4</c:v>
                </c:pt>
                <c:pt idx="97">
                  <c:v>1.083E-4</c:v>
                </c:pt>
                <c:pt idx="98">
                  <c:v>1.059E-4</c:v>
                </c:pt>
                <c:pt idx="99">
                  <c:v>1.036E-4</c:v>
                </c:pt>
                <c:pt idx="100">
                  <c:v>1.013E-4</c:v>
                </c:pt>
                <c:pt idx="101">
                  <c:v>9.8980000000000004E-5</c:v>
                </c:pt>
                <c:pt idx="102">
                  <c:v>9.6739999999999999E-5</c:v>
                </c:pt>
                <c:pt idx="103">
                  <c:v>9.4530000000000005E-5</c:v>
                </c:pt>
                <c:pt idx="104">
                  <c:v>9.2349999999999995E-5</c:v>
                </c:pt>
                <c:pt idx="105">
                  <c:v>9.0199999999999997E-5</c:v>
                </c:pt>
                <c:pt idx="106">
                  <c:v>8.8090000000000005E-5</c:v>
                </c:pt>
                <c:pt idx="107">
                  <c:v>8.6020000000000007E-5</c:v>
                </c:pt>
                <c:pt idx="108">
                  <c:v>8.3969999999999997E-5</c:v>
                </c:pt>
                <c:pt idx="109">
                  <c:v>8.1970000000000003E-5</c:v>
                </c:pt>
                <c:pt idx="110">
                  <c:v>8.0000000000000007E-5</c:v>
                </c:pt>
                <c:pt idx="111">
                  <c:v>7.8070000000000003E-5</c:v>
                </c:pt>
                <c:pt idx="112">
                  <c:v>7.6180000000000006E-5</c:v>
                </c:pt>
                <c:pt idx="113">
                  <c:v>7.4330000000000002E-5</c:v>
                </c:pt>
                <c:pt idx="114">
                  <c:v>7.2520000000000004E-5</c:v>
                </c:pt>
                <c:pt idx="115">
                  <c:v>7.0759999999999993E-5</c:v>
                </c:pt>
                <c:pt idx="116">
                  <c:v>6.9049999999999998E-5</c:v>
                </c:pt>
                <c:pt idx="117">
                  <c:v>6.7390000000000004E-5</c:v>
                </c:pt>
                <c:pt idx="118">
                  <c:v>6.5790000000000005E-5</c:v>
                </c:pt>
                <c:pt idx="119">
                  <c:v>6.4239999999999995E-5</c:v>
                </c:pt>
                <c:pt idx="120">
                  <c:v>6.2769999999999997E-5</c:v>
                </c:pt>
                <c:pt idx="121">
                  <c:v>6.1359999999999995E-5</c:v>
                </c:pt>
                <c:pt idx="122">
                  <c:v>6.0040000000000001E-5</c:v>
                </c:pt>
                <c:pt idx="123">
                  <c:v>5.8799999999999999E-5</c:v>
                </c:pt>
                <c:pt idx="124">
                  <c:v>5.766E-5</c:v>
                </c:pt>
                <c:pt idx="125">
                  <c:v>5.6629999999999998E-5</c:v>
                </c:pt>
                <c:pt idx="126">
                  <c:v>5.5720000000000002E-5</c:v>
                </c:pt>
                <c:pt idx="127">
                  <c:v>5.4920000000000003E-5</c:v>
                </c:pt>
                <c:pt idx="128">
                  <c:v>5.4259999999999999E-5</c:v>
                </c:pt>
                <c:pt idx="129">
                  <c:v>5.3739999999999997E-5</c:v>
                </c:pt>
                <c:pt idx="130">
                  <c:v>5.3350000000000003E-5</c:v>
                </c:pt>
                <c:pt idx="131">
                  <c:v>5.3090000000000002E-5</c:v>
                </c:pt>
                <c:pt idx="132">
                  <c:v>5.2960000000000001E-5</c:v>
                </c:pt>
                <c:pt idx="133">
                  <c:v>5.2960000000000001E-5</c:v>
                </c:pt>
                <c:pt idx="134">
                  <c:v>5.3069999999999998E-5</c:v>
                </c:pt>
                <c:pt idx="135">
                  <c:v>5.3300000000000001E-5</c:v>
                </c:pt>
                <c:pt idx="136">
                  <c:v>5.3619999999999998E-5</c:v>
                </c:pt>
                <c:pt idx="137">
                  <c:v>5.4049999999999999E-5</c:v>
                </c:pt>
                <c:pt idx="138">
                  <c:v>5.4559999999999999E-5</c:v>
                </c:pt>
                <c:pt idx="139">
                  <c:v>5.5149999999999999E-5</c:v>
                </c:pt>
                <c:pt idx="140">
                  <c:v>5.5810000000000003E-5</c:v>
                </c:pt>
                <c:pt idx="141">
                  <c:v>5.6549999999999999E-5</c:v>
                </c:pt>
                <c:pt idx="142">
                  <c:v>5.7349999999999998E-5</c:v>
                </c:pt>
                <c:pt idx="143">
                  <c:v>5.8199999999999998E-5</c:v>
                </c:pt>
                <c:pt idx="144">
                  <c:v>5.9110000000000002E-5</c:v>
                </c:pt>
                <c:pt idx="145">
                  <c:v>6.0069999999999999E-5</c:v>
                </c:pt>
                <c:pt idx="146">
                  <c:v>6.1080000000000005E-5</c:v>
                </c:pt>
                <c:pt idx="147">
                  <c:v>6.2119999999999995E-5</c:v>
                </c:pt>
                <c:pt idx="148">
                  <c:v>6.321E-5</c:v>
                </c:pt>
                <c:pt idx="149">
                  <c:v>6.4319999999999994E-5</c:v>
                </c:pt>
                <c:pt idx="150">
                  <c:v>6.5469999999999995E-5</c:v>
                </c:pt>
                <c:pt idx="151">
                  <c:v>6.6639999999999999E-5</c:v>
                </c:pt>
                <c:pt idx="152">
                  <c:v>6.7840000000000001E-5</c:v>
                </c:pt>
                <c:pt idx="153">
                  <c:v>6.9070000000000001E-5</c:v>
                </c:pt>
                <c:pt idx="154">
                  <c:v>7.0320000000000004E-5</c:v>
                </c:pt>
                <c:pt idx="155">
                  <c:v>7.1600000000000006E-5</c:v>
                </c:pt>
                <c:pt idx="156">
                  <c:v>7.2899999999999997E-5</c:v>
                </c:pt>
                <c:pt idx="157">
                  <c:v>7.4209999999999996E-5</c:v>
                </c:pt>
                <c:pt idx="158">
                  <c:v>7.5549999999999993E-5</c:v>
                </c:pt>
                <c:pt idx="159">
                  <c:v>7.6909999999999994E-5</c:v>
                </c:pt>
                <c:pt idx="160">
                  <c:v>7.8280000000000003E-5</c:v>
                </c:pt>
                <c:pt idx="161">
                  <c:v>7.9670000000000001E-5</c:v>
                </c:pt>
                <c:pt idx="162">
                  <c:v>8.1080000000000003E-5</c:v>
                </c:pt>
                <c:pt idx="163">
                  <c:v>8.2509999999999994E-5</c:v>
                </c:pt>
                <c:pt idx="164">
                  <c:v>8.3949999999999994E-5</c:v>
                </c:pt>
                <c:pt idx="165">
                  <c:v>8.5409999999999997E-5</c:v>
                </c:pt>
                <c:pt idx="166">
                  <c:v>8.6890000000000003E-5</c:v>
                </c:pt>
                <c:pt idx="167">
                  <c:v>8.8389999999999999E-5</c:v>
                </c:pt>
                <c:pt idx="168">
                  <c:v>8.9900000000000003E-5</c:v>
                </c:pt>
                <c:pt idx="169">
                  <c:v>9.1420000000000002E-5</c:v>
                </c:pt>
                <c:pt idx="170">
                  <c:v>9.2969999999999999E-5</c:v>
                </c:pt>
                <c:pt idx="171">
                  <c:v>9.4530000000000005E-5</c:v>
                </c:pt>
                <c:pt idx="172">
                  <c:v>9.6100000000000005E-5</c:v>
                </c:pt>
                <c:pt idx="173">
                  <c:v>9.7689999999999995E-5</c:v>
                </c:pt>
                <c:pt idx="174">
                  <c:v>9.9300000000000001E-5</c:v>
                </c:pt>
                <c:pt idx="175">
                  <c:v>1.009E-4</c:v>
                </c:pt>
                <c:pt idx="176">
                  <c:v>1.026E-4</c:v>
                </c:pt>
                <c:pt idx="177">
                  <c:v>1.042E-4</c:v>
                </c:pt>
                <c:pt idx="178">
                  <c:v>1.059E-4</c:v>
                </c:pt>
                <c:pt idx="179">
                  <c:v>1.076E-4</c:v>
                </c:pt>
                <c:pt idx="180">
                  <c:v>1.093E-4</c:v>
                </c:pt>
                <c:pt idx="181">
                  <c:v>1.11E-4</c:v>
                </c:pt>
                <c:pt idx="182">
                  <c:v>1.127E-4</c:v>
                </c:pt>
                <c:pt idx="183">
                  <c:v>1.144E-4</c:v>
                </c:pt>
                <c:pt idx="184">
                  <c:v>1.161E-4</c:v>
                </c:pt>
                <c:pt idx="185">
                  <c:v>1.1790000000000001E-4</c:v>
                </c:pt>
                <c:pt idx="186">
                  <c:v>1.197E-4</c:v>
                </c:pt>
                <c:pt idx="187">
                  <c:v>1.214E-4</c:v>
                </c:pt>
                <c:pt idx="188">
                  <c:v>1.2320000000000001E-4</c:v>
                </c:pt>
                <c:pt idx="189">
                  <c:v>1.25E-4</c:v>
                </c:pt>
                <c:pt idx="190">
                  <c:v>1.2679999999999999E-4</c:v>
                </c:pt>
                <c:pt idx="191">
                  <c:v>1.2860000000000001E-4</c:v>
                </c:pt>
                <c:pt idx="192">
                  <c:v>1.304E-4</c:v>
                </c:pt>
                <c:pt idx="193">
                  <c:v>1.3219999999999999E-4</c:v>
                </c:pt>
                <c:pt idx="194">
                  <c:v>1.3410000000000001E-4</c:v>
                </c:pt>
                <c:pt idx="195">
                  <c:v>1.359E-4</c:v>
                </c:pt>
                <c:pt idx="196">
                  <c:v>1.3779999999999999E-4</c:v>
                </c:pt>
                <c:pt idx="197">
                  <c:v>1.3960000000000001E-4</c:v>
                </c:pt>
                <c:pt idx="198">
                  <c:v>1.415E-4</c:v>
                </c:pt>
                <c:pt idx="199">
                  <c:v>1.4329999999999999E-4</c:v>
                </c:pt>
                <c:pt idx="200">
                  <c:v>1.4520000000000001E-4</c:v>
                </c:pt>
                <c:pt idx="201">
                  <c:v>1.471E-4</c:v>
                </c:pt>
                <c:pt idx="202">
                  <c:v>1.4899999999999999E-4</c:v>
                </c:pt>
                <c:pt idx="203">
                  <c:v>1.5080000000000001E-4</c:v>
                </c:pt>
                <c:pt idx="204">
                  <c:v>1.527E-4</c:v>
                </c:pt>
                <c:pt idx="205">
                  <c:v>1.5459999999999999E-4</c:v>
                </c:pt>
                <c:pt idx="206">
                  <c:v>1.5650000000000001E-4</c:v>
                </c:pt>
                <c:pt idx="207">
                  <c:v>1.584E-4</c:v>
                </c:pt>
                <c:pt idx="208">
                  <c:v>1.6029999999999999E-4</c:v>
                </c:pt>
                <c:pt idx="209">
                  <c:v>1.6220000000000001E-4</c:v>
                </c:pt>
                <c:pt idx="210">
                  <c:v>1.6420000000000001E-4</c:v>
                </c:pt>
                <c:pt idx="211">
                  <c:v>1.661E-4</c:v>
                </c:pt>
                <c:pt idx="212">
                  <c:v>1.6799999999999999E-4</c:v>
                </c:pt>
                <c:pt idx="213">
                  <c:v>1.6990000000000001E-4</c:v>
                </c:pt>
                <c:pt idx="214">
                  <c:v>1.719E-4</c:v>
                </c:pt>
                <c:pt idx="215">
                  <c:v>1.738E-4</c:v>
                </c:pt>
                <c:pt idx="216">
                  <c:v>1.7569999999999999E-4</c:v>
                </c:pt>
                <c:pt idx="217">
                  <c:v>1.7770000000000001E-4</c:v>
                </c:pt>
                <c:pt idx="218">
                  <c:v>1.796E-4</c:v>
                </c:pt>
                <c:pt idx="219">
                  <c:v>1.816E-4</c:v>
                </c:pt>
                <c:pt idx="220">
                  <c:v>1.8349999999999999E-4</c:v>
                </c:pt>
                <c:pt idx="221">
                  <c:v>1.8550000000000001E-4</c:v>
                </c:pt>
                <c:pt idx="222">
                  <c:v>1.874E-4</c:v>
                </c:pt>
                <c:pt idx="223">
                  <c:v>1.894E-4</c:v>
                </c:pt>
                <c:pt idx="224">
                  <c:v>1.9139999999999999E-4</c:v>
                </c:pt>
                <c:pt idx="225">
                  <c:v>1.9330000000000001E-4</c:v>
                </c:pt>
                <c:pt idx="226">
                  <c:v>1.953E-4</c:v>
                </c:pt>
                <c:pt idx="227">
                  <c:v>1.973E-4</c:v>
                </c:pt>
                <c:pt idx="228">
                  <c:v>1.9919999999999999E-4</c:v>
                </c:pt>
                <c:pt idx="229">
                  <c:v>2.0120000000000001E-4</c:v>
                </c:pt>
                <c:pt idx="230">
                  <c:v>2.0320000000000001E-4</c:v>
                </c:pt>
                <c:pt idx="231">
                  <c:v>2.051E-4</c:v>
                </c:pt>
                <c:pt idx="232">
                  <c:v>2.0709999999999999E-4</c:v>
                </c:pt>
                <c:pt idx="233">
                  <c:v>2.0909999999999999E-4</c:v>
                </c:pt>
                <c:pt idx="234">
                  <c:v>2.1110000000000001E-4</c:v>
                </c:pt>
                <c:pt idx="235">
                  <c:v>2.131E-4</c:v>
                </c:pt>
                <c:pt idx="236">
                  <c:v>2.151E-4</c:v>
                </c:pt>
                <c:pt idx="237">
                  <c:v>2.1709999999999999E-4</c:v>
                </c:pt>
                <c:pt idx="238">
                  <c:v>2.1900000000000001E-4</c:v>
                </c:pt>
                <c:pt idx="239">
                  <c:v>2.2100000000000001E-4</c:v>
                </c:pt>
                <c:pt idx="240">
                  <c:v>2.23E-4</c:v>
                </c:pt>
                <c:pt idx="241">
                  <c:v>2.2499999999999999E-4</c:v>
                </c:pt>
                <c:pt idx="242">
                  <c:v>2.2699999999999999E-4</c:v>
                </c:pt>
                <c:pt idx="243">
                  <c:v>2.2900000000000001E-4</c:v>
                </c:pt>
                <c:pt idx="244">
                  <c:v>2.31E-4</c:v>
                </c:pt>
                <c:pt idx="245">
                  <c:v>2.33E-4</c:v>
                </c:pt>
                <c:pt idx="246">
                  <c:v>2.3499999999999999E-4</c:v>
                </c:pt>
                <c:pt idx="247">
                  <c:v>2.3699999999999999E-4</c:v>
                </c:pt>
                <c:pt idx="248">
                  <c:v>2.3900000000000001E-4</c:v>
                </c:pt>
                <c:pt idx="249">
                  <c:v>2.41E-4</c:v>
                </c:pt>
                <c:pt idx="250">
                  <c:v>2.43E-4</c:v>
                </c:pt>
                <c:pt idx="251">
                  <c:v>2.4499999999999999E-4</c:v>
                </c:pt>
                <c:pt idx="252">
                  <c:v>2.4709999999999999E-4</c:v>
                </c:pt>
                <c:pt idx="253">
                  <c:v>2.4909999999999998E-4</c:v>
                </c:pt>
                <c:pt idx="254">
                  <c:v>2.5109999999999998E-4</c:v>
                </c:pt>
                <c:pt idx="255">
                  <c:v>2.5310000000000003E-4</c:v>
                </c:pt>
                <c:pt idx="256">
                  <c:v>2.5510000000000002E-4</c:v>
                </c:pt>
                <c:pt idx="257">
                  <c:v>2.5710000000000002E-4</c:v>
                </c:pt>
                <c:pt idx="258">
                  <c:v>2.5910000000000001E-4</c:v>
                </c:pt>
                <c:pt idx="259">
                  <c:v>2.611E-4</c:v>
                </c:pt>
                <c:pt idx="260">
                  <c:v>2.632E-4</c:v>
                </c:pt>
                <c:pt idx="261">
                  <c:v>2.652E-4</c:v>
                </c:pt>
                <c:pt idx="262">
                  <c:v>2.6719999999999999E-4</c:v>
                </c:pt>
                <c:pt idx="263">
                  <c:v>2.6919999999999998E-4</c:v>
                </c:pt>
                <c:pt idx="264">
                  <c:v>2.7119999999999998E-4</c:v>
                </c:pt>
                <c:pt idx="265">
                  <c:v>2.7329999999999998E-4</c:v>
                </c:pt>
                <c:pt idx="266">
                  <c:v>2.7530000000000002E-4</c:v>
                </c:pt>
                <c:pt idx="267">
                  <c:v>2.7730000000000002E-4</c:v>
                </c:pt>
                <c:pt idx="268">
                  <c:v>2.7930000000000001E-4</c:v>
                </c:pt>
                <c:pt idx="269">
                  <c:v>2.8140000000000001E-4</c:v>
                </c:pt>
                <c:pt idx="270">
                  <c:v>2.834E-4</c:v>
                </c:pt>
                <c:pt idx="271">
                  <c:v>2.854E-4</c:v>
                </c:pt>
                <c:pt idx="272">
                  <c:v>2.875E-4</c:v>
                </c:pt>
                <c:pt idx="273">
                  <c:v>2.8949999999999999E-4</c:v>
                </c:pt>
                <c:pt idx="274">
                  <c:v>2.9149999999999998E-4</c:v>
                </c:pt>
                <c:pt idx="275">
                  <c:v>2.9349999999999998E-4</c:v>
                </c:pt>
                <c:pt idx="276">
                  <c:v>2.9559999999999998E-4</c:v>
                </c:pt>
                <c:pt idx="277">
                  <c:v>2.9760000000000002E-4</c:v>
                </c:pt>
                <c:pt idx="278">
                  <c:v>2.9960000000000002E-4</c:v>
                </c:pt>
                <c:pt idx="279">
                  <c:v>3.0170000000000002E-4</c:v>
                </c:pt>
                <c:pt idx="280">
                  <c:v>3.0370000000000001E-4</c:v>
                </c:pt>
                <c:pt idx="281">
                  <c:v>3.057E-4</c:v>
                </c:pt>
                <c:pt idx="282">
                  <c:v>3.078E-4</c:v>
                </c:pt>
                <c:pt idx="283">
                  <c:v>3.098E-4</c:v>
                </c:pt>
                <c:pt idx="284">
                  <c:v>3.1179999999999999E-4</c:v>
                </c:pt>
                <c:pt idx="285">
                  <c:v>3.1389999999999999E-4</c:v>
                </c:pt>
                <c:pt idx="286">
                  <c:v>3.1589999999999998E-4</c:v>
                </c:pt>
                <c:pt idx="287">
                  <c:v>3.1799999999999998E-4</c:v>
                </c:pt>
                <c:pt idx="288">
                  <c:v>3.2000000000000003E-4</c:v>
                </c:pt>
                <c:pt idx="289">
                  <c:v>3.2200000000000002E-4</c:v>
                </c:pt>
                <c:pt idx="290">
                  <c:v>3.2410000000000002E-4</c:v>
                </c:pt>
                <c:pt idx="291">
                  <c:v>3.2610000000000001E-4</c:v>
                </c:pt>
                <c:pt idx="292">
                  <c:v>3.2810000000000001E-4</c:v>
                </c:pt>
                <c:pt idx="293">
                  <c:v>3.302E-4</c:v>
                </c:pt>
                <c:pt idx="294">
                  <c:v>3.322E-4</c:v>
                </c:pt>
                <c:pt idx="295">
                  <c:v>3.3429999999999999E-4</c:v>
                </c:pt>
                <c:pt idx="296">
                  <c:v>3.3629999999999999E-4</c:v>
                </c:pt>
                <c:pt idx="297">
                  <c:v>3.3839999999999999E-4</c:v>
                </c:pt>
                <c:pt idx="298">
                  <c:v>3.4039999999999998E-4</c:v>
                </c:pt>
                <c:pt idx="299">
                  <c:v>3.4239999999999997E-4</c:v>
                </c:pt>
                <c:pt idx="300">
                  <c:v>3.4450000000000003E-4</c:v>
                </c:pt>
                <c:pt idx="301">
                  <c:v>3.4650000000000002E-4</c:v>
                </c:pt>
                <c:pt idx="302">
                  <c:v>3.4860000000000002E-4</c:v>
                </c:pt>
                <c:pt idx="303">
                  <c:v>3.5060000000000001E-4</c:v>
                </c:pt>
                <c:pt idx="304">
                  <c:v>3.5270000000000001E-4</c:v>
                </c:pt>
                <c:pt idx="305">
                  <c:v>3.547E-4</c:v>
                </c:pt>
                <c:pt idx="306">
                  <c:v>3.568E-4</c:v>
                </c:pt>
                <c:pt idx="307">
                  <c:v>3.5879999999999999E-4</c:v>
                </c:pt>
                <c:pt idx="308">
                  <c:v>3.6089999999999999E-4</c:v>
                </c:pt>
                <c:pt idx="309">
                  <c:v>3.6289999999999998E-4</c:v>
                </c:pt>
                <c:pt idx="310">
                  <c:v>3.6489999999999998E-4</c:v>
                </c:pt>
                <c:pt idx="311">
                  <c:v>3.6699999999999998E-4</c:v>
                </c:pt>
                <c:pt idx="312">
                  <c:v>3.6900000000000002E-4</c:v>
                </c:pt>
                <c:pt idx="313">
                  <c:v>3.7110000000000002E-4</c:v>
                </c:pt>
                <c:pt idx="314">
                  <c:v>3.7310000000000002E-4</c:v>
                </c:pt>
                <c:pt idx="315">
                  <c:v>3.7520000000000001E-4</c:v>
                </c:pt>
                <c:pt idx="316">
                  <c:v>3.7720000000000001E-4</c:v>
                </c:pt>
                <c:pt idx="317">
                  <c:v>3.793E-4</c:v>
                </c:pt>
                <c:pt idx="318">
                  <c:v>3.813E-4</c:v>
                </c:pt>
                <c:pt idx="319">
                  <c:v>3.834E-4</c:v>
                </c:pt>
                <c:pt idx="320">
                  <c:v>3.8539999999999999E-4</c:v>
                </c:pt>
                <c:pt idx="321">
                  <c:v>3.8749999999999999E-4</c:v>
                </c:pt>
                <c:pt idx="322">
                  <c:v>3.8959999999999998E-4</c:v>
                </c:pt>
                <c:pt idx="323">
                  <c:v>3.9159999999999998E-4</c:v>
                </c:pt>
                <c:pt idx="324">
                  <c:v>3.9369999999999997E-4</c:v>
                </c:pt>
                <c:pt idx="325">
                  <c:v>3.9570000000000002E-4</c:v>
                </c:pt>
                <c:pt idx="326">
                  <c:v>3.9780000000000002E-4</c:v>
                </c:pt>
                <c:pt idx="327">
                  <c:v>3.9980000000000001E-4</c:v>
                </c:pt>
                <c:pt idx="328">
                  <c:v>4.0190000000000001E-4</c:v>
                </c:pt>
                <c:pt idx="329">
                  <c:v>4.0390000000000001E-4</c:v>
                </c:pt>
                <c:pt idx="330">
                  <c:v>4.06E-4</c:v>
                </c:pt>
                <c:pt idx="331">
                  <c:v>4.08E-4</c:v>
                </c:pt>
                <c:pt idx="332">
                  <c:v>4.1009999999999999E-4</c:v>
                </c:pt>
                <c:pt idx="333">
                  <c:v>4.1209999999999999E-4</c:v>
                </c:pt>
                <c:pt idx="334">
                  <c:v>4.1419999999999998E-4</c:v>
                </c:pt>
                <c:pt idx="335">
                  <c:v>4.1629999999999998E-4</c:v>
                </c:pt>
                <c:pt idx="336">
                  <c:v>4.1829999999999998E-4</c:v>
                </c:pt>
                <c:pt idx="337">
                  <c:v>4.2039999999999997E-4</c:v>
                </c:pt>
                <c:pt idx="338">
                  <c:v>4.2240000000000002E-4</c:v>
                </c:pt>
                <c:pt idx="339">
                  <c:v>4.2450000000000002E-4</c:v>
                </c:pt>
                <c:pt idx="340">
                  <c:v>4.2650000000000001E-4</c:v>
                </c:pt>
                <c:pt idx="341">
                  <c:v>4.2860000000000001E-4</c:v>
                </c:pt>
                <c:pt idx="342">
                  <c:v>4.306E-4</c:v>
                </c:pt>
                <c:pt idx="343">
                  <c:v>4.327E-4</c:v>
                </c:pt>
                <c:pt idx="344">
                  <c:v>4.348E-4</c:v>
                </c:pt>
                <c:pt idx="345">
                  <c:v>4.3679999999999999E-4</c:v>
                </c:pt>
                <c:pt idx="346">
                  <c:v>4.3889999999999999E-4</c:v>
                </c:pt>
                <c:pt idx="347">
                  <c:v>4.4089999999999998E-4</c:v>
                </c:pt>
                <c:pt idx="348">
                  <c:v>4.4299999999999998E-4</c:v>
                </c:pt>
                <c:pt idx="349">
                  <c:v>4.4509999999999998E-4</c:v>
                </c:pt>
                <c:pt idx="350">
                  <c:v>4.4710000000000003E-4</c:v>
                </c:pt>
                <c:pt idx="351">
                  <c:v>4.4920000000000002E-4</c:v>
                </c:pt>
                <c:pt idx="352">
                  <c:v>4.5120000000000002E-4</c:v>
                </c:pt>
                <c:pt idx="353">
                  <c:v>4.5330000000000001E-4</c:v>
                </c:pt>
                <c:pt idx="354">
                  <c:v>4.5540000000000001E-4</c:v>
                </c:pt>
                <c:pt idx="355">
                  <c:v>4.574E-4</c:v>
                </c:pt>
                <c:pt idx="356">
                  <c:v>4.595E-4</c:v>
                </c:pt>
                <c:pt idx="357">
                  <c:v>4.615E-4</c:v>
                </c:pt>
                <c:pt idx="358">
                  <c:v>4.6359999999999999E-4</c:v>
                </c:pt>
                <c:pt idx="359">
                  <c:v>4.6569999999999999E-4</c:v>
                </c:pt>
                <c:pt idx="360">
                  <c:v>4.6769999999999998E-4</c:v>
                </c:pt>
                <c:pt idx="361">
                  <c:v>4.6979999999999998E-4</c:v>
                </c:pt>
                <c:pt idx="362">
                  <c:v>4.7179999999999998E-4</c:v>
                </c:pt>
                <c:pt idx="363">
                  <c:v>4.7390000000000003E-4</c:v>
                </c:pt>
                <c:pt idx="364">
                  <c:v>4.7600000000000002E-4</c:v>
                </c:pt>
                <c:pt idx="365">
                  <c:v>4.7800000000000002E-4</c:v>
                </c:pt>
                <c:pt idx="366">
                  <c:v>4.8010000000000001E-4</c:v>
                </c:pt>
                <c:pt idx="367">
                  <c:v>4.8210000000000001E-4</c:v>
                </c:pt>
                <c:pt idx="368">
                  <c:v>4.8420000000000001E-4</c:v>
                </c:pt>
                <c:pt idx="369">
                  <c:v>4.863E-4</c:v>
                </c:pt>
                <c:pt idx="370">
                  <c:v>4.883E-4</c:v>
                </c:pt>
                <c:pt idx="371">
                  <c:v>4.9039999999999999E-4</c:v>
                </c:pt>
                <c:pt idx="372">
                  <c:v>4.9249999999999999E-4</c:v>
                </c:pt>
                <c:pt idx="373">
                  <c:v>4.9450000000000004E-4</c:v>
                </c:pt>
                <c:pt idx="374">
                  <c:v>4.9660000000000004E-4</c:v>
                </c:pt>
                <c:pt idx="375">
                  <c:v>4.9859999999999998E-4</c:v>
                </c:pt>
                <c:pt idx="376">
                  <c:v>5.0069999999999997E-4</c:v>
                </c:pt>
                <c:pt idx="377">
                  <c:v>5.0279999999999997E-4</c:v>
                </c:pt>
                <c:pt idx="378">
                  <c:v>5.0480000000000002E-4</c:v>
                </c:pt>
                <c:pt idx="379">
                  <c:v>5.0690000000000002E-4</c:v>
                </c:pt>
                <c:pt idx="380">
                  <c:v>5.0900000000000001E-4</c:v>
                </c:pt>
                <c:pt idx="381">
                  <c:v>5.1099999999999995E-4</c:v>
                </c:pt>
                <c:pt idx="382">
                  <c:v>5.1309999999999995E-4</c:v>
                </c:pt>
                <c:pt idx="383">
                  <c:v>5.1519999999999995E-4</c:v>
                </c:pt>
                <c:pt idx="384">
                  <c:v>5.1719999999999999E-4</c:v>
                </c:pt>
                <c:pt idx="385">
                  <c:v>5.1929999999999999E-4</c:v>
                </c:pt>
                <c:pt idx="386">
                  <c:v>5.2130000000000004E-4</c:v>
                </c:pt>
                <c:pt idx="387">
                  <c:v>5.2340000000000004E-4</c:v>
                </c:pt>
                <c:pt idx="388">
                  <c:v>5.2550000000000003E-4</c:v>
                </c:pt>
                <c:pt idx="389">
                  <c:v>5.2749999999999997E-4</c:v>
                </c:pt>
                <c:pt idx="390">
                  <c:v>5.2959999999999997E-4</c:v>
                </c:pt>
                <c:pt idx="391">
                  <c:v>5.3169999999999997E-4</c:v>
                </c:pt>
                <c:pt idx="392">
                  <c:v>5.3370000000000002E-4</c:v>
                </c:pt>
                <c:pt idx="393">
                  <c:v>5.3580000000000001E-4</c:v>
                </c:pt>
                <c:pt idx="394">
                  <c:v>5.3790000000000001E-4</c:v>
                </c:pt>
                <c:pt idx="395">
                  <c:v>5.3989999999999995E-4</c:v>
                </c:pt>
                <c:pt idx="396">
                  <c:v>5.4199999999999995E-4</c:v>
                </c:pt>
                <c:pt idx="397">
                  <c:v>5.4410000000000005E-4</c:v>
                </c:pt>
                <c:pt idx="398">
                  <c:v>5.4609999999999999E-4</c:v>
                </c:pt>
                <c:pt idx="399">
                  <c:v>5.4819999999999999E-4</c:v>
                </c:pt>
                <c:pt idx="400">
                  <c:v>5.5029999999999999E-4</c:v>
                </c:pt>
                <c:pt idx="401">
                  <c:v>5.5230000000000003E-4</c:v>
                </c:pt>
                <c:pt idx="402">
                  <c:v>5.5440000000000003E-4</c:v>
                </c:pt>
                <c:pt idx="403">
                  <c:v>5.5650000000000003E-4</c:v>
                </c:pt>
                <c:pt idx="404">
                  <c:v>5.5849999999999997E-4</c:v>
                </c:pt>
                <c:pt idx="405">
                  <c:v>5.6059999999999997E-4</c:v>
                </c:pt>
                <c:pt idx="406">
                  <c:v>5.6269999999999996E-4</c:v>
                </c:pt>
                <c:pt idx="407">
                  <c:v>5.6470000000000001E-4</c:v>
                </c:pt>
                <c:pt idx="408">
                  <c:v>5.6680000000000001E-4</c:v>
                </c:pt>
                <c:pt idx="409">
                  <c:v>5.689E-4</c:v>
                </c:pt>
                <c:pt idx="410">
                  <c:v>5.7090000000000005E-4</c:v>
                </c:pt>
                <c:pt idx="411">
                  <c:v>5.7300000000000005E-4</c:v>
                </c:pt>
                <c:pt idx="412">
                  <c:v>5.7510000000000005E-4</c:v>
                </c:pt>
                <c:pt idx="413">
                  <c:v>5.7709999999999999E-4</c:v>
                </c:pt>
                <c:pt idx="414">
                  <c:v>5.7919999999999998E-4</c:v>
                </c:pt>
                <c:pt idx="415">
                  <c:v>5.8129999999999998E-4</c:v>
                </c:pt>
                <c:pt idx="416">
                  <c:v>5.8330000000000003E-4</c:v>
                </c:pt>
                <c:pt idx="417">
                  <c:v>5.8540000000000003E-4</c:v>
                </c:pt>
                <c:pt idx="418">
                  <c:v>5.8750000000000002E-4</c:v>
                </c:pt>
                <c:pt idx="419">
                  <c:v>5.8949999999999996E-4</c:v>
                </c:pt>
                <c:pt idx="420">
                  <c:v>5.9159999999999996E-4</c:v>
                </c:pt>
                <c:pt idx="421">
                  <c:v>5.9369999999999996E-4</c:v>
                </c:pt>
                <c:pt idx="422">
                  <c:v>5.9570000000000001E-4</c:v>
                </c:pt>
                <c:pt idx="423">
                  <c:v>5.978E-4</c:v>
                </c:pt>
                <c:pt idx="424">
                  <c:v>5.999E-4</c:v>
                </c:pt>
                <c:pt idx="425">
                  <c:v>6.02E-4</c:v>
                </c:pt>
                <c:pt idx="426">
                  <c:v>6.0400000000000004E-4</c:v>
                </c:pt>
                <c:pt idx="427">
                  <c:v>6.0610000000000004E-4</c:v>
                </c:pt>
                <c:pt idx="428">
                  <c:v>6.0820000000000004E-4</c:v>
                </c:pt>
                <c:pt idx="429">
                  <c:v>6.1019999999999998E-4</c:v>
                </c:pt>
                <c:pt idx="430">
                  <c:v>6.1229999999999998E-4</c:v>
                </c:pt>
                <c:pt idx="431">
                  <c:v>6.1439999999999997E-4</c:v>
                </c:pt>
                <c:pt idx="432">
                  <c:v>6.1640000000000002E-4</c:v>
                </c:pt>
                <c:pt idx="433">
                  <c:v>6.1850000000000002E-4</c:v>
                </c:pt>
                <c:pt idx="434">
                  <c:v>6.2060000000000001E-4</c:v>
                </c:pt>
                <c:pt idx="435">
                  <c:v>6.2259999999999995E-4</c:v>
                </c:pt>
                <c:pt idx="436">
                  <c:v>6.2469999999999995E-4</c:v>
                </c:pt>
                <c:pt idx="437">
                  <c:v>6.2679999999999995E-4</c:v>
                </c:pt>
                <c:pt idx="438">
                  <c:v>6.2890000000000005E-4</c:v>
                </c:pt>
                <c:pt idx="439">
                  <c:v>6.3089999999999999E-4</c:v>
                </c:pt>
                <c:pt idx="440">
                  <c:v>6.3299999999999999E-4</c:v>
                </c:pt>
                <c:pt idx="441">
                  <c:v>6.3509999999999999E-4</c:v>
                </c:pt>
                <c:pt idx="442">
                  <c:v>6.3710000000000004E-4</c:v>
                </c:pt>
                <c:pt idx="443">
                  <c:v>6.3920000000000003E-4</c:v>
                </c:pt>
                <c:pt idx="444">
                  <c:v>6.4130000000000003E-4</c:v>
                </c:pt>
                <c:pt idx="445">
                  <c:v>6.4329999999999997E-4</c:v>
                </c:pt>
                <c:pt idx="446">
                  <c:v>6.4539999999999997E-4</c:v>
                </c:pt>
                <c:pt idx="447">
                  <c:v>6.4749999999999996E-4</c:v>
                </c:pt>
                <c:pt idx="448">
                  <c:v>6.4959999999999996E-4</c:v>
                </c:pt>
                <c:pt idx="449">
                  <c:v>6.5160000000000001E-4</c:v>
                </c:pt>
                <c:pt idx="450">
                  <c:v>6.5370000000000001E-4</c:v>
                </c:pt>
                <c:pt idx="451">
                  <c:v>6.558E-4</c:v>
                </c:pt>
                <c:pt idx="452">
                  <c:v>6.5780000000000005E-4</c:v>
                </c:pt>
                <c:pt idx="453">
                  <c:v>6.5990000000000005E-4</c:v>
                </c:pt>
                <c:pt idx="454">
                  <c:v>6.6200000000000005E-4</c:v>
                </c:pt>
                <c:pt idx="455">
                  <c:v>6.6399999999999999E-4</c:v>
                </c:pt>
                <c:pt idx="456">
                  <c:v>6.6609999999999998E-4</c:v>
                </c:pt>
                <c:pt idx="457">
                  <c:v>6.6819999999999998E-4</c:v>
                </c:pt>
                <c:pt idx="458">
                  <c:v>6.7029999999999998E-4</c:v>
                </c:pt>
                <c:pt idx="459">
                  <c:v>6.7230000000000002E-4</c:v>
                </c:pt>
                <c:pt idx="460">
                  <c:v>6.7440000000000002E-4</c:v>
                </c:pt>
                <c:pt idx="461">
                  <c:v>6.7650000000000002E-4</c:v>
                </c:pt>
                <c:pt idx="462">
                  <c:v>6.7849999999999996E-4</c:v>
                </c:pt>
                <c:pt idx="463">
                  <c:v>6.8059999999999996E-4</c:v>
                </c:pt>
                <c:pt idx="464">
                  <c:v>6.8269999999999995E-4</c:v>
                </c:pt>
                <c:pt idx="465">
                  <c:v>6.8479999999999995E-4</c:v>
                </c:pt>
                <c:pt idx="466">
                  <c:v>6.868E-4</c:v>
                </c:pt>
                <c:pt idx="467">
                  <c:v>6.8889999999999999E-4</c:v>
                </c:pt>
                <c:pt idx="468">
                  <c:v>6.9099999999999999E-4</c:v>
                </c:pt>
                <c:pt idx="469">
                  <c:v>6.9300000000000004E-4</c:v>
                </c:pt>
                <c:pt idx="470">
                  <c:v>6.9510000000000004E-4</c:v>
                </c:pt>
                <c:pt idx="471">
                  <c:v>6.9720000000000003E-4</c:v>
                </c:pt>
                <c:pt idx="472">
                  <c:v>6.9930000000000003E-4</c:v>
                </c:pt>
                <c:pt idx="473">
                  <c:v>7.0129999999999997E-4</c:v>
                </c:pt>
                <c:pt idx="474">
                  <c:v>7.0339999999999997E-4</c:v>
                </c:pt>
                <c:pt idx="475">
                  <c:v>7.0549999999999996E-4</c:v>
                </c:pt>
                <c:pt idx="476">
                  <c:v>7.0759999999999996E-4</c:v>
                </c:pt>
                <c:pt idx="477">
                  <c:v>7.0960000000000001E-4</c:v>
                </c:pt>
                <c:pt idx="478">
                  <c:v>7.1170000000000001E-4</c:v>
                </c:pt>
                <c:pt idx="479">
                  <c:v>7.138E-4</c:v>
                </c:pt>
                <c:pt idx="480">
                  <c:v>7.1580000000000005E-4</c:v>
                </c:pt>
                <c:pt idx="481">
                  <c:v>7.1790000000000005E-4</c:v>
                </c:pt>
                <c:pt idx="482">
                  <c:v>7.2000000000000005E-4</c:v>
                </c:pt>
                <c:pt idx="483">
                  <c:v>7.2210000000000004E-4</c:v>
                </c:pt>
                <c:pt idx="484">
                  <c:v>7.2409999999999998E-4</c:v>
                </c:pt>
                <c:pt idx="485">
                  <c:v>7.2619999999999998E-4</c:v>
                </c:pt>
                <c:pt idx="486">
                  <c:v>7.2829999999999998E-4</c:v>
                </c:pt>
                <c:pt idx="487">
                  <c:v>7.3030000000000002E-4</c:v>
                </c:pt>
                <c:pt idx="488">
                  <c:v>7.3240000000000002E-4</c:v>
                </c:pt>
                <c:pt idx="489">
                  <c:v>7.3450000000000002E-4</c:v>
                </c:pt>
                <c:pt idx="490">
                  <c:v>7.3660000000000002E-4</c:v>
                </c:pt>
                <c:pt idx="491">
                  <c:v>7.3859999999999996E-4</c:v>
                </c:pt>
                <c:pt idx="492">
                  <c:v>7.4069999999999995E-4</c:v>
                </c:pt>
                <c:pt idx="493">
                  <c:v>7.4279999999999995E-4</c:v>
                </c:pt>
                <c:pt idx="494">
                  <c:v>7.4489999999999995E-4</c:v>
                </c:pt>
                <c:pt idx="495">
                  <c:v>7.4689999999999999E-4</c:v>
                </c:pt>
                <c:pt idx="496">
                  <c:v>7.4899999999999999E-4</c:v>
                </c:pt>
                <c:pt idx="497">
                  <c:v>7.5109999999999999E-4</c:v>
                </c:pt>
                <c:pt idx="498">
                  <c:v>7.5319999999999998E-4</c:v>
                </c:pt>
                <c:pt idx="499">
                  <c:v>7.5520000000000003E-4</c:v>
                </c:pt>
                <c:pt idx="500">
                  <c:v>7.5730000000000003E-4</c:v>
                </c:pt>
                <c:pt idx="501">
                  <c:v>7.5940000000000003E-4</c:v>
                </c:pt>
                <c:pt idx="502">
                  <c:v>7.6139999999999997E-4</c:v>
                </c:pt>
                <c:pt idx="503">
                  <c:v>7.6349999999999996E-4</c:v>
                </c:pt>
                <c:pt idx="504">
                  <c:v>7.6559999999999996E-4</c:v>
                </c:pt>
                <c:pt idx="505">
                  <c:v>7.6769999999999996E-4</c:v>
                </c:pt>
                <c:pt idx="506">
                  <c:v>7.6970000000000001E-4</c:v>
                </c:pt>
                <c:pt idx="507">
                  <c:v>7.718E-4</c:v>
                </c:pt>
                <c:pt idx="508">
                  <c:v>7.739E-4</c:v>
                </c:pt>
                <c:pt idx="509">
                  <c:v>7.76E-4</c:v>
                </c:pt>
                <c:pt idx="510">
                  <c:v>7.7800000000000005E-4</c:v>
                </c:pt>
                <c:pt idx="511">
                  <c:v>7.8010000000000004E-4</c:v>
                </c:pt>
                <c:pt idx="512">
                  <c:v>7.8220000000000004E-4</c:v>
                </c:pt>
                <c:pt idx="513">
                  <c:v>7.8430000000000004E-4</c:v>
                </c:pt>
                <c:pt idx="514">
                  <c:v>7.8629999999999998E-4</c:v>
                </c:pt>
                <c:pt idx="515">
                  <c:v>7.8839999999999997E-4</c:v>
                </c:pt>
                <c:pt idx="516">
                  <c:v>7.9049999999999997E-4</c:v>
                </c:pt>
                <c:pt idx="517">
                  <c:v>7.9250000000000002E-4</c:v>
                </c:pt>
                <c:pt idx="518">
                  <c:v>7.9460000000000002E-4</c:v>
                </c:pt>
                <c:pt idx="519">
                  <c:v>7.9670000000000001E-4</c:v>
                </c:pt>
                <c:pt idx="520">
                  <c:v>7.9880000000000001E-4</c:v>
                </c:pt>
                <c:pt idx="521">
                  <c:v>8.0079999999999995E-4</c:v>
                </c:pt>
                <c:pt idx="522">
                  <c:v>8.0289999999999995E-4</c:v>
                </c:pt>
                <c:pt idx="523">
                  <c:v>8.0500000000000005E-4</c:v>
                </c:pt>
                <c:pt idx="524">
                  <c:v>8.0710000000000005E-4</c:v>
                </c:pt>
                <c:pt idx="525">
                  <c:v>8.0909999999999999E-4</c:v>
                </c:pt>
                <c:pt idx="526">
                  <c:v>8.1119999999999999E-4</c:v>
                </c:pt>
                <c:pt idx="527">
                  <c:v>8.1329999999999998E-4</c:v>
                </c:pt>
                <c:pt idx="528">
                  <c:v>8.1539999999999998E-4</c:v>
                </c:pt>
                <c:pt idx="529">
                  <c:v>8.1740000000000003E-4</c:v>
                </c:pt>
                <c:pt idx="530">
                  <c:v>8.1950000000000002E-4</c:v>
                </c:pt>
                <c:pt idx="531">
                  <c:v>8.2160000000000002E-4</c:v>
                </c:pt>
                <c:pt idx="532">
                  <c:v>8.2370000000000002E-4</c:v>
                </c:pt>
                <c:pt idx="533">
                  <c:v>8.2569999999999996E-4</c:v>
                </c:pt>
                <c:pt idx="534">
                  <c:v>8.2779999999999996E-4</c:v>
                </c:pt>
                <c:pt idx="535">
                  <c:v>8.2989999999999995E-4</c:v>
                </c:pt>
                <c:pt idx="536">
                  <c:v>8.3199999999999995E-4</c:v>
                </c:pt>
                <c:pt idx="537">
                  <c:v>8.34E-4</c:v>
                </c:pt>
                <c:pt idx="538">
                  <c:v>8.3609999999999999E-4</c:v>
                </c:pt>
                <c:pt idx="539">
                  <c:v>8.3819999999999999E-4</c:v>
                </c:pt>
                <c:pt idx="540">
                  <c:v>8.4029999999999999E-4</c:v>
                </c:pt>
                <c:pt idx="541">
                  <c:v>8.4230000000000004E-4</c:v>
                </c:pt>
                <c:pt idx="542">
                  <c:v>8.4440000000000003E-4</c:v>
                </c:pt>
                <c:pt idx="543">
                  <c:v>8.4650000000000003E-4</c:v>
                </c:pt>
                <c:pt idx="544">
                  <c:v>8.4860000000000003E-4</c:v>
                </c:pt>
                <c:pt idx="545">
                  <c:v>8.5059999999999997E-4</c:v>
                </c:pt>
                <c:pt idx="546">
                  <c:v>8.5269999999999996E-4</c:v>
                </c:pt>
                <c:pt idx="547">
                  <c:v>8.5479999999999996E-4</c:v>
                </c:pt>
                <c:pt idx="548">
                  <c:v>8.5689999999999996E-4</c:v>
                </c:pt>
                <c:pt idx="549">
                  <c:v>8.5890000000000001E-4</c:v>
                </c:pt>
                <c:pt idx="550">
                  <c:v>8.61E-4</c:v>
                </c:pt>
                <c:pt idx="551">
                  <c:v>8.631E-4</c:v>
                </c:pt>
                <c:pt idx="552">
                  <c:v>8.652E-4</c:v>
                </c:pt>
                <c:pt idx="553">
                  <c:v>8.6720000000000005E-4</c:v>
                </c:pt>
                <c:pt idx="554">
                  <c:v>8.6930000000000004E-4</c:v>
                </c:pt>
                <c:pt idx="555">
                  <c:v>8.7140000000000004E-4</c:v>
                </c:pt>
                <c:pt idx="556">
                  <c:v>8.7350000000000004E-4</c:v>
                </c:pt>
                <c:pt idx="557">
                  <c:v>8.7549999999999998E-4</c:v>
                </c:pt>
                <c:pt idx="558">
                  <c:v>8.7759999999999997E-4</c:v>
                </c:pt>
                <c:pt idx="559">
                  <c:v>8.7969999999999997E-4</c:v>
                </c:pt>
                <c:pt idx="560">
                  <c:v>8.8179999999999997E-4</c:v>
                </c:pt>
                <c:pt idx="561">
                  <c:v>8.8380000000000002E-4</c:v>
                </c:pt>
                <c:pt idx="562">
                  <c:v>8.8590000000000001E-4</c:v>
                </c:pt>
                <c:pt idx="563">
                  <c:v>8.8800000000000001E-4</c:v>
                </c:pt>
                <c:pt idx="564">
                  <c:v>8.9010000000000001E-4</c:v>
                </c:pt>
                <c:pt idx="565">
                  <c:v>8.9209999999999995E-4</c:v>
                </c:pt>
                <c:pt idx="566">
                  <c:v>8.9420000000000005E-4</c:v>
                </c:pt>
                <c:pt idx="567">
                  <c:v>8.9630000000000005E-4</c:v>
                </c:pt>
                <c:pt idx="568">
                  <c:v>8.9840000000000004E-4</c:v>
                </c:pt>
                <c:pt idx="569">
                  <c:v>9.0039999999999999E-4</c:v>
                </c:pt>
                <c:pt idx="570">
                  <c:v>9.0249999999999998E-4</c:v>
                </c:pt>
                <c:pt idx="571">
                  <c:v>9.0459999999999998E-4</c:v>
                </c:pt>
                <c:pt idx="572">
                  <c:v>9.0669999999999998E-4</c:v>
                </c:pt>
                <c:pt idx="573">
                  <c:v>9.0870000000000002E-4</c:v>
                </c:pt>
                <c:pt idx="574">
                  <c:v>9.1080000000000002E-4</c:v>
                </c:pt>
                <c:pt idx="575">
                  <c:v>9.1290000000000002E-4</c:v>
                </c:pt>
                <c:pt idx="576">
                  <c:v>9.1500000000000001E-4</c:v>
                </c:pt>
                <c:pt idx="577">
                  <c:v>9.1710000000000001E-4</c:v>
                </c:pt>
                <c:pt idx="578">
                  <c:v>9.1909999999999995E-4</c:v>
                </c:pt>
                <c:pt idx="579">
                  <c:v>9.2119999999999995E-4</c:v>
                </c:pt>
                <c:pt idx="580">
                  <c:v>9.2330000000000005E-4</c:v>
                </c:pt>
                <c:pt idx="581">
                  <c:v>9.2540000000000005E-4</c:v>
                </c:pt>
                <c:pt idx="582">
                  <c:v>9.2739999999999999E-4</c:v>
                </c:pt>
                <c:pt idx="583">
                  <c:v>9.2949999999999999E-4</c:v>
                </c:pt>
                <c:pt idx="584">
                  <c:v>9.3159999999999998E-4</c:v>
                </c:pt>
                <c:pt idx="585">
                  <c:v>9.3369999999999998E-4</c:v>
                </c:pt>
                <c:pt idx="586">
                  <c:v>9.3570000000000003E-4</c:v>
                </c:pt>
                <c:pt idx="587">
                  <c:v>9.3780000000000003E-4</c:v>
                </c:pt>
                <c:pt idx="588">
                  <c:v>9.3990000000000002E-4</c:v>
                </c:pt>
                <c:pt idx="589">
                  <c:v>9.4200000000000002E-4</c:v>
                </c:pt>
                <c:pt idx="590">
                  <c:v>9.4399999999999996E-4</c:v>
                </c:pt>
                <c:pt idx="591">
                  <c:v>9.4609999999999996E-4</c:v>
                </c:pt>
                <c:pt idx="592">
                  <c:v>9.4819999999999995E-4</c:v>
                </c:pt>
                <c:pt idx="593">
                  <c:v>9.5029999999999995E-4</c:v>
                </c:pt>
                <c:pt idx="594">
                  <c:v>9.523E-4</c:v>
                </c:pt>
                <c:pt idx="595">
                  <c:v>9.544E-4</c:v>
                </c:pt>
                <c:pt idx="596">
                  <c:v>9.5649999999999999E-4</c:v>
                </c:pt>
                <c:pt idx="597">
                  <c:v>9.5859999999999999E-4</c:v>
                </c:pt>
                <c:pt idx="598">
                  <c:v>9.6069999999999999E-4</c:v>
                </c:pt>
                <c:pt idx="599">
                  <c:v>9.6270000000000004E-4</c:v>
                </c:pt>
                <c:pt idx="600">
                  <c:v>9.6480000000000003E-4</c:v>
                </c:pt>
                <c:pt idx="601">
                  <c:v>9.6690000000000003E-4</c:v>
                </c:pt>
                <c:pt idx="602">
                  <c:v>9.6900000000000003E-4</c:v>
                </c:pt>
                <c:pt idx="603">
                  <c:v>9.7099999999999997E-4</c:v>
                </c:pt>
                <c:pt idx="604">
                  <c:v>9.7309999999999996E-4</c:v>
                </c:pt>
                <c:pt idx="605">
                  <c:v>9.7519999999999996E-4</c:v>
                </c:pt>
                <c:pt idx="606">
                  <c:v>9.7729999999999996E-4</c:v>
                </c:pt>
                <c:pt idx="607">
                  <c:v>9.7930000000000001E-4</c:v>
                </c:pt>
                <c:pt idx="608">
                  <c:v>9.8139999999999989E-4</c:v>
                </c:pt>
                <c:pt idx="609">
                  <c:v>9.835E-4</c:v>
                </c:pt>
                <c:pt idx="610">
                  <c:v>9.856000000000001E-4</c:v>
                </c:pt>
                <c:pt idx="611">
                  <c:v>9.8759999999999994E-4</c:v>
                </c:pt>
                <c:pt idx="612">
                  <c:v>9.8970000000000004E-4</c:v>
                </c:pt>
                <c:pt idx="613">
                  <c:v>9.9179999999999993E-4</c:v>
                </c:pt>
                <c:pt idx="614">
                  <c:v>9.9390000000000004E-4</c:v>
                </c:pt>
                <c:pt idx="615">
                  <c:v>9.9599999999999992E-4</c:v>
                </c:pt>
                <c:pt idx="616">
                  <c:v>9.9799999999999997E-4</c:v>
                </c:pt>
                <c:pt idx="617">
                  <c:v>1E-3</c:v>
                </c:pt>
                <c:pt idx="618">
                  <c:v>1.0020000000000001E-3</c:v>
                </c:pt>
                <c:pt idx="619">
                  <c:v>1.0039999999999999E-3</c:v>
                </c:pt>
                <c:pt idx="620">
                  <c:v>1.0059999999999999E-3</c:v>
                </c:pt>
                <c:pt idx="621">
                  <c:v>1.008E-3</c:v>
                </c:pt>
                <c:pt idx="622">
                  <c:v>1.01E-3</c:v>
                </c:pt>
                <c:pt idx="623">
                  <c:v>1.013E-3</c:v>
                </c:pt>
                <c:pt idx="624">
                  <c:v>1.0150000000000001E-3</c:v>
                </c:pt>
                <c:pt idx="625">
                  <c:v>1.0169999999999999E-3</c:v>
                </c:pt>
                <c:pt idx="626">
                  <c:v>1.0189999999999999E-3</c:v>
                </c:pt>
                <c:pt idx="627">
                  <c:v>1.021E-3</c:v>
                </c:pt>
                <c:pt idx="628">
                  <c:v>1.023E-3</c:v>
                </c:pt>
                <c:pt idx="629">
                  <c:v>1.0250000000000001E-3</c:v>
                </c:pt>
                <c:pt idx="630">
                  <c:v>1.0269999999999999E-3</c:v>
                </c:pt>
                <c:pt idx="631">
                  <c:v>1.029E-3</c:v>
                </c:pt>
                <c:pt idx="632">
                  <c:v>1.031E-3</c:v>
                </c:pt>
                <c:pt idx="633">
                  <c:v>1.0330000000000001E-3</c:v>
                </c:pt>
                <c:pt idx="634">
                  <c:v>1.0349999999999999E-3</c:v>
                </c:pt>
                <c:pt idx="635">
                  <c:v>1.0369999999999999E-3</c:v>
                </c:pt>
                <c:pt idx="636">
                  <c:v>1.0399999999999999E-3</c:v>
                </c:pt>
                <c:pt idx="637">
                  <c:v>1.042E-3</c:v>
                </c:pt>
                <c:pt idx="638">
                  <c:v>1.044E-3</c:v>
                </c:pt>
                <c:pt idx="639">
                  <c:v>1.0460000000000001E-3</c:v>
                </c:pt>
                <c:pt idx="640">
                  <c:v>1.0480000000000001E-3</c:v>
                </c:pt>
                <c:pt idx="641">
                  <c:v>1.0499999999999999E-3</c:v>
                </c:pt>
                <c:pt idx="642">
                  <c:v>1.052E-3</c:v>
                </c:pt>
                <c:pt idx="643">
                  <c:v>1.054E-3</c:v>
                </c:pt>
                <c:pt idx="644">
                  <c:v>1.0560000000000001E-3</c:v>
                </c:pt>
                <c:pt idx="645">
                  <c:v>1.0579999999999999E-3</c:v>
                </c:pt>
                <c:pt idx="646">
                  <c:v>1.06E-3</c:v>
                </c:pt>
                <c:pt idx="647">
                  <c:v>1.062E-3</c:v>
                </c:pt>
                <c:pt idx="648">
                  <c:v>1.065E-3</c:v>
                </c:pt>
                <c:pt idx="649">
                  <c:v>1.067E-3</c:v>
                </c:pt>
                <c:pt idx="650">
                  <c:v>1.0690000000000001E-3</c:v>
                </c:pt>
                <c:pt idx="651">
                  <c:v>1.0709999999999999E-3</c:v>
                </c:pt>
                <c:pt idx="652">
                  <c:v>1.073E-3</c:v>
                </c:pt>
                <c:pt idx="653">
                  <c:v>1.075E-3</c:v>
                </c:pt>
                <c:pt idx="654">
                  <c:v>1.077E-3</c:v>
                </c:pt>
                <c:pt idx="655">
                  <c:v>1.0790000000000001E-3</c:v>
                </c:pt>
                <c:pt idx="656">
                  <c:v>1.0809999999999999E-3</c:v>
                </c:pt>
                <c:pt idx="657">
                  <c:v>1.083E-3</c:v>
                </c:pt>
                <c:pt idx="658">
                  <c:v>1.085E-3</c:v>
                </c:pt>
                <c:pt idx="659">
                  <c:v>1.0870000000000001E-3</c:v>
                </c:pt>
                <c:pt idx="660">
                  <c:v>1.0889999999999999E-3</c:v>
                </c:pt>
                <c:pt idx="661">
                  <c:v>1.0920000000000001E-3</c:v>
                </c:pt>
                <c:pt idx="662">
                  <c:v>1.0939999999999999E-3</c:v>
                </c:pt>
                <c:pt idx="663">
                  <c:v>1.096E-3</c:v>
                </c:pt>
                <c:pt idx="664">
                  <c:v>1.098E-3</c:v>
                </c:pt>
                <c:pt idx="665">
                  <c:v>1.1000000000000001E-3</c:v>
                </c:pt>
                <c:pt idx="666">
                  <c:v>1.1019999999999999E-3</c:v>
                </c:pt>
                <c:pt idx="667">
                  <c:v>1.1039999999999999E-3</c:v>
                </c:pt>
                <c:pt idx="668">
                  <c:v>1.106E-3</c:v>
                </c:pt>
                <c:pt idx="669">
                  <c:v>1.108E-3</c:v>
                </c:pt>
                <c:pt idx="670">
                  <c:v>1.1100000000000001E-3</c:v>
                </c:pt>
                <c:pt idx="671">
                  <c:v>1.1119999999999999E-3</c:v>
                </c:pt>
                <c:pt idx="672">
                  <c:v>1.114E-3</c:v>
                </c:pt>
                <c:pt idx="673">
                  <c:v>1.116E-3</c:v>
                </c:pt>
                <c:pt idx="674">
                  <c:v>1.119E-3</c:v>
                </c:pt>
                <c:pt idx="675">
                  <c:v>1.121E-3</c:v>
                </c:pt>
                <c:pt idx="676">
                  <c:v>1.1230000000000001E-3</c:v>
                </c:pt>
                <c:pt idx="677">
                  <c:v>1.1249999999999999E-3</c:v>
                </c:pt>
                <c:pt idx="678">
                  <c:v>1.127E-3</c:v>
                </c:pt>
                <c:pt idx="679">
                  <c:v>1.129E-3</c:v>
                </c:pt>
                <c:pt idx="680">
                  <c:v>1.1310000000000001E-3</c:v>
                </c:pt>
                <c:pt idx="681">
                  <c:v>1.1329999999999999E-3</c:v>
                </c:pt>
                <c:pt idx="682">
                  <c:v>1.1349999999999999E-3</c:v>
                </c:pt>
                <c:pt idx="683">
                  <c:v>1.137E-3</c:v>
                </c:pt>
                <c:pt idx="684">
                  <c:v>1.139E-3</c:v>
                </c:pt>
                <c:pt idx="685">
                  <c:v>1.1410000000000001E-3</c:v>
                </c:pt>
                <c:pt idx="686">
                  <c:v>1.1429999999999999E-3</c:v>
                </c:pt>
                <c:pt idx="687">
                  <c:v>1.1460000000000001E-3</c:v>
                </c:pt>
                <c:pt idx="688">
                  <c:v>1.1479999999999999E-3</c:v>
                </c:pt>
                <c:pt idx="689">
                  <c:v>1.15E-3</c:v>
                </c:pt>
                <c:pt idx="690">
                  <c:v>1.152E-3</c:v>
                </c:pt>
                <c:pt idx="691">
                  <c:v>1.1540000000000001E-3</c:v>
                </c:pt>
                <c:pt idx="692">
                  <c:v>1.1559999999999999E-3</c:v>
                </c:pt>
                <c:pt idx="693">
                  <c:v>1.158E-3</c:v>
                </c:pt>
                <c:pt idx="694">
                  <c:v>1.16E-3</c:v>
                </c:pt>
                <c:pt idx="695">
                  <c:v>1.1620000000000001E-3</c:v>
                </c:pt>
                <c:pt idx="696">
                  <c:v>1.1640000000000001E-3</c:v>
                </c:pt>
                <c:pt idx="697">
                  <c:v>1.1659999999999999E-3</c:v>
                </c:pt>
                <c:pt idx="698">
                  <c:v>1.168E-3</c:v>
                </c:pt>
                <c:pt idx="699">
                  <c:v>1.17E-3</c:v>
                </c:pt>
                <c:pt idx="700">
                  <c:v>1.173E-3</c:v>
                </c:pt>
                <c:pt idx="701">
                  <c:v>1.175E-3</c:v>
                </c:pt>
                <c:pt idx="702">
                  <c:v>1.1770000000000001E-3</c:v>
                </c:pt>
                <c:pt idx="703">
                  <c:v>1.1789999999999999E-3</c:v>
                </c:pt>
                <c:pt idx="704">
                  <c:v>1.181E-3</c:v>
                </c:pt>
                <c:pt idx="705">
                  <c:v>1.183E-3</c:v>
                </c:pt>
                <c:pt idx="706">
                  <c:v>1.1850000000000001E-3</c:v>
                </c:pt>
                <c:pt idx="707">
                  <c:v>1.1869999999999999E-3</c:v>
                </c:pt>
                <c:pt idx="708">
                  <c:v>1.189E-3</c:v>
                </c:pt>
                <c:pt idx="709">
                  <c:v>1.191E-3</c:v>
                </c:pt>
                <c:pt idx="710">
                  <c:v>1.193E-3</c:v>
                </c:pt>
                <c:pt idx="711">
                  <c:v>1.1950000000000001E-3</c:v>
                </c:pt>
                <c:pt idx="712">
                  <c:v>1.1969999999999999E-3</c:v>
                </c:pt>
                <c:pt idx="713">
                  <c:v>1.1999999999999999E-3</c:v>
                </c:pt>
                <c:pt idx="714">
                  <c:v>1.2019999999999999E-3</c:v>
                </c:pt>
                <c:pt idx="715">
                  <c:v>1.204E-3</c:v>
                </c:pt>
                <c:pt idx="716">
                  <c:v>1.206E-3</c:v>
                </c:pt>
                <c:pt idx="717">
                  <c:v>1.2080000000000001E-3</c:v>
                </c:pt>
                <c:pt idx="718">
                  <c:v>1.2099999999999999E-3</c:v>
                </c:pt>
                <c:pt idx="719">
                  <c:v>1.212E-3</c:v>
                </c:pt>
                <c:pt idx="720">
                  <c:v>1.214E-3</c:v>
                </c:pt>
                <c:pt idx="721">
                  <c:v>1.2160000000000001E-3</c:v>
                </c:pt>
                <c:pt idx="722">
                  <c:v>1.2179999999999999E-3</c:v>
                </c:pt>
                <c:pt idx="723">
                  <c:v>1.2199999999999999E-3</c:v>
                </c:pt>
                <c:pt idx="724">
                  <c:v>1.222E-3</c:v>
                </c:pt>
                <c:pt idx="725">
                  <c:v>1.225E-3</c:v>
                </c:pt>
                <c:pt idx="726">
                  <c:v>1.227E-3</c:v>
                </c:pt>
                <c:pt idx="727">
                  <c:v>1.2290000000000001E-3</c:v>
                </c:pt>
                <c:pt idx="728">
                  <c:v>1.2310000000000001E-3</c:v>
                </c:pt>
                <c:pt idx="729">
                  <c:v>1.2329999999999999E-3</c:v>
                </c:pt>
                <c:pt idx="730">
                  <c:v>1.235E-3</c:v>
                </c:pt>
                <c:pt idx="731">
                  <c:v>1.237E-3</c:v>
                </c:pt>
                <c:pt idx="732">
                  <c:v>1.2390000000000001E-3</c:v>
                </c:pt>
                <c:pt idx="733">
                  <c:v>1.2409999999999999E-3</c:v>
                </c:pt>
                <c:pt idx="734">
                  <c:v>1.243E-3</c:v>
                </c:pt>
                <c:pt idx="735">
                  <c:v>1.245E-3</c:v>
                </c:pt>
                <c:pt idx="736">
                  <c:v>1.2470000000000001E-3</c:v>
                </c:pt>
                <c:pt idx="737">
                  <c:v>1.2489999999999999E-3</c:v>
                </c:pt>
                <c:pt idx="738">
                  <c:v>1.2520000000000001E-3</c:v>
                </c:pt>
                <c:pt idx="739">
                  <c:v>1.2539999999999999E-3</c:v>
                </c:pt>
                <c:pt idx="740">
                  <c:v>1.256E-3</c:v>
                </c:pt>
                <c:pt idx="741">
                  <c:v>1.258E-3</c:v>
                </c:pt>
                <c:pt idx="742">
                  <c:v>1.2600000000000001E-3</c:v>
                </c:pt>
                <c:pt idx="743">
                  <c:v>1.2620000000000001E-3</c:v>
                </c:pt>
                <c:pt idx="744">
                  <c:v>1.2639999999999999E-3</c:v>
                </c:pt>
                <c:pt idx="745">
                  <c:v>1.266E-3</c:v>
                </c:pt>
                <c:pt idx="746">
                  <c:v>1.268E-3</c:v>
                </c:pt>
                <c:pt idx="747">
                  <c:v>1.2700000000000001E-3</c:v>
                </c:pt>
                <c:pt idx="748">
                  <c:v>1.2719999999999999E-3</c:v>
                </c:pt>
                <c:pt idx="749">
                  <c:v>1.274E-3</c:v>
                </c:pt>
                <c:pt idx="750">
                  <c:v>1.276E-3</c:v>
                </c:pt>
                <c:pt idx="751">
                  <c:v>1.279E-3</c:v>
                </c:pt>
                <c:pt idx="752">
                  <c:v>1.281E-3</c:v>
                </c:pt>
                <c:pt idx="753">
                  <c:v>1.2830000000000001E-3</c:v>
                </c:pt>
                <c:pt idx="754">
                  <c:v>1.2849999999999999E-3</c:v>
                </c:pt>
                <c:pt idx="755">
                  <c:v>1.2869999999999999E-3</c:v>
                </c:pt>
                <c:pt idx="756">
                  <c:v>1.289E-3</c:v>
                </c:pt>
                <c:pt idx="757">
                  <c:v>1.291E-3</c:v>
                </c:pt>
                <c:pt idx="758">
                  <c:v>1.2930000000000001E-3</c:v>
                </c:pt>
                <c:pt idx="759">
                  <c:v>1.2949999999999999E-3</c:v>
                </c:pt>
                <c:pt idx="760">
                  <c:v>1.297E-3</c:v>
                </c:pt>
                <c:pt idx="761">
                  <c:v>1.299E-3</c:v>
                </c:pt>
                <c:pt idx="762">
                  <c:v>1.3010000000000001E-3</c:v>
                </c:pt>
                <c:pt idx="763">
                  <c:v>1.304E-3</c:v>
                </c:pt>
                <c:pt idx="764">
                  <c:v>1.3060000000000001E-3</c:v>
                </c:pt>
                <c:pt idx="765">
                  <c:v>1.3079999999999999E-3</c:v>
                </c:pt>
                <c:pt idx="766">
                  <c:v>1.31E-3</c:v>
                </c:pt>
                <c:pt idx="767">
                  <c:v>1.312E-3</c:v>
                </c:pt>
                <c:pt idx="768">
                  <c:v>1.3140000000000001E-3</c:v>
                </c:pt>
                <c:pt idx="769">
                  <c:v>1.3159999999999999E-3</c:v>
                </c:pt>
                <c:pt idx="770">
                  <c:v>1.3179999999999999E-3</c:v>
                </c:pt>
                <c:pt idx="771">
                  <c:v>1.32E-3</c:v>
                </c:pt>
                <c:pt idx="772">
                  <c:v>1.322E-3</c:v>
                </c:pt>
                <c:pt idx="773">
                  <c:v>1.3240000000000001E-3</c:v>
                </c:pt>
                <c:pt idx="774">
                  <c:v>1.3259999999999999E-3</c:v>
                </c:pt>
                <c:pt idx="775">
                  <c:v>1.328E-3</c:v>
                </c:pt>
                <c:pt idx="776">
                  <c:v>1.3309999999999999E-3</c:v>
                </c:pt>
                <c:pt idx="777">
                  <c:v>1.333E-3</c:v>
                </c:pt>
                <c:pt idx="778">
                  <c:v>1.335E-3</c:v>
                </c:pt>
                <c:pt idx="779">
                  <c:v>1.3370000000000001E-3</c:v>
                </c:pt>
                <c:pt idx="780">
                  <c:v>1.3389999999999999E-3</c:v>
                </c:pt>
                <c:pt idx="781">
                  <c:v>1.341E-3</c:v>
                </c:pt>
                <c:pt idx="782">
                  <c:v>1.343E-3</c:v>
                </c:pt>
                <c:pt idx="783">
                  <c:v>1.3450000000000001E-3</c:v>
                </c:pt>
                <c:pt idx="784">
                  <c:v>1.3470000000000001E-3</c:v>
                </c:pt>
                <c:pt idx="785">
                  <c:v>1.3489999999999999E-3</c:v>
                </c:pt>
                <c:pt idx="786">
                  <c:v>1.351E-3</c:v>
                </c:pt>
                <c:pt idx="787">
                  <c:v>1.353E-3</c:v>
                </c:pt>
                <c:pt idx="788">
                  <c:v>1.3550000000000001E-3</c:v>
                </c:pt>
                <c:pt idx="789">
                  <c:v>1.358E-3</c:v>
                </c:pt>
                <c:pt idx="790">
                  <c:v>1.3600000000000001E-3</c:v>
                </c:pt>
                <c:pt idx="791">
                  <c:v>1.3619999999999999E-3</c:v>
                </c:pt>
                <c:pt idx="792">
                  <c:v>1.364E-3</c:v>
                </c:pt>
                <c:pt idx="793">
                  <c:v>1.366E-3</c:v>
                </c:pt>
                <c:pt idx="794">
                  <c:v>1.3680000000000001E-3</c:v>
                </c:pt>
                <c:pt idx="795">
                  <c:v>1.3699999999999999E-3</c:v>
                </c:pt>
                <c:pt idx="796">
                  <c:v>1.372E-3</c:v>
                </c:pt>
                <c:pt idx="797">
                  <c:v>1.374E-3</c:v>
                </c:pt>
                <c:pt idx="798">
                  <c:v>1.3760000000000001E-3</c:v>
                </c:pt>
                <c:pt idx="799">
                  <c:v>1.3780000000000001E-3</c:v>
                </c:pt>
                <c:pt idx="800">
                  <c:v>1.3799999999999999E-3</c:v>
                </c:pt>
                <c:pt idx="801">
                  <c:v>1.3829999999999999E-3</c:v>
                </c:pt>
                <c:pt idx="802">
                  <c:v>1.3849999999999999E-3</c:v>
                </c:pt>
                <c:pt idx="803">
                  <c:v>1.387E-3</c:v>
                </c:pt>
                <c:pt idx="804">
                  <c:v>1.389E-3</c:v>
                </c:pt>
                <c:pt idx="805">
                  <c:v>1.3910000000000001E-3</c:v>
                </c:pt>
                <c:pt idx="806">
                  <c:v>1.3929999999999999E-3</c:v>
                </c:pt>
                <c:pt idx="807">
                  <c:v>1.395E-3</c:v>
                </c:pt>
                <c:pt idx="808">
                  <c:v>1.397E-3</c:v>
                </c:pt>
                <c:pt idx="809">
                  <c:v>1.3990000000000001E-3</c:v>
                </c:pt>
                <c:pt idx="810">
                  <c:v>1.4009999999999999E-3</c:v>
                </c:pt>
                <c:pt idx="811">
                  <c:v>1.403E-3</c:v>
                </c:pt>
                <c:pt idx="812">
                  <c:v>1.405E-3</c:v>
                </c:pt>
                <c:pt idx="813">
                  <c:v>1.407E-3</c:v>
                </c:pt>
                <c:pt idx="814">
                  <c:v>1.41E-3</c:v>
                </c:pt>
                <c:pt idx="815">
                  <c:v>1.4120000000000001E-3</c:v>
                </c:pt>
                <c:pt idx="816">
                  <c:v>1.4139999999999999E-3</c:v>
                </c:pt>
                <c:pt idx="817">
                  <c:v>1.4159999999999999E-3</c:v>
                </c:pt>
                <c:pt idx="818">
                  <c:v>1.418E-3</c:v>
                </c:pt>
                <c:pt idx="819">
                  <c:v>1.42E-3</c:v>
                </c:pt>
                <c:pt idx="820">
                  <c:v>1.4220000000000001E-3</c:v>
                </c:pt>
                <c:pt idx="821">
                  <c:v>1.4239999999999999E-3</c:v>
                </c:pt>
                <c:pt idx="822">
                  <c:v>1.426E-3</c:v>
                </c:pt>
                <c:pt idx="823">
                  <c:v>1.428E-3</c:v>
                </c:pt>
                <c:pt idx="824">
                  <c:v>1.4300000000000001E-3</c:v>
                </c:pt>
                <c:pt idx="825">
                  <c:v>1.4319999999999999E-3</c:v>
                </c:pt>
                <c:pt idx="826">
                  <c:v>1.4350000000000001E-3</c:v>
                </c:pt>
                <c:pt idx="827">
                  <c:v>1.4369999999999999E-3</c:v>
                </c:pt>
                <c:pt idx="828">
                  <c:v>1.439E-3</c:v>
                </c:pt>
                <c:pt idx="829">
                  <c:v>1.441E-3</c:v>
                </c:pt>
                <c:pt idx="830">
                  <c:v>1.4430000000000001E-3</c:v>
                </c:pt>
                <c:pt idx="831">
                  <c:v>1.4450000000000001E-3</c:v>
                </c:pt>
                <c:pt idx="832">
                  <c:v>1.4469999999999999E-3</c:v>
                </c:pt>
                <c:pt idx="833">
                  <c:v>1.449E-3</c:v>
                </c:pt>
                <c:pt idx="834">
                  <c:v>1.451E-3</c:v>
                </c:pt>
                <c:pt idx="835">
                  <c:v>1.4530000000000001E-3</c:v>
                </c:pt>
                <c:pt idx="836">
                  <c:v>1.4549999999999999E-3</c:v>
                </c:pt>
                <c:pt idx="837">
                  <c:v>1.457E-3</c:v>
                </c:pt>
                <c:pt idx="838">
                  <c:v>1.459E-3</c:v>
                </c:pt>
                <c:pt idx="839">
                  <c:v>1.462E-3</c:v>
                </c:pt>
                <c:pt idx="840">
                  <c:v>1.464E-3</c:v>
                </c:pt>
                <c:pt idx="841">
                  <c:v>1.4660000000000001E-3</c:v>
                </c:pt>
                <c:pt idx="842">
                  <c:v>1.4679999999999999E-3</c:v>
                </c:pt>
                <c:pt idx="843">
                  <c:v>1.47E-3</c:v>
                </c:pt>
                <c:pt idx="844">
                  <c:v>1.472E-3</c:v>
                </c:pt>
                <c:pt idx="845">
                  <c:v>1.474E-3</c:v>
                </c:pt>
                <c:pt idx="846">
                  <c:v>1.4760000000000001E-3</c:v>
                </c:pt>
                <c:pt idx="847">
                  <c:v>1.4779999999999999E-3</c:v>
                </c:pt>
                <c:pt idx="848">
                  <c:v>1.48E-3</c:v>
                </c:pt>
                <c:pt idx="849">
                  <c:v>1.482E-3</c:v>
                </c:pt>
                <c:pt idx="850">
                  <c:v>1.4840000000000001E-3</c:v>
                </c:pt>
                <c:pt idx="851">
                  <c:v>1.487E-3</c:v>
                </c:pt>
                <c:pt idx="852">
                  <c:v>1.4890000000000001E-3</c:v>
                </c:pt>
                <c:pt idx="853">
                  <c:v>1.4909999999999999E-3</c:v>
                </c:pt>
                <c:pt idx="854">
                  <c:v>1.493E-3</c:v>
                </c:pt>
                <c:pt idx="855">
                  <c:v>1.495E-3</c:v>
                </c:pt>
                <c:pt idx="856">
                  <c:v>1.4970000000000001E-3</c:v>
                </c:pt>
                <c:pt idx="857">
                  <c:v>1.4989999999999999E-3</c:v>
                </c:pt>
                <c:pt idx="858">
                  <c:v>1.5009999999999999E-3</c:v>
                </c:pt>
                <c:pt idx="859">
                  <c:v>1.503E-3</c:v>
                </c:pt>
                <c:pt idx="860">
                  <c:v>1.505E-3</c:v>
                </c:pt>
                <c:pt idx="861">
                  <c:v>1.5070000000000001E-3</c:v>
                </c:pt>
                <c:pt idx="862">
                  <c:v>1.5089999999999999E-3</c:v>
                </c:pt>
                <c:pt idx="863">
                  <c:v>1.511E-3</c:v>
                </c:pt>
                <c:pt idx="864">
                  <c:v>1.5139999999999999E-3</c:v>
                </c:pt>
                <c:pt idx="865">
                  <c:v>1.516E-3</c:v>
                </c:pt>
                <c:pt idx="866">
                  <c:v>1.518E-3</c:v>
                </c:pt>
                <c:pt idx="867">
                  <c:v>1.5200000000000001E-3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966-4CDE-9E87-8A8EF5A50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Std_x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@200kV'!$K$3:$K$870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@200kV'!$I$3:$I$870</c:f>
              <c:numCache>
                <c:formatCode>0.00E+00</c:formatCode>
                <c:ptCount val="868"/>
                <c:pt idx="0">
                  <c:v>3.4230000000000003E-4</c:v>
                </c:pt>
                <c:pt idx="1">
                  <c:v>3.4370000000000001E-4</c:v>
                </c:pt>
                <c:pt idx="2">
                  <c:v>3.4699999999999998E-4</c:v>
                </c:pt>
                <c:pt idx="3">
                  <c:v>3.5129999999999997E-4</c:v>
                </c:pt>
                <c:pt idx="4">
                  <c:v>3.5439999999999999E-4</c:v>
                </c:pt>
                <c:pt idx="5">
                  <c:v>3.5839999999999998E-4</c:v>
                </c:pt>
                <c:pt idx="6">
                  <c:v>3.615E-4</c:v>
                </c:pt>
                <c:pt idx="7">
                  <c:v>3.6430000000000002E-4</c:v>
                </c:pt>
                <c:pt idx="8">
                  <c:v>3.6630000000000001E-4</c:v>
                </c:pt>
                <c:pt idx="9">
                  <c:v>3.6850000000000001E-4</c:v>
                </c:pt>
                <c:pt idx="10">
                  <c:v>3.7130000000000003E-4</c:v>
                </c:pt>
                <c:pt idx="11">
                  <c:v>3.726E-4</c:v>
                </c:pt>
                <c:pt idx="12">
                  <c:v>3.7429999999999999E-4</c:v>
                </c:pt>
                <c:pt idx="13">
                  <c:v>3.7540000000000002E-4</c:v>
                </c:pt>
                <c:pt idx="14">
                  <c:v>3.7550000000000002E-4</c:v>
                </c:pt>
                <c:pt idx="15">
                  <c:v>3.769E-4</c:v>
                </c:pt>
                <c:pt idx="16">
                  <c:v>3.792E-4</c:v>
                </c:pt>
                <c:pt idx="17">
                  <c:v>3.7990000000000002E-4</c:v>
                </c:pt>
                <c:pt idx="18">
                  <c:v>3.8079999999999999E-4</c:v>
                </c:pt>
                <c:pt idx="19">
                  <c:v>3.8079999999999999E-4</c:v>
                </c:pt>
                <c:pt idx="20">
                  <c:v>3.815E-4</c:v>
                </c:pt>
                <c:pt idx="21">
                  <c:v>3.8190000000000001E-4</c:v>
                </c:pt>
                <c:pt idx="22">
                  <c:v>3.8220000000000002E-4</c:v>
                </c:pt>
                <c:pt idx="23">
                  <c:v>3.8249999999999997E-4</c:v>
                </c:pt>
                <c:pt idx="24">
                  <c:v>3.8279999999999998E-4</c:v>
                </c:pt>
                <c:pt idx="25">
                  <c:v>3.8279999999999998E-4</c:v>
                </c:pt>
                <c:pt idx="26">
                  <c:v>3.8299999999999999E-4</c:v>
                </c:pt>
                <c:pt idx="27">
                  <c:v>3.836E-4</c:v>
                </c:pt>
                <c:pt idx="28">
                  <c:v>3.836E-4</c:v>
                </c:pt>
                <c:pt idx="29">
                  <c:v>3.836E-4</c:v>
                </c:pt>
                <c:pt idx="30">
                  <c:v>3.8450000000000002E-4</c:v>
                </c:pt>
                <c:pt idx="31">
                  <c:v>3.8489999999999998E-4</c:v>
                </c:pt>
                <c:pt idx="32">
                  <c:v>3.8489999999999998E-4</c:v>
                </c:pt>
                <c:pt idx="33">
                  <c:v>3.8549999999999999E-4</c:v>
                </c:pt>
                <c:pt idx="34">
                  <c:v>3.857E-4</c:v>
                </c:pt>
                <c:pt idx="35">
                  <c:v>3.857E-4</c:v>
                </c:pt>
                <c:pt idx="36">
                  <c:v>3.8610000000000001E-4</c:v>
                </c:pt>
                <c:pt idx="37">
                  <c:v>3.8630000000000001E-4</c:v>
                </c:pt>
                <c:pt idx="38">
                  <c:v>3.8630000000000001E-4</c:v>
                </c:pt>
                <c:pt idx="39">
                  <c:v>3.8630000000000001E-4</c:v>
                </c:pt>
                <c:pt idx="40">
                  <c:v>3.8630000000000001E-4</c:v>
                </c:pt>
                <c:pt idx="41">
                  <c:v>3.8630000000000001E-4</c:v>
                </c:pt>
                <c:pt idx="42">
                  <c:v>3.8620000000000001E-4</c:v>
                </c:pt>
                <c:pt idx="43">
                  <c:v>3.8620000000000001E-4</c:v>
                </c:pt>
                <c:pt idx="44">
                  <c:v>3.8620000000000001E-4</c:v>
                </c:pt>
                <c:pt idx="45">
                  <c:v>3.8620000000000001E-4</c:v>
                </c:pt>
                <c:pt idx="46">
                  <c:v>3.8650000000000002E-4</c:v>
                </c:pt>
                <c:pt idx="47">
                  <c:v>3.8650000000000002E-4</c:v>
                </c:pt>
                <c:pt idx="48">
                  <c:v>3.8640000000000001E-4</c:v>
                </c:pt>
                <c:pt idx="49">
                  <c:v>3.8650000000000002E-4</c:v>
                </c:pt>
                <c:pt idx="50">
                  <c:v>3.8650000000000002E-4</c:v>
                </c:pt>
                <c:pt idx="51">
                  <c:v>3.8670000000000002E-4</c:v>
                </c:pt>
                <c:pt idx="52">
                  <c:v>3.8660000000000002E-4</c:v>
                </c:pt>
                <c:pt idx="53">
                  <c:v>3.8660000000000002E-4</c:v>
                </c:pt>
                <c:pt idx="54">
                  <c:v>3.8660000000000002E-4</c:v>
                </c:pt>
                <c:pt idx="55">
                  <c:v>3.8660000000000002E-4</c:v>
                </c:pt>
                <c:pt idx="56">
                  <c:v>3.8650000000000002E-4</c:v>
                </c:pt>
                <c:pt idx="57">
                  <c:v>3.8650000000000002E-4</c:v>
                </c:pt>
                <c:pt idx="58">
                  <c:v>3.8640000000000001E-4</c:v>
                </c:pt>
                <c:pt idx="59">
                  <c:v>3.8640000000000001E-4</c:v>
                </c:pt>
                <c:pt idx="60">
                  <c:v>3.8630000000000001E-4</c:v>
                </c:pt>
                <c:pt idx="61">
                  <c:v>3.8630000000000001E-4</c:v>
                </c:pt>
                <c:pt idx="62">
                  <c:v>3.8620000000000001E-4</c:v>
                </c:pt>
                <c:pt idx="63">
                  <c:v>3.8620000000000001E-4</c:v>
                </c:pt>
                <c:pt idx="64">
                  <c:v>3.8610000000000001E-4</c:v>
                </c:pt>
                <c:pt idx="65">
                  <c:v>3.86E-4</c:v>
                </c:pt>
                <c:pt idx="66">
                  <c:v>3.859E-4</c:v>
                </c:pt>
                <c:pt idx="67">
                  <c:v>3.858E-4</c:v>
                </c:pt>
                <c:pt idx="68">
                  <c:v>3.857E-4</c:v>
                </c:pt>
                <c:pt idx="69">
                  <c:v>3.8559999999999999E-4</c:v>
                </c:pt>
                <c:pt idx="70">
                  <c:v>3.8539999999999999E-4</c:v>
                </c:pt>
                <c:pt idx="71">
                  <c:v>3.8529999999999999E-4</c:v>
                </c:pt>
                <c:pt idx="72">
                  <c:v>3.8509999999999998E-4</c:v>
                </c:pt>
                <c:pt idx="73">
                  <c:v>3.8489999999999998E-4</c:v>
                </c:pt>
                <c:pt idx="74">
                  <c:v>3.8479999999999997E-4</c:v>
                </c:pt>
                <c:pt idx="75">
                  <c:v>3.8450000000000002E-4</c:v>
                </c:pt>
                <c:pt idx="76">
                  <c:v>3.8430000000000002E-4</c:v>
                </c:pt>
                <c:pt idx="77">
                  <c:v>3.8400000000000001E-4</c:v>
                </c:pt>
                <c:pt idx="78">
                  <c:v>3.837E-4</c:v>
                </c:pt>
                <c:pt idx="79">
                  <c:v>3.834E-4</c:v>
                </c:pt>
                <c:pt idx="80">
                  <c:v>3.8299999999999999E-4</c:v>
                </c:pt>
                <c:pt idx="81">
                  <c:v>3.8259999999999998E-4</c:v>
                </c:pt>
                <c:pt idx="82">
                  <c:v>3.8220000000000002E-4</c:v>
                </c:pt>
                <c:pt idx="83">
                  <c:v>3.8170000000000001E-4</c:v>
                </c:pt>
                <c:pt idx="84">
                  <c:v>3.812E-4</c:v>
                </c:pt>
                <c:pt idx="85">
                  <c:v>3.8059999999999998E-4</c:v>
                </c:pt>
                <c:pt idx="86">
                  <c:v>3.7990000000000002E-4</c:v>
                </c:pt>
                <c:pt idx="87">
                  <c:v>3.792E-4</c:v>
                </c:pt>
                <c:pt idx="88">
                  <c:v>3.7849999999999998E-4</c:v>
                </c:pt>
                <c:pt idx="89">
                  <c:v>3.7760000000000002E-4</c:v>
                </c:pt>
                <c:pt idx="90">
                  <c:v>3.7669999999999999E-4</c:v>
                </c:pt>
                <c:pt idx="91">
                  <c:v>3.7570000000000002E-4</c:v>
                </c:pt>
                <c:pt idx="92">
                  <c:v>3.747E-4</c:v>
                </c:pt>
                <c:pt idx="93">
                  <c:v>3.7350000000000003E-4</c:v>
                </c:pt>
                <c:pt idx="94">
                  <c:v>3.723E-4</c:v>
                </c:pt>
                <c:pt idx="95">
                  <c:v>3.7100000000000002E-4</c:v>
                </c:pt>
                <c:pt idx="96">
                  <c:v>3.6959999999999998E-4</c:v>
                </c:pt>
                <c:pt idx="97">
                  <c:v>3.681E-4</c:v>
                </c:pt>
                <c:pt idx="98">
                  <c:v>3.6660000000000002E-4</c:v>
                </c:pt>
                <c:pt idx="99">
                  <c:v>3.6489999999999998E-4</c:v>
                </c:pt>
                <c:pt idx="100">
                  <c:v>3.6309999999999999E-4</c:v>
                </c:pt>
                <c:pt idx="101">
                  <c:v>3.613E-4</c:v>
                </c:pt>
                <c:pt idx="102">
                  <c:v>3.5930000000000001E-4</c:v>
                </c:pt>
                <c:pt idx="103">
                  <c:v>3.5730000000000001E-4</c:v>
                </c:pt>
                <c:pt idx="104">
                  <c:v>3.5520000000000001E-4</c:v>
                </c:pt>
                <c:pt idx="105">
                  <c:v>3.5290000000000001E-4</c:v>
                </c:pt>
                <c:pt idx="106">
                  <c:v>3.5060000000000001E-4</c:v>
                </c:pt>
                <c:pt idx="107">
                  <c:v>3.4820000000000001E-4</c:v>
                </c:pt>
                <c:pt idx="108">
                  <c:v>3.457E-4</c:v>
                </c:pt>
                <c:pt idx="109">
                  <c:v>3.4319999999999999E-4</c:v>
                </c:pt>
                <c:pt idx="110">
                  <c:v>3.4049999999999998E-4</c:v>
                </c:pt>
                <c:pt idx="111">
                  <c:v>3.3780000000000003E-4</c:v>
                </c:pt>
                <c:pt idx="112">
                  <c:v>3.3500000000000001E-4</c:v>
                </c:pt>
                <c:pt idx="113">
                  <c:v>3.321E-4</c:v>
                </c:pt>
                <c:pt idx="114">
                  <c:v>3.2919999999999998E-4</c:v>
                </c:pt>
                <c:pt idx="115">
                  <c:v>3.2620000000000001E-4</c:v>
                </c:pt>
                <c:pt idx="116">
                  <c:v>3.2309999999999999E-4</c:v>
                </c:pt>
                <c:pt idx="117">
                  <c:v>3.2000000000000003E-4</c:v>
                </c:pt>
                <c:pt idx="118">
                  <c:v>3.1690000000000001E-4</c:v>
                </c:pt>
                <c:pt idx="119">
                  <c:v>3.1359999999999998E-4</c:v>
                </c:pt>
                <c:pt idx="120">
                  <c:v>3.1040000000000001E-4</c:v>
                </c:pt>
                <c:pt idx="121">
                  <c:v>3.0709999999999998E-4</c:v>
                </c:pt>
                <c:pt idx="122">
                  <c:v>3.0370000000000001E-4</c:v>
                </c:pt>
                <c:pt idx="123">
                  <c:v>3.0039999999999998E-4</c:v>
                </c:pt>
                <c:pt idx="124">
                  <c:v>2.9690000000000001E-4</c:v>
                </c:pt>
                <c:pt idx="125">
                  <c:v>2.9349999999999998E-4</c:v>
                </c:pt>
                <c:pt idx="126">
                  <c:v>2.901E-4</c:v>
                </c:pt>
                <c:pt idx="127">
                  <c:v>2.8659999999999997E-4</c:v>
                </c:pt>
                <c:pt idx="128">
                  <c:v>2.831E-4</c:v>
                </c:pt>
                <c:pt idx="129">
                  <c:v>2.7960000000000002E-4</c:v>
                </c:pt>
                <c:pt idx="130">
                  <c:v>2.7609999999999999E-4</c:v>
                </c:pt>
                <c:pt idx="131">
                  <c:v>2.7260000000000001E-4</c:v>
                </c:pt>
                <c:pt idx="132">
                  <c:v>2.6899999999999998E-4</c:v>
                </c:pt>
                <c:pt idx="133">
                  <c:v>2.655E-4</c:v>
                </c:pt>
                <c:pt idx="134">
                  <c:v>2.6200000000000003E-4</c:v>
                </c:pt>
                <c:pt idx="135">
                  <c:v>2.5849999999999999E-4</c:v>
                </c:pt>
                <c:pt idx="136">
                  <c:v>2.5500000000000002E-4</c:v>
                </c:pt>
                <c:pt idx="137">
                  <c:v>2.5149999999999999E-4</c:v>
                </c:pt>
                <c:pt idx="138">
                  <c:v>2.4800000000000001E-4</c:v>
                </c:pt>
                <c:pt idx="139">
                  <c:v>2.4449999999999998E-4</c:v>
                </c:pt>
                <c:pt idx="140">
                  <c:v>2.41E-4</c:v>
                </c:pt>
                <c:pt idx="141">
                  <c:v>2.376E-4</c:v>
                </c:pt>
                <c:pt idx="142">
                  <c:v>2.341E-4</c:v>
                </c:pt>
                <c:pt idx="143">
                  <c:v>2.307E-4</c:v>
                </c:pt>
                <c:pt idx="144">
                  <c:v>2.273E-4</c:v>
                </c:pt>
                <c:pt idx="145">
                  <c:v>2.2389999999999999E-4</c:v>
                </c:pt>
                <c:pt idx="146">
                  <c:v>2.206E-4</c:v>
                </c:pt>
                <c:pt idx="147">
                  <c:v>2.1719999999999999E-4</c:v>
                </c:pt>
                <c:pt idx="148">
                  <c:v>2.139E-4</c:v>
                </c:pt>
                <c:pt idx="149">
                  <c:v>2.106E-4</c:v>
                </c:pt>
                <c:pt idx="150">
                  <c:v>2.074E-4</c:v>
                </c:pt>
                <c:pt idx="151">
                  <c:v>2.041E-4</c:v>
                </c:pt>
                <c:pt idx="152">
                  <c:v>2.009E-4</c:v>
                </c:pt>
                <c:pt idx="153">
                  <c:v>1.9780000000000001E-4</c:v>
                </c:pt>
                <c:pt idx="154">
                  <c:v>1.9459999999999999E-4</c:v>
                </c:pt>
                <c:pt idx="155">
                  <c:v>1.9149999999999999E-4</c:v>
                </c:pt>
                <c:pt idx="156">
                  <c:v>1.884E-4</c:v>
                </c:pt>
                <c:pt idx="157">
                  <c:v>1.853E-4</c:v>
                </c:pt>
                <c:pt idx="158">
                  <c:v>1.8220000000000001E-4</c:v>
                </c:pt>
                <c:pt idx="159">
                  <c:v>1.7919999999999999E-4</c:v>
                </c:pt>
                <c:pt idx="160">
                  <c:v>1.762E-4</c:v>
                </c:pt>
                <c:pt idx="161">
                  <c:v>1.7320000000000001E-4</c:v>
                </c:pt>
                <c:pt idx="162">
                  <c:v>1.7029999999999999E-4</c:v>
                </c:pt>
                <c:pt idx="163">
                  <c:v>1.674E-4</c:v>
                </c:pt>
                <c:pt idx="164">
                  <c:v>1.6449999999999999E-4</c:v>
                </c:pt>
                <c:pt idx="165">
                  <c:v>1.616E-4</c:v>
                </c:pt>
                <c:pt idx="166">
                  <c:v>1.5880000000000001E-4</c:v>
                </c:pt>
                <c:pt idx="167">
                  <c:v>1.5589999999999999E-4</c:v>
                </c:pt>
                <c:pt idx="168">
                  <c:v>1.5320000000000001E-4</c:v>
                </c:pt>
                <c:pt idx="169">
                  <c:v>1.504E-4</c:v>
                </c:pt>
                <c:pt idx="170">
                  <c:v>1.4770000000000001E-4</c:v>
                </c:pt>
                <c:pt idx="171">
                  <c:v>1.449E-4</c:v>
                </c:pt>
                <c:pt idx="172">
                  <c:v>1.4229999999999999E-4</c:v>
                </c:pt>
                <c:pt idx="173">
                  <c:v>1.3960000000000001E-4</c:v>
                </c:pt>
                <c:pt idx="174">
                  <c:v>1.37E-4</c:v>
                </c:pt>
                <c:pt idx="175">
                  <c:v>1.3430000000000001E-4</c:v>
                </c:pt>
                <c:pt idx="176">
                  <c:v>1.3180000000000001E-4</c:v>
                </c:pt>
                <c:pt idx="177">
                  <c:v>1.292E-4</c:v>
                </c:pt>
                <c:pt idx="178">
                  <c:v>1.2669999999999999E-4</c:v>
                </c:pt>
                <c:pt idx="179">
                  <c:v>1.2410000000000001E-4</c:v>
                </c:pt>
                <c:pt idx="180">
                  <c:v>1.217E-4</c:v>
                </c:pt>
                <c:pt idx="181">
                  <c:v>1.192E-4</c:v>
                </c:pt>
                <c:pt idx="182">
                  <c:v>1.167E-4</c:v>
                </c:pt>
                <c:pt idx="183">
                  <c:v>1.143E-4</c:v>
                </c:pt>
                <c:pt idx="184">
                  <c:v>1.119E-4</c:v>
                </c:pt>
                <c:pt idx="185">
                  <c:v>1.0959999999999999E-4</c:v>
                </c:pt>
                <c:pt idx="186">
                  <c:v>1.072E-4</c:v>
                </c:pt>
                <c:pt idx="187">
                  <c:v>1.049E-4</c:v>
                </c:pt>
                <c:pt idx="188">
                  <c:v>1.026E-4</c:v>
                </c:pt>
                <c:pt idx="189">
                  <c:v>1.004E-4</c:v>
                </c:pt>
                <c:pt idx="190">
                  <c:v>9.8179999999999999E-5</c:v>
                </c:pt>
                <c:pt idx="191">
                  <c:v>9.6000000000000002E-5</c:v>
                </c:pt>
                <c:pt idx="192">
                  <c:v>9.3859999999999999E-5</c:v>
                </c:pt>
                <c:pt idx="193">
                  <c:v>9.1780000000000006E-5</c:v>
                </c:pt>
                <c:pt idx="194">
                  <c:v>8.9740000000000005E-5</c:v>
                </c:pt>
                <c:pt idx="195">
                  <c:v>8.7750000000000005E-5</c:v>
                </c:pt>
                <c:pt idx="196">
                  <c:v>8.5829999999999996E-5</c:v>
                </c:pt>
                <c:pt idx="197">
                  <c:v>8.3969999999999997E-5</c:v>
                </c:pt>
                <c:pt idx="198">
                  <c:v>8.2180000000000003E-5</c:v>
                </c:pt>
                <c:pt idx="199">
                  <c:v>8.0459999999999999E-5</c:v>
                </c:pt>
                <c:pt idx="200">
                  <c:v>7.8830000000000002E-5</c:v>
                </c:pt>
                <c:pt idx="201">
                  <c:v>7.7269999999999997E-5</c:v>
                </c:pt>
                <c:pt idx="202">
                  <c:v>7.5790000000000005E-5</c:v>
                </c:pt>
                <c:pt idx="203">
                  <c:v>7.4400000000000006E-5</c:v>
                </c:pt>
                <c:pt idx="204">
                  <c:v>7.3090000000000007E-5</c:v>
                </c:pt>
                <c:pt idx="205">
                  <c:v>7.1860000000000007E-5</c:v>
                </c:pt>
                <c:pt idx="206">
                  <c:v>7.0710000000000006E-5</c:v>
                </c:pt>
                <c:pt idx="207">
                  <c:v>6.9640000000000004E-5</c:v>
                </c:pt>
                <c:pt idx="208">
                  <c:v>6.8650000000000002E-5</c:v>
                </c:pt>
                <c:pt idx="209">
                  <c:v>6.7730000000000004E-5</c:v>
                </c:pt>
                <c:pt idx="210">
                  <c:v>6.6879999999999997E-5</c:v>
                </c:pt>
                <c:pt idx="211">
                  <c:v>6.6099999999999994E-5</c:v>
                </c:pt>
                <c:pt idx="212">
                  <c:v>6.5380000000000001E-5</c:v>
                </c:pt>
                <c:pt idx="213">
                  <c:v>6.4720000000000004E-5</c:v>
                </c:pt>
                <c:pt idx="214">
                  <c:v>6.4109999999999994E-5</c:v>
                </c:pt>
                <c:pt idx="215">
                  <c:v>6.3559999999999995E-5</c:v>
                </c:pt>
                <c:pt idx="216">
                  <c:v>6.3070000000000004E-5</c:v>
                </c:pt>
                <c:pt idx="217">
                  <c:v>6.2619999999999993E-5</c:v>
                </c:pt>
                <c:pt idx="218">
                  <c:v>6.2230000000000006E-5</c:v>
                </c:pt>
                <c:pt idx="219">
                  <c:v>6.1890000000000005E-5</c:v>
                </c:pt>
                <c:pt idx="220">
                  <c:v>6.1589999999999998E-5</c:v>
                </c:pt>
                <c:pt idx="221">
                  <c:v>6.1340000000000006E-5</c:v>
                </c:pt>
                <c:pt idx="222">
                  <c:v>6.1149999999999996E-5</c:v>
                </c:pt>
                <c:pt idx="223">
                  <c:v>6.0999999999999999E-5</c:v>
                </c:pt>
                <c:pt idx="224">
                  <c:v>6.0900000000000003E-5</c:v>
                </c:pt>
                <c:pt idx="225">
                  <c:v>6.0850000000000002E-5</c:v>
                </c:pt>
                <c:pt idx="226">
                  <c:v>6.0850000000000002E-5</c:v>
                </c:pt>
                <c:pt idx="227">
                  <c:v>6.0900000000000003E-5</c:v>
                </c:pt>
                <c:pt idx="228">
                  <c:v>6.101E-5</c:v>
                </c:pt>
                <c:pt idx="229">
                  <c:v>6.1160000000000004E-5</c:v>
                </c:pt>
                <c:pt idx="230">
                  <c:v>6.1370000000000004E-5</c:v>
                </c:pt>
                <c:pt idx="231">
                  <c:v>6.1630000000000005E-5</c:v>
                </c:pt>
                <c:pt idx="232">
                  <c:v>6.1950000000000001E-5</c:v>
                </c:pt>
                <c:pt idx="233">
                  <c:v>6.232E-5</c:v>
                </c:pt>
                <c:pt idx="234">
                  <c:v>6.2739999999999999E-5</c:v>
                </c:pt>
                <c:pt idx="235">
                  <c:v>6.321E-5</c:v>
                </c:pt>
                <c:pt idx="236">
                  <c:v>6.3730000000000001E-5</c:v>
                </c:pt>
                <c:pt idx="237">
                  <c:v>6.4309999999999999E-5</c:v>
                </c:pt>
                <c:pt idx="238">
                  <c:v>6.4939999999999998E-5</c:v>
                </c:pt>
                <c:pt idx="239">
                  <c:v>6.5619999999999999E-5</c:v>
                </c:pt>
                <c:pt idx="240">
                  <c:v>6.635E-5</c:v>
                </c:pt>
                <c:pt idx="241">
                  <c:v>6.7119999999999994E-5</c:v>
                </c:pt>
                <c:pt idx="242">
                  <c:v>6.7949999999999998E-5</c:v>
                </c:pt>
                <c:pt idx="243">
                  <c:v>6.881E-5</c:v>
                </c:pt>
                <c:pt idx="244">
                  <c:v>6.9729999999999998E-5</c:v>
                </c:pt>
                <c:pt idx="245">
                  <c:v>7.0679999999999994E-5</c:v>
                </c:pt>
                <c:pt idx="246">
                  <c:v>7.1669999999999997E-5</c:v>
                </c:pt>
                <c:pt idx="247">
                  <c:v>7.2700000000000005E-5</c:v>
                </c:pt>
                <c:pt idx="248">
                  <c:v>7.3769999999999993E-5</c:v>
                </c:pt>
                <c:pt idx="249">
                  <c:v>7.4870000000000007E-5</c:v>
                </c:pt>
                <c:pt idx="250">
                  <c:v>7.6009999999999999E-5</c:v>
                </c:pt>
                <c:pt idx="251">
                  <c:v>7.7169999999999995E-5</c:v>
                </c:pt>
                <c:pt idx="252">
                  <c:v>7.8369999999999997E-5</c:v>
                </c:pt>
                <c:pt idx="253">
                  <c:v>7.9599999999999997E-5</c:v>
                </c:pt>
                <c:pt idx="254">
                  <c:v>8.085E-5</c:v>
                </c:pt>
                <c:pt idx="255">
                  <c:v>8.2139999999999996E-5</c:v>
                </c:pt>
                <c:pt idx="256">
                  <c:v>8.3449999999999996E-5</c:v>
                </c:pt>
                <c:pt idx="257">
                  <c:v>8.4779999999999998E-5</c:v>
                </c:pt>
                <c:pt idx="258">
                  <c:v>8.6139999999999999E-5</c:v>
                </c:pt>
                <c:pt idx="259">
                  <c:v>8.7520000000000002E-5</c:v>
                </c:pt>
                <c:pt idx="260">
                  <c:v>8.8930000000000004E-5</c:v>
                </c:pt>
                <c:pt idx="261">
                  <c:v>9.0359999999999995E-5</c:v>
                </c:pt>
                <c:pt idx="262">
                  <c:v>9.1810000000000004E-5</c:v>
                </c:pt>
                <c:pt idx="263">
                  <c:v>9.3289999999999996E-5</c:v>
                </c:pt>
                <c:pt idx="264">
                  <c:v>9.4779999999999997E-5</c:v>
                </c:pt>
                <c:pt idx="265">
                  <c:v>9.6299999999999996E-5</c:v>
                </c:pt>
                <c:pt idx="266">
                  <c:v>9.7830000000000004E-5</c:v>
                </c:pt>
                <c:pt idx="267">
                  <c:v>9.9389999999999995E-5</c:v>
                </c:pt>
                <c:pt idx="268">
                  <c:v>1.01E-4</c:v>
                </c:pt>
                <c:pt idx="269">
                  <c:v>1.025E-4</c:v>
                </c:pt>
                <c:pt idx="270">
                  <c:v>1.042E-4</c:v>
                </c:pt>
                <c:pt idx="271">
                  <c:v>1.058E-4</c:v>
                </c:pt>
                <c:pt idx="272">
                  <c:v>1.0739999999999999E-4</c:v>
                </c:pt>
                <c:pt idx="273">
                  <c:v>1.091E-4</c:v>
                </c:pt>
                <c:pt idx="274">
                  <c:v>1.1069999999999999E-4</c:v>
                </c:pt>
                <c:pt idx="275">
                  <c:v>1.1239999999999999E-4</c:v>
                </c:pt>
                <c:pt idx="276">
                  <c:v>1.141E-4</c:v>
                </c:pt>
                <c:pt idx="277">
                  <c:v>1.158E-4</c:v>
                </c:pt>
                <c:pt idx="278">
                  <c:v>1.176E-4</c:v>
                </c:pt>
                <c:pt idx="279">
                  <c:v>1.193E-4</c:v>
                </c:pt>
                <c:pt idx="280">
                  <c:v>1.21E-4</c:v>
                </c:pt>
                <c:pt idx="281">
                  <c:v>1.228E-4</c:v>
                </c:pt>
                <c:pt idx="282">
                  <c:v>1.2459999999999999E-4</c:v>
                </c:pt>
                <c:pt idx="283">
                  <c:v>1.2630000000000001E-4</c:v>
                </c:pt>
                <c:pt idx="284">
                  <c:v>1.281E-4</c:v>
                </c:pt>
                <c:pt idx="285">
                  <c:v>1.2990000000000001E-4</c:v>
                </c:pt>
                <c:pt idx="286">
                  <c:v>1.317E-4</c:v>
                </c:pt>
                <c:pt idx="287">
                  <c:v>1.3349999999999999E-4</c:v>
                </c:pt>
                <c:pt idx="288">
                  <c:v>1.3540000000000001E-4</c:v>
                </c:pt>
                <c:pt idx="289">
                  <c:v>1.372E-4</c:v>
                </c:pt>
                <c:pt idx="290">
                  <c:v>1.3899999999999999E-4</c:v>
                </c:pt>
                <c:pt idx="291">
                  <c:v>1.4090000000000001E-4</c:v>
                </c:pt>
                <c:pt idx="292">
                  <c:v>1.427E-4</c:v>
                </c:pt>
                <c:pt idx="293">
                  <c:v>1.4459999999999999E-4</c:v>
                </c:pt>
                <c:pt idx="294">
                  <c:v>1.4640000000000001E-4</c:v>
                </c:pt>
                <c:pt idx="295">
                  <c:v>1.483E-4</c:v>
                </c:pt>
                <c:pt idx="296">
                  <c:v>1.5019999999999999E-4</c:v>
                </c:pt>
                <c:pt idx="297">
                  <c:v>1.5200000000000001E-4</c:v>
                </c:pt>
                <c:pt idx="298">
                  <c:v>1.539E-4</c:v>
                </c:pt>
                <c:pt idx="299">
                  <c:v>1.5579999999999999E-4</c:v>
                </c:pt>
                <c:pt idx="300">
                  <c:v>1.5770000000000001E-4</c:v>
                </c:pt>
                <c:pt idx="301">
                  <c:v>1.596E-4</c:v>
                </c:pt>
                <c:pt idx="302">
                  <c:v>1.615E-4</c:v>
                </c:pt>
                <c:pt idx="303">
                  <c:v>1.6339999999999999E-4</c:v>
                </c:pt>
                <c:pt idx="304">
                  <c:v>1.6530000000000001E-4</c:v>
                </c:pt>
                <c:pt idx="305">
                  <c:v>1.673E-4</c:v>
                </c:pt>
                <c:pt idx="306">
                  <c:v>1.6919999999999999E-4</c:v>
                </c:pt>
                <c:pt idx="307">
                  <c:v>1.7110000000000001E-4</c:v>
                </c:pt>
                <c:pt idx="308">
                  <c:v>1.73E-4</c:v>
                </c:pt>
                <c:pt idx="309">
                  <c:v>1.75E-4</c:v>
                </c:pt>
                <c:pt idx="310">
                  <c:v>1.7689999999999999E-4</c:v>
                </c:pt>
                <c:pt idx="311">
                  <c:v>1.7880000000000001E-4</c:v>
                </c:pt>
                <c:pt idx="312">
                  <c:v>1.808E-4</c:v>
                </c:pt>
                <c:pt idx="313">
                  <c:v>1.827E-4</c:v>
                </c:pt>
                <c:pt idx="314">
                  <c:v>1.8469999999999999E-4</c:v>
                </c:pt>
                <c:pt idx="315">
                  <c:v>1.8660000000000001E-4</c:v>
                </c:pt>
                <c:pt idx="316">
                  <c:v>1.886E-4</c:v>
                </c:pt>
                <c:pt idx="317">
                  <c:v>1.905E-4</c:v>
                </c:pt>
                <c:pt idx="318">
                  <c:v>1.9249999999999999E-4</c:v>
                </c:pt>
                <c:pt idx="319">
                  <c:v>1.9450000000000001E-4</c:v>
                </c:pt>
                <c:pt idx="320">
                  <c:v>1.964E-4</c:v>
                </c:pt>
                <c:pt idx="321">
                  <c:v>1.984E-4</c:v>
                </c:pt>
                <c:pt idx="322">
                  <c:v>2.0039999999999999E-4</c:v>
                </c:pt>
                <c:pt idx="323">
                  <c:v>2.0239999999999999E-4</c:v>
                </c:pt>
                <c:pt idx="324">
                  <c:v>2.0430000000000001E-4</c:v>
                </c:pt>
                <c:pt idx="325">
                  <c:v>2.063E-4</c:v>
                </c:pt>
                <c:pt idx="326">
                  <c:v>2.0829999999999999E-4</c:v>
                </c:pt>
                <c:pt idx="327">
                  <c:v>2.1029999999999999E-4</c:v>
                </c:pt>
                <c:pt idx="328">
                  <c:v>2.1230000000000001E-4</c:v>
                </c:pt>
                <c:pt idx="329">
                  <c:v>2.142E-4</c:v>
                </c:pt>
                <c:pt idx="330">
                  <c:v>2.162E-4</c:v>
                </c:pt>
                <c:pt idx="331">
                  <c:v>2.1819999999999999E-4</c:v>
                </c:pt>
                <c:pt idx="332">
                  <c:v>2.2020000000000001E-4</c:v>
                </c:pt>
                <c:pt idx="333">
                  <c:v>2.2220000000000001E-4</c:v>
                </c:pt>
                <c:pt idx="334">
                  <c:v>2.242E-4</c:v>
                </c:pt>
                <c:pt idx="335">
                  <c:v>2.262E-4</c:v>
                </c:pt>
                <c:pt idx="336">
                  <c:v>2.2819999999999999E-4</c:v>
                </c:pt>
                <c:pt idx="337">
                  <c:v>2.3020000000000001E-4</c:v>
                </c:pt>
                <c:pt idx="338">
                  <c:v>2.3220000000000001E-4</c:v>
                </c:pt>
                <c:pt idx="339">
                  <c:v>2.342E-4</c:v>
                </c:pt>
                <c:pt idx="340">
                  <c:v>2.362E-4</c:v>
                </c:pt>
                <c:pt idx="341">
                  <c:v>2.3819999999999999E-4</c:v>
                </c:pt>
                <c:pt idx="342">
                  <c:v>2.4020000000000001E-4</c:v>
                </c:pt>
                <c:pt idx="343">
                  <c:v>2.4230000000000001E-4</c:v>
                </c:pt>
                <c:pt idx="344">
                  <c:v>2.4429999999999998E-4</c:v>
                </c:pt>
                <c:pt idx="345">
                  <c:v>2.4630000000000002E-4</c:v>
                </c:pt>
                <c:pt idx="346">
                  <c:v>2.4830000000000002E-4</c:v>
                </c:pt>
                <c:pt idx="347">
                  <c:v>2.5030000000000001E-4</c:v>
                </c:pt>
                <c:pt idx="348">
                  <c:v>2.5230000000000001E-4</c:v>
                </c:pt>
                <c:pt idx="349">
                  <c:v>2.543E-4</c:v>
                </c:pt>
                <c:pt idx="350">
                  <c:v>2.564E-4</c:v>
                </c:pt>
                <c:pt idx="351">
                  <c:v>2.5839999999999999E-4</c:v>
                </c:pt>
                <c:pt idx="352">
                  <c:v>2.6039999999999999E-4</c:v>
                </c:pt>
                <c:pt idx="353">
                  <c:v>2.6239999999999998E-4</c:v>
                </c:pt>
                <c:pt idx="354">
                  <c:v>2.6439999999999998E-4</c:v>
                </c:pt>
                <c:pt idx="355">
                  <c:v>2.6650000000000003E-4</c:v>
                </c:pt>
                <c:pt idx="356">
                  <c:v>2.6850000000000002E-4</c:v>
                </c:pt>
                <c:pt idx="357">
                  <c:v>2.7050000000000002E-4</c:v>
                </c:pt>
                <c:pt idx="358">
                  <c:v>2.7250000000000001E-4</c:v>
                </c:pt>
                <c:pt idx="359">
                  <c:v>2.7460000000000001E-4</c:v>
                </c:pt>
                <c:pt idx="360">
                  <c:v>2.766E-4</c:v>
                </c:pt>
                <c:pt idx="361">
                  <c:v>2.786E-4</c:v>
                </c:pt>
                <c:pt idx="362">
                  <c:v>2.8069999999999999E-4</c:v>
                </c:pt>
                <c:pt idx="363">
                  <c:v>2.8269999999999999E-4</c:v>
                </c:pt>
                <c:pt idx="364">
                  <c:v>2.8469999999999998E-4</c:v>
                </c:pt>
                <c:pt idx="365">
                  <c:v>2.8679999999999998E-4</c:v>
                </c:pt>
                <c:pt idx="366">
                  <c:v>2.8880000000000003E-4</c:v>
                </c:pt>
                <c:pt idx="367">
                  <c:v>2.9080000000000002E-4</c:v>
                </c:pt>
                <c:pt idx="368">
                  <c:v>2.9290000000000002E-4</c:v>
                </c:pt>
                <c:pt idx="369">
                  <c:v>2.9490000000000001E-4</c:v>
                </c:pt>
                <c:pt idx="370">
                  <c:v>2.9690000000000001E-4</c:v>
                </c:pt>
                <c:pt idx="371">
                  <c:v>2.99E-4</c:v>
                </c:pt>
                <c:pt idx="372">
                  <c:v>3.01E-4</c:v>
                </c:pt>
                <c:pt idx="373">
                  <c:v>3.0309999999999999E-4</c:v>
                </c:pt>
                <c:pt idx="374">
                  <c:v>3.0509999999999999E-4</c:v>
                </c:pt>
                <c:pt idx="375">
                  <c:v>3.0709999999999998E-4</c:v>
                </c:pt>
                <c:pt idx="376">
                  <c:v>3.0919999999999998E-4</c:v>
                </c:pt>
                <c:pt idx="377">
                  <c:v>3.1119999999999997E-4</c:v>
                </c:pt>
                <c:pt idx="378">
                  <c:v>3.1330000000000003E-4</c:v>
                </c:pt>
                <c:pt idx="379">
                  <c:v>3.1530000000000002E-4</c:v>
                </c:pt>
                <c:pt idx="380">
                  <c:v>3.1740000000000002E-4</c:v>
                </c:pt>
                <c:pt idx="381">
                  <c:v>3.1940000000000001E-4</c:v>
                </c:pt>
                <c:pt idx="382">
                  <c:v>3.2150000000000001E-4</c:v>
                </c:pt>
                <c:pt idx="383">
                  <c:v>3.235E-4</c:v>
                </c:pt>
                <c:pt idx="384">
                  <c:v>3.255E-4</c:v>
                </c:pt>
                <c:pt idx="385">
                  <c:v>3.2759999999999999E-4</c:v>
                </c:pt>
                <c:pt idx="386">
                  <c:v>3.2959999999999999E-4</c:v>
                </c:pt>
                <c:pt idx="387">
                  <c:v>3.3169999999999999E-4</c:v>
                </c:pt>
                <c:pt idx="388">
                  <c:v>3.3369999999999998E-4</c:v>
                </c:pt>
                <c:pt idx="389">
                  <c:v>3.3579999999999998E-4</c:v>
                </c:pt>
                <c:pt idx="390">
                  <c:v>3.3780000000000003E-4</c:v>
                </c:pt>
                <c:pt idx="391">
                  <c:v>3.3990000000000002E-4</c:v>
                </c:pt>
                <c:pt idx="392">
                  <c:v>3.4190000000000002E-4</c:v>
                </c:pt>
                <c:pt idx="393">
                  <c:v>3.4400000000000001E-4</c:v>
                </c:pt>
                <c:pt idx="394">
                  <c:v>3.4600000000000001E-4</c:v>
                </c:pt>
                <c:pt idx="395">
                  <c:v>3.481E-4</c:v>
                </c:pt>
                <c:pt idx="396">
                  <c:v>3.501E-4</c:v>
                </c:pt>
                <c:pt idx="397">
                  <c:v>3.522E-4</c:v>
                </c:pt>
                <c:pt idx="398">
                  <c:v>3.5429999999999999E-4</c:v>
                </c:pt>
                <c:pt idx="399">
                  <c:v>3.5629999999999999E-4</c:v>
                </c:pt>
                <c:pt idx="400">
                  <c:v>3.5839999999999998E-4</c:v>
                </c:pt>
                <c:pt idx="401">
                  <c:v>3.6039999999999998E-4</c:v>
                </c:pt>
                <c:pt idx="402">
                  <c:v>3.6249999999999998E-4</c:v>
                </c:pt>
                <c:pt idx="403">
                  <c:v>3.6450000000000002E-4</c:v>
                </c:pt>
                <c:pt idx="404">
                  <c:v>3.6660000000000002E-4</c:v>
                </c:pt>
                <c:pt idx="405">
                  <c:v>3.6860000000000001E-4</c:v>
                </c:pt>
                <c:pt idx="406">
                  <c:v>3.7070000000000001E-4</c:v>
                </c:pt>
                <c:pt idx="407">
                  <c:v>3.7280000000000001E-4</c:v>
                </c:pt>
                <c:pt idx="408">
                  <c:v>3.748E-4</c:v>
                </c:pt>
                <c:pt idx="409">
                  <c:v>3.769E-4</c:v>
                </c:pt>
                <c:pt idx="410">
                  <c:v>3.7889999999999999E-4</c:v>
                </c:pt>
                <c:pt idx="411">
                  <c:v>3.8099999999999999E-4</c:v>
                </c:pt>
                <c:pt idx="412">
                  <c:v>3.8299999999999999E-4</c:v>
                </c:pt>
                <c:pt idx="413">
                  <c:v>3.8509999999999998E-4</c:v>
                </c:pt>
                <c:pt idx="414">
                  <c:v>3.8719999999999998E-4</c:v>
                </c:pt>
                <c:pt idx="415">
                  <c:v>3.8919999999999997E-4</c:v>
                </c:pt>
                <c:pt idx="416">
                  <c:v>3.9130000000000002E-4</c:v>
                </c:pt>
                <c:pt idx="417">
                  <c:v>3.9330000000000002E-4</c:v>
                </c:pt>
                <c:pt idx="418">
                  <c:v>3.9540000000000002E-4</c:v>
                </c:pt>
                <c:pt idx="419">
                  <c:v>3.9750000000000001E-4</c:v>
                </c:pt>
                <c:pt idx="420">
                  <c:v>3.9950000000000001E-4</c:v>
                </c:pt>
                <c:pt idx="421">
                  <c:v>4.016E-4</c:v>
                </c:pt>
                <c:pt idx="422">
                  <c:v>4.037E-4</c:v>
                </c:pt>
                <c:pt idx="423">
                  <c:v>4.057E-4</c:v>
                </c:pt>
                <c:pt idx="424">
                  <c:v>4.0779999999999999E-4</c:v>
                </c:pt>
                <c:pt idx="425">
                  <c:v>4.0979999999999999E-4</c:v>
                </c:pt>
                <c:pt idx="426">
                  <c:v>4.1189999999999998E-4</c:v>
                </c:pt>
                <c:pt idx="427">
                  <c:v>4.1399999999999998E-4</c:v>
                </c:pt>
                <c:pt idx="428">
                  <c:v>4.1599999999999997E-4</c:v>
                </c:pt>
                <c:pt idx="429">
                  <c:v>4.1810000000000003E-4</c:v>
                </c:pt>
                <c:pt idx="430">
                  <c:v>4.2020000000000002E-4</c:v>
                </c:pt>
                <c:pt idx="431">
                  <c:v>4.2220000000000002E-4</c:v>
                </c:pt>
                <c:pt idx="432">
                  <c:v>4.2430000000000001E-4</c:v>
                </c:pt>
                <c:pt idx="433">
                  <c:v>4.2640000000000001E-4</c:v>
                </c:pt>
                <c:pt idx="434">
                  <c:v>4.284E-4</c:v>
                </c:pt>
                <c:pt idx="435">
                  <c:v>4.305E-4</c:v>
                </c:pt>
                <c:pt idx="436">
                  <c:v>4.326E-4</c:v>
                </c:pt>
                <c:pt idx="437">
                  <c:v>4.3459999999999999E-4</c:v>
                </c:pt>
                <c:pt idx="438">
                  <c:v>4.3669999999999999E-4</c:v>
                </c:pt>
                <c:pt idx="439">
                  <c:v>4.3879999999999999E-4</c:v>
                </c:pt>
                <c:pt idx="440">
                  <c:v>4.4079999999999998E-4</c:v>
                </c:pt>
                <c:pt idx="441">
                  <c:v>4.4289999999999998E-4</c:v>
                </c:pt>
                <c:pt idx="442">
                  <c:v>4.4499999999999997E-4</c:v>
                </c:pt>
                <c:pt idx="443">
                  <c:v>4.4700000000000002E-4</c:v>
                </c:pt>
                <c:pt idx="444">
                  <c:v>4.4910000000000002E-4</c:v>
                </c:pt>
                <c:pt idx="445">
                  <c:v>4.5120000000000002E-4</c:v>
                </c:pt>
                <c:pt idx="446">
                  <c:v>4.5320000000000001E-4</c:v>
                </c:pt>
                <c:pt idx="447">
                  <c:v>4.5530000000000001E-4</c:v>
                </c:pt>
                <c:pt idx="448">
                  <c:v>4.574E-4</c:v>
                </c:pt>
                <c:pt idx="449">
                  <c:v>4.594E-4</c:v>
                </c:pt>
                <c:pt idx="450">
                  <c:v>4.615E-4</c:v>
                </c:pt>
                <c:pt idx="451">
                  <c:v>4.6359999999999999E-4</c:v>
                </c:pt>
                <c:pt idx="452">
                  <c:v>4.6559999999999999E-4</c:v>
                </c:pt>
                <c:pt idx="453">
                  <c:v>4.6769999999999998E-4</c:v>
                </c:pt>
                <c:pt idx="454">
                  <c:v>4.6979999999999998E-4</c:v>
                </c:pt>
                <c:pt idx="455">
                  <c:v>4.7189999999999998E-4</c:v>
                </c:pt>
                <c:pt idx="456">
                  <c:v>4.7390000000000003E-4</c:v>
                </c:pt>
                <c:pt idx="457">
                  <c:v>4.7600000000000002E-4</c:v>
                </c:pt>
                <c:pt idx="458">
                  <c:v>4.7810000000000002E-4</c:v>
                </c:pt>
                <c:pt idx="459">
                  <c:v>4.8010000000000001E-4</c:v>
                </c:pt>
                <c:pt idx="460">
                  <c:v>4.8220000000000001E-4</c:v>
                </c:pt>
                <c:pt idx="461">
                  <c:v>4.8430000000000001E-4</c:v>
                </c:pt>
                <c:pt idx="462">
                  <c:v>4.8640000000000001E-4</c:v>
                </c:pt>
                <c:pt idx="463">
                  <c:v>4.8840000000000005E-4</c:v>
                </c:pt>
                <c:pt idx="464">
                  <c:v>4.9050000000000005E-4</c:v>
                </c:pt>
                <c:pt idx="465">
                  <c:v>4.9260000000000005E-4</c:v>
                </c:pt>
                <c:pt idx="466">
                  <c:v>4.9459999999999999E-4</c:v>
                </c:pt>
                <c:pt idx="467">
                  <c:v>4.9669999999999998E-4</c:v>
                </c:pt>
                <c:pt idx="468">
                  <c:v>4.9879999999999998E-4</c:v>
                </c:pt>
                <c:pt idx="469">
                  <c:v>5.0089999999999998E-4</c:v>
                </c:pt>
                <c:pt idx="470">
                  <c:v>5.0290000000000003E-4</c:v>
                </c:pt>
                <c:pt idx="471">
                  <c:v>5.0500000000000002E-4</c:v>
                </c:pt>
                <c:pt idx="472">
                  <c:v>5.0710000000000002E-4</c:v>
                </c:pt>
                <c:pt idx="473">
                  <c:v>5.0909999999999996E-4</c:v>
                </c:pt>
                <c:pt idx="474">
                  <c:v>5.1119999999999996E-4</c:v>
                </c:pt>
                <c:pt idx="475">
                  <c:v>5.1329999999999995E-4</c:v>
                </c:pt>
                <c:pt idx="476">
                  <c:v>5.1539999999999995E-4</c:v>
                </c:pt>
                <c:pt idx="477">
                  <c:v>5.174E-4</c:v>
                </c:pt>
                <c:pt idx="478">
                  <c:v>5.195E-4</c:v>
                </c:pt>
                <c:pt idx="479">
                  <c:v>5.2159999999999999E-4</c:v>
                </c:pt>
                <c:pt idx="480">
                  <c:v>5.2369999999999999E-4</c:v>
                </c:pt>
                <c:pt idx="481">
                  <c:v>5.2570000000000004E-4</c:v>
                </c:pt>
                <c:pt idx="482">
                  <c:v>5.2780000000000004E-4</c:v>
                </c:pt>
                <c:pt idx="483">
                  <c:v>5.2990000000000003E-4</c:v>
                </c:pt>
                <c:pt idx="484">
                  <c:v>5.3200000000000003E-4</c:v>
                </c:pt>
                <c:pt idx="485">
                  <c:v>5.3399999999999997E-4</c:v>
                </c:pt>
                <c:pt idx="486">
                  <c:v>5.3609999999999997E-4</c:v>
                </c:pt>
                <c:pt idx="487">
                  <c:v>5.3819999999999996E-4</c:v>
                </c:pt>
                <c:pt idx="488">
                  <c:v>5.4029999999999996E-4</c:v>
                </c:pt>
                <c:pt idx="489">
                  <c:v>5.4230000000000001E-4</c:v>
                </c:pt>
                <c:pt idx="490">
                  <c:v>5.4440000000000001E-4</c:v>
                </c:pt>
                <c:pt idx="491">
                  <c:v>5.465E-4</c:v>
                </c:pt>
                <c:pt idx="492">
                  <c:v>5.486E-4</c:v>
                </c:pt>
                <c:pt idx="493">
                  <c:v>5.5060000000000005E-4</c:v>
                </c:pt>
                <c:pt idx="494">
                  <c:v>5.5270000000000004E-4</c:v>
                </c:pt>
                <c:pt idx="495">
                  <c:v>5.5480000000000004E-4</c:v>
                </c:pt>
                <c:pt idx="496">
                  <c:v>5.5690000000000004E-4</c:v>
                </c:pt>
                <c:pt idx="497">
                  <c:v>5.5889999999999998E-4</c:v>
                </c:pt>
                <c:pt idx="498">
                  <c:v>5.6099999999999998E-4</c:v>
                </c:pt>
                <c:pt idx="499">
                  <c:v>5.6309999999999997E-4</c:v>
                </c:pt>
                <c:pt idx="500">
                  <c:v>5.6519999999999997E-4</c:v>
                </c:pt>
                <c:pt idx="501">
                  <c:v>5.6720000000000002E-4</c:v>
                </c:pt>
                <c:pt idx="502">
                  <c:v>5.6930000000000001E-4</c:v>
                </c:pt>
                <c:pt idx="503">
                  <c:v>5.7140000000000001E-4</c:v>
                </c:pt>
                <c:pt idx="504">
                  <c:v>5.7350000000000001E-4</c:v>
                </c:pt>
                <c:pt idx="505">
                  <c:v>5.756E-4</c:v>
                </c:pt>
                <c:pt idx="506">
                  <c:v>5.7760000000000005E-4</c:v>
                </c:pt>
                <c:pt idx="507">
                  <c:v>5.7970000000000005E-4</c:v>
                </c:pt>
                <c:pt idx="508">
                  <c:v>5.8180000000000005E-4</c:v>
                </c:pt>
                <c:pt idx="509">
                  <c:v>5.8390000000000004E-4</c:v>
                </c:pt>
                <c:pt idx="510">
                  <c:v>5.8589999999999998E-4</c:v>
                </c:pt>
                <c:pt idx="511">
                  <c:v>5.8799999999999998E-4</c:v>
                </c:pt>
                <c:pt idx="512">
                  <c:v>5.9009999999999998E-4</c:v>
                </c:pt>
                <c:pt idx="513">
                  <c:v>5.9219999999999997E-4</c:v>
                </c:pt>
                <c:pt idx="514">
                  <c:v>5.9429999999999997E-4</c:v>
                </c:pt>
                <c:pt idx="515">
                  <c:v>5.9630000000000002E-4</c:v>
                </c:pt>
                <c:pt idx="516">
                  <c:v>5.9840000000000002E-4</c:v>
                </c:pt>
                <c:pt idx="517">
                  <c:v>6.0050000000000001E-4</c:v>
                </c:pt>
                <c:pt idx="518">
                  <c:v>6.0260000000000001E-4</c:v>
                </c:pt>
                <c:pt idx="519">
                  <c:v>6.0459999999999995E-4</c:v>
                </c:pt>
                <c:pt idx="520">
                  <c:v>6.0669999999999995E-4</c:v>
                </c:pt>
                <c:pt idx="521">
                  <c:v>6.0880000000000005E-4</c:v>
                </c:pt>
                <c:pt idx="522">
                  <c:v>6.1090000000000005E-4</c:v>
                </c:pt>
                <c:pt idx="523">
                  <c:v>6.1300000000000005E-4</c:v>
                </c:pt>
                <c:pt idx="524">
                  <c:v>6.1499999999999999E-4</c:v>
                </c:pt>
                <c:pt idx="525">
                  <c:v>6.1709999999999998E-4</c:v>
                </c:pt>
                <c:pt idx="526">
                  <c:v>6.1919999999999998E-4</c:v>
                </c:pt>
                <c:pt idx="527">
                  <c:v>6.2129999999999998E-4</c:v>
                </c:pt>
                <c:pt idx="528">
                  <c:v>6.2339999999999997E-4</c:v>
                </c:pt>
                <c:pt idx="529">
                  <c:v>6.2540000000000002E-4</c:v>
                </c:pt>
                <c:pt idx="530">
                  <c:v>6.2750000000000002E-4</c:v>
                </c:pt>
                <c:pt idx="531">
                  <c:v>6.2960000000000002E-4</c:v>
                </c:pt>
                <c:pt idx="532">
                  <c:v>6.3170000000000001E-4</c:v>
                </c:pt>
                <c:pt idx="533">
                  <c:v>6.3380000000000001E-4</c:v>
                </c:pt>
                <c:pt idx="534">
                  <c:v>6.3579999999999995E-4</c:v>
                </c:pt>
                <c:pt idx="535">
                  <c:v>6.3789999999999995E-4</c:v>
                </c:pt>
                <c:pt idx="536">
                  <c:v>6.4000000000000005E-4</c:v>
                </c:pt>
                <c:pt idx="537">
                  <c:v>6.4210000000000005E-4</c:v>
                </c:pt>
                <c:pt idx="538">
                  <c:v>6.4420000000000005E-4</c:v>
                </c:pt>
                <c:pt idx="539">
                  <c:v>6.4619999999999999E-4</c:v>
                </c:pt>
                <c:pt idx="540">
                  <c:v>6.4829999999999998E-4</c:v>
                </c:pt>
                <c:pt idx="541">
                  <c:v>6.5039999999999998E-4</c:v>
                </c:pt>
                <c:pt idx="542">
                  <c:v>6.5249999999999998E-4</c:v>
                </c:pt>
                <c:pt idx="543">
                  <c:v>6.5459999999999997E-4</c:v>
                </c:pt>
                <c:pt idx="544">
                  <c:v>6.5660000000000002E-4</c:v>
                </c:pt>
                <c:pt idx="545">
                  <c:v>6.5870000000000002E-4</c:v>
                </c:pt>
                <c:pt idx="546">
                  <c:v>6.6080000000000002E-4</c:v>
                </c:pt>
                <c:pt idx="547">
                  <c:v>6.6290000000000001E-4</c:v>
                </c:pt>
                <c:pt idx="548">
                  <c:v>6.6500000000000001E-4</c:v>
                </c:pt>
                <c:pt idx="549">
                  <c:v>6.6699999999999995E-4</c:v>
                </c:pt>
                <c:pt idx="550">
                  <c:v>6.6909999999999995E-4</c:v>
                </c:pt>
                <c:pt idx="551">
                  <c:v>6.7120000000000005E-4</c:v>
                </c:pt>
                <c:pt idx="552">
                  <c:v>6.7330000000000005E-4</c:v>
                </c:pt>
                <c:pt idx="553">
                  <c:v>6.7540000000000005E-4</c:v>
                </c:pt>
                <c:pt idx="554">
                  <c:v>6.7739999999999999E-4</c:v>
                </c:pt>
                <c:pt idx="555">
                  <c:v>6.7949999999999998E-4</c:v>
                </c:pt>
                <c:pt idx="556">
                  <c:v>6.8159999999999998E-4</c:v>
                </c:pt>
                <c:pt idx="557">
                  <c:v>6.8369999999999998E-4</c:v>
                </c:pt>
                <c:pt idx="558">
                  <c:v>6.8579999999999997E-4</c:v>
                </c:pt>
                <c:pt idx="559">
                  <c:v>6.8789999999999997E-4</c:v>
                </c:pt>
                <c:pt idx="560">
                  <c:v>6.8990000000000002E-4</c:v>
                </c:pt>
                <c:pt idx="561">
                  <c:v>6.9200000000000002E-4</c:v>
                </c:pt>
                <c:pt idx="562">
                  <c:v>6.9410000000000001E-4</c:v>
                </c:pt>
                <c:pt idx="563">
                  <c:v>6.9620000000000001E-4</c:v>
                </c:pt>
                <c:pt idx="564">
                  <c:v>6.9830000000000001E-4</c:v>
                </c:pt>
                <c:pt idx="565">
                  <c:v>7.0029999999999995E-4</c:v>
                </c:pt>
                <c:pt idx="566">
                  <c:v>7.0240000000000005E-4</c:v>
                </c:pt>
                <c:pt idx="567">
                  <c:v>7.0450000000000005E-4</c:v>
                </c:pt>
                <c:pt idx="568">
                  <c:v>7.0660000000000004E-4</c:v>
                </c:pt>
                <c:pt idx="569">
                  <c:v>7.0870000000000004E-4</c:v>
                </c:pt>
                <c:pt idx="570">
                  <c:v>7.1080000000000004E-4</c:v>
                </c:pt>
                <c:pt idx="571">
                  <c:v>7.1279999999999998E-4</c:v>
                </c:pt>
                <c:pt idx="572">
                  <c:v>7.1489999999999998E-4</c:v>
                </c:pt>
                <c:pt idx="573">
                  <c:v>7.1699999999999997E-4</c:v>
                </c:pt>
                <c:pt idx="574">
                  <c:v>7.1909999999999997E-4</c:v>
                </c:pt>
                <c:pt idx="575">
                  <c:v>7.2119999999999997E-4</c:v>
                </c:pt>
                <c:pt idx="576">
                  <c:v>7.2320000000000001E-4</c:v>
                </c:pt>
                <c:pt idx="577">
                  <c:v>7.2530000000000001E-4</c:v>
                </c:pt>
                <c:pt idx="578">
                  <c:v>7.2740000000000001E-4</c:v>
                </c:pt>
                <c:pt idx="579">
                  <c:v>7.2950000000000001E-4</c:v>
                </c:pt>
                <c:pt idx="580">
                  <c:v>7.316E-4</c:v>
                </c:pt>
                <c:pt idx="581">
                  <c:v>7.337E-4</c:v>
                </c:pt>
                <c:pt idx="582">
                  <c:v>7.3570000000000005E-4</c:v>
                </c:pt>
                <c:pt idx="583">
                  <c:v>7.3780000000000004E-4</c:v>
                </c:pt>
                <c:pt idx="584">
                  <c:v>7.3990000000000004E-4</c:v>
                </c:pt>
                <c:pt idx="585">
                  <c:v>7.4200000000000004E-4</c:v>
                </c:pt>
                <c:pt idx="586">
                  <c:v>7.4410000000000003E-4</c:v>
                </c:pt>
                <c:pt idx="587">
                  <c:v>7.4620000000000003E-4</c:v>
                </c:pt>
                <c:pt idx="588">
                  <c:v>7.4819999999999997E-4</c:v>
                </c:pt>
                <c:pt idx="589">
                  <c:v>7.5029999999999997E-4</c:v>
                </c:pt>
                <c:pt idx="590">
                  <c:v>7.5239999999999997E-4</c:v>
                </c:pt>
                <c:pt idx="591">
                  <c:v>7.5449999999999996E-4</c:v>
                </c:pt>
                <c:pt idx="592">
                  <c:v>7.5659999999999996E-4</c:v>
                </c:pt>
                <c:pt idx="593">
                  <c:v>7.5869999999999996E-4</c:v>
                </c:pt>
                <c:pt idx="594">
                  <c:v>7.607E-4</c:v>
                </c:pt>
                <c:pt idx="595">
                  <c:v>7.628E-4</c:v>
                </c:pt>
                <c:pt idx="596">
                  <c:v>7.649E-4</c:v>
                </c:pt>
                <c:pt idx="597">
                  <c:v>7.67E-4</c:v>
                </c:pt>
                <c:pt idx="598">
                  <c:v>7.6909999999999999E-4</c:v>
                </c:pt>
                <c:pt idx="599">
                  <c:v>7.7119999999999999E-4</c:v>
                </c:pt>
                <c:pt idx="600">
                  <c:v>7.7320000000000004E-4</c:v>
                </c:pt>
                <c:pt idx="601">
                  <c:v>7.7530000000000003E-4</c:v>
                </c:pt>
                <c:pt idx="602">
                  <c:v>7.7740000000000003E-4</c:v>
                </c:pt>
                <c:pt idx="603">
                  <c:v>7.7950000000000003E-4</c:v>
                </c:pt>
                <c:pt idx="604">
                  <c:v>7.8160000000000002E-4</c:v>
                </c:pt>
                <c:pt idx="605">
                  <c:v>7.8370000000000002E-4</c:v>
                </c:pt>
                <c:pt idx="606">
                  <c:v>7.8569999999999996E-4</c:v>
                </c:pt>
                <c:pt idx="607">
                  <c:v>7.8779999999999996E-4</c:v>
                </c:pt>
                <c:pt idx="608">
                  <c:v>7.8989999999999996E-4</c:v>
                </c:pt>
                <c:pt idx="609">
                  <c:v>7.9199999999999995E-4</c:v>
                </c:pt>
                <c:pt idx="610">
                  <c:v>7.9409999999999995E-4</c:v>
                </c:pt>
                <c:pt idx="611">
                  <c:v>7.9619999999999995E-4</c:v>
                </c:pt>
                <c:pt idx="612">
                  <c:v>7.9819999999999999E-4</c:v>
                </c:pt>
                <c:pt idx="613">
                  <c:v>8.0029999999999999E-4</c:v>
                </c:pt>
                <c:pt idx="614">
                  <c:v>8.0239999999999999E-4</c:v>
                </c:pt>
                <c:pt idx="615">
                  <c:v>8.0449999999999999E-4</c:v>
                </c:pt>
                <c:pt idx="616">
                  <c:v>8.0659999999999998E-4</c:v>
                </c:pt>
                <c:pt idx="617">
                  <c:v>8.0869999999999998E-4</c:v>
                </c:pt>
                <c:pt idx="618">
                  <c:v>8.1070000000000003E-4</c:v>
                </c:pt>
                <c:pt idx="619">
                  <c:v>8.1280000000000002E-4</c:v>
                </c:pt>
                <c:pt idx="620">
                  <c:v>8.1490000000000002E-4</c:v>
                </c:pt>
                <c:pt idx="621">
                  <c:v>8.1700000000000002E-4</c:v>
                </c:pt>
                <c:pt idx="622">
                  <c:v>8.1910000000000001E-4</c:v>
                </c:pt>
                <c:pt idx="623">
                  <c:v>8.2120000000000001E-4</c:v>
                </c:pt>
                <c:pt idx="624">
                  <c:v>8.2330000000000001E-4</c:v>
                </c:pt>
                <c:pt idx="625">
                  <c:v>8.2529999999999995E-4</c:v>
                </c:pt>
                <c:pt idx="626">
                  <c:v>8.2740000000000005E-4</c:v>
                </c:pt>
                <c:pt idx="627">
                  <c:v>8.2950000000000005E-4</c:v>
                </c:pt>
                <c:pt idx="628">
                  <c:v>8.3160000000000005E-4</c:v>
                </c:pt>
                <c:pt idx="629">
                  <c:v>8.3370000000000004E-4</c:v>
                </c:pt>
                <c:pt idx="630">
                  <c:v>8.3580000000000004E-4</c:v>
                </c:pt>
                <c:pt idx="631">
                  <c:v>8.3779999999999998E-4</c:v>
                </c:pt>
                <c:pt idx="632">
                  <c:v>8.3989999999999998E-4</c:v>
                </c:pt>
                <c:pt idx="633">
                  <c:v>8.4199999999999998E-4</c:v>
                </c:pt>
                <c:pt idx="634">
                  <c:v>8.4409999999999997E-4</c:v>
                </c:pt>
                <c:pt idx="635">
                  <c:v>8.4619999999999997E-4</c:v>
                </c:pt>
                <c:pt idx="636">
                  <c:v>8.4829999999999997E-4</c:v>
                </c:pt>
                <c:pt idx="637">
                  <c:v>8.5039999999999996E-4</c:v>
                </c:pt>
                <c:pt idx="638">
                  <c:v>8.5240000000000001E-4</c:v>
                </c:pt>
                <c:pt idx="639">
                  <c:v>8.5450000000000001E-4</c:v>
                </c:pt>
                <c:pt idx="640">
                  <c:v>8.566E-4</c:v>
                </c:pt>
                <c:pt idx="641">
                  <c:v>8.587E-4</c:v>
                </c:pt>
                <c:pt idx="642">
                  <c:v>8.608E-4</c:v>
                </c:pt>
                <c:pt idx="643">
                  <c:v>8.629E-4</c:v>
                </c:pt>
                <c:pt idx="644">
                  <c:v>8.6499999999999999E-4</c:v>
                </c:pt>
                <c:pt idx="645">
                  <c:v>8.6700000000000004E-4</c:v>
                </c:pt>
                <c:pt idx="646">
                  <c:v>8.6910000000000004E-4</c:v>
                </c:pt>
                <c:pt idx="647">
                  <c:v>8.7120000000000003E-4</c:v>
                </c:pt>
                <c:pt idx="648">
                  <c:v>8.7330000000000003E-4</c:v>
                </c:pt>
                <c:pt idx="649">
                  <c:v>8.7540000000000003E-4</c:v>
                </c:pt>
                <c:pt idx="650">
                  <c:v>8.7750000000000002E-4</c:v>
                </c:pt>
                <c:pt idx="651">
                  <c:v>8.7960000000000002E-4</c:v>
                </c:pt>
                <c:pt idx="652">
                  <c:v>8.8159999999999996E-4</c:v>
                </c:pt>
                <c:pt idx="653">
                  <c:v>8.8369999999999996E-4</c:v>
                </c:pt>
                <c:pt idx="654">
                  <c:v>8.8579999999999996E-4</c:v>
                </c:pt>
                <c:pt idx="655">
                  <c:v>8.8789999999999995E-4</c:v>
                </c:pt>
                <c:pt idx="656">
                  <c:v>8.8999999999999995E-4</c:v>
                </c:pt>
                <c:pt idx="657">
                  <c:v>8.9209999999999995E-4</c:v>
                </c:pt>
                <c:pt idx="658">
                  <c:v>8.9420000000000005E-4</c:v>
                </c:pt>
                <c:pt idx="659">
                  <c:v>8.9619999999999999E-4</c:v>
                </c:pt>
                <c:pt idx="660">
                  <c:v>8.9829999999999999E-4</c:v>
                </c:pt>
                <c:pt idx="661">
                  <c:v>9.0039999999999999E-4</c:v>
                </c:pt>
                <c:pt idx="662">
                  <c:v>9.0249999999999998E-4</c:v>
                </c:pt>
                <c:pt idx="663">
                  <c:v>9.0459999999999998E-4</c:v>
                </c:pt>
                <c:pt idx="664">
                  <c:v>9.0669999999999998E-4</c:v>
                </c:pt>
                <c:pt idx="665">
                  <c:v>9.0879999999999997E-4</c:v>
                </c:pt>
                <c:pt idx="666">
                  <c:v>9.1080000000000002E-4</c:v>
                </c:pt>
                <c:pt idx="667">
                  <c:v>9.1290000000000002E-4</c:v>
                </c:pt>
                <c:pt idx="668">
                  <c:v>9.1500000000000001E-4</c:v>
                </c:pt>
                <c:pt idx="669">
                  <c:v>9.1710000000000001E-4</c:v>
                </c:pt>
                <c:pt idx="670">
                  <c:v>9.1920000000000001E-4</c:v>
                </c:pt>
                <c:pt idx="671">
                  <c:v>9.2130000000000001E-4</c:v>
                </c:pt>
                <c:pt idx="672">
                  <c:v>9.234E-4</c:v>
                </c:pt>
                <c:pt idx="673">
                  <c:v>9.2540000000000005E-4</c:v>
                </c:pt>
                <c:pt idx="674">
                  <c:v>9.2750000000000005E-4</c:v>
                </c:pt>
                <c:pt idx="675">
                  <c:v>9.2960000000000004E-4</c:v>
                </c:pt>
                <c:pt idx="676">
                  <c:v>9.3170000000000004E-4</c:v>
                </c:pt>
                <c:pt idx="677">
                  <c:v>9.3380000000000004E-4</c:v>
                </c:pt>
                <c:pt idx="678">
                  <c:v>9.3590000000000003E-4</c:v>
                </c:pt>
                <c:pt idx="679">
                  <c:v>9.3800000000000003E-4</c:v>
                </c:pt>
                <c:pt idx="680">
                  <c:v>9.3999999999999997E-4</c:v>
                </c:pt>
                <c:pt idx="681">
                  <c:v>9.4209999999999997E-4</c:v>
                </c:pt>
                <c:pt idx="682">
                  <c:v>9.4419999999999997E-4</c:v>
                </c:pt>
                <c:pt idx="683">
                  <c:v>9.4629999999999996E-4</c:v>
                </c:pt>
                <c:pt idx="684">
                  <c:v>9.4839999999999996E-4</c:v>
                </c:pt>
                <c:pt idx="685">
                  <c:v>9.5049999999999996E-4</c:v>
                </c:pt>
                <c:pt idx="686">
                  <c:v>9.5259999999999995E-4</c:v>
                </c:pt>
                <c:pt idx="687">
                  <c:v>9.546E-4</c:v>
                </c:pt>
                <c:pt idx="688">
                  <c:v>9.567E-4</c:v>
                </c:pt>
                <c:pt idx="689">
                  <c:v>9.588E-4</c:v>
                </c:pt>
                <c:pt idx="690">
                  <c:v>9.6089999999999999E-4</c:v>
                </c:pt>
                <c:pt idx="691">
                  <c:v>9.6299999999999999E-4</c:v>
                </c:pt>
                <c:pt idx="692">
                  <c:v>9.6509999999999999E-4</c:v>
                </c:pt>
                <c:pt idx="693">
                  <c:v>9.6719999999999998E-4</c:v>
                </c:pt>
                <c:pt idx="694">
                  <c:v>9.6929999999999998E-4</c:v>
                </c:pt>
                <c:pt idx="695">
                  <c:v>9.7130000000000003E-4</c:v>
                </c:pt>
                <c:pt idx="696">
                  <c:v>9.7340000000000002E-4</c:v>
                </c:pt>
                <c:pt idx="697">
                  <c:v>9.7550000000000002E-4</c:v>
                </c:pt>
                <c:pt idx="698">
                  <c:v>9.7759999999999991E-4</c:v>
                </c:pt>
                <c:pt idx="699">
                  <c:v>9.7970000000000002E-4</c:v>
                </c:pt>
                <c:pt idx="700">
                  <c:v>9.817999999999999E-4</c:v>
                </c:pt>
                <c:pt idx="701">
                  <c:v>9.8390000000000001E-4</c:v>
                </c:pt>
                <c:pt idx="702">
                  <c:v>9.8590000000000006E-4</c:v>
                </c:pt>
                <c:pt idx="703">
                  <c:v>9.8799999999999995E-4</c:v>
                </c:pt>
                <c:pt idx="704">
                  <c:v>9.9010000000000005E-4</c:v>
                </c:pt>
                <c:pt idx="705">
                  <c:v>9.9219999999999994E-4</c:v>
                </c:pt>
                <c:pt idx="706">
                  <c:v>9.9430000000000004E-4</c:v>
                </c:pt>
                <c:pt idx="707">
                  <c:v>9.9639999999999993E-4</c:v>
                </c:pt>
                <c:pt idx="708">
                  <c:v>9.9850000000000004E-4</c:v>
                </c:pt>
                <c:pt idx="709">
                  <c:v>1.0009999999999999E-3</c:v>
                </c:pt>
                <c:pt idx="710">
                  <c:v>1.003E-3</c:v>
                </c:pt>
                <c:pt idx="711">
                  <c:v>1.005E-3</c:v>
                </c:pt>
                <c:pt idx="712">
                  <c:v>1.0070000000000001E-3</c:v>
                </c:pt>
                <c:pt idx="713">
                  <c:v>1.0089999999999999E-3</c:v>
                </c:pt>
                <c:pt idx="714">
                  <c:v>1.011E-3</c:v>
                </c:pt>
                <c:pt idx="715">
                  <c:v>1.013E-3</c:v>
                </c:pt>
                <c:pt idx="716">
                  <c:v>1.0150000000000001E-3</c:v>
                </c:pt>
                <c:pt idx="717">
                  <c:v>1.0169999999999999E-3</c:v>
                </c:pt>
                <c:pt idx="718">
                  <c:v>1.0189999999999999E-3</c:v>
                </c:pt>
                <c:pt idx="719">
                  <c:v>1.021E-3</c:v>
                </c:pt>
                <c:pt idx="720">
                  <c:v>1.024E-3</c:v>
                </c:pt>
                <c:pt idx="721">
                  <c:v>1.026E-3</c:v>
                </c:pt>
                <c:pt idx="722">
                  <c:v>1.0280000000000001E-3</c:v>
                </c:pt>
                <c:pt idx="723">
                  <c:v>1.0300000000000001E-3</c:v>
                </c:pt>
                <c:pt idx="724">
                  <c:v>1.0319999999999999E-3</c:v>
                </c:pt>
                <c:pt idx="725">
                  <c:v>1.034E-3</c:v>
                </c:pt>
                <c:pt idx="726">
                  <c:v>1.036E-3</c:v>
                </c:pt>
                <c:pt idx="727">
                  <c:v>1.0380000000000001E-3</c:v>
                </c:pt>
                <c:pt idx="728">
                  <c:v>1.0399999999999999E-3</c:v>
                </c:pt>
                <c:pt idx="729">
                  <c:v>1.042E-3</c:v>
                </c:pt>
                <c:pt idx="730">
                  <c:v>1.044E-3</c:v>
                </c:pt>
                <c:pt idx="731">
                  <c:v>1.0460000000000001E-3</c:v>
                </c:pt>
                <c:pt idx="732">
                  <c:v>1.049E-3</c:v>
                </c:pt>
                <c:pt idx="733">
                  <c:v>1.0510000000000001E-3</c:v>
                </c:pt>
                <c:pt idx="734">
                  <c:v>1.0529999999999999E-3</c:v>
                </c:pt>
                <c:pt idx="735">
                  <c:v>1.0549999999999999E-3</c:v>
                </c:pt>
                <c:pt idx="736">
                  <c:v>1.057E-3</c:v>
                </c:pt>
                <c:pt idx="737">
                  <c:v>1.059E-3</c:v>
                </c:pt>
                <c:pt idx="738">
                  <c:v>1.0610000000000001E-3</c:v>
                </c:pt>
                <c:pt idx="739">
                  <c:v>1.0629999999999999E-3</c:v>
                </c:pt>
                <c:pt idx="740">
                  <c:v>1.065E-3</c:v>
                </c:pt>
                <c:pt idx="741">
                  <c:v>1.067E-3</c:v>
                </c:pt>
                <c:pt idx="742">
                  <c:v>1.0690000000000001E-3</c:v>
                </c:pt>
                <c:pt idx="743">
                  <c:v>1.072E-3</c:v>
                </c:pt>
                <c:pt idx="744">
                  <c:v>1.0740000000000001E-3</c:v>
                </c:pt>
                <c:pt idx="745">
                  <c:v>1.0759999999999999E-3</c:v>
                </c:pt>
                <c:pt idx="746">
                  <c:v>1.078E-3</c:v>
                </c:pt>
                <c:pt idx="747">
                  <c:v>1.08E-3</c:v>
                </c:pt>
                <c:pt idx="748">
                  <c:v>1.0820000000000001E-3</c:v>
                </c:pt>
                <c:pt idx="749">
                  <c:v>1.0839999999999999E-3</c:v>
                </c:pt>
                <c:pt idx="750">
                  <c:v>1.0859999999999999E-3</c:v>
                </c:pt>
                <c:pt idx="751">
                  <c:v>1.088E-3</c:v>
                </c:pt>
                <c:pt idx="752">
                  <c:v>1.09E-3</c:v>
                </c:pt>
                <c:pt idx="753">
                  <c:v>1.0920000000000001E-3</c:v>
                </c:pt>
                <c:pt idx="754">
                  <c:v>1.0939999999999999E-3</c:v>
                </c:pt>
                <c:pt idx="755">
                  <c:v>1.0970000000000001E-3</c:v>
                </c:pt>
                <c:pt idx="756">
                  <c:v>1.0989999999999999E-3</c:v>
                </c:pt>
                <c:pt idx="757">
                  <c:v>1.101E-3</c:v>
                </c:pt>
                <c:pt idx="758">
                  <c:v>1.103E-3</c:v>
                </c:pt>
                <c:pt idx="759">
                  <c:v>1.1050000000000001E-3</c:v>
                </c:pt>
                <c:pt idx="760">
                  <c:v>1.1069999999999999E-3</c:v>
                </c:pt>
                <c:pt idx="761">
                  <c:v>1.109E-3</c:v>
                </c:pt>
                <c:pt idx="762">
                  <c:v>1.111E-3</c:v>
                </c:pt>
                <c:pt idx="763">
                  <c:v>1.1130000000000001E-3</c:v>
                </c:pt>
                <c:pt idx="764">
                  <c:v>1.1150000000000001E-3</c:v>
                </c:pt>
                <c:pt idx="765">
                  <c:v>1.1169999999999999E-3</c:v>
                </c:pt>
                <c:pt idx="766">
                  <c:v>1.1199999999999999E-3</c:v>
                </c:pt>
                <c:pt idx="767">
                  <c:v>1.122E-3</c:v>
                </c:pt>
                <c:pt idx="768">
                  <c:v>1.124E-3</c:v>
                </c:pt>
                <c:pt idx="769">
                  <c:v>1.126E-3</c:v>
                </c:pt>
                <c:pt idx="770">
                  <c:v>1.1280000000000001E-3</c:v>
                </c:pt>
                <c:pt idx="771">
                  <c:v>1.1299999999999999E-3</c:v>
                </c:pt>
                <c:pt idx="772">
                  <c:v>1.132E-3</c:v>
                </c:pt>
                <c:pt idx="773">
                  <c:v>1.134E-3</c:v>
                </c:pt>
                <c:pt idx="774">
                  <c:v>1.1360000000000001E-3</c:v>
                </c:pt>
                <c:pt idx="775">
                  <c:v>1.1379999999999999E-3</c:v>
                </c:pt>
                <c:pt idx="776">
                  <c:v>1.14E-3</c:v>
                </c:pt>
                <c:pt idx="777">
                  <c:v>1.1429999999999999E-3</c:v>
                </c:pt>
                <c:pt idx="778">
                  <c:v>1.145E-3</c:v>
                </c:pt>
                <c:pt idx="779">
                  <c:v>1.147E-3</c:v>
                </c:pt>
                <c:pt idx="780">
                  <c:v>1.1490000000000001E-3</c:v>
                </c:pt>
                <c:pt idx="781">
                  <c:v>1.1509999999999999E-3</c:v>
                </c:pt>
                <c:pt idx="782">
                  <c:v>1.1529999999999999E-3</c:v>
                </c:pt>
                <c:pt idx="783">
                  <c:v>1.155E-3</c:v>
                </c:pt>
                <c:pt idx="784">
                  <c:v>1.157E-3</c:v>
                </c:pt>
                <c:pt idx="785">
                  <c:v>1.1590000000000001E-3</c:v>
                </c:pt>
                <c:pt idx="786">
                  <c:v>1.1609999999999999E-3</c:v>
                </c:pt>
                <c:pt idx="787">
                  <c:v>1.163E-3</c:v>
                </c:pt>
                <c:pt idx="788">
                  <c:v>1.165E-3</c:v>
                </c:pt>
                <c:pt idx="789">
                  <c:v>1.168E-3</c:v>
                </c:pt>
                <c:pt idx="790">
                  <c:v>1.17E-3</c:v>
                </c:pt>
                <c:pt idx="791">
                  <c:v>1.1720000000000001E-3</c:v>
                </c:pt>
                <c:pt idx="792">
                  <c:v>1.1739999999999999E-3</c:v>
                </c:pt>
                <c:pt idx="793">
                  <c:v>1.176E-3</c:v>
                </c:pt>
                <c:pt idx="794">
                  <c:v>1.178E-3</c:v>
                </c:pt>
                <c:pt idx="795">
                  <c:v>1.1800000000000001E-3</c:v>
                </c:pt>
                <c:pt idx="796">
                  <c:v>1.1820000000000001E-3</c:v>
                </c:pt>
                <c:pt idx="797">
                  <c:v>1.1839999999999999E-3</c:v>
                </c:pt>
                <c:pt idx="798">
                  <c:v>1.186E-3</c:v>
                </c:pt>
                <c:pt idx="799">
                  <c:v>1.188E-3</c:v>
                </c:pt>
                <c:pt idx="800">
                  <c:v>1.191E-3</c:v>
                </c:pt>
                <c:pt idx="801">
                  <c:v>1.193E-3</c:v>
                </c:pt>
                <c:pt idx="802">
                  <c:v>1.1950000000000001E-3</c:v>
                </c:pt>
                <c:pt idx="803">
                  <c:v>1.1969999999999999E-3</c:v>
                </c:pt>
                <c:pt idx="804">
                  <c:v>1.199E-3</c:v>
                </c:pt>
                <c:pt idx="805">
                  <c:v>1.201E-3</c:v>
                </c:pt>
                <c:pt idx="806">
                  <c:v>1.2030000000000001E-3</c:v>
                </c:pt>
                <c:pt idx="807">
                  <c:v>1.2049999999999999E-3</c:v>
                </c:pt>
                <c:pt idx="808">
                  <c:v>1.207E-3</c:v>
                </c:pt>
                <c:pt idx="809">
                  <c:v>1.209E-3</c:v>
                </c:pt>
                <c:pt idx="810">
                  <c:v>1.2110000000000001E-3</c:v>
                </c:pt>
                <c:pt idx="811">
                  <c:v>1.214E-3</c:v>
                </c:pt>
                <c:pt idx="812">
                  <c:v>1.2160000000000001E-3</c:v>
                </c:pt>
                <c:pt idx="813">
                  <c:v>1.2179999999999999E-3</c:v>
                </c:pt>
                <c:pt idx="814">
                  <c:v>1.2199999999999999E-3</c:v>
                </c:pt>
                <c:pt idx="815">
                  <c:v>1.222E-3</c:v>
                </c:pt>
                <c:pt idx="816">
                  <c:v>1.224E-3</c:v>
                </c:pt>
                <c:pt idx="817">
                  <c:v>1.2260000000000001E-3</c:v>
                </c:pt>
                <c:pt idx="818">
                  <c:v>1.2279999999999999E-3</c:v>
                </c:pt>
                <c:pt idx="819">
                  <c:v>1.23E-3</c:v>
                </c:pt>
                <c:pt idx="820">
                  <c:v>1.232E-3</c:v>
                </c:pt>
                <c:pt idx="821">
                  <c:v>1.2340000000000001E-3</c:v>
                </c:pt>
                <c:pt idx="822">
                  <c:v>1.2359999999999999E-3</c:v>
                </c:pt>
                <c:pt idx="823">
                  <c:v>1.2390000000000001E-3</c:v>
                </c:pt>
                <c:pt idx="824">
                  <c:v>1.2409999999999999E-3</c:v>
                </c:pt>
                <c:pt idx="825">
                  <c:v>1.243E-3</c:v>
                </c:pt>
                <c:pt idx="826">
                  <c:v>1.245E-3</c:v>
                </c:pt>
                <c:pt idx="827">
                  <c:v>1.2470000000000001E-3</c:v>
                </c:pt>
                <c:pt idx="828">
                  <c:v>1.2489999999999999E-3</c:v>
                </c:pt>
                <c:pt idx="829">
                  <c:v>1.2509999999999999E-3</c:v>
                </c:pt>
                <c:pt idx="830">
                  <c:v>1.253E-3</c:v>
                </c:pt>
                <c:pt idx="831">
                  <c:v>1.255E-3</c:v>
                </c:pt>
                <c:pt idx="832">
                  <c:v>1.2570000000000001E-3</c:v>
                </c:pt>
                <c:pt idx="833">
                  <c:v>1.2589999999999999E-3</c:v>
                </c:pt>
                <c:pt idx="834">
                  <c:v>1.2620000000000001E-3</c:v>
                </c:pt>
                <c:pt idx="835">
                  <c:v>1.2639999999999999E-3</c:v>
                </c:pt>
                <c:pt idx="836">
                  <c:v>1.266E-3</c:v>
                </c:pt>
                <c:pt idx="837">
                  <c:v>1.268E-3</c:v>
                </c:pt>
                <c:pt idx="838">
                  <c:v>1.2700000000000001E-3</c:v>
                </c:pt>
                <c:pt idx="839">
                  <c:v>1.2719999999999999E-3</c:v>
                </c:pt>
                <c:pt idx="840">
                  <c:v>1.274E-3</c:v>
                </c:pt>
                <c:pt idx="841">
                  <c:v>1.276E-3</c:v>
                </c:pt>
                <c:pt idx="842">
                  <c:v>1.2780000000000001E-3</c:v>
                </c:pt>
                <c:pt idx="843">
                  <c:v>1.2800000000000001E-3</c:v>
                </c:pt>
                <c:pt idx="844">
                  <c:v>1.2819999999999999E-3</c:v>
                </c:pt>
                <c:pt idx="845">
                  <c:v>1.2849999999999999E-3</c:v>
                </c:pt>
                <c:pt idx="846">
                  <c:v>1.2869999999999999E-3</c:v>
                </c:pt>
                <c:pt idx="847">
                  <c:v>1.289E-3</c:v>
                </c:pt>
                <c:pt idx="848">
                  <c:v>1.291E-3</c:v>
                </c:pt>
                <c:pt idx="849">
                  <c:v>1.2930000000000001E-3</c:v>
                </c:pt>
                <c:pt idx="850">
                  <c:v>1.2949999999999999E-3</c:v>
                </c:pt>
                <c:pt idx="851">
                  <c:v>1.297E-3</c:v>
                </c:pt>
                <c:pt idx="852">
                  <c:v>1.299E-3</c:v>
                </c:pt>
                <c:pt idx="853">
                  <c:v>1.3010000000000001E-3</c:v>
                </c:pt>
                <c:pt idx="854">
                  <c:v>1.3029999999999999E-3</c:v>
                </c:pt>
                <c:pt idx="855">
                  <c:v>1.305E-3</c:v>
                </c:pt>
                <c:pt idx="856">
                  <c:v>1.3079999999999999E-3</c:v>
                </c:pt>
                <c:pt idx="857">
                  <c:v>1.31E-3</c:v>
                </c:pt>
                <c:pt idx="858">
                  <c:v>1.312E-3</c:v>
                </c:pt>
                <c:pt idx="859">
                  <c:v>1.3140000000000001E-3</c:v>
                </c:pt>
                <c:pt idx="860">
                  <c:v>1.3159999999999999E-3</c:v>
                </c:pt>
                <c:pt idx="861">
                  <c:v>1.3179999999999999E-3</c:v>
                </c:pt>
                <c:pt idx="862">
                  <c:v>1.32E-3</c:v>
                </c:pt>
                <c:pt idx="863">
                  <c:v>1.322E-3</c:v>
                </c:pt>
                <c:pt idx="864">
                  <c:v>1.3240000000000001E-3</c:v>
                </c:pt>
                <c:pt idx="865">
                  <c:v>1.3259999999999999E-3</c:v>
                </c:pt>
                <c:pt idx="866">
                  <c:v>1.328E-3</c:v>
                </c:pt>
                <c:pt idx="867">
                  <c:v>1.33E-3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97-4EA7-A3EE-E367E242B419}"/>
            </c:ext>
          </c:extLst>
        </c:ser>
        <c:ser>
          <c:idx val="6"/>
          <c:order val="1"/>
          <c:tx>
            <c:v>Gaussian beam 40fC@200kV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'Gaussian beam 40fC@200kV'!$K$3:$K$870</c:f>
              <c:numCache>
                <c:formatCode>0.00E+00</c:formatCode>
                <c:ptCount val="868"/>
                <c:pt idx="0">
                  <c:v>5.2509999999999996E-7</c:v>
                </c:pt>
                <c:pt idx="1">
                  <c:v>5.933E-7</c:v>
                </c:pt>
                <c:pt idx="2">
                  <c:v>6.6179999999999996E-7</c:v>
                </c:pt>
                <c:pt idx="3">
                  <c:v>7.4519999999999998E-7</c:v>
                </c:pt>
                <c:pt idx="4">
                  <c:v>8.2760000000000003E-7</c:v>
                </c:pt>
                <c:pt idx="5">
                  <c:v>9.1920000000000003E-7</c:v>
                </c:pt>
                <c:pt idx="6">
                  <c:v>1.0240000000000001E-6</c:v>
                </c:pt>
                <c:pt idx="7">
                  <c:v>1.141E-6</c:v>
                </c:pt>
                <c:pt idx="8">
                  <c:v>1.268E-6</c:v>
                </c:pt>
                <c:pt idx="9">
                  <c:v>1.3990000000000001E-6</c:v>
                </c:pt>
                <c:pt idx="10">
                  <c:v>1.5460000000000001E-6</c:v>
                </c:pt>
                <c:pt idx="11">
                  <c:v>1.7290000000000001E-6</c:v>
                </c:pt>
                <c:pt idx="12">
                  <c:v>1.9190000000000002E-6</c:v>
                </c:pt>
                <c:pt idx="13">
                  <c:v>2.1239999999999999E-6</c:v>
                </c:pt>
                <c:pt idx="14">
                  <c:v>2.3489999999999999E-6</c:v>
                </c:pt>
                <c:pt idx="15">
                  <c:v>2.6010000000000002E-6</c:v>
                </c:pt>
                <c:pt idx="16">
                  <c:v>2.853E-6</c:v>
                </c:pt>
                <c:pt idx="17">
                  <c:v>3.1319999999999998E-6</c:v>
                </c:pt>
                <c:pt idx="18">
                  <c:v>3.4529999999999998E-6</c:v>
                </c:pt>
                <c:pt idx="19">
                  <c:v>3.8020000000000002E-6</c:v>
                </c:pt>
                <c:pt idx="20">
                  <c:v>4.1960000000000001E-6</c:v>
                </c:pt>
                <c:pt idx="21">
                  <c:v>4.6240000000000001E-6</c:v>
                </c:pt>
                <c:pt idx="22">
                  <c:v>5.0969999999999996E-6</c:v>
                </c:pt>
                <c:pt idx="23">
                  <c:v>5.5990000000000001E-6</c:v>
                </c:pt>
                <c:pt idx="24">
                  <c:v>6.1630000000000001E-6</c:v>
                </c:pt>
                <c:pt idx="25">
                  <c:v>6.8009999999999998E-6</c:v>
                </c:pt>
                <c:pt idx="26">
                  <c:v>7.4610000000000002E-6</c:v>
                </c:pt>
                <c:pt idx="27">
                  <c:v>8.2199999999999992E-6</c:v>
                </c:pt>
                <c:pt idx="28">
                  <c:v>9.0589999999999992E-6</c:v>
                </c:pt>
                <c:pt idx="29">
                  <c:v>9.9850000000000001E-6</c:v>
                </c:pt>
                <c:pt idx="30">
                  <c:v>1.098E-5</c:v>
                </c:pt>
                <c:pt idx="31">
                  <c:v>1.206E-5</c:v>
                </c:pt>
                <c:pt idx="32">
                  <c:v>1.33E-5</c:v>
                </c:pt>
                <c:pt idx="33">
                  <c:v>1.464E-5</c:v>
                </c:pt>
                <c:pt idx="34">
                  <c:v>1.6079999999999999E-5</c:v>
                </c:pt>
                <c:pt idx="35">
                  <c:v>1.7710000000000002E-5</c:v>
                </c:pt>
                <c:pt idx="36">
                  <c:v>1.95E-5</c:v>
                </c:pt>
                <c:pt idx="37">
                  <c:v>2.1420000000000002E-5</c:v>
                </c:pt>
                <c:pt idx="38">
                  <c:v>2.3540000000000002E-5</c:v>
                </c:pt>
                <c:pt idx="39">
                  <c:v>2.5870000000000001E-5</c:v>
                </c:pt>
                <c:pt idx="40">
                  <c:v>2.8439999999999999E-5</c:v>
                </c:pt>
                <c:pt idx="41">
                  <c:v>3.1449999999999999E-5</c:v>
                </c:pt>
                <c:pt idx="42">
                  <c:v>3.4650000000000002E-5</c:v>
                </c:pt>
                <c:pt idx="43">
                  <c:v>3.8090000000000003E-5</c:v>
                </c:pt>
                <c:pt idx="44">
                  <c:v>4.1869999999999997E-5</c:v>
                </c:pt>
                <c:pt idx="45">
                  <c:v>4.6029999999999998E-5</c:v>
                </c:pt>
                <c:pt idx="46">
                  <c:v>5.0710000000000001E-5</c:v>
                </c:pt>
                <c:pt idx="47">
                  <c:v>5.575E-5</c:v>
                </c:pt>
                <c:pt idx="48">
                  <c:v>6.143E-5</c:v>
                </c:pt>
                <c:pt idx="49">
                  <c:v>6.7539999999999994E-5</c:v>
                </c:pt>
                <c:pt idx="50">
                  <c:v>7.4270000000000006E-5</c:v>
                </c:pt>
                <c:pt idx="51">
                  <c:v>8.1660000000000001E-5</c:v>
                </c:pt>
                <c:pt idx="52">
                  <c:v>8.9790000000000006E-5</c:v>
                </c:pt>
                <c:pt idx="53">
                  <c:v>9.8740000000000007E-5</c:v>
                </c:pt>
                <c:pt idx="54">
                  <c:v>1.086E-4</c:v>
                </c:pt>
                <c:pt idx="55">
                  <c:v>1.194E-4</c:v>
                </c:pt>
                <c:pt idx="56">
                  <c:v>1.3129999999999999E-4</c:v>
                </c:pt>
                <c:pt idx="57">
                  <c:v>1.4440000000000001E-4</c:v>
                </c:pt>
                <c:pt idx="58">
                  <c:v>1.5880000000000001E-4</c:v>
                </c:pt>
                <c:pt idx="59">
                  <c:v>1.7459999999999999E-4</c:v>
                </c:pt>
                <c:pt idx="60">
                  <c:v>1.92E-4</c:v>
                </c:pt>
                <c:pt idx="61">
                  <c:v>2.1110000000000001E-4</c:v>
                </c:pt>
                <c:pt idx="62">
                  <c:v>2.3220000000000001E-4</c:v>
                </c:pt>
                <c:pt idx="63">
                  <c:v>2.5530000000000003E-4</c:v>
                </c:pt>
                <c:pt idx="64">
                  <c:v>2.8079999999999999E-4</c:v>
                </c:pt>
                <c:pt idx="65">
                  <c:v>3.0880000000000002E-4</c:v>
                </c:pt>
                <c:pt idx="66">
                  <c:v>3.3960000000000001E-4</c:v>
                </c:pt>
                <c:pt idx="67">
                  <c:v>3.7340000000000002E-4</c:v>
                </c:pt>
                <c:pt idx="68">
                  <c:v>4.105E-4</c:v>
                </c:pt>
                <c:pt idx="69">
                  <c:v>4.5120000000000002E-4</c:v>
                </c:pt>
                <c:pt idx="70">
                  <c:v>4.9589999999999996E-4</c:v>
                </c:pt>
                <c:pt idx="71">
                  <c:v>5.4469999999999996E-4</c:v>
                </c:pt>
                <c:pt idx="72">
                  <c:v>5.9800000000000001E-4</c:v>
                </c:pt>
                <c:pt idx="73">
                  <c:v>6.5620000000000001E-4</c:v>
                </c:pt>
                <c:pt idx="74">
                  <c:v>7.1940000000000003E-4</c:v>
                </c:pt>
                <c:pt idx="75">
                  <c:v>7.8799999999999996E-4</c:v>
                </c:pt>
                <c:pt idx="76">
                  <c:v>8.6240000000000004E-4</c:v>
                </c:pt>
                <c:pt idx="77">
                  <c:v>9.4260000000000004E-4</c:v>
                </c:pt>
                <c:pt idx="78">
                  <c:v>1.029E-3</c:v>
                </c:pt>
                <c:pt idx="79">
                  <c:v>1.122E-3</c:v>
                </c:pt>
                <c:pt idx="80">
                  <c:v>1.222E-3</c:v>
                </c:pt>
                <c:pt idx="81">
                  <c:v>1.328E-3</c:v>
                </c:pt>
                <c:pt idx="82">
                  <c:v>1.4419999999999999E-3</c:v>
                </c:pt>
                <c:pt idx="83">
                  <c:v>1.5629999999999999E-3</c:v>
                </c:pt>
                <c:pt idx="84">
                  <c:v>1.691E-3</c:v>
                </c:pt>
                <c:pt idx="85">
                  <c:v>1.8270000000000001E-3</c:v>
                </c:pt>
                <c:pt idx="86">
                  <c:v>1.9710000000000001E-3</c:v>
                </c:pt>
                <c:pt idx="87">
                  <c:v>2.1229999999999999E-3</c:v>
                </c:pt>
                <c:pt idx="88">
                  <c:v>2.2829999999999999E-3</c:v>
                </c:pt>
                <c:pt idx="89">
                  <c:v>2.4520000000000002E-3</c:v>
                </c:pt>
                <c:pt idx="90">
                  <c:v>2.6289999999999998E-3</c:v>
                </c:pt>
                <c:pt idx="91">
                  <c:v>2.8140000000000001E-3</c:v>
                </c:pt>
                <c:pt idx="92">
                  <c:v>3.0149999999999999E-3</c:v>
                </c:pt>
                <c:pt idx="93">
                  <c:v>3.2179999999999999E-3</c:v>
                </c:pt>
                <c:pt idx="94">
                  <c:v>3.431E-3</c:v>
                </c:pt>
                <c:pt idx="95">
                  <c:v>3.653E-3</c:v>
                </c:pt>
                <c:pt idx="96">
                  <c:v>3.8839999999999999E-3</c:v>
                </c:pt>
                <c:pt idx="97">
                  <c:v>4.1250000000000002E-3</c:v>
                </c:pt>
                <c:pt idx="98">
                  <c:v>4.3750000000000004E-3</c:v>
                </c:pt>
                <c:pt idx="99">
                  <c:v>4.6350000000000002E-3</c:v>
                </c:pt>
                <c:pt idx="100">
                  <c:v>4.9040000000000004E-3</c:v>
                </c:pt>
                <c:pt idx="101">
                  <c:v>5.1840000000000002E-3</c:v>
                </c:pt>
                <c:pt idx="102">
                  <c:v>5.4739999999999997E-3</c:v>
                </c:pt>
                <c:pt idx="103">
                  <c:v>5.7739999999999996E-3</c:v>
                </c:pt>
                <c:pt idx="104">
                  <c:v>6.084E-3</c:v>
                </c:pt>
                <c:pt idx="105">
                  <c:v>6.4050000000000001E-3</c:v>
                </c:pt>
                <c:pt idx="106">
                  <c:v>6.7359999999999998E-3</c:v>
                </c:pt>
                <c:pt idx="107">
                  <c:v>7.0780000000000001E-3</c:v>
                </c:pt>
                <c:pt idx="108">
                  <c:v>7.4310000000000001E-3</c:v>
                </c:pt>
                <c:pt idx="109">
                  <c:v>7.7949999999999998E-3</c:v>
                </c:pt>
                <c:pt idx="110">
                  <c:v>8.1700000000000002E-3</c:v>
                </c:pt>
                <c:pt idx="111">
                  <c:v>8.5570000000000004E-3</c:v>
                </c:pt>
                <c:pt idx="112">
                  <c:v>8.9540000000000002E-3</c:v>
                </c:pt>
                <c:pt idx="113">
                  <c:v>9.3629999999999998E-3</c:v>
                </c:pt>
                <c:pt idx="114">
                  <c:v>9.783E-3</c:v>
                </c:pt>
                <c:pt idx="115">
                  <c:v>1.021E-2</c:v>
                </c:pt>
                <c:pt idx="116">
                  <c:v>1.0659999999999999E-2</c:v>
                </c:pt>
                <c:pt idx="117">
                  <c:v>1.111E-2</c:v>
                </c:pt>
                <c:pt idx="118">
                  <c:v>1.158E-2</c:v>
                </c:pt>
                <c:pt idx="119">
                  <c:v>1.206E-2</c:v>
                </c:pt>
                <c:pt idx="120">
                  <c:v>1.255E-2</c:v>
                </c:pt>
                <c:pt idx="121">
                  <c:v>1.3050000000000001E-2</c:v>
                </c:pt>
                <c:pt idx="122">
                  <c:v>1.357E-2</c:v>
                </c:pt>
                <c:pt idx="123">
                  <c:v>1.409E-2</c:v>
                </c:pt>
                <c:pt idx="124">
                  <c:v>1.4630000000000001E-2</c:v>
                </c:pt>
                <c:pt idx="125">
                  <c:v>1.5180000000000001E-2</c:v>
                </c:pt>
                <c:pt idx="126">
                  <c:v>1.5740000000000001E-2</c:v>
                </c:pt>
                <c:pt idx="127">
                  <c:v>1.6320000000000001E-2</c:v>
                </c:pt>
                <c:pt idx="128">
                  <c:v>1.6899999999999998E-2</c:v>
                </c:pt>
                <c:pt idx="129">
                  <c:v>1.7500000000000002E-2</c:v>
                </c:pt>
                <c:pt idx="130">
                  <c:v>1.8110000000000001E-2</c:v>
                </c:pt>
                <c:pt idx="131">
                  <c:v>1.873E-2</c:v>
                </c:pt>
                <c:pt idx="132">
                  <c:v>1.9359999999999999E-2</c:v>
                </c:pt>
                <c:pt idx="133">
                  <c:v>2.001E-2</c:v>
                </c:pt>
                <c:pt idx="134">
                  <c:v>2.0660000000000001E-2</c:v>
                </c:pt>
                <c:pt idx="135">
                  <c:v>2.1329999999999998E-2</c:v>
                </c:pt>
                <c:pt idx="136">
                  <c:v>2.2009999999999998E-2</c:v>
                </c:pt>
                <c:pt idx="137">
                  <c:v>2.2700000000000001E-2</c:v>
                </c:pt>
                <c:pt idx="138">
                  <c:v>2.3400000000000001E-2</c:v>
                </c:pt>
                <c:pt idx="139">
                  <c:v>2.4109999999999999E-2</c:v>
                </c:pt>
                <c:pt idx="140">
                  <c:v>2.4830000000000001E-2</c:v>
                </c:pt>
                <c:pt idx="141">
                  <c:v>2.5559999999999999E-2</c:v>
                </c:pt>
                <c:pt idx="142">
                  <c:v>2.631E-2</c:v>
                </c:pt>
                <c:pt idx="143">
                  <c:v>2.7060000000000001E-2</c:v>
                </c:pt>
                <c:pt idx="144">
                  <c:v>2.7830000000000001E-2</c:v>
                </c:pt>
                <c:pt idx="145">
                  <c:v>2.86E-2</c:v>
                </c:pt>
                <c:pt idx="146">
                  <c:v>2.938E-2</c:v>
                </c:pt>
                <c:pt idx="147">
                  <c:v>3.0179999999999998E-2</c:v>
                </c:pt>
                <c:pt idx="148">
                  <c:v>3.0980000000000001E-2</c:v>
                </c:pt>
                <c:pt idx="149">
                  <c:v>3.1789999999999999E-2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3.5999999999999997E-2</c:v>
                </c:pt>
                <c:pt idx="155">
                  <c:v>3.6859999999999997E-2</c:v>
                </c:pt>
                <c:pt idx="156">
                  <c:v>3.7740000000000003E-2</c:v>
                </c:pt>
                <c:pt idx="157">
                  <c:v>3.8620000000000002E-2</c:v>
                </c:pt>
                <c:pt idx="158">
                  <c:v>3.9510000000000003E-2</c:v>
                </c:pt>
                <c:pt idx="159">
                  <c:v>4.0410000000000001E-2</c:v>
                </c:pt>
                <c:pt idx="160">
                  <c:v>4.1309999999999999E-2</c:v>
                </c:pt>
                <c:pt idx="161">
                  <c:v>4.2229999999999997E-2</c:v>
                </c:pt>
                <c:pt idx="162">
                  <c:v>4.3150000000000001E-2</c:v>
                </c:pt>
                <c:pt idx="163">
                  <c:v>4.4080000000000001E-2</c:v>
                </c:pt>
                <c:pt idx="164">
                  <c:v>4.5010000000000001E-2</c:v>
                </c:pt>
                <c:pt idx="165">
                  <c:v>4.5949999999999998E-2</c:v>
                </c:pt>
                <c:pt idx="166">
                  <c:v>4.6899999999999997E-2</c:v>
                </c:pt>
                <c:pt idx="167">
                  <c:v>4.786E-2</c:v>
                </c:pt>
                <c:pt idx="168">
                  <c:v>4.8820000000000002E-2</c:v>
                </c:pt>
                <c:pt idx="169">
                  <c:v>4.9790000000000001E-2</c:v>
                </c:pt>
                <c:pt idx="170">
                  <c:v>5.076E-2</c:v>
                </c:pt>
                <c:pt idx="171">
                  <c:v>5.1740000000000001E-2</c:v>
                </c:pt>
                <c:pt idx="172">
                  <c:v>5.2729999999999999E-2</c:v>
                </c:pt>
                <c:pt idx="173">
                  <c:v>5.3719999999999997E-2</c:v>
                </c:pt>
                <c:pt idx="174">
                  <c:v>5.4719999999999998E-2</c:v>
                </c:pt>
                <c:pt idx="175">
                  <c:v>5.5719999999999999E-2</c:v>
                </c:pt>
                <c:pt idx="176">
                  <c:v>5.6730000000000003E-2</c:v>
                </c:pt>
                <c:pt idx="177">
                  <c:v>5.7750000000000003E-2</c:v>
                </c:pt>
                <c:pt idx="178">
                  <c:v>5.8770000000000003E-2</c:v>
                </c:pt>
                <c:pt idx="179">
                  <c:v>5.9790000000000003E-2</c:v>
                </c:pt>
                <c:pt idx="180">
                  <c:v>6.0819999999999999E-2</c:v>
                </c:pt>
                <c:pt idx="181">
                  <c:v>6.1859999999999998E-2</c:v>
                </c:pt>
                <c:pt idx="182">
                  <c:v>6.2899999999999998E-2</c:v>
                </c:pt>
                <c:pt idx="183">
                  <c:v>6.3950000000000007E-2</c:v>
                </c:pt>
                <c:pt idx="184">
                  <c:v>6.5000000000000002E-2</c:v>
                </c:pt>
                <c:pt idx="185">
                  <c:v>6.6049999999999998E-2</c:v>
                </c:pt>
                <c:pt idx="186">
                  <c:v>6.7110000000000003E-2</c:v>
                </c:pt>
                <c:pt idx="187">
                  <c:v>6.8169999999999994E-2</c:v>
                </c:pt>
                <c:pt idx="188">
                  <c:v>6.9239999999999996E-2</c:v>
                </c:pt>
                <c:pt idx="189">
                  <c:v>7.0309999999999997E-2</c:v>
                </c:pt>
                <c:pt idx="190">
                  <c:v>7.1389999999999995E-2</c:v>
                </c:pt>
                <c:pt idx="191">
                  <c:v>7.2470000000000007E-2</c:v>
                </c:pt>
                <c:pt idx="192">
                  <c:v>7.356E-2</c:v>
                </c:pt>
                <c:pt idx="193">
                  <c:v>7.4639999999999998E-2</c:v>
                </c:pt>
                <c:pt idx="194">
                  <c:v>7.5740000000000002E-2</c:v>
                </c:pt>
                <c:pt idx="195">
                  <c:v>7.6829999999999996E-2</c:v>
                </c:pt>
                <c:pt idx="196">
                  <c:v>7.7929999999999999E-2</c:v>
                </c:pt>
                <c:pt idx="197">
                  <c:v>7.9030000000000003E-2</c:v>
                </c:pt>
                <c:pt idx="198">
                  <c:v>8.0140000000000003E-2</c:v>
                </c:pt>
                <c:pt idx="199">
                  <c:v>8.1250000000000003E-2</c:v>
                </c:pt>
                <c:pt idx="200">
                  <c:v>8.2360000000000003E-2</c:v>
                </c:pt>
                <c:pt idx="201">
                  <c:v>8.3470000000000003E-2</c:v>
                </c:pt>
                <c:pt idx="202">
                  <c:v>8.4589999999999999E-2</c:v>
                </c:pt>
                <c:pt idx="203">
                  <c:v>8.5709999999999995E-2</c:v>
                </c:pt>
                <c:pt idx="204">
                  <c:v>8.6830000000000004E-2</c:v>
                </c:pt>
                <c:pt idx="205">
                  <c:v>8.795E-2</c:v>
                </c:pt>
                <c:pt idx="206">
                  <c:v>8.9069999999999996E-2</c:v>
                </c:pt>
                <c:pt idx="207">
                  <c:v>9.0200000000000002E-2</c:v>
                </c:pt>
                <c:pt idx="208">
                  <c:v>9.1329999999999995E-2</c:v>
                </c:pt>
                <c:pt idx="209">
                  <c:v>9.2460000000000001E-2</c:v>
                </c:pt>
                <c:pt idx="210">
                  <c:v>9.3590000000000007E-2</c:v>
                </c:pt>
                <c:pt idx="211">
                  <c:v>9.4719999999999999E-2</c:v>
                </c:pt>
                <c:pt idx="212">
                  <c:v>9.5860000000000001E-2</c:v>
                </c:pt>
                <c:pt idx="213">
                  <c:v>9.6990000000000007E-2</c:v>
                </c:pt>
                <c:pt idx="214">
                  <c:v>9.8129999999999995E-2</c:v>
                </c:pt>
                <c:pt idx="215">
                  <c:v>9.9260000000000001E-2</c:v>
                </c:pt>
                <c:pt idx="216">
                  <c:v>0.1004</c:v>
                </c:pt>
                <c:pt idx="217">
                  <c:v>0.10150000000000001</c:v>
                </c:pt>
                <c:pt idx="218">
                  <c:v>0.1027</c:v>
                </c:pt>
                <c:pt idx="219">
                  <c:v>0.1038</c:v>
                </c:pt>
                <c:pt idx="220">
                  <c:v>0.105</c:v>
                </c:pt>
                <c:pt idx="221">
                  <c:v>0.1061</c:v>
                </c:pt>
                <c:pt idx="222">
                  <c:v>0.1072</c:v>
                </c:pt>
                <c:pt idx="223">
                  <c:v>0.1084</c:v>
                </c:pt>
                <c:pt idx="224">
                  <c:v>0.1095</c:v>
                </c:pt>
                <c:pt idx="225">
                  <c:v>0.11070000000000001</c:v>
                </c:pt>
                <c:pt idx="226">
                  <c:v>0.1118</c:v>
                </c:pt>
                <c:pt idx="227">
                  <c:v>0.113</c:v>
                </c:pt>
                <c:pt idx="228">
                  <c:v>0.11409999999999999</c:v>
                </c:pt>
                <c:pt idx="229">
                  <c:v>0.1152</c:v>
                </c:pt>
                <c:pt idx="230">
                  <c:v>0.1164</c:v>
                </c:pt>
                <c:pt idx="231">
                  <c:v>0.11749999999999999</c:v>
                </c:pt>
                <c:pt idx="232">
                  <c:v>0.1187</c:v>
                </c:pt>
                <c:pt idx="233">
                  <c:v>0.1198</c:v>
                </c:pt>
                <c:pt idx="234">
                  <c:v>0.121</c:v>
                </c:pt>
                <c:pt idx="235">
                  <c:v>0.1221</c:v>
                </c:pt>
                <c:pt idx="236">
                  <c:v>0.12330000000000001</c:v>
                </c:pt>
                <c:pt idx="237">
                  <c:v>0.1244</c:v>
                </c:pt>
                <c:pt idx="238">
                  <c:v>0.1255</c:v>
                </c:pt>
                <c:pt idx="239">
                  <c:v>0.12670000000000001</c:v>
                </c:pt>
                <c:pt idx="240">
                  <c:v>0.1278</c:v>
                </c:pt>
                <c:pt idx="241">
                  <c:v>0.129</c:v>
                </c:pt>
                <c:pt idx="242">
                  <c:v>0.13009999999999999</c:v>
                </c:pt>
                <c:pt idx="243">
                  <c:v>0.1313</c:v>
                </c:pt>
                <c:pt idx="244">
                  <c:v>0.13239999999999999</c:v>
                </c:pt>
                <c:pt idx="245">
                  <c:v>0.1336</c:v>
                </c:pt>
                <c:pt idx="246">
                  <c:v>0.13469999999999999</c:v>
                </c:pt>
                <c:pt idx="247">
                  <c:v>0.13589999999999999</c:v>
                </c:pt>
                <c:pt idx="248">
                  <c:v>0.13700000000000001</c:v>
                </c:pt>
                <c:pt idx="249">
                  <c:v>0.1381</c:v>
                </c:pt>
                <c:pt idx="250">
                  <c:v>0.13930000000000001</c:v>
                </c:pt>
                <c:pt idx="251">
                  <c:v>0.1404</c:v>
                </c:pt>
                <c:pt idx="252">
                  <c:v>0.1416</c:v>
                </c:pt>
                <c:pt idx="253">
                  <c:v>0.14269999999999999</c:v>
                </c:pt>
                <c:pt idx="254">
                  <c:v>0.1439</c:v>
                </c:pt>
                <c:pt idx="255">
                  <c:v>0.14499999999999999</c:v>
                </c:pt>
                <c:pt idx="256">
                  <c:v>0.1462</c:v>
                </c:pt>
                <c:pt idx="257">
                  <c:v>0.14729999999999999</c:v>
                </c:pt>
                <c:pt idx="258">
                  <c:v>0.14849999999999999</c:v>
                </c:pt>
                <c:pt idx="259">
                  <c:v>0.14960000000000001</c:v>
                </c:pt>
                <c:pt idx="260">
                  <c:v>0.15079999999999999</c:v>
                </c:pt>
                <c:pt idx="261">
                  <c:v>0.15190000000000001</c:v>
                </c:pt>
                <c:pt idx="262">
                  <c:v>0.153</c:v>
                </c:pt>
                <c:pt idx="263">
                  <c:v>0.1542</c:v>
                </c:pt>
                <c:pt idx="264">
                  <c:v>0.15529999999999999</c:v>
                </c:pt>
                <c:pt idx="265">
                  <c:v>0.1565</c:v>
                </c:pt>
                <c:pt idx="266">
                  <c:v>0.15759999999999999</c:v>
                </c:pt>
                <c:pt idx="267">
                  <c:v>0.1588</c:v>
                </c:pt>
                <c:pt idx="268">
                  <c:v>0.15989999999999999</c:v>
                </c:pt>
                <c:pt idx="269">
                  <c:v>0.16109999999999999</c:v>
                </c:pt>
                <c:pt idx="270">
                  <c:v>0.16220000000000001</c:v>
                </c:pt>
                <c:pt idx="271">
                  <c:v>0.16339999999999999</c:v>
                </c:pt>
                <c:pt idx="272">
                  <c:v>0.16450000000000001</c:v>
                </c:pt>
                <c:pt idx="273">
                  <c:v>0.16569999999999999</c:v>
                </c:pt>
                <c:pt idx="274">
                  <c:v>0.1668</c:v>
                </c:pt>
                <c:pt idx="275">
                  <c:v>0.16789999999999999</c:v>
                </c:pt>
                <c:pt idx="276">
                  <c:v>0.1691</c:v>
                </c:pt>
                <c:pt idx="277">
                  <c:v>0.17019999999999999</c:v>
                </c:pt>
                <c:pt idx="278">
                  <c:v>0.1714</c:v>
                </c:pt>
                <c:pt idx="279">
                  <c:v>0.17249999999999999</c:v>
                </c:pt>
                <c:pt idx="280">
                  <c:v>0.17369999999999999</c:v>
                </c:pt>
                <c:pt idx="281">
                  <c:v>0.17480000000000001</c:v>
                </c:pt>
                <c:pt idx="282">
                  <c:v>0.17599999999999999</c:v>
                </c:pt>
                <c:pt idx="283">
                  <c:v>0.17710000000000001</c:v>
                </c:pt>
                <c:pt idx="284">
                  <c:v>0.17829999999999999</c:v>
                </c:pt>
                <c:pt idx="285">
                  <c:v>0.1794</c:v>
                </c:pt>
                <c:pt idx="286">
                  <c:v>0.18060000000000001</c:v>
                </c:pt>
                <c:pt idx="287">
                  <c:v>0.1817</c:v>
                </c:pt>
                <c:pt idx="288">
                  <c:v>0.18279999999999999</c:v>
                </c:pt>
                <c:pt idx="289">
                  <c:v>0.184</c:v>
                </c:pt>
                <c:pt idx="290">
                  <c:v>0.18509999999999999</c:v>
                </c:pt>
                <c:pt idx="291">
                  <c:v>0.18629999999999999</c:v>
                </c:pt>
                <c:pt idx="292">
                  <c:v>0.18740000000000001</c:v>
                </c:pt>
                <c:pt idx="293">
                  <c:v>0.18859999999999999</c:v>
                </c:pt>
                <c:pt idx="294">
                  <c:v>0.18970000000000001</c:v>
                </c:pt>
                <c:pt idx="295">
                  <c:v>0.19089999999999999</c:v>
                </c:pt>
                <c:pt idx="296">
                  <c:v>0.192</c:v>
                </c:pt>
                <c:pt idx="297">
                  <c:v>0.19320000000000001</c:v>
                </c:pt>
                <c:pt idx="298">
                  <c:v>0.1943</c:v>
                </c:pt>
                <c:pt idx="299">
                  <c:v>0.19550000000000001</c:v>
                </c:pt>
                <c:pt idx="300">
                  <c:v>0.1966</c:v>
                </c:pt>
                <c:pt idx="301">
                  <c:v>0.19769999999999999</c:v>
                </c:pt>
                <c:pt idx="302">
                  <c:v>0.19889999999999999</c:v>
                </c:pt>
                <c:pt idx="303">
                  <c:v>0.2</c:v>
                </c:pt>
                <c:pt idx="304">
                  <c:v>0.20119999999999999</c:v>
                </c:pt>
                <c:pt idx="305">
                  <c:v>0.20230000000000001</c:v>
                </c:pt>
                <c:pt idx="306">
                  <c:v>0.20349999999999999</c:v>
                </c:pt>
                <c:pt idx="307">
                  <c:v>0.2046</c:v>
                </c:pt>
                <c:pt idx="308">
                  <c:v>0.20580000000000001</c:v>
                </c:pt>
                <c:pt idx="309">
                  <c:v>0.2069</c:v>
                </c:pt>
                <c:pt idx="310">
                  <c:v>0.20810000000000001</c:v>
                </c:pt>
                <c:pt idx="311">
                  <c:v>0.2092</c:v>
                </c:pt>
                <c:pt idx="312">
                  <c:v>0.2104</c:v>
                </c:pt>
                <c:pt idx="313">
                  <c:v>0.21149999999999999</c:v>
                </c:pt>
                <c:pt idx="314">
                  <c:v>0.21260000000000001</c:v>
                </c:pt>
                <c:pt idx="315">
                  <c:v>0.21379999999999999</c:v>
                </c:pt>
                <c:pt idx="316">
                  <c:v>0.21490000000000001</c:v>
                </c:pt>
                <c:pt idx="317">
                  <c:v>0.21609999999999999</c:v>
                </c:pt>
                <c:pt idx="318">
                  <c:v>0.2172</c:v>
                </c:pt>
                <c:pt idx="319">
                  <c:v>0.21840000000000001</c:v>
                </c:pt>
                <c:pt idx="320">
                  <c:v>0.2195</c:v>
                </c:pt>
                <c:pt idx="321">
                  <c:v>0.22070000000000001</c:v>
                </c:pt>
                <c:pt idx="322">
                  <c:v>0.2218</c:v>
                </c:pt>
                <c:pt idx="323">
                  <c:v>0.223</c:v>
                </c:pt>
                <c:pt idx="324">
                  <c:v>0.22409999999999999</c:v>
                </c:pt>
                <c:pt idx="325">
                  <c:v>0.2253</c:v>
                </c:pt>
                <c:pt idx="326">
                  <c:v>0.22639999999999999</c:v>
                </c:pt>
                <c:pt idx="327">
                  <c:v>0.22750000000000001</c:v>
                </c:pt>
                <c:pt idx="328">
                  <c:v>0.22869999999999999</c:v>
                </c:pt>
                <c:pt idx="329">
                  <c:v>0.2298</c:v>
                </c:pt>
                <c:pt idx="330">
                  <c:v>0.23100000000000001</c:v>
                </c:pt>
                <c:pt idx="331">
                  <c:v>0.2321</c:v>
                </c:pt>
                <c:pt idx="332">
                  <c:v>0.23330000000000001</c:v>
                </c:pt>
                <c:pt idx="333">
                  <c:v>0.2344</c:v>
                </c:pt>
                <c:pt idx="334">
                  <c:v>0.2356</c:v>
                </c:pt>
                <c:pt idx="335">
                  <c:v>0.23669999999999999</c:v>
                </c:pt>
                <c:pt idx="336">
                  <c:v>0.2379</c:v>
                </c:pt>
                <c:pt idx="337">
                  <c:v>0.23899999999999999</c:v>
                </c:pt>
                <c:pt idx="338">
                  <c:v>0.2402</c:v>
                </c:pt>
                <c:pt idx="339">
                  <c:v>0.24129999999999999</c:v>
                </c:pt>
                <c:pt idx="340">
                  <c:v>0.2424</c:v>
                </c:pt>
                <c:pt idx="341">
                  <c:v>0.24360000000000001</c:v>
                </c:pt>
                <c:pt idx="342">
                  <c:v>0.2447</c:v>
                </c:pt>
                <c:pt idx="343">
                  <c:v>0.24590000000000001</c:v>
                </c:pt>
                <c:pt idx="344">
                  <c:v>0.247</c:v>
                </c:pt>
                <c:pt idx="345">
                  <c:v>0.2482</c:v>
                </c:pt>
                <c:pt idx="346">
                  <c:v>0.24929999999999999</c:v>
                </c:pt>
                <c:pt idx="347">
                  <c:v>0.2505</c:v>
                </c:pt>
                <c:pt idx="348">
                  <c:v>0.25159999999999999</c:v>
                </c:pt>
                <c:pt idx="349">
                  <c:v>0.25280000000000002</c:v>
                </c:pt>
                <c:pt idx="350">
                  <c:v>0.25390000000000001</c:v>
                </c:pt>
                <c:pt idx="351">
                  <c:v>0.25509999999999999</c:v>
                </c:pt>
                <c:pt idx="352">
                  <c:v>0.25619999999999998</c:v>
                </c:pt>
                <c:pt idx="353">
                  <c:v>0.25729999999999997</c:v>
                </c:pt>
                <c:pt idx="354">
                  <c:v>0.25850000000000001</c:v>
                </c:pt>
                <c:pt idx="355">
                  <c:v>0.2596</c:v>
                </c:pt>
                <c:pt idx="356">
                  <c:v>0.26079999999999998</c:v>
                </c:pt>
                <c:pt idx="357">
                  <c:v>0.26190000000000002</c:v>
                </c:pt>
                <c:pt idx="358">
                  <c:v>0.2631</c:v>
                </c:pt>
                <c:pt idx="359">
                  <c:v>0.26419999999999999</c:v>
                </c:pt>
                <c:pt idx="360">
                  <c:v>0.26540000000000002</c:v>
                </c:pt>
                <c:pt idx="361">
                  <c:v>0.26650000000000001</c:v>
                </c:pt>
                <c:pt idx="362">
                  <c:v>0.26769999999999999</c:v>
                </c:pt>
                <c:pt idx="363">
                  <c:v>0.26879999999999998</c:v>
                </c:pt>
                <c:pt idx="364">
                  <c:v>0.27</c:v>
                </c:pt>
                <c:pt idx="365">
                  <c:v>0.27110000000000001</c:v>
                </c:pt>
                <c:pt idx="366">
                  <c:v>0.27229999999999999</c:v>
                </c:pt>
                <c:pt idx="367">
                  <c:v>0.27339999999999998</c:v>
                </c:pt>
                <c:pt idx="368">
                  <c:v>0.27450000000000002</c:v>
                </c:pt>
                <c:pt idx="369">
                  <c:v>0.2757</c:v>
                </c:pt>
                <c:pt idx="370">
                  <c:v>0.27679999999999999</c:v>
                </c:pt>
                <c:pt idx="371">
                  <c:v>0.27800000000000002</c:v>
                </c:pt>
                <c:pt idx="372">
                  <c:v>0.27910000000000001</c:v>
                </c:pt>
                <c:pt idx="373">
                  <c:v>0.28029999999999999</c:v>
                </c:pt>
                <c:pt idx="374">
                  <c:v>0.28139999999999998</c:v>
                </c:pt>
                <c:pt idx="375">
                  <c:v>0.28260000000000002</c:v>
                </c:pt>
                <c:pt idx="376">
                  <c:v>0.28370000000000001</c:v>
                </c:pt>
                <c:pt idx="377">
                  <c:v>0.28489999999999999</c:v>
                </c:pt>
                <c:pt idx="378">
                  <c:v>0.28599999999999998</c:v>
                </c:pt>
                <c:pt idx="379">
                  <c:v>0.28720000000000001</c:v>
                </c:pt>
                <c:pt idx="380">
                  <c:v>0.2883</c:v>
                </c:pt>
                <c:pt idx="381">
                  <c:v>0.28939999999999999</c:v>
                </c:pt>
                <c:pt idx="382">
                  <c:v>0.29060000000000002</c:v>
                </c:pt>
                <c:pt idx="383">
                  <c:v>0.29170000000000001</c:v>
                </c:pt>
                <c:pt idx="384">
                  <c:v>0.29289999999999999</c:v>
                </c:pt>
                <c:pt idx="385">
                  <c:v>0.29399999999999998</c:v>
                </c:pt>
                <c:pt idx="386">
                  <c:v>0.29520000000000002</c:v>
                </c:pt>
                <c:pt idx="387">
                  <c:v>0.29630000000000001</c:v>
                </c:pt>
                <c:pt idx="388">
                  <c:v>0.29749999999999999</c:v>
                </c:pt>
                <c:pt idx="389">
                  <c:v>0.29859999999999998</c:v>
                </c:pt>
                <c:pt idx="390">
                  <c:v>0.29980000000000001</c:v>
                </c:pt>
                <c:pt idx="391">
                  <c:v>0.3009</c:v>
                </c:pt>
                <c:pt idx="392">
                  <c:v>0.30209999999999998</c:v>
                </c:pt>
                <c:pt idx="393">
                  <c:v>0.30320000000000003</c:v>
                </c:pt>
                <c:pt idx="394">
                  <c:v>0.30430000000000001</c:v>
                </c:pt>
                <c:pt idx="395">
                  <c:v>0.30549999999999999</c:v>
                </c:pt>
                <c:pt idx="396">
                  <c:v>0.30659999999999998</c:v>
                </c:pt>
                <c:pt idx="397">
                  <c:v>0.30780000000000002</c:v>
                </c:pt>
                <c:pt idx="398">
                  <c:v>0.30890000000000001</c:v>
                </c:pt>
                <c:pt idx="399">
                  <c:v>0.31009999999999999</c:v>
                </c:pt>
                <c:pt idx="400">
                  <c:v>0.31119999999999998</c:v>
                </c:pt>
                <c:pt idx="401">
                  <c:v>0.31240000000000001</c:v>
                </c:pt>
                <c:pt idx="402">
                  <c:v>0.3135</c:v>
                </c:pt>
                <c:pt idx="403">
                  <c:v>0.31469999999999998</c:v>
                </c:pt>
                <c:pt idx="404">
                  <c:v>0.31580000000000003</c:v>
                </c:pt>
                <c:pt idx="405">
                  <c:v>0.317</c:v>
                </c:pt>
                <c:pt idx="406">
                  <c:v>0.31809999999999999</c:v>
                </c:pt>
                <c:pt idx="407">
                  <c:v>0.31919999999999998</c:v>
                </c:pt>
                <c:pt idx="408">
                  <c:v>0.32040000000000002</c:v>
                </c:pt>
                <c:pt idx="409">
                  <c:v>0.32150000000000001</c:v>
                </c:pt>
                <c:pt idx="410">
                  <c:v>0.32269999999999999</c:v>
                </c:pt>
                <c:pt idx="411">
                  <c:v>0.32379999999999998</c:v>
                </c:pt>
                <c:pt idx="412">
                  <c:v>0.32500000000000001</c:v>
                </c:pt>
                <c:pt idx="413">
                  <c:v>0.3261</c:v>
                </c:pt>
                <c:pt idx="414">
                  <c:v>0.32729999999999998</c:v>
                </c:pt>
                <c:pt idx="415">
                  <c:v>0.32840000000000003</c:v>
                </c:pt>
                <c:pt idx="416">
                  <c:v>0.3296</c:v>
                </c:pt>
                <c:pt idx="417">
                  <c:v>0.33069999999999999</c:v>
                </c:pt>
                <c:pt idx="418">
                  <c:v>0.33189999999999997</c:v>
                </c:pt>
                <c:pt idx="419">
                  <c:v>0.33300000000000002</c:v>
                </c:pt>
                <c:pt idx="420">
                  <c:v>0.33410000000000001</c:v>
                </c:pt>
                <c:pt idx="421">
                  <c:v>0.33529999999999999</c:v>
                </c:pt>
                <c:pt idx="422">
                  <c:v>0.33639999999999998</c:v>
                </c:pt>
                <c:pt idx="423">
                  <c:v>0.33760000000000001</c:v>
                </c:pt>
                <c:pt idx="424">
                  <c:v>0.3387</c:v>
                </c:pt>
                <c:pt idx="425">
                  <c:v>0.33989999999999998</c:v>
                </c:pt>
                <c:pt idx="426">
                  <c:v>0.34100000000000003</c:v>
                </c:pt>
                <c:pt idx="427">
                  <c:v>0.3422</c:v>
                </c:pt>
                <c:pt idx="428">
                  <c:v>0.34329999999999999</c:v>
                </c:pt>
                <c:pt idx="429">
                  <c:v>0.34449999999999997</c:v>
                </c:pt>
                <c:pt idx="430">
                  <c:v>0.34560000000000002</c:v>
                </c:pt>
                <c:pt idx="431">
                  <c:v>0.3468</c:v>
                </c:pt>
                <c:pt idx="432">
                  <c:v>0.34789999999999999</c:v>
                </c:pt>
                <c:pt idx="433">
                  <c:v>0.34899999999999998</c:v>
                </c:pt>
                <c:pt idx="434">
                  <c:v>0.35020000000000001</c:v>
                </c:pt>
                <c:pt idx="435">
                  <c:v>0.3513</c:v>
                </c:pt>
                <c:pt idx="436">
                  <c:v>0.35249999999999998</c:v>
                </c:pt>
                <c:pt idx="437">
                  <c:v>0.35360000000000003</c:v>
                </c:pt>
                <c:pt idx="438">
                  <c:v>0.3548</c:v>
                </c:pt>
                <c:pt idx="439">
                  <c:v>0.35589999999999999</c:v>
                </c:pt>
                <c:pt idx="440">
                  <c:v>0.35709999999999997</c:v>
                </c:pt>
                <c:pt idx="441">
                  <c:v>0.35820000000000002</c:v>
                </c:pt>
                <c:pt idx="442">
                  <c:v>0.3594</c:v>
                </c:pt>
                <c:pt idx="443">
                  <c:v>0.36049999999999999</c:v>
                </c:pt>
                <c:pt idx="444">
                  <c:v>0.36170000000000002</c:v>
                </c:pt>
                <c:pt idx="445">
                  <c:v>0.36280000000000001</c:v>
                </c:pt>
                <c:pt idx="446">
                  <c:v>0.3639</c:v>
                </c:pt>
                <c:pt idx="447">
                  <c:v>0.36509999999999998</c:v>
                </c:pt>
                <c:pt idx="448">
                  <c:v>0.36620000000000003</c:v>
                </c:pt>
                <c:pt idx="449">
                  <c:v>0.3674</c:v>
                </c:pt>
                <c:pt idx="450">
                  <c:v>0.36849999999999999</c:v>
                </c:pt>
                <c:pt idx="451">
                  <c:v>0.36969999999999997</c:v>
                </c:pt>
                <c:pt idx="452">
                  <c:v>0.37080000000000002</c:v>
                </c:pt>
                <c:pt idx="453">
                  <c:v>0.372</c:v>
                </c:pt>
                <c:pt idx="454">
                  <c:v>0.37309999999999999</c:v>
                </c:pt>
                <c:pt idx="455">
                  <c:v>0.37430000000000002</c:v>
                </c:pt>
                <c:pt idx="456">
                  <c:v>0.37540000000000001</c:v>
                </c:pt>
                <c:pt idx="457">
                  <c:v>0.37659999999999999</c:v>
                </c:pt>
                <c:pt idx="458">
                  <c:v>0.37769999999999998</c:v>
                </c:pt>
                <c:pt idx="459">
                  <c:v>0.37880000000000003</c:v>
                </c:pt>
                <c:pt idx="460">
                  <c:v>0.38</c:v>
                </c:pt>
                <c:pt idx="461">
                  <c:v>0.38109999999999999</c:v>
                </c:pt>
                <c:pt idx="462">
                  <c:v>0.38229999999999997</c:v>
                </c:pt>
                <c:pt idx="463">
                  <c:v>0.38340000000000002</c:v>
                </c:pt>
                <c:pt idx="464">
                  <c:v>0.3846</c:v>
                </c:pt>
                <c:pt idx="465">
                  <c:v>0.38569999999999999</c:v>
                </c:pt>
                <c:pt idx="466">
                  <c:v>0.38690000000000002</c:v>
                </c:pt>
                <c:pt idx="467">
                  <c:v>0.38800000000000001</c:v>
                </c:pt>
                <c:pt idx="468">
                  <c:v>0.38919999999999999</c:v>
                </c:pt>
                <c:pt idx="469">
                  <c:v>0.39029999999999998</c:v>
                </c:pt>
                <c:pt idx="470">
                  <c:v>0.39150000000000001</c:v>
                </c:pt>
                <c:pt idx="471">
                  <c:v>0.3926</c:v>
                </c:pt>
                <c:pt idx="472">
                  <c:v>0.39369999999999999</c:v>
                </c:pt>
                <c:pt idx="473">
                  <c:v>0.39489999999999997</c:v>
                </c:pt>
                <c:pt idx="474">
                  <c:v>0.39600000000000002</c:v>
                </c:pt>
                <c:pt idx="475">
                  <c:v>0.3972</c:v>
                </c:pt>
                <c:pt idx="476">
                  <c:v>0.39829999999999999</c:v>
                </c:pt>
                <c:pt idx="477">
                  <c:v>0.39950000000000002</c:v>
                </c:pt>
                <c:pt idx="478">
                  <c:v>0.40060000000000001</c:v>
                </c:pt>
                <c:pt idx="479">
                  <c:v>0.40179999999999999</c:v>
                </c:pt>
                <c:pt idx="480">
                  <c:v>0.40289999999999998</c:v>
                </c:pt>
                <c:pt idx="481">
                  <c:v>0.40410000000000001</c:v>
                </c:pt>
                <c:pt idx="482">
                  <c:v>0.4052</c:v>
                </c:pt>
                <c:pt idx="483">
                  <c:v>0.40639999999999998</c:v>
                </c:pt>
                <c:pt idx="484">
                  <c:v>0.40749999999999997</c:v>
                </c:pt>
                <c:pt idx="485">
                  <c:v>0.40870000000000001</c:v>
                </c:pt>
                <c:pt idx="486">
                  <c:v>0.4098</c:v>
                </c:pt>
                <c:pt idx="487">
                  <c:v>0.41089999999999999</c:v>
                </c:pt>
                <c:pt idx="488">
                  <c:v>0.41210000000000002</c:v>
                </c:pt>
                <c:pt idx="489">
                  <c:v>0.41320000000000001</c:v>
                </c:pt>
                <c:pt idx="490">
                  <c:v>0.41439999999999999</c:v>
                </c:pt>
                <c:pt idx="491">
                  <c:v>0.41549999999999998</c:v>
                </c:pt>
                <c:pt idx="492">
                  <c:v>0.41670000000000001</c:v>
                </c:pt>
                <c:pt idx="493">
                  <c:v>0.4178</c:v>
                </c:pt>
                <c:pt idx="494">
                  <c:v>0.41899999999999998</c:v>
                </c:pt>
                <c:pt idx="495">
                  <c:v>0.42009999999999997</c:v>
                </c:pt>
                <c:pt idx="496">
                  <c:v>0.42130000000000001</c:v>
                </c:pt>
                <c:pt idx="497">
                  <c:v>0.4224</c:v>
                </c:pt>
                <c:pt idx="498">
                  <c:v>0.42359999999999998</c:v>
                </c:pt>
                <c:pt idx="499">
                  <c:v>0.42470000000000002</c:v>
                </c:pt>
                <c:pt idx="500">
                  <c:v>0.42580000000000001</c:v>
                </c:pt>
                <c:pt idx="501">
                  <c:v>0.42699999999999999</c:v>
                </c:pt>
                <c:pt idx="502">
                  <c:v>0.42809999999999998</c:v>
                </c:pt>
                <c:pt idx="503">
                  <c:v>0.42930000000000001</c:v>
                </c:pt>
                <c:pt idx="504">
                  <c:v>0.4304</c:v>
                </c:pt>
                <c:pt idx="505">
                  <c:v>0.43159999999999998</c:v>
                </c:pt>
                <c:pt idx="506">
                  <c:v>0.43269999999999997</c:v>
                </c:pt>
                <c:pt idx="507">
                  <c:v>0.43390000000000001</c:v>
                </c:pt>
                <c:pt idx="508">
                  <c:v>0.435</c:v>
                </c:pt>
                <c:pt idx="509">
                  <c:v>0.43619999999999998</c:v>
                </c:pt>
                <c:pt idx="510">
                  <c:v>0.43730000000000002</c:v>
                </c:pt>
                <c:pt idx="511">
                  <c:v>0.4385</c:v>
                </c:pt>
                <c:pt idx="512">
                  <c:v>0.43959999999999999</c:v>
                </c:pt>
                <c:pt idx="513">
                  <c:v>0.44069999999999998</c:v>
                </c:pt>
                <c:pt idx="514">
                  <c:v>0.44190000000000002</c:v>
                </c:pt>
                <c:pt idx="515">
                  <c:v>0.443</c:v>
                </c:pt>
                <c:pt idx="516">
                  <c:v>0.44419999999999998</c:v>
                </c:pt>
                <c:pt idx="517">
                  <c:v>0.44529999999999997</c:v>
                </c:pt>
                <c:pt idx="518">
                  <c:v>0.44650000000000001</c:v>
                </c:pt>
                <c:pt idx="519">
                  <c:v>0.4476</c:v>
                </c:pt>
                <c:pt idx="520">
                  <c:v>0.44879999999999998</c:v>
                </c:pt>
                <c:pt idx="521">
                  <c:v>0.44990000000000002</c:v>
                </c:pt>
                <c:pt idx="522">
                  <c:v>0.4511</c:v>
                </c:pt>
                <c:pt idx="523">
                  <c:v>0.45219999999999999</c:v>
                </c:pt>
                <c:pt idx="524">
                  <c:v>0.45340000000000003</c:v>
                </c:pt>
                <c:pt idx="525">
                  <c:v>0.45450000000000002</c:v>
                </c:pt>
                <c:pt idx="526">
                  <c:v>0.4556</c:v>
                </c:pt>
                <c:pt idx="527">
                  <c:v>0.45679999999999998</c:v>
                </c:pt>
                <c:pt idx="528">
                  <c:v>0.45789999999999997</c:v>
                </c:pt>
                <c:pt idx="529">
                  <c:v>0.45910000000000001</c:v>
                </c:pt>
                <c:pt idx="530">
                  <c:v>0.4602</c:v>
                </c:pt>
                <c:pt idx="531">
                  <c:v>0.46139999999999998</c:v>
                </c:pt>
                <c:pt idx="532">
                  <c:v>0.46250000000000002</c:v>
                </c:pt>
                <c:pt idx="533">
                  <c:v>0.4637</c:v>
                </c:pt>
                <c:pt idx="534">
                  <c:v>0.46479999999999999</c:v>
                </c:pt>
                <c:pt idx="535">
                  <c:v>0.46600000000000003</c:v>
                </c:pt>
                <c:pt idx="536">
                  <c:v>0.46710000000000002</c:v>
                </c:pt>
                <c:pt idx="537">
                  <c:v>0.46829999999999999</c:v>
                </c:pt>
                <c:pt idx="538">
                  <c:v>0.46939999999999998</c:v>
                </c:pt>
                <c:pt idx="539">
                  <c:v>0.47049999999999997</c:v>
                </c:pt>
                <c:pt idx="540">
                  <c:v>0.47170000000000001</c:v>
                </c:pt>
                <c:pt idx="541">
                  <c:v>0.4728</c:v>
                </c:pt>
                <c:pt idx="542">
                  <c:v>0.47399999999999998</c:v>
                </c:pt>
                <c:pt idx="543">
                  <c:v>0.47510000000000002</c:v>
                </c:pt>
                <c:pt idx="544">
                  <c:v>0.4763</c:v>
                </c:pt>
                <c:pt idx="545">
                  <c:v>0.47739999999999999</c:v>
                </c:pt>
                <c:pt idx="546">
                  <c:v>0.47860000000000003</c:v>
                </c:pt>
                <c:pt idx="547">
                  <c:v>0.47970000000000002</c:v>
                </c:pt>
                <c:pt idx="548">
                  <c:v>0.48089999999999999</c:v>
                </c:pt>
                <c:pt idx="549">
                  <c:v>0.48199999999999998</c:v>
                </c:pt>
                <c:pt idx="550">
                  <c:v>0.48320000000000002</c:v>
                </c:pt>
                <c:pt idx="551">
                  <c:v>0.48430000000000001</c:v>
                </c:pt>
                <c:pt idx="552">
                  <c:v>0.4854</c:v>
                </c:pt>
                <c:pt idx="553">
                  <c:v>0.48659999999999998</c:v>
                </c:pt>
                <c:pt idx="554">
                  <c:v>0.48770000000000002</c:v>
                </c:pt>
                <c:pt idx="555">
                  <c:v>0.4889</c:v>
                </c:pt>
                <c:pt idx="556">
                  <c:v>0.49</c:v>
                </c:pt>
                <c:pt idx="557">
                  <c:v>0.49120000000000003</c:v>
                </c:pt>
                <c:pt idx="558">
                  <c:v>0.49230000000000002</c:v>
                </c:pt>
                <c:pt idx="559">
                  <c:v>0.49349999999999999</c:v>
                </c:pt>
                <c:pt idx="560">
                  <c:v>0.49459999999999998</c:v>
                </c:pt>
                <c:pt idx="561">
                  <c:v>0.49580000000000002</c:v>
                </c:pt>
                <c:pt idx="562">
                  <c:v>0.49690000000000001</c:v>
                </c:pt>
                <c:pt idx="563">
                  <c:v>0.49809999999999999</c:v>
                </c:pt>
                <c:pt idx="564">
                  <c:v>0.49919999999999998</c:v>
                </c:pt>
                <c:pt idx="565">
                  <c:v>0.50029999999999997</c:v>
                </c:pt>
                <c:pt idx="566">
                  <c:v>0.50149999999999995</c:v>
                </c:pt>
                <c:pt idx="567">
                  <c:v>0.50260000000000005</c:v>
                </c:pt>
                <c:pt idx="568">
                  <c:v>0.50380000000000003</c:v>
                </c:pt>
                <c:pt idx="569">
                  <c:v>0.50490000000000002</c:v>
                </c:pt>
                <c:pt idx="570">
                  <c:v>0.50609999999999999</c:v>
                </c:pt>
                <c:pt idx="571">
                  <c:v>0.50719999999999998</c:v>
                </c:pt>
                <c:pt idx="572">
                  <c:v>0.50839999999999996</c:v>
                </c:pt>
                <c:pt idx="573">
                  <c:v>0.50949999999999995</c:v>
                </c:pt>
                <c:pt idx="574">
                  <c:v>0.51070000000000004</c:v>
                </c:pt>
                <c:pt idx="575">
                  <c:v>0.51180000000000003</c:v>
                </c:pt>
                <c:pt idx="576">
                  <c:v>0.51300000000000001</c:v>
                </c:pt>
                <c:pt idx="577">
                  <c:v>0.5141</c:v>
                </c:pt>
                <c:pt idx="578">
                  <c:v>0.51519999999999999</c:v>
                </c:pt>
                <c:pt idx="579">
                  <c:v>0.51639999999999997</c:v>
                </c:pt>
                <c:pt idx="580">
                  <c:v>0.51749999999999996</c:v>
                </c:pt>
                <c:pt idx="581">
                  <c:v>0.51870000000000005</c:v>
                </c:pt>
                <c:pt idx="582">
                  <c:v>0.51980000000000004</c:v>
                </c:pt>
                <c:pt idx="583">
                  <c:v>0.52100000000000002</c:v>
                </c:pt>
                <c:pt idx="584">
                  <c:v>0.52210000000000001</c:v>
                </c:pt>
                <c:pt idx="585">
                  <c:v>0.52329999999999999</c:v>
                </c:pt>
                <c:pt idx="586">
                  <c:v>0.52439999999999998</c:v>
                </c:pt>
                <c:pt idx="587">
                  <c:v>0.52559999999999996</c:v>
                </c:pt>
                <c:pt idx="588">
                  <c:v>0.52669999999999995</c:v>
                </c:pt>
                <c:pt idx="589">
                  <c:v>0.52790000000000004</c:v>
                </c:pt>
                <c:pt idx="590">
                  <c:v>0.52900000000000003</c:v>
                </c:pt>
                <c:pt idx="591">
                  <c:v>0.5302</c:v>
                </c:pt>
                <c:pt idx="592">
                  <c:v>0.53129999999999999</c:v>
                </c:pt>
                <c:pt idx="593">
                  <c:v>0.53239999999999998</c:v>
                </c:pt>
                <c:pt idx="594">
                  <c:v>0.53359999999999996</c:v>
                </c:pt>
                <c:pt idx="595">
                  <c:v>0.53469999999999995</c:v>
                </c:pt>
                <c:pt idx="596">
                  <c:v>0.53590000000000004</c:v>
                </c:pt>
                <c:pt idx="597">
                  <c:v>0.53700000000000003</c:v>
                </c:pt>
                <c:pt idx="598">
                  <c:v>0.53820000000000001</c:v>
                </c:pt>
                <c:pt idx="599">
                  <c:v>0.5393</c:v>
                </c:pt>
                <c:pt idx="600">
                  <c:v>0.54049999999999998</c:v>
                </c:pt>
                <c:pt idx="601">
                  <c:v>0.54159999999999997</c:v>
                </c:pt>
                <c:pt idx="602">
                  <c:v>0.54279999999999995</c:v>
                </c:pt>
                <c:pt idx="603">
                  <c:v>0.54390000000000005</c:v>
                </c:pt>
                <c:pt idx="604">
                  <c:v>0.54510000000000003</c:v>
                </c:pt>
                <c:pt idx="605">
                  <c:v>0.54620000000000002</c:v>
                </c:pt>
                <c:pt idx="606">
                  <c:v>0.54730000000000001</c:v>
                </c:pt>
                <c:pt idx="607">
                  <c:v>0.54849999999999999</c:v>
                </c:pt>
                <c:pt idx="608">
                  <c:v>0.54959999999999998</c:v>
                </c:pt>
                <c:pt idx="609">
                  <c:v>0.55079999999999996</c:v>
                </c:pt>
                <c:pt idx="610">
                  <c:v>0.55189999999999995</c:v>
                </c:pt>
                <c:pt idx="611">
                  <c:v>0.55310000000000004</c:v>
                </c:pt>
                <c:pt idx="612">
                  <c:v>0.55420000000000003</c:v>
                </c:pt>
                <c:pt idx="613">
                  <c:v>0.5554</c:v>
                </c:pt>
                <c:pt idx="614">
                  <c:v>0.55649999999999999</c:v>
                </c:pt>
                <c:pt idx="615">
                  <c:v>0.55769999999999997</c:v>
                </c:pt>
                <c:pt idx="616">
                  <c:v>0.55879999999999996</c:v>
                </c:pt>
                <c:pt idx="617">
                  <c:v>0.56000000000000005</c:v>
                </c:pt>
                <c:pt idx="618">
                  <c:v>0.56110000000000004</c:v>
                </c:pt>
                <c:pt idx="619">
                  <c:v>0.56220000000000003</c:v>
                </c:pt>
                <c:pt idx="620">
                  <c:v>0.56340000000000001</c:v>
                </c:pt>
                <c:pt idx="621">
                  <c:v>0.5645</c:v>
                </c:pt>
                <c:pt idx="622">
                  <c:v>0.56569999999999998</c:v>
                </c:pt>
                <c:pt idx="623">
                  <c:v>0.56679999999999997</c:v>
                </c:pt>
                <c:pt idx="624">
                  <c:v>0.56799999999999995</c:v>
                </c:pt>
                <c:pt idx="625">
                  <c:v>0.56910000000000005</c:v>
                </c:pt>
                <c:pt idx="626">
                  <c:v>0.57030000000000003</c:v>
                </c:pt>
                <c:pt idx="627">
                  <c:v>0.57140000000000002</c:v>
                </c:pt>
                <c:pt idx="628">
                  <c:v>0.5726</c:v>
                </c:pt>
                <c:pt idx="629">
                  <c:v>0.57369999999999999</c:v>
                </c:pt>
                <c:pt idx="630">
                  <c:v>0.57489999999999997</c:v>
                </c:pt>
                <c:pt idx="631">
                  <c:v>0.57599999999999996</c:v>
                </c:pt>
                <c:pt idx="632">
                  <c:v>0.57709999999999995</c:v>
                </c:pt>
                <c:pt idx="633">
                  <c:v>0.57830000000000004</c:v>
                </c:pt>
                <c:pt idx="634">
                  <c:v>0.57940000000000003</c:v>
                </c:pt>
                <c:pt idx="635">
                  <c:v>0.5806</c:v>
                </c:pt>
                <c:pt idx="636">
                  <c:v>0.58169999999999999</c:v>
                </c:pt>
                <c:pt idx="637">
                  <c:v>0.58289999999999997</c:v>
                </c:pt>
                <c:pt idx="638">
                  <c:v>0.58399999999999996</c:v>
                </c:pt>
                <c:pt idx="639">
                  <c:v>0.58520000000000005</c:v>
                </c:pt>
                <c:pt idx="640">
                  <c:v>0.58630000000000004</c:v>
                </c:pt>
                <c:pt idx="641">
                  <c:v>0.58750000000000002</c:v>
                </c:pt>
                <c:pt idx="642">
                  <c:v>0.58860000000000001</c:v>
                </c:pt>
                <c:pt idx="643">
                  <c:v>0.58979999999999999</c:v>
                </c:pt>
                <c:pt idx="644">
                  <c:v>0.59089999999999998</c:v>
                </c:pt>
                <c:pt idx="645">
                  <c:v>0.59199999999999997</c:v>
                </c:pt>
                <c:pt idx="646">
                  <c:v>0.59319999999999995</c:v>
                </c:pt>
                <c:pt idx="647">
                  <c:v>0.59430000000000005</c:v>
                </c:pt>
                <c:pt idx="648">
                  <c:v>0.59550000000000003</c:v>
                </c:pt>
                <c:pt idx="649">
                  <c:v>0.59660000000000002</c:v>
                </c:pt>
                <c:pt idx="650">
                  <c:v>0.5978</c:v>
                </c:pt>
                <c:pt idx="651">
                  <c:v>0.59889999999999999</c:v>
                </c:pt>
                <c:pt idx="652">
                  <c:v>0.60009999999999997</c:v>
                </c:pt>
                <c:pt idx="653">
                  <c:v>0.60119999999999996</c:v>
                </c:pt>
                <c:pt idx="654">
                  <c:v>0.60240000000000005</c:v>
                </c:pt>
                <c:pt idx="655">
                  <c:v>0.60350000000000004</c:v>
                </c:pt>
                <c:pt idx="656">
                  <c:v>0.60470000000000002</c:v>
                </c:pt>
                <c:pt idx="657">
                  <c:v>0.60580000000000001</c:v>
                </c:pt>
                <c:pt idx="658">
                  <c:v>0.6069</c:v>
                </c:pt>
                <c:pt idx="659">
                  <c:v>0.60809999999999997</c:v>
                </c:pt>
                <c:pt idx="660">
                  <c:v>0.60919999999999996</c:v>
                </c:pt>
                <c:pt idx="661">
                  <c:v>0.61040000000000005</c:v>
                </c:pt>
                <c:pt idx="662">
                  <c:v>0.61150000000000004</c:v>
                </c:pt>
                <c:pt idx="663">
                  <c:v>0.61270000000000002</c:v>
                </c:pt>
                <c:pt idx="664">
                  <c:v>0.61380000000000001</c:v>
                </c:pt>
                <c:pt idx="665">
                  <c:v>0.61499999999999999</c:v>
                </c:pt>
                <c:pt idx="666">
                  <c:v>0.61609999999999998</c:v>
                </c:pt>
                <c:pt idx="667">
                  <c:v>0.61729999999999996</c:v>
                </c:pt>
                <c:pt idx="668">
                  <c:v>0.61839999999999995</c:v>
                </c:pt>
                <c:pt idx="669">
                  <c:v>0.61960000000000004</c:v>
                </c:pt>
                <c:pt idx="670">
                  <c:v>0.62070000000000003</c:v>
                </c:pt>
                <c:pt idx="671">
                  <c:v>0.62180000000000002</c:v>
                </c:pt>
                <c:pt idx="672">
                  <c:v>0.623</c:v>
                </c:pt>
                <c:pt idx="673">
                  <c:v>0.62409999999999999</c:v>
                </c:pt>
                <c:pt idx="674">
                  <c:v>0.62529999999999997</c:v>
                </c:pt>
                <c:pt idx="675">
                  <c:v>0.62639999999999996</c:v>
                </c:pt>
                <c:pt idx="676">
                  <c:v>0.62760000000000005</c:v>
                </c:pt>
                <c:pt idx="677">
                  <c:v>0.62870000000000004</c:v>
                </c:pt>
                <c:pt idx="678">
                  <c:v>0.62990000000000002</c:v>
                </c:pt>
                <c:pt idx="679">
                  <c:v>0.63100000000000001</c:v>
                </c:pt>
                <c:pt idx="680">
                  <c:v>0.63219999999999998</c:v>
                </c:pt>
                <c:pt idx="681">
                  <c:v>0.63329999999999997</c:v>
                </c:pt>
                <c:pt idx="682">
                  <c:v>0.63449999999999995</c:v>
                </c:pt>
                <c:pt idx="683">
                  <c:v>0.63560000000000005</c:v>
                </c:pt>
                <c:pt idx="684">
                  <c:v>0.63670000000000004</c:v>
                </c:pt>
                <c:pt idx="685">
                  <c:v>0.63790000000000002</c:v>
                </c:pt>
                <c:pt idx="686">
                  <c:v>0.63900000000000001</c:v>
                </c:pt>
                <c:pt idx="687">
                  <c:v>0.64019999999999999</c:v>
                </c:pt>
                <c:pt idx="688">
                  <c:v>0.64129999999999998</c:v>
                </c:pt>
                <c:pt idx="689">
                  <c:v>0.64249999999999996</c:v>
                </c:pt>
                <c:pt idx="690">
                  <c:v>0.64359999999999995</c:v>
                </c:pt>
                <c:pt idx="691">
                  <c:v>0.64480000000000004</c:v>
                </c:pt>
                <c:pt idx="692">
                  <c:v>0.64590000000000003</c:v>
                </c:pt>
                <c:pt idx="693">
                  <c:v>0.64710000000000001</c:v>
                </c:pt>
                <c:pt idx="694">
                  <c:v>0.6482</c:v>
                </c:pt>
                <c:pt idx="695">
                  <c:v>0.64939999999999998</c:v>
                </c:pt>
                <c:pt idx="696">
                  <c:v>0.65049999999999997</c:v>
                </c:pt>
                <c:pt idx="697">
                  <c:v>0.65159999999999996</c:v>
                </c:pt>
                <c:pt idx="698">
                  <c:v>0.65280000000000005</c:v>
                </c:pt>
                <c:pt idx="699">
                  <c:v>0.65390000000000004</c:v>
                </c:pt>
                <c:pt idx="700">
                  <c:v>0.65510000000000002</c:v>
                </c:pt>
                <c:pt idx="701">
                  <c:v>0.65620000000000001</c:v>
                </c:pt>
                <c:pt idx="702">
                  <c:v>0.65739999999999998</c:v>
                </c:pt>
                <c:pt idx="703">
                  <c:v>0.65849999999999997</c:v>
                </c:pt>
                <c:pt idx="704">
                  <c:v>0.65969999999999995</c:v>
                </c:pt>
                <c:pt idx="705">
                  <c:v>0.66080000000000005</c:v>
                </c:pt>
                <c:pt idx="706">
                  <c:v>0.66200000000000003</c:v>
                </c:pt>
                <c:pt idx="707">
                  <c:v>0.66310000000000002</c:v>
                </c:pt>
                <c:pt idx="708">
                  <c:v>0.6643</c:v>
                </c:pt>
                <c:pt idx="709">
                  <c:v>0.66539999999999999</c:v>
                </c:pt>
                <c:pt idx="710">
                  <c:v>0.66659999999999997</c:v>
                </c:pt>
                <c:pt idx="711">
                  <c:v>0.66769999999999996</c:v>
                </c:pt>
                <c:pt idx="712">
                  <c:v>0.66879999999999995</c:v>
                </c:pt>
                <c:pt idx="713">
                  <c:v>0.67</c:v>
                </c:pt>
                <c:pt idx="714">
                  <c:v>0.67110000000000003</c:v>
                </c:pt>
                <c:pt idx="715">
                  <c:v>0.67230000000000001</c:v>
                </c:pt>
                <c:pt idx="716">
                  <c:v>0.6734</c:v>
                </c:pt>
                <c:pt idx="717">
                  <c:v>0.67459999999999998</c:v>
                </c:pt>
                <c:pt idx="718">
                  <c:v>0.67569999999999997</c:v>
                </c:pt>
                <c:pt idx="719">
                  <c:v>0.67689999999999995</c:v>
                </c:pt>
                <c:pt idx="720">
                  <c:v>0.67800000000000005</c:v>
                </c:pt>
                <c:pt idx="721">
                  <c:v>0.67920000000000003</c:v>
                </c:pt>
                <c:pt idx="722">
                  <c:v>0.68030000000000002</c:v>
                </c:pt>
                <c:pt idx="723">
                  <c:v>0.68149999999999999</c:v>
                </c:pt>
                <c:pt idx="724">
                  <c:v>0.68259999999999998</c:v>
                </c:pt>
                <c:pt idx="725">
                  <c:v>0.68369999999999997</c:v>
                </c:pt>
                <c:pt idx="726">
                  <c:v>0.68489999999999995</c:v>
                </c:pt>
                <c:pt idx="727">
                  <c:v>0.68600000000000005</c:v>
                </c:pt>
                <c:pt idx="728">
                  <c:v>0.68720000000000003</c:v>
                </c:pt>
                <c:pt idx="729">
                  <c:v>0.68830000000000002</c:v>
                </c:pt>
                <c:pt idx="730">
                  <c:v>0.6895</c:v>
                </c:pt>
                <c:pt idx="731">
                  <c:v>0.69059999999999999</c:v>
                </c:pt>
                <c:pt idx="732">
                  <c:v>0.69179999999999997</c:v>
                </c:pt>
                <c:pt idx="733">
                  <c:v>0.69289999999999996</c:v>
                </c:pt>
                <c:pt idx="734">
                  <c:v>0.69410000000000005</c:v>
                </c:pt>
                <c:pt idx="735">
                  <c:v>0.69520000000000004</c:v>
                </c:pt>
                <c:pt idx="736">
                  <c:v>0.69640000000000002</c:v>
                </c:pt>
                <c:pt idx="737">
                  <c:v>0.69750000000000001</c:v>
                </c:pt>
                <c:pt idx="738">
                  <c:v>0.6986</c:v>
                </c:pt>
                <c:pt idx="739">
                  <c:v>0.69979999999999998</c:v>
                </c:pt>
                <c:pt idx="740">
                  <c:v>0.70089999999999997</c:v>
                </c:pt>
                <c:pt idx="741">
                  <c:v>0.70209999999999995</c:v>
                </c:pt>
                <c:pt idx="742">
                  <c:v>0.70320000000000005</c:v>
                </c:pt>
                <c:pt idx="743">
                  <c:v>0.70440000000000003</c:v>
                </c:pt>
                <c:pt idx="744">
                  <c:v>0.70550000000000002</c:v>
                </c:pt>
                <c:pt idx="745">
                  <c:v>0.70669999999999999</c:v>
                </c:pt>
                <c:pt idx="746">
                  <c:v>0.70779999999999998</c:v>
                </c:pt>
                <c:pt idx="747">
                  <c:v>0.70899999999999996</c:v>
                </c:pt>
                <c:pt idx="748">
                  <c:v>0.71009999999999995</c:v>
                </c:pt>
                <c:pt idx="749">
                  <c:v>0.71130000000000004</c:v>
                </c:pt>
                <c:pt idx="750">
                  <c:v>0.71240000000000003</c:v>
                </c:pt>
                <c:pt idx="751">
                  <c:v>0.71350000000000002</c:v>
                </c:pt>
                <c:pt idx="752">
                  <c:v>0.7147</c:v>
                </c:pt>
                <c:pt idx="753">
                  <c:v>0.71579999999999999</c:v>
                </c:pt>
                <c:pt idx="754">
                  <c:v>0.71699999999999997</c:v>
                </c:pt>
                <c:pt idx="755">
                  <c:v>0.71809999999999996</c:v>
                </c:pt>
                <c:pt idx="756">
                  <c:v>0.71930000000000005</c:v>
                </c:pt>
                <c:pt idx="757">
                  <c:v>0.72040000000000004</c:v>
                </c:pt>
                <c:pt idx="758">
                  <c:v>0.72160000000000002</c:v>
                </c:pt>
                <c:pt idx="759">
                  <c:v>0.72270000000000001</c:v>
                </c:pt>
                <c:pt idx="760">
                  <c:v>0.72389999999999999</c:v>
                </c:pt>
                <c:pt idx="761">
                  <c:v>0.72499999999999998</c:v>
                </c:pt>
                <c:pt idx="762">
                  <c:v>0.72619999999999996</c:v>
                </c:pt>
                <c:pt idx="763">
                  <c:v>0.72729999999999995</c:v>
                </c:pt>
                <c:pt idx="764">
                  <c:v>0.72840000000000005</c:v>
                </c:pt>
                <c:pt idx="765">
                  <c:v>0.72960000000000003</c:v>
                </c:pt>
                <c:pt idx="766">
                  <c:v>0.73070000000000002</c:v>
                </c:pt>
                <c:pt idx="767">
                  <c:v>0.7319</c:v>
                </c:pt>
                <c:pt idx="768">
                  <c:v>0.73299999999999998</c:v>
                </c:pt>
                <c:pt idx="769">
                  <c:v>0.73419999999999996</c:v>
                </c:pt>
                <c:pt idx="770">
                  <c:v>0.73529999999999995</c:v>
                </c:pt>
                <c:pt idx="771">
                  <c:v>0.73650000000000004</c:v>
                </c:pt>
                <c:pt idx="772">
                  <c:v>0.73760000000000003</c:v>
                </c:pt>
                <c:pt idx="773">
                  <c:v>0.73880000000000001</c:v>
                </c:pt>
                <c:pt idx="774">
                  <c:v>0.7399</c:v>
                </c:pt>
                <c:pt idx="775">
                  <c:v>0.74109999999999998</c:v>
                </c:pt>
                <c:pt idx="776">
                  <c:v>0.74219999999999997</c:v>
                </c:pt>
                <c:pt idx="777">
                  <c:v>0.74329999999999996</c:v>
                </c:pt>
                <c:pt idx="778">
                  <c:v>0.74450000000000005</c:v>
                </c:pt>
                <c:pt idx="779">
                  <c:v>0.74560000000000004</c:v>
                </c:pt>
                <c:pt idx="780">
                  <c:v>0.74680000000000002</c:v>
                </c:pt>
                <c:pt idx="781">
                  <c:v>0.74790000000000001</c:v>
                </c:pt>
                <c:pt idx="782">
                  <c:v>0.74909999999999999</c:v>
                </c:pt>
                <c:pt idx="783">
                  <c:v>0.75019999999999998</c:v>
                </c:pt>
                <c:pt idx="784">
                  <c:v>0.75139999999999996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0.75480000000000003</c:v>
                </c:pt>
                <c:pt idx="788">
                  <c:v>0.75600000000000001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0.75939999999999996</c:v>
                </c:pt>
                <c:pt idx="792">
                  <c:v>0.76049999999999995</c:v>
                </c:pt>
                <c:pt idx="793">
                  <c:v>0.76170000000000004</c:v>
                </c:pt>
                <c:pt idx="794">
                  <c:v>0.76280000000000003</c:v>
                </c:pt>
                <c:pt idx="795">
                  <c:v>0.76400000000000001</c:v>
                </c:pt>
                <c:pt idx="796">
                  <c:v>0.7651</c:v>
                </c:pt>
                <c:pt idx="797">
                  <c:v>0.76629999999999998</c:v>
                </c:pt>
                <c:pt idx="798">
                  <c:v>0.76739999999999997</c:v>
                </c:pt>
                <c:pt idx="799">
                  <c:v>0.76859999999999995</c:v>
                </c:pt>
                <c:pt idx="800">
                  <c:v>0.76970000000000005</c:v>
                </c:pt>
                <c:pt idx="801">
                  <c:v>0.77090000000000003</c:v>
                </c:pt>
                <c:pt idx="802">
                  <c:v>0.77200000000000002</c:v>
                </c:pt>
                <c:pt idx="803">
                  <c:v>0.77310000000000001</c:v>
                </c:pt>
                <c:pt idx="804">
                  <c:v>0.77429999999999999</c:v>
                </c:pt>
                <c:pt idx="805">
                  <c:v>0.77539999999999998</c:v>
                </c:pt>
                <c:pt idx="806">
                  <c:v>0.77659999999999996</c:v>
                </c:pt>
                <c:pt idx="807">
                  <c:v>0.77769999999999995</c:v>
                </c:pt>
                <c:pt idx="808">
                  <c:v>0.77890000000000004</c:v>
                </c:pt>
                <c:pt idx="809">
                  <c:v>0.78</c:v>
                </c:pt>
                <c:pt idx="810">
                  <c:v>0.78120000000000001</c:v>
                </c:pt>
                <c:pt idx="811">
                  <c:v>0.7823</c:v>
                </c:pt>
                <c:pt idx="812">
                  <c:v>0.78349999999999997</c:v>
                </c:pt>
                <c:pt idx="813">
                  <c:v>0.78459999999999996</c:v>
                </c:pt>
                <c:pt idx="814">
                  <c:v>0.78580000000000005</c:v>
                </c:pt>
                <c:pt idx="815">
                  <c:v>0.78690000000000004</c:v>
                </c:pt>
                <c:pt idx="816">
                  <c:v>0.78810000000000002</c:v>
                </c:pt>
                <c:pt idx="817">
                  <c:v>0.78920000000000001</c:v>
                </c:pt>
                <c:pt idx="818">
                  <c:v>0.7903</c:v>
                </c:pt>
                <c:pt idx="819">
                  <c:v>0.79149999999999998</c:v>
                </c:pt>
                <c:pt idx="820">
                  <c:v>0.79259999999999997</c:v>
                </c:pt>
                <c:pt idx="821">
                  <c:v>0.79379999999999995</c:v>
                </c:pt>
                <c:pt idx="822">
                  <c:v>0.79490000000000005</c:v>
                </c:pt>
                <c:pt idx="823">
                  <c:v>0.79610000000000003</c:v>
                </c:pt>
                <c:pt idx="824">
                  <c:v>0.79720000000000002</c:v>
                </c:pt>
                <c:pt idx="825">
                  <c:v>0.7984</c:v>
                </c:pt>
                <c:pt idx="826">
                  <c:v>0.79949999999999999</c:v>
                </c:pt>
                <c:pt idx="827">
                  <c:v>0.80069999999999997</c:v>
                </c:pt>
                <c:pt idx="828">
                  <c:v>0.80179999999999996</c:v>
                </c:pt>
                <c:pt idx="829">
                  <c:v>0.80300000000000005</c:v>
                </c:pt>
                <c:pt idx="830">
                  <c:v>0.80410000000000004</c:v>
                </c:pt>
                <c:pt idx="831">
                  <c:v>0.80520000000000003</c:v>
                </c:pt>
                <c:pt idx="832">
                  <c:v>0.80640000000000001</c:v>
                </c:pt>
                <c:pt idx="833">
                  <c:v>0.8075</c:v>
                </c:pt>
                <c:pt idx="834">
                  <c:v>0.80869999999999997</c:v>
                </c:pt>
                <c:pt idx="835">
                  <c:v>0.80979999999999996</c:v>
                </c:pt>
                <c:pt idx="836">
                  <c:v>0.81100000000000005</c:v>
                </c:pt>
                <c:pt idx="837">
                  <c:v>0.81210000000000004</c:v>
                </c:pt>
                <c:pt idx="838">
                  <c:v>0.81330000000000002</c:v>
                </c:pt>
                <c:pt idx="839">
                  <c:v>0.81440000000000001</c:v>
                </c:pt>
                <c:pt idx="840">
                  <c:v>0.81559999999999999</c:v>
                </c:pt>
                <c:pt idx="841">
                  <c:v>0.81669999999999998</c:v>
                </c:pt>
                <c:pt idx="842">
                  <c:v>0.81789999999999996</c:v>
                </c:pt>
                <c:pt idx="843">
                  <c:v>0.81899999999999995</c:v>
                </c:pt>
                <c:pt idx="844">
                  <c:v>0.82010000000000005</c:v>
                </c:pt>
                <c:pt idx="845">
                  <c:v>0.82130000000000003</c:v>
                </c:pt>
                <c:pt idx="846">
                  <c:v>0.82240000000000002</c:v>
                </c:pt>
                <c:pt idx="847">
                  <c:v>0.8236</c:v>
                </c:pt>
                <c:pt idx="848">
                  <c:v>0.82469999999999999</c:v>
                </c:pt>
                <c:pt idx="849">
                  <c:v>0.82589999999999997</c:v>
                </c:pt>
                <c:pt idx="850">
                  <c:v>0.82699999999999996</c:v>
                </c:pt>
                <c:pt idx="851">
                  <c:v>0.82820000000000005</c:v>
                </c:pt>
                <c:pt idx="852">
                  <c:v>0.82930000000000004</c:v>
                </c:pt>
                <c:pt idx="853">
                  <c:v>0.83050000000000002</c:v>
                </c:pt>
                <c:pt idx="854">
                  <c:v>0.83160000000000001</c:v>
                </c:pt>
                <c:pt idx="855">
                  <c:v>0.83279999999999998</c:v>
                </c:pt>
                <c:pt idx="856">
                  <c:v>0.83389999999999997</c:v>
                </c:pt>
                <c:pt idx="857">
                  <c:v>0.83499999999999996</c:v>
                </c:pt>
                <c:pt idx="858">
                  <c:v>0.83620000000000005</c:v>
                </c:pt>
                <c:pt idx="859">
                  <c:v>0.83730000000000004</c:v>
                </c:pt>
                <c:pt idx="860">
                  <c:v>0.83850000000000002</c:v>
                </c:pt>
                <c:pt idx="861">
                  <c:v>0.83960000000000001</c:v>
                </c:pt>
                <c:pt idx="862">
                  <c:v>0.84079999999999999</c:v>
                </c:pt>
                <c:pt idx="863">
                  <c:v>0.84189999999999998</c:v>
                </c:pt>
                <c:pt idx="864">
                  <c:v>0.84309999999999996</c:v>
                </c:pt>
                <c:pt idx="865">
                  <c:v>0.84419999999999995</c:v>
                </c:pt>
                <c:pt idx="866">
                  <c:v>0.84540000000000004</c:v>
                </c:pt>
                <c:pt idx="867">
                  <c:v>0.84650000000000003</c:v>
                </c:pt>
              </c:numCache>
            </c:numRef>
          </c:xVal>
          <c:yVal>
            <c:numRef>
              <c:f>'Gaussian beam 40fC@200kV'!$I$3:$I$870</c:f>
              <c:numCache>
                <c:formatCode>0.00E+00</c:formatCode>
                <c:ptCount val="868"/>
                <c:pt idx="0">
                  <c:v>3.8170000000000001E-4</c:v>
                </c:pt>
                <c:pt idx="1">
                  <c:v>3.8699999999999997E-4</c:v>
                </c:pt>
                <c:pt idx="2">
                  <c:v>3.9140000000000003E-4</c:v>
                </c:pt>
                <c:pt idx="3">
                  <c:v>3.9540000000000002E-4</c:v>
                </c:pt>
                <c:pt idx="4">
                  <c:v>3.9879999999999999E-4</c:v>
                </c:pt>
                <c:pt idx="5">
                  <c:v>4.016E-4</c:v>
                </c:pt>
                <c:pt idx="6">
                  <c:v>4.0460000000000002E-4</c:v>
                </c:pt>
                <c:pt idx="7">
                  <c:v>4.0739999999999998E-4</c:v>
                </c:pt>
                <c:pt idx="8">
                  <c:v>4.0890000000000002E-4</c:v>
                </c:pt>
                <c:pt idx="9">
                  <c:v>4.0999999999999999E-4</c:v>
                </c:pt>
                <c:pt idx="10">
                  <c:v>4.1189999999999998E-4</c:v>
                </c:pt>
                <c:pt idx="11">
                  <c:v>4.1459999999999999E-4</c:v>
                </c:pt>
                <c:pt idx="12">
                  <c:v>4.171E-4</c:v>
                </c:pt>
                <c:pt idx="13">
                  <c:v>4.193E-4</c:v>
                </c:pt>
                <c:pt idx="14">
                  <c:v>4.1980000000000001E-4</c:v>
                </c:pt>
                <c:pt idx="15">
                  <c:v>4.2059999999999998E-4</c:v>
                </c:pt>
                <c:pt idx="16">
                  <c:v>4.2020000000000002E-4</c:v>
                </c:pt>
                <c:pt idx="17">
                  <c:v>4.2039999999999997E-4</c:v>
                </c:pt>
                <c:pt idx="18">
                  <c:v>4.2069999999999998E-4</c:v>
                </c:pt>
                <c:pt idx="19">
                  <c:v>4.2190000000000001E-4</c:v>
                </c:pt>
                <c:pt idx="20">
                  <c:v>4.2220000000000002E-4</c:v>
                </c:pt>
                <c:pt idx="21">
                  <c:v>4.2250000000000002E-4</c:v>
                </c:pt>
                <c:pt idx="22">
                  <c:v>4.2299999999999998E-4</c:v>
                </c:pt>
                <c:pt idx="23">
                  <c:v>4.2260000000000003E-4</c:v>
                </c:pt>
                <c:pt idx="24">
                  <c:v>4.2299999999999998E-4</c:v>
                </c:pt>
                <c:pt idx="25">
                  <c:v>4.2400000000000001E-4</c:v>
                </c:pt>
                <c:pt idx="26">
                  <c:v>4.2400000000000001E-4</c:v>
                </c:pt>
                <c:pt idx="27">
                  <c:v>4.2430000000000001E-4</c:v>
                </c:pt>
                <c:pt idx="28">
                  <c:v>4.2460000000000002E-4</c:v>
                </c:pt>
                <c:pt idx="29">
                  <c:v>4.2400000000000001E-4</c:v>
                </c:pt>
                <c:pt idx="30">
                  <c:v>4.238E-4</c:v>
                </c:pt>
                <c:pt idx="31">
                  <c:v>4.238E-4</c:v>
                </c:pt>
                <c:pt idx="32">
                  <c:v>4.2450000000000002E-4</c:v>
                </c:pt>
                <c:pt idx="33">
                  <c:v>4.2430000000000001E-4</c:v>
                </c:pt>
                <c:pt idx="34">
                  <c:v>4.2430000000000001E-4</c:v>
                </c:pt>
                <c:pt idx="35">
                  <c:v>4.2450000000000002E-4</c:v>
                </c:pt>
                <c:pt idx="36">
                  <c:v>4.2470000000000002E-4</c:v>
                </c:pt>
                <c:pt idx="37">
                  <c:v>4.2470000000000002E-4</c:v>
                </c:pt>
                <c:pt idx="38">
                  <c:v>4.2470000000000002E-4</c:v>
                </c:pt>
                <c:pt idx="39">
                  <c:v>4.2470000000000002E-4</c:v>
                </c:pt>
                <c:pt idx="40">
                  <c:v>4.2470000000000002E-4</c:v>
                </c:pt>
                <c:pt idx="41">
                  <c:v>4.2519999999999998E-4</c:v>
                </c:pt>
                <c:pt idx="42">
                  <c:v>4.2559999999999999E-4</c:v>
                </c:pt>
                <c:pt idx="43">
                  <c:v>4.2559999999999999E-4</c:v>
                </c:pt>
                <c:pt idx="44">
                  <c:v>4.2559999999999999E-4</c:v>
                </c:pt>
                <c:pt idx="45">
                  <c:v>4.2549999999999999E-4</c:v>
                </c:pt>
                <c:pt idx="46">
                  <c:v>4.259E-4</c:v>
                </c:pt>
                <c:pt idx="47">
                  <c:v>4.259E-4</c:v>
                </c:pt>
                <c:pt idx="48">
                  <c:v>4.2559999999999999E-4</c:v>
                </c:pt>
                <c:pt idx="49">
                  <c:v>4.2559999999999999E-4</c:v>
                </c:pt>
                <c:pt idx="50">
                  <c:v>4.2559999999999999E-4</c:v>
                </c:pt>
                <c:pt idx="51">
                  <c:v>4.2559999999999999E-4</c:v>
                </c:pt>
                <c:pt idx="52">
                  <c:v>4.2559999999999999E-4</c:v>
                </c:pt>
                <c:pt idx="53">
                  <c:v>4.2549999999999999E-4</c:v>
                </c:pt>
                <c:pt idx="54">
                  <c:v>4.2549999999999999E-4</c:v>
                </c:pt>
                <c:pt idx="55">
                  <c:v>4.2549999999999999E-4</c:v>
                </c:pt>
                <c:pt idx="56">
                  <c:v>4.2539999999999999E-4</c:v>
                </c:pt>
                <c:pt idx="57">
                  <c:v>4.2539999999999999E-4</c:v>
                </c:pt>
                <c:pt idx="58">
                  <c:v>4.2529999999999998E-4</c:v>
                </c:pt>
                <c:pt idx="59">
                  <c:v>4.2529999999999998E-4</c:v>
                </c:pt>
                <c:pt idx="60">
                  <c:v>4.2519999999999998E-4</c:v>
                </c:pt>
                <c:pt idx="61">
                  <c:v>4.2519999999999998E-4</c:v>
                </c:pt>
                <c:pt idx="62">
                  <c:v>4.2509999999999998E-4</c:v>
                </c:pt>
                <c:pt idx="63">
                  <c:v>4.2499999999999998E-4</c:v>
                </c:pt>
                <c:pt idx="64">
                  <c:v>4.2499999999999998E-4</c:v>
                </c:pt>
                <c:pt idx="65">
                  <c:v>4.2489999999999997E-4</c:v>
                </c:pt>
                <c:pt idx="66">
                  <c:v>4.2480000000000003E-4</c:v>
                </c:pt>
                <c:pt idx="67">
                  <c:v>4.2470000000000002E-4</c:v>
                </c:pt>
                <c:pt idx="68">
                  <c:v>4.2460000000000002E-4</c:v>
                </c:pt>
                <c:pt idx="69">
                  <c:v>4.2440000000000002E-4</c:v>
                </c:pt>
                <c:pt idx="70">
                  <c:v>4.2430000000000001E-4</c:v>
                </c:pt>
                <c:pt idx="71">
                  <c:v>4.2410000000000001E-4</c:v>
                </c:pt>
                <c:pt idx="72">
                  <c:v>4.2400000000000001E-4</c:v>
                </c:pt>
                <c:pt idx="73">
                  <c:v>4.238E-4</c:v>
                </c:pt>
                <c:pt idx="74">
                  <c:v>4.236E-4</c:v>
                </c:pt>
                <c:pt idx="75">
                  <c:v>4.2329999999999999E-4</c:v>
                </c:pt>
                <c:pt idx="76">
                  <c:v>4.2309999999999998E-4</c:v>
                </c:pt>
                <c:pt idx="77">
                  <c:v>4.2279999999999998E-4</c:v>
                </c:pt>
                <c:pt idx="78">
                  <c:v>4.2250000000000002E-4</c:v>
                </c:pt>
                <c:pt idx="79">
                  <c:v>4.2210000000000001E-4</c:v>
                </c:pt>
                <c:pt idx="80">
                  <c:v>4.2180000000000001E-4</c:v>
                </c:pt>
                <c:pt idx="81">
                  <c:v>4.2129999999999999E-4</c:v>
                </c:pt>
                <c:pt idx="82">
                  <c:v>4.2089999999999999E-4</c:v>
                </c:pt>
                <c:pt idx="83">
                  <c:v>4.2039999999999997E-4</c:v>
                </c:pt>
                <c:pt idx="84">
                  <c:v>4.1980000000000001E-4</c:v>
                </c:pt>
                <c:pt idx="85">
                  <c:v>4.192E-4</c:v>
                </c:pt>
                <c:pt idx="86">
                  <c:v>4.1849999999999998E-4</c:v>
                </c:pt>
                <c:pt idx="87">
                  <c:v>4.1780000000000002E-4</c:v>
                </c:pt>
                <c:pt idx="88">
                  <c:v>4.17E-4</c:v>
                </c:pt>
                <c:pt idx="89">
                  <c:v>4.1609999999999998E-4</c:v>
                </c:pt>
                <c:pt idx="90">
                  <c:v>4.1520000000000001E-4</c:v>
                </c:pt>
                <c:pt idx="91">
                  <c:v>4.1409999999999998E-4</c:v>
                </c:pt>
                <c:pt idx="92">
                  <c:v>4.126E-4</c:v>
                </c:pt>
                <c:pt idx="93">
                  <c:v>4.1140000000000003E-4</c:v>
                </c:pt>
                <c:pt idx="94">
                  <c:v>4.1009999999999999E-4</c:v>
                </c:pt>
                <c:pt idx="95">
                  <c:v>4.0880000000000002E-4</c:v>
                </c:pt>
                <c:pt idx="96">
                  <c:v>4.0729999999999998E-4</c:v>
                </c:pt>
                <c:pt idx="97">
                  <c:v>4.058E-4</c:v>
                </c:pt>
                <c:pt idx="98">
                  <c:v>4.0410000000000001E-4</c:v>
                </c:pt>
                <c:pt idx="99">
                  <c:v>4.0240000000000002E-4</c:v>
                </c:pt>
                <c:pt idx="100">
                  <c:v>4.0059999999999998E-4</c:v>
                </c:pt>
                <c:pt idx="101">
                  <c:v>3.9859999999999999E-4</c:v>
                </c:pt>
                <c:pt idx="102">
                  <c:v>3.9659999999999999E-4</c:v>
                </c:pt>
                <c:pt idx="103">
                  <c:v>3.9449999999999999E-4</c:v>
                </c:pt>
                <c:pt idx="104">
                  <c:v>3.9219999999999999E-4</c:v>
                </c:pt>
                <c:pt idx="105">
                  <c:v>3.8989999999999999E-4</c:v>
                </c:pt>
                <c:pt idx="106">
                  <c:v>3.8749999999999999E-4</c:v>
                </c:pt>
                <c:pt idx="107">
                  <c:v>3.8499999999999998E-4</c:v>
                </c:pt>
                <c:pt idx="108">
                  <c:v>3.8240000000000003E-4</c:v>
                </c:pt>
                <c:pt idx="109">
                  <c:v>3.7970000000000001E-4</c:v>
                </c:pt>
                <c:pt idx="110">
                  <c:v>3.769E-4</c:v>
                </c:pt>
                <c:pt idx="111">
                  <c:v>3.7409999999999999E-4</c:v>
                </c:pt>
                <c:pt idx="112">
                  <c:v>3.7110000000000002E-4</c:v>
                </c:pt>
                <c:pt idx="113">
                  <c:v>3.681E-4</c:v>
                </c:pt>
                <c:pt idx="114">
                  <c:v>3.6499999999999998E-4</c:v>
                </c:pt>
                <c:pt idx="115">
                  <c:v>3.6180000000000001E-4</c:v>
                </c:pt>
                <c:pt idx="116">
                  <c:v>3.5859999999999999E-4</c:v>
                </c:pt>
                <c:pt idx="117">
                  <c:v>3.5530000000000002E-4</c:v>
                </c:pt>
                <c:pt idx="118">
                  <c:v>3.5189999999999999E-4</c:v>
                </c:pt>
                <c:pt idx="119">
                  <c:v>3.4850000000000001E-4</c:v>
                </c:pt>
                <c:pt idx="120">
                  <c:v>3.4499999999999998E-4</c:v>
                </c:pt>
                <c:pt idx="121">
                  <c:v>3.4150000000000001E-4</c:v>
                </c:pt>
                <c:pt idx="122">
                  <c:v>3.3789999999999997E-4</c:v>
                </c:pt>
                <c:pt idx="123">
                  <c:v>3.3429999999999999E-4</c:v>
                </c:pt>
                <c:pt idx="124">
                  <c:v>3.3070000000000002E-4</c:v>
                </c:pt>
                <c:pt idx="125">
                  <c:v>3.2699999999999998E-4</c:v>
                </c:pt>
                <c:pt idx="126">
                  <c:v>3.233E-4</c:v>
                </c:pt>
                <c:pt idx="127">
                  <c:v>3.1950000000000001E-4</c:v>
                </c:pt>
                <c:pt idx="128">
                  <c:v>3.1579999999999998E-4</c:v>
                </c:pt>
                <c:pt idx="129">
                  <c:v>3.1199999999999999E-4</c:v>
                </c:pt>
                <c:pt idx="130">
                  <c:v>3.0820000000000001E-4</c:v>
                </c:pt>
                <c:pt idx="131">
                  <c:v>3.0440000000000003E-4</c:v>
                </c:pt>
                <c:pt idx="132">
                  <c:v>3.0049999999999999E-4</c:v>
                </c:pt>
                <c:pt idx="133">
                  <c:v>2.967E-4</c:v>
                </c:pt>
                <c:pt idx="134">
                  <c:v>2.9290000000000002E-4</c:v>
                </c:pt>
                <c:pt idx="135">
                  <c:v>2.8899999999999998E-4</c:v>
                </c:pt>
                <c:pt idx="136">
                  <c:v>2.8519999999999999E-4</c:v>
                </c:pt>
                <c:pt idx="137">
                  <c:v>2.8140000000000001E-4</c:v>
                </c:pt>
                <c:pt idx="138">
                  <c:v>2.7750000000000002E-4</c:v>
                </c:pt>
                <c:pt idx="139">
                  <c:v>2.7369999999999998E-4</c:v>
                </c:pt>
                <c:pt idx="140">
                  <c:v>2.699E-4</c:v>
                </c:pt>
                <c:pt idx="141">
                  <c:v>2.6610000000000002E-4</c:v>
                </c:pt>
                <c:pt idx="142">
                  <c:v>2.6239999999999998E-4</c:v>
                </c:pt>
                <c:pt idx="143">
                  <c:v>2.586E-4</c:v>
                </c:pt>
                <c:pt idx="144">
                  <c:v>2.5480000000000001E-4</c:v>
                </c:pt>
                <c:pt idx="145">
                  <c:v>2.5109999999999998E-4</c:v>
                </c:pt>
                <c:pt idx="146">
                  <c:v>2.474E-4</c:v>
                </c:pt>
                <c:pt idx="147">
                  <c:v>2.4369999999999999E-4</c:v>
                </c:pt>
                <c:pt idx="148">
                  <c:v>2.4010000000000001E-4</c:v>
                </c:pt>
                <c:pt idx="149">
                  <c:v>2.364E-4</c:v>
                </c:pt>
                <c:pt idx="150">
                  <c:v>2.3279999999999999E-4</c:v>
                </c:pt>
                <c:pt idx="151">
                  <c:v>2.2929999999999999E-4</c:v>
                </c:pt>
                <c:pt idx="152">
                  <c:v>2.2570000000000001E-4</c:v>
                </c:pt>
                <c:pt idx="153">
                  <c:v>2.2220000000000001E-4</c:v>
                </c:pt>
                <c:pt idx="154">
                  <c:v>2.187E-4</c:v>
                </c:pt>
                <c:pt idx="155">
                  <c:v>2.152E-4</c:v>
                </c:pt>
                <c:pt idx="156">
                  <c:v>2.117E-4</c:v>
                </c:pt>
                <c:pt idx="157">
                  <c:v>2.0829999999999999E-4</c:v>
                </c:pt>
                <c:pt idx="158">
                  <c:v>2.0489999999999999E-4</c:v>
                </c:pt>
                <c:pt idx="159">
                  <c:v>2.0159999999999999E-4</c:v>
                </c:pt>
                <c:pt idx="160">
                  <c:v>1.9819999999999999E-4</c:v>
                </c:pt>
                <c:pt idx="161">
                  <c:v>1.9489999999999999E-4</c:v>
                </c:pt>
                <c:pt idx="162">
                  <c:v>1.917E-4</c:v>
                </c:pt>
                <c:pt idx="163">
                  <c:v>1.884E-4</c:v>
                </c:pt>
                <c:pt idx="164">
                  <c:v>1.852E-4</c:v>
                </c:pt>
                <c:pt idx="165">
                  <c:v>1.8200000000000001E-4</c:v>
                </c:pt>
                <c:pt idx="166">
                  <c:v>1.7890000000000001E-4</c:v>
                </c:pt>
                <c:pt idx="167">
                  <c:v>1.7569999999999999E-4</c:v>
                </c:pt>
                <c:pt idx="168">
                  <c:v>1.7259999999999999E-4</c:v>
                </c:pt>
                <c:pt idx="169">
                  <c:v>1.696E-4</c:v>
                </c:pt>
                <c:pt idx="170">
                  <c:v>1.6650000000000001E-4</c:v>
                </c:pt>
                <c:pt idx="171">
                  <c:v>1.6349999999999999E-4</c:v>
                </c:pt>
                <c:pt idx="172">
                  <c:v>1.605E-4</c:v>
                </c:pt>
                <c:pt idx="173">
                  <c:v>1.5750000000000001E-4</c:v>
                </c:pt>
                <c:pt idx="174">
                  <c:v>1.5459999999999999E-4</c:v>
                </c:pt>
                <c:pt idx="175">
                  <c:v>1.517E-4</c:v>
                </c:pt>
                <c:pt idx="176">
                  <c:v>1.4880000000000001E-4</c:v>
                </c:pt>
                <c:pt idx="177">
                  <c:v>1.46E-4</c:v>
                </c:pt>
                <c:pt idx="178">
                  <c:v>1.4310000000000001E-4</c:v>
                </c:pt>
                <c:pt idx="179">
                  <c:v>1.403E-4</c:v>
                </c:pt>
                <c:pt idx="180">
                  <c:v>1.3750000000000001E-4</c:v>
                </c:pt>
                <c:pt idx="181">
                  <c:v>1.348E-4</c:v>
                </c:pt>
                <c:pt idx="182">
                  <c:v>1.3210000000000001E-4</c:v>
                </c:pt>
                <c:pt idx="183">
                  <c:v>1.294E-4</c:v>
                </c:pt>
                <c:pt idx="184">
                  <c:v>1.2669999999999999E-4</c:v>
                </c:pt>
                <c:pt idx="185">
                  <c:v>1.2400000000000001E-4</c:v>
                </c:pt>
                <c:pt idx="186">
                  <c:v>1.214E-4</c:v>
                </c:pt>
                <c:pt idx="187">
                  <c:v>1.188E-4</c:v>
                </c:pt>
                <c:pt idx="188">
                  <c:v>1.1629999999999999E-4</c:v>
                </c:pt>
                <c:pt idx="189">
                  <c:v>1.138E-4</c:v>
                </c:pt>
                <c:pt idx="190">
                  <c:v>1.1129999999999999E-4</c:v>
                </c:pt>
                <c:pt idx="191">
                  <c:v>1.088E-4</c:v>
                </c:pt>
                <c:pt idx="192">
                  <c:v>1.064E-4</c:v>
                </c:pt>
                <c:pt idx="193">
                  <c:v>1.041E-4</c:v>
                </c:pt>
                <c:pt idx="194">
                  <c:v>1.0179999999999999E-4</c:v>
                </c:pt>
                <c:pt idx="195">
                  <c:v>9.9530000000000004E-5</c:v>
                </c:pt>
                <c:pt idx="196">
                  <c:v>9.7349999999999995E-5</c:v>
                </c:pt>
                <c:pt idx="197">
                  <c:v>9.5229999999999995E-5</c:v>
                </c:pt>
                <c:pt idx="198">
                  <c:v>9.3170000000000004E-5</c:v>
                </c:pt>
                <c:pt idx="199">
                  <c:v>9.1189999999999999E-5</c:v>
                </c:pt>
                <c:pt idx="200">
                  <c:v>8.9279999999999999E-5</c:v>
                </c:pt>
                <c:pt idx="201">
                  <c:v>8.7460000000000006E-5</c:v>
                </c:pt>
                <c:pt idx="202">
                  <c:v>8.5710000000000004E-5</c:v>
                </c:pt>
                <c:pt idx="203">
                  <c:v>8.4040000000000002E-5</c:v>
                </c:pt>
                <c:pt idx="204">
                  <c:v>8.2460000000000007E-5</c:v>
                </c:pt>
                <c:pt idx="205">
                  <c:v>8.0959999999999997E-5</c:v>
                </c:pt>
                <c:pt idx="206">
                  <c:v>7.9530000000000006E-5</c:v>
                </c:pt>
                <c:pt idx="207">
                  <c:v>7.8189999999999995E-5</c:v>
                </c:pt>
                <c:pt idx="208">
                  <c:v>7.6920000000000002E-5</c:v>
                </c:pt>
                <c:pt idx="209">
                  <c:v>7.5729999999999995E-5</c:v>
                </c:pt>
                <c:pt idx="210">
                  <c:v>7.4610000000000006E-5</c:v>
                </c:pt>
                <c:pt idx="211">
                  <c:v>7.3559999999999994E-5</c:v>
                </c:pt>
                <c:pt idx="212">
                  <c:v>7.258E-5</c:v>
                </c:pt>
                <c:pt idx="213">
                  <c:v>7.1669999999999997E-5</c:v>
                </c:pt>
                <c:pt idx="214">
                  <c:v>7.0820000000000003E-5</c:v>
                </c:pt>
                <c:pt idx="215">
                  <c:v>7.004E-5</c:v>
                </c:pt>
                <c:pt idx="216">
                  <c:v>6.9319999999999994E-5</c:v>
                </c:pt>
                <c:pt idx="217">
                  <c:v>6.8659999999999997E-5</c:v>
                </c:pt>
                <c:pt idx="218">
                  <c:v>6.8059999999999996E-5</c:v>
                </c:pt>
                <c:pt idx="219">
                  <c:v>6.7520000000000004E-5</c:v>
                </c:pt>
                <c:pt idx="220">
                  <c:v>6.7039999999999995E-5</c:v>
                </c:pt>
                <c:pt idx="221">
                  <c:v>6.6619999999999996E-5</c:v>
                </c:pt>
                <c:pt idx="222">
                  <c:v>6.6260000000000006E-5</c:v>
                </c:pt>
                <c:pt idx="223">
                  <c:v>6.5950000000000004E-5</c:v>
                </c:pt>
                <c:pt idx="224">
                  <c:v>6.5710000000000006E-5</c:v>
                </c:pt>
                <c:pt idx="225">
                  <c:v>6.5519999999999996E-5</c:v>
                </c:pt>
                <c:pt idx="226">
                  <c:v>6.5389999999999996E-5</c:v>
                </c:pt>
                <c:pt idx="227">
                  <c:v>6.5320000000000005E-5</c:v>
                </c:pt>
                <c:pt idx="228">
                  <c:v>6.5309999999999996E-5</c:v>
                </c:pt>
                <c:pt idx="229">
                  <c:v>6.5350000000000003E-5</c:v>
                </c:pt>
                <c:pt idx="230">
                  <c:v>6.5450000000000005E-5</c:v>
                </c:pt>
                <c:pt idx="231">
                  <c:v>6.5610000000000004E-5</c:v>
                </c:pt>
                <c:pt idx="232">
                  <c:v>6.5829999999999998E-5</c:v>
                </c:pt>
                <c:pt idx="233">
                  <c:v>6.6110000000000002E-5</c:v>
                </c:pt>
                <c:pt idx="234">
                  <c:v>6.6450000000000002E-5</c:v>
                </c:pt>
                <c:pt idx="235">
                  <c:v>6.6840000000000004E-5</c:v>
                </c:pt>
                <c:pt idx="236">
                  <c:v>6.7299999999999996E-5</c:v>
                </c:pt>
                <c:pt idx="237">
                  <c:v>6.7819999999999998E-5</c:v>
                </c:pt>
                <c:pt idx="238">
                  <c:v>6.8390000000000001E-5</c:v>
                </c:pt>
                <c:pt idx="239">
                  <c:v>6.9029999999999995E-5</c:v>
                </c:pt>
                <c:pt idx="240">
                  <c:v>6.9720000000000003E-5</c:v>
                </c:pt>
                <c:pt idx="241">
                  <c:v>7.0469999999999994E-5</c:v>
                </c:pt>
                <c:pt idx="242">
                  <c:v>7.1279999999999995E-5</c:v>
                </c:pt>
                <c:pt idx="243">
                  <c:v>7.2150000000000005E-5</c:v>
                </c:pt>
                <c:pt idx="244">
                  <c:v>7.3070000000000003E-5</c:v>
                </c:pt>
                <c:pt idx="245">
                  <c:v>7.4049999999999997E-5</c:v>
                </c:pt>
                <c:pt idx="246">
                  <c:v>7.5069999999999998E-5</c:v>
                </c:pt>
                <c:pt idx="247">
                  <c:v>7.6149999999999994E-5</c:v>
                </c:pt>
                <c:pt idx="248">
                  <c:v>7.7280000000000005E-5</c:v>
                </c:pt>
                <c:pt idx="249">
                  <c:v>7.8449999999999996E-5</c:v>
                </c:pt>
                <c:pt idx="250">
                  <c:v>7.9670000000000001E-5</c:v>
                </c:pt>
                <c:pt idx="251">
                  <c:v>8.0929999999999999E-5</c:v>
                </c:pt>
                <c:pt idx="252">
                  <c:v>8.2230000000000004E-5</c:v>
                </c:pt>
                <c:pt idx="253">
                  <c:v>8.3579999999999996E-5</c:v>
                </c:pt>
                <c:pt idx="254">
                  <c:v>8.4950000000000005E-5</c:v>
                </c:pt>
                <c:pt idx="255">
                  <c:v>8.6370000000000001E-5</c:v>
                </c:pt>
                <c:pt idx="256">
                  <c:v>8.7810000000000001E-5</c:v>
                </c:pt>
                <c:pt idx="257">
                  <c:v>8.9289999999999994E-5</c:v>
                </c:pt>
                <c:pt idx="258">
                  <c:v>9.0799999999999998E-5</c:v>
                </c:pt>
                <c:pt idx="259">
                  <c:v>9.234E-5</c:v>
                </c:pt>
                <c:pt idx="260">
                  <c:v>9.3900000000000006E-5</c:v>
                </c:pt>
                <c:pt idx="261">
                  <c:v>9.5489999999999995E-5</c:v>
                </c:pt>
                <c:pt idx="262">
                  <c:v>9.7109999999999997E-5</c:v>
                </c:pt>
                <c:pt idx="263">
                  <c:v>9.8750000000000002E-5</c:v>
                </c:pt>
                <c:pt idx="264">
                  <c:v>1.004E-4</c:v>
                </c:pt>
                <c:pt idx="265">
                  <c:v>1.021E-4</c:v>
                </c:pt>
                <c:pt idx="266">
                  <c:v>1.038E-4</c:v>
                </c:pt>
                <c:pt idx="267">
                  <c:v>1.0560000000000001E-4</c:v>
                </c:pt>
                <c:pt idx="268">
                  <c:v>1.0730000000000001E-4</c:v>
                </c:pt>
                <c:pt idx="269">
                  <c:v>1.091E-4</c:v>
                </c:pt>
                <c:pt idx="270">
                  <c:v>1.109E-4</c:v>
                </c:pt>
                <c:pt idx="271">
                  <c:v>1.127E-4</c:v>
                </c:pt>
                <c:pt idx="272">
                  <c:v>1.145E-4</c:v>
                </c:pt>
                <c:pt idx="273">
                  <c:v>1.1629999999999999E-4</c:v>
                </c:pt>
                <c:pt idx="274">
                  <c:v>1.182E-4</c:v>
                </c:pt>
                <c:pt idx="275">
                  <c:v>1.2010000000000001E-4</c:v>
                </c:pt>
                <c:pt idx="276">
                  <c:v>1.22E-4</c:v>
                </c:pt>
                <c:pt idx="277">
                  <c:v>1.239E-4</c:v>
                </c:pt>
                <c:pt idx="278">
                  <c:v>1.2579999999999999E-4</c:v>
                </c:pt>
                <c:pt idx="279">
                  <c:v>1.2769999999999999E-4</c:v>
                </c:pt>
                <c:pt idx="280">
                  <c:v>1.2960000000000001E-4</c:v>
                </c:pt>
                <c:pt idx="281">
                  <c:v>1.316E-4</c:v>
                </c:pt>
                <c:pt idx="282">
                  <c:v>1.3349999999999999E-4</c:v>
                </c:pt>
                <c:pt idx="283">
                  <c:v>1.3549999999999999E-4</c:v>
                </c:pt>
                <c:pt idx="284">
                  <c:v>1.3740000000000001E-4</c:v>
                </c:pt>
                <c:pt idx="285">
                  <c:v>1.394E-4</c:v>
                </c:pt>
                <c:pt idx="286">
                  <c:v>1.4139999999999999E-4</c:v>
                </c:pt>
                <c:pt idx="287">
                  <c:v>1.4339999999999999E-4</c:v>
                </c:pt>
                <c:pt idx="288">
                  <c:v>1.4540000000000001E-4</c:v>
                </c:pt>
                <c:pt idx="289">
                  <c:v>1.4750000000000001E-4</c:v>
                </c:pt>
                <c:pt idx="290">
                  <c:v>1.495E-4</c:v>
                </c:pt>
                <c:pt idx="291">
                  <c:v>1.515E-4</c:v>
                </c:pt>
                <c:pt idx="292">
                  <c:v>1.5359999999999999E-4</c:v>
                </c:pt>
                <c:pt idx="293">
                  <c:v>1.5559999999999999E-4</c:v>
                </c:pt>
                <c:pt idx="294">
                  <c:v>1.5770000000000001E-4</c:v>
                </c:pt>
                <c:pt idx="295">
                  <c:v>1.5970000000000001E-4</c:v>
                </c:pt>
                <c:pt idx="296">
                  <c:v>1.618E-4</c:v>
                </c:pt>
                <c:pt idx="297">
                  <c:v>1.639E-4</c:v>
                </c:pt>
                <c:pt idx="298">
                  <c:v>1.66E-4</c:v>
                </c:pt>
                <c:pt idx="299">
                  <c:v>1.6809999999999999E-4</c:v>
                </c:pt>
                <c:pt idx="300">
                  <c:v>1.7009999999999999E-4</c:v>
                </c:pt>
                <c:pt idx="301">
                  <c:v>1.7220000000000001E-4</c:v>
                </c:pt>
                <c:pt idx="302">
                  <c:v>1.7430000000000001E-4</c:v>
                </c:pt>
                <c:pt idx="303">
                  <c:v>1.7650000000000001E-4</c:v>
                </c:pt>
                <c:pt idx="304">
                  <c:v>1.786E-4</c:v>
                </c:pt>
                <c:pt idx="305">
                  <c:v>1.807E-4</c:v>
                </c:pt>
                <c:pt idx="306">
                  <c:v>1.828E-4</c:v>
                </c:pt>
                <c:pt idx="307">
                  <c:v>1.8489999999999999E-4</c:v>
                </c:pt>
                <c:pt idx="308">
                  <c:v>1.8709999999999999E-4</c:v>
                </c:pt>
                <c:pt idx="309">
                  <c:v>1.8919999999999999E-4</c:v>
                </c:pt>
                <c:pt idx="310">
                  <c:v>1.9129999999999999E-4</c:v>
                </c:pt>
                <c:pt idx="311">
                  <c:v>1.9349999999999999E-4</c:v>
                </c:pt>
                <c:pt idx="312">
                  <c:v>1.9560000000000001E-4</c:v>
                </c:pt>
                <c:pt idx="313">
                  <c:v>1.9780000000000001E-4</c:v>
                </c:pt>
                <c:pt idx="314">
                  <c:v>1.9990000000000001E-4</c:v>
                </c:pt>
                <c:pt idx="315">
                  <c:v>2.0210000000000001E-4</c:v>
                </c:pt>
                <c:pt idx="316">
                  <c:v>2.042E-4</c:v>
                </c:pt>
                <c:pt idx="317">
                  <c:v>2.064E-4</c:v>
                </c:pt>
                <c:pt idx="318">
                  <c:v>2.086E-4</c:v>
                </c:pt>
                <c:pt idx="319">
                  <c:v>2.107E-4</c:v>
                </c:pt>
                <c:pt idx="320">
                  <c:v>2.129E-4</c:v>
                </c:pt>
                <c:pt idx="321">
                  <c:v>2.151E-4</c:v>
                </c:pt>
                <c:pt idx="322">
                  <c:v>2.173E-4</c:v>
                </c:pt>
                <c:pt idx="323">
                  <c:v>2.1939999999999999E-4</c:v>
                </c:pt>
                <c:pt idx="324">
                  <c:v>2.2159999999999999E-4</c:v>
                </c:pt>
                <c:pt idx="325">
                  <c:v>2.2379999999999999E-4</c:v>
                </c:pt>
                <c:pt idx="326">
                  <c:v>2.2599999999999999E-4</c:v>
                </c:pt>
                <c:pt idx="327">
                  <c:v>2.2819999999999999E-4</c:v>
                </c:pt>
                <c:pt idx="328">
                  <c:v>2.3039999999999999E-4</c:v>
                </c:pt>
                <c:pt idx="329">
                  <c:v>2.3259999999999999E-4</c:v>
                </c:pt>
                <c:pt idx="330">
                  <c:v>2.3470000000000001E-4</c:v>
                </c:pt>
                <c:pt idx="331">
                  <c:v>2.3690000000000001E-4</c:v>
                </c:pt>
                <c:pt idx="332">
                  <c:v>2.3910000000000001E-4</c:v>
                </c:pt>
                <c:pt idx="333">
                  <c:v>2.4130000000000001E-4</c:v>
                </c:pt>
                <c:pt idx="334">
                  <c:v>2.4350000000000001E-4</c:v>
                </c:pt>
                <c:pt idx="335">
                  <c:v>2.4580000000000001E-4</c:v>
                </c:pt>
                <c:pt idx="336">
                  <c:v>2.4800000000000001E-4</c:v>
                </c:pt>
                <c:pt idx="337">
                  <c:v>2.5020000000000001E-4</c:v>
                </c:pt>
                <c:pt idx="338">
                  <c:v>2.5240000000000001E-4</c:v>
                </c:pt>
                <c:pt idx="339">
                  <c:v>2.5460000000000001E-4</c:v>
                </c:pt>
                <c:pt idx="340">
                  <c:v>2.5680000000000001E-4</c:v>
                </c:pt>
                <c:pt idx="341">
                  <c:v>2.5900000000000001E-4</c:v>
                </c:pt>
                <c:pt idx="342">
                  <c:v>2.6120000000000001E-4</c:v>
                </c:pt>
                <c:pt idx="343">
                  <c:v>2.6340000000000001E-4</c:v>
                </c:pt>
                <c:pt idx="344">
                  <c:v>2.6570000000000001E-4</c:v>
                </c:pt>
                <c:pt idx="345">
                  <c:v>2.6790000000000001E-4</c:v>
                </c:pt>
                <c:pt idx="346">
                  <c:v>2.7010000000000001E-4</c:v>
                </c:pt>
                <c:pt idx="347">
                  <c:v>2.7230000000000001E-4</c:v>
                </c:pt>
                <c:pt idx="348">
                  <c:v>2.745E-4</c:v>
                </c:pt>
                <c:pt idx="349">
                  <c:v>2.7680000000000001E-4</c:v>
                </c:pt>
                <c:pt idx="350">
                  <c:v>2.7900000000000001E-4</c:v>
                </c:pt>
                <c:pt idx="351">
                  <c:v>2.812E-4</c:v>
                </c:pt>
                <c:pt idx="352">
                  <c:v>2.8350000000000001E-4</c:v>
                </c:pt>
                <c:pt idx="353">
                  <c:v>2.8570000000000001E-4</c:v>
                </c:pt>
                <c:pt idx="354">
                  <c:v>2.879E-4</c:v>
                </c:pt>
                <c:pt idx="355">
                  <c:v>2.901E-4</c:v>
                </c:pt>
                <c:pt idx="356">
                  <c:v>2.9240000000000001E-4</c:v>
                </c:pt>
                <c:pt idx="357">
                  <c:v>2.9460000000000001E-4</c:v>
                </c:pt>
                <c:pt idx="358">
                  <c:v>2.968E-4</c:v>
                </c:pt>
                <c:pt idx="359">
                  <c:v>2.9910000000000001E-4</c:v>
                </c:pt>
                <c:pt idx="360">
                  <c:v>3.0130000000000001E-4</c:v>
                </c:pt>
                <c:pt idx="361">
                  <c:v>3.0360000000000001E-4</c:v>
                </c:pt>
                <c:pt idx="362">
                  <c:v>3.0580000000000001E-4</c:v>
                </c:pt>
                <c:pt idx="363">
                  <c:v>3.0800000000000001E-4</c:v>
                </c:pt>
                <c:pt idx="364">
                  <c:v>3.1030000000000001E-4</c:v>
                </c:pt>
                <c:pt idx="365">
                  <c:v>3.1250000000000001E-4</c:v>
                </c:pt>
                <c:pt idx="366">
                  <c:v>3.1480000000000001E-4</c:v>
                </c:pt>
                <c:pt idx="367">
                  <c:v>3.1700000000000001E-4</c:v>
                </c:pt>
                <c:pt idx="368">
                  <c:v>3.1920000000000001E-4</c:v>
                </c:pt>
                <c:pt idx="369">
                  <c:v>3.2150000000000001E-4</c:v>
                </c:pt>
                <c:pt idx="370">
                  <c:v>3.2370000000000001E-4</c:v>
                </c:pt>
                <c:pt idx="371">
                  <c:v>3.2600000000000001E-4</c:v>
                </c:pt>
                <c:pt idx="372">
                  <c:v>3.2820000000000001E-4</c:v>
                </c:pt>
                <c:pt idx="373">
                  <c:v>3.3050000000000001E-4</c:v>
                </c:pt>
                <c:pt idx="374">
                  <c:v>3.3270000000000001E-4</c:v>
                </c:pt>
                <c:pt idx="375">
                  <c:v>3.3500000000000001E-4</c:v>
                </c:pt>
                <c:pt idx="376">
                  <c:v>3.3720000000000001E-4</c:v>
                </c:pt>
                <c:pt idx="377">
                  <c:v>3.3950000000000001E-4</c:v>
                </c:pt>
                <c:pt idx="378">
                  <c:v>3.4170000000000001E-4</c:v>
                </c:pt>
                <c:pt idx="379">
                  <c:v>3.4400000000000001E-4</c:v>
                </c:pt>
                <c:pt idx="380">
                  <c:v>3.4620000000000001E-4</c:v>
                </c:pt>
                <c:pt idx="381">
                  <c:v>3.4850000000000001E-4</c:v>
                </c:pt>
                <c:pt idx="382">
                  <c:v>3.5070000000000001E-4</c:v>
                </c:pt>
                <c:pt idx="383">
                  <c:v>3.5300000000000002E-4</c:v>
                </c:pt>
                <c:pt idx="384">
                  <c:v>3.5530000000000002E-4</c:v>
                </c:pt>
                <c:pt idx="385">
                  <c:v>3.5750000000000002E-4</c:v>
                </c:pt>
                <c:pt idx="386">
                  <c:v>3.5980000000000002E-4</c:v>
                </c:pt>
                <c:pt idx="387">
                  <c:v>3.6200000000000002E-4</c:v>
                </c:pt>
                <c:pt idx="388">
                  <c:v>3.6430000000000002E-4</c:v>
                </c:pt>
                <c:pt idx="389">
                  <c:v>3.6650000000000002E-4</c:v>
                </c:pt>
                <c:pt idx="390">
                  <c:v>3.6880000000000002E-4</c:v>
                </c:pt>
                <c:pt idx="391">
                  <c:v>3.7110000000000002E-4</c:v>
                </c:pt>
                <c:pt idx="392">
                  <c:v>3.7330000000000002E-4</c:v>
                </c:pt>
                <c:pt idx="393">
                  <c:v>3.7560000000000002E-4</c:v>
                </c:pt>
                <c:pt idx="394">
                  <c:v>3.7780000000000002E-4</c:v>
                </c:pt>
                <c:pt idx="395">
                  <c:v>3.8010000000000002E-4</c:v>
                </c:pt>
                <c:pt idx="396">
                  <c:v>3.8240000000000003E-4</c:v>
                </c:pt>
                <c:pt idx="397">
                  <c:v>3.8460000000000002E-4</c:v>
                </c:pt>
                <c:pt idx="398">
                  <c:v>3.8690000000000003E-4</c:v>
                </c:pt>
                <c:pt idx="399">
                  <c:v>3.8910000000000003E-4</c:v>
                </c:pt>
                <c:pt idx="400">
                  <c:v>3.9140000000000003E-4</c:v>
                </c:pt>
                <c:pt idx="401">
                  <c:v>3.9369999999999997E-4</c:v>
                </c:pt>
                <c:pt idx="402">
                  <c:v>3.9589999999999997E-4</c:v>
                </c:pt>
                <c:pt idx="403">
                  <c:v>3.9819999999999998E-4</c:v>
                </c:pt>
                <c:pt idx="404">
                  <c:v>4.0049999999999998E-4</c:v>
                </c:pt>
                <c:pt idx="405">
                  <c:v>4.0269999999999998E-4</c:v>
                </c:pt>
                <c:pt idx="406">
                  <c:v>4.0499999999999998E-4</c:v>
                </c:pt>
                <c:pt idx="407">
                  <c:v>4.0729999999999998E-4</c:v>
                </c:pt>
                <c:pt idx="408">
                  <c:v>4.0949999999999998E-4</c:v>
                </c:pt>
                <c:pt idx="409">
                  <c:v>4.1179999999999998E-4</c:v>
                </c:pt>
                <c:pt idx="410">
                  <c:v>4.1409999999999998E-4</c:v>
                </c:pt>
                <c:pt idx="411">
                  <c:v>4.1629999999999998E-4</c:v>
                </c:pt>
                <c:pt idx="412">
                  <c:v>4.1859999999999998E-4</c:v>
                </c:pt>
                <c:pt idx="413">
                  <c:v>4.2089999999999999E-4</c:v>
                </c:pt>
                <c:pt idx="414">
                  <c:v>4.2309999999999998E-4</c:v>
                </c:pt>
                <c:pt idx="415">
                  <c:v>4.2539999999999999E-4</c:v>
                </c:pt>
                <c:pt idx="416">
                  <c:v>4.2769999999999999E-4</c:v>
                </c:pt>
                <c:pt idx="417">
                  <c:v>4.2989999999999999E-4</c:v>
                </c:pt>
                <c:pt idx="418">
                  <c:v>4.3219999999999999E-4</c:v>
                </c:pt>
                <c:pt idx="419">
                  <c:v>4.3449999999999999E-4</c:v>
                </c:pt>
                <c:pt idx="420">
                  <c:v>4.3679999999999999E-4</c:v>
                </c:pt>
                <c:pt idx="421">
                  <c:v>4.3899999999999999E-4</c:v>
                </c:pt>
                <c:pt idx="422">
                  <c:v>4.4129999999999999E-4</c:v>
                </c:pt>
                <c:pt idx="423">
                  <c:v>4.4359999999999999E-4</c:v>
                </c:pt>
                <c:pt idx="424">
                  <c:v>4.4579999999999999E-4</c:v>
                </c:pt>
                <c:pt idx="425">
                  <c:v>4.481E-4</c:v>
                </c:pt>
                <c:pt idx="426">
                  <c:v>4.504E-4</c:v>
                </c:pt>
                <c:pt idx="427">
                  <c:v>4.527E-4</c:v>
                </c:pt>
                <c:pt idx="428">
                  <c:v>4.549E-4</c:v>
                </c:pt>
                <c:pt idx="429">
                  <c:v>4.572E-4</c:v>
                </c:pt>
                <c:pt idx="430">
                  <c:v>4.595E-4</c:v>
                </c:pt>
                <c:pt idx="431">
                  <c:v>4.618E-4</c:v>
                </c:pt>
                <c:pt idx="432">
                  <c:v>4.64E-4</c:v>
                </c:pt>
                <c:pt idx="433">
                  <c:v>4.663E-4</c:v>
                </c:pt>
                <c:pt idx="434">
                  <c:v>4.6860000000000001E-4</c:v>
                </c:pt>
                <c:pt idx="435">
                  <c:v>4.7090000000000001E-4</c:v>
                </c:pt>
                <c:pt idx="436">
                  <c:v>4.7310000000000001E-4</c:v>
                </c:pt>
                <c:pt idx="437">
                  <c:v>4.7540000000000001E-4</c:v>
                </c:pt>
                <c:pt idx="438">
                  <c:v>4.7770000000000001E-4</c:v>
                </c:pt>
                <c:pt idx="439">
                  <c:v>4.8000000000000001E-4</c:v>
                </c:pt>
                <c:pt idx="440">
                  <c:v>4.8220000000000001E-4</c:v>
                </c:pt>
                <c:pt idx="441">
                  <c:v>4.8450000000000001E-4</c:v>
                </c:pt>
                <c:pt idx="442">
                  <c:v>4.8680000000000001E-4</c:v>
                </c:pt>
                <c:pt idx="443">
                  <c:v>4.8910000000000002E-4</c:v>
                </c:pt>
                <c:pt idx="444">
                  <c:v>4.9129999999999996E-4</c:v>
                </c:pt>
                <c:pt idx="445">
                  <c:v>4.9359999999999996E-4</c:v>
                </c:pt>
                <c:pt idx="446">
                  <c:v>4.9589999999999996E-4</c:v>
                </c:pt>
                <c:pt idx="447">
                  <c:v>4.9819999999999997E-4</c:v>
                </c:pt>
                <c:pt idx="448">
                  <c:v>5.0049999999999997E-4</c:v>
                </c:pt>
                <c:pt idx="449">
                  <c:v>5.0270000000000002E-4</c:v>
                </c:pt>
                <c:pt idx="450">
                  <c:v>5.0500000000000002E-4</c:v>
                </c:pt>
                <c:pt idx="451">
                  <c:v>5.0730000000000003E-4</c:v>
                </c:pt>
                <c:pt idx="452">
                  <c:v>5.0960000000000003E-4</c:v>
                </c:pt>
                <c:pt idx="453">
                  <c:v>5.1179999999999997E-4</c:v>
                </c:pt>
                <c:pt idx="454">
                  <c:v>5.1409999999999997E-4</c:v>
                </c:pt>
                <c:pt idx="455">
                  <c:v>5.1639999999999998E-4</c:v>
                </c:pt>
                <c:pt idx="456">
                  <c:v>5.1869999999999998E-4</c:v>
                </c:pt>
                <c:pt idx="457">
                  <c:v>5.2099999999999998E-4</c:v>
                </c:pt>
                <c:pt idx="458">
                  <c:v>5.2320000000000003E-4</c:v>
                </c:pt>
                <c:pt idx="459">
                  <c:v>5.2550000000000003E-4</c:v>
                </c:pt>
                <c:pt idx="460">
                  <c:v>5.2780000000000004E-4</c:v>
                </c:pt>
                <c:pt idx="461">
                  <c:v>5.3010000000000004E-4</c:v>
                </c:pt>
                <c:pt idx="462">
                  <c:v>5.3240000000000004E-4</c:v>
                </c:pt>
                <c:pt idx="463">
                  <c:v>5.3470000000000004E-4</c:v>
                </c:pt>
                <c:pt idx="464">
                  <c:v>5.3689999999999999E-4</c:v>
                </c:pt>
                <c:pt idx="465">
                  <c:v>5.3919999999999999E-4</c:v>
                </c:pt>
                <c:pt idx="466">
                  <c:v>5.4149999999999999E-4</c:v>
                </c:pt>
                <c:pt idx="467">
                  <c:v>5.4379999999999999E-4</c:v>
                </c:pt>
                <c:pt idx="468">
                  <c:v>5.4609999999999999E-4</c:v>
                </c:pt>
                <c:pt idx="469">
                  <c:v>5.4830000000000005E-4</c:v>
                </c:pt>
                <c:pt idx="470">
                  <c:v>5.5060000000000005E-4</c:v>
                </c:pt>
                <c:pt idx="471">
                  <c:v>5.5290000000000005E-4</c:v>
                </c:pt>
                <c:pt idx="472">
                  <c:v>5.5520000000000005E-4</c:v>
                </c:pt>
                <c:pt idx="473">
                  <c:v>5.5750000000000005E-4</c:v>
                </c:pt>
                <c:pt idx="474">
                  <c:v>5.5979999999999995E-4</c:v>
                </c:pt>
                <c:pt idx="475">
                  <c:v>5.62E-4</c:v>
                </c:pt>
                <c:pt idx="476">
                  <c:v>5.643E-4</c:v>
                </c:pt>
                <c:pt idx="477">
                  <c:v>5.666E-4</c:v>
                </c:pt>
                <c:pt idx="478">
                  <c:v>5.689E-4</c:v>
                </c:pt>
                <c:pt idx="479">
                  <c:v>5.7120000000000001E-4</c:v>
                </c:pt>
                <c:pt idx="480">
                  <c:v>5.7350000000000001E-4</c:v>
                </c:pt>
                <c:pt idx="481">
                  <c:v>5.7569999999999995E-4</c:v>
                </c:pt>
                <c:pt idx="482">
                  <c:v>5.7799999999999995E-4</c:v>
                </c:pt>
                <c:pt idx="483">
                  <c:v>5.8029999999999996E-4</c:v>
                </c:pt>
                <c:pt idx="484">
                  <c:v>5.8259999999999996E-4</c:v>
                </c:pt>
                <c:pt idx="485">
                  <c:v>5.8489999999999996E-4</c:v>
                </c:pt>
                <c:pt idx="486">
                  <c:v>5.8719999999999996E-4</c:v>
                </c:pt>
                <c:pt idx="487">
                  <c:v>5.8940000000000002E-4</c:v>
                </c:pt>
                <c:pt idx="488">
                  <c:v>5.9170000000000002E-4</c:v>
                </c:pt>
                <c:pt idx="489">
                  <c:v>5.9400000000000002E-4</c:v>
                </c:pt>
                <c:pt idx="490">
                  <c:v>5.9630000000000002E-4</c:v>
                </c:pt>
                <c:pt idx="491">
                  <c:v>5.9860000000000002E-4</c:v>
                </c:pt>
                <c:pt idx="492">
                  <c:v>6.0090000000000002E-4</c:v>
                </c:pt>
                <c:pt idx="493">
                  <c:v>6.0320000000000003E-4</c:v>
                </c:pt>
                <c:pt idx="494">
                  <c:v>6.0539999999999997E-4</c:v>
                </c:pt>
                <c:pt idx="495">
                  <c:v>6.0769999999999997E-4</c:v>
                </c:pt>
                <c:pt idx="496">
                  <c:v>6.0999999999999997E-4</c:v>
                </c:pt>
                <c:pt idx="497">
                  <c:v>6.1229999999999998E-4</c:v>
                </c:pt>
                <c:pt idx="498">
                  <c:v>6.1459999999999998E-4</c:v>
                </c:pt>
                <c:pt idx="499">
                  <c:v>6.1689999999999998E-4</c:v>
                </c:pt>
                <c:pt idx="500">
                  <c:v>6.1919999999999998E-4</c:v>
                </c:pt>
                <c:pt idx="501">
                  <c:v>6.2140000000000003E-4</c:v>
                </c:pt>
                <c:pt idx="502">
                  <c:v>6.2370000000000004E-4</c:v>
                </c:pt>
                <c:pt idx="503">
                  <c:v>6.2600000000000004E-4</c:v>
                </c:pt>
                <c:pt idx="504">
                  <c:v>6.2830000000000004E-4</c:v>
                </c:pt>
                <c:pt idx="505">
                  <c:v>6.3060000000000004E-4</c:v>
                </c:pt>
                <c:pt idx="506">
                  <c:v>6.3290000000000004E-4</c:v>
                </c:pt>
                <c:pt idx="507">
                  <c:v>6.3520000000000004E-4</c:v>
                </c:pt>
                <c:pt idx="508">
                  <c:v>6.3750000000000005E-4</c:v>
                </c:pt>
                <c:pt idx="509">
                  <c:v>6.3969999999999999E-4</c:v>
                </c:pt>
                <c:pt idx="510">
                  <c:v>6.4199999999999999E-4</c:v>
                </c:pt>
                <c:pt idx="511">
                  <c:v>6.4429999999999999E-4</c:v>
                </c:pt>
                <c:pt idx="512">
                  <c:v>6.466E-4</c:v>
                </c:pt>
                <c:pt idx="513">
                  <c:v>6.489E-4</c:v>
                </c:pt>
                <c:pt idx="514">
                  <c:v>6.512E-4</c:v>
                </c:pt>
                <c:pt idx="515">
                  <c:v>6.535E-4</c:v>
                </c:pt>
                <c:pt idx="516">
                  <c:v>6.558E-4</c:v>
                </c:pt>
                <c:pt idx="517">
                  <c:v>6.5799999999999995E-4</c:v>
                </c:pt>
                <c:pt idx="518">
                  <c:v>6.6029999999999995E-4</c:v>
                </c:pt>
                <c:pt idx="519">
                  <c:v>6.6259999999999995E-4</c:v>
                </c:pt>
                <c:pt idx="520">
                  <c:v>6.6489999999999995E-4</c:v>
                </c:pt>
                <c:pt idx="521">
                  <c:v>6.6719999999999995E-4</c:v>
                </c:pt>
                <c:pt idx="522">
                  <c:v>6.6949999999999996E-4</c:v>
                </c:pt>
                <c:pt idx="523">
                  <c:v>6.7179999999999996E-4</c:v>
                </c:pt>
                <c:pt idx="524">
                  <c:v>6.7409999999999996E-4</c:v>
                </c:pt>
                <c:pt idx="525">
                  <c:v>6.7639999999999996E-4</c:v>
                </c:pt>
                <c:pt idx="526">
                  <c:v>6.7860000000000001E-4</c:v>
                </c:pt>
                <c:pt idx="527">
                  <c:v>6.8090000000000002E-4</c:v>
                </c:pt>
                <c:pt idx="528">
                  <c:v>6.8320000000000002E-4</c:v>
                </c:pt>
                <c:pt idx="529">
                  <c:v>6.8550000000000002E-4</c:v>
                </c:pt>
                <c:pt idx="530">
                  <c:v>6.8780000000000002E-4</c:v>
                </c:pt>
                <c:pt idx="531">
                  <c:v>6.9010000000000002E-4</c:v>
                </c:pt>
                <c:pt idx="532">
                  <c:v>6.9240000000000002E-4</c:v>
                </c:pt>
                <c:pt idx="533">
                  <c:v>6.9470000000000003E-4</c:v>
                </c:pt>
                <c:pt idx="534">
                  <c:v>6.9700000000000003E-4</c:v>
                </c:pt>
                <c:pt idx="535">
                  <c:v>6.9919999999999997E-4</c:v>
                </c:pt>
                <c:pt idx="536">
                  <c:v>7.0149999999999998E-4</c:v>
                </c:pt>
                <c:pt idx="537">
                  <c:v>7.0379999999999998E-4</c:v>
                </c:pt>
                <c:pt idx="538">
                  <c:v>7.0609999999999998E-4</c:v>
                </c:pt>
                <c:pt idx="539">
                  <c:v>7.0839999999999998E-4</c:v>
                </c:pt>
                <c:pt idx="540">
                  <c:v>7.1069999999999998E-4</c:v>
                </c:pt>
                <c:pt idx="541">
                  <c:v>7.1299999999999998E-4</c:v>
                </c:pt>
                <c:pt idx="542">
                  <c:v>7.1529999999999999E-4</c:v>
                </c:pt>
                <c:pt idx="543">
                  <c:v>7.1759999999999999E-4</c:v>
                </c:pt>
                <c:pt idx="544">
                  <c:v>7.1989999999999999E-4</c:v>
                </c:pt>
                <c:pt idx="545">
                  <c:v>7.2210000000000004E-4</c:v>
                </c:pt>
                <c:pt idx="546">
                  <c:v>7.2440000000000004E-4</c:v>
                </c:pt>
                <c:pt idx="547">
                  <c:v>7.2670000000000005E-4</c:v>
                </c:pt>
                <c:pt idx="548">
                  <c:v>7.2900000000000005E-4</c:v>
                </c:pt>
                <c:pt idx="549">
                  <c:v>7.3130000000000005E-4</c:v>
                </c:pt>
                <c:pt idx="550">
                  <c:v>7.3360000000000005E-4</c:v>
                </c:pt>
                <c:pt idx="551">
                  <c:v>7.3590000000000005E-4</c:v>
                </c:pt>
                <c:pt idx="552">
                  <c:v>7.3820000000000005E-4</c:v>
                </c:pt>
                <c:pt idx="553">
                  <c:v>7.4049999999999995E-4</c:v>
                </c:pt>
                <c:pt idx="554">
                  <c:v>7.4279999999999995E-4</c:v>
                </c:pt>
                <c:pt idx="555">
                  <c:v>7.4509999999999995E-4</c:v>
                </c:pt>
                <c:pt idx="556">
                  <c:v>7.473E-4</c:v>
                </c:pt>
                <c:pt idx="557">
                  <c:v>7.4960000000000001E-4</c:v>
                </c:pt>
                <c:pt idx="558">
                  <c:v>7.5190000000000001E-4</c:v>
                </c:pt>
                <c:pt idx="559">
                  <c:v>7.5420000000000001E-4</c:v>
                </c:pt>
                <c:pt idx="560">
                  <c:v>7.5650000000000001E-4</c:v>
                </c:pt>
                <c:pt idx="561">
                  <c:v>7.5880000000000001E-4</c:v>
                </c:pt>
                <c:pt idx="562">
                  <c:v>7.6110000000000001E-4</c:v>
                </c:pt>
                <c:pt idx="563">
                  <c:v>7.6340000000000002E-4</c:v>
                </c:pt>
                <c:pt idx="564">
                  <c:v>7.6570000000000002E-4</c:v>
                </c:pt>
                <c:pt idx="565">
                  <c:v>7.6800000000000002E-4</c:v>
                </c:pt>
                <c:pt idx="566">
                  <c:v>7.7030000000000002E-4</c:v>
                </c:pt>
                <c:pt idx="567">
                  <c:v>7.7260000000000002E-4</c:v>
                </c:pt>
                <c:pt idx="568">
                  <c:v>7.7479999999999997E-4</c:v>
                </c:pt>
                <c:pt idx="569">
                  <c:v>7.7709999999999997E-4</c:v>
                </c:pt>
                <c:pt idx="570">
                  <c:v>7.7939999999999997E-4</c:v>
                </c:pt>
                <c:pt idx="571">
                  <c:v>7.8169999999999997E-4</c:v>
                </c:pt>
                <c:pt idx="572">
                  <c:v>7.8399999999999997E-4</c:v>
                </c:pt>
                <c:pt idx="573">
                  <c:v>7.8629999999999998E-4</c:v>
                </c:pt>
                <c:pt idx="574">
                  <c:v>7.8859999999999998E-4</c:v>
                </c:pt>
                <c:pt idx="575">
                  <c:v>7.9089999999999998E-4</c:v>
                </c:pt>
                <c:pt idx="576">
                  <c:v>7.9319999999999998E-4</c:v>
                </c:pt>
                <c:pt idx="577">
                  <c:v>7.9549999999999998E-4</c:v>
                </c:pt>
                <c:pt idx="578">
                  <c:v>7.9779999999999998E-4</c:v>
                </c:pt>
                <c:pt idx="579">
                  <c:v>8.0009999999999999E-4</c:v>
                </c:pt>
                <c:pt idx="580">
                  <c:v>8.0239999999999999E-4</c:v>
                </c:pt>
                <c:pt idx="581">
                  <c:v>8.0460000000000004E-4</c:v>
                </c:pt>
                <c:pt idx="582">
                  <c:v>8.0690000000000004E-4</c:v>
                </c:pt>
                <c:pt idx="583">
                  <c:v>8.0920000000000005E-4</c:v>
                </c:pt>
                <c:pt idx="584">
                  <c:v>8.1150000000000005E-4</c:v>
                </c:pt>
                <c:pt idx="585">
                  <c:v>8.1380000000000005E-4</c:v>
                </c:pt>
                <c:pt idx="586">
                  <c:v>8.1610000000000005E-4</c:v>
                </c:pt>
                <c:pt idx="587">
                  <c:v>8.1840000000000005E-4</c:v>
                </c:pt>
                <c:pt idx="588">
                  <c:v>8.2070000000000005E-4</c:v>
                </c:pt>
                <c:pt idx="589">
                  <c:v>8.2299999999999995E-4</c:v>
                </c:pt>
                <c:pt idx="590">
                  <c:v>8.2529999999999995E-4</c:v>
                </c:pt>
                <c:pt idx="591">
                  <c:v>8.2759999999999995E-4</c:v>
                </c:pt>
                <c:pt idx="592">
                  <c:v>8.2989999999999995E-4</c:v>
                </c:pt>
                <c:pt idx="593">
                  <c:v>8.3219999999999995E-4</c:v>
                </c:pt>
                <c:pt idx="594">
                  <c:v>8.3449999999999996E-4</c:v>
                </c:pt>
                <c:pt idx="595">
                  <c:v>8.3670000000000001E-4</c:v>
                </c:pt>
                <c:pt idx="596">
                  <c:v>8.3900000000000001E-4</c:v>
                </c:pt>
                <c:pt idx="597">
                  <c:v>8.4130000000000001E-4</c:v>
                </c:pt>
                <c:pt idx="598">
                  <c:v>8.4360000000000001E-4</c:v>
                </c:pt>
                <c:pt idx="599">
                  <c:v>8.4590000000000002E-4</c:v>
                </c:pt>
                <c:pt idx="600">
                  <c:v>8.4820000000000002E-4</c:v>
                </c:pt>
                <c:pt idx="601">
                  <c:v>8.5050000000000002E-4</c:v>
                </c:pt>
                <c:pt idx="602">
                  <c:v>8.5280000000000002E-4</c:v>
                </c:pt>
                <c:pt idx="603">
                  <c:v>8.5510000000000002E-4</c:v>
                </c:pt>
                <c:pt idx="604">
                  <c:v>8.5740000000000002E-4</c:v>
                </c:pt>
                <c:pt idx="605">
                  <c:v>8.5970000000000003E-4</c:v>
                </c:pt>
                <c:pt idx="606">
                  <c:v>8.6200000000000003E-4</c:v>
                </c:pt>
                <c:pt idx="607">
                  <c:v>8.6430000000000003E-4</c:v>
                </c:pt>
                <c:pt idx="608">
                  <c:v>8.6660000000000003E-4</c:v>
                </c:pt>
                <c:pt idx="609">
                  <c:v>8.6890000000000003E-4</c:v>
                </c:pt>
                <c:pt idx="610">
                  <c:v>8.7120000000000003E-4</c:v>
                </c:pt>
                <c:pt idx="611">
                  <c:v>8.7339999999999998E-4</c:v>
                </c:pt>
                <c:pt idx="612">
                  <c:v>8.7569999999999998E-4</c:v>
                </c:pt>
                <c:pt idx="613">
                  <c:v>8.7799999999999998E-4</c:v>
                </c:pt>
                <c:pt idx="614">
                  <c:v>8.8029999999999998E-4</c:v>
                </c:pt>
                <c:pt idx="615">
                  <c:v>8.8259999999999999E-4</c:v>
                </c:pt>
                <c:pt idx="616">
                  <c:v>8.8489999999999999E-4</c:v>
                </c:pt>
                <c:pt idx="617">
                  <c:v>8.8719999999999999E-4</c:v>
                </c:pt>
                <c:pt idx="618">
                  <c:v>8.8949999999999999E-4</c:v>
                </c:pt>
                <c:pt idx="619">
                  <c:v>8.9179999999999999E-4</c:v>
                </c:pt>
                <c:pt idx="620">
                  <c:v>8.9409999999999999E-4</c:v>
                </c:pt>
                <c:pt idx="621">
                  <c:v>8.964E-4</c:v>
                </c:pt>
                <c:pt idx="622">
                  <c:v>8.987E-4</c:v>
                </c:pt>
                <c:pt idx="623">
                  <c:v>9.01E-4</c:v>
                </c:pt>
                <c:pt idx="624">
                  <c:v>9.033E-4</c:v>
                </c:pt>
                <c:pt idx="625">
                  <c:v>9.056E-4</c:v>
                </c:pt>
                <c:pt idx="626">
                  <c:v>9.079E-4</c:v>
                </c:pt>
                <c:pt idx="627">
                  <c:v>9.1020000000000001E-4</c:v>
                </c:pt>
                <c:pt idx="628">
                  <c:v>9.1250000000000001E-4</c:v>
                </c:pt>
                <c:pt idx="629">
                  <c:v>9.1469999999999995E-4</c:v>
                </c:pt>
                <c:pt idx="630">
                  <c:v>9.1699999999999995E-4</c:v>
                </c:pt>
                <c:pt idx="631">
                  <c:v>9.1929999999999996E-4</c:v>
                </c:pt>
                <c:pt idx="632">
                  <c:v>9.2159999999999996E-4</c:v>
                </c:pt>
                <c:pt idx="633">
                  <c:v>9.2389999999999996E-4</c:v>
                </c:pt>
                <c:pt idx="634">
                  <c:v>9.2619999999999996E-4</c:v>
                </c:pt>
                <c:pt idx="635">
                  <c:v>9.2849999999999996E-4</c:v>
                </c:pt>
                <c:pt idx="636">
                  <c:v>9.3079999999999997E-4</c:v>
                </c:pt>
                <c:pt idx="637">
                  <c:v>9.3309999999999997E-4</c:v>
                </c:pt>
                <c:pt idx="638">
                  <c:v>9.3539999999999997E-4</c:v>
                </c:pt>
                <c:pt idx="639">
                  <c:v>9.3769999999999997E-4</c:v>
                </c:pt>
                <c:pt idx="640">
                  <c:v>9.3999999999999997E-4</c:v>
                </c:pt>
                <c:pt idx="641">
                  <c:v>9.4229999999999997E-4</c:v>
                </c:pt>
                <c:pt idx="642">
                  <c:v>9.4459999999999998E-4</c:v>
                </c:pt>
                <c:pt idx="643">
                  <c:v>9.4689999999999998E-4</c:v>
                </c:pt>
                <c:pt idx="644">
                  <c:v>9.4919999999999998E-4</c:v>
                </c:pt>
                <c:pt idx="645">
                  <c:v>9.5149999999999998E-4</c:v>
                </c:pt>
                <c:pt idx="646">
                  <c:v>9.5379999999999998E-4</c:v>
                </c:pt>
                <c:pt idx="647">
                  <c:v>9.5609999999999998E-4</c:v>
                </c:pt>
                <c:pt idx="648">
                  <c:v>9.5839999999999999E-4</c:v>
                </c:pt>
                <c:pt idx="649">
                  <c:v>9.6069999999999999E-4</c:v>
                </c:pt>
                <c:pt idx="650">
                  <c:v>9.6290000000000004E-4</c:v>
                </c:pt>
                <c:pt idx="651">
                  <c:v>9.6520000000000004E-4</c:v>
                </c:pt>
                <c:pt idx="652">
                  <c:v>9.6750000000000004E-4</c:v>
                </c:pt>
                <c:pt idx="653">
                  <c:v>9.6980000000000005E-4</c:v>
                </c:pt>
                <c:pt idx="654">
                  <c:v>9.7210000000000005E-4</c:v>
                </c:pt>
                <c:pt idx="655">
                  <c:v>9.7440000000000005E-4</c:v>
                </c:pt>
                <c:pt idx="656">
                  <c:v>9.7670000000000005E-4</c:v>
                </c:pt>
                <c:pt idx="657">
                  <c:v>9.7900000000000005E-4</c:v>
                </c:pt>
                <c:pt idx="658">
                  <c:v>9.8130000000000005E-4</c:v>
                </c:pt>
                <c:pt idx="659">
                  <c:v>9.8360000000000006E-4</c:v>
                </c:pt>
                <c:pt idx="660">
                  <c:v>9.8590000000000006E-4</c:v>
                </c:pt>
                <c:pt idx="661">
                  <c:v>9.8820000000000006E-4</c:v>
                </c:pt>
                <c:pt idx="662">
                  <c:v>9.9050000000000006E-4</c:v>
                </c:pt>
                <c:pt idx="663">
                  <c:v>9.9280000000000006E-4</c:v>
                </c:pt>
                <c:pt idx="664">
                  <c:v>9.9510000000000006E-4</c:v>
                </c:pt>
                <c:pt idx="665">
                  <c:v>9.9740000000000007E-4</c:v>
                </c:pt>
                <c:pt idx="666">
                  <c:v>9.9970000000000007E-4</c:v>
                </c:pt>
                <c:pt idx="667">
                  <c:v>1.0020000000000001E-3</c:v>
                </c:pt>
                <c:pt idx="668">
                  <c:v>1.0039999999999999E-3</c:v>
                </c:pt>
                <c:pt idx="669">
                  <c:v>1.0070000000000001E-3</c:v>
                </c:pt>
                <c:pt idx="670">
                  <c:v>1.0089999999999999E-3</c:v>
                </c:pt>
                <c:pt idx="671">
                  <c:v>1.011E-3</c:v>
                </c:pt>
                <c:pt idx="672">
                  <c:v>1.013E-3</c:v>
                </c:pt>
                <c:pt idx="673">
                  <c:v>1.016E-3</c:v>
                </c:pt>
                <c:pt idx="674">
                  <c:v>1.018E-3</c:v>
                </c:pt>
                <c:pt idx="675">
                  <c:v>1.0200000000000001E-3</c:v>
                </c:pt>
                <c:pt idx="676">
                  <c:v>1.023E-3</c:v>
                </c:pt>
                <c:pt idx="677">
                  <c:v>1.0250000000000001E-3</c:v>
                </c:pt>
                <c:pt idx="678">
                  <c:v>1.0269999999999999E-3</c:v>
                </c:pt>
                <c:pt idx="679">
                  <c:v>1.0300000000000001E-3</c:v>
                </c:pt>
                <c:pt idx="680">
                  <c:v>1.0319999999999999E-3</c:v>
                </c:pt>
                <c:pt idx="681">
                  <c:v>1.034E-3</c:v>
                </c:pt>
                <c:pt idx="682">
                  <c:v>1.036E-3</c:v>
                </c:pt>
                <c:pt idx="683">
                  <c:v>1.039E-3</c:v>
                </c:pt>
                <c:pt idx="684">
                  <c:v>1.041E-3</c:v>
                </c:pt>
                <c:pt idx="685">
                  <c:v>1.0430000000000001E-3</c:v>
                </c:pt>
                <c:pt idx="686">
                  <c:v>1.0460000000000001E-3</c:v>
                </c:pt>
                <c:pt idx="687">
                  <c:v>1.0480000000000001E-3</c:v>
                </c:pt>
                <c:pt idx="688">
                  <c:v>1.0499999999999999E-3</c:v>
                </c:pt>
                <c:pt idx="689">
                  <c:v>1.052E-3</c:v>
                </c:pt>
                <c:pt idx="690">
                  <c:v>1.0549999999999999E-3</c:v>
                </c:pt>
                <c:pt idx="691">
                  <c:v>1.057E-3</c:v>
                </c:pt>
                <c:pt idx="692">
                  <c:v>1.059E-3</c:v>
                </c:pt>
                <c:pt idx="693">
                  <c:v>1.062E-3</c:v>
                </c:pt>
                <c:pt idx="694">
                  <c:v>1.0640000000000001E-3</c:v>
                </c:pt>
                <c:pt idx="695">
                  <c:v>1.0660000000000001E-3</c:v>
                </c:pt>
                <c:pt idx="696">
                  <c:v>1.0690000000000001E-3</c:v>
                </c:pt>
                <c:pt idx="697">
                  <c:v>1.0709999999999999E-3</c:v>
                </c:pt>
                <c:pt idx="698">
                  <c:v>1.073E-3</c:v>
                </c:pt>
                <c:pt idx="699">
                  <c:v>1.075E-3</c:v>
                </c:pt>
                <c:pt idx="700">
                  <c:v>1.078E-3</c:v>
                </c:pt>
                <c:pt idx="701">
                  <c:v>1.08E-3</c:v>
                </c:pt>
                <c:pt idx="702">
                  <c:v>1.0820000000000001E-3</c:v>
                </c:pt>
                <c:pt idx="703">
                  <c:v>1.085E-3</c:v>
                </c:pt>
                <c:pt idx="704">
                  <c:v>1.0870000000000001E-3</c:v>
                </c:pt>
                <c:pt idx="705">
                  <c:v>1.0889999999999999E-3</c:v>
                </c:pt>
                <c:pt idx="706">
                  <c:v>1.0920000000000001E-3</c:v>
                </c:pt>
                <c:pt idx="707">
                  <c:v>1.0939999999999999E-3</c:v>
                </c:pt>
                <c:pt idx="708">
                  <c:v>1.096E-3</c:v>
                </c:pt>
                <c:pt idx="709">
                  <c:v>1.098E-3</c:v>
                </c:pt>
                <c:pt idx="710">
                  <c:v>1.101E-3</c:v>
                </c:pt>
                <c:pt idx="711">
                  <c:v>1.103E-3</c:v>
                </c:pt>
                <c:pt idx="712">
                  <c:v>1.1050000000000001E-3</c:v>
                </c:pt>
                <c:pt idx="713">
                  <c:v>1.108E-3</c:v>
                </c:pt>
                <c:pt idx="714">
                  <c:v>1.1100000000000001E-3</c:v>
                </c:pt>
                <c:pt idx="715">
                  <c:v>1.1119999999999999E-3</c:v>
                </c:pt>
                <c:pt idx="716">
                  <c:v>1.1150000000000001E-3</c:v>
                </c:pt>
                <c:pt idx="717">
                  <c:v>1.1169999999999999E-3</c:v>
                </c:pt>
                <c:pt idx="718">
                  <c:v>1.119E-3</c:v>
                </c:pt>
                <c:pt idx="719">
                  <c:v>1.121E-3</c:v>
                </c:pt>
                <c:pt idx="720">
                  <c:v>1.124E-3</c:v>
                </c:pt>
                <c:pt idx="721">
                  <c:v>1.126E-3</c:v>
                </c:pt>
                <c:pt idx="722">
                  <c:v>1.1280000000000001E-3</c:v>
                </c:pt>
                <c:pt idx="723">
                  <c:v>1.1310000000000001E-3</c:v>
                </c:pt>
                <c:pt idx="724">
                  <c:v>1.1329999999999999E-3</c:v>
                </c:pt>
                <c:pt idx="725">
                  <c:v>1.1349999999999999E-3</c:v>
                </c:pt>
                <c:pt idx="726">
                  <c:v>1.137E-3</c:v>
                </c:pt>
                <c:pt idx="727">
                  <c:v>1.14E-3</c:v>
                </c:pt>
                <c:pt idx="728">
                  <c:v>1.142E-3</c:v>
                </c:pt>
                <c:pt idx="729">
                  <c:v>1.1440000000000001E-3</c:v>
                </c:pt>
                <c:pt idx="730">
                  <c:v>1.147E-3</c:v>
                </c:pt>
                <c:pt idx="731">
                  <c:v>1.1490000000000001E-3</c:v>
                </c:pt>
                <c:pt idx="732">
                  <c:v>1.1509999999999999E-3</c:v>
                </c:pt>
                <c:pt idx="733">
                  <c:v>1.1540000000000001E-3</c:v>
                </c:pt>
                <c:pt idx="734">
                  <c:v>1.1559999999999999E-3</c:v>
                </c:pt>
                <c:pt idx="735">
                  <c:v>1.158E-3</c:v>
                </c:pt>
                <c:pt idx="736">
                  <c:v>1.16E-3</c:v>
                </c:pt>
                <c:pt idx="737">
                  <c:v>1.163E-3</c:v>
                </c:pt>
                <c:pt idx="738">
                  <c:v>1.165E-3</c:v>
                </c:pt>
                <c:pt idx="739">
                  <c:v>1.1670000000000001E-3</c:v>
                </c:pt>
                <c:pt idx="740">
                  <c:v>1.17E-3</c:v>
                </c:pt>
                <c:pt idx="741">
                  <c:v>1.1720000000000001E-3</c:v>
                </c:pt>
                <c:pt idx="742">
                  <c:v>1.1739999999999999E-3</c:v>
                </c:pt>
                <c:pt idx="743">
                  <c:v>1.1770000000000001E-3</c:v>
                </c:pt>
                <c:pt idx="744">
                  <c:v>1.1789999999999999E-3</c:v>
                </c:pt>
                <c:pt idx="745">
                  <c:v>1.181E-3</c:v>
                </c:pt>
                <c:pt idx="746">
                  <c:v>1.183E-3</c:v>
                </c:pt>
                <c:pt idx="747">
                  <c:v>1.186E-3</c:v>
                </c:pt>
                <c:pt idx="748">
                  <c:v>1.188E-3</c:v>
                </c:pt>
                <c:pt idx="749">
                  <c:v>1.1900000000000001E-3</c:v>
                </c:pt>
                <c:pt idx="750">
                  <c:v>1.193E-3</c:v>
                </c:pt>
                <c:pt idx="751">
                  <c:v>1.1950000000000001E-3</c:v>
                </c:pt>
                <c:pt idx="752">
                  <c:v>1.1969999999999999E-3</c:v>
                </c:pt>
                <c:pt idx="753">
                  <c:v>1.1999999999999999E-3</c:v>
                </c:pt>
                <c:pt idx="754">
                  <c:v>1.2019999999999999E-3</c:v>
                </c:pt>
                <c:pt idx="755">
                  <c:v>1.204E-3</c:v>
                </c:pt>
                <c:pt idx="756">
                  <c:v>1.206E-3</c:v>
                </c:pt>
                <c:pt idx="757">
                  <c:v>1.209E-3</c:v>
                </c:pt>
                <c:pt idx="758">
                  <c:v>1.2110000000000001E-3</c:v>
                </c:pt>
                <c:pt idx="759">
                  <c:v>1.2130000000000001E-3</c:v>
                </c:pt>
                <c:pt idx="760">
                  <c:v>1.2160000000000001E-3</c:v>
                </c:pt>
                <c:pt idx="761">
                  <c:v>1.2179999999999999E-3</c:v>
                </c:pt>
                <c:pt idx="762">
                  <c:v>1.2199999999999999E-3</c:v>
                </c:pt>
                <c:pt idx="763">
                  <c:v>1.222E-3</c:v>
                </c:pt>
                <c:pt idx="764">
                  <c:v>1.225E-3</c:v>
                </c:pt>
                <c:pt idx="765">
                  <c:v>1.227E-3</c:v>
                </c:pt>
                <c:pt idx="766">
                  <c:v>1.2290000000000001E-3</c:v>
                </c:pt>
                <c:pt idx="767">
                  <c:v>1.232E-3</c:v>
                </c:pt>
                <c:pt idx="768">
                  <c:v>1.2340000000000001E-3</c:v>
                </c:pt>
                <c:pt idx="769">
                  <c:v>1.2359999999999999E-3</c:v>
                </c:pt>
                <c:pt idx="770">
                  <c:v>1.2390000000000001E-3</c:v>
                </c:pt>
                <c:pt idx="771">
                  <c:v>1.2409999999999999E-3</c:v>
                </c:pt>
                <c:pt idx="772">
                  <c:v>1.243E-3</c:v>
                </c:pt>
                <c:pt idx="773">
                  <c:v>1.245E-3</c:v>
                </c:pt>
                <c:pt idx="774">
                  <c:v>1.248E-3</c:v>
                </c:pt>
                <c:pt idx="775">
                  <c:v>1.25E-3</c:v>
                </c:pt>
                <c:pt idx="776">
                  <c:v>1.2520000000000001E-3</c:v>
                </c:pt>
                <c:pt idx="777">
                  <c:v>1.255E-3</c:v>
                </c:pt>
                <c:pt idx="778">
                  <c:v>1.2570000000000001E-3</c:v>
                </c:pt>
                <c:pt idx="779">
                  <c:v>1.2589999999999999E-3</c:v>
                </c:pt>
                <c:pt idx="780">
                  <c:v>1.2620000000000001E-3</c:v>
                </c:pt>
                <c:pt idx="781">
                  <c:v>1.2639999999999999E-3</c:v>
                </c:pt>
                <c:pt idx="782">
                  <c:v>1.266E-3</c:v>
                </c:pt>
                <c:pt idx="783">
                  <c:v>1.268E-3</c:v>
                </c:pt>
                <c:pt idx="784">
                  <c:v>1.271E-3</c:v>
                </c:pt>
                <c:pt idx="785">
                  <c:v>1.273E-3</c:v>
                </c:pt>
                <c:pt idx="786">
                  <c:v>1.2750000000000001E-3</c:v>
                </c:pt>
                <c:pt idx="787">
                  <c:v>1.2780000000000001E-3</c:v>
                </c:pt>
                <c:pt idx="788">
                  <c:v>1.2800000000000001E-3</c:v>
                </c:pt>
                <c:pt idx="789">
                  <c:v>1.2819999999999999E-3</c:v>
                </c:pt>
                <c:pt idx="790">
                  <c:v>1.2849999999999999E-3</c:v>
                </c:pt>
                <c:pt idx="791">
                  <c:v>1.2869999999999999E-3</c:v>
                </c:pt>
                <c:pt idx="792">
                  <c:v>1.289E-3</c:v>
                </c:pt>
                <c:pt idx="793">
                  <c:v>1.291E-3</c:v>
                </c:pt>
                <c:pt idx="794">
                  <c:v>1.294E-3</c:v>
                </c:pt>
                <c:pt idx="795">
                  <c:v>1.2960000000000001E-3</c:v>
                </c:pt>
                <c:pt idx="796">
                  <c:v>1.2979999999999999E-3</c:v>
                </c:pt>
                <c:pt idx="797">
                  <c:v>1.3010000000000001E-3</c:v>
                </c:pt>
                <c:pt idx="798">
                  <c:v>1.3029999999999999E-3</c:v>
                </c:pt>
                <c:pt idx="799">
                  <c:v>1.305E-3</c:v>
                </c:pt>
                <c:pt idx="800">
                  <c:v>1.3079999999999999E-3</c:v>
                </c:pt>
                <c:pt idx="801">
                  <c:v>1.31E-3</c:v>
                </c:pt>
                <c:pt idx="802">
                  <c:v>1.312E-3</c:v>
                </c:pt>
                <c:pt idx="803">
                  <c:v>1.3140000000000001E-3</c:v>
                </c:pt>
                <c:pt idx="804">
                  <c:v>1.317E-3</c:v>
                </c:pt>
                <c:pt idx="805">
                  <c:v>1.3190000000000001E-3</c:v>
                </c:pt>
                <c:pt idx="806">
                  <c:v>1.3209999999999999E-3</c:v>
                </c:pt>
                <c:pt idx="807">
                  <c:v>1.3240000000000001E-3</c:v>
                </c:pt>
                <c:pt idx="808">
                  <c:v>1.3259999999999999E-3</c:v>
                </c:pt>
                <c:pt idx="809">
                  <c:v>1.328E-3</c:v>
                </c:pt>
                <c:pt idx="810">
                  <c:v>1.3309999999999999E-3</c:v>
                </c:pt>
                <c:pt idx="811">
                  <c:v>1.333E-3</c:v>
                </c:pt>
                <c:pt idx="812">
                  <c:v>1.335E-3</c:v>
                </c:pt>
                <c:pt idx="813">
                  <c:v>1.3370000000000001E-3</c:v>
                </c:pt>
                <c:pt idx="814">
                  <c:v>1.34E-3</c:v>
                </c:pt>
                <c:pt idx="815">
                  <c:v>1.3420000000000001E-3</c:v>
                </c:pt>
                <c:pt idx="816">
                  <c:v>1.3439999999999999E-3</c:v>
                </c:pt>
                <c:pt idx="817">
                  <c:v>1.3470000000000001E-3</c:v>
                </c:pt>
                <c:pt idx="818">
                  <c:v>1.3489999999999999E-3</c:v>
                </c:pt>
                <c:pt idx="819">
                  <c:v>1.351E-3</c:v>
                </c:pt>
                <c:pt idx="820">
                  <c:v>1.354E-3</c:v>
                </c:pt>
                <c:pt idx="821">
                  <c:v>1.356E-3</c:v>
                </c:pt>
                <c:pt idx="822">
                  <c:v>1.358E-3</c:v>
                </c:pt>
                <c:pt idx="823">
                  <c:v>1.3600000000000001E-3</c:v>
                </c:pt>
                <c:pt idx="824">
                  <c:v>1.3630000000000001E-3</c:v>
                </c:pt>
                <c:pt idx="825">
                  <c:v>1.3649999999999999E-3</c:v>
                </c:pt>
                <c:pt idx="826">
                  <c:v>1.3669999999999999E-3</c:v>
                </c:pt>
                <c:pt idx="827">
                  <c:v>1.3699999999999999E-3</c:v>
                </c:pt>
                <c:pt idx="828">
                  <c:v>1.372E-3</c:v>
                </c:pt>
                <c:pt idx="829">
                  <c:v>1.374E-3</c:v>
                </c:pt>
                <c:pt idx="830">
                  <c:v>1.3760000000000001E-3</c:v>
                </c:pt>
                <c:pt idx="831">
                  <c:v>1.379E-3</c:v>
                </c:pt>
                <c:pt idx="832">
                  <c:v>1.3810000000000001E-3</c:v>
                </c:pt>
                <c:pt idx="833">
                  <c:v>1.3829999999999999E-3</c:v>
                </c:pt>
                <c:pt idx="834">
                  <c:v>1.3860000000000001E-3</c:v>
                </c:pt>
                <c:pt idx="835">
                  <c:v>1.3879999999999999E-3</c:v>
                </c:pt>
                <c:pt idx="836">
                  <c:v>1.39E-3</c:v>
                </c:pt>
                <c:pt idx="837">
                  <c:v>1.3929999999999999E-3</c:v>
                </c:pt>
                <c:pt idx="838">
                  <c:v>1.395E-3</c:v>
                </c:pt>
                <c:pt idx="839">
                  <c:v>1.397E-3</c:v>
                </c:pt>
                <c:pt idx="840">
                  <c:v>1.3990000000000001E-3</c:v>
                </c:pt>
                <c:pt idx="841">
                  <c:v>1.402E-3</c:v>
                </c:pt>
                <c:pt idx="842">
                  <c:v>1.4040000000000001E-3</c:v>
                </c:pt>
                <c:pt idx="843">
                  <c:v>1.4059999999999999E-3</c:v>
                </c:pt>
                <c:pt idx="844">
                  <c:v>1.4090000000000001E-3</c:v>
                </c:pt>
                <c:pt idx="845">
                  <c:v>1.4109999999999999E-3</c:v>
                </c:pt>
                <c:pt idx="846">
                  <c:v>1.413E-3</c:v>
                </c:pt>
                <c:pt idx="847">
                  <c:v>1.4159999999999999E-3</c:v>
                </c:pt>
                <c:pt idx="848">
                  <c:v>1.418E-3</c:v>
                </c:pt>
                <c:pt idx="849">
                  <c:v>1.42E-3</c:v>
                </c:pt>
                <c:pt idx="850">
                  <c:v>1.4220000000000001E-3</c:v>
                </c:pt>
                <c:pt idx="851">
                  <c:v>1.4250000000000001E-3</c:v>
                </c:pt>
                <c:pt idx="852">
                  <c:v>1.4270000000000001E-3</c:v>
                </c:pt>
                <c:pt idx="853">
                  <c:v>1.4289999999999999E-3</c:v>
                </c:pt>
                <c:pt idx="854">
                  <c:v>1.4319999999999999E-3</c:v>
                </c:pt>
                <c:pt idx="855">
                  <c:v>1.4339999999999999E-3</c:v>
                </c:pt>
                <c:pt idx="856">
                  <c:v>1.436E-3</c:v>
                </c:pt>
                <c:pt idx="857">
                  <c:v>1.439E-3</c:v>
                </c:pt>
                <c:pt idx="858">
                  <c:v>1.441E-3</c:v>
                </c:pt>
                <c:pt idx="859">
                  <c:v>1.4430000000000001E-3</c:v>
                </c:pt>
                <c:pt idx="860">
                  <c:v>1.4450000000000001E-3</c:v>
                </c:pt>
                <c:pt idx="861">
                  <c:v>1.4480000000000001E-3</c:v>
                </c:pt>
                <c:pt idx="862">
                  <c:v>1.4499999999999999E-3</c:v>
                </c:pt>
                <c:pt idx="863">
                  <c:v>1.4519999999999999E-3</c:v>
                </c:pt>
                <c:pt idx="864">
                  <c:v>1.4549999999999999E-3</c:v>
                </c:pt>
                <c:pt idx="865">
                  <c:v>1.457E-3</c:v>
                </c:pt>
                <c:pt idx="866">
                  <c:v>1.459E-3</c:v>
                </c:pt>
                <c:pt idx="867">
                  <c:v>1.462E-3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597-4EA7-A3EE-E367E242B419}"/>
            </c:ext>
          </c:extLst>
        </c:ser>
        <c:ser>
          <c:idx val="7"/>
          <c:order val="2"/>
          <c:tx>
            <c:v>Gaussian beam 100fC@200kV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'Gaussian beam 100fC@200kV'!$K$3:$K$870</c:f>
              <c:numCache>
                <c:formatCode>0.00E+00</c:formatCode>
                <c:ptCount val="868"/>
                <c:pt idx="0">
                  <c:v>5.0500000000000004E-7</c:v>
                </c:pt>
                <c:pt idx="1">
                  <c:v>5.7029999999999996E-7</c:v>
                </c:pt>
                <c:pt idx="2">
                  <c:v>6.5199999999999996E-7</c:v>
                </c:pt>
                <c:pt idx="3">
                  <c:v>7.2829999999999998E-7</c:v>
                </c:pt>
                <c:pt idx="4">
                  <c:v>8.1819999999999995E-7</c:v>
                </c:pt>
                <c:pt idx="5">
                  <c:v>9.2009999999999999E-7</c:v>
                </c:pt>
                <c:pt idx="6">
                  <c:v>1.032E-6</c:v>
                </c:pt>
                <c:pt idx="7">
                  <c:v>1.1510000000000001E-6</c:v>
                </c:pt>
                <c:pt idx="8">
                  <c:v>1.3039999999999999E-6</c:v>
                </c:pt>
                <c:pt idx="9">
                  <c:v>1.4720000000000001E-6</c:v>
                </c:pt>
                <c:pt idx="10">
                  <c:v>1.6449999999999999E-6</c:v>
                </c:pt>
                <c:pt idx="11">
                  <c:v>1.8279999999999999E-6</c:v>
                </c:pt>
                <c:pt idx="12">
                  <c:v>2.013E-6</c:v>
                </c:pt>
                <c:pt idx="13">
                  <c:v>2.2259999999999999E-6</c:v>
                </c:pt>
                <c:pt idx="14">
                  <c:v>2.4739999999999999E-6</c:v>
                </c:pt>
                <c:pt idx="15">
                  <c:v>2.711E-6</c:v>
                </c:pt>
                <c:pt idx="16">
                  <c:v>2.9960000000000002E-6</c:v>
                </c:pt>
                <c:pt idx="17">
                  <c:v>3.3249999999999999E-6</c:v>
                </c:pt>
                <c:pt idx="18">
                  <c:v>3.6650000000000001E-6</c:v>
                </c:pt>
                <c:pt idx="19">
                  <c:v>4.0269999999999997E-6</c:v>
                </c:pt>
                <c:pt idx="20">
                  <c:v>4.4259999999999996E-6</c:v>
                </c:pt>
                <c:pt idx="21">
                  <c:v>4.8670000000000002E-6</c:v>
                </c:pt>
                <c:pt idx="22">
                  <c:v>5.395E-6</c:v>
                </c:pt>
                <c:pt idx="23">
                  <c:v>5.959E-6</c:v>
                </c:pt>
                <c:pt idx="24">
                  <c:v>6.5599999999999999E-6</c:v>
                </c:pt>
                <c:pt idx="25">
                  <c:v>7.1949999999999997E-6</c:v>
                </c:pt>
                <c:pt idx="26">
                  <c:v>7.9240000000000007E-6</c:v>
                </c:pt>
                <c:pt idx="27">
                  <c:v>8.6959999999999994E-6</c:v>
                </c:pt>
                <c:pt idx="28">
                  <c:v>9.5810000000000003E-6</c:v>
                </c:pt>
                <c:pt idx="29">
                  <c:v>1.0519999999999999E-5</c:v>
                </c:pt>
                <c:pt idx="30">
                  <c:v>1.155E-5</c:v>
                </c:pt>
                <c:pt idx="31">
                  <c:v>1.2680000000000001E-5</c:v>
                </c:pt>
                <c:pt idx="32">
                  <c:v>1.393E-5</c:v>
                </c:pt>
                <c:pt idx="33">
                  <c:v>1.5299999999999999E-5</c:v>
                </c:pt>
                <c:pt idx="34">
                  <c:v>1.6799999999999998E-5</c:v>
                </c:pt>
                <c:pt idx="35">
                  <c:v>1.853E-5</c:v>
                </c:pt>
                <c:pt idx="36">
                  <c:v>2.0360000000000002E-5</c:v>
                </c:pt>
                <c:pt idx="37">
                  <c:v>2.2379999999999999E-5</c:v>
                </c:pt>
                <c:pt idx="38">
                  <c:v>2.459E-5</c:v>
                </c:pt>
                <c:pt idx="39">
                  <c:v>2.7019999999999999E-5</c:v>
                </c:pt>
                <c:pt idx="40">
                  <c:v>2.97E-5</c:v>
                </c:pt>
                <c:pt idx="41">
                  <c:v>3.2650000000000001E-5</c:v>
                </c:pt>
                <c:pt idx="42">
                  <c:v>3.6029999999999999E-5</c:v>
                </c:pt>
                <c:pt idx="43">
                  <c:v>3.9759999999999999E-5</c:v>
                </c:pt>
                <c:pt idx="44">
                  <c:v>4.388E-5</c:v>
                </c:pt>
                <c:pt idx="45">
                  <c:v>4.8239999999999999E-5</c:v>
                </c:pt>
                <c:pt idx="46">
                  <c:v>5.304E-5</c:v>
                </c:pt>
                <c:pt idx="47">
                  <c:v>5.855E-5</c:v>
                </c:pt>
                <c:pt idx="48">
                  <c:v>6.4629999999999996E-5</c:v>
                </c:pt>
                <c:pt idx="49">
                  <c:v>7.1060000000000001E-5</c:v>
                </c:pt>
                <c:pt idx="50">
                  <c:v>7.8129999999999999E-5</c:v>
                </c:pt>
                <c:pt idx="51">
                  <c:v>8.5909999999999996E-5</c:v>
                </c:pt>
                <c:pt idx="52">
                  <c:v>9.4469999999999995E-5</c:v>
                </c:pt>
                <c:pt idx="53">
                  <c:v>1.039E-4</c:v>
                </c:pt>
                <c:pt idx="54">
                  <c:v>1.142E-4</c:v>
                </c:pt>
                <c:pt idx="55">
                  <c:v>1.2559999999999999E-4</c:v>
                </c:pt>
                <c:pt idx="56">
                  <c:v>1.381E-4</c:v>
                </c:pt>
                <c:pt idx="57">
                  <c:v>1.5190000000000001E-4</c:v>
                </c:pt>
                <c:pt idx="58">
                  <c:v>1.6699999999999999E-4</c:v>
                </c:pt>
                <c:pt idx="59">
                  <c:v>1.8369999999999999E-4</c:v>
                </c:pt>
                <c:pt idx="60">
                  <c:v>2.02E-4</c:v>
                </c:pt>
                <c:pt idx="61">
                  <c:v>2.221E-4</c:v>
                </c:pt>
                <c:pt idx="62">
                  <c:v>2.4420000000000003E-4</c:v>
                </c:pt>
                <c:pt idx="63">
                  <c:v>2.6860000000000002E-4</c:v>
                </c:pt>
                <c:pt idx="64">
                  <c:v>2.9540000000000002E-4</c:v>
                </c:pt>
                <c:pt idx="65">
                  <c:v>3.2479999999999998E-4</c:v>
                </c:pt>
                <c:pt idx="66">
                  <c:v>3.5710000000000001E-4</c:v>
                </c:pt>
                <c:pt idx="67">
                  <c:v>3.927E-4</c:v>
                </c:pt>
                <c:pt idx="68">
                  <c:v>4.3169999999999998E-4</c:v>
                </c:pt>
                <c:pt idx="69">
                  <c:v>4.7439999999999998E-4</c:v>
                </c:pt>
                <c:pt idx="70">
                  <c:v>5.2119999999999998E-4</c:v>
                </c:pt>
                <c:pt idx="71">
                  <c:v>5.7229999999999998E-4</c:v>
                </c:pt>
                <c:pt idx="72">
                  <c:v>6.2810000000000003E-4</c:v>
                </c:pt>
                <c:pt idx="73">
                  <c:v>6.8869999999999999E-4</c:v>
                </c:pt>
                <c:pt idx="74">
                  <c:v>7.5449999999999996E-4</c:v>
                </c:pt>
                <c:pt idx="75">
                  <c:v>8.2580000000000001E-4</c:v>
                </c:pt>
                <c:pt idx="76">
                  <c:v>9.0280000000000004E-4</c:v>
                </c:pt>
                <c:pt idx="77">
                  <c:v>9.8569999999999994E-4</c:v>
                </c:pt>
                <c:pt idx="78">
                  <c:v>1.075E-3</c:v>
                </c:pt>
                <c:pt idx="79">
                  <c:v>1.1709999999999999E-3</c:v>
                </c:pt>
                <c:pt idx="80">
                  <c:v>1.273E-3</c:v>
                </c:pt>
                <c:pt idx="81">
                  <c:v>1.382E-3</c:v>
                </c:pt>
                <c:pt idx="82">
                  <c:v>1.498E-3</c:v>
                </c:pt>
                <c:pt idx="83">
                  <c:v>1.622E-3</c:v>
                </c:pt>
                <c:pt idx="84">
                  <c:v>1.753E-3</c:v>
                </c:pt>
                <c:pt idx="85">
                  <c:v>1.8910000000000001E-3</c:v>
                </c:pt>
                <c:pt idx="86">
                  <c:v>2.0379999999999999E-3</c:v>
                </c:pt>
                <c:pt idx="87">
                  <c:v>2.1919999999999999E-3</c:v>
                </c:pt>
                <c:pt idx="88">
                  <c:v>2.3540000000000002E-3</c:v>
                </c:pt>
                <c:pt idx="89">
                  <c:v>2.5249999999999999E-3</c:v>
                </c:pt>
                <c:pt idx="90">
                  <c:v>2.7039999999999998E-3</c:v>
                </c:pt>
                <c:pt idx="91">
                  <c:v>2.892E-3</c:v>
                </c:pt>
                <c:pt idx="92">
                  <c:v>3.088E-3</c:v>
                </c:pt>
                <c:pt idx="93">
                  <c:v>3.2929999999999999E-3</c:v>
                </c:pt>
                <c:pt idx="94">
                  <c:v>3.5070000000000001E-3</c:v>
                </c:pt>
                <c:pt idx="95">
                  <c:v>3.7290000000000001E-3</c:v>
                </c:pt>
                <c:pt idx="96">
                  <c:v>3.9620000000000002E-3</c:v>
                </c:pt>
                <c:pt idx="97">
                  <c:v>4.2030000000000001E-3</c:v>
                </c:pt>
                <c:pt idx="98">
                  <c:v>4.4539999999999996E-3</c:v>
                </c:pt>
                <c:pt idx="99">
                  <c:v>4.7140000000000003E-3</c:v>
                </c:pt>
                <c:pt idx="100">
                  <c:v>4.9849999999999998E-3</c:v>
                </c:pt>
                <c:pt idx="101">
                  <c:v>5.2649999999999997E-3</c:v>
                </c:pt>
                <c:pt idx="102">
                  <c:v>5.555E-3</c:v>
                </c:pt>
                <c:pt idx="103">
                  <c:v>5.855E-3</c:v>
                </c:pt>
                <c:pt idx="104">
                  <c:v>6.1659999999999996E-3</c:v>
                </c:pt>
                <c:pt idx="105">
                  <c:v>6.4869999999999997E-3</c:v>
                </c:pt>
                <c:pt idx="106">
                  <c:v>6.8180000000000003E-3</c:v>
                </c:pt>
                <c:pt idx="107">
                  <c:v>7.1599999999999997E-3</c:v>
                </c:pt>
                <c:pt idx="108">
                  <c:v>7.5129999999999997E-3</c:v>
                </c:pt>
                <c:pt idx="109">
                  <c:v>7.8759999999999993E-3</c:v>
                </c:pt>
                <c:pt idx="110">
                  <c:v>8.2509999999999997E-3</c:v>
                </c:pt>
                <c:pt idx="111">
                  <c:v>8.6370000000000006E-3</c:v>
                </c:pt>
                <c:pt idx="112">
                  <c:v>9.0340000000000004E-3</c:v>
                </c:pt>
                <c:pt idx="113">
                  <c:v>9.4420000000000007E-3</c:v>
                </c:pt>
                <c:pt idx="114">
                  <c:v>9.861E-3</c:v>
                </c:pt>
                <c:pt idx="115">
                  <c:v>1.0290000000000001E-2</c:v>
                </c:pt>
                <c:pt idx="116">
                  <c:v>1.074E-2</c:v>
                </c:pt>
                <c:pt idx="117">
                  <c:v>1.119E-2</c:v>
                </c:pt>
                <c:pt idx="118">
                  <c:v>1.166E-2</c:v>
                </c:pt>
                <c:pt idx="119">
                  <c:v>1.213E-2</c:v>
                </c:pt>
                <c:pt idx="120">
                  <c:v>1.2619999999999999E-2</c:v>
                </c:pt>
                <c:pt idx="121">
                  <c:v>1.312E-2</c:v>
                </c:pt>
                <c:pt idx="122">
                  <c:v>1.3639999999999999E-2</c:v>
                </c:pt>
                <c:pt idx="123">
                  <c:v>1.4160000000000001E-2</c:v>
                </c:pt>
                <c:pt idx="124">
                  <c:v>1.47E-2</c:v>
                </c:pt>
                <c:pt idx="125">
                  <c:v>1.525E-2</c:v>
                </c:pt>
                <c:pt idx="126">
                  <c:v>1.5810000000000001E-2</c:v>
                </c:pt>
                <c:pt idx="127">
                  <c:v>1.6379999999999999E-2</c:v>
                </c:pt>
                <c:pt idx="128">
                  <c:v>1.6959999999999999E-2</c:v>
                </c:pt>
                <c:pt idx="129">
                  <c:v>1.7559999999999999E-2</c:v>
                </c:pt>
                <c:pt idx="130">
                  <c:v>1.8169999999999999E-2</c:v>
                </c:pt>
                <c:pt idx="131">
                  <c:v>1.8790000000000001E-2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2.0709999999999999E-2</c:v>
                </c:pt>
                <c:pt idx="135">
                  <c:v>2.138E-2</c:v>
                </c:pt>
                <c:pt idx="136">
                  <c:v>2.206E-2</c:v>
                </c:pt>
                <c:pt idx="137">
                  <c:v>2.274E-2</c:v>
                </c:pt>
                <c:pt idx="138">
                  <c:v>2.3439999999999999E-2</c:v>
                </c:pt>
                <c:pt idx="139">
                  <c:v>2.4150000000000001E-2</c:v>
                </c:pt>
                <c:pt idx="140">
                  <c:v>2.487E-2</c:v>
                </c:pt>
                <c:pt idx="141">
                  <c:v>2.5600000000000001E-2</c:v>
                </c:pt>
                <c:pt idx="142">
                  <c:v>2.6339999999999999E-2</c:v>
                </c:pt>
                <c:pt idx="143">
                  <c:v>2.7089999999999999E-2</c:v>
                </c:pt>
                <c:pt idx="144">
                  <c:v>2.785E-2</c:v>
                </c:pt>
                <c:pt idx="145">
                  <c:v>2.862E-2</c:v>
                </c:pt>
                <c:pt idx="146">
                  <c:v>2.9399999999999999E-2</c:v>
                </c:pt>
                <c:pt idx="147">
                  <c:v>3.0200000000000001E-2</c:v>
                </c:pt>
                <c:pt idx="148">
                  <c:v>3.1E-2</c:v>
                </c:pt>
                <c:pt idx="149">
                  <c:v>3.1809999999999998E-2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3.5990000000000001E-2</c:v>
                </c:pt>
                <c:pt idx="155">
                  <c:v>3.6850000000000001E-2</c:v>
                </c:pt>
                <c:pt idx="156">
                  <c:v>3.7719999999999997E-2</c:v>
                </c:pt>
                <c:pt idx="157">
                  <c:v>3.8600000000000002E-2</c:v>
                </c:pt>
                <c:pt idx="158">
                  <c:v>3.9489999999999997E-2</c:v>
                </c:pt>
                <c:pt idx="159">
                  <c:v>4.0379999999999999E-2</c:v>
                </c:pt>
                <c:pt idx="160">
                  <c:v>4.129E-2</c:v>
                </c:pt>
                <c:pt idx="161">
                  <c:v>4.2200000000000001E-2</c:v>
                </c:pt>
                <c:pt idx="162">
                  <c:v>4.3110000000000002E-2</c:v>
                </c:pt>
                <c:pt idx="163">
                  <c:v>4.4040000000000003E-2</c:v>
                </c:pt>
                <c:pt idx="164">
                  <c:v>4.4970000000000003E-2</c:v>
                </c:pt>
                <c:pt idx="165">
                  <c:v>4.5909999999999999E-2</c:v>
                </c:pt>
                <c:pt idx="166">
                  <c:v>4.6859999999999999E-2</c:v>
                </c:pt>
                <c:pt idx="167">
                  <c:v>4.7809999999999998E-2</c:v>
                </c:pt>
                <c:pt idx="168">
                  <c:v>4.8770000000000001E-2</c:v>
                </c:pt>
                <c:pt idx="169">
                  <c:v>4.9730000000000003E-2</c:v>
                </c:pt>
                <c:pt idx="170">
                  <c:v>5.0700000000000002E-2</c:v>
                </c:pt>
                <c:pt idx="171">
                  <c:v>5.1679999999999997E-2</c:v>
                </c:pt>
                <c:pt idx="172">
                  <c:v>5.2670000000000002E-2</c:v>
                </c:pt>
                <c:pt idx="173">
                  <c:v>5.3659999999999999E-2</c:v>
                </c:pt>
                <c:pt idx="174">
                  <c:v>5.4649999999999997E-2</c:v>
                </c:pt>
                <c:pt idx="175">
                  <c:v>5.5649999999999998E-2</c:v>
                </c:pt>
                <c:pt idx="176">
                  <c:v>5.6660000000000002E-2</c:v>
                </c:pt>
                <c:pt idx="177">
                  <c:v>5.7669999999999999E-2</c:v>
                </c:pt>
                <c:pt idx="178">
                  <c:v>5.8689999999999999E-2</c:v>
                </c:pt>
                <c:pt idx="179">
                  <c:v>5.9709999999999999E-2</c:v>
                </c:pt>
                <c:pt idx="180">
                  <c:v>6.0740000000000002E-2</c:v>
                </c:pt>
                <c:pt idx="181">
                  <c:v>6.1769999999999999E-2</c:v>
                </c:pt>
                <c:pt idx="182">
                  <c:v>6.2810000000000005E-2</c:v>
                </c:pt>
                <c:pt idx="183">
                  <c:v>6.386E-2</c:v>
                </c:pt>
                <c:pt idx="184">
                  <c:v>6.4899999999999999E-2</c:v>
                </c:pt>
                <c:pt idx="185">
                  <c:v>6.5960000000000005E-2</c:v>
                </c:pt>
                <c:pt idx="186">
                  <c:v>6.7019999999999996E-2</c:v>
                </c:pt>
                <c:pt idx="187">
                  <c:v>6.8080000000000002E-2</c:v>
                </c:pt>
                <c:pt idx="188">
                  <c:v>6.9139999999999993E-2</c:v>
                </c:pt>
                <c:pt idx="189">
                  <c:v>7.0209999999999995E-2</c:v>
                </c:pt>
                <c:pt idx="190">
                  <c:v>7.1290000000000006E-2</c:v>
                </c:pt>
                <c:pt idx="191">
                  <c:v>7.2370000000000004E-2</c:v>
                </c:pt>
                <c:pt idx="192">
                  <c:v>7.3450000000000001E-2</c:v>
                </c:pt>
                <c:pt idx="193">
                  <c:v>7.4539999999999995E-2</c:v>
                </c:pt>
                <c:pt idx="194">
                  <c:v>7.5630000000000003E-2</c:v>
                </c:pt>
                <c:pt idx="195">
                  <c:v>7.6719999999999997E-2</c:v>
                </c:pt>
                <c:pt idx="196">
                  <c:v>7.782E-2</c:v>
                </c:pt>
                <c:pt idx="197">
                  <c:v>7.8920000000000004E-2</c:v>
                </c:pt>
                <c:pt idx="198">
                  <c:v>8.0019999999999994E-2</c:v>
                </c:pt>
                <c:pt idx="199">
                  <c:v>8.1129999999999994E-2</c:v>
                </c:pt>
                <c:pt idx="200">
                  <c:v>8.2239999999999994E-2</c:v>
                </c:pt>
                <c:pt idx="201">
                  <c:v>8.3349999999999994E-2</c:v>
                </c:pt>
                <c:pt idx="202">
                  <c:v>8.4470000000000003E-2</c:v>
                </c:pt>
                <c:pt idx="203">
                  <c:v>8.5580000000000003E-2</c:v>
                </c:pt>
                <c:pt idx="204">
                  <c:v>8.6699999999999999E-2</c:v>
                </c:pt>
                <c:pt idx="205">
                  <c:v>8.7819999999999995E-2</c:v>
                </c:pt>
                <c:pt idx="206">
                  <c:v>8.8950000000000001E-2</c:v>
                </c:pt>
                <c:pt idx="207">
                  <c:v>9.0069999999999997E-2</c:v>
                </c:pt>
                <c:pt idx="208">
                  <c:v>9.1200000000000003E-2</c:v>
                </c:pt>
                <c:pt idx="209">
                  <c:v>9.2329999999999995E-2</c:v>
                </c:pt>
                <c:pt idx="210">
                  <c:v>9.3450000000000005E-2</c:v>
                </c:pt>
                <c:pt idx="211">
                  <c:v>9.4589999999999994E-2</c:v>
                </c:pt>
                <c:pt idx="212">
                  <c:v>9.572E-2</c:v>
                </c:pt>
                <c:pt idx="213">
                  <c:v>9.6850000000000006E-2</c:v>
                </c:pt>
                <c:pt idx="214">
                  <c:v>9.7989999999999994E-2</c:v>
                </c:pt>
                <c:pt idx="215">
                  <c:v>9.912E-2</c:v>
                </c:pt>
                <c:pt idx="216">
                  <c:v>0.1003</c:v>
                </c:pt>
                <c:pt idx="217">
                  <c:v>0.1014</c:v>
                </c:pt>
                <c:pt idx="218">
                  <c:v>0.10249999999999999</c:v>
                </c:pt>
                <c:pt idx="219">
                  <c:v>0.1037</c:v>
                </c:pt>
                <c:pt idx="220">
                  <c:v>0.1048</c:v>
                </c:pt>
                <c:pt idx="221">
                  <c:v>0.10589999999999999</c:v>
                </c:pt>
                <c:pt idx="222">
                  <c:v>0.1071</c:v>
                </c:pt>
                <c:pt idx="223">
                  <c:v>0.1082</c:v>
                </c:pt>
                <c:pt idx="224">
                  <c:v>0.1094</c:v>
                </c:pt>
                <c:pt idx="225">
                  <c:v>0.1105</c:v>
                </c:pt>
                <c:pt idx="226">
                  <c:v>0.11169999999999999</c:v>
                </c:pt>
                <c:pt idx="227">
                  <c:v>0.1128</c:v>
                </c:pt>
                <c:pt idx="228">
                  <c:v>0.1139</c:v>
                </c:pt>
                <c:pt idx="229">
                  <c:v>0.11509999999999999</c:v>
                </c:pt>
                <c:pt idx="230">
                  <c:v>0.1162</c:v>
                </c:pt>
                <c:pt idx="231">
                  <c:v>0.1174</c:v>
                </c:pt>
                <c:pt idx="232">
                  <c:v>0.11849999999999999</c:v>
                </c:pt>
                <c:pt idx="233">
                  <c:v>0.1197</c:v>
                </c:pt>
                <c:pt idx="234">
                  <c:v>0.1208</c:v>
                </c:pt>
                <c:pt idx="235">
                  <c:v>0.12189999999999999</c:v>
                </c:pt>
                <c:pt idx="236">
                  <c:v>0.1231</c:v>
                </c:pt>
                <c:pt idx="237">
                  <c:v>0.1242</c:v>
                </c:pt>
                <c:pt idx="238">
                  <c:v>0.12540000000000001</c:v>
                </c:pt>
                <c:pt idx="239">
                  <c:v>0.1265</c:v>
                </c:pt>
                <c:pt idx="240">
                  <c:v>0.12770000000000001</c:v>
                </c:pt>
                <c:pt idx="241">
                  <c:v>0.1288</c:v>
                </c:pt>
                <c:pt idx="242">
                  <c:v>0.13</c:v>
                </c:pt>
                <c:pt idx="243">
                  <c:v>0.13109999999999999</c:v>
                </c:pt>
                <c:pt idx="244">
                  <c:v>0.1323</c:v>
                </c:pt>
                <c:pt idx="245">
                  <c:v>0.13339999999999999</c:v>
                </c:pt>
                <c:pt idx="246">
                  <c:v>0.13450000000000001</c:v>
                </c:pt>
                <c:pt idx="247">
                  <c:v>0.13569999999999999</c:v>
                </c:pt>
                <c:pt idx="248">
                  <c:v>0.1368</c:v>
                </c:pt>
                <c:pt idx="249">
                  <c:v>0.13800000000000001</c:v>
                </c:pt>
                <c:pt idx="250">
                  <c:v>0.1391</c:v>
                </c:pt>
                <c:pt idx="251">
                  <c:v>0.14030000000000001</c:v>
                </c:pt>
                <c:pt idx="252">
                  <c:v>0.1414</c:v>
                </c:pt>
                <c:pt idx="253">
                  <c:v>0.1426</c:v>
                </c:pt>
                <c:pt idx="254">
                  <c:v>0.14369999999999999</c:v>
                </c:pt>
                <c:pt idx="255">
                  <c:v>0.1449</c:v>
                </c:pt>
                <c:pt idx="256">
                  <c:v>0.14599999999999999</c:v>
                </c:pt>
                <c:pt idx="257">
                  <c:v>0.1472</c:v>
                </c:pt>
                <c:pt idx="258">
                  <c:v>0.14829999999999999</c:v>
                </c:pt>
                <c:pt idx="259">
                  <c:v>0.14940000000000001</c:v>
                </c:pt>
                <c:pt idx="260">
                  <c:v>0.15060000000000001</c:v>
                </c:pt>
                <c:pt idx="261">
                  <c:v>0.1517</c:v>
                </c:pt>
                <c:pt idx="262">
                  <c:v>0.15290000000000001</c:v>
                </c:pt>
                <c:pt idx="263">
                  <c:v>0.154</c:v>
                </c:pt>
                <c:pt idx="264">
                  <c:v>0.1552</c:v>
                </c:pt>
                <c:pt idx="265">
                  <c:v>0.15629999999999999</c:v>
                </c:pt>
                <c:pt idx="266">
                  <c:v>0.1575</c:v>
                </c:pt>
                <c:pt idx="267">
                  <c:v>0.15859999999999999</c:v>
                </c:pt>
                <c:pt idx="268">
                  <c:v>0.1598</c:v>
                </c:pt>
                <c:pt idx="269">
                  <c:v>0.16089999999999999</c:v>
                </c:pt>
                <c:pt idx="270">
                  <c:v>0.16209999999999999</c:v>
                </c:pt>
                <c:pt idx="271">
                  <c:v>0.16320000000000001</c:v>
                </c:pt>
                <c:pt idx="272">
                  <c:v>0.1643</c:v>
                </c:pt>
                <c:pt idx="273">
                  <c:v>0.16550000000000001</c:v>
                </c:pt>
                <c:pt idx="274">
                  <c:v>0.1666</c:v>
                </c:pt>
                <c:pt idx="275">
                  <c:v>0.1678</c:v>
                </c:pt>
                <c:pt idx="276">
                  <c:v>0.16889999999999999</c:v>
                </c:pt>
                <c:pt idx="277">
                  <c:v>0.1701</c:v>
                </c:pt>
                <c:pt idx="278">
                  <c:v>0.17119999999999999</c:v>
                </c:pt>
                <c:pt idx="279">
                  <c:v>0.1724</c:v>
                </c:pt>
                <c:pt idx="280">
                  <c:v>0.17349999999999999</c:v>
                </c:pt>
                <c:pt idx="281">
                  <c:v>0.17469999999999999</c:v>
                </c:pt>
                <c:pt idx="282">
                  <c:v>0.17580000000000001</c:v>
                </c:pt>
                <c:pt idx="283">
                  <c:v>0.17699999999999999</c:v>
                </c:pt>
                <c:pt idx="284">
                  <c:v>0.17810000000000001</c:v>
                </c:pt>
                <c:pt idx="285">
                  <c:v>0.1792</c:v>
                </c:pt>
                <c:pt idx="286">
                  <c:v>0.1804</c:v>
                </c:pt>
                <c:pt idx="287">
                  <c:v>0.18149999999999999</c:v>
                </c:pt>
                <c:pt idx="288">
                  <c:v>0.1827</c:v>
                </c:pt>
                <c:pt idx="289">
                  <c:v>0.18379999999999999</c:v>
                </c:pt>
                <c:pt idx="290">
                  <c:v>0.185</c:v>
                </c:pt>
                <c:pt idx="291">
                  <c:v>0.18609999999999999</c:v>
                </c:pt>
                <c:pt idx="292">
                  <c:v>0.18729999999999999</c:v>
                </c:pt>
                <c:pt idx="293">
                  <c:v>0.18840000000000001</c:v>
                </c:pt>
                <c:pt idx="294">
                  <c:v>0.18959999999999999</c:v>
                </c:pt>
                <c:pt idx="295">
                  <c:v>0.19070000000000001</c:v>
                </c:pt>
                <c:pt idx="296">
                  <c:v>0.19189999999999999</c:v>
                </c:pt>
                <c:pt idx="297">
                  <c:v>0.193</c:v>
                </c:pt>
                <c:pt idx="298">
                  <c:v>0.19409999999999999</c:v>
                </c:pt>
                <c:pt idx="299">
                  <c:v>0.1953</c:v>
                </c:pt>
                <c:pt idx="300">
                  <c:v>0.19639999999999999</c:v>
                </c:pt>
                <c:pt idx="301">
                  <c:v>0.1976</c:v>
                </c:pt>
                <c:pt idx="302">
                  <c:v>0.19869999999999999</c:v>
                </c:pt>
                <c:pt idx="303">
                  <c:v>0.19989999999999999</c:v>
                </c:pt>
                <c:pt idx="304">
                  <c:v>0.20100000000000001</c:v>
                </c:pt>
                <c:pt idx="305">
                  <c:v>0.20219999999999999</c:v>
                </c:pt>
                <c:pt idx="306">
                  <c:v>0.20330000000000001</c:v>
                </c:pt>
                <c:pt idx="307">
                  <c:v>0.20449999999999999</c:v>
                </c:pt>
                <c:pt idx="308">
                  <c:v>0.2056</c:v>
                </c:pt>
                <c:pt idx="309">
                  <c:v>0.20680000000000001</c:v>
                </c:pt>
                <c:pt idx="310">
                  <c:v>0.2079</c:v>
                </c:pt>
                <c:pt idx="311">
                  <c:v>0.20899999999999999</c:v>
                </c:pt>
                <c:pt idx="312">
                  <c:v>0.2102</c:v>
                </c:pt>
                <c:pt idx="313">
                  <c:v>0.21129999999999999</c:v>
                </c:pt>
                <c:pt idx="314">
                  <c:v>0.21249999999999999</c:v>
                </c:pt>
                <c:pt idx="315">
                  <c:v>0.21360000000000001</c:v>
                </c:pt>
                <c:pt idx="316">
                  <c:v>0.21479999999999999</c:v>
                </c:pt>
                <c:pt idx="317">
                  <c:v>0.21590000000000001</c:v>
                </c:pt>
                <c:pt idx="318">
                  <c:v>0.21709999999999999</c:v>
                </c:pt>
                <c:pt idx="319">
                  <c:v>0.21820000000000001</c:v>
                </c:pt>
                <c:pt idx="320">
                  <c:v>0.21940000000000001</c:v>
                </c:pt>
                <c:pt idx="321">
                  <c:v>0.2205</c:v>
                </c:pt>
                <c:pt idx="322">
                  <c:v>0.22170000000000001</c:v>
                </c:pt>
                <c:pt idx="323">
                  <c:v>0.2228</c:v>
                </c:pt>
                <c:pt idx="324">
                  <c:v>0.22389999999999999</c:v>
                </c:pt>
                <c:pt idx="325">
                  <c:v>0.22509999999999999</c:v>
                </c:pt>
                <c:pt idx="326">
                  <c:v>0.22620000000000001</c:v>
                </c:pt>
                <c:pt idx="327">
                  <c:v>0.22739999999999999</c:v>
                </c:pt>
                <c:pt idx="328">
                  <c:v>0.22850000000000001</c:v>
                </c:pt>
                <c:pt idx="329">
                  <c:v>0.22969999999999999</c:v>
                </c:pt>
                <c:pt idx="330">
                  <c:v>0.23080000000000001</c:v>
                </c:pt>
                <c:pt idx="331">
                  <c:v>0.23200000000000001</c:v>
                </c:pt>
                <c:pt idx="332">
                  <c:v>0.2331</c:v>
                </c:pt>
                <c:pt idx="333">
                  <c:v>0.23430000000000001</c:v>
                </c:pt>
                <c:pt idx="334">
                  <c:v>0.2354</c:v>
                </c:pt>
                <c:pt idx="335">
                  <c:v>0.2366</c:v>
                </c:pt>
                <c:pt idx="336">
                  <c:v>0.23769999999999999</c:v>
                </c:pt>
                <c:pt idx="337">
                  <c:v>0.23880000000000001</c:v>
                </c:pt>
                <c:pt idx="338">
                  <c:v>0.24</c:v>
                </c:pt>
                <c:pt idx="339">
                  <c:v>0.24110000000000001</c:v>
                </c:pt>
                <c:pt idx="340">
                  <c:v>0.24229999999999999</c:v>
                </c:pt>
                <c:pt idx="341">
                  <c:v>0.24340000000000001</c:v>
                </c:pt>
                <c:pt idx="342">
                  <c:v>0.24460000000000001</c:v>
                </c:pt>
                <c:pt idx="343">
                  <c:v>0.2457</c:v>
                </c:pt>
                <c:pt idx="344">
                  <c:v>0.24690000000000001</c:v>
                </c:pt>
                <c:pt idx="345">
                  <c:v>0.248</c:v>
                </c:pt>
                <c:pt idx="346">
                  <c:v>0.2492</c:v>
                </c:pt>
                <c:pt idx="347">
                  <c:v>0.25030000000000002</c:v>
                </c:pt>
                <c:pt idx="348">
                  <c:v>0.2515</c:v>
                </c:pt>
                <c:pt idx="349">
                  <c:v>0.25259999999999999</c:v>
                </c:pt>
                <c:pt idx="350">
                  <c:v>0.25380000000000003</c:v>
                </c:pt>
                <c:pt idx="351">
                  <c:v>0.25490000000000002</c:v>
                </c:pt>
                <c:pt idx="352">
                  <c:v>0.25600000000000001</c:v>
                </c:pt>
                <c:pt idx="353">
                  <c:v>0.25719999999999998</c:v>
                </c:pt>
                <c:pt idx="354">
                  <c:v>0.25829999999999997</c:v>
                </c:pt>
                <c:pt idx="355">
                  <c:v>0.25950000000000001</c:v>
                </c:pt>
                <c:pt idx="356">
                  <c:v>0.2606</c:v>
                </c:pt>
                <c:pt idx="357">
                  <c:v>0.26179999999999998</c:v>
                </c:pt>
                <c:pt idx="358">
                  <c:v>0.26290000000000002</c:v>
                </c:pt>
                <c:pt idx="359">
                  <c:v>0.2641</c:v>
                </c:pt>
                <c:pt idx="360">
                  <c:v>0.26519999999999999</c:v>
                </c:pt>
                <c:pt idx="361">
                  <c:v>0.26640000000000003</c:v>
                </c:pt>
                <c:pt idx="362">
                  <c:v>0.26750000000000002</c:v>
                </c:pt>
                <c:pt idx="363">
                  <c:v>0.26869999999999999</c:v>
                </c:pt>
                <c:pt idx="364">
                  <c:v>0.26979999999999998</c:v>
                </c:pt>
                <c:pt idx="365">
                  <c:v>0.27089999999999997</c:v>
                </c:pt>
                <c:pt idx="366">
                  <c:v>0.27210000000000001</c:v>
                </c:pt>
                <c:pt idx="367">
                  <c:v>0.2732</c:v>
                </c:pt>
                <c:pt idx="368">
                  <c:v>0.27439999999999998</c:v>
                </c:pt>
                <c:pt idx="369">
                  <c:v>0.27550000000000002</c:v>
                </c:pt>
                <c:pt idx="370">
                  <c:v>0.2767</c:v>
                </c:pt>
                <c:pt idx="371">
                  <c:v>0.27779999999999999</c:v>
                </c:pt>
                <c:pt idx="372">
                  <c:v>0.27900000000000003</c:v>
                </c:pt>
                <c:pt idx="373">
                  <c:v>0.28010000000000002</c:v>
                </c:pt>
                <c:pt idx="374">
                  <c:v>0.28129999999999999</c:v>
                </c:pt>
                <c:pt idx="375">
                  <c:v>0.28239999999999998</c:v>
                </c:pt>
                <c:pt idx="376">
                  <c:v>0.28360000000000002</c:v>
                </c:pt>
                <c:pt idx="377">
                  <c:v>0.28470000000000001</c:v>
                </c:pt>
                <c:pt idx="378">
                  <c:v>0.2858</c:v>
                </c:pt>
                <c:pt idx="379">
                  <c:v>0.28699999999999998</c:v>
                </c:pt>
                <c:pt idx="380">
                  <c:v>0.28810000000000002</c:v>
                </c:pt>
                <c:pt idx="381">
                  <c:v>0.2893</c:v>
                </c:pt>
                <c:pt idx="382">
                  <c:v>0.29039999999999999</c:v>
                </c:pt>
                <c:pt idx="383">
                  <c:v>0.29160000000000003</c:v>
                </c:pt>
                <c:pt idx="384">
                  <c:v>0.29270000000000002</c:v>
                </c:pt>
                <c:pt idx="385">
                  <c:v>0.29389999999999999</c:v>
                </c:pt>
                <c:pt idx="386">
                  <c:v>0.29499999999999998</c:v>
                </c:pt>
                <c:pt idx="387">
                  <c:v>0.29620000000000002</c:v>
                </c:pt>
                <c:pt idx="388">
                  <c:v>0.29730000000000001</c:v>
                </c:pt>
                <c:pt idx="389">
                  <c:v>0.29849999999999999</c:v>
                </c:pt>
                <c:pt idx="390">
                  <c:v>0.29959999999999998</c:v>
                </c:pt>
                <c:pt idx="391">
                  <c:v>0.30070000000000002</c:v>
                </c:pt>
                <c:pt idx="392">
                  <c:v>0.3019</c:v>
                </c:pt>
                <c:pt idx="393">
                  <c:v>0.30299999999999999</c:v>
                </c:pt>
                <c:pt idx="394">
                  <c:v>0.30420000000000003</c:v>
                </c:pt>
                <c:pt idx="395">
                  <c:v>0.30530000000000002</c:v>
                </c:pt>
                <c:pt idx="396">
                  <c:v>0.30649999999999999</c:v>
                </c:pt>
                <c:pt idx="397">
                  <c:v>0.30759999999999998</c:v>
                </c:pt>
                <c:pt idx="398">
                  <c:v>0.30880000000000002</c:v>
                </c:pt>
                <c:pt idx="399">
                  <c:v>0.30990000000000001</c:v>
                </c:pt>
                <c:pt idx="400">
                  <c:v>0.31109999999999999</c:v>
                </c:pt>
                <c:pt idx="401">
                  <c:v>0.31219999999999998</c:v>
                </c:pt>
                <c:pt idx="402">
                  <c:v>0.31340000000000001</c:v>
                </c:pt>
                <c:pt idx="403">
                  <c:v>0.3145</c:v>
                </c:pt>
                <c:pt idx="404">
                  <c:v>0.31559999999999999</c:v>
                </c:pt>
                <c:pt idx="405">
                  <c:v>0.31680000000000003</c:v>
                </c:pt>
                <c:pt idx="406">
                  <c:v>0.31790000000000002</c:v>
                </c:pt>
                <c:pt idx="407">
                  <c:v>0.31909999999999999</c:v>
                </c:pt>
                <c:pt idx="408">
                  <c:v>0.32019999999999998</c:v>
                </c:pt>
                <c:pt idx="409">
                  <c:v>0.32140000000000002</c:v>
                </c:pt>
                <c:pt idx="410">
                  <c:v>0.32250000000000001</c:v>
                </c:pt>
                <c:pt idx="411">
                  <c:v>0.32369999999999999</c:v>
                </c:pt>
                <c:pt idx="412">
                  <c:v>0.32479999999999998</c:v>
                </c:pt>
                <c:pt idx="413">
                  <c:v>0.32600000000000001</c:v>
                </c:pt>
                <c:pt idx="414">
                  <c:v>0.3271</c:v>
                </c:pt>
                <c:pt idx="415">
                  <c:v>0.32829999999999998</c:v>
                </c:pt>
                <c:pt idx="416">
                  <c:v>0.32940000000000003</c:v>
                </c:pt>
                <c:pt idx="417">
                  <c:v>0.33050000000000002</c:v>
                </c:pt>
                <c:pt idx="418">
                  <c:v>0.33169999999999999</c:v>
                </c:pt>
                <c:pt idx="419">
                  <c:v>0.33279999999999998</c:v>
                </c:pt>
                <c:pt idx="420">
                  <c:v>0.33400000000000002</c:v>
                </c:pt>
                <c:pt idx="421">
                  <c:v>0.33510000000000001</c:v>
                </c:pt>
                <c:pt idx="422">
                  <c:v>0.33629999999999999</c:v>
                </c:pt>
                <c:pt idx="423">
                  <c:v>0.33739999999999998</c:v>
                </c:pt>
                <c:pt idx="424">
                  <c:v>0.33860000000000001</c:v>
                </c:pt>
                <c:pt idx="425">
                  <c:v>0.3397</c:v>
                </c:pt>
                <c:pt idx="426">
                  <c:v>0.34089999999999998</c:v>
                </c:pt>
                <c:pt idx="427">
                  <c:v>0.34200000000000003</c:v>
                </c:pt>
                <c:pt idx="428">
                  <c:v>0.34320000000000001</c:v>
                </c:pt>
                <c:pt idx="429">
                  <c:v>0.34429999999999999</c:v>
                </c:pt>
                <c:pt idx="430">
                  <c:v>0.34539999999999998</c:v>
                </c:pt>
                <c:pt idx="431">
                  <c:v>0.34660000000000002</c:v>
                </c:pt>
                <c:pt idx="432">
                  <c:v>0.34770000000000001</c:v>
                </c:pt>
                <c:pt idx="433">
                  <c:v>0.34889999999999999</c:v>
                </c:pt>
                <c:pt idx="434">
                  <c:v>0.35</c:v>
                </c:pt>
                <c:pt idx="435">
                  <c:v>0.35120000000000001</c:v>
                </c:pt>
                <c:pt idx="436">
                  <c:v>0.3523</c:v>
                </c:pt>
                <c:pt idx="437">
                  <c:v>0.35349999999999998</c:v>
                </c:pt>
                <c:pt idx="438">
                  <c:v>0.35460000000000003</c:v>
                </c:pt>
                <c:pt idx="439">
                  <c:v>0.35580000000000001</c:v>
                </c:pt>
                <c:pt idx="440">
                  <c:v>0.3569</c:v>
                </c:pt>
                <c:pt idx="441">
                  <c:v>0.35809999999999997</c:v>
                </c:pt>
                <c:pt idx="442">
                  <c:v>0.35920000000000002</c:v>
                </c:pt>
                <c:pt idx="443">
                  <c:v>0.36030000000000001</c:v>
                </c:pt>
                <c:pt idx="444">
                  <c:v>0.36149999999999999</c:v>
                </c:pt>
                <c:pt idx="445">
                  <c:v>0.36259999999999998</c:v>
                </c:pt>
                <c:pt idx="446">
                  <c:v>0.36380000000000001</c:v>
                </c:pt>
                <c:pt idx="447">
                  <c:v>0.3649</c:v>
                </c:pt>
                <c:pt idx="448">
                  <c:v>0.36609999999999998</c:v>
                </c:pt>
                <c:pt idx="449">
                  <c:v>0.36720000000000003</c:v>
                </c:pt>
                <c:pt idx="450">
                  <c:v>0.36840000000000001</c:v>
                </c:pt>
                <c:pt idx="451">
                  <c:v>0.3695</c:v>
                </c:pt>
                <c:pt idx="452">
                  <c:v>0.37069999999999997</c:v>
                </c:pt>
                <c:pt idx="453">
                  <c:v>0.37180000000000002</c:v>
                </c:pt>
                <c:pt idx="454">
                  <c:v>0.373</c:v>
                </c:pt>
                <c:pt idx="455">
                  <c:v>0.37409999999999999</c:v>
                </c:pt>
                <c:pt idx="456">
                  <c:v>0.37530000000000002</c:v>
                </c:pt>
                <c:pt idx="457">
                  <c:v>0.37640000000000001</c:v>
                </c:pt>
                <c:pt idx="458">
                  <c:v>0.3775</c:v>
                </c:pt>
                <c:pt idx="459">
                  <c:v>0.37869999999999998</c:v>
                </c:pt>
                <c:pt idx="460">
                  <c:v>0.37980000000000003</c:v>
                </c:pt>
                <c:pt idx="461">
                  <c:v>0.38100000000000001</c:v>
                </c:pt>
                <c:pt idx="462">
                  <c:v>0.3821</c:v>
                </c:pt>
                <c:pt idx="463">
                  <c:v>0.38329999999999997</c:v>
                </c:pt>
                <c:pt idx="464">
                  <c:v>0.38440000000000002</c:v>
                </c:pt>
                <c:pt idx="465">
                  <c:v>0.3856</c:v>
                </c:pt>
                <c:pt idx="466">
                  <c:v>0.38669999999999999</c:v>
                </c:pt>
                <c:pt idx="467">
                  <c:v>0.38790000000000002</c:v>
                </c:pt>
                <c:pt idx="468">
                  <c:v>0.38900000000000001</c:v>
                </c:pt>
                <c:pt idx="469">
                  <c:v>0.39019999999999999</c:v>
                </c:pt>
                <c:pt idx="470">
                  <c:v>0.39129999999999998</c:v>
                </c:pt>
                <c:pt idx="471">
                  <c:v>0.39240000000000003</c:v>
                </c:pt>
                <c:pt idx="472">
                  <c:v>0.39360000000000001</c:v>
                </c:pt>
                <c:pt idx="473">
                  <c:v>0.3947</c:v>
                </c:pt>
                <c:pt idx="474">
                  <c:v>0.39589999999999997</c:v>
                </c:pt>
                <c:pt idx="475">
                  <c:v>0.39700000000000002</c:v>
                </c:pt>
                <c:pt idx="476">
                  <c:v>0.3982</c:v>
                </c:pt>
                <c:pt idx="477">
                  <c:v>0.39929999999999999</c:v>
                </c:pt>
                <c:pt idx="478">
                  <c:v>0.40050000000000002</c:v>
                </c:pt>
                <c:pt idx="479">
                  <c:v>0.40160000000000001</c:v>
                </c:pt>
                <c:pt idx="480">
                  <c:v>0.40279999999999999</c:v>
                </c:pt>
                <c:pt idx="481">
                  <c:v>0.40389999999999998</c:v>
                </c:pt>
                <c:pt idx="482">
                  <c:v>0.40510000000000002</c:v>
                </c:pt>
                <c:pt idx="483">
                  <c:v>0.40620000000000001</c:v>
                </c:pt>
                <c:pt idx="484">
                  <c:v>0.4073</c:v>
                </c:pt>
                <c:pt idx="485">
                  <c:v>0.40849999999999997</c:v>
                </c:pt>
                <c:pt idx="486">
                  <c:v>0.40960000000000002</c:v>
                </c:pt>
                <c:pt idx="487">
                  <c:v>0.4108</c:v>
                </c:pt>
                <c:pt idx="488">
                  <c:v>0.41189999999999999</c:v>
                </c:pt>
                <c:pt idx="489">
                  <c:v>0.41310000000000002</c:v>
                </c:pt>
                <c:pt idx="490">
                  <c:v>0.41420000000000001</c:v>
                </c:pt>
                <c:pt idx="491">
                  <c:v>0.41539999999999999</c:v>
                </c:pt>
                <c:pt idx="492">
                  <c:v>0.41649999999999998</c:v>
                </c:pt>
                <c:pt idx="493">
                  <c:v>0.41770000000000002</c:v>
                </c:pt>
                <c:pt idx="494">
                  <c:v>0.41880000000000001</c:v>
                </c:pt>
                <c:pt idx="495">
                  <c:v>0.42</c:v>
                </c:pt>
                <c:pt idx="496">
                  <c:v>0.42109999999999997</c:v>
                </c:pt>
                <c:pt idx="497">
                  <c:v>0.42220000000000002</c:v>
                </c:pt>
                <c:pt idx="498">
                  <c:v>0.4234</c:v>
                </c:pt>
                <c:pt idx="499">
                  <c:v>0.42449999999999999</c:v>
                </c:pt>
                <c:pt idx="500">
                  <c:v>0.42570000000000002</c:v>
                </c:pt>
                <c:pt idx="501">
                  <c:v>0.42680000000000001</c:v>
                </c:pt>
                <c:pt idx="502">
                  <c:v>0.42799999999999999</c:v>
                </c:pt>
                <c:pt idx="503">
                  <c:v>0.42909999999999998</c:v>
                </c:pt>
                <c:pt idx="504">
                  <c:v>0.43030000000000002</c:v>
                </c:pt>
                <c:pt idx="505">
                  <c:v>0.43140000000000001</c:v>
                </c:pt>
                <c:pt idx="506">
                  <c:v>0.43259999999999998</c:v>
                </c:pt>
                <c:pt idx="507">
                  <c:v>0.43369999999999997</c:v>
                </c:pt>
                <c:pt idx="508">
                  <c:v>0.43490000000000001</c:v>
                </c:pt>
                <c:pt idx="509">
                  <c:v>0.436</c:v>
                </c:pt>
                <c:pt idx="510">
                  <c:v>0.43709999999999999</c:v>
                </c:pt>
                <c:pt idx="511">
                  <c:v>0.43830000000000002</c:v>
                </c:pt>
                <c:pt idx="512">
                  <c:v>0.43940000000000001</c:v>
                </c:pt>
                <c:pt idx="513">
                  <c:v>0.44059999999999999</c:v>
                </c:pt>
                <c:pt idx="514">
                  <c:v>0.44169999999999998</c:v>
                </c:pt>
                <c:pt idx="515">
                  <c:v>0.44290000000000002</c:v>
                </c:pt>
                <c:pt idx="516">
                  <c:v>0.44400000000000001</c:v>
                </c:pt>
                <c:pt idx="517">
                  <c:v>0.44519999999999998</c:v>
                </c:pt>
                <c:pt idx="518">
                  <c:v>0.44629999999999997</c:v>
                </c:pt>
                <c:pt idx="519">
                  <c:v>0.44750000000000001</c:v>
                </c:pt>
                <c:pt idx="520">
                  <c:v>0.4486</c:v>
                </c:pt>
                <c:pt idx="521">
                  <c:v>0.44979999999999998</c:v>
                </c:pt>
                <c:pt idx="522">
                  <c:v>0.45090000000000002</c:v>
                </c:pt>
                <c:pt idx="523">
                  <c:v>0.45200000000000001</c:v>
                </c:pt>
                <c:pt idx="524">
                  <c:v>0.45319999999999999</c:v>
                </c:pt>
                <c:pt idx="525">
                  <c:v>0.45429999999999998</c:v>
                </c:pt>
                <c:pt idx="526">
                  <c:v>0.45550000000000002</c:v>
                </c:pt>
                <c:pt idx="527">
                  <c:v>0.45660000000000001</c:v>
                </c:pt>
                <c:pt idx="528">
                  <c:v>0.45779999999999998</c:v>
                </c:pt>
                <c:pt idx="529">
                  <c:v>0.45889999999999997</c:v>
                </c:pt>
                <c:pt idx="530">
                  <c:v>0.46010000000000001</c:v>
                </c:pt>
                <c:pt idx="531">
                  <c:v>0.4612</c:v>
                </c:pt>
                <c:pt idx="532">
                  <c:v>0.46239999999999998</c:v>
                </c:pt>
                <c:pt idx="533">
                  <c:v>0.46350000000000002</c:v>
                </c:pt>
                <c:pt idx="534">
                  <c:v>0.4647</c:v>
                </c:pt>
                <c:pt idx="535">
                  <c:v>0.46579999999999999</c:v>
                </c:pt>
                <c:pt idx="536">
                  <c:v>0.46689999999999998</c:v>
                </c:pt>
                <c:pt idx="537">
                  <c:v>0.46810000000000002</c:v>
                </c:pt>
                <c:pt idx="538">
                  <c:v>0.46920000000000001</c:v>
                </c:pt>
                <c:pt idx="539">
                  <c:v>0.47039999999999998</c:v>
                </c:pt>
                <c:pt idx="540">
                  <c:v>0.47149999999999997</c:v>
                </c:pt>
                <c:pt idx="541">
                  <c:v>0.47270000000000001</c:v>
                </c:pt>
                <c:pt idx="542">
                  <c:v>0.4738</c:v>
                </c:pt>
                <c:pt idx="543">
                  <c:v>0.47499999999999998</c:v>
                </c:pt>
                <c:pt idx="544">
                  <c:v>0.47610000000000002</c:v>
                </c:pt>
                <c:pt idx="545">
                  <c:v>0.4773</c:v>
                </c:pt>
                <c:pt idx="546">
                  <c:v>0.47839999999999999</c:v>
                </c:pt>
                <c:pt idx="547">
                  <c:v>0.47960000000000003</c:v>
                </c:pt>
                <c:pt idx="548">
                  <c:v>0.48070000000000002</c:v>
                </c:pt>
                <c:pt idx="549">
                  <c:v>0.48180000000000001</c:v>
                </c:pt>
                <c:pt idx="550">
                  <c:v>0.48299999999999998</c:v>
                </c:pt>
                <c:pt idx="551">
                  <c:v>0.48409999999999997</c:v>
                </c:pt>
                <c:pt idx="552">
                  <c:v>0.48530000000000001</c:v>
                </c:pt>
                <c:pt idx="553">
                  <c:v>0.4864</c:v>
                </c:pt>
                <c:pt idx="554">
                  <c:v>0.48759999999999998</c:v>
                </c:pt>
                <c:pt idx="555">
                  <c:v>0.48870000000000002</c:v>
                </c:pt>
                <c:pt idx="556">
                  <c:v>0.4899</c:v>
                </c:pt>
                <c:pt idx="557">
                  <c:v>0.49099999999999999</c:v>
                </c:pt>
                <c:pt idx="558">
                  <c:v>0.49220000000000003</c:v>
                </c:pt>
                <c:pt idx="559">
                  <c:v>0.49330000000000002</c:v>
                </c:pt>
                <c:pt idx="560">
                  <c:v>0.4945</c:v>
                </c:pt>
                <c:pt idx="561">
                  <c:v>0.49559999999999998</c:v>
                </c:pt>
                <c:pt idx="562">
                  <c:v>0.49680000000000002</c:v>
                </c:pt>
                <c:pt idx="563">
                  <c:v>0.49790000000000001</c:v>
                </c:pt>
                <c:pt idx="564">
                  <c:v>0.499</c:v>
                </c:pt>
                <c:pt idx="565">
                  <c:v>0.50019999999999998</c:v>
                </c:pt>
                <c:pt idx="566">
                  <c:v>0.50129999999999997</c:v>
                </c:pt>
                <c:pt idx="567">
                  <c:v>0.50249999999999995</c:v>
                </c:pt>
                <c:pt idx="568">
                  <c:v>0.50360000000000005</c:v>
                </c:pt>
                <c:pt idx="569">
                  <c:v>0.50480000000000003</c:v>
                </c:pt>
                <c:pt idx="570">
                  <c:v>0.50590000000000002</c:v>
                </c:pt>
                <c:pt idx="571">
                  <c:v>0.5071</c:v>
                </c:pt>
                <c:pt idx="572">
                  <c:v>0.50819999999999999</c:v>
                </c:pt>
                <c:pt idx="573">
                  <c:v>0.50939999999999996</c:v>
                </c:pt>
                <c:pt idx="574">
                  <c:v>0.51049999999999995</c:v>
                </c:pt>
                <c:pt idx="575">
                  <c:v>0.51170000000000004</c:v>
                </c:pt>
                <c:pt idx="576">
                  <c:v>0.51280000000000003</c:v>
                </c:pt>
                <c:pt idx="577">
                  <c:v>0.51390000000000002</c:v>
                </c:pt>
                <c:pt idx="578">
                  <c:v>0.5151</c:v>
                </c:pt>
                <c:pt idx="579">
                  <c:v>0.51619999999999999</c:v>
                </c:pt>
                <c:pt idx="580">
                  <c:v>0.51739999999999997</c:v>
                </c:pt>
                <c:pt idx="581">
                  <c:v>0.51849999999999996</c:v>
                </c:pt>
                <c:pt idx="582">
                  <c:v>0.51970000000000005</c:v>
                </c:pt>
                <c:pt idx="583">
                  <c:v>0.52080000000000004</c:v>
                </c:pt>
                <c:pt idx="584">
                  <c:v>0.52200000000000002</c:v>
                </c:pt>
                <c:pt idx="585">
                  <c:v>0.52310000000000001</c:v>
                </c:pt>
                <c:pt idx="586">
                  <c:v>0.52429999999999999</c:v>
                </c:pt>
                <c:pt idx="587">
                  <c:v>0.52539999999999998</c:v>
                </c:pt>
                <c:pt idx="588">
                  <c:v>0.52659999999999996</c:v>
                </c:pt>
                <c:pt idx="589">
                  <c:v>0.52769999999999995</c:v>
                </c:pt>
                <c:pt idx="590">
                  <c:v>0.52880000000000005</c:v>
                </c:pt>
                <c:pt idx="591">
                  <c:v>0.53</c:v>
                </c:pt>
                <c:pt idx="592">
                  <c:v>0.53110000000000002</c:v>
                </c:pt>
                <c:pt idx="593">
                  <c:v>0.5323</c:v>
                </c:pt>
                <c:pt idx="594">
                  <c:v>0.53339999999999999</c:v>
                </c:pt>
                <c:pt idx="595">
                  <c:v>0.53459999999999996</c:v>
                </c:pt>
                <c:pt idx="596">
                  <c:v>0.53569999999999995</c:v>
                </c:pt>
                <c:pt idx="597">
                  <c:v>0.53690000000000004</c:v>
                </c:pt>
                <c:pt idx="598">
                  <c:v>0.53800000000000003</c:v>
                </c:pt>
                <c:pt idx="599">
                  <c:v>0.53920000000000001</c:v>
                </c:pt>
                <c:pt idx="600">
                  <c:v>0.5403</c:v>
                </c:pt>
                <c:pt idx="601">
                  <c:v>0.54149999999999998</c:v>
                </c:pt>
                <c:pt idx="602">
                  <c:v>0.54259999999999997</c:v>
                </c:pt>
                <c:pt idx="603">
                  <c:v>0.54369999999999996</c:v>
                </c:pt>
                <c:pt idx="604">
                  <c:v>0.54490000000000005</c:v>
                </c:pt>
                <c:pt idx="605">
                  <c:v>0.54600000000000004</c:v>
                </c:pt>
                <c:pt idx="606">
                  <c:v>0.54720000000000002</c:v>
                </c:pt>
                <c:pt idx="607">
                  <c:v>0.54830000000000001</c:v>
                </c:pt>
                <c:pt idx="608">
                  <c:v>0.54949999999999999</c:v>
                </c:pt>
                <c:pt idx="609">
                  <c:v>0.55059999999999998</c:v>
                </c:pt>
                <c:pt idx="610">
                  <c:v>0.55179999999999996</c:v>
                </c:pt>
                <c:pt idx="611">
                  <c:v>0.55289999999999995</c:v>
                </c:pt>
                <c:pt idx="612">
                  <c:v>0.55410000000000004</c:v>
                </c:pt>
                <c:pt idx="613">
                  <c:v>0.55520000000000003</c:v>
                </c:pt>
                <c:pt idx="614">
                  <c:v>0.55640000000000001</c:v>
                </c:pt>
                <c:pt idx="615">
                  <c:v>0.5575</c:v>
                </c:pt>
                <c:pt idx="616">
                  <c:v>0.55859999999999999</c:v>
                </c:pt>
                <c:pt idx="617">
                  <c:v>0.55979999999999996</c:v>
                </c:pt>
                <c:pt idx="618">
                  <c:v>0.56089999999999995</c:v>
                </c:pt>
                <c:pt idx="619">
                  <c:v>0.56210000000000004</c:v>
                </c:pt>
                <c:pt idx="620">
                  <c:v>0.56320000000000003</c:v>
                </c:pt>
                <c:pt idx="621">
                  <c:v>0.56440000000000001</c:v>
                </c:pt>
                <c:pt idx="622">
                  <c:v>0.5655</c:v>
                </c:pt>
                <c:pt idx="623">
                  <c:v>0.56669999999999998</c:v>
                </c:pt>
                <c:pt idx="624">
                  <c:v>0.56779999999999997</c:v>
                </c:pt>
                <c:pt idx="625">
                  <c:v>0.56899999999999995</c:v>
                </c:pt>
                <c:pt idx="626">
                  <c:v>0.57010000000000005</c:v>
                </c:pt>
                <c:pt idx="627">
                  <c:v>0.57130000000000003</c:v>
                </c:pt>
                <c:pt idx="628">
                  <c:v>0.57240000000000002</c:v>
                </c:pt>
                <c:pt idx="629">
                  <c:v>0.57350000000000001</c:v>
                </c:pt>
                <c:pt idx="630">
                  <c:v>0.57469999999999999</c:v>
                </c:pt>
                <c:pt idx="631">
                  <c:v>0.57579999999999998</c:v>
                </c:pt>
                <c:pt idx="632">
                  <c:v>0.57699999999999996</c:v>
                </c:pt>
                <c:pt idx="633">
                  <c:v>0.57809999999999995</c:v>
                </c:pt>
                <c:pt idx="634">
                  <c:v>0.57930000000000004</c:v>
                </c:pt>
                <c:pt idx="635">
                  <c:v>0.58040000000000003</c:v>
                </c:pt>
                <c:pt idx="636">
                  <c:v>0.58160000000000001</c:v>
                </c:pt>
                <c:pt idx="637">
                  <c:v>0.5827</c:v>
                </c:pt>
                <c:pt idx="638">
                  <c:v>0.58389999999999997</c:v>
                </c:pt>
                <c:pt idx="639">
                  <c:v>0.58499999999999996</c:v>
                </c:pt>
                <c:pt idx="640">
                  <c:v>0.58620000000000005</c:v>
                </c:pt>
                <c:pt idx="641">
                  <c:v>0.58730000000000004</c:v>
                </c:pt>
                <c:pt idx="642">
                  <c:v>0.58840000000000003</c:v>
                </c:pt>
                <c:pt idx="643">
                  <c:v>0.58960000000000001</c:v>
                </c:pt>
                <c:pt idx="644">
                  <c:v>0.5907</c:v>
                </c:pt>
                <c:pt idx="645">
                  <c:v>0.59189999999999998</c:v>
                </c:pt>
                <c:pt idx="646">
                  <c:v>0.59299999999999997</c:v>
                </c:pt>
                <c:pt idx="647">
                  <c:v>0.59419999999999995</c:v>
                </c:pt>
                <c:pt idx="648">
                  <c:v>0.59530000000000005</c:v>
                </c:pt>
                <c:pt idx="649">
                  <c:v>0.59650000000000003</c:v>
                </c:pt>
                <c:pt idx="650">
                  <c:v>0.59760000000000002</c:v>
                </c:pt>
                <c:pt idx="651">
                  <c:v>0.5988</c:v>
                </c:pt>
                <c:pt idx="652">
                  <c:v>0.59989999999999999</c:v>
                </c:pt>
                <c:pt idx="653">
                  <c:v>0.60109999999999997</c:v>
                </c:pt>
                <c:pt idx="654">
                  <c:v>0.60219999999999996</c:v>
                </c:pt>
                <c:pt idx="655">
                  <c:v>0.60329999999999995</c:v>
                </c:pt>
                <c:pt idx="656">
                  <c:v>0.60450000000000004</c:v>
                </c:pt>
                <c:pt idx="657">
                  <c:v>0.60560000000000003</c:v>
                </c:pt>
                <c:pt idx="658">
                  <c:v>0.60680000000000001</c:v>
                </c:pt>
                <c:pt idx="659">
                  <c:v>0.6079</c:v>
                </c:pt>
                <c:pt idx="660">
                  <c:v>0.60909999999999997</c:v>
                </c:pt>
                <c:pt idx="661">
                  <c:v>0.61019999999999996</c:v>
                </c:pt>
                <c:pt idx="662">
                  <c:v>0.61140000000000005</c:v>
                </c:pt>
                <c:pt idx="663">
                  <c:v>0.61250000000000004</c:v>
                </c:pt>
                <c:pt idx="664">
                  <c:v>0.61370000000000002</c:v>
                </c:pt>
                <c:pt idx="665">
                  <c:v>0.61480000000000001</c:v>
                </c:pt>
                <c:pt idx="666">
                  <c:v>0.61599999999999999</c:v>
                </c:pt>
                <c:pt idx="667">
                  <c:v>0.61709999999999998</c:v>
                </c:pt>
                <c:pt idx="668">
                  <c:v>0.61819999999999997</c:v>
                </c:pt>
                <c:pt idx="669">
                  <c:v>0.61939999999999995</c:v>
                </c:pt>
                <c:pt idx="670">
                  <c:v>0.62050000000000005</c:v>
                </c:pt>
                <c:pt idx="671">
                  <c:v>0.62170000000000003</c:v>
                </c:pt>
                <c:pt idx="672">
                  <c:v>0.62280000000000002</c:v>
                </c:pt>
                <c:pt idx="673">
                  <c:v>0.624</c:v>
                </c:pt>
                <c:pt idx="674">
                  <c:v>0.62509999999999999</c:v>
                </c:pt>
                <c:pt idx="675">
                  <c:v>0.62629999999999997</c:v>
                </c:pt>
                <c:pt idx="676">
                  <c:v>0.62739999999999996</c:v>
                </c:pt>
                <c:pt idx="677">
                  <c:v>0.62860000000000005</c:v>
                </c:pt>
                <c:pt idx="678">
                  <c:v>0.62970000000000004</c:v>
                </c:pt>
                <c:pt idx="679">
                  <c:v>0.63090000000000002</c:v>
                </c:pt>
                <c:pt idx="680">
                  <c:v>0.63200000000000001</c:v>
                </c:pt>
                <c:pt idx="681">
                  <c:v>0.63319999999999999</c:v>
                </c:pt>
                <c:pt idx="682">
                  <c:v>0.63429999999999997</c:v>
                </c:pt>
                <c:pt idx="683">
                  <c:v>0.63539999999999996</c:v>
                </c:pt>
                <c:pt idx="684">
                  <c:v>0.63660000000000005</c:v>
                </c:pt>
                <c:pt idx="685">
                  <c:v>0.63770000000000004</c:v>
                </c:pt>
                <c:pt idx="686">
                  <c:v>0.63890000000000002</c:v>
                </c:pt>
                <c:pt idx="687">
                  <c:v>0.64</c:v>
                </c:pt>
                <c:pt idx="688">
                  <c:v>0.64119999999999999</c:v>
                </c:pt>
                <c:pt idx="689">
                  <c:v>0.64229999999999998</c:v>
                </c:pt>
                <c:pt idx="690">
                  <c:v>0.64349999999999996</c:v>
                </c:pt>
                <c:pt idx="691">
                  <c:v>0.64459999999999995</c:v>
                </c:pt>
                <c:pt idx="692">
                  <c:v>0.64580000000000004</c:v>
                </c:pt>
                <c:pt idx="693">
                  <c:v>0.64690000000000003</c:v>
                </c:pt>
                <c:pt idx="694">
                  <c:v>0.64810000000000001</c:v>
                </c:pt>
                <c:pt idx="695">
                  <c:v>0.6492</c:v>
                </c:pt>
                <c:pt idx="696">
                  <c:v>0.65029999999999999</c:v>
                </c:pt>
                <c:pt idx="697">
                  <c:v>0.65149999999999997</c:v>
                </c:pt>
                <c:pt idx="698">
                  <c:v>0.65259999999999996</c:v>
                </c:pt>
                <c:pt idx="699">
                  <c:v>0.65380000000000005</c:v>
                </c:pt>
                <c:pt idx="700">
                  <c:v>0.65490000000000004</c:v>
                </c:pt>
                <c:pt idx="701">
                  <c:v>0.65610000000000002</c:v>
                </c:pt>
                <c:pt idx="702">
                  <c:v>0.65720000000000001</c:v>
                </c:pt>
                <c:pt idx="703">
                  <c:v>0.65839999999999999</c:v>
                </c:pt>
                <c:pt idx="704">
                  <c:v>0.65949999999999998</c:v>
                </c:pt>
                <c:pt idx="705">
                  <c:v>0.66069999999999995</c:v>
                </c:pt>
                <c:pt idx="706">
                  <c:v>0.66180000000000005</c:v>
                </c:pt>
                <c:pt idx="707">
                  <c:v>0.66300000000000003</c:v>
                </c:pt>
                <c:pt idx="708">
                  <c:v>0.66410000000000002</c:v>
                </c:pt>
                <c:pt idx="709">
                  <c:v>0.66520000000000001</c:v>
                </c:pt>
                <c:pt idx="710">
                  <c:v>0.66639999999999999</c:v>
                </c:pt>
                <c:pt idx="711">
                  <c:v>0.66749999999999998</c:v>
                </c:pt>
                <c:pt idx="712">
                  <c:v>0.66869999999999996</c:v>
                </c:pt>
                <c:pt idx="713">
                  <c:v>0.66979999999999995</c:v>
                </c:pt>
                <c:pt idx="714">
                  <c:v>0.67100000000000004</c:v>
                </c:pt>
                <c:pt idx="715">
                  <c:v>0.67210000000000003</c:v>
                </c:pt>
                <c:pt idx="716">
                  <c:v>0.67330000000000001</c:v>
                </c:pt>
                <c:pt idx="717">
                  <c:v>0.6744</c:v>
                </c:pt>
                <c:pt idx="718">
                  <c:v>0.67559999999999998</c:v>
                </c:pt>
                <c:pt idx="719">
                  <c:v>0.67669999999999997</c:v>
                </c:pt>
                <c:pt idx="720">
                  <c:v>0.67789999999999995</c:v>
                </c:pt>
                <c:pt idx="721">
                  <c:v>0.67900000000000005</c:v>
                </c:pt>
                <c:pt idx="722">
                  <c:v>0.68010000000000004</c:v>
                </c:pt>
                <c:pt idx="723">
                  <c:v>0.68130000000000002</c:v>
                </c:pt>
                <c:pt idx="724">
                  <c:v>0.68240000000000001</c:v>
                </c:pt>
                <c:pt idx="725">
                  <c:v>0.68359999999999999</c:v>
                </c:pt>
                <c:pt idx="726">
                  <c:v>0.68469999999999998</c:v>
                </c:pt>
                <c:pt idx="727">
                  <c:v>0.68589999999999995</c:v>
                </c:pt>
                <c:pt idx="728">
                  <c:v>0.68700000000000006</c:v>
                </c:pt>
                <c:pt idx="729">
                  <c:v>0.68820000000000003</c:v>
                </c:pt>
                <c:pt idx="730">
                  <c:v>0.68930000000000002</c:v>
                </c:pt>
                <c:pt idx="731">
                  <c:v>0.6905</c:v>
                </c:pt>
                <c:pt idx="732">
                  <c:v>0.69159999999999999</c:v>
                </c:pt>
                <c:pt idx="733">
                  <c:v>0.69279999999999997</c:v>
                </c:pt>
                <c:pt idx="734">
                  <c:v>0.69389999999999996</c:v>
                </c:pt>
                <c:pt idx="735">
                  <c:v>0.69499999999999995</c:v>
                </c:pt>
                <c:pt idx="736">
                  <c:v>0.69620000000000004</c:v>
                </c:pt>
                <c:pt idx="737">
                  <c:v>0.69730000000000003</c:v>
                </c:pt>
                <c:pt idx="738">
                  <c:v>0.69850000000000001</c:v>
                </c:pt>
                <c:pt idx="739">
                  <c:v>0.6996</c:v>
                </c:pt>
                <c:pt idx="740">
                  <c:v>0.70079999999999998</c:v>
                </c:pt>
                <c:pt idx="741">
                  <c:v>0.70189999999999997</c:v>
                </c:pt>
                <c:pt idx="742">
                  <c:v>0.70309999999999995</c:v>
                </c:pt>
                <c:pt idx="743">
                  <c:v>0.70420000000000005</c:v>
                </c:pt>
                <c:pt idx="744">
                  <c:v>0.70540000000000003</c:v>
                </c:pt>
                <c:pt idx="745">
                  <c:v>0.70650000000000002</c:v>
                </c:pt>
                <c:pt idx="746">
                  <c:v>0.7077</c:v>
                </c:pt>
                <c:pt idx="747">
                  <c:v>0.70879999999999999</c:v>
                </c:pt>
                <c:pt idx="748">
                  <c:v>0.70989999999999998</c:v>
                </c:pt>
                <c:pt idx="749">
                  <c:v>0.71109999999999995</c:v>
                </c:pt>
                <c:pt idx="750">
                  <c:v>0.71220000000000006</c:v>
                </c:pt>
                <c:pt idx="751">
                  <c:v>0.71340000000000003</c:v>
                </c:pt>
                <c:pt idx="752">
                  <c:v>0.71450000000000002</c:v>
                </c:pt>
                <c:pt idx="753">
                  <c:v>0.7157</c:v>
                </c:pt>
                <c:pt idx="754">
                  <c:v>0.71679999999999999</c:v>
                </c:pt>
                <c:pt idx="755">
                  <c:v>0.71799999999999997</c:v>
                </c:pt>
                <c:pt idx="756">
                  <c:v>0.71909999999999996</c:v>
                </c:pt>
                <c:pt idx="757">
                  <c:v>0.72030000000000005</c:v>
                </c:pt>
                <c:pt idx="758">
                  <c:v>0.72140000000000004</c:v>
                </c:pt>
                <c:pt idx="759">
                  <c:v>0.72260000000000002</c:v>
                </c:pt>
                <c:pt idx="760">
                  <c:v>0.72370000000000001</c:v>
                </c:pt>
                <c:pt idx="761">
                  <c:v>0.7248</c:v>
                </c:pt>
                <c:pt idx="762">
                  <c:v>0.72599999999999998</c:v>
                </c:pt>
                <c:pt idx="763">
                  <c:v>0.72709999999999997</c:v>
                </c:pt>
                <c:pt idx="764">
                  <c:v>0.72829999999999995</c:v>
                </c:pt>
                <c:pt idx="765">
                  <c:v>0.72940000000000005</c:v>
                </c:pt>
                <c:pt idx="766">
                  <c:v>0.73060000000000003</c:v>
                </c:pt>
                <c:pt idx="767">
                  <c:v>0.73170000000000002</c:v>
                </c:pt>
                <c:pt idx="768">
                  <c:v>0.7329</c:v>
                </c:pt>
                <c:pt idx="769">
                  <c:v>0.73399999999999999</c:v>
                </c:pt>
                <c:pt idx="770">
                  <c:v>0.73519999999999996</c:v>
                </c:pt>
                <c:pt idx="771">
                  <c:v>0.73629999999999995</c:v>
                </c:pt>
                <c:pt idx="772">
                  <c:v>0.73750000000000004</c:v>
                </c:pt>
                <c:pt idx="773">
                  <c:v>0.73860000000000003</c:v>
                </c:pt>
                <c:pt idx="774">
                  <c:v>0.73970000000000002</c:v>
                </c:pt>
                <c:pt idx="775">
                  <c:v>0.7409</c:v>
                </c:pt>
                <c:pt idx="776">
                  <c:v>0.74199999999999999</c:v>
                </c:pt>
                <c:pt idx="777">
                  <c:v>0.74319999999999997</c:v>
                </c:pt>
                <c:pt idx="778">
                  <c:v>0.74429999999999996</c:v>
                </c:pt>
                <c:pt idx="779">
                  <c:v>0.74550000000000005</c:v>
                </c:pt>
                <c:pt idx="780">
                  <c:v>0.74660000000000004</c:v>
                </c:pt>
                <c:pt idx="781">
                  <c:v>0.74780000000000002</c:v>
                </c:pt>
                <c:pt idx="782">
                  <c:v>0.74890000000000001</c:v>
                </c:pt>
                <c:pt idx="783">
                  <c:v>0.75009999999999999</c:v>
                </c:pt>
                <c:pt idx="784">
                  <c:v>0.75119999999999998</c:v>
                </c:pt>
                <c:pt idx="785">
                  <c:v>0.75239999999999996</c:v>
                </c:pt>
                <c:pt idx="786">
                  <c:v>0.75349999999999995</c:v>
                </c:pt>
                <c:pt idx="787">
                  <c:v>0.75470000000000004</c:v>
                </c:pt>
                <c:pt idx="788">
                  <c:v>0.75580000000000003</c:v>
                </c:pt>
                <c:pt idx="789">
                  <c:v>0.75690000000000002</c:v>
                </c:pt>
                <c:pt idx="790">
                  <c:v>0.7581</c:v>
                </c:pt>
                <c:pt idx="791">
                  <c:v>0.75919999999999999</c:v>
                </c:pt>
                <c:pt idx="792">
                  <c:v>0.76039999999999996</c:v>
                </c:pt>
                <c:pt idx="793">
                  <c:v>0.76149999999999995</c:v>
                </c:pt>
                <c:pt idx="794">
                  <c:v>0.76270000000000004</c:v>
                </c:pt>
                <c:pt idx="795">
                  <c:v>0.76380000000000003</c:v>
                </c:pt>
                <c:pt idx="796">
                  <c:v>0.76500000000000001</c:v>
                </c:pt>
                <c:pt idx="797">
                  <c:v>0.7661</c:v>
                </c:pt>
                <c:pt idx="798">
                  <c:v>0.76729999999999998</c:v>
                </c:pt>
                <c:pt idx="799">
                  <c:v>0.76839999999999997</c:v>
                </c:pt>
                <c:pt idx="800">
                  <c:v>0.76959999999999995</c:v>
                </c:pt>
                <c:pt idx="801">
                  <c:v>0.77070000000000005</c:v>
                </c:pt>
                <c:pt idx="802">
                  <c:v>0.77180000000000004</c:v>
                </c:pt>
                <c:pt idx="803">
                  <c:v>0.77300000000000002</c:v>
                </c:pt>
                <c:pt idx="804">
                  <c:v>0.77410000000000001</c:v>
                </c:pt>
                <c:pt idx="805">
                  <c:v>0.77529999999999999</c:v>
                </c:pt>
                <c:pt idx="806">
                  <c:v>0.77639999999999998</c:v>
                </c:pt>
                <c:pt idx="807">
                  <c:v>0.77759999999999996</c:v>
                </c:pt>
                <c:pt idx="808">
                  <c:v>0.77869999999999995</c:v>
                </c:pt>
                <c:pt idx="809">
                  <c:v>0.77990000000000004</c:v>
                </c:pt>
                <c:pt idx="810">
                  <c:v>0.78100000000000003</c:v>
                </c:pt>
                <c:pt idx="811">
                  <c:v>0.78220000000000001</c:v>
                </c:pt>
                <c:pt idx="812">
                  <c:v>0.7833</c:v>
                </c:pt>
                <c:pt idx="813">
                  <c:v>0.78449999999999998</c:v>
                </c:pt>
                <c:pt idx="814">
                  <c:v>0.78559999999999997</c:v>
                </c:pt>
                <c:pt idx="815">
                  <c:v>0.78669999999999995</c:v>
                </c:pt>
                <c:pt idx="816">
                  <c:v>0.78790000000000004</c:v>
                </c:pt>
                <c:pt idx="817">
                  <c:v>0.78900000000000003</c:v>
                </c:pt>
                <c:pt idx="818">
                  <c:v>0.79020000000000001</c:v>
                </c:pt>
                <c:pt idx="819">
                  <c:v>0.7913</c:v>
                </c:pt>
                <c:pt idx="820">
                  <c:v>0.79249999999999998</c:v>
                </c:pt>
                <c:pt idx="821">
                  <c:v>0.79359999999999997</c:v>
                </c:pt>
                <c:pt idx="822">
                  <c:v>0.79479999999999995</c:v>
                </c:pt>
                <c:pt idx="823">
                  <c:v>0.79590000000000005</c:v>
                </c:pt>
                <c:pt idx="824">
                  <c:v>0.79710000000000003</c:v>
                </c:pt>
                <c:pt idx="825">
                  <c:v>0.79820000000000002</c:v>
                </c:pt>
                <c:pt idx="826">
                  <c:v>0.7994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0.80279999999999996</c:v>
                </c:pt>
                <c:pt idx="830">
                  <c:v>0.80389999999999995</c:v>
                </c:pt>
                <c:pt idx="831">
                  <c:v>0.80510000000000004</c:v>
                </c:pt>
                <c:pt idx="832">
                  <c:v>0.80620000000000003</c:v>
                </c:pt>
                <c:pt idx="833">
                  <c:v>0.80740000000000001</c:v>
                </c:pt>
                <c:pt idx="834">
                  <c:v>0.8085</c:v>
                </c:pt>
                <c:pt idx="835">
                  <c:v>0.80969999999999998</c:v>
                </c:pt>
                <c:pt idx="836">
                  <c:v>0.81079999999999997</c:v>
                </c:pt>
                <c:pt idx="837">
                  <c:v>0.81200000000000006</c:v>
                </c:pt>
                <c:pt idx="838">
                  <c:v>0.81310000000000004</c:v>
                </c:pt>
                <c:pt idx="839">
                  <c:v>0.81430000000000002</c:v>
                </c:pt>
                <c:pt idx="840">
                  <c:v>0.81540000000000001</c:v>
                </c:pt>
                <c:pt idx="841">
                  <c:v>0.8165</c:v>
                </c:pt>
                <c:pt idx="842">
                  <c:v>0.81769999999999998</c:v>
                </c:pt>
                <c:pt idx="843">
                  <c:v>0.81879999999999997</c:v>
                </c:pt>
                <c:pt idx="844">
                  <c:v>0.82</c:v>
                </c:pt>
                <c:pt idx="845">
                  <c:v>0.82110000000000005</c:v>
                </c:pt>
                <c:pt idx="846">
                  <c:v>0.82230000000000003</c:v>
                </c:pt>
                <c:pt idx="847">
                  <c:v>0.82340000000000002</c:v>
                </c:pt>
                <c:pt idx="848">
                  <c:v>0.8246</c:v>
                </c:pt>
                <c:pt idx="849">
                  <c:v>0.82569999999999999</c:v>
                </c:pt>
                <c:pt idx="850">
                  <c:v>0.82689999999999997</c:v>
                </c:pt>
                <c:pt idx="851">
                  <c:v>0.82799999999999996</c:v>
                </c:pt>
                <c:pt idx="852">
                  <c:v>0.82920000000000005</c:v>
                </c:pt>
                <c:pt idx="853">
                  <c:v>0.83030000000000004</c:v>
                </c:pt>
                <c:pt idx="854">
                  <c:v>0.83140000000000003</c:v>
                </c:pt>
                <c:pt idx="855">
                  <c:v>0.83260000000000001</c:v>
                </c:pt>
                <c:pt idx="856">
                  <c:v>0.8337</c:v>
                </c:pt>
                <c:pt idx="857">
                  <c:v>0.83489999999999998</c:v>
                </c:pt>
                <c:pt idx="858">
                  <c:v>0.83599999999999997</c:v>
                </c:pt>
                <c:pt idx="859">
                  <c:v>0.83720000000000006</c:v>
                </c:pt>
                <c:pt idx="860">
                  <c:v>0.83830000000000005</c:v>
                </c:pt>
                <c:pt idx="861">
                  <c:v>0.83950000000000002</c:v>
                </c:pt>
                <c:pt idx="862">
                  <c:v>0.84060000000000001</c:v>
                </c:pt>
                <c:pt idx="863">
                  <c:v>0.84179999999999999</c:v>
                </c:pt>
                <c:pt idx="864">
                  <c:v>0.84289999999999998</c:v>
                </c:pt>
                <c:pt idx="865">
                  <c:v>0.84409999999999996</c:v>
                </c:pt>
                <c:pt idx="866">
                  <c:v>0.84519999999999995</c:v>
                </c:pt>
                <c:pt idx="867">
                  <c:v>0.84630000000000005</c:v>
                </c:pt>
              </c:numCache>
            </c:numRef>
          </c:xVal>
          <c:yVal>
            <c:numRef>
              <c:f>'Gaussian beam 100fC@200kV'!$I$3:$I$870</c:f>
              <c:numCache>
                <c:formatCode>0.00E+00</c:formatCode>
                <c:ptCount val="868"/>
                <c:pt idx="0">
                  <c:v>4.303E-4</c:v>
                </c:pt>
                <c:pt idx="1">
                  <c:v>4.3639999999999998E-4</c:v>
                </c:pt>
                <c:pt idx="2">
                  <c:v>4.4260000000000002E-4</c:v>
                </c:pt>
                <c:pt idx="3">
                  <c:v>4.4670000000000002E-4</c:v>
                </c:pt>
                <c:pt idx="4">
                  <c:v>4.4870000000000001E-4</c:v>
                </c:pt>
                <c:pt idx="5">
                  <c:v>4.5179999999999998E-4</c:v>
                </c:pt>
                <c:pt idx="6">
                  <c:v>4.5619999999999998E-4</c:v>
                </c:pt>
                <c:pt idx="7">
                  <c:v>4.6089999999999998E-4</c:v>
                </c:pt>
                <c:pt idx="8">
                  <c:v>4.6260000000000002E-4</c:v>
                </c:pt>
                <c:pt idx="9">
                  <c:v>4.6420000000000001E-4</c:v>
                </c:pt>
                <c:pt idx="10">
                  <c:v>4.6589999999999999E-4</c:v>
                </c:pt>
                <c:pt idx="11">
                  <c:v>4.6680000000000002E-4</c:v>
                </c:pt>
                <c:pt idx="12">
                  <c:v>4.6870000000000001E-4</c:v>
                </c:pt>
                <c:pt idx="13">
                  <c:v>4.6890000000000001E-4</c:v>
                </c:pt>
                <c:pt idx="14">
                  <c:v>4.7199999999999998E-4</c:v>
                </c:pt>
                <c:pt idx="15">
                  <c:v>4.7179999999999998E-4</c:v>
                </c:pt>
                <c:pt idx="16">
                  <c:v>4.7259999999999999E-4</c:v>
                </c:pt>
                <c:pt idx="17">
                  <c:v>4.7110000000000001E-4</c:v>
                </c:pt>
                <c:pt idx="18">
                  <c:v>4.7120000000000002E-4</c:v>
                </c:pt>
                <c:pt idx="19">
                  <c:v>4.7209999999999998E-4</c:v>
                </c:pt>
                <c:pt idx="20">
                  <c:v>4.7229999999999999E-4</c:v>
                </c:pt>
                <c:pt idx="21">
                  <c:v>4.7320000000000001E-4</c:v>
                </c:pt>
                <c:pt idx="22">
                  <c:v>4.7160000000000002E-4</c:v>
                </c:pt>
                <c:pt idx="23">
                  <c:v>4.7029999999999999E-4</c:v>
                </c:pt>
                <c:pt idx="24">
                  <c:v>4.7100000000000001E-4</c:v>
                </c:pt>
                <c:pt idx="25">
                  <c:v>4.7100000000000001E-4</c:v>
                </c:pt>
                <c:pt idx="26">
                  <c:v>4.7169999999999997E-4</c:v>
                </c:pt>
                <c:pt idx="27">
                  <c:v>4.7169999999999997E-4</c:v>
                </c:pt>
                <c:pt idx="28">
                  <c:v>4.7169999999999997E-4</c:v>
                </c:pt>
                <c:pt idx="29">
                  <c:v>4.7169999999999997E-4</c:v>
                </c:pt>
                <c:pt idx="30">
                  <c:v>4.7169999999999997E-4</c:v>
                </c:pt>
                <c:pt idx="31">
                  <c:v>4.7169999999999997E-4</c:v>
                </c:pt>
                <c:pt idx="32">
                  <c:v>4.7169999999999997E-4</c:v>
                </c:pt>
                <c:pt idx="33">
                  <c:v>4.7169999999999997E-4</c:v>
                </c:pt>
                <c:pt idx="34">
                  <c:v>4.7169999999999997E-4</c:v>
                </c:pt>
                <c:pt idx="35">
                  <c:v>4.7169999999999997E-4</c:v>
                </c:pt>
                <c:pt idx="36">
                  <c:v>4.7169999999999997E-4</c:v>
                </c:pt>
                <c:pt idx="37">
                  <c:v>4.7160000000000002E-4</c:v>
                </c:pt>
                <c:pt idx="38">
                  <c:v>4.7160000000000002E-4</c:v>
                </c:pt>
                <c:pt idx="39">
                  <c:v>4.7160000000000002E-4</c:v>
                </c:pt>
                <c:pt idx="40">
                  <c:v>4.7160000000000002E-4</c:v>
                </c:pt>
                <c:pt idx="41">
                  <c:v>4.7160000000000002E-4</c:v>
                </c:pt>
                <c:pt idx="42">
                  <c:v>4.7219999999999999E-4</c:v>
                </c:pt>
                <c:pt idx="43">
                  <c:v>4.7310000000000001E-4</c:v>
                </c:pt>
                <c:pt idx="44">
                  <c:v>4.7219999999999999E-4</c:v>
                </c:pt>
                <c:pt idx="45">
                  <c:v>4.7219999999999999E-4</c:v>
                </c:pt>
                <c:pt idx="46">
                  <c:v>4.7209999999999998E-4</c:v>
                </c:pt>
                <c:pt idx="47">
                  <c:v>4.7189999999999998E-4</c:v>
                </c:pt>
                <c:pt idx="48">
                  <c:v>4.7029999999999999E-4</c:v>
                </c:pt>
                <c:pt idx="49">
                  <c:v>4.7029999999999999E-4</c:v>
                </c:pt>
                <c:pt idx="50">
                  <c:v>4.7029999999999999E-4</c:v>
                </c:pt>
                <c:pt idx="51">
                  <c:v>4.7029999999999999E-4</c:v>
                </c:pt>
                <c:pt idx="52">
                  <c:v>4.7019999999999999E-4</c:v>
                </c:pt>
                <c:pt idx="53">
                  <c:v>4.7019999999999999E-4</c:v>
                </c:pt>
                <c:pt idx="54">
                  <c:v>4.7019999999999999E-4</c:v>
                </c:pt>
                <c:pt idx="55">
                  <c:v>4.7009999999999999E-4</c:v>
                </c:pt>
                <c:pt idx="56">
                  <c:v>4.7009999999999999E-4</c:v>
                </c:pt>
                <c:pt idx="57">
                  <c:v>4.7009999999999999E-4</c:v>
                </c:pt>
                <c:pt idx="58">
                  <c:v>4.6999999999999999E-4</c:v>
                </c:pt>
                <c:pt idx="59">
                  <c:v>4.6999999999999999E-4</c:v>
                </c:pt>
                <c:pt idx="60">
                  <c:v>4.6989999999999998E-4</c:v>
                </c:pt>
                <c:pt idx="61">
                  <c:v>4.6979999999999998E-4</c:v>
                </c:pt>
                <c:pt idx="62">
                  <c:v>4.6979999999999998E-4</c:v>
                </c:pt>
                <c:pt idx="63">
                  <c:v>4.6969999999999998E-4</c:v>
                </c:pt>
                <c:pt idx="64">
                  <c:v>4.6959999999999998E-4</c:v>
                </c:pt>
                <c:pt idx="65">
                  <c:v>4.6949999999999997E-4</c:v>
                </c:pt>
                <c:pt idx="66">
                  <c:v>4.6940000000000003E-4</c:v>
                </c:pt>
                <c:pt idx="67">
                  <c:v>4.6930000000000002E-4</c:v>
                </c:pt>
                <c:pt idx="68">
                  <c:v>4.6920000000000002E-4</c:v>
                </c:pt>
                <c:pt idx="69">
                  <c:v>4.6900000000000002E-4</c:v>
                </c:pt>
                <c:pt idx="70">
                  <c:v>4.6890000000000001E-4</c:v>
                </c:pt>
                <c:pt idx="71">
                  <c:v>4.6870000000000001E-4</c:v>
                </c:pt>
                <c:pt idx="72">
                  <c:v>4.685E-4</c:v>
                </c:pt>
                <c:pt idx="73">
                  <c:v>4.683E-4</c:v>
                </c:pt>
                <c:pt idx="74">
                  <c:v>4.6809999999999999E-4</c:v>
                </c:pt>
                <c:pt idx="75">
                  <c:v>4.6779999999999999E-4</c:v>
                </c:pt>
                <c:pt idx="76">
                  <c:v>4.6749999999999998E-4</c:v>
                </c:pt>
                <c:pt idx="77">
                  <c:v>4.6720000000000003E-4</c:v>
                </c:pt>
                <c:pt idx="78">
                  <c:v>4.6690000000000002E-4</c:v>
                </c:pt>
                <c:pt idx="79">
                  <c:v>4.6650000000000001E-4</c:v>
                </c:pt>
                <c:pt idx="80">
                  <c:v>4.661E-4</c:v>
                </c:pt>
                <c:pt idx="81">
                  <c:v>4.6559999999999999E-4</c:v>
                </c:pt>
                <c:pt idx="82">
                  <c:v>4.6509999999999998E-4</c:v>
                </c:pt>
                <c:pt idx="83">
                  <c:v>4.6460000000000002E-4</c:v>
                </c:pt>
                <c:pt idx="84">
                  <c:v>4.64E-4</c:v>
                </c:pt>
                <c:pt idx="85">
                  <c:v>4.6329999999999999E-4</c:v>
                </c:pt>
                <c:pt idx="86">
                  <c:v>4.6260000000000002E-4</c:v>
                </c:pt>
                <c:pt idx="87">
                  <c:v>4.618E-4</c:v>
                </c:pt>
                <c:pt idx="88">
                  <c:v>4.6089999999999998E-4</c:v>
                </c:pt>
                <c:pt idx="89">
                  <c:v>4.5990000000000001E-4</c:v>
                </c:pt>
                <c:pt idx="90">
                  <c:v>4.5889999999999999E-4</c:v>
                </c:pt>
                <c:pt idx="91">
                  <c:v>4.5780000000000001E-4</c:v>
                </c:pt>
                <c:pt idx="92">
                  <c:v>4.5659999999999999E-4</c:v>
                </c:pt>
                <c:pt idx="93">
                  <c:v>4.5540000000000001E-4</c:v>
                </c:pt>
                <c:pt idx="94">
                  <c:v>4.5399999999999998E-4</c:v>
                </c:pt>
                <c:pt idx="95">
                  <c:v>4.5249999999999999E-4</c:v>
                </c:pt>
                <c:pt idx="96">
                  <c:v>4.5100000000000001E-4</c:v>
                </c:pt>
                <c:pt idx="97">
                  <c:v>4.4930000000000002E-4</c:v>
                </c:pt>
                <c:pt idx="98">
                  <c:v>4.4749999999999998E-4</c:v>
                </c:pt>
                <c:pt idx="99">
                  <c:v>4.4569999999999999E-4</c:v>
                </c:pt>
                <c:pt idx="100">
                  <c:v>4.437E-4</c:v>
                </c:pt>
                <c:pt idx="101">
                  <c:v>4.416E-4</c:v>
                </c:pt>
                <c:pt idx="102">
                  <c:v>4.395E-4</c:v>
                </c:pt>
                <c:pt idx="103">
                  <c:v>4.372E-4</c:v>
                </c:pt>
                <c:pt idx="104">
                  <c:v>4.348E-4</c:v>
                </c:pt>
                <c:pt idx="105">
                  <c:v>4.3229999999999999E-4</c:v>
                </c:pt>
                <c:pt idx="106">
                  <c:v>4.2969999999999998E-4</c:v>
                </c:pt>
                <c:pt idx="107">
                  <c:v>4.2709999999999997E-4</c:v>
                </c:pt>
                <c:pt idx="108">
                  <c:v>4.2430000000000001E-4</c:v>
                </c:pt>
                <c:pt idx="109">
                  <c:v>4.214E-4</c:v>
                </c:pt>
                <c:pt idx="110">
                  <c:v>4.1839999999999998E-4</c:v>
                </c:pt>
                <c:pt idx="111">
                  <c:v>4.1540000000000001E-4</c:v>
                </c:pt>
                <c:pt idx="112">
                  <c:v>4.1219999999999999E-4</c:v>
                </c:pt>
                <c:pt idx="113">
                  <c:v>4.0900000000000002E-4</c:v>
                </c:pt>
                <c:pt idx="114">
                  <c:v>4.0559999999999999E-4</c:v>
                </c:pt>
                <c:pt idx="115">
                  <c:v>4.0220000000000002E-4</c:v>
                </c:pt>
                <c:pt idx="116">
                  <c:v>3.9879999999999999E-4</c:v>
                </c:pt>
                <c:pt idx="117">
                  <c:v>3.9520000000000001E-4</c:v>
                </c:pt>
                <c:pt idx="118">
                  <c:v>3.9159999999999998E-4</c:v>
                </c:pt>
                <c:pt idx="119">
                  <c:v>3.879E-4</c:v>
                </c:pt>
                <c:pt idx="120">
                  <c:v>3.8420000000000001E-4</c:v>
                </c:pt>
                <c:pt idx="121">
                  <c:v>3.8039999999999998E-4</c:v>
                </c:pt>
                <c:pt idx="122">
                  <c:v>3.7649999999999999E-4</c:v>
                </c:pt>
                <c:pt idx="123">
                  <c:v>3.726E-4</c:v>
                </c:pt>
                <c:pt idx="124">
                  <c:v>3.6860000000000001E-4</c:v>
                </c:pt>
                <c:pt idx="125">
                  <c:v>3.6469999999999997E-4</c:v>
                </c:pt>
                <c:pt idx="126">
                  <c:v>3.6059999999999998E-4</c:v>
                </c:pt>
                <c:pt idx="127">
                  <c:v>3.5659999999999999E-4</c:v>
                </c:pt>
                <c:pt idx="128">
                  <c:v>3.525E-4</c:v>
                </c:pt>
                <c:pt idx="129">
                  <c:v>3.4840000000000001E-4</c:v>
                </c:pt>
                <c:pt idx="130">
                  <c:v>3.4420000000000002E-4</c:v>
                </c:pt>
                <c:pt idx="131">
                  <c:v>3.4010000000000003E-4</c:v>
                </c:pt>
                <c:pt idx="132">
                  <c:v>3.3589999999999998E-4</c:v>
                </c:pt>
                <c:pt idx="133">
                  <c:v>3.3169999999999999E-4</c:v>
                </c:pt>
                <c:pt idx="134">
                  <c:v>3.2749999999999999E-4</c:v>
                </c:pt>
                <c:pt idx="135">
                  <c:v>3.233E-4</c:v>
                </c:pt>
                <c:pt idx="136">
                  <c:v>3.191E-4</c:v>
                </c:pt>
                <c:pt idx="137">
                  <c:v>3.1490000000000001E-4</c:v>
                </c:pt>
                <c:pt idx="138">
                  <c:v>3.1070000000000002E-4</c:v>
                </c:pt>
                <c:pt idx="139">
                  <c:v>3.0650000000000002E-4</c:v>
                </c:pt>
                <c:pt idx="140">
                  <c:v>3.0229999999999998E-4</c:v>
                </c:pt>
                <c:pt idx="141">
                  <c:v>2.9809999999999998E-4</c:v>
                </c:pt>
                <c:pt idx="142">
                  <c:v>2.9389999999999999E-4</c:v>
                </c:pt>
                <c:pt idx="143">
                  <c:v>2.8969999999999999E-4</c:v>
                </c:pt>
                <c:pt idx="144">
                  <c:v>2.856E-4</c:v>
                </c:pt>
                <c:pt idx="145">
                  <c:v>2.8140000000000001E-4</c:v>
                </c:pt>
                <c:pt idx="146">
                  <c:v>2.7730000000000002E-4</c:v>
                </c:pt>
                <c:pt idx="147">
                  <c:v>2.7320000000000003E-4</c:v>
                </c:pt>
                <c:pt idx="148">
                  <c:v>2.6909999999999998E-4</c:v>
                </c:pt>
                <c:pt idx="149">
                  <c:v>2.6509999999999999E-4</c:v>
                </c:pt>
                <c:pt idx="150">
                  <c:v>2.61E-4</c:v>
                </c:pt>
                <c:pt idx="151">
                  <c:v>2.5700000000000001E-4</c:v>
                </c:pt>
                <c:pt idx="152">
                  <c:v>2.5300000000000002E-4</c:v>
                </c:pt>
                <c:pt idx="153">
                  <c:v>2.4909999999999998E-4</c:v>
                </c:pt>
                <c:pt idx="154">
                  <c:v>2.4509999999999999E-4</c:v>
                </c:pt>
                <c:pt idx="155">
                  <c:v>2.4120000000000001E-4</c:v>
                </c:pt>
                <c:pt idx="156">
                  <c:v>2.3729999999999999E-4</c:v>
                </c:pt>
                <c:pt idx="157">
                  <c:v>2.3350000000000001E-4</c:v>
                </c:pt>
                <c:pt idx="158">
                  <c:v>2.297E-4</c:v>
                </c:pt>
                <c:pt idx="159">
                  <c:v>2.2589999999999999E-4</c:v>
                </c:pt>
                <c:pt idx="160">
                  <c:v>2.221E-4</c:v>
                </c:pt>
                <c:pt idx="161">
                  <c:v>2.184E-4</c:v>
                </c:pt>
                <c:pt idx="162">
                  <c:v>2.1469999999999999E-4</c:v>
                </c:pt>
                <c:pt idx="163">
                  <c:v>2.1100000000000001E-4</c:v>
                </c:pt>
                <c:pt idx="164">
                  <c:v>2.074E-4</c:v>
                </c:pt>
                <c:pt idx="165">
                  <c:v>2.0379999999999999E-4</c:v>
                </c:pt>
                <c:pt idx="166">
                  <c:v>2.0019999999999999E-4</c:v>
                </c:pt>
                <c:pt idx="167">
                  <c:v>1.9660000000000001E-4</c:v>
                </c:pt>
                <c:pt idx="168">
                  <c:v>1.931E-4</c:v>
                </c:pt>
                <c:pt idx="169">
                  <c:v>1.896E-4</c:v>
                </c:pt>
                <c:pt idx="170">
                  <c:v>1.862E-4</c:v>
                </c:pt>
                <c:pt idx="171">
                  <c:v>1.828E-4</c:v>
                </c:pt>
                <c:pt idx="172">
                  <c:v>1.794E-4</c:v>
                </c:pt>
                <c:pt idx="173">
                  <c:v>1.76E-4</c:v>
                </c:pt>
                <c:pt idx="174">
                  <c:v>1.727E-4</c:v>
                </c:pt>
                <c:pt idx="175">
                  <c:v>1.694E-4</c:v>
                </c:pt>
                <c:pt idx="176">
                  <c:v>1.662E-4</c:v>
                </c:pt>
                <c:pt idx="177">
                  <c:v>1.629E-4</c:v>
                </c:pt>
                <c:pt idx="178">
                  <c:v>1.5970000000000001E-4</c:v>
                </c:pt>
                <c:pt idx="179">
                  <c:v>1.5650000000000001E-4</c:v>
                </c:pt>
                <c:pt idx="180">
                  <c:v>1.5339999999999999E-4</c:v>
                </c:pt>
                <c:pt idx="181">
                  <c:v>1.5029999999999999E-4</c:v>
                </c:pt>
                <c:pt idx="182">
                  <c:v>1.472E-4</c:v>
                </c:pt>
                <c:pt idx="183">
                  <c:v>1.4420000000000001E-4</c:v>
                </c:pt>
                <c:pt idx="184">
                  <c:v>1.4109999999999999E-4</c:v>
                </c:pt>
                <c:pt idx="185">
                  <c:v>1.381E-4</c:v>
                </c:pt>
                <c:pt idx="186">
                  <c:v>1.3520000000000001E-4</c:v>
                </c:pt>
                <c:pt idx="187">
                  <c:v>1.3229999999999999E-4</c:v>
                </c:pt>
                <c:pt idx="188">
                  <c:v>1.294E-4</c:v>
                </c:pt>
                <c:pt idx="189">
                  <c:v>1.2650000000000001E-4</c:v>
                </c:pt>
                <c:pt idx="190">
                  <c:v>1.237E-4</c:v>
                </c:pt>
                <c:pt idx="191">
                  <c:v>1.21E-4</c:v>
                </c:pt>
                <c:pt idx="192">
                  <c:v>1.183E-4</c:v>
                </c:pt>
                <c:pt idx="193">
                  <c:v>1.156E-4</c:v>
                </c:pt>
                <c:pt idx="194">
                  <c:v>1.13E-4</c:v>
                </c:pt>
                <c:pt idx="195">
                  <c:v>1.104E-4</c:v>
                </c:pt>
                <c:pt idx="196">
                  <c:v>1.08E-4</c:v>
                </c:pt>
                <c:pt idx="197">
                  <c:v>1.055E-4</c:v>
                </c:pt>
                <c:pt idx="198">
                  <c:v>1.032E-4</c:v>
                </c:pt>
                <c:pt idx="199">
                  <c:v>1.009E-4</c:v>
                </c:pt>
                <c:pt idx="200">
                  <c:v>9.8740000000000007E-5</c:v>
                </c:pt>
                <c:pt idx="201">
                  <c:v>9.6620000000000007E-5</c:v>
                </c:pt>
                <c:pt idx="202">
                  <c:v>9.4590000000000001E-5</c:v>
                </c:pt>
                <c:pt idx="203">
                  <c:v>9.2629999999999999E-5</c:v>
                </c:pt>
                <c:pt idx="204">
                  <c:v>9.0760000000000005E-5</c:v>
                </c:pt>
                <c:pt idx="205">
                  <c:v>8.8969999999999997E-5</c:v>
                </c:pt>
                <c:pt idx="206">
                  <c:v>8.7260000000000001E-5</c:v>
                </c:pt>
                <c:pt idx="207">
                  <c:v>8.5630000000000005E-5</c:v>
                </c:pt>
                <c:pt idx="208">
                  <c:v>8.4079999999999995E-5</c:v>
                </c:pt>
                <c:pt idx="209">
                  <c:v>8.2600000000000002E-5</c:v>
                </c:pt>
                <c:pt idx="210">
                  <c:v>8.119E-5</c:v>
                </c:pt>
                <c:pt idx="211">
                  <c:v>7.9859999999999998E-5</c:v>
                </c:pt>
                <c:pt idx="212">
                  <c:v>7.86E-5</c:v>
                </c:pt>
                <c:pt idx="213">
                  <c:v>7.7420000000000001E-5</c:v>
                </c:pt>
                <c:pt idx="214">
                  <c:v>7.6310000000000006E-5</c:v>
                </c:pt>
                <c:pt idx="215">
                  <c:v>7.5270000000000003E-5</c:v>
                </c:pt>
                <c:pt idx="216">
                  <c:v>7.4309999999999998E-5</c:v>
                </c:pt>
                <c:pt idx="217">
                  <c:v>7.3430000000000007E-5</c:v>
                </c:pt>
                <c:pt idx="218">
                  <c:v>7.2620000000000006E-5</c:v>
                </c:pt>
                <c:pt idx="219">
                  <c:v>7.1899999999999999E-5</c:v>
                </c:pt>
                <c:pt idx="220">
                  <c:v>7.1249999999999997E-5</c:v>
                </c:pt>
                <c:pt idx="221">
                  <c:v>7.0690000000000003E-5</c:v>
                </c:pt>
                <c:pt idx="222">
                  <c:v>7.0209999999999994E-5</c:v>
                </c:pt>
                <c:pt idx="223">
                  <c:v>6.9820000000000006E-5</c:v>
                </c:pt>
                <c:pt idx="224">
                  <c:v>6.9499999999999995E-5</c:v>
                </c:pt>
                <c:pt idx="225">
                  <c:v>6.9280000000000001E-5</c:v>
                </c:pt>
                <c:pt idx="226">
                  <c:v>6.9140000000000005E-5</c:v>
                </c:pt>
                <c:pt idx="227">
                  <c:v>6.9079999999999996E-5</c:v>
                </c:pt>
                <c:pt idx="228">
                  <c:v>6.9099999999999999E-5</c:v>
                </c:pt>
                <c:pt idx="229">
                  <c:v>6.9209999999999996E-5</c:v>
                </c:pt>
                <c:pt idx="230">
                  <c:v>6.9400000000000006E-5</c:v>
                </c:pt>
                <c:pt idx="231">
                  <c:v>6.9670000000000002E-5</c:v>
                </c:pt>
                <c:pt idx="232">
                  <c:v>7.0019999999999997E-5</c:v>
                </c:pt>
                <c:pt idx="233">
                  <c:v>7.0450000000000005E-5</c:v>
                </c:pt>
                <c:pt idx="234">
                  <c:v>7.0950000000000003E-5</c:v>
                </c:pt>
                <c:pt idx="235">
                  <c:v>7.1520000000000006E-5</c:v>
                </c:pt>
                <c:pt idx="236">
                  <c:v>7.216E-5</c:v>
                </c:pt>
                <c:pt idx="237">
                  <c:v>7.2869999999999999E-5</c:v>
                </c:pt>
                <c:pt idx="238">
                  <c:v>7.3650000000000001E-5</c:v>
                </c:pt>
                <c:pt idx="239">
                  <c:v>7.449E-5</c:v>
                </c:pt>
                <c:pt idx="240">
                  <c:v>7.538E-5</c:v>
                </c:pt>
                <c:pt idx="241">
                  <c:v>7.6329999999999996E-5</c:v>
                </c:pt>
                <c:pt idx="242">
                  <c:v>7.7340000000000002E-5</c:v>
                </c:pt>
                <c:pt idx="243">
                  <c:v>7.8399999999999995E-5</c:v>
                </c:pt>
                <c:pt idx="244">
                  <c:v>7.9510000000000003E-5</c:v>
                </c:pt>
                <c:pt idx="245">
                  <c:v>8.0669999999999998E-5</c:v>
                </c:pt>
                <c:pt idx="246">
                  <c:v>8.1879999999999995E-5</c:v>
                </c:pt>
                <c:pt idx="247">
                  <c:v>8.3139999999999993E-5</c:v>
                </c:pt>
                <c:pt idx="248">
                  <c:v>8.4439999999999998E-5</c:v>
                </c:pt>
                <c:pt idx="249">
                  <c:v>8.5790000000000004E-5</c:v>
                </c:pt>
                <c:pt idx="250">
                  <c:v>8.7189999999999997E-5</c:v>
                </c:pt>
                <c:pt idx="251">
                  <c:v>8.8620000000000002E-5</c:v>
                </c:pt>
                <c:pt idx="252">
                  <c:v>9.0099999999999995E-5</c:v>
                </c:pt>
                <c:pt idx="253">
                  <c:v>9.1609999999999999E-5</c:v>
                </c:pt>
                <c:pt idx="254">
                  <c:v>9.3170000000000004E-5</c:v>
                </c:pt>
                <c:pt idx="255">
                  <c:v>9.4749999999999999E-5</c:v>
                </c:pt>
                <c:pt idx="256">
                  <c:v>9.6379999999999995E-5</c:v>
                </c:pt>
                <c:pt idx="257">
                  <c:v>9.8029999999999995E-5</c:v>
                </c:pt>
                <c:pt idx="258">
                  <c:v>9.9720000000000001E-5</c:v>
                </c:pt>
                <c:pt idx="259">
                  <c:v>1.014E-4</c:v>
                </c:pt>
                <c:pt idx="260">
                  <c:v>1.032E-4</c:v>
                </c:pt>
                <c:pt idx="261">
                  <c:v>1.05E-4</c:v>
                </c:pt>
                <c:pt idx="262">
                  <c:v>1.0679999999999999E-4</c:v>
                </c:pt>
                <c:pt idx="263">
                  <c:v>1.086E-4</c:v>
                </c:pt>
                <c:pt idx="264">
                  <c:v>1.105E-4</c:v>
                </c:pt>
                <c:pt idx="265">
                  <c:v>1.1239999999999999E-4</c:v>
                </c:pt>
                <c:pt idx="266">
                  <c:v>1.143E-4</c:v>
                </c:pt>
                <c:pt idx="267">
                  <c:v>1.1620000000000001E-4</c:v>
                </c:pt>
                <c:pt idx="268">
                  <c:v>1.182E-4</c:v>
                </c:pt>
                <c:pt idx="269">
                  <c:v>1.2019999999999999E-4</c:v>
                </c:pt>
                <c:pt idx="270">
                  <c:v>1.2219999999999999E-4</c:v>
                </c:pt>
                <c:pt idx="271">
                  <c:v>1.2420000000000001E-4</c:v>
                </c:pt>
                <c:pt idx="272">
                  <c:v>1.262E-4</c:v>
                </c:pt>
                <c:pt idx="273">
                  <c:v>1.283E-4</c:v>
                </c:pt>
                <c:pt idx="274">
                  <c:v>1.304E-4</c:v>
                </c:pt>
                <c:pt idx="275">
                  <c:v>1.325E-4</c:v>
                </c:pt>
                <c:pt idx="276">
                  <c:v>1.3459999999999999E-4</c:v>
                </c:pt>
                <c:pt idx="277">
                  <c:v>1.3669999999999999E-4</c:v>
                </c:pt>
                <c:pt idx="278">
                  <c:v>1.3880000000000001E-4</c:v>
                </c:pt>
                <c:pt idx="279">
                  <c:v>1.4100000000000001E-4</c:v>
                </c:pt>
                <c:pt idx="280">
                  <c:v>1.4310000000000001E-4</c:v>
                </c:pt>
                <c:pt idx="281">
                  <c:v>1.4530000000000001E-4</c:v>
                </c:pt>
                <c:pt idx="282">
                  <c:v>1.4750000000000001E-4</c:v>
                </c:pt>
                <c:pt idx="283">
                  <c:v>1.4970000000000001E-4</c:v>
                </c:pt>
                <c:pt idx="284">
                  <c:v>1.5190000000000001E-4</c:v>
                </c:pt>
                <c:pt idx="285">
                  <c:v>1.5410000000000001E-4</c:v>
                </c:pt>
                <c:pt idx="286">
                  <c:v>1.5640000000000001E-4</c:v>
                </c:pt>
                <c:pt idx="287">
                  <c:v>1.5860000000000001E-4</c:v>
                </c:pt>
                <c:pt idx="288">
                  <c:v>1.6090000000000001E-4</c:v>
                </c:pt>
                <c:pt idx="289">
                  <c:v>1.6310000000000001E-4</c:v>
                </c:pt>
                <c:pt idx="290">
                  <c:v>1.6540000000000001E-4</c:v>
                </c:pt>
                <c:pt idx="291">
                  <c:v>1.6770000000000001E-4</c:v>
                </c:pt>
                <c:pt idx="292">
                  <c:v>1.6990000000000001E-4</c:v>
                </c:pt>
                <c:pt idx="293">
                  <c:v>1.7220000000000001E-4</c:v>
                </c:pt>
                <c:pt idx="294">
                  <c:v>1.7450000000000001E-4</c:v>
                </c:pt>
                <c:pt idx="295">
                  <c:v>1.7679999999999999E-4</c:v>
                </c:pt>
                <c:pt idx="296">
                  <c:v>1.7909999999999999E-4</c:v>
                </c:pt>
                <c:pt idx="297">
                  <c:v>1.8149999999999999E-4</c:v>
                </c:pt>
                <c:pt idx="298">
                  <c:v>1.838E-4</c:v>
                </c:pt>
                <c:pt idx="299">
                  <c:v>1.861E-4</c:v>
                </c:pt>
                <c:pt idx="300">
                  <c:v>1.884E-4</c:v>
                </c:pt>
                <c:pt idx="301">
                  <c:v>1.908E-4</c:v>
                </c:pt>
                <c:pt idx="302">
                  <c:v>1.931E-4</c:v>
                </c:pt>
                <c:pt idx="303">
                  <c:v>1.9550000000000001E-4</c:v>
                </c:pt>
                <c:pt idx="304">
                  <c:v>1.9780000000000001E-4</c:v>
                </c:pt>
                <c:pt idx="305">
                  <c:v>2.0019999999999999E-4</c:v>
                </c:pt>
                <c:pt idx="306">
                  <c:v>2.0259999999999999E-4</c:v>
                </c:pt>
                <c:pt idx="307">
                  <c:v>2.0489999999999999E-4</c:v>
                </c:pt>
                <c:pt idx="308">
                  <c:v>2.073E-4</c:v>
                </c:pt>
                <c:pt idx="309">
                  <c:v>2.097E-4</c:v>
                </c:pt>
                <c:pt idx="310">
                  <c:v>2.1210000000000001E-4</c:v>
                </c:pt>
                <c:pt idx="311">
                  <c:v>2.1440000000000001E-4</c:v>
                </c:pt>
                <c:pt idx="312">
                  <c:v>2.1680000000000001E-4</c:v>
                </c:pt>
                <c:pt idx="313">
                  <c:v>2.1919999999999999E-4</c:v>
                </c:pt>
                <c:pt idx="314">
                  <c:v>2.2159999999999999E-4</c:v>
                </c:pt>
                <c:pt idx="315">
                  <c:v>2.24E-4</c:v>
                </c:pt>
                <c:pt idx="316">
                  <c:v>2.264E-4</c:v>
                </c:pt>
                <c:pt idx="317">
                  <c:v>2.288E-4</c:v>
                </c:pt>
                <c:pt idx="318">
                  <c:v>2.3120000000000001E-4</c:v>
                </c:pt>
                <c:pt idx="319">
                  <c:v>2.3360000000000001E-4</c:v>
                </c:pt>
                <c:pt idx="320">
                  <c:v>2.3609999999999999E-4</c:v>
                </c:pt>
                <c:pt idx="321">
                  <c:v>2.385E-4</c:v>
                </c:pt>
                <c:pt idx="322">
                  <c:v>2.409E-4</c:v>
                </c:pt>
                <c:pt idx="323">
                  <c:v>2.433E-4</c:v>
                </c:pt>
                <c:pt idx="324">
                  <c:v>2.4570000000000001E-4</c:v>
                </c:pt>
                <c:pt idx="325">
                  <c:v>2.4820000000000002E-4</c:v>
                </c:pt>
                <c:pt idx="326">
                  <c:v>2.5060000000000002E-4</c:v>
                </c:pt>
                <c:pt idx="327">
                  <c:v>2.5300000000000002E-4</c:v>
                </c:pt>
                <c:pt idx="328">
                  <c:v>2.5549999999999998E-4</c:v>
                </c:pt>
                <c:pt idx="329">
                  <c:v>2.5789999999999998E-4</c:v>
                </c:pt>
                <c:pt idx="330">
                  <c:v>2.6029999999999998E-4</c:v>
                </c:pt>
                <c:pt idx="331">
                  <c:v>2.6279999999999999E-4</c:v>
                </c:pt>
                <c:pt idx="332">
                  <c:v>2.652E-4</c:v>
                </c:pt>
                <c:pt idx="333">
                  <c:v>2.677E-4</c:v>
                </c:pt>
                <c:pt idx="334">
                  <c:v>2.7010000000000001E-4</c:v>
                </c:pt>
                <c:pt idx="335">
                  <c:v>2.7260000000000001E-4</c:v>
                </c:pt>
                <c:pt idx="336">
                  <c:v>2.7500000000000002E-4</c:v>
                </c:pt>
                <c:pt idx="337">
                  <c:v>2.7750000000000002E-4</c:v>
                </c:pt>
                <c:pt idx="338">
                  <c:v>2.7989999999999997E-4</c:v>
                </c:pt>
                <c:pt idx="339">
                  <c:v>2.8239999999999998E-4</c:v>
                </c:pt>
                <c:pt idx="340">
                  <c:v>2.8479999999999998E-4</c:v>
                </c:pt>
                <c:pt idx="341">
                  <c:v>2.8729999999999999E-4</c:v>
                </c:pt>
                <c:pt idx="342">
                  <c:v>2.898E-4</c:v>
                </c:pt>
                <c:pt idx="343">
                  <c:v>2.922E-4</c:v>
                </c:pt>
                <c:pt idx="344">
                  <c:v>2.9470000000000001E-4</c:v>
                </c:pt>
                <c:pt idx="345">
                  <c:v>2.9710000000000001E-4</c:v>
                </c:pt>
                <c:pt idx="346">
                  <c:v>2.9960000000000002E-4</c:v>
                </c:pt>
                <c:pt idx="347">
                  <c:v>3.0210000000000002E-4</c:v>
                </c:pt>
                <c:pt idx="348">
                  <c:v>3.0459999999999998E-4</c:v>
                </c:pt>
                <c:pt idx="349">
                  <c:v>3.0699999999999998E-4</c:v>
                </c:pt>
                <c:pt idx="350">
                  <c:v>3.0949999999999999E-4</c:v>
                </c:pt>
                <c:pt idx="351">
                  <c:v>3.1199999999999999E-4</c:v>
                </c:pt>
                <c:pt idx="352">
                  <c:v>3.144E-4</c:v>
                </c:pt>
                <c:pt idx="353">
                  <c:v>3.1690000000000001E-4</c:v>
                </c:pt>
                <c:pt idx="354">
                  <c:v>3.1940000000000001E-4</c:v>
                </c:pt>
                <c:pt idx="355">
                  <c:v>3.2190000000000002E-4</c:v>
                </c:pt>
                <c:pt idx="356">
                  <c:v>3.2430000000000002E-4</c:v>
                </c:pt>
                <c:pt idx="357">
                  <c:v>3.2679999999999997E-4</c:v>
                </c:pt>
                <c:pt idx="358">
                  <c:v>3.2929999999999998E-4</c:v>
                </c:pt>
                <c:pt idx="359">
                  <c:v>3.3179999999999999E-4</c:v>
                </c:pt>
                <c:pt idx="360">
                  <c:v>3.3429999999999999E-4</c:v>
                </c:pt>
                <c:pt idx="361">
                  <c:v>3.368E-4</c:v>
                </c:pt>
                <c:pt idx="362">
                  <c:v>3.392E-4</c:v>
                </c:pt>
                <c:pt idx="363">
                  <c:v>3.4170000000000001E-4</c:v>
                </c:pt>
                <c:pt idx="364">
                  <c:v>3.4420000000000002E-4</c:v>
                </c:pt>
                <c:pt idx="365">
                  <c:v>3.4670000000000002E-4</c:v>
                </c:pt>
                <c:pt idx="366">
                  <c:v>3.4919999999999998E-4</c:v>
                </c:pt>
                <c:pt idx="367">
                  <c:v>3.5169999999999998E-4</c:v>
                </c:pt>
                <c:pt idx="368">
                  <c:v>3.5419999999999999E-4</c:v>
                </c:pt>
                <c:pt idx="369">
                  <c:v>3.567E-4</c:v>
                </c:pt>
                <c:pt idx="370">
                  <c:v>3.591E-4</c:v>
                </c:pt>
                <c:pt idx="371">
                  <c:v>3.6160000000000001E-4</c:v>
                </c:pt>
                <c:pt idx="372">
                  <c:v>3.6410000000000001E-4</c:v>
                </c:pt>
                <c:pt idx="373">
                  <c:v>3.6660000000000002E-4</c:v>
                </c:pt>
                <c:pt idx="374">
                  <c:v>3.6910000000000003E-4</c:v>
                </c:pt>
                <c:pt idx="375">
                  <c:v>3.7159999999999998E-4</c:v>
                </c:pt>
                <c:pt idx="376">
                  <c:v>3.7409999999999999E-4</c:v>
                </c:pt>
                <c:pt idx="377">
                  <c:v>3.7659999999999999E-4</c:v>
                </c:pt>
                <c:pt idx="378">
                  <c:v>3.791E-4</c:v>
                </c:pt>
                <c:pt idx="379">
                  <c:v>3.8160000000000001E-4</c:v>
                </c:pt>
                <c:pt idx="380">
                  <c:v>3.8410000000000001E-4</c:v>
                </c:pt>
                <c:pt idx="381">
                  <c:v>3.8660000000000002E-4</c:v>
                </c:pt>
                <c:pt idx="382">
                  <c:v>3.8910000000000003E-4</c:v>
                </c:pt>
                <c:pt idx="383">
                  <c:v>3.9159999999999998E-4</c:v>
                </c:pt>
                <c:pt idx="384">
                  <c:v>3.9409999999999998E-4</c:v>
                </c:pt>
                <c:pt idx="385">
                  <c:v>3.9659999999999999E-4</c:v>
                </c:pt>
                <c:pt idx="386">
                  <c:v>3.991E-4</c:v>
                </c:pt>
                <c:pt idx="387">
                  <c:v>4.016E-4</c:v>
                </c:pt>
                <c:pt idx="388">
                  <c:v>4.0410000000000001E-4</c:v>
                </c:pt>
                <c:pt idx="389">
                  <c:v>4.0660000000000002E-4</c:v>
                </c:pt>
                <c:pt idx="390">
                  <c:v>4.0910000000000002E-4</c:v>
                </c:pt>
                <c:pt idx="391">
                  <c:v>4.1159999999999998E-4</c:v>
                </c:pt>
                <c:pt idx="392">
                  <c:v>4.1409999999999998E-4</c:v>
                </c:pt>
                <c:pt idx="393">
                  <c:v>4.1659999999999999E-4</c:v>
                </c:pt>
                <c:pt idx="394">
                  <c:v>4.192E-4</c:v>
                </c:pt>
                <c:pt idx="395">
                  <c:v>4.217E-4</c:v>
                </c:pt>
                <c:pt idx="396">
                  <c:v>4.2420000000000001E-4</c:v>
                </c:pt>
                <c:pt idx="397">
                  <c:v>4.2670000000000002E-4</c:v>
                </c:pt>
                <c:pt idx="398">
                  <c:v>4.2920000000000002E-4</c:v>
                </c:pt>
                <c:pt idx="399">
                  <c:v>4.3169999999999998E-4</c:v>
                </c:pt>
                <c:pt idx="400">
                  <c:v>4.3419999999999998E-4</c:v>
                </c:pt>
                <c:pt idx="401">
                  <c:v>4.3669999999999999E-4</c:v>
                </c:pt>
                <c:pt idx="402">
                  <c:v>4.392E-4</c:v>
                </c:pt>
                <c:pt idx="403">
                  <c:v>4.417E-4</c:v>
                </c:pt>
                <c:pt idx="404">
                  <c:v>4.4420000000000001E-4</c:v>
                </c:pt>
                <c:pt idx="405">
                  <c:v>4.4680000000000002E-4</c:v>
                </c:pt>
                <c:pt idx="406">
                  <c:v>4.4930000000000002E-4</c:v>
                </c:pt>
                <c:pt idx="407">
                  <c:v>4.5179999999999998E-4</c:v>
                </c:pt>
                <c:pt idx="408">
                  <c:v>4.5429999999999998E-4</c:v>
                </c:pt>
                <c:pt idx="409">
                  <c:v>4.5679999999999999E-4</c:v>
                </c:pt>
                <c:pt idx="410">
                  <c:v>4.593E-4</c:v>
                </c:pt>
                <c:pt idx="411">
                  <c:v>4.618E-4</c:v>
                </c:pt>
                <c:pt idx="412">
                  <c:v>4.6440000000000001E-4</c:v>
                </c:pt>
                <c:pt idx="413">
                  <c:v>4.6690000000000002E-4</c:v>
                </c:pt>
                <c:pt idx="414">
                  <c:v>4.6940000000000003E-4</c:v>
                </c:pt>
                <c:pt idx="415">
                  <c:v>4.7189999999999998E-4</c:v>
                </c:pt>
                <c:pt idx="416">
                  <c:v>4.7439999999999998E-4</c:v>
                </c:pt>
                <c:pt idx="417">
                  <c:v>4.7689999999999999E-4</c:v>
                </c:pt>
                <c:pt idx="418">
                  <c:v>4.794E-4</c:v>
                </c:pt>
                <c:pt idx="419">
                  <c:v>4.8200000000000001E-4</c:v>
                </c:pt>
                <c:pt idx="420">
                  <c:v>4.8450000000000001E-4</c:v>
                </c:pt>
                <c:pt idx="421">
                  <c:v>4.8700000000000002E-4</c:v>
                </c:pt>
                <c:pt idx="422">
                  <c:v>4.8950000000000003E-4</c:v>
                </c:pt>
                <c:pt idx="423">
                  <c:v>4.9200000000000003E-4</c:v>
                </c:pt>
                <c:pt idx="424">
                  <c:v>4.9459999999999999E-4</c:v>
                </c:pt>
                <c:pt idx="425">
                  <c:v>4.9709999999999999E-4</c:v>
                </c:pt>
                <c:pt idx="426">
                  <c:v>4.996E-4</c:v>
                </c:pt>
                <c:pt idx="427">
                  <c:v>5.0210000000000001E-4</c:v>
                </c:pt>
                <c:pt idx="428">
                  <c:v>5.0460000000000001E-4</c:v>
                </c:pt>
                <c:pt idx="429">
                  <c:v>5.0719999999999997E-4</c:v>
                </c:pt>
                <c:pt idx="430">
                  <c:v>5.0969999999999998E-4</c:v>
                </c:pt>
                <c:pt idx="431">
                  <c:v>5.1219999999999998E-4</c:v>
                </c:pt>
                <c:pt idx="432">
                  <c:v>5.1469999999999999E-4</c:v>
                </c:pt>
                <c:pt idx="433">
                  <c:v>5.1719999999999999E-4</c:v>
                </c:pt>
                <c:pt idx="434">
                  <c:v>5.1979999999999995E-4</c:v>
                </c:pt>
                <c:pt idx="435">
                  <c:v>5.2229999999999996E-4</c:v>
                </c:pt>
                <c:pt idx="436">
                  <c:v>5.2479999999999996E-4</c:v>
                </c:pt>
                <c:pt idx="437">
                  <c:v>5.2729999999999997E-4</c:v>
                </c:pt>
                <c:pt idx="438">
                  <c:v>5.2979999999999998E-4</c:v>
                </c:pt>
                <c:pt idx="439">
                  <c:v>5.3240000000000004E-4</c:v>
                </c:pt>
                <c:pt idx="440">
                  <c:v>5.3490000000000005E-4</c:v>
                </c:pt>
                <c:pt idx="441">
                  <c:v>5.3740000000000005E-4</c:v>
                </c:pt>
                <c:pt idx="442">
                  <c:v>5.3989999999999995E-4</c:v>
                </c:pt>
                <c:pt idx="443">
                  <c:v>5.4250000000000001E-4</c:v>
                </c:pt>
                <c:pt idx="444">
                  <c:v>5.4500000000000002E-4</c:v>
                </c:pt>
                <c:pt idx="445">
                  <c:v>5.4750000000000003E-4</c:v>
                </c:pt>
                <c:pt idx="446">
                  <c:v>5.5000000000000003E-4</c:v>
                </c:pt>
                <c:pt idx="447">
                  <c:v>5.5259999999999999E-4</c:v>
                </c:pt>
                <c:pt idx="448">
                  <c:v>5.5509999999999999E-4</c:v>
                </c:pt>
                <c:pt idx="449">
                  <c:v>5.576E-4</c:v>
                </c:pt>
                <c:pt idx="450">
                  <c:v>5.6010000000000001E-4</c:v>
                </c:pt>
                <c:pt idx="451">
                  <c:v>5.6269999999999996E-4</c:v>
                </c:pt>
                <c:pt idx="452">
                  <c:v>5.6519999999999997E-4</c:v>
                </c:pt>
                <c:pt idx="453">
                  <c:v>5.6769999999999998E-4</c:v>
                </c:pt>
                <c:pt idx="454">
                  <c:v>5.7019999999999998E-4</c:v>
                </c:pt>
                <c:pt idx="455">
                  <c:v>5.7280000000000005E-4</c:v>
                </c:pt>
                <c:pt idx="456">
                  <c:v>5.7530000000000005E-4</c:v>
                </c:pt>
                <c:pt idx="457">
                  <c:v>5.7779999999999995E-4</c:v>
                </c:pt>
                <c:pt idx="458">
                  <c:v>5.8040000000000001E-4</c:v>
                </c:pt>
                <c:pt idx="459">
                  <c:v>5.8290000000000002E-4</c:v>
                </c:pt>
                <c:pt idx="460">
                  <c:v>5.8540000000000003E-4</c:v>
                </c:pt>
                <c:pt idx="461">
                  <c:v>5.8790000000000003E-4</c:v>
                </c:pt>
                <c:pt idx="462">
                  <c:v>5.9049999999999999E-4</c:v>
                </c:pt>
                <c:pt idx="463">
                  <c:v>5.9299999999999999E-4</c:v>
                </c:pt>
                <c:pt idx="464">
                  <c:v>5.955E-4</c:v>
                </c:pt>
                <c:pt idx="465">
                  <c:v>5.9800000000000001E-4</c:v>
                </c:pt>
                <c:pt idx="466">
                  <c:v>6.0059999999999996E-4</c:v>
                </c:pt>
                <c:pt idx="467">
                  <c:v>6.0309999999999997E-4</c:v>
                </c:pt>
                <c:pt idx="468">
                  <c:v>6.0559999999999998E-4</c:v>
                </c:pt>
                <c:pt idx="469">
                  <c:v>6.0820000000000004E-4</c:v>
                </c:pt>
                <c:pt idx="470">
                  <c:v>6.1070000000000004E-4</c:v>
                </c:pt>
                <c:pt idx="471">
                  <c:v>6.1320000000000005E-4</c:v>
                </c:pt>
                <c:pt idx="472">
                  <c:v>6.1569999999999995E-4</c:v>
                </c:pt>
                <c:pt idx="473">
                  <c:v>6.1830000000000001E-4</c:v>
                </c:pt>
                <c:pt idx="474">
                  <c:v>6.2080000000000002E-4</c:v>
                </c:pt>
                <c:pt idx="475">
                  <c:v>6.2330000000000003E-4</c:v>
                </c:pt>
                <c:pt idx="476">
                  <c:v>6.2589999999999998E-4</c:v>
                </c:pt>
                <c:pt idx="477">
                  <c:v>6.2839999999999999E-4</c:v>
                </c:pt>
                <c:pt idx="478">
                  <c:v>6.3089999999999999E-4</c:v>
                </c:pt>
                <c:pt idx="479">
                  <c:v>6.3349999999999995E-4</c:v>
                </c:pt>
                <c:pt idx="480">
                  <c:v>6.3599999999999996E-4</c:v>
                </c:pt>
                <c:pt idx="481">
                  <c:v>6.3849999999999996E-4</c:v>
                </c:pt>
                <c:pt idx="482">
                  <c:v>6.4110000000000002E-4</c:v>
                </c:pt>
                <c:pt idx="483">
                  <c:v>6.4360000000000003E-4</c:v>
                </c:pt>
                <c:pt idx="484">
                  <c:v>6.4610000000000004E-4</c:v>
                </c:pt>
                <c:pt idx="485">
                  <c:v>6.4860000000000004E-4</c:v>
                </c:pt>
                <c:pt idx="486">
                  <c:v>6.512E-4</c:v>
                </c:pt>
                <c:pt idx="487">
                  <c:v>6.5370000000000001E-4</c:v>
                </c:pt>
                <c:pt idx="488">
                  <c:v>6.5620000000000001E-4</c:v>
                </c:pt>
                <c:pt idx="489">
                  <c:v>6.5879999999999997E-4</c:v>
                </c:pt>
                <c:pt idx="490">
                  <c:v>6.6129999999999997E-4</c:v>
                </c:pt>
                <c:pt idx="491">
                  <c:v>6.6379999999999998E-4</c:v>
                </c:pt>
                <c:pt idx="492">
                  <c:v>6.6640000000000004E-4</c:v>
                </c:pt>
                <c:pt idx="493">
                  <c:v>6.6890000000000005E-4</c:v>
                </c:pt>
                <c:pt idx="494">
                  <c:v>6.7139999999999995E-4</c:v>
                </c:pt>
                <c:pt idx="495">
                  <c:v>6.7400000000000001E-4</c:v>
                </c:pt>
                <c:pt idx="496">
                  <c:v>6.7650000000000002E-4</c:v>
                </c:pt>
                <c:pt idx="497">
                  <c:v>6.7900000000000002E-4</c:v>
                </c:pt>
                <c:pt idx="498">
                  <c:v>6.8159999999999998E-4</c:v>
                </c:pt>
                <c:pt idx="499">
                  <c:v>6.8409999999999999E-4</c:v>
                </c:pt>
                <c:pt idx="500">
                  <c:v>6.8659999999999999E-4</c:v>
                </c:pt>
                <c:pt idx="501">
                  <c:v>6.8919999999999995E-4</c:v>
                </c:pt>
                <c:pt idx="502">
                  <c:v>6.9169999999999995E-4</c:v>
                </c:pt>
                <c:pt idx="503">
                  <c:v>6.9419999999999996E-4</c:v>
                </c:pt>
                <c:pt idx="504">
                  <c:v>6.9680000000000002E-4</c:v>
                </c:pt>
                <c:pt idx="505">
                  <c:v>6.9930000000000003E-4</c:v>
                </c:pt>
                <c:pt idx="506">
                  <c:v>7.0180000000000004E-4</c:v>
                </c:pt>
                <c:pt idx="507">
                  <c:v>7.0439999999999999E-4</c:v>
                </c:pt>
                <c:pt idx="508">
                  <c:v>7.069E-4</c:v>
                </c:pt>
                <c:pt idx="509">
                  <c:v>7.094E-4</c:v>
                </c:pt>
                <c:pt idx="510">
                  <c:v>7.1199999999999996E-4</c:v>
                </c:pt>
                <c:pt idx="511">
                  <c:v>7.1449999999999997E-4</c:v>
                </c:pt>
                <c:pt idx="512">
                  <c:v>7.1699999999999997E-4</c:v>
                </c:pt>
                <c:pt idx="513">
                  <c:v>7.1960000000000004E-4</c:v>
                </c:pt>
                <c:pt idx="514">
                  <c:v>7.2210000000000004E-4</c:v>
                </c:pt>
                <c:pt idx="515">
                  <c:v>7.2460000000000005E-4</c:v>
                </c:pt>
                <c:pt idx="516">
                  <c:v>7.272E-4</c:v>
                </c:pt>
                <c:pt idx="517">
                  <c:v>7.2970000000000001E-4</c:v>
                </c:pt>
                <c:pt idx="518">
                  <c:v>7.3229999999999996E-4</c:v>
                </c:pt>
                <c:pt idx="519">
                  <c:v>7.3479999999999997E-4</c:v>
                </c:pt>
                <c:pt idx="520">
                  <c:v>7.3729999999999998E-4</c:v>
                </c:pt>
                <c:pt idx="521">
                  <c:v>7.3990000000000004E-4</c:v>
                </c:pt>
                <c:pt idx="522">
                  <c:v>7.4240000000000005E-4</c:v>
                </c:pt>
                <c:pt idx="523">
                  <c:v>7.4489999999999995E-4</c:v>
                </c:pt>
                <c:pt idx="524">
                  <c:v>7.4750000000000001E-4</c:v>
                </c:pt>
                <c:pt idx="525">
                  <c:v>7.5000000000000002E-4</c:v>
                </c:pt>
                <c:pt idx="526">
                  <c:v>7.5250000000000002E-4</c:v>
                </c:pt>
                <c:pt idx="527">
                  <c:v>7.5509999999999998E-4</c:v>
                </c:pt>
                <c:pt idx="528">
                  <c:v>7.5759999999999998E-4</c:v>
                </c:pt>
                <c:pt idx="529">
                  <c:v>7.6009999999999999E-4</c:v>
                </c:pt>
                <c:pt idx="530">
                  <c:v>7.6270000000000005E-4</c:v>
                </c:pt>
                <c:pt idx="531">
                  <c:v>7.6519999999999995E-4</c:v>
                </c:pt>
                <c:pt idx="532">
                  <c:v>7.6780000000000001E-4</c:v>
                </c:pt>
                <c:pt idx="533">
                  <c:v>7.7030000000000002E-4</c:v>
                </c:pt>
                <c:pt idx="534">
                  <c:v>7.7280000000000003E-4</c:v>
                </c:pt>
                <c:pt idx="535">
                  <c:v>7.7539999999999998E-4</c:v>
                </c:pt>
                <c:pt idx="536">
                  <c:v>7.7789999999999999E-4</c:v>
                </c:pt>
                <c:pt idx="537">
                  <c:v>7.804E-4</c:v>
                </c:pt>
                <c:pt idx="538">
                  <c:v>7.8299999999999995E-4</c:v>
                </c:pt>
                <c:pt idx="539">
                  <c:v>7.8549999999999996E-4</c:v>
                </c:pt>
                <c:pt idx="540">
                  <c:v>7.8810000000000002E-4</c:v>
                </c:pt>
                <c:pt idx="541">
                  <c:v>7.9060000000000003E-4</c:v>
                </c:pt>
                <c:pt idx="542">
                  <c:v>7.9310000000000003E-4</c:v>
                </c:pt>
                <c:pt idx="543">
                  <c:v>7.9569999999999999E-4</c:v>
                </c:pt>
                <c:pt idx="544">
                  <c:v>7.9819999999999999E-4</c:v>
                </c:pt>
                <c:pt idx="545">
                  <c:v>8.007E-4</c:v>
                </c:pt>
                <c:pt idx="546">
                  <c:v>8.0329999999999996E-4</c:v>
                </c:pt>
                <c:pt idx="547">
                  <c:v>8.0579999999999996E-4</c:v>
                </c:pt>
                <c:pt idx="548">
                  <c:v>8.0840000000000003E-4</c:v>
                </c:pt>
                <c:pt idx="549">
                  <c:v>8.1090000000000003E-4</c:v>
                </c:pt>
                <c:pt idx="550">
                  <c:v>8.1340000000000004E-4</c:v>
                </c:pt>
                <c:pt idx="551">
                  <c:v>8.1599999999999999E-4</c:v>
                </c:pt>
                <c:pt idx="552">
                  <c:v>8.185E-4</c:v>
                </c:pt>
                <c:pt idx="553">
                  <c:v>8.2100000000000001E-4</c:v>
                </c:pt>
                <c:pt idx="554">
                  <c:v>8.2359999999999996E-4</c:v>
                </c:pt>
                <c:pt idx="555">
                  <c:v>8.2609999999999997E-4</c:v>
                </c:pt>
                <c:pt idx="556">
                  <c:v>8.2870000000000003E-4</c:v>
                </c:pt>
                <c:pt idx="557">
                  <c:v>8.3120000000000004E-4</c:v>
                </c:pt>
                <c:pt idx="558">
                  <c:v>8.3370000000000004E-4</c:v>
                </c:pt>
                <c:pt idx="559">
                  <c:v>8.363E-4</c:v>
                </c:pt>
                <c:pt idx="560">
                  <c:v>8.3880000000000001E-4</c:v>
                </c:pt>
                <c:pt idx="561">
                  <c:v>8.4139999999999996E-4</c:v>
                </c:pt>
                <c:pt idx="562">
                  <c:v>8.4389999999999997E-4</c:v>
                </c:pt>
                <c:pt idx="563">
                  <c:v>8.4639999999999997E-4</c:v>
                </c:pt>
                <c:pt idx="564">
                  <c:v>8.4900000000000004E-4</c:v>
                </c:pt>
                <c:pt idx="565">
                  <c:v>8.5150000000000004E-4</c:v>
                </c:pt>
                <c:pt idx="566">
                  <c:v>8.5400000000000005E-4</c:v>
                </c:pt>
                <c:pt idx="567">
                  <c:v>8.566E-4</c:v>
                </c:pt>
                <c:pt idx="568">
                  <c:v>8.5910000000000001E-4</c:v>
                </c:pt>
                <c:pt idx="569">
                  <c:v>8.6169999999999997E-4</c:v>
                </c:pt>
                <c:pt idx="570">
                  <c:v>8.6419999999999997E-4</c:v>
                </c:pt>
                <c:pt idx="571">
                  <c:v>8.6669999999999998E-4</c:v>
                </c:pt>
                <c:pt idx="572">
                  <c:v>8.6930000000000004E-4</c:v>
                </c:pt>
                <c:pt idx="573">
                  <c:v>8.7180000000000005E-4</c:v>
                </c:pt>
                <c:pt idx="574">
                  <c:v>8.744E-4</c:v>
                </c:pt>
                <c:pt idx="575">
                  <c:v>8.7690000000000001E-4</c:v>
                </c:pt>
                <c:pt idx="576">
                  <c:v>8.7940000000000002E-4</c:v>
                </c:pt>
                <c:pt idx="577">
                  <c:v>8.8199999999999997E-4</c:v>
                </c:pt>
                <c:pt idx="578">
                  <c:v>8.8449999999999998E-4</c:v>
                </c:pt>
                <c:pt idx="579">
                  <c:v>8.8710000000000004E-4</c:v>
                </c:pt>
                <c:pt idx="580">
                  <c:v>8.8960000000000005E-4</c:v>
                </c:pt>
                <c:pt idx="581">
                  <c:v>8.9209999999999995E-4</c:v>
                </c:pt>
                <c:pt idx="582">
                  <c:v>8.9470000000000001E-4</c:v>
                </c:pt>
                <c:pt idx="583">
                  <c:v>8.9720000000000002E-4</c:v>
                </c:pt>
                <c:pt idx="584">
                  <c:v>8.9979999999999997E-4</c:v>
                </c:pt>
                <c:pt idx="585">
                  <c:v>9.0229999999999998E-4</c:v>
                </c:pt>
                <c:pt idx="586">
                  <c:v>9.0479999999999998E-4</c:v>
                </c:pt>
                <c:pt idx="587">
                  <c:v>9.0740000000000005E-4</c:v>
                </c:pt>
                <c:pt idx="588">
                  <c:v>9.0990000000000005E-4</c:v>
                </c:pt>
                <c:pt idx="589">
                  <c:v>9.1250000000000001E-4</c:v>
                </c:pt>
                <c:pt idx="590">
                  <c:v>9.1500000000000001E-4</c:v>
                </c:pt>
                <c:pt idx="591">
                  <c:v>9.1750000000000002E-4</c:v>
                </c:pt>
                <c:pt idx="592">
                  <c:v>9.2009999999999998E-4</c:v>
                </c:pt>
                <c:pt idx="593">
                  <c:v>9.2259999999999998E-4</c:v>
                </c:pt>
                <c:pt idx="594">
                  <c:v>9.2520000000000005E-4</c:v>
                </c:pt>
                <c:pt idx="595">
                  <c:v>9.2770000000000005E-4</c:v>
                </c:pt>
                <c:pt idx="596">
                  <c:v>9.3019999999999995E-4</c:v>
                </c:pt>
                <c:pt idx="597">
                  <c:v>9.3280000000000001E-4</c:v>
                </c:pt>
                <c:pt idx="598">
                  <c:v>9.3530000000000002E-4</c:v>
                </c:pt>
                <c:pt idx="599">
                  <c:v>9.3789999999999998E-4</c:v>
                </c:pt>
                <c:pt idx="600">
                  <c:v>9.4039999999999998E-4</c:v>
                </c:pt>
                <c:pt idx="601">
                  <c:v>9.4289999999999999E-4</c:v>
                </c:pt>
                <c:pt idx="602">
                  <c:v>9.4550000000000005E-4</c:v>
                </c:pt>
                <c:pt idx="603">
                  <c:v>9.4799999999999995E-4</c:v>
                </c:pt>
                <c:pt idx="604">
                  <c:v>9.5060000000000001E-4</c:v>
                </c:pt>
                <c:pt idx="605">
                  <c:v>9.5310000000000002E-4</c:v>
                </c:pt>
                <c:pt idx="606">
                  <c:v>9.5569999999999997E-4</c:v>
                </c:pt>
                <c:pt idx="607">
                  <c:v>9.5819999999999998E-4</c:v>
                </c:pt>
                <c:pt idx="608">
                  <c:v>9.6069999999999999E-4</c:v>
                </c:pt>
                <c:pt idx="609">
                  <c:v>9.6330000000000005E-4</c:v>
                </c:pt>
                <c:pt idx="610">
                  <c:v>9.6579999999999995E-4</c:v>
                </c:pt>
                <c:pt idx="611">
                  <c:v>9.6840000000000001E-4</c:v>
                </c:pt>
                <c:pt idx="612">
                  <c:v>9.7090000000000002E-4</c:v>
                </c:pt>
                <c:pt idx="613">
                  <c:v>9.7340000000000002E-4</c:v>
                </c:pt>
                <c:pt idx="614">
                  <c:v>9.7599999999999998E-4</c:v>
                </c:pt>
                <c:pt idx="615">
                  <c:v>9.7849999999999999E-4</c:v>
                </c:pt>
                <c:pt idx="616">
                  <c:v>9.8109999999999994E-4</c:v>
                </c:pt>
                <c:pt idx="617">
                  <c:v>9.8360000000000006E-4</c:v>
                </c:pt>
                <c:pt idx="618">
                  <c:v>9.8620000000000001E-4</c:v>
                </c:pt>
                <c:pt idx="619">
                  <c:v>9.8869999999999991E-4</c:v>
                </c:pt>
                <c:pt idx="620">
                  <c:v>9.9120000000000002E-4</c:v>
                </c:pt>
                <c:pt idx="621">
                  <c:v>9.9379999999999998E-4</c:v>
                </c:pt>
                <c:pt idx="622">
                  <c:v>9.9630000000000009E-4</c:v>
                </c:pt>
                <c:pt idx="623">
                  <c:v>9.9890000000000005E-4</c:v>
                </c:pt>
                <c:pt idx="624">
                  <c:v>1.0009999999999999E-3</c:v>
                </c:pt>
                <c:pt idx="625">
                  <c:v>1.0039999999999999E-3</c:v>
                </c:pt>
                <c:pt idx="626">
                  <c:v>1.0059999999999999E-3</c:v>
                </c:pt>
                <c:pt idx="627">
                  <c:v>1.0089999999999999E-3</c:v>
                </c:pt>
                <c:pt idx="628">
                  <c:v>1.0120000000000001E-3</c:v>
                </c:pt>
                <c:pt idx="629">
                  <c:v>1.0139999999999999E-3</c:v>
                </c:pt>
                <c:pt idx="630">
                  <c:v>1.0169999999999999E-3</c:v>
                </c:pt>
                <c:pt idx="631">
                  <c:v>1.0189999999999999E-3</c:v>
                </c:pt>
                <c:pt idx="632">
                  <c:v>1.0219999999999999E-3</c:v>
                </c:pt>
                <c:pt idx="633">
                  <c:v>1.024E-3</c:v>
                </c:pt>
                <c:pt idx="634">
                  <c:v>1.0269999999999999E-3</c:v>
                </c:pt>
                <c:pt idx="635">
                  <c:v>1.029E-3</c:v>
                </c:pt>
                <c:pt idx="636">
                  <c:v>1.0319999999999999E-3</c:v>
                </c:pt>
                <c:pt idx="637">
                  <c:v>1.034E-3</c:v>
                </c:pt>
                <c:pt idx="638">
                  <c:v>1.0369999999999999E-3</c:v>
                </c:pt>
                <c:pt idx="639">
                  <c:v>1.0399999999999999E-3</c:v>
                </c:pt>
                <c:pt idx="640">
                  <c:v>1.042E-3</c:v>
                </c:pt>
                <c:pt idx="641">
                  <c:v>1.0449999999999999E-3</c:v>
                </c:pt>
                <c:pt idx="642">
                  <c:v>1.047E-3</c:v>
                </c:pt>
                <c:pt idx="643">
                  <c:v>1.0499999999999999E-3</c:v>
                </c:pt>
                <c:pt idx="644">
                  <c:v>1.052E-3</c:v>
                </c:pt>
                <c:pt idx="645">
                  <c:v>1.0549999999999999E-3</c:v>
                </c:pt>
                <c:pt idx="646">
                  <c:v>1.057E-3</c:v>
                </c:pt>
                <c:pt idx="647">
                  <c:v>1.06E-3</c:v>
                </c:pt>
                <c:pt idx="648">
                  <c:v>1.062E-3</c:v>
                </c:pt>
                <c:pt idx="649">
                  <c:v>1.065E-3</c:v>
                </c:pt>
                <c:pt idx="650">
                  <c:v>1.0679999999999999E-3</c:v>
                </c:pt>
                <c:pt idx="651">
                  <c:v>1.07E-3</c:v>
                </c:pt>
                <c:pt idx="652">
                  <c:v>1.073E-3</c:v>
                </c:pt>
                <c:pt idx="653">
                  <c:v>1.075E-3</c:v>
                </c:pt>
                <c:pt idx="654">
                  <c:v>1.078E-3</c:v>
                </c:pt>
                <c:pt idx="655">
                  <c:v>1.08E-3</c:v>
                </c:pt>
                <c:pt idx="656">
                  <c:v>1.083E-3</c:v>
                </c:pt>
                <c:pt idx="657">
                  <c:v>1.085E-3</c:v>
                </c:pt>
                <c:pt idx="658">
                  <c:v>1.088E-3</c:v>
                </c:pt>
                <c:pt idx="659">
                  <c:v>1.09E-3</c:v>
                </c:pt>
                <c:pt idx="660">
                  <c:v>1.093E-3</c:v>
                </c:pt>
                <c:pt idx="661">
                  <c:v>1.0950000000000001E-3</c:v>
                </c:pt>
                <c:pt idx="662">
                  <c:v>1.098E-3</c:v>
                </c:pt>
                <c:pt idx="663">
                  <c:v>1.101E-3</c:v>
                </c:pt>
                <c:pt idx="664">
                  <c:v>1.103E-3</c:v>
                </c:pt>
                <c:pt idx="665">
                  <c:v>1.106E-3</c:v>
                </c:pt>
                <c:pt idx="666">
                  <c:v>1.108E-3</c:v>
                </c:pt>
                <c:pt idx="667">
                  <c:v>1.111E-3</c:v>
                </c:pt>
                <c:pt idx="668">
                  <c:v>1.1130000000000001E-3</c:v>
                </c:pt>
                <c:pt idx="669">
                  <c:v>1.116E-3</c:v>
                </c:pt>
                <c:pt idx="670">
                  <c:v>1.1180000000000001E-3</c:v>
                </c:pt>
                <c:pt idx="671">
                  <c:v>1.121E-3</c:v>
                </c:pt>
                <c:pt idx="672">
                  <c:v>1.1230000000000001E-3</c:v>
                </c:pt>
                <c:pt idx="673">
                  <c:v>1.126E-3</c:v>
                </c:pt>
                <c:pt idx="674">
                  <c:v>1.129E-3</c:v>
                </c:pt>
                <c:pt idx="675">
                  <c:v>1.1310000000000001E-3</c:v>
                </c:pt>
                <c:pt idx="676">
                  <c:v>1.134E-3</c:v>
                </c:pt>
                <c:pt idx="677">
                  <c:v>1.1360000000000001E-3</c:v>
                </c:pt>
                <c:pt idx="678">
                  <c:v>1.139E-3</c:v>
                </c:pt>
                <c:pt idx="679">
                  <c:v>1.1410000000000001E-3</c:v>
                </c:pt>
                <c:pt idx="680">
                  <c:v>1.1440000000000001E-3</c:v>
                </c:pt>
                <c:pt idx="681">
                  <c:v>1.1460000000000001E-3</c:v>
                </c:pt>
                <c:pt idx="682">
                  <c:v>1.1490000000000001E-3</c:v>
                </c:pt>
                <c:pt idx="683">
                  <c:v>1.1509999999999999E-3</c:v>
                </c:pt>
                <c:pt idx="684">
                  <c:v>1.1540000000000001E-3</c:v>
                </c:pt>
                <c:pt idx="685">
                  <c:v>1.157E-3</c:v>
                </c:pt>
                <c:pt idx="686">
                  <c:v>1.1590000000000001E-3</c:v>
                </c:pt>
                <c:pt idx="687">
                  <c:v>1.1620000000000001E-3</c:v>
                </c:pt>
                <c:pt idx="688">
                  <c:v>1.1640000000000001E-3</c:v>
                </c:pt>
                <c:pt idx="689">
                  <c:v>1.1670000000000001E-3</c:v>
                </c:pt>
                <c:pt idx="690">
                  <c:v>1.1689999999999999E-3</c:v>
                </c:pt>
                <c:pt idx="691">
                  <c:v>1.1720000000000001E-3</c:v>
                </c:pt>
                <c:pt idx="692">
                  <c:v>1.1739999999999999E-3</c:v>
                </c:pt>
                <c:pt idx="693">
                  <c:v>1.1770000000000001E-3</c:v>
                </c:pt>
                <c:pt idx="694">
                  <c:v>1.1789999999999999E-3</c:v>
                </c:pt>
                <c:pt idx="695">
                  <c:v>1.1820000000000001E-3</c:v>
                </c:pt>
                <c:pt idx="696">
                  <c:v>1.1850000000000001E-3</c:v>
                </c:pt>
                <c:pt idx="697">
                  <c:v>1.1869999999999999E-3</c:v>
                </c:pt>
                <c:pt idx="698">
                  <c:v>1.1900000000000001E-3</c:v>
                </c:pt>
                <c:pt idx="699">
                  <c:v>1.1919999999999999E-3</c:v>
                </c:pt>
                <c:pt idx="700">
                  <c:v>1.1950000000000001E-3</c:v>
                </c:pt>
                <c:pt idx="701">
                  <c:v>1.1969999999999999E-3</c:v>
                </c:pt>
                <c:pt idx="702">
                  <c:v>1.1999999999999999E-3</c:v>
                </c:pt>
                <c:pt idx="703">
                  <c:v>1.2019999999999999E-3</c:v>
                </c:pt>
                <c:pt idx="704">
                  <c:v>1.2049999999999999E-3</c:v>
                </c:pt>
                <c:pt idx="705">
                  <c:v>1.207E-3</c:v>
                </c:pt>
                <c:pt idx="706">
                  <c:v>1.2099999999999999E-3</c:v>
                </c:pt>
                <c:pt idx="707">
                  <c:v>1.212E-3</c:v>
                </c:pt>
                <c:pt idx="708">
                  <c:v>1.2149999999999999E-3</c:v>
                </c:pt>
                <c:pt idx="709">
                  <c:v>1.2179999999999999E-3</c:v>
                </c:pt>
                <c:pt idx="710">
                  <c:v>1.2199999999999999E-3</c:v>
                </c:pt>
                <c:pt idx="711">
                  <c:v>1.2229999999999999E-3</c:v>
                </c:pt>
                <c:pt idx="712">
                  <c:v>1.225E-3</c:v>
                </c:pt>
                <c:pt idx="713">
                  <c:v>1.2279999999999999E-3</c:v>
                </c:pt>
                <c:pt idx="714">
                  <c:v>1.23E-3</c:v>
                </c:pt>
                <c:pt idx="715">
                  <c:v>1.2329999999999999E-3</c:v>
                </c:pt>
                <c:pt idx="716">
                  <c:v>1.235E-3</c:v>
                </c:pt>
                <c:pt idx="717">
                  <c:v>1.238E-3</c:v>
                </c:pt>
                <c:pt idx="718">
                  <c:v>1.24E-3</c:v>
                </c:pt>
                <c:pt idx="719">
                  <c:v>1.243E-3</c:v>
                </c:pt>
                <c:pt idx="720">
                  <c:v>1.2459999999999999E-3</c:v>
                </c:pt>
                <c:pt idx="721">
                  <c:v>1.248E-3</c:v>
                </c:pt>
                <c:pt idx="722">
                  <c:v>1.2509999999999999E-3</c:v>
                </c:pt>
                <c:pt idx="723">
                  <c:v>1.253E-3</c:v>
                </c:pt>
                <c:pt idx="724">
                  <c:v>1.256E-3</c:v>
                </c:pt>
                <c:pt idx="725">
                  <c:v>1.258E-3</c:v>
                </c:pt>
                <c:pt idx="726">
                  <c:v>1.261E-3</c:v>
                </c:pt>
                <c:pt idx="727">
                  <c:v>1.263E-3</c:v>
                </c:pt>
                <c:pt idx="728">
                  <c:v>1.266E-3</c:v>
                </c:pt>
                <c:pt idx="729">
                  <c:v>1.268E-3</c:v>
                </c:pt>
                <c:pt idx="730">
                  <c:v>1.271E-3</c:v>
                </c:pt>
                <c:pt idx="731">
                  <c:v>1.274E-3</c:v>
                </c:pt>
                <c:pt idx="732">
                  <c:v>1.276E-3</c:v>
                </c:pt>
                <c:pt idx="733">
                  <c:v>1.279E-3</c:v>
                </c:pt>
                <c:pt idx="734">
                  <c:v>1.281E-3</c:v>
                </c:pt>
                <c:pt idx="735">
                  <c:v>1.284E-3</c:v>
                </c:pt>
                <c:pt idx="736">
                  <c:v>1.286E-3</c:v>
                </c:pt>
                <c:pt idx="737">
                  <c:v>1.289E-3</c:v>
                </c:pt>
                <c:pt idx="738">
                  <c:v>1.291E-3</c:v>
                </c:pt>
                <c:pt idx="739">
                  <c:v>1.294E-3</c:v>
                </c:pt>
                <c:pt idx="740">
                  <c:v>1.2960000000000001E-3</c:v>
                </c:pt>
                <c:pt idx="741">
                  <c:v>1.299E-3</c:v>
                </c:pt>
                <c:pt idx="742">
                  <c:v>1.302E-3</c:v>
                </c:pt>
                <c:pt idx="743">
                  <c:v>1.304E-3</c:v>
                </c:pt>
                <c:pt idx="744">
                  <c:v>1.307E-3</c:v>
                </c:pt>
                <c:pt idx="745">
                  <c:v>1.3090000000000001E-3</c:v>
                </c:pt>
                <c:pt idx="746">
                  <c:v>1.312E-3</c:v>
                </c:pt>
                <c:pt idx="747">
                  <c:v>1.3140000000000001E-3</c:v>
                </c:pt>
                <c:pt idx="748">
                  <c:v>1.317E-3</c:v>
                </c:pt>
                <c:pt idx="749">
                  <c:v>1.3190000000000001E-3</c:v>
                </c:pt>
                <c:pt idx="750">
                  <c:v>1.322E-3</c:v>
                </c:pt>
                <c:pt idx="751">
                  <c:v>1.3240000000000001E-3</c:v>
                </c:pt>
                <c:pt idx="752">
                  <c:v>1.3270000000000001E-3</c:v>
                </c:pt>
                <c:pt idx="753">
                  <c:v>1.33E-3</c:v>
                </c:pt>
                <c:pt idx="754">
                  <c:v>1.3320000000000001E-3</c:v>
                </c:pt>
                <c:pt idx="755">
                  <c:v>1.335E-3</c:v>
                </c:pt>
                <c:pt idx="756">
                  <c:v>1.3370000000000001E-3</c:v>
                </c:pt>
                <c:pt idx="757">
                  <c:v>1.34E-3</c:v>
                </c:pt>
                <c:pt idx="758">
                  <c:v>1.3420000000000001E-3</c:v>
                </c:pt>
                <c:pt idx="759">
                  <c:v>1.3450000000000001E-3</c:v>
                </c:pt>
                <c:pt idx="760">
                  <c:v>1.3470000000000001E-3</c:v>
                </c:pt>
                <c:pt idx="761">
                  <c:v>1.3500000000000001E-3</c:v>
                </c:pt>
                <c:pt idx="762">
                  <c:v>1.3519999999999999E-3</c:v>
                </c:pt>
                <c:pt idx="763">
                  <c:v>1.3550000000000001E-3</c:v>
                </c:pt>
                <c:pt idx="764">
                  <c:v>1.358E-3</c:v>
                </c:pt>
                <c:pt idx="765">
                  <c:v>1.3600000000000001E-3</c:v>
                </c:pt>
                <c:pt idx="766">
                  <c:v>1.3630000000000001E-3</c:v>
                </c:pt>
                <c:pt idx="767">
                  <c:v>1.3649999999999999E-3</c:v>
                </c:pt>
                <c:pt idx="768">
                  <c:v>1.3680000000000001E-3</c:v>
                </c:pt>
                <c:pt idx="769">
                  <c:v>1.3699999999999999E-3</c:v>
                </c:pt>
                <c:pt idx="770">
                  <c:v>1.3730000000000001E-3</c:v>
                </c:pt>
                <c:pt idx="771">
                  <c:v>1.3749999999999999E-3</c:v>
                </c:pt>
                <c:pt idx="772">
                  <c:v>1.3780000000000001E-3</c:v>
                </c:pt>
                <c:pt idx="773">
                  <c:v>1.3799999999999999E-3</c:v>
                </c:pt>
                <c:pt idx="774">
                  <c:v>1.3829999999999999E-3</c:v>
                </c:pt>
                <c:pt idx="775">
                  <c:v>1.3860000000000001E-3</c:v>
                </c:pt>
                <c:pt idx="776">
                  <c:v>1.3879999999999999E-3</c:v>
                </c:pt>
                <c:pt idx="777">
                  <c:v>1.3910000000000001E-3</c:v>
                </c:pt>
                <c:pt idx="778">
                  <c:v>1.3929999999999999E-3</c:v>
                </c:pt>
                <c:pt idx="779">
                  <c:v>1.3960000000000001E-3</c:v>
                </c:pt>
                <c:pt idx="780">
                  <c:v>1.3979999999999999E-3</c:v>
                </c:pt>
                <c:pt idx="781">
                  <c:v>1.4009999999999999E-3</c:v>
                </c:pt>
                <c:pt idx="782">
                  <c:v>1.403E-3</c:v>
                </c:pt>
                <c:pt idx="783">
                  <c:v>1.4059999999999999E-3</c:v>
                </c:pt>
                <c:pt idx="784">
                  <c:v>1.408E-3</c:v>
                </c:pt>
                <c:pt idx="785">
                  <c:v>1.4109999999999999E-3</c:v>
                </c:pt>
                <c:pt idx="786">
                  <c:v>1.4139999999999999E-3</c:v>
                </c:pt>
                <c:pt idx="787">
                  <c:v>1.4159999999999999E-3</c:v>
                </c:pt>
                <c:pt idx="788">
                  <c:v>1.4189999999999999E-3</c:v>
                </c:pt>
                <c:pt idx="789">
                  <c:v>1.421E-3</c:v>
                </c:pt>
                <c:pt idx="790">
                  <c:v>1.4239999999999999E-3</c:v>
                </c:pt>
                <c:pt idx="791">
                  <c:v>1.426E-3</c:v>
                </c:pt>
                <c:pt idx="792">
                  <c:v>1.4289999999999999E-3</c:v>
                </c:pt>
                <c:pt idx="793">
                  <c:v>1.431E-3</c:v>
                </c:pt>
                <c:pt idx="794">
                  <c:v>1.4339999999999999E-3</c:v>
                </c:pt>
                <c:pt idx="795">
                  <c:v>1.436E-3</c:v>
                </c:pt>
                <c:pt idx="796">
                  <c:v>1.439E-3</c:v>
                </c:pt>
                <c:pt idx="797">
                  <c:v>1.4419999999999999E-3</c:v>
                </c:pt>
                <c:pt idx="798">
                  <c:v>1.444E-3</c:v>
                </c:pt>
                <c:pt idx="799">
                  <c:v>1.4469999999999999E-3</c:v>
                </c:pt>
                <c:pt idx="800">
                  <c:v>1.449E-3</c:v>
                </c:pt>
                <c:pt idx="801">
                  <c:v>1.4519999999999999E-3</c:v>
                </c:pt>
                <c:pt idx="802">
                  <c:v>1.454E-3</c:v>
                </c:pt>
                <c:pt idx="803">
                  <c:v>1.457E-3</c:v>
                </c:pt>
                <c:pt idx="804">
                  <c:v>1.459E-3</c:v>
                </c:pt>
                <c:pt idx="805">
                  <c:v>1.462E-3</c:v>
                </c:pt>
                <c:pt idx="806">
                  <c:v>1.464E-3</c:v>
                </c:pt>
                <c:pt idx="807">
                  <c:v>1.467E-3</c:v>
                </c:pt>
                <c:pt idx="808">
                  <c:v>1.47E-3</c:v>
                </c:pt>
                <c:pt idx="809">
                  <c:v>1.472E-3</c:v>
                </c:pt>
                <c:pt idx="810">
                  <c:v>1.475E-3</c:v>
                </c:pt>
                <c:pt idx="811">
                  <c:v>1.477E-3</c:v>
                </c:pt>
                <c:pt idx="812">
                  <c:v>1.48E-3</c:v>
                </c:pt>
                <c:pt idx="813">
                  <c:v>1.482E-3</c:v>
                </c:pt>
                <c:pt idx="814">
                  <c:v>1.485E-3</c:v>
                </c:pt>
                <c:pt idx="815">
                  <c:v>1.487E-3</c:v>
                </c:pt>
                <c:pt idx="816">
                  <c:v>1.49E-3</c:v>
                </c:pt>
                <c:pt idx="817">
                  <c:v>1.4920000000000001E-3</c:v>
                </c:pt>
                <c:pt idx="818">
                  <c:v>1.495E-3</c:v>
                </c:pt>
                <c:pt idx="819">
                  <c:v>1.498E-3</c:v>
                </c:pt>
                <c:pt idx="820">
                  <c:v>1.5E-3</c:v>
                </c:pt>
                <c:pt idx="821">
                  <c:v>1.503E-3</c:v>
                </c:pt>
                <c:pt idx="822">
                  <c:v>1.505E-3</c:v>
                </c:pt>
                <c:pt idx="823">
                  <c:v>1.508E-3</c:v>
                </c:pt>
                <c:pt idx="824">
                  <c:v>1.5100000000000001E-3</c:v>
                </c:pt>
                <c:pt idx="825">
                  <c:v>1.513E-3</c:v>
                </c:pt>
                <c:pt idx="826">
                  <c:v>1.5150000000000001E-3</c:v>
                </c:pt>
                <c:pt idx="827">
                  <c:v>1.518E-3</c:v>
                </c:pt>
                <c:pt idx="828">
                  <c:v>1.5200000000000001E-3</c:v>
                </c:pt>
                <c:pt idx="829">
                  <c:v>1.523E-3</c:v>
                </c:pt>
                <c:pt idx="830">
                  <c:v>1.526E-3</c:v>
                </c:pt>
                <c:pt idx="831">
                  <c:v>1.5280000000000001E-3</c:v>
                </c:pt>
                <c:pt idx="832">
                  <c:v>1.531E-3</c:v>
                </c:pt>
                <c:pt idx="833">
                  <c:v>1.5330000000000001E-3</c:v>
                </c:pt>
                <c:pt idx="834">
                  <c:v>1.536E-3</c:v>
                </c:pt>
                <c:pt idx="835">
                  <c:v>1.5380000000000001E-3</c:v>
                </c:pt>
                <c:pt idx="836">
                  <c:v>1.5410000000000001E-3</c:v>
                </c:pt>
                <c:pt idx="837">
                  <c:v>1.5430000000000001E-3</c:v>
                </c:pt>
                <c:pt idx="838">
                  <c:v>1.5460000000000001E-3</c:v>
                </c:pt>
                <c:pt idx="839">
                  <c:v>1.549E-3</c:v>
                </c:pt>
                <c:pt idx="840">
                  <c:v>1.5510000000000001E-3</c:v>
                </c:pt>
                <c:pt idx="841">
                  <c:v>1.554E-3</c:v>
                </c:pt>
                <c:pt idx="842">
                  <c:v>1.5560000000000001E-3</c:v>
                </c:pt>
                <c:pt idx="843">
                  <c:v>1.5590000000000001E-3</c:v>
                </c:pt>
                <c:pt idx="844">
                  <c:v>1.5610000000000001E-3</c:v>
                </c:pt>
                <c:pt idx="845">
                  <c:v>1.5640000000000001E-3</c:v>
                </c:pt>
                <c:pt idx="846">
                  <c:v>1.5659999999999999E-3</c:v>
                </c:pt>
                <c:pt idx="847">
                  <c:v>1.5690000000000001E-3</c:v>
                </c:pt>
                <c:pt idx="848">
                  <c:v>1.5709999999999999E-3</c:v>
                </c:pt>
                <c:pt idx="849">
                  <c:v>1.5740000000000001E-3</c:v>
                </c:pt>
                <c:pt idx="850">
                  <c:v>1.5770000000000001E-3</c:v>
                </c:pt>
                <c:pt idx="851">
                  <c:v>1.5790000000000001E-3</c:v>
                </c:pt>
                <c:pt idx="852">
                  <c:v>1.5820000000000001E-3</c:v>
                </c:pt>
                <c:pt idx="853">
                  <c:v>1.5839999999999999E-3</c:v>
                </c:pt>
                <c:pt idx="854">
                  <c:v>1.5870000000000001E-3</c:v>
                </c:pt>
                <c:pt idx="855">
                  <c:v>1.5889999999999999E-3</c:v>
                </c:pt>
                <c:pt idx="856">
                  <c:v>1.5920000000000001E-3</c:v>
                </c:pt>
                <c:pt idx="857">
                  <c:v>1.5939999999999999E-3</c:v>
                </c:pt>
                <c:pt idx="858">
                  <c:v>1.5969999999999999E-3</c:v>
                </c:pt>
                <c:pt idx="859">
                  <c:v>1.5989999999999999E-3</c:v>
                </c:pt>
                <c:pt idx="860">
                  <c:v>1.6019999999999999E-3</c:v>
                </c:pt>
                <c:pt idx="861">
                  <c:v>1.6050000000000001E-3</c:v>
                </c:pt>
                <c:pt idx="862">
                  <c:v>1.6069999999999999E-3</c:v>
                </c:pt>
                <c:pt idx="863">
                  <c:v>1.6100000000000001E-3</c:v>
                </c:pt>
                <c:pt idx="864">
                  <c:v>1.6119999999999999E-3</c:v>
                </c:pt>
                <c:pt idx="865">
                  <c:v>1.6149999999999999E-3</c:v>
                </c:pt>
                <c:pt idx="866">
                  <c:v>1.6169999999999999E-3</c:v>
                </c:pt>
                <c:pt idx="867">
                  <c:v>1.6199999999999999E-3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597-4EA7-A3EE-E367E242B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Std_x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@200kV'!$K$3:$K$870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@200kV'!$J$3:$J$870</c:f>
              <c:numCache>
                <c:formatCode>0.00E+00</c:formatCode>
                <c:ptCount val="868"/>
                <c:pt idx="0">
                  <c:v>3.4170000000000001E-4</c:v>
                </c:pt>
                <c:pt idx="1">
                  <c:v>3.4299999999999999E-4</c:v>
                </c:pt>
                <c:pt idx="2">
                  <c:v>3.4640000000000002E-4</c:v>
                </c:pt>
                <c:pt idx="3">
                  <c:v>3.5050000000000001E-4</c:v>
                </c:pt>
                <c:pt idx="4">
                  <c:v>3.5359999999999998E-4</c:v>
                </c:pt>
                <c:pt idx="5">
                  <c:v>3.5760000000000002E-4</c:v>
                </c:pt>
                <c:pt idx="6">
                  <c:v>3.6059999999999998E-4</c:v>
                </c:pt>
                <c:pt idx="7">
                  <c:v>3.6400000000000001E-4</c:v>
                </c:pt>
                <c:pt idx="8">
                  <c:v>3.656E-4</c:v>
                </c:pt>
                <c:pt idx="9">
                  <c:v>3.6769999999999999E-4</c:v>
                </c:pt>
                <c:pt idx="10">
                  <c:v>3.704E-4</c:v>
                </c:pt>
                <c:pt idx="11">
                  <c:v>3.7199999999999999E-4</c:v>
                </c:pt>
                <c:pt idx="12">
                  <c:v>3.7300000000000001E-4</c:v>
                </c:pt>
                <c:pt idx="13">
                  <c:v>3.7439999999999999E-4</c:v>
                </c:pt>
                <c:pt idx="14">
                  <c:v>3.747E-4</c:v>
                </c:pt>
                <c:pt idx="15">
                  <c:v>3.7589999999999998E-4</c:v>
                </c:pt>
                <c:pt idx="16">
                  <c:v>3.7849999999999998E-4</c:v>
                </c:pt>
                <c:pt idx="17">
                  <c:v>3.79E-4</c:v>
                </c:pt>
                <c:pt idx="18">
                  <c:v>3.8000000000000002E-4</c:v>
                </c:pt>
                <c:pt idx="19">
                  <c:v>3.8000000000000002E-4</c:v>
                </c:pt>
                <c:pt idx="20">
                  <c:v>3.8089999999999999E-4</c:v>
                </c:pt>
                <c:pt idx="21">
                  <c:v>3.8089999999999999E-4</c:v>
                </c:pt>
                <c:pt idx="22">
                  <c:v>3.8109999999999999E-4</c:v>
                </c:pt>
                <c:pt idx="23">
                  <c:v>3.8170000000000001E-4</c:v>
                </c:pt>
                <c:pt idx="24">
                  <c:v>3.8230000000000002E-4</c:v>
                </c:pt>
                <c:pt idx="25">
                  <c:v>3.8230000000000002E-4</c:v>
                </c:pt>
                <c:pt idx="26">
                  <c:v>3.8240000000000003E-4</c:v>
                </c:pt>
                <c:pt idx="27">
                  <c:v>3.8299999999999999E-4</c:v>
                </c:pt>
                <c:pt idx="28">
                  <c:v>3.8319999999999999E-4</c:v>
                </c:pt>
                <c:pt idx="29">
                  <c:v>3.8319999999999999E-4</c:v>
                </c:pt>
                <c:pt idx="30">
                  <c:v>3.8400000000000001E-4</c:v>
                </c:pt>
                <c:pt idx="31">
                  <c:v>3.8440000000000002E-4</c:v>
                </c:pt>
                <c:pt idx="32">
                  <c:v>3.8440000000000002E-4</c:v>
                </c:pt>
                <c:pt idx="33">
                  <c:v>3.8509999999999998E-4</c:v>
                </c:pt>
                <c:pt idx="34">
                  <c:v>3.8529999999999999E-4</c:v>
                </c:pt>
                <c:pt idx="35">
                  <c:v>3.8529999999999999E-4</c:v>
                </c:pt>
                <c:pt idx="36">
                  <c:v>3.857E-4</c:v>
                </c:pt>
                <c:pt idx="37">
                  <c:v>3.8610000000000001E-4</c:v>
                </c:pt>
                <c:pt idx="38">
                  <c:v>3.8610000000000001E-4</c:v>
                </c:pt>
                <c:pt idx="39">
                  <c:v>3.8610000000000001E-4</c:v>
                </c:pt>
                <c:pt idx="40">
                  <c:v>3.8610000000000001E-4</c:v>
                </c:pt>
                <c:pt idx="41">
                  <c:v>3.8610000000000001E-4</c:v>
                </c:pt>
                <c:pt idx="42">
                  <c:v>3.8610000000000001E-4</c:v>
                </c:pt>
                <c:pt idx="43">
                  <c:v>3.8610000000000001E-4</c:v>
                </c:pt>
                <c:pt idx="44">
                  <c:v>3.86E-4</c:v>
                </c:pt>
                <c:pt idx="45">
                  <c:v>3.86E-4</c:v>
                </c:pt>
                <c:pt idx="46">
                  <c:v>3.8630000000000001E-4</c:v>
                </c:pt>
                <c:pt idx="47">
                  <c:v>3.8630000000000001E-4</c:v>
                </c:pt>
                <c:pt idx="48">
                  <c:v>3.8650000000000002E-4</c:v>
                </c:pt>
                <c:pt idx="49">
                  <c:v>3.8660000000000002E-4</c:v>
                </c:pt>
                <c:pt idx="50">
                  <c:v>3.8650000000000002E-4</c:v>
                </c:pt>
                <c:pt idx="51">
                  <c:v>3.8660000000000002E-4</c:v>
                </c:pt>
                <c:pt idx="52">
                  <c:v>3.8660000000000002E-4</c:v>
                </c:pt>
                <c:pt idx="53">
                  <c:v>3.8660000000000002E-4</c:v>
                </c:pt>
                <c:pt idx="54">
                  <c:v>3.8650000000000002E-4</c:v>
                </c:pt>
                <c:pt idx="55">
                  <c:v>3.8650000000000002E-4</c:v>
                </c:pt>
                <c:pt idx="56">
                  <c:v>3.8650000000000002E-4</c:v>
                </c:pt>
                <c:pt idx="57">
                  <c:v>3.8640000000000001E-4</c:v>
                </c:pt>
                <c:pt idx="58">
                  <c:v>3.8640000000000001E-4</c:v>
                </c:pt>
                <c:pt idx="59">
                  <c:v>3.8630000000000001E-4</c:v>
                </c:pt>
                <c:pt idx="60">
                  <c:v>3.8630000000000001E-4</c:v>
                </c:pt>
                <c:pt idx="61">
                  <c:v>3.8620000000000001E-4</c:v>
                </c:pt>
                <c:pt idx="62">
                  <c:v>3.8620000000000001E-4</c:v>
                </c:pt>
                <c:pt idx="63">
                  <c:v>3.8610000000000001E-4</c:v>
                </c:pt>
                <c:pt idx="64">
                  <c:v>3.86E-4</c:v>
                </c:pt>
                <c:pt idx="65">
                  <c:v>3.859E-4</c:v>
                </c:pt>
                <c:pt idx="66">
                  <c:v>3.859E-4</c:v>
                </c:pt>
                <c:pt idx="67">
                  <c:v>3.858E-4</c:v>
                </c:pt>
                <c:pt idx="68">
                  <c:v>3.857E-4</c:v>
                </c:pt>
                <c:pt idx="69">
                  <c:v>3.8549999999999999E-4</c:v>
                </c:pt>
                <c:pt idx="70">
                  <c:v>3.8539999999999999E-4</c:v>
                </c:pt>
                <c:pt idx="71">
                  <c:v>3.8529999999999999E-4</c:v>
                </c:pt>
                <c:pt idx="72">
                  <c:v>3.8509999999999998E-4</c:v>
                </c:pt>
                <c:pt idx="73">
                  <c:v>3.8489999999999998E-4</c:v>
                </c:pt>
                <c:pt idx="74">
                  <c:v>3.8470000000000003E-4</c:v>
                </c:pt>
                <c:pt idx="75">
                  <c:v>3.8450000000000002E-4</c:v>
                </c:pt>
                <c:pt idx="76">
                  <c:v>3.8430000000000002E-4</c:v>
                </c:pt>
                <c:pt idx="77">
                  <c:v>3.8400000000000001E-4</c:v>
                </c:pt>
                <c:pt idx="78">
                  <c:v>3.837E-4</c:v>
                </c:pt>
                <c:pt idx="79">
                  <c:v>3.834E-4</c:v>
                </c:pt>
                <c:pt idx="80">
                  <c:v>3.8299999999999999E-4</c:v>
                </c:pt>
                <c:pt idx="81">
                  <c:v>3.8259999999999998E-4</c:v>
                </c:pt>
                <c:pt idx="82">
                  <c:v>3.8220000000000002E-4</c:v>
                </c:pt>
                <c:pt idx="83">
                  <c:v>3.8170000000000001E-4</c:v>
                </c:pt>
                <c:pt idx="84">
                  <c:v>3.812E-4</c:v>
                </c:pt>
                <c:pt idx="85">
                  <c:v>3.8059999999999998E-4</c:v>
                </c:pt>
                <c:pt idx="86">
                  <c:v>3.8000000000000002E-4</c:v>
                </c:pt>
                <c:pt idx="87">
                  <c:v>3.793E-4</c:v>
                </c:pt>
                <c:pt idx="88">
                  <c:v>3.7859999999999999E-4</c:v>
                </c:pt>
                <c:pt idx="89">
                  <c:v>3.7770000000000002E-4</c:v>
                </c:pt>
                <c:pt idx="90">
                  <c:v>3.768E-4</c:v>
                </c:pt>
                <c:pt idx="91">
                  <c:v>3.7589999999999998E-4</c:v>
                </c:pt>
                <c:pt idx="92">
                  <c:v>3.748E-4</c:v>
                </c:pt>
                <c:pt idx="93">
                  <c:v>3.7369999999999998E-4</c:v>
                </c:pt>
                <c:pt idx="94">
                  <c:v>3.725E-4</c:v>
                </c:pt>
                <c:pt idx="95">
                  <c:v>3.7120000000000002E-4</c:v>
                </c:pt>
                <c:pt idx="96">
                  <c:v>3.6979999999999999E-4</c:v>
                </c:pt>
                <c:pt idx="97">
                  <c:v>3.6840000000000001E-4</c:v>
                </c:pt>
                <c:pt idx="98">
                  <c:v>3.6680000000000003E-4</c:v>
                </c:pt>
                <c:pt idx="99">
                  <c:v>3.6519999999999999E-4</c:v>
                </c:pt>
                <c:pt idx="100">
                  <c:v>3.634E-4</c:v>
                </c:pt>
                <c:pt idx="101">
                  <c:v>3.6160000000000001E-4</c:v>
                </c:pt>
                <c:pt idx="102">
                  <c:v>3.5970000000000002E-4</c:v>
                </c:pt>
                <c:pt idx="103">
                  <c:v>3.5760000000000002E-4</c:v>
                </c:pt>
                <c:pt idx="104">
                  <c:v>3.5550000000000002E-4</c:v>
                </c:pt>
                <c:pt idx="105">
                  <c:v>3.5330000000000002E-4</c:v>
                </c:pt>
                <c:pt idx="106">
                  <c:v>3.5110000000000002E-4</c:v>
                </c:pt>
                <c:pt idx="107">
                  <c:v>3.4870000000000002E-4</c:v>
                </c:pt>
                <c:pt idx="108">
                  <c:v>3.4620000000000001E-4</c:v>
                </c:pt>
                <c:pt idx="109">
                  <c:v>3.4370000000000001E-4</c:v>
                </c:pt>
                <c:pt idx="110">
                  <c:v>3.411E-4</c:v>
                </c:pt>
                <c:pt idx="111">
                  <c:v>3.3839999999999999E-4</c:v>
                </c:pt>
                <c:pt idx="112">
                  <c:v>3.3569999999999997E-4</c:v>
                </c:pt>
                <c:pt idx="113">
                  <c:v>3.3280000000000001E-4</c:v>
                </c:pt>
                <c:pt idx="114">
                  <c:v>3.3E-4</c:v>
                </c:pt>
                <c:pt idx="115">
                  <c:v>3.2699999999999998E-4</c:v>
                </c:pt>
                <c:pt idx="116">
                  <c:v>3.2400000000000001E-4</c:v>
                </c:pt>
                <c:pt idx="117">
                  <c:v>3.21E-4</c:v>
                </c:pt>
                <c:pt idx="118">
                  <c:v>3.1789999999999998E-4</c:v>
                </c:pt>
                <c:pt idx="119">
                  <c:v>3.1480000000000001E-4</c:v>
                </c:pt>
                <c:pt idx="120">
                  <c:v>3.1169999999999999E-4</c:v>
                </c:pt>
                <c:pt idx="121">
                  <c:v>3.0850000000000002E-4</c:v>
                </c:pt>
                <c:pt idx="122">
                  <c:v>3.0529999999999999E-4</c:v>
                </c:pt>
                <c:pt idx="123">
                  <c:v>3.0210000000000002E-4</c:v>
                </c:pt>
                <c:pt idx="124">
                  <c:v>2.989E-4</c:v>
                </c:pt>
                <c:pt idx="125">
                  <c:v>2.9569999999999998E-4</c:v>
                </c:pt>
                <c:pt idx="126">
                  <c:v>2.9260000000000001E-4</c:v>
                </c:pt>
                <c:pt idx="127">
                  <c:v>2.8939999999999999E-4</c:v>
                </c:pt>
                <c:pt idx="128">
                  <c:v>2.8630000000000002E-4</c:v>
                </c:pt>
                <c:pt idx="129">
                  <c:v>2.832E-4</c:v>
                </c:pt>
                <c:pt idx="130">
                  <c:v>2.8009999999999998E-4</c:v>
                </c:pt>
                <c:pt idx="131">
                  <c:v>2.7710000000000001E-4</c:v>
                </c:pt>
                <c:pt idx="132">
                  <c:v>2.7409999999999999E-4</c:v>
                </c:pt>
                <c:pt idx="133">
                  <c:v>2.7129999999999998E-4</c:v>
                </c:pt>
                <c:pt idx="134">
                  <c:v>2.6850000000000002E-4</c:v>
                </c:pt>
                <c:pt idx="135">
                  <c:v>2.6570000000000001E-4</c:v>
                </c:pt>
                <c:pt idx="136">
                  <c:v>2.631E-4</c:v>
                </c:pt>
                <c:pt idx="137">
                  <c:v>2.6059999999999999E-4</c:v>
                </c:pt>
                <c:pt idx="138">
                  <c:v>2.5819999999999999E-4</c:v>
                </c:pt>
                <c:pt idx="139">
                  <c:v>2.5589999999999999E-4</c:v>
                </c:pt>
                <c:pt idx="140">
                  <c:v>2.5369999999999999E-4</c:v>
                </c:pt>
                <c:pt idx="141">
                  <c:v>2.5169999999999999E-4</c:v>
                </c:pt>
                <c:pt idx="142">
                  <c:v>2.498E-4</c:v>
                </c:pt>
                <c:pt idx="143">
                  <c:v>2.4810000000000001E-4</c:v>
                </c:pt>
                <c:pt idx="144">
                  <c:v>2.4649999999999997E-4</c:v>
                </c:pt>
                <c:pt idx="145">
                  <c:v>2.4509999999999999E-4</c:v>
                </c:pt>
                <c:pt idx="146">
                  <c:v>2.4389999999999999E-4</c:v>
                </c:pt>
                <c:pt idx="147">
                  <c:v>2.4279999999999999E-4</c:v>
                </c:pt>
                <c:pt idx="148">
                  <c:v>2.419E-4</c:v>
                </c:pt>
                <c:pt idx="149">
                  <c:v>2.4130000000000001E-4</c:v>
                </c:pt>
                <c:pt idx="150">
                  <c:v>2.408E-4</c:v>
                </c:pt>
                <c:pt idx="151">
                  <c:v>2.4049999999999999E-4</c:v>
                </c:pt>
                <c:pt idx="152">
                  <c:v>2.4039999999999999E-4</c:v>
                </c:pt>
                <c:pt idx="153">
                  <c:v>2.4049999999999999E-4</c:v>
                </c:pt>
                <c:pt idx="154">
                  <c:v>2.407E-4</c:v>
                </c:pt>
                <c:pt idx="155">
                  <c:v>2.4120000000000001E-4</c:v>
                </c:pt>
                <c:pt idx="156">
                  <c:v>2.419E-4</c:v>
                </c:pt>
                <c:pt idx="157">
                  <c:v>2.4269999999999999E-4</c:v>
                </c:pt>
                <c:pt idx="158">
                  <c:v>2.4379999999999999E-4</c:v>
                </c:pt>
                <c:pt idx="159">
                  <c:v>2.4499999999999999E-4</c:v>
                </c:pt>
                <c:pt idx="160">
                  <c:v>2.4630000000000002E-4</c:v>
                </c:pt>
                <c:pt idx="161">
                  <c:v>2.4790000000000001E-4</c:v>
                </c:pt>
                <c:pt idx="162">
                  <c:v>2.4949999999999999E-4</c:v>
                </c:pt>
                <c:pt idx="163">
                  <c:v>2.5139999999999999E-4</c:v>
                </c:pt>
                <c:pt idx="164">
                  <c:v>2.5339999999999998E-4</c:v>
                </c:pt>
                <c:pt idx="165">
                  <c:v>2.5549999999999998E-4</c:v>
                </c:pt>
                <c:pt idx="166">
                  <c:v>2.5769999999999998E-4</c:v>
                </c:pt>
                <c:pt idx="167">
                  <c:v>2.5999999999999998E-4</c:v>
                </c:pt>
                <c:pt idx="168">
                  <c:v>2.6249999999999998E-4</c:v>
                </c:pt>
                <c:pt idx="169">
                  <c:v>2.6499999999999999E-4</c:v>
                </c:pt>
                <c:pt idx="170">
                  <c:v>2.676E-4</c:v>
                </c:pt>
                <c:pt idx="171">
                  <c:v>2.7030000000000001E-4</c:v>
                </c:pt>
                <c:pt idx="172">
                  <c:v>2.7310000000000002E-4</c:v>
                </c:pt>
                <c:pt idx="173">
                  <c:v>2.7589999999999998E-4</c:v>
                </c:pt>
                <c:pt idx="174">
                  <c:v>2.787E-4</c:v>
                </c:pt>
                <c:pt idx="175">
                  <c:v>2.8160000000000001E-4</c:v>
                </c:pt>
                <c:pt idx="176">
                  <c:v>2.8449999999999998E-4</c:v>
                </c:pt>
                <c:pt idx="177">
                  <c:v>2.8739999999999999E-4</c:v>
                </c:pt>
                <c:pt idx="178">
                  <c:v>2.9030000000000001E-4</c:v>
                </c:pt>
                <c:pt idx="179">
                  <c:v>2.9320000000000003E-4</c:v>
                </c:pt>
                <c:pt idx="180">
                  <c:v>2.9609999999999999E-4</c:v>
                </c:pt>
                <c:pt idx="181">
                  <c:v>2.99E-4</c:v>
                </c:pt>
                <c:pt idx="182">
                  <c:v>3.0180000000000002E-4</c:v>
                </c:pt>
                <c:pt idx="183">
                  <c:v>3.0469999999999998E-4</c:v>
                </c:pt>
                <c:pt idx="184">
                  <c:v>3.0739999999999999E-4</c:v>
                </c:pt>
                <c:pt idx="185">
                  <c:v>3.102E-4</c:v>
                </c:pt>
                <c:pt idx="186">
                  <c:v>3.1280000000000001E-4</c:v>
                </c:pt>
                <c:pt idx="187">
                  <c:v>3.1550000000000003E-4</c:v>
                </c:pt>
                <c:pt idx="188">
                  <c:v>3.1809999999999998E-4</c:v>
                </c:pt>
                <c:pt idx="189">
                  <c:v>3.2069999999999999E-4</c:v>
                </c:pt>
                <c:pt idx="190">
                  <c:v>3.232E-4</c:v>
                </c:pt>
                <c:pt idx="191">
                  <c:v>3.257E-4</c:v>
                </c:pt>
                <c:pt idx="192">
                  <c:v>3.2820000000000001E-4</c:v>
                </c:pt>
                <c:pt idx="193">
                  <c:v>3.3070000000000002E-4</c:v>
                </c:pt>
                <c:pt idx="194">
                  <c:v>3.3320000000000002E-4</c:v>
                </c:pt>
                <c:pt idx="195">
                  <c:v>3.3569999999999997E-4</c:v>
                </c:pt>
                <c:pt idx="196">
                  <c:v>3.3819999999999998E-4</c:v>
                </c:pt>
                <c:pt idx="197">
                  <c:v>3.4069999999999999E-4</c:v>
                </c:pt>
                <c:pt idx="198">
                  <c:v>3.433E-4</c:v>
                </c:pt>
                <c:pt idx="199">
                  <c:v>3.4590000000000001E-4</c:v>
                </c:pt>
                <c:pt idx="200">
                  <c:v>3.4850000000000001E-4</c:v>
                </c:pt>
                <c:pt idx="201">
                  <c:v>3.5110000000000002E-4</c:v>
                </c:pt>
                <c:pt idx="202">
                  <c:v>3.5379999999999998E-4</c:v>
                </c:pt>
                <c:pt idx="203">
                  <c:v>3.5649999999999999E-4</c:v>
                </c:pt>
                <c:pt idx="204">
                  <c:v>3.592E-4</c:v>
                </c:pt>
                <c:pt idx="205">
                  <c:v>3.6190000000000001E-4</c:v>
                </c:pt>
                <c:pt idx="206">
                  <c:v>3.6450000000000002E-4</c:v>
                </c:pt>
                <c:pt idx="207">
                  <c:v>3.6719999999999998E-4</c:v>
                </c:pt>
                <c:pt idx="208">
                  <c:v>3.6969999999999999E-4</c:v>
                </c:pt>
                <c:pt idx="209">
                  <c:v>3.723E-4</c:v>
                </c:pt>
                <c:pt idx="210">
                  <c:v>3.748E-4</c:v>
                </c:pt>
                <c:pt idx="211">
                  <c:v>3.7720000000000001E-4</c:v>
                </c:pt>
                <c:pt idx="212">
                  <c:v>3.7950000000000001E-4</c:v>
                </c:pt>
                <c:pt idx="213">
                  <c:v>3.8180000000000001E-4</c:v>
                </c:pt>
                <c:pt idx="214">
                  <c:v>3.8400000000000001E-4</c:v>
                </c:pt>
                <c:pt idx="215">
                  <c:v>3.8610000000000001E-4</c:v>
                </c:pt>
                <c:pt idx="216">
                  <c:v>3.881E-4</c:v>
                </c:pt>
                <c:pt idx="217">
                  <c:v>3.8999999999999999E-4</c:v>
                </c:pt>
                <c:pt idx="218">
                  <c:v>3.9179999999999998E-4</c:v>
                </c:pt>
                <c:pt idx="219">
                  <c:v>3.9360000000000003E-4</c:v>
                </c:pt>
                <c:pt idx="220">
                  <c:v>3.9520000000000001E-4</c:v>
                </c:pt>
                <c:pt idx="221">
                  <c:v>3.968E-4</c:v>
                </c:pt>
                <c:pt idx="222">
                  <c:v>3.9829999999999998E-4</c:v>
                </c:pt>
                <c:pt idx="223">
                  <c:v>3.9970000000000001E-4</c:v>
                </c:pt>
                <c:pt idx="224">
                  <c:v>4.0109999999999999E-4</c:v>
                </c:pt>
                <c:pt idx="225">
                  <c:v>4.0240000000000002E-4</c:v>
                </c:pt>
                <c:pt idx="226">
                  <c:v>4.036E-4</c:v>
                </c:pt>
                <c:pt idx="227">
                  <c:v>4.0470000000000002E-4</c:v>
                </c:pt>
                <c:pt idx="228">
                  <c:v>4.058E-4</c:v>
                </c:pt>
                <c:pt idx="229">
                  <c:v>4.0690000000000002E-4</c:v>
                </c:pt>
                <c:pt idx="230">
                  <c:v>4.0779999999999999E-4</c:v>
                </c:pt>
                <c:pt idx="231">
                  <c:v>4.0880000000000002E-4</c:v>
                </c:pt>
                <c:pt idx="232">
                  <c:v>4.0969999999999998E-4</c:v>
                </c:pt>
                <c:pt idx="233">
                  <c:v>4.105E-4</c:v>
                </c:pt>
                <c:pt idx="234">
                  <c:v>4.1130000000000002E-4</c:v>
                </c:pt>
                <c:pt idx="235">
                  <c:v>4.1209999999999999E-4</c:v>
                </c:pt>
                <c:pt idx="236">
                  <c:v>4.1290000000000001E-4</c:v>
                </c:pt>
                <c:pt idx="237">
                  <c:v>4.1360000000000002E-4</c:v>
                </c:pt>
                <c:pt idx="238">
                  <c:v>4.1429999999999999E-4</c:v>
                </c:pt>
                <c:pt idx="239">
                  <c:v>4.149E-4</c:v>
                </c:pt>
                <c:pt idx="240">
                  <c:v>4.1560000000000002E-4</c:v>
                </c:pt>
                <c:pt idx="241">
                  <c:v>4.1619999999999998E-4</c:v>
                </c:pt>
                <c:pt idx="242">
                  <c:v>4.169E-4</c:v>
                </c:pt>
                <c:pt idx="243">
                  <c:v>4.1750000000000001E-4</c:v>
                </c:pt>
                <c:pt idx="244">
                  <c:v>4.1810000000000003E-4</c:v>
                </c:pt>
                <c:pt idx="245">
                  <c:v>4.1869999999999999E-4</c:v>
                </c:pt>
                <c:pt idx="246">
                  <c:v>4.192E-4</c:v>
                </c:pt>
                <c:pt idx="247">
                  <c:v>4.1980000000000001E-4</c:v>
                </c:pt>
                <c:pt idx="248">
                  <c:v>4.2030000000000002E-4</c:v>
                </c:pt>
                <c:pt idx="249">
                  <c:v>4.2089999999999999E-4</c:v>
                </c:pt>
                <c:pt idx="250">
                  <c:v>4.214E-4</c:v>
                </c:pt>
                <c:pt idx="251">
                  <c:v>4.2190000000000001E-4</c:v>
                </c:pt>
                <c:pt idx="252">
                  <c:v>4.2250000000000002E-4</c:v>
                </c:pt>
                <c:pt idx="253">
                  <c:v>4.2299999999999998E-4</c:v>
                </c:pt>
                <c:pt idx="254">
                  <c:v>4.2349999999999999E-4</c:v>
                </c:pt>
                <c:pt idx="255">
                  <c:v>4.2400000000000001E-4</c:v>
                </c:pt>
                <c:pt idx="256">
                  <c:v>4.2450000000000002E-4</c:v>
                </c:pt>
                <c:pt idx="257">
                  <c:v>4.2499999999999998E-4</c:v>
                </c:pt>
                <c:pt idx="258">
                  <c:v>4.2539999999999999E-4</c:v>
                </c:pt>
                <c:pt idx="259">
                  <c:v>4.259E-4</c:v>
                </c:pt>
                <c:pt idx="260">
                  <c:v>4.2640000000000001E-4</c:v>
                </c:pt>
                <c:pt idx="261">
                  <c:v>4.2690000000000002E-4</c:v>
                </c:pt>
                <c:pt idx="262">
                  <c:v>4.2739999999999998E-4</c:v>
                </c:pt>
                <c:pt idx="263">
                  <c:v>4.2789999999999999E-4</c:v>
                </c:pt>
                <c:pt idx="264">
                  <c:v>4.284E-4</c:v>
                </c:pt>
                <c:pt idx="265">
                  <c:v>4.2890000000000002E-4</c:v>
                </c:pt>
                <c:pt idx="266">
                  <c:v>4.2949999999999998E-4</c:v>
                </c:pt>
                <c:pt idx="267">
                  <c:v>4.2999999999999999E-4</c:v>
                </c:pt>
                <c:pt idx="268">
                  <c:v>4.305E-4</c:v>
                </c:pt>
                <c:pt idx="269">
                  <c:v>4.3110000000000002E-4</c:v>
                </c:pt>
                <c:pt idx="270">
                  <c:v>4.3169999999999998E-4</c:v>
                </c:pt>
                <c:pt idx="271">
                  <c:v>4.3219999999999999E-4</c:v>
                </c:pt>
                <c:pt idx="272">
                  <c:v>4.328E-4</c:v>
                </c:pt>
                <c:pt idx="273">
                  <c:v>4.3340000000000002E-4</c:v>
                </c:pt>
                <c:pt idx="274">
                  <c:v>4.3399999999999998E-4</c:v>
                </c:pt>
                <c:pt idx="275">
                  <c:v>4.3459999999999999E-4</c:v>
                </c:pt>
                <c:pt idx="276">
                  <c:v>4.3520000000000001E-4</c:v>
                </c:pt>
                <c:pt idx="277">
                  <c:v>4.3590000000000002E-4</c:v>
                </c:pt>
                <c:pt idx="278">
                  <c:v>4.3649999999999998E-4</c:v>
                </c:pt>
                <c:pt idx="279">
                  <c:v>4.372E-4</c:v>
                </c:pt>
                <c:pt idx="280">
                  <c:v>4.3790000000000002E-4</c:v>
                </c:pt>
                <c:pt idx="281">
                  <c:v>4.3849999999999998E-4</c:v>
                </c:pt>
                <c:pt idx="282">
                  <c:v>4.392E-4</c:v>
                </c:pt>
                <c:pt idx="283">
                  <c:v>4.3990000000000001E-4</c:v>
                </c:pt>
                <c:pt idx="284">
                  <c:v>4.4059999999999998E-4</c:v>
                </c:pt>
                <c:pt idx="285">
                  <c:v>4.414E-4</c:v>
                </c:pt>
                <c:pt idx="286">
                  <c:v>4.4210000000000001E-4</c:v>
                </c:pt>
                <c:pt idx="287">
                  <c:v>4.4279999999999998E-4</c:v>
                </c:pt>
                <c:pt idx="288">
                  <c:v>4.4359999999999999E-4</c:v>
                </c:pt>
                <c:pt idx="289">
                  <c:v>4.4440000000000001E-4</c:v>
                </c:pt>
                <c:pt idx="290">
                  <c:v>4.4509999999999998E-4</c:v>
                </c:pt>
                <c:pt idx="291">
                  <c:v>4.459E-4</c:v>
                </c:pt>
                <c:pt idx="292">
                  <c:v>4.4670000000000002E-4</c:v>
                </c:pt>
                <c:pt idx="293">
                  <c:v>4.4749999999999998E-4</c:v>
                </c:pt>
                <c:pt idx="294">
                  <c:v>4.483E-4</c:v>
                </c:pt>
                <c:pt idx="295">
                  <c:v>4.4920000000000002E-4</c:v>
                </c:pt>
                <c:pt idx="296">
                  <c:v>4.4999999999999999E-4</c:v>
                </c:pt>
                <c:pt idx="297">
                  <c:v>4.5090000000000001E-4</c:v>
                </c:pt>
                <c:pt idx="298">
                  <c:v>4.5169999999999997E-4</c:v>
                </c:pt>
                <c:pt idx="299">
                  <c:v>4.526E-4</c:v>
                </c:pt>
                <c:pt idx="300">
                  <c:v>4.5350000000000002E-4</c:v>
                </c:pt>
                <c:pt idx="301">
                  <c:v>4.5439999999999999E-4</c:v>
                </c:pt>
                <c:pt idx="302">
                  <c:v>4.5530000000000001E-4</c:v>
                </c:pt>
                <c:pt idx="303">
                  <c:v>4.5619999999999998E-4</c:v>
                </c:pt>
                <c:pt idx="304">
                  <c:v>4.571E-4</c:v>
                </c:pt>
                <c:pt idx="305">
                  <c:v>4.5800000000000002E-4</c:v>
                </c:pt>
                <c:pt idx="306">
                  <c:v>4.5889999999999999E-4</c:v>
                </c:pt>
                <c:pt idx="307">
                  <c:v>4.5990000000000001E-4</c:v>
                </c:pt>
                <c:pt idx="308">
                  <c:v>4.6089999999999998E-4</c:v>
                </c:pt>
                <c:pt idx="309">
                  <c:v>4.618E-4</c:v>
                </c:pt>
                <c:pt idx="310">
                  <c:v>4.6279999999999997E-4</c:v>
                </c:pt>
                <c:pt idx="311">
                  <c:v>4.638E-4</c:v>
                </c:pt>
                <c:pt idx="312">
                  <c:v>4.6480000000000002E-4</c:v>
                </c:pt>
                <c:pt idx="313">
                  <c:v>4.6579999999999999E-4</c:v>
                </c:pt>
                <c:pt idx="314">
                  <c:v>4.6680000000000002E-4</c:v>
                </c:pt>
                <c:pt idx="315">
                  <c:v>4.6779999999999999E-4</c:v>
                </c:pt>
                <c:pt idx="316">
                  <c:v>4.6890000000000001E-4</c:v>
                </c:pt>
                <c:pt idx="317">
                  <c:v>4.6989999999999998E-4</c:v>
                </c:pt>
                <c:pt idx="318">
                  <c:v>4.7090000000000001E-4</c:v>
                </c:pt>
                <c:pt idx="319">
                  <c:v>4.7199999999999998E-4</c:v>
                </c:pt>
                <c:pt idx="320">
                  <c:v>4.7310000000000001E-4</c:v>
                </c:pt>
                <c:pt idx="321">
                  <c:v>4.7419999999999998E-4</c:v>
                </c:pt>
                <c:pt idx="322">
                  <c:v>4.752E-4</c:v>
                </c:pt>
                <c:pt idx="323">
                  <c:v>4.7629999999999998E-4</c:v>
                </c:pt>
                <c:pt idx="324">
                  <c:v>4.774E-4</c:v>
                </c:pt>
                <c:pt idx="325">
                  <c:v>4.7849999999999998E-4</c:v>
                </c:pt>
                <c:pt idx="326">
                  <c:v>4.797E-4</c:v>
                </c:pt>
                <c:pt idx="327">
                  <c:v>4.8079999999999998E-4</c:v>
                </c:pt>
                <c:pt idx="328">
                  <c:v>4.819E-4</c:v>
                </c:pt>
                <c:pt idx="329">
                  <c:v>4.8309999999999998E-4</c:v>
                </c:pt>
                <c:pt idx="330">
                  <c:v>4.8420000000000001E-4</c:v>
                </c:pt>
                <c:pt idx="331">
                  <c:v>4.8539999999999998E-4</c:v>
                </c:pt>
                <c:pt idx="332">
                  <c:v>4.8660000000000001E-4</c:v>
                </c:pt>
                <c:pt idx="333">
                  <c:v>4.8769999999999998E-4</c:v>
                </c:pt>
                <c:pt idx="334">
                  <c:v>4.8890000000000001E-4</c:v>
                </c:pt>
                <c:pt idx="335">
                  <c:v>4.9010000000000004E-4</c:v>
                </c:pt>
                <c:pt idx="336">
                  <c:v>4.9129999999999996E-4</c:v>
                </c:pt>
                <c:pt idx="337">
                  <c:v>4.9249999999999999E-4</c:v>
                </c:pt>
                <c:pt idx="338">
                  <c:v>4.9379999999999997E-4</c:v>
                </c:pt>
                <c:pt idx="339">
                  <c:v>4.95E-4</c:v>
                </c:pt>
                <c:pt idx="340">
                  <c:v>4.9620000000000003E-4</c:v>
                </c:pt>
                <c:pt idx="341">
                  <c:v>4.975E-4</c:v>
                </c:pt>
                <c:pt idx="342">
                  <c:v>4.9870000000000003E-4</c:v>
                </c:pt>
                <c:pt idx="343">
                  <c:v>5.0000000000000001E-4</c:v>
                </c:pt>
                <c:pt idx="344">
                  <c:v>5.0120000000000004E-4</c:v>
                </c:pt>
                <c:pt idx="345">
                  <c:v>5.0250000000000002E-4</c:v>
                </c:pt>
                <c:pt idx="346">
                  <c:v>5.0379999999999999E-4</c:v>
                </c:pt>
                <c:pt idx="347">
                  <c:v>5.0509999999999997E-4</c:v>
                </c:pt>
                <c:pt idx="348">
                  <c:v>5.063E-4</c:v>
                </c:pt>
                <c:pt idx="349">
                  <c:v>5.0759999999999998E-4</c:v>
                </c:pt>
                <c:pt idx="350">
                  <c:v>5.0900000000000001E-4</c:v>
                </c:pt>
                <c:pt idx="351">
                  <c:v>5.1029999999999999E-4</c:v>
                </c:pt>
                <c:pt idx="352">
                  <c:v>5.1159999999999997E-4</c:v>
                </c:pt>
                <c:pt idx="353">
                  <c:v>5.1290000000000005E-4</c:v>
                </c:pt>
                <c:pt idx="354">
                  <c:v>5.1429999999999998E-4</c:v>
                </c:pt>
                <c:pt idx="355">
                  <c:v>5.1559999999999996E-4</c:v>
                </c:pt>
                <c:pt idx="356">
                  <c:v>5.1690000000000004E-4</c:v>
                </c:pt>
                <c:pt idx="357">
                  <c:v>5.1829999999999997E-4</c:v>
                </c:pt>
                <c:pt idx="358">
                  <c:v>5.197E-4</c:v>
                </c:pt>
                <c:pt idx="359">
                  <c:v>5.2099999999999998E-4</c:v>
                </c:pt>
                <c:pt idx="360">
                  <c:v>5.2240000000000001E-4</c:v>
                </c:pt>
                <c:pt idx="361">
                  <c:v>5.2380000000000005E-4</c:v>
                </c:pt>
                <c:pt idx="362">
                  <c:v>5.2519999999999997E-4</c:v>
                </c:pt>
                <c:pt idx="363">
                  <c:v>5.2660000000000001E-4</c:v>
                </c:pt>
                <c:pt idx="364">
                  <c:v>5.2800000000000004E-4</c:v>
                </c:pt>
                <c:pt idx="365">
                  <c:v>5.2939999999999997E-4</c:v>
                </c:pt>
                <c:pt idx="366">
                  <c:v>5.308E-4</c:v>
                </c:pt>
                <c:pt idx="367">
                  <c:v>5.3220000000000003E-4</c:v>
                </c:pt>
                <c:pt idx="368">
                  <c:v>5.3359999999999996E-4</c:v>
                </c:pt>
                <c:pt idx="369">
                  <c:v>5.3510000000000005E-4</c:v>
                </c:pt>
                <c:pt idx="370">
                  <c:v>5.3649999999999998E-4</c:v>
                </c:pt>
                <c:pt idx="371">
                  <c:v>5.3799999999999996E-4</c:v>
                </c:pt>
                <c:pt idx="372">
                  <c:v>5.3939999999999999E-4</c:v>
                </c:pt>
                <c:pt idx="373">
                  <c:v>5.4089999999999997E-4</c:v>
                </c:pt>
                <c:pt idx="374">
                  <c:v>5.4230000000000001E-4</c:v>
                </c:pt>
                <c:pt idx="375">
                  <c:v>5.4379999999999999E-4</c:v>
                </c:pt>
                <c:pt idx="376">
                  <c:v>5.4529999999999997E-4</c:v>
                </c:pt>
                <c:pt idx="377">
                  <c:v>5.4670000000000001E-4</c:v>
                </c:pt>
                <c:pt idx="378">
                  <c:v>5.4819999999999999E-4</c:v>
                </c:pt>
                <c:pt idx="379">
                  <c:v>5.4969999999999997E-4</c:v>
                </c:pt>
                <c:pt idx="380">
                  <c:v>5.5119999999999995E-4</c:v>
                </c:pt>
                <c:pt idx="381">
                  <c:v>5.5270000000000004E-4</c:v>
                </c:pt>
                <c:pt idx="382">
                  <c:v>5.5420000000000003E-4</c:v>
                </c:pt>
                <c:pt idx="383">
                  <c:v>5.5570000000000001E-4</c:v>
                </c:pt>
                <c:pt idx="384">
                  <c:v>5.5730000000000005E-4</c:v>
                </c:pt>
                <c:pt idx="385">
                  <c:v>5.5880000000000003E-4</c:v>
                </c:pt>
                <c:pt idx="386">
                  <c:v>5.6030000000000001E-4</c:v>
                </c:pt>
                <c:pt idx="387">
                  <c:v>5.6190000000000005E-4</c:v>
                </c:pt>
                <c:pt idx="388">
                  <c:v>5.6340000000000003E-4</c:v>
                </c:pt>
                <c:pt idx="389">
                  <c:v>5.6490000000000002E-4</c:v>
                </c:pt>
                <c:pt idx="390">
                  <c:v>5.6649999999999995E-4</c:v>
                </c:pt>
                <c:pt idx="391">
                  <c:v>5.6800000000000004E-4</c:v>
                </c:pt>
                <c:pt idx="392">
                  <c:v>5.6959999999999997E-4</c:v>
                </c:pt>
                <c:pt idx="393">
                  <c:v>5.7120000000000001E-4</c:v>
                </c:pt>
                <c:pt idx="394">
                  <c:v>5.7269999999999999E-4</c:v>
                </c:pt>
                <c:pt idx="395">
                  <c:v>5.7430000000000003E-4</c:v>
                </c:pt>
                <c:pt idx="396">
                  <c:v>5.7589999999999996E-4</c:v>
                </c:pt>
                <c:pt idx="397">
                  <c:v>5.775E-4</c:v>
                </c:pt>
                <c:pt idx="398">
                  <c:v>5.7910000000000004E-4</c:v>
                </c:pt>
                <c:pt idx="399">
                  <c:v>5.8069999999999997E-4</c:v>
                </c:pt>
                <c:pt idx="400">
                  <c:v>5.8230000000000001E-4</c:v>
                </c:pt>
                <c:pt idx="401">
                  <c:v>5.8390000000000004E-4</c:v>
                </c:pt>
                <c:pt idx="402">
                  <c:v>5.8549999999999997E-4</c:v>
                </c:pt>
                <c:pt idx="403">
                  <c:v>5.8710000000000001E-4</c:v>
                </c:pt>
                <c:pt idx="404">
                  <c:v>5.8870000000000005E-4</c:v>
                </c:pt>
                <c:pt idx="405">
                  <c:v>5.9029999999999998E-4</c:v>
                </c:pt>
                <c:pt idx="406">
                  <c:v>5.9199999999999997E-4</c:v>
                </c:pt>
                <c:pt idx="407">
                  <c:v>5.9360000000000001E-4</c:v>
                </c:pt>
                <c:pt idx="408">
                  <c:v>5.9520000000000005E-4</c:v>
                </c:pt>
                <c:pt idx="409">
                  <c:v>5.9690000000000003E-4</c:v>
                </c:pt>
                <c:pt idx="410">
                  <c:v>5.9849999999999997E-4</c:v>
                </c:pt>
                <c:pt idx="411">
                  <c:v>6.0019999999999995E-4</c:v>
                </c:pt>
                <c:pt idx="412">
                  <c:v>6.0179999999999999E-4</c:v>
                </c:pt>
                <c:pt idx="413">
                  <c:v>6.0349999999999998E-4</c:v>
                </c:pt>
                <c:pt idx="414">
                  <c:v>6.0519999999999997E-4</c:v>
                </c:pt>
                <c:pt idx="415">
                  <c:v>6.068E-4</c:v>
                </c:pt>
                <c:pt idx="416">
                  <c:v>6.0849999999999999E-4</c:v>
                </c:pt>
                <c:pt idx="417">
                  <c:v>6.1019999999999998E-4</c:v>
                </c:pt>
                <c:pt idx="418">
                  <c:v>6.1189999999999997E-4</c:v>
                </c:pt>
                <c:pt idx="419">
                  <c:v>6.135E-4</c:v>
                </c:pt>
                <c:pt idx="420">
                  <c:v>6.1519999999999999E-4</c:v>
                </c:pt>
                <c:pt idx="421">
                  <c:v>6.1689999999999998E-4</c:v>
                </c:pt>
                <c:pt idx="422">
                  <c:v>6.1859999999999997E-4</c:v>
                </c:pt>
                <c:pt idx="423">
                  <c:v>6.2029999999999995E-4</c:v>
                </c:pt>
                <c:pt idx="424">
                  <c:v>6.2200000000000005E-4</c:v>
                </c:pt>
                <c:pt idx="425">
                  <c:v>6.2370000000000004E-4</c:v>
                </c:pt>
                <c:pt idx="426">
                  <c:v>6.2540000000000002E-4</c:v>
                </c:pt>
                <c:pt idx="427">
                  <c:v>6.2710000000000001E-4</c:v>
                </c:pt>
                <c:pt idx="428">
                  <c:v>6.2890000000000005E-4</c:v>
                </c:pt>
                <c:pt idx="429">
                  <c:v>6.3060000000000004E-4</c:v>
                </c:pt>
                <c:pt idx="430">
                  <c:v>6.3230000000000003E-4</c:v>
                </c:pt>
                <c:pt idx="431">
                  <c:v>6.3400000000000001E-4</c:v>
                </c:pt>
                <c:pt idx="432">
                  <c:v>6.3579999999999995E-4</c:v>
                </c:pt>
                <c:pt idx="433">
                  <c:v>6.3750000000000005E-4</c:v>
                </c:pt>
                <c:pt idx="434">
                  <c:v>6.3929999999999998E-4</c:v>
                </c:pt>
                <c:pt idx="435">
                  <c:v>6.4099999999999997E-4</c:v>
                </c:pt>
                <c:pt idx="436">
                  <c:v>6.4280000000000001E-4</c:v>
                </c:pt>
                <c:pt idx="437">
                  <c:v>6.445E-4</c:v>
                </c:pt>
                <c:pt idx="438">
                  <c:v>6.4630000000000004E-4</c:v>
                </c:pt>
                <c:pt idx="439">
                  <c:v>6.4800000000000003E-4</c:v>
                </c:pt>
                <c:pt idx="440">
                  <c:v>6.4979999999999997E-4</c:v>
                </c:pt>
                <c:pt idx="441">
                  <c:v>6.5149999999999995E-4</c:v>
                </c:pt>
                <c:pt idx="442">
                  <c:v>6.533E-4</c:v>
                </c:pt>
                <c:pt idx="443">
                  <c:v>6.5510000000000004E-4</c:v>
                </c:pt>
                <c:pt idx="444">
                  <c:v>6.5689999999999998E-4</c:v>
                </c:pt>
                <c:pt idx="445">
                  <c:v>6.5859999999999996E-4</c:v>
                </c:pt>
                <c:pt idx="446">
                  <c:v>6.6040000000000001E-4</c:v>
                </c:pt>
                <c:pt idx="447">
                  <c:v>6.6220000000000005E-4</c:v>
                </c:pt>
                <c:pt idx="448">
                  <c:v>6.6399999999999999E-4</c:v>
                </c:pt>
                <c:pt idx="449">
                  <c:v>6.6580000000000003E-4</c:v>
                </c:pt>
                <c:pt idx="450">
                  <c:v>6.6759999999999996E-4</c:v>
                </c:pt>
                <c:pt idx="451">
                  <c:v>6.6940000000000001E-4</c:v>
                </c:pt>
                <c:pt idx="452">
                  <c:v>6.7120000000000005E-4</c:v>
                </c:pt>
                <c:pt idx="453">
                  <c:v>6.7299999999999999E-4</c:v>
                </c:pt>
                <c:pt idx="454">
                  <c:v>6.7480000000000003E-4</c:v>
                </c:pt>
                <c:pt idx="455">
                  <c:v>6.7659999999999997E-4</c:v>
                </c:pt>
                <c:pt idx="456">
                  <c:v>6.7840000000000001E-4</c:v>
                </c:pt>
                <c:pt idx="457">
                  <c:v>6.8020000000000005E-4</c:v>
                </c:pt>
                <c:pt idx="458">
                  <c:v>6.8210000000000005E-4</c:v>
                </c:pt>
                <c:pt idx="459">
                  <c:v>6.8389999999999998E-4</c:v>
                </c:pt>
                <c:pt idx="460">
                  <c:v>6.8570000000000002E-4</c:v>
                </c:pt>
                <c:pt idx="461">
                  <c:v>6.8749999999999996E-4</c:v>
                </c:pt>
                <c:pt idx="462">
                  <c:v>6.8939999999999995E-4</c:v>
                </c:pt>
                <c:pt idx="463">
                  <c:v>6.912E-4</c:v>
                </c:pt>
                <c:pt idx="464">
                  <c:v>6.9300000000000004E-4</c:v>
                </c:pt>
                <c:pt idx="465">
                  <c:v>6.9490000000000003E-4</c:v>
                </c:pt>
                <c:pt idx="466">
                  <c:v>6.9669999999999997E-4</c:v>
                </c:pt>
                <c:pt idx="467">
                  <c:v>6.9859999999999996E-4</c:v>
                </c:pt>
                <c:pt idx="468">
                  <c:v>7.004E-4</c:v>
                </c:pt>
                <c:pt idx="469">
                  <c:v>7.0229999999999999E-4</c:v>
                </c:pt>
                <c:pt idx="470">
                  <c:v>7.0410000000000004E-4</c:v>
                </c:pt>
                <c:pt idx="471">
                  <c:v>7.0600000000000003E-4</c:v>
                </c:pt>
                <c:pt idx="472">
                  <c:v>7.0779999999999997E-4</c:v>
                </c:pt>
                <c:pt idx="473">
                  <c:v>7.0969999999999996E-4</c:v>
                </c:pt>
                <c:pt idx="474">
                  <c:v>7.115E-4</c:v>
                </c:pt>
                <c:pt idx="475">
                  <c:v>7.1339999999999999E-4</c:v>
                </c:pt>
                <c:pt idx="476">
                  <c:v>7.1529999999999999E-4</c:v>
                </c:pt>
                <c:pt idx="477">
                  <c:v>7.1719999999999998E-4</c:v>
                </c:pt>
                <c:pt idx="478">
                  <c:v>7.1900000000000002E-4</c:v>
                </c:pt>
                <c:pt idx="479">
                  <c:v>7.2090000000000001E-4</c:v>
                </c:pt>
                <c:pt idx="480">
                  <c:v>7.228E-4</c:v>
                </c:pt>
                <c:pt idx="481">
                  <c:v>7.247E-4</c:v>
                </c:pt>
                <c:pt idx="482">
                  <c:v>7.2659999999999999E-4</c:v>
                </c:pt>
                <c:pt idx="483">
                  <c:v>7.2840000000000003E-4</c:v>
                </c:pt>
                <c:pt idx="484">
                  <c:v>7.3030000000000002E-4</c:v>
                </c:pt>
                <c:pt idx="485">
                  <c:v>7.3220000000000002E-4</c:v>
                </c:pt>
                <c:pt idx="486">
                  <c:v>7.3410000000000001E-4</c:v>
                </c:pt>
                <c:pt idx="487">
                  <c:v>7.36E-4</c:v>
                </c:pt>
                <c:pt idx="488">
                  <c:v>7.3789999999999999E-4</c:v>
                </c:pt>
                <c:pt idx="489">
                  <c:v>7.3979999999999998E-4</c:v>
                </c:pt>
                <c:pt idx="490">
                  <c:v>7.4169999999999998E-4</c:v>
                </c:pt>
                <c:pt idx="491">
                  <c:v>7.4359999999999997E-4</c:v>
                </c:pt>
                <c:pt idx="492">
                  <c:v>7.4549999999999996E-4</c:v>
                </c:pt>
                <c:pt idx="493">
                  <c:v>7.4739999999999995E-4</c:v>
                </c:pt>
                <c:pt idx="494">
                  <c:v>7.4930000000000005E-4</c:v>
                </c:pt>
                <c:pt idx="495">
                  <c:v>7.5129999999999999E-4</c:v>
                </c:pt>
                <c:pt idx="496">
                  <c:v>7.5319999999999998E-4</c:v>
                </c:pt>
                <c:pt idx="497">
                  <c:v>7.5509999999999998E-4</c:v>
                </c:pt>
                <c:pt idx="498">
                  <c:v>7.5699999999999997E-4</c:v>
                </c:pt>
                <c:pt idx="499">
                  <c:v>7.5889999999999996E-4</c:v>
                </c:pt>
                <c:pt idx="500">
                  <c:v>7.6090000000000001E-4</c:v>
                </c:pt>
                <c:pt idx="501">
                  <c:v>7.628E-4</c:v>
                </c:pt>
                <c:pt idx="502">
                  <c:v>7.6469999999999999E-4</c:v>
                </c:pt>
                <c:pt idx="503">
                  <c:v>7.6659999999999999E-4</c:v>
                </c:pt>
                <c:pt idx="504">
                  <c:v>7.6860000000000003E-4</c:v>
                </c:pt>
                <c:pt idx="505">
                  <c:v>7.7050000000000003E-4</c:v>
                </c:pt>
                <c:pt idx="506">
                  <c:v>7.7249999999999997E-4</c:v>
                </c:pt>
                <c:pt idx="507">
                  <c:v>7.7439999999999996E-4</c:v>
                </c:pt>
                <c:pt idx="508">
                  <c:v>7.7629999999999995E-4</c:v>
                </c:pt>
                <c:pt idx="509">
                  <c:v>7.783E-4</c:v>
                </c:pt>
                <c:pt idx="510">
                  <c:v>7.8019999999999999E-4</c:v>
                </c:pt>
                <c:pt idx="511">
                  <c:v>7.8220000000000004E-4</c:v>
                </c:pt>
                <c:pt idx="512">
                  <c:v>7.8410000000000003E-4</c:v>
                </c:pt>
                <c:pt idx="513">
                  <c:v>7.8609999999999997E-4</c:v>
                </c:pt>
                <c:pt idx="514">
                  <c:v>7.8799999999999996E-4</c:v>
                </c:pt>
                <c:pt idx="515">
                  <c:v>7.9000000000000001E-4</c:v>
                </c:pt>
                <c:pt idx="516">
                  <c:v>7.919E-4</c:v>
                </c:pt>
                <c:pt idx="517">
                  <c:v>7.9390000000000005E-4</c:v>
                </c:pt>
                <c:pt idx="518">
                  <c:v>7.9589999999999999E-4</c:v>
                </c:pt>
                <c:pt idx="519">
                  <c:v>7.9779999999999998E-4</c:v>
                </c:pt>
                <c:pt idx="520">
                  <c:v>7.9980000000000003E-4</c:v>
                </c:pt>
                <c:pt idx="521">
                  <c:v>8.0179999999999997E-4</c:v>
                </c:pt>
                <c:pt idx="522">
                  <c:v>8.0369999999999997E-4</c:v>
                </c:pt>
                <c:pt idx="523">
                  <c:v>8.0570000000000001E-4</c:v>
                </c:pt>
                <c:pt idx="524">
                  <c:v>8.0769999999999995E-4</c:v>
                </c:pt>
                <c:pt idx="525">
                  <c:v>8.0959999999999995E-4</c:v>
                </c:pt>
                <c:pt idx="526">
                  <c:v>8.116E-4</c:v>
                </c:pt>
                <c:pt idx="527">
                  <c:v>8.1360000000000004E-4</c:v>
                </c:pt>
                <c:pt idx="528">
                  <c:v>8.1559999999999998E-4</c:v>
                </c:pt>
                <c:pt idx="529">
                  <c:v>8.1760000000000003E-4</c:v>
                </c:pt>
                <c:pt idx="530">
                  <c:v>8.1950000000000002E-4</c:v>
                </c:pt>
                <c:pt idx="531">
                  <c:v>8.2149999999999996E-4</c:v>
                </c:pt>
                <c:pt idx="532">
                  <c:v>8.2350000000000001E-4</c:v>
                </c:pt>
                <c:pt idx="533">
                  <c:v>8.2549999999999995E-4</c:v>
                </c:pt>
                <c:pt idx="534">
                  <c:v>8.275E-4</c:v>
                </c:pt>
                <c:pt idx="535">
                  <c:v>8.2950000000000005E-4</c:v>
                </c:pt>
                <c:pt idx="536">
                  <c:v>8.3149999999999999E-4</c:v>
                </c:pt>
                <c:pt idx="537">
                  <c:v>8.3350000000000004E-4</c:v>
                </c:pt>
                <c:pt idx="538">
                  <c:v>8.3549999999999998E-4</c:v>
                </c:pt>
                <c:pt idx="539">
                  <c:v>8.3739999999999997E-4</c:v>
                </c:pt>
                <c:pt idx="540">
                  <c:v>8.3940000000000002E-4</c:v>
                </c:pt>
                <c:pt idx="541">
                  <c:v>8.4139999999999996E-4</c:v>
                </c:pt>
                <c:pt idx="542">
                  <c:v>8.4340000000000001E-4</c:v>
                </c:pt>
                <c:pt idx="543">
                  <c:v>8.4550000000000001E-4</c:v>
                </c:pt>
                <c:pt idx="544">
                  <c:v>8.4749999999999995E-4</c:v>
                </c:pt>
                <c:pt idx="545">
                  <c:v>8.4949999999999999E-4</c:v>
                </c:pt>
                <c:pt idx="546">
                  <c:v>8.5150000000000004E-4</c:v>
                </c:pt>
                <c:pt idx="547">
                  <c:v>8.5349999999999998E-4</c:v>
                </c:pt>
                <c:pt idx="548">
                  <c:v>8.5550000000000003E-4</c:v>
                </c:pt>
                <c:pt idx="549">
                  <c:v>8.5749999999999997E-4</c:v>
                </c:pt>
                <c:pt idx="550">
                  <c:v>8.5950000000000002E-4</c:v>
                </c:pt>
                <c:pt idx="551">
                  <c:v>8.6149999999999996E-4</c:v>
                </c:pt>
                <c:pt idx="552">
                  <c:v>8.6359999999999996E-4</c:v>
                </c:pt>
                <c:pt idx="553">
                  <c:v>8.6560000000000001E-4</c:v>
                </c:pt>
                <c:pt idx="554">
                  <c:v>8.6759999999999995E-4</c:v>
                </c:pt>
                <c:pt idx="555">
                  <c:v>8.696E-4</c:v>
                </c:pt>
                <c:pt idx="556">
                  <c:v>8.7160000000000004E-4</c:v>
                </c:pt>
                <c:pt idx="557">
                  <c:v>8.7370000000000004E-4</c:v>
                </c:pt>
                <c:pt idx="558">
                  <c:v>8.7569999999999998E-4</c:v>
                </c:pt>
                <c:pt idx="559">
                  <c:v>8.7770000000000003E-4</c:v>
                </c:pt>
                <c:pt idx="560">
                  <c:v>8.7969999999999997E-4</c:v>
                </c:pt>
                <c:pt idx="561">
                  <c:v>8.8179999999999997E-4</c:v>
                </c:pt>
                <c:pt idx="562">
                  <c:v>8.8380000000000002E-4</c:v>
                </c:pt>
                <c:pt idx="563">
                  <c:v>8.8579999999999996E-4</c:v>
                </c:pt>
                <c:pt idx="564">
                  <c:v>8.8789999999999995E-4</c:v>
                </c:pt>
                <c:pt idx="565">
                  <c:v>8.899E-4</c:v>
                </c:pt>
                <c:pt idx="566">
                  <c:v>8.9190000000000005E-4</c:v>
                </c:pt>
                <c:pt idx="567">
                  <c:v>8.9400000000000005E-4</c:v>
                </c:pt>
                <c:pt idx="568">
                  <c:v>8.9599999999999999E-4</c:v>
                </c:pt>
                <c:pt idx="569">
                  <c:v>8.9809999999999998E-4</c:v>
                </c:pt>
                <c:pt idx="570">
                  <c:v>9.0010000000000003E-4</c:v>
                </c:pt>
                <c:pt idx="571">
                  <c:v>9.0209999999999997E-4</c:v>
                </c:pt>
                <c:pt idx="572">
                  <c:v>9.0419999999999997E-4</c:v>
                </c:pt>
                <c:pt idx="573">
                  <c:v>9.0620000000000002E-4</c:v>
                </c:pt>
                <c:pt idx="574">
                  <c:v>9.0830000000000001E-4</c:v>
                </c:pt>
                <c:pt idx="575">
                  <c:v>9.1029999999999995E-4</c:v>
                </c:pt>
                <c:pt idx="576">
                  <c:v>9.1239999999999995E-4</c:v>
                </c:pt>
                <c:pt idx="577">
                  <c:v>9.144E-4</c:v>
                </c:pt>
                <c:pt idx="578">
                  <c:v>9.165E-4</c:v>
                </c:pt>
                <c:pt idx="579">
                  <c:v>9.1850000000000005E-4</c:v>
                </c:pt>
                <c:pt idx="580">
                  <c:v>9.2060000000000004E-4</c:v>
                </c:pt>
                <c:pt idx="581">
                  <c:v>9.2259999999999998E-4</c:v>
                </c:pt>
                <c:pt idx="582">
                  <c:v>9.2469999999999998E-4</c:v>
                </c:pt>
                <c:pt idx="583">
                  <c:v>9.2679999999999998E-4</c:v>
                </c:pt>
                <c:pt idx="584">
                  <c:v>9.2880000000000002E-4</c:v>
                </c:pt>
                <c:pt idx="585">
                  <c:v>9.3090000000000002E-4</c:v>
                </c:pt>
                <c:pt idx="586">
                  <c:v>9.3289999999999996E-4</c:v>
                </c:pt>
                <c:pt idx="587">
                  <c:v>9.3499999999999996E-4</c:v>
                </c:pt>
                <c:pt idx="588">
                  <c:v>9.3709999999999996E-4</c:v>
                </c:pt>
                <c:pt idx="589">
                  <c:v>9.391E-4</c:v>
                </c:pt>
                <c:pt idx="590">
                  <c:v>9.412E-4</c:v>
                </c:pt>
                <c:pt idx="591">
                  <c:v>9.433E-4</c:v>
                </c:pt>
                <c:pt idx="592">
                  <c:v>9.4530000000000005E-4</c:v>
                </c:pt>
                <c:pt idx="593">
                  <c:v>9.4740000000000004E-4</c:v>
                </c:pt>
                <c:pt idx="594">
                  <c:v>9.4950000000000004E-4</c:v>
                </c:pt>
                <c:pt idx="595">
                  <c:v>9.5149999999999998E-4</c:v>
                </c:pt>
                <c:pt idx="596">
                  <c:v>9.5359999999999998E-4</c:v>
                </c:pt>
                <c:pt idx="597">
                  <c:v>9.5569999999999997E-4</c:v>
                </c:pt>
                <c:pt idx="598">
                  <c:v>9.5779999999999997E-4</c:v>
                </c:pt>
                <c:pt idx="599">
                  <c:v>9.5980000000000002E-4</c:v>
                </c:pt>
                <c:pt idx="600">
                  <c:v>9.6190000000000002E-4</c:v>
                </c:pt>
                <c:pt idx="601">
                  <c:v>9.6400000000000001E-4</c:v>
                </c:pt>
                <c:pt idx="602">
                  <c:v>9.6610000000000001E-4</c:v>
                </c:pt>
                <c:pt idx="603">
                  <c:v>9.6809999999999995E-4</c:v>
                </c:pt>
                <c:pt idx="604">
                  <c:v>9.7019999999999995E-4</c:v>
                </c:pt>
                <c:pt idx="605">
                  <c:v>9.7230000000000005E-4</c:v>
                </c:pt>
                <c:pt idx="606">
                  <c:v>9.7440000000000005E-4</c:v>
                </c:pt>
                <c:pt idx="607">
                  <c:v>9.7650000000000005E-4</c:v>
                </c:pt>
                <c:pt idx="608">
                  <c:v>9.7860000000000004E-4</c:v>
                </c:pt>
                <c:pt idx="609">
                  <c:v>9.8060000000000009E-4</c:v>
                </c:pt>
                <c:pt idx="610">
                  <c:v>9.8269999999999998E-4</c:v>
                </c:pt>
                <c:pt idx="611">
                  <c:v>9.8480000000000009E-4</c:v>
                </c:pt>
                <c:pt idx="612">
                  <c:v>9.8689999999999997E-4</c:v>
                </c:pt>
                <c:pt idx="613">
                  <c:v>9.8900000000000008E-4</c:v>
                </c:pt>
                <c:pt idx="614">
                  <c:v>9.9109999999999997E-4</c:v>
                </c:pt>
                <c:pt idx="615">
                  <c:v>9.9320000000000007E-4</c:v>
                </c:pt>
                <c:pt idx="616">
                  <c:v>9.9529999999999996E-4</c:v>
                </c:pt>
                <c:pt idx="617">
                  <c:v>9.9740000000000007E-4</c:v>
                </c:pt>
                <c:pt idx="618">
                  <c:v>9.9949999999999995E-4</c:v>
                </c:pt>
                <c:pt idx="619">
                  <c:v>1.0020000000000001E-3</c:v>
                </c:pt>
                <c:pt idx="620">
                  <c:v>1.0039999999999999E-3</c:v>
                </c:pt>
                <c:pt idx="621">
                  <c:v>1.0059999999999999E-3</c:v>
                </c:pt>
                <c:pt idx="622">
                  <c:v>1.008E-3</c:v>
                </c:pt>
                <c:pt idx="623">
                  <c:v>1.01E-3</c:v>
                </c:pt>
                <c:pt idx="624">
                  <c:v>1.0120000000000001E-3</c:v>
                </c:pt>
                <c:pt idx="625">
                  <c:v>1.0139999999999999E-3</c:v>
                </c:pt>
                <c:pt idx="626">
                  <c:v>1.016E-3</c:v>
                </c:pt>
                <c:pt idx="627">
                  <c:v>1.018E-3</c:v>
                </c:pt>
                <c:pt idx="628">
                  <c:v>1.0200000000000001E-3</c:v>
                </c:pt>
                <c:pt idx="629">
                  <c:v>1.023E-3</c:v>
                </c:pt>
                <c:pt idx="630">
                  <c:v>1.0250000000000001E-3</c:v>
                </c:pt>
                <c:pt idx="631">
                  <c:v>1.0269999999999999E-3</c:v>
                </c:pt>
                <c:pt idx="632">
                  <c:v>1.029E-3</c:v>
                </c:pt>
                <c:pt idx="633">
                  <c:v>1.031E-3</c:v>
                </c:pt>
                <c:pt idx="634">
                  <c:v>1.0330000000000001E-3</c:v>
                </c:pt>
                <c:pt idx="635">
                  <c:v>1.0349999999999999E-3</c:v>
                </c:pt>
                <c:pt idx="636">
                  <c:v>1.0369999999999999E-3</c:v>
                </c:pt>
                <c:pt idx="637">
                  <c:v>1.039E-3</c:v>
                </c:pt>
                <c:pt idx="638">
                  <c:v>1.042E-3</c:v>
                </c:pt>
                <c:pt idx="639">
                  <c:v>1.044E-3</c:v>
                </c:pt>
                <c:pt idx="640">
                  <c:v>1.0460000000000001E-3</c:v>
                </c:pt>
                <c:pt idx="641">
                  <c:v>1.0480000000000001E-3</c:v>
                </c:pt>
                <c:pt idx="642">
                  <c:v>1.0499999999999999E-3</c:v>
                </c:pt>
                <c:pt idx="643">
                  <c:v>1.052E-3</c:v>
                </c:pt>
                <c:pt idx="644">
                  <c:v>1.054E-3</c:v>
                </c:pt>
                <c:pt idx="645">
                  <c:v>1.0560000000000001E-3</c:v>
                </c:pt>
                <c:pt idx="646">
                  <c:v>1.0579999999999999E-3</c:v>
                </c:pt>
                <c:pt idx="647">
                  <c:v>1.0610000000000001E-3</c:v>
                </c:pt>
                <c:pt idx="648">
                  <c:v>1.0629999999999999E-3</c:v>
                </c:pt>
                <c:pt idx="649">
                  <c:v>1.065E-3</c:v>
                </c:pt>
                <c:pt idx="650">
                  <c:v>1.067E-3</c:v>
                </c:pt>
                <c:pt idx="651">
                  <c:v>1.0690000000000001E-3</c:v>
                </c:pt>
                <c:pt idx="652">
                  <c:v>1.0709999999999999E-3</c:v>
                </c:pt>
                <c:pt idx="653">
                  <c:v>1.073E-3</c:v>
                </c:pt>
                <c:pt idx="654">
                  <c:v>1.075E-3</c:v>
                </c:pt>
                <c:pt idx="655">
                  <c:v>1.078E-3</c:v>
                </c:pt>
                <c:pt idx="656">
                  <c:v>1.08E-3</c:v>
                </c:pt>
                <c:pt idx="657">
                  <c:v>1.0820000000000001E-3</c:v>
                </c:pt>
                <c:pt idx="658">
                  <c:v>1.0839999999999999E-3</c:v>
                </c:pt>
                <c:pt idx="659">
                  <c:v>1.0859999999999999E-3</c:v>
                </c:pt>
                <c:pt idx="660">
                  <c:v>1.088E-3</c:v>
                </c:pt>
                <c:pt idx="661">
                  <c:v>1.09E-3</c:v>
                </c:pt>
                <c:pt idx="662">
                  <c:v>1.0920000000000001E-3</c:v>
                </c:pt>
                <c:pt idx="663">
                  <c:v>1.0950000000000001E-3</c:v>
                </c:pt>
                <c:pt idx="664">
                  <c:v>1.0970000000000001E-3</c:v>
                </c:pt>
                <c:pt idx="665">
                  <c:v>1.0989999999999999E-3</c:v>
                </c:pt>
                <c:pt idx="666">
                  <c:v>1.101E-3</c:v>
                </c:pt>
                <c:pt idx="667">
                  <c:v>1.103E-3</c:v>
                </c:pt>
                <c:pt idx="668">
                  <c:v>1.1050000000000001E-3</c:v>
                </c:pt>
                <c:pt idx="669">
                  <c:v>1.1069999999999999E-3</c:v>
                </c:pt>
                <c:pt idx="670">
                  <c:v>1.1100000000000001E-3</c:v>
                </c:pt>
                <c:pt idx="671">
                  <c:v>1.1119999999999999E-3</c:v>
                </c:pt>
                <c:pt idx="672">
                  <c:v>1.114E-3</c:v>
                </c:pt>
                <c:pt idx="673">
                  <c:v>1.116E-3</c:v>
                </c:pt>
                <c:pt idx="674">
                  <c:v>1.1180000000000001E-3</c:v>
                </c:pt>
                <c:pt idx="675">
                  <c:v>1.1199999999999999E-3</c:v>
                </c:pt>
                <c:pt idx="676">
                  <c:v>1.122E-3</c:v>
                </c:pt>
                <c:pt idx="677">
                  <c:v>1.1249999999999999E-3</c:v>
                </c:pt>
                <c:pt idx="678">
                  <c:v>1.127E-3</c:v>
                </c:pt>
                <c:pt idx="679">
                  <c:v>1.129E-3</c:v>
                </c:pt>
                <c:pt idx="680">
                  <c:v>1.1310000000000001E-3</c:v>
                </c:pt>
                <c:pt idx="681">
                  <c:v>1.1329999999999999E-3</c:v>
                </c:pt>
                <c:pt idx="682">
                  <c:v>1.1349999999999999E-3</c:v>
                </c:pt>
                <c:pt idx="683">
                  <c:v>1.137E-3</c:v>
                </c:pt>
                <c:pt idx="684">
                  <c:v>1.14E-3</c:v>
                </c:pt>
                <c:pt idx="685">
                  <c:v>1.142E-3</c:v>
                </c:pt>
                <c:pt idx="686">
                  <c:v>1.1440000000000001E-3</c:v>
                </c:pt>
                <c:pt idx="687">
                  <c:v>1.1460000000000001E-3</c:v>
                </c:pt>
                <c:pt idx="688">
                  <c:v>1.1479999999999999E-3</c:v>
                </c:pt>
                <c:pt idx="689">
                  <c:v>1.15E-3</c:v>
                </c:pt>
                <c:pt idx="690">
                  <c:v>1.152E-3</c:v>
                </c:pt>
                <c:pt idx="691">
                  <c:v>1.155E-3</c:v>
                </c:pt>
                <c:pt idx="692">
                  <c:v>1.157E-3</c:v>
                </c:pt>
                <c:pt idx="693">
                  <c:v>1.1590000000000001E-3</c:v>
                </c:pt>
                <c:pt idx="694">
                  <c:v>1.1609999999999999E-3</c:v>
                </c:pt>
                <c:pt idx="695">
                  <c:v>1.163E-3</c:v>
                </c:pt>
                <c:pt idx="696">
                  <c:v>1.165E-3</c:v>
                </c:pt>
                <c:pt idx="697">
                  <c:v>1.1670000000000001E-3</c:v>
                </c:pt>
                <c:pt idx="698">
                  <c:v>1.17E-3</c:v>
                </c:pt>
                <c:pt idx="699">
                  <c:v>1.1720000000000001E-3</c:v>
                </c:pt>
                <c:pt idx="700">
                  <c:v>1.1739999999999999E-3</c:v>
                </c:pt>
                <c:pt idx="701">
                  <c:v>1.176E-3</c:v>
                </c:pt>
                <c:pt idx="702">
                  <c:v>1.178E-3</c:v>
                </c:pt>
                <c:pt idx="703">
                  <c:v>1.1800000000000001E-3</c:v>
                </c:pt>
                <c:pt idx="704">
                  <c:v>1.183E-3</c:v>
                </c:pt>
                <c:pt idx="705">
                  <c:v>1.1850000000000001E-3</c:v>
                </c:pt>
                <c:pt idx="706">
                  <c:v>1.1869999999999999E-3</c:v>
                </c:pt>
                <c:pt idx="707">
                  <c:v>1.189E-3</c:v>
                </c:pt>
                <c:pt idx="708">
                  <c:v>1.191E-3</c:v>
                </c:pt>
                <c:pt idx="709">
                  <c:v>1.193E-3</c:v>
                </c:pt>
                <c:pt idx="710">
                  <c:v>1.196E-3</c:v>
                </c:pt>
                <c:pt idx="711">
                  <c:v>1.1980000000000001E-3</c:v>
                </c:pt>
                <c:pt idx="712">
                  <c:v>1.1999999999999999E-3</c:v>
                </c:pt>
                <c:pt idx="713">
                  <c:v>1.2019999999999999E-3</c:v>
                </c:pt>
                <c:pt idx="714">
                  <c:v>1.204E-3</c:v>
                </c:pt>
                <c:pt idx="715">
                  <c:v>1.206E-3</c:v>
                </c:pt>
                <c:pt idx="716">
                  <c:v>1.209E-3</c:v>
                </c:pt>
                <c:pt idx="717">
                  <c:v>1.2110000000000001E-3</c:v>
                </c:pt>
                <c:pt idx="718">
                  <c:v>1.2130000000000001E-3</c:v>
                </c:pt>
                <c:pt idx="719">
                  <c:v>1.2149999999999999E-3</c:v>
                </c:pt>
                <c:pt idx="720">
                  <c:v>1.217E-3</c:v>
                </c:pt>
                <c:pt idx="721">
                  <c:v>1.219E-3</c:v>
                </c:pt>
                <c:pt idx="722">
                  <c:v>1.222E-3</c:v>
                </c:pt>
                <c:pt idx="723">
                  <c:v>1.224E-3</c:v>
                </c:pt>
                <c:pt idx="724">
                  <c:v>1.2260000000000001E-3</c:v>
                </c:pt>
                <c:pt idx="725">
                  <c:v>1.2279999999999999E-3</c:v>
                </c:pt>
                <c:pt idx="726">
                  <c:v>1.23E-3</c:v>
                </c:pt>
                <c:pt idx="727">
                  <c:v>1.232E-3</c:v>
                </c:pt>
                <c:pt idx="728">
                  <c:v>1.235E-3</c:v>
                </c:pt>
                <c:pt idx="729">
                  <c:v>1.237E-3</c:v>
                </c:pt>
                <c:pt idx="730">
                  <c:v>1.2390000000000001E-3</c:v>
                </c:pt>
                <c:pt idx="731">
                  <c:v>1.2409999999999999E-3</c:v>
                </c:pt>
                <c:pt idx="732">
                  <c:v>1.243E-3</c:v>
                </c:pt>
                <c:pt idx="733">
                  <c:v>1.245E-3</c:v>
                </c:pt>
                <c:pt idx="734">
                  <c:v>1.248E-3</c:v>
                </c:pt>
                <c:pt idx="735">
                  <c:v>1.25E-3</c:v>
                </c:pt>
                <c:pt idx="736">
                  <c:v>1.2520000000000001E-3</c:v>
                </c:pt>
                <c:pt idx="737">
                  <c:v>1.2539999999999999E-3</c:v>
                </c:pt>
                <c:pt idx="738">
                  <c:v>1.256E-3</c:v>
                </c:pt>
                <c:pt idx="739">
                  <c:v>1.258E-3</c:v>
                </c:pt>
                <c:pt idx="740">
                  <c:v>1.261E-3</c:v>
                </c:pt>
                <c:pt idx="741">
                  <c:v>1.263E-3</c:v>
                </c:pt>
                <c:pt idx="742">
                  <c:v>1.2650000000000001E-3</c:v>
                </c:pt>
                <c:pt idx="743">
                  <c:v>1.2669999999999999E-3</c:v>
                </c:pt>
                <c:pt idx="744">
                  <c:v>1.2689999999999999E-3</c:v>
                </c:pt>
                <c:pt idx="745">
                  <c:v>1.271E-3</c:v>
                </c:pt>
                <c:pt idx="746">
                  <c:v>1.274E-3</c:v>
                </c:pt>
                <c:pt idx="747">
                  <c:v>1.276E-3</c:v>
                </c:pt>
                <c:pt idx="748">
                  <c:v>1.2780000000000001E-3</c:v>
                </c:pt>
                <c:pt idx="749">
                  <c:v>1.2800000000000001E-3</c:v>
                </c:pt>
                <c:pt idx="750">
                  <c:v>1.2819999999999999E-3</c:v>
                </c:pt>
                <c:pt idx="751">
                  <c:v>1.2849999999999999E-3</c:v>
                </c:pt>
                <c:pt idx="752">
                  <c:v>1.2869999999999999E-3</c:v>
                </c:pt>
                <c:pt idx="753">
                  <c:v>1.289E-3</c:v>
                </c:pt>
                <c:pt idx="754">
                  <c:v>1.291E-3</c:v>
                </c:pt>
                <c:pt idx="755">
                  <c:v>1.2930000000000001E-3</c:v>
                </c:pt>
                <c:pt idx="756">
                  <c:v>1.2949999999999999E-3</c:v>
                </c:pt>
                <c:pt idx="757">
                  <c:v>1.2979999999999999E-3</c:v>
                </c:pt>
                <c:pt idx="758">
                  <c:v>1.2999999999999999E-3</c:v>
                </c:pt>
                <c:pt idx="759">
                  <c:v>1.302E-3</c:v>
                </c:pt>
                <c:pt idx="760">
                  <c:v>1.304E-3</c:v>
                </c:pt>
                <c:pt idx="761">
                  <c:v>1.3060000000000001E-3</c:v>
                </c:pt>
                <c:pt idx="762">
                  <c:v>1.3090000000000001E-3</c:v>
                </c:pt>
                <c:pt idx="763">
                  <c:v>1.3110000000000001E-3</c:v>
                </c:pt>
                <c:pt idx="764">
                  <c:v>1.3129999999999999E-3</c:v>
                </c:pt>
                <c:pt idx="765">
                  <c:v>1.315E-3</c:v>
                </c:pt>
                <c:pt idx="766">
                  <c:v>1.317E-3</c:v>
                </c:pt>
                <c:pt idx="767">
                  <c:v>1.32E-3</c:v>
                </c:pt>
                <c:pt idx="768">
                  <c:v>1.322E-3</c:v>
                </c:pt>
                <c:pt idx="769">
                  <c:v>1.3240000000000001E-3</c:v>
                </c:pt>
                <c:pt idx="770">
                  <c:v>1.3259999999999999E-3</c:v>
                </c:pt>
                <c:pt idx="771">
                  <c:v>1.328E-3</c:v>
                </c:pt>
                <c:pt idx="772">
                  <c:v>1.33E-3</c:v>
                </c:pt>
                <c:pt idx="773">
                  <c:v>1.333E-3</c:v>
                </c:pt>
                <c:pt idx="774">
                  <c:v>1.335E-3</c:v>
                </c:pt>
                <c:pt idx="775">
                  <c:v>1.3370000000000001E-3</c:v>
                </c:pt>
                <c:pt idx="776">
                  <c:v>1.3389999999999999E-3</c:v>
                </c:pt>
                <c:pt idx="777">
                  <c:v>1.341E-3</c:v>
                </c:pt>
                <c:pt idx="778">
                  <c:v>1.3439999999999999E-3</c:v>
                </c:pt>
                <c:pt idx="779">
                  <c:v>1.346E-3</c:v>
                </c:pt>
                <c:pt idx="780">
                  <c:v>1.348E-3</c:v>
                </c:pt>
                <c:pt idx="781">
                  <c:v>1.3500000000000001E-3</c:v>
                </c:pt>
                <c:pt idx="782">
                  <c:v>1.3519999999999999E-3</c:v>
                </c:pt>
                <c:pt idx="783">
                  <c:v>1.3550000000000001E-3</c:v>
                </c:pt>
                <c:pt idx="784">
                  <c:v>1.3569999999999999E-3</c:v>
                </c:pt>
                <c:pt idx="785">
                  <c:v>1.359E-3</c:v>
                </c:pt>
                <c:pt idx="786">
                  <c:v>1.361E-3</c:v>
                </c:pt>
                <c:pt idx="787">
                  <c:v>1.3630000000000001E-3</c:v>
                </c:pt>
                <c:pt idx="788">
                  <c:v>1.366E-3</c:v>
                </c:pt>
                <c:pt idx="789">
                  <c:v>1.3680000000000001E-3</c:v>
                </c:pt>
                <c:pt idx="790">
                  <c:v>1.3699999999999999E-3</c:v>
                </c:pt>
                <c:pt idx="791">
                  <c:v>1.372E-3</c:v>
                </c:pt>
                <c:pt idx="792">
                  <c:v>1.374E-3</c:v>
                </c:pt>
                <c:pt idx="793">
                  <c:v>1.377E-3</c:v>
                </c:pt>
                <c:pt idx="794">
                  <c:v>1.379E-3</c:v>
                </c:pt>
                <c:pt idx="795">
                  <c:v>1.3810000000000001E-3</c:v>
                </c:pt>
                <c:pt idx="796">
                  <c:v>1.3829999999999999E-3</c:v>
                </c:pt>
                <c:pt idx="797">
                  <c:v>1.3849999999999999E-3</c:v>
                </c:pt>
                <c:pt idx="798">
                  <c:v>1.3879999999999999E-3</c:v>
                </c:pt>
                <c:pt idx="799">
                  <c:v>1.39E-3</c:v>
                </c:pt>
                <c:pt idx="800">
                  <c:v>1.392E-3</c:v>
                </c:pt>
                <c:pt idx="801">
                  <c:v>1.3940000000000001E-3</c:v>
                </c:pt>
                <c:pt idx="802">
                  <c:v>1.3960000000000001E-3</c:v>
                </c:pt>
                <c:pt idx="803">
                  <c:v>1.3990000000000001E-3</c:v>
                </c:pt>
                <c:pt idx="804">
                  <c:v>1.4009999999999999E-3</c:v>
                </c:pt>
                <c:pt idx="805">
                  <c:v>1.403E-3</c:v>
                </c:pt>
                <c:pt idx="806">
                  <c:v>1.405E-3</c:v>
                </c:pt>
                <c:pt idx="807">
                  <c:v>1.407E-3</c:v>
                </c:pt>
                <c:pt idx="808">
                  <c:v>1.41E-3</c:v>
                </c:pt>
                <c:pt idx="809">
                  <c:v>1.4120000000000001E-3</c:v>
                </c:pt>
                <c:pt idx="810">
                  <c:v>1.4139999999999999E-3</c:v>
                </c:pt>
                <c:pt idx="811">
                  <c:v>1.4159999999999999E-3</c:v>
                </c:pt>
                <c:pt idx="812">
                  <c:v>1.418E-3</c:v>
                </c:pt>
                <c:pt idx="813">
                  <c:v>1.421E-3</c:v>
                </c:pt>
                <c:pt idx="814">
                  <c:v>1.423E-3</c:v>
                </c:pt>
                <c:pt idx="815">
                  <c:v>1.4250000000000001E-3</c:v>
                </c:pt>
                <c:pt idx="816">
                  <c:v>1.4270000000000001E-3</c:v>
                </c:pt>
                <c:pt idx="817">
                  <c:v>1.4289999999999999E-3</c:v>
                </c:pt>
                <c:pt idx="818">
                  <c:v>1.4319999999999999E-3</c:v>
                </c:pt>
                <c:pt idx="819">
                  <c:v>1.4339999999999999E-3</c:v>
                </c:pt>
                <c:pt idx="820">
                  <c:v>1.436E-3</c:v>
                </c:pt>
                <c:pt idx="821">
                  <c:v>1.438E-3</c:v>
                </c:pt>
                <c:pt idx="822">
                  <c:v>1.4400000000000001E-3</c:v>
                </c:pt>
                <c:pt idx="823">
                  <c:v>1.4430000000000001E-3</c:v>
                </c:pt>
                <c:pt idx="824">
                  <c:v>1.4450000000000001E-3</c:v>
                </c:pt>
                <c:pt idx="825">
                  <c:v>1.4469999999999999E-3</c:v>
                </c:pt>
                <c:pt idx="826">
                  <c:v>1.449E-3</c:v>
                </c:pt>
                <c:pt idx="827">
                  <c:v>1.4519999999999999E-3</c:v>
                </c:pt>
                <c:pt idx="828">
                  <c:v>1.454E-3</c:v>
                </c:pt>
                <c:pt idx="829">
                  <c:v>1.456E-3</c:v>
                </c:pt>
                <c:pt idx="830">
                  <c:v>1.4580000000000001E-3</c:v>
                </c:pt>
                <c:pt idx="831">
                  <c:v>1.4599999999999999E-3</c:v>
                </c:pt>
                <c:pt idx="832">
                  <c:v>1.4630000000000001E-3</c:v>
                </c:pt>
                <c:pt idx="833">
                  <c:v>1.4649999999999999E-3</c:v>
                </c:pt>
                <c:pt idx="834">
                  <c:v>1.467E-3</c:v>
                </c:pt>
                <c:pt idx="835">
                  <c:v>1.469E-3</c:v>
                </c:pt>
                <c:pt idx="836">
                  <c:v>1.4710000000000001E-3</c:v>
                </c:pt>
                <c:pt idx="837">
                  <c:v>1.474E-3</c:v>
                </c:pt>
                <c:pt idx="838">
                  <c:v>1.4760000000000001E-3</c:v>
                </c:pt>
                <c:pt idx="839">
                  <c:v>1.4779999999999999E-3</c:v>
                </c:pt>
                <c:pt idx="840">
                  <c:v>1.48E-3</c:v>
                </c:pt>
                <c:pt idx="841">
                  <c:v>1.482E-3</c:v>
                </c:pt>
                <c:pt idx="842">
                  <c:v>1.485E-3</c:v>
                </c:pt>
                <c:pt idx="843">
                  <c:v>1.487E-3</c:v>
                </c:pt>
                <c:pt idx="844">
                  <c:v>1.4890000000000001E-3</c:v>
                </c:pt>
                <c:pt idx="845">
                  <c:v>1.4909999999999999E-3</c:v>
                </c:pt>
                <c:pt idx="846">
                  <c:v>1.4940000000000001E-3</c:v>
                </c:pt>
                <c:pt idx="847">
                  <c:v>1.4959999999999999E-3</c:v>
                </c:pt>
                <c:pt idx="848">
                  <c:v>1.498E-3</c:v>
                </c:pt>
                <c:pt idx="849">
                  <c:v>1.5E-3</c:v>
                </c:pt>
                <c:pt idx="850">
                  <c:v>1.5020000000000001E-3</c:v>
                </c:pt>
                <c:pt idx="851">
                  <c:v>1.505E-3</c:v>
                </c:pt>
                <c:pt idx="852">
                  <c:v>1.5070000000000001E-3</c:v>
                </c:pt>
                <c:pt idx="853">
                  <c:v>1.5089999999999999E-3</c:v>
                </c:pt>
                <c:pt idx="854">
                  <c:v>1.511E-3</c:v>
                </c:pt>
                <c:pt idx="855">
                  <c:v>1.513E-3</c:v>
                </c:pt>
                <c:pt idx="856">
                  <c:v>1.516E-3</c:v>
                </c:pt>
                <c:pt idx="857">
                  <c:v>1.518E-3</c:v>
                </c:pt>
                <c:pt idx="858">
                  <c:v>1.5200000000000001E-3</c:v>
                </c:pt>
                <c:pt idx="859">
                  <c:v>1.5219999999999999E-3</c:v>
                </c:pt>
                <c:pt idx="860">
                  <c:v>1.5250000000000001E-3</c:v>
                </c:pt>
                <c:pt idx="861">
                  <c:v>1.5269999999999999E-3</c:v>
                </c:pt>
                <c:pt idx="862">
                  <c:v>1.529E-3</c:v>
                </c:pt>
                <c:pt idx="863">
                  <c:v>1.531E-3</c:v>
                </c:pt>
                <c:pt idx="864">
                  <c:v>1.5330000000000001E-3</c:v>
                </c:pt>
                <c:pt idx="865">
                  <c:v>1.536E-3</c:v>
                </c:pt>
                <c:pt idx="866">
                  <c:v>1.5380000000000001E-3</c:v>
                </c:pt>
                <c:pt idx="867">
                  <c:v>1.5399999999999999E-3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0F-4A22-BA97-20FEDAD85C0A}"/>
            </c:ext>
          </c:extLst>
        </c:ser>
        <c:ser>
          <c:idx val="6"/>
          <c:order val="1"/>
          <c:tx>
            <c:v>Gaussian beam 40fC@200kV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'Gaussian beam 40fC@200kV'!$K$3:$K$870</c:f>
              <c:numCache>
                <c:formatCode>0.00E+00</c:formatCode>
                <c:ptCount val="868"/>
                <c:pt idx="0">
                  <c:v>5.2509999999999996E-7</c:v>
                </c:pt>
                <c:pt idx="1">
                  <c:v>5.933E-7</c:v>
                </c:pt>
                <c:pt idx="2">
                  <c:v>6.6179999999999996E-7</c:v>
                </c:pt>
                <c:pt idx="3">
                  <c:v>7.4519999999999998E-7</c:v>
                </c:pt>
                <c:pt idx="4">
                  <c:v>8.2760000000000003E-7</c:v>
                </c:pt>
                <c:pt idx="5">
                  <c:v>9.1920000000000003E-7</c:v>
                </c:pt>
                <c:pt idx="6">
                  <c:v>1.0240000000000001E-6</c:v>
                </c:pt>
                <c:pt idx="7">
                  <c:v>1.141E-6</c:v>
                </c:pt>
                <c:pt idx="8">
                  <c:v>1.268E-6</c:v>
                </c:pt>
                <c:pt idx="9">
                  <c:v>1.3990000000000001E-6</c:v>
                </c:pt>
                <c:pt idx="10">
                  <c:v>1.5460000000000001E-6</c:v>
                </c:pt>
                <c:pt idx="11">
                  <c:v>1.7290000000000001E-6</c:v>
                </c:pt>
                <c:pt idx="12">
                  <c:v>1.9190000000000002E-6</c:v>
                </c:pt>
                <c:pt idx="13">
                  <c:v>2.1239999999999999E-6</c:v>
                </c:pt>
                <c:pt idx="14">
                  <c:v>2.3489999999999999E-6</c:v>
                </c:pt>
                <c:pt idx="15">
                  <c:v>2.6010000000000002E-6</c:v>
                </c:pt>
                <c:pt idx="16">
                  <c:v>2.853E-6</c:v>
                </c:pt>
                <c:pt idx="17">
                  <c:v>3.1319999999999998E-6</c:v>
                </c:pt>
                <c:pt idx="18">
                  <c:v>3.4529999999999998E-6</c:v>
                </c:pt>
                <c:pt idx="19">
                  <c:v>3.8020000000000002E-6</c:v>
                </c:pt>
                <c:pt idx="20">
                  <c:v>4.1960000000000001E-6</c:v>
                </c:pt>
                <c:pt idx="21">
                  <c:v>4.6240000000000001E-6</c:v>
                </c:pt>
                <c:pt idx="22">
                  <c:v>5.0969999999999996E-6</c:v>
                </c:pt>
                <c:pt idx="23">
                  <c:v>5.5990000000000001E-6</c:v>
                </c:pt>
                <c:pt idx="24">
                  <c:v>6.1630000000000001E-6</c:v>
                </c:pt>
                <c:pt idx="25">
                  <c:v>6.8009999999999998E-6</c:v>
                </c:pt>
                <c:pt idx="26">
                  <c:v>7.4610000000000002E-6</c:v>
                </c:pt>
                <c:pt idx="27">
                  <c:v>8.2199999999999992E-6</c:v>
                </c:pt>
                <c:pt idx="28">
                  <c:v>9.0589999999999992E-6</c:v>
                </c:pt>
                <c:pt idx="29">
                  <c:v>9.9850000000000001E-6</c:v>
                </c:pt>
                <c:pt idx="30">
                  <c:v>1.098E-5</c:v>
                </c:pt>
                <c:pt idx="31">
                  <c:v>1.206E-5</c:v>
                </c:pt>
                <c:pt idx="32">
                  <c:v>1.33E-5</c:v>
                </c:pt>
                <c:pt idx="33">
                  <c:v>1.464E-5</c:v>
                </c:pt>
                <c:pt idx="34">
                  <c:v>1.6079999999999999E-5</c:v>
                </c:pt>
                <c:pt idx="35">
                  <c:v>1.7710000000000002E-5</c:v>
                </c:pt>
                <c:pt idx="36">
                  <c:v>1.95E-5</c:v>
                </c:pt>
                <c:pt idx="37">
                  <c:v>2.1420000000000002E-5</c:v>
                </c:pt>
                <c:pt idx="38">
                  <c:v>2.3540000000000002E-5</c:v>
                </c:pt>
                <c:pt idx="39">
                  <c:v>2.5870000000000001E-5</c:v>
                </c:pt>
                <c:pt idx="40">
                  <c:v>2.8439999999999999E-5</c:v>
                </c:pt>
                <c:pt idx="41">
                  <c:v>3.1449999999999999E-5</c:v>
                </c:pt>
                <c:pt idx="42">
                  <c:v>3.4650000000000002E-5</c:v>
                </c:pt>
                <c:pt idx="43">
                  <c:v>3.8090000000000003E-5</c:v>
                </c:pt>
                <c:pt idx="44">
                  <c:v>4.1869999999999997E-5</c:v>
                </c:pt>
                <c:pt idx="45">
                  <c:v>4.6029999999999998E-5</c:v>
                </c:pt>
                <c:pt idx="46">
                  <c:v>5.0710000000000001E-5</c:v>
                </c:pt>
                <c:pt idx="47">
                  <c:v>5.575E-5</c:v>
                </c:pt>
                <c:pt idx="48">
                  <c:v>6.143E-5</c:v>
                </c:pt>
                <c:pt idx="49">
                  <c:v>6.7539999999999994E-5</c:v>
                </c:pt>
                <c:pt idx="50">
                  <c:v>7.4270000000000006E-5</c:v>
                </c:pt>
                <c:pt idx="51">
                  <c:v>8.1660000000000001E-5</c:v>
                </c:pt>
                <c:pt idx="52">
                  <c:v>8.9790000000000006E-5</c:v>
                </c:pt>
                <c:pt idx="53">
                  <c:v>9.8740000000000007E-5</c:v>
                </c:pt>
                <c:pt idx="54">
                  <c:v>1.086E-4</c:v>
                </c:pt>
                <c:pt idx="55">
                  <c:v>1.194E-4</c:v>
                </c:pt>
                <c:pt idx="56">
                  <c:v>1.3129999999999999E-4</c:v>
                </c:pt>
                <c:pt idx="57">
                  <c:v>1.4440000000000001E-4</c:v>
                </c:pt>
                <c:pt idx="58">
                  <c:v>1.5880000000000001E-4</c:v>
                </c:pt>
                <c:pt idx="59">
                  <c:v>1.7459999999999999E-4</c:v>
                </c:pt>
                <c:pt idx="60">
                  <c:v>1.92E-4</c:v>
                </c:pt>
                <c:pt idx="61">
                  <c:v>2.1110000000000001E-4</c:v>
                </c:pt>
                <c:pt idx="62">
                  <c:v>2.3220000000000001E-4</c:v>
                </c:pt>
                <c:pt idx="63">
                  <c:v>2.5530000000000003E-4</c:v>
                </c:pt>
                <c:pt idx="64">
                  <c:v>2.8079999999999999E-4</c:v>
                </c:pt>
                <c:pt idx="65">
                  <c:v>3.0880000000000002E-4</c:v>
                </c:pt>
                <c:pt idx="66">
                  <c:v>3.3960000000000001E-4</c:v>
                </c:pt>
                <c:pt idx="67">
                  <c:v>3.7340000000000002E-4</c:v>
                </c:pt>
                <c:pt idx="68">
                  <c:v>4.105E-4</c:v>
                </c:pt>
                <c:pt idx="69">
                  <c:v>4.5120000000000002E-4</c:v>
                </c:pt>
                <c:pt idx="70">
                  <c:v>4.9589999999999996E-4</c:v>
                </c:pt>
                <c:pt idx="71">
                  <c:v>5.4469999999999996E-4</c:v>
                </c:pt>
                <c:pt idx="72">
                  <c:v>5.9800000000000001E-4</c:v>
                </c:pt>
                <c:pt idx="73">
                  <c:v>6.5620000000000001E-4</c:v>
                </c:pt>
                <c:pt idx="74">
                  <c:v>7.1940000000000003E-4</c:v>
                </c:pt>
                <c:pt idx="75">
                  <c:v>7.8799999999999996E-4</c:v>
                </c:pt>
                <c:pt idx="76">
                  <c:v>8.6240000000000004E-4</c:v>
                </c:pt>
                <c:pt idx="77">
                  <c:v>9.4260000000000004E-4</c:v>
                </c:pt>
                <c:pt idx="78">
                  <c:v>1.029E-3</c:v>
                </c:pt>
                <c:pt idx="79">
                  <c:v>1.122E-3</c:v>
                </c:pt>
                <c:pt idx="80">
                  <c:v>1.222E-3</c:v>
                </c:pt>
                <c:pt idx="81">
                  <c:v>1.328E-3</c:v>
                </c:pt>
                <c:pt idx="82">
                  <c:v>1.4419999999999999E-3</c:v>
                </c:pt>
                <c:pt idx="83">
                  <c:v>1.5629999999999999E-3</c:v>
                </c:pt>
                <c:pt idx="84">
                  <c:v>1.691E-3</c:v>
                </c:pt>
                <c:pt idx="85">
                  <c:v>1.8270000000000001E-3</c:v>
                </c:pt>
                <c:pt idx="86">
                  <c:v>1.9710000000000001E-3</c:v>
                </c:pt>
                <c:pt idx="87">
                  <c:v>2.1229999999999999E-3</c:v>
                </c:pt>
                <c:pt idx="88">
                  <c:v>2.2829999999999999E-3</c:v>
                </c:pt>
                <c:pt idx="89">
                  <c:v>2.4520000000000002E-3</c:v>
                </c:pt>
                <c:pt idx="90">
                  <c:v>2.6289999999999998E-3</c:v>
                </c:pt>
                <c:pt idx="91">
                  <c:v>2.8140000000000001E-3</c:v>
                </c:pt>
                <c:pt idx="92">
                  <c:v>3.0149999999999999E-3</c:v>
                </c:pt>
                <c:pt idx="93">
                  <c:v>3.2179999999999999E-3</c:v>
                </c:pt>
                <c:pt idx="94">
                  <c:v>3.431E-3</c:v>
                </c:pt>
                <c:pt idx="95">
                  <c:v>3.653E-3</c:v>
                </c:pt>
                <c:pt idx="96">
                  <c:v>3.8839999999999999E-3</c:v>
                </c:pt>
                <c:pt idx="97">
                  <c:v>4.1250000000000002E-3</c:v>
                </c:pt>
                <c:pt idx="98">
                  <c:v>4.3750000000000004E-3</c:v>
                </c:pt>
                <c:pt idx="99">
                  <c:v>4.6350000000000002E-3</c:v>
                </c:pt>
                <c:pt idx="100">
                  <c:v>4.9040000000000004E-3</c:v>
                </c:pt>
                <c:pt idx="101">
                  <c:v>5.1840000000000002E-3</c:v>
                </c:pt>
                <c:pt idx="102">
                  <c:v>5.4739999999999997E-3</c:v>
                </c:pt>
                <c:pt idx="103">
                  <c:v>5.7739999999999996E-3</c:v>
                </c:pt>
                <c:pt idx="104">
                  <c:v>6.084E-3</c:v>
                </c:pt>
                <c:pt idx="105">
                  <c:v>6.4050000000000001E-3</c:v>
                </c:pt>
                <c:pt idx="106">
                  <c:v>6.7359999999999998E-3</c:v>
                </c:pt>
                <c:pt idx="107">
                  <c:v>7.0780000000000001E-3</c:v>
                </c:pt>
                <c:pt idx="108">
                  <c:v>7.4310000000000001E-3</c:v>
                </c:pt>
                <c:pt idx="109">
                  <c:v>7.7949999999999998E-3</c:v>
                </c:pt>
                <c:pt idx="110">
                  <c:v>8.1700000000000002E-3</c:v>
                </c:pt>
                <c:pt idx="111">
                  <c:v>8.5570000000000004E-3</c:v>
                </c:pt>
                <c:pt idx="112">
                  <c:v>8.9540000000000002E-3</c:v>
                </c:pt>
                <c:pt idx="113">
                  <c:v>9.3629999999999998E-3</c:v>
                </c:pt>
                <c:pt idx="114">
                  <c:v>9.783E-3</c:v>
                </c:pt>
                <c:pt idx="115">
                  <c:v>1.021E-2</c:v>
                </c:pt>
                <c:pt idx="116">
                  <c:v>1.0659999999999999E-2</c:v>
                </c:pt>
                <c:pt idx="117">
                  <c:v>1.111E-2</c:v>
                </c:pt>
                <c:pt idx="118">
                  <c:v>1.158E-2</c:v>
                </c:pt>
                <c:pt idx="119">
                  <c:v>1.206E-2</c:v>
                </c:pt>
                <c:pt idx="120">
                  <c:v>1.255E-2</c:v>
                </c:pt>
                <c:pt idx="121">
                  <c:v>1.3050000000000001E-2</c:v>
                </c:pt>
                <c:pt idx="122">
                  <c:v>1.357E-2</c:v>
                </c:pt>
                <c:pt idx="123">
                  <c:v>1.409E-2</c:v>
                </c:pt>
                <c:pt idx="124">
                  <c:v>1.4630000000000001E-2</c:v>
                </c:pt>
                <c:pt idx="125">
                  <c:v>1.5180000000000001E-2</c:v>
                </c:pt>
                <c:pt idx="126">
                  <c:v>1.5740000000000001E-2</c:v>
                </c:pt>
                <c:pt idx="127">
                  <c:v>1.6320000000000001E-2</c:v>
                </c:pt>
                <c:pt idx="128">
                  <c:v>1.6899999999999998E-2</c:v>
                </c:pt>
                <c:pt idx="129">
                  <c:v>1.7500000000000002E-2</c:v>
                </c:pt>
                <c:pt idx="130">
                  <c:v>1.8110000000000001E-2</c:v>
                </c:pt>
                <c:pt idx="131">
                  <c:v>1.873E-2</c:v>
                </c:pt>
                <c:pt idx="132">
                  <c:v>1.9359999999999999E-2</c:v>
                </c:pt>
                <c:pt idx="133">
                  <c:v>2.001E-2</c:v>
                </c:pt>
                <c:pt idx="134">
                  <c:v>2.0660000000000001E-2</c:v>
                </c:pt>
                <c:pt idx="135">
                  <c:v>2.1329999999999998E-2</c:v>
                </c:pt>
                <c:pt idx="136">
                  <c:v>2.2009999999999998E-2</c:v>
                </c:pt>
                <c:pt idx="137">
                  <c:v>2.2700000000000001E-2</c:v>
                </c:pt>
                <c:pt idx="138">
                  <c:v>2.3400000000000001E-2</c:v>
                </c:pt>
                <c:pt idx="139">
                  <c:v>2.4109999999999999E-2</c:v>
                </c:pt>
                <c:pt idx="140">
                  <c:v>2.4830000000000001E-2</c:v>
                </c:pt>
                <c:pt idx="141">
                  <c:v>2.5559999999999999E-2</c:v>
                </c:pt>
                <c:pt idx="142">
                  <c:v>2.631E-2</c:v>
                </c:pt>
                <c:pt idx="143">
                  <c:v>2.7060000000000001E-2</c:v>
                </c:pt>
                <c:pt idx="144">
                  <c:v>2.7830000000000001E-2</c:v>
                </c:pt>
                <c:pt idx="145">
                  <c:v>2.86E-2</c:v>
                </c:pt>
                <c:pt idx="146">
                  <c:v>2.938E-2</c:v>
                </c:pt>
                <c:pt idx="147">
                  <c:v>3.0179999999999998E-2</c:v>
                </c:pt>
                <c:pt idx="148">
                  <c:v>3.0980000000000001E-2</c:v>
                </c:pt>
                <c:pt idx="149">
                  <c:v>3.1789999999999999E-2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3.5999999999999997E-2</c:v>
                </c:pt>
                <c:pt idx="155">
                  <c:v>3.6859999999999997E-2</c:v>
                </c:pt>
                <c:pt idx="156">
                  <c:v>3.7740000000000003E-2</c:v>
                </c:pt>
                <c:pt idx="157">
                  <c:v>3.8620000000000002E-2</c:v>
                </c:pt>
                <c:pt idx="158">
                  <c:v>3.9510000000000003E-2</c:v>
                </c:pt>
                <c:pt idx="159">
                  <c:v>4.0410000000000001E-2</c:v>
                </c:pt>
                <c:pt idx="160">
                  <c:v>4.1309999999999999E-2</c:v>
                </c:pt>
                <c:pt idx="161">
                  <c:v>4.2229999999999997E-2</c:v>
                </c:pt>
                <c:pt idx="162">
                  <c:v>4.3150000000000001E-2</c:v>
                </c:pt>
                <c:pt idx="163">
                  <c:v>4.4080000000000001E-2</c:v>
                </c:pt>
                <c:pt idx="164">
                  <c:v>4.5010000000000001E-2</c:v>
                </c:pt>
                <c:pt idx="165">
                  <c:v>4.5949999999999998E-2</c:v>
                </c:pt>
                <c:pt idx="166">
                  <c:v>4.6899999999999997E-2</c:v>
                </c:pt>
                <c:pt idx="167">
                  <c:v>4.786E-2</c:v>
                </c:pt>
                <c:pt idx="168">
                  <c:v>4.8820000000000002E-2</c:v>
                </c:pt>
                <c:pt idx="169">
                  <c:v>4.9790000000000001E-2</c:v>
                </c:pt>
                <c:pt idx="170">
                  <c:v>5.076E-2</c:v>
                </c:pt>
                <c:pt idx="171">
                  <c:v>5.1740000000000001E-2</c:v>
                </c:pt>
                <c:pt idx="172">
                  <c:v>5.2729999999999999E-2</c:v>
                </c:pt>
                <c:pt idx="173">
                  <c:v>5.3719999999999997E-2</c:v>
                </c:pt>
                <c:pt idx="174">
                  <c:v>5.4719999999999998E-2</c:v>
                </c:pt>
                <c:pt idx="175">
                  <c:v>5.5719999999999999E-2</c:v>
                </c:pt>
                <c:pt idx="176">
                  <c:v>5.6730000000000003E-2</c:v>
                </c:pt>
                <c:pt idx="177">
                  <c:v>5.7750000000000003E-2</c:v>
                </c:pt>
                <c:pt idx="178">
                  <c:v>5.8770000000000003E-2</c:v>
                </c:pt>
                <c:pt idx="179">
                  <c:v>5.9790000000000003E-2</c:v>
                </c:pt>
                <c:pt idx="180">
                  <c:v>6.0819999999999999E-2</c:v>
                </c:pt>
                <c:pt idx="181">
                  <c:v>6.1859999999999998E-2</c:v>
                </c:pt>
                <c:pt idx="182">
                  <c:v>6.2899999999999998E-2</c:v>
                </c:pt>
                <c:pt idx="183">
                  <c:v>6.3950000000000007E-2</c:v>
                </c:pt>
                <c:pt idx="184">
                  <c:v>6.5000000000000002E-2</c:v>
                </c:pt>
                <c:pt idx="185">
                  <c:v>6.6049999999999998E-2</c:v>
                </c:pt>
                <c:pt idx="186">
                  <c:v>6.7110000000000003E-2</c:v>
                </c:pt>
                <c:pt idx="187">
                  <c:v>6.8169999999999994E-2</c:v>
                </c:pt>
                <c:pt idx="188">
                  <c:v>6.9239999999999996E-2</c:v>
                </c:pt>
                <c:pt idx="189">
                  <c:v>7.0309999999999997E-2</c:v>
                </c:pt>
                <c:pt idx="190">
                  <c:v>7.1389999999999995E-2</c:v>
                </c:pt>
                <c:pt idx="191">
                  <c:v>7.2470000000000007E-2</c:v>
                </c:pt>
                <c:pt idx="192">
                  <c:v>7.356E-2</c:v>
                </c:pt>
                <c:pt idx="193">
                  <c:v>7.4639999999999998E-2</c:v>
                </c:pt>
                <c:pt idx="194">
                  <c:v>7.5740000000000002E-2</c:v>
                </c:pt>
                <c:pt idx="195">
                  <c:v>7.6829999999999996E-2</c:v>
                </c:pt>
                <c:pt idx="196">
                  <c:v>7.7929999999999999E-2</c:v>
                </c:pt>
                <c:pt idx="197">
                  <c:v>7.9030000000000003E-2</c:v>
                </c:pt>
                <c:pt idx="198">
                  <c:v>8.0140000000000003E-2</c:v>
                </c:pt>
                <c:pt idx="199">
                  <c:v>8.1250000000000003E-2</c:v>
                </c:pt>
                <c:pt idx="200">
                  <c:v>8.2360000000000003E-2</c:v>
                </c:pt>
                <c:pt idx="201">
                  <c:v>8.3470000000000003E-2</c:v>
                </c:pt>
                <c:pt idx="202">
                  <c:v>8.4589999999999999E-2</c:v>
                </c:pt>
                <c:pt idx="203">
                  <c:v>8.5709999999999995E-2</c:v>
                </c:pt>
                <c:pt idx="204">
                  <c:v>8.6830000000000004E-2</c:v>
                </c:pt>
                <c:pt idx="205">
                  <c:v>8.795E-2</c:v>
                </c:pt>
                <c:pt idx="206">
                  <c:v>8.9069999999999996E-2</c:v>
                </c:pt>
                <c:pt idx="207">
                  <c:v>9.0200000000000002E-2</c:v>
                </c:pt>
                <c:pt idx="208">
                  <c:v>9.1329999999999995E-2</c:v>
                </c:pt>
                <c:pt idx="209">
                  <c:v>9.2460000000000001E-2</c:v>
                </c:pt>
                <c:pt idx="210">
                  <c:v>9.3590000000000007E-2</c:v>
                </c:pt>
                <c:pt idx="211">
                  <c:v>9.4719999999999999E-2</c:v>
                </c:pt>
                <c:pt idx="212">
                  <c:v>9.5860000000000001E-2</c:v>
                </c:pt>
                <c:pt idx="213">
                  <c:v>9.6990000000000007E-2</c:v>
                </c:pt>
                <c:pt idx="214">
                  <c:v>9.8129999999999995E-2</c:v>
                </c:pt>
                <c:pt idx="215">
                  <c:v>9.9260000000000001E-2</c:v>
                </c:pt>
                <c:pt idx="216">
                  <c:v>0.1004</c:v>
                </c:pt>
                <c:pt idx="217">
                  <c:v>0.10150000000000001</c:v>
                </c:pt>
                <c:pt idx="218">
                  <c:v>0.1027</c:v>
                </c:pt>
                <c:pt idx="219">
                  <c:v>0.1038</c:v>
                </c:pt>
                <c:pt idx="220">
                  <c:v>0.105</c:v>
                </c:pt>
                <c:pt idx="221">
                  <c:v>0.1061</c:v>
                </c:pt>
                <c:pt idx="222">
                  <c:v>0.1072</c:v>
                </c:pt>
                <c:pt idx="223">
                  <c:v>0.1084</c:v>
                </c:pt>
                <c:pt idx="224">
                  <c:v>0.1095</c:v>
                </c:pt>
                <c:pt idx="225">
                  <c:v>0.11070000000000001</c:v>
                </c:pt>
                <c:pt idx="226">
                  <c:v>0.1118</c:v>
                </c:pt>
                <c:pt idx="227">
                  <c:v>0.113</c:v>
                </c:pt>
                <c:pt idx="228">
                  <c:v>0.11409999999999999</c:v>
                </c:pt>
                <c:pt idx="229">
                  <c:v>0.1152</c:v>
                </c:pt>
                <c:pt idx="230">
                  <c:v>0.1164</c:v>
                </c:pt>
                <c:pt idx="231">
                  <c:v>0.11749999999999999</c:v>
                </c:pt>
                <c:pt idx="232">
                  <c:v>0.1187</c:v>
                </c:pt>
                <c:pt idx="233">
                  <c:v>0.1198</c:v>
                </c:pt>
                <c:pt idx="234">
                  <c:v>0.121</c:v>
                </c:pt>
                <c:pt idx="235">
                  <c:v>0.1221</c:v>
                </c:pt>
                <c:pt idx="236">
                  <c:v>0.12330000000000001</c:v>
                </c:pt>
                <c:pt idx="237">
                  <c:v>0.1244</c:v>
                </c:pt>
                <c:pt idx="238">
                  <c:v>0.1255</c:v>
                </c:pt>
                <c:pt idx="239">
                  <c:v>0.12670000000000001</c:v>
                </c:pt>
                <c:pt idx="240">
                  <c:v>0.1278</c:v>
                </c:pt>
                <c:pt idx="241">
                  <c:v>0.129</c:v>
                </c:pt>
                <c:pt idx="242">
                  <c:v>0.13009999999999999</c:v>
                </c:pt>
                <c:pt idx="243">
                  <c:v>0.1313</c:v>
                </c:pt>
                <c:pt idx="244">
                  <c:v>0.13239999999999999</c:v>
                </c:pt>
                <c:pt idx="245">
                  <c:v>0.1336</c:v>
                </c:pt>
                <c:pt idx="246">
                  <c:v>0.13469999999999999</c:v>
                </c:pt>
                <c:pt idx="247">
                  <c:v>0.13589999999999999</c:v>
                </c:pt>
                <c:pt idx="248">
                  <c:v>0.13700000000000001</c:v>
                </c:pt>
                <c:pt idx="249">
                  <c:v>0.1381</c:v>
                </c:pt>
                <c:pt idx="250">
                  <c:v>0.13930000000000001</c:v>
                </c:pt>
                <c:pt idx="251">
                  <c:v>0.1404</c:v>
                </c:pt>
                <c:pt idx="252">
                  <c:v>0.1416</c:v>
                </c:pt>
                <c:pt idx="253">
                  <c:v>0.14269999999999999</c:v>
                </c:pt>
                <c:pt idx="254">
                  <c:v>0.1439</c:v>
                </c:pt>
                <c:pt idx="255">
                  <c:v>0.14499999999999999</c:v>
                </c:pt>
                <c:pt idx="256">
                  <c:v>0.1462</c:v>
                </c:pt>
                <c:pt idx="257">
                  <c:v>0.14729999999999999</c:v>
                </c:pt>
                <c:pt idx="258">
                  <c:v>0.14849999999999999</c:v>
                </c:pt>
                <c:pt idx="259">
                  <c:v>0.14960000000000001</c:v>
                </c:pt>
                <c:pt idx="260">
                  <c:v>0.15079999999999999</c:v>
                </c:pt>
                <c:pt idx="261">
                  <c:v>0.15190000000000001</c:v>
                </c:pt>
                <c:pt idx="262">
                  <c:v>0.153</c:v>
                </c:pt>
                <c:pt idx="263">
                  <c:v>0.1542</c:v>
                </c:pt>
                <c:pt idx="264">
                  <c:v>0.15529999999999999</c:v>
                </c:pt>
                <c:pt idx="265">
                  <c:v>0.1565</c:v>
                </c:pt>
                <c:pt idx="266">
                  <c:v>0.15759999999999999</c:v>
                </c:pt>
                <c:pt idx="267">
                  <c:v>0.1588</c:v>
                </c:pt>
                <c:pt idx="268">
                  <c:v>0.15989999999999999</c:v>
                </c:pt>
                <c:pt idx="269">
                  <c:v>0.16109999999999999</c:v>
                </c:pt>
                <c:pt idx="270">
                  <c:v>0.16220000000000001</c:v>
                </c:pt>
                <c:pt idx="271">
                  <c:v>0.16339999999999999</c:v>
                </c:pt>
                <c:pt idx="272">
                  <c:v>0.16450000000000001</c:v>
                </c:pt>
                <c:pt idx="273">
                  <c:v>0.16569999999999999</c:v>
                </c:pt>
                <c:pt idx="274">
                  <c:v>0.1668</c:v>
                </c:pt>
                <c:pt idx="275">
                  <c:v>0.16789999999999999</c:v>
                </c:pt>
                <c:pt idx="276">
                  <c:v>0.1691</c:v>
                </c:pt>
                <c:pt idx="277">
                  <c:v>0.17019999999999999</c:v>
                </c:pt>
                <c:pt idx="278">
                  <c:v>0.1714</c:v>
                </c:pt>
                <c:pt idx="279">
                  <c:v>0.17249999999999999</c:v>
                </c:pt>
                <c:pt idx="280">
                  <c:v>0.17369999999999999</c:v>
                </c:pt>
                <c:pt idx="281">
                  <c:v>0.17480000000000001</c:v>
                </c:pt>
                <c:pt idx="282">
                  <c:v>0.17599999999999999</c:v>
                </c:pt>
                <c:pt idx="283">
                  <c:v>0.17710000000000001</c:v>
                </c:pt>
                <c:pt idx="284">
                  <c:v>0.17829999999999999</c:v>
                </c:pt>
                <c:pt idx="285">
                  <c:v>0.1794</c:v>
                </c:pt>
                <c:pt idx="286">
                  <c:v>0.18060000000000001</c:v>
                </c:pt>
                <c:pt idx="287">
                  <c:v>0.1817</c:v>
                </c:pt>
                <c:pt idx="288">
                  <c:v>0.18279999999999999</c:v>
                </c:pt>
                <c:pt idx="289">
                  <c:v>0.184</c:v>
                </c:pt>
                <c:pt idx="290">
                  <c:v>0.18509999999999999</c:v>
                </c:pt>
                <c:pt idx="291">
                  <c:v>0.18629999999999999</c:v>
                </c:pt>
                <c:pt idx="292">
                  <c:v>0.18740000000000001</c:v>
                </c:pt>
                <c:pt idx="293">
                  <c:v>0.18859999999999999</c:v>
                </c:pt>
                <c:pt idx="294">
                  <c:v>0.18970000000000001</c:v>
                </c:pt>
                <c:pt idx="295">
                  <c:v>0.19089999999999999</c:v>
                </c:pt>
                <c:pt idx="296">
                  <c:v>0.192</c:v>
                </c:pt>
                <c:pt idx="297">
                  <c:v>0.19320000000000001</c:v>
                </c:pt>
                <c:pt idx="298">
                  <c:v>0.1943</c:v>
                </c:pt>
                <c:pt idx="299">
                  <c:v>0.19550000000000001</c:v>
                </c:pt>
                <c:pt idx="300">
                  <c:v>0.1966</c:v>
                </c:pt>
                <c:pt idx="301">
                  <c:v>0.19769999999999999</c:v>
                </c:pt>
                <c:pt idx="302">
                  <c:v>0.19889999999999999</c:v>
                </c:pt>
                <c:pt idx="303">
                  <c:v>0.2</c:v>
                </c:pt>
                <c:pt idx="304">
                  <c:v>0.20119999999999999</c:v>
                </c:pt>
                <c:pt idx="305">
                  <c:v>0.20230000000000001</c:v>
                </c:pt>
                <c:pt idx="306">
                  <c:v>0.20349999999999999</c:v>
                </c:pt>
                <c:pt idx="307">
                  <c:v>0.2046</c:v>
                </c:pt>
                <c:pt idx="308">
                  <c:v>0.20580000000000001</c:v>
                </c:pt>
                <c:pt idx="309">
                  <c:v>0.2069</c:v>
                </c:pt>
                <c:pt idx="310">
                  <c:v>0.20810000000000001</c:v>
                </c:pt>
                <c:pt idx="311">
                  <c:v>0.2092</c:v>
                </c:pt>
                <c:pt idx="312">
                  <c:v>0.2104</c:v>
                </c:pt>
                <c:pt idx="313">
                  <c:v>0.21149999999999999</c:v>
                </c:pt>
                <c:pt idx="314">
                  <c:v>0.21260000000000001</c:v>
                </c:pt>
                <c:pt idx="315">
                  <c:v>0.21379999999999999</c:v>
                </c:pt>
                <c:pt idx="316">
                  <c:v>0.21490000000000001</c:v>
                </c:pt>
                <c:pt idx="317">
                  <c:v>0.21609999999999999</c:v>
                </c:pt>
                <c:pt idx="318">
                  <c:v>0.2172</c:v>
                </c:pt>
                <c:pt idx="319">
                  <c:v>0.21840000000000001</c:v>
                </c:pt>
                <c:pt idx="320">
                  <c:v>0.2195</c:v>
                </c:pt>
                <c:pt idx="321">
                  <c:v>0.22070000000000001</c:v>
                </c:pt>
                <c:pt idx="322">
                  <c:v>0.2218</c:v>
                </c:pt>
                <c:pt idx="323">
                  <c:v>0.223</c:v>
                </c:pt>
                <c:pt idx="324">
                  <c:v>0.22409999999999999</c:v>
                </c:pt>
                <c:pt idx="325">
                  <c:v>0.2253</c:v>
                </c:pt>
                <c:pt idx="326">
                  <c:v>0.22639999999999999</c:v>
                </c:pt>
                <c:pt idx="327">
                  <c:v>0.22750000000000001</c:v>
                </c:pt>
                <c:pt idx="328">
                  <c:v>0.22869999999999999</c:v>
                </c:pt>
                <c:pt idx="329">
                  <c:v>0.2298</c:v>
                </c:pt>
                <c:pt idx="330">
                  <c:v>0.23100000000000001</c:v>
                </c:pt>
                <c:pt idx="331">
                  <c:v>0.2321</c:v>
                </c:pt>
                <c:pt idx="332">
                  <c:v>0.23330000000000001</c:v>
                </c:pt>
                <c:pt idx="333">
                  <c:v>0.2344</c:v>
                </c:pt>
                <c:pt idx="334">
                  <c:v>0.2356</c:v>
                </c:pt>
                <c:pt idx="335">
                  <c:v>0.23669999999999999</c:v>
                </c:pt>
                <c:pt idx="336">
                  <c:v>0.2379</c:v>
                </c:pt>
                <c:pt idx="337">
                  <c:v>0.23899999999999999</c:v>
                </c:pt>
                <c:pt idx="338">
                  <c:v>0.2402</c:v>
                </c:pt>
                <c:pt idx="339">
                  <c:v>0.24129999999999999</c:v>
                </c:pt>
                <c:pt idx="340">
                  <c:v>0.2424</c:v>
                </c:pt>
                <c:pt idx="341">
                  <c:v>0.24360000000000001</c:v>
                </c:pt>
                <c:pt idx="342">
                  <c:v>0.2447</c:v>
                </c:pt>
                <c:pt idx="343">
                  <c:v>0.24590000000000001</c:v>
                </c:pt>
                <c:pt idx="344">
                  <c:v>0.247</c:v>
                </c:pt>
                <c:pt idx="345">
                  <c:v>0.2482</c:v>
                </c:pt>
                <c:pt idx="346">
                  <c:v>0.24929999999999999</c:v>
                </c:pt>
                <c:pt idx="347">
                  <c:v>0.2505</c:v>
                </c:pt>
                <c:pt idx="348">
                  <c:v>0.25159999999999999</c:v>
                </c:pt>
                <c:pt idx="349">
                  <c:v>0.25280000000000002</c:v>
                </c:pt>
                <c:pt idx="350">
                  <c:v>0.25390000000000001</c:v>
                </c:pt>
                <c:pt idx="351">
                  <c:v>0.25509999999999999</c:v>
                </c:pt>
                <c:pt idx="352">
                  <c:v>0.25619999999999998</c:v>
                </c:pt>
                <c:pt idx="353">
                  <c:v>0.25729999999999997</c:v>
                </c:pt>
                <c:pt idx="354">
                  <c:v>0.25850000000000001</c:v>
                </c:pt>
                <c:pt idx="355">
                  <c:v>0.2596</c:v>
                </c:pt>
                <c:pt idx="356">
                  <c:v>0.26079999999999998</c:v>
                </c:pt>
                <c:pt idx="357">
                  <c:v>0.26190000000000002</c:v>
                </c:pt>
                <c:pt idx="358">
                  <c:v>0.2631</c:v>
                </c:pt>
                <c:pt idx="359">
                  <c:v>0.26419999999999999</c:v>
                </c:pt>
                <c:pt idx="360">
                  <c:v>0.26540000000000002</c:v>
                </c:pt>
                <c:pt idx="361">
                  <c:v>0.26650000000000001</c:v>
                </c:pt>
                <c:pt idx="362">
                  <c:v>0.26769999999999999</c:v>
                </c:pt>
                <c:pt idx="363">
                  <c:v>0.26879999999999998</c:v>
                </c:pt>
                <c:pt idx="364">
                  <c:v>0.27</c:v>
                </c:pt>
                <c:pt idx="365">
                  <c:v>0.27110000000000001</c:v>
                </c:pt>
                <c:pt idx="366">
                  <c:v>0.27229999999999999</c:v>
                </c:pt>
                <c:pt idx="367">
                  <c:v>0.27339999999999998</c:v>
                </c:pt>
                <c:pt idx="368">
                  <c:v>0.27450000000000002</c:v>
                </c:pt>
                <c:pt idx="369">
                  <c:v>0.2757</c:v>
                </c:pt>
                <c:pt idx="370">
                  <c:v>0.27679999999999999</c:v>
                </c:pt>
                <c:pt idx="371">
                  <c:v>0.27800000000000002</c:v>
                </c:pt>
                <c:pt idx="372">
                  <c:v>0.27910000000000001</c:v>
                </c:pt>
                <c:pt idx="373">
                  <c:v>0.28029999999999999</c:v>
                </c:pt>
                <c:pt idx="374">
                  <c:v>0.28139999999999998</c:v>
                </c:pt>
                <c:pt idx="375">
                  <c:v>0.28260000000000002</c:v>
                </c:pt>
                <c:pt idx="376">
                  <c:v>0.28370000000000001</c:v>
                </c:pt>
                <c:pt idx="377">
                  <c:v>0.28489999999999999</c:v>
                </c:pt>
                <c:pt idx="378">
                  <c:v>0.28599999999999998</c:v>
                </c:pt>
                <c:pt idx="379">
                  <c:v>0.28720000000000001</c:v>
                </c:pt>
                <c:pt idx="380">
                  <c:v>0.2883</c:v>
                </c:pt>
                <c:pt idx="381">
                  <c:v>0.28939999999999999</c:v>
                </c:pt>
                <c:pt idx="382">
                  <c:v>0.29060000000000002</c:v>
                </c:pt>
                <c:pt idx="383">
                  <c:v>0.29170000000000001</c:v>
                </c:pt>
                <c:pt idx="384">
                  <c:v>0.29289999999999999</c:v>
                </c:pt>
                <c:pt idx="385">
                  <c:v>0.29399999999999998</c:v>
                </c:pt>
                <c:pt idx="386">
                  <c:v>0.29520000000000002</c:v>
                </c:pt>
                <c:pt idx="387">
                  <c:v>0.29630000000000001</c:v>
                </c:pt>
                <c:pt idx="388">
                  <c:v>0.29749999999999999</c:v>
                </c:pt>
                <c:pt idx="389">
                  <c:v>0.29859999999999998</c:v>
                </c:pt>
                <c:pt idx="390">
                  <c:v>0.29980000000000001</c:v>
                </c:pt>
                <c:pt idx="391">
                  <c:v>0.3009</c:v>
                </c:pt>
                <c:pt idx="392">
                  <c:v>0.30209999999999998</c:v>
                </c:pt>
                <c:pt idx="393">
                  <c:v>0.30320000000000003</c:v>
                </c:pt>
                <c:pt idx="394">
                  <c:v>0.30430000000000001</c:v>
                </c:pt>
                <c:pt idx="395">
                  <c:v>0.30549999999999999</c:v>
                </c:pt>
                <c:pt idx="396">
                  <c:v>0.30659999999999998</c:v>
                </c:pt>
                <c:pt idx="397">
                  <c:v>0.30780000000000002</c:v>
                </c:pt>
                <c:pt idx="398">
                  <c:v>0.30890000000000001</c:v>
                </c:pt>
                <c:pt idx="399">
                  <c:v>0.31009999999999999</c:v>
                </c:pt>
                <c:pt idx="400">
                  <c:v>0.31119999999999998</c:v>
                </c:pt>
                <c:pt idx="401">
                  <c:v>0.31240000000000001</c:v>
                </c:pt>
                <c:pt idx="402">
                  <c:v>0.3135</c:v>
                </c:pt>
                <c:pt idx="403">
                  <c:v>0.31469999999999998</c:v>
                </c:pt>
                <c:pt idx="404">
                  <c:v>0.31580000000000003</c:v>
                </c:pt>
                <c:pt idx="405">
                  <c:v>0.317</c:v>
                </c:pt>
                <c:pt idx="406">
                  <c:v>0.31809999999999999</c:v>
                </c:pt>
                <c:pt idx="407">
                  <c:v>0.31919999999999998</c:v>
                </c:pt>
                <c:pt idx="408">
                  <c:v>0.32040000000000002</c:v>
                </c:pt>
                <c:pt idx="409">
                  <c:v>0.32150000000000001</c:v>
                </c:pt>
                <c:pt idx="410">
                  <c:v>0.32269999999999999</c:v>
                </c:pt>
                <c:pt idx="411">
                  <c:v>0.32379999999999998</c:v>
                </c:pt>
                <c:pt idx="412">
                  <c:v>0.32500000000000001</c:v>
                </c:pt>
                <c:pt idx="413">
                  <c:v>0.3261</c:v>
                </c:pt>
                <c:pt idx="414">
                  <c:v>0.32729999999999998</c:v>
                </c:pt>
                <c:pt idx="415">
                  <c:v>0.32840000000000003</c:v>
                </c:pt>
                <c:pt idx="416">
                  <c:v>0.3296</c:v>
                </c:pt>
                <c:pt idx="417">
                  <c:v>0.33069999999999999</c:v>
                </c:pt>
                <c:pt idx="418">
                  <c:v>0.33189999999999997</c:v>
                </c:pt>
                <c:pt idx="419">
                  <c:v>0.33300000000000002</c:v>
                </c:pt>
                <c:pt idx="420">
                  <c:v>0.33410000000000001</c:v>
                </c:pt>
                <c:pt idx="421">
                  <c:v>0.33529999999999999</c:v>
                </c:pt>
                <c:pt idx="422">
                  <c:v>0.33639999999999998</c:v>
                </c:pt>
                <c:pt idx="423">
                  <c:v>0.33760000000000001</c:v>
                </c:pt>
                <c:pt idx="424">
                  <c:v>0.3387</c:v>
                </c:pt>
                <c:pt idx="425">
                  <c:v>0.33989999999999998</c:v>
                </c:pt>
                <c:pt idx="426">
                  <c:v>0.34100000000000003</c:v>
                </c:pt>
                <c:pt idx="427">
                  <c:v>0.3422</c:v>
                </c:pt>
                <c:pt idx="428">
                  <c:v>0.34329999999999999</c:v>
                </c:pt>
                <c:pt idx="429">
                  <c:v>0.34449999999999997</c:v>
                </c:pt>
                <c:pt idx="430">
                  <c:v>0.34560000000000002</c:v>
                </c:pt>
                <c:pt idx="431">
                  <c:v>0.3468</c:v>
                </c:pt>
                <c:pt idx="432">
                  <c:v>0.34789999999999999</c:v>
                </c:pt>
                <c:pt idx="433">
                  <c:v>0.34899999999999998</c:v>
                </c:pt>
                <c:pt idx="434">
                  <c:v>0.35020000000000001</c:v>
                </c:pt>
                <c:pt idx="435">
                  <c:v>0.3513</c:v>
                </c:pt>
                <c:pt idx="436">
                  <c:v>0.35249999999999998</c:v>
                </c:pt>
                <c:pt idx="437">
                  <c:v>0.35360000000000003</c:v>
                </c:pt>
                <c:pt idx="438">
                  <c:v>0.3548</c:v>
                </c:pt>
                <c:pt idx="439">
                  <c:v>0.35589999999999999</c:v>
                </c:pt>
                <c:pt idx="440">
                  <c:v>0.35709999999999997</c:v>
                </c:pt>
                <c:pt idx="441">
                  <c:v>0.35820000000000002</c:v>
                </c:pt>
                <c:pt idx="442">
                  <c:v>0.3594</c:v>
                </c:pt>
                <c:pt idx="443">
                  <c:v>0.36049999999999999</c:v>
                </c:pt>
                <c:pt idx="444">
                  <c:v>0.36170000000000002</c:v>
                </c:pt>
                <c:pt idx="445">
                  <c:v>0.36280000000000001</c:v>
                </c:pt>
                <c:pt idx="446">
                  <c:v>0.3639</c:v>
                </c:pt>
                <c:pt idx="447">
                  <c:v>0.36509999999999998</c:v>
                </c:pt>
                <c:pt idx="448">
                  <c:v>0.36620000000000003</c:v>
                </c:pt>
                <c:pt idx="449">
                  <c:v>0.3674</c:v>
                </c:pt>
                <c:pt idx="450">
                  <c:v>0.36849999999999999</c:v>
                </c:pt>
                <c:pt idx="451">
                  <c:v>0.36969999999999997</c:v>
                </c:pt>
                <c:pt idx="452">
                  <c:v>0.37080000000000002</c:v>
                </c:pt>
                <c:pt idx="453">
                  <c:v>0.372</c:v>
                </c:pt>
                <c:pt idx="454">
                  <c:v>0.37309999999999999</c:v>
                </c:pt>
                <c:pt idx="455">
                  <c:v>0.37430000000000002</c:v>
                </c:pt>
                <c:pt idx="456">
                  <c:v>0.37540000000000001</c:v>
                </c:pt>
                <c:pt idx="457">
                  <c:v>0.37659999999999999</c:v>
                </c:pt>
                <c:pt idx="458">
                  <c:v>0.37769999999999998</c:v>
                </c:pt>
                <c:pt idx="459">
                  <c:v>0.37880000000000003</c:v>
                </c:pt>
                <c:pt idx="460">
                  <c:v>0.38</c:v>
                </c:pt>
                <c:pt idx="461">
                  <c:v>0.38109999999999999</c:v>
                </c:pt>
                <c:pt idx="462">
                  <c:v>0.38229999999999997</c:v>
                </c:pt>
                <c:pt idx="463">
                  <c:v>0.38340000000000002</c:v>
                </c:pt>
                <c:pt idx="464">
                  <c:v>0.3846</c:v>
                </c:pt>
                <c:pt idx="465">
                  <c:v>0.38569999999999999</c:v>
                </c:pt>
                <c:pt idx="466">
                  <c:v>0.38690000000000002</c:v>
                </c:pt>
                <c:pt idx="467">
                  <c:v>0.38800000000000001</c:v>
                </c:pt>
                <c:pt idx="468">
                  <c:v>0.38919999999999999</c:v>
                </c:pt>
                <c:pt idx="469">
                  <c:v>0.39029999999999998</c:v>
                </c:pt>
                <c:pt idx="470">
                  <c:v>0.39150000000000001</c:v>
                </c:pt>
                <c:pt idx="471">
                  <c:v>0.3926</c:v>
                </c:pt>
                <c:pt idx="472">
                  <c:v>0.39369999999999999</c:v>
                </c:pt>
                <c:pt idx="473">
                  <c:v>0.39489999999999997</c:v>
                </c:pt>
                <c:pt idx="474">
                  <c:v>0.39600000000000002</c:v>
                </c:pt>
                <c:pt idx="475">
                  <c:v>0.3972</c:v>
                </c:pt>
                <c:pt idx="476">
                  <c:v>0.39829999999999999</c:v>
                </c:pt>
                <c:pt idx="477">
                  <c:v>0.39950000000000002</c:v>
                </c:pt>
                <c:pt idx="478">
                  <c:v>0.40060000000000001</c:v>
                </c:pt>
                <c:pt idx="479">
                  <c:v>0.40179999999999999</c:v>
                </c:pt>
                <c:pt idx="480">
                  <c:v>0.40289999999999998</c:v>
                </c:pt>
                <c:pt idx="481">
                  <c:v>0.40410000000000001</c:v>
                </c:pt>
                <c:pt idx="482">
                  <c:v>0.4052</c:v>
                </c:pt>
                <c:pt idx="483">
                  <c:v>0.40639999999999998</c:v>
                </c:pt>
                <c:pt idx="484">
                  <c:v>0.40749999999999997</c:v>
                </c:pt>
                <c:pt idx="485">
                  <c:v>0.40870000000000001</c:v>
                </c:pt>
                <c:pt idx="486">
                  <c:v>0.4098</c:v>
                </c:pt>
                <c:pt idx="487">
                  <c:v>0.41089999999999999</c:v>
                </c:pt>
                <c:pt idx="488">
                  <c:v>0.41210000000000002</c:v>
                </c:pt>
                <c:pt idx="489">
                  <c:v>0.41320000000000001</c:v>
                </c:pt>
                <c:pt idx="490">
                  <c:v>0.41439999999999999</c:v>
                </c:pt>
                <c:pt idx="491">
                  <c:v>0.41549999999999998</c:v>
                </c:pt>
                <c:pt idx="492">
                  <c:v>0.41670000000000001</c:v>
                </c:pt>
                <c:pt idx="493">
                  <c:v>0.4178</c:v>
                </c:pt>
                <c:pt idx="494">
                  <c:v>0.41899999999999998</c:v>
                </c:pt>
                <c:pt idx="495">
                  <c:v>0.42009999999999997</c:v>
                </c:pt>
                <c:pt idx="496">
                  <c:v>0.42130000000000001</c:v>
                </c:pt>
                <c:pt idx="497">
                  <c:v>0.4224</c:v>
                </c:pt>
                <c:pt idx="498">
                  <c:v>0.42359999999999998</c:v>
                </c:pt>
                <c:pt idx="499">
                  <c:v>0.42470000000000002</c:v>
                </c:pt>
                <c:pt idx="500">
                  <c:v>0.42580000000000001</c:v>
                </c:pt>
                <c:pt idx="501">
                  <c:v>0.42699999999999999</c:v>
                </c:pt>
                <c:pt idx="502">
                  <c:v>0.42809999999999998</c:v>
                </c:pt>
                <c:pt idx="503">
                  <c:v>0.42930000000000001</c:v>
                </c:pt>
                <c:pt idx="504">
                  <c:v>0.4304</c:v>
                </c:pt>
                <c:pt idx="505">
                  <c:v>0.43159999999999998</c:v>
                </c:pt>
                <c:pt idx="506">
                  <c:v>0.43269999999999997</c:v>
                </c:pt>
                <c:pt idx="507">
                  <c:v>0.43390000000000001</c:v>
                </c:pt>
                <c:pt idx="508">
                  <c:v>0.435</c:v>
                </c:pt>
                <c:pt idx="509">
                  <c:v>0.43619999999999998</c:v>
                </c:pt>
                <c:pt idx="510">
                  <c:v>0.43730000000000002</c:v>
                </c:pt>
                <c:pt idx="511">
                  <c:v>0.4385</c:v>
                </c:pt>
                <c:pt idx="512">
                  <c:v>0.43959999999999999</c:v>
                </c:pt>
                <c:pt idx="513">
                  <c:v>0.44069999999999998</c:v>
                </c:pt>
                <c:pt idx="514">
                  <c:v>0.44190000000000002</c:v>
                </c:pt>
                <c:pt idx="515">
                  <c:v>0.443</c:v>
                </c:pt>
                <c:pt idx="516">
                  <c:v>0.44419999999999998</c:v>
                </c:pt>
                <c:pt idx="517">
                  <c:v>0.44529999999999997</c:v>
                </c:pt>
                <c:pt idx="518">
                  <c:v>0.44650000000000001</c:v>
                </c:pt>
                <c:pt idx="519">
                  <c:v>0.4476</c:v>
                </c:pt>
                <c:pt idx="520">
                  <c:v>0.44879999999999998</c:v>
                </c:pt>
                <c:pt idx="521">
                  <c:v>0.44990000000000002</c:v>
                </c:pt>
                <c:pt idx="522">
                  <c:v>0.4511</c:v>
                </c:pt>
                <c:pt idx="523">
                  <c:v>0.45219999999999999</c:v>
                </c:pt>
                <c:pt idx="524">
                  <c:v>0.45340000000000003</c:v>
                </c:pt>
                <c:pt idx="525">
                  <c:v>0.45450000000000002</c:v>
                </c:pt>
                <c:pt idx="526">
                  <c:v>0.4556</c:v>
                </c:pt>
                <c:pt idx="527">
                  <c:v>0.45679999999999998</c:v>
                </c:pt>
                <c:pt idx="528">
                  <c:v>0.45789999999999997</c:v>
                </c:pt>
                <c:pt idx="529">
                  <c:v>0.45910000000000001</c:v>
                </c:pt>
                <c:pt idx="530">
                  <c:v>0.4602</c:v>
                </c:pt>
                <c:pt idx="531">
                  <c:v>0.46139999999999998</c:v>
                </c:pt>
                <c:pt idx="532">
                  <c:v>0.46250000000000002</c:v>
                </c:pt>
                <c:pt idx="533">
                  <c:v>0.4637</c:v>
                </c:pt>
                <c:pt idx="534">
                  <c:v>0.46479999999999999</c:v>
                </c:pt>
                <c:pt idx="535">
                  <c:v>0.46600000000000003</c:v>
                </c:pt>
                <c:pt idx="536">
                  <c:v>0.46710000000000002</c:v>
                </c:pt>
                <c:pt idx="537">
                  <c:v>0.46829999999999999</c:v>
                </c:pt>
                <c:pt idx="538">
                  <c:v>0.46939999999999998</c:v>
                </c:pt>
                <c:pt idx="539">
                  <c:v>0.47049999999999997</c:v>
                </c:pt>
                <c:pt idx="540">
                  <c:v>0.47170000000000001</c:v>
                </c:pt>
                <c:pt idx="541">
                  <c:v>0.4728</c:v>
                </c:pt>
                <c:pt idx="542">
                  <c:v>0.47399999999999998</c:v>
                </c:pt>
                <c:pt idx="543">
                  <c:v>0.47510000000000002</c:v>
                </c:pt>
                <c:pt idx="544">
                  <c:v>0.4763</c:v>
                </c:pt>
                <c:pt idx="545">
                  <c:v>0.47739999999999999</c:v>
                </c:pt>
                <c:pt idx="546">
                  <c:v>0.47860000000000003</c:v>
                </c:pt>
                <c:pt idx="547">
                  <c:v>0.47970000000000002</c:v>
                </c:pt>
                <c:pt idx="548">
                  <c:v>0.48089999999999999</c:v>
                </c:pt>
                <c:pt idx="549">
                  <c:v>0.48199999999999998</c:v>
                </c:pt>
                <c:pt idx="550">
                  <c:v>0.48320000000000002</c:v>
                </c:pt>
                <c:pt idx="551">
                  <c:v>0.48430000000000001</c:v>
                </c:pt>
                <c:pt idx="552">
                  <c:v>0.4854</c:v>
                </c:pt>
                <c:pt idx="553">
                  <c:v>0.48659999999999998</c:v>
                </c:pt>
                <c:pt idx="554">
                  <c:v>0.48770000000000002</c:v>
                </c:pt>
                <c:pt idx="555">
                  <c:v>0.4889</c:v>
                </c:pt>
                <c:pt idx="556">
                  <c:v>0.49</c:v>
                </c:pt>
                <c:pt idx="557">
                  <c:v>0.49120000000000003</c:v>
                </c:pt>
                <c:pt idx="558">
                  <c:v>0.49230000000000002</c:v>
                </c:pt>
                <c:pt idx="559">
                  <c:v>0.49349999999999999</c:v>
                </c:pt>
                <c:pt idx="560">
                  <c:v>0.49459999999999998</c:v>
                </c:pt>
                <c:pt idx="561">
                  <c:v>0.49580000000000002</c:v>
                </c:pt>
                <c:pt idx="562">
                  <c:v>0.49690000000000001</c:v>
                </c:pt>
                <c:pt idx="563">
                  <c:v>0.49809999999999999</c:v>
                </c:pt>
                <c:pt idx="564">
                  <c:v>0.49919999999999998</c:v>
                </c:pt>
                <c:pt idx="565">
                  <c:v>0.50029999999999997</c:v>
                </c:pt>
                <c:pt idx="566">
                  <c:v>0.50149999999999995</c:v>
                </c:pt>
                <c:pt idx="567">
                  <c:v>0.50260000000000005</c:v>
                </c:pt>
                <c:pt idx="568">
                  <c:v>0.50380000000000003</c:v>
                </c:pt>
                <c:pt idx="569">
                  <c:v>0.50490000000000002</c:v>
                </c:pt>
                <c:pt idx="570">
                  <c:v>0.50609999999999999</c:v>
                </c:pt>
                <c:pt idx="571">
                  <c:v>0.50719999999999998</c:v>
                </c:pt>
                <c:pt idx="572">
                  <c:v>0.50839999999999996</c:v>
                </c:pt>
                <c:pt idx="573">
                  <c:v>0.50949999999999995</c:v>
                </c:pt>
                <c:pt idx="574">
                  <c:v>0.51070000000000004</c:v>
                </c:pt>
                <c:pt idx="575">
                  <c:v>0.51180000000000003</c:v>
                </c:pt>
                <c:pt idx="576">
                  <c:v>0.51300000000000001</c:v>
                </c:pt>
                <c:pt idx="577">
                  <c:v>0.5141</c:v>
                </c:pt>
                <c:pt idx="578">
                  <c:v>0.51519999999999999</c:v>
                </c:pt>
                <c:pt idx="579">
                  <c:v>0.51639999999999997</c:v>
                </c:pt>
                <c:pt idx="580">
                  <c:v>0.51749999999999996</c:v>
                </c:pt>
                <c:pt idx="581">
                  <c:v>0.51870000000000005</c:v>
                </c:pt>
                <c:pt idx="582">
                  <c:v>0.51980000000000004</c:v>
                </c:pt>
                <c:pt idx="583">
                  <c:v>0.52100000000000002</c:v>
                </c:pt>
                <c:pt idx="584">
                  <c:v>0.52210000000000001</c:v>
                </c:pt>
                <c:pt idx="585">
                  <c:v>0.52329999999999999</c:v>
                </c:pt>
                <c:pt idx="586">
                  <c:v>0.52439999999999998</c:v>
                </c:pt>
                <c:pt idx="587">
                  <c:v>0.52559999999999996</c:v>
                </c:pt>
                <c:pt idx="588">
                  <c:v>0.52669999999999995</c:v>
                </c:pt>
                <c:pt idx="589">
                  <c:v>0.52790000000000004</c:v>
                </c:pt>
                <c:pt idx="590">
                  <c:v>0.52900000000000003</c:v>
                </c:pt>
                <c:pt idx="591">
                  <c:v>0.5302</c:v>
                </c:pt>
                <c:pt idx="592">
                  <c:v>0.53129999999999999</c:v>
                </c:pt>
                <c:pt idx="593">
                  <c:v>0.53239999999999998</c:v>
                </c:pt>
                <c:pt idx="594">
                  <c:v>0.53359999999999996</c:v>
                </c:pt>
                <c:pt idx="595">
                  <c:v>0.53469999999999995</c:v>
                </c:pt>
                <c:pt idx="596">
                  <c:v>0.53590000000000004</c:v>
                </c:pt>
                <c:pt idx="597">
                  <c:v>0.53700000000000003</c:v>
                </c:pt>
                <c:pt idx="598">
                  <c:v>0.53820000000000001</c:v>
                </c:pt>
                <c:pt idx="599">
                  <c:v>0.5393</c:v>
                </c:pt>
                <c:pt idx="600">
                  <c:v>0.54049999999999998</c:v>
                </c:pt>
                <c:pt idx="601">
                  <c:v>0.54159999999999997</c:v>
                </c:pt>
                <c:pt idx="602">
                  <c:v>0.54279999999999995</c:v>
                </c:pt>
                <c:pt idx="603">
                  <c:v>0.54390000000000005</c:v>
                </c:pt>
                <c:pt idx="604">
                  <c:v>0.54510000000000003</c:v>
                </c:pt>
                <c:pt idx="605">
                  <c:v>0.54620000000000002</c:v>
                </c:pt>
                <c:pt idx="606">
                  <c:v>0.54730000000000001</c:v>
                </c:pt>
                <c:pt idx="607">
                  <c:v>0.54849999999999999</c:v>
                </c:pt>
                <c:pt idx="608">
                  <c:v>0.54959999999999998</c:v>
                </c:pt>
                <c:pt idx="609">
                  <c:v>0.55079999999999996</c:v>
                </c:pt>
                <c:pt idx="610">
                  <c:v>0.55189999999999995</c:v>
                </c:pt>
                <c:pt idx="611">
                  <c:v>0.55310000000000004</c:v>
                </c:pt>
                <c:pt idx="612">
                  <c:v>0.55420000000000003</c:v>
                </c:pt>
                <c:pt idx="613">
                  <c:v>0.5554</c:v>
                </c:pt>
                <c:pt idx="614">
                  <c:v>0.55649999999999999</c:v>
                </c:pt>
                <c:pt idx="615">
                  <c:v>0.55769999999999997</c:v>
                </c:pt>
                <c:pt idx="616">
                  <c:v>0.55879999999999996</c:v>
                </c:pt>
                <c:pt idx="617">
                  <c:v>0.56000000000000005</c:v>
                </c:pt>
                <c:pt idx="618">
                  <c:v>0.56110000000000004</c:v>
                </c:pt>
                <c:pt idx="619">
                  <c:v>0.56220000000000003</c:v>
                </c:pt>
                <c:pt idx="620">
                  <c:v>0.56340000000000001</c:v>
                </c:pt>
                <c:pt idx="621">
                  <c:v>0.5645</c:v>
                </c:pt>
                <c:pt idx="622">
                  <c:v>0.56569999999999998</c:v>
                </c:pt>
                <c:pt idx="623">
                  <c:v>0.56679999999999997</c:v>
                </c:pt>
                <c:pt idx="624">
                  <c:v>0.56799999999999995</c:v>
                </c:pt>
                <c:pt idx="625">
                  <c:v>0.56910000000000005</c:v>
                </c:pt>
                <c:pt idx="626">
                  <c:v>0.57030000000000003</c:v>
                </c:pt>
                <c:pt idx="627">
                  <c:v>0.57140000000000002</c:v>
                </c:pt>
                <c:pt idx="628">
                  <c:v>0.5726</c:v>
                </c:pt>
                <c:pt idx="629">
                  <c:v>0.57369999999999999</c:v>
                </c:pt>
                <c:pt idx="630">
                  <c:v>0.57489999999999997</c:v>
                </c:pt>
                <c:pt idx="631">
                  <c:v>0.57599999999999996</c:v>
                </c:pt>
                <c:pt idx="632">
                  <c:v>0.57709999999999995</c:v>
                </c:pt>
                <c:pt idx="633">
                  <c:v>0.57830000000000004</c:v>
                </c:pt>
                <c:pt idx="634">
                  <c:v>0.57940000000000003</c:v>
                </c:pt>
                <c:pt idx="635">
                  <c:v>0.5806</c:v>
                </c:pt>
                <c:pt idx="636">
                  <c:v>0.58169999999999999</c:v>
                </c:pt>
                <c:pt idx="637">
                  <c:v>0.58289999999999997</c:v>
                </c:pt>
                <c:pt idx="638">
                  <c:v>0.58399999999999996</c:v>
                </c:pt>
                <c:pt idx="639">
                  <c:v>0.58520000000000005</c:v>
                </c:pt>
                <c:pt idx="640">
                  <c:v>0.58630000000000004</c:v>
                </c:pt>
                <c:pt idx="641">
                  <c:v>0.58750000000000002</c:v>
                </c:pt>
                <c:pt idx="642">
                  <c:v>0.58860000000000001</c:v>
                </c:pt>
                <c:pt idx="643">
                  <c:v>0.58979999999999999</c:v>
                </c:pt>
                <c:pt idx="644">
                  <c:v>0.59089999999999998</c:v>
                </c:pt>
                <c:pt idx="645">
                  <c:v>0.59199999999999997</c:v>
                </c:pt>
                <c:pt idx="646">
                  <c:v>0.59319999999999995</c:v>
                </c:pt>
                <c:pt idx="647">
                  <c:v>0.59430000000000005</c:v>
                </c:pt>
                <c:pt idx="648">
                  <c:v>0.59550000000000003</c:v>
                </c:pt>
                <c:pt idx="649">
                  <c:v>0.59660000000000002</c:v>
                </c:pt>
                <c:pt idx="650">
                  <c:v>0.5978</c:v>
                </c:pt>
                <c:pt idx="651">
                  <c:v>0.59889999999999999</c:v>
                </c:pt>
                <c:pt idx="652">
                  <c:v>0.60009999999999997</c:v>
                </c:pt>
                <c:pt idx="653">
                  <c:v>0.60119999999999996</c:v>
                </c:pt>
                <c:pt idx="654">
                  <c:v>0.60240000000000005</c:v>
                </c:pt>
                <c:pt idx="655">
                  <c:v>0.60350000000000004</c:v>
                </c:pt>
                <c:pt idx="656">
                  <c:v>0.60470000000000002</c:v>
                </c:pt>
                <c:pt idx="657">
                  <c:v>0.60580000000000001</c:v>
                </c:pt>
                <c:pt idx="658">
                  <c:v>0.6069</c:v>
                </c:pt>
                <c:pt idx="659">
                  <c:v>0.60809999999999997</c:v>
                </c:pt>
                <c:pt idx="660">
                  <c:v>0.60919999999999996</c:v>
                </c:pt>
                <c:pt idx="661">
                  <c:v>0.61040000000000005</c:v>
                </c:pt>
                <c:pt idx="662">
                  <c:v>0.61150000000000004</c:v>
                </c:pt>
                <c:pt idx="663">
                  <c:v>0.61270000000000002</c:v>
                </c:pt>
                <c:pt idx="664">
                  <c:v>0.61380000000000001</c:v>
                </c:pt>
                <c:pt idx="665">
                  <c:v>0.61499999999999999</c:v>
                </c:pt>
                <c:pt idx="666">
                  <c:v>0.61609999999999998</c:v>
                </c:pt>
                <c:pt idx="667">
                  <c:v>0.61729999999999996</c:v>
                </c:pt>
                <c:pt idx="668">
                  <c:v>0.61839999999999995</c:v>
                </c:pt>
                <c:pt idx="669">
                  <c:v>0.61960000000000004</c:v>
                </c:pt>
                <c:pt idx="670">
                  <c:v>0.62070000000000003</c:v>
                </c:pt>
                <c:pt idx="671">
                  <c:v>0.62180000000000002</c:v>
                </c:pt>
                <c:pt idx="672">
                  <c:v>0.623</c:v>
                </c:pt>
                <c:pt idx="673">
                  <c:v>0.62409999999999999</c:v>
                </c:pt>
                <c:pt idx="674">
                  <c:v>0.62529999999999997</c:v>
                </c:pt>
                <c:pt idx="675">
                  <c:v>0.62639999999999996</c:v>
                </c:pt>
                <c:pt idx="676">
                  <c:v>0.62760000000000005</c:v>
                </c:pt>
                <c:pt idx="677">
                  <c:v>0.62870000000000004</c:v>
                </c:pt>
                <c:pt idx="678">
                  <c:v>0.62990000000000002</c:v>
                </c:pt>
                <c:pt idx="679">
                  <c:v>0.63100000000000001</c:v>
                </c:pt>
                <c:pt idx="680">
                  <c:v>0.63219999999999998</c:v>
                </c:pt>
                <c:pt idx="681">
                  <c:v>0.63329999999999997</c:v>
                </c:pt>
                <c:pt idx="682">
                  <c:v>0.63449999999999995</c:v>
                </c:pt>
                <c:pt idx="683">
                  <c:v>0.63560000000000005</c:v>
                </c:pt>
                <c:pt idx="684">
                  <c:v>0.63670000000000004</c:v>
                </c:pt>
                <c:pt idx="685">
                  <c:v>0.63790000000000002</c:v>
                </c:pt>
                <c:pt idx="686">
                  <c:v>0.63900000000000001</c:v>
                </c:pt>
                <c:pt idx="687">
                  <c:v>0.64019999999999999</c:v>
                </c:pt>
                <c:pt idx="688">
                  <c:v>0.64129999999999998</c:v>
                </c:pt>
                <c:pt idx="689">
                  <c:v>0.64249999999999996</c:v>
                </c:pt>
                <c:pt idx="690">
                  <c:v>0.64359999999999995</c:v>
                </c:pt>
                <c:pt idx="691">
                  <c:v>0.64480000000000004</c:v>
                </c:pt>
                <c:pt idx="692">
                  <c:v>0.64590000000000003</c:v>
                </c:pt>
                <c:pt idx="693">
                  <c:v>0.64710000000000001</c:v>
                </c:pt>
                <c:pt idx="694">
                  <c:v>0.6482</c:v>
                </c:pt>
                <c:pt idx="695">
                  <c:v>0.64939999999999998</c:v>
                </c:pt>
                <c:pt idx="696">
                  <c:v>0.65049999999999997</c:v>
                </c:pt>
                <c:pt idx="697">
                  <c:v>0.65159999999999996</c:v>
                </c:pt>
                <c:pt idx="698">
                  <c:v>0.65280000000000005</c:v>
                </c:pt>
                <c:pt idx="699">
                  <c:v>0.65390000000000004</c:v>
                </c:pt>
                <c:pt idx="700">
                  <c:v>0.65510000000000002</c:v>
                </c:pt>
                <c:pt idx="701">
                  <c:v>0.65620000000000001</c:v>
                </c:pt>
                <c:pt idx="702">
                  <c:v>0.65739999999999998</c:v>
                </c:pt>
                <c:pt idx="703">
                  <c:v>0.65849999999999997</c:v>
                </c:pt>
                <c:pt idx="704">
                  <c:v>0.65969999999999995</c:v>
                </c:pt>
                <c:pt idx="705">
                  <c:v>0.66080000000000005</c:v>
                </c:pt>
                <c:pt idx="706">
                  <c:v>0.66200000000000003</c:v>
                </c:pt>
                <c:pt idx="707">
                  <c:v>0.66310000000000002</c:v>
                </c:pt>
                <c:pt idx="708">
                  <c:v>0.6643</c:v>
                </c:pt>
                <c:pt idx="709">
                  <c:v>0.66539999999999999</c:v>
                </c:pt>
                <c:pt idx="710">
                  <c:v>0.66659999999999997</c:v>
                </c:pt>
                <c:pt idx="711">
                  <c:v>0.66769999999999996</c:v>
                </c:pt>
                <c:pt idx="712">
                  <c:v>0.66879999999999995</c:v>
                </c:pt>
                <c:pt idx="713">
                  <c:v>0.67</c:v>
                </c:pt>
                <c:pt idx="714">
                  <c:v>0.67110000000000003</c:v>
                </c:pt>
                <c:pt idx="715">
                  <c:v>0.67230000000000001</c:v>
                </c:pt>
                <c:pt idx="716">
                  <c:v>0.6734</c:v>
                </c:pt>
                <c:pt idx="717">
                  <c:v>0.67459999999999998</c:v>
                </c:pt>
                <c:pt idx="718">
                  <c:v>0.67569999999999997</c:v>
                </c:pt>
                <c:pt idx="719">
                  <c:v>0.67689999999999995</c:v>
                </c:pt>
                <c:pt idx="720">
                  <c:v>0.67800000000000005</c:v>
                </c:pt>
                <c:pt idx="721">
                  <c:v>0.67920000000000003</c:v>
                </c:pt>
                <c:pt idx="722">
                  <c:v>0.68030000000000002</c:v>
                </c:pt>
                <c:pt idx="723">
                  <c:v>0.68149999999999999</c:v>
                </c:pt>
                <c:pt idx="724">
                  <c:v>0.68259999999999998</c:v>
                </c:pt>
                <c:pt idx="725">
                  <c:v>0.68369999999999997</c:v>
                </c:pt>
                <c:pt idx="726">
                  <c:v>0.68489999999999995</c:v>
                </c:pt>
                <c:pt idx="727">
                  <c:v>0.68600000000000005</c:v>
                </c:pt>
                <c:pt idx="728">
                  <c:v>0.68720000000000003</c:v>
                </c:pt>
                <c:pt idx="729">
                  <c:v>0.68830000000000002</c:v>
                </c:pt>
                <c:pt idx="730">
                  <c:v>0.6895</c:v>
                </c:pt>
                <c:pt idx="731">
                  <c:v>0.69059999999999999</c:v>
                </c:pt>
                <c:pt idx="732">
                  <c:v>0.69179999999999997</c:v>
                </c:pt>
                <c:pt idx="733">
                  <c:v>0.69289999999999996</c:v>
                </c:pt>
                <c:pt idx="734">
                  <c:v>0.69410000000000005</c:v>
                </c:pt>
                <c:pt idx="735">
                  <c:v>0.69520000000000004</c:v>
                </c:pt>
                <c:pt idx="736">
                  <c:v>0.69640000000000002</c:v>
                </c:pt>
                <c:pt idx="737">
                  <c:v>0.69750000000000001</c:v>
                </c:pt>
                <c:pt idx="738">
                  <c:v>0.6986</c:v>
                </c:pt>
                <c:pt idx="739">
                  <c:v>0.69979999999999998</c:v>
                </c:pt>
                <c:pt idx="740">
                  <c:v>0.70089999999999997</c:v>
                </c:pt>
                <c:pt idx="741">
                  <c:v>0.70209999999999995</c:v>
                </c:pt>
                <c:pt idx="742">
                  <c:v>0.70320000000000005</c:v>
                </c:pt>
                <c:pt idx="743">
                  <c:v>0.70440000000000003</c:v>
                </c:pt>
                <c:pt idx="744">
                  <c:v>0.70550000000000002</c:v>
                </c:pt>
                <c:pt idx="745">
                  <c:v>0.70669999999999999</c:v>
                </c:pt>
                <c:pt idx="746">
                  <c:v>0.70779999999999998</c:v>
                </c:pt>
                <c:pt idx="747">
                  <c:v>0.70899999999999996</c:v>
                </c:pt>
                <c:pt idx="748">
                  <c:v>0.71009999999999995</c:v>
                </c:pt>
                <c:pt idx="749">
                  <c:v>0.71130000000000004</c:v>
                </c:pt>
                <c:pt idx="750">
                  <c:v>0.71240000000000003</c:v>
                </c:pt>
                <c:pt idx="751">
                  <c:v>0.71350000000000002</c:v>
                </c:pt>
                <c:pt idx="752">
                  <c:v>0.7147</c:v>
                </c:pt>
                <c:pt idx="753">
                  <c:v>0.71579999999999999</c:v>
                </c:pt>
                <c:pt idx="754">
                  <c:v>0.71699999999999997</c:v>
                </c:pt>
                <c:pt idx="755">
                  <c:v>0.71809999999999996</c:v>
                </c:pt>
                <c:pt idx="756">
                  <c:v>0.71930000000000005</c:v>
                </c:pt>
                <c:pt idx="757">
                  <c:v>0.72040000000000004</c:v>
                </c:pt>
                <c:pt idx="758">
                  <c:v>0.72160000000000002</c:v>
                </c:pt>
                <c:pt idx="759">
                  <c:v>0.72270000000000001</c:v>
                </c:pt>
                <c:pt idx="760">
                  <c:v>0.72389999999999999</c:v>
                </c:pt>
                <c:pt idx="761">
                  <c:v>0.72499999999999998</c:v>
                </c:pt>
                <c:pt idx="762">
                  <c:v>0.72619999999999996</c:v>
                </c:pt>
                <c:pt idx="763">
                  <c:v>0.72729999999999995</c:v>
                </c:pt>
                <c:pt idx="764">
                  <c:v>0.72840000000000005</c:v>
                </c:pt>
                <c:pt idx="765">
                  <c:v>0.72960000000000003</c:v>
                </c:pt>
                <c:pt idx="766">
                  <c:v>0.73070000000000002</c:v>
                </c:pt>
                <c:pt idx="767">
                  <c:v>0.7319</c:v>
                </c:pt>
                <c:pt idx="768">
                  <c:v>0.73299999999999998</c:v>
                </c:pt>
                <c:pt idx="769">
                  <c:v>0.73419999999999996</c:v>
                </c:pt>
                <c:pt idx="770">
                  <c:v>0.73529999999999995</c:v>
                </c:pt>
                <c:pt idx="771">
                  <c:v>0.73650000000000004</c:v>
                </c:pt>
                <c:pt idx="772">
                  <c:v>0.73760000000000003</c:v>
                </c:pt>
                <c:pt idx="773">
                  <c:v>0.73880000000000001</c:v>
                </c:pt>
                <c:pt idx="774">
                  <c:v>0.7399</c:v>
                </c:pt>
                <c:pt idx="775">
                  <c:v>0.74109999999999998</c:v>
                </c:pt>
                <c:pt idx="776">
                  <c:v>0.74219999999999997</c:v>
                </c:pt>
                <c:pt idx="777">
                  <c:v>0.74329999999999996</c:v>
                </c:pt>
                <c:pt idx="778">
                  <c:v>0.74450000000000005</c:v>
                </c:pt>
                <c:pt idx="779">
                  <c:v>0.74560000000000004</c:v>
                </c:pt>
                <c:pt idx="780">
                  <c:v>0.74680000000000002</c:v>
                </c:pt>
                <c:pt idx="781">
                  <c:v>0.74790000000000001</c:v>
                </c:pt>
                <c:pt idx="782">
                  <c:v>0.74909999999999999</c:v>
                </c:pt>
                <c:pt idx="783">
                  <c:v>0.75019999999999998</c:v>
                </c:pt>
                <c:pt idx="784">
                  <c:v>0.75139999999999996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0.75480000000000003</c:v>
                </c:pt>
                <c:pt idx="788">
                  <c:v>0.75600000000000001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0.75939999999999996</c:v>
                </c:pt>
                <c:pt idx="792">
                  <c:v>0.76049999999999995</c:v>
                </c:pt>
                <c:pt idx="793">
                  <c:v>0.76170000000000004</c:v>
                </c:pt>
                <c:pt idx="794">
                  <c:v>0.76280000000000003</c:v>
                </c:pt>
                <c:pt idx="795">
                  <c:v>0.76400000000000001</c:v>
                </c:pt>
                <c:pt idx="796">
                  <c:v>0.7651</c:v>
                </c:pt>
                <c:pt idx="797">
                  <c:v>0.76629999999999998</c:v>
                </c:pt>
                <c:pt idx="798">
                  <c:v>0.76739999999999997</c:v>
                </c:pt>
                <c:pt idx="799">
                  <c:v>0.76859999999999995</c:v>
                </c:pt>
                <c:pt idx="800">
                  <c:v>0.76970000000000005</c:v>
                </c:pt>
                <c:pt idx="801">
                  <c:v>0.77090000000000003</c:v>
                </c:pt>
                <c:pt idx="802">
                  <c:v>0.77200000000000002</c:v>
                </c:pt>
                <c:pt idx="803">
                  <c:v>0.77310000000000001</c:v>
                </c:pt>
                <c:pt idx="804">
                  <c:v>0.77429999999999999</c:v>
                </c:pt>
                <c:pt idx="805">
                  <c:v>0.77539999999999998</c:v>
                </c:pt>
                <c:pt idx="806">
                  <c:v>0.77659999999999996</c:v>
                </c:pt>
                <c:pt idx="807">
                  <c:v>0.77769999999999995</c:v>
                </c:pt>
                <c:pt idx="808">
                  <c:v>0.77890000000000004</c:v>
                </c:pt>
                <c:pt idx="809">
                  <c:v>0.78</c:v>
                </c:pt>
                <c:pt idx="810">
                  <c:v>0.78120000000000001</c:v>
                </c:pt>
                <c:pt idx="811">
                  <c:v>0.7823</c:v>
                </c:pt>
                <c:pt idx="812">
                  <c:v>0.78349999999999997</c:v>
                </c:pt>
                <c:pt idx="813">
                  <c:v>0.78459999999999996</c:v>
                </c:pt>
                <c:pt idx="814">
                  <c:v>0.78580000000000005</c:v>
                </c:pt>
                <c:pt idx="815">
                  <c:v>0.78690000000000004</c:v>
                </c:pt>
                <c:pt idx="816">
                  <c:v>0.78810000000000002</c:v>
                </c:pt>
                <c:pt idx="817">
                  <c:v>0.78920000000000001</c:v>
                </c:pt>
                <c:pt idx="818">
                  <c:v>0.7903</c:v>
                </c:pt>
                <c:pt idx="819">
                  <c:v>0.79149999999999998</c:v>
                </c:pt>
                <c:pt idx="820">
                  <c:v>0.79259999999999997</c:v>
                </c:pt>
                <c:pt idx="821">
                  <c:v>0.79379999999999995</c:v>
                </c:pt>
                <c:pt idx="822">
                  <c:v>0.79490000000000005</c:v>
                </c:pt>
                <c:pt idx="823">
                  <c:v>0.79610000000000003</c:v>
                </c:pt>
                <c:pt idx="824">
                  <c:v>0.79720000000000002</c:v>
                </c:pt>
                <c:pt idx="825">
                  <c:v>0.7984</c:v>
                </c:pt>
                <c:pt idx="826">
                  <c:v>0.79949999999999999</c:v>
                </c:pt>
                <c:pt idx="827">
                  <c:v>0.80069999999999997</c:v>
                </c:pt>
                <c:pt idx="828">
                  <c:v>0.80179999999999996</c:v>
                </c:pt>
                <c:pt idx="829">
                  <c:v>0.80300000000000005</c:v>
                </c:pt>
                <c:pt idx="830">
                  <c:v>0.80410000000000004</c:v>
                </c:pt>
                <c:pt idx="831">
                  <c:v>0.80520000000000003</c:v>
                </c:pt>
                <c:pt idx="832">
                  <c:v>0.80640000000000001</c:v>
                </c:pt>
                <c:pt idx="833">
                  <c:v>0.8075</c:v>
                </c:pt>
                <c:pt idx="834">
                  <c:v>0.80869999999999997</c:v>
                </c:pt>
                <c:pt idx="835">
                  <c:v>0.80979999999999996</c:v>
                </c:pt>
                <c:pt idx="836">
                  <c:v>0.81100000000000005</c:v>
                </c:pt>
                <c:pt idx="837">
                  <c:v>0.81210000000000004</c:v>
                </c:pt>
                <c:pt idx="838">
                  <c:v>0.81330000000000002</c:v>
                </c:pt>
                <c:pt idx="839">
                  <c:v>0.81440000000000001</c:v>
                </c:pt>
                <c:pt idx="840">
                  <c:v>0.81559999999999999</c:v>
                </c:pt>
                <c:pt idx="841">
                  <c:v>0.81669999999999998</c:v>
                </c:pt>
                <c:pt idx="842">
                  <c:v>0.81789999999999996</c:v>
                </c:pt>
                <c:pt idx="843">
                  <c:v>0.81899999999999995</c:v>
                </c:pt>
                <c:pt idx="844">
                  <c:v>0.82010000000000005</c:v>
                </c:pt>
                <c:pt idx="845">
                  <c:v>0.82130000000000003</c:v>
                </c:pt>
                <c:pt idx="846">
                  <c:v>0.82240000000000002</c:v>
                </c:pt>
                <c:pt idx="847">
                  <c:v>0.8236</c:v>
                </c:pt>
                <c:pt idx="848">
                  <c:v>0.82469999999999999</c:v>
                </c:pt>
                <c:pt idx="849">
                  <c:v>0.82589999999999997</c:v>
                </c:pt>
                <c:pt idx="850">
                  <c:v>0.82699999999999996</c:v>
                </c:pt>
                <c:pt idx="851">
                  <c:v>0.82820000000000005</c:v>
                </c:pt>
                <c:pt idx="852">
                  <c:v>0.82930000000000004</c:v>
                </c:pt>
                <c:pt idx="853">
                  <c:v>0.83050000000000002</c:v>
                </c:pt>
                <c:pt idx="854">
                  <c:v>0.83160000000000001</c:v>
                </c:pt>
                <c:pt idx="855">
                  <c:v>0.83279999999999998</c:v>
                </c:pt>
                <c:pt idx="856">
                  <c:v>0.83389999999999997</c:v>
                </c:pt>
                <c:pt idx="857">
                  <c:v>0.83499999999999996</c:v>
                </c:pt>
                <c:pt idx="858">
                  <c:v>0.83620000000000005</c:v>
                </c:pt>
                <c:pt idx="859">
                  <c:v>0.83730000000000004</c:v>
                </c:pt>
                <c:pt idx="860">
                  <c:v>0.83850000000000002</c:v>
                </c:pt>
                <c:pt idx="861">
                  <c:v>0.83960000000000001</c:v>
                </c:pt>
                <c:pt idx="862">
                  <c:v>0.84079999999999999</c:v>
                </c:pt>
                <c:pt idx="863">
                  <c:v>0.84189999999999998</c:v>
                </c:pt>
                <c:pt idx="864">
                  <c:v>0.84309999999999996</c:v>
                </c:pt>
                <c:pt idx="865">
                  <c:v>0.84419999999999995</c:v>
                </c:pt>
                <c:pt idx="866">
                  <c:v>0.84540000000000004</c:v>
                </c:pt>
                <c:pt idx="867">
                  <c:v>0.84650000000000003</c:v>
                </c:pt>
              </c:numCache>
            </c:numRef>
          </c:xVal>
          <c:yVal>
            <c:numRef>
              <c:f>'Gaussian beam 40fC@200kV'!$J$3:$J$870</c:f>
              <c:numCache>
                <c:formatCode>0.00E+00</c:formatCode>
                <c:ptCount val="868"/>
                <c:pt idx="0">
                  <c:v>3.8079999999999999E-4</c:v>
                </c:pt>
                <c:pt idx="1">
                  <c:v>3.8680000000000002E-4</c:v>
                </c:pt>
                <c:pt idx="2">
                  <c:v>3.8999999999999999E-4</c:v>
                </c:pt>
                <c:pt idx="3">
                  <c:v>3.9550000000000002E-4</c:v>
                </c:pt>
                <c:pt idx="4">
                  <c:v>3.9859999999999999E-4</c:v>
                </c:pt>
                <c:pt idx="5">
                  <c:v>4.0119999999999999E-4</c:v>
                </c:pt>
                <c:pt idx="6">
                  <c:v>4.0390000000000001E-4</c:v>
                </c:pt>
                <c:pt idx="7">
                  <c:v>4.0660000000000002E-4</c:v>
                </c:pt>
                <c:pt idx="8">
                  <c:v>4.0949999999999998E-4</c:v>
                </c:pt>
                <c:pt idx="9">
                  <c:v>4.104E-4</c:v>
                </c:pt>
                <c:pt idx="10">
                  <c:v>4.1130000000000002E-4</c:v>
                </c:pt>
                <c:pt idx="11">
                  <c:v>4.1399999999999998E-4</c:v>
                </c:pt>
                <c:pt idx="12">
                  <c:v>4.1530000000000001E-4</c:v>
                </c:pt>
                <c:pt idx="13">
                  <c:v>4.1540000000000001E-4</c:v>
                </c:pt>
                <c:pt idx="14">
                  <c:v>4.1679999999999999E-4</c:v>
                </c:pt>
                <c:pt idx="15">
                  <c:v>4.1790000000000002E-4</c:v>
                </c:pt>
                <c:pt idx="16">
                  <c:v>4.1869999999999999E-4</c:v>
                </c:pt>
                <c:pt idx="17">
                  <c:v>4.1879999999999999E-4</c:v>
                </c:pt>
                <c:pt idx="18">
                  <c:v>4.2010000000000002E-4</c:v>
                </c:pt>
                <c:pt idx="19">
                  <c:v>4.191E-4</c:v>
                </c:pt>
                <c:pt idx="20">
                  <c:v>4.1960000000000001E-4</c:v>
                </c:pt>
                <c:pt idx="21">
                  <c:v>4.2049999999999998E-4</c:v>
                </c:pt>
                <c:pt idx="22">
                  <c:v>4.2039999999999997E-4</c:v>
                </c:pt>
                <c:pt idx="23">
                  <c:v>4.2069999999999998E-4</c:v>
                </c:pt>
                <c:pt idx="24">
                  <c:v>4.2129999999999999E-4</c:v>
                </c:pt>
                <c:pt idx="25">
                  <c:v>4.215E-4</c:v>
                </c:pt>
                <c:pt idx="26">
                  <c:v>4.215E-4</c:v>
                </c:pt>
                <c:pt idx="27">
                  <c:v>4.2220000000000002E-4</c:v>
                </c:pt>
                <c:pt idx="28">
                  <c:v>4.2260000000000003E-4</c:v>
                </c:pt>
                <c:pt idx="29">
                  <c:v>4.2329999999999999E-4</c:v>
                </c:pt>
                <c:pt idx="30">
                  <c:v>4.238E-4</c:v>
                </c:pt>
                <c:pt idx="31">
                  <c:v>4.238E-4</c:v>
                </c:pt>
                <c:pt idx="32">
                  <c:v>4.236E-4</c:v>
                </c:pt>
                <c:pt idx="33">
                  <c:v>4.239E-4</c:v>
                </c:pt>
                <c:pt idx="34">
                  <c:v>4.239E-4</c:v>
                </c:pt>
                <c:pt idx="35">
                  <c:v>4.239E-4</c:v>
                </c:pt>
                <c:pt idx="36">
                  <c:v>4.238E-4</c:v>
                </c:pt>
                <c:pt idx="37">
                  <c:v>4.238E-4</c:v>
                </c:pt>
                <c:pt idx="38">
                  <c:v>4.238E-4</c:v>
                </c:pt>
                <c:pt idx="39">
                  <c:v>4.237E-4</c:v>
                </c:pt>
                <c:pt idx="40">
                  <c:v>4.237E-4</c:v>
                </c:pt>
                <c:pt idx="41">
                  <c:v>4.2470000000000002E-4</c:v>
                </c:pt>
                <c:pt idx="42">
                  <c:v>4.2470000000000002E-4</c:v>
                </c:pt>
                <c:pt idx="43">
                  <c:v>4.2470000000000002E-4</c:v>
                </c:pt>
                <c:pt idx="44">
                  <c:v>4.2470000000000002E-4</c:v>
                </c:pt>
                <c:pt idx="45">
                  <c:v>4.2470000000000002E-4</c:v>
                </c:pt>
                <c:pt idx="46">
                  <c:v>4.2499999999999998E-4</c:v>
                </c:pt>
                <c:pt idx="47">
                  <c:v>4.2499999999999998E-4</c:v>
                </c:pt>
                <c:pt idx="48">
                  <c:v>4.2519999999999998E-4</c:v>
                </c:pt>
                <c:pt idx="49">
                  <c:v>4.2519999999999998E-4</c:v>
                </c:pt>
                <c:pt idx="50">
                  <c:v>4.2519999999999998E-4</c:v>
                </c:pt>
                <c:pt idx="51">
                  <c:v>4.2509999999999998E-4</c:v>
                </c:pt>
                <c:pt idx="52">
                  <c:v>4.2509999999999998E-4</c:v>
                </c:pt>
                <c:pt idx="53">
                  <c:v>4.2509999999999998E-4</c:v>
                </c:pt>
                <c:pt idx="54">
                  <c:v>4.2499999999999998E-4</c:v>
                </c:pt>
                <c:pt idx="55">
                  <c:v>4.2499999999999998E-4</c:v>
                </c:pt>
                <c:pt idx="56">
                  <c:v>4.2499999999999998E-4</c:v>
                </c:pt>
                <c:pt idx="57">
                  <c:v>4.2489999999999997E-4</c:v>
                </c:pt>
                <c:pt idx="58">
                  <c:v>4.2489999999999997E-4</c:v>
                </c:pt>
                <c:pt idx="59">
                  <c:v>4.2489999999999997E-4</c:v>
                </c:pt>
                <c:pt idx="60">
                  <c:v>4.2480000000000003E-4</c:v>
                </c:pt>
                <c:pt idx="61">
                  <c:v>4.2470000000000002E-4</c:v>
                </c:pt>
                <c:pt idx="62">
                  <c:v>4.2470000000000002E-4</c:v>
                </c:pt>
                <c:pt idx="63">
                  <c:v>4.2460000000000002E-4</c:v>
                </c:pt>
                <c:pt idx="64">
                  <c:v>4.2450000000000002E-4</c:v>
                </c:pt>
                <c:pt idx="65">
                  <c:v>4.2440000000000002E-4</c:v>
                </c:pt>
                <c:pt idx="66">
                  <c:v>4.2440000000000002E-4</c:v>
                </c:pt>
                <c:pt idx="67">
                  <c:v>4.2430000000000001E-4</c:v>
                </c:pt>
                <c:pt idx="68">
                  <c:v>4.2410000000000001E-4</c:v>
                </c:pt>
                <c:pt idx="69">
                  <c:v>4.2400000000000001E-4</c:v>
                </c:pt>
                <c:pt idx="70">
                  <c:v>4.239E-4</c:v>
                </c:pt>
                <c:pt idx="71">
                  <c:v>4.237E-4</c:v>
                </c:pt>
                <c:pt idx="72">
                  <c:v>4.236E-4</c:v>
                </c:pt>
                <c:pt idx="73">
                  <c:v>4.2339999999999999E-4</c:v>
                </c:pt>
                <c:pt idx="74">
                  <c:v>4.2319999999999999E-4</c:v>
                </c:pt>
                <c:pt idx="75">
                  <c:v>4.2289999999999998E-4</c:v>
                </c:pt>
                <c:pt idx="76">
                  <c:v>4.2269999999999997E-4</c:v>
                </c:pt>
                <c:pt idx="77">
                  <c:v>4.2240000000000002E-4</c:v>
                </c:pt>
                <c:pt idx="78">
                  <c:v>4.2210000000000001E-4</c:v>
                </c:pt>
                <c:pt idx="79">
                  <c:v>4.2180000000000001E-4</c:v>
                </c:pt>
                <c:pt idx="80">
                  <c:v>4.214E-4</c:v>
                </c:pt>
                <c:pt idx="81">
                  <c:v>4.2099999999999999E-4</c:v>
                </c:pt>
                <c:pt idx="82">
                  <c:v>4.2049999999999998E-4</c:v>
                </c:pt>
                <c:pt idx="83">
                  <c:v>4.2000000000000002E-4</c:v>
                </c:pt>
                <c:pt idx="84">
                  <c:v>4.1950000000000001E-4</c:v>
                </c:pt>
                <c:pt idx="85">
                  <c:v>4.1889999999999999E-4</c:v>
                </c:pt>
                <c:pt idx="86">
                  <c:v>4.1819999999999997E-4</c:v>
                </c:pt>
                <c:pt idx="87">
                  <c:v>4.1750000000000001E-4</c:v>
                </c:pt>
                <c:pt idx="88">
                  <c:v>4.1669999999999999E-4</c:v>
                </c:pt>
                <c:pt idx="89">
                  <c:v>4.1590000000000003E-4</c:v>
                </c:pt>
                <c:pt idx="90">
                  <c:v>4.15E-4</c:v>
                </c:pt>
                <c:pt idx="91">
                  <c:v>4.1399999999999998E-4</c:v>
                </c:pt>
                <c:pt idx="92">
                  <c:v>4.1330000000000002E-4</c:v>
                </c:pt>
                <c:pt idx="93">
                  <c:v>4.1209999999999999E-4</c:v>
                </c:pt>
                <c:pt idx="94">
                  <c:v>4.1090000000000001E-4</c:v>
                </c:pt>
                <c:pt idx="95">
                  <c:v>4.0959999999999998E-4</c:v>
                </c:pt>
                <c:pt idx="96">
                  <c:v>4.081E-4</c:v>
                </c:pt>
                <c:pt idx="97">
                  <c:v>4.0660000000000002E-4</c:v>
                </c:pt>
                <c:pt idx="98">
                  <c:v>4.0499999999999998E-4</c:v>
                </c:pt>
                <c:pt idx="99">
                  <c:v>4.0329999999999999E-4</c:v>
                </c:pt>
                <c:pt idx="100">
                  <c:v>4.015E-4</c:v>
                </c:pt>
                <c:pt idx="101">
                  <c:v>3.9960000000000001E-4</c:v>
                </c:pt>
                <c:pt idx="102">
                  <c:v>3.9760000000000002E-4</c:v>
                </c:pt>
                <c:pt idx="103">
                  <c:v>3.9550000000000002E-4</c:v>
                </c:pt>
                <c:pt idx="104">
                  <c:v>3.9330000000000002E-4</c:v>
                </c:pt>
                <c:pt idx="105">
                  <c:v>3.9100000000000002E-4</c:v>
                </c:pt>
                <c:pt idx="106">
                  <c:v>3.8860000000000001E-4</c:v>
                </c:pt>
                <c:pt idx="107">
                  <c:v>3.8620000000000001E-4</c:v>
                </c:pt>
                <c:pt idx="108">
                  <c:v>3.836E-4</c:v>
                </c:pt>
                <c:pt idx="109">
                  <c:v>3.8099999999999999E-4</c:v>
                </c:pt>
                <c:pt idx="110">
                  <c:v>3.7819999999999998E-4</c:v>
                </c:pt>
                <c:pt idx="111">
                  <c:v>3.7540000000000002E-4</c:v>
                </c:pt>
                <c:pt idx="112">
                  <c:v>3.725E-4</c:v>
                </c:pt>
                <c:pt idx="113">
                  <c:v>3.6959999999999998E-4</c:v>
                </c:pt>
                <c:pt idx="114">
                  <c:v>3.6650000000000002E-4</c:v>
                </c:pt>
                <c:pt idx="115">
                  <c:v>3.634E-4</c:v>
                </c:pt>
                <c:pt idx="116">
                  <c:v>3.6029999999999998E-4</c:v>
                </c:pt>
                <c:pt idx="117">
                  <c:v>3.5710000000000001E-4</c:v>
                </c:pt>
                <c:pt idx="118">
                  <c:v>3.5379999999999998E-4</c:v>
                </c:pt>
                <c:pt idx="119">
                  <c:v>3.5050000000000001E-4</c:v>
                </c:pt>
                <c:pt idx="120">
                  <c:v>3.4719999999999998E-4</c:v>
                </c:pt>
                <c:pt idx="121">
                  <c:v>3.4380000000000001E-4</c:v>
                </c:pt>
                <c:pt idx="122">
                  <c:v>3.4039999999999998E-4</c:v>
                </c:pt>
                <c:pt idx="123">
                  <c:v>3.3700000000000001E-4</c:v>
                </c:pt>
                <c:pt idx="124">
                  <c:v>3.3359999999999998E-4</c:v>
                </c:pt>
                <c:pt idx="125">
                  <c:v>3.302E-4</c:v>
                </c:pt>
                <c:pt idx="126">
                  <c:v>3.2679999999999997E-4</c:v>
                </c:pt>
                <c:pt idx="127">
                  <c:v>3.234E-4</c:v>
                </c:pt>
                <c:pt idx="128">
                  <c:v>3.2000000000000003E-4</c:v>
                </c:pt>
                <c:pt idx="129">
                  <c:v>3.166E-4</c:v>
                </c:pt>
                <c:pt idx="130">
                  <c:v>3.1330000000000003E-4</c:v>
                </c:pt>
                <c:pt idx="131">
                  <c:v>3.101E-4</c:v>
                </c:pt>
                <c:pt idx="132">
                  <c:v>3.0679999999999998E-4</c:v>
                </c:pt>
                <c:pt idx="133">
                  <c:v>3.0370000000000001E-4</c:v>
                </c:pt>
                <c:pt idx="134">
                  <c:v>3.0059999999999999E-4</c:v>
                </c:pt>
                <c:pt idx="135">
                  <c:v>2.9760000000000002E-4</c:v>
                </c:pt>
                <c:pt idx="136">
                  <c:v>2.9470000000000001E-4</c:v>
                </c:pt>
                <c:pt idx="137">
                  <c:v>2.9189999999999999E-4</c:v>
                </c:pt>
                <c:pt idx="138">
                  <c:v>2.8919999999999998E-4</c:v>
                </c:pt>
                <c:pt idx="139">
                  <c:v>2.8659999999999997E-4</c:v>
                </c:pt>
                <c:pt idx="140">
                  <c:v>2.8410000000000002E-4</c:v>
                </c:pt>
                <c:pt idx="141">
                  <c:v>2.8180000000000002E-4</c:v>
                </c:pt>
                <c:pt idx="142">
                  <c:v>2.7960000000000002E-4</c:v>
                </c:pt>
                <c:pt idx="143">
                  <c:v>2.7760000000000003E-4</c:v>
                </c:pt>
                <c:pt idx="144">
                  <c:v>2.7569999999999998E-4</c:v>
                </c:pt>
                <c:pt idx="145">
                  <c:v>2.7399999999999999E-4</c:v>
                </c:pt>
                <c:pt idx="146">
                  <c:v>2.7250000000000001E-4</c:v>
                </c:pt>
                <c:pt idx="147">
                  <c:v>2.7109999999999998E-4</c:v>
                </c:pt>
                <c:pt idx="148">
                  <c:v>2.7E-4</c:v>
                </c:pt>
                <c:pt idx="149">
                  <c:v>2.6899999999999998E-4</c:v>
                </c:pt>
                <c:pt idx="150">
                  <c:v>2.6820000000000001E-4</c:v>
                </c:pt>
                <c:pt idx="151">
                  <c:v>2.677E-4</c:v>
                </c:pt>
                <c:pt idx="152">
                  <c:v>2.6729999999999999E-4</c:v>
                </c:pt>
                <c:pt idx="153">
                  <c:v>2.6709999999999999E-4</c:v>
                </c:pt>
                <c:pt idx="154">
                  <c:v>2.6709999999999999E-4</c:v>
                </c:pt>
                <c:pt idx="155">
                  <c:v>2.6729999999999999E-4</c:v>
                </c:pt>
                <c:pt idx="156">
                  <c:v>2.677E-4</c:v>
                </c:pt>
                <c:pt idx="157">
                  <c:v>2.6830000000000002E-4</c:v>
                </c:pt>
                <c:pt idx="158">
                  <c:v>2.6909999999999998E-4</c:v>
                </c:pt>
                <c:pt idx="159">
                  <c:v>2.7010000000000001E-4</c:v>
                </c:pt>
                <c:pt idx="160">
                  <c:v>2.7129999999999998E-4</c:v>
                </c:pt>
                <c:pt idx="161">
                  <c:v>2.7260000000000001E-4</c:v>
                </c:pt>
                <c:pt idx="162">
                  <c:v>2.7409999999999999E-4</c:v>
                </c:pt>
                <c:pt idx="163">
                  <c:v>2.7569999999999998E-4</c:v>
                </c:pt>
                <c:pt idx="164">
                  <c:v>2.7750000000000002E-4</c:v>
                </c:pt>
                <c:pt idx="165">
                  <c:v>2.7940000000000002E-4</c:v>
                </c:pt>
                <c:pt idx="166">
                  <c:v>2.8150000000000001E-4</c:v>
                </c:pt>
                <c:pt idx="167">
                  <c:v>2.8370000000000001E-4</c:v>
                </c:pt>
                <c:pt idx="168">
                  <c:v>2.8600000000000001E-4</c:v>
                </c:pt>
                <c:pt idx="169">
                  <c:v>2.8840000000000002E-4</c:v>
                </c:pt>
                <c:pt idx="170">
                  <c:v>2.9090000000000002E-4</c:v>
                </c:pt>
                <c:pt idx="171">
                  <c:v>2.9339999999999998E-4</c:v>
                </c:pt>
                <c:pt idx="172">
                  <c:v>2.9609999999999999E-4</c:v>
                </c:pt>
                <c:pt idx="173">
                  <c:v>2.988E-4</c:v>
                </c:pt>
                <c:pt idx="174">
                  <c:v>3.0150000000000001E-4</c:v>
                </c:pt>
                <c:pt idx="175">
                  <c:v>3.0430000000000002E-4</c:v>
                </c:pt>
                <c:pt idx="176">
                  <c:v>3.0709999999999998E-4</c:v>
                </c:pt>
                <c:pt idx="177">
                  <c:v>3.1E-4</c:v>
                </c:pt>
                <c:pt idx="178">
                  <c:v>3.1280000000000001E-4</c:v>
                </c:pt>
                <c:pt idx="179">
                  <c:v>3.1559999999999997E-4</c:v>
                </c:pt>
                <c:pt idx="180">
                  <c:v>3.1849999999999999E-4</c:v>
                </c:pt>
                <c:pt idx="181">
                  <c:v>3.213E-4</c:v>
                </c:pt>
                <c:pt idx="182">
                  <c:v>3.2410000000000002E-4</c:v>
                </c:pt>
                <c:pt idx="183">
                  <c:v>3.2679999999999997E-4</c:v>
                </c:pt>
                <c:pt idx="184">
                  <c:v>3.2959999999999999E-4</c:v>
                </c:pt>
                <c:pt idx="185">
                  <c:v>3.322E-4</c:v>
                </c:pt>
                <c:pt idx="186">
                  <c:v>3.3490000000000001E-4</c:v>
                </c:pt>
                <c:pt idx="187">
                  <c:v>3.3750000000000002E-4</c:v>
                </c:pt>
                <c:pt idx="188">
                  <c:v>3.4010000000000003E-4</c:v>
                </c:pt>
                <c:pt idx="189">
                  <c:v>3.4269999999999998E-4</c:v>
                </c:pt>
                <c:pt idx="190">
                  <c:v>3.4519999999999999E-4</c:v>
                </c:pt>
                <c:pt idx="191">
                  <c:v>3.4769999999999999E-4</c:v>
                </c:pt>
                <c:pt idx="192">
                  <c:v>3.502E-4</c:v>
                </c:pt>
                <c:pt idx="193">
                  <c:v>3.5270000000000001E-4</c:v>
                </c:pt>
                <c:pt idx="194">
                  <c:v>3.5520000000000001E-4</c:v>
                </c:pt>
                <c:pt idx="195">
                  <c:v>3.5770000000000002E-4</c:v>
                </c:pt>
                <c:pt idx="196">
                  <c:v>3.6029999999999998E-4</c:v>
                </c:pt>
                <c:pt idx="197">
                  <c:v>3.6279999999999998E-4</c:v>
                </c:pt>
                <c:pt idx="198">
                  <c:v>3.6539999999999999E-4</c:v>
                </c:pt>
                <c:pt idx="199">
                  <c:v>3.681E-4</c:v>
                </c:pt>
                <c:pt idx="200">
                  <c:v>3.7070000000000001E-4</c:v>
                </c:pt>
                <c:pt idx="201">
                  <c:v>3.7340000000000002E-4</c:v>
                </c:pt>
                <c:pt idx="202">
                  <c:v>3.7609999999999998E-4</c:v>
                </c:pt>
                <c:pt idx="203">
                  <c:v>3.7879999999999999E-4</c:v>
                </c:pt>
                <c:pt idx="204">
                  <c:v>3.815E-4</c:v>
                </c:pt>
                <c:pt idx="205">
                  <c:v>3.8420000000000001E-4</c:v>
                </c:pt>
                <c:pt idx="206">
                  <c:v>3.8690000000000003E-4</c:v>
                </c:pt>
                <c:pt idx="207">
                  <c:v>3.8959999999999998E-4</c:v>
                </c:pt>
                <c:pt idx="208">
                  <c:v>3.9219999999999999E-4</c:v>
                </c:pt>
                <c:pt idx="209">
                  <c:v>3.948E-4</c:v>
                </c:pt>
                <c:pt idx="210">
                  <c:v>3.9730000000000001E-4</c:v>
                </c:pt>
                <c:pt idx="211">
                  <c:v>3.9980000000000001E-4</c:v>
                </c:pt>
                <c:pt idx="212">
                  <c:v>4.0220000000000002E-4</c:v>
                </c:pt>
                <c:pt idx="213">
                  <c:v>4.0450000000000002E-4</c:v>
                </c:pt>
                <c:pt idx="214">
                  <c:v>4.0680000000000002E-4</c:v>
                </c:pt>
                <c:pt idx="215">
                  <c:v>4.0890000000000002E-4</c:v>
                </c:pt>
                <c:pt idx="216">
                  <c:v>4.1100000000000002E-4</c:v>
                </c:pt>
                <c:pt idx="217">
                  <c:v>4.1300000000000001E-4</c:v>
                </c:pt>
                <c:pt idx="218">
                  <c:v>4.149E-4</c:v>
                </c:pt>
                <c:pt idx="219">
                  <c:v>4.1679999999999999E-4</c:v>
                </c:pt>
                <c:pt idx="220">
                  <c:v>4.1849999999999998E-4</c:v>
                </c:pt>
                <c:pt idx="221">
                  <c:v>4.2020000000000002E-4</c:v>
                </c:pt>
                <c:pt idx="222">
                  <c:v>4.2180000000000001E-4</c:v>
                </c:pt>
                <c:pt idx="223">
                  <c:v>4.2329999999999999E-4</c:v>
                </c:pt>
                <c:pt idx="224">
                  <c:v>4.2480000000000003E-4</c:v>
                </c:pt>
                <c:pt idx="225">
                  <c:v>4.261E-4</c:v>
                </c:pt>
                <c:pt idx="226">
                  <c:v>4.2739999999999998E-4</c:v>
                </c:pt>
                <c:pt idx="227">
                  <c:v>4.2870000000000001E-4</c:v>
                </c:pt>
                <c:pt idx="228">
                  <c:v>4.2979999999999998E-4</c:v>
                </c:pt>
                <c:pt idx="229">
                  <c:v>4.3090000000000001E-4</c:v>
                </c:pt>
                <c:pt idx="230">
                  <c:v>4.3199999999999998E-4</c:v>
                </c:pt>
                <c:pt idx="231">
                  <c:v>4.3300000000000001E-4</c:v>
                </c:pt>
                <c:pt idx="232">
                  <c:v>4.3389999999999998E-4</c:v>
                </c:pt>
                <c:pt idx="233">
                  <c:v>4.348E-4</c:v>
                </c:pt>
                <c:pt idx="234">
                  <c:v>4.3560000000000002E-4</c:v>
                </c:pt>
                <c:pt idx="235">
                  <c:v>4.3639999999999998E-4</c:v>
                </c:pt>
                <c:pt idx="236">
                  <c:v>4.372E-4</c:v>
                </c:pt>
                <c:pt idx="237">
                  <c:v>4.3790000000000002E-4</c:v>
                </c:pt>
                <c:pt idx="238">
                  <c:v>4.3859999999999998E-4</c:v>
                </c:pt>
                <c:pt idx="239">
                  <c:v>4.393E-4</c:v>
                </c:pt>
                <c:pt idx="240">
                  <c:v>4.3990000000000001E-4</c:v>
                </c:pt>
                <c:pt idx="241">
                  <c:v>4.4059999999999998E-4</c:v>
                </c:pt>
                <c:pt idx="242">
                  <c:v>4.4119999999999999E-4</c:v>
                </c:pt>
                <c:pt idx="243">
                  <c:v>4.4180000000000001E-4</c:v>
                </c:pt>
                <c:pt idx="244">
                  <c:v>4.4240000000000002E-4</c:v>
                </c:pt>
                <c:pt idx="245">
                  <c:v>4.4299999999999998E-4</c:v>
                </c:pt>
                <c:pt idx="246">
                  <c:v>4.4359999999999999E-4</c:v>
                </c:pt>
                <c:pt idx="247">
                  <c:v>4.4410000000000001E-4</c:v>
                </c:pt>
                <c:pt idx="248">
                  <c:v>4.4470000000000002E-4</c:v>
                </c:pt>
                <c:pt idx="249">
                  <c:v>4.4529999999999998E-4</c:v>
                </c:pt>
                <c:pt idx="250">
                  <c:v>4.4579999999999999E-4</c:v>
                </c:pt>
                <c:pt idx="251">
                  <c:v>4.4640000000000001E-4</c:v>
                </c:pt>
                <c:pt idx="252">
                  <c:v>4.4690000000000002E-4</c:v>
                </c:pt>
                <c:pt idx="253">
                  <c:v>4.4749999999999998E-4</c:v>
                </c:pt>
                <c:pt idx="254">
                  <c:v>4.4799999999999999E-4</c:v>
                </c:pt>
                <c:pt idx="255">
                  <c:v>4.4860000000000001E-4</c:v>
                </c:pt>
                <c:pt idx="256">
                  <c:v>4.4910000000000002E-4</c:v>
                </c:pt>
                <c:pt idx="257">
                  <c:v>4.4969999999999998E-4</c:v>
                </c:pt>
                <c:pt idx="258">
                  <c:v>4.5019999999999999E-4</c:v>
                </c:pt>
                <c:pt idx="259">
                  <c:v>4.5080000000000001E-4</c:v>
                </c:pt>
                <c:pt idx="260">
                  <c:v>4.5130000000000002E-4</c:v>
                </c:pt>
                <c:pt idx="261">
                  <c:v>4.5189999999999998E-4</c:v>
                </c:pt>
                <c:pt idx="262">
                  <c:v>4.5249999999999999E-4</c:v>
                </c:pt>
                <c:pt idx="263">
                  <c:v>4.5300000000000001E-4</c:v>
                </c:pt>
                <c:pt idx="264">
                  <c:v>4.5360000000000002E-4</c:v>
                </c:pt>
                <c:pt idx="265">
                  <c:v>4.5419999999999998E-4</c:v>
                </c:pt>
                <c:pt idx="266">
                  <c:v>4.548E-4</c:v>
                </c:pt>
                <c:pt idx="267">
                  <c:v>4.5540000000000001E-4</c:v>
                </c:pt>
                <c:pt idx="268">
                  <c:v>4.5600000000000003E-4</c:v>
                </c:pt>
                <c:pt idx="269">
                  <c:v>4.5659999999999999E-4</c:v>
                </c:pt>
                <c:pt idx="270">
                  <c:v>4.572E-4</c:v>
                </c:pt>
                <c:pt idx="271">
                  <c:v>4.5790000000000002E-4</c:v>
                </c:pt>
                <c:pt idx="272">
                  <c:v>4.5849999999999998E-4</c:v>
                </c:pt>
                <c:pt idx="273">
                  <c:v>4.5919999999999999E-4</c:v>
                </c:pt>
                <c:pt idx="274">
                  <c:v>4.5980000000000001E-4</c:v>
                </c:pt>
                <c:pt idx="275">
                  <c:v>4.6050000000000003E-4</c:v>
                </c:pt>
                <c:pt idx="276">
                  <c:v>4.6119999999999999E-4</c:v>
                </c:pt>
                <c:pt idx="277">
                  <c:v>4.6190000000000001E-4</c:v>
                </c:pt>
                <c:pt idx="278">
                  <c:v>4.6260000000000002E-4</c:v>
                </c:pt>
                <c:pt idx="279">
                  <c:v>4.6329999999999999E-4</c:v>
                </c:pt>
                <c:pt idx="280">
                  <c:v>4.64E-4</c:v>
                </c:pt>
                <c:pt idx="281">
                  <c:v>4.6470000000000002E-4</c:v>
                </c:pt>
                <c:pt idx="282">
                  <c:v>4.6539999999999998E-4</c:v>
                </c:pt>
                <c:pt idx="283">
                  <c:v>4.662E-4</c:v>
                </c:pt>
                <c:pt idx="284">
                  <c:v>4.6690000000000002E-4</c:v>
                </c:pt>
                <c:pt idx="285">
                  <c:v>4.6769999999999998E-4</c:v>
                </c:pt>
                <c:pt idx="286">
                  <c:v>4.685E-4</c:v>
                </c:pt>
                <c:pt idx="287">
                  <c:v>4.6930000000000002E-4</c:v>
                </c:pt>
                <c:pt idx="288">
                  <c:v>4.7009999999999999E-4</c:v>
                </c:pt>
                <c:pt idx="289">
                  <c:v>4.7090000000000001E-4</c:v>
                </c:pt>
                <c:pt idx="290">
                  <c:v>4.7169999999999997E-4</c:v>
                </c:pt>
                <c:pt idx="291">
                  <c:v>4.7249999999999999E-4</c:v>
                </c:pt>
                <c:pt idx="292">
                  <c:v>4.7340000000000001E-4</c:v>
                </c:pt>
                <c:pt idx="293">
                  <c:v>4.7419999999999998E-4</c:v>
                </c:pt>
                <c:pt idx="294">
                  <c:v>4.751E-4</c:v>
                </c:pt>
                <c:pt idx="295">
                  <c:v>4.7600000000000002E-4</c:v>
                </c:pt>
                <c:pt idx="296">
                  <c:v>4.7689999999999999E-4</c:v>
                </c:pt>
                <c:pt idx="297">
                  <c:v>4.7780000000000001E-4</c:v>
                </c:pt>
                <c:pt idx="298">
                  <c:v>4.7869999999999998E-4</c:v>
                </c:pt>
                <c:pt idx="299">
                  <c:v>4.797E-4</c:v>
                </c:pt>
                <c:pt idx="300">
                  <c:v>4.8060000000000003E-4</c:v>
                </c:pt>
                <c:pt idx="301">
                  <c:v>4.816E-4</c:v>
                </c:pt>
                <c:pt idx="302">
                  <c:v>4.8250000000000002E-4</c:v>
                </c:pt>
                <c:pt idx="303">
                  <c:v>4.8349999999999999E-4</c:v>
                </c:pt>
                <c:pt idx="304">
                  <c:v>4.8450000000000001E-4</c:v>
                </c:pt>
                <c:pt idx="305">
                  <c:v>4.8549999999999998E-4</c:v>
                </c:pt>
                <c:pt idx="306">
                  <c:v>4.8650000000000001E-4</c:v>
                </c:pt>
                <c:pt idx="307">
                  <c:v>4.8749999999999998E-4</c:v>
                </c:pt>
                <c:pt idx="308">
                  <c:v>4.8859999999999995E-4</c:v>
                </c:pt>
                <c:pt idx="309">
                  <c:v>4.8959999999999997E-4</c:v>
                </c:pt>
                <c:pt idx="310">
                  <c:v>4.9069999999999995E-4</c:v>
                </c:pt>
                <c:pt idx="311">
                  <c:v>4.9169999999999997E-4</c:v>
                </c:pt>
                <c:pt idx="312">
                  <c:v>4.9280000000000005E-4</c:v>
                </c:pt>
                <c:pt idx="313">
                  <c:v>4.9390000000000002E-4</c:v>
                </c:pt>
                <c:pt idx="314">
                  <c:v>4.95E-4</c:v>
                </c:pt>
                <c:pt idx="315">
                  <c:v>4.9609999999999997E-4</c:v>
                </c:pt>
                <c:pt idx="316">
                  <c:v>4.9720000000000005E-4</c:v>
                </c:pt>
                <c:pt idx="317">
                  <c:v>4.9839999999999997E-4</c:v>
                </c:pt>
                <c:pt idx="318">
                  <c:v>4.9950000000000005E-4</c:v>
                </c:pt>
                <c:pt idx="319">
                  <c:v>5.0060000000000002E-4</c:v>
                </c:pt>
                <c:pt idx="320">
                  <c:v>5.0180000000000005E-4</c:v>
                </c:pt>
                <c:pt idx="321">
                  <c:v>5.0299999999999997E-4</c:v>
                </c:pt>
                <c:pt idx="322">
                  <c:v>5.042E-4</c:v>
                </c:pt>
                <c:pt idx="323">
                  <c:v>5.0540000000000003E-4</c:v>
                </c:pt>
                <c:pt idx="324">
                  <c:v>5.0659999999999995E-4</c:v>
                </c:pt>
                <c:pt idx="325">
                  <c:v>5.0779999999999998E-4</c:v>
                </c:pt>
                <c:pt idx="326">
                  <c:v>5.0900000000000001E-4</c:v>
                </c:pt>
                <c:pt idx="327">
                  <c:v>5.1020000000000004E-4</c:v>
                </c:pt>
                <c:pt idx="328">
                  <c:v>5.1150000000000002E-4</c:v>
                </c:pt>
                <c:pt idx="329">
                  <c:v>5.1270000000000005E-4</c:v>
                </c:pt>
                <c:pt idx="330">
                  <c:v>5.1400000000000003E-4</c:v>
                </c:pt>
                <c:pt idx="331">
                  <c:v>5.1519999999999995E-4</c:v>
                </c:pt>
                <c:pt idx="332">
                  <c:v>5.1650000000000003E-4</c:v>
                </c:pt>
                <c:pt idx="333">
                  <c:v>5.1780000000000001E-4</c:v>
                </c:pt>
                <c:pt idx="334">
                  <c:v>5.1909999999999999E-4</c:v>
                </c:pt>
                <c:pt idx="335">
                  <c:v>5.2039999999999996E-4</c:v>
                </c:pt>
                <c:pt idx="336">
                  <c:v>5.2170000000000005E-4</c:v>
                </c:pt>
                <c:pt idx="337">
                  <c:v>5.2300000000000003E-4</c:v>
                </c:pt>
                <c:pt idx="338">
                  <c:v>5.2439999999999995E-4</c:v>
                </c:pt>
                <c:pt idx="339">
                  <c:v>5.2570000000000004E-4</c:v>
                </c:pt>
                <c:pt idx="340">
                  <c:v>5.2709999999999996E-4</c:v>
                </c:pt>
                <c:pt idx="341">
                  <c:v>5.2840000000000005E-4</c:v>
                </c:pt>
                <c:pt idx="342">
                  <c:v>5.2979999999999998E-4</c:v>
                </c:pt>
                <c:pt idx="343">
                  <c:v>5.3120000000000001E-4</c:v>
                </c:pt>
                <c:pt idx="344">
                  <c:v>5.3260000000000004E-4</c:v>
                </c:pt>
                <c:pt idx="345">
                  <c:v>5.3399999999999997E-4</c:v>
                </c:pt>
                <c:pt idx="346">
                  <c:v>5.354E-4</c:v>
                </c:pt>
                <c:pt idx="347">
                  <c:v>5.3680000000000004E-4</c:v>
                </c:pt>
                <c:pt idx="348">
                  <c:v>5.3819999999999996E-4</c:v>
                </c:pt>
                <c:pt idx="349">
                  <c:v>5.396E-4</c:v>
                </c:pt>
                <c:pt idx="350">
                  <c:v>5.4100000000000003E-4</c:v>
                </c:pt>
                <c:pt idx="351">
                  <c:v>5.4250000000000001E-4</c:v>
                </c:pt>
                <c:pt idx="352">
                  <c:v>5.4390000000000005E-4</c:v>
                </c:pt>
                <c:pt idx="353">
                  <c:v>5.4540000000000003E-4</c:v>
                </c:pt>
                <c:pt idx="354">
                  <c:v>5.4690000000000001E-4</c:v>
                </c:pt>
                <c:pt idx="355">
                  <c:v>5.4830000000000005E-4</c:v>
                </c:pt>
                <c:pt idx="356">
                  <c:v>5.4980000000000003E-4</c:v>
                </c:pt>
                <c:pt idx="357">
                  <c:v>5.5130000000000001E-4</c:v>
                </c:pt>
                <c:pt idx="358">
                  <c:v>5.5279999999999999E-4</c:v>
                </c:pt>
                <c:pt idx="359">
                  <c:v>5.5429999999999998E-4</c:v>
                </c:pt>
                <c:pt idx="360">
                  <c:v>5.5579999999999996E-4</c:v>
                </c:pt>
                <c:pt idx="361">
                  <c:v>5.574E-4</c:v>
                </c:pt>
                <c:pt idx="362">
                  <c:v>5.5889999999999998E-4</c:v>
                </c:pt>
                <c:pt idx="363">
                  <c:v>5.6039999999999996E-4</c:v>
                </c:pt>
                <c:pt idx="364">
                  <c:v>5.62E-4</c:v>
                </c:pt>
                <c:pt idx="365">
                  <c:v>5.6349999999999998E-4</c:v>
                </c:pt>
                <c:pt idx="366">
                  <c:v>5.6510000000000002E-4</c:v>
                </c:pt>
                <c:pt idx="367">
                  <c:v>5.666E-4</c:v>
                </c:pt>
                <c:pt idx="368">
                  <c:v>5.6820000000000004E-4</c:v>
                </c:pt>
                <c:pt idx="369">
                  <c:v>5.6979999999999997E-4</c:v>
                </c:pt>
                <c:pt idx="370">
                  <c:v>5.7140000000000001E-4</c:v>
                </c:pt>
                <c:pt idx="371">
                  <c:v>5.7300000000000005E-4</c:v>
                </c:pt>
                <c:pt idx="372">
                  <c:v>5.7459999999999998E-4</c:v>
                </c:pt>
                <c:pt idx="373">
                  <c:v>5.7620000000000002E-4</c:v>
                </c:pt>
                <c:pt idx="374">
                  <c:v>5.7779999999999995E-4</c:v>
                </c:pt>
                <c:pt idx="375">
                  <c:v>5.7939999999999999E-4</c:v>
                </c:pt>
                <c:pt idx="376">
                  <c:v>5.8100000000000003E-4</c:v>
                </c:pt>
                <c:pt idx="377">
                  <c:v>5.8270000000000001E-4</c:v>
                </c:pt>
                <c:pt idx="378">
                  <c:v>5.8430000000000005E-4</c:v>
                </c:pt>
                <c:pt idx="379">
                  <c:v>5.8589999999999998E-4</c:v>
                </c:pt>
                <c:pt idx="380">
                  <c:v>5.8759999999999997E-4</c:v>
                </c:pt>
                <c:pt idx="381">
                  <c:v>5.8929999999999996E-4</c:v>
                </c:pt>
                <c:pt idx="382">
                  <c:v>5.909E-4</c:v>
                </c:pt>
                <c:pt idx="383">
                  <c:v>5.9259999999999998E-4</c:v>
                </c:pt>
                <c:pt idx="384">
                  <c:v>5.9429999999999997E-4</c:v>
                </c:pt>
                <c:pt idx="385">
                  <c:v>5.9599999999999996E-4</c:v>
                </c:pt>
                <c:pt idx="386">
                  <c:v>5.976E-4</c:v>
                </c:pt>
                <c:pt idx="387">
                  <c:v>5.9929999999999998E-4</c:v>
                </c:pt>
                <c:pt idx="388">
                  <c:v>6.0099999999999997E-4</c:v>
                </c:pt>
                <c:pt idx="389">
                  <c:v>6.0269999999999996E-4</c:v>
                </c:pt>
                <c:pt idx="390">
                  <c:v>6.045E-4</c:v>
                </c:pt>
                <c:pt idx="391">
                  <c:v>6.0619999999999999E-4</c:v>
                </c:pt>
                <c:pt idx="392">
                  <c:v>6.0789999999999998E-4</c:v>
                </c:pt>
                <c:pt idx="393">
                  <c:v>6.0959999999999996E-4</c:v>
                </c:pt>
                <c:pt idx="394">
                  <c:v>6.1140000000000001E-4</c:v>
                </c:pt>
                <c:pt idx="395">
                  <c:v>6.1309999999999999E-4</c:v>
                </c:pt>
                <c:pt idx="396">
                  <c:v>6.1490000000000004E-4</c:v>
                </c:pt>
                <c:pt idx="397">
                  <c:v>6.1660000000000003E-4</c:v>
                </c:pt>
                <c:pt idx="398">
                  <c:v>6.1839999999999996E-4</c:v>
                </c:pt>
                <c:pt idx="399">
                  <c:v>6.2009999999999995E-4</c:v>
                </c:pt>
                <c:pt idx="400">
                  <c:v>6.2189999999999999E-4</c:v>
                </c:pt>
                <c:pt idx="401">
                  <c:v>6.2370000000000004E-4</c:v>
                </c:pt>
                <c:pt idx="402">
                  <c:v>6.2549999999999997E-4</c:v>
                </c:pt>
                <c:pt idx="403">
                  <c:v>6.2719999999999996E-4</c:v>
                </c:pt>
                <c:pt idx="404">
                  <c:v>6.29E-4</c:v>
                </c:pt>
                <c:pt idx="405">
                  <c:v>6.3080000000000005E-4</c:v>
                </c:pt>
                <c:pt idx="406">
                  <c:v>6.3259999999999998E-4</c:v>
                </c:pt>
                <c:pt idx="407">
                  <c:v>6.3440000000000002E-4</c:v>
                </c:pt>
                <c:pt idx="408">
                  <c:v>6.3619999999999996E-4</c:v>
                </c:pt>
                <c:pt idx="409">
                  <c:v>6.3809999999999995E-4</c:v>
                </c:pt>
                <c:pt idx="410">
                  <c:v>6.399E-4</c:v>
                </c:pt>
                <c:pt idx="411">
                  <c:v>6.4170000000000004E-4</c:v>
                </c:pt>
                <c:pt idx="412">
                  <c:v>6.4349999999999997E-4</c:v>
                </c:pt>
                <c:pt idx="413">
                  <c:v>6.4539999999999997E-4</c:v>
                </c:pt>
                <c:pt idx="414">
                  <c:v>6.4720000000000001E-4</c:v>
                </c:pt>
                <c:pt idx="415">
                  <c:v>6.4899999999999995E-4</c:v>
                </c:pt>
                <c:pt idx="416">
                  <c:v>6.5090000000000005E-4</c:v>
                </c:pt>
                <c:pt idx="417">
                  <c:v>6.5269999999999998E-4</c:v>
                </c:pt>
                <c:pt idx="418">
                  <c:v>6.5459999999999997E-4</c:v>
                </c:pt>
                <c:pt idx="419">
                  <c:v>6.5649999999999997E-4</c:v>
                </c:pt>
                <c:pt idx="420">
                  <c:v>6.5830000000000001E-4</c:v>
                </c:pt>
                <c:pt idx="421">
                  <c:v>6.602E-4</c:v>
                </c:pt>
                <c:pt idx="422">
                  <c:v>6.6209999999999999E-4</c:v>
                </c:pt>
                <c:pt idx="423">
                  <c:v>6.6399999999999999E-4</c:v>
                </c:pt>
                <c:pt idx="424">
                  <c:v>6.6589999999999998E-4</c:v>
                </c:pt>
                <c:pt idx="425">
                  <c:v>6.6770000000000002E-4</c:v>
                </c:pt>
                <c:pt idx="426">
                  <c:v>6.6960000000000001E-4</c:v>
                </c:pt>
                <c:pt idx="427">
                  <c:v>6.715E-4</c:v>
                </c:pt>
                <c:pt idx="428">
                  <c:v>6.734E-4</c:v>
                </c:pt>
                <c:pt idx="429">
                  <c:v>6.7529999999999999E-4</c:v>
                </c:pt>
                <c:pt idx="430">
                  <c:v>6.7730000000000004E-4</c:v>
                </c:pt>
                <c:pt idx="431">
                  <c:v>6.7920000000000003E-4</c:v>
                </c:pt>
                <c:pt idx="432">
                  <c:v>6.8110000000000002E-4</c:v>
                </c:pt>
                <c:pt idx="433">
                  <c:v>6.8300000000000001E-4</c:v>
                </c:pt>
                <c:pt idx="434">
                  <c:v>6.8490000000000001E-4</c:v>
                </c:pt>
                <c:pt idx="435">
                  <c:v>6.8690000000000005E-4</c:v>
                </c:pt>
                <c:pt idx="436">
                  <c:v>6.8880000000000005E-4</c:v>
                </c:pt>
                <c:pt idx="437">
                  <c:v>6.9070000000000004E-4</c:v>
                </c:pt>
                <c:pt idx="438">
                  <c:v>6.9269999999999998E-4</c:v>
                </c:pt>
                <c:pt idx="439">
                  <c:v>6.9459999999999997E-4</c:v>
                </c:pt>
                <c:pt idx="440">
                  <c:v>6.9660000000000002E-4</c:v>
                </c:pt>
                <c:pt idx="441">
                  <c:v>6.9850000000000001E-4</c:v>
                </c:pt>
                <c:pt idx="442">
                  <c:v>7.0049999999999995E-4</c:v>
                </c:pt>
                <c:pt idx="443">
                  <c:v>7.025E-4</c:v>
                </c:pt>
                <c:pt idx="444">
                  <c:v>7.0439999999999999E-4</c:v>
                </c:pt>
                <c:pt idx="445">
                  <c:v>7.0640000000000004E-4</c:v>
                </c:pt>
                <c:pt idx="446">
                  <c:v>7.0839999999999998E-4</c:v>
                </c:pt>
                <c:pt idx="447">
                  <c:v>7.1029999999999997E-4</c:v>
                </c:pt>
                <c:pt idx="448">
                  <c:v>7.1230000000000002E-4</c:v>
                </c:pt>
                <c:pt idx="449">
                  <c:v>7.1429999999999996E-4</c:v>
                </c:pt>
                <c:pt idx="450">
                  <c:v>7.1630000000000001E-4</c:v>
                </c:pt>
                <c:pt idx="451">
                  <c:v>7.1829999999999995E-4</c:v>
                </c:pt>
                <c:pt idx="452">
                  <c:v>7.203E-4</c:v>
                </c:pt>
                <c:pt idx="453">
                  <c:v>7.2230000000000005E-4</c:v>
                </c:pt>
                <c:pt idx="454">
                  <c:v>7.2429999999999999E-4</c:v>
                </c:pt>
                <c:pt idx="455">
                  <c:v>7.2630000000000004E-4</c:v>
                </c:pt>
                <c:pt idx="456">
                  <c:v>7.2829999999999998E-4</c:v>
                </c:pt>
                <c:pt idx="457">
                  <c:v>7.3030000000000002E-4</c:v>
                </c:pt>
                <c:pt idx="458">
                  <c:v>7.3229999999999996E-4</c:v>
                </c:pt>
                <c:pt idx="459">
                  <c:v>7.3430000000000001E-4</c:v>
                </c:pt>
                <c:pt idx="460">
                  <c:v>7.3629999999999995E-4</c:v>
                </c:pt>
                <c:pt idx="461">
                  <c:v>7.3839999999999995E-4</c:v>
                </c:pt>
                <c:pt idx="462">
                  <c:v>7.404E-4</c:v>
                </c:pt>
                <c:pt idx="463">
                  <c:v>7.4240000000000005E-4</c:v>
                </c:pt>
                <c:pt idx="464">
                  <c:v>7.4450000000000004E-4</c:v>
                </c:pt>
                <c:pt idx="465">
                  <c:v>7.4649999999999998E-4</c:v>
                </c:pt>
                <c:pt idx="466">
                  <c:v>7.4850000000000003E-4</c:v>
                </c:pt>
                <c:pt idx="467">
                  <c:v>7.5060000000000003E-4</c:v>
                </c:pt>
                <c:pt idx="468">
                  <c:v>7.5259999999999997E-4</c:v>
                </c:pt>
                <c:pt idx="469">
                  <c:v>7.5469999999999997E-4</c:v>
                </c:pt>
                <c:pt idx="470">
                  <c:v>7.5670000000000002E-4</c:v>
                </c:pt>
                <c:pt idx="471">
                  <c:v>7.5880000000000001E-4</c:v>
                </c:pt>
                <c:pt idx="472">
                  <c:v>7.6079999999999995E-4</c:v>
                </c:pt>
                <c:pt idx="473">
                  <c:v>7.6289999999999995E-4</c:v>
                </c:pt>
                <c:pt idx="474">
                  <c:v>7.6499999999999995E-4</c:v>
                </c:pt>
                <c:pt idx="475">
                  <c:v>7.67E-4</c:v>
                </c:pt>
                <c:pt idx="476">
                  <c:v>7.6909999999999999E-4</c:v>
                </c:pt>
                <c:pt idx="477">
                  <c:v>7.7119999999999999E-4</c:v>
                </c:pt>
                <c:pt idx="478">
                  <c:v>7.7320000000000004E-4</c:v>
                </c:pt>
                <c:pt idx="479">
                  <c:v>7.7530000000000003E-4</c:v>
                </c:pt>
                <c:pt idx="480">
                  <c:v>7.7740000000000003E-4</c:v>
                </c:pt>
                <c:pt idx="481">
                  <c:v>7.7950000000000003E-4</c:v>
                </c:pt>
                <c:pt idx="482">
                  <c:v>7.8160000000000002E-4</c:v>
                </c:pt>
                <c:pt idx="483">
                  <c:v>7.8370000000000002E-4</c:v>
                </c:pt>
                <c:pt idx="484">
                  <c:v>7.8580000000000002E-4</c:v>
                </c:pt>
                <c:pt idx="485">
                  <c:v>7.8779999999999996E-4</c:v>
                </c:pt>
                <c:pt idx="486">
                  <c:v>7.8989999999999996E-4</c:v>
                </c:pt>
                <c:pt idx="487">
                  <c:v>7.9199999999999995E-4</c:v>
                </c:pt>
                <c:pt idx="488">
                  <c:v>7.9409999999999995E-4</c:v>
                </c:pt>
                <c:pt idx="489">
                  <c:v>7.9619999999999995E-4</c:v>
                </c:pt>
                <c:pt idx="490">
                  <c:v>7.984E-4</c:v>
                </c:pt>
                <c:pt idx="491">
                  <c:v>8.005E-4</c:v>
                </c:pt>
                <c:pt idx="492">
                  <c:v>8.0259999999999999E-4</c:v>
                </c:pt>
                <c:pt idx="493">
                  <c:v>8.0469999999999999E-4</c:v>
                </c:pt>
                <c:pt idx="494">
                  <c:v>8.0679999999999999E-4</c:v>
                </c:pt>
                <c:pt idx="495">
                  <c:v>8.0889999999999998E-4</c:v>
                </c:pt>
                <c:pt idx="496">
                  <c:v>8.1099999999999998E-4</c:v>
                </c:pt>
                <c:pt idx="497">
                  <c:v>8.1320000000000003E-4</c:v>
                </c:pt>
                <c:pt idx="498">
                  <c:v>8.1530000000000003E-4</c:v>
                </c:pt>
                <c:pt idx="499">
                  <c:v>8.1740000000000003E-4</c:v>
                </c:pt>
                <c:pt idx="500">
                  <c:v>8.1959999999999997E-4</c:v>
                </c:pt>
                <c:pt idx="501">
                  <c:v>8.2169999999999997E-4</c:v>
                </c:pt>
                <c:pt idx="502">
                  <c:v>8.2379999999999997E-4</c:v>
                </c:pt>
                <c:pt idx="503">
                  <c:v>8.2600000000000002E-4</c:v>
                </c:pt>
                <c:pt idx="504">
                  <c:v>8.2810000000000002E-4</c:v>
                </c:pt>
                <c:pt idx="505">
                  <c:v>8.3020000000000001E-4</c:v>
                </c:pt>
                <c:pt idx="506">
                  <c:v>8.3239999999999996E-4</c:v>
                </c:pt>
                <c:pt idx="507">
                  <c:v>8.3449999999999996E-4</c:v>
                </c:pt>
                <c:pt idx="508">
                  <c:v>8.3670000000000001E-4</c:v>
                </c:pt>
                <c:pt idx="509">
                  <c:v>8.3880000000000001E-4</c:v>
                </c:pt>
                <c:pt idx="510">
                  <c:v>8.4099999999999995E-4</c:v>
                </c:pt>
                <c:pt idx="511">
                  <c:v>8.4309999999999995E-4</c:v>
                </c:pt>
                <c:pt idx="512">
                  <c:v>8.453E-4</c:v>
                </c:pt>
                <c:pt idx="513">
                  <c:v>8.4749999999999995E-4</c:v>
                </c:pt>
                <c:pt idx="514">
                  <c:v>8.4960000000000005E-4</c:v>
                </c:pt>
                <c:pt idx="515">
                  <c:v>8.518E-4</c:v>
                </c:pt>
                <c:pt idx="516">
                  <c:v>8.5400000000000005E-4</c:v>
                </c:pt>
                <c:pt idx="517">
                  <c:v>8.5610000000000005E-4</c:v>
                </c:pt>
                <c:pt idx="518">
                  <c:v>8.5829999999999999E-4</c:v>
                </c:pt>
                <c:pt idx="519">
                  <c:v>8.6050000000000005E-4</c:v>
                </c:pt>
                <c:pt idx="520">
                  <c:v>8.6260000000000004E-4</c:v>
                </c:pt>
                <c:pt idx="521">
                  <c:v>8.6479999999999999E-4</c:v>
                </c:pt>
                <c:pt idx="522">
                  <c:v>8.6700000000000004E-4</c:v>
                </c:pt>
                <c:pt idx="523">
                  <c:v>8.6919999999999999E-4</c:v>
                </c:pt>
                <c:pt idx="524">
                  <c:v>8.7140000000000004E-4</c:v>
                </c:pt>
                <c:pt idx="525">
                  <c:v>8.7350000000000004E-4</c:v>
                </c:pt>
                <c:pt idx="526">
                  <c:v>8.7569999999999998E-4</c:v>
                </c:pt>
                <c:pt idx="527">
                  <c:v>8.7790000000000003E-4</c:v>
                </c:pt>
                <c:pt idx="528">
                  <c:v>8.8009999999999998E-4</c:v>
                </c:pt>
                <c:pt idx="529">
                  <c:v>8.8230000000000003E-4</c:v>
                </c:pt>
                <c:pt idx="530">
                  <c:v>8.8449999999999998E-4</c:v>
                </c:pt>
                <c:pt idx="531">
                  <c:v>8.8670000000000003E-4</c:v>
                </c:pt>
                <c:pt idx="532">
                  <c:v>8.8889999999999998E-4</c:v>
                </c:pt>
                <c:pt idx="533">
                  <c:v>8.9110000000000003E-4</c:v>
                </c:pt>
                <c:pt idx="534">
                  <c:v>8.9329999999999998E-4</c:v>
                </c:pt>
                <c:pt idx="535">
                  <c:v>8.9550000000000003E-4</c:v>
                </c:pt>
                <c:pt idx="536">
                  <c:v>8.9769999999999997E-4</c:v>
                </c:pt>
                <c:pt idx="537">
                  <c:v>8.9990000000000003E-4</c:v>
                </c:pt>
                <c:pt idx="538">
                  <c:v>9.0209999999999997E-4</c:v>
                </c:pt>
                <c:pt idx="539">
                  <c:v>9.0430000000000003E-4</c:v>
                </c:pt>
                <c:pt idx="540">
                  <c:v>9.0649999999999997E-4</c:v>
                </c:pt>
                <c:pt idx="541">
                  <c:v>9.0870000000000002E-4</c:v>
                </c:pt>
                <c:pt idx="542">
                  <c:v>9.1100000000000003E-4</c:v>
                </c:pt>
                <c:pt idx="543">
                  <c:v>9.1319999999999997E-4</c:v>
                </c:pt>
                <c:pt idx="544">
                  <c:v>9.1540000000000002E-4</c:v>
                </c:pt>
                <c:pt idx="545">
                  <c:v>9.1759999999999997E-4</c:v>
                </c:pt>
                <c:pt idx="546">
                  <c:v>9.1980000000000002E-4</c:v>
                </c:pt>
                <c:pt idx="547">
                  <c:v>9.2210000000000002E-4</c:v>
                </c:pt>
                <c:pt idx="548">
                  <c:v>9.2429999999999997E-4</c:v>
                </c:pt>
                <c:pt idx="549">
                  <c:v>9.2650000000000002E-4</c:v>
                </c:pt>
                <c:pt idx="550">
                  <c:v>9.2869999999999997E-4</c:v>
                </c:pt>
                <c:pt idx="551">
                  <c:v>9.3099999999999997E-4</c:v>
                </c:pt>
                <c:pt idx="552">
                  <c:v>9.3320000000000002E-4</c:v>
                </c:pt>
                <c:pt idx="553">
                  <c:v>9.3539999999999997E-4</c:v>
                </c:pt>
                <c:pt idx="554">
                  <c:v>9.3769999999999997E-4</c:v>
                </c:pt>
                <c:pt idx="555">
                  <c:v>9.3990000000000002E-4</c:v>
                </c:pt>
                <c:pt idx="556">
                  <c:v>9.4209999999999997E-4</c:v>
                </c:pt>
                <c:pt idx="557">
                  <c:v>9.4439999999999997E-4</c:v>
                </c:pt>
                <c:pt idx="558">
                  <c:v>9.4660000000000002E-4</c:v>
                </c:pt>
                <c:pt idx="559">
                  <c:v>9.4890000000000003E-4</c:v>
                </c:pt>
                <c:pt idx="560">
                  <c:v>9.5109999999999997E-4</c:v>
                </c:pt>
                <c:pt idx="561">
                  <c:v>9.5339999999999997E-4</c:v>
                </c:pt>
                <c:pt idx="562">
                  <c:v>9.5560000000000003E-4</c:v>
                </c:pt>
                <c:pt idx="563">
                  <c:v>9.5790000000000003E-4</c:v>
                </c:pt>
                <c:pt idx="564">
                  <c:v>9.6009999999999997E-4</c:v>
                </c:pt>
                <c:pt idx="565">
                  <c:v>9.6239999999999997E-4</c:v>
                </c:pt>
                <c:pt idx="566">
                  <c:v>9.6460000000000003E-4</c:v>
                </c:pt>
                <c:pt idx="567">
                  <c:v>9.6690000000000003E-4</c:v>
                </c:pt>
                <c:pt idx="568">
                  <c:v>9.6909999999999997E-4</c:v>
                </c:pt>
                <c:pt idx="569">
                  <c:v>9.7139999999999998E-4</c:v>
                </c:pt>
                <c:pt idx="570">
                  <c:v>9.7360000000000003E-4</c:v>
                </c:pt>
                <c:pt idx="571">
                  <c:v>9.7590000000000003E-4</c:v>
                </c:pt>
                <c:pt idx="572">
                  <c:v>9.7820000000000003E-4</c:v>
                </c:pt>
                <c:pt idx="573">
                  <c:v>9.8039999999999998E-4</c:v>
                </c:pt>
                <c:pt idx="574">
                  <c:v>9.8269999999999998E-4</c:v>
                </c:pt>
                <c:pt idx="575">
                  <c:v>9.8489999999999992E-4</c:v>
                </c:pt>
                <c:pt idx="576">
                  <c:v>9.8719999999999993E-4</c:v>
                </c:pt>
                <c:pt idx="577">
                  <c:v>9.8949999999999993E-4</c:v>
                </c:pt>
                <c:pt idx="578">
                  <c:v>9.9179999999999993E-4</c:v>
                </c:pt>
                <c:pt idx="579">
                  <c:v>9.9400000000000009E-4</c:v>
                </c:pt>
                <c:pt idx="580">
                  <c:v>9.9630000000000009E-4</c:v>
                </c:pt>
                <c:pt idx="581">
                  <c:v>9.986000000000001E-4</c:v>
                </c:pt>
                <c:pt idx="582">
                  <c:v>1.0009999999999999E-3</c:v>
                </c:pt>
                <c:pt idx="583">
                  <c:v>1.003E-3</c:v>
                </c:pt>
                <c:pt idx="584">
                  <c:v>1.005E-3</c:v>
                </c:pt>
                <c:pt idx="585">
                  <c:v>1.008E-3</c:v>
                </c:pt>
                <c:pt idx="586">
                  <c:v>1.01E-3</c:v>
                </c:pt>
                <c:pt idx="587">
                  <c:v>1.0120000000000001E-3</c:v>
                </c:pt>
                <c:pt idx="588">
                  <c:v>1.0150000000000001E-3</c:v>
                </c:pt>
                <c:pt idx="589">
                  <c:v>1.0169999999999999E-3</c:v>
                </c:pt>
                <c:pt idx="590">
                  <c:v>1.0189999999999999E-3</c:v>
                </c:pt>
                <c:pt idx="591">
                  <c:v>1.021E-3</c:v>
                </c:pt>
                <c:pt idx="592">
                  <c:v>1.024E-3</c:v>
                </c:pt>
                <c:pt idx="593">
                  <c:v>1.026E-3</c:v>
                </c:pt>
                <c:pt idx="594">
                  <c:v>1.0280000000000001E-3</c:v>
                </c:pt>
                <c:pt idx="595">
                  <c:v>1.031E-3</c:v>
                </c:pt>
                <c:pt idx="596">
                  <c:v>1.0330000000000001E-3</c:v>
                </c:pt>
                <c:pt idx="597">
                  <c:v>1.0349999999999999E-3</c:v>
                </c:pt>
                <c:pt idx="598">
                  <c:v>1.0369999999999999E-3</c:v>
                </c:pt>
                <c:pt idx="599">
                  <c:v>1.0399999999999999E-3</c:v>
                </c:pt>
                <c:pt idx="600">
                  <c:v>1.042E-3</c:v>
                </c:pt>
                <c:pt idx="601">
                  <c:v>1.044E-3</c:v>
                </c:pt>
                <c:pt idx="602">
                  <c:v>1.047E-3</c:v>
                </c:pt>
                <c:pt idx="603">
                  <c:v>1.049E-3</c:v>
                </c:pt>
                <c:pt idx="604">
                  <c:v>1.0510000000000001E-3</c:v>
                </c:pt>
                <c:pt idx="605">
                  <c:v>1.0529999999999999E-3</c:v>
                </c:pt>
                <c:pt idx="606">
                  <c:v>1.0560000000000001E-3</c:v>
                </c:pt>
                <c:pt idx="607">
                  <c:v>1.0579999999999999E-3</c:v>
                </c:pt>
                <c:pt idx="608">
                  <c:v>1.06E-3</c:v>
                </c:pt>
                <c:pt idx="609">
                  <c:v>1.0629999999999999E-3</c:v>
                </c:pt>
                <c:pt idx="610">
                  <c:v>1.065E-3</c:v>
                </c:pt>
                <c:pt idx="611">
                  <c:v>1.067E-3</c:v>
                </c:pt>
                <c:pt idx="612">
                  <c:v>1.07E-3</c:v>
                </c:pt>
                <c:pt idx="613">
                  <c:v>1.072E-3</c:v>
                </c:pt>
                <c:pt idx="614">
                  <c:v>1.0740000000000001E-3</c:v>
                </c:pt>
                <c:pt idx="615">
                  <c:v>1.077E-3</c:v>
                </c:pt>
                <c:pt idx="616">
                  <c:v>1.0790000000000001E-3</c:v>
                </c:pt>
                <c:pt idx="617">
                  <c:v>1.0809999999999999E-3</c:v>
                </c:pt>
                <c:pt idx="618">
                  <c:v>1.0839999999999999E-3</c:v>
                </c:pt>
                <c:pt idx="619">
                  <c:v>1.0859999999999999E-3</c:v>
                </c:pt>
                <c:pt idx="620">
                  <c:v>1.088E-3</c:v>
                </c:pt>
                <c:pt idx="621">
                  <c:v>1.09E-3</c:v>
                </c:pt>
                <c:pt idx="622">
                  <c:v>1.093E-3</c:v>
                </c:pt>
                <c:pt idx="623">
                  <c:v>1.0950000000000001E-3</c:v>
                </c:pt>
                <c:pt idx="624">
                  <c:v>1.0970000000000001E-3</c:v>
                </c:pt>
                <c:pt idx="625">
                  <c:v>1.1000000000000001E-3</c:v>
                </c:pt>
                <c:pt idx="626">
                  <c:v>1.1019999999999999E-3</c:v>
                </c:pt>
                <c:pt idx="627">
                  <c:v>1.1039999999999999E-3</c:v>
                </c:pt>
                <c:pt idx="628">
                  <c:v>1.1069999999999999E-3</c:v>
                </c:pt>
                <c:pt idx="629">
                  <c:v>1.109E-3</c:v>
                </c:pt>
                <c:pt idx="630">
                  <c:v>1.111E-3</c:v>
                </c:pt>
                <c:pt idx="631">
                  <c:v>1.114E-3</c:v>
                </c:pt>
                <c:pt idx="632">
                  <c:v>1.116E-3</c:v>
                </c:pt>
                <c:pt idx="633">
                  <c:v>1.1180000000000001E-3</c:v>
                </c:pt>
                <c:pt idx="634">
                  <c:v>1.121E-3</c:v>
                </c:pt>
                <c:pt idx="635">
                  <c:v>1.1230000000000001E-3</c:v>
                </c:pt>
                <c:pt idx="636">
                  <c:v>1.1249999999999999E-3</c:v>
                </c:pt>
                <c:pt idx="637">
                  <c:v>1.1280000000000001E-3</c:v>
                </c:pt>
                <c:pt idx="638">
                  <c:v>1.1299999999999999E-3</c:v>
                </c:pt>
                <c:pt idx="639">
                  <c:v>1.132E-3</c:v>
                </c:pt>
                <c:pt idx="640">
                  <c:v>1.1349999999999999E-3</c:v>
                </c:pt>
                <c:pt idx="641">
                  <c:v>1.137E-3</c:v>
                </c:pt>
                <c:pt idx="642">
                  <c:v>1.139E-3</c:v>
                </c:pt>
                <c:pt idx="643">
                  <c:v>1.142E-3</c:v>
                </c:pt>
                <c:pt idx="644">
                  <c:v>1.1440000000000001E-3</c:v>
                </c:pt>
                <c:pt idx="645">
                  <c:v>1.1460000000000001E-3</c:v>
                </c:pt>
                <c:pt idx="646">
                  <c:v>1.1490000000000001E-3</c:v>
                </c:pt>
                <c:pt idx="647">
                  <c:v>1.1509999999999999E-3</c:v>
                </c:pt>
                <c:pt idx="648">
                  <c:v>1.1529999999999999E-3</c:v>
                </c:pt>
                <c:pt idx="649">
                  <c:v>1.1559999999999999E-3</c:v>
                </c:pt>
                <c:pt idx="650">
                  <c:v>1.158E-3</c:v>
                </c:pt>
                <c:pt idx="651">
                  <c:v>1.16E-3</c:v>
                </c:pt>
                <c:pt idx="652">
                  <c:v>1.163E-3</c:v>
                </c:pt>
                <c:pt idx="653">
                  <c:v>1.165E-3</c:v>
                </c:pt>
                <c:pt idx="654">
                  <c:v>1.168E-3</c:v>
                </c:pt>
                <c:pt idx="655">
                  <c:v>1.17E-3</c:v>
                </c:pt>
                <c:pt idx="656">
                  <c:v>1.1720000000000001E-3</c:v>
                </c:pt>
                <c:pt idx="657">
                  <c:v>1.175E-3</c:v>
                </c:pt>
                <c:pt idx="658">
                  <c:v>1.1770000000000001E-3</c:v>
                </c:pt>
                <c:pt idx="659">
                  <c:v>1.1789999999999999E-3</c:v>
                </c:pt>
                <c:pt idx="660">
                  <c:v>1.1820000000000001E-3</c:v>
                </c:pt>
                <c:pt idx="661">
                  <c:v>1.1839999999999999E-3</c:v>
                </c:pt>
                <c:pt idx="662">
                  <c:v>1.186E-3</c:v>
                </c:pt>
                <c:pt idx="663">
                  <c:v>1.189E-3</c:v>
                </c:pt>
                <c:pt idx="664">
                  <c:v>1.191E-3</c:v>
                </c:pt>
                <c:pt idx="665">
                  <c:v>1.193E-3</c:v>
                </c:pt>
                <c:pt idx="666">
                  <c:v>1.196E-3</c:v>
                </c:pt>
                <c:pt idx="667">
                  <c:v>1.1980000000000001E-3</c:v>
                </c:pt>
                <c:pt idx="668">
                  <c:v>1.1999999999999999E-3</c:v>
                </c:pt>
                <c:pt idx="669">
                  <c:v>1.2030000000000001E-3</c:v>
                </c:pt>
                <c:pt idx="670">
                  <c:v>1.2049999999999999E-3</c:v>
                </c:pt>
                <c:pt idx="671">
                  <c:v>1.2080000000000001E-3</c:v>
                </c:pt>
                <c:pt idx="672">
                  <c:v>1.2099999999999999E-3</c:v>
                </c:pt>
                <c:pt idx="673">
                  <c:v>1.212E-3</c:v>
                </c:pt>
                <c:pt idx="674">
                  <c:v>1.2149999999999999E-3</c:v>
                </c:pt>
                <c:pt idx="675">
                  <c:v>1.217E-3</c:v>
                </c:pt>
                <c:pt idx="676">
                  <c:v>1.219E-3</c:v>
                </c:pt>
                <c:pt idx="677">
                  <c:v>1.222E-3</c:v>
                </c:pt>
                <c:pt idx="678">
                  <c:v>1.224E-3</c:v>
                </c:pt>
                <c:pt idx="679">
                  <c:v>1.2260000000000001E-3</c:v>
                </c:pt>
                <c:pt idx="680">
                  <c:v>1.2290000000000001E-3</c:v>
                </c:pt>
                <c:pt idx="681">
                  <c:v>1.2310000000000001E-3</c:v>
                </c:pt>
                <c:pt idx="682">
                  <c:v>1.2340000000000001E-3</c:v>
                </c:pt>
                <c:pt idx="683">
                  <c:v>1.2359999999999999E-3</c:v>
                </c:pt>
                <c:pt idx="684">
                  <c:v>1.238E-3</c:v>
                </c:pt>
                <c:pt idx="685">
                  <c:v>1.2409999999999999E-3</c:v>
                </c:pt>
                <c:pt idx="686">
                  <c:v>1.243E-3</c:v>
                </c:pt>
                <c:pt idx="687">
                  <c:v>1.245E-3</c:v>
                </c:pt>
                <c:pt idx="688">
                  <c:v>1.248E-3</c:v>
                </c:pt>
                <c:pt idx="689">
                  <c:v>1.25E-3</c:v>
                </c:pt>
                <c:pt idx="690">
                  <c:v>1.253E-3</c:v>
                </c:pt>
                <c:pt idx="691">
                  <c:v>1.255E-3</c:v>
                </c:pt>
                <c:pt idx="692">
                  <c:v>1.2570000000000001E-3</c:v>
                </c:pt>
                <c:pt idx="693">
                  <c:v>1.2600000000000001E-3</c:v>
                </c:pt>
                <c:pt idx="694">
                  <c:v>1.2620000000000001E-3</c:v>
                </c:pt>
                <c:pt idx="695">
                  <c:v>1.2639999999999999E-3</c:v>
                </c:pt>
                <c:pt idx="696">
                  <c:v>1.2669999999999999E-3</c:v>
                </c:pt>
                <c:pt idx="697">
                  <c:v>1.2689999999999999E-3</c:v>
                </c:pt>
                <c:pt idx="698">
                  <c:v>1.2719999999999999E-3</c:v>
                </c:pt>
                <c:pt idx="699">
                  <c:v>1.274E-3</c:v>
                </c:pt>
                <c:pt idx="700">
                  <c:v>1.276E-3</c:v>
                </c:pt>
                <c:pt idx="701">
                  <c:v>1.279E-3</c:v>
                </c:pt>
                <c:pt idx="702">
                  <c:v>1.281E-3</c:v>
                </c:pt>
                <c:pt idx="703">
                  <c:v>1.2830000000000001E-3</c:v>
                </c:pt>
                <c:pt idx="704">
                  <c:v>1.286E-3</c:v>
                </c:pt>
                <c:pt idx="705">
                  <c:v>1.2880000000000001E-3</c:v>
                </c:pt>
                <c:pt idx="706">
                  <c:v>1.291E-3</c:v>
                </c:pt>
                <c:pt idx="707">
                  <c:v>1.2930000000000001E-3</c:v>
                </c:pt>
                <c:pt idx="708">
                  <c:v>1.2949999999999999E-3</c:v>
                </c:pt>
                <c:pt idx="709">
                  <c:v>1.2979999999999999E-3</c:v>
                </c:pt>
                <c:pt idx="710">
                  <c:v>1.2999999999999999E-3</c:v>
                </c:pt>
                <c:pt idx="711">
                  <c:v>1.3029999999999999E-3</c:v>
                </c:pt>
                <c:pt idx="712">
                  <c:v>1.305E-3</c:v>
                </c:pt>
                <c:pt idx="713">
                  <c:v>1.307E-3</c:v>
                </c:pt>
                <c:pt idx="714">
                  <c:v>1.31E-3</c:v>
                </c:pt>
                <c:pt idx="715">
                  <c:v>1.312E-3</c:v>
                </c:pt>
                <c:pt idx="716">
                  <c:v>1.315E-3</c:v>
                </c:pt>
                <c:pt idx="717">
                  <c:v>1.317E-3</c:v>
                </c:pt>
                <c:pt idx="718">
                  <c:v>1.3190000000000001E-3</c:v>
                </c:pt>
                <c:pt idx="719">
                  <c:v>1.322E-3</c:v>
                </c:pt>
                <c:pt idx="720">
                  <c:v>1.3240000000000001E-3</c:v>
                </c:pt>
                <c:pt idx="721">
                  <c:v>1.3259999999999999E-3</c:v>
                </c:pt>
                <c:pt idx="722">
                  <c:v>1.3290000000000001E-3</c:v>
                </c:pt>
                <c:pt idx="723">
                  <c:v>1.3309999999999999E-3</c:v>
                </c:pt>
                <c:pt idx="724">
                  <c:v>1.3339999999999999E-3</c:v>
                </c:pt>
                <c:pt idx="725">
                  <c:v>1.3359999999999999E-3</c:v>
                </c:pt>
                <c:pt idx="726">
                  <c:v>1.338E-3</c:v>
                </c:pt>
                <c:pt idx="727">
                  <c:v>1.341E-3</c:v>
                </c:pt>
                <c:pt idx="728">
                  <c:v>1.343E-3</c:v>
                </c:pt>
                <c:pt idx="729">
                  <c:v>1.346E-3</c:v>
                </c:pt>
                <c:pt idx="730">
                  <c:v>1.348E-3</c:v>
                </c:pt>
                <c:pt idx="731">
                  <c:v>1.3500000000000001E-3</c:v>
                </c:pt>
                <c:pt idx="732">
                  <c:v>1.353E-3</c:v>
                </c:pt>
                <c:pt idx="733">
                  <c:v>1.3550000000000001E-3</c:v>
                </c:pt>
                <c:pt idx="734">
                  <c:v>1.358E-3</c:v>
                </c:pt>
                <c:pt idx="735">
                  <c:v>1.3600000000000001E-3</c:v>
                </c:pt>
                <c:pt idx="736">
                  <c:v>1.3619999999999999E-3</c:v>
                </c:pt>
                <c:pt idx="737">
                  <c:v>1.3649999999999999E-3</c:v>
                </c:pt>
                <c:pt idx="738">
                  <c:v>1.3669999999999999E-3</c:v>
                </c:pt>
                <c:pt idx="739">
                  <c:v>1.3699999999999999E-3</c:v>
                </c:pt>
                <c:pt idx="740">
                  <c:v>1.372E-3</c:v>
                </c:pt>
                <c:pt idx="741">
                  <c:v>1.374E-3</c:v>
                </c:pt>
                <c:pt idx="742">
                  <c:v>1.377E-3</c:v>
                </c:pt>
                <c:pt idx="743">
                  <c:v>1.379E-3</c:v>
                </c:pt>
                <c:pt idx="744">
                  <c:v>1.382E-3</c:v>
                </c:pt>
                <c:pt idx="745">
                  <c:v>1.384E-3</c:v>
                </c:pt>
                <c:pt idx="746">
                  <c:v>1.3860000000000001E-3</c:v>
                </c:pt>
                <c:pt idx="747">
                  <c:v>1.389E-3</c:v>
                </c:pt>
                <c:pt idx="748">
                  <c:v>1.3910000000000001E-3</c:v>
                </c:pt>
                <c:pt idx="749">
                  <c:v>1.3940000000000001E-3</c:v>
                </c:pt>
                <c:pt idx="750">
                  <c:v>1.3960000000000001E-3</c:v>
                </c:pt>
                <c:pt idx="751">
                  <c:v>1.3990000000000001E-3</c:v>
                </c:pt>
                <c:pt idx="752">
                  <c:v>1.4009999999999999E-3</c:v>
                </c:pt>
                <c:pt idx="753">
                  <c:v>1.403E-3</c:v>
                </c:pt>
                <c:pt idx="754">
                  <c:v>1.4059999999999999E-3</c:v>
                </c:pt>
                <c:pt idx="755">
                  <c:v>1.408E-3</c:v>
                </c:pt>
                <c:pt idx="756">
                  <c:v>1.4109999999999999E-3</c:v>
                </c:pt>
                <c:pt idx="757">
                  <c:v>1.413E-3</c:v>
                </c:pt>
                <c:pt idx="758">
                  <c:v>1.415E-3</c:v>
                </c:pt>
                <c:pt idx="759">
                  <c:v>1.418E-3</c:v>
                </c:pt>
                <c:pt idx="760">
                  <c:v>1.42E-3</c:v>
                </c:pt>
                <c:pt idx="761">
                  <c:v>1.423E-3</c:v>
                </c:pt>
                <c:pt idx="762">
                  <c:v>1.4250000000000001E-3</c:v>
                </c:pt>
                <c:pt idx="763">
                  <c:v>1.4270000000000001E-3</c:v>
                </c:pt>
                <c:pt idx="764">
                  <c:v>1.4300000000000001E-3</c:v>
                </c:pt>
                <c:pt idx="765">
                  <c:v>1.4319999999999999E-3</c:v>
                </c:pt>
                <c:pt idx="766">
                  <c:v>1.4350000000000001E-3</c:v>
                </c:pt>
                <c:pt idx="767">
                  <c:v>1.4369999999999999E-3</c:v>
                </c:pt>
                <c:pt idx="768">
                  <c:v>1.4400000000000001E-3</c:v>
                </c:pt>
                <c:pt idx="769">
                  <c:v>1.4419999999999999E-3</c:v>
                </c:pt>
                <c:pt idx="770">
                  <c:v>1.444E-3</c:v>
                </c:pt>
                <c:pt idx="771">
                  <c:v>1.4469999999999999E-3</c:v>
                </c:pt>
                <c:pt idx="772">
                  <c:v>1.449E-3</c:v>
                </c:pt>
                <c:pt idx="773">
                  <c:v>1.4519999999999999E-3</c:v>
                </c:pt>
                <c:pt idx="774">
                  <c:v>1.454E-3</c:v>
                </c:pt>
                <c:pt idx="775">
                  <c:v>1.456E-3</c:v>
                </c:pt>
                <c:pt idx="776">
                  <c:v>1.459E-3</c:v>
                </c:pt>
                <c:pt idx="777">
                  <c:v>1.4610000000000001E-3</c:v>
                </c:pt>
                <c:pt idx="778">
                  <c:v>1.464E-3</c:v>
                </c:pt>
                <c:pt idx="779">
                  <c:v>1.4660000000000001E-3</c:v>
                </c:pt>
                <c:pt idx="780">
                  <c:v>1.469E-3</c:v>
                </c:pt>
                <c:pt idx="781">
                  <c:v>1.4710000000000001E-3</c:v>
                </c:pt>
                <c:pt idx="782">
                  <c:v>1.4729999999999999E-3</c:v>
                </c:pt>
                <c:pt idx="783">
                  <c:v>1.4760000000000001E-3</c:v>
                </c:pt>
                <c:pt idx="784">
                  <c:v>1.4779999999999999E-3</c:v>
                </c:pt>
                <c:pt idx="785">
                  <c:v>1.4809999999999999E-3</c:v>
                </c:pt>
                <c:pt idx="786">
                  <c:v>1.4829999999999999E-3</c:v>
                </c:pt>
                <c:pt idx="787">
                  <c:v>1.4859999999999999E-3</c:v>
                </c:pt>
                <c:pt idx="788">
                  <c:v>1.488E-3</c:v>
                </c:pt>
                <c:pt idx="789">
                  <c:v>1.49E-3</c:v>
                </c:pt>
                <c:pt idx="790">
                  <c:v>1.493E-3</c:v>
                </c:pt>
                <c:pt idx="791">
                  <c:v>1.495E-3</c:v>
                </c:pt>
                <c:pt idx="792">
                  <c:v>1.498E-3</c:v>
                </c:pt>
                <c:pt idx="793">
                  <c:v>1.5E-3</c:v>
                </c:pt>
                <c:pt idx="794">
                  <c:v>1.503E-3</c:v>
                </c:pt>
                <c:pt idx="795">
                  <c:v>1.505E-3</c:v>
                </c:pt>
                <c:pt idx="796">
                  <c:v>1.5070000000000001E-3</c:v>
                </c:pt>
                <c:pt idx="797">
                  <c:v>1.5100000000000001E-3</c:v>
                </c:pt>
                <c:pt idx="798">
                  <c:v>1.5120000000000001E-3</c:v>
                </c:pt>
                <c:pt idx="799">
                  <c:v>1.5150000000000001E-3</c:v>
                </c:pt>
                <c:pt idx="800">
                  <c:v>1.5169999999999999E-3</c:v>
                </c:pt>
                <c:pt idx="801">
                  <c:v>1.5200000000000001E-3</c:v>
                </c:pt>
                <c:pt idx="802">
                  <c:v>1.5219999999999999E-3</c:v>
                </c:pt>
                <c:pt idx="803">
                  <c:v>1.524E-3</c:v>
                </c:pt>
                <c:pt idx="804">
                  <c:v>1.5269999999999999E-3</c:v>
                </c:pt>
                <c:pt idx="805">
                  <c:v>1.529E-3</c:v>
                </c:pt>
                <c:pt idx="806">
                  <c:v>1.5319999999999999E-3</c:v>
                </c:pt>
                <c:pt idx="807">
                  <c:v>1.534E-3</c:v>
                </c:pt>
                <c:pt idx="808">
                  <c:v>1.537E-3</c:v>
                </c:pt>
                <c:pt idx="809">
                  <c:v>1.539E-3</c:v>
                </c:pt>
                <c:pt idx="810">
                  <c:v>1.5410000000000001E-3</c:v>
                </c:pt>
                <c:pt idx="811">
                  <c:v>1.544E-3</c:v>
                </c:pt>
                <c:pt idx="812">
                  <c:v>1.5460000000000001E-3</c:v>
                </c:pt>
                <c:pt idx="813">
                  <c:v>1.549E-3</c:v>
                </c:pt>
                <c:pt idx="814">
                  <c:v>1.5510000000000001E-3</c:v>
                </c:pt>
                <c:pt idx="815">
                  <c:v>1.554E-3</c:v>
                </c:pt>
                <c:pt idx="816">
                  <c:v>1.5560000000000001E-3</c:v>
                </c:pt>
                <c:pt idx="817">
                  <c:v>1.5579999999999999E-3</c:v>
                </c:pt>
                <c:pt idx="818">
                  <c:v>1.5610000000000001E-3</c:v>
                </c:pt>
                <c:pt idx="819">
                  <c:v>1.5629999999999999E-3</c:v>
                </c:pt>
                <c:pt idx="820">
                  <c:v>1.5659999999999999E-3</c:v>
                </c:pt>
                <c:pt idx="821">
                  <c:v>1.5679999999999999E-3</c:v>
                </c:pt>
                <c:pt idx="822">
                  <c:v>1.5709999999999999E-3</c:v>
                </c:pt>
                <c:pt idx="823">
                  <c:v>1.573E-3</c:v>
                </c:pt>
                <c:pt idx="824">
                  <c:v>1.5759999999999999E-3</c:v>
                </c:pt>
                <c:pt idx="825">
                  <c:v>1.578E-3</c:v>
                </c:pt>
                <c:pt idx="826">
                  <c:v>1.58E-3</c:v>
                </c:pt>
                <c:pt idx="827">
                  <c:v>1.583E-3</c:v>
                </c:pt>
                <c:pt idx="828">
                  <c:v>1.585E-3</c:v>
                </c:pt>
                <c:pt idx="829">
                  <c:v>1.588E-3</c:v>
                </c:pt>
                <c:pt idx="830">
                  <c:v>1.5900000000000001E-3</c:v>
                </c:pt>
                <c:pt idx="831">
                  <c:v>1.593E-3</c:v>
                </c:pt>
                <c:pt idx="832">
                  <c:v>1.5950000000000001E-3</c:v>
                </c:pt>
                <c:pt idx="833">
                  <c:v>1.5969999999999999E-3</c:v>
                </c:pt>
                <c:pt idx="834">
                  <c:v>1.6000000000000001E-3</c:v>
                </c:pt>
                <c:pt idx="835">
                  <c:v>1.6019999999999999E-3</c:v>
                </c:pt>
                <c:pt idx="836">
                  <c:v>1.6050000000000001E-3</c:v>
                </c:pt>
                <c:pt idx="837">
                  <c:v>1.6069999999999999E-3</c:v>
                </c:pt>
                <c:pt idx="838">
                  <c:v>1.6100000000000001E-3</c:v>
                </c:pt>
                <c:pt idx="839">
                  <c:v>1.6119999999999999E-3</c:v>
                </c:pt>
                <c:pt idx="840">
                  <c:v>1.6149999999999999E-3</c:v>
                </c:pt>
                <c:pt idx="841">
                  <c:v>1.6169999999999999E-3</c:v>
                </c:pt>
                <c:pt idx="842">
                  <c:v>1.619E-3</c:v>
                </c:pt>
                <c:pt idx="843">
                  <c:v>1.622E-3</c:v>
                </c:pt>
                <c:pt idx="844">
                  <c:v>1.624E-3</c:v>
                </c:pt>
                <c:pt idx="845">
                  <c:v>1.627E-3</c:v>
                </c:pt>
                <c:pt idx="846">
                  <c:v>1.629E-3</c:v>
                </c:pt>
                <c:pt idx="847">
                  <c:v>1.632E-3</c:v>
                </c:pt>
                <c:pt idx="848">
                  <c:v>1.634E-3</c:v>
                </c:pt>
                <c:pt idx="849">
                  <c:v>1.637E-3</c:v>
                </c:pt>
                <c:pt idx="850">
                  <c:v>1.639E-3</c:v>
                </c:pt>
                <c:pt idx="851">
                  <c:v>1.6410000000000001E-3</c:v>
                </c:pt>
                <c:pt idx="852">
                  <c:v>1.6440000000000001E-3</c:v>
                </c:pt>
                <c:pt idx="853">
                  <c:v>1.6459999999999999E-3</c:v>
                </c:pt>
                <c:pt idx="854">
                  <c:v>1.6490000000000001E-3</c:v>
                </c:pt>
                <c:pt idx="855">
                  <c:v>1.6509999999999999E-3</c:v>
                </c:pt>
                <c:pt idx="856">
                  <c:v>1.6540000000000001E-3</c:v>
                </c:pt>
                <c:pt idx="857">
                  <c:v>1.6559999999999999E-3</c:v>
                </c:pt>
                <c:pt idx="858">
                  <c:v>1.6590000000000001E-3</c:v>
                </c:pt>
                <c:pt idx="859">
                  <c:v>1.6609999999999999E-3</c:v>
                </c:pt>
                <c:pt idx="860">
                  <c:v>1.663E-3</c:v>
                </c:pt>
                <c:pt idx="861">
                  <c:v>1.6659999999999999E-3</c:v>
                </c:pt>
                <c:pt idx="862">
                  <c:v>1.668E-3</c:v>
                </c:pt>
                <c:pt idx="863">
                  <c:v>1.671E-3</c:v>
                </c:pt>
                <c:pt idx="864">
                  <c:v>1.673E-3</c:v>
                </c:pt>
                <c:pt idx="865">
                  <c:v>1.676E-3</c:v>
                </c:pt>
                <c:pt idx="866">
                  <c:v>1.678E-3</c:v>
                </c:pt>
                <c:pt idx="867">
                  <c:v>1.681E-3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40F-4A22-BA97-20FEDAD85C0A}"/>
            </c:ext>
          </c:extLst>
        </c:ser>
        <c:ser>
          <c:idx val="7"/>
          <c:order val="2"/>
          <c:tx>
            <c:v>Gaussian beam 100fC@200kV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'Gaussian beam 100fC@200kV'!$K$3:$K$870</c:f>
              <c:numCache>
                <c:formatCode>0.00E+00</c:formatCode>
                <c:ptCount val="868"/>
                <c:pt idx="0">
                  <c:v>5.0500000000000004E-7</c:v>
                </c:pt>
                <c:pt idx="1">
                  <c:v>5.7029999999999996E-7</c:v>
                </c:pt>
                <c:pt idx="2">
                  <c:v>6.5199999999999996E-7</c:v>
                </c:pt>
                <c:pt idx="3">
                  <c:v>7.2829999999999998E-7</c:v>
                </c:pt>
                <c:pt idx="4">
                  <c:v>8.1819999999999995E-7</c:v>
                </c:pt>
                <c:pt idx="5">
                  <c:v>9.2009999999999999E-7</c:v>
                </c:pt>
                <c:pt idx="6">
                  <c:v>1.032E-6</c:v>
                </c:pt>
                <c:pt idx="7">
                  <c:v>1.1510000000000001E-6</c:v>
                </c:pt>
                <c:pt idx="8">
                  <c:v>1.3039999999999999E-6</c:v>
                </c:pt>
                <c:pt idx="9">
                  <c:v>1.4720000000000001E-6</c:v>
                </c:pt>
                <c:pt idx="10">
                  <c:v>1.6449999999999999E-6</c:v>
                </c:pt>
                <c:pt idx="11">
                  <c:v>1.8279999999999999E-6</c:v>
                </c:pt>
                <c:pt idx="12">
                  <c:v>2.013E-6</c:v>
                </c:pt>
                <c:pt idx="13">
                  <c:v>2.2259999999999999E-6</c:v>
                </c:pt>
                <c:pt idx="14">
                  <c:v>2.4739999999999999E-6</c:v>
                </c:pt>
                <c:pt idx="15">
                  <c:v>2.711E-6</c:v>
                </c:pt>
                <c:pt idx="16">
                  <c:v>2.9960000000000002E-6</c:v>
                </c:pt>
                <c:pt idx="17">
                  <c:v>3.3249999999999999E-6</c:v>
                </c:pt>
                <c:pt idx="18">
                  <c:v>3.6650000000000001E-6</c:v>
                </c:pt>
                <c:pt idx="19">
                  <c:v>4.0269999999999997E-6</c:v>
                </c:pt>
                <c:pt idx="20">
                  <c:v>4.4259999999999996E-6</c:v>
                </c:pt>
                <c:pt idx="21">
                  <c:v>4.8670000000000002E-6</c:v>
                </c:pt>
                <c:pt idx="22">
                  <c:v>5.395E-6</c:v>
                </c:pt>
                <c:pt idx="23">
                  <c:v>5.959E-6</c:v>
                </c:pt>
                <c:pt idx="24">
                  <c:v>6.5599999999999999E-6</c:v>
                </c:pt>
                <c:pt idx="25">
                  <c:v>7.1949999999999997E-6</c:v>
                </c:pt>
                <c:pt idx="26">
                  <c:v>7.9240000000000007E-6</c:v>
                </c:pt>
                <c:pt idx="27">
                  <c:v>8.6959999999999994E-6</c:v>
                </c:pt>
                <c:pt idx="28">
                  <c:v>9.5810000000000003E-6</c:v>
                </c:pt>
                <c:pt idx="29">
                  <c:v>1.0519999999999999E-5</c:v>
                </c:pt>
                <c:pt idx="30">
                  <c:v>1.155E-5</c:v>
                </c:pt>
                <c:pt idx="31">
                  <c:v>1.2680000000000001E-5</c:v>
                </c:pt>
                <c:pt idx="32">
                  <c:v>1.393E-5</c:v>
                </c:pt>
                <c:pt idx="33">
                  <c:v>1.5299999999999999E-5</c:v>
                </c:pt>
                <c:pt idx="34">
                  <c:v>1.6799999999999998E-5</c:v>
                </c:pt>
                <c:pt idx="35">
                  <c:v>1.853E-5</c:v>
                </c:pt>
                <c:pt idx="36">
                  <c:v>2.0360000000000002E-5</c:v>
                </c:pt>
                <c:pt idx="37">
                  <c:v>2.2379999999999999E-5</c:v>
                </c:pt>
                <c:pt idx="38">
                  <c:v>2.459E-5</c:v>
                </c:pt>
                <c:pt idx="39">
                  <c:v>2.7019999999999999E-5</c:v>
                </c:pt>
                <c:pt idx="40">
                  <c:v>2.97E-5</c:v>
                </c:pt>
                <c:pt idx="41">
                  <c:v>3.2650000000000001E-5</c:v>
                </c:pt>
                <c:pt idx="42">
                  <c:v>3.6029999999999999E-5</c:v>
                </c:pt>
                <c:pt idx="43">
                  <c:v>3.9759999999999999E-5</c:v>
                </c:pt>
                <c:pt idx="44">
                  <c:v>4.388E-5</c:v>
                </c:pt>
                <c:pt idx="45">
                  <c:v>4.8239999999999999E-5</c:v>
                </c:pt>
                <c:pt idx="46">
                  <c:v>5.304E-5</c:v>
                </c:pt>
                <c:pt idx="47">
                  <c:v>5.855E-5</c:v>
                </c:pt>
                <c:pt idx="48">
                  <c:v>6.4629999999999996E-5</c:v>
                </c:pt>
                <c:pt idx="49">
                  <c:v>7.1060000000000001E-5</c:v>
                </c:pt>
                <c:pt idx="50">
                  <c:v>7.8129999999999999E-5</c:v>
                </c:pt>
                <c:pt idx="51">
                  <c:v>8.5909999999999996E-5</c:v>
                </c:pt>
                <c:pt idx="52">
                  <c:v>9.4469999999999995E-5</c:v>
                </c:pt>
                <c:pt idx="53">
                  <c:v>1.039E-4</c:v>
                </c:pt>
                <c:pt idx="54">
                  <c:v>1.142E-4</c:v>
                </c:pt>
                <c:pt idx="55">
                  <c:v>1.2559999999999999E-4</c:v>
                </c:pt>
                <c:pt idx="56">
                  <c:v>1.381E-4</c:v>
                </c:pt>
                <c:pt idx="57">
                  <c:v>1.5190000000000001E-4</c:v>
                </c:pt>
                <c:pt idx="58">
                  <c:v>1.6699999999999999E-4</c:v>
                </c:pt>
                <c:pt idx="59">
                  <c:v>1.8369999999999999E-4</c:v>
                </c:pt>
                <c:pt idx="60">
                  <c:v>2.02E-4</c:v>
                </c:pt>
                <c:pt idx="61">
                  <c:v>2.221E-4</c:v>
                </c:pt>
                <c:pt idx="62">
                  <c:v>2.4420000000000003E-4</c:v>
                </c:pt>
                <c:pt idx="63">
                  <c:v>2.6860000000000002E-4</c:v>
                </c:pt>
                <c:pt idx="64">
                  <c:v>2.9540000000000002E-4</c:v>
                </c:pt>
                <c:pt idx="65">
                  <c:v>3.2479999999999998E-4</c:v>
                </c:pt>
                <c:pt idx="66">
                  <c:v>3.5710000000000001E-4</c:v>
                </c:pt>
                <c:pt idx="67">
                  <c:v>3.927E-4</c:v>
                </c:pt>
                <c:pt idx="68">
                  <c:v>4.3169999999999998E-4</c:v>
                </c:pt>
                <c:pt idx="69">
                  <c:v>4.7439999999999998E-4</c:v>
                </c:pt>
                <c:pt idx="70">
                  <c:v>5.2119999999999998E-4</c:v>
                </c:pt>
                <c:pt idx="71">
                  <c:v>5.7229999999999998E-4</c:v>
                </c:pt>
                <c:pt idx="72">
                  <c:v>6.2810000000000003E-4</c:v>
                </c:pt>
                <c:pt idx="73">
                  <c:v>6.8869999999999999E-4</c:v>
                </c:pt>
                <c:pt idx="74">
                  <c:v>7.5449999999999996E-4</c:v>
                </c:pt>
                <c:pt idx="75">
                  <c:v>8.2580000000000001E-4</c:v>
                </c:pt>
                <c:pt idx="76">
                  <c:v>9.0280000000000004E-4</c:v>
                </c:pt>
                <c:pt idx="77">
                  <c:v>9.8569999999999994E-4</c:v>
                </c:pt>
                <c:pt idx="78">
                  <c:v>1.075E-3</c:v>
                </c:pt>
                <c:pt idx="79">
                  <c:v>1.1709999999999999E-3</c:v>
                </c:pt>
                <c:pt idx="80">
                  <c:v>1.273E-3</c:v>
                </c:pt>
                <c:pt idx="81">
                  <c:v>1.382E-3</c:v>
                </c:pt>
                <c:pt idx="82">
                  <c:v>1.498E-3</c:v>
                </c:pt>
                <c:pt idx="83">
                  <c:v>1.622E-3</c:v>
                </c:pt>
                <c:pt idx="84">
                  <c:v>1.753E-3</c:v>
                </c:pt>
                <c:pt idx="85">
                  <c:v>1.8910000000000001E-3</c:v>
                </c:pt>
                <c:pt idx="86">
                  <c:v>2.0379999999999999E-3</c:v>
                </c:pt>
                <c:pt idx="87">
                  <c:v>2.1919999999999999E-3</c:v>
                </c:pt>
                <c:pt idx="88">
                  <c:v>2.3540000000000002E-3</c:v>
                </c:pt>
                <c:pt idx="89">
                  <c:v>2.5249999999999999E-3</c:v>
                </c:pt>
                <c:pt idx="90">
                  <c:v>2.7039999999999998E-3</c:v>
                </c:pt>
                <c:pt idx="91">
                  <c:v>2.892E-3</c:v>
                </c:pt>
                <c:pt idx="92">
                  <c:v>3.088E-3</c:v>
                </c:pt>
                <c:pt idx="93">
                  <c:v>3.2929999999999999E-3</c:v>
                </c:pt>
                <c:pt idx="94">
                  <c:v>3.5070000000000001E-3</c:v>
                </c:pt>
                <c:pt idx="95">
                  <c:v>3.7290000000000001E-3</c:v>
                </c:pt>
                <c:pt idx="96">
                  <c:v>3.9620000000000002E-3</c:v>
                </c:pt>
                <c:pt idx="97">
                  <c:v>4.2030000000000001E-3</c:v>
                </c:pt>
                <c:pt idx="98">
                  <c:v>4.4539999999999996E-3</c:v>
                </c:pt>
                <c:pt idx="99">
                  <c:v>4.7140000000000003E-3</c:v>
                </c:pt>
                <c:pt idx="100">
                  <c:v>4.9849999999999998E-3</c:v>
                </c:pt>
                <c:pt idx="101">
                  <c:v>5.2649999999999997E-3</c:v>
                </c:pt>
                <c:pt idx="102">
                  <c:v>5.555E-3</c:v>
                </c:pt>
                <c:pt idx="103">
                  <c:v>5.855E-3</c:v>
                </c:pt>
                <c:pt idx="104">
                  <c:v>6.1659999999999996E-3</c:v>
                </c:pt>
                <c:pt idx="105">
                  <c:v>6.4869999999999997E-3</c:v>
                </c:pt>
                <c:pt idx="106">
                  <c:v>6.8180000000000003E-3</c:v>
                </c:pt>
                <c:pt idx="107">
                  <c:v>7.1599999999999997E-3</c:v>
                </c:pt>
                <c:pt idx="108">
                  <c:v>7.5129999999999997E-3</c:v>
                </c:pt>
                <c:pt idx="109">
                  <c:v>7.8759999999999993E-3</c:v>
                </c:pt>
                <c:pt idx="110">
                  <c:v>8.2509999999999997E-3</c:v>
                </c:pt>
                <c:pt idx="111">
                  <c:v>8.6370000000000006E-3</c:v>
                </c:pt>
                <c:pt idx="112">
                  <c:v>9.0340000000000004E-3</c:v>
                </c:pt>
                <c:pt idx="113">
                  <c:v>9.4420000000000007E-3</c:v>
                </c:pt>
                <c:pt idx="114">
                  <c:v>9.861E-3</c:v>
                </c:pt>
                <c:pt idx="115">
                  <c:v>1.0290000000000001E-2</c:v>
                </c:pt>
                <c:pt idx="116">
                  <c:v>1.074E-2</c:v>
                </c:pt>
                <c:pt idx="117">
                  <c:v>1.119E-2</c:v>
                </c:pt>
                <c:pt idx="118">
                  <c:v>1.166E-2</c:v>
                </c:pt>
                <c:pt idx="119">
                  <c:v>1.213E-2</c:v>
                </c:pt>
                <c:pt idx="120">
                  <c:v>1.2619999999999999E-2</c:v>
                </c:pt>
                <c:pt idx="121">
                  <c:v>1.312E-2</c:v>
                </c:pt>
                <c:pt idx="122">
                  <c:v>1.3639999999999999E-2</c:v>
                </c:pt>
                <c:pt idx="123">
                  <c:v>1.4160000000000001E-2</c:v>
                </c:pt>
                <c:pt idx="124">
                  <c:v>1.47E-2</c:v>
                </c:pt>
                <c:pt idx="125">
                  <c:v>1.525E-2</c:v>
                </c:pt>
                <c:pt idx="126">
                  <c:v>1.5810000000000001E-2</c:v>
                </c:pt>
                <c:pt idx="127">
                  <c:v>1.6379999999999999E-2</c:v>
                </c:pt>
                <c:pt idx="128">
                  <c:v>1.6959999999999999E-2</c:v>
                </c:pt>
                <c:pt idx="129">
                  <c:v>1.7559999999999999E-2</c:v>
                </c:pt>
                <c:pt idx="130">
                  <c:v>1.8169999999999999E-2</c:v>
                </c:pt>
                <c:pt idx="131">
                  <c:v>1.8790000000000001E-2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2.0709999999999999E-2</c:v>
                </c:pt>
                <c:pt idx="135">
                  <c:v>2.138E-2</c:v>
                </c:pt>
                <c:pt idx="136">
                  <c:v>2.206E-2</c:v>
                </c:pt>
                <c:pt idx="137">
                  <c:v>2.274E-2</c:v>
                </c:pt>
                <c:pt idx="138">
                  <c:v>2.3439999999999999E-2</c:v>
                </c:pt>
                <c:pt idx="139">
                  <c:v>2.4150000000000001E-2</c:v>
                </c:pt>
                <c:pt idx="140">
                  <c:v>2.487E-2</c:v>
                </c:pt>
                <c:pt idx="141">
                  <c:v>2.5600000000000001E-2</c:v>
                </c:pt>
                <c:pt idx="142">
                  <c:v>2.6339999999999999E-2</c:v>
                </c:pt>
                <c:pt idx="143">
                  <c:v>2.7089999999999999E-2</c:v>
                </c:pt>
                <c:pt idx="144">
                  <c:v>2.785E-2</c:v>
                </c:pt>
                <c:pt idx="145">
                  <c:v>2.862E-2</c:v>
                </c:pt>
                <c:pt idx="146">
                  <c:v>2.9399999999999999E-2</c:v>
                </c:pt>
                <c:pt idx="147">
                  <c:v>3.0200000000000001E-2</c:v>
                </c:pt>
                <c:pt idx="148">
                  <c:v>3.1E-2</c:v>
                </c:pt>
                <c:pt idx="149">
                  <c:v>3.1809999999999998E-2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3.5990000000000001E-2</c:v>
                </c:pt>
                <c:pt idx="155">
                  <c:v>3.6850000000000001E-2</c:v>
                </c:pt>
                <c:pt idx="156">
                  <c:v>3.7719999999999997E-2</c:v>
                </c:pt>
                <c:pt idx="157">
                  <c:v>3.8600000000000002E-2</c:v>
                </c:pt>
                <c:pt idx="158">
                  <c:v>3.9489999999999997E-2</c:v>
                </c:pt>
                <c:pt idx="159">
                  <c:v>4.0379999999999999E-2</c:v>
                </c:pt>
                <c:pt idx="160">
                  <c:v>4.129E-2</c:v>
                </c:pt>
                <c:pt idx="161">
                  <c:v>4.2200000000000001E-2</c:v>
                </c:pt>
                <c:pt idx="162">
                  <c:v>4.3110000000000002E-2</c:v>
                </c:pt>
                <c:pt idx="163">
                  <c:v>4.4040000000000003E-2</c:v>
                </c:pt>
                <c:pt idx="164">
                  <c:v>4.4970000000000003E-2</c:v>
                </c:pt>
                <c:pt idx="165">
                  <c:v>4.5909999999999999E-2</c:v>
                </c:pt>
                <c:pt idx="166">
                  <c:v>4.6859999999999999E-2</c:v>
                </c:pt>
                <c:pt idx="167">
                  <c:v>4.7809999999999998E-2</c:v>
                </c:pt>
                <c:pt idx="168">
                  <c:v>4.8770000000000001E-2</c:v>
                </c:pt>
                <c:pt idx="169">
                  <c:v>4.9730000000000003E-2</c:v>
                </c:pt>
                <c:pt idx="170">
                  <c:v>5.0700000000000002E-2</c:v>
                </c:pt>
                <c:pt idx="171">
                  <c:v>5.1679999999999997E-2</c:v>
                </c:pt>
                <c:pt idx="172">
                  <c:v>5.2670000000000002E-2</c:v>
                </c:pt>
                <c:pt idx="173">
                  <c:v>5.3659999999999999E-2</c:v>
                </c:pt>
                <c:pt idx="174">
                  <c:v>5.4649999999999997E-2</c:v>
                </c:pt>
                <c:pt idx="175">
                  <c:v>5.5649999999999998E-2</c:v>
                </c:pt>
                <c:pt idx="176">
                  <c:v>5.6660000000000002E-2</c:v>
                </c:pt>
                <c:pt idx="177">
                  <c:v>5.7669999999999999E-2</c:v>
                </c:pt>
                <c:pt idx="178">
                  <c:v>5.8689999999999999E-2</c:v>
                </c:pt>
                <c:pt idx="179">
                  <c:v>5.9709999999999999E-2</c:v>
                </c:pt>
                <c:pt idx="180">
                  <c:v>6.0740000000000002E-2</c:v>
                </c:pt>
                <c:pt idx="181">
                  <c:v>6.1769999999999999E-2</c:v>
                </c:pt>
                <c:pt idx="182">
                  <c:v>6.2810000000000005E-2</c:v>
                </c:pt>
                <c:pt idx="183">
                  <c:v>6.386E-2</c:v>
                </c:pt>
                <c:pt idx="184">
                  <c:v>6.4899999999999999E-2</c:v>
                </c:pt>
                <c:pt idx="185">
                  <c:v>6.5960000000000005E-2</c:v>
                </c:pt>
                <c:pt idx="186">
                  <c:v>6.7019999999999996E-2</c:v>
                </c:pt>
                <c:pt idx="187">
                  <c:v>6.8080000000000002E-2</c:v>
                </c:pt>
                <c:pt idx="188">
                  <c:v>6.9139999999999993E-2</c:v>
                </c:pt>
                <c:pt idx="189">
                  <c:v>7.0209999999999995E-2</c:v>
                </c:pt>
                <c:pt idx="190">
                  <c:v>7.1290000000000006E-2</c:v>
                </c:pt>
                <c:pt idx="191">
                  <c:v>7.2370000000000004E-2</c:v>
                </c:pt>
                <c:pt idx="192">
                  <c:v>7.3450000000000001E-2</c:v>
                </c:pt>
                <c:pt idx="193">
                  <c:v>7.4539999999999995E-2</c:v>
                </c:pt>
                <c:pt idx="194">
                  <c:v>7.5630000000000003E-2</c:v>
                </c:pt>
                <c:pt idx="195">
                  <c:v>7.6719999999999997E-2</c:v>
                </c:pt>
                <c:pt idx="196">
                  <c:v>7.782E-2</c:v>
                </c:pt>
                <c:pt idx="197">
                  <c:v>7.8920000000000004E-2</c:v>
                </c:pt>
                <c:pt idx="198">
                  <c:v>8.0019999999999994E-2</c:v>
                </c:pt>
                <c:pt idx="199">
                  <c:v>8.1129999999999994E-2</c:v>
                </c:pt>
                <c:pt idx="200">
                  <c:v>8.2239999999999994E-2</c:v>
                </c:pt>
                <c:pt idx="201">
                  <c:v>8.3349999999999994E-2</c:v>
                </c:pt>
                <c:pt idx="202">
                  <c:v>8.4470000000000003E-2</c:v>
                </c:pt>
                <c:pt idx="203">
                  <c:v>8.5580000000000003E-2</c:v>
                </c:pt>
                <c:pt idx="204">
                  <c:v>8.6699999999999999E-2</c:v>
                </c:pt>
                <c:pt idx="205">
                  <c:v>8.7819999999999995E-2</c:v>
                </c:pt>
                <c:pt idx="206">
                  <c:v>8.8950000000000001E-2</c:v>
                </c:pt>
                <c:pt idx="207">
                  <c:v>9.0069999999999997E-2</c:v>
                </c:pt>
                <c:pt idx="208">
                  <c:v>9.1200000000000003E-2</c:v>
                </c:pt>
                <c:pt idx="209">
                  <c:v>9.2329999999999995E-2</c:v>
                </c:pt>
                <c:pt idx="210">
                  <c:v>9.3450000000000005E-2</c:v>
                </c:pt>
                <c:pt idx="211">
                  <c:v>9.4589999999999994E-2</c:v>
                </c:pt>
                <c:pt idx="212">
                  <c:v>9.572E-2</c:v>
                </c:pt>
                <c:pt idx="213">
                  <c:v>9.6850000000000006E-2</c:v>
                </c:pt>
                <c:pt idx="214">
                  <c:v>9.7989999999999994E-2</c:v>
                </c:pt>
                <c:pt idx="215">
                  <c:v>9.912E-2</c:v>
                </c:pt>
                <c:pt idx="216">
                  <c:v>0.1003</c:v>
                </c:pt>
                <c:pt idx="217">
                  <c:v>0.1014</c:v>
                </c:pt>
                <c:pt idx="218">
                  <c:v>0.10249999999999999</c:v>
                </c:pt>
                <c:pt idx="219">
                  <c:v>0.1037</c:v>
                </c:pt>
                <c:pt idx="220">
                  <c:v>0.1048</c:v>
                </c:pt>
                <c:pt idx="221">
                  <c:v>0.10589999999999999</c:v>
                </c:pt>
                <c:pt idx="222">
                  <c:v>0.1071</c:v>
                </c:pt>
                <c:pt idx="223">
                  <c:v>0.1082</c:v>
                </c:pt>
                <c:pt idx="224">
                  <c:v>0.1094</c:v>
                </c:pt>
                <c:pt idx="225">
                  <c:v>0.1105</c:v>
                </c:pt>
                <c:pt idx="226">
                  <c:v>0.11169999999999999</c:v>
                </c:pt>
                <c:pt idx="227">
                  <c:v>0.1128</c:v>
                </c:pt>
                <c:pt idx="228">
                  <c:v>0.1139</c:v>
                </c:pt>
                <c:pt idx="229">
                  <c:v>0.11509999999999999</c:v>
                </c:pt>
                <c:pt idx="230">
                  <c:v>0.1162</c:v>
                </c:pt>
                <c:pt idx="231">
                  <c:v>0.1174</c:v>
                </c:pt>
                <c:pt idx="232">
                  <c:v>0.11849999999999999</c:v>
                </c:pt>
                <c:pt idx="233">
                  <c:v>0.1197</c:v>
                </c:pt>
                <c:pt idx="234">
                  <c:v>0.1208</c:v>
                </c:pt>
                <c:pt idx="235">
                  <c:v>0.12189999999999999</c:v>
                </c:pt>
                <c:pt idx="236">
                  <c:v>0.1231</c:v>
                </c:pt>
                <c:pt idx="237">
                  <c:v>0.1242</c:v>
                </c:pt>
                <c:pt idx="238">
                  <c:v>0.12540000000000001</c:v>
                </c:pt>
                <c:pt idx="239">
                  <c:v>0.1265</c:v>
                </c:pt>
                <c:pt idx="240">
                  <c:v>0.12770000000000001</c:v>
                </c:pt>
                <c:pt idx="241">
                  <c:v>0.1288</c:v>
                </c:pt>
                <c:pt idx="242">
                  <c:v>0.13</c:v>
                </c:pt>
                <c:pt idx="243">
                  <c:v>0.13109999999999999</c:v>
                </c:pt>
                <c:pt idx="244">
                  <c:v>0.1323</c:v>
                </c:pt>
                <c:pt idx="245">
                  <c:v>0.13339999999999999</c:v>
                </c:pt>
                <c:pt idx="246">
                  <c:v>0.13450000000000001</c:v>
                </c:pt>
                <c:pt idx="247">
                  <c:v>0.13569999999999999</c:v>
                </c:pt>
                <c:pt idx="248">
                  <c:v>0.1368</c:v>
                </c:pt>
                <c:pt idx="249">
                  <c:v>0.13800000000000001</c:v>
                </c:pt>
                <c:pt idx="250">
                  <c:v>0.1391</c:v>
                </c:pt>
                <c:pt idx="251">
                  <c:v>0.14030000000000001</c:v>
                </c:pt>
                <c:pt idx="252">
                  <c:v>0.1414</c:v>
                </c:pt>
                <c:pt idx="253">
                  <c:v>0.1426</c:v>
                </c:pt>
                <c:pt idx="254">
                  <c:v>0.14369999999999999</c:v>
                </c:pt>
                <c:pt idx="255">
                  <c:v>0.1449</c:v>
                </c:pt>
                <c:pt idx="256">
                  <c:v>0.14599999999999999</c:v>
                </c:pt>
                <c:pt idx="257">
                  <c:v>0.1472</c:v>
                </c:pt>
                <c:pt idx="258">
                  <c:v>0.14829999999999999</c:v>
                </c:pt>
                <c:pt idx="259">
                  <c:v>0.14940000000000001</c:v>
                </c:pt>
                <c:pt idx="260">
                  <c:v>0.15060000000000001</c:v>
                </c:pt>
                <c:pt idx="261">
                  <c:v>0.1517</c:v>
                </c:pt>
                <c:pt idx="262">
                  <c:v>0.15290000000000001</c:v>
                </c:pt>
                <c:pt idx="263">
                  <c:v>0.154</c:v>
                </c:pt>
                <c:pt idx="264">
                  <c:v>0.1552</c:v>
                </c:pt>
                <c:pt idx="265">
                  <c:v>0.15629999999999999</c:v>
                </c:pt>
                <c:pt idx="266">
                  <c:v>0.1575</c:v>
                </c:pt>
                <c:pt idx="267">
                  <c:v>0.15859999999999999</c:v>
                </c:pt>
                <c:pt idx="268">
                  <c:v>0.1598</c:v>
                </c:pt>
                <c:pt idx="269">
                  <c:v>0.16089999999999999</c:v>
                </c:pt>
                <c:pt idx="270">
                  <c:v>0.16209999999999999</c:v>
                </c:pt>
                <c:pt idx="271">
                  <c:v>0.16320000000000001</c:v>
                </c:pt>
                <c:pt idx="272">
                  <c:v>0.1643</c:v>
                </c:pt>
                <c:pt idx="273">
                  <c:v>0.16550000000000001</c:v>
                </c:pt>
                <c:pt idx="274">
                  <c:v>0.1666</c:v>
                </c:pt>
                <c:pt idx="275">
                  <c:v>0.1678</c:v>
                </c:pt>
                <c:pt idx="276">
                  <c:v>0.16889999999999999</c:v>
                </c:pt>
                <c:pt idx="277">
                  <c:v>0.1701</c:v>
                </c:pt>
                <c:pt idx="278">
                  <c:v>0.17119999999999999</c:v>
                </c:pt>
                <c:pt idx="279">
                  <c:v>0.1724</c:v>
                </c:pt>
                <c:pt idx="280">
                  <c:v>0.17349999999999999</c:v>
                </c:pt>
                <c:pt idx="281">
                  <c:v>0.17469999999999999</c:v>
                </c:pt>
                <c:pt idx="282">
                  <c:v>0.17580000000000001</c:v>
                </c:pt>
                <c:pt idx="283">
                  <c:v>0.17699999999999999</c:v>
                </c:pt>
                <c:pt idx="284">
                  <c:v>0.17810000000000001</c:v>
                </c:pt>
                <c:pt idx="285">
                  <c:v>0.1792</c:v>
                </c:pt>
                <c:pt idx="286">
                  <c:v>0.1804</c:v>
                </c:pt>
                <c:pt idx="287">
                  <c:v>0.18149999999999999</c:v>
                </c:pt>
                <c:pt idx="288">
                  <c:v>0.1827</c:v>
                </c:pt>
                <c:pt idx="289">
                  <c:v>0.18379999999999999</c:v>
                </c:pt>
                <c:pt idx="290">
                  <c:v>0.185</c:v>
                </c:pt>
                <c:pt idx="291">
                  <c:v>0.18609999999999999</c:v>
                </c:pt>
                <c:pt idx="292">
                  <c:v>0.18729999999999999</c:v>
                </c:pt>
                <c:pt idx="293">
                  <c:v>0.18840000000000001</c:v>
                </c:pt>
                <c:pt idx="294">
                  <c:v>0.18959999999999999</c:v>
                </c:pt>
                <c:pt idx="295">
                  <c:v>0.19070000000000001</c:v>
                </c:pt>
                <c:pt idx="296">
                  <c:v>0.19189999999999999</c:v>
                </c:pt>
                <c:pt idx="297">
                  <c:v>0.193</c:v>
                </c:pt>
                <c:pt idx="298">
                  <c:v>0.19409999999999999</c:v>
                </c:pt>
                <c:pt idx="299">
                  <c:v>0.1953</c:v>
                </c:pt>
                <c:pt idx="300">
                  <c:v>0.19639999999999999</c:v>
                </c:pt>
                <c:pt idx="301">
                  <c:v>0.1976</c:v>
                </c:pt>
                <c:pt idx="302">
                  <c:v>0.19869999999999999</c:v>
                </c:pt>
                <c:pt idx="303">
                  <c:v>0.19989999999999999</c:v>
                </c:pt>
                <c:pt idx="304">
                  <c:v>0.20100000000000001</c:v>
                </c:pt>
                <c:pt idx="305">
                  <c:v>0.20219999999999999</c:v>
                </c:pt>
                <c:pt idx="306">
                  <c:v>0.20330000000000001</c:v>
                </c:pt>
                <c:pt idx="307">
                  <c:v>0.20449999999999999</c:v>
                </c:pt>
                <c:pt idx="308">
                  <c:v>0.2056</c:v>
                </c:pt>
                <c:pt idx="309">
                  <c:v>0.20680000000000001</c:v>
                </c:pt>
                <c:pt idx="310">
                  <c:v>0.2079</c:v>
                </c:pt>
                <c:pt idx="311">
                  <c:v>0.20899999999999999</c:v>
                </c:pt>
                <c:pt idx="312">
                  <c:v>0.2102</c:v>
                </c:pt>
                <c:pt idx="313">
                  <c:v>0.21129999999999999</c:v>
                </c:pt>
                <c:pt idx="314">
                  <c:v>0.21249999999999999</c:v>
                </c:pt>
                <c:pt idx="315">
                  <c:v>0.21360000000000001</c:v>
                </c:pt>
                <c:pt idx="316">
                  <c:v>0.21479999999999999</c:v>
                </c:pt>
                <c:pt idx="317">
                  <c:v>0.21590000000000001</c:v>
                </c:pt>
                <c:pt idx="318">
                  <c:v>0.21709999999999999</c:v>
                </c:pt>
                <c:pt idx="319">
                  <c:v>0.21820000000000001</c:v>
                </c:pt>
                <c:pt idx="320">
                  <c:v>0.21940000000000001</c:v>
                </c:pt>
                <c:pt idx="321">
                  <c:v>0.2205</c:v>
                </c:pt>
                <c:pt idx="322">
                  <c:v>0.22170000000000001</c:v>
                </c:pt>
                <c:pt idx="323">
                  <c:v>0.2228</c:v>
                </c:pt>
                <c:pt idx="324">
                  <c:v>0.22389999999999999</c:v>
                </c:pt>
                <c:pt idx="325">
                  <c:v>0.22509999999999999</c:v>
                </c:pt>
                <c:pt idx="326">
                  <c:v>0.22620000000000001</c:v>
                </c:pt>
                <c:pt idx="327">
                  <c:v>0.22739999999999999</c:v>
                </c:pt>
                <c:pt idx="328">
                  <c:v>0.22850000000000001</c:v>
                </c:pt>
                <c:pt idx="329">
                  <c:v>0.22969999999999999</c:v>
                </c:pt>
                <c:pt idx="330">
                  <c:v>0.23080000000000001</c:v>
                </c:pt>
                <c:pt idx="331">
                  <c:v>0.23200000000000001</c:v>
                </c:pt>
                <c:pt idx="332">
                  <c:v>0.2331</c:v>
                </c:pt>
                <c:pt idx="333">
                  <c:v>0.23430000000000001</c:v>
                </c:pt>
                <c:pt idx="334">
                  <c:v>0.2354</c:v>
                </c:pt>
                <c:pt idx="335">
                  <c:v>0.2366</c:v>
                </c:pt>
                <c:pt idx="336">
                  <c:v>0.23769999999999999</c:v>
                </c:pt>
                <c:pt idx="337">
                  <c:v>0.23880000000000001</c:v>
                </c:pt>
                <c:pt idx="338">
                  <c:v>0.24</c:v>
                </c:pt>
                <c:pt idx="339">
                  <c:v>0.24110000000000001</c:v>
                </c:pt>
                <c:pt idx="340">
                  <c:v>0.24229999999999999</c:v>
                </c:pt>
                <c:pt idx="341">
                  <c:v>0.24340000000000001</c:v>
                </c:pt>
                <c:pt idx="342">
                  <c:v>0.24460000000000001</c:v>
                </c:pt>
                <c:pt idx="343">
                  <c:v>0.2457</c:v>
                </c:pt>
                <c:pt idx="344">
                  <c:v>0.24690000000000001</c:v>
                </c:pt>
                <c:pt idx="345">
                  <c:v>0.248</c:v>
                </c:pt>
                <c:pt idx="346">
                  <c:v>0.2492</c:v>
                </c:pt>
                <c:pt idx="347">
                  <c:v>0.25030000000000002</c:v>
                </c:pt>
                <c:pt idx="348">
                  <c:v>0.2515</c:v>
                </c:pt>
                <c:pt idx="349">
                  <c:v>0.25259999999999999</c:v>
                </c:pt>
                <c:pt idx="350">
                  <c:v>0.25380000000000003</c:v>
                </c:pt>
                <c:pt idx="351">
                  <c:v>0.25490000000000002</c:v>
                </c:pt>
                <c:pt idx="352">
                  <c:v>0.25600000000000001</c:v>
                </c:pt>
                <c:pt idx="353">
                  <c:v>0.25719999999999998</c:v>
                </c:pt>
                <c:pt idx="354">
                  <c:v>0.25829999999999997</c:v>
                </c:pt>
                <c:pt idx="355">
                  <c:v>0.25950000000000001</c:v>
                </c:pt>
                <c:pt idx="356">
                  <c:v>0.2606</c:v>
                </c:pt>
                <c:pt idx="357">
                  <c:v>0.26179999999999998</c:v>
                </c:pt>
                <c:pt idx="358">
                  <c:v>0.26290000000000002</c:v>
                </c:pt>
                <c:pt idx="359">
                  <c:v>0.2641</c:v>
                </c:pt>
                <c:pt idx="360">
                  <c:v>0.26519999999999999</c:v>
                </c:pt>
                <c:pt idx="361">
                  <c:v>0.26640000000000003</c:v>
                </c:pt>
                <c:pt idx="362">
                  <c:v>0.26750000000000002</c:v>
                </c:pt>
                <c:pt idx="363">
                  <c:v>0.26869999999999999</c:v>
                </c:pt>
                <c:pt idx="364">
                  <c:v>0.26979999999999998</c:v>
                </c:pt>
                <c:pt idx="365">
                  <c:v>0.27089999999999997</c:v>
                </c:pt>
                <c:pt idx="366">
                  <c:v>0.27210000000000001</c:v>
                </c:pt>
                <c:pt idx="367">
                  <c:v>0.2732</c:v>
                </c:pt>
                <c:pt idx="368">
                  <c:v>0.27439999999999998</c:v>
                </c:pt>
                <c:pt idx="369">
                  <c:v>0.27550000000000002</c:v>
                </c:pt>
                <c:pt idx="370">
                  <c:v>0.2767</c:v>
                </c:pt>
                <c:pt idx="371">
                  <c:v>0.27779999999999999</c:v>
                </c:pt>
                <c:pt idx="372">
                  <c:v>0.27900000000000003</c:v>
                </c:pt>
                <c:pt idx="373">
                  <c:v>0.28010000000000002</c:v>
                </c:pt>
                <c:pt idx="374">
                  <c:v>0.28129999999999999</c:v>
                </c:pt>
                <c:pt idx="375">
                  <c:v>0.28239999999999998</c:v>
                </c:pt>
                <c:pt idx="376">
                  <c:v>0.28360000000000002</c:v>
                </c:pt>
                <c:pt idx="377">
                  <c:v>0.28470000000000001</c:v>
                </c:pt>
                <c:pt idx="378">
                  <c:v>0.2858</c:v>
                </c:pt>
                <c:pt idx="379">
                  <c:v>0.28699999999999998</c:v>
                </c:pt>
                <c:pt idx="380">
                  <c:v>0.28810000000000002</c:v>
                </c:pt>
                <c:pt idx="381">
                  <c:v>0.2893</c:v>
                </c:pt>
                <c:pt idx="382">
                  <c:v>0.29039999999999999</c:v>
                </c:pt>
                <c:pt idx="383">
                  <c:v>0.29160000000000003</c:v>
                </c:pt>
                <c:pt idx="384">
                  <c:v>0.29270000000000002</c:v>
                </c:pt>
                <c:pt idx="385">
                  <c:v>0.29389999999999999</c:v>
                </c:pt>
                <c:pt idx="386">
                  <c:v>0.29499999999999998</c:v>
                </c:pt>
                <c:pt idx="387">
                  <c:v>0.29620000000000002</c:v>
                </c:pt>
                <c:pt idx="388">
                  <c:v>0.29730000000000001</c:v>
                </c:pt>
                <c:pt idx="389">
                  <c:v>0.29849999999999999</c:v>
                </c:pt>
                <c:pt idx="390">
                  <c:v>0.29959999999999998</c:v>
                </c:pt>
                <c:pt idx="391">
                  <c:v>0.30070000000000002</c:v>
                </c:pt>
                <c:pt idx="392">
                  <c:v>0.3019</c:v>
                </c:pt>
                <c:pt idx="393">
                  <c:v>0.30299999999999999</c:v>
                </c:pt>
                <c:pt idx="394">
                  <c:v>0.30420000000000003</c:v>
                </c:pt>
                <c:pt idx="395">
                  <c:v>0.30530000000000002</c:v>
                </c:pt>
                <c:pt idx="396">
                  <c:v>0.30649999999999999</c:v>
                </c:pt>
                <c:pt idx="397">
                  <c:v>0.30759999999999998</c:v>
                </c:pt>
                <c:pt idx="398">
                  <c:v>0.30880000000000002</c:v>
                </c:pt>
                <c:pt idx="399">
                  <c:v>0.30990000000000001</c:v>
                </c:pt>
                <c:pt idx="400">
                  <c:v>0.31109999999999999</c:v>
                </c:pt>
                <c:pt idx="401">
                  <c:v>0.31219999999999998</c:v>
                </c:pt>
                <c:pt idx="402">
                  <c:v>0.31340000000000001</c:v>
                </c:pt>
                <c:pt idx="403">
                  <c:v>0.3145</c:v>
                </c:pt>
                <c:pt idx="404">
                  <c:v>0.31559999999999999</c:v>
                </c:pt>
                <c:pt idx="405">
                  <c:v>0.31680000000000003</c:v>
                </c:pt>
                <c:pt idx="406">
                  <c:v>0.31790000000000002</c:v>
                </c:pt>
                <c:pt idx="407">
                  <c:v>0.31909999999999999</c:v>
                </c:pt>
                <c:pt idx="408">
                  <c:v>0.32019999999999998</c:v>
                </c:pt>
                <c:pt idx="409">
                  <c:v>0.32140000000000002</c:v>
                </c:pt>
                <c:pt idx="410">
                  <c:v>0.32250000000000001</c:v>
                </c:pt>
                <c:pt idx="411">
                  <c:v>0.32369999999999999</c:v>
                </c:pt>
                <c:pt idx="412">
                  <c:v>0.32479999999999998</c:v>
                </c:pt>
                <c:pt idx="413">
                  <c:v>0.32600000000000001</c:v>
                </c:pt>
                <c:pt idx="414">
                  <c:v>0.3271</c:v>
                </c:pt>
                <c:pt idx="415">
                  <c:v>0.32829999999999998</c:v>
                </c:pt>
                <c:pt idx="416">
                  <c:v>0.32940000000000003</c:v>
                </c:pt>
                <c:pt idx="417">
                  <c:v>0.33050000000000002</c:v>
                </c:pt>
                <c:pt idx="418">
                  <c:v>0.33169999999999999</c:v>
                </c:pt>
                <c:pt idx="419">
                  <c:v>0.33279999999999998</c:v>
                </c:pt>
                <c:pt idx="420">
                  <c:v>0.33400000000000002</c:v>
                </c:pt>
                <c:pt idx="421">
                  <c:v>0.33510000000000001</c:v>
                </c:pt>
                <c:pt idx="422">
                  <c:v>0.33629999999999999</c:v>
                </c:pt>
                <c:pt idx="423">
                  <c:v>0.33739999999999998</c:v>
                </c:pt>
                <c:pt idx="424">
                  <c:v>0.33860000000000001</c:v>
                </c:pt>
                <c:pt idx="425">
                  <c:v>0.3397</c:v>
                </c:pt>
                <c:pt idx="426">
                  <c:v>0.34089999999999998</c:v>
                </c:pt>
                <c:pt idx="427">
                  <c:v>0.34200000000000003</c:v>
                </c:pt>
                <c:pt idx="428">
                  <c:v>0.34320000000000001</c:v>
                </c:pt>
                <c:pt idx="429">
                  <c:v>0.34429999999999999</c:v>
                </c:pt>
                <c:pt idx="430">
                  <c:v>0.34539999999999998</c:v>
                </c:pt>
                <c:pt idx="431">
                  <c:v>0.34660000000000002</c:v>
                </c:pt>
                <c:pt idx="432">
                  <c:v>0.34770000000000001</c:v>
                </c:pt>
                <c:pt idx="433">
                  <c:v>0.34889999999999999</c:v>
                </c:pt>
                <c:pt idx="434">
                  <c:v>0.35</c:v>
                </c:pt>
                <c:pt idx="435">
                  <c:v>0.35120000000000001</c:v>
                </c:pt>
                <c:pt idx="436">
                  <c:v>0.3523</c:v>
                </c:pt>
                <c:pt idx="437">
                  <c:v>0.35349999999999998</c:v>
                </c:pt>
                <c:pt idx="438">
                  <c:v>0.35460000000000003</c:v>
                </c:pt>
                <c:pt idx="439">
                  <c:v>0.35580000000000001</c:v>
                </c:pt>
                <c:pt idx="440">
                  <c:v>0.3569</c:v>
                </c:pt>
                <c:pt idx="441">
                  <c:v>0.35809999999999997</c:v>
                </c:pt>
                <c:pt idx="442">
                  <c:v>0.35920000000000002</c:v>
                </c:pt>
                <c:pt idx="443">
                  <c:v>0.36030000000000001</c:v>
                </c:pt>
                <c:pt idx="444">
                  <c:v>0.36149999999999999</c:v>
                </c:pt>
                <c:pt idx="445">
                  <c:v>0.36259999999999998</c:v>
                </c:pt>
                <c:pt idx="446">
                  <c:v>0.36380000000000001</c:v>
                </c:pt>
                <c:pt idx="447">
                  <c:v>0.3649</c:v>
                </c:pt>
                <c:pt idx="448">
                  <c:v>0.36609999999999998</c:v>
                </c:pt>
                <c:pt idx="449">
                  <c:v>0.36720000000000003</c:v>
                </c:pt>
                <c:pt idx="450">
                  <c:v>0.36840000000000001</c:v>
                </c:pt>
                <c:pt idx="451">
                  <c:v>0.3695</c:v>
                </c:pt>
                <c:pt idx="452">
                  <c:v>0.37069999999999997</c:v>
                </c:pt>
                <c:pt idx="453">
                  <c:v>0.37180000000000002</c:v>
                </c:pt>
                <c:pt idx="454">
                  <c:v>0.373</c:v>
                </c:pt>
                <c:pt idx="455">
                  <c:v>0.37409999999999999</c:v>
                </c:pt>
                <c:pt idx="456">
                  <c:v>0.37530000000000002</c:v>
                </c:pt>
                <c:pt idx="457">
                  <c:v>0.37640000000000001</c:v>
                </c:pt>
                <c:pt idx="458">
                  <c:v>0.3775</c:v>
                </c:pt>
                <c:pt idx="459">
                  <c:v>0.37869999999999998</c:v>
                </c:pt>
                <c:pt idx="460">
                  <c:v>0.37980000000000003</c:v>
                </c:pt>
                <c:pt idx="461">
                  <c:v>0.38100000000000001</c:v>
                </c:pt>
                <c:pt idx="462">
                  <c:v>0.3821</c:v>
                </c:pt>
                <c:pt idx="463">
                  <c:v>0.38329999999999997</c:v>
                </c:pt>
                <c:pt idx="464">
                  <c:v>0.38440000000000002</c:v>
                </c:pt>
                <c:pt idx="465">
                  <c:v>0.3856</c:v>
                </c:pt>
                <c:pt idx="466">
                  <c:v>0.38669999999999999</c:v>
                </c:pt>
                <c:pt idx="467">
                  <c:v>0.38790000000000002</c:v>
                </c:pt>
                <c:pt idx="468">
                  <c:v>0.38900000000000001</c:v>
                </c:pt>
                <c:pt idx="469">
                  <c:v>0.39019999999999999</c:v>
                </c:pt>
                <c:pt idx="470">
                  <c:v>0.39129999999999998</c:v>
                </c:pt>
                <c:pt idx="471">
                  <c:v>0.39240000000000003</c:v>
                </c:pt>
                <c:pt idx="472">
                  <c:v>0.39360000000000001</c:v>
                </c:pt>
                <c:pt idx="473">
                  <c:v>0.3947</c:v>
                </c:pt>
                <c:pt idx="474">
                  <c:v>0.39589999999999997</c:v>
                </c:pt>
                <c:pt idx="475">
                  <c:v>0.39700000000000002</c:v>
                </c:pt>
                <c:pt idx="476">
                  <c:v>0.3982</c:v>
                </c:pt>
                <c:pt idx="477">
                  <c:v>0.39929999999999999</c:v>
                </c:pt>
                <c:pt idx="478">
                  <c:v>0.40050000000000002</c:v>
                </c:pt>
                <c:pt idx="479">
                  <c:v>0.40160000000000001</c:v>
                </c:pt>
                <c:pt idx="480">
                  <c:v>0.40279999999999999</c:v>
                </c:pt>
                <c:pt idx="481">
                  <c:v>0.40389999999999998</c:v>
                </c:pt>
                <c:pt idx="482">
                  <c:v>0.40510000000000002</c:v>
                </c:pt>
                <c:pt idx="483">
                  <c:v>0.40620000000000001</c:v>
                </c:pt>
                <c:pt idx="484">
                  <c:v>0.4073</c:v>
                </c:pt>
                <c:pt idx="485">
                  <c:v>0.40849999999999997</c:v>
                </c:pt>
                <c:pt idx="486">
                  <c:v>0.40960000000000002</c:v>
                </c:pt>
                <c:pt idx="487">
                  <c:v>0.4108</c:v>
                </c:pt>
                <c:pt idx="488">
                  <c:v>0.41189999999999999</c:v>
                </c:pt>
                <c:pt idx="489">
                  <c:v>0.41310000000000002</c:v>
                </c:pt>
                <c:pt idx="490">
                  <c:v>0.41420000000000001</c:v>
                </c:pt>
                <c:pt idx="491">
                  <c:v>0.41539999999999999</c:v>
                </c:pt>
                <c:pt idx="492">
                  <c:v>0.41649999999999998</c:v>
                </c:pt>
                <c:pt idx="493">
                  <c:v>0.41770000000000002</c:v>
                </c:pt>
                <c:pt idx="494">
                  <c:v>0.41880000000000001</c:v>
                </c:pt>
                <c:pt idx="495">
                  <c:v>0.42</c:v>
                </c:pt>
                <c:pt idx="496">
                  <c:v>0.42109999999999997</c:v>
                </c:pt>
                <c:pt idx="497">
                  <c:v>0.42220000000000002</c:v>
                </c:pt>
                <c:pt idx="498">
                  <c:v>0.4234</c:v>
                </c:pt>
                <c:pt idx="499">
                  <c:v>0.42449999999999999</c:v>
                </c:pt>
                <c:pt idx="500">
                  <c:v>0.42570000000000002</c:v>
                </c:pt>
                <c:pt idx="501">
                  <c:v>0.42680000000000001</c:v>
                </c:pt>
                <c:pt idx="502">
                  <c:v>0.42799999999999999</c:v>
                </c:pt>
                <c:pt idx="503">
                  <c:v>0.42909999999999998</c:v>
                </c:pt>
                <c:pt idx="504">
                  <c:v>0.43030000000000002</c:v>
                </c:pt>
                <c:pt idx="505">
                  <c:v>0.43140000000000001</c:v>
                </c:pt>
                <c:pt idx="506">
                  <c:v>0.43259999999999998</c:v>
                </c:pt>
                <c:pt idx="507">
                  <c:v>0.43369999999999997</c:v>
                </c:pt>
                <c:pt idx="508">
                  <c:v>0.43490000000000001</c:v>
                </c:pt>
                <c:pt idx="509">
                  <c:v>0.436</c:v>
                </c:pt>
                <c:pt idx="510">
                  <c:v>0.43709999999999999</c:v>
                </c:pt>
                <c:pt idx="511">
                  <c:v>0.43830000000000002</c:v>
                </c:pt>
                <c:pt idx="512">
                  <c:v>0.43940000000000001</c:v>
                </c:pt>
                <c:pt idx="513">
                  <c:v>0.44059999999999999</c:v>
                </c:pt>
                <c:pt idx="514">
                  <c:v>0.44169999999999998</c:v>
                </c:pt>
                <c:pt idx="515">
                  <c:v>0.44290000000000002</c:v>
                </c:pt>
                <c:pt idx="516">
                  <c:v>0.44400000000000001</c:v>
                </c:pt>
                <c:pt idx="517">
                  <c:v>0.44519999999999998</c:v>
                </c:pt>
                <c:pt idx="518">
                  <c:v>0.44629999999999997</c:v>
                </c:pt>
                <c:pt idx="519">
                  <c:v>0.44750000000000001</c:v>
                </c:pt>
                <c:pt idx="520">
                  <c:v>0.4486</c:v>
                </c:pt>
                <c:pt idx="521">
                  <c:v>0.44979999999999998</c:v>
                </c:pt>
                <c:pt idx="522">
                  <c:v>0.45090000000000002</c:v>
                </c:pt>
                <c:pt idx="523">
                  <c:v>0.45200000000000001</c:v>
                </c:pt>
                <c:pt idx="524">
                  <c:v>0.45319999999999999</c:v>
                </c:pt>
                <c:pt idx="525">
                  <c:v>0.45429999999999998</c:v>
                </c:pt>
                <c:pt idx="526">
                  <c:v>0.45550000000000002</c:v>
                </c:pt>
                <c:pt idx="527">
                  <c:v>0.45660000000000001</c:v>
                </c:pt>
                <c:pt idx="528">
                  <c:v>0.45779999999999998</c:v>
                </c:pt>
                <c:pt idx="529">
                  <c:v>0.45889999999999997</c:v>
                </c:pt>
                <c:pt idx="530">
                  <c:v>0.46010000000000001</c:v>
                </c:pt>
                <c:pt idx="531">
                  <c:v>0.4612</c:v>
                </c:pt>
                <c:pt idx="532">
                  <c:v>0.46239999999999998</c:v>
                </c:pt>
                <c:pt idx="533">
                  <c:v>0.46350000000000002</c:v>
                </c:pt>
                <c:pt idx="534">
                  <c:v>0.4647</c:v>
                </c:pt>
                <c:pt idx="535">
                  <c:v>0.46579999999999999</c:v>
                </c:pt>
                <c:pt idx="536">
                  <c:v>0.46689999999999998</c:v>
                </c:pt>
                <c:pt idx="537">
                  <c:v>0.46810000000000002</c:v>
                </c:pt>
                <c:pt idx="538">
                  <c:v>0.46920000000000001</c:v>
                </c:pt>
                <c:pt idx="539">
                  <c:v>0.47039999999999998</c:v>
                </c:pt>
                <c:pt idx="540">
                  <c:v>0.47149999999999997</c:v>
                </c:pt>
                <c:pt idx="541">
                  <c:v>0.47270000000000001</c:v>
                </c:pt>
                <c:pt idx="542">
                  <c:v>0.4738</c:v>
                </c:pt>
                <c:pt idx="543">
                  <c:v>0.47499999999999998</c:v>
                </c:pt>
                <c:pt idx="544">
                  <c:v>0.47610000000000002</c:v>
                </c:pt>
                <c:pt idx="545">
                  <c:v>0.4773</c:v>
                </c:pt>
                <c:pt idx="546">
                  <c:v>0.47839999999999999</c:v>
                </c:pt>
                <c:pt idx="547">
                  <c:v>0.47960000000000003</c:v>
                </c:pt>
                <c:pt idx="548">
                  <c:v>0.48070000000000002</c:v>
                </c:pt>
                <c:pt idx="549">
                  <c:v>0.48180000000000001</c:v>
                </c:pt>
                <c:pt idx="550">
                  <c:v>0.48299999999999998</c:v>
                </c:pt>
                <c:pt idx="551">
                  <c:v>0.48409999999999997</c:v>
                </c:pt>
                <c:pt idx="552">
                  <c:v>0.48530000000000001</c:v>
                </c:pt>
                <c:pt idx="553">
                  <c:v>0.4864</c:v>
                </c:pt>
                <c:pt idx="554">
                  <c:v>0.48759999999999998</c:v>
                </c:pt>
                <c:pt idx="555">
                  <c:v>0.48870000000000002</c:v>
                </c:pt>
                <c:pt idx="556">
                  <c:v>0.4899</c:v>
                </c:pt>
                <c:pt idx="557">
                  <c:v>0.49099999999999999</c:v>
                </c:pt>
                <c:pt idx="558">
                  <c:v>0.49220000000000003</c:v>
                </c:pt>
                <c:pt idx="559">
                  <c:v>0.49330000000000002</c:v>
                </c:pt>
                <c:pt idx="560">
                  <c:v>0.4945</c:v>
                </c:pt>
                <c:pt idx="561">
                  <c:v>0.49559999999999998</c:v>
                </c:pt>
                <c:pt idx="562">
                  <c:v>0.49680000000000002</c:v>
                </c:pt>
                <c:pt idx="563">
                  <c:v>0.49790000000000001</c:v>
                </c:pt>
                <c:pt idx="564">
                  <c:v>0.499</c:v>
                </c:pt>
                <c:pt idx="565">
                  <c:v>0.50019999999999998</c:v>
                </c:pt>
                <c:pt idx="566">
                  <c:v>0.50129999999999997</c:v>
                </c:pt>
                <c:pt idx="567">
                  <c:v>0.50249999999999995</c:v>
                </c:pt>
                <c:pt idx="568">
                  <c:v>0.50360000000000005</c:v>
                </c:pt>
                <c:pt idx="569">
                  <c:v>0.50480000000000003</c:v>
                </c:pt>
                <c:pt idx="570">
                  <c:v>0.50590000000000002</c:v>
                </c:pt>
                <c:pt idx="571">
                  <c:v>0.5071</c:v>
                </c:pt>
                <c:pt idx="572">
                  <c:v>0.50819999999999999</c:v>
                </c:pt>
                <c:pt idx="573">
                  <c:v>0.50939999999999996</c:v>
                </c:pt>
                <c:pt idx="574">
                  <c:v>0.51049999999999995</c:v>
                </c:pt>
                <c:pt idx="575">
                  <c:v>0.51170000000000004</c:v>
                </c:pt>
                <c:pt idx="576">
                  <c:v>0.51280000000000003</c:v>
                </c:pt>
                <c:pt idx="577">
                  <c:v>0.51390000000000002</c:v>
                </c:pt>
                <c:pt idx="578">
                  <c:v>0.5151</c:v>
                </c:pt>
                <c:pt idx="579">
                  <c:v>0.51619999999999999</c:v>
                </c:pt>
                <c:pt idx="580">
                  <c:v>0.51739999999999997</c:v>
                </c:pt>
                <c:pt idx="581">
                  <c:v>0.51849999999999996</c:v>
                </c:pt>
                <c:pt idx="582">
                  <c:v>0.51970000000000005</c:v>
                </c:pt>
                <c:pt idx="583">
                  <c:v>0.52080000000000004</c:v>
                </c:pt>
                <c:pt idx="584">
                  <c:v>0.52200000000000002</c:v>
                </c:pt>
                <c:pt idx="585">
                  <c:v>0.52310000000000001</c:v>
                </c:pt>
                <c:pt idx="586">
                  <c:v>0.52429999999999999</c:v>
                </c:pt>
                <c:pt idx="587">
                  <c:v>0.52539999999999998</c:v>
                </c:pt>
                <c:pt idx="588">
                  <c:v>0.52659999999999996</c:v>
                </c:pt>
                <c:pt idx="589">
                  <c:v>0.52769999999999995</c:v>
                </c:pt>
                <c:pt idx="590">
                  <c:v>0.52880000000000005</c:v>
                </c:pt>
                <c:pt idx="591">
                  <c:v>0.53</c:v>
                </c:pt>
                <c:pt idx="592">
                  <c:v>0.53110000000000002</c:v>
                </c:pt>
                <c:pt idx="593">
                  <c:v>0.5323</c:v>
                </c:pt>
                <c:pt idx="594">
                  <c:v>0.53339999999999999</c:v>
                </c:pt>
                <c:pt idx="595">
                  <c:v>0.53459999999999996</c:v>
                </c:pt>
                <c:pt idx="596">
                  <c:v>0.53569999999999995</c:v>
                </c:pt>
                <c:pt idx="597">
                  <c:v>0.53690000000000004</c:v>
                </c:pt>
                <c:pt idx="598">
                  <c:v>0.53800000000000003</c:v>
                </c:pt>
                <c:pt idx="599">
                  <c:v>0.53920000000000001</c:v>
                </c:pt>
                <c:pt idx="600">
                  <c:v>0.5403</c:v>
                </c:pt>
                <c:pt idx="601">
                  <c:v>0.54149999999999998</c:v>
                </c:pt>
                <c:pt idx="602">
                  <c:v>0.54259999999999997</c:v>
                </c:pt>
                <c:pt idx="603">
                  <c:v>0.54369999999999996</c:v>
                </c:pt>
                <c:pt idx="604">
                  <c:v>0.54490000000000005</c:v>
                </c:pt>
                <c:pt idx="605">
                  <c:v>0.54600000000000004</c:v>
                </c:pt>
                <c:pt idx="606">
                  <c:v>0.54720000000000002</c:v>
                </c:pt>
                <c:pt idx="607">
                  <c:v>0.54830000000000001</c:v>
                </c:pt>
                <c:pt idx="608">
                  <c:v>0.54949999999999999</c:v>
                </c:pt>
                <c:pt idx="609">
                  <c:v>0.55059999999999998</c:v>
                </c:pt>
                <c:pt idx="610">
                  <c:v>0.55179999999999996</c:v>
                </c:pt>
                <c:pt idx="611">
                  <c:v>0.55289999999999995</c:v>
                </c:pt>
                <c:pt idx="612">
                  <c:v>0.55410000000000004</c:v>
                </c:pt>
                <c:pt idx="613">
                  <c:v>0.55520000000000003</c:v>
                </c:pt>
                <c:pt idx="614">
                  <c:v>0.55640000000000001</c:v>
                </c:pt>
                <c:pt idx="615">
                  <c:v>0.5575</c:v>
                </c:pt>
                <c:pt idx="616">
                  <c:v>0.55859999999999999</c:v>
                </c:pt>
                <c:pt idx="617">
                  <c:v>0.55979999999999996</c:v>
                </c:pt>
                <c:pt idx="618">
                  <c:v>0.56089999999999995</c:v>
                </c:pt>
                <c:pt idx="619">
                  <c:v>0.56210000000000004</c:v>
                </c:pt>
                <c:pt idx="620">
                  <c:v>0.56320000000000003</c:v>
                </c:pt>
                <c:pt idx="621">
                  <c:v>0.56440000000000001</c:v>
                </c:pt>
                <c:pt idx="622">
                  <c:v>0.5655</c:v>
                </c:pt>
                <c:pt idx="623">
                  <c:v>0.56669999999999998</c:v>
                </c:pt>
                <c:pt idx="624">
                  <c:v>0.56779999999999997</c:v>
                </c:pt>
                <c:pt idx="625">
                  <c:v>0.56899999999999995</c:v>
                </c:pt>
                <c:pt idx="626">
                  <c:v>0.57010000000000005</c:v>
                </c:pt>
                <c:pt idx="627">
                  <c:v>0.57130000000000003</c:v>
                </c:pt>
                <c:pt idx="628">
                  <c:v>0.57240000000000002</c:v>
                </c:pt>
                <c:pt idx="629">
                  <c:v>0.57350000000000001</c:v>
                </c:pt>
                <c:pt idx="630">
                  <c:v>0.57469999999999999</c:v>
                </c:pt>
                <c:pt idx="631">
                  <c:v>0.57579999999999998</c:v>
                </c:pt>
                <c:pt idx="632">
                  <c:v>0.57699999999999996</c:v>
                </c:pt>
                <c:pt idx="633">
                  <c:v>0.57809999999999995</c:v>
                </c:pt>
                <c:pt idx="634">
                  <c:v>0.57930000000000004</c:v>
                </c:pt>
                <c:pt idx="635">
                  <c:v>0.58040000000000003</c:v>
                </c:pt>
                <c:pt idx="636">
                  <c:v>0.58160000000000001</c:v>
                </c:pt>
                <c:pt idx="637">
                  <c:v>0.5827</c:v>
                </c:pt>
                <c:pt idx="638">
                  <c:v>0.58389999999999997</c:v>
                </c:pt>
                <c:pt idx="639">
                  <c:v>0.58499999999999996</c:v>
                </c:pt>
                <c:pt idx="640">
                  <c:v>0.58620000000000005</c:v>
                </c:pt>
                <c:pt idx="641">
                  <c:v>0.58730000000000004</c:v>
                </c:pt>
                <c:pt idx="642">
                  <c:v>0.58840000000000003</c:v>
                </c:pt>
                <c:pt idx="643">
                  <c:v>0.58960000000000001</c:v>
                </c:pt>
                <c:pt idx="644">
                  <c:v>0.5907</c:v>
                </c:pt>
                <c:pt idx="645">
                  <c:v>0.59189999999999998</c:v>
                </c:pt>
                <c:pt idx="646">
                  <c:v>0.59299999999999997</c:v>
                </c:pt>
                <c:pt idx="647">
                  <c:v>0.59419999999999995</c:v>
                </c:pt>
                <c:pt idx="648">
                  <c:v>0.59530000000000005</c:v>
                </c:pt>
                <c:pt idx="649">
                  <c:v>0.59650000000000003</c:v>
                </c:pt>
                <c:pt idx="650">
                  <c:v>0.59760000000000002</c:v>
                </c:pt>
                <c:pt idx="651">
                  <c:v>0.5988</c:v>
                </c:pt>
                <c:pt idx="652">
                  <c:v>0.59989999999999999</c:v>
                </c:pt>
                <c:pt idx="653">
                  <c:v>0.60109999999999997</c:v>
                </c:pt>
                <c:pt idx="654">
                  <c:v>0.60219999999999996</c:v>
                </c:pt>
                <c:pt idx="655">
                  <c:v>0.60329999999999995</c:v>
                </c:pt>
                <c:pt idx="656">
                  <c:v>0.60450000000000004</c:v>
                </c:pt>
                <c:pt idx="657">
                  <c:v>0.60560000000000003</c:v>
                </c:pt>
                <c:pt idx="658">
                  <c:v>0.60680000000000001</c:v>
                </c:pt>
                <c:pt idx="659">
                  <c:v>0.6079</c:v>
                </c:pt>
                <c:pt idx="660">
                  <c:v>0.60909999999999997</c:v>
                </c:pt>
                <c:pt idx="661">
                  <c:v>0.61019999999999996</c:v>
                </c:pt>
                <c:pt idx="662">
                  <c:v>0.61140000000000005</c:v>
                </c:pt>
                <c:pt idx="663">
                  <c:v>0.61250000000000004</c:v>
                </c:pt>
                <c:pt idx="664">
                  <c:v>0.61370000000000002</c:v>
                </c:pt>
                <c:pt idx="665">
                  <c:v>0.61480000000000001</c:v>
                </c:pt>
                <c:pt idx="666">
                  <c:v>0.61599999999999999</c:v>
                </c:pt>
                <c:pt idx="667">
                  <c:v>0.61709999999999998</c:v>
                </c:pt>
                <c:pt idx="668">
                  <c:v>0.61819999999999997</c:v>
                </c:pt>
                <c:pt idx="669">
                  <c:v>0.61939999999999995</c:v>
                </c:pt>
                <c:pt idx="670">
                  <c:v>0.62050000000000005</c:v>
                </c:pt>
                <c:pt idx="671">
                  <c:v>0.62170000000000003</c:v>
                </c:pt>
                <c:pt idx="672">
                  <c:v>0.62280000000000002</c:v>
                </c:pt>
                <c:pt idx="673">
                  <c:v>0.624</c:v>
                </c:pt>
                <c:pt idx="674">
                  <c:v>0.62509999999999999</c:v>
                </c:pt>
                <c:pt idx="675">
                  <c:v>0.62629999999999997</c:v>
                </c:pt>
                <c:pt idx="676">
                  <c:v>0.62739999999999996</c:v>
                </c:pt>
                <c:pt idx="677">
                  <c:v>0.62860000000000005</c:v>
                </c:pt>
                <c:pt idx="678">
                  <c:v>0.62970000000000004</c:v>
                </c:pt>
                <c:pt idx="679">
                  <c:v>0.63090000000000002</c:v>
                </c:pt>
                <c:pt idx="680">
                  <c:v>0.63200000000000001</c:v>
                </c:pt>
                <c:pt idx="681">
                  <c:v>0.63319999999999999</c:v>
                </c:pt>
                <c:pt idx="682">
                  <c:v>0.63429999999999997</c:v>
                </c:pt>
                <c:pt idx="683">
                  <c:v>0.63539999999999996</c:v>
                </c:pt>
                <c:pt idx="684">
                  <c:v>0.63660000000000005</c:v>
                </c:pt>
                <c:pt idx="685">
                  <c:v>0.63770000000000004</c:v>
                </c:pt>
                <c:pt idx="686">
                  <c:v>0.63890000000000002</c:v>
                </c:pt>
                <c:pt idx="687">
                  <c:v>0.64</c:v>
                </c:pt>
                <c:pt idx="688">
                  <c:v>0.64119999999999999</c:v>
                </c:pt>
                <c:pt idx="689">
                  <c:v>0.64229999999999998</c:v>
                </c:pt>
                <c:pt idx="690">
                  <c:v>0.64349999999999996</c:v>
                </c:pt>
                <c:pt idx="691">
                  <c:v>0.64459999999999995</c:v>
                </c:pt>
                <c:pt idx="692">
                  <c:v>0.64580000000000004</c:v>
                </c:pt>
                <c:pt idx="693">
                  <c:v>0.64690000000000003</c:v>
                </c:pt>
                <c:pt idx="694">
                  <c:v>0.64810000000000001</c:v>
                </c:pt>
                <c:pt idx="695">
                  <c:v>0.6492</c:v>
                </c:pt>
                <c:pt idx="696">
                  <c:v>0.65029999999999999</c:v>
                </c:pt>
                <c:pt idx="697">
                  <c:v>0.65149999999999997</c:v>
                </c:pt>
                <c:pt idx="698">
                  <c:v>0.65259999999999996</c:v>
                </c:pt>
                <c:pt idx="699">
                  <c:v>0.65380000000000005</c:v>
                </c:pt>
                <c:pt idx="700">
                  <c:v>0.65490000000000004</c:v>
                </c:pt>
                <c:pt idx="701">
                  <c:v>0.65610000000000002</c:v>
                </c:pt>
                <c:pt idx="702">
                  <c:v>0.65720000000000001</c:v>
                </c:pt>
                <c:pt idx="703">
                  <c:v>0.65839999999999999</c:v>
                </c:pt>
                <c:pt idx="704">
                  <c:v>0.65949999999999998</c:v>
                </c:pt>
                <c:pt idx="705">
                  <c:v>0.66069999999999995</c:v>
                </c:pt>
                <c:pt idx="706">
                  <c:v>0.66180000000000005</c:v>
                </c:pt>
                <c:pt idx="707">
                  <c:v>0.66300000000000003</c:v>
                </c:pt>
                <c:pt idx="708">
                  <c:v>0.66410000000000002</c:v>
                </c:pt>
                <c:pt idx="709">
                  <c:v>0.66520000000000001</c:v>
                </c:pt>
                <c:pt idx="710">
                  <c:v>0.66639999999999999</c:v>
                </c:pt>
                <c:pt idx="711">
                  <c:v>0.66749999999999998</c:v>
                </c:pt>
                <c:pt idx="712">
                  <c:v>0.66869999999999996</c:v>
                </c:pt>
                <c:pt idx="713">
                  <c:v>0.66979999999999995</c:v>
                </c:pt>
                <c:pt idx="714">
                  <c:v>0.67100000000000004</c:v>
                </c:pt>
                <c:pt idx="715">
                  <c:v>0.67210000000000003</c:v>
                </c:pt>
                <c:pt idx="716">
                  <c:v>0.67330000000000001</c:v>
                </c:pt>
                <c:pt idx="717">
                  <c:v>0.6744</c:v>
                </c:pt>
                <c:pt idx="718">
                  <c:v>0.67559999999999998</c:v>
                </c:pt>
                <c:pt idx="719">
                  <c:v>0.67669999999999997</c:v>
                </c:pt>
                <c:pt idx="720">
                  <c:v>0.67789999999999995</c:v>
                </c:pt>
                <c:pt idx="721">
                  <c:v>0.67900000000000005</c:v>
                </c:pt>
                <c:pt idx="722">
                  <c:v>0.68010000000000004</c:v>
                </c:pt>
                <c:pt idx="723">
                  <c:v>0.68130000000000002</c:v>
                </c:pt>
                <c:pt idx="724">
                  <c:v>0.68240000000000001</c:v>
                </c:pt>
                <c:pt idx="725">
                  <c:v>0.68359999999999999</c:v>
                </c:pt>
                <c:pt idx="726">
                  <c:v>0.68469999999999998</c:v>
                </c:pt>
                <c:pt idx="727">
                  <c:v>0.68589999999999995</c:v>
                </c:pt>
                <c:pt idx="728">
                  <c:v>0.68700000000000006</c:v>
                </c:pt>
                <c:pt idx="729">
                  <c:v>0.68820000000000003</c:v>
                </c:pt>
                <c:pt idx="730">
                  <c:v>0.68930000000000002</c:v>
                </c:pt>
                <c:pt idx="731">
                  <c:v>0.6905</c:v>
                </c:pt>
                <c:pt idx="732">
                  <c:v>0.69159999999999999</c:v>
                </c:pt>
                <c:pt idx="733">
                  <c:v>0.69279999999999997</c:v>
                </c:pt>
                <c:pt idx="734">
                  <c:v>0.69389999999999996</c:v>
                </c:pt>
                <c:pt idx="735">
                  <c:v>0.69499999999999995</c:v>
                </c:pt>
                <c:pt idx="736">
                  <c:v>0.69620000000000004</c:v>
                </c:pt>
                <c:pt idx="737">
                  <c:v>0.69730000000000003</c:v>
                </c:pt>
                <c:pt idx="738">
                  <c:v>0.69850000000000001</c:v>
                </c:pt>
                <c:pt idx="739">
                  <c:v>0.6996</c:v>
                </c:pt>
                <c:pt idx="740">
                  <c:v>0.70079999999999998</c:v>
                </c:pt>
                <c:pt idx="741">
                  <c:v>0.70189999999999997</c:v>
                </c:pt>
                <c:pt idx="742">
                  <c:v>0.70309999999999995</c:v>
                </c:pt>
                <c:pt idx="743">
                  <c:v>0.70420000000000005</c:v>
                </c:pt>
                <c:pt idx="744">
                  <c:v>0.70540000000000003</c:v>
                </c:pt>
                <c:pt idx="745">
                  <c:v>0.70650000000000002</c:v>
                </c:pt>
                <c:pt idx="746">
                  <c:v>0.7077</c:v>
                </c:pt>
                <c:pt idx="747">
                  <c:v>0.70879999999999999</c:v>
                </c:pt>
                <c:pt idx="748">
                  <c:v>0.70989999999999998</c:v>
                </c:pt>
                <c:pt idx="749">
                  <c:v>0.71109999999999995</c:v>
                </c:pt>
                <c:pt idx="750">
                  <c:v>0.71220000000000006</c:v>
                </c:pt>
                <c:pt idx="751">
                  <c:v>0.71340000000000003</c:v>
                </c:pt>
                <c:pt idx="752">
                  <c:v>0.71450000000000002</c:v>
                </c:pt>
                <c:pt idx="753">
                  <c:v>0.7157</c:v>
                </c:pt>
                <c:pt idx="754">
                  <c:v>0.71679999999999999</c:v>
                </c:pt>
                <c:pt idx="755">
                  <c:v>0.71799999999999997</c:v>
                </c:pt>
                <c:pt idx="756">
                  <c:v>0.71909999999999996</c:v>
                </c:pt>
                <c:pt idx="757">
                  <c:v>0.72030000000000005</c:v>
                </c:pt>
                <c:pt idx="758">
                  <c:v>0.72140000000000004</c:v>
                </c:pt>
                <c:pt idx="759">
                  <c:v>0.72260000000000002</c:v>
                </c:pt>
                <c:pt idx="760">
                  <c:v>0.72370000000000001</c:v>
                </c:pt>
                <c:pt idx="761">
                  <c:v>0.7248</c:v>
                </c:pt>
                <c:pt idx="762">
                  <c:v>0.72599999999999998</c:v>
                </c:pt>
                <c:pt idx="763">
                  <c:v>0.72709999999999997</c:v>
                </c:pt>
                <c:pt idx="764">
                  <c:v>0.72829999999999995</c:v>
                </c:pt>
                <c:pt idx="765">
                  <c:v>0.72940000000000005</c:v>
                </c:pt>
                <c:pt idx="766">
                  <c:v>0.73060000000000003</c:v>
                </c:pt>
                <c:pt idx="767">
                  <c:v>0.73170000000000002</c:v>
                </c:pt>
                <c:pt idx="768">
                  <c:v>0.7329</c:v>
                </c:pt>
                <c:pt idx="769">
                  <c:v>0.73399999999999999</c:v>
                </c:pt>
                <c:pt idx="770">
                  <c:v>0.73519999999999996</c:v>
                </c:pt>
                <c:pt idx="771">
                  <c:v>0.73629999999999995</c:v>
                </c:pt>
                <c:pt idx="772">
                  <c:v>0.73750000000000004</c:v>
                </c:pt>
                <c:pt idx="773">
                  <c:v>0.73860000000000003</c:v>
                </c:pt>
                <c:pt idx="774">
                  <c:v>0.73970000000000002</c:v>
                </c:pt>
                <c:pt idx="775">
                  <c:v>0.7409</c:v>
                </c:pt>
                <c:pt idx="776">
                  <c:v>0.74199999999999999</c:v>
                </c:pt>
                <c:pt idx="777">
                  <c:v>0.74319999999999997</c:v>
                </c:pt>
                <c:pt idx="778">
                  <c:v>0.74429999999999996</c:v>
                </c:pt>
                <c:pt idx="779">
                  <c:v>0.74550000000000005</c:v>
                </c:pt>
                <c:pt idx="780">
                  <c:v>0.74660000000000004</c:v>
                </c:pt>
                <c:pt idx="781">
                  <c:v>0.74780000000000002</c:v>
                </c:pt>
                <c:pt idx="782">
                  <c:v>0.74890000000000001</c:v>
                </c:pt>
                <c:pt idx="783">
                  <c:v>0.75009999999999999</c:v>
                </c:pt>
                <c:pt idx="784">
                  <c:v>0.75119999999999998</c:v>
                </c:pt>
                <c:pt idx="785">
                  <c:v>0.75239999999999996</c:v>
                </c:pt>
                <c:pt idx="786">
                  <c:v>0.75349999999999995</c:v>
                </c:pt>
                <c:pt idx="787">
                  <c:v>0.75470000000000004</c:v>
                </c:pt>
                <c:pt idx="788">
                  <c:v>0.75580000000000003</c:v>
                </c:pt>
                <c:pt idx="789">
                  <c:v>0.75690000000000002</c:v>
                </c:pt>
                <c:pt idx="790">
                  <c:v>0.7581</c:v>
                </c:pt>
                <c:pt idx="791">
                  <c:v>0.75919999999999999</c:v>
                </c:pt>
                <c:pt idx="792">
                  <c:v>0.76039999999999996</c:v>
                </c:pt>
                <c:pt idx="793">
                  <c:v>0.76149999999999995</c:v>
                </c:pt>
                <c:pt idx="794">
                  <c:v>0.76270000000000004</c:v>
                </c:pt>
                <c:pt idx="795">
                  <c:v>0.76380000000000003</c:v>
                </c:pt>
                <c:pt idx="796">
                  <c:v>0.76500000000000001</c:v>
                </c:pt>
                <c:pt idx="797">
                  <c:v>0.7661</c:v>
                </c:pt>
                <c:pt idx="798">
                  <c:v>0.76729999999999998</c:v>
                </c:pt>
                <c:pt idx="799">
                  <c:v>0.76839999999999997</c:v>
                </c:pt>
                <c:pt idx="800">
                  <c:v>0.76959999999999995</c:v>
                </c:pt>
                <c:pt idx="801">
                  <c:v>0.77070000000000005</c:v>
                </c:pt>
                <c:pt idx="802">
                  <c:v>0.77180000000000004</c:v>
                </c:pt>
                <c:pt idx="803">
                  <c:v>0.77300000000000002</c:v>
                </c:pt>
                <c:pt idx="804">
                  <c:v>0.77410000000000001</c:v>
                </c:pt>
                <c:pt idx="805">
                  <c:v>0.77529999999999999</c:v>
                </c:pt>
                <c:pt idx="806">
                  <c:v>0.77639999999999998</c:v>
                </c:pt>
                <c:pt idx="807">
                  <c:v>0.77759999999999996</c:v>
                </c:pt>
                <c:pt idx="808">
                  <c:v>0.77869999999999995</c:v>
                </c:pt>
                <c:pt idx="809">
                  <c:v>0.77990000000000004</c:v>
                </c:pt>
                <c:pt idx="810">
                  <c:v>0.78100000000000003</c:v>
                </c:pt>
                <c:pt idx="811">
                  <c:v>0.78220000000000001</c:v>
                </c:pt>
                <c:pt idx="812">
                  <c:v>0.7833</c:v>
                </c:pt>
                <c:pt idx="813">
                  <c:v>0.78449999999999998</c:v>
                </c:pt>
                <c:pt idx="814">
                  <c:v>0.78559999999999997</c:v>
                </c:pt>
                <c:pt idx="815">
                  <c:v>0.78669999999999995</c:v>
                </c:pt>
                <c:pt idx="816">
                  <c:v>0.78790000000000004</c:v>
                </c:pt>
                <c:pt idx="817">
                  <c:v>0.78900000000000003</c:v>
                </c:pt>
                <c:pt idx="818">
                  <c:v>0.79020000000000001</c:v>
                </c:pt>
                <c:pt idx="819">
                  <c:v>0.7913</c:v>
                </c:pt>
                <c:pt idx="820">
                  <c:v>0.79249999999999998</c:v>
                </c:pt>
                <c:pt idx="821">
                  <c:v>0.79359999999999997</c:v>
                </c:pt>
                <c:pt idx="822">
                  <c:v>0.79479999999999995</c:v>
                </c:pt>
                <c:pt idx="823">
                  <c:v>0.79590000000000005</c:v>
                </c:pt>
                <c:pt idx="824">
                  <c:v>0.79710000000000003</c:v>
                </c:pt>
                <c:pt idx="825">
                  <c:v>0.79820000000000002</c:v>
                </c:pt>
                <c:pt idx="826">
                  <c:v>0.7994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0.80279999999999996</c:v>
                </c:pt>
                <c:pt idx="830">
                  <c:v>0.80389999999999995</c:v>
                </c:pt>
                <c:pt idx="831">
                  <c:v>0.80510000000000004</c:v>
                </c:pt>
                <c:pt idx="832">
                  <c:v>0.80620000000000003</c:v>
                </c:pt>
                <c:pt idx="833">
                  <c:v>0.80740000000000001</c:v>
                </c:pt>
                <c:pt idx="834">
                  <c:v>0.8085</c:v>
                </c:pt>
                <c:pt idx="835">
                  <c:v>0.80969999999999998</c:v>
                </c:pt>
                <c:pt idx="836">
                  <c:v>0.81079999999999997</c:v>
                </c:pt>
                <c:pt idx="837">
                  <c:v>0.81200000000000006</c:v>
                </c:pt>
                <c:pt idx="838">
                  <c:v>0.81310000000000004</c:v>
                </c:pt>
                <c:pt idx="839">
                  <c:v>0.81430000000000002</c:v>
                </c:pt>
                <c:pt idx="840">
                  <c:v>0.81540000000000001</c:v>
                </c:pt>
                <c:pt idx="841">
                  <c:v>0.8165</c:v>
                </c:pt>
                <c:pt idx="842">
                  <c:v>0.81769999999999998</c:v>
                </c:pt>
                <c:pt idx="843">
                  <c:v>0.81879999999999997</c:v>
                </c:pt>
                <c:pt idx="844">
                  <c:v>0.82</c:v>
                </c:pt>
                <c:pt idx="845">
                  <c:v>0.82110000000000005</c:v>
                </c:pt>
                <c:pt idx="846">
                  <c:v>0.82230000000000003</c:v>
                </c:pt>
                <c:pt idx="847">
                  <c:v>0.82340000000000002</c:v>
                </c:pt>
                <c:pt idx="848">
                  <c:v>0.8246</c:v>
                </c:pt>
                <c:pt idx="849">
                  <c:v>0.82569999999999999</c:v>
                </c:pt>
                <c:pt idx="850">
                  <c:v>0.82689999999999997</c:v>
                </c:pt>
                <c:pt idx="851">
                  <c:v>0.82799999999999996</c:v>
                </c:pt>
                <c:pt idx="852">
                  <c:v>0.82920000000000005</c:v>
                </c:pt>
                <c:pt idx="853">
                  <c:v>0.83030000000000004</c:v>
                </c:pt>
                <c:pt idx="854">
                  <c:v>0.83140000000000003</c:v>
                </c:pt>
                <c:pt idx="855">
                  <c:v>0.83260000000000001</c:v>
                </c:pt>
                <c:pt idx="856">
                  <c:v>0.8337</c:v>
                </c:pt>
                <c:pt idx="857">
                  <c:v>0.83489999999999998</c:v>
                </c:pt>
                <c:pt idx="858">
                  <c:v>0.83599999999999997</c:v>
                </c:pt>
                <c:pt idx="859">
                  <c:v>0.83720000000000006</c:v>
                </c:pt>
                <c:pt idx="860">
                  <c:v>0.83830000000000005</c:v>
                </c:pt>
                <c:pt idx="861">
                  <c:v>0.83950000000000002</c:v>
                </c:pt>
                <c:pt idx="862">
                  <c:v>0.84060000000000001</c:v>
                </c:pt>
                <c:pt idx="863">
                  <c:v>0.84179999999999999</c:v>
                </c:pt>
                <c:pt idx="864">
                  <c:v>0.84289999999999998</c:v>
                </c:pt>
                <c:pt idx="865">
                  <c:v>0.84409999999999996</c:v>
                </c:pt>
                <c:pt idx="866">
                  <c:v>0.84519999999999995</c:v>
                </c:pt>
                <c:pt idx="867">
                  <c:v>0.84630000000000005</c:v>
                </c:pt>
              </c:numCache>
            </c:numRef>
          </c:xVal>
          <c:yVal>
            <c:numRef>
              <c:f>'Gaussian beam 100fC@200kV'!$J$3:$J$870</c:f>
              <c:numCache>
                <c:formatCode>0.00E+00</c:formatCode>
                <c:ptCount val="868"/>
                <c:pt idx="0">
                  <c:v>4.3409999999999998E-4</c:v>
                </c:pt>
                <c:pt idx="1">
                  <c:v>4.3740000000000001E-4</c:v>
                </c:pt>
                <c:pt idx="2">
                  <c:v>4.4040000000000003E-4</c:v>
                </c:pt>
                <c:pt idx="3">
                  <c:v>4.4359999999999999E-4</c:v>
                </c:pt>
                <c:pt idx="4">
                  <c:v>4.4749999999999998E-4</c:v>
                </c:pt>
                <c:pt idx="5">
                  <c:v>4.5399999999999998E-4</c:v>
                </c:pt>
                <c:pt idx="6">
                  <c:v>4.5350000000000002E-4</c:v>
                </c:pt>
                <c:pt idx="7">
                  <c:v>4.549E-4</c:v>
                </c:pt>
                <c:pt idx="8">
                  <c:v>4.5879999999999998E-4</c:v>
                </c:pt>
                <c:pt idx="9">
                  <c:v>4.6270000000000003E-4</c:v>
                </c:pt>
                <c:pt idx="10">
                  <c:v>4.64E-4</c:v>
                </c:pt>
                <c:pt idx="11">
                  <c:v>4.6549999999999998E-4</c:v>
                </c:pt>
                <c:pt idx="12">
                  <c:v>4.6640000000000001E-4</c:v>
                </c:pt>
                <c:pt idx="13">
                  <c:v>4.6749999999999998E-4</c:v>
                </c:pt>
                <c:pt idx="14">
                  <c:v>4.683E-4</c:v>
                </c:pt>
                <c:pt idx="15">
                  <c:v>4.6860000000000001E-4</c:v>
                </c:pt>
                <c:pt idx="16">
                  <c:v>4.685E-4</c:v>
                </c:pt>
                <c:pt idx="17">
                  <c:v>4.6890000000000001E-4</c:v>
                </c:pt>
                <c:pt idx="18">
                  <c:v>4.6979999999999998E-4</c:v>
                </c:pt>
                <c:pt idx="19">
                  <c:v>4.706E-4</c:v>
                </c:pt>
                <c:pt idx="20">
                  <c:v>4.704E-4</c:v>
                </c:pt>
                <c:pt idx="21">
                  <c:v>4.6959999999999998E-4</c:v>
                </c:pt>
                <c:pt idx="22">
                  <c:v>4.7019999999999999E-4</c:v>
                </c:pt>
                <c:pt idx="23">
                  <c:v>4.7019999999999999E-4</c:v>
                </c:pt>
                <c:pt idx="24">
                  <c:v>4.6979999999999998E-4</c:v>
                </c:pt>
                <c:pt idx="25">
                  <c:v>4.6979999999999998E-4</c:v>
                </c:pt>
                <c:pt idx="26">
                  <c:v>4.707E-4</c:v>
                </c:pt>
                <c:pt idx="27">
                  <c:v>4.707E-4</c:v>
                </c:pt>
                <c:pt idx="28">
                  <c:v>4.7160000000000002E-4</c:v>
                </c:pt>
                <c:pt idx="29">
                  <c:v>4.7160000000000002E-4</c:v>
                </c:pt>
                <c:pt idx="30">
                  <c:v>4.7160000000000002E-4</c:v>
                </c:pt>
                <c:pt idx="31">
                  <c:v>4.7160000000000002E-4</c:v>
                </c:pt>
                <c:pt idx="32">
                  <c:v>4.7160000000000002E-4</c:v>
                </c:pt>
                <c:pt idx="33">
                  <c:v>4.7160000000000002E-4</c:v>
                </c:pt>
                <c:pt idx="34">
                  <c:v>4.7160000000000002E-4</c:v>
                </c:pt>
                <c:pt idx="35">
                  <c:v>4.7209999999999998E-4</c:v>
                </c:pt>
                <c:pt idx="36">
                  <c:v>4.7209999999999998E-4</c:v>
                </c:pt>
                <c:pt idx="37">
                  <c:v>4.7209999999999998E-4</c:v>
                </c:pt>
                <c:pt idx="38">
                  <c:v>4.7209999999999998E-4</c:v>
                </c:pt>
                <c:pt idx="39">
                  <c:v>4.7209999999999998E-4</c:v>
                </c:pt>
                <c:pt idx="40">
                  <c:v>4.7209999999999998E-4</c:v>
                </c:pt>
                <c:pt idx="41">
                  <c:v>4.7209999999999998E-4</c:v>
                </c:pt>
                <c:pt idx="42">
                  <c:v>4.7160000000000002E-4</c:v>
                </c:pt>
                <c:pt idx="43">
                  <c:v>4.7140000000000002E-4</c:v>
                </c:pt>
                <c:pt idx="44">
                  <c:v>4.7199999999999998E-4</c:v>
                </c:pt>
                <c:pt idx="45">
                  <c:v>4.7199999999999998E-4</c:v>
                </c:pt>
                <c:pt idx="46">
                  <c:v>4.7199999999999998E-4</c:v>
                </c:pt>
                <c:pt idx="47">
                  <c:v>4.7189999999999998E-4</c:v>
                </c:pt>
                <c:pt idx="48">
                  <c:v>4.7249999999999999E-4</c:v>
                </c:pt>
                <c:pt idx="49">
                  <c:v>4.7249999999999999E-4</c:v>
                </c:pt>
                <c:pt idx="50">
                  <c:v>4.7249999999999999E-4</c:v>
                </c:pt>
                <c:pt idx="51">
                  <c:v>4.7239999999999999E-4</c:v>
                </c:pt>
                <c:pt idx="52">
                  <c:v>4.7239999999999999E-4</c:v>
                </c:pt>
                <c:pt idx="53">
                  <c:v>4.7239999999999999E-4</c:v>
                </c:pt>
                <c:pt idx="54">
                  <c:v>4.7239999999999999E-4</c:v>
                </c:pt>
                <c:pt idx="55">
                  <c:v>4.7229999999999999E-4</c:v>
                </c:pt>
                <c:pt idx="56">
                  <c:v>4.7229999999999999E-4</c:v>
                </c:pt>
                <c:pt idx="57">
                  <c:v>4.7219999999999999E-4</c:v>
                </c:pt>
                <c:pt idx="58">
                  <c:v>4.7219999999999999E-4</c:v>
                </c:pt>
                <c:pt idx="59">
                  <c:v>4.7209999999999998E-4</c:v>
                </c:pt>
                <c:pt idx="60">
                  <c:v>4.7209999999999998E-4</c:v>
                </c:pt>
                <c:pt idx="61">
                  <c:v>4.7199999999999998E-4</c:v>
                </c:pt>
                <c:pt idx="62">
                  <c:v>4.7199999999999998E-4</c:v>
                </c:pt>
                <c:pt idx="63">
                  <c:v>4.7189999999999998E-4</c:v>
                </c:pt>
                <c:pt idx="64">
                  <c:v>4.7179999999999998E-4</c:v>
                </c:pt>
                <c:pt idx="65">
                  <c:v>4.7169999999999997E-4</c:v>
                </c:pt>
                <c:pt idx="66">
                  <c:v>4.7160000000000002E-4</c:v>
                </c:pt>
                <c:pt idx="67">
                  <c:v>4.7150000000000002E-4</c:v>
                </c:pt>
                <c:pt idx="68">
                  <c:v>4.7140000000000002E-4</c:v>
                </c:pt>
                <c:pt idx="69">
                  <c:v>4.7120000000000002E-4</c:v>
                </c:pt>
                <c:pt idx="70">
                  <c:v>4.7110000000000001E-4</c:v>
                </c:pt>
                <c:pt idx="71">
                  <c:v>4.7090000000000001E-4</c:v>
                </c:pt>
                <c:pt idx="72">
                  <c:v>4.707E-4</c:v>
                </c:pt>
                <c:pt idx="73">
                  <c:v>4.705E-4</c:v>
                </c:pt>
                <c:pt idx="74">
                  <c:v>4.7029999999999999E-4</c:v>
                </c:pt>
                <c:pt idx="75">
                  <c:v>4.7009999999999999E-4</c:v>
                </c:pt>
                <c:pt idx="76">
                  <c:v>4.6979999999999998E-4</c:v>
                </c:pt>
                <c:pt idx="77">
                  <c:v>4.6949999999999997E-4</c:v>
                </c:pt>
                <c:pt idx="78">
                  <c:v>4.6920000000000002E-4</c:v>
                </c:pt>
                <c:pt idx="79">
                  <c:v>4.6880000000000001E-4</c:v>
                </c:pt>
                <c:pt idx="80">
                  <c:v>4.684E-4</c:v>
                </c:pt>
                <c:pt idx="81">
                  <c:v>4.6799999999999999E-4</c:v>
                </c:pt>
                <c:pt idx="82">
                  <c:v>4.6749999999999998E-4</c:v>
                </c:pt>
                <c:pt idx="83">
                  <c:v>4.6690000000000002E-4</c:v>
                </c:pt>
                <c:pt idx="84">
                  <c:v>4.6640000000000001E-4</c:v>
                </c:pt>
                <c:pt idx="85">
                  <c:v>4.6569999999999999E-4</c:v>
                </c:pt>
                <c:pt idx="86">
                  <c:v>4.6500000000000003E-4</c:v>
                </c:pt>
                <c:pt idx="87">
                  <c:v>4.6420000000000001E-4</c:v>
                </c:pt>
                <c:pt idx="88">
                  <c:v>4.6339999999999999E-4</c:v>
                </c:pt>
                <c:pt idx="89">
                  <c:v>4.6250000000000002E-4</c:v>
                </c:pt>
                <c:pt idx="90">
                  <c:v>4.615E-4</c:v>
                </c:pt>
                <c:pt idx="91">
                  <c:v>4.6050000000000003E-4</c:v>
                </c:pt>
                <c:pt idx="92">
                  <c:v>4.593E-4</c:v>
                </c:pt>
                <c:pt idx="93">
                  <c:v>4.5810000000000002E-4</c:v>
                </c:pt>
                <c:pt idx="94">
                  <c:v>4.5679999999999999E-4</c:v>
                </c:pt>
                <c:pt idx="95">
                  <c:v>4.5530000000000001E-4</c:v>
                </c:pt>
                <c:pt idx="96">
                  <c:v>4.5380000000000003E-4</c:v>
                </c:pt>
                <c:pt idx="97">
                  <c:v>4.5219999999999999E-4</c:v>
                </c:pt>
                <c:pt idx="98">
                  <c:v>4.505E-4</c:v>
                </c:pt>
                <c:pt idx="99">
                  <c:v>4.4870000000000001E-4</c:v>
                </c:pt>
                <c:pt idx="100">
                  <c:v>4.4690000000000002E-4</c:v>
                </c:pt>
                <c:pt idx="101">
                  <c:v>4.4490000000000003E-4</c:v>
                </c:pt>
                <c:pt idx="102">
                  <c:v>4.4279999999999998E-4</c:v>
                </c:pt>
                <c:pt idx="103">
                  <c:v>4.4059999999999998E-4</c:v>
                </c:pt>
                <c:pt idx="104">
                  <c:v>4.3829999999999997E-4</c:v>
                </c:pt>
                <c:pt idx="105">
                  <c:v>4.3590000000000002E-4</c:v>
                </c:pt>
                <c:pt idx="106">
                  <c:v>4.3340000000000002E-4</c:v>
                </c:pt>
                <c:pt idx="107">
                  <c:v>4.3080000000000001E-4</c:v>
                </c:pt>
                <c:pt idx="108">
                  <c:v>4.281E-4</c:v>
                </c:pt>
                <c:pt idx="109">
                  <c:v>4.2529999999999998E-4</c:v>
                </c:pt>
                <c:pt idx="110">
                  <c:v>4.2250000000000002E-4</c:v>
                </c:pt>
                <c:pt idx="111">
                  <c:v>4.1950000000000001E-4</c:v>
                </c:pt>
                <c:pt idx="112">
                  <c:v>4.1649999999999999E-4</c:v>
                </c:pt>
                <c:pt idx="113">
                  <c:v>4.1340000000000002E-4</c:v>
                </c:pt>
                <c:pt idx="114">
                  <c:v>4.103E-4</c:v>
                </c:pt>
                <c:pt idx="115">
                  <c:v>4.0700000000000003E-4</c:v>
                </c:pt>
                <c:pt idx="116">
                  <c:v>4.037E-4</c:v>
                </c:pt>
                <c:pt idx="117">
                  <c:v>4.0039999999999997E-4</c:v>
                </c:pt>
                <c:pt idx="118">
                  <c:v>3.969E-4</c:v>
                </c:pt>
                <c:pt idx="119">
                  <c:v>3.9350000000000002E-4</c:v>
                </c:pt>
                <c:pt idx="120">
                  <c:v>3.8999999999999999E-4</c:v>
                </c:pt>
                <c:pt idx="121">
                  <c:v>3.8640000000000001E-4</c:v>
                </c:pt>
                <c:pt idx="122">
                  <c:v>3.8289999999999998E-4</c:v>
                </c:pt>
                <c:pt idx="123">
                  <c:v>3.793E-4</c:v>
                </c:pt>
                <c:pt idx="124">
                  <c:v>3.7570000000000002E-4</c:v>
                </c:pt>
                <c:pt idx="125">
                  <c:v>3.7209999999999999E-4</c:v>
                </c:pt>
                <c:pt idx="126">
                  <c:v>3.6850000000000001E-4</c:v>
                </c:pt>
                <c:pt idx="127">
                  <c:v>3.6489999999999998E-4</c:v>
                </c:pt>
                <c:pt idx="128">
                  <c:v>3.613E-4</c:v>
                </c:pt>
                <c:pt idx="129">
                  <c:v>3.5780000000000002E-4</c:v>
                </c:pt>
                <c:pt idx="130">
                  <c:v>3.5429999999999999E-4</c:v>
                </c:pt>
                <c:pt idx="131">
                  <c:v>3.5080000000000002E-4</c:v>
                </c:pt>
                <c:pt idx="132">
                  <c:v>3.4739999999999999E-4</c:v>
                </c:pt>
                <c:pt idx="133">
                  <c:v>3.4400000000000001E-4</c:v>
                </c:pt>
                <c:pt idx="134">
                  <c:v>3.4079999999999999E-4</c:v>
                </c:pt>
                <c:pt idx="135">
                  <c:v>3.3760000000000002E-4</c:v>
                </c:pt>
                <c:pt idx="136">
                  <c:v>3.345E-4</c:v>
                </c:pt>
                <c:pt idx="137">
                  <c:v>3.3149999999999998E-4</c:v>
                </c:pt>
                <c:pt idx="138">
                  <c:v>3.2860000000000002E-4</c:v>
                </c:pt>
                <c:pt idx="139">
                  <c:v>3.258E-4</c:v>
                </c:pt>
                <c:pt idx="140">
                  <c:v>3.2309999999999999E-4</c:v>
                </c:pt>
                <c:pt idx="141">
                  <c:v>3.2059999999999999E-4</c:v>
                </c:pt>
                <c:pt idx="142">
                  <c:v>3.1829999999999998E-4</c:v>
                </c:pt>
                <c:pt idx="143">
                  <c:v>3.1609999999999999E-4</c:v>
                </c:pt>
                <c:pt idx="144">
                  <c:v>3.1399999999999999E-4</c:v>
                </c:pt>
                <c:pt idx="145">
                  <c:v>3.122E-4</c:v>
                </c:pt>
                <c:pt idx="146">
                  <c:v>3.1050000000000001E-4</c:v>
                </c:pt>
                <c:pt idx="147">
                  <c:v>3.0899999999999998E-4</c:v>
                </c:pt>
                <c:pt idx="148">
                  <c:v>3.077E-4</c:v>
                </c:pt>
                <c:pt idx="149">
                  <c:v>3.0660000000000003E-4</c:v>
                </c:pt>
                <c:pt idx="150">
                  <c:v>3.056E-4</c:v>
                </c:pt>
                <c:pt idx="151">
                  <c:v>3.0489999999999998E-4</c:v>
                </c:pt>
                <c:pt idx="152">
                  <c:v>3.0440000000000003E-4</c:v>
                </c:pt>
                <c:pt idx="153">
                  <c:v>3.0420000000000002E-4</c:v>
                </c:pt>
                <c:pt idx="154">
                  <c:v>3.0410000000000002E-4</c:v>
                </c:pt>
                <c:pt idx="155">
                  <c:v>3.0420000000000002E-4</c:v>
                </c:pt>
                <c:pt idx="156">
                  <c:v>3.0449999999999997E-4</c:v>
                </c:pt>
                <c:pt idx="157">
                  <c:v>3.0509999999999999E-4</c:v>
                </c:pt>
                <c:pt idx="158">
                  <c:v>3.0580000000000001E-4</c:v>
                </c:pt>
                <c:pt idx="159">
                  <c:v>3.0679999999999998E-4</c:v>
                </c:pt>
                <c:pt idx="160">
                  <c:v>3.079E-4</c:v>
                </c:pt>
                <c:pt idx="161">
                  <c:v>3.0919999999999998E-4</c:v>
                </c:pt>
                <c:pt idx="162">
                  <c:v>3.1070000000000002E-4</c:v>
                </c:pt>
                <c:pt idx="163">
                  <c:v>3.123E-4</c:v>
                </c:pt>
                <c:pt idx="164">
                  <c:v>3.1419999999999999E-4</c:v>
                </c:pt>
                <c:pt idx="165">
                  <c:v>3.1619999999999999E-4</c:v>
                </c:pt>
                <c:pt idx="166">
                  <c:v>3.1829999999999998E-4</c:v>
                </c:pt>
                <c:pt idx="167">
                  <c:v>3.2049999999999998E-4</c:v>
                </c:pt>
                <c:pt idx="168">
                  <c:v>3.2289999999999999E-4</c:v>
                </c:pt>
                <c:pt idx="169">
                  <c:v>3.2539999999999999E-4</c:v>
                </c:pt>
                <c:pt idx="170">
                  <c:v>3.28E-4</c:v>
                </c:pt>
                <c:pt idx="171">
                  <c:v>3.3070000000000002E-4</c:v>
                </c:pt>
                <c:pt idx="172">
                  <c:v>3.3349999999999997E-4</c:v>
                </c:pt>
                <c:pt idx="173">
                  <c:v>3.3629999999999999E-4</c:v>
                </c:pt>
                <c:pt idx="174">
                  <c:v>3.392E-4</c:v>
                </c:pt>
                <c:pt idx="175">
                  <c:v>3.4220000000000002E-4</c:v>
                </c:pt>
                <c:pt idx="176">
                  <c:v>3.4509999999999999E-4</c:v>
                </c:pt>
                <c:pt idx="177">
                  <c:v>3.481E-4</c:v>
                </c:pt>
                <c:pt idx="178">
                  <c:v>3.5120000000000003E-4</c:v>
                </c:pt>
                <c:pt idx="179">
                  <c:v>3.5419999999999999E-4</c:v>
                </c:pt>
                <c:pt idx="180">
                  <c:v>3.5720000000000001E-4</c:v>
                </c:pt>
                <c:pt idx="181">
                  <c:v>3.6019999999999997E-4</c:v>
                </c:pt>
                <c:pt idx="182">
                  <c:v>3.6319999999999999E-4</c:v>
                </c:pt>
                <c:pt idx="183">
                  <c:v>3.6620000000000001E-4</c:v>
                </c:pt>
                <c:pt idx="184">
                  <c:v>3.6910000000000003E-4</c:v>
                </c:pt>
                <c:pt idx="185">
                  <c:v>3.7199999999999999E-4</c:v>
                </c:pt>
                <c:pt idx="186">
                  <c:v>3.748E-4</c:v>
                </c:pt>
                <c:pt idx="187">
                  <c:v>3.7770000000000002E-4</c:v>
                </c:pt>
                <c:pt idx="188">
                  <c:v>3.8049999999999998E-4</c:v>
                </c:pt>
                <c:pt idx="189">
                  <c:v>3.8319999999999999E-4</c:v>
                </c:pt>
                <c:pt idx="190">
                  <c:v>3.859E-4</c:v>
                </c:pt>
                <c:pt idx="191">
                  <c:v>3.8870000000000002E-4</c:v>
                </c:pt>
                <c:pt idx="192">
                  <c:v>3.9140000000000003E-4</c:v>
                </c:pt>
                <c:pt idx="193">
                  <c:v>3.9409999999999998E-4</c:v>
                </c:pt>
                <c:pt idx="194">
                  <c:v>3.968E-4</c:v>
                </c:pt>
                <c:pt idx="195">
                  <c:v>3.9950000000000001E-4</c:v>
                </c:pt>
                <c:pt idx="196">
                  <c:v>4.0220000000000002E-4</c:v>
                </c:pt>
                <c:pt idx="197">
                  <c:v>4.0489999999999998E-4</c:v>
                </c:pt>
                <c:pt idx="198">
                  <c:v>4.0769999999999999E-4</c:v>
                </c:pt>
                <c:pt idx="199">
                  <c:v>4.105E-4</c:v>
                </c:pt>
                <c:pt idx="200">
                  <c:v>4.1330000000000002E-4</c:v>
                </c:pt>
                <c:pt idx="201">
                  <c:v>4.1609999999999998E-4</c:v>
                </c:pt>
                <c:pt idx="202">
                  <c:v>4.1889999999999999E-4</c:v>
                </c:pt>
                <c:pt idx="203">
                  <c:v>4.216E-4</c:v>
                </c:pt>
                <c:pt idx="204">
                  <c:v>4.2440000000000002E-4</c:v>
                </c:pt>
                <c:pt idx="205">
                  <c:v>4.2719999999999998E-4</c:v>
                </c:pt>
                <c:pt idx="206">
                  <c:v>4.2989999999999999E-4</c:v>
                </c:pt>
                <c:pt idx="207">
                  <c:v>4.326E-4</c:v>
                </c:pt>
                <c:pt idx="208">
                  <c:v>4.3520000000000001E-4</c:v>
                </c:pt>
                <c:pt idx="209">
                  <c:v>4.3770000000000001E-4</c:v>
                </c:pt>
                <c:pt idx="210">
                  <c:v>4.4030000000000002E-4</c:v>
                </c:pt>
                <c:pt idx="211">
                  <c:v>4.4270000000000003E-4</c:v>
                </c:pt>
                <c:pt idx="212">
                  <c:v>4.4499999999999997E-4</c:v>
                </c:pt>
                <c:pt idx="213">
                  <c:v>4.4729999999999998E-4</c:v>
                </c:pt>
                <c:pt idx="214">
                  <c:v>4.4949999999999998E-4</c:v>
                </c:pt>
                <c:pt idx="215">
                  <c:v>4.5169999999999997E-4</c:v>
                </c:pt>
                <c:pt idx="216">
                  <c:v>4.5370000000000002E-4</c:v>
                </c:pt>
                <c:pt idx="217">
                  <c:v>4.5570000000000002E-4</c:v>
                </c:pt>
                <c:pt idx="218">
                  <c:v>4.5750000000000001E-4</c:v>
                </c:pt>
                <c:pt idx="219">
                  <c:v>4.593E-4</c:v>
                </c:pt>
                <c:pt idx="220">
                  <c:v>4.6099999999999998E-4</c:v>
                </c:pt>
                <c:pt idx="221">
                  <c:v>4.6270000000000003E-4</c:v>
                </c:pt>
                <c:pt idx="222">
                  <c:v>4.6420000000000001E-4</c:v>
                </c:pt>
                <c:pt idx="223">
                  <c:v>4.6569999999999999E-4</c:v>
                </c:pt>
                <c:pt idx="224">
                  <c:v>4.6710000000000002E-4</c:v>
                </c:pt>
                <c:pt idx="225">
                  <c:v>4.685E-4</c:v>
                </c:pt>
                <c:pt idx="226">
                  <c:v>4.6969999999999998E-4</c:v>
                </c:pt>
                <c:pt idx="227">
                  <c:v>4.7100000000000001E-4</c:v>
                </c:pt>
                <c:pt idx="228">
                  <c:v>4.7209999999999998E-4</c:v>
                </c:pt>
                <c:pt idx="229">
                  <c:v>4.7320000000000001E-4</c:v>
                </c:pt>
                <c:pt idx="230">
                  <c:v>4.7429999999999998E-4</c:v>
                </c:pt>
                <c:pt idx="231">
                  <c:v>4.752E-4</c:v>
                </c:pt>
                <c:pt idx="232">
                  <c:v>4.7619999999999997E-4</c:v>
                </c:pt>
                <c:pt idx="233">
                  <c:v>4.771E-4</c:v>
                </c:pt>
                <c:pt idx="234">
                  <c:v>4.7800000000000002E-4</c:v>
                </c:pt>
                <c:pt idx="235">
                  <c:v>4.7879999999999998E-4</c:v>
                </c:pt>
                <c:pt idx="236">
                  <c:v>4.796E-4</c:v>
                </c:pt>
                <c:pt idx="237">
                  <c:v>4.8030000000000002E-4</c:v>
                </c:pt>
                <c:pt idx="238">
                  <c:v>4.8099999999999998E-4</c:v>
                </c:pt>
                <c:pt idx="239">
                  <c:v>4.817E-4</c:v>
                </c:pt>
                <c:pt idx="240">
                  <c:v>4.8230000000000001E-4</c:v>
                </c:pt>
                <c:pt idx="241">
                  <c:v>4.8289999999999997E-4</c:v>
                </c:pt>
                <c:pt idx="242">
                  <c:v>4.8349999999999999E-4</c:v>
                </c:pt>
                <c:pt idx="243">
                  <c:v>4.84E-4</c:v>
                </c:pt>
                <c:pt idx="244">
                  <c:v>4.8450000000000001E-4</c:v>
                </c:pt>
                <c:pt idx="245">
                  <c:v>4.8500000000000003E-4</c:v>
                </c:pt>
                <c:pt idx="246">
                  <c:v>4.8549999999999998E-4</c:v>
                </c:pt>
                <c:pt idx="247">
                  <c:v>4.86E-4</c:v>
                </c:pt>
                <c:pt idx="248">
                  <c:v>4.8650000000000001E-4</c:v>
                </c:pt>
                <c:pt idx="249">
                  <c:v>4.8690000000000002E-4</c:v>
                </c:pt>
                <c:pt idx="250">
                  <c:v>4.8730000000000003E-4</c:v>
                </c:pt>
                <c:pt idx="251">
                  <c:v>4.8779999999999998E-4</c:v>
                </c:pt>
                <c:pt idx="252">
                  <c:v>4.8819999999999999E-4</c:v>
                </c:pt>
                <c:pt idx="253">
                  <c:v>4.8859999999999995E-4</c:v>
                </c:pt>
                <c:pt idx="254">
                  <c:v>4.8899999999999996E-4</c:v>
                </c:pt>
                <c:pt idx="255">
                  <c:v>4.8939999999999997E-4</c:v>
                </c:pt>
                <c:pt idx="256">
                  <c:v>4.8990000000000004E-4</c:v>
                </c:pt>
                <c:pt idx="257">
                  <c:v>4.9030000000000005E-4</c:v>
                </c:pt>
                <c:pt idx="258">
                  <c:v>4.9069999999999995E-4</c:v>
                </c:pt>
                <c:pt idx="259">
                  <c:v>4.9109999999999996E-4</c:v>
                </c:pt>
                <c:pt idx="260">
                  <c:v>4.9149999999999997E-4</c:v>
                </c:pt>
                <c:pt idx="261">
                  <c:v>4.9200000000000003E-4</c:v>
                </c:pt>
                <c:pt idx="262">
                  <c:v>4.9240000000000004E-4</c:v>
                </c:pt>
                <c:pt idx="263">
                  <c:v>4.9280000000000005E-4</c:v>
                </c:pt>
                <c:pt idx="264">
                  <c:v>4.9330000000000001E-4</c:v>
                </c:pt>
                <c:pt idx="265">
                  <c:v>4.9379999999999997E-4</c:v>
                </c:pt>
                <c:pt idx="266">
                  <c:v>4.9430000000000003E-4</c:v>
                </c:pt>
                <c:pt idx="267">
                  <c:v>4.9479999999999999E-4</c:v>
                </c:pt>
                <c:pt idx="268">
                  <c:v>4.9529999999999995E-4</c:v>
                </c:pt>
                <c:pt idx="269">
                  <c:v>4.9580000000000002E-4</c:v>
                </c:pt>
                <c:pt idx="270">
                  <c:v>4.9629999999999997E-4</c:v>
                </c:pt>
                <c:pt idx="271">
                  <c:v>4.9689999999999999E-4</c:v>
                </c:pt>
                <c:pt idx="272">
                  <c:v>4.975E-4</c:v>
                </c:pt>
                <c:pt idx="273">
                  <c:v>4.9810000000000002E-4</c:v>
                </c:pt>
                <c:pt idx="274">
                  <c:v>4.9870000000000003E-4</c:v>
                </c:pt>
                <c:pt idx="275">
                  <c:v>4.9930000000000005E-4</c:v>
                </c:pt>
                <c:pt idx="276">
                  <c:v>4.9989999999999995E-4</c:v>
                </c:pt>
                <c:pt idx="277">
                  <c:v>5.0049999999999997E-4</c:v>
                </c:pt>
                <c:pt idx="278">
                  <c:v>5.0120000000000004E-4</c:v>
                </c:pt>
                <c:pt idx="279">
                  <c:v>5.019E-4</c:v>
                </c:pt>
                <c:pt idx="280">
                  <c:v>5.0259999999999997E-4</c:v>
                </c:pt>
                <c:pt idx="281">
                  <c:v>5.0330000000000004E-4</c:v>
                </c:pt>
                <c:pt idx="282">
                  <c:v>5.04E-4</c:v>
                </c:pt>
                <c:pt idx="283">
                  <c:v>5.0469999999999996E-4</c:v>
                </c:pt>
                <c:pt idx="284">
                  <c:v>5.0549999999999998E-4</c:v>
                </c:pt>
                <c:pt idx="285">
                  <c:v>5.0620000000000005E-4</c:v>
                </c:pt>
                <c:pt idx="286">
                  <c:v>5.0699999999999996E-4</c:v>
                </c:pt>
                <c:pt idx="287">
                  <c:v>5.0779999999999998E-4</c:v>
                </c:pt>
                <c:pt idx="288">
                  <c:v>5.086E-4</c:v>
                </c:pt>
                <c:pt idx="289">
                  <c:v>5.0940000000000002E-4</c:v>
                </c:pt>
                <c:pt idx="290">
                  <c:v>5.1020000000000004E-4</c:v>
                </c:pt>
                <c:pt idx="291">
                  <c:v>5.1110000000000001E-4</c:v>
                </c:pt>
                <c:pt idx="292">
                  <c:v>5.1199999999999998E-4</c:v>
                </c:pt>
                <c:pt idx="293">
                  <c:v>5.128E-4</c:v>
                </c:pt>
                <c:pt idx="294">
                  <c:v>5.1369999999999996E-4</c:v>
                </c:pt>
                <c:pt idx="295">
                  <c:v>5.1460000000000004E-4</c:v>
                </c:pt>
                <c:pt idx="296">
                  <c:v>5.1550000000000001E-4</c:v>
                </c:pt>
                <c:pt idx="297">
                  <c:v>5.1650000000000003E-4</c:v>
                </c:pt>
                <c:pt idx="298">
                  <c:v>5.174E-4</c:v>
                </c:pt>
                <c:pt idx="299">
                  <c:v>5.1840000000000002E-4</c:v>
                </c:pt>
                <c:pt idx="300">
                  <c:v>5.1929999999999999E-4</c:v>
                </c:pt>
                <c:pt idx="301">
                  <c:v>5.2030000000000002E-4</c:v>
                </c:pt>
                <c:pt idx="302">
                  <c:v>5.2130000000000004E-4</c:v>
                </c:pt>
                <c:pt idx="303">
                  <c:v>5.2229999999999996E-4</c:v>
                </c:pt>
                <c:pt idx="304">
                  <c:v>5.2340000000000004E-4</c:v>
                </c:pt>
                <c:pt idx="305">
                  <c:v>5.2439999999999995E-4</c:v>
                </c:pt>
                <c:pt idx="306">
                  <c:v>5.2550000000000003E-4</c:v>
                </c:pt>
                <c:pt idx="307">
                  <c:v>5.2649999999999995E-4</c:v>
                </c:pt>
                <c:pt idx="308">
                  <c:v>5.2760000000000003E-4</c:v>
                </c:pt>
                <c:pt idx="309">
                  <c:v>5.287E-4</c:v>
                </c:pt>
                <c:pt idx="310">
                  <c:v>5.2979999999999998E-4</c:v>
                </c:pt>
                <c:pt idx="311">
                  <c:v>5.3089999999999995E-4</c:v>
                </c:pt>
                <c:pt idx="312">
                  <c:v>5.3200000000000003E-4</c:v>
                </c:pt>
                <c:pt idx="313">
                  <c:v>5.3319999999999995E-4</c:v>
                </c:pt>
                <c:pt idx="314">
                  <c:v>5.3430000000000003E-4</c:v>
                </c:pt>
                <c:pt idx="315">
                  <c:v>5.3549999999999995E-4</c:v>
                </c:pt>
                <c:pt idx="316">
                  <c:v>5.3669999999999998E-4</c:v>
                </c:pt>
                <c:pt idx="317">
                  <c:v>5.3790000000000001E-4</c:v>
                </c:pt>
                <c:pt idx="318">
                  <c:v>5.3910000000000004E-4</c:v>
                </c:pt>
                <c:pt idx="319">
                  <c:v>5.4029999999999996E-4</c:v>
                </c:pt>
                <c:pt idx="320">
                  <c:v>5.4149999999999999E-4</c:v>
                </c:pt>
                <c:pt idx="321">
                  <c:v>5.4279999999999997E-4</c:v>
                </c:pt>
                <c:pt idx="322">
                  <c:v>5.44E-4</c:v>
                </c:pt>
                <c:pt idx="323">
                  <c:v>5.4529999999999997E-4</c:v>
                </c:pt>
                <c:pt idx="324">
                  <c:v>5.465E-4</c:v>
                </c:pt>
                <c:pt idx="325">
                  <c:v>5.4779999999999998E-4</c:v>
                </c:pt>
                <c:pt idx="326">
                  <c:v>5.4909999999999996E-4</c:v>
                </c:pt>
                <c:pt idx="327">
                  <c:v>5.5040000000000004E-4</c:v>
                </c:pt>
                <c:pt idx="328">
                  <c:v>5.5179999999999997E-4</c:v>
                </c:pt>
                <c:pt idx="329">
                  <c:v>5.5309999999999995E-4</c:v>
                </c:pt>
                <c:pt idx="330">
                  <c:v>5.5440000000000003E-4</c:v>
                </c:pt>
                <c:pt idx="331">
                  <c:v>5.5579999999999996E-4</c:v>
                </c:pt>
                <c:pt idx="332">
                  <c:v>5.5719999999999999E-4</c:v>
                </c:pt>
                <c:pt idx="333">
                  <c:v>5.5849999999999997E-4</c:v>
                </c:pt>
                <c:pt idx="334">
                  <c:v>5.599E-4</c:v>
                </c:pt>
                <c:pt idx="335">
                  <c:v>5.6130000000000004E-4</c:v>
                </c:pt>
                <c:pt idx="336">
                  <c:v>5.6269999999999996E-4</c:v>
                </c:pt>
                <c:pt idx="337">
                  <c:v>5.641E-4</c:v>
                </c:pt>
                <c:pt idx="338">
                  <c:v>5.6559999999999998E-4</c:v>
                </c:pt>
                <c:pt idx="339">
                  <c:v>5.6700000000000001E-4</c:v>
                </c:pt>
                <c:pt idx="340">
                  <c:v>5.6849999999999999E-4</c:v>
                </c:pt>
                <c:pt idx="341">
                  <c:v>5.6990000000000003E-4</c:v>
                </c:pt>
                <c:pt idx="342">
                  <c:v>5.7140000000000001E-4</c:v>
                </c:pt>
                <c:pt idx="343">
                  <c:v>5.7289999999999999E-4</c:v>
                </c:pt>
                <c:pt idx="344">
                  <c:v>5.7439999999999998E-4</c:v>
                </c:pt>
                <c:pt idx="345">
                  <c:v>5.7589999999999996E-4</c:v>
                </c:pt>
                <c:pt idx="346">
                  <c:v>5.7740000000000005E-4</c:v>
                </c:pt>
                <c:pt idx="347">
                  <c:v>5.7890000000000003E-4</c:v>
                </c:pt>
                <c:pt idx="348">
                  <c:v>5.8040000000000001E-4</c:v>
                </c:pt>
                <c:pt idx="349">
                  <c:v>5.8200000000000005E-4</c:v>
                </c:pt>
                <c:pt idx="350">
                  <c:v>5.8350000000000003E-4</c:v>
                </c:pt>
                <c:pt idx="351">
                  <c:v>5.8509999999999996E-4</c:v>
                </c:pt>
                <c:pt idx="352">
                  <c:v>5.8659999999999995E-4</c:v>
                </c:pt>
                <c:pt idx="353">
                  <c:v>5.8819999999999999E-4</c:v>
                </c:pt>
                <c:pt idx="354">
                  <c:v>5.8980000000000002E-4</c:v>
                </c:pt>
                <c:pt idx="355">
                  <c:v>5.9139999999999996E-4</c:v>
                </c:pt>
                <c:pt idx="356">
                  <c:v>5.9299999999999999E-4</c:v>
                </c:pt>
                <c:pt idx="357">
                  <c:v>5.9460000000000003E-4</c:v>
                </c:pt>
                <c:pt idx="358">
                  <c:v>5.9630000000000002E-4</c:v>
                </c:pt>
                <c:pt idx="359">
                  <c:v>5.9789999999999995E-4</c:v>
                </c:pt>
                <c:pt idx="360">
                  <c:v>5.9949999999999999E-4</c:v>
                </c:pt>
                <c:pt idx="361">
                  <c:v>6.0119999999999998E-4</c:v>
                </c:pt>
                <c:pt idx="362">
                  <c:v>6.0280000000000002E-4</c:v>
                </c:pt>
                <c:pt idx="363">
                  <c:v>6.045E-4</c:v>
                </c:pt>
                <c:pt idx="364">
                  <c:v>6.0619999999999999E-4</c:v>
                </c:pt>
                <c:pt idx="365">
                  <c:v>6.0789999999999998E-4</c:v>
                </c:pt>
                <c:pt idx="366">
                  <c:v>6.0959999999999996E-4</c:v>
                </c:pt>
                <c:pt idx="367">
                  <c:v>6.1129999999999995E-4</c:v>
                </c:pt>
                <c:pt idx="368">
                  <c:v>6.1300000000000005E-4</c:v>
                </c:pt>
                <c:pt idx="369">
                  <c:v>6.1470000000000003E-4</c:v>
                </c:pt>
                <c:pt idx="370">
                  <c:v>6.1640000000000002E-4</c:v>
                </c:pt>
                <c:pt idx="371">
                  <c:v>6.1810000000000001E-4</c:v>
                </c:pt>
                <c:pt idx="372">
                  <c:v>6.1990000000000005E-4</c:v>
                </c:pt>
                <c:pt idx="373">
                  <c:v>6.2160000000000004E-4</c:v>
                </c:pt>
                <c:pt idx="374">
                  <c:v>6.2339999999999997E-4</c:v>
                </c:pt>
                <c:pt idx="375">
                  <c:v>6.2520000000000002E-4</c:v>
                </c:pt>
                <c:pt idx="376">
                  <c:v>6.269E-4</c:v>
                </c:pt>
                <c:pt idx="377">
                  <c:v>6.2870000000000005E-4</c:v>
                </c:pt>
                <c:pt idx="378">
                  <c:v>6.3049999999999998E-4</c:v>
                </c:pt>
                <c:pt idx="379">
                  <c:v>6.3230000000000003E-4</c:v>
                </c:pt>
                <c:pt idx="380">
                  <c:v>6.3409999999999996E-4</c:v>
                </c:pt>
                <c:pt idx="381">
                  <c:v>6.3590000000000001E-4</c:v>
                </c:pt>
                <c:pt idx="382">
                  <c:v>6.3770000000000005E-4</c:v>
                </c:pt>
                <c:pt idx="383">
                  <c:v>6.3960000000000004E-4</c:v>
                </c:pt>
                <c:pt idx="384">
                  <c:v>6.4139999999999998E-4</c:v>
                </c:pt>
                <c:pt idx="385">
                  <c:v>6.4320000000000002E-4</c:v>
                </c:pt>
                <c:pt idx="386">
                  <c:v>6.4510000000000001E-4</c:v>
                </c:pt>
                <c:pt idx="387">
                  <c:v>6.4689999999999995E-4</c:v>
                </c:pt>
                <c:pt idx="388">
                  <c:v>6.4880000000000005E-4</c:v>
                </c:pt>
                <c:pt idx="389">
                  <c:v>6.5070000000000004E-4</c:v>
                </c:pt>
                <c:pt idx="390">
                  <c:v>6.5249999999999998E-4</c:v>
                </c:pt>
                <c:pt idx="391">
                  <c:v>6.5439999999999997E-4</c:v>
                </c:pt>
                <c:pt idx="392">
                  <c:v>6.5629999999999996E-4</c:v>
                </c:pt>
                <c:pt idx="393">
                  <c:v>6.5819999999999995E-4</c:v>
                </c:pt>
                <c:pt idx="394">
                  <c:v>6.6010000000000005E-4</c:v>
                </c:pt>
                <c:pt idx="395">
                  <c:v>6.6200000000000005E-4</c:v>
                </c:pt>
                <c:pt idx="396">
                  <c:v>6.6390000000000004E-4</c:v>
                </c:pt>
                <c:pt idx="397">
                  <c:v>6.6589999999999998E-4</c:v>
                </c:pt>
                <c:pt idx="398">
                  <c:v>6.6779999999999997E-4</c:v>
                </c:pt>
                <c:pt idx="399">
                  <c:v>6.6969999999999996E-4</c:v>
                </c:pt>
                <c:pt idx="400">
                  <c:v>6.7170000000000001E-4</c:v>
                </c:pt>
                <c:pt idx="401">
                  <c:v>6.736E-4</c:v>
                </c:pt>
                <c:pt idx="402">
                  <c:v>6.7560000000000005E-4</c:v>
                </c:pt>
                <c:pt idx="403">
                  <c:v>6.7750000000000004E-4</c:v>
                </c:pt>
                <c:pt idx="404">
                  <c:v>6.7949999999999998E-4</c:v>
                </c:pt>
                <c:pt idx="405">
                  <c:v>6.8150000000000003E-4</c:v>
                </c:pt>
                <c:pt idx="406">
                  <c:v>6.8340000000000002E-4</c:v>
                </c:pt>
                <c:pt idx="407">
                  <c:v>6.8539999999999996E-4</c:v>
                </c:pt>
                <c:pt idx="408">
                  <c:v>6.8740000000000001E-4</c:v>
                </c:pt>
                <c:pt idx="409">
                  <c:v>6.8939999999999995E-4</c:v>
                </c:pt>
                <c:pt idx="410">
                  <c:v>6.914E-4</c:v>
                </c:pt>
                <c:pt idx="411">
                  <c:v>6.9340000000000005E-4</c:v>
                </c:pt>
                <c:pt idx="412">
                  <c:v>6.9539999999999999E-4</c:v>
                </c:pt>
                <c:pt idx="413">
                  <c:v>6.9740000000000004E-4</c:v>
                </c:pt>
                <c:pt idx="414">
                  <c:v>6.9950000000000003E-4</c:v>
                </c:pt>
                <c:pt idx="415">
                  <c:v>7.0149999999999998E-4</c:v>
                </c:pt>
                <c:pt idx="416">
                  <c:v>7.0350000000000002E-4</c:v>
                </c:pt>
                <c:pt idx="417">
                  <c:v>7.0560000000000002E-4</c:v>
                </c:pt>
                <c:pt idx="418">
                  <c:v>7.0759999999999996E-4</c:v>
                </c:pt>
                <c:pt idx="419">
                  <c:v>7.0969999999999996E-4</c:v>
                </c:pt>
                <c:pt idx="420">
                  <c:v>7.1170000000000001E-4</c:v>
                </c:pt>
                <c:pt idx="421">
                  <c:v>7.138E-4</c:v>
                </c:pt>
                <c:pt idx="422">
                  <c:v>7.159E-4</c:v>
                </c:pt>
                <c:pt idx="423">
                  <c:v>7.1790000000000005E-4</c:v>
                </c:pt>
                <c:pt idx="424">
                  <c:v>7.2000000000000005E-4</c:v>
                </c:pt>
                <c:pt idx="425">
                  <c:v>7.2210000000000004E-4</c:v>
                </c:pt>
                <c:pt idx="426">
                  <c:v>7.2420000000000004E-4</c:v>
                </c:pt>
                <c:pt idx="427">
                  <c:v>7.2630000000000004E-4</c:v>
                </c:pt>
                <c:pt idx="428">
                  <c:v>7.2840000000000003E-4</c:v>
                </c:pt>
                <c:pt idx="429">
                  <c:v>7.3050000000000003E-4</c:v>
                </c:pt>
                <c:pt idx="430">
                  <c:v>7.3260000000000003E-4</c:v>
                </c:pt>
                <c:pt idx="431">
                  <c:v>7.3470000000000002E-4</c:v>
                </c:pt>
                <c:pt idx="432">
                  <c:v>7.3680000000000002E-4</c:v>
                </c:pt>
                <c:pt idx="433">
                  <c:v>7.3890000000000002E-4</c:v>
                </c:pt>
                <c:pt idx="434">
                  <c:v>7.4100000000000001E-4</c:v>
                </c:pt>
                <c:pt idx="435">
                  <c:v>7.4319999999999996E-4</c:v>
                </c:pt>
                <c:pt idx="436">
                  <c:v>7.4529999999999996E-4</c:v>
                </c:pt>
                <c:pt idx="437">
                  <c:v>7.4750000000000001E-4</c:v>
                </c:pt>
                <c:pt idx="438">
                  <c:v>7.4960000000000001E-4</c:v>
                </c:pt>
                <c:pt idx="439">
                  <c:v>7.517E-4</c:v>
                </c:pt>
                <c:pt idx="440">
                  <c:v>7.5389999999999995E-4</c:v>
                </c:pt>
                <c:pt idx="441">
                  <c:v>7.561E-4</c:v>
                </c:pt>
                <c:pt idx="442">
                  <c:v>7.582E-4</c:v>
                </c:pt>
                <c:pt idx="443">
                  <c:v>7.6040000000000005E-4</c:v>
                </c:pt>
                <c:pt idx="444">
                  <c:v>7.626E-4</c:v>
                </c:pt>
                <c:pt idx="445">
                  <c:v>7.6469999999999999E-4</c:v>
                </c:pt>
                <c:pt idx="446">
                  <c:v>7.6690000000000005E-4</c:v>
                </c:pt>
                <c:pt idx="447">
                  <c:v>7.6909999999999999E-4</c:v>
                </c:pt>
                <c:pt idx="448">
                  <c:v>7.7130000000000005E-4</c:v>
                </c:pt>
                <c:pt idx="449">
                  <c:v>7.7349999999999999E-4</c:v>
                </c:pt>
                <c:pt idx="450">
                  <c:v>7.7570000000000004E-4</c:v>
                </c:pt>
                <c:pt idx="451">
                  <c:v>7.7789999999999999E-4</c:v>
                </c:pt>
                <c:pt idx="452">
                  <c:v>7.8010000000000004E-4</c:v>
                </c:pt>
                <c:pt idx="453">
                  <c:v>7.8229999999999999E-4</c:v>
                </c:pt>
                <c:pt idx="454">
                  <c:v>7.8450000000000004E-4</c:v>
                </c:pt>
                <c:pt idx="455">
                  <c:v>7.8669999999999999E-4</c:v>
                </c:pt>
                <c:pt idx="456">
                  <c:v>7.8890000000000004E-4</c:v>
                </c:pt>
                <c:pt idx="457">
                  <c:v>7.9109999999999998E-4</c:v>
                </c:pt>
                <c:pt idx="458">
                  <c:v>7.9339999999999999E-4</c:v>
                </c:pt>
                <c:pt idx="459">
                  <c:v>7.9560000000000004E-4</c:v>
                </c:pt>
                <c:pt idx="460">
                  <c:v>7.9779999999999998E-4</c:v>
                </c:pt>
                <c:pt idx="461">
                  <c:v>8.0009999999999999E-4</c:v>
                </c:pt>
                <c:pt idx="462">
                  <c:v>8.0230000000000004E-4</c:v>
                </c:pt>
                <c:pt idx="463">
                  <c:v>8.0460000000000004E-4</c:v>
                </c:pt>
                <c:pt idx="464">
                  <c:v>8.0679999999999999E-4</c:v>
                </c:pt>
                <c:pt idx="465">
                  <c:v>8.0909999999999999E-4</c:v>
                </c:pt>
                <c:pt idx="466">
                  <c:v>8.1130000000000004E-4</c:v>
                </c:pt>
                <c:pt idx="467">
                  <c:v>8.1360000000000004E-4</c:v>
                </c:pt>
                <c:pt idx="468">
                  <c:v>8.1579999999999999E-4</c:v>
                </c:pt>
                <c:pt idx="469">
                  <c:v>8.1809999999999999E-4</c:v>
                </c:pt>
                <c:pt idx="470">
                  <c:v>8.2039999999999999E-4</c:v>
                </c:pt>
                <c:pt idx="471">
                  <c:v>8.2269999999999999E-4</c:v>
                </c:pt>
                <c:pt idx="472">
                  <c:v>8.2490000000000005E-4</c:v>
                </c:pt>
                <c:pt idx="473">
                  <c:v>8.2720000000000005E-4</c:v>
                </c:pt>
                <c:pt idx="474">
                  <c:v>8.2950000000000005E-4</c:v>
                </c:pt>
                <c:pt idx="475">
                  <c:v>8.3180000000000005E-4</c:v>
                </c:pt>
                <c:pt idx="476">
                  <c:v>8.3410000000000005E-4</c:v>
                </c:pt>
                <c:pt idx="477">
                  <c:v>8.3639999999999995E-4</c:v>
                </c:pt>
                <c:pt idx="478">
                  <c:v>8.3869999999999995E-4</c:v>
                </c:pt>
                <c:pt idx="479">
                  <c:v>8.4099999999999995E-4</c:v>
                </c:pt>
                <c:pt idx="480">
                  <c:v>8.4329999999999995E-4</c:v>
                </c:pt>
                <c:pt idx="481">
                  <c:v>8.4559999999999995E-4</c:v>
                </c:pt>
                <c:pt idx="482">
                  <c:v>8.4789999999999996E-4</c:v>
                </c:pt>
                <c:pt idx="483">
                  <c:v>8.5019999999999996E-4</c:v>
                </c:pt>
                <c:pt idx="484">
                  <c:v>8.5249999999999996E-4</c:v>
                </c:pt>
                <c:pt idx="485">
                  <c:v>8.5479999999999996E-4</c:v>
                </c:pt>
                <c:pt idx="486">
                  <c:v>8.5720000000000002E-4</c:v>
                </c:pt>
                <c:pt idx="487">
                  <c:v>8.5950000000000002E-4</c:v>
                </c:pt>
                <c:pt idx="488">
                  <c:v>8.6180000000000002E-4</c:v>
                </c:pt>
                <c:pt idx="489">
                  <c:v>8.6419999999999997E-4</c:v>
                </c:pt>
                <c:pt idx="490">
                  <c:v>8.6649999999999997E-4</c:v>
                </c:pt>
                <c:pt idx="491">
                  <c:v>8.6879999999999998E-4</c:v>
                </c:pt>
                <c:pt idx="492">
                  <c:v>8.7120000000000003E-4</c:v>
                </c:pt>
                <c:pt idx="493">
                  <c:v>8.7350000000000004E-4</c:v>
                </c:pt>
                <c:pt idx="494">
                  <c:v>8.7580000000000004E-4</c:v>
                </c:pt>
                <c:pt idx="495">
                  <c:v>8.7819999999999999E-4</c:v>
                </c:pt>
                <c:pt idx="496">
                  <c:v>8.8049999999999999E-4</c:v>
                </c:pt>
                <c:pt idx="497">
                  <c:v>8.8290000000000005E-4</c:v>
                </c:pt>
                <c:pt idx="498">
                  <c:v>8.853E-4</c:v>
                </c:pt>
                <c:pt idx="499">
                  <c:v>8.876E-4</c:v>
                </c:pt>
                <c:pt idx="500">
                  <c:v>8.8999999999999995E-4</c:v>
                </c:pt>
                <c:pt idx="501">
                  <c:v>8.9229999999999995E-4</c:v>
                </c:pt>
                <c:pt idx="502">
                  <c:v>8.9470000000000001E-4</c:v>
                </c:pt>
                <c:pt idx="503">
                  <c:v>8.9709999999999996E-4</c:v>
                </c:pt>
                <c:pt idx="504">
                  <c:v>8.9950000000000002E-4</c:v>
                </c:pt>
                <c:pt idx="505">
                  <c:v>9.0180000000000002E-4</c:v>
                </c:pt>
                <c:pt idx="506">
                  <c:v>9.0419999999999997E-4</c:v>
                </c:pt>
                <c:pt idx="507">
                  <c:v>9.0660000000000003E-4</c:v>
                </c:pt>
                <c:pt idx="508">
                  <c:v>9.0899999999999998E-4</c:v>
                </c:pt>
                <c:pt idx="509">
                  <c:v>9.1140000000000004E-4</c:v>
                </c:pt>
                <c:pt idx="510">
                  <c:v>9.1370000000000004E-4</c:v>
                </c:pt>
                <c:pt idx="511">
                  <c:v>9.1609999999999999E-4</c:v>
                </c:pt>
                <c:pt idx="512">
                  <c:v>9.1850000000000005E-4</c:v>
                </c:pt>
                <c:pt idx="513">
                  <c:v>9.209E-4</c:v>
                </c:pt>
                <c:pt idx="514">
                  <c:v>9.2330000000000005E-4</c:v>
                </c:pt>
                <c:pt idx="515">
                  <c:v>9.257E-4</c:v>
                </c:pt>
                <c:pt idx="516">
                  <c:v>9.2809999999999995E-4</c:v>
                </c:pt>
                <c:pt idx="517">
                  <c:v>9.3050000000000001E-4</c:v>
                </c:pt>
                <c:pt idx="518">
                  <c:v>9.3289999999999996E-4</c:v>
                </c:pt>
                <c:pt idx="519">
                  <c:v>9.3539999999999997E-4</c:v>
                </c:pt>
                <c:pt idx="520">
                  <c:v>9.3780000000000003E-4</c:v>
                </c:pt>
                <c:pt idx="521">
                  <c:v>9.4019999999999998E-4</c:v>
                </c:pt>
                <c:pt idx="522">
                  <c:v>9.4260000000000004E-4</c:v>
                </c:pt>
                <c:pt idx="523">
                  <c:v>9.4499999999999998E-4</c:v>
                </c:pt>
                <c:pt idx="524">
                  <c:v>9.4740000000000004E-4</c:v>
                </c:pt>
                <c:pt idx="525">
                  <c:v>9.4990000000000005E-4</c:v>
                </c:pt>
                <c:pt idx="526">
                  <c:v>9.523E-4</c:v>
                </c:pt>
                <c:pt idx="527">
                  <c:v>9.5469999999999995E-4</c:v>
                </c:pt>
                <c:pt idx="528">
                  <c:v>9.5710000000000001E-4</c:v>
                </c:pt>
                <c:pt idx="529">
                  <c:v>9.5960000000000001E-4</c:v>
                </c:pt>
                <c:pt idx="530">
                  <c:v>9.6199999999999996E-4</c:v>
                </c:pt>
                <c:pt idx="531">
                  <c:v>9.6440000000000002E-4</c:v>
                </c:pt>
                <c:pt idx="532">
                  <c:v>9.6690000000000003E-4</c:v>
                </c:pt>
                <c:pt idx="533">
                  <c:v>9.6929999999999998E-4</c:v>
                </c:pt>
                <c:pt idx="534">
                  <c:v>9.7179999999999999E-4</c:v>
                </c:pt>
                <c:pt idx="535">
                  <c:v>9.7420000000000004E-4</c:v>
                </c:pt>
                <c:pt idx="536">
                  <c:v>9.7670000000000005E-4</c:v>
                </c:pt>
                <c:pt idx="537">
                  <c:v>9.7909999999999989E-4</c:v>
                </c:pt>
                <c:pt idx="538">
                  <c:v>9.8160000000000001E-4</c:v>
                </c:pt>
                <c:pt idx="539">
                  <c:v>9.8400000000000007E-4</c:v>
                </c:pt>
                <c:pt idx="540">
                  <c:v>9.8649999999999996E-4</c:v>
                </c:pt>
                <c:pt idx="541">
                  <c:v>9.8890000000000002E-4</c:v>
                </c:pt>
                <c:pt idx="542">
                  <c:v>9.9139999999999992E-4</c:v>
                </c:pt>
                <c:pt idx="543">
                  <c:v>9.9379999999999998E-4</c:v>
                </c:pt>
                <c:pt idx="544">
                  <c:v>9.9630000000000009E-4</c:v>
                </c:pt>
                <c:pt idx="545">
                  <c:v>9.9879999999999999E-4</c:v>
                </c:pt>
                <c:pt idx="546">
                  <c:v>1.0009999999999999E-3</c:v>
                </c:pt>
                <c:pt idx="547">
                  <c:v>1.0039999999999999E-3</c:v>
                </c:pt>
                <c:pt idx="548">
                  <c:v>1.0059999999999999E-3</c:v>
                </c:pt>
                <c:pt idx="549">
                  <c:v>1.0089999999999999E-3</c:v>
                </c:pt>
                <c:pt idx="550">
                  <c:v>1.011E-3</c:v>
                </c:pt>
                <c:pt idx="551">
                  <c:v>1.0139999999999999E-3</c:v>
                </c:pt>
                <c:pt idx="552">
                  <c:v>1.016E-3</c:v>
                </c:pt>
                <c:pt idx="553">
                  <c:v>1.0189999999999999E-3</c:v>
                </c:pt>
                <c:pt idx="554">
                  <c:v>1.021E-3</c:v>
                </c:pt>
                <c:pt idx="555">
                  <c:v>1.024E-3</c:v>
                </c:pt>
                <c:pt idx="556">
                  <c:v>1.026E-3</c:v>
                </c:pt>
                <c:pt idx="557">
                  <c:v>1.0280000000000001E-3</c:v>
                </c:pt>
                <c:pt idx="558">
                  <c:v>1.031E-3</c:v>
                </c:pt>
                <c:pt idx="559">
                  <c:v>1.0330000000000001E-3</c:v>
                </c:pt>
                <c:pt idx="560">
                  <c:v>1.036E-3</c:v>
                </c:pt>
                <c:pt idx="561">
                  <c:v>1.0380000000000001E-3</c:v>
                </c:pt>
                <c:pt idx="562">
                  <c:v>1.041E-3</c:v>
                </c:pt>
                <c:pt idx="563">
                  <c:v>1.0430000000000001E-3</c:v>
                </c:pt>
                <c:pt idx="564">
                  <c:v>1.0460000000000001E-3</c:v>
                </c:pt>
                <c:pt idx="565">
                  <c:v>1.0480000000000001E-3</c:v>
                </c:pt>
                <c:pt idx="566">
                  <c:v>1.0510000000000001E-3</c:v>
                </c:pt>
                <c:pt idx="567">
                  <c:v>1.0529999999999999E-3</c:v>
                </c:pt>
                <c:pt idx="568">
                  <c:v>1.0560000000000001E-3</c:v>
                </c:pt>
                <c:pt idx="569">
                  <c:v>1.0579999999999999E-3</c:v>
                </c:pt>
                <c:pt idx="570">
                  <c:v>1.0610000000000001E-3</c:v>
                </c:pt>
                <c:pt idx="571">
                  <c:v>1.0629999999999999E-3</c:v>
                </c:pt>
                <c:pt idx="572">
                  <c:v>1.0660000000000001E-3</c:v>
                </c:pt>
                <c:pt idx="573">
                  <c:v>1.0690000000000001E-3</c:v>
                </c:pt>
                <c:pt idx="574">
                  <c:v>1.0709999999999999E-3</c:v>
                </c:pt>
                <c:pt idx="575">
                  <c:v>1.0740000000000001E-3</c:v>
                </c:pt>
                <c:pt idx="576">
                  <c:v>1.0759999999999999E-3</c:v>
                </c:pt>
                <c:pt idx="577">
                  <c:v>1.0790000000000001E-3</c:v>
                </c:pt>
                <c:pt idx="578">
                  <c:v>1.0809999999999999E-3</c:v>
                </c:pt>
                <c:pt idx="579">
                  <c:v>1.0839999999999999E-3</c:v>
                </c:pt>
                <c:pt idx="580">
                  <c:v>1.0859999999999999E-3</c:v>
                </c:pt>
                <c:pt idx="581">
                  <c:v>1.0889999999999999E-3</c:v>
                </c:pt>
                <c:pt idx="582">
                  <c:v>1.091E-3</c:v>
                </c:pt>
                <c:pt idx="583">
                  <c:v>1.0939999999999999E-3</c:v>
                </c:pt>
                <c:pt idx="584">
                  <c:v>1.096E-3</c:v>
                </c:pt>
                <c:pt idx="585">
                  <c:v>1.0989999999999999E-3</c:v>
                </c:pt>
                <c:pt idx="586">
                  <c:v>1.101E-3</c:v>
                </c:pt>
                <c:pt idx="587">
                  <c:v>1.1039999999999999E-3</c:v>
                </c:pt>
                <c:pt idx="588">
                  <c:v>1.106E-3</c:v>
                </c:pt>
                <c:pt idx="589">
                  <c:v>1.109E-3</c:v>
                </c:pt>
                <c:pt idx="590">
                  <c:v>1.111E-3</c:v>
                </c:pt>
                <c:pt idx="591">
                  <c:v>1.114E-3</c:v>
                </c:pt>
                <c:pt idx="592">
                  <c:v>1.1169999999999999E-3</c:v>
                </c:pt>
                <c:pt idx="593">
                  <c:v>1.119E-3</c:v>
                </c:pt>
                <c:pt idx="594">
                  <c:v>1.122E-3</c:v>
                </c:pt>
                <c:pt idx="595">
                  <c:v>1.124E-3</c:v>
                </c:pt>
                <c:pt idx="596">
                  <c:v>1.127E-3</c:v>
                </c:pt>
                <c:pt idx="597">
                  <c:v>1.129E-3</c:v>
                </c:pt>
                <c:pt idx="598">
                  <c:v>1.132E-3</c:v>
                </c:pt>
                <c:pt idx="599">
                  <c:v>1.134E-3</c:v>
                </c:pt>
                <c:pt idx="600">
                  <c:v>1.137E-3</c:v>
                </c:pt>
                <c:pt idx="601">
                  <c:v>1.139E-3</c:v>
                </c:pt>
                <c:pt idx="602">
                  <c:v>1.142E-3</c:v>
                </c:pt>
                <c:pt idx="603">
                  <c:v>1.145E-3</c:v>
                </c:pt>
                <c:pt idx="604">
                  <c:v>1.147E-3</c:v>
                </c:pt>
                <c:pt idx="605">
                  <c:v>1.15E-3</c:v>
                </c:pt>
                <c:pt idx="606">
                  <c:v>1.152E-3</c:v>
                </c:pt>
                <c:pt idx="607">
                  <c:v>1.155E-3</c:v>
                </c:pt>
                <c:pt idx="608">
                  <c:v>1.157E-3</c:v>
                </c:pt>
                <c:pt idx="609">
                  <c:v>1.16E-3</c:v>
                </c:pt>
                <c:pt idx="610">
                  <c:v>1.163E-3</c:v>
                </c:pt>
                <c:pt idx="611">
                  <c:v>1.165E-3</c:v>
                </c:pt>
                <c:pt idx="612">
                  <c:v>1.168E-3</c:v>
                </c:pt>
                <c:pt idx="613">
                  <c:v>1.17E-3</c:v>
                </c:pt>
                <c:pt idx="614">
                  <c:v>1.173E-3</c:v>
                </c:pt>
                <c:pt idx="615">
                  <c:v>1.175E-3</c:v>
                </c:pt>
                <c:pt idx="616">
                  <c:v>1.178E-3</c:v>
                </c:pt>
                <c:pt idx="617">
                  <c:v>1.1800000000000001E-3</c:v>
                </c:pt>
                <c:pt idx="618">
                  <c:v>1.183E-3</c:v>
                </c:pt>
                <c:pt idx="619">
                  <c:v>1.186E-3</c:v>
                </c:pt>
                <c:pt idx="620">
                  <c:v>1.188E-3</c:v>
                </c:pt>
                <c:pt idx="621">
                  <c:v>1.191E-3</c:v>
                </c:pt>
                <c:pt idx="622">
                  <c:v>1.193E-3</c:v>
                </c:pt>
                <c:pt idx="623">
                  <c:v>1.196E-3</c:v>
                </c:pt>
                <c:pt idx="624">
                  <c:v>1.199E-3</c:v>
                </c:pt>
                <c:pt idx="625">
                  <c:v>1.201E-3</c:v>
                </c:pt>
                <c:pt idx="626">
                  <c:v>1.204E-3</c:v>
                </c:pt>
                <c:pt idx="627">
                  <c:v>1.206E-3</c:v>
                </c:pt>
                <c:pt idx="628">
                  <c:v>1.209E-3</c:v>
                </c:pt>
                <c:pt idx="629">
                  <c:v>1.2110000000000001E-3</c:v>
                </c:pt>
                <c:pt idx="630">
                  <c:v>1.214E-3</c:v>
                </c:pt>
                <c:pt idx="631">
                  <c:v>1.217E-3</c:v>
                </c:pt>
                <c:pt idx="632">
                  <c:v>1.219E-3</c:v>
                </c:pt>
                <c:pt idx="633">
                  <c:v>1.222E-3</c:v>
                </c:pt>
                <c:pt idx="634">
                  <c:v>1.224E-3</c:v>
                </c:pt>
                <c:pt idx="635">
                  <c:v>1.227E-3</c:v>
                </c:pt>
                <c:pt idx="636">
                  <c:v>1.23E-3</c:v>
                </c:pt>
                <c:pt idx="637">
                  <c:v>1.232E-3</c:v>
                </c:pt>
                <c:pt idx="638">
                  <c:v>1.235E-3</c:v>
                </c:pt>
                <c:pt idx="639">
                  <c:v>1.237E-3</c:v>
                </c:pt>
                <c:pt idx="640">
                  <c:v>1.24E-3</c:v>
                </c:pt>
                <c:pt idx="641">
                  <c:v>1.243E-3</c:v>
                </c:pt>
                <c:pt idx="642">
                  <c:v>1.245E-3</c:v>
                </c:pt>
                <c:pt idx="643">
                  <c:v>1.248E-3</c:v>
                </c:pt>
                <c:pt idx="644">
                  <c:v>1.25E-3</c:v>
                </c:pt>
                <c:pt idx="645">
                  <c:v>1.253E-3</c:v>
                </c:pt>
                <c:pt idx="646">
                  <c:v>1.256E-3</c:v>
                </c:pt>
                <c:pt idx="647">
                  <c:v>1.258E-3</c:v>
                </c:pt>
                <c:pt idx="648">
                  <c:v>1.261E-3</c:v>
                </c:pt>
                <c:pt idx="649">
                  <c:v>1.263E-3</c:v>
                </c:pt>
                <c:pt idx="650">
                  <c:v>1.266E-3</c:v>
                </c:pt>
                <c:pt idx="651">
                  <c:v>1.2689999999999999E-3</c:v>
                </c:pt>
                <c:pt idx="652">
                  <c:v>1.271E-3</c:v>
                </c:pt>
                <c:pt idx="653">
                  <c:v>1.274E-3</c:v>
                </c:pt>
                <c:pt idx="654">
                  <c:v>1.276E-3</c:v>
                </c:pt>
                <c:pt idx="655">
                  <c:v>1.279E-3</c:v>
                </c:pt>
                <c:pt idx="656">
                  <c:v>1.2819999999999999E-3</c:v>
                </c:pt>
                <c:pt idx="657">
                  <c:v>1.284E-3</c:v>
                </c:pt>
                <c:pt idx="658">
                  <c:v>1.2869999999999999E-3</c:v>
                </c:pt>
                <c:pt idx="659">
                  <c:v>1.289E-3</c:v>
                </c:pt>
                <c:pt idx="660">
                  <c:v>1.292E-3</c:v>
                </c:pt>
                <c:pt idx="661">
                  <c:v>1.2949999999999999E-3</c:v>
                </c:pt>
                <c:pt idx="662">
                  <c:v>1.297E-3</c:v>
                </c:pt>
                <c:pt idx="663">
                  <c:v>1.2999999999999999E-3</c:v>
                </c:pt>
                <c:pt idx="664">
                  <c:v>1.3029999999999999E-3</c:v>
                </c:pt>
                <c:pt idx="665">
                  <c:v>1.305E-3</c:v>
                </c:pt>
                <c:pt idx="666">
                  <c:v>1.3079999999999999E-3</c:v>
                </c:pt>
                <c:pt idx="667">
                  <c:v>1.31E-3</c:v>
                </c:pt>
                <c:pt idx="668">
                  <c:v>1.3129999999999999E-3</c:v>
                </c:pt>
                <c:pt idx="669">
                  <c:v>1.3159999999999999E-3</c:v>
                </c:pt>
                <c:pt idx="670">
                  <c:v>1.3179999999999999E-3</c:v>
                </c:pt>
                <c:pt idx="671">
                  <c:v>1.3209999999999999E-3</c:v>
                </c:pt>
                <c:pt idx="672">
                  <c:v>1.3240000000000001E-3</c:v>
                </c:pt>
                <c:pt idx="673">
                  <c:v>1.3259999999999999E-3</c:v>
                </c:pt>
                <c:pt idx="674">
                  <c:v>1.3290000000000001E-3</c:v>
                </c:pt>
                <c:pt idx="675">
                  <c:v>1.3309999999999999E-3</c:v>
                </c:pt>
                <c:pt idx="676">
                  <c:v>1.3339999999999999E-3</c:v>
                </c:pt>
                <c:pt idx="677">
                  <c:v>1.3370000000000001E-3</c:v>
                </c:pt>
                <c:pt idx="678">
                  <c:v>1.3389999999999999E-3</c:v>
                </c:pt>
                <c:pt idx="679">
                  <c:v>1.3420000000000001E-3</c:v>
                </c:pt>
                <c:pt idx="680">
                  <c:v>1.3450000000000001E-3</c:v>
                </c:pt>
                <c:pt idx="681">
                  <c:v>1.3470000000000001E-3</c:v>
                </c:pt>
                <c:pt idx="682">
                  <c:v>1.3500000000000001E-3</c:v>
                </c:pt>
                <c:pt idx="683">
                  <c:v>1.3519999999999999E-3</c:v>
                </c:pt>
                <c:pt idx="684">
                  <c:v>1.3550000000000001E-3</c:v>
                </c:pt>
                <c:pt idx="685">
                  <c:v>1.358E-3</c:v>
                </c:pt>
                <c:pt idx="686">
                  <c:v>1.3600000000000001E-3</c:v>
                </c:pt>
                <c:pt idx="687">
                  <c:v>1.3630000000000001E-3</c:v>
                </c:pt>
                <c:pt idx="688">
                  <c:v>1.366E-3</c:v>
                </c:pt>
                <c:pt idx="689">
                  <c:v>1.3680000000000001E-3</c:v>
                </c:pt>
                <c:pt idx="690">
                  <c:v>1.371E-3</c:v>
                </c:pt>
                <c:pt idx="691">
                  <c:v>1.374E-3</c:v>
                </c:pt>
                <c:pt idx="692">
                  <c:v>1.3760000000000001E-3</c:v>
                </c:pt>
                <c:pt idx="693">
                  <c:v>1.379E-3</c:v>
                </c:pt>
                <c:pt idx="694">
                  <c:v>1.382E-3</c:v>
                </c:pt>
                <c:pt idx="695">
                  <c:v>1.384E-3</c:v>
                </c:pt>
                <c:pt idx="696">
                  <c:v>1.387E-3</c:v>
                </c:pt>
                <c:pt idx="697">
                  <c:v>1.389E-3</c:v>
                </c:pt>
                <c:pt idx="698">
                  <c:v>1.392E-3</c:v>
                </c:pt>
                <c:pt idx="699">
                  <c:v>1.395E-3</c:v>
                </c:pt>
                <c:pt idx="700">
                  <c:v>1.397E-3</c:v>
                </c:pt>
                <c:pt idx="701">
                  <c:v>1.4E-3</c:v>
                </c:pt>
                <c:pt idx="702">
                  <c:v>1.403E-3</c:v>
                </c:pt>
                <c:pt idx="703">
                  <c:v>1.405E-3</c:v>
                </c:pt>
                <c:pt idx="704">
                  <c:v>1.408E-3</c:v>
                </c:pt>
                <c:pt idx="705">
                  <c:v>1.4109999999999999E-3</c:v>
                </c:pt>
                <c:pt idx="706">
                  <c:v>1.413E-3</c:v>
                </c:pt>
                <c:pt idx="707">
                  <c:v>1.4159999999999999E-3</c:v>
                </c:pt>
                <c:pt idx="708">
                  <c:v>1.4189999999999999E-3</c:v>
                </c:pt>
                <c:pt idx="709">
                  <c:v>1.421E-3</c:v>
                </c:pt>
                <c:pt idx="710">
                  <c:v>1.4239999999999999E-3</c:v>
                </c:pt>
                <c:pt idx="711">
                  <c:v>1.4270000000000001E-3</c:v>
                </c:pt>
                <c:pt idx="712">
                  <c:v>1.4289999999999999E-3</c:v>
                </c:pt>
                <c:pt idx="713">
                  <c:v>1.4319999999999999E-3</c:v>
                </c:pt>
                <c:pt idx="714">
                  <c:v>1.4350000000000001E-3</c:v>
                </c:pt>
                <c:pt idx="715">
                  <c:v>1.4369999999999999E-3</c:v>
                </c:pt>
                <c:pt idx="716">
                  <c:v>1.4400000000000001E-3</c:v>
                </c:pt>
                <c:pt idx="717">
                  <c:v>1.4419999999999999E-3</c:v>
                </c:pt>
                <c:pt idx="718">
                  <c:v>1.4450000000000001E-3</c:v>
                </c:pt>
                <c:pt idx="719">
                  <c:v>1.4480000000000001E-3</c:v>
                </c:pt>
                <c:pt idx="720">
                  <c:v>1.4499999999999999E-3</c:v>
                </c:pt>
                <c:pt idx="721">
                  <c:v>1.4530000000000001E-3</c:v>
                </c:pt>
                <c:pt idx="722">
                  <c:v>1.456E-3</c:v>
                </c:pt>
                <c:pt idx="723">
                  <c:v>1.4580000000000001E-3</c:v>
                </c:pt>
                <c:pt idx="724">
                  <c:v>1.4610000000000001E-3</c:v>
                </c:pt>
                <c:pt idx="725">
                  <c:v>1.464E-3</c:v>
                </c:pt>
                <c:pt idx="726">
                  <c:v>1.4660000000000001E-3</c:v>
                </c:pt>
                <c:pt idx="727">
                  <c:v>1.469E-3</c:v>
                </c:pt>
                <c:pt idx="728">
                  <c:v>1.472E-3</c:v>
                </c:pt>
                <c:pt idx="729">
                  <c:v>1.474E-3</c:v>
                </c:pt>
                <c:pt idx="730">
                  <c:v>1.477E-3</c:v>
                </c:pt>
                <c:pt idx="731">
                  <c:v>1.48E-3</c:v>
                </c:pt>
                <c:pt idx="732">
                  <c:v>1.482E-3</c:v>
                </c:pt>
                <c:pt idx="733">
                  <c:v>1.485E-3</c:v>
                </c:pt>
                <c:pt idx="734">
                  <c:v>1.488E-3</c:v>
                </c:pt>
                <c:pt idx="735">
                  <c:v>1.49E-3</c:v>
                </c:pt>
                <c:pt idx="736">
                  <c:v>1.493E-3</c:v>
                </c:pt>
                <c:pt idx="737">
                  <c:v>1.4959999999999999E-3</c:v>
                </c:pt>
                <c:pt idx="738">
                  <c:v>1.498E-3</c:v>
                </c:pt>
                <c:pt idx="739">
                  <c:v>1.5009999999999999E-3</c:v>
                </c:pt>
                <c:pt idx="740">
                  <c:v>1.5039999999999999E-3</c:v>
                </c:pt>
                <c:pt idx="741">
                  <c:v>1.506E-3</c:v>
                </c:pt>
                <c:pt idx="742">
                  <c:v>1.5089999999999999E-3</c:v>
                </c:pt>
                <c:pt idx="743">
                  <c:v>1.5120000000000001E-3</c:v>
                </c:pt>
                <c:pt idx="744">
                  <c:v>1.5150000000000001E-3</c:v>
                </c:pt>
                <c:pt idx="745">
                  <c:v>1.5169999999999999E-3</c:v>
                </c:pt>
                <c:pt idx="746">
                  <c:v>1.5200000000000001E-3</c:v>
                </c:pt>
                <c:pt idx="747">
                  <c:v>1.523E-3</c:v>
                </c:pt>
                <c:pt idx="748">
                  <c:v>1.5250000000000001E-3</c:v>
                </c:pt>
                <c:pt idx="749">
                  <c:v>1.5280000000000001E-3</c:v>
                </c:pt>
                <c:pt idx="750">
                  <c:v>1.531E-3</c:v>
                </c:pt>
                <c:pt idx="751">
                  <c:v>1.5330000000000001E-3</c:v>
                </c:pt>
                <c:pt idx="752">
                  <c:v>1.536E-3</c:v>
                </c:pt>
                <c:pt idx="753">
                  <c:v>1.539E-3</c:v>
                </c:pt>
                <c:pt idx="754">
                  <c:v>1.5410000000000001E-3</c:v>
                </c:pt>
                <c:pt idx="755">
                  <c:v>1.544E-3</c:v>
                </c:pt>
                <c:pt idx="756">
                  <c:v>1.547E-3</c:v>
                </c:pt>
                <c:pt idx="757">
                  <c:v>1.549E-3</c:v>
                </c:pt>
                <c:pt idx="758">
                  <c:v>1.552E-3</c:v>
                </c:pt>
                <c:pt idx="759">
                  <c:v>1.555E-3</c:v>
                </c:pt>
                <c:pt idx="760">
                  <c:v>1.557E-3</c:v>
                </c:pt>
                <c:pt idx="761">
                  <c:v>1.56E-3</c:v>
                </c:pt>
                <c:pt idx="762">
                  <c:v>1.5629999999999999E-3</c:v>
                </c:pt>
                <c:pt idx="763">
                  <c:v>1.565E-3</c:v>
                </c:pt>
                <c:pt idx="764">
                  <c:v>1.5679999999999999E-3</c:v>
                </c:pt>
                <c:pt idx="765">
                  <c:v>1.5709999999999999E-3</c:v>
                </c:pt>
                <c:pt idx="766">
                  <c:v>1.573E-3</c:v>
                </c:pt>
                <c:pt idx="767">
                  <c:v>1.5759999999999999E-3</c:v>
                </c:pt>
                <c:pt idx="768">
                  <c:v>1.5790000000000001E-3</c:v>
                </c:pt>
                <c:pt idx="769">
                  <c:v>1.5820000000000001E-3</c:v>
                </c:pt>
                <c:pt idx="770">
                  <c:v>1.5839999999999999E-3</c:v>
                </c:pt>
                <c:pt idx="771">
                  <c:v>1.5870000000000001E-3</c:v>
                </c:pt>
                <c:pt idx="772">
                  <c:v>1.5900000000000001E-3</c:v>
                </c:pt>
                <c:pt idx="773">
                  <c:v>1.5920000000000001E-3</c:v>
                </c:pt>
                <c:pt idx="774">
                  <c:v>1.5950000000000001E-3</c:v>
                </c:pt>
                <c:pt idx="775">
                  <c:v>1.598E-3</c:v>
                </c:pt>
                <c:pt idx="776">
                  <c:v>1.6000000000000001E-3</c:v>
                </c:pt>
                <c:pt idx="777">
                  <c:v>1.603E-3</c:v>
                </c:pt>
                <c:pt idx="778">
                  <c:v>1.606E-3</c:v>
                </c:pt>
                <c:pt idx="779">
                  <c:v>1.6080000000000001E-3</c:v>
                </c:pt>
                <c:pt idx="780">
                  <c:v>1.611E-3</c:v>
                </c:pt>
                <c:pt idx="781">
                  <c:v>1.614E-3</c:v>
                </c:pt>
                <c:pt idx="782">
                  <c:v>1.6169999999999999E-3</c:v>
                </c:pt>
                <c:pt idx="783">
                  <c:v>1.619E-3</c:v>
                </c:pt>
                <c:pt idx="784">
                  <c:v>1.622E-3</c:v>
                </c:pt>
                <c:pt idx="785">
                  <c:v>1.6249999999999999E-3</c:v>
                </c:pt>
                <c:pt idx="786">
                  <c:v>1.627E-3</c:v>
                </c:pt>
                <c:pt idx="787">
                  <c:v>1.6299999999999999E-3</c:v>
                </c:pt>
                <c:pt idx="788">
                  <c:v>1.6329999999999999E-3</c:v>
                </c:pt>
                <c:pt idx="789">
                  <c:v>1.635E-3</c:v>
                </c:pt>
                <c:pt idx="790">
                  <c:v>1.6379999999999999E-3</c:v>
                </c:pt>
                <c:pt idx="791">
                  <c:v>1.6410000000000001E-3</c:v>
                </c:pt>
                <c:pt idx="792">
                  <c:v>1.6429999999999999E-3</c:v>
                </c:pt>
                <c:pt idx="793">
                  <c:v>1.6459999999999999E-3</c:v>
                </c:pt>
                <c:pt idx="794">
                  <c:v>1.6490000000000001E-3</c:v>
                </c:pt>
                <c:pt idx="795">
                  <c:v>1.652E-3</c:v>
                </c:pt>
                <c:pt idx="796">
                  <c:v>1.6540000000000001E-3</c:v>
                </c:pt>
                <c:pt idx="797">
                  <c:v>1.6570000000000001E-3</c:v>
                </c:pt>
                <c:pt idx="798">
                  <c:v>1.66E-3</c:v>
                </c:pt>
                <c:pt idx="799">
                  <c:v>1.6620000000000001E-3</c:v>
                </c:pt>
                <c:pt idx="800">
                  <c:v>1.665E-3</c:v>
                </c:pt>
                <c:pt idx="801">
                  <c:v>1.668E-3</c:v>
                </c:pt>
                <c:pt idx="802">
                  <c:v>1.67E-3</c:v>
                </c:pt>
                <c:pt idx="803">
                  <c:v>1.673E-3</c:v>
                </c:pt>
                <c:pt idx="804">
                  <c:v>1.676E-3</c:v>
                </c:pt>
                <c:pt idx="805">
                  <c:v>1.6789999999999999E-3</c:v>
                </c:pt>
                <c:pt idx="806">
                  <c:v>1.681E-3</c:v>
                </c:pt>
                <c:pt idx="807">
                  <c:v>1.684E-3</c:v>
                </c:pt>
                <c:pt idx="808">
                  <c:v>1.6869999999999999E-3</c:v>
                </c:pt>
                <c:pt idx="809">
                  <c:v>1.689E-3</c:v>
                </c:pt>
                <c:pt idx="810">
                  <c:v>1.6919999999999999E-3</c:v>
                </c:pt>
                <c:pt idx="811">
                  <c:v>1.6949999999999999E-3</c:v>
                </c:pt>
                <c:pt idx="812">
                  <c:v>1.6980000000000001E-3</c:v>
                </c:pt>
                <c:pt idx="813">
                  <c:v>1.6999999999999999E-3</c:v>
                </c:pt>
                <c:pt idx="814">
                  <c:v>1.7030000000000001E-3</c:v>
                </c:pt>
                <c:pt idx="815">
                  <c:v>1.7060000000000001E-3</c:v>
                </c:pt>
                <c:pt idx="816">
                  <c:v>1.7080000000000001E-3</c:v>
                </c:pt>
                <c:pt idx="817">
                  <c:v>1.7110000000000001E-3</c:v>
                </c:pt>
                <c:pt idx="818">
                  <c:v>1.714E-3</c:v>
                </c:pt>
                <c:pt idx="819">
                  <c:v>1.7160000000000001E-3</c:v>
                </c:pt>
                <c:pt idx="820">
                  <c:v>1.719E-3</c:v>
                </c:pt>
                <c:pt idx="821">
                  <c:v>1.722E-3</c:v>
                </c:pt>
                <c:pt idx="822">
                  <c:v>1.725E-3</c:v>
                </c:pt>
                <c:pt idx="823">
                  <c:v>1.727E-3</c:v>
                </c:pt>
                <c:pt idx="824">
                  <c:v>1.73E-3</c:v>
                </c:pt>
                <c:pt idx="825">
                  <c:v>1.7329999999999999E-3</c:v>
                </c:pt>
                <c:pt idx="826">
                  <c:v>1.735E-3</c:v>
                </c:pt>
                <c:pt idx="827">
                  <c:v>1.738E-3</c:v>
                </c:pt>
                <c:pt idx="828">
                  <c:v>1.7409999999999999E-3</c:v>
                </c:pt>
                <c:pt idx="829">
                  <c:v>1.7440000000000001E-3</c:v>
                </c:pt>
                <c:pt idx="830">
                  <c:v>1.7459999999999999E-3</c:v>
                </c:pt>
                <c:pt idx="831">
                  <c:v>1.7489999999999999E-3</c:v>
                </c:pt>
                <c:pt idx="832">
                  <c:v>1.7520000000000001E-3</c:v>
                </c:pt>
                <c:pt idx="833">
                  <c:v>1.7539999999999999E-3</c:v>
                </c:pt>
                <c:pt idx="834">
                  <c:v>1.7570000000000001E-3</c:v>
                </c:pt>
                <c:pt idx="835">
                  <c:v>1.7600000000000001E-3</c:v>
                </c:pt>
                <c:pt idx="836">
                  <c:v>1.763E-3</c:v>
                </c:pt>
                <c:pt idx="837">
                  <c:v>1.7650000000000001E-3</c:v>
                </c:pt>
                <c:pt idx="838">
                  <c:v>1.768E-3</c:v>
                </c:pt>
                <c:pt idx="839">
                  <c:v>1.771E-3</c:v>
                </c:pt>
                <c:pt idx="840">
                  <c:v>1.7730000000000001E-3</c:v>
                </c:pt>
                <c:pt idx="841">
                  <c:v>1.776E-3</c:v>
                </c:pt>
                <c:pt idx="842">
                  <c:v>1.779E-3</c:v>
                </c:pt>
                <c:pt idx="843">
                  <c:v>1.7819999999999999E-3</c:v>
                </c:pt>
                <c:pt idx="844">
                  <c:v>1.784E-3</c:v>
                </c:pt>
                <c:pt idx="845">
                  <c:v>1.787E-3</c:v>
                </c:pt>
                <c:pt idx="846">
                  <c:v>1.7899999999999999E-3</c:v>
                </c:pt>
                <c:pt idx="847">
                  <c:v>1.792E-3</c:v>
                </c:pt>
                <c:pt idx="848">
                  <c:v>1.7949999999999999E-3</c:v>
                </c:pt>
                <c:pt idx="849">
                  <c:v>1.7979999999999999E-3</c:v>
                </c:pt>
                <c:pt idx="850">
                  <c:v>1.8010000000000001E-3</c:v>
                </c:pt>
                <c:pt idx="851">
                  <c:v>1.8029999999999999E-3</c:v>
                </c:pt>
                <c:pt idx="852">
                  <c:v>1.8060000000000001E-3</c:v>
                </c:pt>
                <c:pt idx="853">
                  <c:v>1.8090000000000001E-3</c:v>
                </c:pt>
                <c:pt idx="854">
                  <c:v>1.8109999999999999E-3</c:v>
                </c:pt>
                <c:pt idx="855">
                  <c:v>1.8140000000000001E-3</c:v>
                </c:pt>
                <c:pt idx="856">
                  <c:v>1.817E-3</c:v>
                </c:pt>
                <c:pt idx="857">
                  <c:v>1.82E-3</c:v>
                </c:pt>
                <c:pt idx="858">
                  <c:v>1.8220000000000001E-3</c:v>
                </c:pt>
                <c:pt idx="859">
                  <c:v>1.825E-3</c:v>
                </c:pt>
                <c:pt idx="860">
                  <c:v>1.828E-3</c:v>
                </c:pt>
                <c:pt idx="861">
                  <c:v>1.8309999999999999E-3</c:v>
                </c:pt>
                <c:pt idx="862">
                  <c:v>1.833E-3</c:v>
                </c:pt>
                <c:pt idx="863">
                  <c:v>1.836E-3</c:v>
                </c:pt>
                <c:pt idx="864">
                  <c:v>1.8389999999999999E-3</c:v>
                </c:pt>
                <c:pt idx="865">
                  <c:v>1.841E-3</c:v>
                </c:pt>
                <c:pt idx="866">
                  <c:v>1.8439999999999999E-3</c:v>
                </c:pt>
                <c:pt idx="867">
                  <c:v>1.8469999999999999E-3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40F-4A22-BA97-20FEDAD85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Std_y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@200kV'!$K$3:$K$870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@200kV'!$I$3:$I$870</c:f>
              <c:numCache>
                <c:formatCode>0.00E+00</c:formatCode>
                <c:ptCount val="868"/>
                <c:pt idx="0">
                  <c:v>3.4230000000000003E-4</c:v>
                </c:pt>
                <c:pt idx="1">
                  <c:v>3.4370000000000001E-4</c:v>
                </c:pt>
                <c:pt idx="2">
                  <c:v>3.4699999999999998E-4</c:v>
                </c:pt>
                <c:pt idx="3">
                  <c:v>3.5129999999999997E-4</c:v>
                </c:pt>
                <c:pt idx="4">
                  <c:v>3.5439999999999999E-4</c:v>
                </c:pt>
                <c:pt idx="5">
                  <c:v>3.5839999999999998E-4</c:v>
                </c:pt>
                <c:pt idx="6">
                  <c:v>3.615E-4</c:v>
                </c:pt>
                <c:pt idx="7">
                  <c:v>3.6430000000000002E-4</c:v>
                </c:pt>
                <c:pt idx="8">
                  <c:v>3.6630000000000001E-4</c:v>
                </c:pt>
                <c:pt idx="9">
                  <c:v>3.6850000000000001E-4</c:v>
                </c:pt>
                <c:pt idx="10">
                  <c:v>3.7130000000000003E-4</c:v>
                </c:pt>
                <c:pt idx="11">
                  <c:v>3.726E-4</c:v>
                </c:pt>
                <c:pt idx="12">
                  <c:v>3.7429999999999999E-4</c:v>
                </c:pt>
                <c:pt idx="13">
                  <c:v>3.7540000000000002E-4</c:v>
                </c:pt>
                <c:pt idx="14">
                  <c:v>3.7550000000000002E-4</c:v>
                </c:pt>
                <c:pt idx="15">
                  <c:v>3.769E-4</c:v>
                </c:pt>
                <c:pt idx="16">
                  <c:v>3.792E-4</c:v>
                </c:pt>
                <c:pt idx="17">
                  <c:v>3.7990000000000002E-4</c:v>
                </c:pt>
                <c:pt idx="18">
                  <c:v>3.8079999999999999E-4</c:v>
                </c:pt>
                <c:pt idx="19">
                  <c:v>3.8079999999999999E-4</c:v>
                </c:pt>
                <c:pt idx="20">
                  <c:v>3.815E-4</c:v>
                </c:pt>
                <c:pt idx="21">
                  <c:v>3.8190000000000001E-4</c:v>
                </c:pt>
                <c:pt idx="22">
                  <c:v>3.8220000000000002E-4</c:v>
                </c:pt>
                <c:pt idx="23">
                  <c:v>3.8249999999999997E-4</c:v>
                </c:pt>
                <c:pt idx="24">
                  <c:v>3.8279999999999998E-4</c:v>
                </c:pt>
                <c:pt idx="25">
                  <c:v>3.8279999999999998E-4</c:v>
                </c:pt>
                <c:pt idx="26">
                  <c:v>3.8299999999999999E-4</c:v>
                </c:pt>
                <c:pt idx="27">
                  <c:v>3.836E-4</c:v>
                </c:pt>
                <c:pt idx="28">
                  <c:v>3.836E-4</c:v>
                </c:pt>
                <c:pt idx="29">
                  <c:v>3.836E-4</c:v>
                </c:pt>
                <c:pt idx="30">
                  <c:v>3.8450000000000002E-4</c:v>
                </c:pt>
                <c:pt idx="31">
                  <c:v>3.8489999999999998E-4</c:v>
                </c:pt>
                <c:pt idx="32">
                  <c:v>3.8489999999999998E-4</c:v>
                </c:pt>
                <c:pt idx="33">
                  <c:v>3.8549999999999999E-4</c:v>
                </c:pt>
                <c:pt idx="34">
                  <c:v>3.857E-4</c:v>
                </c:pt>
                <c:pt idx="35">
                  <c:v>3.857E-4</c:v>
                </c:pt>
                <c:pt idx="36">
                  <c:v>3.8610000000000001E-4</c:v>
                </c:pt>
                <c:pt idx="37">
                  <c:v>3.8630000000000001E-4</c:v>
                </c:pt>
                <c:pt idx="38">
                  <c:v>3.8630000000000001E-4</c:v>
                </c:pt>
                <c:pt idx="39">
                  <c:v>3.8630000000000001E-4</c:v>
                </c:pt>
                <c:pt idx="40">
                  <c:v>3.8630000000000001E-4</c:v>
                </c:pt>
                <c:pt idx="41">
                  <c:v>3.8630000000000001E-4</c:v>
                </c:pt>
                <c:pt idx="42">
                  <c:v>3.8620000000000001E-4</c:v>
                </c:pt>
                <c:pt idx="43">
                  <c:v>3.8620000000000001E-4</c:v>
                </c:pt>
                <c:pt idx="44">
                  <c:v>3.8620000000000001E-4</c:v>
                </c:pt>
                <c:pt idx="45">
                  <c:v>3.8620000000000001E-4</c:v>
                </c:pt>
                <c:pt idx="46">
                  <c:v>3.8650000000000002E-4</c:v>
                </c:pt>
                <c:pt idx="47">
                  <c:v>3.8650000000000002E-4</c:v>
                </c:pt>
                <c:pt idx="48">
                  <c:v>3.8640000000000001E-4</c:v>
                </c:pt>
                <c:pt idx="49">
                  <c:v>3.8650000000000002E-4</c:v>
                </c:pt>
                <c:pt idx="50">
                  <c:v>3.8650000000000002E-4</c:v>
                </c:pt>
                <c:pt idx="51">
                  <c:v>3.8670000000000002E-4</c:v>
                </c:pt>
                <c:pt idx="52">
                  <c:v>3.8660000000000002E-4</c:v>
                </c:pt>
                <c:pt idx="53">
                  <c:v>3.8660000000000002E-4</c:v>
                </c:pt>
                <c:pt idx="54">
                  <c:v>3.8660000000000002E-4</c:v>
                </c:pt>
                <c:pt idx="55">
                  <c:v>3.8660000000000002E-4</c:v>
                </c:pt>
                <c:pt idx="56">
                  <c:v>3.8650000000000002E-4</c:v>
                </c:pt>
                <c:pt idx="57">
                  <c:v>3.8650000000000002E-4</c:v>
                </c:pt>
                <c:pt idx="58">
                  <c:v>3.8640000000000001E-4</c:v>
                </c:pt>
                <c:pt idx="59">
                  <c:v>3.8640000000000001E-4</c:v>
                </c:pt>
                <c:pt idx="60">
                  <c:v>3.8630000000000001E-4</c:v>
                </c:pt>
                <c:pt idx="61">
                  <c:v>3.8630000000000001E-4</c:v>
                </c:pt>
                <c:pt idx="62">
                  <c:v>3.8620000000000001E-4</c:v>
                </c:pt>
                <c:pt idx="63">
                  <c:v>3.8620000000000001E-4</c:v>
                </c:pt>
                <c:pt idx="64">
                  <c:v>3.8610000000000001E-4</c:v>
                </c:pt>
                <c:pt idx="65">
                  <c:v>3.86E-4</c:v>
                </c:pt>
                <c:pt idx="66">
                  <c:v>3.859E-4</c:v>
                </c:pt>
                <c:pt idx="67">
                  <c:v>3.858E-4</c:v>
                </c:pt>
                <c:pt idx="68">
                  <c:v>3.857E-4</c:v>
                </c:pt>
                <c:pt idx="69">
                  <c:v>3.8559999999999999E-4</c:v>
                </c:pt>
                <c:pt idx="70">
                  <c:v>3.8539999999999999E-4</c:v>
                </c:pt>
                <c:pt idx="71">
                  <c:v>3.8529999999999999E-4</c:v>
                </c:pt>
                <c:pt idx="72">
                  <c:v>3.8509999999999998E-4</c:v>
                </c:pt>
                <c:pt idx="73">
                  <c:v>3.8489999999999998E-4</c:v>
                </c:pt>
                <c:pt idx="74">
                  <c:v>3.8479999999999997E-4</c:v>
                </c:pt>
                <c:pt idx="75">
                  <c:v>3.8450000000000002E-4</c:v>
                </c:pt>
                <c:pt idx="76">
                  <c:v>3.8430000000000002E-4</c:v>
                </c:pt>
                <c:pt idx="77">
                  <c:v>3.8400000000000001E-4</c:v>
                </c:pt>
                <c:pt idx="78">
                  <c:v>3.837E-4</c:v>
                </c:pt>
                <c:pt idx="79">
                  <c:v>3.834E-4</c:v>
                </c:pt>
                <c:pt idx="80">
                  <c:v>3.8299999999999999E-4</c:v>
                </c:pt>
                <c:pt idx="81">
                  <c:v>3.8259999999999998E-4</c:v>
                </c:pt>
                <c:pt idx="82">
                  <c:v>3.8220000000000002E-4</c:v>
                </c:pt>
                <c:pt idx="83">
                  <c:v>3.8170000000000001E-4</c:v>
                </c:pt>
                <c:pt idx="84">
                  <c:v>3.812E-4</c:v>
                </c:pt>
                <c:pt idx="85">
                  <c:v>3.8059999999999998E-4</c:v>
                </c:pt>
                <c:pt idx="86">
                  <c:v>3.7990000000000002E-4</c:v>
                </c:pt>
                <c:pt idx="87">
                  <c:v>3.792E-4</c:v>
                </c:pt>
                <c:pt idx="88">
                  <c:v>3.7849999999999998E-4</c:v>
                </c:pt>
                <c:pt idx="89">
                  <c:v>3.7760000000000002E-4</c:v>
                </c:pt>
                <c:pt idx="90">
                  <c:v>3.7669999999999999E-4</c:v>
                </c:pt>
                <c:pt idx="91">
                  <c:v>3.7570000000000002E-4</c:v>
                </c:pt>
                <c:pt idx="92">
                  <c:v>3.747E-4</c:v>
                </c:pt>
                <c:pt idx="93">
                  <c:v>3.7350000000000003E-4</c:v>
                </c:pt>
                <c:pt idx="94">
                  <c:v>3.723E-4</c:v>
                </c:pt>
                <c:pt idx="95">
                  <c:v>3.7100000000000002E-4</c:v>
                </c:pt>
                <c:pt idx="96">
                  <c:v>3.6959999999999998E-4</c:v>
                </c:pt>
                <c:pt idx="97">
                  <c:v>3.681E-4</c:v>
                </c:pt>
                <c:pt idx="98">
                  <c:v>3.6660000000000002E-4</c:v>
                </c:pt>
                <c:pt idx="99">
                  <c:v>3.6489999999999998E-4</c:v>
                </c:pt>
                <c:pt idx="100">
                  <c:v>3.6309999999999999E-4</c:v>
                </c:pt>
                <c:pt idx="101">
                  <c:v>3.613E-4</c:v>
                </c:pt>
                <c:pt idx="102">
                  <c:v>3.5930000000000001E-4</c:v>
                </c:pt>
                <c:pt idx="103">
                  <c:v>3.5730000000000001E-4</c:v>
                </c:pt>
                <c:pt idx="104">
                  <c:v>3.5520000000000001E-4</c:v>
                </c:pt>
                <c:pt idx="105">
                  <c:v>3.5290000000000001E-4</c:v>
                </c:pt>
                <c:pt idx="106">
                  <c:v>3.5060000000000001E-4</c:v>
                </c:pt>
                <c:pt idx="107">
                  <c:v>3.4820000000000001E-4</c:v>
                </c:pt>
                <c:pt idx="108">
                  <c:v>3.457E-4</c:v>
                </c:pt>
                <c:pt idx="109">
                  <c:v>3.4319999999999999E-4</c:v>
                </c:pt>
                <c:pt idx="110">
                  <c:v>3.4049999999999998E-4</c:v>
                </c:pt>
                <c:pt idx="111">
                  <c:v>3.3780000000000003E-4</c:v>
                </c:pt>
                <c:pt idx="112">
                  <c:v>3.3500000000000001E-4</c:v>
                </c:pt>
                <c:pt idx="113">
                  <c:v>3.321E-4</c:v>
                </c:pt>
                <c:pt idx="114">
                  <c:v>3.2919999999999998E-4</c:v>
                </c:pt>
                <c:pt idx="115">
                  <c:v>3.2620000000000001E-4</c:v>
                </c:pt>
                <c:pt idx="116">
                  <c:v>3.2309999999999999E-4</c:v>
                </c:pt>
                <c:pt idx="117">
                  <c:v>3.2000000000000003E-4</c:v>
                </c:pt>
                <c:pt idx="118">
                  <c:v>3.1690000000000001E-4</c:v>
                </c:pt>
                <c:pt idx="119">
                  <c:v>3.1359999999999998E-4</c:v>
                </c:pt>
                <c:pt idx="120">
                  <c:v>3.1040000000000001E-4</c:v>
                </c:pt>
                <c:pt idx="121">
                  <c:v>3.0709999999999998E-4</c:v>
                </c:pt>
                <c:pt idx="122">
                  <c:v>3.0370000000000001E-4</c:v>
                </c:pt>
                <c:pt idx="123">
                  <c:v>3.0039999999999998E-4</c:v>
                </c:pt>
                <c:pt idx="124">
                  <c:v>2.9690000000000001E-4</c:v>
                </c:pt>
                <c:pt idx="125">
                  <c:v>2.9349999999999998E-4</c:v>
                </c:pt>
                <c:pt idx="126">
                  <c:v>2.901E-4</c:v>
                </c:pt>
                <c:pt idx="127">
                  <c:v>2.8659999999999997E-4</c:v>
                </c:pt>
                <c:pt idx="128">
                  <c:v>2.831E-4</c:v>
                </c:pt>
                <c:pt idx="129">
                  <c:v>2.7960000000000002E-4</c:v>
                </c:pt>
                <c:pt idx="130">
                  <c:v>2.7609999999999999E-4</c:v>
                </c:pt>
                <c:pt idx="131">
                  <c:v>2.7260000000000001E-4</c:v>
                </c:pt>
                <c:pt idx="132">
                  <c:v>2.6899999999999998E-4</c:v>
                </c:pt>
                <c:pt idx="133">
                  <c:v>2.655E-4</c:v>
                </c:pt>
                <c:pt idx="134">
                  <c:v>2.6200000000000003E-4</c:v>
                </c:pt>
                <c:pt idx="135">
                  <c:v>2.5849999999999999E-4</c:v>
                </c:pt>
                <c:pt idx="136">
                  <c:v>2.5500000000000002E-4</c:v>
                </c:pt>
                <c:pt idx="137">
                  <c:v>2.5149999999999999E-4</c:v>
                </c:pt>
                <c:pt idx="138">
                  <c:v>2.4800000000000001E-4</c:v>
                </c:pt>
                <c:pt idx="139">
                  <c:v>2.4449999999999998E-4</c:v>
                </c:pt>
                <c:pt idx="140">
                  <c:v>2.41E-4</c:v>
                </c:pt>
                <c:pt idx="141">
                  <c:v>2.376E-4</c:v>
                </c:pt>
                <c:pt idx="142">
                  <c:v>2.341E-4</c:v>
                </c:pt>
                <c:pt idx="143">
                  <c:v>2.307E-4</c:v>
                </c:pt>
                <c:pt idx="144">
                  <c:v>2.273E-4</c:v>
                </c:pt>
                <c:pt idx="145">
                  <c:v>2.2389999999999999E-4</c:v>
                </c:pt>
                <c:pt idx="146">
                  <c:v>2.206E-4</c:v>
                </c:pt>
                <c:pt idx="147">
                  <c:v>2.1719999999999999E-4</c:v>
                </c:pt>
                <c:pt idx="148">
                  <c:v>2.139E-4</c:v>
                </c:pt>
                <c:pt idx="149">
                  <c:v>2.106E-4</c:v>
                </c:pt>
                <c:pt idx="150">
                  <c:v>2.074E-4</c:v>
                </c:pt>
                <c:pt idx="151">
                  <c:v>2.041E-4</c:v>
                </c:pt>
                <c:pt idx="152">
                  <c:v>2.009E-4</c:v>
                </c:pt>
                <c:pt idx="153">
                  <c:v>1.9780000000000001E-4</c:v>
                </c:pt>
                <c:pt idx="154">
                  <c:v>1.9459999999999999E-4</c:v>
                </c:pt>
                <c:pt idx="155">
                  <c:v>1.9149999999999999E-4</c:v>
                </c:pt>
                <c:pt idx="156">
                  <c:v>1.884E-4</c:v>
                </c:pt>
                <c:pt idx="157">
                  <c:v>1.853E-4</c:v>
                </c:pt>
                <c:pt idx="158">
                  <c:v>1.8220000000000001E-4</c:v>
                </c:pt>
                <c:pt idx="159">
                  <c:v>1.7919999999999999E-4</c:v>
                </c:pt>
                <c:pt idx="160">
                  <c:v>1.762E-4</c:v>
                </c:pt>
                <c:pt idx="161">
                  <c:v>1.7320000000000001E-4</c:v>
                </c:pt>
                <c:pt idx="162">
                  <c:v>1.7029999999999999E-4</c:v>
                </c:pt>
                <c:pt idx="163">
                  <c:v>1.674E-4</c:v>
                </c:pt>
                <c:pt idx="164">
                  <c:v>1.6449999999999999E-4</c:v>
                </c:pt>
                <c:pt idx="165">
                  <c:v>1.616E-4</c:v>
                </c:pt>
                <c:pt idx="166">
                  <c:v>1.5880000000000001E-4</c:v>
                </c:pt>
                <c:pt idx="167">
                  <c:v>1.5589999999999999E-4</c:v>
                </c:pt>
                <c:pt idx="168">
                  <c:v>1.5320000000000001E-4</c:v>
                </c:pt>
                <c:pt idx="169">
                  <c:v>1.504E-4</c:v>
                </c:pt>
                <c:pt idx="170">
                  <c:v>1.4770000000000001E-4</c:v>
                </c:pt>
                <c:pt idx="171">
                  <c:v>1.449E-4</c:v>
                </c:pt>
                <c:pt idx="172">
                  <c:v>1.4229999999999999E-4</c:v>
                </c:pt>
                <c:pt idx="173">
                  <c:v>1.3960000000000001E-4</c:v>
                </c:pt>
                <c:pt idx="174">
                  <c:v>1.37E-4</c:v>
                </c:pt>
                <c:pt idx="175">
                  <c:v>1.3430000000000001E-4</c:v>
                </c:pt>
                <c:pt idx="176">
                  <c:v>1.3180000000000001E-4</c:v>
                </c:pt>
                <c:pt idx="177">
                  <c:v>1.292E-4</c:v>
                </c:pt>
                <c:pt idx="178">
                  <c:v>1.2669999999999999E-4</c:v>
                </c:pt>
                <c:pt idx="179">
                  <c:v>1.2410000000000001E-4</c:v>
                </c:pt>
                <c:pt idx="180">
                  <c:v>1.217E-4</c:v>
                </c:pt>
                <c:pt idx="181">
                  <c:v>1.192E-4</c:v>
                </c:pt>
                <c:pt idx="182">
                  <c:v>1.167E-4</c:v>
                </c:pt>
                <c:pt idx="183">
                  <c:v>1.143E-4</c:v>
                </c:pt>
                <c:pt idx="184">
                  <c:v>1.119E-4</c:v>
                </c:pt>
                <c:pt idx="185">
                  <c:v>1.0959999999999999E-4</c:v>
                </c:pt>
                <c:pt idx="186">
                  <c:v>1.072E-4</c:v>
                </c:pt>
                <c:pt idx="187">
                  <c:v>1.049E-4</c:v>
                </c:pt>
                <c:pt idx="188">
                  <c:v>1.026E-4</c:v>
                </c:pt>
                <c:pt idx="189">
                  <c:v>1.004E-4</c:v>
                </c:pt>
                <c:pt idx="190">
                  <c:v>9.8179999999999999E-5</c:v>
                </c:pt>
                <c:pt idx="191">
                  <c:v>9.6000000000000002E-5</c:v>
                </c:pt>
                <c:pt idx="192">
                  <c:v>9.3859999999999999E-5</c:v>
                </c:pt>
                <c:pt idx="193">
                  <c:v>9.1780000000000006E-5</c:v>
                </c:pt>
                <c:pt idx="194">
                  <c:v>8.9740000000000005E-5</c:v>
                </c:pt>
                <c:pt idx="195">
                  <c:v>8.7750000000000005E-5</c:v>
                </c:pt>
                <c:pt idx="196">
                  <c:v>8.5829999999999996E-5</c:v>
                </c:pt>
                <c:pt idx="197">
                  <c:v>8.3969999999999997E-5</c:v>
                </c:pt>
                <c:pt idx="198">
                  <c:v>8.2180000000000003E-5</c:v>
                </c:pt>
                <c:pt idx="199">
                  <c:v>8.0459999999999999E-5</c:v>
                </c:pt>
                <c:pt idx="200">
                  <c:v>7.8830000000000002E-5</c:v>
                </c:pt>
                <c:pt idx="201">
                  <c:v>7.7269999999999997E-5</c:v>
                </c:pt>
                <c:pt idx="202">
                  <c:v>7.5790000000000005E-5</c:v>
                </c:pt>
                <c:pt idx="203">
                  <c:v>7.4400000000000006E-5</c:v>
                </c:pt>
                <c:pt idx="204">
                  <c:v>7.3090000000000007E-5</c:v>
                </c:pt>
                <c:pt idx="205">
                  <c:v>7.1860000000000007E-5</c:v>
                </c:pt>
                <c:pt idx="206">
                  <c:v>7.0710000000000006E-5</c:v>
                </c:pt>
                <c:pt idx="207">
                  <c:v>6.9640000000000004E-5</c:v>
                </c:pt>
                <c:pt idx="208">
                  <c:v>6.8650000000000002E-5</c:v>
                </c:pt>
                <c:pt idx="209">
                  <c:v>6.7730000000000004E-5</c:v>
                </c:pt>
                <c:pt idx="210">
                  <c:v>6.6879999999999997E-5</c:v>
                </c:pt>
                <c:pt idx="211">
                  <c:v>6.6099999999999994E-5</c:v>
                </c:pt>
                <c:pt idx="212">
                  <c:v>6.5380000000000001E-5</c:v>
                </c:pt>
                <c:pt idx="213">
                  <c:v>6.4720000000000004E-5</c:v>
                </c:pt>
                <c:pt idx="214">
                  <c:v>6.4109999999999994E-5</c:v>
                </c:pt>
                <c:pt idx="215">
                  <c:v>6.3559999999999995E-5</c:v>
                </c:pt>
                <c:pt idx="216">
                  <c:v>6.3070000000000004E-5</c:v>
                </c:pt>
                <c:pt idx="217">
                  <c:v>6.2619999999999993E-5</c:v>
                </c:pt>
                <c:pt idx="218">
                  <c:v>6.2230000000000006E-5</c:v>
                </c:pt>
                <c:pt idx="219">
                  <c:v>6.1890000000000005E-5</c:v>
                </c:pt>
                <c:pt idx="220">
                  <c:v>6.1589999999999998E-5</c:v>
                </c:pt>
                <c:pt idx="221">
                  <c:v>6.1340000000000006E-5</c:v>
                </c:pt>
                <c:pt idx="222">
                  <c:v>6.1149999999999996E-5</c:v>
                </c:pt>
                <c:pt idx="223">
                  <c:v>6.0999999999999999E-5</c:v>
                </c:pt>
                <c:pt idx="224">
                  <c:v>6.0900000000000003E-5</c:v>
                </c:pt>
                <c:pt idx="225">
                  <c:v>6.0850000000000002E-5</c:v>
                </c:pt>
                <c:pt idx="226">
                  <c:v>6.0850000000000002E-5</c:v>
                </c:pt>
                <c:pt idx="227">
                  <c:v>6.0900000000000003E-5</c:v>
                </c:pt>
                <c:pt idx="228">
                  <c:v>6.101E-5</c:v>
                </c:pt>
                <c:pt idx="229">
                  <c:v>6.1160000000000004E-5</c:v>
                </c:pt>
                <c:pt idx="230">
                  <c:v>6.1370000000000004E-5</c:v>
                </c:pt>
                <c:pt idx="231">
                  <c:v>6.1630000000000005E-5</c:v>
                </c:pt>
                <c:pt idx="232">
                  <c:v>6.1950000000000001E-5</c:v>
                </c:pt>
                <c:pt idx="233">
                  <c:v>6.232E-5</c:v>
                </c:pt>
                <c:pt idx="234">
                  <c:v>6.2739999999999999E-5</c:v>
                </c:pt>
                <c:pt idx="235">
                  <c:v>6.321E-5</c:v>
                </c:pt>
                <c:pt idx="236">
                  <c:v>6.3730000000000001E-5</c:v>
                </c:pt>
                <c:pt idx="237">
                  <c:v>6.4309999999999999E-5</c:v>
                </c:pt>
                <c:pt idx="238">
                  <c:v>6.4939999999999998E-5</c:v>
                </c:pt>
                <c:pt idx="239">
                  <c:v>6.5619999999999999E-5</c:v>
                </c:pt>
                <c:pt idx="240">
                  <c:v>6.635E-5</c:v>
                </c:pt>
                <c:pt idx="241">
                  <c:v>6.7119999999999994E-5</c:v>
                </c:pt>
                <c:pt idx="242">
                  <c:v>6.7949999999999998E-5</c:v>
                </c:pt>
                <c:pt idx="243">
                  <c:v>6.881E-5</c:v>
                </c:pt>
                <c:pt idx="244">
                  <c:v>6.9729999999999998E-5</c:v>
                </c:pt>
                <c:pt idx="245">
                  <c:v>7.0679999999999994E-5</c:v>
                </c:pt>
                <c:pt idx="246">
                  <c:v>7.1669999999999997E-5</c:v>
                </c:pt>
                <c:pt idx="247">
                  <c:v>7.2700000000000005E-5</c:v>
                </c:pt>
                <c:pt idx="248">
                  <c:v>7.3769999999999993E-5</c:v>
                </c:pt>
                <c:pt idx="249">
                  <c:v>7.4870000000000007E-5</c:v>
                </c:pt>
                <c:pt idx="250">
                  <c:v>7.6009999999999999E-5</c:v>
                </c:pt>
                <c:pt idx="251">
                  <c:v>7.7169999999999995E-5</c:v>
                </c:pt>
                <c:pt idx="252">
                  <c:v>7.8369999999999997E-5</c:v>
                </c:pt>
                <c:pt idx="253">
                  <c:v>7.9599999999999997E-5</c:v>
                </c:pt>
                <c:pt idx="254">
                  <c:v>8.085E-5</c:v>
                </c:pt>
                <c:pt idx="255">
                  <c:v>8.2139999999999996E-5</c:v>
                </c:pt>
                <c:pt idx="256">
                  <c:v>8.3449999999999996E-5</c:v>
                </c:pt>
                <c:pt idx="257">
                  <c:v>8.4779999999999998E-5</c:v>
                </c:pt>
                <c:pt idx="258">
                  <c:v>8.6139999999999999E-5</c:v>
                </c:pt>
                <c:pt idx="259">
                  <c:v>8.7520000000000002E-5</c:v>
                </c:pt>
                <c:pt idx="260">
                  <c:v>8.8930000000000004E-5</c:v>
                </c:pt>
                <c:pt idx="261">
                  <c:v>9.0359999999999995E-5</c:v>
                </c:pt>
                <c:pt idx="262">
                  <c:v>9.1810000000000004E-5</c:v>
                </c:pt>
                <c:pt idx="263">
                  <c:v>9.3289999999999996E-5</c:v>
                </c:pt>
                <c:pt idx="264">
                  <c:v>9.4779999999999997E-5</c:v>
                </c:pt>
                <c:pt idx="265">
                  <c:v>9.6299999999999996E-5</c:v>
                </c:pt>
                <c:pt idx="266">
                  <c:v>9.7830000000000004E-5</c:v>
                </c:pt>
                <c:pt idx="267">
                  <c:v>9.9389999999999995E-5</c:v>
                </c:pt>
                <c:pt idx="268">
                  <c:v>1.01E-4</c:v>
                </c:pt>
                <c:pt idx="269">
                  <c:v>1.025E-4</c:v>
                </c:pt>
                <c:pt idx="270">
                  <c:v>1.042E-4</c:v>
                </c:pt>
                <c:pt idx="271">
                  <c:v>1.058E-4</c:v>
                </c:pt>
                <c:pt idx="272">
                  <c:v>1.0739999999999999E-4</c:v>
                </c:pt>
                <c:pt idx="273">
                  <c:v>1.091E-4</c:v>
                </c:pt>
                <c:pt idx="274">
                  <c:v>1.1069999999999999E-4</c:v>
                </c:pt>
                <c:pt idx="275">
                  <c:v>1.1239999999999999E-4</c:v>
                </c:pt>
                <c:pt idx="276">
                  <c:v>1.141E-4</c:v>
                </c:pt>
                <c:pt idx="277">
                  <c:v>1.158E-4</c:v>
                </c:pt>
                <c:pt idx="278">
                  <c:v>1.176E-4</c:v>
                </c:pt>
                <c:pt idx="279">
                  <c:v>1.193E-4</c:v>
                </c:pt>
                <c:pt idx="280">
                  <c:v>1.21E-4</c:v>
                </c:pt>
                <c:pt idx="281">
                  <c:v>1.228E-4</c:v>
                </c:pt>
                <c:pt idx="282">
                  <c:v>1.2459999999999999E-4</c:v>
                </c:pt>
                <c:pt idx="283">
                  <c:v>1.2630000000000001E-4</c:v>
                </c:pt>
                <c:pt idx="284">
                  <c:v>1.281E-4</c:v>
                </c:pt>
                <c:pt idx="285">
                  <c:v>1.2990000000000001E-4</c:v>
                </c:pt>
                <c:pt idx="286">
                  <c:v>1.317E-4</c:v>
                </c:pt>
                <c:pt idx="287">
                  <c:v>1.3349999999999999E-4</c:v>
                </c:pt>
                <c:pt idx="288">
                  <c:v>1.3540000000000001E-4</c:v>
                </c:pt>
                <c:pt idx="289">
                  <c:v>1.372E-4</c:v>
                </c:pt>
                <c:pt idx="290">
                  <c:v>1.3899999999999999E-4</c:v>
                </c:pt>
                <c:pt idx="291">
                  <c:v>1.4090000000000001E-4</c:v>
                </c:pt>
                <c:pt idx="292">
                  <c:v>1.427E-4</c:v>
                </c:pt>
                <c:pt idx="293">
                  <c:v>1.4459999999999999E-4</c:v>
                </c:pt>
                <c:pt idx="294">
                  <c:v>1.4640000000000001E-4</c:v>
                </c:pt>
                <c:pt idx="295">
                  <c:v>1.483E-4</c:v>
                </c:pt>
                <c:pt idx="296">
                  <c:v>1.5019999999999999E-4</c:v>
                </c:pt>
                <c:pt idx="297">
                  <c:v>1.5200000000000001E-4</c:v>
                </c:pt>
                <c:pt idx="298">
                  <c:v>1.539E-4</c:v>
                </c:pt>
                <c:pt idx="299">
                  <c:v>1.5579999999999999E-4</c:v>
                </c:pt>
                <c:pt idx="300">
                  <c:v>1.5770000000000001E-4</c:v>
                </c:pt>
                <c:pt idx="301">
                  <c:v>1.596E-4</c:v>
                </c:pt>
                <c:pt idx="302">
                  <c:v>1.615E-4</c:v>
                </c:pt>
                <c:pt idx="303">
                  <c:v>1.6339999999999999E-4</c:v>
                </c:pt>
                <c:pt idx="304">
                  <c:v>1.6530000000000001E-4</c:v>
                </c:pt>
                <c:pt idx="305">
                  <c:v>1.673E-4</c:v>
                </c:pt>
                <c:pt idx="306">
                  <c:v>1.6919999999999999E-4</c:v>
                </c:pt>
                <c:pt idx="307">
                  <c:v>1.7110000000000001E-4</c:v>
                </c:pt>
                <c:pt idx="308">
                  <c:v>1.73E-4</c:v>
                </c:pt>
                <c:pt idx="309">
                  <c:v>1.75E-4</c:v>
                </c:pt>
                <c:pt idx="310">
                  <c:v>1.7689999999999999E-4</c:v>
                </c:pt>
                <c:pt idx="311">
                  <c:v>1.7880000000000001E-4</c:v>
                </c:pt>
                <c:pt idx="312">
                  <c:v>1.808E-4</c:v>
                </c:pt>
                <c:pt idx="313">
                  <c:v>1.827E-4</c:v>
                </c:pt>
                <c:pt idx="314">
                  <c:v>1.8469999999999999E-4</c:v>
                </c:pt>
                <c:pt idx="315">
                  <c:v>1.8660000000000001E-4</c:v>
                </c:pt>
                <c:pt idx="316">
                  <c:v>1.886E-4</c:v>
                </c:pt>
                <c:pt idx="317">
                  <c:v>1.905E-4</c:v>
                </c:pt>
                <c:pt idx="318">
                  <c:v>1.9249999999999999E-4</c:v>
                </c:pt>
                <c:pt idx="319">
                  <c:v>1.9450000000000001E-4</c:v>
                </c:pt>
                <c:pt idx="320">
                  <c:v>1.964E-4</c:v>
                </c:pt>
                <c:pt idx="321">
                  <c:v>1.984E-4</c:v>
                </c:pt>
                <c:pt idx="322">
                  <c:v>2.0039999999999999E-4</c:v>
                </c:pt>
                <c:pt idx="323">
                  <c:v>2.0239999999999999E-4</c:v>
                </c:pt>
                <c:pt idx="324">
                  <c:v>2.0430000000000001E-4</c:v>
                </c:pt>
                <c:pt idx="325">
                  <c:v>2.063E-4</c:v>
                </c:pt>
                <c:pt idx="326">
                  <c:v>2.0829999999999999E-4</c:v>
                </c:pt>
                <c:pt idx="327">
                  <c:v>2.1029999999999999E-4</c:v>
                </c:pt>
                <c:pt idx="328">
                  <c:v>2.1230000000000001E-4</c:v>
                </c:pt>
                <c:pt idx="329">
                  <c:v>2.142E-4</c:v>
                </c:pt>
                <c:pt idx="330">
                  <c:v>2.162E-4</c:v>
                </c:pt>
                <c:pt idx="331">
                  <c:v>2.1819999999999999E-4</c:v>
                </c:pt>
                <c:pt idx="332">
                  <c:v>2.2020000000000001E-4</c:v>
                </c:pt>
                <c:pt idx="333">
                  <c:v>2.2220000000000001E-4</c:v>
                </c:pt>
                <c:pt idx="334">
                  <c:v>2.242E-4</c:v>
                </c:pt>
                <c:pt idx="335">
                  <c:v>2.262E-4</c:v>
                </c:pt>
                <c:pt idx="336">
                  <c:v>2.2819999999999999E-4</c:v>
                </c:pt>
                <c:pt idx="337">
                  <c:v>2.3020000000000001E-4</c:v>
                </c:pt>
                <c:pt idx="338">
                  <c:v>2.3220000000000001E-4</c:v>
                </c:pt>
                <c:pt idx="339">
                  <c:v>2.342E-4</c:v>
                </c:pt>
                <c:pt idx="340">
                  <c:v>2.362E-4</c:v>
                </c:pt>
                <c:pt idx="341">
                  <c:v>2.3819999999999999E-4</c:v>
                </c:pt>
                <c:pt idx="342">
                  <c:v>2.4020000000000001E-4</c:v>
                </c:pt>
                <c:pt idx="343">
                  <c:v>2.4230000000000001E-4</c:v>
                </c:pt>
                <c:pt idx="344">
                  <c:v>2.4429999999999998E-4</c:v>
                </c:pt>
                <c:pt idx="345">
                  <c:v>2.4630000000000002E-4</c:v>
                </c:pt>
                <c:pt idx="346">
                  <c:v>2.4830000000000002E-4</c:v>
                </c:pt>
                <c:pt idx="347">
                  <c:v>2.5030000000000001E-4</c:v>
                </c:pt>
                <c:pt idx="348">
                  <c:v>2.5230000000000001E-4</c:v>
                </c:pt>
                <c:pt idx="349">
                  <c:v>2.543E-4</c:v>
                </c:pt>
                <c:pt idx="350">
                  <c:v>2.564E-4</c:v>
                </c:pt>
                <c:pt idx="351">
                  <c:v>2.5839999999999999E-4</c:v>
                </c:pt>
                <c:pt idx="352">
                  <c:v>2.6039999999999999E-4</c:v>
                </c:pt>
                <c:pt idx="353">
                  <c:v>2.6239999999999998E-4</c:v>
                </c:pt>
                <c:pt idx="354">
                  <c:v>2.6439999999999998E-4</c:v>
                </c:pt>
                <c:pt idx="355">
                  <c:v>2.6650000000000003E-4</c:v>
                </c:pt>
                <c:pt idx="356">
                  <c:v>2.6850000000000002E-4</c:v>
                </c:pt>
                <c:pt idx="357">
                  <c:v>2.7050000000000002E-4</c:v>
                </c:pt>
                <c:pt idx="358">
                  <c:v>2.7250000000000001E-4</c:v>
                </c:pt>
                <c:pt idx="359">
                  <c:v>2.7460000000000001E-4</c:v>
                </c:pt>
                <c:pt idx="360">
                  <c:v>2.766E-4</c:v>
                </c:pt>
                <c:pt idx="361">
                  <c:v>2.786E-4</c:v>
                </c:pt>
                <c:pt idx="362">
                  <c:v>2.8069999999999999E-4</c:v>
                </c:pt>
                <c:pt idx="363">
                  <c:v>2.8269999999999999E-4</c:v>
                </c:pt>
                <c:pt idx="364">
                  <c:v>2.8469999999999998E-4</c:v>
                </c:pt>
                <c:pt idx="365">
                  <c:v>2.8679999999999998E-4</c:v>
                </c:pt>
                <c:pt idx="366">
                  <c:v>2.8880000000000003E-4</c:v>
                </c:pt>
                <c:pt idx="367">
                  <c:v>2.9080000000000002E-4</c:v>
                </c:pt>
                <c:pt idx="368">
                  <c:v>2.9290000000000002E-4</c:v>
                </c:pt>
                <c:pt idx="369">
                  <c:v>2.9490000000000001E-4</c:v>
                </c:pt>
                <c:pt idx="370">
                  <c:v>2.9690000000000001E-4</c:v>
                </c:pt>
                <c:pt idx="371">
                  <c:v>2.99E-4</c:v>
                </c:pt>
                <c:pt idx="372">
                  <c:v>3.01E-4</c:v>
                </c:pt>
                <c:pt idx="373">
                  <c:v>3.0309999999999999E-4</c:v>
                </c:pt>
                <c:pt idx="374">
                  <c:v>3.0509999999999999E-4</c:v>
                </c:pt>
                <c:pt idx="375">
                  <c:v>3.0709999999999998E-4</c:v>
                </c:pt>
                <c:pt idx="376">
                  <c:v>3.0919999999999998E-4</c:v>
                </c:pt>
                <c:pt idx="377">
                  <c:v>3.1119999999999997E-4</c:v>
                </c:pt>
                <c:pt idx="378">
                  <c:v>3.1330000000000003E-4</c:v>
                </c:pt>
                <c:pt idx="379">
                  <c:v>3.1530000000000002E-4</c:v>
                </c:pt>
                <c:pt idx="380">
                  <c:v>3.1740000000000002E-4</c:v>
                </c:pt>
                <c:pt idx="381">
                  <c:v>3.1940000000000001E-4</c:v>
                </c:pt>
                <c:pt idx="382">
                  <c:v>3.2150000000000001E-4</c:v>
                </c:pt>
                <c:pt idx="383">
                  <c:v>3.235E-4</c:v>
                </c:pt>
                <c:pt idx="384">
                  <c:v>3.255E-4</c:v>
                </c:pt>
                <c:pt idx="385">
                  <c:v>3.2759999999999999E-4</c:v>
                </c:pt>
                <c:pt idx="386">
                  <c:v>3.2959999999999999E-4</c:v>
                </c:pt>
                <c:pt idx="387">
                  <c:v>3.3169999999999999E-4</c:v>
                </c:pt>
                <c:pt idx="388">
                  <c:v>3.3369999999999998E-4</c:v>
                </c:pt>
                <c:pt idx="389">
                  <c:v>3.3579999999999998E-4</c:v>
                </c:pt>
                <c:pt idx="390">
                  <c:v>3.3780000000000003E-4</c:v>
                </c:pt>
                <c:pt idx="391">
                  <c:v>3.3990000000000002E-4</c:v>
                </c:pt>
                <c:pt idx="392">
                  <c:v>3.4190000000000002E-4</c:v>
                </c:pt>
                <c:pt idx="393">
                  <c:v>3.4400000000000001E-4</c:v>
                </c:pt>
                <c:pt idx="394">
                  <c:v>3.4600000000000001E-4</c:v>
                </c:pt>
                <c:pt idx="395">
                  <c:v>3.481E-4</c:v>
                </c:pt>
                <c:pt idx="396">
                  <c:v>3.501E-4</c:v>
                </c:pt>
                <c:pt idx="397">
                  <c:v>3.522E-4</c:v>
                </c:pt>
                <c:pt idx="398">
                  <c:v>3.5429999999999999E-4</c:v>
                </c:pt>
                <c:pt idx="399">
                  <c:v>3.5629999999999999E-4</c:v>
                </c:pt>
                <c:pt idx="400">
                  <c:v>3.5839999999999998E-4</c:v>
                </c:pt>
                <c:pt idx="401">
                  <c:v>3.6039999999999998E-4</c:v>
                </c:pt>
                <c:pt idx="402">
                  <c:v>3.6249999999999998E-4</c:v>
                </c:pt>
                <c:pt idx="403">
                  <c:v>3.6450000000000002E-4</c:v>
                </c:pt>
                <c:pt idx="404">
                  <c:v>3.6660000000000002E-4</c:v>
                </c:pt>
                <c:pt idx="405">
                  <c:v>3.6860000000000001E-4</c:v>
                </c:pt>
                <c:pt idx="406">
                  <c:v>3.7070000000000001E-4</c:v>
                </c:pt>
                <c:pt idx="407">
                  <c:v>3.7280000000000001E-4</c:v>
                </c:pt>
                <c:pt idx="408">
                  <c:v>3.748E-4</c:v>
                </c:pt>
                <c:pt idx="409">
                  <c:v>3.769E-4</c:v>
                </c:pt>
                <c:pt idx="410">
                  <c:v>3.7889999999999999E-4</c:v>
                </c:pt>
                <c:pt idx="411">
                  <c:v>3.8099999999999999E-4</c:v>
                </c:pt>
                <c:pt idx="412">
                  <c:v>3.8299999999999999E-4</c:v>
                </c:pt>
                <c:pt idx="413">
                  <c:v>3.8509999999999998E-4</c:v>
                </c:pt>
                <c:pt idx="414">
                  <c:v>3.8719999999999998E-4</c:v>
                </c:pt>
                <c:pt idx="415">
                  <c:v>3.8919999999999997E-4</c:v>
                </c:pt>
                <c:pt idx="416">
                  <c:v>3.9130000000000002E-4</c:v>
                </c:pt>
                <c:pt idx="417">
                  <c:v>3.9330000000000002E-4</c:v>
                </c:pt>
                <c:pt idx="418">
                  <c:v>3.9540000000000002E-4</c:v>
                </c:pt>
                <c:pt idx="419">
                  <c:v>3.9750000000000001E-4</c:v>
                </c:pt>
                <c:pt idx="420">
                  <c:v>3.9950000000000001E-4</c:v>
                </c:pt>
                <c:pt idx="421">
                  <c:v>4.016E-4</c:v>
                </c:pt>
                <c:pt idx="422">
                  <c:v>4.037E-4</c:v>
                </c:pt>
                <c:pt idx="423">
                  <c:v>4.057E-4</c:v>
                </c:pt>
                <c:pt idx="424">
                  <c:v>4.0779999999999999E-4</c:v>
                </c:pt>
                <c:pt idx="425">
                  <c:v>4.0979999999999999E-4</c:v>
                </c:pt>
                <c:pt idx="426">
                  <c:v>4.1189999999999998E-4</c:v>
                </c:pt>
                <c:pt idx="427">
                  <c:v>4.1399999999999998E-4</c:v>
                </c:pt>
                <c:pt idx="428">
                  <c:v>4.1599999999999997E-4</c:v>
                </c:pt>
                <c:pt idx="429">
                  <c:v>4.1810000000000003E-4</c:v>
                </c:pt>
                <c:pt idx="430">
                  <c:v>4.2020000000000002E-4</c:v>
                </c:pt>
                <c:pt idx="431">
                  <c:v>4.2220000000000002E-4</c:v>
                </c:pt>
                <c:pt idx="432">
                  <c:v>4.2430000000000001E-4</c:v>
                </c:pt>
                <c:pt idx="433">
                  <c:v>4.2640000000000001E-4</c:v>
                </c:pt>
                <c:pt idx="434">
                  <c:v>4.284E-4</c:v>
                </c:pt>
                <c:pt idx="435">
                  <c:v>4.305E-4</c:v>
                </c:pt>
                <c:pt idx="436">
                  <c:v>4.326E-4</c:v>
                </c:pt>
                <c:pt idx="437">
                  <c:v>4.3459999999999999E-4</c:v>
                </c:pt>
                <c:pt idx="438">
                  <c:v>4.3669999999999999E-4</c:v>
                </c:pt>
                <c:pt idx="439">
                  <c:v>4.3879999999999999E-4</c:v>
                </c:pt>
                <c:pt idx="440">
                  <c:v>4.4079999999999998E-4</c:v>
                </c:pt>
                <c:pt idx="441">
                  <c:v>4.4289999999999998E-4</c:v>
                </c:pt>
                <c:pt idx="442">
                  <c:v>4.4499999999999997E-4</c:v>
                </c:pt>
                <c:pt idx="443">
                  <c:v>4.4700000000000002E-4</c:v>
                </c:pt>
                <c:pt idx="444">
                  <c:v>4.4910000000000002E-4</c:v>
                </c:pt>
                <c:pt idx="445">
                  <c:v>4.5120000000000002E-4</c:v>
                </c:pt>
                <c:pt idx="446">
                  <c:v>4.5320000000000001E-4</c:v>
                </c:pt>
                <c:pt idx="447">
                  <c:v>4.5530000000000001E-4</c:v>
                </c:pt>
                <c:pt idx="448">
                  <c:v>4.574E-4</c:v>
                </c:pt>
                <c:pt idx="449">
                  <c:v>4.594E-4</c:v>
                </c:pt>
                <c:pt idx="450">
                  <c:v>4.615E-4</c:v>
                </c:pt>
                <c:pt idx="451">
                  <c:v>4.6359999999999999E-4</c:v>
                </c:pt>
                <c:pt idx="452">
                  <c:v>4.6559999999999999E-4</c:v>
                </c:pt>
                <c:pt idx="453">
                  <c:v>4.6769999999999998E-4</c:v>
                </c:pt>
                <c:pt idx="454">
                  <c:v>4.6979999999999998E-4</c:v>
                </c:pt>
                <c:pt idx="455">
                  <c:v>4.7189999999999998E-4</c:v>
                </c:pt>
                <c:pt idx="456">
                  <c:v>4.7390000000000003E-4</c:v>
                </c:pt>
                <c:pt idx="457">
                  <c:v>4.7600000000000002E-4</c:v>
                </c:pt>
                <c:pt idx="458">
                  <c:v>4.7810000000000002E-4</c:v>
                </c:pt>
                <c:pt idx="459">
                  <c:v>4.8010000000000001E-4</c:v>
                </c:pt>
                <c:pt idx="460">
                  <c:v>4.8220000000000001E-4</c:v>
                </c:pt>
                <c:pt idx="461">
                  <c:v>4.8430000000000001E-4</c:v>
                </c:pt>
                <c:pt idx="462">
                  <c:v>4.8640000000000001E-4</c:v>
                </c:pt>
                <c:pt idx="463">
                  <c:v>4.8840000000000005E-4</c:v>
                </c:pt>
                <c:pt idx="464">
                  <c:v>4.9050000000000005E-4</c:v>
                </c:pt>
                <c:pt idx="465">
                  <c:v>4.9260000000000005E-4</c:v>
                </c:pt>
                <c:pt idx="466">
                  <c:v>4.9459999999999999E-4</c:v>
                </c:pt>
                <c:pt idx="467">
                  <c:v>4.9669999999999998E-4</c:v>
                </c:pt>
                <c:pt idx="468">
                  <c:v>4.9879999999999998E-4</c:v>
                </c:pt>
                <c:pt idx="469">
                  <c:v>5.0089999999999998E-4</c:v>
                </c:pt>
                <c:pt idx="470">
                  <c:v>5.0290000000000003E-4</c:v>
                </c:pt>
                <c:pt idx="471">
                  <c:v>5.0500000000000002E-4</c:v>
                </c:pt>
                <c:pt idx="472">
                  <c:v>5.0710000000000002E-4</c:v>
                </c:pt>
                <c:pt idx="473">
                  <c:v>5.0909999999999996E-4</c:v>
                </c:pt>
                <c:pt idx="474">
                  <c:v>5.1119999999999996E-4</c:v>
                </c:pt>
                <c:pt idx="475">
                  <c:v>5.1329999999999995E-4</c:v>
                </c:pt>
                <c:pt idx="476">
                  <c:v>5.1539999999999995E-4</c:v>
                </c:pt>
                <c:pt idx="477">
                  <c:v>5.174E-4</c:v>
                </c:pt>
                <c:pt idx="478">
                  <c:v>5.195E-4</c:v>
                </c:pt>
                <c:pt idx="479">
                  <c:v>5.2159999999999999E-4</c:v>
                </c:pt>
                <c:pt idx="480">
                  <c:v>5.2369999999999999E-4</c:v>
                </c:pt>
                <c:pt idx="481">
                  <c:v>5.2570000000000004E-4</c:v>
                </c:pt>
                <c:pt idx="482">
                  <c:v>5.2780000000000004E-4</c:v>
                </c:pt>
                <c:pt idx="483">
                  <c:v>5.2990000000000003E-4</c:v>
                </c:pt>
                <c:pt idx="484">
                  <c:v>5.3200000000000003E-4</c:v>
                </c:pt>
                <c:pt idx="485">
                  <c:v>5.3399999999999997E-4</c:v>
                </c:pt>
                <c:pt idx="486">
                  <c:v>5.3609999999999997E-4</c:v>
                </c:pt>
                <c:pt idx="487">
                  <c:v>5.3819999999999996E-4</c:v>
                </c:pt>
                <c:pt idx="488">
                  <c:v>5.4029999999999996E-4</c:v>
                </c:pt>
                <c:pt idx="489">
                  <c:v>5.4230000000000001E-4</c:v>
                </c:pt>
                <c:pt idx="490">
                  <c:v>5.4440000000000001E-4</c:v>
                </c:pt>
                <c:pt idx="491">
                  <c:v>5.465E-4</c:v>
                </c:pt>
                <c:pt idx="492">
                  <c:v>5.486E-4</c:v>
                </c:pt>
                <c:pt idx="493">
                  <c:v>5.5060000000000005E-4</c:v>
                </c:pt>
                <c:pt idx="494">
                  <c:v>5.5270000000000004E-4</c:v>
                </c:pt>
                <c:pt idx="495">
                  <c:v>5.5480000000000004E-4</c:v>
                </c:pt>
                <c:pt idx="496">
                  <c:v>5.5690000000000004E-4</c:v>
                </c:pt>
                <c:pt idx="497">
                  <c:v>5.5889999999999998E-4</c:v>
                </c:pt>
                <c:pt idx="498">
                  <c:v>5.6099999999999998E-4</c:v>
                </c:pt>
                <c:pt idx="499">
                  <c:v>5.6309999999999997E-4</c:v>
                </c:pt>
                <c:pt idx="500">
                  <c:v>5.6519999999999997E-4</c:v>
                </c:pt>
                <c:pt idx="501">
                  <c:v>5.6720000000000002E-4</c:v>
                </c:pt>
                <c:pt idx="502">
                  <c:v>5.6930000000000001E-4</c:v>
                </c:pt>
                <c:pt idx="503">
                  <c:v>5.7140000000000001E-4</c:v>
                </c:pt>
                <c:pt idx="504">
                  <c:v>5.7350000000000001E-4</c:v>
                </c:pt>
                <c:pt idx="505">
                  <c:v>5.756E-4</c:v>
                </c:pt>
                <c:pt idx="506">
                  <c:v>5.7760000000000005E-4</c:v>
                </c:pt>
                <c:pt idx="507">
                  <c:v>5.7970000000000005E-4</c:v>
                </c:pt>
                <c:pt idx="508">
                  <c:v>5.8180000000000005E-4</c:v>
                </c:pt>
                <c:pt idx="509">
                  <c:v>5.8390000000000004E-4</c:v>
                </c:pt>
                <c:pt idx="510">
                  <c:v>5.8589999999999998E-4</c:v>
                </c:pt>
                <c:pt idx="511">
                  <c:v>5.8799999999999998E-4</c:v>
                </c:pt>
                <c:pt idx="512">
                  <c:v>5.9009999999999998E-4</c:v>
                </c:pt>
                <c:pt idx="513">
                  <c:v>5.9219999999999997E-4</c:v>
                </c:pt>
                <c:pt idx="514">
                  <c:v>5.9429999999999997E-4</c:v>
                </c:pt>
                <c:pt idx="515">
                  <c:v>5.9630000000000002E-4</c:v>
                </c:pt>
                <c:pt idx="516">
                  <c:v>5.9840000000000002E-4</c:v>
                </c:pt>
                <c:pt idx="517">
                  <c:v>6.0050000000000001E-4</c:v>
                </c:pt>
                <c:pt idx="518">
                  <c:v>6.0260000000000001E-4</c:v>
                </c:pt>
                <c:pt idx="519">
                  <c:v>6.0459999999999995E-4</c:v>
                </c:pt>
                <c:pt idx="520">
                  <c:v>6.0669999999999995E-4</c:v>
                </c:pt>
                <c:pt idx="521">
                  <c:v>6.0880000000000005E-4</c:v>
                </c:pt>
                <c:pt idx="522">
                  <c:v>6.1090000000000005E-4</c:v>
                </c:pt>
                <c:pt idx="523">
                  <c:v>6.1300000000000005E-4</c:v>
                </c:pt>
                <c:pt idx="524">
                  <c:v>6.1499999999999999E-4</c:v>
                </c:pt>
                <c:pt idx="525">
                  <c:v>6.1709999999999998E-4</c:v>
                </c:pt>
                <c:pt idx="526">
                  <c:v>6.1919999999999998E-4</c:v>
                </c:pt>
                <c:pt idx="527">
                  <c:v>6.2129999999999998E-4</c:v>
                </c:pt>
                <c:pt idx="528">
                  <c:v>6.2339999999999997E-4</c:v>
                </c:pt>
                <c:pt idx="529">
                  <c:v>6.2540000000000002E-4</c:v>
                </c:pt>
                <c:pt idx="530">
                  <c:v>6.2750000000000002E-4</c:v>
                </c:pt>
                <c:pt idx="531">
                  <c:v>6.2960000000000002E-4</c:v>
                </c:pt>
                <c:pt idx="532">
                  <c:v>6.3170000000000001E-4</c:v>
                </c:pt>
                <c:pt idx="533">
                  <c:v>6.3380000000000001E-4</c:v>
                </c:pt>
                <c:pt idx="534">
                  <c:v>6.3579999999999995E-4</c:v>
                </c:pt>
                <c:pt idx="535">
                  <c:v>6.3789999999999995E-4</c:v>
                </c:pt>
                <c:pt idx="536">
                  <c:v>6.4000000000000005E-4</c:v>
                </c:pt>
                <c:pt idx="537">
                  <c:v>6.4210000000000005E-4</c:v>
                </c:pt>
                <c:pt idx="538">
                  <c:v>6.4420000000000005E-4</c:v>
                </c:pt>
                <c:pt idx="539">
                  <c:v>6.4619999999999999E-4</c:v>
                </c:pt>
                <c:pt idx="540">
                  <c:v>6.4829999999999998E-4</c:v>
                </c:pt>
                <c:pt idx="541">
                  <c:v>6.5039999999999998E-4</c:v>
                </c:pt>
                <c:pt idx="542">
                  <c:v>6.5249999999999998E-4</c:v>
                </c:pt>
                <c:pt idx="543">
                  <c:v>6.5459999999999997E-4</c:v>
                </c:pt>
                <c:pt idx="544">
                  <c:v>6.5660000000000002E-4</c:v>
                </c:pt>
                <c:pt idx="545">
                  <c:v>6.5870000000000002E-4</c:v>
                </c:pt>
                <c:pt idx="546">
                  <c:v>6.6080000000000002E-4</c:v>
                </c:pt>
                <c:pt idx="547">
                  <c:v>6.6290000000000001E-4</c:v>
                </c:pt>
                <c:pt idx="548">
                  <c:v>6.6500000000000001E-4</c:v>
                </c:pt>
                <c:pt idx="549">
                  <c:v>6.6699999999999995E-4</c:v>
                </c:pt>
                <c:pt idx="550">
                  <c:v>6.6909999999999995E-4</c:v>
                </c:pt>
                <c:pt idx="551">
                  <c:v>6.7120000000000005E-4</c:v>
                </c:pt>
                <c:pt idx="552">
                  <c:v>6.7330000000000005E-4</c:v>
                </c:pt>
                <c:pt idx="553">
                  <c:v>6.7540000000000005E-4</c:v>
                </c:pt>
                <c:pt idx="554">
                  <c:v>6.7739999999999999E-4</c:v>
                </c:pt>
                <c:pt idx="555">
                  <c:v>6.7949999999999998E-4</c:v>
                </c:pt>
                <c:pt idx="556">
                  <c:v>6.8159999999999998E-4</c:v>
                </c:pt>
                <c:pt idx="557">
                  <c:v>6.8369999999999998E-4</c:v>
                </c:pt>
                <c:pt idx="558">
                  <c:v>6.8579999999999997E-4</c:v>
                </c:pt>
                <c:pt idx="559">
                  <c:v>6.8789999999999997E-4</c:v>
                </c:pt>
                <c:pt idx="560">
                  <c:v>6.8990000000000002E-4</c:v>
                </c:pt>
                <c:pt idx="561">
                  <c:v>6.9200000000000002E-4</c:v>
                </c:pt>
                <c:pt idx="562">
                  <c:v>6.9410000000000001E-4</c:v>
                </c:pt>
                <c:pt idx="563">
                  <c:v>6.9620000000000001E-4</c:v>
                </c:pt>
                <c:pt idx="564">
                  <c:v>6.9830000000000001E-4</c:v>
                </c:pt>
                <c:pt idx="565">
                  <c:v>7.0029999999999995E-4</c:v>
                </c:pt>
                <c:pt idx="566">
                  <c:v>7.0240000000000005E-4</c:v>
                </c:pt>
                <c:pt idx="567">
                  <c:v>7.0450000000000005E-4</c:v>
                </c:pt>
                <c:pt idx="568">
                  <c:v>7.0660000000000004E-4</c:v>
                </c:pt>
                <c:pt idx="569">
                  <c:v>7.0870000000000004E-4</c:v>
                </c:pt>
                <c:pt idx="570">
                  <c:v>7.1080000000000004E-4</c:v>
                </c:pt>
                <c:pt idx="571">
                  <c:v>7.1279999999999998E-4</c:v>
                </c:pt>
                <c:pt idx="572">
                  <c:v>7.1489999999999998E-4</c:v>
                </c:pt>
                <c:pt idx="573">
                  <c:v>7.1699999999999997E-4</c:v>
                </c:pt>
                <c:pt idx="574">
                  <c:v>7.1909999999999997E-4</c:v>
                </c:pt>
                <c:pt idx="575">
                  <c:v>7.2119999999999997E-4</c:v>
                </c:pt>
                <c:pt idx="576">
                  <c:v>7.2320000000000001E-4</c:v>
                </c:pt>
                <c:pt idx="577">
                  <c:v>7.2530000000000001E-4</c:v>
                </c:pt>
                <c:pt idx="578">
                  <c:v>7.2740000000000001E-4</c:v>
                </c:pt>
                <c:pt idx="579">
                  <c:v>7.2950000000000001E-4</c:v>
                </c:pt>
                <c:pt idx="580">
                  <c:v>7.316E-4</c:v>
                </c:pt>
                <c:pt idx="581">
                  <c:v>7.337E-4</c:v>
                </c:pt>
                <c:pt idx="582">
                  <c:v>7.3570000000000005E-4</c:v>
                </c:pt>
                <c:pt idx="583">
                  <c:v>7.3780000000000004E-4</c:v>
                </c:pt>
                <c:pt idx="584">
                  <c:v>7.3990000000000004E-4</c:v>
                </c:pt>
                <c:pt idx="585">
                  <c:v>7.4200000000000004E-4</c:v>
                </c:pt>
                <c:pt idx="586">
                  <c:v>7.4410000000000003E-4</c:v>
                </c:pt>
                <c:pt idx="587">
                  <c:v>7.4620000000000003E-4</c:v>
                </c:pt>
                <c:pt idx="588">
                  <c:v>7.4819999999999997E-4</c:v>
                </c:pt>
                <c:pt idx="589">
                  <c:v>7.5029999999999997E-4</c:v>
                </c:pt>
                <c:pt idx="590">
                  <c:v>7.5239999999999997E-4</c:v>
                </c:pt>
                <c:pt idx="591">
                  <c:v>7.5449999999999996E-4</c:v>
                </c:pt>
                <c:pt idx="592">
                  <c:v>7.5659999999999996E-4</c:v>
                </c:pt>
                <c:pt idx="593">
                  <c:v>7.5869999999999996E-4</c:v>
                </c:pt>
                <c:pt idx="594">
                  <c:v>7.607E-4</c:v>
                </c:pt>
                <c:pt idx="595">
                  <c:v>7.628E-4</c:v>
                </c:pt>
                <c:pt idx="596">
                  <c:v>7.649E-4</c:v>
                </c:pt>
                <c:pt idx="597">
                  <c:v>7.67E-4</c:v>
                </c:pt>
                <c:pt idx="598">
                  <c:v>7.6909999999999999E-4</c:v>
                </c:pt>
                <c:pt idx="599">
                  <c:v>7.7119999999999999E-4</c:v>
                </c:pt>
                <c:pt idx="600">
                  <c:v>7.7320000000000004E-4</c:v>
                </c:pt>
                <c:pt idx="601">
                  <c:v>7.7530000000000003E-4</c:v>
                </c:pt>
                <c:pt idx="602">
                  <c:v>7.7740000000000003E-4</c:v>
                </c:pt>
                <c:pt idx="603">
                  <c:v>7.7950000000000003E-4</c:v>
                </c:pt>
                <c:pt idx="604">
                  <c:v>7.8160000000000002E-4</c:v>
                </c:pt>
                <c:pt idx="605">
                  <c:v>7.8370000000000002E-4</c:v>
                </c:pt>
                <c:pt idx="606">
                  <c:v>7.8569999999999996E-4</c:v>
                </c:pt>
                <c:pt idx="607">
                  <c:v>7.8779999999999996E-4</c:v>
                </c:pt>
                <c:pt idx="608">
                  <c:v>7.8989999999999996E-4</c:v>
                </c:pt>
                <c:pt idx="609">
                  <c:v>7.9199999999999995E-4</c:v>
                </c:pt>
                <c:pt idx="610">
                  <c:v>7.9409999999999995E-4</c:v>
                </c:pt>
                <c:pt idx="611">
                  <c:v>7.9619999999999995E-4</c:v>
                </c:pt>
                <c:pt idx="612">
                  <c:v>7.9819999999999999E-4</c:v>
                </c:pt>
                <c:pt idx="613">
                  <c:v>8.0029999999999999E-4</c:v>
                </c:pt>
                <c:pt idx="614">
                  <c:v>8.0239999999999999E-4</c:v>
                </c:pt>
                <c:pt idx="615">
                  <c:v>8.0449999999999999E-4</c:v>
                </c:pt>
                <c:pt idx="616">
                  <c:v>8.0659999999999998E-4</c:v>
                </c:pt>
                <c:pt idx="617">
                  <c:v>8.0869999999999998E-4</c:v>
                </c:pt>
                <c:pt idx="618">
                  <c:v>8.1070000000000003E-4</c:v>
                </c:pt>
                <c:pt idx="619">
                  <c:v>8.1280000000000002E-4</c:v>
                </c:pt>
                <c:pt idx="620">
                  <c:v>8.1490000000000002E-4</c:v>
                </c:pt>
                <c:pt idx="621">
                  <c:v>8.1700000000000002E-4</c:v>
                </c:pt>
                <c:pt idx="622">
                  <c:v>8.1910000000000001E-4</c:v>
                </c:pt>
                <c:pt idx="623">
                  <c:v>8.2120000000000001E-4</c:v>
                </c:pt>
                <c:pt idx="624">
                  <c:v>8.2330000000000001E-4</c:v>
                </c:pt>
                <c:pt idx="625">
                  <c:v>8.2529999999999995E-4</c:v>
                </c:pt>
                <c:pt idx="626">
                  <c:v>8.2740000000000005E-4</c:v>
                </c:pt>
                <c:pt idx="627">
                  <c:v>8.2950000000000005E-4</c:v>
                </c:pt>
                <c:pt idx="628">
                  <c:v>8.3160000000000005E-4</c:v>
                </c:pt>
                <c:pt idx="629">
                  <c:v>8.3370000000000004E-4</c:v>
                </c:pt>
                <c:pt idx="630">
                  <c:v>8.3580000000000004E-4</c:v>
                </c:pt>
                <c:pt idx="631">
                  <c:v>8.3779999999999998E-4</c:v>
                </c:pt>
                <c:pt idx="632">
                  <c:v>8.3989999999999998E-4</c:v>
                </c:pt>
                <c:pt idx="633">
                  <c:v>8.4199999999999998E-4</c:v>
                </c:pt>
                <c:pt idx="634">
                  <c:v>8.4409999999999997E-4</c:v>
                </c:pt>
                <c:pt idx="635">
                  <c:v>8.4619999999999997E-4</c:v>
                </c:pt>
                <c:pt idx="636">
                  <c:v>8.4829999999999997E-4</c:v>
                </c:pt>
                <c:pt idx="637">
                  <c:v>8.5039999999999996E-4</c:v>
                </c:pt>
                <c:pt idx="638">
                  <c:v>8.5240000000000001E-4</c:v>
                </c:pt>
                <c:pt idx="639">
                  <c:v>8.5450000000000001E-4</c:v>
                </c:pt>
                <c:pt idx="640">
                  <c:v>8.566E-4</c:v>
                </c:pt>
                <c:pt idx="641">
                  <c:v>8.587E-4</c:v>
                </c:pt>
                <c:pt idx="642">
                  <c:v>8.608E-4</c:v>
                </c:pt>
                <c:pt idx="643">
                  <c:v>8.629E-4</c:v>
                </c:pt>
                <c:pt idx="644">
                  <c:v>8.6499999999999999E-4</c:v>
                </c:pt>
                <c:pt idx="645">
                  <c:v>8.6700000000000004E-4</c:v>
                </c:pt>
                <c:pt idx="646">
                  <c:v>8.6910000000000004E-4</c:v>
                </c:pt>
                <c:pt idx="647">
                  <c:v>8.7120000000000003E-4</c:v>
                </c:pt>
                <c:pt idx="648">
                  <c:v>8.7330000000000003E-4</c:v>
                </c:pt>
                <c:pt idx="649">
                  <c:v>8.7540000000000003E-4</c:v>
                </c:pt>
                <c:pt idx="650">
                  <c:v>8.7750000000000002E-4</c:v>
                </c:pt>
                <c:pt idx="651">
                  <c:v>8.7960000000000002E-4</c:v>
                </c:pt>
                <c:pt idx="652">
                  <c:v>8.8159999999999996E-4</c:v>
                </c:pt>
                <c:pt idx="653">
                  <c:v>8.8369999999999996E-4</c:v>
                </c:pt>
                <c:pt idx="654">
                  <c:v>8.8579999999999996E-4</c:v>
                </c:pt>
                <c:pt idx="655">
                  <c:v>8.8789999999999995E-4</c:v>
                </c:pt>
                <c:pt idx="656">
                  <c:v>8.8999999999999995E-4</c:v>
                </c:pt>
                <c:pt idx="657">
                  <c:v>8.9209999999999995E-4</c:v>
                </c:pt>
                <c:pt idx="658">
                  <c:v>8.9420000000000005E-4</c:v>
                </c:pt>
                <c:pt idx="659">
                  <c:v>8.9619999999999999E-4</c:v>
                </c:pt>
                <c:pt idx="660">
                  <c:v>8.9829999999999999E-4</c:v>
                </c:pt>
                <c:pt idx="661">
                  <c:v>9.0039999999999999E-4</c:v>
                </c:pt>
                <c:pt idx="662">
                  <c:v>9.0249999999999998E-4</c:v>
                </c:pt>
                <c:pt idx="663">
                  <c:v>9.0459999999999998E-4</c:v>
                </c:pt>
                <c:pt idx="664">
                  <c:v>9.0669999999999998E-4</c:v>
                </c:pt>
                <c:pt idx="665">
                  <c:v>9.0879999999999997E-4</c:v>
                </c:pt>
                <c:pt idx="666">
                  <c:v>9.1080000000000002E-4</c:v>
                </c:pt>
                <c:pt idx="667">
                  <c:v>9.1290000000000002E-4</c:v>
                </c:pt>
                <c:pt idx="668">
                  <c:v>9.1500000000000001E-4</c:v>
                </c:pt>
                <c:pt idx="669">
                  <c:v>9.1710000000000001E-4</c:v>
                </c:pt>
                <c:pt idx="670">
                  <c:v>9.1920000000000001E-4</c:v>
                </c:pt>
                <c:pt idx="671">
                  <c:v>9.2130000000000001E-4</c:v>
                </c:pt>
                <c:pt idx="672">
                  <c:v>9.234E-4</c:v>
                </c:pt>
                <c:pt idx="673">
                  <c:v>9.2540000000000005E-4</c:v>
                </c:pt>
                <c:pt idx="674">
                  <c:v>9.2750000000000005E-4</c:v>
                </c:pt>
                <c:pt idx="675">
                  <c:v>9.2960000000000004E-4</c:v>
                </c:pt>
                <c:pt idx="676">
                  <c:v>9.3170000000000004E-4</c:v>
                </c:pt>
                <c:pt idx="677">
                  <c:v>9.3380000000000004E-4</c:v>
                </c:pt>
                <c:pt idx="678">
                  <c:v>9.3590000000000003E-4</c:v>
                </c:pt>
                <c:pt idx="679">
                  <c:v>9.3800000000000003E-4</c:v>
                </c:pt>
                <c:pt idx="680">
                  <c:v>9.3999999999999997E-4</c:v>
                </c:pt>
                <c:pt idx="681">
                  <c:v>9.4209999999999997E-4</c:v>
                </c:pt>
                <c:pt idx="682">
                  <c:v>9.4419999999999997E-4</c:v>
                </c:pt>
                <c:pt idx="683">
                  <c:v>9.4629999999999996E-4</c:v>
                </c:pt>
                <c:pt idx="684">
                  <c:v>9.4839999999999996E-4</c:v>
                </c:pt>
                <c:pt idx="685">
                  <c:v>9.5049999999999996E-4</c:v>
                </c:pt>
                <c:pt idx="686">
                  <c:v>9.5259999999999995E-4</c:v>
                </c:pt>
                <c:pt idx="687">
                  <c:v>9.546E-4</c:v>
                </c:pt>
                <c:pt idx="688">
                  <c:v>9.567E-4</c:v>
                </c:pt>
                <c:pt idx="689">
                  <c:v>9.588E-4</c:v>
                </c:pt>
                <c:pt idx="690">
                  <c:v>9.6089999999999999E-4</c:v>
                </c:pt>
                <c:pt idx="691">
                  <c:v>9.6299999999999999E-4</c:v>
                </c:pt>
                <c:pt idx="692">
                  <c:v>9.6509999999999999E-4</c:v>
                </c:pt>
                <c:pt idx="693">
                  <c:v>9.6719999999999998E-4</c:v>
                </c:pt>
                <c:pt idx="694">
                  <c:v>9.6929999999999998E-4</c:v>
                </c:pt>
                <c:pt idx="695">
                  <c:v>9.7130000000000003E-4</c:v>
                </c:pt>
                <c:pt idx="696">
                  <c:v>9.7340000000000002E-4</c:v>
                </c:pt>
                <c:pt idx="697">
                  <c:v>9.7550000000000002E-4</c:v>
                </c:pt>
                <c:pt idx="698">
                  <c:v>9.7759999999999991E-4</c:v>
                </c:pt>
                <c:pt idx="699">
                  <c:v>9.7970000000000002E-4</c:v>
                </c:pt>
                <c:pt idx="700">
                  <c:v>9.817999999999999E-4</c:v>
                </c:pt>
                <c:pt idx="701">
                  <c:v>9.8390000000000001E-4</c:v>
                </c:pt>
                <c:pt idx="702">
                  <c:v>9.8590000000000006E-4</c:v>
                </c:pt>
                <c:pt idx="703">
                  <c:v>9.8799999999999995E-4</c:v>
                </c:pt>
                <c:pt idx="704">
                  <c:v>9.9010000000000005E-4</c:v>
                </c:pt>
                <c:pt idx="705">
                  <c:v>9.9219999999999994E-4</c:v>
                </c:pt>
                <c:pt idx="706">
                  <c:v>9.9430000000000004E-4</c:v>
                </c:pt>
                <c:pt idx="707">
                  <c:v>9.9639999999999993E-4</c:v>
                </c:pt>
                <c:pt idx="708">
                  <c:v>9.9850000000000004E-4</c:v>
                </c:pt>
                <c:pt idx="709">
                  <c:v>1.0009999999999999E-3</c:v>
                </c:pt>
                <c:pt idx="710">
                  <c:v>1.003E-3</c:v>
                </c:pt>
                <c:pt idx="711">
                  <c:v>1.005E-3</c:v>
                </c:pt>
                <c:pt idx="712">
                  <c:v>1.0070000000000001E-3</c:v>
                </c:pt>
                <c:pt idx="713">
                  <c:v>1.0089999999999999E-3</c:v>
                </c:pt>
                <c:pt idx="714">
                  <c:v>1.011E-3</c:v>
                </c:pt>
                <c:pt idx="715">
                  <c:v>1.013E-3</c:v>
                </c:pt>
                <c:pt idx="716">
                  <c:v>1.0150000000000001E-3</c:v>
                </c:pt>
                <c:pt idx="717">
                  <c:v>1.0169999999999999E-3</c:v>
                </c:pt>
                <c:pt idx="718">
                  <c:v>1.0189999999999999E-3</c:v>
                </c:pt>
                <c:pt idx="719">
                  <c:v>1.021E-3</c:v>
                </c:pt>
                <c:pt idx="720">
                  <c:v>1.024E-3</c:v>
                </c:pt>
                <c:pt idx="721">
                  <c:v>1.026E-3</c:v>
                </c:pt>
                <c:pt idx="722">
                  <c:v>1.0280000000000001E-3</c:v>
                </c:pt>
                <c:pt idx="723">
                  <c:v>1.0300000000000001E-3</c:v>
                </c:pt>
                <c:pt idx="724">
                  <c:v>1.0319999999999999E-3</c:v>
                </c:pt>
                <c:pt idx="725">
                  <c:v>1.034E-3</c:v>
                </c:pt>
                <c:pt idx="726">
                  <c:v>1.036E-3</c:v>
                </c:pt>
                <c:pt idx="727">
                  <c:v>1.0380000000000001E-3</c:v>
                </c:pt>
                <c:pt idx="728">
                  <c:v>1.0399999999999999E-3</c:v>
                </c:pt>
                <c:pt idx="729">
                  <c:v>1.042E-3</c:v>
                </c:pt>
                <c:pt idx="730">
                  <c:v>1.044E-3</c:v>
                </c:pt>
                <c:pt idx="731">
                  <c:v>1.0460000000000001E-3</c:v>
                </c:pt>
                <c:pt idx="732">
                  <c:v>1.049E-3</c:v>
                </c:pt>
                <c:pt idx="733">
                  <c:v>1.0510000000000001E-3</c:v>
                </c:pt>
                <c:pt idx="734">
                  <c:v>1.0529999999999999E-3</c:v>
                </c:pt>
                <c:pt idx="735">
                  <c:v>1.0549999999999999E-3</c:v>
                </c:pt>
                <c:pt idx="736">
                  <c:v>1.057E-3</c:v>
                </c:pt>
                <c:pt idx="737">
                  <c:v>1.059E-3</c:v>
                </c:pt>
                <c:pt idx="738">
                  <c:v>1.0610000000000001E-3</c:v>
                </c:pt>
                <c:pt idx="739">
                  <c:v>1.0629999999999999E-3</c:v>
                </c:pt>
                <c:pt idx="740">
                  <c:v>1.065E-3</c:v>
                </c:pt>
                <c:pt idx="741">
                  <c:v>1.067E-3</c:v>
                </c:pt>
                <c:pt idx="742">
                  <c:v>1.0690000000000001E-3</c:v>
                </c:pt>
                <c:pt idx="743">
                  <c:v>1.072E-3</c:v>
                </c:pt>
                <c:pt idx="744">
                  <c:v>1.0740000000000001E-3</c:v>
                </c:pt>
                <c:pt idx="745">
                  <c:v>1.0759999999999999E-3</c:v>
                </c:pt>
                <c:pt idx="746">
                  <c:v>1.078E-3</c:v>
                </c:pt>
                <c:pt idx="747">
                  <c:v>1.08E-3</c:v>
                </c:pt>
                <c:pt idx="748">
                  <c:v>1.0820000000000001E-3</c:v>
                </c:pt>
                <c:pt idx="749">
                  <c:v>1.0839999999999999E-3</c:v>
                </c:pt>
                <c:pt idx="750">
                  <c:v>1.0859999999999999E-3</c:v>
                </c:pt>
                <c:pt idx="751">
                  <c:v>1.088E-3</c:v>
                </c:pt>
                <c:pt idx="752">
                  <c:v>1.09E-3</c:v>
                </c:pt>
                <c:pt idx="753">
                  <c:v>1.0920000000000001E-3</c:v>
                </c:pt>
                <c:pt idx="754">
                  <c:v>1.0939999999999999E-3</c:v>
                </c:pt>
                <c:pt idx="755">
                  <c:v>1.0970000000000001E-3</c:v>
                </c:pt>
                <c:pt idx="756">
                  <c:v>1.0989999999999999E-3</c:v>
                </c:pt>
                <c:pt idx="757">
                  <c:v>1.101E-3</c:v>
                </c:pt>
                <c:pt idx="758">
                  <c:v>1.103E-3</c:v>
                </c:pt>
                <c:pt idx="759">
                  <c:v>1.1050000000000001E-3</c:v>
                </c:pt>
                <c:pt idx="760">
                  <c:v>1.1069999999999999E-3</c:v>
                </c:pt>
                <c:pt idx="761">
                  <c:v>1.109E-3</c:v>
                </c:pt>
                <c:pt idx="762">
                  <c:v>1.111E-3</c:v>
                </c:pt>
                <c:pt idx="763">
                  <c:v>1.1130000000000001E-3</c:v>
                </c:pt>
                <c:pt idx="764">
                  <c:v>1.1150000000000001E-3</c:v>
                </c:pt>
                <c:pt idx="765">
                  <c:v>1.1169999999999999E-3</c:v>
                </c:pt>
                <c:pt idx="766">
                  <c:v>1.1199999999999999E-3</c:v>
                </c:pt>
                <c:pt idx="767">
                  <c:v>1.122E-3</c:v>
                </c:pt>
                <c:pt idx="768">
                  <c:v>1.124E-3</c:v>
                </c:pt>
                <c:pt idx="769">
                  <c:v>1.126E-3</c:v>
                </c:pt>
                <c:pt idx="770">
                  <c:v>1.1280000000000001E-3</c:v>
                </c:pt>
                <c:pt idx="771">
                  <c:v>1.1299999999999999E-3</c:v>
                </c:pt>
                <c:pt idx="772">
                  <c:v>1.132E-3</c:v>
                </c:pt>
                <c:pt idx="773">
                  <c:v>1.134E-3</c:v>
                </c:pt>
                <c:pt idx="774">
                  <c:v>1.1360000000000001E-3</c:v>
                </c:pt>
                <c:pt idx="775">
                  <c:v>1.1379999999999999E-3</c:v>
                </c:pt>
                <c:pt idx="776">
                  <c:v>1.14E-3</c:v>
                </c:pt>
                <c:pt idx="777">
                  <c:v>1.1429999999999999E-3</c:v>
                </c:pt>
                <c:pt idx="778">
                  <c:v>1.145E-3</c:v>
                </c:pt>
                <c:pt idx="779">
                  <c:v>1.147E-3</c:v>
                </c:pt>
                <c:pt idx="780">
                  <c:v>1.1490000000000001E-3</c:v>
                </c:pt>
                <c:pt idx="781">
                  <c:v>1.1509999999999999E-3</c:v>
                </c:pt>
                <c:pt idx="782">
                  <c:v>1.1529999999999999E-3</c:v>
                </c:pt>
                <c:pt idx="783">
                  <c:v>1.155E-3</c:v>
                </c:pt>
                <c:pt idx="784">
                  <c:v>1.157E-3</c:v>
                </c:pt>
                <c:pt idx="785">
                  <c:v>1.1590000000000001E-3</c:v>
                </c:pt>
                <c:pt idx="786">
                  <c:v>1.1609999999999999E-3</c:v>
                </c:pt>
                <c:pt idx="787">
                  <c:v>1.163E-3</c:v>
                </c:pt>
                <c:pt idx="788">
                  <c:v>1.165E-3</c:v>
                </c:pt>
                <c:pt idx="789">
                  <c:v>1.168E-3</c:v>
                </c:pt>
                <c:pt idx="790">
                  <c:v>1.17E-3</c:v>
                </c:pt>
                <c:pt idx="791">
                  <c:v>1.1720000000000001E-3</c:v>
                </c:pt>
                <c:pt idx="792">
                  <c:v>1.1739999999999999E-3</c:v>
                </c:pt>
                <c:pt idx="793">
                  <c:v>1.176E-3</c:v>
                </c:pt>
                <c:pt idx="794">
                  <c:v>1.178E-3</c:v>
                </c:pt>
                <c:pt idx="795">
                  <c:v>1.1800000000000001E-3</c:v>
                </c:pt>
                <c:pt idx="796">
                  <c:v>1.1820000000000001E-3</c:v>
                </c:pt>
                <c:pt idx="797">
                  <c:v>1.1839999999999999E-3</c:v>
                </c:pt>
                <c:pt idx="798">
                  <c:v>1.186E-3</c:v>
                </c:pt>
                <c:pt idx="799">
                  <c:v>1.188E-3</c:v>
                </c:pt>
                <c:pt idx="800">
                  <c:v>1.191E-3</c:v>
                </c:pt>
                <c:pt idx="801">
                  <c:v>1.193E-3</c:v>
                </c:pt>
                <c:pt idx="802">
                  <c:v>1.1950000000000001E-3</c:v>
                </c:pt>
                <c:pt idx="803">
                  <c:v>1.1969999999999999E-3</c:v>
                </c:pt>
                <c:pt idx="804">
                  <c:v>1.199E-3</c:v>
                </c:pt>
                <c:pt idx="805">
                  <c:v>1.201E-3</c:v>
                </c:pt>
                <c:pt idx="806">
                  <c:v>1.2030000000000001E-3</c:v>
                </c:pt>
                <c:pt idx="807">
                  <c:v>1.2049999999999999E-3</c:v>
                </c:pt>
                <c:pt idx="808">
                  <c:v>1.207E-3</c:v>
                </c:pt>
                <c:pt idx="809">
                  <c:v>1.209E-3</c:v>
                </c:pt>
                <c:pt idx="810">
                  <c:v>1.2110000000000001E-3</c:v>
                </c:pt>
                <c:pt idx="811">
                  <c:v>1.214E-3</c:v>
                </c:pt>
                <c:pt idx="812">
                  <c:v>1.2160000000000001E-3</c:v>
                </c:pt>
                <c:pt idx="813">
                  <c:v>1.2179999999999999E-3</c:v>
                </c:pt>
                <c:pt idx="814">
                  <c:v>1.2199999999999999E-3</c:v>
                </c:pt>
                <c:pt idx="815">
                  <c:v>1.222E-3</c:v>
                </c:pt>
                <c:pt idx="816">
                  <c:v>1.224E-3</c:v>
                </c:pt>
                <c:pt idx="817">
                  <c:v>1.2260000000000001E-3</c:v>
                </c:pt>
                <c:pt idx="818">
                  <c:v>1.2279999999999999E-3</c:v>
                </c:pt>
                <c:pt idx="819">
                  <c:v>1.23E-3</c:v>
                </c:pt>
                <c:pt idx="820">
                  <c:v>1.232E-3</c:v>
                </c:pt>
                <c:pt idx="821">
                  <c:v>1.2340000000000001E-3</c:v>
                </c:pt>
                <c:pt idx="822">
                  <c:v>1.2359999999999999E-3</c:v>
                </c:pt>
                <c:pt idx="823">
                  <c:v>1.2390000000000001E-3</c:v>
                </c:pt>
                <c:pt idx="824">
                  <c:v>1.2409999999999999E-3</c:v>
                </c:pt>
                <c:pt idx="825">
                  <c:v>1.243E-3</c:v>
                </c:pt>
                <c:pt idx="826">
                  <c:v>1.245E-3</c:v>
                </c:pt>
                <c:pt idx="827">
                  <c:v>1.2470000000000001E-3</c:v>
                </c:pt>
                <c:pt idx="828">
                  <c:v>1.2489999999999999E-3</c:v>
                </c:pt>
                <c:pt idx="829">
                  <c:v>1.2509999999999999E-3</c:v>
                </c:pt>
                <c:pt idx="830">
                  <c:v>1.253E-3</c:v>
                </c:pt>
                <c:pt idx="831">
                  <c:v>1.255E-3</c:v>
                </c:pt>
                <c:pt idx="832">
                  <c:v>1.2570000000000001E-3</c:v>
                </c:pt>
                <c:pt idx="833">
                  <c:v>1.2589999999999999E-3</c:v>
                </c:pt>
                <c:pt idx="834">
                  <c:v>1.2620000000000001E-3</c:v>
                </c:pt>
                <c:pt idx="835">
                  <c:v>1.2639999999999999E-3</c:v>
                </c:pt>
                <c:pt idx="836">
                  <c:v>1.266E-3</c:v>
                </c:pt>
                <c:pt idx="837">
                  <c:v>1.268E-3</c:v>
                </c:pt>
                <c:pt idx="838">
                  <c:v>1.2700000000000001E-3</c:v>
                </c:pt>
                <c:pt idx="839">
                  <c:v>1.2719999999999999E-3</c:v>
                </c:pt>
                <c:pt idx="840">
                  <c:v>1.274E-3</c:v>
                </c:pt>
                <c:pt idx="841">
                  <c:v>1.276E-3</c:v>
                </c:pt>
                <c:pt idx="842">
                  <c:v>1.2780000000000001E-3</c:v>
                </c:pt>
                <c:pt idx="843">
                  <c:v>1.2800000000000001E-3</c:v>
                </c:pt>
                <c:pt idx="844">
                  <c:v>1.2819999999999999E-3</c:v>
                </c:pt>
                <c:pt idx="845">
                  <c:v>1.2849999999999999E-3</c:v>
                </c:pt>
                <c:pt idx="846">
                  <c:v>1.2869999999999999E-3</c:v>
                </c:pt>
                <c:pt idx="847">
                  <c:v>1.289E-3</c:v>
                </c:pt>
                <c:pt idx="848">
                  <c:v>1.291E-3</c:v>
                </c:pt>
                <c:pt idx="849">
                  <c:v>1.2930000000000001E-3</c:v>
                </c:pt>
                <c:pt idx="850">
                  <c:v>1.2949999999999999E-3</c:v>
                </c:pt>
                <c:pt idx="851">
                  <c:v>1.297E-3</c:v>
                </c:pt>
                <c:pt idx="852">
                  <c:v>1.299E-3</c:v>
                </c:pt>
                <c:pt idx="853">
                  <c:v>1.3010000000000001E-3</c:v>
                </c:pt>
                <c:pt idx="854">
                  <c:v>1.3029999999999999E-3</c:v>
                </c:pt>
                <c:pt idx="855">
                  <c:v>1.305E-3</c:v>
                </c:pt>
                <c:pt idx="856">
                  <c:v>1.3079999999999999E-3</c:v>
                </c:pt>
                <c:pt idx="857">
                  <c:v>1.31E-3</c:v>
                </c:pt>
                <c:pt idx="858">
                  <c:v>1.312E-3</c:v>
                </c:pt>
                <c:pt idx="859">
                  <c:v>1.3140000000000001E-3</c:v>
                </c:pt>
                <c:pt idx="860">
                  <c:v>1.3159999999999999E-3</c:v>
                </c:pt>
                <c:pt idx="861">
                  <c:v>1.3179999999999999E-3</c:v>
                </c:pt>
                <c:pt idx="862">
                  <c:v>1.32E-3</c:v>
                </c:pt>
                <c:pt idx="863">
                  <c:v>1.322E-3</c:v>
                </c:pt>
                <c:pt idx="864">
                  <c:v>1.3240000000000001E-3</c:v>
                </c:pt>
                <c:pt idx="865">
                  <c:v>1.3259999999999999E-3</c:v>
                </c:pt>
                <c:pt idx="866">
                  <c:v>1.328E-3</c:v>
                </c:pt>
                <c:pt idx="867">
                  <c:v>1.33E-3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5E-41BA-A6DE-379023067B62}"/>
            </c:ext>
          </c:extLst>
        </c:ser>
        <c:ser>
          <c:idx val="6"/>
          <c:order val="1"/>
          <c:tx>
            <c:v>Gaussian beam 40fC@200kV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'Gaussian beam 40fC@200kV'!$K$3:$K$870</c:f>
              <c:numCache>
                <c:formatCode>0.00E+00</c:formatCode>
                <c:ptCount val="868"/>
                <c:pt idx="0">
                  <c:v>5.2509999999999996E-7</c:v>
                </c:pt>
                <c:pt idx="1">
                  <c:v>5.933E-7</c:v>
                </c:pt>
                <c:pt idx="2">
                  <c:v>6.6179999999999996E-7</c:v>
                </c:pt>
                <c:pt idx="3">
                  <c:v>7.4519999999999998E-7</c:v>
                </c:pt>
                <c:pt idx="4">
                  <c:v>8.2760000000000003E-7</c:v>
                </c:pt>
                <c:pt idx="5">
                  <c:v>9.1920000000000003E-7</c:v>
                </c:pt>
                <c:pt idx="6">
                  <c:v>1.0240000000000001E-6</c:v>
                </c:pt>
                <c:pt idx="7">
                  <c:v>1.141E-6</c:v>
                </c:pt>
                <c:pt idx="8">
                  <c:v>1.268E-6</c:v>
                </c:pt>
                <c:pt idx="9">
                  <c:v>1.3990000000000001E-6</c:v>
                </c:pt>
                <c:pt idx="10">
                  <c:v>1.5460000000000001E-6</c:v>
                </c:pt>
                <c:pt idx="11">
                  <c:v>1.7290000000000001E-6</c:v>
                </c:pt>
                <c:pt idx="12">
                  <c:v>1.9190000000000002E-6</c:v>
                </c:pt>
                <c:pt idx="13">
                  <c:v>2.1239999999999999E-6</c:v>
                </c:pt>
                <c:pt idx="14">
                  <c:v>2.3489999999999999E-6</c:v>
                </c:pt>
                <c:pt idx="15">
                  <c:v>2.6010000000000002E-6</c:v>
                </c:pt>
                <c:pt idx="16">
                  <c:v>2.853E-6</c:v>
                </c:pt>
                <c:pt idx="17">
                  <c:v>3.1319999999999998E-6</c:v>
                </c:pt>
                <c:pt idx="18">
                  <c:v>3.4529999999999998E-6</c:v>
                </c:pt>
                <c:pt idx="19">
                  <c:v>3.8020000000000002E-6</c:v>
                </c:pt>
                <c:pt idx="20">
                  <c:v>4.1960000000000001E-6</c:v>
                </c:pt>
                <c:pt idx="21">
                  <c:v>4.6240000000000001E-6</c:v>
                </c:pt>
                <c:pt idx="22">
                  <c:v>5.0969999999999996E-6</c:v>
                </c:pt>
                <c:pt idx="23">
                  <c:v>5.5990000000000001E-6</c:v>
                </c:pt>
                <c:pt idx="24">
                  <c:v>6.1630000000000001E-6</c:v>
                </c:pt>
                <c:pt idx="25">
                  <c:v>6.8009999999999998E-6</c:v>
                </c:pt>
                <c:pt idx="26">
                  <c:v>7.4610000000000002E-6</c:v>
                </c:pt>
                <c:pt idx="27">
                  <c:v>8.2199999999999992E-6</c:v>
                </c:pt>
                <c:pt idx="28">
                  <c:v>9.0589999999999992E-6</c:v>
                </c:pt>
                <c:pt idx="29">
                  <c:v>9.9850000000000001E-6</c:v>
                </c:pt>
                <c:pt idx="30">
                  <c:v>1.098E-5</c:v>
                </c:pt>
                <c:pt idx="31">
                  <c:v>1.206E-5</c:v>
                </c:pt>
                <c:pt idx="32">
                  <c:v>1.33E-5</c:v>
                </c:pt>
                <c:pt idx="33">
                  <c:v>1.464E-5</c:v>
                </c:pt>
                <c:pt idx="34">
                  <c:v>1.6079999999999999E-5</c:v>
                </c:pt>
                <c:pt idx="35">
                  <c:v>1.7710000000000002E-5</c:v>
                </c:pt>
                <c:pt idx="36">
                  <c:v>1.95E-5</c:v>
                </c:pt>
                <c:pt idx="37">
                  <c:v>2.1420000000000002E-5</c:v>
                </c:pt>
                <c:pt idx="38">
                  <c:v>2.3540000000000002E-5</c:v>
                </c:pt>
                <c:pt idx="39">
                  <c:v>2.5870000000000001E-5</c:v>
                </c:pt>
                <c:pt idx="40">
                  <c:v>2.8439999999999999E-5</c:v>
                </c:pt>
                <c:pt idx="41">
                  <c:v>3.1449999999999999E-5</c:v>
                </c:pt>
                <c:pt idx="42">
                  <c:v>3.4650000000000002E-5</c:v>
                </c:pt>
                <c:pt idx="43">
                  <c:v>3.8090000000000003E-5</c:v>
                </c:pt>
                <c:pt idx="44">
                  <c:v>4.1869999999999997E-5</c:v>
                </c:pt>
                <c:pt idx="45">
                  <c:v>4.6029999999999998E-5</c:v>
                </c:pt>
                <c:pt idx="46">
                  <c:v>5.0710000000000001E-5</c:v>
                </c:pt>
                <c:pt idx="47">
                  <c:v>5.575E-5</c:v>
                </c:pt>
                <c:pt idx="48">
                  <c:v>6.143E-5</c:v>
                </c:pt>
                <c:pt idx="49">
                  <c:v>6.7539999999999994E-5</c:v>
                </c:pt>
                <c:pt idx="50">
                  <c:v>7.4270000000000006E-5</c:v>
                </c:pt>
                <c:pt idx="51">
                  <c:v>8.1660000000000001E-5</c:v>
                </c:pt>
                <c:pt idx="52">
                  <c:v>8.9790000000000006E-5</c:v>
                </c:pt>
                <c:pt idx="53">
                  <c:v>9.8740000000000007E-5</c:v>
                </c:pt>
                <c:pt idx="54">
                  <c:v>1.086E-4</c:v>
                </c:pt>
                <c:pt idx="55">
                  <c:v>1.194E-4</c:v>
                </c:pt>
                <c:pt idx="56">
                  <c:v>1.3129999999999999E-4</c:v>
                </c:pt>
                <c:pt idx="57">
                  <c:v>1.4440000000000001E-4</c:v>
                </c:pt>
                <c:pt idx="58">
                  <c:v>1.5880000000000001E-4</c:v>
                </c:pt>
                <c:pt idx="59">
                  <c:v>1.7459999999999999E-4</c:v>
                </c:pt>
                <c:pt idx="60">
                  <c:v>1.92E-4</c:v>
                </c:pt>
                <c:pt idx="61">
                  <c:v>2.1110000000000001E-4</c:v>
                </c:pt>
                <c:pt idx="62">
                  <c:v>2.3220000000000001E-4</c:v>
                </c:pt>
                <c:pt idx="63">
                  <c:v>2.5530000000000003E-4</c:v>
                </c:pt>
                <c:pt idx="64">
                  <c:v>2.8079999999999999E-4</c:v>
                </c:pt>
                <c:pt idx="65">
                  <c:v>3.0880000000000002E-4</c:v>
                </c:pt>
                <c:pt idx="66">
                  <c:v>3.3960000000000001E-4</c:v>
                </c:pt>
                <c:pt idx="67">
                  <c:v>3.7340000000000002E-4</c:v>
                </c:pt>
                <c:pt idx="68">
                  <c:v>4.105E-4</c:v>
                </c:pt>
                <c:pt idx="69">
                  <c:v>4.5120000000000002E-4</c:v>
                </c:pt>
                <c:pt idx="70">
                  <c:v>4.9589999999999996E-4</c:v>
                </c:pt>
                <c:pt idx="71">
                  <c:v>5.4469999999999996E-4</c:v>
                </c:pt>
                <c:pt idx="72">
                  <c:v>5.9800000000000001E-4</c:v>
                </c:pt>
                <c:pt idx="73">
                  <c:v>6.5620000000000001E-4</c:v>
                </c:pt>
                <c:pt idx="74">
                  <c:v>7.1940000000000003E-4</c:v>
                </c:pt>
                <c:pt idx="75">
                  <c:v>7.8799999999999996E-4</c:v>
                </c:pt>
                <c:pt idx="76">
                  <c:v>8.6240000000000004E-4</c:v>
                </c:pt>
                <c:pt idx="77">
                  <c:v>9.4260000000000004E-4</c:v>
                </c:pt>
                <c:pt idx="78">
                  <c:v>1.029E-3</c:v>
                </c:pt>
                <c:pt idx="79">
                  <c:v>1.122E-3</c:v>
                </c:pt>
                <c:pt idx="80">
                  <c:v>1.222E-3</c:v>
                </c:pt>
                <c:pt idx="81">
                  <c:v>1.328E-3</c:v>
                </c:pt>
                <c:pt idx="82">
                  <c:v>1.4419999999999999E-3</c:v>
                </c:pt>
                <c:pt idx="83">
                  <c:v>1.5629999999999999E-3</c:v>
                </c:pt>
                <c:pt idx="84">
                  <c:v>1.691E-3</c:v>
                </c:pt>
                <c:pt idx="85">
                  <c:v>1.8270000000000001E-3</c:v>
                </c:pt>
                <c:pt idx="86">
                  <c:v>1.9710000000000001E-3</c:v>
                </c:pt>
                <c:pt idx="87">
                  <c:v>2.1229999999999999E-3</c:v>
                </c:pt>
                <c:pt idx="88">
                  <c:v>2.2829999999999999E-3</c:v>
                </c:pt>
                <c:pt idx="89">
                  <c:v>2.4520000000000002E-3</c:v>
                </c:pt>
                <c:pt idx="90">
                  <c:v>2.6289999999999998E-3</c:v>
                </c:pt>
                <c:pt idx="91">
                  <c:v>2.8140000000000001E-3</c:v>
                </c:pt>
                <c:pt idx="92">
                  <c:v>3.0149999999999999E-3</c:v>
                </c:pt>
                <c:pt idx="93">
                  <c:v>3.2179999999999999E-3</c:v>
                </c:pt>
                <c:pt idx="94">
                  <c:v>3.431E-3</c:v>
                </c:pt>
                <c:pt idx="95">
                  <c:v>3.653E-3</c:v>
                </c:pt>
                <c:pt idx="96">
                  <c:v>3.8839999999999999E-3</c:v>
                </c:pt>
                <c:pt idx="97">
                  <c:v>4.1250000000000002E-3</c:v>
                </c:pt>
                <c:pt idx="98">
                  <c:v>4.3750000000000004E-3</c:v>
                </c:pt>
                <c:pt idx="99">
                  <c:v>4.6350000000000002E-3</c:v>
                </c:pt>
                <c:pt idx="100">
                  <c:v>4.9040000000000004E-3</c:v>
                </c:pt>
                <c:pt idx="101">
                  <c:v>5.1840000000000002E-3</c:v>
                </c:pt>
                <c:pt idx="102">
                  <c:v>5.4739999999999997E-3</c:v>
                </c:pt>
                <c:pt idx="103">
                  <c:v>5.7739999999999996E-3</c:v>
                </c:pt>
                <c:pt idx="104">
                  <c:v>6.084E-3</c:v>
                </c:pt>
                <c:pt idx="105">
                  <c:v>6.4050000000000001E-3</c:v>
                </c:pt>
                <c:pt idx="106">
                  <c:v>6.7359999999999998E-3</c:v>
                </c:pt>
                <c:pt idx="107">
                  <c:v>7.0780000000000001E-3</c:v>
                </c:pt>
                <c:pt idx="108">
                  <c:v>7.4310000000000001E-3</c:v>
                </c:pt>
                <c:pt idx="109">
                  <c:v>7.7949999999999998E-3</c:v>
                </c:pt>
                <c:pt idx="110">
                  <c:v>8.1700000000000002E-3</c:v>
                </c:pt>
                <c:pt idx="111">
                  <c:v>8.5570000000000004E-3</c:v>
                </c:pt>
                <c:pt idx="112">
                  <c:v>8.9540000000000002E-3</c:v>
                </c:pt>
                <c:pt idx="113">
                  <c:v>9.3629999999999998E-3</c:v>
                </c:pt>
                <c:pt idx="114">
                  <c:v>9.783E-3</c:v>
                </c:pt>
                <c:pt idx="115">
                  <c:v>1.021E-2</c:v>
                </c:pt>
                <c:pt idx="116">
                  <c:v>1.0659999999999999E-2</c:v>
                </c:pt>
                <c:pt idx="117">
                  <c:v>1.111E-2</c:v>
                </c:pt>
                <c:pt idx="118">
                  <c:v>1.158E-2</c:v>
                </c:pt>
                <c:pt idx="119">
                  <c:v>1.206E-2</c:v>
                </c:pt>
                <c:pt idx="120">
                  <c:v>1.255E-2</c:v>
                </c:pt>
                <c:pt idx="121">
                  <c:v>1.3050000000000001E-2</c:v>
                </c:pt>
                <c:pt idx="122">
                  <c:v>1.357E-2</c:v>
                </c:pt>
                <c:pt idx="123">
                  <c:v>1.409E-2</c:v>
                </c:pt>
                <c:pt idx="124">
                  <c:v>1.4630000000000001E-2</c:v>
                </c:pt>
                <c:pt idx="125">
                  <c:v>1.5180000000000001E-2</c:v>
                </c:pt>
                <c:pt idx="126">
                  <c:v>1.5740000000000001E-2</c:v>
                </c:pt>
                <c:pt idx="127">
                  <c:v>1.6320000000000001E-2</c:v>
                </c:pt>
                <c:pt idx="128">
                  <c:v>1.6899999999999998E-2</c:v>
                </c:pt>
                <c:pt idx="129">
                  <c:v>1.7500000000000002E-2</c:v>
                </c:pt>
                <c:pt idx="130">
                  <c:v>1.8110000000000001E-2</c:v>
                </c:pt>
                <c:pt idx="131">
                  <c:v>1.873E-2</c:v>
                </c:pt>
                <c:pt idx="132">
                  <c:v>1.9359999999999999E-2</c:v>
                </c:pt>
                <c:pt idx="133">
                  <c:v>2.001E-2</c:v>
                </c:pt>
                <c:pt idx="134">
                  <c:v>2.0660000000000001E-2</c:v>
                </c:pt>
                <c:pt idx="135">
                  <c:v>2.1329999999999998E-2</c:v>
                </c:pt>
                <c:pt idx="136">
                  <c:v>2.2009999999999998E-2</c:v>
                </c:pt>
                <c:pt idx="137">
                  <c:v>2.2700000000000001E-2</c:v>
                </c:pt>
                <c:pt idx="138">
                  <c:v>2.3400000000000001E-2</c:v>
                </c:pt>
                <c:pt idx="139">
                  <c:v>2.4109999999999999E-2</c:v>
                </c:pt>
                <c:pt idx="140">
                  <c:v>2.4830000000000001E-2</c:v>
                </c:pt>
                <c:pt idx="141">
                  <c:v>2.5559999999999999E-2</c:v>
                </c:pt>
                <c:pt idx="142">
                  <c:v>2.631E-2</c:v>
                </c:pt>
                <c:pt idx="143">
                  <c:v>2.7060000000000001E-2</c:v>
                </c:pt>
                <c:pt idx="144">
                  <c:v>2.7830000000000001E-2</c:v>
                </c:pt>
                <c:pt idx="145">
                  <c:v>2.86E-2</c:v>
                </c:pt>
                <c:pt idx="146">
                  <c:v>2.938E-2</c:v>
                </c:pt>
                <c:pt idx="147">
                  <c:v>3.0179999999999998E-2</c:v>
                </c:pt>
                <c:pt idx="148">
                  <c:v>3.0980000000000001E-2</c:v>
                </c:pt>
                <c:pt idx="149">
                  <c:v>3.1789999999999999E-2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3.5999999999999997E-2</c:v>
                </c:pt>
                <c:pt idx="155">
                  <c:v>3.6859999999999997E-2</c:v>
                </c:pt>
                <c:pt idx="156">
                  <c:v>3.7740000000000003E-2</c:v>
                </c:pt>
                <c:pt idx="157">
                  <c:v>3.8620000000000002E-2</c:v>
                </c:pt>
                <c:pt idx="158">
                  <c:v>3.9510000000000003E-2</c:v>
                </c:pt>
                <c:pt idx="159">
                  <c:v>4.0410000000000001E-2</c:v>
                </c:pt>
                <c:pt idx="160">
                  <c:v>4.1309999999999999E-2</c:v>
                </c:pt>
                <c:pt idx="161">
                  <c:v>4.2229999999999997E-2</c:v>
                </c:pt>
                <c:pt idx="162">
                  <c:v>4.3150000000000001E-2</c:v>
                </c:pt>
                <c:pt idx="163">
                  <c:v>4.4080000000000001E-2</c:v>
                </c:pt>
                <c:pt idx="164">
                  <c:v>4.5010000000000001E-2</c:v>
                </c:pt>
                <c:pt idx="165">
                  <c:v>4.5949999999999998E-2</c:v>
                </c:pt>
                <c:pt idx="166">
                  <c:v>4.6899999999999997E-2</c:v>
                </c:pt>
                <c:pt idx="167">
                  <c:v>4.786E-2</c:v>
                </c:pt>
                <c:pt idx="168">
                  <c:v>4.8820000000000002E-2</c:v>
                </c:pt>
                <c:pt idx="169">
                  <c:v>4.9790000000000001E-2</c:v>
                </c:pt>
                <c:pt idx="170">
                  <c:v>5.076E-2</c:v>
                </c:pt>
                <c:pt idx="171">
                  <c:v>5.1740000000000001E-2</c:v>
                </c:pt>
                <c:pt idx="172">
                  <c:v>5.2729999999999999E-2</c:v>
                </c:pt>
                <c:pt idx="173">
                  <c:v>5.3719999999999997E-2</c:v>
                </c:pt>
                <c:pt idx="174">
                  <c:v>5.4719999999999998E-2</c:v>
                </c:pt>
                <c:pt idx="175">
                  <c:v>5.5719999999999999E-2</c:v>
                </c:pt>
                <c:pt idx="176">
                  <c:v>5.6730000000000003E-2</c:v>
                </c:pt>
                <c:pt idx="177">
                  <c:v>5.7750000000000003E-2</c:v>
                </c:pt>
                <c:pt idx="178">
                  <c:v>5.8770000000000003E-2</c:v>
                </c:pt>
                <c:pt idx="179">
                  <c:v>5.9790000000000003E-2</c:v>
                </c:pt>
                <c:pt idx="180">
                  <c:v>6.0819999999999999E-2</c:v>
                </c:pt>
                <c:pt idx="181">
                  <c:v>6.1859999999999998E-2</c:v>
                </c:pt>
                <c:pt idx="182">
                  <c:v>6.2899999999999998E-2</c:v>
                </c:pt>
                <c:pt idx="183">
                  <c:v>6.3950000000000007E-2</c:v>
                </c:pt>
                <c:pt idx="184">
                  <c:v>6.5000000000000002E-2</c:v>
                </c:pt>
                <c:pt idx="185">
                  <c:v>6.6049999999999998E-2</c:v>
                </c:pt>
                <c:pt idx="186">
                  <c:v>6.7110000000000003E-2</c:v>
                </c:pt>
                <c:pt idx="187">
                  <c:v>6.8169999999999994E-2</c:v>
                </c:pt>
                <c:pt idx="188">
                  <c:v>6.9239999999999996E-2</c:v>
                </c:pt>
                <c:pt idx="189">
                  <c:v>7.0309999999999997E-2</c:v>
                </c:pt>
                <c:pt idx="190">
                  <c:v>7.1389999999999995E-2</c:v>
                </c:pt>
                <c:pt idx="191">
                  <c:v>7.2470000000000007E-2</c:v>
                </c:pt>
                <c:pt idx="192">
                  <c:v>7.356E-2</c:v>
                </c:pt>
                <c:pt idx="193">
                  <c:v>7.4639999999999998E-2</c:v>
                </c:pt>
                <c:pt idx="194">
                  <c:v>7.5740000000000002E-2</c:v>
                </c:pt>
                <c:pt idx="195">
                  <c:v>7.6829999999999996E-2</c:v>
                </c:pt>
                <c:pt idx="196">
                  <c:v>7.7929999999999999E-2</c:v>
                </c:pt>
                <c:pt idx="197">
                  <c:v>7.9030000000000003E-2</c:v>
                </c:pt>
                <c:pt idx="198">
                  <c:v>8.0140000000000003E-2</c:v>
                </c:pt>
                <c:pt idx="199">
                  <c:v>8.1250000000000003E-2</c:v>
                </c:pt>
                <c:pt idx="200">
                  <c:v>8.2360000000000003E-2</c:v>
                </c:pt>
                <c:pt idx="201">
                  <c:v>8.3470000000000003E-2</c:v>
                </c:pt>
                <c:pt idx="202">
                  <c:v>8.4589999999999999E-2</c:v>
                </c:pt>
                <c:pt idx="203">
                  <c:v>8.5709999999999995E-2</c:v>
                </c:pt>
                <c:pt idx="204">
                  <c:v>8.6830000000000004E-2</c:v>
                </c:pt>
                <c:pt idx="205">
                  <c:v>8.795E-2</c:v>
                </c:pt>
                <c:pt idx="206">
                  <c:v>8.9069999999999996E-2</c:v>
                </c:pt>
                <c:pt idx="207">
                  <c:v>9.0200000000000002E-2</c:v>
                </c:pt>
                <c:pt idx="208">
                  <c:v>9.1329999999999995E-2</c:v>
                </c:pt>
                <c:pt idx="209">
                  <c:v>9.2460000000000001E-2</c:v>
                </c:pt>
                <c:pt idx="210">
                  <c:v>9.3590000000000007E-2</c:v>
                </c:pt>
                <c:pt idx="211">
                  <c:v>9.4719999999999999E-2</c:v>
                </c:pt>
                <c:pt idx="212">
                  <c:v>9.5860000000000001E-2</c:v>
                </c:pt>
                <c:pt idx="213">
                  <c:v>9.6990000000000007E-2</c:v>
                </c:pt>
                <c:pt idx="214">
                  <c:v>9.8129999999999995E-2</c:v>
                </c:pt>
                <c:pt idx="215">
                  <c:v>9.9260000000000001E-2</c:v>
                </c:pt>
                <c:pt idx="216">
                  <c:v>0.1004</c:v>
                </c:pt>
                <c:pt idx="217">
                  <c:v>0.10150000000000001</c:v>
                </c:pt>
                <c:pt idx="218">
                  <c:v>0.1027</c:v>
                </c:pt>
                <c:pt idx="219">
                  <c:v>0.1038</c:v>
                </c:pt>
                <c:pt idx="220">
                  <c:v>0.105</c:v>
                </c:pt>
                <c:pt idx="221">
                  <c:v>0.1061</c:v>
                </c:pt>
                <c:pt idx="222">
                  <c:v>0.1072</c:v>
                </c:pt>
                <c:pt idx="223">
                  <c:v>0.1084</c:v>
                </c:pt>
                <c:pt idx="224">
                  <c:v>0.1095</c:v>
                </c:pt>
                <c:pt idx="225">
                  <c:v>0.11070000000000001</c:v>
                </c:pt>
                <c:pt idx="226">
                  <c:v>0.1118</c:v>
                </c:pt>
                <c:pt idx="227">
                  <c:v>0.113</c:v>
                </c:pt>
                <c:pt idx="228">
                  <c:v>0.11409999999999999</c:v>
                </c:pt>
                <c:pt idx="229">
                  <c:v>0.1152</c:v>
                </c:pt>
                <c:pt idx="230">
                  <c:v>0.1164</c:v>
                </c:pt>
                <c:pt idx="231">
                  <c:v>0.11749999999999999</c:v>
                </c:pt>
                <c:pt idx="232">
                  <c:v>0.1187</c:v>
                </c:pt>
                <c:pt idx="233">
                  <c:v>0.1198</c:v>
                </c:pt>
                <c:pt idx="234">
                  <c:v>0.121</c:v>
                </c:pt>
                <c:pt idx="235">
                  <c:v>0.1221</c:v>
                </c:pt>
                <c:pt idx="236">
                  <c:v>0.12330000000000001</c:v>
                </c:pt>
                <c:pt idx="237">
                  <c:v>0.1244</c:v>
                </c:pt>
                <c:pt idx="238">
                  <c:v>0.1255</c:v>
                </c:pt>
                <c:pt idx="239">
                  <c:v>0.12670000000000001</c:v>
                </c:pt>
                <c:pt idx="240">
                  <c:v>0.1278</c:v>
                </c:pt>
                <c:pt idx="241">
                  <c:v>0.129</c:v>
                </c:pt>
                <c:pt idx="242">
                  <c:v>0.13009999999999999</c:v>
                </c:pt>
                <c:pt idx="243">
                  <c:v>0.1313</c:v>
                </c:pt>
                <c:pt idx="244">
                  <c:v>0.13239999999999999</c:v>
                </c:pt>
                <c:pt idx="245">
                  <c:v>0.1336</c:v>
                </c:pt>
                <c:pt idx="246">
                  <c:v>0.13469999999999999</c:v>
                </c:pt>
                <c:pt idx="247">
                  <c:v>0.13589999999999999</c:v>
                </c:pt>
                <c:pt idx="248">
                  <c:v>0.13700000000000001</c:v>
                </c:pt>
                <c:pt idx="249">
                  <c:v>0.1381</c:v>
                </c:pt>
                <c:pt idx="250">
                  <c:v>0.13930000000000001</c:v>
                </c:pt>
                <c:pt idx="251">
                  <c:v>0.1404</c:v>
                </c:pt>
                <c:pt idx="252">
                  <c:v>0.1416</c:v>
                </c:pt>
                <c:pt idx="253">
                  <c:v>0.14269999999999999</c:v>
                </c:pt>
                <c:pt idx="254">
                  <c:v>0.1439</c:v>
                </c:pt>
                <c:pt idx="255">
                  <c:v>0.14499999999999999</c:v>
                </c:pt>
                <c:pt idx="256">
                  <c:v>0.1462</c:v>
                </c:pt>
                <c:pt idx="257">
                  <c:v>0.14729999999999999</c:v>
                </c:pt>
                <c:pt idx="258">
                  <c:v>0.14849999999999999</c:v>
                </c:pt>
                <c:pt idx="259">
                  <c:v>0.14960000000000001</c:v>
                </c:pt>
                <c:pt idx="260">
                  <c:v>0.15079999999999999</c:v>
                </c:pt>
                <c:pt idx="261">
                  <c:v>0.15190000000000001</c:v>
                </c:pt>
                <c:pt idx="262">
                  <c:v>0.153</c:v>
                </c:pt>
                <c:pt idx="263">
                  <c:v>0.1542</c:v>
                </c:pt>
                <c:pt idx="264">
                  <c:v>0.15529999999999999</c:v>
                </c:pt>
                <c:pt idx="265">
                  <c:v>0.1565</c:v>
                </c:pt>
                <c:pt idx="266">
                  <c:v>0.15759999999999999</c:v>
                </c:pt>
                <c:pt idx="267">
                  <c:v>0.1588</c:v>
                </c:pt>
                <c:pt idx="268">
                  <c:v>0.15989999999999999</c:v>
                </c:pt>
                <c:pt idx="269">
                  <c:v>0.16109999999999999</c:v>
                </c:pt>
                <c:pt idx="270">
                  <c:v>0.16220000000000001</c:v>
                </c:pt>
                <c:pt idx="271">
                  <c:v>0.16339999999999999</c:v>
                </c:pt>
                <c:pt idx="272">
                  <c:v>0.16450000000000001</c:v>
                </c:pt>
                <c:pt idx="273">
                  <c:v>0.16569999999999999</c:v>
                </c:pt>
                <c:pt idx="274">
                  <c:v>0.1668</c:v>
                </c:pt>
                <c:pt idx="275">
                  <c:v>0.16789999999999999</c:v>
                </c:pt>
                <c:pt idx="276">
                  <c:v>0.1691</c:v>
                </c:pt>
                <c:pt idx="277">
                  <c:v>0.17019999999999999</c:v>
                </c:pt>
                <c:pt idx="278">
                  <c:v>0.1714</c:v>
                </c:pt>
                <c:pt idx="279">
                  <c:v>0.17249999999999999</c:v>
                </c:pt>
                <c:pt idx="280">
                  <c:v>0.17369999999999999</c:v>
                </c:pt>
                <c:pt idx="281">
                  <c:v>0.17480000000000001</c:v>
                </c:pt>
                <c:pt idx="282">
                  <c:v>0.17599999999999999</c:v>
                </c:pt>
                <c:pt idx="283">
                  <c:v>0.17710000000000001</c:v>
                </c:pt>
                <c:pt idx="284">
                  <c:v>0.17829999999999999</c:v>
                </c:pt>
                <c:pt idx="285">
                  <c:v>0.1794</c:v>
                </c:pt>
                <c:pt idx="286">
                  <c:v>0.18060000000000001</c:v>
                </c:pt>
                <c:pt idx="287">
                  <c:v>0.1817</c:v>
                </c:pt>
                <c:pt idx="288">
                  <c:v>0.18279999999999999</c:v>
                </c:pt>
                <c:pt idx="289">
                  <c:v>0.184</c:v>
                </c:pt>
                <c:pt idx="290">
                  <c:v>0.18509999999999999</c:v>
                </c:pt>
                <c:pt idx="291">
                  <c:v>0.18629999999999999</c:v>
                </c:pt>
                <c:pt idx="292">
                  <c:v>0.18740000000000001</c:v>
                </c:pt>
                <c:pt idx="293">
                  <c:v>0.18859999999999999</c:v>
                </c:pt>
                <c:pt idx="294">
                  <c:v>0.18970000000000001</c:v>
                </c:pt>
                <c:pt idx="295">
                  <c:v>0.19089999999999999</c:v>
                </c:pt>
                <c:pt idx="296">
                  <c:v>0.192</c:v>
                </c:pt>
                <c:pt idx="297">
                  <c:v>0.19320000000000001</c:v>
                </c:pt>
                <c:pt idx="298">
                  <c:v>0.1943</c:v>
                </c:pt>
                <c:pt idx="299">
                  <c:v>0.19550000000000001</c:v>
                </c:pt>
                <c:pt idx="300">
                  <c:v>0.1966</c:v>
                </c:pt>
                <c:pt idx="301">
                  <c:v>0.19769999999999999</c:v>
                </c:pt>
                <c:pt idx="302">
                  <c:v>0.19889999999999999</c:v>
                </c:pt>
                <c:pt idx="303">
                  <c:v>0.2</c:v>
                </c:pt>
                <c:pt idx="304">
                  <c:v>0.20119999999999999</c:v>
                </c:pt>
                <c:pt idx="305">
                  <c:v>0.20230000000000001</c:v>
                </c:pt>
                <c:pt idx="306">
                  <c:v>0.20349999999999999</c:v>
                </c:pt>
                <c:pt idx="307">
                  <c:v>0.2046</c:v>
                </c:pt>
                <c:pt idx="308">
                  <c:v>0.20580000000000001</c:v>
                </c:pt>
                <c:pt idx="309">
                  <c:v>0.2069</c:v>
                </c:pt>
                <c:pt idx="310">
                  <c:v>0.20810000000000001</c:v>
                </c:pt>
                <c:pt idx="311">
                  <c:v>0.2092</c:v>
                </c:pt>
                <c:pt idx="312">
                  <c:v>0.2104</c:v>
                </c:pt>
                <c:pt idx="313">
                  <c:v>0.21149999999999999</c:v>
                </c:pt>
                <c:pt idx="314">
                  <c:v>0.21260000000000001</c:v>
                </c:pt>
                <c:pt idx="315">
                  <c:v>0.21379999999999999</c:v>
                </c:pt>
                <c:pt idx="316">
                  <c:v>0.21490000000000001</c:v>
                </c:pt>
                <c:pt idx="317">
                  <c:v>0.21609999999999999</c:v>
                </c:pt>
                <c:pt idx="318">
                  <c:v>0.2172</c:v>
                </c:pt>
                <c:pt idx="319">
                  <c:v>0.21840000000000001</c:v>
                </c:pt>
                <c:pt idx="320">
                  <c:v>0.2195</c:v>
                </c:pt>
                <c:pt idx="321">
                  <c:v>0.22070000000000001</c:v>
                </c:pt>
                <c:pt idx="322">
                  <c:v>0.2218</c:v>
                </c:pt>
                <c:pt idx="323">
                  <c:v>0.223</c:v>
                </c:pt>
                <c:pt idx="324">
                  <c:v>0.22409999999999999</c:v>
                </c:pt>
                <c:pt idx="325">
                  <c:v>0.2253</c:v>
                </c:pt>
                <c:pt idx="326">
                  <c:v>0.22639999999999999</c:v>
                </c:pt>
                <c:pt idx="327">
                  <c:v>0.22750000000000001</c:v>
                </c:pt>
                <c:pt idx="328">
                  <c:v>0.22869999999999999</c:v>
                </c:pt>
                <c:pt idx="329">
                  <c:v>0.2298</c:v>
                </c:pt>
                <c:pt idx="330">
                  <c:v>0.23100000000000001</c:v>
                </c:pt>
                <c:pt idx="331">
                  <c:v>0.2321</c:v>
                </c:pt>
                <c:pt idx="332">
                  <c:v>0.23330000000000001</c:v>
                </c:pt>
                <c:pt idx="333">
                  <c:v>0.2344</c:v>
                </c:pt>
                <c:pt idx="334">
                  <c:v>0.2356</c:v>
                </c:pt>
                <c:pt idx="335">
                  <c:v>0.23669999999999999</c:v>
                </c:pt>
                <c:pt idx="336">
                  <c:v>0.2379</c:v>
                </c:pt>
                <c:pt idx="337">
                  <c:v>0.23899999999999999</c:v>
                </c:pt>
                <c:pt idx="338">
                  <c:v>0.2402</c:v>
                </c:pt>
                <c:pt idx="339">
                  <c:v>0.24129999999999999</c:v>
                </c:pt>
                <c:pt idx="340">
                  <c:v>0.2424</c:v>
                </c:pt>
                <c:pt idx="341">
                  <c:v>0.24360000000000001</c:v>
                </c:pt>
                <c:pt idx="342">
                  <c:v>0.2447</c:v>
                </c:pt>
                <c:pt idx="343">
                  <c:v>0.24590000000000001</c:v>
                </c:pt>
                <c:pt idx="344">
                  <c:v>0.247</c:v>
                </c:pt>
                <c:pt idx="345">
                  <c:v>0.2482</c:v>
                </c:pt>
                <c:pt idx="346">
                  <c:v>0.24929999999999999</c:v>
                </c:pt>
                <c:pt idx="347">
                  <c:v>0.2505</c:v>
                </c:pt>
                <c:pt idx="348">
                  <c:v>0.25159999999999999</c:v>
                </c:pt>
                <c:pt idx="349">
                  <c:v>0.25280000000000002</c:v>
                </c:pt>
                <c:pt idx="350">
                  <c:v>0.25390000000000001</c:v>
                </c:pt>
                <c:pt idx="351">
                  <c:v>0.25509999999999999</c:v>
                </c:pt>
                <c:pt idx="352">
                  <c:v>0.25619999999999998</c:v>
                </c:pt>
                <c:pt idx="353">
                  <c:v>0.25729999999999997</c:v>
                </c:pt>
                <c:pt idx="354">
                  <c:v>0.25850000000000001</c:v>
                </c:pt>
                <c:pt idx="355">
                  <c:v>0.2596</c:v>
                </c:pt>
                <c:pt idx="356">
                  <c:v>0.26079999999999998</c:v>
                </c:pt>
                <c:pt idx="357">
                  <c:v>0.26190000000000002</c:v>
                </c:pt>
                <c:pt idx="358">
                  <c:v>0.2631</c:v>
                </c:pt>
                <c:pt idx="359">
                  <c:v>0.26419999999999999</c:v>
                </c:pt>
                <c:pt idx="360">
                  <c:v>0.26540000000000002</c:v>
                </c:pt>
                <c:pt idx="361">
                  <c:v>0.26650000000000001</c:v>
                </c:pt>
                <c:pt idx="362">
                  <c:v>0.26769999999999999</c:v>
                </c:pt>
                <c:pt idx="363">
                  <c:v>0.26879999999999998</c:v>
                </c:pt>
                <c:pt idx="364">
                  <c:v>0.27</c:v>
                </c:pt>
                <c:pt idx="365">
                  <c:v>0.27110000000000001</c:v>
                </c:pt>
                <c:pt idx="366">
                  <c:v>0.27229999999999999</c:v>
                </c:pt>
                <c:pt idx="367">
                  <c:v>0.27339999999999998</c:v>
                </c:pt>
                <c:pt idx="368">
                  <c:v>0.27450000000000002</c:v>
                </c:pt>
                <c:pt idx="369">
                  <c:v>0.2757</c:v>
                </c:pt>
                <c:pt idx="370">
                  <c:v>0.27679999999999999</c:v>
                </c:pt>
                <c:pt idx="371">
                  <c:v>0.27800000000000002</c:v>
                </c:pt>
                <c:pt idx="372">
                  <c:v>0.27910000000000001</c:v>
                </c:pt>
                <c:pt idx="373">
                  <c:v>0.28029999999999999</c:v>
                </c:pt>
                <c:pt idx="374">
                  <c:v>0.28139999999999998</c:v>
                </c:pt>
                <c:pt idx="375">
                  <c:v>0.28260000000000002</c:v>
                </c:pt>
                <c:pt idx="376">
                  <c:v>0.28370000000000001</c:v>
                </c:pt>
                <c:pt idx="377">
                  <c:v>0.28489999999999999</c:v>
                </c:pt>
                <c:pt idx="378">
                  <c:v>0.28599999999999998</c:v>
                </c:pt>
                <c:pt idx="379">
                  <c:v>0.28720000000000001</c:v>
                </c:pt>
                <c:pt idx="380">
                  <c:v>0.2883</c:v>
                </c:pt>
                <c:pt idx="381">
                  <c:v>0.28939999999999999</c:v>
                </c:pt>
                <c:pt idx="382">
                  <c:v>0.29060000000000002</c:v>
                </c:pt>
                <c:pt idx="383">
                  <c:v>0.29170000000000001</c:v>
                </c:pt>
                <c:pt idx="384">
                  <c:v>0.29289999999999999</c:v>
                </c:pt>
                <c:pt idx="385">
                  <c:v>0.29399999999999998</c:v>
                </c:pt>
                <c:pt idx="386">
                  <c:v>0.29520000000000002</c:v>
                </c:pt>
                <c:pt idx="387">
                  <c:v>0.29630000000000001</c:v>
                </c:pt>
                <c:pt idx="388">
                  <c:v>0.29749999999999999</c:v>
                </c:pt>
                <c:pt idx="389">
                  <c:v>0.29859999999999998</c:v>
                </c:pt>
                <c:pt idx="390">
                  <c:v>0.29980000000000001</c:v>
                </c:pt>
                <c:pt idx="391">
                  <c:v>0.3009</c:v>
                </c:pt>
                <c:pt idx="392">
                  <c:v>0.30209999999999998</c:v>
                </c:pt>
                <c:pt idx="393">
                  <c:v>0.30320000000000003</c:v>
                </c:pt>
                <c:pt idx="394">
                  <c:v>0.30430000000000001</c:v>
                </c:pt>
                <c:pt idx="395">
                  <c:v>0.30549999999999999</c:v>
                </c:pt>
                <c:pt idx="396">
                  <c:v>0.30659999999999998</c:v>
                </c:pt>
                <c:pt idx="397">
                  <c:v>0.30780000000000002</c:v>
                </c:pt>
                <c:pt idx="398">
                  <c:v>0.30890000000000001</c:v>
                </c:pt>
                <c:pt idx="399">
                  <c:v>0.31009999999999999</c:v>
                </c:pt>
                <c:pt idx="400">
                  <c:v>0.31119999999999998</c:v>
                </c:pt>
                <c:pt idx="401">
                  <c:v>0.31240000000000001</c:v>
                </c:pt>
                <c:pt idx="402">
                  <c:v>0.3135</c:v>
                </c:pt>
                <c:pt idx="403">
                  <c:v>0.31469999999999998</c:v>
                </c:pt>
                <c:pt idx="404">
                  <c:v>0.31580000000000003</c:v>
                </c:pt>
                <c:pt idx="405">
                  <c:v>0.317</c:v>
                </c:pt>
                <c:pt idx="406">
                  <c:v>0.31809999999999999</c:v>
                </c:pt>
                <c:pt idx="407">
                  <c:v>0.31919999999999998</c:v>
                </c:pt>
                <c:pt idx="408">
                  <c:v>0.32040000000000002</c:v>
                </c:pt>
                <c:pt idx="409">
                  <c:v>0.32150000000000001</c:v>
                </c:pt>
                <c:pt idx="410">
                  <c:v>0.32269999999999999</c:v>
                </c:pt>
                <c:pt idx="411">
                  <c:v>0.32379999999999998</c:v>
                </c:pt>
                <c:pt idx="412">
                  <c:v>0.32500000000000001</c:v>
                </c:pt>
                <c:pt idx="413">
                  <c:v>0.3261</c:v>
                </c:pt>
                <c:pt idx="414">
                  <c:v>0.32729999999999998</c:v>
                </c:pt>
                <c:pt idx="415">
                  <c:v>0.32840000000000003</c:v>
                </c:pt>
                <c:pt idx="416">
                  <c:v>0.3296</c:v>
                </c:pt>
                <c:pt idx="417">
                  <c:v>0.33069999999999999</c:v>
                </c:pt>
                <c:pt idx="418">
                  <c:v>0.33189999999999997</c:v>
                </c:pt>
                <c:pt idx="419">
                  <c:v>0.33300000000000002</c:v>
                </c:pt>
                <c:pt idx="420">
                  <c:v>0.33410000000000001</c:v>
                </c:pt>
                <c:pt idx="421">
                  <c:v>0.33529999999999999</c:v>
                </c:pt>
                <c:pt idx="422">
                  <c:v>0.33639999999999998</c:v>
                </c:pt>
                <c:pt idx="423">
                  <c:v>0.33760000000000001</c:v>
                </c:pt>
                <c:pt idx="424">
                  <c:v>0.3387</c:v>
                </c:pt>
                <c:pt idx="425">
                  <c:v>0.33989999999999998</c:v>
                </c:pt>
                <c:pt idx="426">
                  <c:v>0.34100000000000003</c:v>
                </c:pt>
                <c:pt idx="427">
                  <c:v>0.3422</c:v>
                </c:pt>
                <c:pt idx="428">
                  <c:v>0.34329999999999999</c:v>
                </c:pt>
                <c:pt idx="429">
                  <c:v>0.34449999999999997</c:v>
                </c:pt>
                <c:pt idx="430">
                  <c:v>0.34560000000000002</c:v>
                </c:pt>
                <c:pt idx="431">
                  <c:v>0.3468</c:v>
                </c:pt>
                <c:pt idx="432">
                  <c:v>0.34789999999999999</c:v>
                </c:pt>
                <c:pt idx="433">
                  <c:v>0.34899999999999998</c:v>
                </c:pt>
                <c:pt idx="434">
                  <c:v>0.35020000000000001</c:v>
                </c:pt>
                <c:pt idx="435">
                  <c:v>0.3513</c:v>
                </c:pt>
                <c:pt idx="436">
                  <c:v>0.35249999999999998</c:v>
                </c:pt>
                <c:pt idx="437">
                  <c:v>0.35360000000000003</c:v>
                </c:pt>
                <c:pt idx="438">
                  <c:v>0.3548</c:v>
                </c:pt>
                <c:pt idx="439">
                  <c:v>0.35589999999999999</c:v>
                </c:pt>
                <c:pt idx="440">
                  <c:v>0.35709999999999997</c:v>
                </c:pt>
                <c:pt idx="441">
                  <c:v>0.35820000000000002</c:v>
                </c:pt>
                <c:pt idx="442">
                  <c:v>0.3594</c:v>
                </c:pt>
                <c:pt idx="443">
                  <c:v>0.36049999999999999</c:v>
                </c:pt>
                <c:pt idx="444">
                  <c:v>0.36170000000000002</c:v>
                </c:pt>
                <c:pt idx="445">
                  <c:v>0.36280000000000001</c:v>
                </c:pt>
                <c:pt idx="446">
                  <c:v>0.3639</c:v>
                </c:pt>
                <c:pt idx="447">
                  <c:v>0.36509999999999998</c:v>
                </c:pt>
                <c:pt idx="448">
                  <c:v>0.36620000000000003</c:v>
                </c:pt>
                <c:pt idx="449">
                  <c:v>0.3674</c:v>
                </c:pt>
                <c:pt idx="450">
                  <c:v>0.36849999999999999</c:v>
                </c:pt>
                <c:pt idx="451">
                  <c:v>0.36969999999999997</c:v>
                </c:pt>
                <c:pt idx="452">
                  <c:v>0.37080000000000002</c:v>
                </c:pt>
                <c:pt idx="453">
                  <c:v>0.372</c:v>
                </c:pt>
                <c:pt idx="454">
                  <c:v>0.37309999999999999</c:v>
                </c:pt>
                <c:pt idx="455">
                  <c:v>0.37430000000000002</c:v>
                </c:pt>
                <c:pt idx="456">
                  <c:v>0.37540000000000001</c:v>
                </c:pt>
                <c:pt idx="457">
                  <c:v>0.37659999999999999</c:v>
                </c:pt>
                <c:pt idx="458">
                  <c:v>0.37769999999999998</c:v>
                </c:pt>
                <c:pt idx="459">
                  <c:v>0.37880000000000003</c:v>
                </c:pt>
                <c:pt idx="460">
                  <c:v>0.38</c:v>
                </c:pt>
                <c:pt idx="461">
                  <c:v>0.38109999999999999</c:v>
                </c:pt>
                <c:pt idx="462">
                  <c:v>0.38229999999999997</c:v>
                </c:pt>
                <c:pt idx="463">
                  <c:v>0.38340000000000002</c:v>
                </c:pt>
                <c:pt idx="464">
                  <c:v>0.3846</c:v>
                </c:pt>
                <c:pt idx="465">
                  <c:v>0.38569999999999999</c:v>
                </c:pt>
                <c:pt idx="466">
                  <c:v>0.38690000000000002</c:v>
                </c:pt>
                <c:pt idx="467">
                  <c:v>0.38800000000000001</c:v>
                </c:pt>
                <c:pt idx="468">
                  <c:v>0.38919999999999999</c:v>
                </c:pt>
                <c:pt idx="469">
                  <c:v>0.39029999999999998</c:v>
                </c:pt>
                <c:pt idx="470">
                  <c:v>0.39150000000000001</c:v>
                </c:pt>
                <c:pt idx="471">
                  <c:v>0.3926</c:v>
                </c:pt>
                <c:pt idx="472">
                  <c:v>0.39369999999999999</c:v>
                </c:pt>
                <c:pt idx="473">
                  <c:v>0.39489999999999997</c:v>
                </c:pt>
                <c:pt idx="474">
                  <c:v>0.39600000000000002</c:v>
                </c:pt>
                <c:pt idx="475">
                  <c:v>0.3972</c:v>
                </c:pt>
                <c:pt idx="476">
                  <c:v>0.39829999999999999</c:v>
                </c:pt>
                <c:pt idx="477">
                  <c:v>0.39950000000000002</c:v>
                </c:pt>
                <c:pt idx="478">
                  <c:v>0.40060000000000001</c:v>
                </c:pt>
                <c:pt idx="479">
                  <c:v>0.40179999999999999</c:v>
                </c:pt>
                <c:pt idx="480">
                  <c:v>0.40289999999999998</c:v>
                </c:pt>
                <c:pt idx="481">
                  <c:v>0.40410000000000001</c:v>
                </c:pt>
                <c:pt idx="482">
                  <c:v>0.4052</c:v>
                </c:pt>
                <c:pt idx="483">
                  <c:v>0.40639999999999998</c:v>
                </c:pt>
                <c:pt idx="484">
                  <c:v>0.40749999999999997</c:v>
                </c:pt>
                <c:pt idx="485">
                  <c:v>0.40870000000000001</c:v>
                </c:pt>
                <c:pt idx="486">
                  <c:v>0.4098</c:v>
                </c:pt>
                <c:pt idx="487">
                  <c:v>0.41089999999999999</c:v>
                </c:pt>
                <c:pt idx="488">
                  <c:v>0.41210000000000002</c:v>
                </c:pt>
                <c:pt idx="489">
                  <c:v>0.41320000000000001</c:v>
                </c:pt>
                <c:pt idx="490">
                  <c:v>0.41439999999999999</c:v>
                </c:pt>
                <c:pt idx="491">
                  <c:v>0.41549999999999998</c:v>
                </c:pt>
                <c:pt idx="492">
                  <c:v>0.41670000000000001</c:v>
                </c:pt>
                <c:pt idx="493">
                  <c:v>0.4178</c:v>
                </c:pt>
                <c:pt idx="494">
                  <c:v>0.41899999999999998</c:v>
                </c:pt>
                <c:pt idx="495">
                  <c:v>0.42009999999999997</c:v>
                </c:pt>
                <c:pt idx="496">
                  <c:v>0.42130000000000001</c:v>
                </c:pt>
                <c:pt idx="497">
                  <c:v>0.4224</c:v>
                </c:pt>
                <c:pt idx="498">
                  <c:v>0.42359999999999998</c:v>
                </c:pt>
                <c:pt idx="499">
                  <c:v>0.42470000000000002</c:v>
                </c:pt>
                <c:pt idx="500">
                  <c:v>0.42580000000000001</c:v>
                </c:pt>
                <c:pt idx="501">
                  <c:v>0.42699999999999999</c:v>
                </c:pt>
                <c:pt idx="502">
                  <c:v>0.42809999999999998</c:v>
                </c:pt>
                <c:pt idx="503">
                  <c:v>0.42930000000000001</c:v>
                </c:pt>
                <c:pt idx="504">
                  <c:v>0.4304</c:v>
                </c:pt>
                <c:pt idx="505">
                  <c:v>0.43159999999999998</c:v>
                </c:pt>
                <c:pt idx="506">
                  <c:v>0.43269999999999997</c:v>
                </c:pt>
                <c:pt idx="507">
                  <c:v>0.43390000000000001</c:v>
                </c:pt>
                <c:pt idx="508">
                  <c:v>0.435</c:v>
                </c:pt>
                <c:pt idx="509">
                  <c:v>0.43619999999999998</c:v>
                </c:pt>
                <c:pt idx="510">
                  <c:v>0.43730000000000002</c:v>
                </c:pt>
                <c:pt idx="511">
                  <c:v>0.4385</c:v>
                </c:pt>
                <c:pt idx="512">
                  <c:v>0.43959999999999999</c:v>
                </c:pt>
                <c:pt idx="513">
                  <c:v>0.44069999999999998</c:v>
                </c:pt>
                <c:pt idx="514">
                  <c:v>0.44190000000000002</c:v>
                </c:pt>
                <c:pt idx="515">
                  <c:v>0.443</c:v>
                </c:pt>
                <c:pt idx="516">
                  <c:v>0.44419999999999998</c:v>
                </c:pt>
                <c:pt idx="517">
                  <c:v>0.44529999999999997</c:v>
                </c:pt>
                <c:pt idx="518">
                  <c:v>0.44650000000000001</c:v>
                </c:pt>
                <c:pt idx="519">
                  <c:v>0.4476</c:v>
                </c:pt>
                <c:pt idx="520">
                  <c:v>0.44879999999999998</c:v>
                </c:pt>
                <c:pt idx="521">
                  <c:v>0.44990000000000002</c:v>
                </c:pt>
                <c:pt idx="522">
                  <c:v>0.4511</c:v>
                </c:pt>
                <c:pt idx="523">
                  <c:v>0.45219999999999999</c:v>
                </c:pt>
                <c:pt idx="524">
                  <c:v>0.45340000000000003</c:v>
                </c:pt>
                <c:pt idx="525">
                  <c:v>0.45450000000000002</c:v>
                </c:pt>
                <c:pt idx="526">
                  <c:v>0.4556</c:v>
                </c:pt>
                <c:pt idx="527">
                  <c:v>0.45679999999999998</c:v>
                </c:pt>
                <c:pt idx="528">
                  <c:v>0.45789999999999997</c:v>
                </c:pt>
                <c:pt idx="529">
                  <c:v>0.45910000000000001</c:v>
                </c:pt>
                <c:pt idx="530">
                  <c:v>0.4602</c:v>
                </c:pt>
                <c:pt idx="531">
                  <c:v>0.46139999999999998</c:v>
                </c:pt>
                <c:pt idx="532">
                  <c:v>0.46250000000000002</c:v>
                </c:pt>
                <c:pt idx="533">
                  <c:v>0.4637</c:v>
                </c:pt>
                <c:pt idx="534">
                  <c:v>0.46479999999999999</c:v>
                </c:pt>
                <c:pt idx="535">
                  <c:v>0.46600000000000003</c:v>
                </c:pt>
                <c:pt idx="536">
                  <c:v>0.46710000000000002</c:v>
                </c:pt>
                <c:pt idx="537">
                  <c:v>0.46829999999999999</c:v>
                </c:pt>
                <c:pt idx="538">
                  <c:v>0.46939999999999998</c:v>
                </c:pt>
                <c:pt idx="539">
                  <c:v>0.47049999999999997</c:v>
                </c:pt>
                <c:pt idx="540">
                  <c:v>0.47170000000000001</c:v>
                </c:pt>
                <c:pt idx="541">
                  <c:v>0.4728</c:v>
                </c:pt>
                <c:pt idx="542">
                  <c:v>0.47399999999999998</c:v>
                </c:pt>
                <c:pt idx="543">
                  <c:v>0.47510000000000002</c:v>
                </c:pt>
                <c:pt idx="544">
                  <c:v>0.4763</c:v>
                </c:pt>
                <c:pt idx="545">
                  <c:v>0.47739999999999999</c:v>
                </c:pt>
                <c:pt idx="546">
                  <c:v>0.47860000000000003</c:v>
                </c:pt>
                <c:pt idx="547">
                  <c:v>0.47970000000000002</c:v>
                </c:pt>
                <c:pt idx="548">
                  <c:v>0.48089999999999999</c:v>
                </c:pt>
                <c:pt idx="549">
                  <c:v>0.48199999999999998</c:v>
                </c:pt>
                <c:pt idx="550">
                  <c:v>0.48320000000000002</c:v>
                </c:pt>
                <c:pt idx="551">
                  <c:v>0.48430000000000001</c:v>
                </c:pt>
                <c:pt idx="552">
                  <c:v>0.4854</c:v>
                </c:pt>
                <c:pt idx="553">
                  <c:v>0.48659999999999998</c:v>
                </c:pt>
                <c:pt idx="554">
                  <c:v>0.48770000000000002</c:v>
                </c:pt>
                <c:pt idx="555">
                  <c:v>0.4889</c:v>
                </c:pt>
                <c:pt idx="556">
                  <c:v>0.49</c:v>
                </c:pt>
                <c:pt idx="557">
                  <c:v>0.49120000000000003</c:v>
                </c:pt>
                <c:pt idx="558">
                  <c:v>0.49230000000000002</c:v>
                </c:pt>
                <c:pt idx="559">
                  <c:v>0.49349999999999999</c:v>
                </c:pt>
                <c:pt idx="560">
                  <c:v>0.49459999999999998</c:v>
                </c:pt>
                <c:pt idx="561">
                  <c:v>0.49580000000000002</c:v>
                </c:pt>
                <c:pt idx="562">
                  <c:v>0.49690000000000001</c:v>
                </c:pt>
                <c:pt idx="563">
                  <c:v>0.49809999999999999</c:v>
                </c:pt>
                <c:pt idx="564">
                  <c:v>0.49919999999999998</c:v>
                </c:pt>
                <c:pt idx="565">
                  <c:v>0.50029999999999997</c:v>
                </c:pt>
                <c:pt idx="566">
                  <c:v>0.50149999999999995</c:v>
                </c:pt>
                <c:pt idx="567">
                  <c:v>0.50260000000000005</c:v>
                </c:pt>
                <c:pt idx="568">
                  <c:v>0.50380000000000003</c:v>
                </c:pt>
                <c:pt idx="569">
                  <c:v>0.50490000000000002</c:v>
                </c:pt>
                <c:pt idx="570">
                  <c:v>0.50609999999999999</c:v>
                </c:pt>
                <c:pt idx="571">
                  <c:v>0.50719999999999998</c:v>
                </c:pt>
                <c:pt idx="572">
                  <c:v>0.50839999999999996</c:v>
                </c:pt>
                <c:pt idx="573">
                  <c:v>0.50949999999999995</c:v>
                </c:pt>
                <c:pt idx="574">
                  <c:v>0.51070000000000004</c:v>
                </c:pt>
                <c:pt idx="575">
                  <c:v>0.51180000000000003</c:v>
                </c:pt>
                <c:pt idx="576">
                  <c:v>0.51300000000000001</c:v>
                </c:pt>
                <c:pt idx="577">
                  <c:v>0.5141</c:v>
                </c:pt>
                <c:pt idx="578">
                  <c:v>0.51519999999999999</c:v>
                </c:pt>
                <c:pt idx="579">
                  <c:v>0.51639999999999997</c:v>
                </c:pt>
                <c:pt idx="580">
                  <c:v>0.51749999999999996</c:v>
                </c:pt>
                <c:pt idx="581">
                  <c:v>0.51870000000000005</c:v>
                </c:pt>
                <c:pt idx="582">
                  <c:v>0.51980000000000004</c:v>
                </c:pt>
                <c:pt idx="583">
                  <c:v>0.52100000000000002</c:v>
                </c:pt>
                <c:pt idx="584">
                  <c:v>0.52210000000000001</c:v>
                </c:pt>
                <c:pt idx="585">
                  <c:v>0.52329999999999999</c:v>
                </c:pt>
                <c:pt idx="586">
                  <c:v>0.52439999999999998</c:v>
                </c:pt>
                <c:pt idx="587">
                  <c:v>0.52559999999999996</c:v>
                </c:pt>
                <c:pt idx="588">
                  <c:v>0.52669999999999995</c:v>
                </c:pt>
                <c:pt idx="589">
                  <c:v>0.52790000000000004</c:v>
                </c:pt>
                <c:pt idx="590">
                  <c:v>0.52900000000000003</c:v>
                </c:pt>
                <c:pt idx="591">
                  <c:v>0.5302</c:v>
                </c:pt>
                <c:pt idx="592">
                  <c:v>0.53129999999999999</c:v>
                </c:pt>
                <c:pt idx="593">
                  <c:v>0.53239999999999998</c:v>
                </c:pt>
                <c:pt idx="594">
                  <c:v>0.53359999999999996</c:v>
                </c:pt>
                <c:pt idx="595">
                  <c:v>0.53469999999999995</c:v>
                </c:pt>
                <c:pt idx="596">
                  <c:v>0.53590000000000004</c:v>
                </c:pt>
                <c:pt idx="597">
                  <c:v>0.53700000000000003</c:v>
                </c:pt>
                <c:pt idx="598">
                  <c:v>0.53820000000000001</c:v>
                </c:pt>
                <c:pt idx="599">
                  <c:v>0.5393</c:v>
                </c:pt>
                <c:pt idx="600">
                  <c:v>0.54049999999999998</c:v>
                </c:pt>
                <c:pt idx="601">
                  <c:v>0.54159999999999997</c:v>
                </c:pt>
                <c:pt idx="602">
                  <c:v>0.54279999999999995</c:v>
                </c:pt>
                <c:pt idx="603">
                  <c:v>0.54390000000000005</c:v>
                </c:pt>
                <c:pt idx="604">
                  <c:v>0.54510000000000003</c:v>
                </c:pt>
                <c:pt idx="605">
                  <c:v>0.54620000000000002</c:v>
                </c:pt>
                <c:pt idx="606">
                  <c:v>0.54730000000000001</c:v>
                </c:pt>
                <c:pt idx="607">
                  <c:v>0.54849999999999999</c:v>
                </c:pt>
                <c:pt idx="608">
                  <c:v>0.54959999999999998</c:v>
                </c:pt>
                <c:pt idx="609">
                  <c:v>0.55079999999999996</c:v>
                </c:pt>
                <c:pt idx="610">
                  <c:v>0.55189999999999995</c:v>
                </c:pt>
                <c:pt idx="611">
                  <c:v>0.55310000000000004</c:v>
                </c:pt>
                <c:pt idx="612">
                  <c:v>0.55420000000000003</c:v>
                </c:pt>
                <c:pt idx="613">
                  <c:v>0.5554</c:v>
                </c:pt>
                <c:pt idx="614">
                  <c:v>0.55649999999999999</c:v>
                </c:pt>
                <c:pt idx="615">
                  <c:v>0.55769999999999997</c:v>
                </c:pt>
                <c:pt idx="616">
                  <c:v>0.55879999999999996</c:v>
                </c:pt>
                <c:pt idx="617">
                  <c:v>0.56000000000000005</c:v>
                </c:pt>
                <c:pt idx="618">
                  <c:v>0.56110000000000004</c:v>
                </c:pt>
                <c:pt idx="619">
                  <c:v>0.56220000000000003</c:v>
                </c:pt>
                <c:pt idx="620">
                  <c:v>0.56340000000000001</c:v>
                </c:pt>
                <c:pt idx="621">
                  <c:v>0.5645</c:v>
                </c:pt>
                <c:pt idx="622">
                  <c:v>0.56569999999999998</c:v>
                </c:pt>
                <c:pt idx="623">
                  <c:v>0.56679999999999997</c:v>
                </c:pt>
                <c:pt idx="624">
                  <c:v>0.56799999999999995</c:v>
                </c:pt>
                <c:pt idx="625">
                  <c:v>0.56910000000000005</c:v>
                </c:pt>
                <c:pt idx="626">
                  <c:v>0.57030000000000003</c:v>
                </c:pt>
                <c:pt idx="627">
                  <c:v>0.57140000000000002</c:v>
                </c:pt>
                <c:pt idx="628">
                  <c:v>0.5726</c:v>
                </c:pt>
                <c:pt idx="629">
                  <c:v>0.57369999999999999</c:v>
                </c:pt>
                <c:pt idx="630">
                  <c:v>0.57489999999999997</c:v>
                </c:pt>
                <c:pt idx="631">
                  <c:v>0.57599999999999996</c:v>
                </c:pt>
                <c:pt idx="632">
                  <c:v>0.57709999999999995</c:v>
                </c:pt>
                <c:pt idx="633">
                  <c:v>0.57830000000000004</c:v>
                </c:pt>
                <c:pt idx="634">
                  <c:v>0.57940000000000003</c:v>
                </c:pt>
                <c:pt idx="635">
                  <c:v>0.5806</c:v>
                </c:pt>
                <c:pt idx="636">
                  <c:v>0.58169999999999999</c:v>
                </c:pt>
                <c:pt idx="637">
                  <c:v>0.58289999999999997</c:v>
                </c:pt>
                <c:pt idx="638">
                  <c:v>0.58399999999999996</c:v>
                </c:pt>
                <c:pt idx="639">
                  <c:v>0.58520000000000005</c:v>
                </c:pt>
                <c:pt idx="640">
                  <c:v>0.58630000000000004</c:v>
                </c:pt>
                <c:pt idx="641">
                  <c:v>0.58750000000000002</c:v>
                </c:pt>
                <c:pt idx="642">
                  <c:v>0.58860000000000001</c:v>
                </c:pt>
                <c:pt idx="643">
                  <c:v>0.58979999999999999</c:v>
                </c:pt>
                <c:pt idx="644">
                  <c:v>0.59089999999999998</c:v>
                </c:pt>
                <c:pt idx="645">
                  <c:v>0.59199999999999997</c:v>
                </c:pt>
                <c:pt idx="646">
                  <c:v>0.59319999999999995</c:v>
                </c:pt>
                <c:pt idx="647">
                  <c:v>0.59430000000000005</c:v>
                </c:pt>
                <c:pt idx="648">
                  <c:v>0.59550000000000003</c:v>
                </c:pt>
                <c:pt idx="649">
                  <c:v>0.59660000000000002</c:v>
                </c:pt>
                <c:pt idx="650">
                  <c:v>0.5978</c:v>
                </c:pt>
                <c:pt idx="651">
                  <c:v>0.59889999999999999</c:v>
                </c:pt>
                <c:pt idx="652">
                  <c:v>0.60009999999999997</c:v>
                </c:pt>
                <c:pt idx="653">
                  <c:v>0.60119999999999996</c:v>
                </c:pt>
                <c:pt idx="654">
                  <c:v>0.60240000000000005</c:v>
                </c:pt>
                <c:pt idx="655">
                  <c:v>0.60350000000000004</c:v>
                </c:pt>
                <c:pt idx="656">
                  <c:v>0.60470000000000002</c:v>
                </c:pt>
                <c:pt idx="657">
                  <c:v>0.60580000000000001</c:v>
                </c:pt>
                <c:pt idx="658">
                  <c:v>0.6069</c:v>
                </c:pt>
                <c:pt idx="659">
                  <c:v>0.60809999999999997</c:v>
                </c:pt>
                <c:pt idx="660">
                  <c:v>0.60919999999999996</c:v>
                </c:pt>
                <c:pt idx="661">
                  <c:v>0.61040000000000005</c:v>
                </c:pt>
                <c:pt idx="662">
                  <c:v>0.61150000000000004</c:v>
                </c:pt>
                <c:pt idx="663">
                  <c:v>0.61270000000000002</c:v>
                </c:pt>
                <c:pt idx="664">
                  <c:v>0.61380000000000001</c:v>
                </c:pt>
                <c:pt idx="665">
                  <c:v>0.61499999999999999</c:v>
                </c:pt>
                <c:pt idx="666">
                  <c:v>0.61609999999999998</c:v>
                </c:pt>
                <c:pt idx="667">
                  <c:v>0.61729999999999996</c:v>
                </c:pt>
                <c:pt idx="668">
                  <c:v>0.61839999999999995</c:v>
                </c:pt>
                <c:pt idx="669">
                  <c:v>0.61960000000000004</c:v>
                </c:pt>
                <c:pt idx="670">
                  <c:v>0.62070000000000003</c:v>
                </c:pt>
                <c:pt idx="671">
                  <c:v>0.62180000000000002</c:v>
                </c:pt>
                <c:pt idx="672">
                  <c:v>0.623</c:v>
                </c:pt>
                <c:pt idx="673">
                  <c:v>0.62409999999999999</c:v>
                </c:pt>
                <c:pt idx="674">
                  <c:v>0.62529999999999997</c:v>
                </c:pt>
                <c:pt idx="675">
                  <c:v>0.62639999999999996</c:v>
                </c:pt>
                <c:pt idx="676">
                  <c:v>0.62760000000000005</c:v>
                </c:pt>
                <c:pt idx="677">
                  <c:v>0.62870000000000004</c:v>
                </c:pt>
                <c:pt idx="678">
                  <c:v>0.62990000000000002</c:v>
                </c:pt>
                <c:pt idx="679">
                  <c:v>0.63100000000000001</c:v>
                </c:pt>
                <c:pt idx="680">
                  <c:v>0.63219999999999998</c:v>
                </c:pt>
                <c:pt idx="681">
                  <c:v>0.63329999999999997</c:v>
                </c:pt>
                <c:pt idx="682">
                  <c:v>0.63449999999999995</c:v>
                </c:pt>
                <c:pt idx="683">
                  <c:v>0.63560000000000005</c:v>
                </c:pt>
                <c:pt idx="684">
                  <c:v>0.63670000000000004</c:v>
                </c:pt>
                <c:pt idx="685">
                  <c:v>0.63790000000000002</c:v>
                </c:pt>
                <c:pt idx="686">
                  <c:v>0.63900000000000001</c:v>
                </c:pt>
                <c:pt idx="687">
                  <c:v>0.64019999999999999</c:v>
                </c:pt>
                <c:pt idx="688">
                  <c:v>0.64129999999999998</c:v>
                </c:pt>
                <c:pt idx="689">
                  <c:v>0.64249999999999996</c:v>
                </c:pt>
                <c:pt idx="690">
                  <c:v>0.64359999999999995</c:v>
                </c:pt>
                <c:pt idx="691">
                  <c:v>0.64480000000000004</c:v>
                </c:pt>
                <c:pt idx="692">
                  <c:v>0.64590000000000003</c:v>
                </c:pt>
                <c:pt idx="693">
                  <c:v>0.64710000000000001</c:v>
                </c:pt>
                <c:pt idx="694">
                  <c:v>0.6482</c:v>
                </c:pt>
                <c:pt idx="695">
                  <c:v>0.64939999999999998</c:v>
                </c:pt>
                <c:pt idx="696">
                  <c:v>0.65049999999999997</c:v>
                </c:pt>
                <c:pt idx="697">
                  <c:v>0.65159999999999996</c:v>
                </c:pt>
                <c:pt idx="698">
                  <c:v>0.65280000000000005</c:v>
                </c:pt>
                <c:pt idx="699">
                  <c:v>0.65390000000000004</c:v>
                </c:pt>
                <c:pt idx="700">
                  <c:v>0.65510000000000002</c:v>
                </c:pt>
                <c:pt idx="701">
                  <c:v>0.65620000000000001</c:v>
                </c:pt>
                <c:pt idx="702">
                  <c:v>0.65739999999999998</c:v>
                </c:pt>
                <c:pt idx="703">
                  <c:v>0.65849999999999997</c:v>
                </c:pt>
                <c:pt idx="704">
                  <c:v>0.65969999999999995</c:v>
                </c:pt>
                <c:pt idx="705">
                  <c:v>0.66080000000000005</c:v>
                </c:pt>
                <c:pt idx="706">
                  <c:v>0.66200000000000003</c:v>
                </c:pt>
                <c:pt idx="707">
                  <c:v>0.66310000000000002</c:v>
                </c:pt>
                <c:pt idx="708">
                  <c:v>0.6643</c:v>
                </c:pt>
                <c:pt idx="709">
                  <c:v>0.66539999999999999</c:v>
                </c:pt>
                <c:pt idx="710">
                  <c:v>0.66659999999999997</c:v>
                </c:pt>
                <c:pt idx="711">
                  <c:v>0.66769999999999996</c:v>
                </c:pt>
                <c:pt idx="712">
                  <c:v>0.66879999999999995</c:v>
                </c:pt>
                <c:pt idx="713">
                  <c:v>0.67</c:v>
                </c:pt>
                <c:pt idx="714">
                  <c:v>0.67110000000000003</c:v>
                </c:pt>
                <c:pt idx="715">
                  <c:v>0.67230000000000001</c:v>
                </c:pt>
                <c:pt idx="716">
                  <c:v>0.6734</c:v>
                </c:pt>
                <c:pt idx="717">
                  <c:v>0.67459999999999998</c:v>
                </c:pt>
                <c:pt idx="718">
                  <c:v>0.67569999999999997</c:v>
                </c:pt>
                <c:pt idx="719">
                  <c:v>0.67689999999999995</c:v>
                </c:pt>
                <c:pt idx="720">
                  <c:v>0.67800000000000005</c:v>
                </c:pt>
                <c:pt idx="721">
                  <c:v>0.67920000000000003</c:v>
                </c:pt>
                <c:pt idx="722">
                  <c:v>0.68030000000000002</c:v>
                </c:pt>
                <c:pt idx="723">
                  <c:v>0.68149999999999999</c:v>
                </c:pt>
                <c:pt idx="724">
                  <c:v>0.68259999999999998</c:v>
                </c:pt>
                <c:pt idx="725">
                  <c:v>0.68369999999999997</c:v>
                </c:pt>
                <c:pt idx="726">
                  <c:v>0.68489999999999995</c:v>
                </c:pt>
                <c:pt idx="727">
                  <c:v>0.68600000000000005</c:v>
                </c:pt>
                <c:pt idx="728">
                  <c:v>0.68720000000000003</c:v>
                </c:pt>
                <c:pt idx="729">
                  <c:v>0.68830000000000002</c:v>
                </c:pt>
                <c:pt idx="730">
                  <c:v>0.6895</c:v>
                </c:pt>
                <c:pt idx="731">
                  <c:v>0.69059999999999999</c:v>
                </c:pt>
                <c:pt idx="732">
                  <c:v>0.69179999999999997</c:v>
                </c:pt>
                <c:pt idx="733">
                  <c:v>0.69289999999999996</c:v>
                </c:pt>
                <c:pt idx="734">
                  <c:v>0.69410000000000005</c:v>
                </c:pt>
                <c:pt idx="735">
                  <c:v>0.69520000000000004</c:v>
                </c:pt>
                <c:pt idx="736">
                  <c:v>0.69640000000000002</c:v>
                </c:pt>
                <c:pt idx="737">
                  <c:v>0.69750000000000001</c:v>
                </c:pt>
                <c:pt idx="738">
                  <c:v>0.6986</c:v>
                </c:pt>
                <c:pt idx="739">
                  <c:v>0.69979999999999998</c:v>
                </c:pt>
                <c:pt idx="740">
                  <c:v>0.70089999999999997</c:v>
                </c:pt>
                <c:pt idx="741">
                  <c:v>0.70209999999999995</c:v>
                </c:pt>
                <c:pt idx="742">
                  <c:v>0.70320000000000005</c:v>
                </c:pt>
                <c:pt idx="743">
                  <c:v>0.70440000000000003</c:v>
                </c:pt>
                <c:pt idx="744">
                  <c:v>0.70550000000000002</c:v>
                </c:pt>
                <c:pt idx="745">
                  <c:v>0.70669999999999999</c:v>
                </c:pt>
                <c:pt idx="746">
                  <c:v>0.70779999999999998</c:v>
                </c:pt>
                <c:pt idx="747">
                  <c:v>0.70899999999999996</c:v>
                </c:pt>
                <c:pt idx="748">
                  <c:v>0.71009999999999995</c:v>
                </c:pt>
                <c:pt idx="749">
                  <c:v>0.71130000000000004</c:v>
                </c:pt>
                <c:pt idx="750">
                  <c:v>0.71240000000000003</c:v>
                </c:pt>
                <c:pt idx="751">
                  <c:v>0.71350000000000002</c:v>
                </c:pt>
                <c:pt idx="752">
                  <c:v>0.7147</c:v>
                </c:pt>
                <c:pt idx="753">
                  <c:v>0.71579999999999999</c:v>
                </c:pt>
                <c:pt idx="754">
                  <c:v>0.71699999999999997</c:v>
                </c:pt>
                <c:pt idx="755">
                  <c:v>0.71809999999999996</c:v>
                </c:pt>
                <c:pt idx="756">
                  <c:v>0.71930000000000005</c:v>
                </c:pt>
                <c:pt idx="757">
                  <c:v>0.72040000000000004</c:v>
                </c:pt>
                <c:pt idx="758">
                  <c:v>0.72160000000000002</c:v>
                </c:pt>
                <c:pt idx="759">
                  <c:v>0.72270000000000001</c:v>
                </c:pt>
                <c:pt idx="760">
                  <c:v>0.72389999999999999</c:v>
                </c:pt>
                <c:pt idx="761">
                  <c:v>0.72499999999999998</c:v>
                </c:pt>
                <c:pt idx="762">
                  <c:v>0.72619999999999996</c:v>
                </c:pt>
                <c:pt idx="763">
                  <c:v>0.72729999999999995</c:v>
                </c:pt>
                <c:pt idx="764">
                  <c:v>0.72840000000000005</c:v>
                </c:pt>
                <c:pt idx="765">
                  <c:v>0.72960000000000003</c:v>
                </c:pt>
                <c:pt idx="766">
                  <c:v>0.73070000000000002</c:v>
                </c:pt>
                <c:pt idx="767">
                  <c:v>0.7319</c:v>
                </c:pt>
                <c:pt idx="768">
                  <c:v>0.73299999999999998</c:v>
                </c:pt>
                <c:pt idx="769">
                  <c:v>0.73419999999999996</c:v>
                </c:pt>
                <c:pt idx="770">
                  <c:v>0.73529999999999995</c:v>
                </c:pt>
                <c:pt idx="771">
                  <c:v>0.73650000000000004</c:v>
                </c:pt>
                <c:pt idx="772">
                  <c:v>0.73760000000000003</c:v>
                </c:pt>
                <c:pt idx="773">
                  <c:v>0.73880000000000001</c:v>
                </c:pt>
                <c:pt idx="774">
                  <c:v>0.7399</c:v>
                </c:pt>
                <c:pt idx="775">
                  <c:v>0.74109999999999998</c:v>
                </c:pt>
                <c:pt idx="776">
                  <c:v>0.74219999999999997</c:v>
                </c:pt>
                <c:pt idx="777">
                  <c:v>0.74329999999999996</c:v>
                </c:pt>
                <c:pt idx="778">
                  <c:v>0.74450000000000005</c:v>
                </c:pt>
                <c:pt idx="779">
                  <c:v>0.74560000000000004</c:v>
                </c:pt>
                <c:pt idx="780">
                  <c:v>0.74680000000000002</c:v>
                </c:pt>
                <c:pt idx="781">
                  <c:v>0.74790000000000001</c:v>
                </c:pt>
                <c:pt idx="782">
                  <c:v>0.74909999999999999</c:v>
                </c:pt>
                <c:pt idx="783">
                  <c:v>0.75019999999999998</c:v>
                </c:pt>
                <c:pt idx="784">
                  <c:v>0.75139999999999996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0.75480000000000003</c:v>
                </c:pt>
                <c:pt idx="788">
                  <c:v>0.75600000000000001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0.75939999999999996</c:v>
                </c:pt>
                <c:pt idx="792">
                  <c:v>0.76049999999999995</c:v>
                </c:pt>
                <c:pt idx="793">
                  <c:v>0.76170000000000004</c:v>
                </c:pt>
                <c:pt idx="794">
                  <c:v>0.76280000000000003</c:v>
                </c:pt>
                <c:pt idx="795">
                  <c:v>0.76400000000000001</c:v>
                </c:pt>
                <c:pt idx="796">
                  <c:v>0.7651</c:v>
                </c:pt>
                <c:pt idx="797">
                  <c:v>0.76629999999999998</c:v>
                </c:pt>
                <c:pt idx="798">
                  <c:v>0.76739999999999997</c:v>
                </c:pt>
                <c:pt idx="799">
                  <c:v>0.76859999999999995</c:v>
                </c:pt>
                <c:pt idx="800">
                  <c:v>0.76970000000000005</c:v>
                </c:pt>
                <c:pt idx="801">
                  <c:v>0.77090000000000003</c:v>
                </c:pt>
                <c:pt idx="802">
                  <c:v>0.77200000000000002</c:v>
                </c:pt>
                <c:pt idx="803">
                  <c:v>0.77310000000000001</c:v>
                </c:pt>
                <c:pt idx="804">
                  <c:v>0.77429999999999999</c:v>
                </c:pt>
                <c:pt idx="805">
                  <c:v>0.77539999999999998</c:v>
                </c:pt>
                <c:pt idx="806">
                  <c:v>0.77659999999999996</c:v>
                </c:pt>
                <c:pt idx="807">
                  <c:v>0.77769999999999995</c:v>
                </c:pt>
                <c:pt idx="808">
                  <c:v>0.77890000000000004</c:v>
                </c:pt>
                <c:pt idx="809">
                  <c:v>0.78</c:v>
                </c:pt>
                <c:pt idx="810">
                  <c:v>0.78120000000000001</c:v>
                </c:pt>
                <c:pt idx="811">
                  <c:v>0.7823</c:v>
                </c:pt>
                <c:pt idx="812">
                  <c:v>0.78349999999999997</c:v>
                </c:pt>
                <c:pt idx="813">
                  <c:v>0.78459999999999996</c:v>
                </c:pt>
                <c:pt idx="814">
                  <c:v>0.78580000000000005</c:v>
                </c:pt>
                <c:pt idx="815">
                  <c:v>0.78690000000000004</c:v>
                </c:pt>
                <c:pt idx="816">
                  <c:v>0.78810000000000002</c:v>
                </c:pt>
                <c:pt idx="817">
                  <c:v>0.78920000000000001</c:v>
                </c:pt>
                <c:pt idx="818">
                  <c:v>0.7903</c:v>
                </c:pt>
                <c:pt idx="819">
                  <c:v>0.79149999999999998</c:v>
                </c:pt>
                <c:pt idx="820">
                  <c:v>0.79259999999999997</c:v>
                </c:pt>
                <c:pt idx="821">
                  <c:v>0.79379999999999995</c:v>
                </c:pt>
                <c:pt idx="822">
                  <c:v>0.79490000000000005</c:v>
                </c:pt>
                <c:pt idx="823">
                  <c:v>0.79610000000000003</c:v>
                </c:pt>
                <c:pt idx="824">
                  <c:v>0.79720000000000002</c:v>
                </c:pt>
                <c:pt idx="825">
                  <c:v>0.7984</c:v>
                </c:pt>
                <c:pt idx="826">
                  <c:v>0.79949999999999999</c:v>
                </c:pt>
                <c:pt idx="827">
                  <c:v>0.80069999999999997</c:v>
                </c:pt>
                <c:pt idx="828">
                  <c:v>0.80179999999999996</c:v>
                </c:pt>
                <c:pt idx="829">
                  <c:v>0.80300000000000005</c:v>
                </c:pt>
                <c:pt idx="830">
                  <c:v>0.80410000000000004</c:v>
                </c:pt>
                <c:pt idx="831">
                  <c:v>0.80520000000000003</c:v>
                </c:pt>
                <c:pt idx="832">
                  <c:v>0.80640000000000001</c:v>
                </c:pt>
                <c:pt idx="833">
                  <c:v>0.8075</c:v>
                </c:pt>
                <c:pt idx="834">
                  <c:v>0.80869999999999997</c:v>
                </c:pt>
                <c:pt idx="835">
                  <c:v>0.80979999999999996</c:v>
                </c:pt>
                <c:pt idx="836">
                  <c:v>0.81100000000000005</c:v>
                </c:pt>
                <c:pt idx="837">
                  <c:v>0.81210000000000004</c:v>
                </c:pt>
                <c:pt idx="838">
                  <c:v>0.81330000000000002</c:v>
                </c:pt>
                <c:pt idx="839">
                  <c:v>0.81440000000000001</c:v>
                </c:pt>
                <c:pt idx="840">
                  <c:v>0.81559999999999999</c:v>
                </c:pt>
                <c:pt idx="841">
                  <c:v>0.81669999999999998</c:v>
                </c:pt>
                <c:pt idx="842">
                  <c:v>0.81789999999999996</c:v>
                </c:pt>
                <c:pt idx="843">
                  <c:v>0.81899999999999995</c:v>
                </c:pt>
                <c:pt idx="844">
                  <c:v>0.82010000000000005</c:v>
                </c:pt>
                <c:pt idx="845">
                  <c:v>0.82130000000000003</c:v>
                </c:pt>
                <c:pt idx="846">
                  <c:v>0.82240000000000002</c:v>
                </c:pt>
                <c:pt idx="847">
                  <c:v>0.8236</c:v>
                </c:pt>
                <c:pt idx="848">
                  <c:v>0.82469999999999999</c:v>
                </c:pt>
                <c:pt idx="849">
                  <c:v>0.82589999999999997</c:v>
                </c:pt>
                <c:pt idx="850">
                  <c:v>0.82699999999999996</c:v>
                </c:pt>
                <c:pt idx="851">
                  <c:v>0.82820000000000005</c:v>
                </c:pt>
                <c:pt idx="852">
                  <c:v>0.82930000000000004</c:v>
                </c:pt>
                <c:pt idx="853">
                  <c:v>0.83050000000000002</c:v>
                </c:pt>
                <c:pt idx="854">
                  <c:v>0.83160000000000001</c:v>
                </c:pt>
                <c:pt idx="855">
                  <c:v>0.83279999999999998</c:v>
                </c:pt>
                <c:pt idx="856">
                  <c:v>0.83389999999999997</c:v>
                </c:pt>
                <c:pt idx="857">
                  <c:v>0.83499999999999996</c:v>
                </c:pt>
                <c:pt idx="858">
                  <c:v>0.83620000000000005</c:v>
                </c:pt>
                <c:pt idx="859">
                  <c:v>0.83730000000000004</c:v>
                </c:pt>
                <c:pt idx="860">
                  <c:v>0.83850000000000002</c:v>
                </c:pt>
                <c:pt idx="861">
                  <c:v>0.83960000000000001</c:v>
                </c:pt>
                <c:pt idx="862">
                  <c:v>0.84079999999999999</c:v>
                </c:pt>
                <c:pt idx="863">
                  <c:v>0.84189999999999998</c:v>
                </c:pt>
                <c:pt idx="864">
                  <c:v>0.84309999999999996</c:v>
                </c:pt>
                <c:pt idx="865">
                  <c:v>0.84419999999999995</c:v>
                </c:pt>
                <c:pt idx="866">
                  <c:v>0.84540000000000004</c:v>
                </c:pt>
                <c:pt idx="867">
                  <c:v>0.84650000000000003</c:v>
                </c:pt>
              </c:numCache>
            </c:numRef>
          </c:xVal>
          <c:yVal>
            <c:numRef>
              <c:f>'Gaussian beam 40fC@200kV'!$I$3:$I$870</c:f>
              <c:numCache>
                <c:formatCode>0.00E+00</c:formatCode>
                <c:ptCount val="868"/>
                <c:pt idx="0">
                  <c:v>3.8170000000000001E-4</c:v>
                </c:pt>
                <c:pt idx="1">
                  <c:v>3.8699999999999997E-4</c:v>
                </c:pt>
                <c:pt idx="2">
                  <c:v>3.9140000000000003E-4</c:v>
                </c:pt>
                <c:pt idx="3">
                  <c:v>3.9540000000000002E-4</c:v>
                </c:pt>
                <c:pt idx="4">
                  <c:v>3.9879999999999999E-4</c:v>
                </c:pt>
                <c:pt idx="5">
                  <c:v>4.016E-4</c:v>
                </c:pt>
                <c:pt idx="6">
                  <c:v>4.0460000000000002E-4</c:v>
                </c:pt>
                <c:pt idx="7">
                  <c:v>4.0739999999999998E-4</c:v>
                </c:pt>
                <c:pt idx="8">
                  <c:v>4.0890000000000002E-4</c:v>
                </c:pt>
                <c:pt idx="9">
                  <c:v>4.0999999999999999E-4</c:v>
                </c:pt>
                <c:pt idx="10">
                  <c:v>4.1189999999999998E-4</c:v>
                </c:pt>
                <c:pt idx="11">
                  <c:v>4.1459999999999999E-4</c:v>
                </c:pt>
                <c:pt idx="12">
                  <c:v>4.171E-4</c:v>
                </c:pt>
                <c:pt idx="13">
                  <c:v>4.193E-4</c:v>
                </c:pt>
                <c:pt idx="14">
                  <c:v>4.1980000000000001E-4</c:v>
                </c:pt>
                <c:pt idx="15">
                  <c:v>4.2059999999999998E-4</c:v>
                </c:pt>
                <c:pt idx="16">
                  <c:v>4.2020000000000002E-4</c:v>
                </c:pt>
                <c:pt idx="17">
                  <c:v>4.2039999999999997E-4</c:v>
                </c:pt>
                <c:pt idx="18">
                  <c:v>4.2069999999999998E-4</c:v>
                </c:pt>
                <c:pt idx="19">
                  <c:v>4.2190000000000001E-4</c:v>
                </c:pt>
                <c:pt idx="20">
                  <c:v>4.2220000000000002E-4</c:v>
                </c:pt>
                <c:pt idx="21">
                  <c:v>4.2250000000000002E-4</c:v>
                </c:pt>
                <c:pt idx="22">
                  <c:v>4.2299999999999998E-4</c:v>
                </c:pt>
                <c:pt idx="23">
                  <c:v>4.2260000000000003E-4</c:v>
                </c:pt>
                <c:pt idx="24">
                  <c:v>4.2299999999999998E-4</c:v>
                </c:pt>
                <c:pt idx="25">
                  <c:v>4.2400000000000001E-4</c:v>
                </c:pt>
                <c:pt idx="26">
                  <c:v>4.2400000000000001E-4</c:v>
                </c:pt>
                <c:pt idx="27">
                  <c:v>4.2430000000000001E-4</c:v>
                </c:pt>
                <c:pt idx="28">
                  <c:v>4.2460000000000002E-4</c:v>
                </c:pt>
                <c:pt idx="29">
                  <c:v>4.2400000000000001E-4</c:v>
                </c:pt>
                <c:pt idx="30">
                  <c:v>4.238E-4</c:v>
                </c:pt>
                <c:pt idx="31">
                  <c:v>4.238E-4</c:v>
                </c:pt>
                <c:pt idx="32">
                  <c:v>4.2450000000000002E-4</c:v>
                </c:pt>
                <c:pt idx="33">
                  <c:v>4.2430000000000001E-4</c:v>
                </c:pt>
                <c:pt idx="34">
                  <c:v>4.2430000000000001E-4</c:v>
                </c:pt>
                <c:pt idx="35">
                  <c:v>4.2450000000000002E-4</c:v>
                </c:pt>
                <c:pt idx="36">
                  <c:v>4.2470000000000002E-4</c:v>
                </c:pt>
                <c:pt idx="37">
                  <c:v>4.2470000000000002E-4</c:v>
                </c:pt>
                <c:pt idx="38">
                  <c:v>4.2470000000000002E-4</c:v>
                </c:pt>
                <c:pt idx="39">
                  <c:v>4.2470000000000002E-4</c:v>
                </c:pt>
                <c:pt idx="40">
                  <c:v>4.2470000000000002E-4</c:v>
                </c:pt>
                <c:pt idx="41">
                  <c:v>4.2519999999999998E-4</c:v>
                </c:pt>
                <c:pt idx="42">
                  <c:v>4.2559999999999999E-4</c:v>
                </c:pt>
                <c:pt idx="43">
                  <c:v>4.2559999999999999E-4</c:v>
                </c:pt>
                <c:pt idx="44">
                  <c:v>4.2559999999999999E-4</c:v>
                </c:pt>
                <c:pt idx="45">
                  <c:v>4.2549999999999999E-4</c:v>
                </c:pt>
                <c:pt idx="46">
                  <c:v>4.259E-4</c:v>
                </c:pt>
                <c:pt idx="47">
                  <c:v>4.259E-4</c:v>
                </c:pt>
                <c:pt idx="48">
                  <c:v>4.2559999999999999E-4</c:v>
                </c:pt>
                <c:pt idx="49">
                  <c:v>4.2559999999999999E-4</c:v>
                </c:pt>
                <c:pt idx="50">
                  <c:v>4.2559999999999999E-4</c:v>
                </c:pt>
                <c:pt idx="51">
                  <c:v>4.2559999999999999E-4</c:v>
                </c:pt>
                <c:pt idx="52">
                  <c:v>4.2559999999999999E-4</c:v>
                </c:pt>
                <c:pt idx="53">
                  <c:v>4.2549999999999999E-4</c:v>
                </c:pt>
                <c:pt idx="54">
                  <c:v>4.2549999999999999E-4</c:v>
                </c:pt>
                <c:pt idx="55">
                  <c:v>4.2549999999999999E-4</c:v>
                </c:pt>
                <c:pt idx="56">
                  <c:v>4.2539999999999999E-4</c:v>
                </c:pt>
                <c:pt idx="57">
                  <c:v>4.2539999999999999E-4</c:v>
                </c:pt>
                <c:pt idx="58">
                  <c:v>4.2529999999999998E-4</c:v>
                </c:pt>
                <c:pt idx="59">
                  <c:v>4.2529999999999998E-4</c:v>
                </c:pt>
                <c:pt idx="60">
                  <c:v>4.2519999999999998E-4</c:v>
                </c:pt>
                <c:pt idx="61">
                  <c:v>4.2519999999999998E-4</c:v>
                </c:pt>
                <c:pt idx="62">
                  <c:v>4.2509999999999998E-4</c:v>
                </c:pt>
                <c:pt idx="63">
                  <c:v>4.2499999999999998E-4</c:v>
                </c:pt>
                <c:pt idx="64">
                  <c:v>4.2499999999999998E-4</c:v>
                </c:pt>
                <c:pt idx="65">
                  <c:v>4.2489999999999997E-4</c:v>
                </c:pt>
                <c:pt idx="66">
                  <c:v>4.2480000000000003E-4</c:v>
                </c:pt>
                <c:pt idx="67">
                  <c:v>4.2470000000000002E-4</c:v>
                </c:pt>
                <c:pt idx="68">
                  <c:v>4.2460000000000002E-4</c:v>
                </c:pt>
                <c:pt idx="69">
                  <c:v>4.2440000000000002E-4</c:v>
                </c:pt>
                <c:pt idx="70">
                  <c:v>4.2430000000000001E-4</c:v>
                </c:pt>
                <c:pt idx="71">
                  <c:v>4.2410000000000001E-4</c:v>
                </c:pt>
                <c:pt idx="72">
                  <c:v>4.2400000000000001E-4</c:v>
                </c:pt>
                <c:pt idx="73">
                  <c:v>4.238E-4</c:v>
                </c:pt>
                <c:pt idx="74">
                  <c:v>4.236E-4</c:v>
                </c:pt>
                <c:pt idx="75">
                  <c:v>4.2329999999999999E-4</c:v>
                </c:pt>
                <c:pt idx="76">
                  <c:v>4.2309999999999998E-4</c:v>
                </c:pt>
                <c:pt idx="77">
                  <c:v>4.2279999999999998E-4</c:v>
                </c:pt>
                <c:pt idx="78">
                  <c:v>4.2250000000000002E-4</c:v>
                </c:pt>
                <c:pt idx="79">
                  <c:v>4.2210000000000001E-4</c:v>
                </c:pt>
                <c:pt idx="80">
                  <c:v>4.2180000000000001E-4</c:v>
                </c:pt>
                <c:pt idx="81">
                  <c:v>4.2129999999999999E-4</c:v>
                </c:pt>
                <c:pt idx="82">
                  <c:v>4.2089999999999999E-4</c:v>
                </c:pt>
                <c:pt idx="83">
                  <c:v>4.2039999999999997E-4</c:v>
                </c:pt>
                <c:pt idx="84">
                  <c:v>4.1980000000000001E-4</c:v>
                </c:pt>
                <c:pt idx="85">
                  <c:v>4.192E-4</c:v>
                </c:pt>
                <c:pt idx="86">
                  <c:v>4.1849999999999998E-4</c:v>
                </c:pt>
                <c:pt idx="87">
                  <c:v>4.1780000000000002E-4</c:v>
                </c:pt>
                <c:pt idx="88">
                  <c:v>4.17E-4</c:v>
                </c:pt>
                <c:pt idx="89">
                  <c:v>4.1609999999999998E-4</c:v>
                </c:pt>
                <c:pt idx="90">
                  <c:v>4.1520000000000001E-4</c:v>
                </c:pt>
                <c:pt idx="91">
                  <c:v>4.1409999999999998E-4</c:v>
                </c:pt>
                <c:pt idx="92">
                  <c:v>4.126E-4</c:v>
                </c:pt>
                <c:pt idx="93">
                  <c:v>4.1140000000000003E-4</c:v>
                </c:pt>
                <c:pt idx="94">
                  <c:v>4.1009999999999999E-4</c:v>
                </c:pt>
                <c:pt idx="95">
                  <c:v>4.0880000000000002E-4</c:v>
                </c:pt>
                <c:pt idx="96">
                  <c:v>4.0729999999999998E-4</c:v>
                </c:pt>
                <c:pt idx="97">
                  <c:v>4.058E-4</c:v>
                </c:pt>
                <c:pt idx="98">
                  <c:v>4.0410000000000001E-4</c:v>
                </c:pt>
                <c:pt idx="99">
                  <c:v>4.0240000000000002E-4</c:v>
                </c:pt>
                <c:pt idx="100">
                  <c:v>4.0059999999999998E-4</c:v>
                </c:pt>
                <c:pt idx="101">
                  <c:v>3.9859999999999999E-4</c:v>
                </c:pt>
                <c:pt idx="102">
                  <c:v>3.9659999999999999E-4</c:v>
                </c:pt>
                <c:pt idx="103">
                  <c:v>3.9449999999999999E-4</c:v>
                </c:pt>
                <c:pt idx="104">
                  <c:v>3.9219999999999999E-4</c:v>
                </c:pt>
                <c:pt idx="105">
                  <c:v>3.8989999999999999E-4</c:v>
                </c:pt>
                <c:pt idx="106">
                  <c:v>3.8749999999999999E-4</c:v>
                </c:pt>
                <c:pt idx="107">
                  <c:v>3.8499999999999998E-4</c:v>
                </c:pt>
                <c:pt idx="108">
                  <c:v>3.8240000000000003E-4</c:v>
                </c:pt>
                <c:pt idx="109">
                  <c:v>3.7970000000000001E-4</c:v>
                </c:pt>
                <c:pt idx="110">
                  <c:v>3.769E-4</c:v>
                </c:pt>
                <c:pt idx="111">
                  <c:v>3.7409999999999999E-4</c:v>
                </c:pt>
                <c:pt idx="112">
                  <c:v>3.7110000000000002E-4</c:v>
                </c:pt>
                <c:pt idx="113">
                  <c:v>3.681E-4</c:v>
                </c:pt>
                <c:pt idx="114">
                  <c:v>3.6499999999999998E-4</c:v>
                </c:pt>
                <c:pt idx="115">
                  <c:v>3.6180000000000001E-4</c:v>
                </c:pt>
                <c:pt idx="116">
                  <c:v>3.5859999999999999E-4</c:v>
                </c:pt>
                <c:pt idx="117">
                  <c:v>3.5530000000000002E-4</c:v>
                </c:pt>
                <c:pt idx="118">
                  <c:v>3.5189999999999999E-4</c:v>
                </c:pt>
                <c:pt idx="119">
                  <c:v>3.4850000000000001E-4</c:v>
                </c:pt>
                <c:pt idx="120">
                  <c:v>3.4499999999999998E-4</c:v>
                </c:pt>
                <c:pt idx="121">
                  <c:v>3.4150000000000001E-4</c:v>
                </c:pt>
                <c:pt idx="122">
                  <c:v>3.3789999999999997E-4</c:v>
                </c:pt>
                <c:pt idx="123">
                  <c:v>3.3429999999999999E-4</c:v>
                </c:pt>
                <c:pt idx="124">
                  <c:v>3.3070000000000002E-4</c:v>
                </c:pt>
                <c:pt idx="125">
                  <c:v>3.2699999999999998E-4</c:v>
                </c:pt>
                <c:pt idx="126">
                  <c:v>3.233E-4</c:v>
                </c:pt>
                <c:pt idx="127">
                  <c:v>3.1950000000000001E-4</c:v>
                </c:pt>
                <c:pt idx="128">
                  <c:v>3.1579999999999998E-4</c:v>
                </c:pt>
                <c:pt idx="129">
                  <c:v>3.1199999999999999E-4</c:v>
                </c:pt>
                <c:pt idx="130">
                  <c:v>3.0820000000000001E-4</c:v>
                </c:pt>
                <c:pt idx="131">
                  <c:v>3.0440000000000003E-4</c:v>
                </c:pt>
                <c:pt idx="132">
                  <c:v>3.0049999999999999E-4</c:v>
                </c:pt>
                <c:pt idx="133">
                  <c:v>2.967E-4</c:v>
                </c:pt>
                <c:pt idx="134">
                  <c:v>2.9290000000000002E-4</c:v>
                </c:pt>
                <c:pt idx="135">
                  <c:v>2.8899999999999998E-4</c:v>
                </c:pt>
                <c:pt idx="136">
                  <c:v>2.8519999999999999E-4</c:v>
                </c:pt>
                <c:pt idx="137">
                  <c:v>2.8140000000000001E-4</c:v>
                </c:pt>
                <c:pt idx="138">
                  <c:v>2.7750000000000002E-4</c:v>
                </c:pt>
                <c:pt idx="139">
                  <c:v>2.7369999999999998E-4</c:v>
                </c:pt>
                <c:pt idx="140">
                  <c:v>2.699E-4</c:v>
                </c:pt>
                <c:pt idx="141">
                  <c:v>2.6610000000000002E-4</c:v>
                </c:pt>
                <c:pt idx="142">
                  <c:v>2.6239999999999998E-4</c:v>
                </c:pt>
                <c:pt idx="143">
                  <c:v>2.586E-4</c:v>
                </c:pt>
                <c:pt idx="144">
                  <c:v>2.5480000000000001E-4</c:v>
                </c:pt>
                <c:pt idx="145">
                  <c:v>2.5109999999999998E-4</c:v>
                </c:pt>
                <c:pt idx="146">
                  <c:v>2.474E-4</c:v>
                </c:pt>
                <c:pt idx="147">
                  <c:v>2.4369999999999999E-4</c:v>
                </c:pt>
                <c:pt idx="148">
                  <c:v>2.4010000000000001E-4</c:v>
                </c:pt>
                <c:pt idx="149">
                  <c:v>2.364E-4</c:v>
                </c:pt>
                <c:pt idx="150">
                  <c:v>2.3279999999999999E-4</c:v>
                </c:pt>
                <c:pt idx="151">
                  <c:v>2.2929999999999999E-4</c:v>
                </c:pt>
                <c:pt idx="152">
                  <c:v>2.2570000000000001E-4</c:v>
                </c:pt>
                <c:pt idx="153">
                  <c:v>2.2220000000000001E-4</c:v>
                </c:pt>
                <c:pt idx="154">
                  <c:v>2.187E-4</c:v>
                </c:pt>
                <c:pt idx="155">
                  <c:v>2.152E-4</c:v>
                </c:pt>
                <c:pt idx="156">
                  <c:v>2.117E-4</c:v>
                </c:pt>
                <c:pt idx="157">
                  <c:v>2.0829999999999999E-4</c:v>
                </c:pt>
                <c:pt idx="158">
                  <c:v>2.0489999999999999E-4</c:v>
                </c:pt>
                <c:pt idx="159">
                  <c:v>2.0159999999999999E-4</c:v>
                </c:pt>
                <c:pt idx="160">
                  <c:v>1.9819999999999999E-4</c:v>
                </c:pt>
                <c:pt idx="161">
                  <c:v>1.9489999999999999E-4</c:v>
                </c:pt>
                <c:pt idx="162">
                  <c:v>1.917E-4</c:v>
                </c:pt>
                <c:pt idx="163">
                  <c:v>1.884E-4</c:v>
                </c:pt>
                <c:pt idx="164">
                  <c:v>1.852E-4</c:v>
                </c:pt>
                <c:pt idx="165">
                  <c:v>1.8200000000000001E-4</c:v>
                </c:pt>
                <c:pt idx="166">
                  <c:v>1.7890000000000001E-4</c:v>
                </c:pt>
                <c:pt idx="167">
                  <c:v>1.7569999999999999E-4</c:v>
                </c:pt>
                <c:pt idx="168">
                  <c:v>1.7259999999999999E-4</c:v>
                </c:pt>
                <c:pt idx="169">
                  <c:v>1.696E-4</c:v>
                </c:pt>
                <c:pt idx="170">
                  <c:v>1.6650000000000001E-4</c:v>
                </c:pt>
                <c:pt idx="171">
                  <c:v>1.6349999999999999E-4</c:v>
                </c:pt>
                <c:pt idx="172">
                  <c:v>1.605E-4</c:v>
                </c:pt>
                <c:pt idx="173">
                  <c:v>1.5750000000000001E-4</c:v>
                </c:pt>
                <c:pt idx="174">
                  <c:v>1.5459999999999999E-4</c:v>
                </c:pt>
                <c:pt idx="175">
                  <c:v>1.517E-4</c:v>
                </c:pt>
                <c:pt idx="176">
                  <c:v>1.4880000000000001E-4</c:v>
                </c:pt>
                <c:pt idx="177">
                  <c:v>1.46E-4</c:v>
                </c:pt>
                <c:pt idx="178">
                  <c:v>1.4310000000000001E-4</c:v>
                </c:pt>
                <c:pt idx="179">
                  <c:v>1.403E-4</c:v>
                </c:pt>
                <c:pt idx="180">
                  <c:v>1.3750000000000001E-4</c:v>
                </c:pt>
                <c:pt idx="181">
                  <c:v>1.348E-4</c:v>
                </c:pt>
                <c:pt idx="182">
                  <c:v>1.3210000000000001E-4</c:v>
                </c:pt>
                <c:pt idx="183">
                  <c:v>1.294E-4</c:v>
                </c:pt>
                <c:pt idx="184">
                  <c:v>1.2669999999999999E-4</c:v>
                </c:pt>
                <c:pt idx="185">
                  <c:v>1.2400000000000001E-4</c:v>
                </c:pt>
                <c:pt idx="186">
                  <c:v>1.214E-4</c:v>
                </c:pt>
                <c:pt idx="187">
                  <c:v>1.188E-4</c:v>
                </c:pt>
                <c:pt idx="188">
                  <c:v>1.1629999999999999E-4</c:v>
                </c:pt>
                <c:pt idx="189">
                  <c:v>1.138E-4</c:v>
                </c:pt>
                <c:pt idx="190">
                  <c:v>1.1129999999999999E-4</c:v>
                </c:pt>
                <c:pt idx="191">
                  <c:v>1.088E-4</c:v>
                </c:pt>
                <c:pt idx="192">
                  <c:v>1.064E-4</c:v>
                </c:pt>
                <c:pt idx="193">
                  <c:v>1.041E-4</c:v>
                </c:pt>
                <c:pt idx="194">
                  <c:v>1.0179999999999999E-4</c:v>
                </c:pt>
                <c:pt idx="195">
                  <c:v>9.9530000000000004E-5</c:v>
                </c:pt>
                <c:pt idx="196">
                  <c:v>9.7349999999999995E-5</c:v>
                </c:pt>
                <c:pt idx="197">
                  <c:v>9.5229999999999995E-5</c:v>
                </c:pt>
                <c:pt idx="198">
                  <c:v>9.3170000000000004E-5</c:v>
                </c:pt>
                <c:pt idx="199">
                  <c:v>9.1189999999999999E-5</c:v>
                </c:pt>
                <c:pt idx="200">
                  <c:v>8.9279999999999999E-5</c:v>
                </c:pt>
                <c:pt idx="201">
                  <c:v>8.7460000000000006E-5</c:v>
                </c:pt>
                <c:pt idx="202">
                  <c:v>8.5710000000000004E-5</c:v>
                </c:pt>
                <c:pt idx="203">
                  <c:v>8.4040000000000002E-5</c:v>
                </c:pt>
                <c:pt idx="204">
                  <c:v>8.2460000000000007E-5</c:v>
                </c:pt>
                <c:pt idx="205">
                  <c:v>8.0959999999999997E-5</c:v>
                </c:pt>
                <c:pt idx="206">
                  <c:v>7.9530000000000006E-5</c:v>
                </c:pt>
                <c:pt idx="207">
                  <c:v>7.8189999999999995E-5</c:v>
                </c:pt>
                <c:pt idx="208">
                  <c:v>7.6920000000000002E-5</c:v>
                </c:pt>
                <c:pt idx="209">
                  <c:v>7.5729999999999995E-5</c:v>
                </c:pt>
                <c:pt idx="210">
                  <c:v>7.4610000000000006E-5</c:v>
                </c:pt>
                <c:pt idx="211">
                  <c:v>7.3559999999999994E-5</c:v>
                </c:pt>
                <c:pt idx="212">
                  <c:v>7.258E-5</c:v>
                </c:pt>
                <c:pt idx="213">
                  <c:v>7.1669999999999997E-5</c:v>
                </c:pt>
                <c:pt idx="214">
                  <c:v>7.0820000000000003E-5</c:v>
                </c:pt>
                <c:pt idx="215">
                  <c:v>7.004E-5</c:v>
                </c:pt>
                <c:pt idx="216">
                  <c:v>6.9319999999999994E-5</c:v>
                </c:pt>
                <c:pt idx="217">
                  <c:v>6.8659999999999997E-5</c:v>
                </c:pt>
                <c:pt idx="218">
                  <c:v>6.8059999999999996E-5</c:v>
                </c:pt>
                <c:pt idx="219">
                  <c:v>6.7520000000000004E-5</c:v>
                </c:pt>
                <c:pt idx="220">
                  <c:v>6.7039999999999995E-5</c:v>
                </c:pt>
                <c:pt idx="221">
                  <c:v>6.6619999999999996E-5</c:v>
                </c:pt>
                <c:pt idx="222">
                  <c:v>6.6260000000000006E-5</c:v>
                </c:pt>
                <c:pt idx="223">
                  <c:v>6.5950000000000004E-5</c:v>
                </c:pt>
                <c:pt idx="224">
                  <c:v>6.5710000000000006E-5</c:v>
                </c:pt>
                <c:pt idx="225">
                  <c:v>6.5519999999999996E-5</c:v>
                </c:pt>
                <c:pt idx="226">
                  <c:v>6.5389999999999996E-5</c:v>
                </c:pt>
                <c:pt idx="227">
                  <c:v>6.5320000000000005E-5</c:v>
                </c:pt>
                <c:pt idx="228">
                  <c:v>6.5309999999999996E-5</c:v>
                </c:pt>
                <c:pt idx="229">
                  <c:v>6.5350000000000003E-5</c:v>
                </c:pt>
                <c:pt idx="230">
                  <c:v>6.5450000000000005E-5</c:v>
                </c:pt>
                <c:pt idx="231">
                  <c:v>6.5610000000000004E-5</c:v>
                </c:pt>
                <c:pt idx="232">
                  <c:v>6.5829999999999998E-5</c:v>
                </c:pt>
                <c:pt idx="233">
                  <c:v>6.6110000000000002E-5</c:v>
                </c:pt>
                <c:pt idx="234">
                  <c:v>6.6450000000000002E-5</c:v>
                </c:pt>
                <c:pt idx="235">
                  <c:v>6.6840000000000004E-5</c:v>
                </c:pt>
                <c:pt idx="236">
                  <c:v>6.7299999999999996E-5</c:v>
                </c:pt>
                <c:pt idx="237">
                  <c:v>6.7819999999999998E-5</c:v>
                </c:pt>
                <c:pt idx="238">
                  <c:v>6.8390000000000001E-5</c:v>
                </c:pt>
                <c:pt idx="239">
                  <c:v>6.9029999999999995E-5</c:v>
                </c:pt>
                <c:pt idx="240">
                  <c:v>6.9720000000000003E-5</c:v>
                </c:pt>
                <c:pt idx="241">
                  <c:v>7.0469999999999994E-5</c:v>
                </c:pt>
                <c:pt idx="242">
                  <c:v>7.1279999999999995E-5</c:v>
                </c:pt>
                <c:pt idx="243">
                  <c:v>7.2150000000000005E-5</c:v>
                </c:pt>
                <c:pt idx="244">
                  <c:v>7.3070000000000003E-5</c:v>
                </c:pt>
                <c:pt idx="245">
                  <c:v>7.4049999999999997E-5</c:v>
                </c:pt>
                <c:pt idx="246">
                  <c:v>7.5069999999999998E-5</c:v>
                </c:pt>
                <c:pt idx="247">
                  <c:v>7.6149999999999994E-5</c:v>
                </c:pt>
                <c:pt idx="248">
                  <c:v>7.7280000000000005E-5</c:v>
                </c:pt>
                <c:pt idx="249">
                  <c:v>7.8449999999999996E-5</c:v>
                </c:pt>
                <c:pt idx="250">
                  <c:v>7.9670000000000001E-5</c:v>
                </c:pt>
                <c:pt idx="251">
                  <c:v>8.0929999999999999E-5</c:v>
                </c:pt>
                <c:pt idx="252">
                  <c:v>8.2230000000000004E-5</c:v>
                </c:pt>
                <c:pt idx="253">
                  <c:v>8.3579999999999996E-5</c:v>
                </c:pt>
                <c:pt idx="254">
                  <c:v>8.4950000000000005E-5</c:v>
                </c:pt>
                <c:pt idx="255">
                  <c:v>8.6370000000000001E-5</c:v>
                </c:pt>
                <c:pt idx="256">
                  <c:v>8.7810000000000001E-5</c:v>
                </c:pt>
                <c:pt idx="257">
                  <c:v>8.9289999999999994E-5</c:v>
                </c:pt>
                <c:pt idx="258">
                  <c:v>9.0799999999999998E-5</c:v>
                </c:pt>
                <c:pt idx="259">
                  <c:v>9.234E-5</c:v>
                </c:pt>
                <c:pt idx="260">
                  <c:v>9.3900000000000006E-5</c:v>
                </c:pt>
                <c:pt idx="261">
                  <c:v>9.5489999999999995E-5</c:v>
                </c:pt>
                <c:pt idx="262">
                  <c:v>9.7109999999999997E-5</c:v>
                </c:pt>
                <c:pt idx="263">
                  <c:v>9.8750000000000002E-5</c:v>
                </c:pt>
                <c:pt idx="264">
                  <c:v>1.004E-4</c:v>
                </c:pt>
                <c:pt idx="265">
                  <c:v>1.021E-4</c:v>
                </c:pt>
                <c:pt idx="266">
                  <c:v>1.038E-4</c:v>
                </c:pt>
                <c:pt idx="267">
                  <c:v>1.0560000000000001E-4</c:v>
                </c:pt>
                <c:pt idx="268">
                  <c:v>1.0730000000000001E-4</c:v>
                </c:pt>
                <c:pt idx="269">
                  <c:v>1.091E-4</c:v>
                </c:pt>
                <c:pt idx="270">
                  <c:v>1.109E-4</c:v>
                </c:pt>
                <c:pt idx="271">
                  <c:v>1.127E-4</c:v>
                </c:pt>
                <c:pt idx="272">
                  <c:v>1.145E-4</c:v>
                </c:pt>
                <c:pt idx="273">
                  <c:v>1.1629999999999999E-4</c:v>
                </c:pt>
                <c:pt idx="274">
                  <c:v>1.182E-4</c:v>
                </c:pt>
                <c:pt idx="275">
                  <c:v>1.2010000000000001E-4</c:v>
                </c:pt>
                <c:pt idx="276">
                  <c:v>1.22E-4</c:v>
                </c:pt>
                <c:pt idx="277">
                  <c:v>1.239E-4</c:v>
                </c:pt>
                <c:pt idx="278">
                  <c:v>1.2579999999999999E-4</c:v>
                </c:pt>
                <c:pt idx="279">
                  <c:v>1.2769999999999999E-4</c:v>
                </c:pt>
                <c:pt idx="280">
                  <c:v>1.2960000000000001E-4</c:v>
                </c:pt>
                <c:pt idx="281">
                  <c:v>1.316E-4</c:v>
                </c:pt>
                <c:pt idx="282">
                  <c:v>1.3349999999999999E-4</c:v>
                </c:pt>
                <c:pt idx="283">
                  <c:v>1.3549999999999999E-4</c:v>
                </c:pt>
                <c:pt idx="284">
                  <c:v>1.3740000000000001E-4</c:v>
                </c:pt>
                <c:pt idx="285">
                  <c:v>1.394E-4</c:v>
                </c:pt>
                <c:pt idx="286">
                  <c:v>1.4139999999999999E-4</c:v>
                </c:pt>
                <c:pt idx="287">
                  <c:v>1.4339999999999999E-4</c:v>
                </c:pt>
                <c:pt idx="288">
                  <c:v>1.4540000000000001E-4</c:v>
                </c:pt>
                <c:pt idx="289">
                  <c:v>1.4750000000000001E-4</c:v>
                </c:pt>
                <c:pt idx="290">
                  <c:v>1.495E-4</c:v>
                </c:pt>
                <c:pt idx="291">
                  <c:v>1.515E-4</c:v>
                </c:pt>
                <c:pt idx="292">
                  <c:v>1.5359999999999999E-4</c:v>
                </c:pt>
                <c:pt idx="293">
                  <c:v>1.5559999999999999E-4</c:v>
                </c:pt>
                <c:pt idx="294">
                  <c:v>1.5770000000000001E-4</c:v>
                </c:pt>
                <c:pt idx="295">
                  <c:v>1.5970000000000001E-4</c:v>
                </c:pt>
                <c:pt idx="296">
                  <c:v>1.618E-4</c:v>
                </c:pt>
                <c:pt idx="297">
                  <c:v>1.639E-4</c:v>
                </c:pt>
                <c:pt idx="298">
                  <c:v>1.66E-4</c:v>
                </c:pt>
                <c:pt idx="299">
                  <c:v>1.6809999999999999E-4</c:v>
                </c:pt>
                <c:pt idx="300">
                  <c:v>1.7009999999999999E-4</c:v>
                </c:pt>
                <c:pt idx="301">
                  <c:v>1.7220000000000001E-4</c:v>
                </c:pt>
                <c:pt idx="302">
                  <c:v>1.7430000000000001E-4</c:v>
                </c:pt>
                <c:pt idx="303">
                  <c:v>1.7650000000000001E-4</c:v>
                </c:pt>
                <c:pt idx="304">
                  <c:v>1.786E-4</c:v>
                </c:pt>
                <c:pt idx="305">
                  <c:v>1.807E-4</c:v>
                </c:pt>
                <c:pt idx="306">
                  <c:v>1.828E-4</c:v>
                </c:pt>
                <c:pt idx="307">
                  <c:v>1.8489999999999999E-4</c:v>
                </c:pt>
                <c:pt idx="308">
                  <c:v>1.8709999999999999E-4</c:v>
                </c:pt>
                <c:pt idx="309">
                  <c:v>1.8919999999999999E-4</c:v>
                </c:pt>
                <c:pt idx="310">
                  <c:v>1.9129999999999999E-4</c:v>
                </c:pt>
                <c:pt idx="311">
                  <c:v>1.9349999999999999E-4</c:v>
                </c:pt>
                <c:pt idx="312">
                  <c:v>1.9560000000000001E-4</c:v>
                </c:pt>
                <c:pt idx="313">
                  <c:v>1.9780000000000001E-4</c:v>
                </c:pt>
                <c:pt idx="314">
                  <c:v>1.9990000000000001E-4</c:v>
                </c:pt>
                <c:pt idx="315">
                  <c:v>2.0210000000000001E-4</c:v>
                </c:pt>
                <c:pt idx="316">
                  <c:v>2.042E-4</c:v>
                </c:pt>
                <c:pt idx="317">
                  <c:v>2.064E-4</c:v>
                </c:pt>
                <c:pt idx="318">
                  <c:v>2.086E-4</c:v>
                </c:pt>
                <c:pt idx="319">
                  <c:v>2.107E-4</c:v>
                </c:pt>
                <c:pt idx="320">
                  <c:v>2.129E-4</c:v>
                </c:pt>
                <c:pt idx="321">
                  <c:v>2.151E-4</c:v>
                </c:pt>
                <c:pt idx="322">
                  <c:v>2.173E-4</c:v>
                </c:pt>
                <c:pt idx="323">
                  <c:v>2.1939999999999999E-4</c:v>
                </c:pt>
                <c:pt idx="324">
                  <c:v>2.2159999999999999E-4</c:v>
                </c:pt>
                <c:pt idx="325">
                  <c:v>2.2379999999999999E-4</c:v>
                </c:pt>
                <c:pt idx="326">
                  <c:v>2.2599999999999999E-4</c:v>
                </c:pt>
                <c:pt idx="327">
                  <c:v>2.2819999999999999E-4</c:v>
                </c:pt>
                <c:pt idx="328">
                  <c:v>2.3039999999999999E-4</c:v>
                </c:pt>
                <c:pt idx="329">
                  <c:v>2.3259999999999999E-4</c:v>
                </c:pt>
                <c:pt idx="330">
                  <c:v>2.3470000000000001E-4</c:v>
                </c:pt>
                <c:pt idx="331">
                  <c:v>2.3690000000000001E-4</c:v>
                </c:pt>
                <c:pt idx="332">
                  <c:v>2.3910000000000001E-4</c:v>
                </c:pt>
                <c:pt idx="333">
                  <c:v>2.4130000000000001E-4</c:v>
                </c:pt>
                <c:pt idx="334">
                  <c:v>2.4350000000000001E-4</c:v>
                </c:pt>
                <c:pt idx="335">
                  <c:v>2.4580000000000001E-4</c:v>
                </c:pt>
                <c:pt idx="336">
                  <c:v>2.4800000000000001E-4</c:v>
                </c:pt>
                <c:pt idx="337">
                  <c:v>2.5020000000000001E-4</c:v>
                </c:pt>
                <c:pt idx="338">
                  <c:v>2.5240000000000001E-4</c:v>
                </c:pt>
                <c:pt idx="339">
                  <c:v>2.5460000000000001E-4</c:v>
                </c:pt>
                <c:pt idx="340">
                  <c:v>2.5680000000000001E-4</c:v>
                </c:pt>
                <c:pt idx="341">
                  <c:v>2.5900000000000001E-4</c:v>
                </c:pt>
                <c:pt idx="342">
                  <c:v>2.6120000000000001E-4</c:v>
                </c:pt>
                <c:pt idx="343">
                  <c:v>2.6340000000000001E-4</c:v>
                </c:pt>
                <c:pt idx="344">
                  <c:v>2.6570000000000001E-4</c:v>
                </c:pt>
                <c:pt idx="345">
                  <c:v>2.6790000000000001E-4</c:v>
                </c:pt>
                <c:pt idx="346">
                  <c:v>2.7010000000000001E-4</c:v>
                </c:pt>
                <c:pt idx="347">
                  <c:v>2.7230000000000001E-4</c:v>
                </c:pt>
                <c:pt idx="348">
                  <c:v>2.745E-4</c:v>
                </c:pt>
                <c:pt idx="349">
                  <c:v>2.7680000000000001E-4</c:v>
                </c:pt>
                <c:pt idx="350">
                  <c:v>2.7900000000000001E-4</c:v>
                </c:pt>
                <c:pt idx="351">
                  <c:v>2.812E-4</c:v>
                </c:pt>
                <c:pt idx="352">
                  <c:v>2.8350000000000001E-4</c:v>
                </c:pt>
                <c:pt idx="353">
                  <c:v>2.8570000000000001E-4</c:v>
                </c:pt>
                <c:pt idx="354">
                  <c:v>2.879E-4</c:v>
                </c:pt>
                <c:pt idx="355">
                  <c:v>2.901E-4</c:v>
                </c:pt>
                <c:pt idx="356">
                  <c:v>2.9240000000000001E-4</c:v>
                </c:pt>
                <c:pt idx="357">
                  <c:v>2.9460000000000001E-4</c:v>
                </c:pt>
                <c:pt idx="358">
                  <c:v>2.968E-4</c:v>
                </c:pt>
                <c:pt idx="359">
                  <c:v>2.9910000000000001E-4</c:v>
                </c:pt>
                <c:pt idx="360">
                  <c:v>3.0130000000000001E-4</c:v>
                </c:pt>
                <c:pt idx="361">
                  <c:v>3.0360000000000001E-4</c:v>
                </c:pt>
                <c:pt idx="362">
                  <c:v>3.0580000000000001E-4</c:v>
                </c:pt>
                <c:pt idx="363">
                  <c:v>3.0800000000000001E-4</c:v>
                </c:pt>
                <c:pt idx="364">
                  <c:v>3.1030000000000001E-4</c:v>
                </c:pt>
                <c:pt idx="365">
                  <c:v>3.1250000000000001E-4</c:v>
                </c:pt>
                <c:pt idx="366">
                  <c:v>3.1480000000000001E-4</c:v>
                </c:pt>
                <c:pt idx="367">
                  <c:v>3.1700000000000001E-4</c:v>
                </c:pt>
                <c:pt idx="368">
                  <c:v>3.1920000000000001E-4</c:v>
                </c:pt>
                <c:pt idx="369">
                  <c:v>3.2150000000000001E-4</c:v>
                </c:pt>
                <c:pt idx="370">
                  <c:v>3.2370000000000001E-4</c:v>
                </c:pt>
                <c:pt idx="371">
                  <c:v>3.2600000000000001E-4</c:v>
                </c:pt>
                <c:pt idx="372">
                  <c:v>3.2820000000000001E-4</c:v>
                </c:pt>
                <c:pt idx="373">
                  <c:v>3.3050000000000001E-4</c:v>
                </c:pt>
                <c:pt idx="374">
                  <c:v>3.3270000000000001E-4</c:v>
                </c:pt>
                <c:pt idx="375">
                  <c:v>3.3500000000000001E-4</c:v>
                </c:pt>
                <c:pt idx="376">
                  <c:v>3.3720000000000001E-4</c:v>
                </c:pt>
                <c:pt idx="377">
                  <c:v>3.3950000000000001E-4</c:v>
                </c:pt>
                <c:pt idx="378">
                  <c:v>3.4170000000000001E-4</c:v>
                </c:pt>
                <c:pt idx="379">
                  <c:v>3.4400000000000001E-4</c:v>
                </c:pt>
                <c:pt idx="380">
                  <c:v>3.4620000000000001E-4</c:v>
                </c:pt>
                <c:pt idx="381">
                  <c:v>3.4850000000000001E-4</c:v>
                </c:pt>
                <c:pt idx="382">
                  <c:v>3.5070000000000001E-4</c:v>
                </c:pt>
                <c:pt idx="383">
                  <c:v>3.5300000000000002E-4</c:v>
                </c:pt>
                <c:pt idx="384">
                  <c:v>3.5530000000000002E-4</c:v>
                </c:pt>
                <c:pt idx="385">
                  <c:v>3.5750000000000002E-4</c:v>
                </c:pt>
                <c:pt idx="386">
                  <c:v>3.5980000000000002E-4</c:v>
                </c:pt>
                <c:pt idx="387">
                  <c:v>3.6200000000000002E-4</c:v>
                </c:pt>
                <c:pt idx="388">
                  <c:v>3.6430000000000002E-4</c:v>
                </c:pt>
                <c:pt idx="389">
                  <c:v>3.6650000000000002E-4</c:v>
                </c:pt>
                <c:pt idx="390">
                  <c:v>3.6880000000000002E-4</c:v>
                </c:pt>
                <c:pt idx="391">
                  <c:v>3.7110000000000002E-4</c:v>
                </c:pt>
                <c:pt idx="392">
                  <c:v>3.7330000000000002E-4</c:v>
                </c:pt>
                <c:pt idx="393">
                  <c:v>3.7560000000000002E-4</c:v>
                </c:pt>
                <c:pt idx="394">
                  <c:v>3.7780000000000002E-4</c:v>
                </c:pt>
                <c:pt idx="395">
                  <c:v>3.8010000000000002E-4</c:v>
                </c:pt>
                <c:pt idx="396">
                  <c:v>3.8240000000000003E-4</c:v>
                </c:pt>
                <c:pt idx="397">
                  <c:v>3.8460000000000002E-4</c:v>
                </c:pt>
                <c:pt idx="398">
                  <c:v>3.8690000000000003E-4</c:v>
                </c:pt>
                <c:pt idx="399">
                  <c:v>3.8910000000000003E-4</c:v>
                </c:pt>
                <c:pt idx="400">
                  <c:v>3.9140000000000003E-4</c:v>
                </c:pt>
                <c:pt idx="401">
                  <c:v>3.9369999999999997E-4</c:v>
                </c:pt>
                <c:pt idx="402">
                  <c:v>3.9589999999999997E-4</c:v>
                </c:pt>
                <c:pt idx="403">
                  <c:v>3.9819999999999998E-4</c:v>
                </c:pt>
                <c:pt idx="404">
                  <c:v>4.0049999999999998E-4</c:v>
                </c:pt>
                <c:pt idx="405">
                  <c:v>4.0269999999999998E-4</c:v>
                </c:pt>
                <c:pt idx="406">
                  <c:v>4.0499999999999998E-4</c:v>
                </c:pt>
                <c:pt idx="407">
                  <c:v>4.0729999999999998E-4</c:v>
                </c:pt>
                <c:pt idx="408">
                  <c:v>4.0949999999999998E-4</c:v>
                </c:pt>
                <c:pt idx="409">
                  <c:v>4.1179999999999998E-4</c:v>
                </c:pt>
                <c:pt idx="410">
                  <c:v>4.1409999999999998E-4</c:v>
                </c:pt>
                <c:pt idx="411">
                  <c:v>4.1629999999999998E-4</c:v>
                </c:pt>
                <c:pt idx="412">
                  <c:v>4.1859999999999998E-4</c:v>
                </c:pt>
                <c:pt idx="413">
                  <c:v>4.2089999999999999E-4</c:v>
                </c:pt>
                <c:pt idx="414">
                  <c:v>4.2309999999999998E-4</c:v>
                </c:pt>
                <c:pt idx="415">
                  <c:v>4.2539999999999999E-4</c:v>
                </c:pt>
                <c:pt idx="416">
                  <c:v>4.2769999999999999E-4</c:v>
                </c:pt>
                <c:pt idx="417">
                  <c:v>4.2989999999999999E-4</c:v>
                </c:pt>
                <c:pt idx="418">
                  <c:v>4.3219999999999999E-4</c:v>
                </c:pt>
                <c:pt idx="419">
                  <c:v>4.3449999999999999E-4</c:v>
                </c:pt>
                <c:pt idx="420">
                  <c:v>4.3679999999999999E-4</c:v>
                </c:pt>
                <c:pt idx="421">
                  <c:v>4.3899999999999999E-4</c:v>
                </c:pt>
                <c:pt idx="422">
                  <c:v>4.4129999999999999E-4</c:v>
                </c:pt>
                <c:pt idx="423">
                  <c:v>4.4359999999999999E-4</c:v>
                </c:pt>
                <c:pt idx="424">
                  <c:v>4.4579999999999999E-4</c:v>
                </c:pt>
                <c:pt idx="425">
                  <c:v>4.481E-4</c:v>
                </c:pt>
                <c:pt idx="426">
                  <c:v>4.504E-4</c:v>
                </c:pt>
                <c:pt idx="427">
                  <c:v>4.527E-4</c:v>
                </c:pt>
                <c:pt idx="428">
                  <c:v>4.549E-4</c:v>
                </c:pt>
                <c:pt idx="429">
                  <c:v>4.572E-4</c:v>
                </c:pt>
                <c:pt idx="430">
                  <c:v>4.595E-4</c:v>
                </c:pt>
                <c:pt idx="431">
                  <c:v>4.618E-4</c:v>
                </c:pt>
                <c:pt idx="432">
                  <c:v>4.64E-4</c:v>
                </c:pt>
                <c:pt idx="433">
                  <c:v>4.663E-4</c:v>
                </c:pt>
                <c:pt idx="434">
                  <c:v>4.6860000000000001E-4</c:v>
                </c:pt>
                <c:pt idx="435">
                  <c:v>4.7090000000000001E-4</c:v>
                </c:pt>
                <c:pt idx="436">
                  <c:v>4.7310000000000001E-4</c:v>
                </c:pt>
                <c:pt idx="437">
                  <c:v>4.7540000000000001E-4</c:v>
                </c:pt>
                <c:pt idx="438">
                  <c:v>4.7770000000000001E-4</c:v>
                </c:pt>
                <c:pt idx="439">
                  <c:v>4.8000000000000001E-4</c:v>
                </c:pt>
                <c:pt idx="440">
                  <c:v>4.8220000000000001E-4</c:v>
                </c:pt>
                <c:pt idx="441">
                  <c:v>4.8450000000000001E-4</c:v>
                </c:pt>
                <c:pt idx="442">
                  <c:v>4.8680000000000001E-4</c:v>
                </c:pt>
                <c:pt idx="443">
                  <c:v>4.8910000000000002E-4</c:v>
                </c:pt>
                <c:pt idx="444">
                  <c:v>4.9129999999999996E-4</c:v>
                </c:pt>
                <c:pt idx="445">
                  <c:v>4.9359999999999996E-4</c:v>
                </c:pt>
                <c:pt idx="446">
                  <c:v>4.9589999999999996E-4</c:v>
                </c:pt>
                <c:pt idx="447">
                  <c:v>4.9819999999999997E-4</c:v>
                </c:pt>
                <c:pt idx="448">
                  <c:v>5.0049999999999997E-4</c:v>
                </c:pt>
                <c:pt idx="449">
                  <c:v>5.0270000000000002E-4</c:v>
                </c:pt>
                <c:pt idx="450">
                  <c:v>5.0500000000000002E-4</c:v>
                </c:pt>
                <c:pt idx="451">
                  <c:v>5.0730000000000003E-4</c:v>
                </c:pt>
                <c:pt idx="452">
                  <c:v>5.0960000000000003E-4</c:v>
                </c:pt>
                <c:pt idx="453">
                  <c:v>5.1179999999999997E-4</c:v>
                </c:pt>
                <c:pt idx="454">
                  <c:v>5.1409999999999997E-4</c:v>
                </c:pt>
                <c:pt idx="455">
                  <c:v>5.1639999999999998E-4</c:v>
                </c:pt>
                <c:pt idx="456">
                  <c:v>5.1869999999999998E-4</c:v>
                </c:pt>
                <c:pt idx="457">
                  <c:v>5.2099999999999998E-4</c:v>
                </c:pt>
                <c:pt idx="458">
                  <c:v>5.2320000000000003E-4</c:v>
                </c:pt>
                <c:pt idx="459">
                  <c:v>5.2550000000000003E-4</c:v>
                </c:pt>
                <c:pt idx="460">
                  <c:v>5.2780000000000004E-4</c:v>
                </c:pt>
                <c:pt idx="461">
                  <c:v>5.3010000000000004E-4</c:v>
                </c:pt>
                <c:pt idx="462">
                  <c:v>5.3240000000000004E-4</c:v>
                </c:pt>
                <c:pt idx="463">
                  <c:v>5.3470000000000004E-4</c:v>
                </c:pt>
                <c:pt idx="464">
                  <c:v>5.3689999999999999E-4</c:v>
                </c:pt>
                <c:pt idx="465">
                  <c:v>5.3919999999999999E-4</c:v>
                </c:pt>
                <c:pt idx="466">
                  <c:v>5.4149999999999999E-4</c:v>
                </c:pt>
                <c:pt idx="467">
                  <c:v>5.4379999999999999E-4</c:v>
                </c:pt>
                <c:pt idx="468">
                  <c:v>5.4609999999999999E-4</c:v>
                </c:pt>
                <c:pt idx="469">
                  <c:v>5.4830000000000005E-4</c:v>
                </c:pt>
                <c:pt idx="470">
                  <c:v>5.5060000000000005E-4</c:v>
                </c:pt>
                <c:pt idx="471">
                  <c:v>5.5290000000000005E-4</c:v>
                </c:pt>
                <c:pt idx="472">
                  <c:v>5.5520000000000005E-4</c:v>
                </c:pt>
                <c:pt idx="473">
                  <c:v>5.5750000000000005E-4</c:v>
                </c:pt>
                <c:pt idx="474">
                  <c:v>5.5979999999999995E-4</c:v>
                </c:pt>
                <c:pt idx="475">
                  <c:v>5.62E-4</c:v>
                </c:pt>
                <c:pt idx="476">
                  <c:v>5.643E-4</c:v>
                </c:pt>
                <c:pt idx="477">
                  <c:v>5.666E-4</c:v>
                </c:pt>
                <c:pt idx="478">
                  <c:v>5.689E-4</c:v>
                </c:pt>
                <c:pt idx="479">
                  <c:v>5.7120000000000001E-4</c:v>
                </c:pt>
                <c:pt idx="480">
                  <c:v>5.7350000000000001E-4</c:v>
                </c:pt>
                <c:pt idx="481">
                  <c:v>5.7569999999999995E-4</c:v>
                </c:pt>
                <c:pt idx="482">
                  <c:v>5.7799999999999995E-4</c:v>
                </c:pt>
                <c:pt idx="483">
                  <c:v>5.8029999999999996E-4</c:v>
                </c:pt>
                <c:pt idx="484">
                  <c:v>5.8259999999999996E-4</c:v>
                </c:pt>
                <c:pt idx="485">
                  <c:v>5.8489999999999996E-4</c:v>
                </c:pt>
                <c:pt idx="486">
                  <c:v>5.8719999999999996E-4</c:v>
                </c:pt>
                <c:pt idx="487">
                  <c:v>5.8940000000000002E-4</c:v>
                </c:pt>
                <c:pt idx="488">
                  <c:v>5.9170000000000002E-4</c:v>
                </c:pt>
                <c:pt idx="489">
                  <c:v>5.9400000000000002E-4</c:v>
                </c:pt>
                <c:pt idx="490">
                  <c:v>5.9630000000000002E-4</c:v>
                </c:pt>
                <c:pt idx="491">
                  <c:v>5.9860000000000002E-4</c:v>
                </c:pt>
                <c:pt idx="492">
                  <c:v>6.0090000000000002E-4</c:v>
                </c:pt>
                <c:pt idx="493">
                  <c:v>6.0320000000000003E-4</c:v>
                </c:pt>
                <c:pt idx="494">
                  <c:v>6.0539999999999997E-4</c:v>
                </c:pt>
                <c:pt idx="495">
                  <c:v>6.0769999999999997E-4</c:v>
                </c:pt>
                <c:pt idx="496">
                  <c:v>6.0999999999999997E-4</c:v>
                </c:pt>
                <c:pt idx="497">
                  <c:v>6.1229999999999998E-4</c:v>
                </c:pt>
                <c:pt idx="498">
                  <c:v>6.1459999999999998E-4</c:v>
                </c:pt>
                <c:pt idx="499">
                  <c:v>6.1689999999999998E-4</c:v>
                </c:pt>
                <c:pt idx="500">
                  <c:v>6.1919999999999998E-4</c:v>
                </c:pt>
                <c:pt idx="501">
                  <c:v>6.2140000000000003E-4</c:v>
                </c:pt>
                <c:pt idx="502">
                  <c:v>6.2370000000000004E-4</c:v>
                </c:pt>
                <c:pt idx="503">
                  <c:v>6.2600000000000004E-4</c:v>
                </c:pt>
                <c:pt idx="504">
                  <c:v>6.2830000000000004E-4</c:v>
                </c:pt>
                <c:pt idx="505">
                  <c:v>6.3060000000000004E-4</c:v>
                </c:pt>
                <c:pt idx="506">
                  <c:v>6.3290000000000004E-4</c:v>
                </c:pt>
                <c:pt idx="507">
                  <c:v>6.3520000000000004E-4</c:v>
                </c:pt>
                <c:pt idx="508">
                  <c:v>6.3750000000000005E-4</c:v>
                </c:pt>
                <c:pt idx="509">
                  <c:v>6.3969999999999999E-4</c:v>
                </c:pt>
                <c:pt idx="510">
                  <c:v>6.4199999999999999E-4</c:v>
                </c:pt>
                <c:pt idx="511">
                  <c:v>6.4429999999999999E-4</c:v>
                </c:pt>
                <c:pt idx="512">
                  <c:v>6.466E-4</c:v>
                </c:pt>
                <c:pt idx="513">
                  <c:v>6.489E-4</c:v>
                </c:pt>
                <c:pt idx="514">
                  <c:v>6.512E-4</c:v>
                </c:pt>
                <c:pt idx="515">
                  <c:v>6.535E-4</c:v>
                </c:pt>
                <c:pt idx="516">
                  <c:v>6.558E-4</c:v>
                </c:pt>
                <c:pt idx="517">
                  <c:v>6.5799999999999995E-4</c:v>
                </c:pt>
                <c:pt idx="518">
                  <c:v>6.6029999999999995E-4</c:v>
                </c:pt>
                <c:pt idx="519">
                  <c:v>6.6259999999999995E-4</c:v>
                </c:pt>
                <c:pt idx="520">
                  <c:v>6.6489999999999995E-4</c:v>
                </c:pt>
                <c:pt idx="521">
                  <c:v>6.6719999999999995E-4</c:v>
                </c:pt>
                <c:pt idx="522">
                  <c:v>6.6949999999999996E-4</c:v>
                </c:pt>
                <c:pt idx="523">
                  <c:v>6.7179999999999996E-4</c:v>
                </c:pt>
                <c:pt idx="524">
                  <c:v>6.7409999999999996E-4</c:v>
                </c:pt>
                <c:pt idx="525">
                  <c:v>6.7639999999999996E-4</c:v>
                </c:pt>
                <c:pt idx="526">
                  <c:v>6.7860000000000001E-4</c:v>
                </c:pt>
                <c:pt idx="527">
                  <c:v>6.8090000000000002E-4</c:v>
                </c:pt>
                <c:pt idx="528">
                  <c:v>6.8320000000000002E-4</c:v>
                </c:pt>
                <c:pt idx="529">
                  <c:v>6.8550000000000002E-4</c:v>
                </c:pt>
                <c:pt idx="530">
                  <c:v>6.8780000000000002E-4</c:v>
                </c:pt>
                <c:pt idx="531">
                  <c:v>6.9010000000000002E-4</c:v>
                </c:pt>
                <c:pt idx="532">
                  <c:v>6.9240000000000002E-4</c:v>
                </c:pt>
                <c:pt idx="533">
                  <c:v>6.9470000000000003E-4</c:v>
                </c:pt>
                <c:pt idx="534">
                  <c:v>6.9700000000000003E-4</c:v>
                </c:pt>
                <c:pt idx="535">
                  <c:v>6.9919999999999997E-4</c:v>
                </c:pt>
                <c:pt idx="536">
                  <c:v>7.0149999999999998E-4</c:v>
                </c:pt>
                <c:pt idx="537">
                  <c:v>7.0379999999999998E-4</c:v>
                </c:pt>
                <c:pt idx="538">
                  <c:v>7.0609999999999998E-4</c:v>
                </c:pt>
                <c:pt idx="539">
                  <c:v>7.0839999999999998E-4</c:v>
                </c:pt>
                <c:pt idx="540">
                  <c:v>7.1069999999999998E-4</c:v>
                </c:pt>
                <c:pt idx="541">
                  <c:v>7.1299999999999998E-4</c:v>
                </c:pt>
                <c:pt idx="542">
                  <c:v>7.1529999999999999E-4</c:v>
                </c:pt>
                <c:pt idx="543">
                  <c:v>7.1759999999999999E-4</c:v>
                </c:pt>
                <c:pt idx="544">
                  <c:v>7.1989999999999999E-4</c:v>
                </c:pt>
                <c:pt idx="545">
                  <c:v>7.2210000000000004E-4</c:v>
                </c:pt>
                <c:pt idx="546">
                  <c:v>7.2440000000000004E-4</c:v>
                </c:pt>
                <c:pt idx="547">
                  <c:v>7.2670000000000005E-4</c:v>
                </c:pt>
                <c:pt idx="548">
                  <c:v>7.2900000000000005E-4</c:v>
                </c:pt>
                <c:pt idx="549">
                  <c:v>7.3130000000000005E-4</c:v>
                </c:pt>
                <c:pt idx="550">
                  <c:v>7.3360000000000005E-4</c:v>
                </c:pt>
                <c:pt idx="551">
                  <c:v>7.3590000000000005E-4</c:v>
                </c:pt>
                <c:pt idx="552">
                  <c:v>7.3820000000000005E-4</c:v>
                </c:pt>
                <c:pt idx="553">
                  <c:v>7.4049999999999995E-4</c:v>
                </c:pt>
                <c:pt idx="554">
                  <c:v>7.4279999999999995E-4</c:v>
                </c:pt>
                <c:pt idx="555">
                  <c:v>7.4509999999999995E-4</c:v>
                </c:pt>
                <c:pt idx="556">
                  <c:v>7.473E-4</c:v>
                </c:pt>
                <c:pt idx="557">
                  <c:v>7.4960000000000001E-4</c:v>
                </c:pt>
                <c:pt idx="558">
                  <c:v>7.5190000000000001E-4</c:v>
                </c:pt>
                <c:pt idx="559">
                  <c:v>7.5420000000000001E-4</c:v>
                </c:pt>
                <c:pt idx="560">
                  <c:v>7.5650000000000001E-4</c:v>
                </c:pt>
                <c:pt idx="561">
                  <c:v>7.5880000000000001E-4</c:v>
                </c:pt>
                <c:pt idx="562">
                  <c:v>7.6110000000000001E-4</c:v>
                </c:pt>
                <c:pt idx="563">
                  <c:v>7.6340000000000002E-4</c:v>
                </c:pt>
                <c:pt idx="564">
                  <c:v>7.6570000000000002E-4</c:v>
                </c:pt>
                <c:pt idx="565">
                  <c:v>7.6800000000000002E-4</c:v>
                </c:pt>
                <c:pt idx="566">
                  <c:v>7.7030000000000002E-4</c:v>
                </c:pt>
                <c:pt idx="567">
                  <c:v>7.7260000000000002E-4</c:v>
                </c:pt>
                <c:pt idx="568">
                  <c:v>7.7479999999999997E-4</c:v>
                </c:pt>
                <c:pt idx="569">
                  <c:v>7.7709999999999997E-4</c:v>
                </c:pt>
                <c:pt idx="570">
                  <c:v>7.7939999999999997E-4</c:v>
                </c:pt>
                <c:pt idx="571">
                  <c:v>7.8169999999999997E-4</c:v>
                </c:pt>
                <c:pt idx="572">
                  <c:v>7.8399999999999997E-4</c:v>
                </c:pt>
                <c:pt idx="573">
                  <c:v>7.8629999999999998E-4</c:v>
                </c:pt>
                <c:pt idx="574">
                  <c:v>7.8859999999999998E-4</c:v>
                </c:pt>
                <c:pt idx="575">
                  <c:v>7.9089999999999998E-4</c:v>
                </c:pt>
                <c:pt idx="576">
                  <c:v>7.9319999999999998E-4</c:v>
                </c:pt>
                <c:pt idx="577">
                  <c:v>7.9549999999999998E-4</c:v>
                </c:pt>
                <c:pt idx="578">
                  <c:v>7.9779999999999998E-4</c:v>
                </c:pt>
                <c:pt idx="579">
                  <c:v>8.0009999999999999E-4</c:v>
                </c:pt>
                <c:pt idx="580">
                  <c:v>8.0239999999999999E-4</c:v>
                </c:pt>
                <c:pt idx="581">
                  <c:v>8.0460000000000004E-4</c:v>
                </c:pt>
                <c:pt idx="582">
                  <c:v>8.0690000000000004E-4</c:v>
                </c:pt>
                <c:pt idx="583">
                  <c:v>8.0920000000000005E-4</c:v>
                </c:pt>
                <c:pt idx="584">
                  <c:v>8.1150000000000005E-4</c:v>
                </c:pt>
                <c:pt idx="585">
                  <c:v>8.1380000000000005E-4</c:v>
                </c:pt>
                <c:pt idx="586">
                  <c:v>8.1610000000000005E-4</c:v>
                </c:pt>
                <c:pt idx="587">
                  <c:v>8.1840000000000005E-4</c:v>
                </c:pt>
                <c:pt idx="588">
                  <c:v>8.2070000000000005E-4</c:v>
                </c:pt>
                <c:pt idx="589">
                  <c:v>8.2299999999999995E-4</c:v>
                </c:pt>
                <c:pt idx="590">
                  <c:v>8.2529999999999995E-4</c:v>
                </c:pt>
                <c:pt idx="591">
                  <c:v>8.2759999999999995E-4</c:v>
                </c:pt>
                <c:pt idx="592">
                  <c:v>8.2989999999999995E-4</c:v>
                </c:pt>
                <c:pt idx="593">
                  <c:v>8.3219999999999995E-4</c:v>
                </c:pt>
                <c:pt idx="594">
                  <c:v>8.3449999999999996E-4</c:v>
                </c:pt>
                <c:pt idx="595">
                  <c:v>8.3670000000000001E-4</c:v>
                </c:pt>
                <c:pt idx="596">
                  <c:v>8.3900000000000001E-4</c:v>
                </c:pt>
                <c:pt idx="597">
                  <c:v>8.4130000000000001E-4</c:v>
                </c:pt>
                <c:pt idx="598">
                  <c:v>8.4360000000000001E-4</c:v>
                </c:pt>
                <c:pt idx="599">
                  <c:v>8.4590000000000002E-4</c:v>
                </c:pt>
                <c:pt idx="600">
                  <c:v>8.4820000000000002E-4</c:v>
                </c:pt>
                <c:pt idx="601">
                  <c:v>8.5050000000000002E-4</c:v>
                </c:pt>
                <c:pt idx="602">
                  <c:v>8.5280000000000002E-4</c:v>
                </c:pt>
                <c:pt idx="603">
                  <c:v>8.5510000000000002E-4</c:v>
                </c:pt>
                <c:pt idx="604">
                  <c:v>8.5740000000000002E-4</c:v>
                </c:pt>
                <c:pt idx="605">
                  <c:v>8.5970000000000003E-4</c:v>
                </c:pt>
                <c:pt idx="606">
                  <c:v>8.6200000000000003E-4</c:v>
                </c:pt>
                <c:pt idx="607">
                  <c:v>8.6430000000000003E-4</c:v>
                </c:pt>
                <c:pt idx="608">
                  <c:v>8.6660000000000003E-4</c:v>
                </c:pt>
                <c:pt idx="609">
                  <c:v>8.6890000000000003E-4</c:v>
                </c:pt>
                <c:pt idx="610">
                  <c:v>8.7120000000000003E-4</c:v>
                </c:pt>
                <c:pt idx="611">
                  <c:v>8.7339999999999998E-4</c:v>
                </c:pt>
                <c:pt idx="612">
                  <c:v>8.7569999999999998E-4</c:v>
                </c:pt>
                <c:pt idx="613">
                  <c:v>8.7799999999999998E-4</c:v>
                </c:pt>
                <c:pt idx="614">
                  <c:v>8.8029999999999998E-4</c:v>
                </c:pt>
                <c:pt idx="615">
                  <c:v>8.8259999999999999E-4</c:v>
                </c:pt>
                <c:pt idx="616">
                  <c:v>8.8489999999999999E-4</c:v>
                </c:pt>
                <c:pt idx="617">
                  <c:v>8.8719999999999999E-4</c:v>
                </c:pt>
                <c:pt idx="618">
                  <c:v>8.8949999999999999E-4</c:v>
                </c:pt>
                <c:pt idx="619">
                  <c:v>8.9179999999999999E-4</c:v>
                </c:pt>
                <c:pt idx="620">
                  <c:v>8.9409999999999999E-4</c:v>
                </c:pt>
                <c:pt idx="621">
                  <c:v>8.964E-4</c:v>
                </c:pt>
                <c:pt idx="622">
                  <c:v>8.987E-4</c:v>
                </c:pt>
                <c:pt idx="623">
                  <c:v>9.01E-4</c:v>
                </c:pt>
                <c:pt idx="624">
                  <c:v>9.033E-4</c:v>
                </c:pt>
                <c:pt idx="625">
                  <c:v>9.056E-4</c:v>
                </c:pt>
                <c:pt idx="626">
                  <c:v>9.079E-4</c:v>
                </c:pt>
                <c:pt idx="627">
                  <c:v>9.1020000000000001E-4</c:v>
                </c:pt>
                <c:pt idx="628">
                  <c:v>9.1250000000000001E-4</c:v>
                </c:pt>
                <c:pt idx="629">
                  <c:v>9.1469999999999995E-4</c:v>
                </c:pt>
                <c:pt idx="630">
                  <c:v>9.1699999999999995E-4</c:v>
                </c:pt>
                <c:pt idx="631">
                  <c:v>9.1929999999999996E-4</c:v>
                </c:pt>
                <c:pt idx="632">
                  <c:v>9.2159999999999996E-4</c:v>
                </c:pt>
                <c:pt idx="633">
                  <c:v>9.2389999999999996E-4</c:v>
                </c:pt>
                <c:pt idx="634">
                  <c:v>9.2619999999999996E-4</c:v>
                </c:pt>
                <c:pt idx="635">
                  <c:v>9.2849999999999996E-4</c:v>
                </c:pt>
                <c:pt idx="636">
                  <c:v>9.3079999999999997E-4</c:v>
                </c:pt>
                <c:pt idx="637">
                  <c:v>9.3309999999999997E-4</c:v>
                </c:pt>
                <c:pt idx="638">
                  <c:v>9.3539999999999997E-4</c:v>
                </c:pt>
                <c:pt idx="639">
                  <c:v>9.3769999999999997E-4</c:v>
                </c:pt>
                <c:pt idx="640">
                  <c:v>9.3999999999999997E-4</c:v>
                </c:pt>
                <c:pt idx="641">
                  <c:v>9.4229999999999997E-4</c:v>
                </c:pt>
                <c:pt idx="642">
                  <c:v>9.4459999999999998E-4</c:v>
                </c:pt>
                <c:pt idx="643">
                  <c:v>9.4689999999999998E-4</c:v>
                </c:pt>
                <c:pt idx="644">
                  <c:v>9.4919999999999998E-4</c:v>
                </c:pt>
                <c:pt idx="645">
                  <c:v>9.5149999999999998E-4</c:v>
                </c:pt>
                <c:pt idx="646">
                  <c:v>9.5379999999999998E-4</c:v>
                </c:pt>
                <c:pt idx="647">
                  <c:v>9.5609999999999998E-4</c:v>
                </c:pt>
                <c:pt idx="648">
                  <c:v>9.5839999999999999E-4</c:v>
                </c:pt>
                <c:pt idx="649">
                  <c:v>9.6069999999999999E-4</c:v>
                </c:pt>
                <c:pt idx="650">
                  <c:v>9.6290000000000004E-4</c:v>
                </c:pt>
                <c:pt idx="651">
                  <c:v>9.6520000000000004E-4</c:v>
                </c:pt>
                <c:pt idx="652">
                  <c:v>9.6750000000000004E-4</c:v>
                </c:pt>
                <c:pt idx="653">
                  <c:v>9.6980000000000005E-4</c:v>
                </c:pt>
                <c:pt idx="654">
                  <c:v>9.7210000000000005E-4</c:v>
                </c:pt>
                <c:pt idx="655">
                  <c:v>9.7440000000000005E-4</c:v>
                </c:pt>
                <c:pt idx="656">
                  <c:v>9.7670000000000005E-4</c:v>
                </c:pt>
                <c:pt idx="657">
                  <c:v>9.7900000000000005E-4</c:v>
                </c:pt>
                <c:pt idx="658">
                  <c:v>9.8130000000000005E-4</c:v>
                </c:pt>
                <c:pt idx="659">
                  <c:v>9.8360000000000006E-4</c:v>
                </c:pt>
                <c:pt idx="660">
                  <c:v>9.8590000000000006E-4</c:v>
                </c:pt>
                <c:pt idx="661">
                  <c:v>9.8820000000000006E-4</c:v>
                </c:pt>
                <c:pt idx="662">
                  <c:v>9.9050000000000006E-4</c:v>
                </c:pt>
                <c:pt idx="663">
                  <c:v>9.9280000000000006E-4</c:v>
                </c:pt>
                <c:pt idx="664">
                  <c:v>9.9510000000000006E-4</c:v>
                </c:pt>
                <c:pt idx="665">
                  <c:v>9.9740000000000007E-4</c:v>
                </c:pt>
                <c:pt idx="666">
                  <c:v>9.9970000000000007E-4</c:v>
                </c:pt>
                <c:pt idx="667">
                  <c:v>1.0020000000000001E-3</c:v>
                </c:pt>
                <c:pt idx="668">
                  <c:v>1.0039999999999999E-3</c:v>
                </c:pt>
                <c:pt idx="669">
                  <c:v>1.0070000000000001E-3</c:v>
                </c:pt>
                <c:pt idx="670">
                  <c:v>1.0089999999999999E-3</c:v>
                </c:pt>
                <c:pt idx="671">
                  <c:v>1.011E-3</c:v>
                </c:pt>
                <c:pt idx="672">
                  <c:v>1.013E-3</c:v>
                </c:pt>
                <c:pt idx="673">
                  <c:v>1.016E-3</c:v>
                </c:pt>
                <c:pt idx="674">
                  <c:v>1.018E-3</c:v>
                </c:pt>
                <c:pt idx="675">
                  <c:v>1.0200000000000001E-3</c:v>
                </c:pt>
                <c:pt idx="676">
                  <c:v>1.023E-3</c:v>
                </c:pt>
                <c:pt idx="677">
                  <c:v>1.0250000000000001E-3</c:v>
                </c:pt>
                <c:pt idx="678">
                  <c:v>1.0269999999999999E-3</c:v>
                </c:pt>
                <c:pt idx="679">
                  <c:v>1.0300000000000001E-3</c:v>
                </c:pt>
                <c:pt idx="680">
                  <c:v>1.0319999999999999E-3</c:v>
                </c:pt>
                <c:pt idx="681">
                  <c:v>1.034E-3</c:v>
                </c:pt>
                <c:pt idx="682">
                  <c:v>1.036E-3</c:v>
                </c:pt>
                <c:pt idx="683">
                  <c:v>1.039E-3</c:v>
                </c:pt>
                <c:pt idx="684">
                  <c:v>1.041E-3</c:v>
                </c:pt>
                <c:pt idx="685">
                  <c:v>1.0430000000000001E-3</c:v>
                </c:pt>
                <c:pt idx="686">
                  <c:v>1.0460000000000001E-3</c:v>
                </c:pt>
                <c:pt idx="687">
                  <c:v>1.0480000000000001E-3</c:v>
                </c:pt>
                <c:pt idx="688">
                  <c:v>1.0499999999999999E-3</c:v>
                </c:pt>
                <c:pt idx="689">
                  <c:v>1.052E-3</c:v>
                </c:pt>
                <c:pt idx="690">
                  <c:v>1.0549999999999999E-3</c:v>
                </c:pt>
                <c:pt idx="691">
                  <c:v>1.057E-3</c:v>
                </c:pt>
                <c:pt idx="692">
                  <c:v>1.059E-3</c:v>
                </c:pt>
                <c:pt idx="693">
                  <c:v>1.062E-3</c:v>
                </c:pt>
                <c:pt idx="694">
                  <c:v>1.0640000000000001E-3</c:v>
                </c:pt>
                <c:pt idx="695">
                  <c:v>1.0660000000000001E-3</c:v>
                </c:pt>
                <c:pt idx="696">
                  <c:v>1.0690000000000001E-3</c:v>
                </c:pt>
                <c:pt idx="697">
                  <c:v>1.0709999999999999E-3</c:v>
                </c:pt>
                <c:pt idx="698">
                  <c:v>1.073E-3</c:v>
                </c:pt>
                <c:pt idx="699">
                  <c:v>1.075E-3</c:v>
                </c:pt>
                <c:pt idx="700">
                  <c:v>1.078E-3</c:v>
                </c:pt>
                <c:pt idx="701">
                  <c:v>1.08E-3</c:v>
                </c:pt>
                <c:pt idx="702">
                  <c:v>1.0820000000000001E-3</c:v>
                </c:pt>
                <c:pt idx="703">
                  <c:v>1.085E-3</c:v>
                </c:pt>
                <c:pt idx="704">
                  <c:v>1.0870000000000001E-3</c:v>
                </c:pt>
                <c:pt idx="705">
                  <c:v>1.0889999999999999E-3</c:v>
                </c:pt>
                <c:pt idx="706">
                  <c:v>1.0920000000000001E-3</c:v>
                </c:pt>
                <c:pt idx="707">
                  <c:v>1.0939999999999999E-3</c:v>
                </c:pt>
                <c:pt idx="708">
                  <c:v>1.096E-3</c:v>
                </c:pt>
                <c:pt idx="709">
                  <c:v>1.098E-3</c:v>
                </c:pt>
                <c:pt idx="710">
                  <c:v>1.101E-3</c:v>
                </c:pt>
                <c:pt idx="711">
                  <c:v>1.103E-3</c:v>
                </c:pt>
                <c:pt idx="712">
                  <c:v>1.1050000000000001E-3</c:v>
                </c:pt>
                <c:pt idx="713">
                  <c:v>1.108E-3</c:v>
                </c:pt>
                <c:pt idx="714">
                  <c:v>1.1100000000000001E-3</c:v>
                </c:pt>
                <c:pt idx="715">
                  <c:v>1.1119999999999999E-3</c:v>
                </c:pt>
                <c:pt idx="716">
                  <c:v>1.1150000000000001E-3</c:v>
                </c:pt>
                <c:pt idx="717">
                  <c:v>1.1169999999999999E-3</c:v>
                </c:pt>
                <c:pt idx="718">
                  <c:v>1.119E-3</c:v>
                </c:pt>
                <c:pt idx="719">
                  <c:v>1.121E-3</c:v>
                </c:pt>
                <c:pt idx="720">
                  <c:v>1.124E-3</c:v>
                </c:pt>
                <c:pt idx="721">
                  <c:v>1.126E-3</c:v>
                </c:pt>
                <c:pt idx="722">
                  <c:v>1.1280000000000001E-3</c:v>
                </c:pt>
                <c:pt idx="723">
                  <c:v>1.1310000000000001E-3</c:v>
                </c:pt>
                <c:pt idx="724">
                  <c:v>1.1329999999999999E-3</c:v>
                </c:pt>
                <c:pt idx="725">
                  <c:v>1.1349999999999999E-3</c:v>
                </c:pt>
                <c:pt idx="726">
                  <c:v>1.137E-3</c:v>
                </c:pt>
                <c:pt idx="727">
                  <c:v>1.14E-3</c:v>
                </c:pt>
                <c:pt idx="728">
                  <c:v>1.142E-3</c:v>
                </c:pt>
                <c:pt idx="729">
                  <c:v>1.1440000000000001E-3</c:v>
                </c:pt>
                <c:pt idx="730">
                  <c:v>1.147E-3</c:v>
                </c:pt>
                <c:pt idx="731">
                  <c:v>1.1490000000000001E-3</c:v>
                </c:pt>
                <c:pt idx="732">
                  <c:v>1.1509999999999999E-3</c:v>
                </c:pt>
                <c:pt idx="733">
                  <c:v>1.1540000000000001E-3</c:v>
                </c:pt>
                <c:pt idx="734">
                  <c:v>1.1559999999999999E-3</c:v>
                </c:pt>
                <c:pt idx="735">
                  <c:v>1.158E-3</c:v>
                </c:pt>
                <c:pt idx="736">
                  <c:v>1.16E-3</c:v>
                </c:pt>
                <c:pt idx="737">
                  <c:v>1.163E-3</c:v>
                </c:pt>
                <c:pt idx="738">
                  <c:v>1.165E-3</c:v>
                </c:pt>
                <c:pt idx="739">
                  <c:v>1.1670000000000001E-3</c:v>
                </c:pt>
                <c:pt idx="740">
                  <c:v>1.17E-3</c:v>
                </c:pt>
                <c:pt idx="741">
                  <c:v>1.1720000000000001E-3</c:v>
                </c:pt>
                <c:pt idx="742">
                  <c:v>1.1739999999999999E-3</c:v>
                </c:pt>
                <c:pt idx="743">
                  <c:v>1.1770000000000001E-3</c:v>
                </c:pt>
                <c:pt idx="744">
                  <c:v>1.1789999999999999E-3</c:v>
                </c:pt>
                <c:pt idx="745">
                  <c:v>1.181E-3</c:v>
                </c:pt>
                <c:pt idx="746">
                  <c:v>1.183E-3</c:v>
                </c:pt>
                <c:pt idx="747">
                  <c:v>1.186E-3</c:v>
                </c:pt>
                <c:pt idx="748">
                  <c:v>1.188E-3</c:v>
                </c:pt>
                <c:pt idx="749">
                  <c:v>1.1900000000000001E-3</c:v>
                </c:pt>
                <c:pt idx="750">
                  <c:v>1.193E-3</c:v>
                </c:pt>
                <c:pt idx="751">
                  <c:v>1.1950000000000001E-3</c:v>
                </c:pt>
                <c:pt idx="752">
                  <c:v>1.1969999999999999E-3</c:v>
                </c:pt>
                <c:pt idx="753">
                  <c:v>1.1999999999999999E-3</c:v>
                </c:pt>
                <c:pt idx="754">
                  <c:v>1.2019999999999999E-3</c:v>
                </c:pt>
                <c:pt idx="755">
                  <c:v>1.204E-3</c:v>
                </c:pt>
                <c:pt idx="756">
                  <c:v>1.206E-3</c:v>
                </c:pt>
                <c:pt idx="757">
                  <c:v>1.209E-3</c:v>
                </c:pt>
                <c:pt idx="758">
                  <c:v>1.2110000000000001E-3</c:v>
                </c:pt>
                <c:pt idx="759">
                  <c:v>1.2130000000000001E-3</c:v>
                </c:pt>
                <c:pt idx="760">
                  <c:v>1.2160000000000001E-3</c:v>
                </c:pt>
                <c:pt idx="761">
                  <c:v>1.2179999999999999E-3</c:v>
                </c:pt>
                <c:pt idx="762">
                  <c:v>1.2199999999999999E-3</c:v>
                </c:pt>
                <c:pt idx="763">
                  <c:v>1.222E-3</c:v>
                </c:pt>
                <c:pt idx="764">
                  <c:v>1.225E-3</c:v>
                </c:pt>
                <c:pt idx="765">
                  <c:v>1.227E-3</c:v>
                </c:pt>
                <c:pt idx="766">
                  <c:v>1.2290000000000001E-3</c:v>
                </c:pt>
                <c:pt idx="767">
                  <c:v>1.232E-3</c:v>
                </c:pt>
                <c:pt idx="768">
                  <c:v>1.2340000000000001E-3</c:v>
                </c:pt>
                <c:pt idx="769">
                  <c:v>1.2359999999999999E-3</c:v>
                </c:pt>
                <c:pt idx="770">
                  <c:v>1.2390000000000001E-3</c:v>
                </c:pt>
                <c:pt idx="771">
                  <c:v>1.2409999999999999E-3</c:v>
                </c:pt>
                <c:pt idx="772">
                  <c:v>1.243E-3</c:v>
                </c:pt>
                <c:pt idx="773">
                  <c:v>1.245E-3</c:v>
                </c:pt>
                <c:pt idx="774">
                  <c:v>1.248E-3</c:v>
                </c:pt>
                <c:pt idx="775">
                  <c:v>1.25E-3</c:v>
                </c:pt>
                <c:pt idx="776">
                  <c:v>1.2520000000000001E-3</c:v>
                </c:pt>
                <c:pt idx="777">
                  <c:v>1.255E-3</c:v>
                </c:pt>
                <c:pt idx="778">
                  <c:v>1.2570000000000001E-3</c:v>
                </c:pt>
                <c:pt idx="779">
                  <c:v>1.2589999999999999E-3</c:v>
                </c:pt>
                <c:pt idx="780">
                  <c:v>1.2620000000000001E-3</c:v>
                </c:pt>
                <c:pt idx="781">
                  <c:v>1.2639999999999999E-3</c:v>
                </c:pt>
                <c:pt idx="782">
                  <c:v>1.266E-3</c:v>
                </c:pt>
                <c:pt idx="783">
                  <c:v>1.268E-3</c:v>
                </c:pt>
                <c:pt idx="784">
                  <c:v>1.271E-3</c:v>
                </c:pt>
                <c:pt idx="785">
                  <c:v>1.273E-3</c:v>
                </c:pt>
                <c:pt idx="786">
                  <c:v>1.2750000000000001E-3</c:v>
                </c:pt>
                <c:pt idx="787">
                  <c:v>1.2780000000000001E-3</c:v>
                </c:pt>
                <c:pt idx="788">
                  <c:v>1.2800000000000001E-3</c:v>
                </c:pt>
                <c:pt idx="789">
                  <c:v>1.2819999999999999E-3</c:v>
                </c:pt>
                <c:pt idx="790">
                  <c:v>1.2849999999999999E-3</c:v>
                </c:pt>
                <c:pt idx="791">
                  <c:v>1.2869999999999999E-3</c:v>
                </c:pt>
                <c:pt idx="792">
                  <c:v>1.289E-3</c:v>
                </c:pt>
                <c:pt idx="793">
                  <c:v>1.291E-3</c:v>
                </c:pt>
                <c:pt idx="794">
                  <c:v>1.294E-3</c:v>
                </c:pt>
                <c:pt idx="795">
                  <c:v>1.2960000000000001E-3</c:v>
                </c:pt>
                <c:pt idx="796">
                  <c:v>1.2979999999999999E-3</c:v>
                </c:pt>
                <c:pt idx="797">
                  <c:v>1.3010000000000001E-3</c:v>
                </c:pt>
                <c:pt idx="798">
                  <c:v>1.3029999999999999E-3</c:v>
                </c:pt>
                <c:pt idx="799">
                  <c:v>1.305E-3</c:v>
                </c:pt>
                <c:pt idx="800">
                  <c:v>1.3079999999999999E-3</c:v>
                </c:pt>
                <c:pt idx="801">
                  <c:v>1.31E-3</c:v>
                </c:pt>
                <c:pt idx="802">
                  <c:v>1.312E-3</c:v>
                </c:pt>
                <c:pt idx="803">
                  <c:v>1.3140000000000001E-3</c:v>
                </c:pt>
                <c:pt idx="804">
                  <c:v>1.317E-3</c:v>
                </c:pt>
                <c:pt idx="805">
                  <c:v>1.3190000000000001E-3</c:v>
                </c:pt>
                <c:pt idx="806">
                  <c:v>1.3209999999999999E-3</c:v>
                </c:pt>
                <c:pt idx="807">
                  <c:v>1.3240000000000001E-3</c:v>
                </c:pt>
                <c:pt idx="808">
                  <c:v>1.3259999999999999E-3</c:v>
                </c:pt>
                <c:pt idx="809">
                  <c:v>1.328E-3</c:v>
                </c:pt>
                <c:pt idx="810">
                  <c:v>1.3309999999999999E-3</c:v>
                </c:pt>
                <c:pt idx="811">
                  <c:v>1.333E-3</c:v>
                </c:pt>
                <c:pt idx="812">
                  <c:v>1.335E-3</c:v>
                </c:pt>
                <c:pt idx="813">
                  <c:v>1.3370000000000001E-3</c:v>
                </c:pt>
                <c:pt idx="814">
                  <c:v>1.34E-3</c:v>
                </c:pt>
                <c:pt idx="815">
                  <c:v>1.3420000000000001E-3</c:v>
                </c:pt>
                <c:pt idx="816">
                  <c:v>1.3439999999999999E-3</c:v>
                </c:pt>
                <c:pt idx="817">
                  <c:v>1.3470000000000001E-3</c:v>
                </c:pt>
                <c:pt idx="818">
                  <c:v>1.3489999999999999E-3</c:v>
                </c:pt>
                <c:pt idx="819">
                  <c:v>1.351E-3</c:v>
                </c:pt>
                <c:pt idx="820">
                  <c:v>1.354E-3</c:v>
                </c:pt>
                <c:pt idx="821">
                  <c:v>1.356E-3</c:v>
                </c:pt>
                <c:pt idx="822">
                  <c:v>1.358E-3</c:v>
                </c:pt>
                <c:pt idx="823">
                  <c:v>1.3600000000000001E-3</c:v>
                </c:pt>
                <c:pt idx="824">
                  <c:v>1.3630000000000001E-3</c:v>
                </c:pt>
                <c:pt idx="825">
                  <c:v>1.3649999999999999E-3</c:v>
                </c:pt>
                <c:pt idx="826">
                  <c:v>1.3669999999999999E-3</c:v>
                </c:pt>
                <c:pt idx="827">
                  <c:v>1.3699999999999999E-3</c:v>
                </c:pt>
                <c:pt idx="828">
                  <c:v>1.372E-3</c:v>
                </c:pt>
                <c:pt idx="829">
                  <c:v>1.374E-3</c:v>
                </c:pt>
                <c:pt idx="830">
                  <c:v>1.3760000000000001E-3</c:v>
                </c:pt>
                <c:pt idx="831">
                  <c:v>1.379E-3</c:v>
                </c:pt>
                <c:pt idx="832">
                  <c:v>1.3810000000000001E-3</c:v>
                </c:pt>
                <c:pt idx="833">
                  <c:v>1.3829999999999999E-3</c:v>
                </c:pt>
                <c:pt idx="834">
                  <c:v>1.3860000000000001E-3</c:v>
                </c:pt>
                <c:pt idx="835">
                  <c:v>1.3879999999999999E-3</c:v>
                </c:pt>
                <c:pt idx="836">
                  <c:v>1.39E-3</c:v>
                </c:pt>
                <c:pt idx="837">
                  <c:v>1.3929999999999999E-3</c:v>
                </c:pt>
                <c:pt idx="838">
                  <c:v>1.395E-3</c:v>
                </c:pt>
                <c:pt idx="839">
                  <c:v>1.397E-3</c:v>
                </c:pt>
                <c:pt idx="840">
                  <c:v>1.3990000000000001E-3</c:v>
                </c:pt>
                <c:pt idx="841">
                  <c:v>1.402E-3</c:v>
                </c:pt>
                <c:pt idx="842">
                  <c:v>1.4040000000000001E-3</c:v>
                </c:pt>
                <c:pt idx="843">
                  <c:v>1.4059999999999999E-3</c:v>
                </c:pt>
                <c:pt idx="844">
                  <c:v>1.4090000000000001E-3</c:v>
                </c:pt>
                <c:pt idx="845">
                  <c:v>1.4109999999999999E-3</c:v>
                </c:pt>
                <c:pt idx="846">
                  <c:v>1.413E-3</c:v>
                </c:pt>
                <c:pt idx="847">
                  <c:v>1.4159999999999999E-3</c:v>
                </c:pt>
                <c:pt idx="848">
                  <c:v>1.418E-3</c:v>
                </c:pt>
                <c:pt idx="849">
                  <c:v>1.42E-3</c:v>
                </c:pt>
                <c:pt idx="850">
                  <c:v>1.4220000000000001E-3</c:v>
                </c:pt>
                <c:pt idx="851">
                  <c:v>1.4250000000000001E-3</c:v>
                </c:pt>
                <c:pt idx="852">
                  <c:v>1.4270000000000001E-3</c:v>
                </c:pt>
                <c:pt idx="853">
                  <c:v>1.4289999999999999E-3</c:v>
                </c:pt>
                <c:pt idx="854">
                  <c:v>1.4319999999999999E-3</c:v>
                </c:pt>
                <c:pt idx="855">
                  <c:v>1.4339999999999999E-3</c:v>
                </c:pt>
                <c:pt idx="856">
                  <c:v>1.436E-3</c:v>
                </c:pt>
                <c:pt idx="857">
                  <c:v>1.439E-3</c:v>
                </c:pt>
                <c:pt idx="858">
                  <c:v>1.441E-3</c:v>
                </c:pt>
                <c:pt idx="859">
                  <c:v>1.4430000000000001E-3</c:v>
                </c:pt>
                <c:pt idx="860">
                  <c:v>1.4450000000000001E-3</c:v>
                </c:pt>
                <c:pt idx="861">
                  <c:v>1.4480000000000001E-3</c:v>
                </c:pt>
                <c:pt idx="862">
                  <c:v>1.4499999999999999E-3</c:v>
                </c:pt>
                <c:pt idx="863">
                  <c:v>1.4519999999999999E-3</c:v>
                </c:pt>
                <c:pt idx="864">
                  <c:v>1.4549999999999999E-3</c:v>
                </c:pt>
                <c:pt idx="865">
                  <c:v>1.457E-3</c:v>
                </c:pt>
                <c:pt idx="866">
                  <c:v>1.459E-3</c:v>
                </c:pt>
                <c:pt idx="867">
                  <c:v>1.462E-3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5E-41BA-A6DE-379023067B62}"/>
            </c:ext>
          </c:extLst>
        </c:ser>
        <c:ser>
          <c:idx val="7"/>
          <c:order val="2"/>
          <c:tx>
            <c:v>Gaussian beam 100fC@200kV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'Gaussian beam 100fC@200kV'!$K$3:$K$870</c:f>
              <c:numCache>
                <c:formatCode>0.00E+00</c:formatCode>
                <c:ptCount val="868"/>
                <c:pt idx="0">
                  <c:v>5.0500000000000004E-7</c:v>
                </c:pt>
                <c:pt idx="1">
                  <c:v>5.7029999999999996E-7</c:v>
                </c:pt>
                <c:pt idx="2">
                  <c:v>6.5199999999999996E-7</c:v>
                </c:pt>
                <c:pt idx="3">
                  <c:v>7.2829999999999998E-7</c:v>
                </c:pt>
                <c:pt idx="4">
                  <c:v>8.1819999999999995E-7</c:v>
                </c:pt>
                <c:pt idx="5">
                  <c:v>9.2009999999999999E-7</c:v>
                </c:pt>
                <c:pt idx="6">
                  <c:v>1.032E-6</c:v>
                </c:pt>
                <c:pt idx="7">
                  <c:v>1.1510000000000001E-6</c:v>
                </c:pt>
                <c:pt idx="8">
                  <c:v>1.3039999999999999E-6</c:v>
                </c:pt>
                <c:pt idx="9">
                  <c:v>1.4720000000000001E-6</c:v>
                </c:pt>
                <c:pt idx="10">
                  <c:v>1.6449999999999999E-6</c:v>
                </c:pt>
                <c:pt idx="11">
                  <c:v>1.8279999999999999E-6</c:v>
                </c:pt>
                <c:pt idx="12">
                  <c:v>2.013E-6</c:v>
                </c:pt>
                <c:pt idx="13">
                  <c:v>2.2259999999999999E-6</c:v>
                </c:pt>
                <c:pt idx="14">
                  <c:v>2.4739999999999999E-6</c:v>
                </c:pt>
                <c:pt idx="15">
                  <c:v>2.711E-6</c:v>
                </c:pt>
                <c:pt idx="16">
                  <c:v>2.9960000000000002E-6</c:v>
                </c:pt>
                <c:pt idx="17">
                  <c:v>3.3249999999999999E-6</c:v>
                </c:pt>
                <c:pt idx="18">
                  <c:v>3.6650000000000001E-6</c:v>
                </c:pt>
                <c:pt idx="19">
                  <c:v>4.0269999999999997E-6</c:v>
                </c:pt>
                <c:pt idx="20">
                  <c:v>4.4259999999999996E-6</c:v>
                </c:pt>
                <c:pt idx="21">
                  <c:v>4.8670000000000002E-6</c:v>
                </c:pt>
                <c:pt idx="22">
                  <c:v>5.395E-6</c:v>
                </c:pt>
                <c:pt idx="23">
                  <c:v>5.959E-6</c:v>
                </c:pt>
                <c:pt idx="24">
                  <c:v>6.5599999999999999E-6</c:v>
                </c:pt>
                <c:pt idx="25">
                  <c:v>7.1949999999999997E-6</c:v>
                </c:pt>
                <c:pt idx="26">
                  <c:v>7.9240000000000007E-6</c:v>
                </c:pt>
                <c:pt idx="27">
                  <c:v>8.6959999999999994E-6</c:v>
                </c:pt>
                <c:pt idx="28">
                  <c:v>9.5810000000000003E-6</c:v>
                </c:pt>
                <c:pt idx="29">
                  <c:v>1.0519999999999999E-5</c:v>
                </c:pt>
                <c:pt idx="30">
                  <c:v>1.155E-5</c:v>
                </c:pt>
                <c:pt idx="31">
                  <c:v>1.2680000000000001E-5</c:v>
                </c:pt>
                <c:pt idx="32">
                  <c:v>1.393E-5</c:v>
                </c:pt>
                <c:pt idx="33">
                  <c:v>1.5299999999999999E-5</c:v>
                </c:pt>
                <c:pt idx="34">
                  <c:v>1.6799999999999998E-5</c:v>
                </c:pt>
                <c:pt idx="35">
                  <c:v>1.853E-5</c:v>
                </c:pt>
                <c:pt idx="36">
                  <c:v>2.0360000000000002E-5</c:v>
                </c:pt>
                <c:pt idx="37">
                  <c:v>2.2379999999999999E-5</c:v>
                </c:pt>
                <c:pt idx="38">
                  <c:v>2.459E-5</c:v>
                </c:pt>
                <c:pt idx="39">
                  <c:v>2.7019999999999999E-5</c:v>
                </c:pt>
                <c:pt idx="40">
                  <c:v>2.97E-5</c:v>
                </c:pt>
                <c:pt idx="41">
                  <c:v>3.2650000000000001E-5</c:v>
                </c:pt>
                <c:pt idx="42">
                  <c:v>3.6029999999999999E-5</c:v>
                </c:pt>
                <c:pt idx="43">
                  <c:v>3.9759999999999999E-5</c:v>
                </c:pt>
                <c:pt idx="44">
                  <c:v>4.388E-5</c:v>
                </c:pt>
                <c:pt idx="45">
                  <c:v>4.8239999999999999E-5</c:v>
                </c:pt>
                <c:pt idx="46">
                  <c:v>5.304E-5</c:v>
                </c:pt>
                <c:pt idx="47">
                  <c:v>5.855E-5</c:v>
                </c:pt>
                <c:pt idx="48">
                  <c:v>6.4629999999999996E-5</c:v>
                </c:pt>
                <c:pt idx="49">
                  <c:v>7.1060000000000001E-5</c:v>
                </c:pt>
                <c:pt idx="50">
                  <c:v>7.8129999999999999E-5</c:v>
                </c:pt>
                <c:pt idx="51">
                  <c:v>8.5909999999999996E-5</c:v>
                </c:pt>
                <c:pt idx="52">
                  <c:v>9.4469999999999995E-5</c:v>
                </c:pt>
                <c:pt idx="53">
                  <c:v>1.039E-4</c:v>
                </c:pt>
                <c:pt idx="54">
                  <c:v>1.142E-4</c:v>
                </c:pt>
                <c:pt idx="55">
                  <c:v>1.2559999999999999E-4</c:v>
                </c:pt>
                <c:pt idx="56">
                  <c:v>1.381E-4</c:v>
                </c:pt>
                <c:pt idx="57">
                  <c:v>1.5190000000000001E-4</c:v>
                </c:pt>
                <c:pt idx="58">
                  <c:v>1.6699999999999999E-4</c:v>
                </c:pt>
                <c:pt idx="59">
                  <c:v>1.8369999999999999E-4</c:v>
                </c:pt>
                <c:pt idx="60">
                  <c:v>2.02E-4</c:v>
                </c:pt>
                <c:pt idx="61">
                  <c:v>2.221E-4</c:v>
                </c:pt>
                <c:pt idx="62">
                  <c:v>2.4420000000000003E-4</c:v>
                </c:pt>
                <c:pt idx="63">
                  <c:v>2.6860000000000002E-4</c:v>
                </c:pt>
                <c:pt idx="64">
                  <c:v>2.9540000000000002E-4</c:v>
                </c:pt>
                <c:pt idx="65">
                  <c:v>3.2479999999999998E-4</c:v>
                </c:pt>
                <c:pt idx="66">
                  <c:v>3.5710000000000001E-4</c:v>
                </c:pt>
                <c:pt idx="67">
                  <c:v>3.927E-4</c:v>
                </c:pt>
                <c:pt idx="68">
                  <c:v>4.3169999999999998E-4</c:v>
                </c:pt>
                <c:pt idx="69">
                  <c:v>4.7439999999999998E-4</c:v>
                </c:pt>
                <c:pt idx="70">
                  <c:v>5.2119999999999998E-4</c:v>
                </c:pt>
                <c:pt idx="71">
                  <c:v>5.7229999999999998E-4</c:v>
                </c:pt>
                <c:pt idx="72">
                  <c:v>6.2810000000000003E-4</c:v>
                </c:pt>
                <c:pt idx="73">
                  <c:v>6.8869999999999999E-4</c:v>
                </c:pt>
                <c:pt idx="74">
                  <c:v>7.5449999999999996E-4</c:v>
                </c:pt>
                <c:pt idx="75">
                  <c:v>8.2580000000000001E-4</c:v>
                </c:pt>
                <c:pt idx="76">
                  <c:v>9.0280000000000004E-4</c:v>
                </c:pt>
                <c:pt idx="77">
                  <c:v>9.8569999999999994E-4</c:v>
                </c:pt>
                <c:pt idx="78">
                  <c:v>1.075E-3</c:v>
                </c:pt>
                <c:pt idx="79">
                  <c:v>1.1709999999999999E-3</c:v>
                </c:pt>
                <c:pt idx="80">
                  <c:v>1.273E-3</c:v>
                </c:pt>
                <c:pt idx="81">
                  <c:v>1.382E-3</c:v>
                </c:pt>
                <c:pt idx="82">
                  <c:v>1.498E-3</c:v>
                </c:pt>
                <c:pt idx="83">
                  <c:v>1.622E-3</c:v>
                </c:pt>
                <c:pt idx="84">
                  <c:v>1.753E-3</c:v>
                </c:pt>
                <c:pt idx="85">
                  <c:v>1.8910000000000001E-3</c:v>
                </c:pt>
                <c:pt idx="86">
                  <c:v>2.0379999999999999E-3</c:v>
                </c:pt>
                <c:pt idx="87">
                  <c:v>2.1919999999999999E-3</c:v>
                </c:pt>
                <c:pt idx="88">
                  <c:v>2.3540000000000002E-3</c:v>
                </c:pt>
                <c:pt idx="89">
                  <c:v>2.5249999999999999E-3</c:v>
                </c:pt>
                <c:pt idx="90">
                  <c:v>2.7039999999999998E-3</c:v>
                </c:pt>
                <c:pt idx="91">
                  <c:v>2.892E-3</c:v>
                </c:pt>
                <c:pt idx="92">
                  <c:v>3.088E-3</c:v>
                </c:pt>
                <c:pt idx="93">
                  <c:v>3.2929999999999999E-3</c:v>
                </c:pt>
                <c:pt idx="94">
                  <c:v>3.5070000000000001E-3</c:v>
                </c:pt>
                <c:pt idx="95">
                  <c:v>3.7290000000000001E-3</c:v>
                </c:pt>
                <c:pt idx="96">
                  <c:v>3.9620000000000002E-3</c:v>
                </c:pt>
                <c:pt idx="97">
                  <c:v>4.2030000000000001E-3</c:v>
                </c:pt>
                <c:pt idx="98">
                  <c:v>4.4539999999999996E-3</c:v>
                </c:pt>
                <c:pt idx="99">
                  <c:v>4.7140000000000003E-3</c:v>
                </c:pt>
                <c:pt idx="100">
                  <c:v>4.9849999999999998E-3</c:v>
                </c:pt>
                <c:pt idx="101">
                  <c:v>5.2649999999999997E-3</c:v>
                </c:pt>
                <c:pt idx="102">
                  <c:v>5.555E-3</c:v>
                </c:pt>
                <c:pt idx="103">
                  <c:v>5.855E-3</c:v>
                </c:pt>
                <c:pt idx="104">
                  <c:v>6.1659999999999996E-3</c:v>
                </c:pt>
                <c:pt idx="105">
                  <c:v>6.4869999999999997E-3</c:v>
                </c:pt>
                <c:pt idx="106">
                  <c:v>6.8180000000000003E-3</c:v>
                </c:pt>
                <c:pt idx="107">
                  <c:v>7.1599999999999997E-3</c:v>
                </c:pt>
                <c:pt idx="108">
                  <c:v>7.5129999999999997E-3</c:v>
                </c:pt>
                <c:pt idx="109">
                  <c:v>7.8759999999999993E-3</c:v>
                </c:pt>
                <c:pt idx="110">
                  <c:v>8.2509999999999997E-3</c:v>
                </c:pt>
                <c:pt idx="111">
                  <c:v>8.6370000000000006E-3</c:v>
                </c:pt>
                <c:pt idx="112">
                  <c:v>9.0340000000000004E-3</c:v>
                </c:pt>
                <c:pt idx="113">
                  <c:v>9.4420000000000007E-3</c:v>
                </c:pt>
                <c:pt idx="114">
                  <c:v>9.861E-3</c:v>
                </c:pt>
                <c:pt idx="115">
                  <c:v>1.0290000000000001E-2</c:v>
                </c:pt>
                <c:pt idx="116">
                  <c:v>1.074E-2</c:v>
                </c:pt>
                <c:pt idx="117">
                  <c:v>1.119E-2</c:v>
                </c:pt>
                <c:pt idx="118">
                  <c:v>1.166E-2</c:v>
                </c:pt>
                <c:pt idx="119">
                  <c:v>1.213E-2</c:v>
                </c:pt>
                <c:pt idx="120">
                  <c:v>1.2619999999999999E-2</c:v>
                </c:pt>
                <c:pt idx="121">
                  <c:v>1.312E-2</c:v>
                </c:pt>
                <c:pt idx="122">
                  <c:v>1.3639999999999999E-2</c:v>
                </c:pt>
                <c:pt idx="123">
                  <c:v>1.4160000000000001E-2</c:v>
                </c:pt>
                <c:pt idx="124">
                  <c:v>1.47E-2</c:v>
                </c:pt>
                <c:pt idx="125">
                  <c:v>1.525E-2</c:v>
                </c:pt>
                <c:pt idx="126">
                  <c:v>1.5810000000000001E-2</c:v>
                </c:pt>
                <c:pt idx="127">
                  <c:v>1.6379999999999999E-2</c:v>
                </c:pt>
                <c:pt idx="128">
                  <c:v>1.6959999999999999E-2</c:v>
                </c:pt>
                <c:pt idx="129">
                  <c:v>1.7559999999999999E-2</c:v>
                </c:pt>
                <c:pt idx="130">
                  <c:v>1.8169999999999999E-2</c:v>
                </c:pt>
                <c:pt idx="131">
                  <c:v>1.8790000000000001E-2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2.0709999999999999E-2</c:v>
                </c:pt>
                <c:pt idx="135">
                  <c:v>2.138E-2</c:v>
                </c:pt>
                <c:pt idx="136">
                  <c:v>2.206E-2</c:v>
                </c:pt>
                <c:pt idx="137">
                  <c:v>2.274E-2</c:v>
                </c:pt>
                <c:pt idx="138">
                  <c:v>2.3439999999999999E-2</c:v>
                </c:pt>
                <c:pt idx="139">
                  <c:v>2.4150000000000001E-2</c:v>
                </c:pt>
                <c:pt idx="140">
                  <c:v>2.487E-2</c:v>
                </c:pt>
                <c:pt idx="141">
                  <c:v>2.5600000000000001E-2</c:v>
                </c:pt>
                <c:pt idx="142">
                  <c:v>2.6339999999999999E-2</c:v>
                </c:pt>
                <c:pt idx="143">
                  <c:v>2.7089999999999999E-2</c:v>
                </c:pt>
                <c:pt idx="144">
                  <c:v>2.785E-2</c:v>
                </c:pt>
                <c:pt idx="145">
                  <c:v>2.862E-2</c:v>
                </c:pt>
                <c:pt idx="146">
                  <c:v>2.9399999999999999E-2</c:v>
                </c:pt>
                <c:pt idx="147">
                  <c:v>3.0200000000000001E-2</c:v>
                </c:pt>
                <c:pt idx="148">
                  <c:v>3.1E-2</c:v>
                </c:pt>
                <c:pt idx="149">
                  <c:v>3.1809999999999998E-2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3.5990000000000001E-2</c:v>
                </c:pt>
                <c:pt idx="155">
                  <c:v>3.6850000000000001E-2</c:v>
                </c:pt>
                <c:pt idx="156">
                  <c:v>3.7719999999999997E-2</c:v>
                </c:pt>
                <c:pt idx="157">
                  <c:v>3.8600000000000002E-2</c:v>
                </c:pt>
                <c:pt idx="158">
                  <c:v>3.9489999999999997E-2</c:v>
                </c:pt>
                <c:pt idx="159">
                  <c:v>4.0379999999999999E-2</c:v>
                </c:pt>
                <c:pt idx="160">
                  <c:v>4.129E-2</c:v>
                </c:pt>
                <c:pt idx="161">
                  <c:v>4.2200000000000001E-2</c:v>
                </c:pt>
                <c:pt idx="162">
                  <c:v>4.3110000000000002E-2</c:v>
                </c:pt>
                <c:pt idx="163">
                  <c:v>4.4040000000000003E-2</c:v>
                </c:pt>
                <c:pt idx="164">
                  <c:v>4.4970000000000003E-2</c:v>
                </c:pt>
                <c:pt idx="165">
                  <c:v>4.5909999999999999E-2</c:v>
                </c:pt>
                <c:pt idx="166">
                  <c:v>4.6859999999999999E-2</c:v>
                </c:pt>
                <c:pt idx="167">
                  <c:v>4.7809999999999998E-2</c:v>
                </c:pt>
                <c:pt idx="168">
                  <c:v>4.8770000000000001E-2</c:v>
                </c:pt>
                <c:pt idx="169">
                  <c:v>4.9730000000000003E-2</c:v>
                </c:pt>
                <c:pt idx="170">
                  <c:v>5.0700000000000002E-2</c:v>
                </c:pt>
                <c:pt idx="171">
                  <c:v>5.1679999999999997E-2</c:v>
                </c:pt>
                <c:pt idx="172">
                  <c:v>5.2670000000000002E-2</c:v>
                </c:pt>
                <c:pt idx="173">
                  <c:v>5.3659999999999999E-2</c:v>
                </c:pt>
                <c:pt idx="174">
                  <c:v>5.4649999999999997E-2</c:v>
                </c:pt>
                <c:pt idx="175">
                  <c:v>5.5649999999999998E-2</c:v>
                </c:pt>
                <c:pt idx="176">
                  <c:v>5.6660000000000002E-2</c:v>
                </c:pt>
                <c:pt idx="177">
                  <c:v>5.7669999999999999E-2</c:v>
                </c:pt>
                <c:pt idx="178">
                  <c:v>5.8689999999999999E-2</c:v>
                </c:pt>
                <c:pt idx="179">
                  <c:v>5.9709999999999999E-2</c:v>
                </c:pt>
                <c:pt idx="180">
                  <c:v>6.0740000000000002E-2</c:v>
                </c:pt>
                <c:pt idx="181">
                  <c:v>6.1769999999999999E-2</c:v>
                </c:pt>
                <c:pt idx="182">
                  <c:v>6.2810000000000005E-2</c:v>
                </c:pt>
                <c:pt idx="183">
                  <c:v>6.386E-2</c:v>
                </c:pt>
                <c:pt idx="184">
                  <c:v>6.4899999999999999E-2</c:v>
                </c:pt>
                <c:pt idx="185">
                  <c:v>6.5960000000000005E-2</c:v>
                </c:pt>
                <c:pt idx="186">
                  <c:v>6.7019999999999996E-2</c:v>
                </c:pt>
                <c:pt idx="187">
                  <c:v>6.8080000000000002E-2</c:v>
                </c:pt>
                <c:pt idx="188">
                  <c:v>6.9139999999999993E-2</c:v>
                </c:pt>
                <c:pt idx="189">
                  <c:v>7.0209999999999995E-2</c:v>
                </c:pt>
                <c:pt idx="190">
                  <c:v>7.1290000000000006E-2</c:v>
                </c:pt>
                <c:pt idx="191">
                  <c:v>7.2370000000000004E-2</c:v>
                </c:pt>
                <c:pt idx="192">
                  <c:v>7.3450000000000001E-2</c:v>
                </c:pt>
                <c:pt idx="193">
                  <c:v>7.4539999999999995E-2</c:v>
                </c:pt>
                <c:pt idx="194">
                  <c:v>7.5630000000000003E-2</c:v>
                </c:pt>
                <c:pt idx="195">
                  <c:v>7.6719999999999997E-2</c:v>
                </c:pt>
                <c:pt idx="196">
                  <c:v>7.782E-2</c:v>
                </c:pt>
                <c:pt idx="197">
                  <c:v>7.8920000000000004E-2</c:v>
                </c:pt>
                <c:pt idx="198">
                  <c:v>8.0019999999999994E-2</c:v>
                </c:pt>
                <c:pt idx="199">
                  <c:v>8.1129999999999994E-2</c:v>
                </c:pt>
                <c:pt idx="200">
                  <c:v>8.2239999999999994E-2</c:v>
                </c:pt>
                <c:pt idx="201">
                  <c:v>8.3349999999999994E-2</c:v>
                </c:pt>
                <c:pt idx="202">
                  <c:v>8.4470000000000003E-2</c:v>
                </c:pt>
                <c:pt idx="203">
                  <c:v>8.5580000000000003E-2</c:v>
                </c:pt>
                <c:pt idx="204">
                  <c:v>8.6699999999999999E-2</c:v>
                </c:pt>
                <c:pt idx="205">
                  <c:v>8.7819999999999995E-2</c:v>
                </c:pt>
                <c:pt idx="206">
                  <c:v>8.8950000000000001E-2</c:v>
                </c:pt>
                <c:pt idx="207">
                  <c:v>9.0069999999999997E-2</c:v>
                </c:pt>
                <c:pt idx="208">
                  <c:v>9.1200000000000003E-2</c:v>
                </c:pt>
                <c:pt idx="209">
                  <c:v>9.2329999999999995E-2</c:v>
                </c:pt>
                <c:pt idx="210">
                  <c:v>9.3450000000000005E-2</c:v>
                </c:pt>
                <c:pt idx="211">
                  <c:v>9.4589999999999994E-2</c:v>
                </c:pt>
                <c:pt idx="212">
                  <c:v>9.572E-2</c:v>
                </c:pt>
                <c:pt idx="213">
                  <c:v>9.6850000000000006E-2</c:v>
                </c:pt>
                <c:pt idx="214">
                  <c:v>9.7989999999999994E-2</c:v>
                </c:pt>
                <c:pt idx="215">
                  <c:v>9.912E-2</c:v>
                </c:pt>
                <c:pt idx="216">
                  <c:v>0.1003</c:v>
                </c:pt>
                <c:pt idx="217">
                  <c:v>0.1014</c:v>
                </c:pt>
                <c:pt idx="218">
                  <c:v>0.10249999999999999</c:v>
                </c:pt>
                <c:pt idx="219">
                  <c:v>0.1037</c:v>
                </c:pt>
                <c:pt idx="220">
                  <c:v>0.1048</c:v>
                </c:pt>
                <c:pt idx="221">
                  <c:v>0.10589999999999999</c:v>
                </c:pt>
                <c:pt idx="222">
                  <c:v>0.1071</c:v>
                </c:pt>
                <c:pt idx="223">
                  <c:v>0.1082</c:v>
                </c:pt>
                <c:pt idx="224">
                  <c:v>0.1094</c:v>
                </c:pt>
                <c:pt idx="225">
                  <c:v>0.1105</c:v>
                </c:pt>
                <c:pt idx="226">
                  <c:v>0.11169999999999999</c:v>
                </c:pt>
                <c:pt idx="227">
                  <c:v>0.1128</c:v>
                </c:pt>
                <c:pt idx="228">
                  <c:v>0.1139</c:v>
                </c:pt>
                <c:pt idx="229">
                  <c:v>0.11509999999999999</c:v>
                </c:pt>
                <c:pt idx="230">
                  <c:v>0.1162</c:v>
                </c:pt>
                <c:pt idx="231">
                  <c:v>0.1174</c:v>
                </c:pt>
                <c:pt idx="232">
                  <c:v>0.11849999999999999</c:v>
                </c:pt>
                <c:pt idx="233">
                  <c:v>0.1197</c:v>
                </c:pt>
                <c:pt idx="234">
                  <c:v>0.1208</c:v>
                </c:pt>
                <c:pt idx="235">
                  <c:v>0.12189999999999999</c:v>
                </c:pt>
                <c:pt idx="236">
                  <c:v>0.1231</c:v>
                </c:pt>
                <c:pt idx="237">
                  <c:v>0.1242</c:v>
                </c:pt>
                <c:pt idx="238">
                  <c:v>0.12540000000000001</c:v>
                </c:pt>
                <c:pt idx="239">
                  <c:v>0.1265</c:v>
                </c:pt>
                <c:pt idx="240">
                  <c:v>0.12770000000000001</c:v>
                </c:pt>
                <c:pt idx="241">
                  <c:v>0.1288</c:v>
                </c:pt>
                <c:pt idx="242">
                  <c:v>0.13</c:v>
                </c:pt>
                <c:pt idx="243">
                  <c:v>0.13109999999999999</c:v>
                </c:pt>
                <c:pt idx="244">
                  <c:v>0.1323</c:v>
                </c:pt>
                <c:pt idx="245">
                  <c:v>0.13339999999999999</c:v>
                </c:pt>
                <c:pt idx="246">
                  <c:v>0.13450000000000001</c:v>
                </c:pt>
                <c:pt idx="247">
                  <c:v>0.13569999999999999</c:v>
                </c:pt>
                <c:pt idx="248">
                  <c:v>0.1368</c:v>
                </c:pt>
                <c:pt idx="249">
                  <c:v>0.13800000000000001</c:v>
                </c:pt>
                <c:pt idx="250">
                  <c:v>0.1391</c:v>
                </c:pt>
                <c:pt idx="251">
                  <c:v>0.14030000000000001</c:v>
                </c:pt>
                <c:pt idx="252">
                  <c:v>0.1414</c:v>
                </c:pt>
                <c:pt idx="253">
                  <c:v>0.1426</c:v>
                </c:pt>
                <c:pt idx="254">
                  <c:v>0.14369999999999999</c:v>
                </c:pt>
                <c:pt idx="255">
                  <c:v>0.1449</c:v>
                </c:pt>
                <c:pt idx="256">
                  <c:v>0.14599999999999999</c:v>
                </c:pt>
                <c:pt idx="257">
                  <c:v>0.1472</c:v>
                </c:pt>
                <c:pt idx="258">
                  <c:v>0.14829999999999999</c:v>
                </c:pt>
                <c:pt idx="259">
                  <c:v>0.14940000000000001</c:v>
                </c:pt>
                <c:pt idx="260">
                  <c:v>0.15060000000000001</c:v>
                </c:pt>
                <c:pt idx="261">
                  <c:v>0.1517</c:v>
                </c:pt>
                <c:pt idx="262">
                  <c:v>0.15290000000000001</c:v>
                </c:pt>
                <c:pt idx="263">
                  <c:v>0.154</c:v>
                </c:pt>
                <c:pt idx="264">
                  <c:v>0.1552</c:v>
                </c:pt>
                <c:pt idx="265">
                  <c:v>0.15629999999999999</c:v>
                </c:pt>
                <c:pt idx="266">
                  <c:v>0.1575</c:v>
                </c:pt>
                <c:pt idx="267">
                  <c:v>0.15859999999999999</c:v>
                </c:pt>
                <c:pt idx="268">
                  <c:v>0.1598</c:v>
                </c:pt>
                <c:pt idx="269">
                  <c:v>0.16089999999999999</c:v>
                </c:pt>
                <c:pt idx="270">
                  <c:v>0.16209999999999999</c:v>
                </c:pt>
                <c:pt idx="271">
                  <c:v>0.16320000000000001</c:v>
                </c:pt>
                <c:pt idx="272">
                  <c:v>0.1643</c:v>
                </c:pt>
                <c:pt idx="273">
                  <c:v>0.16550000000000001</c:v>
                </c:pt>
                <c:pt idx="274">
                  <c:v>0.1666</c:v>
                </c:pt>
                <c:pt idx="275">
                  <c:v>0.1678</c:v>
                </c:pt>
                <c:pt idx="276">
                  <c:v>0.16889999999999999</c:v>
                </c:pt>
                <c:pt idx="277">
                  <c:v>0.1701</c:v>
                </c:pt>
                <c:pt idx="278">
                  <c:v>0.17119999999999999</c:v>
                </c:pt>
                <c:pt idx="279">
                  <c:v>0.1724</c:v>
                </c:pt>
                <c:pt idx="280">
                  <c:v>0.17349999999999999</c:v>
                </c:pt>
                <c:pt idx="281">
                  <c:v>0.17469999999999999</c:v>
                </c:pt>
                <c:pt idx="282">
                  <c:v>0.17580000000000001</c:v>
                </c:pt>
                <c:pt idx="283">
                  <c:v>0.17699999999999999</c:v>
                </c:pt>
                <c:pt idx="284">
                  <c:v>0.17810000000000001</c:v>
                </c:pt>
                <c:pt idx="285">
                  <c:v>0.1792</c:v>
                </c:pt>
                <c:pt idx="286">
                  <c:v>0.1804</c:v>
                </c:pt>
                <c:pt idx="287">
                  <c:v>0.18149999999999999</c:v>
                </c:pt>
                <c:pt idx="288">
                  <c:v>0.1827</c:v>
                </c:pt>
                <c:pt idx="289">
                  <c:v>0.18379999999999999</c:v>
                </c:pt>
                <c:pt idx="290">
                  <c:v>0.185</c:v>
                </c:pt>
                <c:pt idx="291">
                  <c:v>0.18609999999999999</c:v>
                </c:pt>
                <c:pt idx="292">
                  <c:v>0.18729999999999999</c:v>
                </c:pt>
                <c:pt idx="293">
                  <c:v>0.18840000000000001</c:v>
                </c:pt>
                <c:pt idx="294">
                  <c:v>0.18959999999999999</c:v>
                </c:pt>
                <c:pt idx="295">
                  <c:v>0.19070000000000001</c:v>
                </c:pt>
                <c:pt idx="296">
                  <c:v>0.19189999999999999</c:v>
                </c:pt>
                <c:pt idx="297">
                  <c:v>0.193</c:v>
                </c:pt>
                <c:pt idx="298">
                  <c:v>0.19409999999999999</c:v>
                </c:pt>
                <c:pt idx="299">
                  <c:v>0.1953</c:v>
                </c:pt>
                <c:pt idx="300">
                  <c:v>0.19639999999999999</c:v>
                </c:pt>
                <c:pt idx="301">
                  <c:v>0.1976</c:v>
                </c:pt>
                <c:pt idx="302">
                  <c:v>0.19869999999999999</c:v>
                </c:pt>
                <c:pt idx="303">
                  <c:v>0.19989999999999999</c:v>
                </c:pt>
                <c:pt idx="304">
                  <c:v>0.20100000000000001</c:v>
                </c:pt>
                <c:pt idx="305">
                  <c:v>0.20219999999999999</c:v>
                </c:pt>
                <c:pt idx="306">
                  <c:v>0.20330000000000001</c:v>
                </c:pt>
                <c:pt idx="307">
                  <c:v>0.20449999999999999</c:v>
                </c:pt>
                <c:pt idx="308">
                  <c:v>0.2056</c:v>
                </c:pt>
                <c:pt idx="309">
                  <c:v>0.20680000000000001</c:v>
                </c:pt>
                <c:pt idx="310">
                  <c:v>0.2079</c:v>
                </c:pt>
                <c:pt idx="311">
                  <c:v>0.20899999999999999</c:v>
                </c:pt>
                <c:pt idx="312">
                  <c:v>0.2102</c:v>
                </c:pt>
                <c:pt idx="313">
                  <c:v>0.21129999999999999</c:v>
                </c:pt>
                <c:pt idx="314">
                  <c:v>0.21249999999999999</c:v>
                </c:pt>
                <c:pt idx="315">
                  <c:v>0.21360000000000001</c:v>
                </c:pt>
                <c:pt idx="316">
                  <c:v>0.21479999999999999</c:v>
                </c:pt>
                <c:pt idx="317">
                  <c:v>0.21590000000000001</c:v>
                </c:pt>
                <c:pt idx="318">
                  <c:v>0.21709999999999999</c:v>
                </c:pt>
                <c:pt idx="319">
                  <c:v>0.21820000000000001</c:v>
                </c:pt>
                <c:pt idx="320">
                  <c:v>0.21940000000000001</c:v>
                </c:pt>
                <c:pt idx="321">
                  <c:v>0.2205</c:v>
                </c:pt>
                <c:pt idx="322">
                  <c:v>0.22170000000000001</c:v>
                </c:pt>
                <c:pt idx="323">
                  <c:v>0.2228</c:v>
                </c:pt>
                <c:pt idx="324">
                  <c:v>0.22389999999999999</c:v>
                </c:pt>
                <c:pt idx="325">
                  <c:v>0.22509999999999999</c:v>
                </c:pt>
                <c:pt idx="326">
                  <c:v>0.22620000000000001</c:v>
                </c:pt>
                <c:pt idx="327">
                  <c:v>0.22739999999999999</c:v>
                </c:pt>
                <c:pt idx="328">
                  <c:v>0.22850000000000001</c:v>
                </c:pt>
                <c:pt idx="329">
                  <c:v>0.22969999999999999</c:v>
                </c:pt>
                <c:pt idx="330">
                  <c:v>0.23080000000000001</c:v>
                </c:pt>
                <c:pt idx="331">
                  <c:v>0.23200000000000001</c:v>
                </c:pt>
                <c:pt idx="332">
                  <c:v>0.2331</c:v>
                </c:pt>
                <c:pt idx="333">
                  <c:v>0.23430000000000001</c:v>
                </c:pt>
                <c:pt idx="334">
                  <c:v>0.2354</c:v>
                </c:pt>
                <c:pt idx="335">
                  <c:v>0.2366</c:v>
                </c:pt>
                <c:pt idx="336">
                  <c:v>0.23769999999999999</c:v>
                </c:pt>
                <c:pt idx="337">
                  <c:v>0.23880000000000001</c:v>
                </c:pt>
                <c:pt idx="338">
                  <c:v>0.24</c:v>
                </c:pt>
                <c:pt idx="339">
                  <c:v>0.24110000000000001</c:v>
                </c:pt>
                <c:pt idx="340">
                  <c:v>0.24229999999999999</c:v>
                </c:pt>
                <c:pt idx="341">
                  <c:v>0.24340000000000001</c:v>
                </c:pt>
                <c:pt idx="342">
                  <c:v>0.24460000000000001</c:v>
                </c:pt>
                <c:pt idx="343">
                  <c:v>0.2457</c:v>
                </c:pt>
                <c:pt idx="344">
                  <c:v>0.24690000000000001</c:v>
                </c:pt>
                <c:pt idx="345">
                  <c:v>0.248</c:v>
                </c:pt>
                <c:pt idx="346">
                  <c:v>0.2492</c:v>
                </c:pt>
                <c:pt idx="347">
                  <c:v>0.25030000000000002</c:v>
                </c:pt>
                <c:pt idx="348">
                  <c:v>0.2515</c:v>
                </c:pt>
                <c:pt idx="349">
                  <c:v>0.25259999999999999</c:v>
                </c:pt>
                <c:pt idx="350">
                  <c:v>0.25380000000000003</c:v>
                </c:pt>
                <c:pt idx="351">
                  <c:v>0.25490000000000002</c:v>
                </c:pt>
                <c:pt idx="352">
                  <c:v>0.25600000000000001</c:v>
                </c:pt>
                <c:pt idx="353">
                  <c:v>0.25719999999999998</c:v>
                </c:pt>
                <c:pt idx="354">
                  <c:v>0.25829999999999997</c:v>
                </c:pt>
                <c:pt idx="355">
                  <c:v>0.25950000000000001</c:v>
                </c:pt>
                <c:pt idx="356">
                  <c:v>0.2606</c:v>
                </c:pt>
                <c:pt idx="357">
                  <c:v>0.26179999999999998</c:v>
                </c:pt>
                <c:pt idx="358">
                  <c:v>0.26290000000000002</c:v>
                </c:pt>
                <c:pt idx="359">
                  <c:v>0.2641</c:v>
                </c:pt>
                <c:pt idx="360">
                  <c:v>0.26519999999999999</c:v>
                </c:pt>
                <c:pt idx="361">
                  <c:v>0.26640000000000003</c:v>
                </c:pt>
                <c:pt idx="362">
                  <c:v>0.26750000000000002</c:v>
                </c:pt>
                <c:pt idx="363">
                  <c:v>0.26869999999999999</c:v>
                </c:pt>
                <c:pt idx="364">
                  <c:v>0.26979999999999998</c:v>
                </c:pt>
                <c:pt idx="365">
                  <c:v>0.27089999999999997</c:v>
                </c:pt>
                <c:pt idx="366">
                  <c:v>0.27210000000000001</c:v>
                </c:pt>
                <c:pt idx="367">
                  <c:v>0.2732</c:v>
                </c:pt>
                <c:pt idx="368">
                  <c:v>0.27439999999999998</c:v>
                </c:pt>
                <c:pt idx="369">
                  <c:v>0.27550000000000002</c:v>
                </c:pt>
                <c:pt idx="370">
                  <c:v>0.2767</c:v>
                </c:pt>
                <c:pt idx="371">
                  <c:v>0.27779999999999999</c:v>
                </c:pt>
                <c:pt idx="372">
                  <c:v>0.27900000000000003</c:v>
                </c:pt>
                <c:pt idx="373">
                  <c:v>0.28010000000000002</c:v>
                </c:pt>
                <c:pt idx="374">
                  <c:v>0.28129999999999999</c:v>
                </c:pt>
                <c:pt idx="375">
                  <c:v>0.28239999999999998</c:v>
                </c:pt>
                <c:pt idx="376">
                  <c:v>0.28360000000000002</c:v>
                </c:pt>
                <c:pt idx="377">
                  <c:v>0.28470000000000001</c:v>
                </c:pt>
                <c:pt idx="378">
                  <c:v>0.2858</c:v>
                </c:pt>
                <c:pt idx="379">
                  <c:v>0.28699999999999998</c:v>
                </c:pt>
                <c:pt idx="380">
                  <c:v>0.28810000000000002</c:v>
                </c:pt>
                <c:pt idx="381">
                  <c:v>0.2893</c:v>
                </c:pt>
                <c:pt idx="382">
                  <c:v>0.29039999999999999</c:v>
                </c:pt>
                <c:pt idx="383">
                  <c:v>0.29160000000000003</c:v>
                </c:pt>
                <c:pt idx="384">
                  <c:v>0.29270000000000002</c:v>
                </c:pt>
                <c:pt idx="385">
                  <c:v>0.29389999999999999</c:v>
                </c:pt>
                <c:pt idx="386">
                  <c:v>0.29499999999999998</c:v>
                </c:pt>
                <c:pt idx="387">
                  <c:v>0.29620000000000002</c:v>
                </c:pt>
                <c:pt idx="388">
                  <c:v>0.29730000000000001</c:v>
                </c:pt>
                <c:pt idx="389">
                  <c:v>0.29849999999999999</c:v>
                </c:pt>
                <c:pt idx="390">
                  <c:v>0.29959999999999998</c:v>
                </c:pt>
                <c:pt idx="391">
                  <c:v>0.30070000000000002</c:v>
                </c:pt>
                <c:pt idx="392">
                  <c:v>0.3019</c:v>
                </c:pt>
                <c:pt idx="393">
                  <c:v>0.30299999999999999</c:v>
                </c:pt>
                <c:pt idx="394">
                  <c:v>0.30420000000000003</c:v>
                </c:pt>
                <c:pt idx="395">
                  <c:v>0.30530000000000002</c:v>
                </c:pt>
                <c:pt idx="396">
                  <c:v>0.30649999999999999</c:v>
                </c:pt>
                <c:pt idx="397">
                  <c:v>0.30759999999999998</c:v>
                </c:pt>
                <c:pt idx="398">
                  <c:v>0.30880000000000002</c:v>
                </c:pt>
                <c:pt idx="399">
                  <c:v>0.30990000000000001</c:v>
                </c:pt>
                <c:pt idx="400">
                  <c:v>0.31109999999999999</c:v>
                </c:pt>
                <c:pt idx="401">
                  <c:v>0.31219999999999998</c:v>
                </c:pt>
                <c:pt idx="402">
                  <c:v>0.31340000000000001</c:v>
                </c:pt>
                <c:pt idx="403">
                  <c:v>0.3145</c:v>
                </c:pt>
                <c:pt idx="404">
                  <c:v>0.31559999999999999</c:v>
                </c:pt>
                <c:pt idx="405">
                  <c:v>0.31680000000000003</c:v>
                </c:pt>
                <c:pt idx="406">
                  <c:v>0.31790000000000002</c:v>
                </c:pt>
                <c:pt idx="407">
                  <c:v>0.31909999999999999</c:v>
                </c:pt>
                <c:pt idx="408">
                  <c:v>0.32019999999999998</c:v>
                </c:pt>
                <c:pt idx="409">
                  <c:v>0.32140000000000002</c:v>
                </c:pt>
                <c:pt idx="410">
                  <c:v>0.32250000000000001</c:v>
                </c:pt>
                <c:pt idx="411">
                  <c:v>0.32369999999999999</c:v>
                </c:pt>
                <c:pt idx="412">
                  <c:v>0.32479999999999998</c:v>
                </c:pt>
                <c:pt idx="413">
                  <c:v>0.32600000000000001</c:v>
                </c:pt>
                <c:pt idx="414">
                  <c:v>0.3271</c:v>
                </c:pt>
                <c:pt idx="415">
                  <c:v>0.32829999999999998</c:v>
                </c:pt>
                <c:pt idx="416">
                  <c:v>0.32940000000000003</c:v>
                </c:pt>
                <c:pt idx="417">
                  <c:v>0.33050000000000002</c:v>
                </c:pt>
                <c:pt idx="418">
                  <c:v>0.33169999999999999</c:v>
                </c:pt>
                <c:pt idx="419">
                  <c:v>0.33279999999999998</c:v>
                </c:pt>
                <c:pt idx="420">
                  <c:v>0.33400000000000002</c:v>
                </c:pt>
                <c:pt idx="421">
                  <c:v>0.33510000000000001</c:v>
                </c:pt>
                <c:pt idx="422">
                  <c:v>0.33629999999999999</c:v>
                </c:pt>
                <c:pt idx="423">
                  <c:v>0.33739999999999998</c:v>
                </c:pt>
                <c:pt idx="424">
                  <c:v>0.33860000000000001</c:v>
                </c:pt>
                <c:pt idx="425">
                  <c:v>0.3397</c:v>
                </c:pt>
                <c:pt idx="426">
                  <c:v>0.34089999999999998</c:v>
                </c:pt>
                <c:pt idx="427">
                  <c:v>0.34200000000000003</c:v>
                </c:pt>
                <c:pt idx="428">
                  <c:v>0.34320000000000001</c:v>
                </c:pt>
                <c:pt idx="429">
                  <c:v>0.34429999999999999</c:v>
                </c:pt>
                <c:pt idx="430">
                  <c:v>0.34539999999999998</c:v>
                </c:pt>
                <c:pt idx="431">
                  <c:v>0.34660000000000002</c:v>
                </c:pt>
                <c:pt idx="432">
                  <c:v>0.34770000000000001</c:v>
                </c:pt>
                <c:pt idx="433">
                  <c:v>0.34889999999999999</c:v>
                </c:pt>
                <c:pt idx="434">
                  <c:v>0.35</c:v>
                </c:pt>
                <c:pt idx="435">
                  <c:v>0.35120000000000001</c:v>
                </c:pt>
                <c:pt idx="436">
                  <c:v>0.3523</c:v>
                </c:pt>
                <c:pt idx="437">
                  <c:v>0.35349999999999998</c:v>
                </c:pt>
                <c:pt idx="438">
                  <c:v>0.35460000000000003</c:v>
                </c:pt>
                <c:pt idx="439">
                  <c:v>0.35580000000000001</c:v>
                </c:pt>
                <c:pt idx="440">
                  <c:v>0.3569</c:v>
                </c:pt>
                <c:pt idx="441">
                  <c:v>0.35809999999999997</c:v>
                </c:pt>
                <c:pt idx="442">
                  <c:v>0.35920000000000002</c:v>
                </c:pt>
                <c:pt idx="443">
                  <c:v>0.36030000000000001</c:v>
                </c:pt>
                <c:pt idx="444">
                  <c:v>0.36149999999999999</c:v>
                </c:pt>
                <c:pt idx="445">
                  <c:v>0.36259999999999998</c:v>
                </c:pt>
                <c:pt idx="446">
                  <c:v>0.36380000000000001</c:v>
                </c:pt>
                <c:pt idx="447">
                  <c:v>0.3649</c:v>
                </c:pt>
                <c:pt idx="448">
                  <c:v>0.36609999999999998</c:v>
                </c:pt>
                <c:pt idx="449">
                  <c:v>0.36720000000000003</c:v>
                </c:pt>
                <c:pt idx="450">
                  <c:v>0.36840000000000001</c:v>
                </c:pt>
                <c:pt idx="451">
                  <c:v>0.3695</c:v>
                </c:pt>
                <c:pt idx="452">
                  <c:v>0.37069999999999997</c:v>
                </c:pt>
                <c:pt idx="453">
                  <c:v>0.37180000000000002</c:v>
                </c:pt>
                <c:pt idx="454">
                  <c:v>0.373</c:v>
                </c:pt>
                <c:pt idx="455">
                  <c:v>0.37409999999999999</c:v>
                </c:pt>
                <c:pt idx="456">
                  <c:v>0.37530000000000002</c:v>
                </c:pt>
                <c:pt idx="457">
                  <c:v>0.37640000000000001</c:v>
                </c:pt>
                <c:pt idx="458">
                  <c:v>0.3775</c:v>
                </c:pt>
                <c:pt idx="459">
                  <c:v>0.37869999999999998</c:v>
                </c:pt>
                <c:pt idx="460">
                  <c:v>0.37980000000000003</c:v>
                </c:pt>
                <c:pt idx="461">
                  <c:v>0.38100000000000001</c:v>
                </c:pt>
                <c:pt idx="462">
                  <c:v>0.3821</c:v>
                </c:pt>
                <c:pt idx="463">
                  <c:v>0.38329999999999997</c:v>
                </c:pt>
                <c:pt idx="464">
                  <c:v>0.38440000000000002</c:v>
                </c:pt>
                <c:pt idx="465">
                  <c:v>0.3856</c:v>
                </c:pt>
                <c:pt idx="466">
                  <c:v>0.38669999999999999</c:v>
                </c:pt>
                <c:pt idx="467">
                  <c:v>0.38790000000000002</c:v>
                </c:pt>
                <c:pt idx="468">
                  <c:v>0.38900000000000001</c:v>
                </c:pt>
                <c:pt idx="469">
                  <c:v>0.39019999999999999</c:v>
                </c:pt>
                <c:pt idx="470">
                  <c:v>0.39129999999999998</c:v>
                </c:pt>
                <c:pt idx="471">
                  <c:v>0.39240000000000003</c:v>
                </c:pt>
                <c:pt idx="472">
                  <c:v>0.39360000000000001</c:v>
                </c:pt>
                <c:pt idx="473">
                  <c:v>0.3947</c:v>
                </c:pt>
                <c:pt idx="474">
                  <c:v>0.39589999999999997</c:v>
                </c:pt>
                <c:pt idx="475">
                  <c:v>0.39700000000000002</c:v>
                </c:pt>
                <c:pt idx="476">
                  <c:v>0.3982</c:v>
                </c:pt>
                <c:pt idx="477">
                  <c:v>0.39929999999999999</c:v>
                </c:pt>
                <c:pt idx="478">
                  <c:v>0.40050000000000002</c:v>
                </c:pt>
                <c:pt idx="479">
                  <c:v>0.40160000000000001</c:v>
                </c:pt>
                <c:pt idx="480">
                  <c:v>0.40279999999999999</c:v>
                </c:pt>
                <c:pt idx="481">
                  <c:v>0.40389999999999998</c:v>
                </c:pt>
                <c:pt idx="482">
                  <c:v>0.40510000000000002</c:v>
                </c:pt>
                <c:pt idx="483">
                  <c:v>0.40620000000000001</c:v>
                </c:pt>
                <c:pt idx="484">
                  <c:v>0.4073</c:v>
                </c:pt>
                <c:pt idx="485">
                  <c:v>0.40849999999999997</c:v>
                </c:pt>
                <c:pt idx="486">
                  <c:v>0.40960000000000002</c:v>
                </c:pt>
                <c:pt idx="487">
                  <c:v>0.4108</c:v>
                </c:pt>
                <c:pt idx="488">
                  <c:v>0.41189999999999999</c:v>
                </c:pt>
                <c:pt idx="489">
                  <c:v>0.41310000000000002</c:v>
                </c:pt>
                <c:pt idx="490">
                  <c:v>0.41420000000000001</c:v>
                </c:pt>
                <c:pt idx="491">
                  <c:v>0.41539999999999999</c:v>
                </c:pt>
                <c:pt idx="492">
                  <c:v>0.41649999999999998</c:v>
                </c:pt>
                <c:pt idx="493">
                  <c:v>0.41770000000000002</c:v>
                </c:pt>
                <c:pt idx="494">
                  <c:v>0.41880000000000001</c:v>
                </c:pt>
                <c:pt idx="495">
                  <c:v>0.42</c:v>
                </c:pt>
                <c:pt idx="496">
                  <c:v>0.42109999999999997</c:v>
                </c:pt>
                <c:pt idx="497">
                  <c:v>0.42220000000000002</c:v>
                </c:pt>
                <c:pt idx="498">
                  <c:v>0.4234</c:v>
                </c:pt>
                <c:pt idx="499">
                  <c:v>0.42449999999999999</c:v>
                </c:pt>
                <c:pt idx="500">
                  <c:v>0.42570000000000002</c:v>
                </c:pt>
                <c:pt idx="501">
                  <c:v>0.42680000000000001</c:v>
                </c:pt>
                <c:pt idx="502">
                  <c:v>0.42799999999999999</c:v>
                </c:pt>
                <c:pt idx="503">
                  <c:v>0.42909999999999998</c:v>
                </c:pt>
                <c:pt idx="504">
                  <c:v>0.43030000000000002</c:v>
                </c:pt>
                <c:pt idx="505">
                  <c:v>0.43140000000000001</c:v>
                </c:pt>
                <c:pt idx="506">
                  <c:v>0.43259999999999998</c:v>
                </c:pt>
                <c:pt idx="507">
                  <c:v>0.43369999999999997</c:v>
                </c:pt>
                <c:pt idx="508">
                  <c:v>0.43490000000000001</c:v>
                </c:pt>
                <c:pt idx="509">
                  <c:v>0.436</c:v>
                </c:pt>
                <c:pt idx="510">
                  <c:v>0.43709999999999999</c:v>
                </c:pt>
                <c:pt idx="511">
                  <c:v>0.43830000000000002</c:v>
                </c:pt>
                <c:pt idx="512">
                  <c:v>0.43940000000000001</c:v>
                </c:pt>
                <c:pt idx="513">
                  <c:v>0.44059999999999999</c:v>
                </c:pt>
                <c:pt idx="514">
                  <c:v>0.44169999999999998</c:v>
                </c:pt>
                <c:pt idx="515">
                  <c:v>0.44290000000000002</c:v>
                </c:pt>
                <c:pt idx="516">
                  <c:v>0.44400000000000001</c:v>
                </c:pt>
                <c:pt idx="517">
                  <c:v>0.44519999999999998</c:v>
                </c:pt>
                <c:pt idx="518">
                  <c:v>0.44629999999999997</c:v>
                </c:pt>
                <c:pt idx="519">
                  <c:v>0.44750000000000001</c:v>
                </c:pt>
                <c:pt idx="520">
                  <c:v>0.4486</c:v>
                </c:pt>
                <c:pt idx="521">
                  <c:v>0.44979999999999998</c:v>
                </c:pt>
                <c:pt idx="522">
                  <c:v>0.45090000000000002</c:v>
                </c:pt>
                <c:pt idx="523">
                  <c:v>0.45200000000000001</c:v>
                </c:pt>
                <c:pt idx="524">
                  <c:v>0.45319999999999999</c:v>
                </c:pt>
                <c:pt idx="525">
                  <c:v>0.45429999999999998</c:v>
                </c:pt>
                <c:pt idx="526">
                  <c:v>0.45550000000000002</c:v>
                </c:pt>
                <c:pt idx="527">
                  <c:v>0.45660000000000001</c:v>
                </c:pt>
                <c:pt idx="528">
                  <c:v>0.45779999999999998</c:v>
                </c:pt>
                <c:pt idx="529">
                  <c:v>0.45889999999999997</c:v>
                </c:pt>
                <c:pt idx="530">
                  <c:v>0.46010000000000001</c:v>
                </c:pt>
                <c:pt idx="531">
                  <c:v>0.4612</c:v>
                </c:pt>
                <c:pt idx="532">
                  <c:v>0.46239999999999998</c:v>
                </c:pt>
                <c:pt idx="533">
                  <c:v>0.46350000000000002</c:v>
                </c:pt>
                <c:pt idx="534">
                  <c:v>0.4647</c:v>
                </c:pt>
                <c:pt idx="535">
                  <c:v>0.46579999999999999</c:v>
                </c:pt>
                <c:pt idx="536">
                  <c:v>0.46689999999999998</c:v>
                </c:pt>
                <c:pt idx="537">
                  <c:v>0.46810000000000002</c:v>
                </c:pt>
                <c:pt idx="538">
                  <c:v>0.46920000000000001</c:v>
                </c:pt>
                <c:pt idx="539">
                  <c:v>0.47039999999999998</c:v>
                </c:pt>
                <c:pt idx="540">
                  <c:v>0.47149999999999997</c:v>
                </c:pt>
                <c:pt idx="541">
                  <c:v>0.47270000000000001</c:v>
                </c:pt>
                <c:pt idx="542">
                  <c:v>0.4738</c:v>
                </c:pt>
                <c:pt idx="543">
                  <c:v>0.47499999999999998</c:v>
                </c:pt>
                <c:pt idx="544">
                  <c:v>0.47610000000000002</c:v>
                </c:pt>
                <c:pt idx="545">
                  <c:v>0.4773</c:v>
                </c:pt>
                <c:pt idx="546">
                  <c:v>0.47839999999999999</c:v>
                </c:pt>
                <c:pt idx="547">
                  <c:v>0.47960000000000003</c:v>
                </c:pt>
                <c:pt idx="548">
                  <c:v>0.48070000000000002</c:v>
                </c:pt>
                <c:pt idx="549">
                  <c:v>0.48180000000000001</c:v>
                </c:pt>
                <c:pt idx="550">
                  <c:v>0.48299999999999998</c:v>
                </c:pt>
                <c:pt idx="551">
                  <c:v>0.48409999999999997</c:v>
                </c:pt>
                <c:pt idx="552">
                  <c:v>0.48530000000000001</c:v>
                </c:pt>
                <c:pt idx="553">
                  <c:v>0.4864</c:v>
                </c:pt>
                <c:pt idx="554">
                  <c:v>0.48759999999999998</c:v>
                </c:pt>
                <c:pt idx="555">
                  <c:v>0.48870000000000002</c:v>
                </c:pt>
                <c:pt idx="556">
                  <c:v>0.4899</c:v>
                </c:pt>
                <c:pt idx="557">
                  <c:v>0.49099999999999999</c:v>
                </c:pt>
                <c:pt idx="558">
                  <c:v>0.49220000000000003</c:v>
                </c:pt>
                <c:pt idx="559">
                  <c:v>0.49330000000000002</c:v>
                </c:pt>
                <c:pt idx="560">
                  <c:v>0.4945</c:v>
                </c:pt>
                <c:pt idx="561">
                  <c:v>0.49559999999999998</c:v>
                </c:pt>
                <c:pt idx="562">
                  <c:v>0.49680000000000002</c:v>
                </c:pt>
                <c:pt idx="563">
                  <c:v>0.49790000000000001</c:v>
                </c:pt>
                <c:pt idx="564">
                  <c:v>0.499</c:v>
                </c:pt>
                <c:pt idx="565">
                  <c:v>0.50019999999999998</c:v>
                </c:pt>
                <c:pt idx="566">
                  <c:v>0.50129999999999997</c:v>
                </c:pt>
                <c:pt idx="567">
                  <c:v>0.50249999999999995</c:v>
                </c:pt>
                <c:pt idx="568">
                  <c:v>0.50360000000000005</c:v>
                </c:pt>
                <c:pt idx="569">
                  <c:v>0.50480000000000003</c:v>
                </c:pt>
                <c:pt idx="570">
                  <c:v>0.50590000000000002</c:v>
                </c:pt>
                <c:pt idx="571">
                  <c:v>0.5071</c:v>
                </c:pt>
                <c:pt idx="572">
                  <c:v>0.50819999999999999</c:v>
                </c:pt>
                <c:pt idx="573">
                  <c:v>0.50939999999999996</c:v>
                </c:pt>
                <c:pt idx="574">
                  <c:v>0.51049999999999995</c:v>
                </c:pt>
                <c:pt idx="575">
                  <c:v>0.51170000000000004</c:v>
                </c:pt>
                <c:pt idx="576">
                  <c:v>0.51280000000000003</c:v>
                </c:pt>
                <c:pt idx="577">
                  <c:v>0.51390000000000002</c:v>
                </c:pt>
                <c:pt idx="578">
                  <c:v>0.5151</c:v>
                </c:pt>
                <c:pt idx="579">
                  <c:v>0.51619999999999999</c:v>
                </c:pt>
                <c:pt idx="580">
                  <c:v>0.51739999999999997</c:v>
                </c:pt>
                <c:pt idx="581">
                  <c:v>0.51849999999999996</c:v>
                </c:pt>
                <c:pt idx="582">
                  <c:v>0.51970000000000005</c:v>
                </c:pt>
                <c:pt idx="583">
                  <c:v>0.52080000000000004</c:v>
                </c:pt>
                <c:pt idx="584">
                  <c:v>0.52200000000000002</c:v>
                </c:pt>
                <c:pt idx="585">
                  <c:v>0.52310000000000001</c:v>
                </c:pt>
                <c:pt idx="586">
                  <c:v>0.52429999999999999</c:v>
                </c:pt>
                <c:pt idx="587">
                  <c:v>0.52539999999999998</c:v>
                </c:pt>
                <c:pt idx="588">
                  <c:v>0.52659999999999996</c:v>
                </c:pt>
                <c:pt idx="589">
                  <c:v>0.52769999999999995</c:v>
                </c:pt>
                <c:pt idx="590">
                  <c:v>0.52880000000000005</c:v>
                </c:pt>
                <c:pt idx="591">
                  <c:v>0.53</c:v>
                </c:pt>
                <c:pt idx="592">
                  <c:v>0.53110000000000002</c:v>
                </c:pt>
                <c:pt idx="593">
                  <c:v>0.5323</c:v>
                </c:pt>
                <c:pt idx="594">
                  <c:v>0.53339999999999999</c:v>
                </c:pt>
                <c:pt idx="595">
                  <c:v>0.53459999999999996</c:v>
                </c:pt>
                <c:pt idx="596">
                  <c:v>0.53569999999999995</c:v>
                </c:pt>
                <c:pt idx="597">
                  <c:v>0.53690000000000004</c:v>
                </c:pt>
                <c:pt idx="598">
                  <c:v>0.53800000000000003</c:v>
                </c:pt>
                <c:pt idx="599">
                  <c:v>0.53920000000000001</c:v>
                </c:pt>
                <c:pt idx="600">
                  <c:v>0.5403</c:v>
                </c:pt>
                <c:pt idx="601">
                  <c:v>0.54149999999999998</c:v>
                </c:pt>
                <c:pt idx="602">
                  <c:v>0.54259999999999997</c:v>
                </c:pt>
                <c:pt idx="603">
                  <c:v>0.54369999999999996</c:v>
                </c:pt>
                <c:pt idx="604">
                  <c:v>0.54490000000000005</c:v>
                </c:pt>
                <c:pt idx="605">
                  <c:v>0.54600000000000004</c:v>
                </c:pt>
                <c:pt idx="606">
                  <c:v>0.54720000000000002</c:v>
                </c:pt>
                <c:pt idx="607">
                  <c:v>0.54830000000000001</c:v>
                </c:pt>
                <c:pt idx="608">
                  <c:v>0.54949999999999999</c:v>
                </c:pt>
                <c:pt idx="609">
                  <c:v>0.55059999999999998</c:v>
                </c:pt>
                <c:pt idx="610">
                  <c:v>0.55179999999999996</c:v>
                </c:pt>
                <c:pt idx="611">
                  <c:v>0.55289999999999995</c:v>
                </c:pt>
                <c:pt idx="612">
                  <c:v>0.55410000000000004</c:v>
                </c:pt>
                <c:pt idx="613">
                  <c:v>0.55520000000000003</c:v>
                </c:pt>
                <c:pt idx="614">
                  <c:v>0.55640000000000001</c:v>
                </c:pt>
                <c:pt idx="615">
                  <c:v>0.5575</c:v>
                </c:pt>
                <c:pt idx="616">
                  <c:v>0.55859999999999999</c:v>
                </c:pt>
                <c:pt idx="617">
                  <c:v>0.55979999999999996</c:v>
                </c:pt>
                <c:pt idx="618">
                  <c:v>0.56089999999999995</c:v>
                </c:pt>
                <c:pt idx="619">
                  <c:v>0.56210000000000004</c:v>
                </c:pt>
                <c:pt idx="620">
                  <c:v>0.56320000000000003</c:v>
                </c:pt>
                <c:pt idx="621">
                  <c:v>0.56440000000000001</c:v>
                </c:pt>
                <c:pt idx="622">
                  <c:v>0.5655</c:v>
                </c:pt>
                <c:pt idx="623">
                  <c:v>0.56669999999999998</c:v>
                </c:pt>
                <c:pt idx="624">
                  <c:v>0.56779999999999997</c:v>
                </c:pt>
                <c:pt idx="625">
                  <c:v>0.56899999999999995</c:v>
                </c:pt>
                <c:pt idx="626">
                  <c:v>0.57010000000000005</c:v>
                </c:pt>
                <c:pt idx="627">
                  <c:v>0.57130000000000003</c:v>
                </c:pt>
                <c:pt idx="628">
                  <c:v>0.57240000000000002</c:v>
                </c:pt>
                <c:pt idx="629">
                  <c:v>0.57350000000000001</c:v>
                </c:pt>
                <c:pt idx="630">
                  <c:v>0.57469999999999999</c:v>
                </c:pt>
                <c:pt idx="631">
                  <c:v>0.57579999999999998</c:v>
                </c:pt>
                <c:pt idx="632">
                  <c:v>0.57699999999999996</c:v>
                </c:pt>
                <c:pt idx="633">
                  <c:v>0.57809999999999995</c:v>
                </c:pt>
                <c:pt idx="634">
                  <c:v>0.57930000000000004</c:v>
                </c:pt>
                <c:pt idx="635">
                  <c:v>0.58040000000000003</c:v>
                </c:pt>
                <c:pt idx="636">
                  <c:v>0.58160000000000001</c:v>
                </c:pt>
                <c:pt idx="637">
                  <c:v>0.5827</c:v>
                </c:pt>
                <c:pt idx="638">
                  <c:v>0.58389999999999997</c:v>
                </c:pt>
                <c:pt idx="639">
                  <c:v>0.58499999999999996</c:v>
                </c:pt>
                <c:pt idx="640">
                  <c:v>0.58620000000000005</c:v>
                </c:pt>
                <c:pt idx="641">
                  <c:v>0.58730000000000004</c:v>
                </c:pt>
                <c:pt idx="642">
                  <c:v>0.58840000000000003</c:v>
                </c:pt>
                <c:pt idx="643">
                  <c:v>0.58960000000000001</c:v>
                </c:pt>
                <c:pt idx="644">
                  <c:v>0.5907</c:v>
                </c:pt>
                <c:pt idx="645">
                  <c:v>0.59189999999999998</c:v>
                </c:pt>
                <c:pt idx="646">
                  <c:v>0.59299999999999997</c:v>
                </c:pt>
                <c:pt idx="647">
                  <c:v>0.59419999999999995</c:v>
                </c:pt>
                <c:pt idx="648">
                  <c:v>0.59530000000000005</c:v>
                </c:pt>
                <c:pt idx="649">
                  <c:v>0.59650000000000003</c:v>
                </c:pt>
                <c:pt idx="650">
                  <c:v>0.59760000000000002</c:v>
                </c:pt>
                <c:pt idx="651">
                  <c:v>0.5988</c:v>
                </c:pt>
                <c:pt idx="652">
                  <c:v>0.59989999999999999</c:v>
                </c:pt>
                <c:pt idx="653">
                  <c:v>0.60109999999999997</c:v>
                </c:pt>
                <c:pt idx="654">
                  <c:v>0.60219999999999996</c:v>
                </c:pt>
                <c:pt idx="655">
                  <c:v>0.60329999999999995</c:v>
                </c:pt>
                <c:pt idx="656">
                  <c:v>0.60450000000000004</c:v>
                </c:pt>
                <c:pt idx="657">
                  <c:v>0.60560000000000003</c:v>
                </c:pt>
                <c:pt idx="658">
                  <c:v>0.60680000000000001</c:v>
                </c:pt>
                <c:pt idx="659">
                  <c:v>0.6079</c:v>
                </c:pt>
                <c:pt idx="660">
                  <c:v>0.60909999999999997</c:v>
                </c:pt>
                <c:pt idx="661">
                  <c:v>0.61019999999999996</c:v>
                </c:pt>
                <c:pt idx="662">
                  <c:v>0.61140000000000005</c:v>
                </c:pt>
                <c:pt idx="663">
                  <c:v>0.61250000000000004</c:v>
                </c:pt>
                <c:pt idx="664">
                  <c:v>0.61370000000000002</c:v>
                </c:pt>
                <c:pt idx="665">
                  <c:v>0.61480000000000001</c:v>
                </c:pt>
                <c:pt idx="666">
                  <c:v>0.61599999999999999</c:v>
                </c:pt>
                <c:pt idx="667">
                  <c:v>0.61709999999999998</c:v>
                </c:pt>
                <c:pt idx="668">
                  <c:v>0.61819999999999997</c:v>
                </c:pt>
                <c:pt idx="669">
                  <c:v>0.61939999999999995</c:v>
                </c:pt>
                <c:pt idx="670">
                  <c:v>0.62050000000000005</c:v>
                </c:pt>
                <c:pt idx="671">
                  <c:v>0.62170000000000003</c:v>
                </c:pt>
                <c:pt idx="672">
                  <c:v>0.62280000000000002</c:v>
                </c:pt>
                <c:pt idx="673">
                  <c:v>0.624</c:v>
                </c:pt>
                <c:pt idx="674">
                  <c:v>0.62509999999999999</c:v>
                </c:pt>
                <c:pt idx="675">
                  <c:v>0.62629999999999997</c:v>
                </c:pt>
                <c:pt idx="676">
                  <c:v>0.62739999999999996</c:v>
                </c:pt>
                <c:pt idx="677">
                  <c:v>0.62860000000000005</c:v>
                </c:pt>
                <c:pt idx="678">
                  <c:v>0.62970000000000004</c:v>
                </c:pt>
                <c:pt idx="679">
                  <c:v>0.63090000000000002</c:v>
                </c:pt>
                <c:pt idx="680">
                  <c:v>0.63200000000000001</c:v>
                </c:pt>
                <c:pt idx="681">
                  <c:v>0.63319999999999999</c:v>
                </c:pt>
                <c:pt idx="682">
                  <c:v>0.63429999999999997</c:v>
                </c:pt>
                <c:pt idx="683">
                  <c:v>0.63539999999999996</c:v>
                </c:pt>
                <c:pt idx="684">
                  <c:v>0.63660000000000005</c:v>
                </c:pt>
                <c:pt idx="685">
                  <c:v>0.63770000000000004</c:v>
                </c:pt>
                <c:pt idx="686">
                  <c:v>0.63890000000000002</c:v>
                </c:pt>
                <c:pt idx="687">
                  <c:v>0.64</c:v>
                </c:pt>
                <c:pt idx="688">
                  <c:v>0.64119999999999999</c:v>
                </c:pt>
                <c:pt idx="689">
                  <c:v>0.64229999999999998</c:v>
                </c:pt>
                <c:pt idx="690">
                  <c:v>0.64349999999999996</c:v>
                </c:pt>
                <c:pt idx="691">
                  <c:v>0.64459999999999995</c:v>
                </c:pt>
                <c:pt idx="692">
                  <c:v>0.64580000000000004</c:v>
                </c:pt>
                <c:pt idx="693">
                  <c:v>0.64690000000000003</c:v>
                </c:pt>
                <c:pt idx="694">
                  <c:v>0.64810000000000001</c:v>
                </c:pt>
                <c:pt idx="695">
                  <c:v>0.6492</c:v>
                </c:pt>
                <c:pt idx="696">
                  <c:v>0.65029999999999999</c:v>
                </c:pt>
                <c:pt idx="697">
                  <c:v>0.65149999999999997</c:v>
                </c:pt>
                <c:pt idx="698">
                  <c:v>0.65259999999999996</c:v>
                </c:pt>
                <c:pt idx="699">
                  <c:v>0.65380000000000005</c:v>
                </c:pt>
                <c:pt idx="700">
                  <c:v>0.65490000000000004</c:v>
                </c:pt>
                <c:pt idx="701">
                  <c:v>0.65610000000000002</c:v>
                </c:pt>
                <c:pt idx="702">
                  <c:v>0.65720000000000001</c:v>
                </c:pt>
                <c:pt idx="703">
                  <c:v>0.65839999999999999</c:v>
                </c:pt>
                <c:pt idx="704">
                  <c:v>0.65949999999999998</c:v>
                </c:pt>
                <c:pt idx="705">
                  <c:v>0.66069999999999995</c:v>
                </c:pt>
                <c:pt idx="706">
                  <c:v>0.66180000000000005</c:v>
                </c:pt>
                <c:pt idx="707">
                  <c:v>0.66300000000000003</c:v>
                </c:pt>
                <c:pt idx="708">
                  <c:v>0.66410000000000002</c:v>
                </c:pt>
                <c:pt idx="709">
                  <c:v>0.66520000000000001</c:v>
                </c:pt>
                <c:pt idx="710">
                  <c:v>0.66639999999999999</c:v>
                </c:pt>
                <c:pt idx="711">
                  <c:v>0.66749999999999998</c:v>
                </c:pt>
                <c:pt idx="712">
                  <c:v>0.66869999999999996</c:v>
                </c:pt>
                <c:pt idx="713">
                  <c:v>0.66979999999999995</c:v>
                </c:pt>
                <c:pt idx="714">
                  <c:v>0.67100000000000004</c:v>
                </c:pt>
                <c:pt idx="715">
                  <c:v>0.67210000000000003</c:v>
                </c:pt>
                <c:pt idx="716">
                  <c:v>0.67330000000000001</c:v>
                </c:pt>
                <c:pt idx="717">
                  <c:v>0.6744</c:v>
                </c:pt>
                <c:pt idx="718">
                  <c:v>0.67559999999999998</c:v>
                </c:pt>
                <c:pt idx="719">
                  <c:v>0.67669999999999997</c:v>
                </c:pt>
                <c:pt idx="720">
                  <c:v>0.67789999999999995</c:v>
                </c:pt>
                <c:pt idx="721">
                  <c:v>0.67900000000000005</c:v>
                </c:pt>
                <c:pt idx="722">
                  <c:v>0.68010000000000004</c:v>
                </c:pt>
                <c:pt idx="723">
                  <c:v>0.68130000000000002</c:v>
                </c:pt>
                <c:pt idx="724">
                  <c:v>0.68240000000000001</c:v>
                </c:pt>
                <c:pt idx="725">
                  <c:v>0.68359999999999999</c:v>
                </c:pt>
                <c:pt idx="726">
                  <c:v>0.68469999999999998</c:v>
                </c:pt>
                <c:pt idx="727">
                  <c:v>0.68589999999999995</c:v>
                </c:pt>
                <c:pt idx="728">
                  <c:v>0.68700000000000006</c:v>
                </c:pt>
                <c:pt idx="729">
                  <c:v>0.68820000000000003</c:v>
                </c:pt>
                <c:pt idx="730">
                  <c:v>0.68930000000000002</c:v>
                </c:pt>
                <c:pt idx="731">
                  <c:v>0.6905</c:v>
                </c:pt>
                <c:pt idx="732">
                  <c:v>0.69159999999999999</c:v>
                </c:pt>
                <c:pt idx="733">
                  <c:v>0.69279999999999997</c:v>
                </c:pt>
                <c:pt idx="734">
                  <c:v>0.69389999999999996</c:v>
                </c:pt>
                <c:pt idx="735">
                  <c:v>0.69499999999999995</c:v>
                </c:pt>
                <c:pt idx="736">
                  <c:v>0.69620000000000004</c:v>
                </c:pt>
                <c:pt idx="737">
                  <c:v>0.69730000000000003</c:v>
                </c:pt>
                <c:pt idx="738">
                  <c:v>0.69850000000000001</c:v>
                </c:pt>
                <c:pt idx="739">
                  <c:v>0.6996</c:v>
                </c:pt>
                <c:pt idx="740">
                  <c:v>0.70079999999999998</c:v>
                </c:pt>
                <c:pt idx="741">
                  <c:v>0.70189999999999997</c:v>
                </c:pt>
                <c:pt idx="742">
                  <c:v>0.70309999999999995</c:v>
                </c:pt>
                <c:pt idx="743">
                  <c:v>0.70420000000000005</c:v>
                </c:pt>
                <c:pt idx="744">
                  <c:v>0.70540000000000003</c:v>
                </c:pt>
                <c:pt idx="745">
                  <c:v>0.70650000000000002</c:v>
                </c:pt>
                <c:pt idx="746">
                  <c:v>0.7077</c:v>
                </c:pt>
                <c:pt idx="747">
                  <c:v>0.70879999999999999</c:v>
                </c:pt>
                <c:pt idx="748">
                  <c:v>0.70989999999999998</c:v>
                </c:pt>
                <c:pt idx="749">
                  <c:v>0.71109999999999995</c:v>
                </c:pt>
                <c:pt idx="750">
                  <c:v>0.71220000000000006</c:v>
                </c:pt>
                <c:pt idx="751">
                  <c:v>0.71340000000000003</c:v>
                </c:pt>
                <c:pt idx="752">
                  <c:v>0.71450000000000002</c:v>
                </c:pt>
                <c:pt idx="753">
                  <c:v>0.7157</c:v>
                </c:pt>
                <c:pt idx="754">
                  <c:v>0.71679999999999999</c:v>
                </c:pt>
                <c:pt idx="755">
                  <c:v>0.71799999999999997</c:v>
                </c:pt>
                <c:pt idx="756">
                  <c:v>0.71909999999999996</c:v>
                </c:pt>
                <c:pt idx="757">
                  <c:v>0.72030000000000005</c:v>
                </c:pt>
                <c:pt idx="758">
                  <c:v>0.72140000000000004</c:v>
                </c:pt>
                <c:pt idx="759">
                  <c:v>0.72260000000000002</c:v>
                </c:pt>
                <c:pt idx="760">
                  <c:v>0.72370000000000001</c:v>
                </c:pt>
                <c:pt idx="761">
                  <c:v>0.7248</c:v>
                </c:pt>
                <c:pt idx="762">
                  <c:v>0.72599999999999998</c:v>
                </c:pt>
                <c:pt idx="763">
                  <c:v>0.72709999999999997</c:v>
                </c:pt>
                <c:pt idx="764">
                  <c:v>0.72829999999999995</c:v>
                </c:pt>
                <c:pt idx="765">
                  <c:v>0.72940000000000005</c:v>
                </c:pt>
                <c:pt idx="766">
                  <c:v>0.73060000000000003</c:v>
                </c:pt>
                <c:pt idx="767">
                  <c:v>0.73170000000000002</c:v>
                </c:pt>
                <c:pt idx="768">
                  <c:v>0.7329</c:v>
                </c:pt>
                <c:pt idx="769">
                  <c:v>0.73399999999999999</c:v>
                </c:pt>
                <c:pt idx="770">
                  <c:v>0.73519999999999996</c:v>
                </c:pt>
                <c:pt idx="771">
                  <c:v>0.73629999999999995</c:v>
                </c:pt>
                <c:pt idx="772">
                  <c:v>0.73750000000000004</c:v>
                </c:pt>
                <c:pt idx="773">
                  <c:v>0.73860000000000003</c:v>
                </c:pt>
                <c:pt idx="774">
                  <c:v>0.73970000000000002</c:v>
                </c:pt>
                <c:pt idx="775">
                  <c:v>0.7409</c:v>
                </c:pt>
                <c:pt idx="776">
                  <c:v>0.74199999999999999</c:v>
                </c:pt>
                <c:pt idx="777">
                  <c:v>0.74319999999999997</c:v>
                </c:pt>
                <c:pt idx="778">
                  <c:v>0.74429999999999996</c:v>
                </c:pt>
                <c:pt idx="779">
                  <c:v>0.74550000000000005</c:v>
                </c:pt>
                <c:pt idx="780">
                  <c:v>0.74660000000000004</c:v>
                </c:pt>
                <c:pt idx="781">
                  <c:v>0.74780000000000002</c:v>
                </c:pt>
                <c:pt idx="782">
                  <c:v>0.74890000000000001</c:v>
                </c:pt>
                <c:pt idx="783">
                  <c:v>0.75009999999999999</c:v>
                </c:pt>
                <c:pt idx="784">
                  <c:v>0.75119999999999998</c:v>
                </c:pt>
                <c:pt idx="785">
                  <c:v>0.75239999999999996</c:v>
                </c:pt>
                <c:pt idx="786">
                  <c:v>0.75349999999999995</c:v>
                </c:pt>
                <c:pt idx="787">
                  <c:v>0.75470000000000004</c:v>
                </c:pt>
                <c:pt idx="788">
                  <c:v>0.75580000000000003</c:v>
                </c:pt>
                <c:pt idx="789">
                  <c:v>0.75690000000000002</c:v>
                </c:pt>
                <c:pt idx="790">
                  <c:v>0.7581</c:v>
                </c:pt>
                <c:pt idx="791">
                  <c:v>0.75919999999999999</c:v>
                </c:pt>
                <c:pt idx="792">
                  <c:v>0.76039999999999996</c:v>
                </c:pt>
                <c:pt idx="793">
                  <c:v>0.76149999999999995</c:v>
                </c:pt>
                <c:pt idx="794">
                  <c:v>0.76270000000000004</c:v>
                </c:pt>
                <c:pt idx="795">
                  <c:v>0.76380000000000003</c:v>
                </c:pt>
                <c:pt idx="796">
                  <c:v>0.76500000000000001</c:v>
                </c:pt>
                <c:pt idx="797">
                  <c:v>0.7661</c:v>
                </c:pt>
                <c:pt idx="798">
                  <c:v>0.76729999999999998</c:v>
                </c:pt>
                <c:pt idx="799">
                  <c:v>0.76839999999999997</c:v>
                </c:pt>
                <c:pt idx="800">
                  <c:v>0.76959999999999995</c:v>
                </c:pt>
                <c:pt idx="801">
                  <c:v>0.77070000000000005</c:v>
                </c:pt>
                <c:pt idx="802">
                  <c:v>0.77180000000000004</c:v>
                </c:pt>
                <c:pt idx="803">
                  <c:v>0.77300000000000002</c:v>
                </c:pt>
                <c:pt idx="804">
                  <c:v>0.77410000000000001</c:v>
                </c:pt>
                <c:pt idx="805">
                  <c:v>0.77529999999999999</c:v>
                </c:pt>
                <c:pt idx="806">
                  <c:v>0.77639999999999998</c:v>
                </c:pt>
                <c:pt idx="807">
                  <c:v>0.77759999999999996</c:v>
                </c:pt>
                <c:pt idx="808">
                  <c:v>0.77869999999999995</c:v>
                </c:pt>
                <c:pt idx="809">
                  <c:v>0.77990000000000004</c:v>
                </c:pt>
                <c:pt idx="810">
                  <c:v>0.78100000000000003</c:v>
                </c:pt>
                <c:pt idx="811">
                  <c:v>0.78220000000000001</c:v>
                </c:pt>
                <c:pt idx="812">
                  <c:v>0.7833</c:v>
                </c:pt>
                <c:pt idx="813">
                  <c:v>0.78449999999999998</c:v>
                </c:pt>
                <c:pt idx="814">
                  <c:v>0.78559999999999997</c:v>
                </c:pt>
                <c:pt idx="815">
                  <c:v>0.78669999999999995</c:v>
                </c:pt>
                <c:pt idx="816">
                  <c:v>0.78790000000000004</c:v>
                </c:pt>
                <c:pt idx="817">
                  <c:v>0.78900000000000003</c:v>
                </c:pt>
                <c:pt idx="818">
                  <c:v>0.79020000000000001</c:v>
                </c:pt>
                <c:pt idx="819">
                  <c:v>0.7913</c:v>
                </c:pt>
                <c:pt idx="820">
                  <c:v>0.79249999999999998</c:v>
                </c:pt>
                <c:pt idx="821">
                  <c:v>0.79359999999999997</c:v>
                </c:pt>
                <c:pt idx="822">
                  <c:v>0.79479999999999995</c:v>
                </c:pt>
                <c:pt idx="823">
                  <c:v>0.79590000000000005</c:v>
                </c:pt>
                <c:pt idx="824">
                  <c:v>0.79710000000000003</c:v>
                </c:pt>
                <c:pt idx="825">
                  <c:v>0.79820000000000002</c:v>
                </c:pt>
                <c:pt idx="826">
                  <c:v>0.7994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0.80279999999999996</c:v>
                </c:pt>
                <c:pt idx="830">
                  <c:v>0.80389999999999995</c:v>
                </c:pt>
                <c:pt idx="831">
                  <c:v>0.80510000000000004</c:v>
                </c:pt>
                <c:pt idx="832">
                  <c:v>0.80620000000000003</c:v>
                </c:pt>
                <c:pt idx="833">
                  <c:v>0.80740000000000001</c:v>
                </c:pt>
                <c:pt idx="834">
                  <c:v>0.8085</c:v>
                </c:pt>
                <c:pt idx="835">
                  <c:v>0.80969999999999998</c:v>
                </c:pt>
                <c:pt idx="836">
                  <c:v>0.81079999999999997</c:v>
                </c:pt>
                <c:pt idx="837">
                  <c:v>0.81200000000000006</c:v>
                </c:pt>
                <c:pt idx="838">
                  <c:v>0.81310000000000004</c:v>
                </c:pt>
                <c:pt idx="839">
                  <c:v>0.81430000000000002</c:v>
                </c:pt>
                <c:pt idx="840">
                  <c:v>0.81540000000000001</c:v>
                </c:pt>
                <c:pt idx="841">
                  <c:v>0.8165</c:v>
                </c:pt>
                <c:pt idx="842">
                  <c:v>0.81769999999999998</c:v>
                </c:pt>
                <c:pt idx="843">
                  <c:v>0.81879999999999997</c:v>
                </c:pt>
                <c:pt idx="844">
                  <c:v>0.82</c:v>
                </c:pt>
                <c:pt idx="845">
                  <c:v>0.82110000000000005</c:v>
                </c:pt>
                <c:pt idx="846">
                  <c:v>0.82230000000000003</c:v>
                </c:pt>
                <c:pt idx="847">
                  <c:v>0.82340000000000002</c:v>
                </c:pt>
                <c:pt idx="848">
                  <c:v>0.8246</c:v>
                </c:pt>
                <c:pt idx="849">
                  <c:v>0.82569999999999999</c:v>
                </c:pt>
                <c:pt idx="850">
                  <c:v>0.82689999999999997</c:v>
                </c:pt>
                <c:pt idx="851">
                  <c:v>0.82799999999999996</c:v>
                </c:pt>
                <c:pt idx="852">
                  <c:v>0.82920000000000005</c:v>
                </c:pt>
                <c:pt idx="853">
                  <c:v>0.83030000000000004</c:v>
                </c:pt>
                <c:pt idx="854">
                  <c:v>0.83140000000000003</c:v>
                </c:pt>
                <c:pt idx="855">
                  <c:v>0.83260000000000001</c:v>
                </c:pt>
                <c:pt idx="856">
                  <c:v>0.8337</c:v>
                </c:pt>
                <c:pt idx="857">
                  <c:v>0.83489999999999998</c:v>
                </c:pt>
                <c:pt idx="858">
                  <c:v>0.83599999999999997</c:v>
                </c:pt>
                <c:pt idx="859">
                  <c:v>0.83720000000000006</c:v>
                </c:pt>
                <c:pt idx="860">
                  <c:v>0.83830000000000005</c:v>
                </c:pt>
                <c:pt idx="861">
                  <c:v>0.83950000000000002</c:v>
                </c:pt>
                <c:pt idx="862">
                  <c:v>0.84060000000000001</c:v>
                </c:pt>
                <c:pt idx="863">
                  <c:v>0.84179999999999999</c:v>
                </c:pt>
                <c:pt idx="864">
                  <c:v>0.84289999999999998</c:v>
                </c:pt>
                <c:pt idx="865">
                  <c:v>0.84409999999999996</c:v>
                </c:pt>
                <c:pt idx="866">
                  <c:v>0.84519999999999995</c:v>
                </c:pt>
                <c:pt idx="867">
                  <c:v>0.84630000000000005</c:v>
                </c:pt>
              </c:numCache>
            </c:numRef>
          </c:xVal>
          <c:yVal>
            <c:numRef>
              <c:f>'Gaussian beam 100fC@200kV'!$I$3:$I$870</c:f>
              <c:numCache>
                <c:formatCode>0.00E+00</c:formatCode>
                <c:ptCount val="868"/>
                <c:pt idx="0">
                  <c:v>4.303E-4</c:v>
                </c:pt>
                <c:pt idx="1">
                  <c:v>4.3639999999999998E-4</c:v>
                </c:pt>
                <c:pt idx="2">
                  <c:v>4.4260000000000002E-4</c:v>
                </c:pt>
                <c:pt idx="3">
                  <c:v>4.4670000000000002E-4</c:v>
                </c:pt>
                <c:pt idx="4">
                  <c:v>4.4870000000000001E-4</c:v>
                </c:pt>
                <c:pt idx="5">
                  <c:v>4.5179999999999998E-4</c:v>
                </c:pt>
                <c:pt idx="6">
                  <c:v>4.5619999999999998E-4</c:v>
                </c:pt>
                <c:pt idx="7">
                  <c:v>4.6089999999999998E-4</c:v>
                </c:pt>
                <c:pt idx="8">
                  <c:v>4.6260000000000002E-4</c:v>
                </c:pt>
                <c:pt idx="9">
                  <c:v>4.6420000000000001E-4</c:v>
                </c:pt>
                <c:pt idx="10">
                  <c:v>4.6589999999999999E-4</c:v>
                </c:pt>
                <c:pt idx="11">
                  <c:v>4.6680000000000002E-4</c:v>
                </c:pt>
                <c:pt idx="12">
                  <c:v>4.6870000000000001E-4</c:v>
                </c:pt>
                <c:pt idx="13">
                  <c:v>4.6890000000000001E-4</c:v>
                </c:pt>
                <c:pt idx="14">
                  <c:v>4.7199999999999998E-4</c:v>
                </c:pt>
                <c:pt idx="15">
                  <c:v>4.7179999999999998E-4</c:v>
                </c:pt>
                <c:pt idx="16">
                  <c:v>4.7259999999999999E-4</c:v>
                </c:pt>
                <c:pt idx="17">
                  <c:v>4.7110000000000001E-4</c:v>
                </c:pt>
                <c:pt idx="18">
                  <c:v>4.7120000000000002E-4</c:v>
                </c:pt>
                <c:pt idx="19">
                  <c:v>4.7209999999999998E-4</c:v>
                </c:pt>
                <c:pt idx="20">
                  <c:v>4.7229999999999999E-4</c:v>
                </c:pt>
                <c:pt idx="21">
                  <c:v>4.7320000000000001E-4</c:v>
                </c:pt>
                <c:pt idx="22">
                  <c:v>4.7160000000000002E-4</c:v>
                </c:pt>
                <c:pt idx="23">
                  <c:v>4.7029999999999999E-4</c:v>
                </c:pt>
                <c:pt idx="24">
                  <c:v>4.7100000000000001E-4</c:v>
                </c:pt>
                <c:pt idx="25">
                  <c:v>4.7100000000000001E-4</c:v>
                </c:pt>
                <c:pt idx="26">
                  <c:v>4.7169999999999997E-4</c:v>
                </c:pt>
                <c:pt idx="27">
                  <c:v>4.7169999999999997E-4</c:v>
                </c:pt>
                <c:pt idx="28">
                  <c:v>4.7169999999999997E-4</c:v>
                </c:pt>
                <c:pt idx="29">
                  <c:v>4.7169999999999997E-4</c:v>
                </c:pt>
                <c:pt idx="30">
                  <c:v>4.7169999999999997E-4</c:v>
                </c:pt>
                <c:pt idx="31">
                  <c:v>4.7169999999999997E-4</c:v>
                </c:pt>
                <c:pt idx="32">
                  <c:v>4.7169999999999997E-4</c:v>
                </c:pt>
                <c:pt idx="33">
                  <c:v>4.7169999999999997E-4</c:v>
                </c:pt>
                <c:pt idx="34">
                  <c:v>4.7169999999999997E-4</c:v>
                </c:pt>
                <c:pt idx="35">
                  <c:v>4.7169999999999997E-4</c:v>
                </c:pt>
                <c:pt idx="36">
                  <c:v>4.7169999999999997E-4</c:v>
                </c:pt>
                <c:pt idx="37">
                  <c:v>4.7160000000000002E-4</c:v>
                </c:pt>
                <c:pt idx="38">
                  <c:v>4.7160000000000002E-4</c:v>
                </c:pt>
                <c:pt idx="39">
                  <c:v>4.7160000000000002E-4</c:v>
                </c:pt>
                <c:pt idx="40">
                  <c:v>4.7160000000000002E-4</c:v>
                </c:pt>
                <c:pt idx="41">
                  <c:v>4.7160000000000002E-4</c:v>
                </c:pt>
                <c:pt idx="42">
                  <c:v>4.7219999999999999E-4</c:v>
                </c:pt>
                <c:pt idx="43">
                  <c:v>4.7310000000000001E-4</c:v>
                </c:pt>
                <c:pt idx="44">
                  <c:v>4.7219999999999999E-4</c:v>
                </c:pt>
                <c:pt idx="45">
                  <c:v>4.7219999999999999E-4</c:v>
                </c:pt>
                <c:pt idx="46">
                  <c:v>4.7209999999999998E-4</c:v>
                </c:pt>
                <c:pt idx="47">
                  <c:v>4.7189999999999998E-4</c:v>
                </c:pt>
                <c:pt idx="48">
                  <c:v>4.7029999999999999E-4</c:v>
                </c:pt>
                <c:pt idx="49">
                  <c:v>4.7029999999999999E-4</c:v>
                </c:pt>
                <c:pt idx="50">
                  <c:v>4.7029999999999999E-4</c:v>
                </c:pt>
                <c:pt idx="51">
                  <c:v>4.7029999999999999E-4</c:v>
                </c:pt>
                <c:pt idx="52">
                  <c:v>4.7019999999999999E-4</c:v>
                </c:pt>
                <c:pt idx="53">
                  <c:v>4.7019999999999999E-4</c:v>
                </c:pt>
                <c:pt idx="54">
                  <c:v>4.7019999999999999E-4</c:v>
                </c:pt>
                <c:pt idx="55">
                  <c:v>4.7009999999999999E-4</c:v>
                </c:pt>
                <c:pt idx="56">
                  <c:v>4.7009999999999999E-4</c:v>
                </c:pt>
                <c:pt idx="57">
                  <c:v>4.7009999999999999E-4</c:v>
                </c:pt>
                <c:pt idx="58">
                  <c:v>4.6999999999999999E-4</c:v>
                </c:pt>
                <c:pt idx="59">
                  <c:v>4.6999999999999999E-4</c:v>
                </c:pt>
                <c:pt idx="60">
                  <c:v>4.6989999999999998E-4</c:v>
                </c:pt>
                <c:pt idx="61">
                  <c:v>4.6979999999999998E-4</c:v>
                </c:pt>
                <c:pt idx="62">
                  <c:v>4.6979999999999998E-4</c:v>
                </c:pt>
                <c:pt idx="63">
                  <c:v>4.6969999999999998E-4</c:v>
                </c:pt>
                <c:pt idx="64">
                  <c:v>4.6959999999999998E-4</c:v>
                </c:pt>
                <c:pt idx="65">
                  <c:v>4.6949999999999997E-4</c:v>
                </c:pt>
                <c:pt idx="66">
                  <c:v>4.6940000000000003E-4</c:v>
                </c:pt>
                <c:pt idx="67">
                  <c:v>4.6930000000000002E-4</c:v>
                </c:pt>
                <c:pt idx="68">
                  <c:v>4.6920000000000002E-4</c:v>
                </c:pt>
                <c:pt idx="69">
                  <c:v>4.6900000000000002E-4</c:v>
                </c:pt>
                <c:pt idx="70">
                  <c:v>4.6890000000000001E-4</c:v>
                </c:pt>
                <c:pt idx="71">
                  <c:v>4.6870000000000001E-4</c:v>
                </c:pt>
                <c:pt idx="72">
                  <c:v>4.685E-4</c:v>
                </c:pt>
                <c:pt idx="73">
                  <c:v>4.683E-4</c:v>
                </c:pt>
                <c:pt idx="74">
                  <c:v>4.6809999999999999E-4</c:v>
                </c:pt>
                <c:pt idx="75">
                  <c:v>4.6779999999999999E-4</c:v>
                </c:pt>
                <c:pt idx="76">
                  <c:v>4.6749999999999998E-4</c:v>
                </c:pt>
                <c:pt idx="77">
                  <c:v>4.6720000000000003E-4</c:v>
                </c:pt>
                <c:pt idx="78">
                  <c:v>4.6690000000000002E-4</c:v>
                </c:pt>
                <c:pt idx="79">
                  <c:v>4.6650000000000001E-4</c:v>
                </c:pt>
                <c:pt idx="80">
                  <c:v>4.661E-4</c:v>
                </c:pt>
                <c:pt idx="81">
                  <c:v>4.6559999999999999E-4</c:v>
                </c:pt>
                <c:pt idx="82">
                  <c:v>4.6509999999999998E-4</c:v>
                </c:pt>
                <c:pt idx="83">
                  <c:v>4.6460000000000002E-4</c:v>
                </c:pt>
                <c:pt idx="84">
                  <c:v>4.64E-4</c:v>
                </c:pt>
                <c:pt idx="85">
                  <c:v>4.6329999999999999E-4</c:v>
                </c:pt>
                <c:pt idx="86">
                  <c:v>4.6260000000000002E-4</c:v>
                </c:pt>
                <c:pt idx="87">
                  <c:v>4.618E-4</c:v>
                </c:pt>
                <c:pt idx="88">
                  <c:v>4.6089999999999998E-4</c:v>
                </c:pt>
                <c:pt idx="89">
                  <c:v>4.5990000000000001E-4</c:v>
                </c:pt>
                <c:pt idx="90">
                  <c:v>4.5889999999999999E-4</c:v>
                </c:pt>
                <c:pt idx="91">
                  <c:v>4.5780000000000001E-4</c:v>
                </c:pt>
                <c:pt idx="92">
                  <c:v>4.5659999999999999E-4</c:v>
                </c:pt>
                <c:pt idx="93">
                  <c:v>4.5540000000000001E-4</c:v>
                </c:pt>
                <c:pt idx="94">
                  <c:v>4.5399999999999998E-4</c:v>
                </c:pt>
                <c:pt idx="95">
                  <c:v>4.5249999999999999E-4</c:v>
                </c:pt>
                <c:pt idx="96">
                  <c:v>4.5100000000000001E-4</c:v>
                </c:pt>
                <c:pt idx="97">
                  <c:v>4.4930000000000002E-4</c:v>
                </c:pt>
                <c:pt idx="98">
                  <c:v>4.4749999999999998E-4</c:v>
                </c:pt>
                <c:pt idx="99">
                  <c:v>4.4569999999999999E-4</c:v>
                </c:pt>
                <c:pt idx="100">
                  <c:v>4.437E-4</c:v>
                </c:pt>
                <c:pt idx="101">
                  <c:v>4.416E-4</c:v>
                </c:pt>
                <c:pt idx="102">
                  <c:v>4.395E-4</c:v>
                </c:pt>
                <c:pt idx="103">
                  <c:v>4.372E-4</c:v>
                </c:pt>
                <c:pt idx="104">
                  <c:v>4.348E-4</c:v>
                </c:pt>
                <c:pt idx="105">
                  <c:v>4.3229999999999999E-4</c:v>
                </c:pt>
                <c:pt idx="106">
                  <c:v>4.2969999999999998E-4</c:v>
                </c:pt>
                <c:pt idx="107">
                  <c:v>4.2709999999999997E-4</c:v>
                </c:pt>
                <c:pt idx="108">
                  <c:v>4.2430000000000001E-4</c:v>
                </c:pt>
                <c:pt idx="109">
                  <c:v>4.214E-4</c:v>
                </c:pt>
                <c:pt idx="110">
                  <c:v>4.1839999999999998E-4</c:v>
                </c:pt>
                <c:pt idx="111">
                  <c:v>4.1540000000000001E-4</c:v>
                </c:pt>
                <c:pt idx="112">
                  <c:v>4.1219999999999999E-4</c:v>
                </c:pt>
                <c:pt idx="113">
                  <c:v>4.0900000000000002E-4</c:v>
                </c:pt>
                <c:pt idx="114">
                  <c:v>4.0559999999999999E-4</c:v>
                </c:pt>
                <c:pt idx="115">
                  <c:v>4.0220000000000002E-4</c:v>
                </c:pt>
                <c:pt idx="116">
                  <c:v>3.9879999999999999E-4</c:v>
                </c:pt>
                <c:pt idx="117">
                  <c:v>3.9520000000000001E-4</c:v>
                </c:pt>
                <c:pt idx="118">
                  <c:v>3.9159999999999998E-4</c:v>
                </c:pt>
                <c:pt idx="119">
                  <c:v>3.879E-4</c:v>
                </c:pt>
                <c:pt idx="120">
                  <c:v>3.8420000000000001E-4</c:v>
                </c:pt>
                <c:pt idx="121">
                  <c:v>3.8039999999999998E-4</c:v>
                </c:pt>
                <c:pt idx="122">
                  <c:v>3.7649999999999999E-4</c:v>
                </c:pt>
                <c:pt idx="123">
                  <c:v>3.726E-4</c:v>
                </c:pt>
                <c:pt idx="124">
                  <c:v>3.6860000000000001E-4</c:v>
                </c:pt>
                <c:pt idx="125">
                  <c:v>3.6469999999999997E-4</c:v>
                </c:pt>
                <c:pt idx="126">
                  <c:v>3.6059999999999998E-4</c:v>
                </c:pt>
                <c:pt idx="127">
                  <c:v>3.5659999999999999E-4</c:v>
                </c:pt>
                <c:pt idx="128">
                  <c:v>3.525E-4</c:v>
                </c:pt>
                <c:pt idx="129">
                  <c:v>3.4840000000000001E-4</c:v>
                </c:pt>
                <c:pt idx="130">
                  <c:v>3.4420000000000002E-4</c:v>
                </c:pt>
                <c:pt idx="131">
                  <c:v>3.4010000000000003E-4</c:v>
                </c:pt>
                <c:pt idx="132">
                  <c:v>3.3589999999999998E-4</c:v>
                </c:pt>
                <c:pt idx="133">
                  <c:v>3.3169999999999999E-4</c:v>
                </c:pt>
                <c:pt idx="134">
                  <c:v>3.2749999999999999E-4</c:v>
                </c:pt>
                <c:pt idx="135">
                  <c:v>3.233E-4</c:v>
                </c:pt>
                <c:pt idx="136">
                  <c:v>3.191E-4</c:v>
                </c:pt>
                <c:pt idx="137">
                  <c:v>3.1490000000000001E-4</c:v>
                </c:pt>
                <c:pt idx="138">
                  <c:v>3.1070000000000002E-4</c:v>
                </c:pt>
                <c:pt idx="139">
                  <c:v>3.0650000000000002E-4</c:v>
                </c:pt>
                <c:pt idx="140">
                  <c:v>3.0229999999999998E-4</c:v>
                </c:pt>
                <c:pt idx="141">
                  <c:v>2.9809999999999998E-4</c:v>
                </c:pt>
                <c:pt idx="142">
                  <c:v>2.9389999999999999E-4</c:v>
                </c:pt>
                <c:pt idx="143">
                  <c:v>2.8969999999999999E-4</c:v>
                </c:pt>
                <c:pt idx="144">
                  <c:v>2.856E-4</c:v>
                </c:pt>
                <c:pt idx="145">
                  <c:v>2.8140000000000001E-4</c:v>
                </c:pt>
                <c:pt idx="146">
                  <c:v>2.7730000000000002E-4</c:v>
                </c:pt>
                <c:pt idx="147">
                  <c:v>2.7320000000000003E-4</c:v>
                </c:pt>
                <c:pt idx="148">
                  <c:v>2.6909999999999998E-4</c:v>
                </c:pt>
                <c:pt idx="149">
                  <c:v>2.6509999999999999E-4</c:v>
                </c:pt>
                <c:pt idx="150">
                  <c:v>2.61E-4</c:v>
                </c:pt>
                <c:pt idx="151">
                  <c:v>2.5700000000000001E-4</c:v>
                </c:pt>
                <c:pt idx="152">
                  <c:v>2.5300000000000002E-4</c:v>
                </c:pt>
                <c:pt idx="153">
                  <c:v>2.4909999999999998E-4</c:v>
                </c:pt>
                <c:pt idx="154">
                  <c:v>2.4509999999999999E-4</c:v>
                </c:pt>
                <c:pt idx="155">
                  <c:v>2.4120000000000001E-4</c:v>
                </c:pt>
                <c:pt idx="156">
                  <c:v>2.3729999999999999E-4</c:v>
                </c:pt>
                <c:pt idx="157">
                  <c:v>2.3350000000000001E-4</c:v>
                </c:pt>
                <c:pt idx="158">
                  <c:v>2.297E-4</c:v>
                </c:pt>
                <c:pt idx="159">
                  <c:v>2.2589999999999999E-4</c:v>
                </c:pt>
                <c:pt idx="160">
                  <c:v>2.221E-4</c:v>
                </c:pt>
                <c:pt idx="161">
                  <c:v>2.184E-4</c:v>
                </c:pt>
                <c:pt idx="162">
                  <c:v>2.1469999999999999E-4</c:v>
                </c:pt>
                <c:pt idx="163">
                  <c:v>2.1100000000000001E-4</c:v>
                </c:pt>
                <c:pt idx="164">
                  <c:v>2.074E-4</c:v>
                </c:pt>
                <c:pt idx="165">
                  <c:v>2.0379999999999999E-4</c:v>
                </c:pt>
                <c:pt idx="166">
                  <c:v>2.0019999999999999E-4</c:v>
                </c:pt>
                <c:pt idx="167">
                  <c:v>1.9660000000000001E-4</c:v>
                </c:pt>
                <c:pt idx="168">
                  <c:v>1.931E-4</c:v>
                </c:pt>
                <c:pt idx="169">
                  <c:v>1.896E-4</c:v>
                </c:pt>
                <c:pt idx="170">
                  <c:v>1.862E-4</c:v>
                </c:pt>
                <c:pt idx="171">
                  <c:v>1.828E-4</c:v>
                </c:pt>
                <c:pt idx="172">
                  <c:v>1.794E-4</c:v>
                </c:pt>
                <c:pt idx="173">
                  <c:v>1.76E-4</c:v>
                </c:pt>
                <c:pt idx="174">
                  <c:v>1.727E-4</c:v>
                </c:pt>
                <c:pt idx="175">
                  <c:v>1.694E-4</c:v>
                </c:pt>
                <c:pt idx="176">
                  <c:v>1.662E-4</c:v>
                </c:pt>
                <c:pt idx="177">
                  <c:v>1.629E-4</c:v>
                </c:pt>
                <c:pt idx="178">
                  <c:v>1.5970000000000001E-4</c:v>
                </c:pt>
                <c:pt idx="179">
                  <c:v>1.5650000000000001E-4</c:v>
                </c:pt>
                <c:pt idx="180">
                  <c:v>1.5339999999999999E-4</c:v>
                </c:pt>
                <c:pt idx="181">
                  <c:v>1.5029999999999999E-4</c:v>
                </c:pt>
                <c:pt idx="182">
                  <c:v>1.472E-4</c:v>
                </c:pt>
                <c:pt idx="183">
                  <c:v>1.4420000000000001E-4</c:v>
                </c:pt>
                <c:pt idx="184">
                  <c:v>1.4109999999999999E-4</c:v>
                </c:pt>
                <c:pt idx="185">
                  <c:v>1.381E-4</c:v>
                </c:pt>
                <c:pt idx="186">
                  <c:v>1.3520000000000001E-4</c:v>
                </c:pt>
                <c:pt idx="187">
                  <c:v>1.3229999999999999E-4</c:v>
                </c:pt>
                <c:pt idx="188">
                  <c:v>1.294E-4</c:v>
                </c:pt>
                <c:pt idx="189">
                  <c:v>1.2650000000000001E-4</c:v>
                </c:pt>
                <c:pt idx="190">
                  <c:v>1.237E-4</c:v>
                </c:pt>
                <c:pt idx="191">
                  <c:v>1.21E-4</c:v>
                </c:pt>
                <c:pt idx="192">
                  <c:v>1.183E-4</c:v>
                </c:pt>
                <c:pt idx="193">
                  <c:v>1.156E-4</c:v>
                </c:pt>
                <c:pt idx="194">
                  <c:v>1.13E-4</c:v>
                </c:pt>
                <c:pt idx="195">
                  <c:v>1.104E-4</c:v>
                </c:pt>
                <c:pt idx="196">
                  <c:v>1.08E-4</c:v>
                </c:pt>
                <c:pt idx="197">
                  <c:v>1.055E-4</c:v>
                </c:pt>
                <c:pt idx="198">
                  <c:v>1.032E-4</c:v>
                </c:pt>
                <c:pt idx="199">
                  <c:v>1.009E-4</c:v>
                </c:pt>
                <c:pt idx="200">
                  <c:v>9.8740000000000007E-5</c:v>
                </c:pt>
                <c:pt idx="201">
                  <c:v>9.6620000000000007E-5</c:v>
                </c:pt>
                <c:pt idx="202">
                  <c:v>9.4590000000000001E-5</c:v>
                </c:pt>
                <c:pt idx="203">
                  <c:v>9.2629999999999999E-5</c:v>
                </c:pt>
                <c:pt idx="204">
                  <c:v>9.0760000000000005E-5</c:v>
                </c:pt>
                <c:pt idx="205">
                  <c:v>8.8969999999999997E-5</c:v>
                </c:pt>
                <c:pt idx="206">
                  <c:v>8.7260000000000001E-5</c:v>
                </c:pt>
                <c:pt idx="207">
                  <c:v>8.5630000000000005E-5</c:v>
                </c:pt>
                <c:pt idx="208">
                  <c:v>8.4079999999999995E-5</c:v>
                </c:pt>
                <c:pt idx="209">
                  <c:v>8.2600000000000002E-5</c:v>
                </c:pt>
                <c:pt idx="210">
                  <c:v>8.119E-5</c:v>
                </c:pt>
                <c:pt idx="211">
                  <c:v>7.9859999999999998E-5</c:v>
                </c:pt>
                <c:pt idx="212">
                  <c:v>7.86E-5</c:v>
                </c:pt>
                <c:pt idx="213">
                  <c:v>7.7420000000000001E-5</c:v>
                </c:pt>
                <c:pt idx="214">
                  <c:v>7.6310000000000006E-5</c:v>
                </c:pt>
                <c:pt idx="215">
                  <c:v>7.5270000000000003E-5</c:v>
                </c:pt>
                <c:pt idx="216">
                  <c:v>7.4309999999999998E-5</c:v>
                </c:pt>
                <c:pt idx="217">
                  <c:v>7.3430000000000007E-5</c:v>
                </c:pt>
                <c:pt idx="218">
                  <c:v>7.2620000000000006E-5</c:v>
                </c:pt>
                <c:pt idx="219">
                  <c:v>7.1899999999999999E-5</c:v>
                </c:pt>
                <c:pt idx="220">
                  <c:v>7.1249999999999997E-5</c:v>
                </c:pt>
                <c:pt idx="221">
                  <c:v>7.0690000000000003E-5</c:v>
                </c:pt>
                <c:pt idx="222">
                  <c:v>7.0209999999999994E-5</c:v>
                </c:pt>
                <c:pt idx="223">
                  <c:v>6.9820000000000006E-5</c:v>
                </c:pt>
                <c:pt idx="224">
                  <c:v>6.9499999999999995E-5</c:v>
                </c:pt>
                <c:pt idx="225">
                  <c:v>6.9280000000000001E-5</c:v>
                </c:pt>
                <c:pt idx="226">
                  <c:v>6.9140000000000005E-5</c:v>
                </c:pt>
                <c:pt idx="227">
                  <c:v>6.9079999999999996E-5</c:v>
                </c:pt>
                <c:pt idx="228">
                  <c:v>6.9099999999999999E-5</c:v>
                </c:pt>
                <c:pt idx="229">
                  <c:v>6.9209999999999996E-5</c:v>
                </c:pt>
                <c:pt idx="230">
                  <c:v>6.9400000000000006E-5</c:v>
                </c:pt>
                <c:pt idx="231">
                  <c:v>6.9670000000000002E-5</c:v>
                </c:pt>
                <c:pt idx="232">
                  <c:v>7.0019999999999997E-5</c:v>
                </c:pt>
                <c:pt idx="233">
                  <c:v>7.0450000000000005E-5</c:v>
                </c:pt>
                <c:pt idx="234">
                  <c:v>7.0950000000000003E-5</c:v>
                </c:pt>
                <c:pt idx="235">
                  <c:v>7.1520000000000006E-5</c:v>
                </c:pt>
                <c:pt idx="236">
                  <c:v>7.216E-5</c:v>
                </c:pt>
                <c:pt idx="237">
                  <c:v>7.2869999999999999E-5</c:v>
                </c:pt>
                <c:pt idx="238">
                  <c:v>7.3650000000000001E-5</c:v>
                </c:pt>
                <c:pt idx="239">
                  <c:v>7.449E-5</c:v>
                </c:pt>
                <c:pt idx="240">
                  <c:v>7.538E-5</c:v>
                </c:pt>
                <c:pt idx="241">
                  <c:v>7.6329999999999996E-5</c:v>
                </c:pt>
                <c:pt idx="242">
                  <c:v>7.7340000000000002E-5</c:v>
                </c:pt>
                <c:pt idx="243">
                  <c:v>7.8399999999999995E-5</c:v>
                </c:pt>
                <c:pt idx="244">
                  <c:v>7.9510000000000003E-5</c:v>
                </c:pt>
                <c:pt idx="245">
                  <c:v>8.0669999999999998E-5</c:v>
                </c:pt>
                <c:pt idx="246">
                  <c:v>8.1879999999999995E-5</c:v>
                </c:pt>
                <c:pt idx="247">
                  <c:v>8.3139999999999993E-5</c:v>
                </c:pt>
                <c:pt idx="248">
                  <c:v>8.4439999999999998E-5</c:v>
                </c:pt>
                <c:pt idx="249">
                  <c:v>8.5790000000000004E-5</c:v>
                </c:pt>
                <c:pt idx="250">
                  <c:v>8.7189999999999997E-5</c:v>
                </c:pt>
                <c:pt idx="251">
                  <c:v>8.8620000000000002E-5</c:v>
                </c:pt>
                <c:pt idx="252">
                  <c:v>9.0099999999999995E-5</c:v>
                </c:pt>
                <c:pt idx="253">
                  <c:v>9.1609999999999999E-5</c:v>
                </c:pt>
                <c:pt idx="254">
                  <c:v>9.3170000000000004E-5</c:v>
                </c:pt>
                <c:pt idx="255">
                  <c:v>9.4749999999999999E-5</c:v>
                </c:pt>
                <c:pt idx="256">
                  <c:v>9.6379999999999995E-5</c:v>
                </c:pt>
                <c:pt idx="257">
                  <c:v>9.8029999999999995E-5</c:v>
                </c:pt>
                <c:pt idx="258">
                  <c:v>9.9720000000000001E-5</c:v>
                </c:pt>
                <c:pt idx="259">
                  <c:v>1.014E-4</c:v>
                </c:pt>
                <c:pt idx="260">
                  <c:v>1.032E-4</c:v>
                </c:pt>
                <c:pt idx="261">
                  <c:v>1.05E-4</c:v>
                </c:pt>
                <c:pt idx="262">
                  <c:v>1.0679999999999999E-4</c:v>
                </c:pt>
                <c:pt idx="263">
                  <c:v>1.086E-4</c:v>
                </c:pt>
                <c:pt idx="264">
                  <c:v>1.105E-4</c:v>
                </c:pt>
                <c:pt idx="265">
                  <c:v>1.1239999999999999E-4</c:v>
                </c:pt>
                <c:pt idx="266">
                  <c:v>1.143E-4</c:v>
                </c:pt>
                <c:pt idx="267">
                  <c:v>1.1620000000000001E-4</c:v>
                </c:pt>
                <c:pt idx="268">
                  <c:v>1.182E-4</c:v>
                </c:pt>
                <c:pt idx="269">
                  <c:v>1.2019999999999999E-4</c:v>
                </c:pt>
                <c:pt idx="270">
                  <c:v>1.2219999999999999E-4</c:v>
                </c:pt>
                <c:pt idx="271">
                  <c:v>1.2420000000000001E-4</c:v>
                </c:pt>
                <c:pt idx="272">
                  <c:v>1.262E-4</c:v>
                </c:pt>
                <c:pt idx="273">
                  <c:v>1.283E-4</c:v>
                </c:pt>
                <c:pt idx="274">
                  <c:v>1.304E-4</c:v>
                </c:pt>
                <c:pt idx="275">
                  <c:v>1.325E-4</c:v>
                </c:pt>
                <c:pt idx="276">
                  <c:v>1.3459999999999999E-4</c:v>
                </c:pt>
                <c:pt idx="277">
                  <c:v>1.3669999999999999E-4</c:v>
                </c:pt>
                <c:pt idx="278">
                  <c:v>1.3880000000000001E-4</c:v>
                </c:pt>
                <c:pt idx="279">
                  <c:v>1.4100000000000001E-4</c:v>
                </c:pt>
                <c:pt idx="280">
                  <c:v>1.4310000000000001E-4</c:v>
                </c:pt>
                <c:pt idx="281">
                  <c:v>1.4530000000000001E-4</c:v>
                </c:pt>
                <c:pt idx="282">
                  <c:v>1.4750000000000001E-4</c:v>
                </c:pt>
                <c:pt idx="283">
                  <c:v>1.4970000000000001E-4</c:v>
                </c:pt>
                <c:pt idx="284">
                  <c:v>1.5190000000000001E-4</c:v>
                </c:pt>
                <c:pt idx="285">
                  <c:v>1.5410000000000001E-4</c:v>
                </c:pt>
                <c:pt idx="286">
                  <c:v>1.5640000000000001E-4</c:v>
                </c:pt>
                <c:pt idx="287">
                  <c:v>1.5860000000000001E-4</c:v>
                </c:pt>
                <c:pt idx="288">
                  <c:v>1.6090000000000001E-4</c:v>
                </c:pt>
                <c:pt idx="289">
                  <c:v>1.6310000000000001E-4</c:v>
                </c:pt>
                <c:pt idx="290">
                  <c:v>1.6540000000000001E-4</c:v>
                </c:pt>
                <c:pt idx="291">
                  <c:v>1.6770000000000001E-4</c:v>
                </c:pt>
                <c:pt idx="292">
                  <c:v>1.6990000000000001E-4</c:v>
                </c:pt>
                <c:pt idx="293">
                  <c:v>1.7220000000000001E-4</c:v>
                </c:pt>
                <c:pt idx="294">
                  <c:v>1.7450000000000001E-4</c:v>
                </c:pt>
                <c:pt idx="295">
                  <c:v>1.7679999999999999E-4</c:v>
                </c:pt>
                <c:pt idx="296">
                  <c:v>1.7909999999999999E-4</c:v>
                </c:pt>
                <c:pt idx="297">
                  <c:v>1.8149999999999999E-4</c:v>
                </c:pt>
                <c:pt idx="298">
                  <c:v>1.838E-4</c:v>
                </c:pt>
                <c:pt idx="299">
                  <c:v>1.861E-4</c:v>
                </c:pt>
                <c:pt idx="300">
                  <c:v>1.884E-4</c:v>
                </c:pt>
                <c:pt idx="301">
                  <c:v>1.908E-4</c:v>
                </c:pt>
                <c:pt idx="302">
                  <c:v>1.931E-4</c:v>
                </c:pt>
                <c:pt idx="303">
                  <c:v>1.9550000000000001E-4</c:v>
                </c:pt>
                <c:pt idx="304">
                  <c:v>1.9780000000000001E-4</c:v>
                </c:pt>
                <c:pt idx="305">
                  <c:v>2.0019999999999999E-4</c:v>
                </c:pt>
                <c:pt idx="306">
                  <c:v>2.0259999999999999E-4</c:v>
                </c:pt>
                <c:pt idx="307">
                  <c:v>2.0489999999999999E-4</c:v>
                </c:pt>
                <c:pt idx="308">
                  <c:v>2.073E-4</c:v>
                </c:pt>
                <c:pt idx="309">
                  <c:v>2.097E-4</c:v>
                </c:pt>
                <c:pt idx="310">
                  <c:v>2.1210000000000001E-4</c:v>
                </c:pt>
                <c:pt idx="311">
                  <c:v>2.1440000000000001E-4</c:v>
                </c:pt>
                <c:pt idx="312">
                  <c:v>2.1680000000000001E-4</c:v>
                </c:pt>
                <c:pt idx="313">
                  <c:v>2.1919999999999999E-4</c:v>
                </c:pt>
                <c:pt idx="314">
                  <c:v>2.2159999999999999E-4</c:v>
                </c:pt>
                <c:pt idx="315">
                  <c:v>2.24E-4</c:v>
                </c:pt>
                <c:pt idx="316">
                  <c:v>2.264E-4</c:v>
                </c:pt>
                <c:pt idx="317">
                  <c:v>2.288E-4</c:v>
                </c:pt>
                <c:pt idx="318">
                  <c:v>2.3120000000000001E-4</c:v>
                </c:pt>
                <c:pt idx="319">
                  <c:v>2.3360000000000001E-4</c:v>
                </c:pt>
                <c:pt idx="320">
                  <c:v>2.3609999999999999E-4</c:v>
                </c:pt>
                <c:pt idx="321">
                  <c:v>2.385E-4</c:v>
                </c:pt>
                <c:pt idx="322">
                  <c:v>2.409E-4</c:v>
                </c:pt>
                <c:pt idx="323">
                  <c:v>2.433E-4</c:v>
                </c:pt>
                <c:pt idx="324">
                  <c:v>2.4570000000000001E-4</c:v>
                </c:pt>
                <c:pt idx="325">
                  <c:v>2.4820000000000002E-4</c:v>
                </c:pt>
                <c:pt idx="326">
                  <c:v>2.5060000000000002E-4</c:v>
                </c:pt>
                <c:pt idx="327">
                  <c:v>2.5300000000000002E-4</c:v>
                </c:pt>
                <c:pt idx="328">
                  <c:v>2.5549999999999998E-4</c:v>
                </c:pt>
                <c:pt idx="329">
                  <c:v>2.5789999999999998E-4</c:v>
                </c:pt>
                <c:pt idx="330">
                  <c:v>2.6029999999999998E-4</c:v>
                </c:pt>
                <c:pt idx="331">
                  <c:v>2.6279999999999999E-4</c:v>
                </c:pt>
                <c:pt idx="332">
                  <c:v>2.652E-4</c:v>
                </c:pt>
                <c:pt idx="333">
                  <c:v>2.677E-4</c:v>
                </c:pt>
                <c:pt idx="334">
                  <c:v>2.7010000000000001E-4</c:v>
                </c:pt>
                <c:pt idx="335">
                  <c:v>2.7260000000000001E-4</c:v>
                </c:pt>
                <c:pt idx="336">
                  <c:v>2.7500000000000002E-4</c:v>
                </c:pt>
                <c:pt idx="337">
                  <c:v>2.7750000000000002E-4</c:v>
                </c:pt>
                <c:pt idx="338">
                  <c:v>2.7989999999999997E-4</c:v>
                </c:pt>
                <c:pt idx="339">
                  <c:v>2.8239999999999998E-4</c:v>
                </c:pt>
                <c:pt idx="340">
                  <c:v>2.8479999999999998E-4</c:v>
                </c:pt>
                <c:pt idx="341">
                  <c:v>2.8729999999999999E-4</c:v>
                </c:pt>
                <c:pt idx="342">
                  <c:v>2.898E-4</c:v>
                </c:pt>
                <c:pt idx="343">
                  <c:v>2.922E-4</c:v>
                </c:pt>
                <c:pt idx="344">
                  <c:v>2.9470000000000001E-4</c:v>
                </c:pt>
                <c:pt idx="345">
                  <c:v>2.9710000000000001E-4</c:v>
                </c:pt>
                <c:pt idx="346">
                  <c:v>2.9960000000000002E-4</c:v>
                </c:pt>
                <c:pt idx="347">
                  <c:v>3.0210000000000002E-4</c:v>
                </c:pt>
                <c:pt idx="348">
                  <c:v>3.0459999999999998E-4</c:v>
                </c:pt>
                <c:pt idx="349">
                  <c:v>3.0699999999999998E-4</c:v>
                </c:pt>
                <c:pt idx="350">
                  <c:v>3.0949999999999999E-4</c:v>
                </c:pt>
                <c:pt idx="351">
                  <c:v>3.1199999999999999E-4</c:v>
                </c:pt>
                <c:pt idx="352">
                  <c:v>3.144E-4</c:v>
                </c:pt>
                <c:pt idx="353">
                  <c:v>3.1690000000000001E-4</c:v>
                </c:pt>
                <c:pt idx="354">
                  <c:v>3.1940000000000001E-4</c:v>
                </c:pt>
                <c:pt idx="355">
                  <c:v>3.2190000000000002E-4</c:v>
                </c:pt>
                <c:pt idx="356">
                  <c:v>3.2430000000000002E-4</c:v>
                </c:pt>
                <c:pt idx="357">
                  <c:v>3.2679999999999997E-4</c:v>
                </c:pt>
                <c:pt idx="358">
                  <c:v>3.2929999999999998E-4</c:v>
                </c:pt>
                <c:pt idx="359">
                  <c:v>3.3179999999999999E-4</c:v>
                </c:pt>
                <c:pt idx="360">
                  <c:v>3.3429999999999999E-4</c:v>
                </c:pt>
                <c:pt idx="361">
                  <c:v>3.368E-4</c:v>
                </c:pt>
                <c:pt idx="362">
                  <c:v>3.392E-4</c:v>
                </c:pt>
                <c:pt idx="363">
                  <c:v>3.4170000000000001E-4</c:v>
                </c:pt>
                <c:pt idx="364">
                  <c:v>3.4420000000000002E-4</c:v>
                </c:pt>
                <c:pt idx="365">
                  <c:v>3.4670000000000002E-4</c:v>
                </c:pt>
                <c:pt idx="366">
                  <c:v>3.4919999999999998E-4</c:v>
                </c:pt>
                <c:pt idx="367">
                  <c:v>3.5169999999999998E-4</c:v>
                </c:pt>
                <c:pt idx="368">
                  <c:v>3.5419999999999999E-4</c:v>
                </c:pt>
                <c:pt idx="369">
                  <c:v>3.567E-4</c:v>
                </c:pt>
                <c:pt idx="370">
                  <c:v>3.591E-4</c:v>
                </c:pt>
                <c:pt idx="371">
                  <c:v>3.6160000000000001E-4</c:v>
                </c:pt>
                <c:pt idx="372">
                  <c:v>3.6410000000000001E-4</c:v>
                </c:pt>
                <c:pt idx="373">
                  <c:v>3.6660000000000002E-4</c:v>
                </c:pt>
                <c:pt idx="374">
                  <c:v>3.6910000000000003E-4</c:v>
                </c:pt>
                <c:pt idx="375">
                  <c:v>3.7159999999999998E-4</c:v>
                </c:pt>
                <c:pt idx="376">
                  <c:v>3.7409999999999999E-4</c:v>
                </c:pt>
                <c:pt idx="377">
                  <c:v>3.7659999999999999E-4</c:v>
                </c:pt>
                <c:pt idx="378">
                  <c:v>3.791E-4</c:v>
                </c:pt>
                <c:pt idx="379">
                  <c:v>3.8160000000000001E-4</c:v>
                </c:pt>
                <c:pt idx="380">
                  <c:v>3.8410000000000001E-4</c:v>
                </c:pt>
                <c:pt idx="381">
                  <c:v>3.8660000000000002E-4</c:v>
                </c:pt>
                <c:pt idx="382">
                  <c:v>3.8910000000000003E-4</c:v>
                </c:pt>
                <c:pt idx="383">
                  <c:v>3.9159999999999998E-4</c:v>
                </c:pt>
                <c:pt idx="384">
                  <c:v>3.9409999999999998E-4</c:v>
                </c:pt>
                <c:pt idx="385">
                  <c:v>3.9659999999999999E-4</c:v>
                </c:pt>
                <c:pt idx="386">
                  <c:v>3.991E-4</c:v>
                </c:pt>
                <c:pt idx="387">
                  <c:v>4.016E-4</c:v>
                </c:pt>
                <c:pt idx="388">
                  <c:v>4.0410000000000001E-4</c:v>
                </c:pt>
                <c:pt idx="389">
                  <c:v>4.0660000000000002E-4</c:v>
                </c:pt>
                <c:pt idx="390">
                  <c:v>4.0910000000000002E-4</c:v>
                </c:pt>
                <c:pt idx="391">
                  <c:v>4.1159999999999998E-4</c:v>
                </c:pt>
                <c:pt idx="392">
                  <c:v>4.1409999999999998E-4</c:v>
                </c:pt>
                <c:pt idx="393">
                  <c:v>4.1659999999999999E-4</c:v>
                </c:pt>
                <c:pt idx="394">
                  <c:v>4.192E-4</c:v>
                </c:pt>
                <c:pt idx="395">
                  <c:v>4.217E-4</c:v>
                </c:pt>
                <c:pt idx="396">
                  <c:v>4.2420000000000001E-4</c:v>
                </c:pt>
                <c:pt idx="397">
                  <c:v>4.2670000000000002E-4</c:v>
                </c:pt>
                <c:pt idx="398">
                  <c:v>4.2920000000000002E-4</c:v>
                </c:pt>
                <c:pt idx="399">
                  <c:v>4.3169999999999998E-4</c:v>
                </c:pt>
                <c:pt idx="400">
                  <c:v>4.3419999999999998E-4</c:v>
                </c:pt>
                <c:pt idx="401">
                  <c:v>4.3669999999999999E-4</c:v>
                </c:pt>
                <c:pt idx="402">
                  <c:v>4.392E-4</c:v>
                </c:pt>
                <c:pt idx="403">
                  <c:v>4.417E-4</c:v>
                </c:pt>
                <c:pt idx="404">
                  <c:v>4.4420000000000001E-4</c:v>
                </c:pt>
                <c:pt idx="405">
                  <c:v>4.4680000000000002E-4</c:v>
                </c:pt>
                <c:pt idx="406">
                  <c:v>4.4930000000000002E-4</c:v>
                </c:pt>
                <c:pt idx="407">
                  <c:v>4.5179999999999998E-4</c:v>
                </c:pt>
                <c:pt idx="408">
                  <c:v>4.5429999999999998E-4</c:v>
                </c:pt>
                <c:pt idx="409">
                  <c:v>4.5679999999999999E-4</c:v>
                </c:pt>
                <c:pt idx="410">
                  <c:v>4.593E-4</c:v>
                </c:pt>
                <c:pt idx="411">
                  <c:v>4.618E-4</c:v>
                </c:pt>
                <c:pt idx="412">
                  <c:v>4.6440000000000001E-4</c:v>
                </c:pt>
                <c:pt idx="413">
                  <c:v>4.6690000000000002E-4</c:v>
                </c:pt>
                <c:pt idx="414">
                  <c:v>4.6940000000000003E-4</c:v>
                </c:pt>
                <c:pt idx="415">
                  <c:v>4.7189999999999998E-4</c:v>
                </c:pt>
                <c:pt idx="416">
                  <c:v>4.7439999999999998E-4</c:v>
                </c:pt>
                <c:pt idx="417">
                  <c:v>4.7689999999999999E-4</c:v>
                </c:pt>
                <c:pt idx="418">
                  <c:v>4.794E-4</c:v>
                </c:pt>
                <c:pt idx="419">
                  <c:v>4.8200000000000001E-4</c:v>
                </c:pt>
                <c:pt idx="420">
                  <c:v>4.8450000000000001E-4</c:v>
                </c:pt>
                <c:pt idx="421">
                  <c:v>4.8700000000000002E-4</c:v>
                </c:pt>
                <c:pt idx="422">
                  <c:v>4.8950000000000003E-4</c:v>
                </c:pt>
                <c:pt idx="423">
                  <c:v>4.9200000000000003E-4</c:v>
                </c:pt>
                <c:pt idx="424">
                  <c:v>4.9459999999999999E-4</c:v>
                </c:pt>
                <c:pt idx="425">
                  <c:v>4.9709999999999999E-4</c:v>
                </c:pt>
                <c:pt idx="426">
                  <c:v>4.996E-4</c:v>
                </c:pt>
                <c:pt idx="427">
                  <c:v>5.0210000000000001E-4</c:v>
                </c:pt>
                <c:pt idx="428">
                  <c:v>5.0460000000000001E-4</c:v>
                </c:pt>
                <c:pt idx="429">
                  <c:v>5.0719999999999997E-4</c:v>
                </c:pt>
                <c:pt idx="430">
                  <c:v>5.0969999999999998E-4</c:v>
                </c:pt>
                <c:pt idx="431">
                  <c:v>5.1219999999999998E-4</c:v>
                </c:pt>
                <c:pt idx="432">
                  <c:v>5.1469999999999999E-4</c:v>
                </c:pt>
                <c:pt idx="433">
                  <c:v>5.1719999999999999E-4</c:v>
                </c:pt>
                <c:pt idx="434">
                  <c:v>5.1979999999999995E-4</c:v>
                </c:pt>
                <c:pt idx="435">
                  <c:v>5.2229999999999996E-4</c:v>
                </c:pt>
                <c:pt idx="436">
                  <c:v>5.2479999999999996E-4</c:v>
                </c:pt>
                <c:pt idx="437">
                  <c:v>5.2729999999999997E-4</c:v>
                </c:pt>
                <c:pt idx="438">
                  <c:v>5.2979999999999998E-4</c:v>
                </c:pt>
                <c:pt idx="439">
                  <c:v>5.3240000000000004E-4</c:v>
                </c:pt>
                <c:pt idx="440">
                  <c:v>5.3490000000000005E-4</c:v>
                </c:pt>
                <c:pt idx="441">
                  <c:v>5.3740000000000005E-4</c:v>
                </c:pt>
                <c:pt idx="442">
                  <c:v>5.3989999999999995E-4</c:v>
                </c:pt>
                <c:pt idx="443">
                  <c:v>5.4250000000000001E-4</c:v>
                </c:pt>
                <c:pt idx="444">
                  <c:v>5.4500000000000002E-4</c:v>
                </c:pt>
                <c:pt idx="445">
                  <c:v>5.4750000000000003E-4</c:v>
                </c:pt>
                <c:pt idx="446">
                  <c:v>5.5000000000000003E-4</c:v>
                </c:pt>
                <c:pt idx="447">
                  <c:v>5.5259999999999999E-4</c:v>
                </c:pt>
                <c:pt idx="448">
                  <c:v>5.5509999999999999E-4</c:v>
                </c:pt>
                <c:pt idx="449">
                  <c:v>5.576E-4</c:v>
                </c:pt>
                <c:pt idx="450">
                  <c:v>5.6010000000000001E-4</c:v>
                </c:pt>
                <c:pt idx="451">
                  <c:v>5.6269999999999996E-4</c:v>
                </c:pt>
                <c:pt idx="452">
                  <c:v>5.6519999999999997E-4</c:v>
                </c:pt>
                <c:pt idx="453">
                  <c:v>5.6769999999999998E-4</c:v>
                </c:pt>
                <c:pt idx="454">
                  <c:v>5.7019999999999998E-4</c:v>
                </c:pt>
                <c:pt idx="455">
                  <c:v>5.7280000000000005E-4</c:v>
                </c:pt>
                <c:pt idx="456">
                  <c:v>5.7530000000000005E-4</c:v>
                </c:pt>
                <c:pt idx="457">
                  <c:v>5.7779999999999995E-4</c:v>
                </c:pt>
                <c:pt idx="458">
                  <c:v>5.8040000000000001E-4</c:v>
                </c:pt>
                <c:pt idx="459">
                  <c:v>5.8290000000000002E-4</c:v>
                </c:pt>
                <c:pt idx="460">
                  <c:v>5.8540000000000003E-4</c:v>
                </c:pt>
                <c:pt idx="461">
                  <c:v>5.8790000000000003E-4</c:v>
                </c:pt>
                <c:pt idx="462">
                  <c:v>5.9049999999999999E-4</c:v>
                </c:pt>
                <c:pt idx="463">
                  <c:v>5.9299999999999999E-4</c:v>
                </c:pt>
                <c:pt idx="464">
                  <c:v>5.955E-4</c:v>
                </c:pt>
                <c:pt idx="465">
                  <c:v>5.9800000000000001E-4</c:v>
                </c:pt>
                <c:pt idx="466">
                  <c:v>6.0059999999999996E-4</c:v>
                </c:pt>
                <c:pt idx="467">
                  <c:v>6.0309999999999997E-4</c:v>
                </c:pt>
                <c:pt idx="468">
                  <c:v>6.0559999999999998E-4</c:v>
                </c:pt>
                <c:pt idx="469">
                  <c:v>6.0820000000000004E-4</c:v>
                </c:pt>
                <c:pt idx="470">
                  <c:v>6.1070000000000004E-4</c:v>
                </c:pt>
                <c:pt idx="471">
                  <c:v>6.1320000000000005E-4</c:v>
                </c:pt>
                <c:pt idx="472">
                  <c:v>6.1569999999999995E-4</c:v>
                </c:pt>
                <c:pt idx="473">
                  <c:v>6.1830000000000001E-4</c:v>
                </c:pt>
                <c:pt idx="474">
                  <c:v>6.2080000000000002E-4</c:v>
                </c:pt>
                <c:pt idx="475">
                  <c:v>6.2330000000000003E-4</c:v>
                </c:pt>
                <c:pt idx="476">
                  <c:v>6.2589999999999998E-4</c:v>
                </c:pt>
                <c:pt idx="477">
                  <c:v>6.2839999999999999E-4</c:v>
                </c:pt>
                <c:pt idx="478">
                  <c:v>6.3089999999999999E-4</c:v>
                </c:pt>
                <c:pt idx="479">
                  <c:v>6.3349999999999995E-4</c:v>
                </c:pt>
                <c:pt idx="480">
                  <c:v>6.3599999999999996E-4</c:v>
                </c:pt>
                <c:pt idx="481">
                  <c:v>6.3849999999999996E-4</c:v>
                </c:pt>
                <c:pt idx="482">
                  <c:v>6.4110000000000002E-4</c:v>
                </c:pt>
                <c:pt idx="483">
                  <c:v>6.4360000000000003E-4</c:v>
                </c:pt>
                <c:pt idx="484">
                  <c:v>6.4610000000000004E-4</c:v>
                </c:pt>
                <c:pt idx="485">
                  <c:v>6.4860000000000004E-4</c:v>
                </c:pt>
                <c:pt idx="486">
                  <c:v>6.512E-4</c:v>
                </c:pt>
                <c:pt idx="487">
                  <c:v>6.5370000000000001E-4</c:v>
                </c:pt>
                <c:pt idx="488">
                  <c:v>6.5620000000000001E-4</c:v>
                </c:pt>
                <c:pt idx="489">
                  <c:v>6.5879999999999997E-4</c:v>
                </c:pt>
                <c:pt idx="490">
                  <c:v>6.6129999999999997E-4</c:v>
                </c:pt>
                <c:pt idx="491">
                  <c:v>6.6379999999999998E-4</c:v>
                </c:pt>
                <c:pt idx="492">
                  <c:v>6.6640000000000004E-4</c:v>
                </c:pt>
                <c:pt idx="493">
                  <c:v>6.6890000000000005E-4</c:v>
                </c:pt>
                <c:pt idx="494">
                  <c:v>6.7139999999999995E-4</c:v>
                </c:pt>
                <c:pt idx="495">
                  <c:v>6.7400000000000001E-4</c:v>
                </c:pt>
                <c:pt idx="496">
                  <c:v>6.7650000000000002E-4</c:v>
                </c:pt>
                <c:pt idx="497">
                  <c:v>6.7900000000000002E-4</c:v>
                </c:pt>
                <c:pt idx="498">
                  <c:v>6.8159999999999998E-4</c:v>
                </c:pt>
                <c:pt idx="499">
                  <c:v>6.8409999999999999E-4</c:v>
                </c:pt>
                <c:pt idx="500">
                  <c:v>6.8659999999999999E-4</c:v>
                </c:pt>
                <c:pt idx="501">
                  <c:v>6.8919999999999995E-4</c:v>
                </c:pt>
                <c:pt idx="502">
                  <c:v>6.9169999999999995E-4</c:v>
                </c:pt>
                <c:pt idx="503">
                  <c:v>6.9419999999999996E-4</c:v>
                </c:pt>
                <c:pt idx="504">
                  <c:v>6.9680000000000002E-4</c:v>
                </c:pt>
                <c:pt idx="505">
                  <c:v>6.9930000000000003E-4</c:v>
                </c:pt>
                <c:pt idx="506">
                  <c:v>7.0180000000000004E-4</c:v>
                </c:pt>
                <c:pt idx="507">
                  <c:v>7.0439999999999999E-4</c:v>
                </c:pt>
                <c:pt idx="508">
                  <c:v>7.069E-4</c:v>
                </c:pt>
                <c:pt idx="509">
                  <c:v>7.094E-4</c:v>
                </c:pt>
                <c:pt idx="510">
                  <c:v>7.1199999999999996E-4</c:v>
                </c:pt>
                <c:pt idx="511">
                  <c:v>7.1449999999999997E-4</c:v>
                </c:pt>
                <c:pt idx="512">
                  <c:v>7.1699999999999997E-4</c:v>
                </c:pt>
                <c:pt idx="513">
                  <c:v>7.1960000000000004E-4</c:v>
                </c:pt>
                <c:pt idx="514">
                  <c:v>7.2210000000000004E-4</c:v>
                </c:pt>
                <c:pt idx="515">
                  <c:v>7.2460000000000005E-4</c:v>
                </c:pt>
                <c:pt idx="516">
                  <c:v>7.272E-4</c:v>
                </c:pt>
                <c:pt idx="517">
                  <c:v>7.2970000000000001E-4</c:v>
                </c:pt>
                <c:pt idx="518">
                  <c:v>7.3229999999999996E-4</c:v>
                </c:pt>
                <c:pt idx="519">
                  <c:v>7.3479999999999997E-4</c:v>
                </c:pt>
                <c:pt idx="520">
                  <c:v>7.3729999999999998E-4</c:v>
                </c:pt>
                <c:pt idx="521">
                  <c:v>7.3990000000000004E-4</c:v>
                </c:pt>
                <c:pt idx="522">
                  <c:v>7.4240000000000005E-4</c:v>
                </c:pt>
                <c:pt idx="523">
                  <c:v>7.4489999999999995E-4</c:v>
                </c:pt>
                <c:pt idx="524">
                  <c:v>7.4750000000000001E-4</c:v>
                </c:pt>
                <c:pt idx="525">
                  <c:v>7.5000000000000002E-4</c:v>
                </c:pt>
                <c:pt idx="526">
                  <c:v>7.5250000000000002E-4</c:v>
                </c:pt>
                <c:pt idx="527">
                  <c:v>7.5509999999999998E-4</c:v>
                </c:pt>
                <c:pt idx="528">
                  <c:v>7.5759999999999998E-4</c:v>
                </c:pt>
                <c:pt idx="529">
                  <c:v>7.6009999999999999E-4</c:v>
                </c:pt>
                <c:pt idx="530">
                  <c:v>7.6270000000000005E-4</c:v>
                </c:pt>
                <c:pt idx="531">
                  <c:v>7.6519999999999995E-4</c:v>
                </c:pt>
                <c:pt idx="532">
                  <c:v>7.6780000000000001E-4</c:v>
                </c:pt>
                <c:pt idx="533">
                  <c:v>7.7030000000000002E-4</c:v>
                </c:pt>
                <c:pt idx="534">
                  <c:v>7.7280000000000003E-4</c:v>
                </c:pt>
                <c:pt idx="535">
                  <c:v>7.7539999999999998E-4</c:v>
                </c:pt>
                <c:pt idx="536">
                  <c:v>7.7789999999999999E-4</c:v>
                </c:pt>
                <c:pt idx="537">
                  <c:v>7.804E-4</c:v>
                </c:pt>
                <c:pt idx="538">
                  <c:v>7.8299999999999995E-4</c:v>
                </c:pt>
                <c:pt idx="539">
                  <c:v>7.8549999999999996E-4</c:v>
                </c:pt>
                <c:pt idx="540">
                  <c:v>7.8810000000000002E-4</c:v>
                </c:pt>
                <c:pt idx="541">
                  <c:v>7.9060000000000003E-4</c:v>
                </c:pt>
                <c:pt idx="542">
                  <c:v>7.9310000000000003E-4</c:v>
                </c:pt>
                <c:pt idx="543">
                  <c:v>7.9569999999999999E-4</c:v>
                </c:pt>
                <c:pt idx="544">
                  <c:v>7.9819999999999999E-4</c:v>
                </c:pt>
                <c:pt idx="545">
                  <c:v>8.007E-4</c:v>
                </c:pt>
                <c:pt idx="546">
                  <c:v>8.0329999999999996E-4</c:v>
                </c:pt>
                <c:pt idx="547">
                  <c:v>8.0579999999999996E-4</c:v>
                </c:pt>
                <c:pt idx="548">
                  <c:v>8.0840000000000003E-4</c:v>
                </c:pt>
                <c:pt idx="549">
                  <c:v>8.1090000000000003E-4</c:v>
                </c:pt>
                <c:pt idx="550">
                  <c:v>8.1340000000000004E-4</c:v>
                </c:pt>
                <c:pt idx="551">
                  <c:v>8.1599999999999999E-4</c:v>
                </c:pt>
                <c:pt idx="552">
                  <c:v>8.185E-4</c:v>
                </c:pt>
                <c:pt idx="553">
                  <c:v>8.2100000000000001E-4</c:v>
                </c:pt>
                <c:pt idx="554">
                  <c:v>8.2359999999999996E-4</c:v>
                </c:pt>
                <c:pt idx="555">
                  <c:v>8.2609999999999997E-4</c:v>
                </c:pt>
                <c:pt idx="556">
                  <c:v>8.2870000000000003E-4</c:v>
                </c:pt>
                <c:pt idx="557">
                  <c:v>8.3120000000000004E-4</c:v>
                </c:pt>
                <c:pt idx="558">
                  <c:v>8.3370000000000004E-4</c:v>
                </c:pt>
                <c:pt idx="559">
                  <c:v>8.363E-4</c:v>
                </c:pt>
                <c:pt idx="560">
                  <c:v>8.3880000000000001E-4</c:v>
                </c:pt>
                <c:pt idx="561">
                  <c:v>8.4139999999999996E-4</c:v>
                </c:pt>
                <c:pt idx="562">
                  <c:v>8.4389999999999997E-4</c:v>
                </c:pt>
                <c:pt idx="563">
                  <c:v>8.4639999999999997E-4</c:v>
                </c:pt>
                <c:pt idx="564">
                  <c:v>8.4900000000000004E-4</c:v>
                </c:pt>
                <c:pt idx="565">
                  <c:v>8.5150000000000004E-4</c:v>
                </c:pt>
                <c:pt idx="566">
                  <c:v>8.5400000000000005E-4</c:v>
                </c:pt>
                <c:pt idx="567">
                  <c:v>8.566E-4</c:v>
                </c:pt>
                <c:pt idx="568">
                  <c:v>8.5910000000000001E-4</c:v>
                </c:pt>
                <c:pt idx="569">
                  <c:v>8.6169999999999997E-4</c:v>
                </c:pt>
                <c:pt idx="570">
                  <c:v>8.6419999999999997E-4</c:v>
                </c:pt>
                <c:pt idx="571">
                  <c:v>8.6669999999999998E-4</c:v>
                </c:pt>
                <c:pt idx="572">
                  <c:v>8.6930000000000004E-4</c:v>
                </c:pt>
                <c:pt idx="573">
                  <c:v>8.7180000000000005E-4</c:v>
                </c:pt>
                <c:pt idx="574">
                  <c:v>8.744E-4</c:v>
                </c:pt>
                <c:pt idx="575">
                  <c:v>8.7690000000000001E-4</c:v>
                </c:pt>
                <c:pt idx="576">
                  <c:v>8.7940000000000002E-4</c:v>
                </c:pt>
                <c:pt idx="577">
                  <c:v>8.8199999999999997E-4</c:v>
                </c:pt>
                <c:pt idx="578">
                  <c:v>8.8449999999999998E-4</c:v>
                </c:pt>
                <c:pt idx="579">
                  <c:v>8.8710000000000004E-4</c:v>
                </c:pt>
                <c:pt idx="580">
                  <c:v>8.8960000000000005E-4</c:v>
                </c:pt>
                <c:pt idx="581">
                  <c:v>8.9209999999999995E-4</c:v>
                </c:pt>
                <c:pt idx="582">
                  <c:v>8.9470000000000001E-4</c:v>
                </c:pt>
                <c:pt idx="583">
                  <c:v>8.9720000000000002E-4</c:v>
                </c:pt>
                <c:pt idx="584">
                  <c:v>8.9979999999999997E-4</c:v>
                </c:pt>
                <c:pt idx="585">
                  <c:v>9.0229999999999998E-4</c:v>
                </c:pt>
                <c:pt idx="586">
                  <c:v>9.0479999999999998E-4</c:v>
                </c:pt>
                <c:pt idx="587">
                  <c:v>9.0740000000000005E-4</c:v>
                </c:pt>
                <c:pt idx="588">
                  <c:v>9.0990000000000005E-4</c:v>
                </c:pt>
                <c:pt idx="589">
                  <c:v>9.1250000000000001E-4</c:v>
                </c:pt>
                <c:pt idx="590">
                  <c:v>9.1500000000000001E-4</c:v>
                </c:pt>
                <c:pt idx="591">
                  <c:v>9.1750000000000002E-4</c:v>
                </c:pt>
                <c:pt idx="592">
                  <c:v>9.2009999999999998E-4</c:v>
                </c:pt>
                <c:pt idx="593">
                  <c:v>9.2259999999999998E-4</c:v>
                </c:pt>
                <c:pt idx="594">
                  <c:v>9.2520000000000005E-4</c:v>
                </c:pt>
                <c:pt idx="595">
                  <c:v>9.2770000000000005E-4</c:v>
                </c:pt>
                <c:pt idx="596">
                  <c:v>9.3019999999999995E-4</c:v>
                </c:pt>
                <c:pt idx="597">
                  <c:v>9.3280000000000001E-4</c:v>
                </c:pt>
                <c:pt idx="598">
                  <c:v>9.3530000000000002E-4</c:v>
                </c:pt>
                <c:pt idx="599">
                  <c:v>9.3789999999999998E-4</c:v>
                </c:pt>
                <c:pt idx="600">
                  <c:v>9.4039999999999998E-4</c:v>
                </c:pt>
                <c:pt idx="601">
                  <c:v>9.4289999999999999E-4</c:v>
                </c:pt>
                <c:pt idx="602">
                  <c:v>9.4550000000000005E-4</c:v>
                </c:pt>
                <c:pt idx="603">
                  <c:v>9.4799999999999995E-4</c:v>
                </c:pt>
                <c:pt idx="604">
                  <c:v>9.5060000000000001E-4</c:v>
                </c:pt>
                <c:pt idx="605">
                  <c:v>9.5310000000000002E-4</c:v>
                </c:pt>
                <c:pt idx="606">
                  <c:v>9.5569999999999997E-4</c:v>
                </c:pt>
                <c:pt idx="607">
                  <c:v>9.5819999999999998E-4</c:v>
                </c:pt>
                <c:pt idx="608">
                  <c:v>9.6069999999999999E-4</c:v>
                </c:pt>
                <c:pt idx="609">
                  <c:v>9.6330000000000005E-4</c:v>
                </c:pt>
                <c:pt idx="610">
                  <c:v>9.6579999999999995E-4</c:v>
                </c:pt>
                <c:pt idx="611">
                  <c:v>9.6840000000000001E-4</c:v>
                </c:pt>
                <c:pt idx="612">
                  <c:v>9.7090000000000002E-4</c:v>
                </c:pt>
                <c:pt idx="613">
                  <c:v>9.7340000000000002E-4</c:v>
                </c:pt>
                <c:pt idx="614">
                  <c:v>9.7599999999999998E-4</c:v>
                </c:pt>
                <c:pt idx="615">
                  <c:v>9.7849999999999999E-4</c:v>
                </c:pt>
                <c:pt idx="616">
                  <c:v>9.8109999999999994E-4</c:v>
                </c:pt>
                <c:pt idx="617">
                  <c:v>9.8360000000000006E-4</c:v>
                </c:pt>
                <c:pt idx="618">
                  <c:v>9.8620000000000001E-4</c:v>
                </c:pt>
                <c:pt idx="619">
                  <c:v>9.8869999999999991E-4</c:v>
                </c:pt>
                <c:pt idx="620">
                  <c:v>9.9120000000000002E-4</c:v>
                </c:pt>
                <c:pt idx="621">
                  <c:v>9.9379999999999998E-4</c:v>
                </c:pt>
                <c:pt idx="622">
                  <c:v>9.9630000000000009E-4</c:v>
                </c:pt>
                <c:pt idx="623">
                  <c:v>9.9890000000000005E-4</c:v>
                </c:pt>
                <c:pt idx="624">
                  <c:v>1.0009999999999999E-3</c:v>
                </c:pt>
                <c:pt idx="625">
                  <c:v>1.0039999999999999E-3</c:v>
                </c:pt>
                <c:pt idx="626">
                  <c:v>1.0059999999999999E-3</c:v>
                </c:pt>
                <c:pt idx="627">
                  <c:v>1.0089999999999999E-3</c:v>
                </c:pt>
                <c:pt idx="628">
                  <c:v>1.0120000000000001E-3</c:v>
                </c:pt>
                <c:pt idx="629">
                  <c:v>1.0139999999999999E-3</c:v>
                </c:pt>
                <c:pt idx="630">
                  <c:v>1.0169999999999999E-3</c:v>
                </c:pt>
                <c:pt idx="631">
                  <c:v>1.0189999999999999E-3</c:v>
                </c:pt>
                <c:pt idx="632">
                  <c:v>1.0219999999999999E-3</c:v>
                </c:pt>
                <c:pt idx="633">
                  <c:v>1.024E-3</c:v>
                </c:pt>
                <c:pt idx="634">
                  <c:v>1.0269999999999999E-3</c:v>
                </c:pt>
                <c:pt idx="635">
                  <c:v>1.029E-3</c:v>
                </c:pt>
                <c:pt idx="636">
                  <c:v>1.0319999999999999E-3</c:v>
                </c:pt>
                <c:pt idx="637">
                  <c:v>1.034E-3</c:v>
                </c:pt>
                <c:pt idx="638">
                  <c:v>1.0369999999999999E-3</c:v>
                </c:pt>
                <c:pt idx="639">
                  <c:v>1.0399999999999999E-3</c:v>
                </c:pt>
                <c:pt idx="640">
                  <c:v>1.042E-3</c:v>
                </c:pt>
                <c:pt idx="641">
                  <c:v>1.0449999999999999E-3</c:v>
                </c:pt>
                <c:pt idx="642">
                  <c:v>1.047E-3</c:v>
                </c:pt>
                <c:pt idx="643">
                  <c:v>1.0499999999999999E-3</c:v>
                </c:pt>
                <c:pt idx="644">
                  <c:v>1.052E-3</c:v>
                </c:pt>
                <c:pt idx="645">
                  <c:v>1.0549999999999999E-3</c:v>
                </c:pt>
                <c:pt idx="646">
                  <c:v>1.057E-3</c:v>
                </c:pt>
                <c:pt idx="647">
                  <c:v>1.06E-3</c:v>
                </c:pt>
                <c:pt idx="648">
                  <c:v>1.062E-3</c:v>
                </c:pt>
                <c:pt idx="649">
                  <c:v>1.065E-3</c:v>
                </c:pt>
                <c:pt idx="650">
                  <c:v>1.0679999999999999E-3</c:v>
                </c:pt>
                <c:pt idx="651">
                  <c:v>1.07E-3</c:v>
                </c:pt>
                <c:pt idx="652">
                  <c:v>1.073E-3</c:v>
                </c:pt>
                <c:pt idx="653">
                  <c:v>1.075E-3</c:v>
                </c:pt>
                <c:pt idx="654">
                  <c:v>1.078E-3</c:v>
                </c:pt>
                <c:pt idx="655">
                  <c:v>1.08E-3</c:v>
                </c:pt>
                <c:pt idx="656">
                  <c:v>1.083E-3</c:v>
                </c:pt>
                <c:pt idx="657">
                  <c:v>1.085E-3</c:v>
                </c:pt>
                <c:pt idx="658">
                  <c:v>1.088E-3</c:v>
                </c:pt>
                <c:pt idx="659">
                  <c:v>1.09E-3</c:v>
                </c:pt>
                <c:pt idx="660">
                  <c:v>1.093E-3</c:v>
                </c:pt>
                <c:pt idx="661">
                  <c:v>1.0950000000000001E-3</c:v>
                </c:pt>
                <c:pt idx="662">
                  <c:v>1.098E-3</c:v>
                </c:pt>
                <c:pt idx="663">
                  <c:v>1.101E-3</c:v>
                </c:pt>
                <c:pt idx="664">
                  <c:v>1.103E-3</c:v>
                </c:pt>
                <c:pt idx="665">
                  <c:v>1.106E-3</c:v>
                </c:pt>
                <c:pt idx="666">
                  <c:v>1.108E-3</c:v>
                </c:pt>
                <c:pt idx="667">
                  <c:v>1.111E-3</c:v>
                </c:pt>
                <c:pt idx="668">
                  <c:v>1.1130000000000001E-3</c:v>
                </c:pt>
                <c:pt idx="669">
                  <c:v>1.116E-3</c:v>
                </c:pt>
                <c:pt idx="670">
                  <c:v>1.1180000000000001E-3</c:v>
                </c:pt>
                <c:pt idx="671">
                  <c:v>1.121E-3</c:v>
                </c:pt>
                <c:pt idx="672">
                  <c:v>1.1230000000000001E-3</c:v>
                </c:pt>
                <c:pt idx="673">
                  <c:v>1.126E-3</c:v>
                </c:pt>
                <c:pt idx="674">
                  <c:v>1.129E-3</c:v>
                </c:pt>
                <c:pt idx="675">
                  <c:v>1.1310000000000001E-3</c:v>
                </c:pt>
                <c:pt idx="676">
                  <c:v>1.134E-3</c:v>
                </c:pt>
                <c:pt idx="677">
                  <c:v>1.1360000000000001E-3</c:v>
                </c:pt>
                <c:pt idx="678">
                  <c:v>1.139E-3</c:v>
                </c:pt>
                <c:pt idx="679">
                  <c:v>1.1410000000000001E-3</c:v>
                </c:pt>
                <c:pt idx="680">
                  <c:v>1.1440000000000001E-3</c:v>
                </c:pt>
                <c:pt idx="681">
                  <c:v>1.1460000000000001E-3</c:v>
                </c:pt>
                <c:pt idx="682">
                  <c:v>1.1490000000000001E-3</c:v>
                </c:pt>
                <c:pt idx="683">
                  <c:v>1.1509999999999999E-3</c:v>
                </c:pt>
                <c:pt idx="684">
                  <c:v>1.1540000000000001E-3</c:v>
                </c:pt>
                <c:pt idx="685">
                  <c:v>1.157E-3</c:v>
                </c:pt>
                <c:pt idx="686">
                  <c:v>1.1590000000000001E-3</c:v>
                </c:pt>
                <c:pt idx="687">
                  <c:v>1.1620000000000001E-3</c:v>
                </c:pt>
                <c:pt idx="688">
                  <c:v>1.1640000000000001E-3</c:v>
                </c:pt>
                <c:pt idx="689">
                  <c:v>1.1670000000000001E-3</c:v>
                </c:pt>
                <c:pt idx="690">
                  <c:v>1.1689999999999999E-3</c:v>
                </c:pt>
                <c:pt idx="691">
                  <c:v>1.1720000000000001E-3</c:v>
                </c:pt>
                <c:pt idx="692">
                  <c:v>1.1739999999999999E-3</c:v>
                </c:pt>
                <c:pt idx="693">
                  <c:v>1.1770000000000001E-3</c:v>
                </c:pt>
                <c:pt idx="694">
                  <c:v>1.1789999999999999E-3</c:v>
                </c:pt>
                <c:pt idx="695">
                  <c:v>1.1820000000000001E-3</c:v>
                </c:pt>
                <c:pt idx="696">
                  <c:v>1.1850000000000001E-3</c:v>
                </c:pt>
                <c:pt idx="697">
                  <c:v>1.1869999999999999E-3</c:v>
                </c:pt>
                <c:pt idx="698">
                  <c:v>1.1900000000000001E-3</c:v>
                </c:pt>
                <c:pt idx="699">
                  <c:v>1.1919999999999999E-3</c:v>
                </c:pt>
                <c:pt idx="700">
                  <c:v>1.1950000000000001E-3</c:v>
                </c:pt>
                <c:pt idx="701">
                  <c:v>1.1969999999999999E-3</c:v>
                </c:pt>
                <c:pt idx="702">
                  <c:v>1.1999999999999999E-3</c:v>
                </c:pt>
                <c:pt idx="703">
                  <c:v>1.2019999999999999E-3</c:v>
                </c:pt>
                <c:pt idx="704">
                  <c:v>1.2049999999999999E-3</c:v>
                </c:pt>
                <c:pt idx="705">
                  <c:v>1.207E-3</c:v>
                </c:pt>
                <c:pt idx="706">
                  <c:v>1.2099999999999999E-3</c:v>
                </c:pt>
                <c:pt idx="707">
                  <c:v>1.212E-3</c:v>
                </c:pt>
                <c:pt idx="708">
                  <c:v>1.2149999999999999E-3</c:v>
                </c:pt>
                <c:pt idx="709">
                  <c:v>1.2179999999999999E-3</c:v>
                </c:pt>
                <c:pt idx="710">
                  <c:v>1.2199999999999999E-3</c:v>
                </c:pt>
                <c:pt idx="711">
                  <c:v>1.2229999999999999E-3</c:v>
                </c:pt>
                <c:pt idx="712">
                  <c:v>1.225E-3</c:v>
                </c:pt>
                <c:pt idx="713">
                  <c:v>1.2279999999999999E-3</c:v>
                </c:pt>
                <c:pt idx="714">
                  <c:v>1.23E-3</c:v>
                </c:pt>
                <c:pt idx="715">
                  <c:v>1.2329999999999999E-3</c:v>
                </c:pt>
                <c:pt idx="716">
                  <c:v>1.235E-3</c:v>
                </c:pt>
                <c:pt idx="717">
                  <c:v>1.238E-3</c:v>
                </c:pt>
                <c:pt idx="718">
                  <c:v>1.24E-3</c:v>
                </c:pt>
                <c:pt idx="719">
                  <c:v>1.243E-3</c:v>
                </c:pt>
                <c:pt idx="720">
                  <c:v>1.2459999999999999E-3</c:v>
                </c:pt>
                <c:pt idx="721">
                  <c:v>1.248E-3</c:v>
                </c:pt>
                <c:pt idx="722">
                  <c:v>1.2509999999999999E-3</c:v>
                </c:pt>
                <c:pt idx="723">
                  <c:v>1.253E-3</c:v>
                </c:pt>
                <c:pt idx="724">
                  <c:v>1.256E-3</c:v>
                </c:pt>
                <c:pt idx="725">
                  <c:v>1.258E-3</c:v>
                </c:pt>
                <c:pt idx="726">
                  <c:v>1.261E-3</c:v>
                </c:pt>
                <c:pt idx="727">
                  <c:v>1.263E-3</c:v>
                </c:pt>
                <c:pt idx="728">
                  <c:v>1.266E-3</c:v>
                </c:pt>
                <c:pt idx="729">
                  <c:v>1.268E-3</c:v>
                </c:pt>
                <c:pt idx="730">
                  <c:v>1.271E-3</c:v>
                </c:pt>
                <c:pt idx="731">
                  <c:v>1.274E-3</c:v>
                </c:pt>
                <c:pt idx="732">
                  <c:v>1.276E-3</c:v>
                </c:pt>
                <c:pt idx="733">
                  <c:v>1.279E-3</c:v>
                </c:pt>
                <c:pt idx="734">
                  <c:v>1.281E-3</c:v>
                </c:pt>
                <c:pt idx="735">
                  <c:v>1.284E-3</c:v>
                </c:pt>
                <c:pt idx="736">
                  <c:v>1.286E-3</c:v>
                </c:pt>
                <c:pt idx="737">
                  <c:v>1.289E-3</c:v>
                </c:pt>
                <c:pt idx="738">
                  <c:v>1.291E-3</c:v>
                </c:pt>
                <c:pt idx="739">
                  <c:v>1.294E-3</c:v>
                </c:pt>
                <c:pt idx="740">
                  <c:v>1.2960000000000001E-3</c:v>
                </c:pt>
                <c:pt idx="741">
                  <c:v>1.299E-3</c:v>
                </c:pt>
                <c:pt idx="742">
                  <c:v>1.302E-3</c:v>
                </c:pt>
                <c:pt idx="743">
                  <c:v>1.304E-3</c:v>
                </c:pt>
                <c:pt idx="744">
                  <c:v>1.307E-3</c:v>
                </c:pt>
                <c:pt idx="745">
                  <c:v>1.3090000000000001E-3</c:v>
                </c:pt>
                <c:pt idx="746">
                  <c:v>1.312E-3</c:v>
                </c:pt>
                <c:pt idx="747">
                  <c:v>1.3140000000000001E-3</c:v>
                </c:pt>
                <c:pt idx="748">
                  <c:v>1.317E-3</c:v>
                </c:pt>
                <c:pt idx="749">
                  <c:v>1.3190000000000001E-3</c:v>
                </c:pt>
                <c:pt idx="750">
                  <c:v>1.322E-3</c:v>
                </c:pt>
                <c:pt idx="751">
                  <c:v>1.3240000000000001E-3</c:v>
                </c:pt>
                <c:pt idx="752">
                  <c:v>1.3270000000000001E-3</c:v>
                </c:pt>
                <c:pt idx="753">
                  <c:v>1.33E-3</c:v>
                </c:pt>
                <c:pt idx="754">
                  <c:v>1.3320000000000001E-3</c:v>
                </c:pt>
                <c:pt idx="755">
                  <c:v>1.335E-3</c:v>
                </c:pt>
                <c:pt idx="756">
                  <c:v>1.3370000000000001E-3</c:v>
                </c:pt>
                <c:pt idx="757">
                  <c:v>1.34E-3</c:v>
                </c:pt>
                <c:pt idx="758">
                  <c:v>1.3420000000000001E-3</c:v>
                </c:pt>
                <c:pt idx="759">
                  <c:v>1.3450000000000001E-3</c:v>
                </c:pt>
                <c:pt idx="760">
                  <c:v>1.3470000000000001E-3</c:v>
                </c:pt>
                <c:pt idx="761">
                  <c:v>1.3500000000000001E-3</c:v>
                </c:pt>
                <c:pt idx="762">
                  <c:v>1.3519999999999999E-3</c:v>
                </c:pt>
                <c:pt idx="763">
                  <c:v>1.3550000000000001E-3</c:v>
                </c:pt>
                <c:pt idx="764">
                  <c:v>1.358E-3</c:v>
                </c:pt>
                <c:pt idx="765">
                  <c:v>1.3600000000000001E-3</c:v>
                </c:pt>
                <c:pt idx="766">
                  <c:v>1.3630000000000001E-3</c:v>
                </c:pt>
                <c:pt idx="767">
                  <c:v>1.3649999999999999E-3</c:v>
                </c:pt>
                <c:pt idx="768">
                  <c:v>1.3680000000000001E-3</c:v>
                </c:pt>
                <c:pt idx="769">
                  <c:v>1.3699999999999999E-3</c:v>
                </c:pt>
                <c:pt idx="770">
                  <c:v>1.3730000000000001E-3</c:v>
                </c:pt>
                <c:pt idx="771">
                  <c:v>1.3749999999999999E-3</c:v>
                </c:pt>
                <c:pt idx="772">
                  <c:v>1.3780000000000001E-3</c:v>
                </c:pt>
                <c:pt idx="773">
                  <c:v>1.3799999999999999E-3</c:v>
                </c:pt>
                <c:pt idx="774">
                  <c:v>1.3829999999999999E-3</c:v>
                </c:pt>
                <c:pt idx="775">
                  <c:v>1.3860000000000001E-3</c:v>
                </c:pt>
                <c:pt idx="776">
                  <c:v>1.3879999999999999E-3</c:v>
                </c:pt>
                <c:pt idx="777">
                  <c:v>1.3910000000000001E-3</c:v>
                </c:pt>
                <c:pt idx="778">
                  <c:v>1.3929999999999999E-3</c:v>
                </c:pt>
                <c:pt idx="779">
                  <c:v>1.3960000000000001E-3</c:v>
                </c:pt>
                <c:pt idx="780">
                  <c:v>1.3979999999999999E-3</c:v>
                </c:pt>
                <c:pt idx="781">
                  <c:v>1.4009999999999999E-3</c:v>
                </c:pt>
                <c:pt idx="782">
                  <c:v>1.403E-3</c:v>
                </c:pt>
                <c:pt idx="783">
                  <c:v>1.4059999999999999E-3</c:v>
                </c:pt>
                <c:pt idx="784">
                  <c:v>1.408E-3</c:v>
                </c:pt>
                <c:pt idx="785">
                  <c:v>1.4109999999999999E-3</c:v>
                </c:pt>
                <c:pt idx="786">
                  <c:v>1.4139999999999999E-3</c:v>
                </c:pt>
                <c:pt idx="787">
                  <c:v>1.4159999999999999E-3</c:v>
                </c:pt>
                <c:pt idx="788">
                  <c:v>1.4189999999999999E-3</c:v>
                </c:pt>
                <c:pt idx="789">
                  <c:v>1.421E-3</c:v>
                </c:pt>
                <c:pt idx="790">
                  <c:v>1.4239999999999999E-3</c:v>
                </c:pt>
                <c:pt idx="791">
                  <c:v>1.426E-3</c:v>
                </c:pt>
                <c:pt idx="792">
                  <c:v>1.4289999999999999E-3</c:v>
                </c:pt>
                <c:pt idx="793">
                  <c:v>1.431E-3</c:v>
                </c:pt>
                <c:pt idx="794">
                  <c:v>1.4339999999999999E-3</c:v>
                </c:pt>
                <c:pt idx="795">
                  <c:v>1.436E-3</c:v>
                </c:pt>
                <c:pt idx="796">
                  <c:v>1.439E-3</c:v>
                </c:pt>
                <c:pt idx="797">
                  <c:v>1.4419999999999999E-3</c:v>
                </c:pt>
                <c:pt idx="798">
                  <c:v>1.444E-3</c:v>
                </c:pt>
                <c:pt idx="799">
                  <c:v>1.4469999999999999E-3</c:v>
                </c:pt>
                <c:pt idx="800">
                  <c:v>1.449E-3</c:v>
                </c:pt>
                <c:pt idx="801">
                  <c:v>1.4519999999999999E-3</c:v>
                </c:pt>
                <c:pt idx="802">
                  <c:v>1.454E-3</c:v>
                </c:pt>
                <c:pt idx="803">
                  <c:v>1.457E-3</c:v>
                </c:pt>
                <c:pt idx="804">
                  <c:v>1.459E-3</c:v>
                </c:pt>
                <c:pt idx="805">
                  <c:v>1.462E-3</c:v>
                </c:pt>
                <c:pt idx="806">
                  <c:v>1.464E-3</c:v>
                </c:pt>
                <c:pt idx="807">
                  <c:v>1.467E-3</c:v>
                </c:pt>
                <c:pt idx="808">
                  <c:v>1.47E-3</c:v>
                </c:pt>
                <c:pt idx="809">
                  <c:v>1.472E-3</c:v>
                </c:pt>
                <c:pt idx="810">
                  <c:v>1.475E-3</c:v>
                </c:pt>
                <c:pt idx="811">
                  <c:v>1.477E-3</c:v>
                </c:pt>
                <c:pt idx="812">
                  <c:v>1.48E-3</c:v>
                </c:pt>
                <c:pt idx="813">
                  <c:v>1.482E-3</c:v>
                </c:pt>
                <c:pt idx="814">
                  <c:v>1.485E-3</c:v>
                </c:pt>
                <c:pt idx="815">
                  <c:v>1.487E-3</c:v>
                </c:pt>
                <c:pt idx="816">
                  <c:v>1.49E-3</c:v>
                </c:pt>
                <c:pt idx="817">
                  <c:v>1.4920000000000001E-3</c:v>
                </c:pt>
                <c:pt idx="818">
                  <c:v>1.495E-3</c:v>
                </c:pt>
                <c:pt idx="819">
                  <c:v>1.498E-3</c:v>
                </c:pt>
                <c:pt idx="820">
                  <c:v>1.5E-3</c:v>
                </c:pt>
                <c:pt idx="821">
                  <c:v>1.503E-3</c:v>
                </c:pt>
                <c:pt idx="822">
                  <c:v>1.505E-3</c:v>
                </c:pt>
                <c:pt idx="823">
                  <c:v>1.508E-3</c:v>
                </c:pt>
                <c:pt idx="824">
                  <c:v>1.5100000000000001E-3</c:v>
                </c:pt>
                <c:pt idx="825">
                  <c:v>1.513E-3</c:v>
                </c:pt>
                <c:pt idx="826">
                  <c:v>1.5150000000000001E-3</c:v>
                </c:pt>
                <c:pt idx="827">
                  <c:v>1.518E-3</c:v>
                </c:pt>
                <c:pt idx="828">
                  <c:v>1.5200000000000001E-3</c:v>
                </c:pt>
                <c:pt idx="829">
                  <c:v>1.523E-3</c:v>
                </c:pt>
                <c:pt idx="830">
                  <c:v>1.526E-3</c:v>
                </c:pt>
                <c:pt idx="831">
                  <c:v>1.5280000000000001E-3</c:v>
                </c:pt>
                <c:pt idx="832">
                  <c:v>1.531E-3</c:v>
                </c:pt>
                <c:pt idx="833">
                  <c:v>1.5330000000000001E-3</c:v>
                </c:pt>
                <c:pt idx="834">
                  <c:v>1.536E-3</c:v>
                </c:pt>
                <c:pt idx="835">
                  <c:v>1.5380000000000001E-3</c:v>
                </c:pt>
                <c:pt idx="836">
                  <c:v>1.5410000000000001E-3</c:v>
                </c:pt>
                <c:pt idx="837">
                  <c:v>1.5430000000000001E-3</c:v>
                </c:pt>
                <c:pt idx="838">
                  <c:v>1.5460000000000001E-3</c:v>
                </c:pt>
                <c:pt idx="839">
                  <c:v>1.549E-3</c:v>
                </c:pt>
                <c:pt idx="840">
                  <c:v>1.5510000000000001E-3</c:v>
                </c:pt>
                <c:pt idx="841">
                  <c:v>1.554E-3</c:v>
                </c:pt>
                <c:pt idx="842">
                  <c:v>1.5560000000000001E-3</c:v>
                </c:pt>
                <c:pt idx="843">
                  <c:v>1.5590000000000001E-3</c:v>
                </c:pt>
                <c:pt idx="844">
                  <c:v>1.5610000000000001E-3</c:v>
                </c:pt>
                <c:pt idx="845">
                  <c:v>1.5640000000000001E-3</c:v>
                </c:pt>
                <c:pt idx="846">
                  <c:v>1.5659999999999999E-3</c:v>
                </c:pt>
                <c:pt idx="847">
                  <c:v>1.5690000000000001E-3</c:v>
                </c:pt>
                <c:pt idx="848">
                  <c:v>1.5709999999999999E-3</c:v>
                </c:pt>
                <c:pt idx="849">
                  <c:v>1.5740000000000001E-3</c:v>
                </c:pt>
                <c:pt idx="850">
                  <c:v>1.5770000000000001E-3</c:v>
                </c:pt>
                <c:pt idx="851">
                  <c:v>1.5790000000000001E-3</c:v>
                </c:pt>
                <c:pt idx="852">
                  <c:v>1.5820000000000001E-3</c:v>
                </c:pt>
                <c:pt idx="853">
                  <c:v>1.5839999999999999E-3</c:v>
                </c:pt>
                <c:pt idx="854">
                  <c:v>1.5870000000000001E-3</c:v>
                </c:pt>
                <c:pt idx="855">
                  <c:v>1.5889999999999999E-3</c:v>
                </c:pt>
                <c:pt idx="856">
                  <c:v>1.5920000000000001E-3</c:v>
                </c:pt>
                <c:pt idx="857">
                  <c:v>1.5939999999999999E-3</c:v>
                </c:pt>
                <c:pt idx="858">
                  <c:v>1.5969999999999999E-3</c:v>
                </c:pt>
                <c:pt idx="859">
                  <c:v>1.5989999999999999E-3</c:v>
                </c:pt>
                <c:pt idx="860">
                  <c:v>1.6019999999999999E-3</c:v>
                </c:pt>
                <c:pt idx="861">
                  <c:v>1.6050000000000001E-3</c:v>
                </c:pt>
                <c:pt idx="862">
                  <c:v>1.6069999999999999E-3</c:v>
                </c:pt>
                <c:pt idx="863">
                  <c:v>1.6100000000000001E-3</c:v>
                </c:pt>
                <c:pt idx="864">
                  <c:v>1.6119999999999999E-3</c:v>
                </c:pt>
                <c:pt idx="865">
                  <c:v>1.6149999999999999E-3</c:v>
                </c:pt>
                <c:pt idx="866">
                  <c:v>1.6169999999999999E-3</c:v>
                </c:pt>
                <c:pt idx="867">
                  <c:v>1.6199999999999999E-3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25E-41BA-A6DE-379023067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Std_x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@200kV'!$F$3:$F$870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5.8980000000000001E-9</c:v>
                </c:pt>
                <c:pt idx="2">
                  <c:v>5.9479999999999997E-9</c:v>
                </c:pt>
                <c:pt idx="3">
                  <c:v>6.0330000000000002E-9</c:v>
                </c:pt>
                <c:pt idx="4">
                  <c:v>6.0630000000000003E-9</c:v>
                </c:pt>
                <c:pt idx="5">
                  <c:v>6.162E-9</c:v>
                </c:pt>
                <c:pt idx="6">
                  <c:v>6.1939999999999999E-9</c:v>
                </c:pt>
                <c:pt idx="7">
                  <c:v>6.251E-9</c:v>
                </c:pt>
                <c:pt idx="8">
                  <c:v>6.2989999999999999E-9</c:v>
                </c:pt>
                <c:pt idx="9">
                  <c:v>6.3220000000000003E-9</c:v>
                </c:pt>
                <c:pt idx="10">
                  <c:v>6.3860000000000001E-9</c:v>
                </c:pt>
                <c:pt idx="11">
                  <c:v>6.3899999999999996E-9</c:v>
                </c:pt>
                <c:pt idx="12">
                  <c:v>6.4240000000000002E-9</c:v>
                </c:pt>
                <c:pt idx="13">
                  <c:v>6.4069999999999999E-9</c:v>
                </c:pt>
                <c:pt idx="14">
                  <c:v>6.4080000000000002E-9</c:v>
                </c:pt>
                <c:pt idx="15">
                  <c:v>6.4499999999999999E-9</c:v>
                </c:pt>
                <c:pt idx="16">
                  <c:v>6.499E-9</c:v>
                </c:pt>
                <c:pt idx="17">
                  <c:v>6.507E-9</c:v>
                </c:pt>
                <c:pt idx="18">
                  <c:v>6.5039999999999999E-9</c:v>
                </c:pt>
                <c:pt idx="19">
                  <c:v>6.5039999999999999E-9</c:v>
                </c:pt>
                <c:pt idx="20">
                  <c:v>6.5270000000000003E-9</c:v>
                </c:pt>
                <c:pt idx="21">
                  <c:v>6.5249999999999997E-9</c:v>
                </c:pt>
                <c:pt idx="22">
                  <c:v>6.5370000000000001E-9</c:v>
                </c:pt>
                <c:pt idx="23">
                  <c:v>6.5499999999999999E-9</c:v>
                </c:pt>
                <c:pt idx="24">
                  <c:v>6.5499999999999999E-9</c:v>
                </c:pt>
                <c:pt idx="25">
                  <c:v>6.5519999999999997E-9</c:v>
                </c:pt>
                <c:pt idx="26">
                  <c:v>6.5659999999999999E-9</c:v>
                </c:pt>
                <c:pt idx="27">
                  <c:v>6.5890000000000003E-9</c:v>
                </c:pt>
                <c:pt idx="28">
                  <c:v>6.5970000000000003E-9</c:v>
                </c:pt>
                <c:pt idx="29">
                  <c:v>6.6009999999999998E-9</c:v>
                </c:pt>
                <c:pt idx="30">
                  <c:v>6.6210000000000002E-9</c:v>
                </c:pt>
                <c:pt idx="31">
                  <c:v>6.6379999999999996E-9</c:v>
                </c:pt>
                <c:pt idx="32">
                  <c:v>6.6430000000000003E-9</c:v>
                </c:pt>
                <c:pt idx="33">
                  <c:v>6.6659999999999999E-9</c:v>
                </c:pt>
                <c:pt idx="34">
                  <c:v>6.6759999999999997E-9</c:v>
                </c:pt>
                <c:pt idx="35">
                  <c:v>6.6860000000000003E-9</c:v>
                </c:pt>
                <c:pt idx="36">
                  <c:v>6.7169999999999999E-9</c:v>
                </c:pt>
                <c:pt idx="37">
                  <c:v>6.7240000000000004E-9</c:v>
                </c:pt>
                <c:pt idx="38">
                  <c:v>6.7409999999999998E-9</c:v>
                </c:pt>
                <c:pt idx="39">
                  <c:v>6.7610000000000001E-9</c:v>
                </c:pt>
                <c:pt idx="40">
                  <c:v>6.7860000000000003E-9</c:v>
                </c:pt>
                <c:pt idx="41">
                  <c:v>6.8150000000000001E-9</c:v>
                </c:pt>
                <c:pt idx="42">
                  <c:v>6.8500000000000001E-9</c:v>
                </c:pt>
                <c:pt idx="43">
                  <c:v>6.8919999999999998E-9</c:v>
                </c:pt>
                <c:pt idx="44">
                  <c:v>6.9429999999999997E-9</c:v>
                </c:pt>
                <c:pt idx="45">
                  <c:v>7.0040000000000002E-9</c:v>
                </c:pt>
                <c:pt idx="46">
                  <c:v>7.0880000000000003E-9</c:v>
                </c:pt>
                <c:pt idx="47">
                  <c:v>7.1749999999999997E-9</c:v>
                </c:pt>
                <c:pt idx="48">
                  <c:v>7.2529999999999997E-9</c:v>
                </c:pt>
                <c:pt idx="49">
                  <c:v>7.3810000000000001E-9</c:v>
                </c:pt>
                <c:pt idx="50">
                  <c:v>7.5260000000000007E-9</c:v>
                </c:pt>
                <c:pt idx="51">
                  <c:v>7.7059999999999997E-9</c:v>
                </c:pt>
                <c:pt idx="52">
                  <c:v>7.9110000000000005E-9</c:v>
                </c:pt>
                <c:pt idx="53">
                  <c:v>8.1520000000000008E-9</c:v>
                </c:pt>
                <c:pt idx="54">
                  <c:v>8.4339999999999996E-9</c:v>
                </c:pt>
                <c:pt idx="55">
                  <c:v>8.7630000000000004E-9</c:v>
                </c:pt>
                <c:pt idx="56">
                  <c:v>9.1459999999999996E-9</c:v>
                </c:pt>
                <c:pt idx="57">
                  <c:v>9.5879999999999996E-9</c:v>
                </c:pt>
                <c:pt idx="58">
                  <c:v>1.0099999999999999E-8</c:v>
                </c:pt>
                <c:pt idx="59">
                  <c:v>1.068E-8</c:v>
                </c:pt>
                <c:pt idx="60">
                  <c:v>1.1350000000000001E-8</c:v>
                </c:pt>
                <c:pt idx="61">
                  <c:v>1.2110000000000001E-8</c:v>
                </c:pt>
                <c:pt idx="62">
                  <c:v>1.297E-8</c:v>
                </c:pt>
                <c:pt idx="63">
                  <c:v>1.393E-8</c:v>
                </c:pt>
                <c:pt idx="64">
                  <c:v>1.5020000000000001E-8</c:v>
                </c:pt>
                <c:pt idx="65">
                  <c:v>1.625E-8</c:v>
                </c:pt>
                <c:pt idx="66">
                  <c:v>1.7620000000000002E-8</c:v>
                </c:pt>
                <c:pt idx="67">
                  <c:v>1.9160000000000001E-8</c:v>
                </c:pt>
                <c:pt idx="68">
                  <c:v>2.089E-8</c:v>
                </c:pt>
                <c:pt idx="69">
                  <c:v>2.2849999999999999E-8</c:v>
                </c:pt>
                <c:pt idx="70">
                  <c:v>2.5060000000000001E-8</c:v>
                </c:pt>
                <c:pt idx="71">
                  <c:v>2.756E-8</c:v>
                </c:pt>
                <c:pt idx="72">
                  <c:v>3.0390000000000003E-8</c:v>
                </c:pt>
                <c:pt idx="73">
                  <c:v>3.3559999999999997E-8</c:v>
                </c:pt>
                <c:pt idx="74">
                  <c:v>3.7119999999999998E-8</c:v>
                </c:pt>
                <c:pt idx="75">
                  <c:v>4.1089999999999999E-8</c:v>
                </c:pt>
                <c:pt idx="76">
                  <c:v>4.5470000000000003E-8</c:v>
                </c:pt>
                <c:pt idx="77">
                  <c:v>5.0279999999999998E-8</c:v>
                </c:pt>
                <c:pt idx="78">
                  <c:v>5.5509999999999999E-8</c:v>
                </c:pt>
                <c:pt idx="79">
                  <c:v>6.1150000000000002E-8</c:v>
                </c:pt>
                <c:pt idx="80">
                  <c:v>6.7189999999999995E-8</c:v>
                </c:pt>
                <c:pt idx="81">
                  <c:v>7.3599999999999997E-8</c:v>
                </c:pt>
                <c:pt idx="82">
                  <c:v>8.0340000000000003E-8</c:v>
                </c:pt>
                <c:pt idx="83">
                  <c:v>8.7380000000000006E-8</c:v>
                </c:pt>
                <c:pt idx="84">
                  <c:v>9.467E-8</c:v>
                </c:pt>
                <c:pt idx="85">
                  <c:v>1.022E-7</c:v>
                </c:pt>
                <c:pt idx="86">
                  <c:v>1.098E-7</c:v>
                </c:pt>
                <c:pt idx="87">
                  <c:v>1.175E-7</c:v>
                </c:pt>
                <c:pt idx="88">
                  <c:v>1.2529999999999999E-7</c:v>
                </c:pt>
                <c:pt idx="89">
                  <c:v>1.3300000000000001E-7</c:v>
                </c:pt>
                <c:pt idx="90">
                  <c:v>1.406E-7</c:v>
                </c:pt>
                <c:pt idx="91">
                  <c:v>1.4810000000000001E-7</c:v>
                </c:pt>
                <c:pt idx="92">
                  <c:v>1.554E-7</c:v>
                </c:pt>
                <c:pt idx="93">
                  <c:v>1.6250000000000001E-7</c:v>
                </c:pt>
                <c:pt idx="94">
                  <c:v>1.6920000000000001E-7</c:v>
                </c:pt>
                <c:pt idx="95">
                  <c:v>1.7560000000000001E-7</c:v>
                </c:pt>
                <c:pt idx="96">
                  <c:v>1.8160000000000001E-7</c:v>
                </c:pt>
                <c:pt idx="97">
                  <c:v>1.8720000000000001E-7</c:v>
                </c:pt>
                <c:pt idx="98">
                  <c:v>1.9229999999999999E-7</c:v>
                </c:pt>
                <c:pt idx="99">
                  <c:v>1.969E-7</c:v>
                </c:pt>
                <c:pt idx="100">
                  <c:v>2.0109999999999999E-7</c:v>
                </c:pt>
                <c:pt idx="101">
                  <c:v>2.047E-7</c:v>
                </c:pt>
                <c:pt idx="102">
                  <c:v>2.079E-7</c:v>
                </c:pt>
                <c:pt idx="103">
                  <c:v>2.1050000000000001E-7</c:v>
                </c:pt>
                <c:pt idx="104">
                  <c:v>2.125E-7</c:v>
                </c:pt>
                <c:pt idx="105">
                  <c:v>2.1409999999999999E-7</c:v>
                </c:pt>
                <c:pt idx="106">
                  <c:v>2.1519999999999999E-7</c:v>
                </c:pt>
                <c:pt idx="107">
                  <c:v>2.1570000000000001E-7</c:v>
                </c:pt>
                <c:pt idx="108">
                  <c:v>2.1579999999999999E-7</c:v>
                </c:pt>
                <c:pt idx="109">
                  <c:v>2.1540000000000001E-7</c:v>
                </c:pt>
                <c:pt idx="110">
                  <c:v>2.146E-7</c:v>
                </c:pt>
                <c:pt idx="111">
                  <c:v>2.1339999999999999E-7</c:v>
                </c:pt>
                <c:pt idx="112">
                  <c:v>2.118E-7</c:v>
                </c:pt>
                <c:pt idx="113">
                  <c:v>2.0989999999999999E-7</c:v>
                </c:pt>
                <c:pt idx="114">
                  <c:v>2.0760000000000001E-7</c:v>
                </c:pt>
                <c:pt idx="115">
                  <c:v>2.051E-7</c:v>
                </c:pt>
                <c:pt idx="116">
                  <c:v>2.023E-7</c:v>
                </c:pt>
                <c:pt idx="117">
                  <c:v>1.9929999999999999E-7</c:v>
                </c:pt>
                <c:pt idx="118">
                  <c:v>1.9609999999999999E-7</c:v>
                </c:pt>
                <c:pt idx="119">
                  <c:v>1.927E-7</c:v>
                </c:pt>
                <c:pt idx="120">
                  <c:v>1.8930000000000001E-7</c:v>
                </c:pt>
                <c:pt idx="121">
                  <c:v>1.857E-7</c:v>
                </c:pt>
                <c:pt idx="122">
                  <c:v>1.821E-7</c:v>
                </c:pt>
                <c:pt idx="123">
                  <c:v>1.7840000000000001E-7</c:v>
                </c:pt>
                <c:pt idx="124">
                  <c:v>1.747E-7</c:v>
                </c:pt>
                <c:pt idx="125">
                  <c:v>1.7109999999999999E-7</c:v>
                </c:pt>
                <c:pt idx="126">
                  <c:v>1.674E-7</c:v>
                </c:pt>
                <c:pt idx="127">
                  <c:v>1.6390000000000001E-7</c:v>
                </c:pt>
                <c:pt idx="128">
                  <c:v>1.6040000000000001E-7</c:v>
                </c:pt>
                <c:pt idx="129">
                  <c:v>1.571E-7</c:v>
                </c:pt>
                <c:pt idx="130">
                  <c:v>1.539E-7</c:v>
                </c:pt>
                <c:pt idx="131">
                  <c:v>1.508E-7</c:v>
                </c:pt>
                <c:pt idx="132">
                  <c:v>1.4789999999999999E-7</c:v>
                </c:pt>
                <c:pt idx="133">
                  <c:v>1.452E-7</c:v>
                </c:pt>
                <c:pt idx="134">
                  <c:v>1.4259999999999999E-7</c:v>
                </c:pt>
                <c:pt idx="135">
                  <c:v>1.4030000000000001E-7</c:v>
                </c:pt>
                <c:pt idx="136">
                  <c:v>1.381E-7</c:v>
                </c:pt>
                <c:pt idx="137">
                  <c:v>1.36E-7</c:v>
                </c:pt>
                <c:pt idx="138">
                  <c:v>1.3409999999999999E-7</c:v>
                </c:pt>
                <c:pt idx="139">
                  <c:v>1.3239999999999999E-7</c:v>
                </c:pt>
                <c:pt idx="140">
                  <c:v>1.3080000000000001E-7</c:v>
                </c:pt>
                <c:pt idx="141">
                  <c:v>1.293E-7</c:v>
                </c:pt>
                <c:pt idx="142">
                  <c:v>1.2800000000000001E-7</c:v>
                </c:pt>
                <c:pt idx="143">
                  <c:v>1.2669999999999999E-7</c:v>
                </c:pt>
                <c:pt idx="144">
                  <c:v>1.2560000000000001E-7</c:v>
                </c:pt>
                <c:pt idx="145">
                  <c:v>1.2459999999999999E-7</c:v>
                </c:pt>
                <c:pt idx="146">
                  <c:v>1.237E-7</c:v>
                </c:pt>
                <c:pt idx="147">
                  <c:v>1.229E-7</c:v>
                </c:pt>
                <c:pt idx="148">
                  <c:v>1.2209999999999999E-7</c:v>
                </c:pt>
                <c:pt idx="149">
                  <c:v>1.215E-7</c:v>
                </c:pt>
                <c:pt idx="150">
                  <c:v>1.209E-7</c:v>
                </c:pt>
                <c:pt idx="151">
                  <c:v>1.205E-7</c:v>
                </c:pt>
                <c:pt idx="152">
                  <c:v>1.201E-7</c:v>
                </c:pt>
                <c:pt idx="153">
                  <c:v>1.1969999999999999E-7</c:v>
                </c:pt>
                <c:pt idx="154">
                  <c:v>1.194E-7</c:v>
                </c:pt>
                <c:pt idx="155">
                  <c:v>1.191E-7</c:v>
                </c:pt>
                <c:pt idx="156">
                  <c:v>1.1880000000000001E-7</c:v>
                </c:pt>
                <c:pt idx="157">
                  <c:v>1.185E-7</c:v>
                </c:pt>
                <c:pt idx="158">
                  <c:v>1.1829999999999999E-7</c:v>
                </c:pt>
                <c:pt idx="159">
                  <c:v>1.18E-7</c:v>
                </c:pt>
                <c:pt idx="160">
                  <c:v>1.177E-7</c:v>
                </c:pt>
                <c:pt idx="161">
                  <c:v>1.1740000000000001E-7</c:v>
                </c:pt>
                <c:pt idx="162">
                  <c:v>1.171E-7</c:v>
                </c:pt>
                <c:pt idx="163">
                  <c:v>1.168E-7</c:v>
                </c:pt>
                <c:pt idx="164">
                  <c:v>1.164E-7</c:v>
                </c:pt>
                <c:pt idx="165">
                  <c:v>1.1600000000000001E-7</c:v>
                </c:pt>
                <c:pt idx="166">
                  <c:v>1.156E-7</c:v>
                </c:pt>
                <c:pt idx="167">
                  <c:v>1.151E-7</c:v>
                </c:pt>
                <c:pt idx="168">
                  <c:v>1.1459999999999999E-7</c:v>
                </c:pt>
                <c:pt idx="169">
                  <c:v>1.141E-7</c:v>
                </c:pt>
                <c:pt idx="170">
                  <c:v>1.135E-7</c:v>
                </c:pt>
                <c:pt idx="171">
                  <c:v>1.129E-7</c:v>
                </c:pt>
                <c:pt idx="172">
                  <c:v>1.1230000000000001E-7</c:v>
                </c:pt>
                <c:pt idx="173">
                  <c:v>1.117E-7</c:v>
                </c:pt>
                <c:pt idx="174">
                  <c:v>1.11E-7</c:v>
                </c:pt>
                <c:pt idx="175">
                  <c:v>1.104E-7</c:v>
                </c:pt>
                <c:pt idx="176">
                  <c:v>1.097E-7</c:v>
                </c:pt>
                <c:pt idx="177">
                  <c:v>1.091E-7</c:v>
                </c:pt>
                <c:pt idx="178">
                  <c:v>1.085E-7</c:v>
                </c:pt>
                <c:pt idx="179">
                  <c:v>1.0789999999999999E-7</c:v>
                </c:pt>
                <c:pt idx="180">
                  <c:v>1.074E-7</c:v>
                </c:pt>
                <c:pt idx="181">
                  <c:v>1.069E-7</c:v>
                </c:pt>
                <c:pt idx="182">
                  <c:v>1.066E-7</c:v>
                </c:pt>
                <c:pt idx="183">
                  <c:v>1.064E-7</c:v>
                </c:pt>
                <c:pt idx="184">
                  <c:v>1.064E-7</c:v>
                </c:pt>
                <c:pt idx="185">
                  <c:v>1.066E-7</c:v>
                </c:pt>
                <c:pt idx="186">
                  <c:v>1.071E-7</c:v>
                </c:pt>
                <c:pt idx="187">
                  <c:v>1.08E-7</c:v>
                </c:pt>
                <c:pt idx="188">
                  <c:v>1.0930000000000001E-7</c:v>
                </c:pt>
                <c:pt idx="189">
                  <c:v>1.111E-7</c:v>
                </c:pt>
                <c:pt idx="190">
                  <c:v>1.134E-7</c:v>
                </c:pt>
                <c:pt idx="191">
                  <c:v>1.163E-7</c:v>
                </c:pt>
                <c:pt idx="192">
                  <c:v>1.1960000000000001E-7</c:v>
                </c:pt>
                <c:pt idx="193">
                  <c:v>1.233E-7</c:v>
                </c:pt>
                <c:pt idx="194">
                  <c:v>1.2739999999999999E-7</c:v>
                </c:pt>
                <c:pt idx="195">
                  <c:v>1.3159999999999999E-7</c:v>
                </c:pt>
                <c:pt idx="196">
                  <c:v>1.3589999999999999E-7</c:v>
                </c:pt>
                <c:pt idx="197">
                  <c:v>1.4009999999999999E-7</c:v>
                </c:pt>
                <c:pt idx="198">
                  <c:v>1.441E-7</c:v>
                </c:pt>
                <c:pt idx="199">
                  <c:v>1.4770000000000001E-7</c:v>
                </c:pt>
                <c:pt idx="200">
                  <c:v>1.508E-7</c:v>
                </c:pt>
                <c:pt idx="201">
                  <c:v>1.5349999999999999E-7</c:v>
                </c:pt>
                <c:pt idx="202">
                  <c:v>1.5559999999999999E-7</c:v>
                </c:pt>
                <c:pt idx="203">
                  <c:v>1.572E-7</c:v>
                </c:pt>
                <c:pt idx="204">
                  <c:v>1.5830000000000001E-7</c:v>
                </c:pt>
                <c:pt idx="205">
                  <c:v>1.589E-7</c:v>
                </c:pt>
                <c:pt idx="206">
                  <c:v>1.5900000000000001E-7</c:v>
                </c:pt>
                <c:pt idx="207">
                  <c:v>1.5870000000000001E-7</c:v>
                </c:pt>
                <c:pt idx="208">
                  <c:v>1.5800000000000001E-7</c:v>
                </c:pt>
                <c:pt idx="209">
                  <c:v>1.571E-7</c:v>
                </c:pt>
                <c:pt idx="210">
                  <c:v>1.5599999999999999E-7</c:v>
                </c:pt>
                <c:pt idx="211">
                  <c:v>1.547E-7</c:v>
                </c:pt>
                <c:pt idx="212">
                  <c:v>1.533E-7</c:v>
                </c:pt>
                <c:pt idx="213">
                  <c:v>1.519E-7</c:v>
                </c:pt>
                <c:pt idx="214">
                  <c:v>1.504E-7</c:v>
                </c:pt>
                <c:pt idx="215">
                  <c:v>1.49E-7</c:v>
                </c:pt>
                <c:pt idx="216">
                  <c:v>1.476E-7</c:v>
                </c:pt>
                <c:pt idx="217">
                  <c:v>1.4630000000000001E-7</c:v>
                </c:pt>
                <c:pt idx="218">
                  <c:v>1.4499999999999999E-7</c:v>
                </c:pt>
                <c:pt idx="219">
                  <c:v>1.4390000000000001E-7</c:v>
                </c:pt>
                <c:pt idx="220">
                  <c:v>1.4289999999999999E-7</c:v>
                </c:pt>
                <c:pt idx="221">
                  <c:v>1.4189999999999999E-7</c:v>
                </c:pt>
                <c:pt idx="222">
                  <c:v>1.4110000000000001E-7</c:v>
                </c:pt>
                <c:pt idx="223">
                  <c:v>1.4030000000000001E-7</c:v>
                </c:pt>
                <c:pt idx="224">
                  <c:v>1.3969999999999999E-7</c:v>
                </c:pt>
                <c:pt idx="225">
                  <c:v>1.3899999999999999E-7</c:v>
                </c:pt>
                <c:pt idx="226">
                  <c:v>1.385E-7</c:v>
                </c:pt>
                <c:pt idx="227">
                  <c:v>1.3799999999999999E-7</c:v>
                </c:pt>
                <c:pt idx="228">
                  <c:v>1.3759999999999999E-7</c:v>
                </c:pt>
                <c:pt idx="229">
                  <c:v>1.3720000000000001E-7</c:v>
                </c:pt>
                <c:pt idx="230">
                  <c:v>1.3689999999999999E-7</c:v>
                </c:pt>
                <c:pt idx="231">
                  <c:v>1.367E-7</c:v>
                </c:pt>
                <c:pt idx="232">
                  <c:v>1.3650000000000001E-7</c:v>
                </c:pt>
                <c:pt idx="233">
                  <c:v>1.364E-7</c:v>
                </c:pt>
                <c:pt idx="234">
                  <c:v>1.363E-7</c:v>
                </c:pt>
                <c:pt idx="235">
                  <c:v>1.363E-7</c:v>
                </c:pt>
                <c:pt idx="236">
                  <c:v>1.363E-7</c:v>
                </c:pt>
                <c:pt idx="237">
                  <c:v>1.363E-7</c:v>
                </c:pt>
                <c:pt idx="238">
                  <c:v>1.363E-7</c:v>
                </c:pt>
                <c:pt idx="239">
                  <c:v>1.364E-7</c:v>
                </c:pt>
                <c:pt idx="240">
                  <c:v>1.364E-7</c:v>
                </c:pt>
                <c:pt idx="241">
                  <c:v>1.3650000000000001E-7</c:v>
                </c:pt>
                <c:pt idx="242">
                  <c:v>1.3650000000000001E-7</c:v>
                </c:pt>
                <c:pt idx="243">
                  <c:v>1.3659999999999999E-7</c:v>
                </c:pt>
                <c:pt idx="244">
                  <c:v>1.367E-7</c:v>
                </c:pt>
                <c:pt idx="245">
                  <c:v>1.3680000000000001E-7</c:v>
                </c:pt>
                <c:pt idx="246">
                  <c:v>1.37E-7</c:v>
                </c:pt>
                <c:pt idx="247">
                  <c:v>1.371E-7</c:v>
                </c:pt>
                <c:pt idx="248">
                  <c:v>1.3729999999999999E-7</c:v>
                </c:pt>
                <c:pt idx="249">
                  <c:v>1.3750000000000001E-7</c:v>
                </c:pt>
                <c:pt idx="250">
                  <c:v>1.377E-7</c:v>
                </c:pt>
                <c:pt idx="251">
                  <c:v>1.3799999999999999E-7</c:v>
                </c:pt>
                <c:pt idx="252">
                  <c:v>1.3829999999999999E-7</c:v>
                </c:pt>
                <c:pt idx="253">
                  <c:v>1.3860000000000001E-7</c:v>
                </c:pt>
                <c:pt idx="254">
                  <c:v>1.3890000000000001E-7</c:v>
                </c:pt>
                <c:pt idx="255">
                  <c:v>1.3930000000000001E-7</c:v>
                </c:pt>
                <c:pt idx="256">
                  <c:v>1.3960000000000001E-7</c:v>
                </c:pt>
                <c:pt idx="257">
                  <c:v>1.4000000000000001E-7</c:v>
                </c:pt>
                <c:pt idx="258">
                  <c:v>1.4040000000000001E-7</c:v>
                </c:pt>
                <c:pt idx="259">
                  <c:v>1.4079999999999999E-7</c:v>
                </c:pt>
                <c:pt idx="260">
                  <c:v>1.4110000000000001E-7</c:v>
                </c:pt>
                <c:pt idx="261">
                  <c:v>1.4140000000000001E-7</c:v>
                </c:pt>
                <c:pt idx="262">
                  <c:v>1.417E-7</c:v>
                </c:pt>
                <c:pt idx="263">
                  <c:v>1.42E-7</c:v>
                </c:pt>
                <c:pt idx="264">
                  <c:v>1.4219999999999999E-7</c:v>
                </c:pt>
                <c:pt idx="265">
                  <c:v>1.423E-7</c:v>
                </c:pt>
                <c:pt idx="266">
                  <c:v>1.4250000000000001E-7</c:v>
                </c:pt>
                <c:pt idx="267">
                  <c:v>1.4259999999999999E-7</c:v>
                </c:pt>
                <c:pt idx="268">
                  <c:v>1.427E-7</c:v>
                </c:pt>
                <c:pt idx="269">
                  <c:v>1.4280000000000001E-7</c:v>
                </c:pt>
                <c:pt idx="270">
                  <c:v>1.4280000000000001E-7</c:v>
                </c:pt>
                <c:pt idx="271">
                  <c:v>1.4289999999999999E-7</c:v>
                </c:pt>
                <c:pt idx="272">
                  <c:v>1.4289999999999999E-7</c:v>
                </c:pt>
                <c:pt idx="273">
                  <c:v>1.43E-7</c:v>
                </c:pt>
                <c:pt idx="274">
                  <c:v>1.43E-7</c:v>
                </c:pt>
                <c:pt idx="275">
                  <c:v>1.43E-7</c:v>
                </c:pt>
                <c:pt idx="276">
                  <c:v>1.43E-7</c:v>
                </c:pt>
                <c:pt idx="277">
                  <c:v>1.431E-7</c:v>
                </c:pt>
                <c:pt idx="278">
                  <c:v>1.431E-7</c:v>
                </c:pt>
                <c:pt idx="279">
                  <c:v>1.431E-7</c:v>
                </c:pt>
                <c:pt idx="280">
                  <c:v>1.431E-7</c:v>
                </c:pt>
                <c:pt idx="281">
                  <c:v>1.431E-7</c:v>
                </c:pt>
                <c:pt idx="282">
                  <c:v>1.431E-7</c:v>
                </c:pt>
                <c:pt idx="283">
                  <c:v>1.431E-7</c:v>
                </c:pt>
                <c:pt idx="284">
                  <c:v>1.431E-7</c:v>
                </c:pt>
                <c:pt idx="285">
                  <c:v>1.431E-7</c:v>
                </c:pt>
                <c:pt idx="286">
                  <c:v>1.4320000000000001E-7</c:v>
                </c:pt>
                <c:pt idx="287">
                  <c:v>1.4320000000000001E-7</c:v>
                </c:pt>
                <c:pt idx="288">
                  <c:v>1.4320000000000001E-7</c:v>
                </c:pt>
                <c:pt idx="289">
                  <c:v>1.4320000000000001E-7</c:v>
                </c:pt>
                <c:pt idx="290">
                  <c:v>1.4320000000000001E-7</c:v>
                </c:pt>
                <c:pt idx="291">
                  <c:v>1.4320000000000001E-7</c:v>
                </c:pt>
                <c:pt idx="292">
                  <c:v>1.4320000000000001E-7</c:v>
                </c:pt>
                <c:pt idx="293">
                  <c:v>1.4320000000000001E-7</c:v>
                </c:pt>
                <c:pt idx="294">
                  <c:v>1.4320000000000001E-7</c:v>
                </c:pt>
                <c:pt idx="295">
                  <c:v>1.4320000000000001E-7</c:v>
                </c:pt>
                <c:pt idx="296">
                  <c:v>1.4320000000000001E-7</c:v>
                </c:pt>
                <c:pt idx="297">
                  <c:v>1.4320000000000001E-7</c:v>
                </c:pt>
                <c:pt idx="298">
                  <c:v>1.4320000000000001E-7</c:v>
                </c:pt>
                <c:pt idx="299">
                  <c:v>1.4320000000000001E-7</c:v>
                </c:pt>
                <c:pt idx="300">
                  <c:v>1.4320000000000001E-7</c:v>
                </c:pt>
                <c:pt idx="301">
                  <c:v>1.4320000000000001E-7</c:v>
                </c:pt>
                <c:pt idx="302">
                  <c:v>1.4320000000000001E-7</c:v>
                </c:pt>
                <c:pt idx="303">
                  <c:v>1.4320000000000001E-7</c:v>
                </c:pt>
                <c:pt idx="304">
                  <c:v>1.4320000000000001E-7</c:v>
                </c:pt>
                <c:pt idx="305">
                  <c:v>1.4320000000000001E-7</c:v>
                </c:pt>
                <c:pt idx="306">
                  <c:v>1.4320000000000001E-7</c:v>
                </c:pt>
                <c:pt idx="307">
                  <c:v>1.4320000000000001E-7</c:v>
                </c:pt>
                <c:pt idx="308">
                  <c:v>1.4320000000000001E-7</c:v>
                </c:pt>
                <c:pt idx="309">
                  <c:v>1.4320000000000001E-7</c:v>
                </c:pt>
                <c:pt idx="310">
                  <c:v>1.4320000000000001E-7</c:v>
                </c:pt>
                <c:pt idx="311">
                  <c:v>1.4320000000000001E-7</c:v>
                </c:pt>
                <c:pt idx="312">
                  <c:v>1.4320000000000001E-7</c:v>
                </c:pt>
                <c:pt idx="313">
                  <c:v>1.4320000000000001E-7</c:v>
                </c:pt>
                <c:pt idx="314">
                  <c:v>1.4320000000000001E-7</c:v>
                </c:pt>
                <c:pt idx="315">
                  <c:v>1.4320000000000001E-7</c:v>
                </c:pt>
                <c:pt idx="316">
                  <c:v>1.4320000000000001E-7</c:v>
                </c:pt>
                <c:pt idx="317">
                  <c:v>1.4320000000000001E-7</c:v>
                </c:pt>
                <c:pt idx="318">
                  <c:v>1.4320000000000001E-7</c:v>
                </c:pt>
                <c:pt idx="319">
                  <c:v>1.4320000000000001E-7</c:v>
                </c:pt>
                <c:pt idx="320">
                  <c:v>1.4320000000000001E-7</c:v>
                </c:pt>
                <c:pt idx="321">
                  <c:v>1.4320000000000001E-7</c:v>
                </c:pt>
                <c:pt idx="322">
                  <c:v>1.4320000000000001E-7</c:v>
                </c:pt>
                <c:pt idx="323">
                  <c:v>1.4320000000000001E-7</c:v>
                </c:pt>
                <c:pt idx="324">
                  <c:v>1.4320000000000001E-7</c:v>
                </c:pt>
                <c:pt idx="325">
                  <c:v>1.4320000000000001E-7</c:v>
                </c:pt>
                <c:pt idx="326">
                  <c:v>1.4320000000000001E-7</c:v>
                </c:pt>
                <c:pt idx="327">
                  <c:v>1.4320000000000001E-7</c:v>
                </c:pt>
                <c:pt idx="328">
                  <c:v>1.4320000000000001E-7</c:v>
                </c:pt>
                <c:pt idx="329">
                  <c:v>1.4320000000000001E-7</c:v>
                </c:pt>
                <c:pt idx="330">
                  <c:v>1.4320000000000001E-7</c:v>
                </c:pt>
                <c:pt idx="331">
                  <c:v>1.4320000000000001E-7</c:v>
                </c:pt>
                <c:pt idx="332">
                  <c:v>1.4320000000000001E-7</c:v>
                </c:pt>
                <c:pt idx="333">
                  <c:v>1.4320000000000001E-7</c:v>
                </c:pt>
                <c:pt idx="334">
                  <c:v>1.4320000000000001E-7</c:v>
                </c:pt>
                <c:pt idx="335">
                  <c:v>1.4320000000000001E-7</c:v>
                </c:pt>
                <c:pt idx="336">
                  <c:v>1.4320000000000001E-7</c:v>
                </c:pt>
                <c:pt idx="337">
                  <c:v>1.4320000000000001E-7</c:v>
                </c:pt>
                <c:pt idx="338">
                  <c:v>1.4320000000000001E-7</c:v>
                </c:pt>
                <c:pt idx="339">
                  <c:v>1.4320000000000001E-7</c:v>
                </c:pt>
                <c:pt idx="340">
                  <c:v>1.4320000000000001E-7</c:v>
                </c:pt>
                <c:pt idx="341">
                  <c:v>1.4320000000000001E-7</c:v>
                </c:pt>
                <c:pt idx="342">
                  <c:v>1.4320000000000001E-7</c:v>
                </c:pt>
                <c:pt idx="343">
                  <c:v>1.4320000000000001E-7</c:v>
                </c:pt>
                <c:pt idx="344">
                  <c:v>1.4320000000000001E-7</c:v>
                </c:pt>
                <c:pt idx="345">
                  <c:v>1.4320000000000001E-7</c:v>
                </c:pt>
                <c:pt idx="346">
                  <c:v>1.4320000000000001E-7</c:v>
                </c:pt>
                <c:pt idx="347">
                  <c:v>1.4320000000000001E-7</c:v>
                </c:pt>
                <c:pt idx="348">
                  <c:v>1.4320000000000001E-7</c:v>
                </c:pt>
                <c:pt idx="349">
                  <c:v>1.4320000000000001E-7</c:v>
                </c:pt>
                <c:pt idx="350">
                  <c:v>1.4320000000000001E-7</c:v>
                </c:pt>
                <c:pt idx="351">
                  <c:v>1.4320000000000001E-7</c:v>
                </c:pt>
                <c:pt idx="352">
                  <c:v>1.4320000000000001E-7</c:v>
                </c:pt>
                <c:pt idx="353">
                  <c:v>1.4320000000000001E-7</c:v>
                </c:pt>
                <c:pt idx="354">
                  <c:v>1.4320000000000001E-7</c:v>
                </c:pt>
                <c:pt idx="355">
                  <c:v>1.4320000000000001E-7</c:v>
                </c:pt>
                <c:pt idx="356">
                  <c:v>1.4320000000000001E-7</c:v>
                </c:pt>
                <c:pt idx="357">
                  <c:v>1.4320000000000001E-7</c:v>
                </c:pt>
                <c:pt idx="358">
                  <c:v>1.4320000000000001E-7</c:v>
                </c:pt>
                <c:pt idx="359">
                  <c:v>1.4320000000000001E-7</c:v>
                </c:pt>
                <c:pt idx="360">
                  <c:v>1.4320000000000001E-7</c:v>
                </c:pt>
                <c:pt idx="361">
                  <c:v>1.4320000000000001E-7</c:v>
                </c:pt>
                <c:pt idx="362">
                  <c:v>1.4320000000000001E-7</c:v>
                </c:pt>
                <c:pt idx="363">
                  <c:v>1.4320000000000001E-7</c:v>
                </c:pt>
                <c:pt idx="364">
                  <c:v>1.4320000000000001E-7</c:v>
                </c:pt>
                <c:pt idx="365">
                  <c:v>1.4320000000000001E-7</c:v>
                </c:pt>
                <c:pt idx="366">
                  <c:v>1.4320000000000001E-7</c:v>
                </c:pt>
                <c:pt idx="367">
                  <c:v>1.4320000000000001E-7</c:v>
                </c:pt>
                <c:pt idx="368">
                  <c:v>1.4320000000000001E-7</c:v>
                </c:pt>
                <c:pt idx="369">
                  <c:v>1.4320000000000001E-7</c:v>
                </c:pt>
                <c:pt idx="370">
                  <c:v>1.4320000000000001E-7</c:v>
                </c:pt>
                <c:pt idx="371">
                  <c:v>1.4320000000000001E-7</c:v>
                </c:pt>
                <c:pt idx="372">
                  <c:v>1.4320000000000001E-7</c:v>
                </c:pt>
                <c:pt idx="373">
                  <c:v>1.4320000000000001E-7</c:v>
                </c:pt>
                <c:pt idx="374">
                  <c:v>1.4320000000000001E-7</c:v>
                </c:pt>
                <c:pt idx="375">
                  <c:v>1.4320000000000001E-7</c:v>
                </c:pt>
                <c:pt idx="376">
                  <c:v>1.4320000000000001E-7</c:v>
                </c:pt>
                <c:pt idx="377">
                  <c:v>1.4320000000000001E-7</c:v>
                </c:pt>
                <c:pt idx="378">
                  <c:v>1.4320000000000001E-7</c:v>
                </c:pt>
                <c:pt idx="379">
                  <c:v>1.4320000000000001E-7</c:v>
                </c:pt>
                <c:pt idx="380">
                  <c:v>1.4320000000000001E-7</c:v>
                </c:pt>
                <c:pt idx="381">
                  <c:v>1.4320000000000001E-7</c:v>
                </c:pt>
                <c:pt idx="382">
                  <c:v>1.4320000000000001E-7</c:v>
                </c:pt>
                <c:pt idx="383">
                  <c:v>1.4320000000000001E-7</c:v>
                </c:pt>
                <c:pt idx="384">
                  <c:v>1.4320000000000001E-7</c:v>
                </c:pt>
                <c:pt idx="385">
                  <c:v>1.4320000000000001E-7</c:v>
                </c:pt>
                <c:pt idx="386">
                  <c:v>1.4320000000000001E-7</c:v>
                </c:pt>
                <c:pt idx="387">
                  <c:v>1.4320000000000001E-7</c:v>
                </c:pt>
                <c:pt idx="388">
                  <c:v>1.4320000000000001E-7</c:v>
                </c:pt>
                <c:pt idx="389">
                  <c:v>1.4320000000000001E-7</c:v>
                </c:pt>
                <c:pt idx="390">
                  <c:v>1.4320000000000001E-7</c:v>
                </c:pt>
                <c:pt idx="391">
                  <c:v>1.4320000000000001E-7</c:v>
                </c:pt>
                <c:pt idx="392">
                  <c:v>1.4320000000000001E-7</c:v>
                </c:pt>
                <c:pt idx="393">
                  <c:v>1.4320000000000001E-7</c:v>
                </c:pt>
                <c:pt idx="394">
                  <c:v>1.4320000000000001E-7</c:v>
                </c:pt>
                <c:pt idx="395">
                  <c:v>1.4320000000000001E-7</c:v>
                </c:pt>
                <c:pt idx="396">
                  <c:v>1.4320000000000001E-7</c:v>
                </c:pt>
                <c:pt idx="397">
                  <c:v>1.4320000000000001E-7</c:v>
                </c:pt>
                <c:pt idx="398">
                  <c:v>1.4320000000000001E-7</c:v>
                </c:pt>
                <c:pt idx="399">
                  <c:v>1.4320000000000001E-7</c:v>
                </c:pt>
                <c:pt idx="400">
                  <c:v>1.4320000000000001E-7</c:v>
                </c:pt>
                <c:pt idx="401">
                  <c:v>1.4320000000000001E-7</c:v>
                </c:pt>
                <c:pt idx="402">
                  <c:v>1.4320000000000001E-7</c:v>
                </c:pt>
                <c:pt idx="403">
                  <c:v>1.4320000000000001E-7</c:v>
                </c:pt>
                <c:pt idx="404">
                  <c:v>1.4320000000000001E-7</c:v>
                </c:pt>
                <c:pt idx="405">
                  <c:v>1.4320000000000001E-7</c:v>
                </c:pt>
                <c:pt idx="406">
                  <c:v>1.4320000000000001E-7</c:v>
                </c:pt>
                <c:pt idx="407">
                  <c:v>1.4320000000000001E-7</c:v>
                </c:pt>
                <c:pt idx="408">
                  <c:v>1.4320000000000001E-7</c:v>
                </c:pt>
                <c:pt idx="409">
                  <c:v>1.4320000000000001E-7</c:v>
                </c:pt>
                <c:pt idx="410">
                  <c:v>1.4320000000000001E-7</c:v>
                </c:pt>
                <c:pt idx="411">
                  <c:v>1.4320000000000001E-7</c:v>
                </c:pt>
                <c:pt idx="412">
                  <c:v>1.4320000000000001E-7</c:v>
                </c:pt>
                <c:pt idx="413">
                  <c:v>1.4320000000000001E-7</c:v>
                </c:pt>
                <c:pt idx="414">
                  <c:v>1.4320000000000001E-7</c:v>
                </c:pt>
                <c:pt idx="415">
                  <c:v>1.4320000000000001E-7</c:v>
                </c:pt>
                <c:pt idx="416">
                  <c:v>1.4320000000000001E-7</c:v>
                </c:pt>
                <c:pt idx="417">
                  <c:v>1.4320000000000001E-7</c:v>
                </c:pt>
                <c:pt idx="418">
                  <c:v>1.4320000000000001E-7</c:v>
                </c:pt>
                <c:pt idx="419">
                  <c:v>1.4320000000000001E-7</c:v>
                </c:pt>
                <c:pt idx="420">
                  <c:v>1.4320000000000001E-7</c:v>
                </c:pt>
                <c:pt idx="421">
                  <c:v>1.4320000000000001E-7</c:v>
                </c:pt>
                <c:pt idx="422">
                  <c:v>1.4320000000000001E-7</c:v>
                </c:pt>
                <c:pt idx="423">
                  <c:v>1.4320000000000001E-7</c:v>
                </c:pt>
                <c:pt idx="424">
                  <c:v>1.4320000000000001E-7</c:v>
                </c:pt>
                <c:pt idx="425">
                  <c:v>1.4320000000000001E-7</c:v>
                </c:pt>
                <c:pt idx="426">
                  <c:v>1.4320000000000001E-7</c:v>
                </c:pt>
                <c:pt idx="427">
                  <c:v>1.4320000000000001E-7</c:v>
                </c:pt>
                <c:pt idx="428">
                  <c:v>1.4320000000000001E-7</c:v>
                </c:pt>
                <c:pt idx="429">
                  <c:v>1.4320000000000001E-7</c:v>
                </c:pt>
                <c:pt idx="430">
                  <c:v>1.4320000000000001E-7</c:v>
                </c:pt>
                <c:pt idx="431">
                  <c:v>1.4320000000000001E-7</c:v>
                </c:pt>
                <c:pt idx="432">
                  <c:v>1.4320000000000001E-7</c:v>
                </c:pt>
                <c:pt idx="433">
                  <c:v>1.4320000000000001E-7</c:v>
                </c:pt>
                <c:pt idx="434">
                  <c:v>1.4320000000000001E-7</c:v>
                </c:pt>
                <c:pt idx="435">
                  <c:v>1.4320000000000001E-7</c:v>
                </c:pt>
                <c:pt idx="436">
                  <c:v>1.4320000000000001E-7</c:v>
                </c:pt>
                <c:pt idx="437">
                  <c:v>1.4320000000000001E-7</c:v>
                </c:pt>
                <c:pt idx="438">
                  <c:v>1.4320000000000001E-7</c:v>
                </c:pt>
                <c:pt idx="439">
                  <c:v>1.4320000000000001E-7</c:v>
                </c:pt>
                <c:pt idx="440">
                  <c:v>1.4320000000000001E-7</c:v>
                </c:pt>
                <c:pt idx="441">
                  <c:v>1.4320000000000001E-7</c:v>
                </c:pt>
                <c:pt idx="442">
                  <c:v>1.4320000000000001E-7</c:v>
                </c:pt>
                <c:pt idx="443">
                  <c:v>1.4320000000000001E-7</c:v>
                </c:pt>
                <c:pt idx="444">
                  <c:v>1.4320000000000001E-7</c:v>
                </c:pt>
                <c:pt idx="445">
                  <c:v>1.4320000000000001E-7</c:v>
                </c:pt>
                <c:pt idx="446">
                  <c:v>1.4320000000000001E-7</c:v>
                </c:pt>
                <c:pt idx="447">
                  <c:v>1.4320000000000001E-7</c:v>
                </c:pt>
                <c:pt idx="448">
                  <c:v>1.4320000000000001E-7</c:v>
                </c:pt>
                <c:pt idx="449">
                  <c:v>1.4320000000000001E-7</c:v>
                </c:pt>
                <c:pt idx="450">
                  <c:v>1.4320000000000001E-7</c:v>
                </c:pt>
                <c:pt idx="451">
                  <c:v>1.4320000000000001E-7</c:v>
                </c:pt>
                <c:pt idx="452">
                  <c:v>1.4320000000000001E-7</c:v>
                </c:pt>
                <c:pt idx="453">
                  <c:v>1.4320000000000001E-7</c:v>
                </c:pt>
                <c:pt idx="454">
                  <c:v>1.4320000000000001E-7</c:v>
                </c:pt>
                <c:pt idx="455">
                  <c:v>1.4320000000000001E-7</c:v>
                </c:pt>
                <c:pt idx="456">
                  <c:v>1.4320000000000001E-7</c:v>
                </c:pt>
                <c:pt idx="457">
                  <c:v>1.4320000000000001E-7</c:v>
                </c:pt>
                <c:pt idx="458">
                  <c:v>1.4320000000000001E-7</c:v>
                </c:pt>
                <c:pt idx="459">
                  <c:v>1.4320000000000001E-7</c:v>
                </c:pt>
                <c:pt idx="460">
                  <c:v>1.4320000000000001E-7</c:v>
                </c:pt>
                <c:pt idx="461">
                  <c:v>1.4320000000000001E-7</c:v>
                </c:pt>
                <c:pt idx="462">
                  <c:v>1.4320000000000001E-7</c:v>
                </c:pt>
                <c:pt idx="463">
                  <c:v>1.4320000000000001E-7</c:v>
                </c:pt>
                <c:pt idx="464">
                  <c:v>1.4320000000000001E-7</c:v>
                </c:pt>
                <c:pt idx="465">
                  <c:v>1.4320000000000001E-7</c:v>
                </c:pt>
                <c:pt idx="466">
                  <c:v>1.4320000000000001E-7</c:v>
                </c:pt>
                <c:pt idx="467">
                  <c:v>1.4320000000000001E-7</c:v>
                </c:pt>
                <c:pt idx="468">
                  <c:v>1.4320000000000001E-7</c:v>
                </c:pt>
                <c:pt idx="469">
                  <c:v>1.4320000000000001E-7</c:v>
                </c:pt>
                <c:pt idx="470">
                  <c:v>1.4320000000000001E-7</c:v>
                </c:pt>
                <c:pt idx="471">
                  <c:v>1.4320000000000001E-7</c:v>
                </c:pt>
                <c:pt idx="472">
                  <c:v>1.4320000000000001E-7</c:v>
                </c:pt>
                <c:pt idx="473">
                  <c:v>1.4320000000000001E-7</c:v>
                </c:pt>
                <c:pt idx="474">
                  <c:v>1.4320000000000001E-7</c:v>
                </c:pt>
                <c:pt idx="475">
                  <c:v>1.4320000000000001E-7</c:v>
                </c:pt>
                <c:pt idx="476">
                  <c:v>1.4320000000000001E-7</c:v>
                </c:pt>
                <c:pt idx="477">
                  <c:v>1.4320000000000001E-7</c:v>
                </c:pt>
                <c:pt idx="478">
                  <c:v>1.4320000000000001E-7</c:v>
                </c:pt>
                <c:pt idx="479">
                  <c:v>1.4320000000000001E-7</c:v>
                </c:pt>
                <c:pt idx="480">
                  <c:v>1.4320000000000001E-7</c:v>
                </c:pt>
                <c:pt idx="481">
                  <c:v>1.4320000000000001E-7</c:v>
                </c:pt>
                <c:pt idx="482">
                  <c:v>1.4320000000000001E-7</c:v>
                </c:pt>
                <c:pt idx="483">
                  <c:v>1.4320000000000001E-7</c:v>
                </c:pt>
                <c:pt idx="484">
                  <c:v>1.4320000000000001E-7</c:v>
                </c:pt>
                <c:pt idx="485">
                  <c:v>1.4320000000000001E-7</c:v>
                </c:pt>
                <c:pt idx="486">
                  <c:v>1.4320000000000001E-7</c:v>
                </c:pt>
                <c:pt idx="487">
                  <c:v>1.4329999999999999E-7</c:v>
                </c:pt>
                <c:pt idx="488">
                  <c:v>1.4329999999999999E-7</c:v>
                </c:pt>
                <c:pt idx="489">
                  <c:v>1.4329999999999999E-7</c:v>
                </c:pt>
                <c:pt idx="490">
                  <c:v>1.4329999999999999E-7</c:v>
                </c:pt>
                <c:pt idx="491">
                  <c:v>1.4329999999999999E-7</c:v>
                </c:pt>
                <c:pt idx="492">
                  <c:v>1.4329999999999999E-7</c:v>
                </c:pt>
                <c:pt idx="493">
                  <c:v>1.4329999999999999E-7</c:v>
                </c:pt>
                <c:pt idx="494">
                  <c:v>1.4329999999999999E-7</c:v>
                </c:pt>
                <c:pt idx="495">
                  <c:v>1.4329999999999999E-7</c:v>
                </c:pt>
                <c:pt idx="496">
                  <c:v>1.4329999999999999E-7</c:v>
                </c:pt>
                <c:pt idx="497">
                  <c:v>1.4329999999999999E-7</c:v>
                </c:pt>
                <c:pt idx="498">
                  <c:v>1.4329999999999999E-7</c:v>
                </c:pt>
                <c:pt idx="499">
                  <c:v>1.4329999999999999E-7</c:v>
                </c:pt>
                <c:pt idx="500">
                  <c:v>1.4329999999999999E-7</c:v>
                </c:pt>
                <c:pt idx="501">
                  <c:v>1.4329999999999999E-7</c:v>
                </c:pt>
                <c:pt idx="502">
                  <c:v>1.4329999999999999E-7</c:v>
                </c:pt>
                <c:pt idx="503">
                  <c:v>1.4329999999999999E-7</c:v>
                </c:pt>
                <c:pt idx="504">
                  <c:v>1.4329999999999999E-7</c:v>
                </c:pt>
                <c:pt idx="505">
                  <c:v>1.4329999999999999E-7</c:v>
                </c:pt>
                <c:pt idx="506">
                  <c:v>1.4329999999999999E-7</c:v>
                </c:pt>
                <c:pt idx="507">
                  <c:v>1.4329999999999999E-7</c:v>
                </c:pt>
                <c:pt idx="508">
                  <c:v>1.4329999999999999E-7</c:v>
                </c:pt>
                <c:pt idx="509">
                  <c:v>1.4329999999999999E-7</c:v>
                </c:pt>
                <c:pt idx="510">
                  <c:v>1.4329999999999999E-7</c:v>
                </c:pt>
                <c:pt idx="511">
                  <c:v>1.4329999999999999E-7</c:v>
                </c:pt>
                <c:pt idx="512">
                  <c:v>1.4329999999999999E-7</c:v>
                </c:pt>
                <c:pt idx="513">
                  <c:v>1.4329999999999999E-7</c:v>
                </c:pt>
                <c:pt idx="514">
                  <c:v>1.4329999999999999E-7</c:v>
                </c:pt>
                <c:pt idx="515">
                  <c:v>1.4329999999999999E-7</c:v>
                </c:pt>
                <c:pt idx="516">
                  <c:v>1.4329999999999999E-7</c:v>
                </c:pt>
                <c:pt idx="517">
                  <c:v>1.4329999999999999E-7</c:v>
                </c:pt>
                <c:pt idx="518">
                  <c:v>1.4329999999999999E-7</c:v>
                </c:pt>
                <c:pt idx="519">
                  <c:v>1.4329999999999999E-7</c:v>
                </c:pt>
                <c:pt idx="520">
                  <c:v>1.4329999999999999E-7</c:v>
                </c:pt>
                <c:pt idx="521">
                  <c:v>1.4329999999999999E-7</c:v>
                </c:pt>
                <c:pt idx="522">
                  <c:v>1.4329999999999999E-7</c:v>
                </c:pt>
                <c:pt idx="523">
                  <c:v>1.4329999999999999E-7</c:v>
                </c:pt>
                <c:pt idx="524">
                  <c:v>1.4329999999999999E-7</c:v>
                </c:pt>
                <c:pt idx="525">
                  <c:v>1.4329999999999999E-7</c:v>
                </c:pt>
                <c:pt idx="526">
                  <c:v>1.4329999999999999E-7</c:v>
                </c:pt>
                <c:pt idx="527">
                  <c:v>1.4329999999999999E-7</c:v>
                </c:pt>
                <c:pt idx="528">
                  <c:v>1.4329999999999999E-7</c:v>
                </c:pt>
                <c:pt idx="529">
                  <c:v>1.4329999999999999E-7</c:v>
                </c:pt>
                <c:pt idx="530">
                  <c:v>1.4329999999999999E-7</c:v>
                </c:pt>
                <c:pt idx="531">
                  <c:v>1.4329999999999999E-7</c:v>
                </c:pt>
                <c:pt idx="532">
                  <c:v>1.4329999999999999E-7</c:v>
                </c:pt>
                <c:pt idx="533">
                  <c:v>1.4329999999999999E-7</c:v>
                </c:pt>
                <c:pt idx="534">
                  <c:v>1.4329999999999999E-7</c:v>
                </c:pt>
                <c:pt idx="535">
                  <c:v>1.4329999999999999E-7</c:v>
                </c:pt>
                <c:pt idx="536">
                  <c:v>1.4329999999999999E-7</c:v>
                </c:pt>
                <c:pt idx="537">
                  <c:v>1.4329999999999999E-7</c:v>
                </c:pt>
                <c:pt idx="538">
                  <c:v>1.4329999999999999E-7</c:v>
                </c:pt>
                <c:pt idx="539">
                  <c:v>1.4329999999999999E-7</c:v>
                </c:pt>
                <c:pt idx="540">
                  <c:v>1.4329999999999999E-7</c:v>
                </c:pt>
                <c:pt idx="541">
                  <c:v>1.4329999999999999E-7</c:v>
                </c:pt>
                <c:pt idx="542">
                  <c:v>1.4329999999999999E-7</c:v>
                </c:pt>
                <c:pt idx="543">
                  <c:v>1.4329999999999999E-7</c:v>
                </c:pt>
                <c:pt idx="544">
                  <c:v>1.4329999999999999E-7</c:v>
                </c:pt>
                <c:pt idx="545">
                  <c:v>1.4329999999999999E-7</c:v>
                </c:pt>
                <c:pt idx="546">
                  <c:v>1.4329999999999999E-7</c:v>
                </c:pt>
                <c:pt idx="547">
                  <c:v>1.4329999999999999E-7</c:v>
                </c:pt>
                <c:pt idx="548">
                  <c:v>1.4329999999999999E-7</c:v>
                </c:pt>
                <c:pt idx="549">
                  <c:v>1.4329999999999999E-7</c:v>
                </c:pt>
                <c:pt idx="550">
                  <c:v>1.4329999999999999E-7</c:v>
                </c:pt>
                <c:pt idx="551">
                  <c:v>1.4329999999999999E-7</c:v>
                </c:pt>
                <c:pt idx="552">
                  <c:v>1.4329999999999999E-7</c:v>
                </c:pt>
                <c:pt idx="553">
                  <c:v>1.4329999999999999E-7</c:v>
                </c:pt>
                <c:pt idx="554">
                  <c:v>1.4329999999999999E-7</c:v>
                </c:pt>
                <c:pt idx="555">
                  <c:v>1.4329999999999999E-7</c:v>
                </c:pt>
                <c:pt idx="556">
                  <c:v>1.4329999999999999E-7</c:v>
                </c:pt>
                <c:pt idx="557">
                  <c:v>1.4329999999999999E-7</c:v>
                </c:pt>
                <c:pt idx="558">
                  <c:v>1.4329999999999999E-7</c:v>
                </c:pt>
                <c:pt idx="559">
                  <c:v>1.4329999999999999E-7</c:v>
                </c:pt>
                <c:pt idx="560">
                  <c:v>1.4329999999999999E-7</c:v>
                </c:pt>
                <c:pt idx="561">
                  <c:v>1.4329999999999999E-7</c:v>
                </c:pt>
                <c:pt idx="562">
                  <c:v>1.4329999999999999E-7</c:v>
                </c:pt>
                <c:pt idx="563">
                  <c:v>1.4329999999999999E-7</c:v>
                </c:pt>
                <c:pt idx="564">
                  <c:v>1.4329999999999999E-7</c:v>
                </c:pt>
                <c:pt idx="565">
                  <c:v>1.4329999999999999E-7</c:v>
                </c:pt>
                <c:pt idx="566">
                  <c:v>1.4329999999999999E-7</c:v>
                </c:pt>
                <c:pt idx="567">
                  <c:v>1.4329999999999999E-7</c:v>
                </c:pt>
                <c:pt idx="568">
                  <c:v>1.4329999999999999E-7</c:v>
                </c:pt>
                <c:pt idx="569">
                  <c:v>1.4329999999999999E-7</c:v>
                </c:pt>
                <c:pt idx="570">
                  <c:v>1.4329999999999999E-7</c:v>
                </c:pt>
                <c:pt idx="571">
                  <c:v>1.4329999999999999E-7</c:v>
                </c:pt>
                <c:pt idx="572">
                  <c:v>1.4329999999999999E-7</c:v>
                </c:pt>
                <c:pt idx="573">
                  <c:v>1.4329999999999999E-7</c:v>
                </c:pt>
                <c:pt idx="574">
                  <c:v>1.4329999999999999E-7</c:v>
                </c:pt>
                <c:pt idx="575">
                  <c:v>1.4329999999999999E-7</c:v>
                </c:pt>
                <c:pt idx="576">
                  <c:v>1.4329999999999999E-7</c:v>
                </c:pt>
                <c:pt idx="577">
                  <c:v>1.4329999999999999E-7</c:v>
                </c:pt>
                <c:pt idx="578">
                  <c:v>1.4329999999999999E-7</c:v>
                </c:pt>
                <c:pt idx="579">
                  <c:v>1.4329999999999999E-7</c:v>
                </c:pt>
                <c:pt idx="580">
                  <c:v>1.4329999999999999E-7</c:v>
                </c:pt>
                <c:pt idx="581">
                  <c:v>1.4329999999999999E-7</c:v>
                </c:pt>
                <c:pt idx="582">
                  <c:v>1.4329999999999999E-7</c:v>
                </c:pt>
                <c:pt idx="583">
                  <c:v>1.4329999999999999E-7</c:v>
                </c:pt>
                <c:pt idx="584">
                  <c:v>1.4329999999999999E-7</c:v>
                </c:pt>
                <c:pt idx="585">
                  <c:v>1.4329999999999999E-7</c:v>
                </c:pt>
                <c:pt idx="586">
                  <c:v>1.4329999999999999E-7</c:v>
                </c:pt>
                <c:pt idx="587">
                  <c:v>1.4329999999999999E-7</c:v>
                </c:pt>
                <c:pt idx="588">
                  <c:v>1.4329999999999999E-7</c:v>
                </c:pt>
                <c:pt idx="589">
                  <c:v>1.4329999999999999E-7</c:v>
                </c:pt>
                <c:pt idx="590">
                  <c:v>1.4329999999999999E-7</c:v>
                </c:pt>
                <c:pt idx="591">
                  <c:v>1.4329999999999999E-7</c:v>
                </c:pt>
                <c:pt idx="592">
                  <c:v>1.4329999999999999E-7</c:v>
                </c:pt>
                <c:pt idx="593">
                  <c:v>1.4329999999999999E-7</c:v>
                </c:pt>
                <c:pt idx="594">
                  <c:v>1.4329999999999999E-7</c:v>
                </c:pt>
                <c:pt idx="595">
                  <c:v>1.4329999999999999E-7</c:v>
                </c:pt>
                <c:pt idx="596">
                  <c:v>1.4329999999999999E-7</c:v>
                </c:pt>
                <c:pt idx="597">
                  <c:v>1.4329999999999999E-7</c:v>
                </c:pt>
                <c:pt idx="598">
                  <c:v>1.4329999999999999E-7</c:v>
                </c:pt>
                <c:pt idx="599">
                  <c:v>1.4329999999999999E-7</c:v>
                </c:pt>
                <c:pt idx="600">
                  <c:v>1.4329999999999999E-7</c:v>
                </c:pt>
                <c:pt idx="601">
                  <c:v>1.4329999999999999E-7</c:v>
                </c:pt>
                <c:pt idx="602">
                  <c:v>1.4329999999999999E-7</c:v>
                </c:pt>
                <c:pt idx="603">
                  <c:v>1.4329999999999999E-7</c:v>
                </c:pt>
                <c:pt idx="604">
                  <c:v>1.4329999999999999E-7</c:v>
                </c:pt>
                <c:pt idx="605">
                  <c:v>1.4329999999999999E-7</c:v>
                </c:pt>
                <c:pt idx="606">
                  <c:v>1.4329999999999999E-7</c:v>
                </c:pt>
                <c:pt idx="607">
                  <c:v>1.4329999999999999E-7</c:v>
                </c:pt>
                <c:pt idx="608">
                  <c:v>1.4329999999999999E-7</c:v>
                </c:pt>
                <c:pt idx="609">
                  <c:v>1.4329999999999999E-7</c:v>
                </c:pt>
                <c:pt idx="610">
                  <c:v>1.4329999999999999E-7</c:v>
                </c:pt>
                <c:pt idx="611">
                  <c:v>1.4329999999999999E-7</c:v>
                </c:pt>
                <c:pt idx="612">
                  <c:v>1.4329999999999999E-7</c:v>
                </c:pt>
                <c:pt idx="613">
                  <c:v>1.4329999999999999E-7</c:v>
                </c:pt>
                <c:pt idx="614">
                  <c:v>1.4329999999999999E-7</c:v>
                </c:pt>
                <c:pt idx="615">
                  <c:v>1.4329999999999999E-7</c:v>
                </c:pt>
                <c:pt idx="616">
                  <c:v>1.4329999999999999E-7</c:v>
                </c:pt>
                <c:pt idx="617">
                  <c:v>1.4329999999999999E-7</c:v>
                </c:pt>
                <c:pt idx="618">
                  <c:v>1.4329999999999999E-7</c:v>
                </c:pt>
                <c:pt idx="619">
                  <c:v>1.4329999999999999E-7</c:v>
                </c:pt>
                <c:pt idx="620">
                  <c:v>1.4329999999999999E-7</c:v>
                </c:pt>
                <c:pt idx="621">
                  <c:v>1.4329999999999999E-7</c:v>
                </c:pt>
                <c:pt idx="622">
                  <c:v>1.4329999999999999E-7</c:v>
                </c:pt>
                <c:pt idx="623">
                  <c:v>1.4329999999999999E-7</c:v>
                </c:pt>
                <c:pt idx="624">
                  <c:v>1.4329999999999999E-7</c:v>
                </c:pt>
                <c:pt idx="625">
                  <c:v>1.4329999999999999E-7</c:v>
                </c:pt>
                <c:pt idx="626">
                  <c:v>1.4329999999999999E-7</c:v>
                </c:pt>
                <c:pt idx="627">
                  <c:v>1.4329999999999999E-7</c:v>
                </c:pt>
                <c:pt idx="628">
                  <c:v>1.4329999999999999E-7</c:v>
                </c:pt>
                <c:pt idx="629">
                  <c:v>1.4329999999999999E-7</c:v>
                </c:pt>
                <c:pt idx="630">
                  <c:v>1.4329999999999999E-7</c:v>
                </c:pt>
                <c:pt idx="631">
                  <c:v>1.4329999999999999E-7</c:v>
                </c:pt>
                <c:pt idx="632">
                  <c:v>1.4329999999999999E-7</c:v>
                </c:pt>
                <c:pt idx="633">
                  <c:v>1.4329999999999999E-7</c:v>
                </c:pt>
                <c:pt idx="634">
                  <c:v>1.4329999999999999E-7</c:v>
                </c:pt>
                <c:pt idx="635">
                  <c:v>1.4329999999999999E-7</c:v>
                </c:pt>
                <c:pt idx="636">
                  <c:v>1.4329999999999999E-7</c:v>
                </c:pt>
                <c:pt idx="637">
                  <c:v>1.4329999999999999E-7</c:v>
                </c:pt>
                <c:pt idx="638">
                  <c:v>1.4329999999999999E-7</c:v>
                </c:pt>
                <c:pt idx="639">
                  <c:v>1.4329999999999999E-7</c:v>
                </c:pt>
                <c:pt idx="640">
                  <c:v>1.4329999999999999E-7</c:v>
                </c:pt>
                <c:pt idx="641">
                  <c:v>1.4329999999999999E-7</c:v>
                </c:pt>
                <c:pt idx="642">
                  <c:v>1.4329999999999999E-7</c:v>
                </c:pt>
                <c:pt idx="643">
                  <c:v>1.4329999999999999E-7</c:v>
                </c:pt>
                <c:pt idx="644">
                  <c:v>1.4329999999999999E-7</c:v>
                </c:pt>
                <c:pt idx="645">
                  <c:v>1.4329999999999999E-7</c:v>
                </c:pt>
                <c:pt idx="646">
                  <c:v>1.4329999999999999E-7</c:v>
                </c:pt>
                <c:pt idx="647">
                  <c:v>1.4329999999999999E-7</c:v>
                </c:pt>
                <c:pt idx="648">
                  <c:v>1.4329999999999999E-7</c:v>
                </c:pt>
                <c:pt idx="649">
                  <c:v>1.4329999999999999E-7</c:v>
                </c:pt>
                <c:pt idx="650">
                  <c:v>1.4329999999999999E-7</c:v>
                </c:pt>
                <c:pt idx="651">
                  <c:v>1.4329999999999999E-7</c:v>
                </c:pt>
                <c:pt idx="652">
                  <c:v>1.4329999999999999E-7</c:v>
                </c:pt>
                <c:pt idx="653">
                  <c:v>1.4329999999999999E-7</c:v>
                </c:pt>
                <c:pt idx="654">
                  <c:v>1.4329999999999999E-7</c:v>
                </c:pt>
                <c:pt idx="655">
                  <c:v>1.4329999999999999E-7</c:v>
                </c:pt>
                <c:pt idx="656">
                  <c:v>1.4329999999999999E-7</c:v>
                </c:pt>
                <c:pt idx="657">
                  <c:v>1.4329999999999999E-7</c:v>
                </c:pt>
                <c:pt idx="658">
                  <c:v>1.4329999999999999E-7</c:v>
                </c:pt>
                <c:pt idx="659">
                  <c:v>1.4329999999999999E-7</c:v>
                </c:pt>
                <c:pt idx="660">
                  <c:v>1.4329999999999999E-7</c:v>
                </c:pt>
                <c:pt idx="661">
                  <c:v>1.4329999999999999E-7</c:v>
                </c:pt>
                <c:pt idx="662">
                  <c:v>1.4329999999999999E-7</c:v>
                </c:pt>
                <c:pt idx="663">
                  <c:v>1.4329999999999999E-7</c:v>
                </c:pt>
                <c:pt idx="664">
                  <c:v>1.4329999999999999E-7</c:v>
                </c:pt>
                <c:pt idx="665">
                  <c:v>1.4329999999999999E-7</c:v>
                </c:pt>
                <c:pt idx="666">
                  <c:v>1.4329999999999999E-7</c:v>
                </c:pt>
                <c:pt idx="667">
                  <c:v>1.4329999999999999E-7</c:v>
                </c:pt>
                <c:pt idx="668">
                  <c:v>1.4329999999999999E-7</c:v>
                </c:pt>
                <c:pt idx="669">
                  <c:v>1.4329999999999999E-7</c:v>
                </c:pt>
                <c:pt idx="670">
                  <c:v>1.4329999999999999E-7</c:v>
                </c:pt>
                <c:pt idx="671">
                  <c:v>1.4329999999999999E-7</c:v>
                </c:pt>
                <c:pt idx="672">
                  <c:v>1.4329999999999999E-7</c:v>
                </c:pt>
                <c:pt idx="673">
                  <c:v>1.4329999999999999E-7</c:v>
                </c:pt>
                <c:pt idx="674">
                  <c:v>1.4329999999999999E-7</c:v>
                </c:pt>
                <c:pt idx="675">
                  <c:v>1.4329999999999999E-7</c:v>
                </c:pt>
                <c:pt idx="676">
                  <c:v>1.4329999999999999E-7</c:v>
                </c:pt>
                <c:pt idx="677">
                  <c:v>1.4329999999999999E-7</c:v>
                </c:pt>
                <c:pt idx="678">
                  <c:v>1.4329999999999999E-7</c:v>
                </c:pt>
                <c:pt idx="679">
                  <c:v>1.4329999999999999E-7</c:v>
                </c:pt>
                <c:pt idx="680">
                  <c:v>1.4329999999999999E-7</c:v>
                </c:pt>
                <c:pt idx="681">
                  <c:v>1.4329999999999999E-7</c:v>
                </c:pt>
                <c:pt idx="682">
                  <c:v>1.4329999999999999E-7</c:v>
                </c:pt>
                <c:pt idx="683">
                  <c:v>1.4329999999999999E-7</c:v>
                </c:pt>
                <c:pt idx="684">
                  <c:v>1.4329999999999999E-7</c:v>
                </c:pt>
                <c:pt idx="685">
                  <c:v>1.4329999999999999E-7</c:v>
                </c:pt>
                <c:pt idx="686">
                  <c:v>1.4329999999999999E-7</c:v>
                </c:pt>
                <c:pt idx="687">
                  <c:v>1.4329999999999999E-7</c:v>
                </c:pt>
                <c:pt idx="688">
                  <c:v>1.4329999999999999E-7</c:v>
                </c:pt>
                <c:pt idx="689">
                  <c:v>1.4329999999999999E-7</c:v>
                </c:pt>
                <c:pt idx="690">
                  <c:v>1.4329999999999999E-7</c:v>
                </c:pt>
                <c:pt idx="691">
                  <c:v>1.4329999999999999E-7</c:v>
                </c:pt>
                <c:pt idx="692">
                  <c:v>1.4329999999999999E-7</c:v>
                </c:pt>
                <c:pt idx="693">
                  <c:v>1.4329999999999999E-7</c:v>
                </c:pt>
                <c:pt idx="694">
                  <c:v>1.4329999999999999E-7</c:v>
                </c:pt>
                <c:pt idx="695">
                  <c:v>1.4329999999999999E-7</c:v>
                </c:pt>
                <c:pt idx="696">
                  <c:v>1.4329999999999999E-7</c:v>
                </c:pt>
                <c:pt idx="697">
                  <c:v>1.4329999999999999E-7</c:v>
                </c:pt>
                <c:pt idx="698">
                  <c:v>1.4329999999999999E-7</c:v>
                </c:pt>
                <c:pt idx="699">
                  <c:v>1.4329999999999999E-7</c:v>
                </c:pt>
                <c:pt idx="700">
                  <c:v>1.4329999999999999E-7</c:v>
                </c:pt>
                <c:pt idx="701">
                  <c:v>1.4329999999999999E-7</c:v>
                </c:pt>
                <c:pt idx="702">
                  <c:v>1.4329999999999999E-7</c:v>
                </c:pt>
                <c:pt idx="703">
                  <c:v>1.4329999999999999E-7</c:v>
                </c:pt>
                <c:pt idx="704">
                  <c:v>1.4329999999999999E-7</c:v>
                </c:pt>
                <c:pt idx="705">
                  <c:v>1.4329999999999999E-7</c:v>
                </c:pt>
                <c:pt idx="706">
                  <c:v>1.4329999999999999E-7</c:v>
                </c:pt>
                <c:pt idx="707">
                  <c:v>1.4329999999999999E-7</c:v>
                </c:pt>
                <c:pt idx="708">
                  <c:v>1.4329999999999999E-7</c:v>
                </c:pt>
                <c:pt idx="709">
                  <c:v>1.4329999999999999E-7</c:v>
                </c:pt>
                <c:pt idx="710">
                  <c:v>1.4329999999999999E-7</c:v>
                </c:pt>
                <c:pt idx="711">
                  <c:v>1.4329999999999999E-7</c:v>
                </c:pt>
                <c:pt idx="712">
                  <c:v>1.4329999999999999E-7</c:v>
                </c:pt>
                <c:pt idx="713">
                  <c:v>1.4329999999999999E-7</c:v>
                </c:pt>
                <c:pt idx="714">
                  <c:v>1.4329999999999999E-7</c:v>
                </c:pt>
                <c:pt idx="715">
                  <c:v>1.4329999999999999E-7</c:v>
                </c:pt>
                <c:pt idx="716">
                  <c:v>1.4329999999999999E-7</c:v>
                </c:pt>
                <c:pt idx="717">
                  <c:v>1.4329999999999999E-7</c:v>
                </c:pt>
                <c:pt idx="718">
                  <c:v>1.4329999999999999E-7</c:v>
                </c:pt>
                <c:pt idx="719">
                  <c:v>1.4329999999999999E-7</c:v>
                </c:pt>
                <c:pt idx="720">
                  <c:v>1.4329999999999999E-7</c:v>
                </c:pt>
                <c:pt idx="721">
                  <c:v>1.4329999999999999E-7</c:v>
                </c:pt>
                <c:pt idx="722">
                  <c:v>1.4329999999999999E-7</c:v>
                </c:pt>
                <c:pt idx="723">
                  <c:v>1.4329999999999999E-7</c:v>
                </c:pt>
                <c:pt idx="724">
                  <c:v>1.4329999999999999E-7</c:v>
                </c:pt>
                <c:pt idx="725">
                  <c:v>1.4329999999999999E-7</c:v>
                </c:pt>
                <c:pt idx="726">
                  <c:v>1.4329999999999999E-7</c:v>
                </c:pt>
                <c:pt idx="727">
                  <c:v>1.4329999999999999E-7</c:v>
                </c:pt>
                <c:pt idx="728">
                  <c:v>1.4329999999999999E-7</c:v>
                </c:pt>
                <c:pt idx="729">
                  <c:v>1.4329999999999999E-7</c:v>
                </c:pt>
                <c:pt idx="730">
                  <c:v>1.4329999999999999E-7</c:v>
                </c:pt>
                <c:pt idx="731">
                  <c:v>1.4329999999999999E-7</c:v>
                </c:pt>
                <c:pt idx="732">
                  <c:v>1.4329999999999999E-7</c:v>
                </c:pt>
                <c:pt idx="733">
                  <c:v>1.4329999999999999E-7</c:v>
                </c:pt>
                <c:pt idx="734">
                  <c:v>1.4329999999999999E-7</c:v>
                </c:pt>
                <c:pt idx="735">
                  <c:v>1.4329999999999999E-7</c:v>
                </c:pt>
                <c:pt idx="736">
                  <c:v>1.4329999999999999E-7</c:v>
                </c:pt>
                <c:pt idx="737">
                  <c:v>1.4329999999999999E-7</c:v>
                </c:pt>
                <c:pt idx="738">
                  <c:v>1.4329999999999999E-7</c:v>
                </c:pt>
                <c:pt idx="739">
                  <c:v>1.4329999999999999E-7</c:v>
                </c:pt>
                <c:pt idx="740">
                  <c:v>1.4329999999999999E-7</c:v>
                </c:pt>
                <c:pt idx="741">
                  <c:v>1.4329999999999999E-7</c:v>
                </c:pt>
                <c:pt idx="742">
                  <c:v>1.4329999999999999E-7</c:v>
                </c:pt>
                <c:pt idx="743">
                  <c:v>1.4329999999999999E-7</c:v>
                </c:pt>
                <c:pt idx="744">
                  <c:v>1.4329999999999999E-7</c:v>
                </c:pt>
                <c:pt idx="745">
                  <c:v>1.4329999999999999E-7</c:v>
                </c:pt>
                <c:pt idx="746">
                  <c:v>1.4329999999999999E-7</c:v>
                </c:pt>
                <c:pt idx="747">
                  <c:v>1.4329999999999999E-7</c:v>
                </c:pt>
                <c:pt idx="748">
                  <c:v>1.4329999999999999E-7</c:v>
                </c:pt>
                <c:pt idx="749">
                  <c:v>1.4329999999999999E-7</c:v>
                </c:pt>
                <c:pt idx="750">
                  <c:v>1.4329999999999999E-7</c:v>
                </c:pt>
                <c:pt idx="751">
                  <c:v>1.4329999999999999E-7</c:v>
                </c:pt>
                <c:pt idx="752">
                  <c:v>1.4329999999999999E-7</c:v>
                </c:pt>
                <c:pt idx="753">
                  <c:v>1.4329999999999999E-7</c:v>
                </c:pt>
                <c:pt idx="754">
                  <c:v>1.4329999999999999E-7</c:v>
                </c:pt>
                <c:pt idx="755">
                  <c:v>1.4329999999999999E-7</c:v>
                </c:pt>
                <c:pt idx="756">
                  <c:v>1.4329999999999999E-7</c:v>
                </c:pt>
                <c:pt idx="757">
                  <c:v>1.4329999999999999E-7</c:v>
                </c:pt>
                <c:pt idx="758">
                  <c:v>1.4329999999999999E-7</c:v>
                </c:pt>
                <c:pt idx="759">
                  <c:v>1.4329999999999999E-7</c:v>
                </c:pt>
                <c:pt idx="760">
                  <c:v>1.4329999999999999E-7</c:v>
                </c:pt>
                <c:pt idx="761">
                  <c:v>1.4329999999999999E-7</c:v>
                </c:pt>
                <c:pt idx="762">
                  <c:v>1.4329999999999999E-7</c:v>
                </c:pt>
                <c:pt idx="763">
                  <c:v>1.4329999999999999E-7</c:v>
                </c:pt>
                <c:pt idx="764">
                  <c:v>1.4329999999999999E-7</c:v>
                </c:pt>
                <c:pt idx="765">
                  <c:v>1.4329999999999999E-7</c:v>
                </c:pt>
                <c:pt idx="766">
                  <c:v>1.4329999999999999E-7</c:v>
                </c:pt>
                <c:pt idx="767">
                  <c:v>1.4329999999999999E-7</c:v>
                </c:pt>
                <c:pt idx="768">
                  <c:v>1.4329999999999999E-7</c:v>
                </c:pt>
                <c:pt idx="769">
                  <c:v>1.4329999999999999E-7</c:v>
                </c:pt>
                <c:pt idx="770">
                  <c:v>1.4329999999999999E-7</c:v>
                </c:pt>
                <c:pt idx="771">
                  <c:v>1.4329999999999999E-7</c:v>
                </c:pt>
                <c:pt idx="772">
                  <c:v>1.4329999999999999E-7</c:v>
                </c:pt>
                <c:pt idx="773">
                  <c:v>1.4329999999999999E-7</c:v>
                </c:pt>
                <c:pt idx="774">
                  <c:v>1.4329999999999999E-7</c:v>
                </c:pt>
                <c:pt idx="775">
                  <c:v>1.4329999999999999E-7</c:v>
                </c:pt>
                <c:pt idx="776">
                  <c:v>1.4329999999999999E-7</c:v>
                </c:pt>
                <c:pt idx="777">
                  <c:v>1.4329999999999999E-7</c:v>
                </c:pt>
                <c:pt idx="778">
                  <c:v>1.4329999999999999E-7</c:v>
                </c:pt>
                <c:pt idx="779">
                  <c:v>1.4329999999999999E-7</c:v>
                </c:pt>
                <c:pt idx="780">
                  <c:v>1.4329999999999999E-7</c:v>
                </c:pt>
                <c:pt idx="781">
                  <c:v>1.4329999999999999E-7</c:v>
                </c:pt>
                <c:pt idx="782">
                  <c:v>1.4329999999999999E-7</c:v>
                </c:pt>
                <c:pt idx="783">
                  <c:v>1.4329999999999999E-7</c:v>
                </c:pt>
                <c:pt idx="784">
                  <c:v>1.4329999999999999E-7</c:v>
                </c:pt>
                <c:pt idx="785">
                  <c:v>1.4329999999999999E-7</c:v>
                </c:pt>
                <c:pt idx="786">
                  <c:v>1.4329999999999999E-7</c:v>
                </c:pt>
                <c:pt idx="787">
                  <c:v>1.4329999999999999E-7</c:v>
                </c:pt>
                <c:pt idx="788">
                  <c:v>1.4329999999999999E-7</c:v>
                </c:pt>
                <c:pt idx="789">
                  <c:v>1.4329999999999999E-7</c:v>
                </c:pt>
                <c:pt idx="790">
                  <c:v>1.4329999999999999E-7</c:v>
                </c:pt>
                <c:pt idx="791">
                  <c:v>1.4329999999999999E-7</c:v>
                </c:pt>
                <c:pt idx="792">
                  <c:v>1.4329999999999999E-7</c:v>
                </c:pt>
                <c:pt idx="793">
                  <c:v>1.4329999999999999E-7</c:v>
                </c:pt>
                <c:pt idx="794">
                  <c:v>1.4329999999999999E-7</c:v>
                </c:pt>
                <c:pt idx="795">
                  <c:v>1.4329999999999999E-7</c:v>
                </c:pt>
                <c:pt idx="796">
                  <c:v>1.4329999999999999E-7</c:v>
                </c:pt>
                <c:pt idx="797">
                  <c:v>1.4329999999999999E-7</c:v>
                </c:pt>
                <c:pt idx="798">
                  <c:v>1.4329999999999999E-7</c:v>
                </c:pt>
                <c:pt idx="799">
                  <c:v>1.4329999999999999E-7</c:v>
                </c:pt>
                <c:pt idx="800">
                  <c:v>1.4329999999999999E-7</c:v>
                </c:pt>
                <c:pt idx="801">
                  <c:v>1.4329999999999999E-7</c:v>
                </c:pt>
                <c:pt idx="802">
                  <c:v>1.4329999999999999E-7</c:v>
                </c:pt>
                <c:pt idx="803">
                  <c:v>1.4329999999999999E-7</c:v>
                </c:pt>
                <c:pt idx="804">
                  <c:v>1.4329999999999999E-7</c:v>
                </c:pt>
                <c:pt idx="805">
                  <c:v>1.4329999999999999E-7</c:v>
                </c:pt>
                <c:pt idx="806">
                  <c:v>1.4329999999999999E-7</c:v>
                </c:pt>
                <c:pt idx="807">
                  <c:v>1.4329999999999999E-7</c:v>
                </c:pt>
                <c:pt idx="808">
                  <c:v>1.4329999999999999E-7</c:v>
                </c:pt>
                <c:pt idx="809">
                  <c:v>1.4329999999999999E-7</c:v>
                </c:pt>
                <c:pt idx="810">
                  <c:v>1.4329999999999999E-7</c:v>
                </c:pt>
                <c:pt idx="811">
                  <c:v>1.4329999999999999E-7</c:v>
                </c:pt>
                <c:pt idx="812">
                  <c:v>1.4329999999999999E-7</c:v>
                </c:pt>
                <c:pt idx="813">
                  <c:v>1.4329999999999999E-7</c:v>
                </c:pt>
                <c:pt idx="814">
                  <c:v>1.4329999999999999E-7</c:v>
                </c:pt>
                <c:pt idx="815">
                  <c:v>1.4329999999999999E-7</c:v>
                </c:pt>
                <c:pt idx="816">
                  <c:v>1.4329999999999999E-7</c:v>
                </c:pt>
                <c:pt idx="817">
                  <c:v>1.4329999999999999E-7</c:v>
                </c:pt>
                <c:pt idx="818">
                  <c:v>1.4329999999999999E-7</c:v>
                </c:pt>
                <c:pt idx="819">
                  <c:v>1.4329999999999999E-7</c:v>
                </c:pt>
                <c:pt idx="820">
                  <c:v>1.4329999999999999E-7</c:v>
                </c:pt>
                <c:pt idx="821">
                  <c:v>1.4329999999999999E-7</c:v>
                </c:pt>
                <c:pt idx="822">
                  <c:v>1.4329999999999999E-7</c:v>
                </c:pt>
                <c:pt idx="823">
                  <c:v>1.4329999999999999E-7</c:v>
                </c:pt>
                <c:pt idx="824">
                  <c:v>1.4329999999999999E-7</c:v>
                </c:pt>
                <c:pt idx="825">
                  <c:v>1.4329999999999999E-7</c:v>
                </c:pt>
                <c:pt idx="826">
                  <c:v>1.4329999999999999E-7</c:v>
                </c:pt>
                <c:pt idx="827">
                  <c:v>1.4329999999999999E-7</c:v>
                </c:pt>
                <c:pt idx="828">
                  <c:v>1.4329999999999999E-7</c:v>
                </c:pt>
                <c:pt idx="829">
                  <c:v>1.4329999999999999E-7</c:v>
                </c:pt>
                <c:pt idx="830">
                  <c:v>1.4329999999999999E-7</c:v>
                </c:pt>
                <c:pt idx="831">
                  <c:v>1.4329999999999999E-7</c:v>
                </c:pt>
                <c:pt idx="832">
                  <c:v>1.4329999999999999E-7</c:v>
                </c:pt>
                <c:pt idx="833">
                  <c:v>1.4329999999999999E-7</c:v>
                </c:pt>
                <c:pt idx="834">
                  <c:v>1.4329999999999999E-7</c:v>
                </c:pt>
                <c:pt idx="835">
                  <c:v>1.4329999999999999E-7</c:v>
                </c:pt>
                <c:pt idx="836">
                  <c:v>1.4329999999999999E-7</c:v>
                </c:pt>
                <c:pt idx="837">
                  <c:v>1.4329999999999999E-7</c:v>
                </c:pt>
                <c:pt idx="838">
                  <c:v>1.4329999999999999E-7</c:v>
                </c:pt>
                <c:pt idx="839">
                  <c:v>1.4329999999999999E-7</c:v>
                </c:pt>
                <c:pt idx="840">
                  <c:v>1.4329999999999999E-7</c:v>
                </c:pt>
                <c:pt idx="841">
                  <c:v>1.4329999999999999E-7</c:v>
                </c:pt>
                <c:pt idx="842">
                  <c:v>1.4329999999999999E-7</c:v>
                </c:pt>
                <c:pt idx="843">
                  <c:v>1.4329999999999999E-7</c:v>
                </c:pt>
                <c:pt idx="844">
                  <c:v>1.4329999999999999E-7</c:v>
                </c:pt>
                <c:pt idx="845">
                  <c:v>1.4329999999999999E-7</c:v>
                </c:pt>
                <c:pt idx="846">
                  <c:v>1.4329999999999999E-7</c:v>
                </c:pt>
                <c:pt idx="847">
                  <c:v>1.4329999999999999E-7</c:v>
                </c:pt>
                <c:pt idx="848">
                  <c:v>1.4329999999999999E-7</c:v>
                </c:pt>
                <c:pt idx="849">
                  <c:v>1.4329999999999999E-7</c:v>
                </c:pt>
                <c:pt idx="850">
                  <c:v>1.4329999999999999E-7</c:v>
                </c:pt>
                <c:pt idx="851">
                  <c:v>1.4329999999999999E-7</c:v>
                </c:pt>
                <c:pt idx="852">
                  <c:v>1.4329999999999999E-7</c:v>
                </c:pt>
                <c:pt idx="853">
                  <c:v>1.4329999999999999E-7</c:v>
                </c:pt>
                <c:pt idx="854">
                  <c:v>1.4329999999999999E-7</c:v>
                </c:pt>
                <c:pt idx="855">
                  <c:v>1.4329999999999999E-7</c:v>
                </c:pt>
                <c:pt idx="856">
                  <c:v>1.4329999999999999E-7</c:v>
                </c:pt>
                <c:pt idx="857">
                  <c:v>1.4329999999999999E-7</c:v>
                </c:pt>
                <c:pt idx="858">
                  <c:v>1.4329999999999999E-7</c:v>
                </c:pt>
                <c:pt idx="859">
                  <c:v>1.4329999999999999E-7</c:v>
                </c:pt>
                <c:pt idx="860">
                  <c:v>1.4329999999999999E-7</c:v>
                </c:pt>
                <c:pt idx="861">
                  <c:v>1.4329999999999999E-7</c:v>
                </c:pt>
                <c:pt idx="862">
                  <c:v>1.4329999999999999E-7</c:v>
                </c:pt>
                <c:pt idx="863">
                  <c:v>1.4329999999999999E-7</c:v>
                </c:pt>
                <c:pt idx="864">
                  <c:v>1.4329999999999999E-7</c:v>
                </c:pt>
                <c:pt idx="865">
                  <c:v>1.4329999999999999E-7</c:v>
                </c:pt>
                <c:pt idx="866">
                  <c:v>1.4329999999999999E-7</c:v>
                </c:pt>
                <c:pt idx="867">
                  <c:v>1.4329999999999999E-7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E2-4816-A50A-66B5E625700E}"/>
            </c:ext>
          </c:extLst>
        </c:ser>
        <c:ser>
          <c:idx val="2"/>
          <c:order val="1"/>
          <c:tx>
            <c:v>Uniform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'Uniform beam @200kV'!$F$3:$F$870</c:f>
              <c:numCache>
                <c:formatCode>0.00E+00</c:formatCode>
                <c:ptCount val="868"/>
                <c:pt idx="0">
                  <c:v>3.2249999999999998E-7</c:v>
                </c:pt>
                <c:pt idx="1">
                  <c:v>3.6629999999999999E-7</c:v>
                </c:pt>
                <c:pt idx="2">
                  <c:v>4.1059999999999998E-7</c:v>
                </c:pt>
                <c:pt idx="3">
                  <c:v>4.5569999999999998E-7</c:v>
                </c:pt>
                <c:pt idx="4">
                  <c:v>5.0200000000000002E-7</c:v>
                </c:pt>
                <c:pt idx="5">
                  <c:v>5.5000000000000003E-7</c:v>
                </c:pt>
                <c:pt idx="6">
                  <c:v>6.0019999999999999E-7</c:v>
                </c:pt>
                <c:pt idx="7">
                  <c:v>6.5290000000000003E-7</c:v>
                </c:pt>
                <c:pt idx="8">
                  <c:v>7.0869999999999999E-7</c:v>
                </c:pt>
                <c:pt idx="9">
                  <c:v>7.6799999999999999E-7</c:v>
                </c:pt>
                <c:pt idx="10">
                  <c:v>8.315E-7</c:v>
                </c:pt>
                <c:pt idx="11">
                  <c:v>8.9960000000000004E-7</c:v>
                </c:pt>
                <c:pt idx="12">
                  <c:v>9.7310000000000005E-7</c:v>
                </c:pt>
                <c:pt idx="13">
                  <c:v>1.052E-6</c:v>
                </c:pt>
                <c:pt idx="14">
                  <c:v>1.139E-6</c:v>
                </c:pt>
                <c:pt idx="15">
                  <c:v>1.232E-6</c:v>
                </c:pt>
                <c:pt idx="16">
                  <c:v>1.3340000000000001E-6</c:v>
                </c:pt>
                <c:pt idx="17">
                  <c:v>1.4449999999999999E-6</c:v>
                </c:pt>
                <c:pt idx="18">
                  <c:v>1.6199999999999999E-6</c:v>
                </c:pt>
                <c:pt idx="19">
                  <c:v>1.8500000000000001E-6</c:v>
                </c:pt>
                <c:pt idx="20">
                  <c:v>2.0829999999999998E-6</c:v>
                </c:pt>
                <c:pt idx="21">
                  <c:v>2.3350000000000001E-6</c:v>
                </c:pt>
                <c:pt idx="22">
                  <c:v>2.61E-6</c:v>
                </c:pt>
                <c:pt idx="23">
                  <c:v>2.88E-6</c:v>
                </c:pt>
                <c:pt idx="24">
                  <c:v>3.1690000000000001E-6</c:v>
                </c:pt>
                <c:pt idx="25">
                  <c:v>3.5149999999999998E-6</c:v>
                </c:pt>
                <c:pt idx="26">
                  <c:v>3.907E-6</c:v>
                </c:pt>
                <c:pt idx="27">
                  <c:v>4.318E-6</c:v>
                </c:pt>
                <c:pt idx="28">
                  <c:v>4.7820000000000001E-6</c:v>
                </c:pt>
                <c:pt idx="29">
                  <c:v>5.2859999999999999E-6</c:v>
                </c:pt>
                <c:pt idx="30">
                  <c:v>5.8300000000000001E-6</c:v>
                </c:pt>
                <c:pt idx="31">
                  <c:v>6.4489999999999996E-6</c:v>
                </c:pt>
                <c:pt idx="32">
                  <c:v>7.1269999999999997E-6</c:v>
                </c:pt>
                <c:pt idx="33">
                  <c:v>7.8590000000000005E-6</c:v>
                </c:pt>
                <c:pt idx="34">
                  <c:v>8.7029999999999995E-6</c:v>
                </c:pt>
                <c:pt idx="35">
                  <c:v>9.5640000000000002E-6</c:v>
                </c:pt>
                <c:pt idx="36">
                  <c:v>1.0509999999999999E-5</c:v>
                </c:pt>
                <c:pt idx="37">
                  <c:v>1.1600000000000001E-5</c:v>
                </c:pt>
                <c:pt idx="38">
                  <c:v>1.274E-5</c:v>
                </c:pt>
                <c:pt idx="39">
                  <c:v>1.401E-5</c:v>
                </c:pt>
                <c:pt idx="40">
                  <c:v>1.541E-5</c:v>
                </c:pt>
                <c:pt idx="41">
                  <c:v>1.6949999999999999E-5</c:v>
                </c:pt>
                <c:pt idx="42">
                  <c:v>1.8649999999999999E-5</c:v>
                </c:pt>
                <c:pt idx="43">
                  <c:v>2.0509999999999998E-5</c:v>
                </c:pt>
                <c:pt idx="44">
                  <c:v>2.2569999999999999E-5</c:v>
                </c:pt>
                <c:pt idx="45">
                  <c:v>2.4810000000000001E-5</c:v>
                </c:pt>
                <c:pt idx="46">
                  <c:v>2.73E-5</c:v>
                </c:pt>
                <c:pt idx="47">
                  <c:v>3.0000000000000001E-5</c:v>
                </c:pt>
                <c:pt idx="48">
                  <c:v>3.2979999999999999E-5</c:v>
                </c:pt>
                <c:pt idx="49">
                  <c:v>3.6300000000000001E-5</c:v>
                </c:pt>
                <c:pt idx="50">
                  <c:v>3.9900000000000001E-5</c:v>
                </c:pt>
                <c:pt idx="51">
                  <c:v>4.3869999999999998E-5</c:v>
                </c:pt>
                <c:pt idx="52">
                  <c:v>4.8229999999999997E-5</c:v>
                </c:pt>
                <c:pt idx="53">
                  <c:v>5.3090000000000002E-5</c:v>
                </c:pt>
                <c:pt idx="54">
                  <c:v>5.838E-5</c:v>
                </c:pt>
                <c:pt idx="55">
                  <c:v>6.4270000000000006E-5</c:v>
                </c:pt>
                <c:pt idx="56">
                  <c:v>7.0669999999999999E-5</c:v>
                </c:pt>
                <c:pt idx="57">
                  <c:v>7.7810000000000002E-5</c:v>
                </c:pt>
                <c:pt idx="58">
                  <c:v>8.5560000000000001E-5</c:v>
                </c:pt>
                <c:pt idx="59">
                  <c:v>9.4079999999999994E-5</c:v>
                </c:pt>
                <c:pt idx="60">
                  <c:v>1.0349999999999999E-4</c:v>
                </c:pt>
                <c:pt idx="61">
                  <c:v>1.138E-4</c:v>
                </c:pt>
                <c:pt idx="62">
                  <c:v>1.2510000000000001E-4</c:v>
                </c:pt>
                <c:pt idx="63">
                  <c:v>1.3760000000000001E-4</c:v>
                </c:pt>
                <c:pt idx="64">
                  <c:v>1.5129999999999999E-4</c:v>
                </c:pt>
                <c:pt idx="65">
                  <c:v>1.6640000000000001E-4</c:v>
                </c:pt>
                <c:pt idx="66">
                  <c:v>1.8320000000000001E-4</c:v>
                </c:pt>
                <c:pt idx="67">
                  <c:v>2.0149999999999999E-4</c:v>
                </c:pt>
                <c:pt idx="68">
                  <c:v>2.2159999999999999E-4</c:v>
                </c:pt>
                <c:pt idx="69">
                  <c:v>2.4369999999999999E-4</c:v>
                </c:pt>
                <c:pt idx="70">
                  <c:v>2.6800000000000001E-4</c:v>
                </c:pt>
                <c:pt idx="71">
                  <c:v>2.9470000000000001E-4</c:v>
                </c:pt>
                <c:pt idx="72">
                  <c:v>3.2410000000000002E-4</c:v>
                </c:pt>
                <c:pt idx="73">
                  <c:v>3.5639999999999999E-4</c:v>
                </c:pt>
                <c:pt idx="74">
                  <c:v>3.9189999999999998E-4</c:v>
                </c:pt>
                <c:pt idx="75">
                  <c:v>4.3100000000000001E-4</c:v>
                </c:pt>
                <c:pt idx="76">
                  <c:v>4.7390000000000003E-4</c:v>
                </c:pt>
                <c:pt idx="77">
                  <c:v>5.2099999999999998E-4</c:v>
                </c:pt>
                <c:pt idx="78">
                  <c:v>5.7240000000000004E-4</c:v>
                </c:pt>
                <c:pt idx="79">
                  <c:v>6.2859999999999999E-4</c:v>
                </c:pt>
                <c:pt idx="80">
                  <c:v>6.8970000000000001E-4</c:v>
                </c:pt>
                <c:pt idx="81">
                  <c:v>7.561E-4</c:v>
                </c:pt>
                <c:pt idx="82">
                  <c:v>8.2790000000000001E-4</c:v>
                </c:pt>
                <c:pt idx="83">
                  <c:v>9.0530000000000005E-4</c:v>
                </c:pt>
                <c:pt idx="84">
                  <c:v>9.8879999999999997E-4</c:v>
                </c:pt>
                <c:pt idx="85">
                  <c:v>1.078E-3</c:v>
                </c:pt>
                <c:pt idx="86">
                  <c:v>1.1739999999999999E-3</c:v>
                </c:pt>
                <c:pt idx="87">
                  <c:v>1.2769999999999999E-3</c:v>
                </c:pt>
                <c:pt idx="88">
                  <c:v>1.3860000000000001E-3</c:v>
                </c:pt>
                <c:pt idx="89">
                  <c:v>1.5020000000000001E-3</c:v>
                </c:pt>
                <c:pt idx="90">
                  <c:v>1.6249999999999999E-3</c:v>
                </c:pt>
                <c:pt idx="91">
                  <c:v>1.756E-3</c:v>
                </c:pt>
                <c:pt idx="92">
                  <c:v>1.8940000000000001E-3</c:v>
                </c:pt>
                <c:pt idx="93">
                  <c:v>2.0400000000000001E-3</c:v>
                </c:pt>
                <c:pt idx="94">
                  <c:v>2.1930000000000001E-3</c:v>
                </c:pt>
                <c:pt idx="95">
                  <c:v>2.3549999999999999E-3</c:v>
                </c:pt>
                <c:pt idx="96">
                  <c:v>2.5249999999999999E-3</c:v>
                </c:pt>
                <c:pt idx="97">
                  <c:v>2.7030000000000001E-3</c:v>
                </c:pt>
                <c:pt idx="98">
                  <c:v>2.8890000000000001E-3</c:v>
                </c:pt>
                <c:pt idx="99">
                  <c:v>3.0850000000000001E-3</c:v>
                </c:pt>
                <c:pt idx="100">
                  <c:v>3.2889999999999998E-3</c:v>
                </c:pt>
                <c:pt idx="101">
                  <c:v>3.5010000000000002E-3</c:v>
                </c:pt>
                <c:pt idx="102">
                  <c:v>3.7230000000000002E-3</c:v>
                </c:pt>
                <c:pt idx="103">
                  <c:v>3.954E-3</c:v>
                </c:pt>
                <c:pt idx="104">
                  <c:v>4.1949999999999999E-3</c:v>
                </c:pt>
                <c:pt idx="105">
                  <c:v>4.4450000000000002E-3</c:v>
                </c:pt>
                <c:pt idx="106">
                  <c:v>4.7039999999999998E-3</c:v>
                </c:pt>
                <c:pt idx="107">
                  <c:v>4.973E-3</c:v>
                </c:pt>
                <c:pt idx="108">
                  <c:v>5.2529999999999999E-3</c:v>
                </c:pt>
                <c:pt idx="109">
                  <c:v>5.5420000000000001E-3</c:v>
                </c:pt>
                <c:pt idx="110">
                  <c:v>5.8409999999999998E-3</c:v>
                </c:pt>
                <c:pt idx="111">
                  <c:v>6.1510000000000002E-3</c:v>
                </c:pt>
                <c:pt idx="112">
                  <c:v>6.4710000000000002E-3</c:v>
                </c:pt>
                <c:pt idx="113">
                  <c:v>6.8009999999999998E-3</c:v>
                </c:pt>
                <c:pt idx="114">
                  <c:v>7.1419999999999999E-3</c:v>
                </c:pt>
                <c:pt idx="115">
                  <c:v>7.4939999999999998E-3</c:v>
                </c:pt>
                <c:pt idx="116">
                  <c:v>7.8569999999999994E-3</c:v>
                </c:pt>
                <c:pt idx="117">
                  <c:v>8.2310000000000005E-3</c:v>
                </c:pt>
                <c:pt idx="118">
                  <c:v>8.6149999999999994E-3</c:v>
                </c:pt>
                <c:pt idx="119">
                  <c:v>9.0119999999999992E-3</c:v>
                </c:pt>
                <c:pt idx="120">
                  <c:v>9.4190000000000003E-3</c:v>
                </c:pt>
                <c:pt idx="121">
                  <c:v>9.8379999999999995E-3</c:v>
                </c:pt>
                <c:pt idx="122">
                  <c:v>1.027E-2</c:v>
                </c:pt>
                <c:pt idx="123">
                  <c:v>1.0710000000000001E-2</c:v>
                </c:pt>
                <c:pt idx="124">
                  <c:v>1.116E-2</c:v>
                </c:pt>
                <c:pt idx="125">
                  <c:v>1.163E-2</c:v>
                </c:pt>
                <c:pt idx="126">
                  <c:v>1.21E-2</c:v>
                </c:pt>
                <c:pt idx="127">
                  <c:v>1.259E-2</c:v>
                </c:pt>
                <c:pt idx="128">
                  <c:v>1.3089999999999999E-2</c:v>
                </c:pt>
                <c:pt idx="129">
                  <c:v>1.3599999999999999E-2</c:v>
                </c:pt>
                <c:pt idx="130">
                  <c:v>1.413E-2</c:v>
                </c:pt>
                <c:pt idx="131">
                  <c:v>1.4659999999999999E-2</c:v>
                </c:pt>
                <c:pt idx="132">
                  <c:v>1.521E-2</c:v>
                </c:pt>
                <c:pt idx="133">
                  <c:v>1.5769999999999999E-2</c:v>
                </c:pt>
                <c:pt idx="134">
                  <c:v>1.634E-2</c:v>
                </c:pt>
                <c:pt idx="135">
                  <c:v>1.6920000000000001E-2</c:v>
                </c:pt>
                <c:pt idx="136">
                  <c:v>1.7520000000000001E-2</c:v>
                </c:pt>
                <c:pt idx="137">
                  <c:v>1.8120000000000001E-2</c:v>
                </c:pt>
                <c:pt idx="138">
                  <c:v>1.874E-2</c:v>
                </c:pt>
                <c:pt idx="139">
                  <c:v>1.9369999999999998E-2</c:v>
                </c:pt>
                <c:pt idx="140">
                  <c:v>2.001E-2</c:v>
                </c:pt>
                <c:pt idx="141">
                  <c:v>2.0660000000000001E-2</c:v>
                </c:pt>
                <c:pt idx="142">
                  <c:v>2.1329999999999998E-2</c:v>
                </c:pt>
                <c:pt idx="143">
                  <c:v>2.1999999999999999E-2</c:v>
                </c:pt>
                <c:pt idx="144">
                  <c:v>2.2689999999999998E-2</c:v>
                </c:pt>
                <c:pt idx="145">
                  <c:v>2.3380000000000001E-2</c:v>
                </c:pt>
                <c:pt idx="146">
                  <c:v>2.409E-2</c:v>
                </c:pt>
                <c:pt idx="147">
                  <c:v>2.4809999999999999E-2</c:v>
                </c:pt>
                <c:pt idx="148">
                  <c:v>2.554E-2</c:v>
                </c:pt>
                <c:pt idx="149">
                  <c:v>2.6280000000000001E-2</c:v>
                </c:pt>
                <c:pt idx="150">
                  <c:v>2.7019999999999999E-2</c:v>
                </c:pt>
                <c:pt idx="151">
                  <c:v>2.7779999999999999E-2</c:v>
                </c:pt>
                <c:pt idx="152">
                  <c:v>2.8549999999999999E-2</c:v>
                </c:pt>
                <c:pt idx="153">
                  <c:v>2.9329999999999998E-2</c:v>
                </c:pt>
                <c:pt idx="154">
                  <c:v>3.0120000000000001E-2</c:v>
                </c:pt>
                <c:pt idx="155">
                  <c:v>3.092E-2</c:v>
                </c:pt>
                <c:pt idx="156">
                  <c:v>3.1730000000000001E-2</c:v>
                </c:pt>
                <c:pt idx="157">
                  <c:v>3.2550000000000003E-2</c:v>
                </c:pt>
                <c:pt idx="158">
                  <c:v>3.3369999999999997E-2</c:v>
                </c:pt>
                <c:pt idx="159">
                  <c:v>3.4209999999999997E-2</c:v>
                </c:pt>
                <c:pt idx="160">
                  <c:v>3.5049999999999998E-2</c:v>
                </c:pt>
                <c:pt idx="161">
                  <c:v>3.5900000000000001E-2</c:v>
                </c:pt>
                <c:pt idx="162">
                  <c:v>3.6769999999999997E-2</c:v>
                </c:pt>
                <c:pt idx="163">
                  <c:v>3.7629999999999997E-2</c:v>
                </c:pt>
                <c:pt idx="164">
                  <c:v>3.8510000000000003E-2</c:v>
                </c:pt>
                <c:pt idx="165">
                  <c:v>3.9399999999999998E-2</c:v>
                </c:pt>
                <c:pt idx="166">
                  <c:v>4.0289999999999999E-2</c:v>
                </c:pt>
                <c:pt idx="167">
                  <c:v>4.1189999999999997E-2</c:v>
                </c:pt>
                <c:pt idx="168">
                  <c:v>4.2099999999999999E-2</c:v>
                </c:pt>
                <c:pt idx="169">
                  <c:v>4.3020000000000003E-2</c:v>
                </c:pt>
                <c:pt idx="170">
                  <c:v>4.394E-2</c:v>
                </c:pt>
                <c:pt idx="171">
                  <c:v>4.487E-2</c:v>
                </c:pt>
                <c:pt idx="172">
                  <c:v>4.5809999999999997E-2</c:v>
                </c:pt>
                <c:pt idx="173">
                  <c:v>4.675E-2</c:v>
                </c:pt>
                <c:pt idx="174">
                  <c:v>4.7699999999999999E-2</c:v>
                </c:pt>
                <c:pt idx="175">
                  <c:v>4.8660000000000002E-2</c:v>
                </c:pt>
                <c:pt idx="176">
                  <c:v>4.9630000000000001E-2</c:v>
                </c:pt>
                <c:pt idx="177">
                  <c:v>5.0599999999999999E-2</c:v>
                </c:pt>
                <c:pt idx="178">
                  <c:v>5.1569999999999998E-2</c:v>
                </c:pt>
                <c:pt idx="179">
                  <c:v>5.2560000000000003E-2</c:v>
                </c:pt>
                <c:pt idx="180">
                  <c:v>5.3539999999999997E-2</c:v>
                </c:pt>
                <c:pt idx="181">
                  <c:v>5.4539999999999998E-2</c:v>
                </c:pt>
                <c:pt idx="182">
                  <c:v>5.5539999999999999E-2</c:v>
                </c:pt>
                <c:pt idx="183">
                  <c:v>5.654E-2</c:v>
                </c:pt>
                <c:pt idx="184">
                  <c:v>5.756E-2</c:v>
                </c:pt>
                <c:pt idx="185">
                  <c:v>5.8569999999999997E-2</c:v>
                </c:pt>
                <c:pt idx="186">
                  <c:v>5.96E-2</c:v>
                </c:pt>
                <c:pt idx="187">
                  <c:v>6.062E-2</c:v>
                </c:pt>
                <c:pt idx="188">
                  <c:v>6.166E-2</c:v>
                </c:pt>
                <c:pt idx="189">
                  <c:v>6.2689999999999996E-2</c:v>
                </c:pt>
                <c:pt idx="190">
                  <c:v>6.3740000000000005E-2</c:v>
                </c:pt>
                <c:pt idx="191">
                  <c:v>6.4780000000000004E-2</c:v>
                </c:pt>
                <c:pt idx="192">
                  <c:v>6.583E-2</c:v>
                </c:pt>
                <c:pt idx="193">
                  <c:v>6.6890000000000005E-2</c:v>
                </c:pt>
                <c:pt idx="194">
                  <c:v>6.7949999999999997E-2</c:v>
                </c:pt>
                <c:pt idx="195">
                  <c:v>6.9019999999999998E-2</c:v>
                </c:pt>
                <c:pt idx="196">
                  <c:v>7.009E-2</c:v>
                </c:pt>
                <c:pt idx="197">
                  <c:v>7.1160000000000001E-2</c:v>
                </c:pt>
                <c:pt idx="198">
                  <c:v>7.2239999999999999E-2</c:v>
                </c:pt>
                <c:pt idx="199">
                  <c:v>7.3319999999999996E-2</c:v>
                </c:pt>
                <c:pt idx="200">
                  <c:v>7.4410000000000004E-2</c:v>
                </c:pt>
                <c:pt idx="201">
                  <c:v>7.5499999999999998E-2</c:v>
                </c:pt>
                <c:pt idx="202">
                  <c:v>7.6590000000000005E-2</c:v>
                </c:pt>
                <c:pt idx="203">
                  <c:v>7.7689999999999995E-2</c:v>
                </c:pt>
                <c:pt idx="204">
                  <c:v>7.8789999999999999E-2</c:v>
                </c:pt>
                <c:pt idx="205">
                  <c:v>7.9890000000000003E-2</c:v>
                </c:pt>
                <c:pt idx="206">
                  <c:v>8.0990000000000006E-2</c:v>
                </c:pt>
                <c:pt idx="207">
                  <c:v>8.2100000000000006E-2</c:v>
                </c:pt>
                <c:pt idx="208">
                  <c:v>8.3210000000000006E-2</c:v>
                </c:pt>
                <c:pt idx="209">
                  <c:v>8.4330000000000002E-2</c:v>
                </c:pt>
                <c:pt idx="210">
                  <c:v>8.5440000000000002E-2</c:v>
                </c:pt>
                <c:pt idx="211">
                  <c:v>8.6559999999999998E-2</c:v>
                </c:pt>
                <c:pt idx="212">
                  <c:v>8.7679999999999994E-2</c:v>
                </c:pt>
                <c:pt idx="213">
                  <c:v>8.8800000000000004E-2</c:v>
                </c:pt>
                <c:pt idx="214">
                  <c:v>8.9929999999999996E-2</c:v>
                </c:pt>
                <c:pt idx="215">
                  <c:v>9.1050000000000006E-2</c:v>
                </c:pt>
                <c:pt idx="216">
                  <c:v>9.2179999999999998E-2</c:v>
                </c:pt>
                <c:pt idx="217">
                  <c:v>9.3310000000000004E-2</c:v>
                </c:pt>
                <c:pt idx="218">
                  <c:v>9.4439999999999996E-2</c:v>
                </c:pt>
                <c:pt idx="219">
                  <c:v>9.5570000000000002E-2</c:v>
                </c:pt>
                <c:pt idx="220">
                  <c:v>9.6699999999999994E-2</c:v>
                </c:pt>
                <c:pt idx="221">
                  <c:v>9.7839999999999996E-2</c:v>
                </c:pt>
                <c:pt idx="222">
                  <c:v>9.8970000000000002E-2</c:v>
                </c:pt>
                <c:pt idx="223">
                  <c:v>0.10009999999999999</c:v>
                </c:pt>
                <c:pt idx="224">
                  <c:v>0.1012</c:v>
                </c:pt>
                <c:pt idx="225">
                  <c:v>0.1024</c:v>
                </c:pt>
                <c:pt idx="226">
                  <c:v>0.10349999999999999</c:v>
                </c:pt>
                <c:pt idx="227">
                  <c:v>0.1047</c:v>
                </c:pt>
                <c:pt idx="228">
                  <c:v>0.10580000000000001</c:v>
                </c:pt>
                <c:pt idx="229">
                  <c:v>0.1069</c:v>
                </c:pt>
                <c:pt idx="230">
                  <c:v>0.1081</c:v>
                </c:pt>
                <c:pt idx="231">
                  <c:v>0.10920000000000001</c:v>
                </c:pt>
                <c:pt idx="232">
                  <c:v>0.1104</c:v>
                </c:pt>
                <c:pt idx="233">
                  <c:v>0.1115</c:v>
                </c:pt>
                <c:pt idx="234">
                  <c:v>0.11260000000000001</c:v>
                </c:pt>
                <c:pt idx="235">
                  <c:v>0.1138</c:v>
                </c:pt>
                <c:pt idx="236">
                  <c:v>0.1149</c:v>
                </c:pt>
                <c:pt idx="237">
                  <c:v>0.11609999999999999</c:v>
                </c:pt>
                <c:pt idx="238">
                  <c:v>0.1172</c:v>
                </c:pt>
                <c:pt idx="239">
                  <c:v>0.11840000000000001</c:v>
                </c:pt>
                <c:pt idx="240">
                  <c:v>0.1195</c:v>
                </c:pt>
                <c:pt idx="241">
                  <c:v>0.1207</c:v>
                </c:pt>
                <c:pt idx="242">
                  <c:v>0.12180000000000001</c:v>
                </c:pt>
                <c:pt idx="243">
                  <c:v>0.1229</c:v>
                </c:pt>
                <c:pt idx="244">
                  <c:v>0.1241</c:v>
                </c:pt>
                <c:pt idx="245">
                  <c:v>0.12520000000000001</c:v>
                </c:pt>
                <c:pt idx="246">
                  <c:v>0.12640000000000001</c:v>
                </c:pt>
                <c:pt idx="247">
                  <c:v>0.1275</c:v>
                </c:pt>
                <c:pt idx="248">
                  <c:v>0.12870000000000001</c:v>
                </c:pt>
                <c:pt idx="249">
                  <c:v>0.1298</c:v>
                </c:pt>
                <c:pt idx="250">
                  <c:v>0.13100000000000001</c:v>
                </c:pt>
                <c:pt idx="251">
                  <c:v>0.1321</c:v>
                </c:pt>
                <c:pt idx="252">
                  <c:v>0.13320000000000001</c:v>
                </c:pt>
                <c:pt idx="253">
                  <c:v>0.13439999999999999</c:v>
                </c:pt>
                <c:pt idx="254">
                  <c:v>0.13550000000000001</c:v>
                </c:pt>
                <c:pt idx="255">
                  <c:v>0.13669999999999999</c:v>
                </c:pt>
                <c:pt idx="256">
                  <c:v>0.13780000000000001</c:v>
                </c:pt>
                <c:pt idx="257">
                  <c:v>0.13900000000000001</c:v>
                </c:pt>
                <c:pt idx="258">
                  <c:v>0.1401</c:v>
                </c:pt>
                <c:pt idx="259">
                  <c:v>0.14130000000000001</c:v>
                </c:pt>
                <c:pt idx="260">
                  <c:v>0.1424</c:v>
                </c:pt>
                <c:pt idx="261">
                  <c:v>0.14360000000000001</c:v>
                </c:pt>
                <c:pt idx="262">
                  <c:v>0.1447</c:v>
                </c:pt>
                <c:pt idx="263">
                  <c:v>0.1459</c:v>
                </c:pt>
                <c:pt idx="264">
                  <c:v>0.14699999999999999</c:v>
                </c:pt>
                <c:pt idx="265">
                  <c:v>0.14810000000000001</c:v>
                </c:pt>
                <c:pt idx="266">
                  <c:v>0.14929999999999999</c:v>
                </c:pt>
                <c:pt idx="267">
                  <c:v>0.15040000000000001</c:v>
                </c:pt>
                <c:pt idx="268">
                  <c:v>0.15160000000000001</c:v>
                </c:pt>
                <c:pt idx="269">
                  <c:v>0.1527</c:v>
                </c:pt>
                <c:pt idx="270">
                  <c:v>0.15390000000000001</c:v>
                </c:pt>
                <c:pt idx="271">
                  <c:v>0.155</c:v>
                </c:pt>
                <c:pt idx="272">
                  <c:v>0.15620000000000001</c:v>
                </c:pt>
                <c:pt idx="273">
                  <c:v>0.1573</c:v>
                </c:pt>
                <c:pt idx="274">
                  <c:v>0.1585</c:v>
                </c:pt>
                <c:pt idx="275">
                  <c:v>0.15959999999999999</c:v>
                </c:pt>
                <c:pt idx="276">
                  <c:v>0.1608</c:v>
                </c:pt>
                <c:pt idx="277">
                  <c:v>0.16189999999999999</c:v>
                </c:pt>
                <c:pt idx="278">
                  <c:v>0.16300000000000001</c:v>
                </c:pt>
                <c:pt idx="279">
                  <c:v>0.16420000000000001</c:v>
                </c:pt>
                <c:pt idx="280">
                  <c:v>0.1653</c:v>
                </c:pt>
                <c:pt idx="281">
                  <c:v>0.16650000000000001</c:v>
                </c:pt>
                <c:pt idx="282">
                  <c:v>0.1676</c:v>
                </c:pt>
                <c:pt idx="283">
                  <c:v>0.16880000000000001</c:v>
                </c:pt>
                <c:pt idx="284">
                  <c:v>0.1699</c:v>
                </c:pt>
                <c:pt idx="285">
                  <c:v>0.1711</c:v>
                </c:pt>
                <c:pt idx="286">
                  <c:v>0.17219999999999999</c:v>
                </c:pt>
                <c:pt idx="287">
                  <c:v>0.1734</c:v>
                </c:pt>
                <c:pt idx="288">
                  <c:v>0.17449999999999999</c:v>
                </c:pt>
                <c:pt idx="289">
                  <c:v>0.1757</c:v>
                </c:pt>
                <c:pt idx="290">
                  <c:v>0.17680000000000001</c:v>
                </c:pt>
                <c:pt idx="291">
                  <c:v>0.1779</c:v>
                </c:pt>
                <c:pt idx="292">
                  <c:v>0.17910000000000001</c:v>
                </c:pt>
                <c:pt idx="293">
                  <c:v>0.1802</c:v>
                </c:pt>
                <c:pt idx="294">
                  <c:v>0.18140000000000001</c:v>
                </c:pt>
                <c:pt idx="295">
                  <c:v>0.1825</c:v>
                </c:pt>
                <c:pt idx="296">
                  <c:v>0.1837</c:v>
                </c:pt>
                <c:pt idx="297">
                  <c:v>0.18479999999999999</c:v>
                </c:pt>
                <c:pt idx="298">
                  <c:v>0.186</c:v>
                </c:pt>
                <c:pt idx="299">
                  <c:v>0.18709999999999999</c:v>
                </c:pt>
                <c:pt idx="300">
                  <c:v>0.1883</c:v>
                </c:pt>
                <c:pt idx="301">
                  <c:v>0.18940000000000001</c:v>
                </c:pt>
                <c:pt idx="302">
                  <c:v>0.19059999999999999</c:v>
                </c:pt>
                <c:pt idx="303">
                  <c:v>0.19170000000000001</c:v>
                </c:pt>
                <c:pt idx="304">
                  <c:v>0.1928</c:v>
                </c:pt>
                <c:pt idx="305">
                  <c:v>0.19400000000000001</c:v>
                </c:pt>
                <c:pt idx="306">
                  <c:v>0.1951</c:v>
                </c:pt>
                <c:pt idx="307">
                  <c:v>0.1963</c:v>
                </c:pt>
                <c:pt idx="308">
                  <c:v>0.19739999999999999</c:v>
                </c:pt>
                <c:pt idx="309">
                  <c:v>0.1986</c:v>
                </c:pt>
                <c:pt idx="310">
                  <c:v>0.19969999999999999</c:v>
                </c:pt>
                <c:pt idx="311">
                  <c:v>0.2009</c:v>
                </c:pt>
                <c:pt idx="312">
                  <c:v>0.20200000000000001</c:v>
                </c:pt>
                <c:pt idx="313">
                  <c:v>0.20319999999999999</c:v>
                </c:pt>
                <c:pt idx="314">
                  <c:v>0.20430000000000001</c:v>
                </c:pt>
                <c:pt idx="315">
                  <c:v>0.20549999999999999</c:v>
                </c:pt>
                <c:pt idx="316">
                  <c:v>0.20660000000000001</c:v>
                </c:pt>
                <c:pt idx="317">
                  <c:v>0.2077</c:v>
                </c:pt>
                <c:pt idx="318">
                  <c:v>0.2089</c:v>
                </c:pt>
                <c:pt idx="319">
                  <c:v>0.21</c:v>
                </c:pt>
                <c:pt idx="320">
                  <c:v>0.2112</c:v>
                </c:pt>
                <c:pt idx="321">
                  <c:v>0.21229999999999999</c:v>
                </c:pt>
                <c:pt idx="322">
                  <c:v>0.2135</c:v>
                </c:pt>
                <c:pt idx="323">
                  <c:v>0.21460000000000001</c:v>
                </c:pt>
                <c:pt idx="324">
                  <c:v>0.21579999999999999</c:v>
                </c:pt>
                <c:pt idx="325">
                  <c:v>0.21690000000000001</c:v>
                </c:pt>
                <c:pt idx="326">
                  <c:v>0.21809999999999999</c:v>
                </c:pt>
                <c:pt idx="327">
                  <c:v>0.21920000000000001</c:v>
                </c:pt>
                <c:pt idx="328">
                  <c:v>0.22040000000000001</c:v>
                </c:pt>
                <c:pt idx="329">
                  <c:v>0.2215</c:v>
                </c:pt>
                <c:pt idx="330">
                  <c:v>0.22259999999999999</c:v>
                </c:pt>
                <c:pt idx="331">
                  <c:v>0.2238</c:v>
                </c:pt>
                <c:pt idx="332">
                  <c:v>0.22489999999999999</c:v>
                </c:pt>
                <c:pt idx="333">
                  <c:v>0.2261</c:v>
                </c:pt>
                <c:pt idx="334">
                  <c:v>0.22720000000000001</c:v>
                </c:pt>
                <c:pt idx="335">
                  <c:v>0.22839999999999999</c:v>
                </c:pt>
                <c:pt idx="336">
                  <c:v>0.22950000000000001</c:v>
                </c:pt>
                <c:pt idx="337">
                  <c:v>0.23069999999999999</c:v>
                </c:pt>
                <c:pt idx="338">
                  <c:v>0.23180000000000001</c:v>
                </c:pt>
                <c:pt idx="339">
                  <c:v>0.23300000000000001</c:v>
                </c:pt>
                <c:pt idx="340">
                  <c:v>0.2341</c:v>
                </c:pt>
                <c:pt idx="341">
                  <c:v>0.23530000000000001</c:v>
                </c:pt>
                <c:pt idx="342">
                  <c:v>0.2364</c:v>
                </c:pt>
                <c:pt idx="343">
                  <c:v>0.23749999999999999</c:v>
                </c:pt>
                <c:pt idx="344">
                  <c:v>0.2387</c:v>
                </c:pt>
                <c:pt idx="345">
                  <c:v>0.23980000000000001</c:v>
                </c:pt>
                <c:pt idx="346">
                  <c:v>0.24099999999999999</c:v>
                </c:pt>
                <c:pt idx="347">
                  <c:v>0.24210000000000001</c:v>
                </c:pt>
                <c:pt idx="348">
                  <c:v>0.24329999999999999</c:v>
                </c:pt>
                <c:pt idx="349">
                  <c:v>0.24440000000000001</c:v>
                </c:pt>
                <c:pt idx="350">
                  <c:v>0.24560000000000001</c:v>
                </c:pt>
                <c:pt idx="351">
                  <c:v>0.2467</c:v>
                </c:pt>
                <c:pt idx="352">
                  <c:v>0.24790000000000001</c:v>
                </c:pt>
                <c:pt idx="353">
                  <c:v>0.249</c:v>
                </c:pt>
                <c:pt idx="354">
                  <c:v>0.25019999999999998</c:v>
                </c:pt>
                <c:pt idx="355">
                  <c:v>0.25130000000000002</c:v>
                </c:pt>
                <c:pt idx="356">
                  <c:v>0.2525</c:v>
                </c:pt>
                <c:pt idx="357">
                  <c:v>0.25359999999999999</c:v>
                </c:pt>
                <c:pt idx="358">
                  <c:v>0.25469999999999998</c:v>
                </c:pt>
                <c:pt idx="359">
                  <c:v>0.25590000000000002</c:v>
                </c:pt>
                <c:pt idx="360">
                  <c:v>0.25700000000000001</c:v>
                </c:pt>
                <c:pt idx="361">
                  <c:v>0.25819999999999999</c:v>
                </c:pt>
                <c:pt idx="362">
                  <c:v>0.25929999999999997</c:v>
                </c:pt>
                <c:pt idx="363">
                  <c:v>0.26050000000000001</c:v>
                </c:pt>
                <c:pt idx="364">
                  <c:v>0.2616</c:v>
                </c:pt>
                <c:pt idx="365">
                  <c:v>0.26279999999999998</c:v>
                </c:pt>
                <c:pt idx="366">
                  <c:v>0.26390000000000002</c:v>
                </c:pt>
                <c:pt idx="367">
                  <c:v>0.2651</c:v>
                </c:pt>
                <c:pt idx="368">
                  <c:v>0.26619999999999999</c:v>
                </c:pt>
                <c:pt idx="369">
                  <c:v>0.26740000000000003</c:v>
                </c:pt>
                <c:pt idx="370">
                  <c:v>0.26850000000000002</c:v>
                </c:pt>
                <c:pt idx="371">
                  <c:v>0.26960000000000001</c:v>
                </c:pt>
                <c:pt idx="372">
                  <c:v>0.27079999999999999</c:v>
                </c:pt>
                <c:pt idx="373">
                  <c:v>0.27189999999999998</c:v>
                </c:pt>
                <c:pt idx="374">
                  <c:v>0.27310000000000001</c:v>
                </c:pt>
                <c:pt idx="375">
                  <c:v>0.2742</c:v>
                </c:pt>
                <c:pt idx="376">
                  <c:v>0.27539999999999998</c:v>
                </c:pt>
                <c:pt idx="377">
                  <c:v>0.27650000000000002</c:v>
                </c:pt>
                <c:pt idx="378">
                  <c:v>0.2777</c:v>
                </c:pt>
                <c:pt idx="379">
                  <c:v>0.27879999999999999</c:v>
                </c:pt>
                <c:pt idx="380">
                  <c:v>0.28000000000000003</c:v>
                </c:pt>
                <c:pt idx="381">
                  <c:v>0.28110000000000002</c:v>
                </c:pt>
                <c:pt idx="382">
                  <c:v>0.2823</c:v>
                </c:pt>
                <c:pt idx="383">
                  <c:v>0.28339999999999999</c:v>
                </c:pt>
                <c:pt idx="384">
                  <c:v>0.28449999999999998</c:v>
                </c:pt>
                <c:pt idx="385">
                  <c:v>0.28570000000000001</c:v>
                </c:pt>
                <c:pt idx="386">
                  <c:v>0.2868</c:v>
                </c:pt>
                <c:pt idx="387">
                  <c:v>0.28799999999999998</c:v>
                </c:pt>
                <c:pt idx="388">
                  <c:v>0.28910000000000002</c:v>
                </c:pt>
                <c:pt idx="389">
                  <c:v>0.2903</c:v>
                </c:pt>
                <c:pt idx="390">
                  <c:v>0.29139999999999999</c:v>
                </c:pt>
                <c:pt idx="391">
                  <c:v>0.29260000000000003</c:v>
                </c:pt>
                <c:pt idx="392">
                  <c:v>0.29370000000000002</c:v>
                </c:pt>
                <c:pt idx="393">
                  <c:v>0.2949</c:v>
                </c:pt>
                <c:pt idx="394">
                  <c:v>0.29599999999999999</c:v>
                </c:pt>
                <c:pt idx="395">
                  <c:v>0.29720000000000002</c:v>
                </c:pt>
                <c:pt idx="396">
                  <c:v>0.29830000000000001</c:v>
                </c:pt>
                <c:pt idx="397">
                  <c:v>0.2994</c:v>
                </c:pt>
                <c:pt idx="398">
                  <c:v>0.30059999999999998</c:v>
                </c:pt>
                <c:pt idx="399">
                  <c:v>0.30170000000000002</c:v>
                </c:pt>
                <c:pt idx="400">
                  <c:v>0.3029</c:v>
                </c:pt>
                <c:pt idx="401">
                  <c:v>0.30399999999999999</c:v>
                </c:pt>
                <c:pt idx="402">
                  <c:v>0.30520000000000003</c:v>
                </c:pt>
                <c:pt idx="403">
                  <c:v>0.30630000000000002</c:v>
                </c:pt>
                <c:pt idx="404">
                  <c:v>0.3075</c:v>
                </c:pt>
                <c:pt idx="405">
                  <c:v>0.30859999999999999</c:v>
                </c:pt>
                <c:pt idx="406">
                  <c:v>0.30980000000000002</c:v>
                </c:pt>
                <c:pt idx="407">
                  <c:v>0.31090000000000001</c:v>
                </c:pt>
                <c:pt idx="408">
                  <c:v>0.31209999999999999</c:v>
                </c:pt>
                <c:pt idx="409">
                  <c:v>0.31319999999999998</c:v>
                </c:pt>
                <c:pt idx="410">
                  <c:v>0.31430000000000002</c:v>
                </c:pt>
                <c:pt idx="411">
                  <c:v>0.3155</c:v>
                </c:pt>
                <c:pt idx="412">
                  <c:v>0.31659999999999999</c:v>
                </c:pt>
                <c:pt idx="413">
                  <c:v>0.31780000000000003</c:v>
                </c:pt>
                <c:pt idx="414">
                  <c:v>0.31890000000000002</c:v>
                </c:pt>
                <c:pt idx="415">
                  <c:v>0.3201</c:v>
                </c:pt>
                <c:pt idx="416">
                  <c:v>0.32119999999999999</c:v>
                </c:pt>
                <c:pt idx="417">
                  <c:v>0.32240000000000002</c:v>
                </c:pt>
                <c:pt idx="418">
                  <c:v>0.32350000000000001</c:v>
                </c:pt>
                <c:pt idx="419">
                  <c:v>0.32469999999999999</c:v>
                </c:pt>
                <c:pt idx="420">
                  <c:v>0.32579999999999998</c:v>
                </c:pt>
                <c:pt idx="421">
                  <c:v>0.32700000000000001</c:v>
                </c:pt>
                <c:pt idx="422">
                  <c:v>0.3281</c:v>
                </c:pt>
                <c:pt idx="423">
                  <c:v>0.32919999999999999</c:v>
                </c:pt>
                <c:pt idx="424">
                  <c:v>0.33040000000000003</c:v>
                </c:pt>
                <c:pt idx="425">
                  <c:v>0.33150000000000002</c:v>
                </c:pt>
                <c:pt idx="426">
                  <c:v>0.3327</c:v>
                </c:pt>
                <c:pt idx="427">
                  <c:v>0.33379999999999999</c:v>
                </c:pt>
                <c:pt idx="428">
                  <c:v>0.33500000000000002</c:v>
                </c:pt>
                <c:pt idx="429">
                  <c:v>0.33610000000000001</c:v>
                </c:pt>
                <c:pt idx="430">
                  <c:v>0.33729999999999999</c:v>
                </c:pt>
                <c:pt idx="431">
                  <c:v>0.33839999999999998</c:v>
                </c:pt>
                <c:pt idx="432">
                  <c:v>0.33960000000000001</c:v>
                </c:pt>
                <c:pt idx="433">
                  <c:v>0.3407</c:v>
                </c:pt>
                <c:pt idx="434">
                  <c:v>0.34189999999999998</c:v>
                </c:pt>
                <c:pt idx="435">
                  <c:v>0.34300000000000003</c:v>
                </c:pt>
                <c:pt idx="436">
                  <c:v>0.34410000000000002</c:v>
                </c:pt>
                <c:pt idx="437">
                  <c:v>0.3453</c:v>
                </c:pt>
                <c:pt idx="438">
                  <c:v>0.34639999999999999</c:v>
                </c:pt>
                <c:pt idx="439">
                  <c:v>0.34760000000000002</c:v>
                </c:pt>
                <c:pt idx="440">
                  <c:v>0.34870000000000001</c:v>
                </c:pt>
                <c:pt idx="441">
                  <c:v>0.34989999999999999</c:v>
                </c:pt>
                <c:pt idx="442">
                  <c:v>0.35099999999999998</c:v>
                </c:pt>
                <c:pt idx="443">
                  <c:v>0.35220000000000001</c:v>
                </c:pt>
                <c:pt idx="444">
                  <c:v>0.3533</c:v>
                </c:pt>
                <c:pt idx="445">
                  <c:v>0.35449999999999998</c:v>
                </c:pt>
                <c:pt idx="446">
                  <c:v>0.35560000000000003</c:v>
                </c:pt>
                <c:pt idx="447">
                  <c:v>0.35680000000000001</c:v>
                </c:pt>
                <c:pt idx="448">
                  <c:v>0.3579</c:v>
                </c:pt>
                <c:pt idx="449">
                  <c:v>0.35899999999999999</c:v>
                </c:pt>
                <c:pt idx="450">
                  <c:v>0.36020000000000002</c:v>
                </c:pt>
                <c:pt idx="451">
                  <c:v>0.36130000000000001</c:v>
                </c:pt>
                <c:pt idx="452">
                  <c:v>0.36249999999999999</c:v>
                </c:pt>
                <c:pt idx="453">
                  <c:v>0.36359999999999998</c:v>
                </c:pt>
                <c:pt idx="454">
                  <c:v>0.36480000000000001</c:v>
                </c:pt>
                <c:pt idx="455">
                  <c:v>0.3659</c:v>
                </c:pt>
                <c:pt idx="456">
                  <c:v>0.36709999999999998</c:v>
                </c:pt>
                <c:pt idx="457">
                  <c:v>0.36820000000000003</c:v>
                </c:pt>
                <c:pt idx="458">
                  <c:v>0.36940000000000001</c:v>
                </c:pt>
                <c:pt idx="459">
                  <c:v>0.3705</c:v>
                </c:pt>
                <c:pt idx="460">
                  <c:v>0.37169999999999997</c:v>
                </c:pt>
                <c:pt idx="461">
                  <c:v>0.37280000000000002</c:v>
                </c:pt>
                <c:pt idx="462">
                  <c:v>0.374</c:v>
                </c:pt>
                <c:pt idx="463">
                  <c:v>0.37509999999999999</c:v>
                </c:pt>
                <c:pt idx="464">
                  <c:v>0.37619999999999998</c:v>
                </c:pt>
                <c:pt idx="465">
                  <c:v>0.37740000000000001</c:v>
                </c:pt>
                <c:pt idx="466">
                  <c:v>0.3785</c:v>
                </c:pt>
                <c:pt idx="467">
                  <c:v>0.37969999999999998</c:v>
                </c:pt>
                <c:pt idx="468">
                  <c:v>0.38080000000000003</c:v>
                </c:pt>
                <c:pt idx="469">
                  <c:v>0.38200000000000001</c:v>
                </c:pt>
                <c:pt idx="470">
                  <c:v>0.3831</c:v>
                </c:pt>
                <c:pt idx="471">
                  <c:v>0.38429999999999997</c:v>
                </c:pt>
                <c:pt idx="472">
                  <c:v>0.38540000000000002</c:v>
                </c:pt>
                <c:pt idx="473">
                  <c:v>0.3866</c:v>
                </c:pt>
                <c:pt idx="474">
                  <c:v>0.38769999999999999</c:v>
                </c:pt>
                <c:pt idx="475">
                  <c:v>0.38890000000000002</c:v>
                </c:pt>
                <c:pt idx="476">
                  <c:v>0.39</c:v>
                </c:pt>
                <c:pt idx="477">
                  <c:v>0.3911</c:v>
                </c:pt>
                <c:pt idx="478">
                  <c:v>0.39229999999999998</c:v>
                </c:pt>
                <c:pt idx="479">
                  <c:v>0.39340000000000003</c:v>
                </c:pt>
                <c:pt idx="480">
                  <c:v>0.39460000000000001</c:v>
                </c:pt>
                <c:pt idx="481">
                  <c:v>0.3957</c:v>
                </c:pt>
                <c:pt idx="482">
                  <c:v>0.39689999999999998</c:v>
                </c:pt>
                <c:pt idx="483">
                  <c:v>0.39800000000000002</c:v>
                </c:pt>
                <c:pt idx="484">
                  <c:v>0.3992</c:v>
                </c:pt>
                <c:pt idx="485">
                  <c:v>0.40029999999999999</c:v>
                </c:pt>
                <c:pt idx="486">
                  <c:v>0.40150000000000002</c:v>
                </c:pt>
                <c:pt idx="487">
                  <c:v>0.40260000000000001</c:v>
                </c:pt>
                <c:pt idx="488">
                  <c:v>0.40379999999999999</c:v>
                </c:pt>
                <c:pt idx="489">
                  <c:v>0.40489999999999998</c:v>
                </c:pt>
                <c:pt idx="490">
                  <c:v>0.40600000000000003</c:v>
                </c:pt>
                <c:pt idx="491">
                  <c:v>0.40720000000000001</c:v>
                </c:pt>
                <c:pt idx="492">
                  <c:v>0.4083</c:v>
                </c:pt>
                <c:pt idx="493">
                  <c:v>0.40949999999999998</c:v>
                </c:pt>
                <c:pt idx="494">
                  <c:v>0.41060000000000002</c:v>
                </c:pt>
                <c:pt idx="495">
                  <c:v>0.4118</c:v>
                </c:pt>
                <c:pt idx="496">
                  <c:v>0.41289999999999999</c:v>
                </c:pt>
                <c:pt idx="497">
                  <c:v>0.41410000000000002</c:v>
                </c:pt>
                <c:pt idx="498">
                  <c:v>0.41520000000000001</c:v>
                </c:pt>
                <c:pt idx="499">
                  <c:v>0.41639999999999999</c:v>
                </c:pt>
                <c:pt idx="500">
                  <c:v>0.41749999999999998</c:v>
                </c:pt>
                <c:pt idx="501">
                  <c:v>0.41870000000000002</c:v>
                </c:pt>
                <c:pt idx="502">
                  <c:v>0.41980000000000001</c:v>
                </c:pt>
                <c:pt idx="503">
                  <c:v>0.4209</c:v>
                </c:pt>
                <c:pt idx="504">
                  <c:v>0.42209999999999998</c:v>
                </c:pt>
                <c:pt idx="505">
                  <c:v>0.42320000000000002</c:v>
                </c:pt>
                <c:pt idx="506">
                  <c:v>0.4244</c:v>
                </c:pt>
                <c:pt idx="507">
                  <c:v>0.42549999999999999</c:v>
                </c:pt>
                <c:pt idx="508">
                  <c:v>0.42670000000000002</c:v>
                </c:pt>
                <c:pt idx="509">
                  <c:v>0.42780000000000001</c:v>
                </c:pt>
                <c:pt idx="510">
                  <c:v>0.42899999999999999</c:v>
                </c:pt>
                <c:pt idx="511">
                  <c:v>0.43009999999999998</c:v>
                </c:pt>
                <c:pt idx="512">
                  <c:v>0.43130000000000002</c:v>
                </c:pt>
                <c:pt idx="513">
                  <c:v>0.43240000000000001</c:v>
                </c:pt>
                <c:pt idx="514">
                  <c:v>0.43359999999999999</c:v>
                </c:pt>
                <c:pt idx="515">
                  <c:v>0.43469999999999998</c:v>
                </c:pt>
                <c:pt idx="516">
                  <c:v>0.43580000000000002</c:v>
                </c:pt>
                <c:pt idx="517">
                  <c:v>0.437</c:v>
                </c:pt>
                <c:pt idx="518">
                  <c:v>0.43809999999999999</c:v>
                </c:pt>
                <c:pt idx="519">
                  <c:v>0.43930000000000002</c:v>
                </c:pt>
                <c:pt idx="520">
                  <c:v>0.44040000000000001</c:v>
                </c:pt>
                <c:pt idx="521">
                  <c:v>0.44159999999999999</c:v>
                </c:pt>
                <c:pt idx="522">
                  <c:v>0.44269999999999998</c:v>
                </c:pt>
                <c:pt idx="523">
                  <c:v>0.44390000000000002</c:v>
                </c:pt>
                <c:pt idx="524">
                  <c:v>0.44500000000000001</c:v>
                </c:pt>
                <c:pt idx="525">
                  <c:v>0.44619999999999999</c:v>
                </c:pt>
                <c:pt idx="526">
                  <c:v>0.44729999999999998</c:v>
                </c:pt>
                <c:pt idx="527">
                  <c:v>0.44850000000000001</c:v>
                </c:pt>
                <c:pt idx="528">
                  <c:v>0.4496</c:v>
                </c:pt>
                <c:pt idx="529">
                  <c:v>0.45069999999999999</c:v>
                </c:pt>
                <c:pt idx="530">
                  <c:v>0.45190000000000002</c:v>
                </c:pt>
                <c:pt idx="531">
                  <c:v>0.45300000000000001</c:v>
                </c:pt>
                <c:pt idx="532">
                  <c:v>0.45419999999999999</c:v>
                </c:pt>
                <c:pt idx="533">
                  <c:v>0.45529999999999998</c:v>
                </c:pt>
                <c:pt idx="534">
                  <c:v>0.45650000000000002</c:v>
                </c:pt>
                <c:pt idx="535">
                  <c:v>0.45760000000000001</c:v>
                </c:pt>
                <c:pt idx="536">
                  <c:v>0.45879999999999999</c:v>
                </c:pt>
                <c:pt idx="537">
                  <c:v>0.45989999999999998</c:v>
                </c:pt>
                <c:pt idx="538">
                  <c:v>0.46110000000000001</c:v>
                </c:pt>
                <c:pt idx="539">
                  <c:v>0.4622</c:v>
                </c:pt>
                <c:pt idx="540">
                  <c:v>0.46339999999999998</c:v>
                </c:pt>
                <c:pt idx="541">
                  <c:v>0.46450000000000002</c:v>
                </c:pt>
                <c:pt idx="542">
                  <c:v>0.46560000000000001</c:v>
                </c:pt>
                <c:pt idx="543">
                  <c:v>0.46679999999999999</c:v>
                </c:pt>
                <c:pt idx="544">
                  <c:v>0.46789999999999998</c:v>
                </c:pt>
                <c:pt idx="545">
                  <c:v>0.46910000000000002</c:v>
                </c:pt>
                <c:pt idx="546">
                  <c:v>0.47020000000000001</c:v>
                </c:pt>
                <c:pt idx="547">
                  <c:v>0.47139999999999999</c:v>
                </c:pt>
                <c:pt idx="548">
                  <c:v>0.47249999999999998</c:v>
                </c:pt>
                <c:pt idx="549">
                  <c:v>0.47370000000000001</c:v>
                </c:pt>
                <c:pt idx="550">
                  <c:v>0.4748</c:v>
                </c:pt>
                <c:pt idx="551">
                  <c:v>0.47599999999999998</c:v>
                </c:pt>
                <c:pt idx="552">
                  <c:v>0.47710000000000002</c:v>
                </c:pt>
                <c:pt idx="553">
                  <c:v>0.4783</c:v>
                </c:pt>
                <c:pt idx="554">
                  <c:v>0.47939999999999999</c:v>
                </c:pt>
                <c:pt idx="555">
                  <c:v>0.48049999999999998</c:v>
                </c:pt>
                <c:pt idx="556">
                  <c:v>0.48170000000000002</c:v>
                </c:pt>
                <c:pt idx="557">
                  <c:v>0.48280000000000001</c:v>
                </c:pt>
                <c:pt idx="558">
                  <c:v>0.48399999999999999</c:v>
                </c:pt>
                <c:pt idx="559">
                  <c:v>0.48509999999999998</c:v>
                </c:pt>
                <c:pt idx="560">
                  <c:v>0.48630000000000001</c:v>
                </c:pt>
                <c:pt idx="561">
                  <c:v>0.4874</c:v>
                </c:pt>
                <c:pt idx="562">
                  <c:v>0.48859999999999998</c:v>
                </c:pt>
                <c:pt idx="563">
                  <c:v>0.48970000000000002</c:v>
                </c:pt>
                <c:pt idx="564">
                  <c:v>0.4909</c:v>
                </c:pt>
                <c:pt idx="565">
                  <c:v>0.49199999999999999</c:v>
                </c:pt>
                <c:pt idx="566">
                  <c:v>0.49320000000000003</c:v>
                </c:pt>
                <c:pt idx="567">
                  <c:v>0.49430000000000002</c:v>
                </c:pt>
                <c:pt idx="568">
                  <c:v>0.49540000000000001</c:v>
                </c:pt>
                <c:pt idx="569">
                  <c:v>0.49659999999999999</c:v>
                </c:pt>
                <c:pt idx="570">
                  <c:v>0.49769999999999998</c:v>
                </c:pt>
                <c:pt idx="571">
                  <c:v>0.49890000000000001</c:v>
                </c:pt>
                <c:pt idx="572">
                  <c:v>0.5</c:v>
                </c:pt>
                <c:pt idx="573">
                  <c:v>0.50119999999999998</c:v>
                </c:pt>
                <c:pt idx="574">
                  <c:v>0.50229999999999997</c:v>
                </c:pt>
                <c:pt idx="575">
                  <c:v>0.50349999999999995</c:v>
                </c:pt>
                <c:pt idx="576">
                  <c:v>0.50460000000000005</c:v>
                </c:pt>
                <c:pt idx="577">
                  <c:v>0.50580000000000003</c:v>
                </c:pt>
                <c:pt idx="578">
                  <c:v>0.50690000000000002</c:v>
                </c:pt>
                <c:pt idx="579">
                  <c:v>0.5081</c:v>
                </c:pt>
                <c:pt idx="580">
                  <c:v>0.50919999999999999</c:v>
                </c:pt>
                <c:pt idx="581">
                  <c:v>0.51039999999999996</c:v>
                </c:pt>
                <c:pt idx="582">
                  <c:v>0.51149999999999995</c:v>
                </c:pt>
                <c:pt idx="583">
                  <c:v>0.51259999999999994</c:v>
                </c:pt>
                <c:pt idx="584">
                  <c:v>0.51380000000000003</c:v>
                </c:pt>
                <c:pt idx="585">
                  <c:v>0.51490000000000002</c:v>
                </c:pt>
                <c:pt idx="586">
                  <c:v>0.5161</c:v>
                </c:pt>
                <c:pt idx="587">
                  <c:v>0.51719999999999999</c:v>
                </c:pt>
                <c:pt idx="588">
                  <c:v>0.51839999999999997</c:v>
                </c:pt>
                <c:pt idx="589">
                  <c:v>0.51949999999999996</c:v>
                </c:pt>
                <c:pt idx="590">
                  <c:v>0.52070000000000005</c:v>
                </c:pt>
                <c:pt idx="591">
                  <c:v>0.52180000000000004</c:v>
                </c:pt>
                <c:pt idx="592">
                  <c:v>0.52300000000000002</c:v>
                </c:pt>
                <c:pt idx="593">
                  <c:v>0.52410000000000001</c:v>
                </c:pt>
                <c:pt idx="594">
                  <c:v>0.52529999999999999</c:v>
                </c:pt>
                <c:pt idx="595">
                  <c:v>0.52639999999999998</c:v>
                </c:pt>
                <c:pt idx="596">
                  <c:v>0.52749999999999997</c:v>
                </c:pt>
                <c:pt idx="597">
                  <c:v>0.52869999999999995</c:v>
                </c:pt>
                <c:pt idx="598">
                  <c:v>0.52980000000000005</c:v>
                </c:pt>
                <c:pt idx="599">
                  <c:v>0.53100000000000003</c:v>
                </c:pt>
                <c:pt idx="600">
                  <c:v>0.53210000000000002</c:v>
                </c:pt>
                <c:pt idx="601">
                  <c:v>0.5333</c:v>
                </c:pt>
                <c:pt idx="602">
                  <c:v>0.53439999999999999</c:v>
                </c:pt>
                <c:pt idx="603">
                  <c:v>0.53559999999999997</c:v>
                </c:pt>
                <c:pt idx="604">
                  <c:v>0.53669999999999995</c:v>
                </c:pt>
                <c:pt idx="605">
                  <c:v>0.53790000000000004</c:v>
                </c:pt>
                <c:pt idx="606">
                  <c:v>0.53900000000000003</c:v>
                </c:pt>
                <c:pt idx="607">
                  <c:v>0.54020000000000001</c:v>
                </c:pt>
                <c:pt idx="608">
                  <c:v>0.5413</c:v>
                </c:pt>
                <c:pt idx="609">
                  <c:v>0.54239999999999999</c:v>
                </c:pt>
                <c:pt idx="610">
                  <c:v>0.54359999999999997</c:v>
                </c:pt>
                <c:pt idx="611">
                  <c:v>0.54469999999999996</c:v>
                </c:pt>
                <c:pt idx="612">
                  <c:v>0.54590000000000005</c:v>
                </c:pt>
                <c:pt idx="613">
                  <c:v>0.54700000000000004</c:v>
                </c:pt>
                <c:pt idx="614">
                  <c:v>0.54820000000000002</c:v>
                </c:pt>
                <c:pt idx="615">
                  <c:v>0.54930000000000001</c:v>
                </c:pt>
                <c:pt idx="616">
                  <c:v>0.55049999999999999</c:v>
                </c:pt>
                <c:pt idx="617">
                  <c:v>0.55159999999999998</c:v>
                </c:pt>
                <c:pt idx="618">
                  <c:v>0.55279999999999996</c:v>
                </c:pt>
                <c:pt idx="619">
                  <c:v>0.55389999999999995</c:v>
                </c:pt>
                <c:pt idx="620">
                  <c:v>0.55510000000000004</c:v>
                </c:pt>
                <c:pt idx="621">
                  <c:v>0.55620000000000003</c:v>
                </c:pt>
                <c:pt idx="622">
                  <c:v>0.55730000000000002</c:v>
                </c:pt>
                <c:pt idx="623">
                  <c:v>0.5585</c:v>
                </c:pt>
                <c:pt idx="624">
                  <c:v>0.55959999999999999</c:v>
                </c:pt>
                <c:pt idx="625">
                  <c:v>0.56079999999999997</c:v>
                </c:pt>
                <c:pt idx="626">
                  <c:v>0.56189999999999996</c:v>
                </c:pt>
                <c:pt idx="627">
                  <c:v>0.56310000000000004</c:v>
                </c:pt>
                <c:pt idx="628">
                  <c:v>0.56420000000000003</c:v>
                </c:pt>
                <c:pt idx="629">
                  <c:v>0.56540000000000001</c:v>
                </c:pt>
                <c:pt idx="630">
                  <c:v>0.5665</c:v>
                </c:pt>
                <c:pt idx="631">
                  <c:v>0.56769999999999998</c:v>
                </c:pt>
                <c:pt idx="632">
                  <c:v>0.56879999999999997</c:v>
                </c:pt>
                <c:pt idx="633">
                  <c:v>0.56999999999999995</c:v>
                </c:pt>
                <c:pt idx="634">
                  <c:v>0.57110000000000005</c:v>
                </c:pt>
                <c:pt idx="635">
                  <c:v>0.57220000000000004</c:v>
                </c:pt>
                <c:pt idx="636">
                  <c:v>0.57340000000000002</c:v>
                </c:pt>
                <c:pt idx="637">
                  <c:v>0.57450000000000001</c:v>
                </c:pt>
                <c:pt idx="638">
                  <c:v>0.57569999999999999</c:v>
                </c:pt>
                <c:pt idx="639">
                  <c:v>0.57679999999999998</c:v>
                </c:pt>
                <c:pt idx="640">
                  <c:v>0.57799999999999996</c:v>
                </c:pt>
                <c:pt idx="641">
                  <c:v>0.57909999999999995</c:v>
                </c:pt>
                <c:pt idx="642">
                  <c:v>0.58030000000000004</c:v>
                </c:pt>
                <c:pt idx="643">
                  <c:v>0.58140000000000003</c:v>
                </c:pt>
                <c:pt idx="644">
                  <c:v>0.58260000000000001</c:v>
                </c:pt>
                <c:pt idx="645">
                  <c:v>0.5837</c:v>
                </c:pt>
                <c:pt idx="646">
                  <c:v>0.58489999999999998</c:v>
                </c:pt>
                <c:pt idx="647">
                  <c:v>0.58599999999999997</c:v>
                </c:pt>
                <c:pt idx="648">
                  <c:v>0.58709999999999996</c:v>
                </c:pt>
                <c:pt idx="649">
                  <c:v>0.58830000000000005</c:v>
                </c:pt>
                <c:pt idx="650">
                  <c:v>0.58940000000000003</c:v>
                </c:pt>
                <c:pt idx="651">
                  <c:v>0.59060000000000001</c:v>
                </c:pt>
                <c:pt idx="652">
                  <c:v>0.5917</c:v>
                </c:pt>
                <c:pt idx="653">
                  <c:v>0.59289999999999998</c:v>
                </c:pt>
                <c:pt idx="654">
                  <c:v>0.59399999999999997</c:v>
                </c:pt>
                <c:pt idx="655">
                  <c:v>0.59519999999999995</c:v>
                </c:pt>
                <c:pt idx="656">
                  <c:v>0.59630000000000005</c:v>
                </c:pt>
                <c:pt idx="657">
                  <c:v>0.59750000000000003</c:v>
                </c:pt>
                <c:pt idx="658">
                  <c:v>0.59860000000000002</c:v>
                </c:pt>
                <c:pt idx="659">
                  <c:v>0.5998</c:v>
                </c:pt>
                <c:pt idx="660">
                  <c:v>0.60089999999999999</c:v>
                </c:pt>
                <c:pt idx="661">
                  <c:v>0.60199999999999998</c:v>
                </c:pt>
                <c:pt idx="662">
                  <c:v>0.60319999999999996</c:v>
                </c:pt>
                <c:pt idx="663">
                  <c:v>0.60429999999999995</c:v>
                </c:pt>
                <c:pt idx="664">
                  <c:v>0.60550000000000004</c:v>
                </c:pt>
                <c:pt idx="665">
                  <c:v>0.60660000000000003</c:v>
                </c:pt>
                <c:pt idx="666">
                  <c:v>0.60780000000000001</c:v>
                </c:pt>
                <c:pt idx="667">
                  <c:v>0.6089</c:v>
                </c:pt>
                <c:pt idx="668">
                  <c:v>0.61009999999999998</c:v>
                </c:pt>
                <c:pt idx="669">
                  <c:v>0.61119999999999997</c:v>
                </c:pt>
                <c:pt idx="670">
                  <c:v>0.61240000000000006</c:v>
                </c:pt>
                <c:pt idx="671">
                  <c:v>0.61350000000000005</c:v>
                </c:pt>
                <c:pt idx="672">
                  <c:v>0.61470000000000002</c:v>
                </c:pt>
                <c:pt idx="673">
                  <c:v>0.61580000000000001</c:v>
                </c:pt>
                <c:pt idx="674">
                  <c:v>0.6169</c:v>
                </c:pt>
                <c:pt idx="675">
                  <c:v>0.61809999999999998</c:v>
                </c:pt>
                <c:pt idx="676">
                  <c:v>0.61919999999999997</c:v>
                </c:pt>
                <c:pt idx="677">
                  <c:v>0.62039999999999995</c:v>
                </c:pt>
                <c:pt idx="678">
                  <c:v>0.62150000000000005</c:v>
                </c:pt>
                <c:pt idx="679">
                  <c:v>0.62270000000000003</c:v>
                </c:pt>
                <c:pt idx="680">
                  <c:v>0.62380000000000002</c:v>
                </c:pt>
                <c:pt idx="681">
                  <c:v>0.625</c:v>
                </c:pt>
                <c:pt idx="682">
                  <c:v>0.62609999999999999</c:v>
                </c:pt>
                <c:pt idx="683">
                  <c:v>0.62729999999999997</c:v>
                </c:pt>
                <c:pt idx="684">
                  <c:v>0.62839999999999996</c:v>
                </c:pt>
                <c:pt idx="685">
                  <c:v>0.62960000000000005</c:v>
                </c:pt>
                <c:pt idx="686">
                  <c:v>0.63070000000000004</c:v>
                </c:pt>
                <c:pt idx="687">
                  <c:v>0.63190000000000002</c:v>
                </c:pt>
                <c:pt idx="688">
                  <c:v>0.63300000000000001</c:v>
                </c:pt>
                <c:pt idx="689">
                  <c:v>0.6341</c:v>
                </c:pt>
                <c:pt idx="690">
                  <c:v>0.63529999999999998</c:v>
                </c:pt>
                <c:pt idx="691">
                  <c:v>0.63639999999999997</c:v>
                </c:pt>
                <c:pt idx="692">
                  <c:v>0.63759999999999994</c:v>
                </c:pt>
                <c:pt idx="693">
                  <c:v>0.63870000000000005</c:v>
                </c:pt>
                <c:pt idx="694">
                  <c:v>0.63990000000000002</c:v>
                </c:pt>
                <c:pt idx="695">
                  <c:v>0.64100000000000001</c:v>
                </c:pt>
                <c:pt idx="696">
                  <c:v>0.64219999999999999</c:v>
                </c:pt>
                <c:pt idx="697">
                  <c:v>0.64329999999999998</c:v>
                </c:pt>
                <c:pt idx="698">
                  <c:v>0.64449999999999996</c:v>
                </c:pt>
                <c:pt idx="699">
                  <c:v>0.64559999999999995</c:v>
                </c:pt>
                <c:pt idx="700">
                  <c:v>0.64680000000000004</c:v>
                </c:pt>
                <c:pt idx="701">
                  <c:v>0.64790000000000003</c:v>
                </c:pt>
                <c:pt idx="702">
                  <c:v>0.64900000000000002</c:v>
                </c:pt>
                <c:pt idx="703">
                  <c:v>0.6502</c:v>
                </c:pt>
                <c:pt idx="704">
                  <c:v>0.65129999999999999</c:v>
                </c:pt>
                <c:pt idx="705">
                  <c:v>0.65249999999999997</c:v>
                </c:pt>
                <c:pt idx="706">
                  <c:v>0.65359999999999996</c:v>
                </c:pt>
                <c:pt idx="707">
                  <c:v>0.65480000000000005</c:v>
                </c:pt>
                <c:pt idx="708">
                  <c:v>0.65590000000000004</c:v>
                </c:pt>
                <c:pt idx="709">
                  <c:v>0.65710000000000002</c:v>
                </c:pt>
                <c:pt idx="710">
                  <c:v>0.65820000000000001</c:v>
                </c:pt>
                <c:pt idx="711">
                  <c:v>0.65939999999999999</c:v>
                </c:pt>
                <c:pt idx="712">
                  <c:v>0.66049999999999998</c:v>
                </c:pt>
                <c:pt idx="713">
                  <c:v>0.66169999999999995</c:v>
                </c:pt>
                <c:pt idx="714">
                  <c:v>0.66279999999999994</c:v>
                </c:pt>
                <c:pt idx="715">
                  <c:v>0.66390000000000005</c:v>
                </c:pt>
                <c:pt idx="716">
                  <c:v>0.66510000000000002</c:v>
                </c:pt>
                <c:pt idx="717">
                  <c:v>0.66620000000000001</c:v>
                </c:pt>
                <c:pt idx="718">
                  <c:v>0.66739999999999999</c:v>
                </c:pt>
                <c:pt idx="719">
                  <c:v>0.66849999999999998</c:v>
                </c:pt>
                <c:pt idx="720">
                  <c:v>0.66969999999999996</c:v>
                </c:pt>
                <c:pt idx="721">
                  <c:v>0.67079999999999995</c:v>
                </c:pt>
                <c:pt idx="722">
                  <c:v>0.67200000000000004</c:v>
                </c:pt>
                <c:pt idx="723">
                  <c:v>0.67310000000000003</c:v>
                </c:pt>
                <c:pt idx="724">
                  <c:v>0.67430000000000001</c:v>
                </c:pt>
                <c:pt idx="725">
                  <c:v>0.6754</c:v>
                </c:pt>
                <c:pt idx="726">
                  <c:v>0.67659999999999998</c:v>
                </c:pt>
                <c:pt idx="727">
                  <c:v>0.67769999999999997</c:v>
                </c:pt>
                <c:pt idx="728">
                  <c:v>0.67879999999999996</c:v>
                </c:pt>
                <c:pt idx="729">
                  <c:v>0.68</c:v>
                </c:pt>
                <c:pt idx="730">
                  <c:v>0.68110000000000004</c:v>
                </c:pt>
                <c:pt idx="731">
                  <c:v>0.68230000000000002</c:v>
                </c:pt>
                <c:pt idx="732">
                  <c:v>0.68340000000000001</c:v>
                </c:pt>
                <c:pt idx="733">
                  <c:v>0.68459999999999999</c:v>
                </c:pt>
                <c:pt idx="734">
                  <c:v>0.68569999999999998</c:v>
                </c:pt>
                <c:pt idx="735">
                  <c:v>0.68689999999999996</c:v>
                </c:pt>
                <c:pt idx="736">
                  <c:v>0.68799999999999994</c:v>
                </c:pt>
                <c:pt idx="737">
                  <c:v>0.68920000000000003</c:v>
                </c:pt>
                <c:pt idx="738">
                  <c:v>0.69030000000000002</c:v>
                </c:pt>
                <c:pt idx="739">
                  <c:v>0.6915</c:v>
                </c:pt>
                <c:pt idx="740">
                  <c:v>0.69259999999999999</c:v>
                </c:pt>
                <c:pt idx="741">
                  <c:v>0.69369999999999998</c:v>
                </c:pt>
                <c:pt idx="742">
                  <c:v>0.69489999999999996</c:v>
                </c:pt>
                <c:pt idx="743">
                  <c:v>0.69599999999999995</c:v>
                </c:pt>
                <c:pt idx="744">
                  <c:v>0.69720000000000004</c:v>
                </c:pt>
                <c:pt idx="745">
                  <c:v>0.69830000000000003</c:v>
                </c:pt>
                <c:pt idx="746">
                  <c:v>0.69950000000000001</c:v>
                </c:pt>
                <c:pt idx="747">
                  <c:v>0.7006</c:v>
                </c:pt>
                <c:pt idx="748">
                  <c:v>0.70179999999999998</c:v>
                </c:pt>
                <c:pt idx="749">
                  <c:v>0.70289999999999997</c:v>
                </c:pt>
                <c:pt idx="750">
                  <c:v>0.70409999999999995</c:v>
                </c:pt>
                <c:pt idx="751">
                  <c:v>0.70520000000000005</c:v>
                </c:pt>
                <c:pt idx="752">
                  <c:v>0.70640000000000003</c:v>
                </c:pt>
                <c:pt idx="753">
                  <c:v>0.70750000000000002</c:v>
                </c:pt>
                <c:pt idx="754">
                  <c:v>0.70860000000000001</c:v>
                </c:pt>
                <c:pt idx="755">
                  <c:v>0.70979999999999999</c:v>
                </c:pt>
                <c:pt idx="756">
                  <c:v>0.71089999999999998</c:v>
                </c:pt>
                <c:pt idx="757">
                  <c:v>0.71209999999999996</c:v>
                </c:pt>
                <c:pt idx="758">
                  <c:v>0.71319999999999995</c:v>
                </c:pt>
                <c:pt idx="759">
                  <c:v>0.71440000000000003</c:v>
                </c:pt>
                <c:pt idx="760">
                  <c:v>0.71550000000000002</c:v>
                </c:pt>
                <c:pt idx="761">
                  <c:v>0.7167</c:v>
                </c:pt>
                <c:pt idx="762">
                  <c:v>0.71779999999999999</c:v>
                </c:pt>
                <c:pt idx="763">
                  <c:v>0.71899999999999997</c:v>
                </c:pt>
                <c:pt idx="764">
                  <c:v>0.72009999999999996</c:v>
                </c:pt>
                <c:pt idx="765">
                  <c:v>0.72130000000000005</c:v>
                </c:pt>
                <c:pt idx="766">
                  <c:v>0.72240000000000004</c:v>
                </c:pt>
                <c:pt idx="767">
                  <c:v>0.72350000000000003</c:v>
                </c:pt>
                <c:pt idx="768">
                  <c:v>0.72470000000000001</c:v>
                </c:pt>
                <c:pt idx="769">
                  <c:v>0.7258</c:v>
                </c:pt>
                <c:pt idx="770">
                  <c:v>0.72699999999999998</c:v>
                </c:pt>
                <c:pt idx="771">
                  <c:v>0.72809999999999997</c:v>
                </c:pt>
                <c:pt idx="772">
                  <c:v>0.72929999999999995</c:v>
                </c:pt>
                <c:pt idx="773">
                  <c:v>0.73040000000000005</c:v>
                </c:pt>
                <c:pt idx="774">
                  <c:v>0.73160000000000003</c:v>
                </c:pt>
                <c:pt idx="775">
                  <c:v>0.73270000000000002</c:v>
                </c:pt>
                <c:pt idx="776">
                  <c:v>0.7339</c:v>
                </c:pt>
                <c:pt idx="777">
                  <c:v>0.73499999999999999</c:v>
                </c:pt>
                <c:pt idx="778">
                  <c:v>0.73619999999999997</c:v>
                </c:pt>
                <c:pt idx="779">
                  <c:v>0.73729999999999996</c:v>
                </c:pt>
                <c:pt idx="780">
                  <c:v>0.73839999999999995</c:v>
                </c:pt>
                <c:pt idx="781">
                  <c:v>0.73960000000000004</c:v>
                </c:pt>
                <c:pt idx="782">
                  <c:v>0.74070000000000003</c:v>
                </c:pt>
                <c:pt idx="783">
                  <c:v>0.7419</c:v>
                </c:pt>
                <c:pt idx="784">
                  <c:v>0.74299999999999999</c:v>
                </c:pt>
                <c:pt idx="785">
                  <c:v>0.74419999999999997</c:v>
                </c:pt>
                <c:pt idx="786">
                  <c:v>0.74529999999999996</c:v>
                </c:pt>
                <c:pt idx="787">
                  <c:v>0.74650000000000005</c:v>
                </c:pt>
                <c:pt idx="788">
                  <c:v>0.74760000000000004</c:v>
                </c:pt>
                <c:pt idx="789">
                  <c:v>0.74880000000000002</c:v>
                </c:pt>
                <c:pt idx="790">
                  <c:v>0.74990000000000001</c:v>
                </c:pt>
                <c:pt idx="791">
                  <c:v>0.75109999999999999</c:v>
                </c:pt>
                <c:pt idx="792">
                  <c:v>0.75219999999999998</c:v>
                </c:pt>
                <c:pt idx="793">
                  <c:v>0.75329999999999997</c:v>
                </c:pt>
                <c:pt idx="794">
                  <c:v>0.75449999999999995</c:v>
                </c:pt>
                <c:pt idx="795">
                  <c:v>0.75560000000000005</c:v>
                </c:pt>
                <c:pt idx="796">
                  <c:v>0.75680000000000003</c:v>
                </c:pt>
                <c:pt idx="797">
                  <c:v>0.75790000000000002</c:v>
                </c:pt>
                <c:pt idx="798">
                  <c:v>0.7591</c:v>
                </c:pt>
                <c:pt idx="799">
                  <c:v>0.76019999999999999</c:v>
                </c:pt>
                <c:pt idx="800">
                  <c:v>0.76139999999999997</c:v>
                </c:pt>
                <c:pt idx="801">
                  <c:v>0.76249999999999996</c:v>
                </c:pt>
                <c:pt idx="802">
                  <c:v>0.76370000000000005</c:v>
                </c:pt>
                <c:pt idx="803">
                  <c:v>0.76480000000000004</c:v>
                </c:pt>
                <c:pt idx="804">
                  <c:v>0.76600000000000001</c:v>
                </c:pt>
                <c:pt idx="805">
                  <c:v>0.7671</c:v>
                </c:pt>
                <c:pt idx="806">
                  <c:v>0.76829999999999998</c:v>
                </c:pt>
                <c:pt idx="807">
                  <c:v>0.76939999999999997</c:v>
                </c:pt>
                <c:pt idx="808">
                  <c:v>0.77049999999999996</c:v>
                </c:pt>
                <c:pt idx="809">
                  <c:v>0.77170000000000005</c:v>
                </c:pt>
                <c:pt idx="810">
                  <c:v>0.77280000000000004</c:v>
                </c:pt>
                <c:pt idx="811">
                  <c:v>0.77400000000000002</c:v>
                </c:pt>
                <c:pt idx="812">
                  <c:v>0.77510000000000001</c:v>
                </c:pt>
                <c:pt idx="813">
                  <c:v>0.77629999999999999</c:v>
                </c:pt>
                <c:pt idx="814">
                  <c:v>0.77739999999999998</c:v>
                </c:pt>
                <c:pt idx="815">
                  <c:v>0.77859999999999996</c:v>
                </c:pt>
                <c:pt idx="816">
                  <c:v>0.77969999999999995</c:v>
                </c:pt>
                <c:pt idx="817">
                  <c:v>0.78090000000000004</c:v>
                </c:pt>
                <c:pt idx="818">
                  <c:v>0.78200000000000003</c:v>
                </c:pt>
                <c:pt idx="819">
                  <c:v>0.78320000000000001</c:v>
                </c:pt>
                <c:pt idx="820">
                  <c:v>0.7843</c:v>
                </c:pt>
                <c:pt idx="821">
                  <c:v>0.78539999999999999</c:v>
                </c:pt>
                <c:pt idx="822">
                  <c:v>0.78659999999999997</c:v>
                </c:pt>
                <c:pt idx="823">
                  <c:v>0.78769999999999996</c:v>
                </c:pt>
                <c:pt idx="824">
                  <c:v>0.78890000000000005</c:v>
                </c:pt>
                <c:pt idx="825">
                  <c:v>0.79</c:v>
                </c:pt>
                <c:pt idx="826">
                  <c:v>0.79120000000000001</c:v>
                </c:pt>
                <c:pt idx="827">
                  <c:v>0.7923</c:v>
                </c:pt>
                <c:pt idx="828">
                  <c:v>0.79349999999999998</c:v>
                </c:pt>
                <c:pt idx="829">
                  <c:v>0.79459999999999997</c:v>
                </c:pt>
                <c:pt idx="830">
                  <c:v>0.79579999999999995</c:v>
                </c:pt>
                <c:pt idx="831">
                  <c:v>0.79690000000000005</c:v>
                </c:pt>
                <c:pt idx="832">
                  <c:v>0.79810000000000003</c:v>
                </c:pt>
                <c:pt idx="833">
                  <c:v>0.79920000000000002</c:v>
                </c:pt>
                <c:pt idx="834">
                  <c:v>0.80030000000000001</c:v>
                </c:pt>
                <c:pt idx="835">
                  <c:v>0.80149999999999999</c:v>
                </c:pt>
                <c:pt idx="836">
                  <c:v>0.80259999999999998</c:v>
                </c:pt>
                <c:pt idx="837">
                  <c:v>0.80379999999999996</c:v>
                </c:pt>
                <c:pt idx="838">
                  <c:v>0.80489999999999995</c:v>
                </c:pt>
                <c:pt idx="839">
                  <c:v>0.80610000000000004</c:v>
                </c:pt>
                <c:pt idx="840">
                  <c:v>0.80720000000000003</c:v>
                </c:pt>
                <c:pt idx="841">
                  <c:v>0.80840000000000001</c:v>
                </c:pt>
                <c:pt idx="842">
                  <c:v>0.8095</c:v>
                </c:pt>
                <c:pt idx="843">
                  <c:v>0.81069999999999998</c:v>
                </c:pt>
                <c:pt idx="844">
                  <c:v>0.81179999999999997</c:v>
                </c:pt>
                <c:pt idx="845">
                  <c:v>0.81299999999999994</c:v>
                </c:pt>
                <c:pt idx="846">
                  <c:v>0.81410000000000005</c:v>
                </c:pt>
                <c:pt idx="847">
                  <c:v>0.81520000000000004</c:v>
                </c:pt>
                <c:pt idx="848">
                  <c:v>0.81640000000000001</c:v>
                </c:pt>
                <c:pt idx="849">
                  <c:v>0.8175</c:v>
                </c:pt>
                <c:pt idx="850">
                  <c:v>0.81869999999999998</c:v>
                </c:pt>
                <c:pt idx="851">
                  <c:v>0.81979999999999997</c:v>
                </c:pt>
                <c:pt idx="852">
                  <c:v>0.82099999999999995</c:v>
                </c:pt>
                <c:pt idx="853">
                  <c:v>0.82210000000000005</c:v>
                </c:pt>
                <c:pt idx="854">
                  <c:v>0.82330000000000003</c:v>
                </c:pt>
                <c:pt idx="855">
                  <c:v>0.82440000000000002</c:v>
                </c:pt>
                <c:pt idx="856">
                  <c:v>0.8256</c:v>
                </c:pt>
                <c:pt idx="857">
                  <c:v>0.82669999999999999</c:v>
                </c:pt>
                <c:pt idx="858">
                  <c:v>0.82789999999999997</c:v>
                </c:pt>
                <c:pt idx="859">
                  <c:v>0.82899999999999996</c:v>
                </c:pt>
                <c:pt idx="860">
                  <c:v>0.83009999999999995</c:v>
                </c:pt>
                <c:pt idx="861">
                  <c:v>0.83130000000000004</c:v>
                </c:pt>
                <c:pt idx="862">
                  <c:v>0.83240000000000003</c:v>
                </c:pt>
                <c:pt idx="863">
                  <c:v>0.83360000000000001</c:v>
                </c:pt>
                <c:pt idx="864">
                  <c:v>0.8347</c:v>
                </c:pt>
                <c:pt idx="865">
                  <c:v>0.83589999999999998</c:v>
                </c:pt>
                <c:pt idx="866">
                  <c:v>0.83699999999999997</c:v>
                </c:pt>
                <c:pt idx="867">
                  <c:v>0.83819999999999995</c:v>
                </c:pt>
              </c:numCache>
            </c:numRef>
          </c:xVal>
          <c:yVal>
            <c:numRef>
              <c:f>'Uniform beam @200kV'!$B$3:$B$870</c:f>
              <c:numCache>
                <c:formatCode>0.00E+00</c:formatCode>
                <c:ptCount val="868"/>
                <c:pt idx="0">
                  <c:v>5.8619999999999998E-9</c:v>
                </c:pt>
                <c:pt idx="1">
                  <c:v>5.8619999999999998E-9</c:v>
                </c:pt>
                <c:pt idx="2">
                  <c:v>5.8619999999999998E-9</c:v>
                </c:pt>
                <c:pt idx="3">
                  <c:v>5.8619999999999998E-9</c:v>
                </c:pt>
                <c:pt idx="4">
                  <c:v>5.8619999999999998E-9</c:v>
                </c:pt>
                <c:pt idx="5">
                  <c:v>5.8619999999999998E-9</c:v>
                </c:pt>
                <c:pt idx="6">
                  <c:v>5.8619999999999998E-9</c:v>
                </c:pt>
                <c:pt idx="7">
                  <c:v>5.8619999999999998E-9</c:v>
                </c:pt>
                <c:pt idx="8">
                  <c:v>5.8619999999999998E-9</c:v>
                </c:pt>
                <c:pt idx="9">
                  <c:v>5.8619999999999998E-9</c:v>
                </c:pt>
                <c:pt idx="10">
                  <c:v>5.8619999999999998E-9</c:v>
                </c:pt>
                <c:pt idx="11">
                  <c:v>5.8619999999999998E-9</c:v>
                </c:pt>
                <c:pt idx="12">
                  <c:v>5.8619999999999998E-9</c:v>
                </c:pt>
                <c:pt idx="13">
                  <c:v>5.8619999999999998E-9</c:v>
                </c:pt>
                <c:pt idx="14">
                  <c:v>5.8619999999999998E-9</c:v>
                </c:pt>
                <c:pt idx="15">
                  <c:v>5.8619999999999998E-9</c:v>
                </c:pt>
                <c:pt idx="16">
                  <c:v>5.8619999999999998E-9</c:v>
                </c:pt>
                <c:pt idx="17">
                  <c:v>5.8619999999999998E-9</c:v>
                </c:pt>
                <c:pt idx="18">
                  <c:v>5.9129999999999997E-9</c:v>
                </c:pt>
                <c:pt idx="19">
                  <c:v>5.9550000000000002E-9</c:v>
                </c:pt>
                <c:pt idx="20">
                  <c:v>6.0010000000000003E-9</c:v>
                </c:pt>
                <c:pt idx="21">
                  <c:v>6.0069999999999996E-9</c:v>
                </c:pt>
                <c:pt idx="22">
                  <c:v>6.011E-9</c:v>
                </c:pt>
                <c:pt idx="23">
                  <c:v>6.0079999999999999E-9</c:v>
                </c:pt>
                <c:pt idx="24">
                  <c:v>6.0200000000000003E-9</c:v>
                </c:pt>
                <c:pt idx="25">
                  <c:v>6.0580000000000004E-9</c:v>
                </c:pt>
                <c:pt idx="26">
                  <c:v>6.0779999999999999E-9</c:v>
                </c:pt>
                <c:pt idx="27">
                  <c:v>6.0609999999999996E-9</c:v>
                </c:pt>
                <c:pt idx="28">
                  <c:v>6.073E-9</c:v>
                </c:pt>
                <c:pt idx="29">
                  <c:v>6.0760000000000001E-9</c:v>
                </c:pt>
                <c:pt idx="30">
                  <c:v>6.0950000000000001E-9</c:v>
                </c:pt>
                <c:pt idx="31">
                  <c:v>6.089E-9</c:v>
                </c:pt>
                <c:pt idx="32">
                  <c:v>6.0870000000000002E-9</c:v>
                </c:pt>
                <c:pt idx="33">
                  <c:v>6.1019999999999998E-9</c:v>
                </c:pt>
                <c:pt idx="34">
                  <c:v>6.1209999999999999E-9</c:v>
                </c:pt>
                <c:pt idx="35">
                  <c:v>6.1250000000000003E-9</c:v>
                </c:pt>
                <c:pt idx="36">
                  <c:v>6.1289999999999998E-9</c:v>
                </c:pt>
                <c:pt idx="37">
                  <c:v>6.1360000000000003E-9</c:v>
                </c:pt>
                <c:pt idx="38">
                  <c:v>6.1410000000000002E-9</c:v>
                </c:pt>
                <c:pt idx="39">
                  <c:v>6.1520000000000003E-9</c:v>
                </c:pt>
                <c:pt idx="40">
                  <c:v>6.154E-9</c:v>
                </c:pt>
                <c:pt idx="41">
                  <c:v>6.1659999999999996E-9</c:v>
                </c:pt>
                <c:pt idx="42">
                  <c:v>6.1730000000000001E-9</c:v>
                </c:pt>
                <c:pt idx="43">
                  <c:v>6.1929999999999996E-9</c:v>
                </c:pt>
                <c:pt idx="44">
                  <c:v>6.197E-9</c:v>
                </c:pt>
                <c:pt idx="45">
                  <c:v>6.2140000000000003E-9</c:v>
                </c:pt>
                <c:pt idx="46">
                  <c:v>6.2440000000000004E-9</c:v>
                </c:pt>
                <c:pt idx="47">
                  <c:v>6.2700000000000001E-9</c:v>
                </c:pt>
                <c:pt idx="48">
                  <c:v>6.3009999999999996E-9</c:v>
                </c:pt>
                <c:pt idx="49">
                  <c:v>6.3460000000000002E-9</c:v>
                </c:pt>
                <c:pt idx="50">
                  <c:v>6.3920000000000003E-9</c:v>
                </c:pt>
                <c:pt idx="51">
                  <c:v>6.4480000000000001E-9</c:v>
                </c:pt>
                <c:pt idx="52">
                  <c:v>6.5160000000000002E-9</c:v>
                </c:pt>
                <c:pt idx="53">
                  <c:v>6.6050000000000002E-9</c:v>
                </c:pt>
                <c:pt idx="54">
                  <c:v>6.7020000000000002E-9</c:v>
                </c:pt>
                <c:pt idx="55">
                  <c:v>6.8020000000000003E-9</c:v>
                </c:pt>
                <c:pt idx="56">
                  <c:v>6.9409999999999999E-9</c:v>
                </c:pt>
                <c:pt idx="57">
                  <c:v>7.1120000000000003E-9</c:v>
                </c:pt>
                <c:pt idx="58">
                  <c:v>7.3069999999999997E-9</c:v>
                </c:pt>
                <c:pt idx="59">
                  <c:v>7.5379999999999994E-9</c:v>
                </c:pt>
                <c:pt idx="60">
                  <c:v>7.8090000000000006E-9</c:v>
                </c:pt>
                <c:pt idx="61">
                  <c:v>8.1259999999999994E-9</c:v>
                </c:pt>
                <c:pt idx="62">
                  <c:v>8.4949999999999993E-9</c:v>
                </c:pt>
                <c:pt idx="63">
                  <c:v>8.9229999999999999E-9</c:v>
                </c:pt>
                <c:pt idx="64">
                  <c:v>9.4159999999999997E-9</c:v>
                </c:pt>
                <c:pt idx="65">
                  <c:v>9.9830000000000008E-9</c:v>
                </c:pt>
                <c:pt idx="66">
                  <c:v>1.0600000000000001E-8</c:v>
                </c:pt>
                <c:pt idx="67">
                  <c:v>1.1339999999999999E-8</c:v>
                </c:pt>
                <c:pt idx="68">
                  <c:v>1.2170000000000001E-8</c:v>
                </c:pt>
                <c:pt idx="69">
                  <c:v>1.311E-8</c:v>
                </c:pt>
                <c:pt idx="70">
                  <c:v>1.4160000000000001E-8</c:v>
                </c:pt>
                <c:pt idx="71">
                  <c:v>1.5349999999999998E-8</c:v>
                </c:pt>
                <c:pt idx="72">
                  <c:v>1.667E-8</c:v>
                </c:pt>
                <c:pt idx="73">
                  <c:v>1.8139999999999999E-8</c:v>
                </c:pt>
                <c:pt idx="74">
                  <c:v>1.9779999999999999E-8</c:v>
                </c:pt>
                <c:pt idx="75">
                  <c:v>2.1620000000000001E-8</c:v>
                </c:pt>
                <c:pt idx="76">
                  <c:v>2.3689999999999999E-8</c:v>
                </c:pt>
                <c:pt idx="77">
                  <c:v>2.604E-8</c:v>
                </c:pt>
                <c:pt idx="78">
                  <c:v>2.8719999999999998E-8</c:v>
                </c:pt>
                <c:pt idx="79">
                  <c:v>3.1750000000000003E-8</c:v>
                </c:pt>
                <c:pt idx="80">
                  <c:v>3.5180000000000001E-8</c:v>
                </c:pt>
                <c:pt idx="81">
                  <c:v>3.9039999999999998E-8</c:v>
                </c:pt>
                <c:pt idx="82">
                  <c:v>4.3359999999999999E-8</c:v>
                </c:pt>
                <c:pt idx="83">
                  <c:v>4.8130000000000002E-8</c:v>
                </c:pt>
                <c:pt idx="84">
                  <c:v>5.3360000000000003E-8</c:v>
                </c:pt>
                <c:pt idx="85">
                  <c:v>5.9009999999999997E-8</c:v>
                </c:pt>
                <c:pt idx="86">
                  <c:v>6.5110000000000005E-8</c:v>
                </c:pt>
                <c:pt idx="87">
                  <c:v>7.1639999999999998E-8</c:v>
                </c:pt>
                <c:pt idx="88">
                  <c:v>7.8580000000000006E-8</c:v>
                </c:pt>
                <c:pt idx="89">
                  <c:v>8.5879999999999999E-8</c:v>
                </c:pt>
                <c:pt idx="90">
                  <c:v>9.3499999999999997E-8</c:v>
                </c:pt>
                <c:pt idx="91">
                  <c:v>1.0139999999999999E-7</c:v>
                </c:pt>
                <c:pt idx="92">
                  <c:v>1.096E-7</c:v>
                </c:pt>
                <c:pt idx="93">
                  <c:v>1.18E-7</c:v>
                </c:pt>
                <c:pt idx="94">
                  <c:v>1.265E-7</c:v>
                </c:pt>
                <c:pt idx="95">
                  <c:v>1.3510000000000001E-7</c:v>
                </c:pt>
                <c:pt idx="96">
                  <c:v>1.437E-7</c:v>
                </c:pt>
                <c:pt idx="97">
                  <c:v>1.5230000000000001E-7</c:v>
                </c:pt>
                <c:pt idx="98">
                  <c:v>1.6080000000000001E-7</c:v>
                </c:pt>
                <c:pt idx="99">
                  <c:v>1.6920000000000001E-7</c:v>
                </c:pt>
                <c:pt idx="100">
                  <c:v>1.7739999999999999E-7</c:v>
                </c:pt>
                <c:pt idx="101">
                  <c:v>1.853E-7</c:v>
                </c:pt>
                <c:pt idx="102">
                  <c:v>1.9299999999999999E-7</c:v>
                </c:pt>
                <c:pt idx="103">
                  <c:v>2.0029999999999999E-7</c:v>
                </c:pt>
                <c:pt idx="104">
                  <c:v>2.0730000000000001E-7</c:v>
                </c:pt>
                <c:pt idx="105">
                  <c:v>2.138E-7</c:v>
                </c:pt>
                <c:pt idx="106">
                  <c:v>2.199E-7</c:v>
                </c:pt>
                <c:pt idx="107">
                  <c:v>2.2560000000000001E-7</c:v>
                </c:pt>
                <c:pt idx="108">
                  <c:v>2.3069999999999999E-7</c:v>
                </c:pt>
                <c:pt idx="109">
                  <c:v>2.354E-7</c:v>
                </c:pt>
                <c:pt idx="110">
                  <c:v>2.396E-7</c:v>
                </c:pt>
                <c:pt idx="111">
                  <c:v>2.4320000000000001E-7</c:v>
                </c:pt>
                <c:pt idx="112">
                  <c:v>2.4629999999999998E-7</c:v>
                </c:pt>
                <c:pt idx="113">
                  <c:v>2.488E-7</c:v>
                </c:pt>
                <c:pt idx="114">
                  <c:v>2.509E-7</c:v>
                </c:pt>
                <c:pt idx="115">
                  <c:v>2.5240000000000001E-7</c:v>
                </c:pt>
                <c:pt idx="116">
                  <c:v>2.5339999999999998E-7</c:v>
                </c:pt>
                <c:pt idx="117">
                  <c:v>2.5390000000000002E-7</c:v>
                </c:pt>
                <c:pt idx="118">
                  <c:v>2.5400000000000002E-7</c:v>
                </c:pt>
                <c:pt idx="119">
                  <c:v>2.5359999999999999E-7</c:v>
                </c:pt>
                <c:pt idx="120">
                  <c:v>2.5279999999999999E-7</c:v>
                </c:pt>
                <c:pt idx="121">
                  <c:v>2.516E-7</c:v>
                </c:pt>
                <c:pt idx="122">
                  <c:v>2.4999999999999999E-7</c:v>
                </c:pt>
                <c:pt idx="123">
                  <c:v>2.481E-7</c:v>
                </c:pt>
                <c:pt idx="124">
                  <c:v>2.4579999999999999E-7</c:v>
                </c:pt>
                <c:pt idx="125">
                  <c:v>2.4330000000000001E-7</c:v>
                </c:pt>
                <c:pt idx="126">
                  <c:v>2.4040000000000001E-7</c:v>
                </c:pt>
                <c:pt idx="127">
                  <c:v>2.3729999999999999E-7</c:v>
                </c:pt>
                <c:pt idx="128">
                  <c:v>2.34E-7</c:v>
                </c:pt>
                <c:pt idx="129">
                  <c:v>2.304E-7</c:v>
                </c:pt>
                <c:pt idx="130">
                  <c:v>2.2670000000000001E-7</c:v>
                </c:pt>
                <c:pt idx="131">
                  <c:v>2.2289999999999999E-7</c:v>
                </c:pt>
                <c:pt idx="132">
                  <c:v>2.1890000000000001E-7</c:v>
                </c:pt>
                <c:pt idx="133">
                  <c:v>2.149E-7</c:v>
                </c:pt>
                <c:pt idx="134">
                  <c:v>2.1080000000000001E-7</c:v>
                </c:pt>
                <c:pt idx="135">
                  <c:v>2.0669999999999999E-7</c:v>
                </c:pt>
                <c:pt idx="136">
                  <c:v>2.026E-7</c:v>
                </c:pt>
                <c:pt idx="137">
                  <c:v>1.9850000000000001E-7</c:v>
                </c:pt>
                <c:pt idx="138">
                  <c:v>1.9460000000000001E-7</c:v>
                </c:pt>
                <c:pt idx="139">
                  <c:v>1.9070000000000001E-7</c:v>
                </c:pt>
                <c:pt idx="140">
                  <c:v>1.8680000000000001E-7</c:v>
                </c:pt>
                <c:pt idx="141">
                  <c:v>1.8309999999999999E-7</c:v>
                </c:pt>
                <c:pt idx="142">
                  <c:v>1.7950000000000001E-7</c:v>
                </c:pt>
                <c:pt idx="143">
                  <c:v>1.7599999999999999E-7</c:v>
                </c:pt>
                <c:pt idx="144">
                  <c:v>1.726E-7</c:v>
                </c:pt>
                <c:pt idx="145">
                  <c:v>1.6939999999999999E-7</c:v>
                </c:pt>
                <c:pt idx="146">
                  <c:v>1.663E-7</c:v>
                </c:pt>
                <c:pt idx="147">
                  <c:v>1.6339999999999999E-7</c:v>
                </c:pt>
                <c:pt idx="148">
                  <c:v>1.606E-7</c:v>
                </c:pt>
                <c:pt idx="149">
                  <c:v>1.5800000000000001E-7</c:v>
                </c:pt>
                <c:pt idx="150">
                  <c:v>1.5550000000000001E-7</c:v>
                </c:pt>
                <c:pt idx="151">
                  <c:v>1.532E-7</c:v>
                </c:pt>
                <c:pt idx="152">
                  <c:v>1.511E-7</c:v>
                </c:pt>
                <c:pt idx="153">
                  <c:v>1.4920000000000001E-7</c:v>
                </c:pt>
                <c:pt idx="154">
                  <c:v>1.4740000000000001E-7</c:v>
                </c:pt>
                <c:pt idx="155">
                  <c:v>1.458E-7</c:v>
                </c:pt>
                <c:pt idx="156">
                  <c:v>1.4429999999999999E-7</c:v>
                </c:pt>
                <c:pt idx="157">
                  <c:v>1.43E-7</c:v>
                </c:pt>
                <c:pt idx="158">
                  <c:v>1.4189999999999999E-7</c:v>
                </c:pt>
                <c:pt idx="159">
                  <c:v>1.4079999999999999E-7</c:v>
                </c:pt>
                <c:pt idx="160">
                  <c:v>1.399E-7</c:v>
                </c:pt>
                <c:pt idx="161">
                  <c:v>1.3909999999999999E-7</c:v>
                </c:pt>
                <c:pt idx="162">
                  <c:v>1.3829999999999999E-7</c:v>
                </c:pt>
                <c:pt idx="163">
                  <c:v>1.3759999999999999E-7</c:v>
                </c:pt>
                <c:pt idx="164">
                  <c:v>1.37E-7</c:v>
                </c:pt>
                <c:pt idx="165">
                  <c:v>1.363E-7</c:v>
                </c:pt>
                <c:pt idx="166">
                  <c:v>1.357E-7</c:v>
                </c:pt>
                <c:pt idx="167">
                  <c:v>1.3519999999999999E-7</c:v>
                </c:pt>
                <c:pt idx="168">
                  <c:v>1.346E-7</c:v>
                </c:pt>
                <c:pt idx="169">
                  <c:v>1.3409999999999999E-7</c:v>
                </c:pt>
                <c:pt idx="170">
                  <c:v>1.335E-7</c:v>
                </c:pt>
                <c:pt idx="171">
                  <c:v>1.3300000000000001E-7</c:v>
                </c:pt>
                <c:pt idx="172">
                  <c:v>1.3239999999999999E-7</c:v>
                </c:pt>
                <c:pt idx="173">
                  <c:v>1.318E-7</c:v>
                </c:pt>
                <c:pt idx="174">
                  <c:v>1.3129999999999999E-7</c:v>
                </c:pt>
                <c:pt idx="175">
                  <c:v>1.307E-7</c:v>
                </c:pt>
                <c:pt idx="176">
                  <c:v>1.3E-7</c:v>
                </c:pt>
                <c:pt idx="177">
                  <c:v>1.2940000000000001E-7</c:v>
                </c:pt>
                <c:pt idx="178">
                  <c:v>1.2870000000000001E-7</c:v>
                </c:pt>
                <c:pt idx="179">
                  <c:v>1.2809999999999999E-7</c:v>
                </c:pt>
                <c:pt idx="180">
                  <c:v>1.2739999999999999E-7</c:v>
                </c:pt>
                <c:pt idx="181">
                  <c:v>1.2669999999999999E-7</c:v>
                </c:pt>
                <c:pt idx="182">
                  <c:v>1.2599999999999999E-7</c:v>
                </c:pt>
                <c:pt idx="183">
                  <c:v>1.2529999999999999E-7</c:v>
                </c:pt>
                <c:pt idx="184">
                  <c:v>1.2459999999999999E-7</c:v>
                </c:pt>
                <c:pt idx="185">
                  <c:v>1.2389999999999999E-7</c:v>
                </c:pt>
                <c:pt idx="186">
                  <c:v>1.233E-7</c:v>
                </c:pt>
                <c:pt idx="187">
                  <c:v>1.2270000000000001E-7</c:v>
                </c:pt>
                <c:pt idx="188">
                  <c:v>1.222E-7</c:v>
                </c:pt>
                <c:pt idx="189">
                  <c:v>1.2179999999999999E-7</c:v>
                </c:pt>
                <c:pt idx="190">
                  <c:v>1.215E-7</c:v>
                </c:pt>
                <c:pt idx="191">
                  <c:v>1.215E-7</c:v>
                </c:pt>
                <c:pt idx="192">
                  <c:v>1.2170000000000001E-7</c:v>
                </c:pt>
                <c:pt idx="193">
                  <c:v>1.222E-7</c:v>
                </c:pt>
                <c:pt idx="194">
                  <c:v>1.2319999999999999E-7</c:v>
                </c:pt>
                <c:pt idx="195">
                  <c:v>1.2459999999999999E-7</c:v>
                </c:pt>
                <c:pt idx="196">
                  <c:v>1.2669999999999999E-7</c:v>
                </c:pt>
                <c:pt idx="197">
                  <c:v>1.2949999999999999E-7</c:v>
                </c:pt>
                <c:pt idx="198">
                  <c:v>1.3300000000000001E-7</c:v>
                </c:pt>
                <c:pt idx="199">
                  <c:v>1.371E-7</c:v>
                </c:pt>
                <c:pt idx="200">
                  <c:v>1.4189999999999999E-7</c:v>
                </c:pt>
                <c:pt idx="201">
                  <c:v>1.4700000000000001E-7</c:v>
                </c:pt>
                <c:pt idx="202">
                  <c:v>1.5239999999999999E-7</c:v>
                </c:pt>
                <c:pt idx="203">
                  <c:v>1.5760000000000001E-7</c:v>
                </c:pt>
                <c:pt idx="204">
                  <c:v>1.6250000000000001E-7</c:v>
                </c:pt>
                <c:pt idx="205">
                  <c:v>1.6689999999999999E-7</c:v>
                </c:pt>
                <c:pt idx="206">
                  <c:v>1.7079999999999999E-7</c:v>
                </c:pt>
                <c:pt idx="207">
                  <c:v>1.741E-7</c:v>
                </c:pt>
                <c:pt idx="208">
                  <c:v>1.7669999999999999E-7</c:v>
                </c:pt>
                <c:pt idx="209">
                  <c:v>1.7870000000000001E-7</c:v>
                </c:pt>
                <c:pt idx="210">
                  <c:v>1.801E-7</c:v>
                </c:pt>
                <c:pt idx="211">
                  <c:v>1.8099999999999999E-7</c:v>
                </c:pt>
                <c:pt idx="212">
                  <c:v>1.815E-7</c:v>
                </c:pt>
                <c:pt idx="213">
                  <c:v>1.815E-7</c:v>
                </c:pt>
                <c:pt idx="214">
                  <c:v>1.8120000000000001E-7</c:v>
                </c:pt>
                <c:pt idx="215">
                  <c:v>1.8050000000000001E-7</c:v>
                </c:pt>
                <c:pt idx="216">
                  <c:v>1.797E-7</c:v>
                </c:pt>
                <c:pt idx="217">
                  <c:v>1.786E-7</c:v>
                </c:pt>
                <c:pt idx="218">
                  <c:v>1.7739999999999999E-7</c:v>
                </c:pt>
                <c:pt idx="219">
                  <c:v>1.761E-7</c:v>
                </c:pt>
                <c:pt idx="220">
                  <c:v>1.747E-7</c:v>
                </c:pt>
                <c:pt idx="221">
                  <c:v>1.7319999999999999E-7</c:v>
                </c:pt>
                <c:pt idx="222">
                  <c:v>1.7170000000000001E-7</c:v>
                </c:pt>
                <c:pt idx="223">
                  <c:v>1.702E-7</c:v>
                </c:pt>
                <c:pt idx="224">
                  <c:v>1.6859999999999999E-7</c:v>
                </c:pt>
                <c:pt idx="225">
                  <c:v>1.6710000000000001E-7</c:v>
                </c:pt>
                <c:pt idx="226">
                  <c:v>1.6570000000000001E-7</c:v>
                </c:pt>
                <c:pt idx="227">
                  <c:v>1.6439999999999999E-7</c:v>
                </c:pt>
                <c:pt idx="228">
                  <c:v>1.631E-7</c:v>
                </c:pt>
                <c:pt idx="229">
                  <c:v>1.6189999999999999E-7</c:v>
                </c:pt>
                <c:pt idx="230">
                  <c:v>1.6080000000000001E-7</c:v>
                </c:pt>
                <c:pt idx="231">
                  <c:v>1.5979999999999999E-7</c:v>
                </c:pt>
                <c:pt idx="232">
                  <c:v>1.589E-7</c:v>
                </c:pt>
                <c:pt idx="233">
                  <c:v>1.5809999999999999E-7</c:v>
                </c:pt>
                <c:pt idx="234">
                  <c:v>1.5739999999999999E-7</c:v>
                </c:pt>
                <c:pt idx="235">
                  <c:v>1.568E-7</c:v>
                </c:pt>
                <c:pt idx="236">
                  <c:v>1.5620000000000001E-7</c:v>
                </c:pt>
                <c:pt idx="237">
                  <c:v>1.557E-7</c:v>
                </c:pt>
                <c:pt idx="238">
                  <c:v>1.5519999999999999E-7</c:v>
                </c:pt>
                <c:pt idx="239">
                  <c:v>1.5480000000000001E-7</c:v>
                </c:pt>
                <c:pt idx="240">
                  <c:v>1.5449999999999999E-7</c:v>
                </c:pt>
                <c:pt idx="241">
                  <c:v>1.5419999999999999E-7</c:v>
                </c:pt>
                <c:pt idx="242">
                  <c:v>1.54E-7</c:v>
                </c:pt>
                <c:pt idx="243">
                  <c:v>1.5379999999999999E-7</c:v>
                </c:pt>
                <c:pt idx="244">
                  <c:v>1.5370000000000001E-7</c:v>
                </c:pt>
                <c:pt idx="245">
                  <c:v>1.536E-7</c:v>
                </c:pt>
                <c:pt idx="246">
                  <c:v>1.5349999999999999E-7</c:v>
                </c:pt>
                <c:pt idx="247">
                  <c:v>1.5349999999999999E-7</c:v>
                </c:pt>
                <c:pt idx="248">
                  <c:v>1.5349999999999999E-7</c:v>
                </c:pt>
                <c:pt idx="249">
                  <c:v>1.5349999999999999E-7</c:v>
                </c:pt>
                <c:pt idx="250">
                  <c:v>1.5349999999999999E-7</c:v>
                </c:pt>
                <c:pt idx="251">
                  <c:v>1.536E-7</c:v>
                </c:pt>
                <c:pt idx="252">
                  <c:v>1.5370000000000001E-7</c:v>
                </c:pt>
                <c:pt idx="253">
                  <c:v>1.539E-7</c:v>
                </c:pt>
                <c:pt idx="254">
                  <c:v>1.54E-7</c:v>
                </c:pt>
                <c:pt idx="255">
                  <c:v>1.5419999999999999E-7</c:v>
                </c:pt>
                <c:pt idx="256">
                  <c:v>1.5440000000000001E-7</c:v>
                </c:pt>
                <c:pt idx="257">
                  <c:v>1.5449999999999999E-7</c:v>
                </c:pt>
                <c:pt idx="258">
                  <c:v>1.547E-7</c:v>
                </c:pt>
                <c:pt idx="259">
                  <c:v>1.5489999999999999E-7</c:v>
                </c:pt>
                <c:pt idx="260">
                  <c:v>1.5510000000000001E-7</c:v>
                </c:pt>
                <c:pt idx="261">
                  <c:v>1.5519999999999999E-7</c:v>
                </c:pt>
                <c:pt idx="262">
                  <c:v>1.554E-7</c:v>
                </c:pt>
                <c:pt idx="263">
                  <c:v>1.5550000000000001E-7</c:v>
                </c:pt>
                <c:pt idx="264">
                  <c:v>1.557E-7</c:v>
                </c:pt>
                <c:pt idx="265">
                  <c:v>1.5580000000000001E-7</c:v>
                </c:pt>
                <c:pt idx="266">
                  <c:v>1.5590000000000001E-7</c:v>
                </c:pt>
                <c:pt idx="267">
                  <c:v>1.5599999999999999E-7</c:v>
                </c:pt>
                <c:pt idx="268">
                  <c:v>1.5620000000000001E-7</c:v>
                </c:pt>
                <c:pt idx="269">
                  <c:v>1.5629999999999999E-7</c:v>
                </c:pt>
                <c:pt idx="270">
                  <c:v>1.564E-7</c:v>
                </c:pt>
                <c:pt idx="271">
                  <c:v>1.5650000000000001E-7</c:v>
                </c:pt>
                <c:pt idx="272">
                  <c:v>1.5660000000000001E-7</c:v>
                </c:pt>
                <c:pt idx="273">
                  <c:v>1.5669999999999999E-7</c:v>
                </c:pt>
                <c:pt idx="274">
                  <c:v>1.568E-7</c:v>
                </c:pt>
                <c:pt idx="275">
                  <c:v>1.5690000000000001E-7</c:v>
                </c:pt>
                <c:pt idx="276">
                  <c:v>1.5699999999999999E-7</c:v>
                </c:pt>
                <c:pt idx="277">
                  <c:v>1.5699999999999999E-7</c:v>
                </c:pt>
                <c:pt idx="278">
                  <c:v>1.571E-7</c:v>
                </c:pt>
                <c:pt idx="279">
                  <c:v>1.572E-7</c:v>
                </c:pt>
                <c:pt idx="280">
                  <c:v>1.572E-7</c:v>
                </c:pt>
                <c:pt idx="281">
                  <c:v>1.5730000000000001E-7</c:v>
                </c:pt>
                <c:pt idx="282">
                  <c:v>1.5730000000000001E-7</c:v>
                </c:pt>
                <c:pt idx="283">
                  <c:v>1.5730000000000001E-7</c:v>
                </c:pt>
                <c:pt idx="284">
                  <c:v>1.5739999999999999E-7</c:v>
                </c:pt>
                <c:pt idx="285">
                  <c:v>1.5739999999999999E-7</c:v>
                </c:pt>
                <c:pt idx="286">
                  <c:v>1.5739999999999999E-7</c:v>
                </c:pt>
                <c:pt idx="287">
                  <c:v>1.5739999999999999E-7</c:v>
                </c:pt>
                <c:pt idx="288">
                  <c:v>1.5739999999999999E-7</c:v>
                </c:pt>
                <c:pt idx="289">
                  <c:v>1.5739999999999999E-7</c:v>
                </c:pt>
                <c:pt idx="290">
                  <c:v>1.575E-7</c:v>
                </c:pt>
                <c:pt idx="291">
                  <c:v>1.575E-7</c:v>
                </c:pt>
                <c:pt idx="292">
                  <c:v>1.575E-7</c:v>
                </c:pt>
                <c:pt idx="293">
                  <c:v>1.575E-7</c:v>
                </c:pt>
                <c:pt idx="294">
                  <c:v>1.575E-7</c:v>
                </c:pt>
                <c:pt idx="295">
                  <c:v>1.575E-7</c:v>
                </c:pt>
                <c:pt idx="296">
                  <c:v>1.575E-7</c:v>
                </c:pt>
                <c:pt idx="297">
                  <c:v>1.575E-7</c:v>
                </c:pt>
                <c:pt idx="298">
                  <c:v>1.575E-7</c:v>
                </c:pt>
                <c:pt idx="299">
                  <c:v>1.575E-7</c:v>
                </c:pt>
                <c:pt idx="300">
                  <c:v>1.575E-7</c:v>
                </c:pt>
                <c:pt idx="301">
                  <c:v>1.575E-7</c:v>
                </c:pt>
                <c:pt idx="302">
                  <c:v>1.575E-7</c:v>
                </c:pt>
                <c:pt idx="303">
                  <c:v>1.575E-7</c:v>
                </c:pt>
                <c:pt idx="304">
                  <c:v>1.575E-7</c:v>
                </c:pt>
                <c:pt idx="305">
                  <c:v>1.575E-7</c:v>
                </c:pt>
                <c:pt idx="306">
                  <c:v>1.575E-7</c:v>
                </c:pt>
                <c:pt idx="307">
                  <c:v>1.575E-7</c:v>
                </c:pt>
                <c:pt idx="308">
                  <c:v>1.575E-7</c:v>
                </c:pt>
                <c:pt idx="309">
                  <c:v>1.575E-7</c:v>
                </c:pt>
                <c:pt idx="310">
                  <c:v>1.575E-7</c:v>
                </c:pt>
                <c:pt idx="311">
                  <c:v>1.575E-7</c:v>
                </c:pt>
                <c:pt idx="312">
                  <c:v>1.575E-7</c:v>
                </c:pt>
                <c:pt idx="313">
                  <c:v>1.575E-7</c:v>
                </c:pt>
                <c:pt idx="314">
                  <c:v>1.575E-7</c:v>
                </c:pt>
                <c:pt idx="315">
                  <c:v>1.575E-7</c:v>
                </c:pt>
                <c:pt idx="316">
                  <c:v>1.575E-7</c:v>
                </c:pt>
                <c:pt idx="317">
                  <c:v>1.575E-7</c:v>
                </c:pt>
                <c:pt idx="318">
                  <c:v>1.575E-7</c:v>
                </c:pt>
                <c:pt idx="319">
                  <c:v>1.575E-7</c:v>
                </c:pt>
                <c:pt idx="320">
                  <c:v>1.575E-7</c:v>
                </c:pt>
                <c:pt idx="321">
                  <c:v>1.575E-7</c:v>
                </c:pt>
                <c:pt idx="322">
                  <c:v>1.575E-7</c:v>
                </c:pt>
                <c:pt idx="323">
                  <c:v>1.575E-7</c:v>
                </c:pt>
                <c:pt idx="324">
                  <c:v>1.575E-7</c:v>
                </c:pt>
                <c:pt idx="325">
                  <c:v>1.575E-7</c:v>
                </c:pt>
                <c:pt idx="326">
                  <c:v>1.575E-7</c:v>
                </c:pt>
                <c:pt idx="327">
                  <c:v>1.575E-7</c:v>
                </c:pt>
                <c:pt idx="328">
                  <c:v>1.575E-7</c:v>
                </c:pt>
                <c:pt idx="329">
                  <c:v>1.575E-7</c:v>
                </c:pt>
                <c:pt idx="330">
                  <c:v>1.575E-7</c:v>
                </c:pt>
                <c:pt idx="331">
                  <c:v>1.575E-7</c:v>
                </c:pt>
                <c:pt idx="332">
                  <c:v>1.575E-7</c:v>
                </c:pt>
                <c:pt idx="333">
                  <c:v>1.575E-7</c:v>
                </c:pt>
                <c:pt idx="334">
                  <c:v>1.575E-7</c:v>
                </c:pt>
                <c:pt idx="335">
                  <c:v>1.575E-7</c:v>
                </c:pt>
                <c:pt idx="336">
                  <c:v>1.575E-7</c:v>
                </c:pt>
                <c:pt idx="337">
                  <c:v>1.575E-7</c:v>
                </c:pt>
                <c:pt idx="338">
                  <c:v>1.575E-7</c:v>
                </c:pt>
                <c:pt idx="339">
                  <c:v>1.575E-7</c:v>
                </c:pt>
                <c:pt idx="340">
                  <c:v>1.575E-7</c:v>
                </c:pt>
                <c:pt idx="341">
                  <c:v>1.575E-7</c:v>
                </c:pt>
                <c:pt idx="342">
                  <c:v>1.575E-7</c:v>
                </c:pt>
                <c:pt idx="343">
                  <c:v>1.575E-7</c:v>
                </c:pt>
                <c:pt idx="344">
                  <c:v>1.575E-7</c:v>
                </c:pt>
                <c:pt idx="345">
                  <c:v>1.575E-7</c:v>
                </c:pt>
                <c:pt idx="346">
                  <c:v>1.575E-7</c:v>
                </c:pt>
                <c:pt idx="347">
                  <c:v>1.575E-7</c:v>
                </c:pt>
                <c:pt idx="348">
                  <c:v>1.575E-7</c:v>
                </c:pt>
                <c:pt idx="349">
                  <c:v>1.575E-7</c:v>
                </c:pt>
                <c:pt idx="350">
                  <c:v>1.575E-7</c:v>
                </c:pt>
                <c:pt idx="351">
                  <c:v>1.575E-7</c:v>
                </c:pt>
                <c:pt idx="352">
                  <c:v>1.575E-7</c:v>
                </c:pt>
                <c:pt idx="353">
                  <c:v>1.575E-7</c:v>
                </c:pt>
                <c:pt idx="354">
                  <c:v>1.575E-7</c:v>
                </c:pt>
                <c:pt idx="355">
                  <c:v>1.575E-7</c:v>
                </c:pt>
                <c:pt idx="356">
                  <c:v>1.575E-7</c:v>
                </c:pt>
                <c:pt idx="357">
                  <c:v>1.575E-7</c:v>
                </c:pt>
                <c:pt idx="358">
                  <c:v>1.575E-7</c:v>
                </c:pt>
                <c:pt idx="359">
                  <c:v>1.575E-7</c:v>
                </c:pt>
                <c:pt idx="360">
                  <c:v>1.575E-7</c:v>
                </c:pt>
                <c:pt idx="361">
                  <c:v>1.575E-7</c:v>
                </c:pt>
                <c:pt idx="362">
                  <c:v>1.575E-7</c:v>
                </c:pt>
                <c:pt idx="363">
                  <c:v>1.575E-7</c:v>
                </c:pt>
                <c:pt idx="364">
                  <c:v>1.5760000000000001E-7</c:v>
                </c:pt>
                <c:pt idx="365">
                  <c:v>1.5760000000000001E-7</c:v>
                </c:pt>
                <c:pt idx="366">
                  <c:v>1.5760000000000001E-7</c:v>
                </c:pt>
                <c:pt idx="367">
                  <c:v>1.5760000000000001E-7</c:v>
                </c:pt>
                <c:pt idx="368">
                  <c:v>1.5760000000000001E-7</c:v>
                </c:pt>
                <c:pt idx="369">
                  <c:v>1.5760000000000001E-7</c:v>
                </c:pt>
                <c:pt idx="370">
                  <c:v>1.5760000000000001E-7</c:v>
                </c:pt>
                <c:pt idx="371">
                  <c:v>1.5760000000000001E-7</c:v>
                </c:pt>
                <c:pt idx="372">
                  <c:v>1.5760000000000001E-7</c:v>
                </c:pt>
                <c:pt idx="373">
                  <c:v>1.5760000000000001E-7</c:v>
                </c:pt>
                <c:pt idx="374">
                  <c:v>1.5760000000000001E-7</c:v>
                </c:pt>
                <c:pt idx="375">
                  <c:v>1.5760000000000001E-7</c:v>
                </c:pt>
                <c:pt idx="376">
                  <c:v>1.5760000000000001E-7</c:v>
                </c:pt>
                <c:pt idx="377">
                  <c:v>1.5760000000000001E-7</c:v>
                </c:pt>
                <c:pt idx="378">
                  <c:v>1.5760000000000001E-7</c:v>
                </c:pt>
                <c:pt idx="379">
                  <c:v>1.5760000000000001E-7</c:v>
                </c:pt>
                <c:pt idx="380">
                  <c:v>1.5760000000000001E-7</c:v>
                </c:pt>
                <c:pt idx="381">
                  <c:v>1.5760000000000001E-7</c:v>
                </c:pt>
                <c:pt idx="382">
                  <c:v>1.5760000000000001E-7</c:v>
                </c:pt>
                <c:pt idx="383">
                  <c:v>1.5760000000000001E-7</c:v>
                </c:pt>
                <c:pt idx="384">
                  <c:v>1.5760000000000001E-7</c:v>
                </c:pt>
                <c:pt idx="385">
                  <c:v>1.5760000000000001E-7</c:v>
                </c:pt>
                <c:pt idx="386">
                  <c:v>1.5760000000000001E-7</c:v>
                </c:pt>
                <c:pt idx="387">
                  <c:v>1.5760000000000001E-7</c:v>
                </c:pt>
                <c:pt idx="388">
                  <c:v>1.5760000000000001E-7</c:v>
                </c:pt>
                <c:pt idx="389">
                  <c:v>1.5760000000000001E-7</c:v>
                </c:pt>
                <c:pt idx="390">
                  <c:v>1.5760000000000001E-7</c:v>
                </c:pt>
                <c:pt idx="391">
                  <c:v>1.5760000000000001E-7</c:v>
                </c:pt>
                <c:pt idx="392">
                  <c:v>1.5760000000000001E-7</c:v>
                </c:pt>
                <c:pt idx="393">
                  <c:v>1.5760000000000001E-7</c:v>
                </c:pt>
                <c:pt idx="394">
                  <c:v>1.5760000000000001E-7</c:v>
                </c:pt>
                <c:pt idx="395">
                  <c:v>1.5760000000000001E-7</c:v>
                </c:pt>
                <c:pt idx="396">
                  <c:v>1.5760000000000001E-7</c:v>
                </c:pt>
                <c:pt idx="397">
                  <c:v>1.5760000000000001E-7</c:v>
                </c:pt>
                <c:pt idx="398">
                  <c:v>1.5760000000000001E-7</c:v>
                </c:pt>
                <c:pt idx="399">
                  <c:v>1.5760000000000001E-7</c:v>
                </c:pt>
                <c:pt idx="400">
                  <c:v>1.5760000000000001E-7</c:v>
                </c:pt>
                <c:pt idx="401">
                  <c:v>1.5760000000000001E-7</c:v>
                </c:pt>
                <c:pt idx="402">
                  <c:v>1.5760000000000001E-7</c:v>
                </c:pt>
                <c:pt idx="403">
                  <c:v>1.5760000000000001E-7</c:v>
                </c:pt>
                <c:pt idx="404">
                  <c:v>1.5760000000000001E-7</c:v>
                </c:pt>
                <c:pt idx="405">
                  <c:v>1.5760000000000001E-7</c:v>
                </c:pt>
                <c:pt idx="406">
                  <c:v>1.5760000000000001E-7</c:v>
                </c:pt>
                <c:pt idx="407">
                  <c:v>1.5760000000000001E-7</c:v>
                </c:pt>
                <c:pt idx="408">
                  <c:v>1.5760000000000001E-7</c:v>
                </c:pt>
                <c:pt idx="409">
                  <c:v>1.5760000000000001E-7</c:v>
                </c:pt>
                <c:pt idx="410">
                  <c:v>1.5760000000000001E-7</c:v>
                </c:pt>
                <c:pt idx="411">
                  <c:v>1.5760000000000001E-7</c:v>
                </c:pt>
                <c:pt idx="412">
                  <c:v>1.5760000000000001E-7</c:v>
                </c:pt>
                <c:pt idx="413">
                  <c:v>1.5760000000000001E-7</c:v>
                </c:pt>
                <c:pt idx="414">
                  <c:v>1.5760000000000001E-7</c:v>
                </c:pt>
                <c:pt idx="415">
                  <c:v>1.5760000000000001E-7</c:v>
                </c:pt>
                <c:pt idx="416">
                  <c:v>1.5760000000000001E-7</c:v>
                </c:pt>
                <c:pt idx="417">
                  <c:v>1.5760000000000001E-7</c:v>
                </c:pt>
                <c:pt idx="418">
                  <c:v>1.5760000000000001E-7</c:v>
                </c:pt>
                <c:pt idx="419">
                  <c:v>1.5760000000000001E-7</c:v>
                </c:pt>
                <c:pt idx="420">
                  <c:v>1.5760000000000001E-7</c:v>
                </c:pt>
                <c:pt idx="421">
                  <c:v>1.5760000000000001E-7</c:v>
                </c:pt>
                <c:pt idx="422">
                  <c:v>1.5760000000000001E-7</c:v>
                </c:pt>
                <c:pt idx="423">
                  <c:v>1.5760000000000001E-7</c:v>
                </c:pt>
                <c:pt idx="424">
                  <c:v>1.5760000000000001E-7</c:v>
                </c:pt>
                <c:pt idx="425">
                  <c:v>1.5760000000000001E-7</c:v>
                </c:pt>
                <c:pt idx="426">
                  <c:v>1.5760000000000001E-7</c:v>
                </c:pt>
                <c:pt idx="427">
                  <c:v>1.5760000000000001E-7</c:v>
                </c:pt>
                <c:pt idx="428">
                  <c:v>1.5760000000000001E-7</c:v>
                </c:pt>
                <c:pt idx="429">
                  <c:v>1.5760000000000001E-7</c:v>
                </c:pt>
                <c:pt idx="430">
                  <c:v>1.5760000000000001E-7</c:v>
                </c:pt>
                <c:pt idx="431">
                  <c:v>1.5760000000000001E-7</c:v>
                </c:pt>
                <c:pt idx="432">
                  <c:v>1.5760000000000001E-7</c:v>
                </c:pt>
                <c:pt idx="433">
                  <c:v>1.5760000000000001E-7</c:v>
                </c:pt>
                <c:pt idx="434">
                  <c:v>1.5760000000000001E-7</c:v>
                </c:pt>
                <c:pt idx="435">
                  <c:v>1.5760000000000001E-7</c:v>
                </c:pt>
                <c:pt idx="436">
                  <c:v>1.5760000000000001E-7</c:v>
                </c:pt>
                <c:pt idx="437">
                  <c:v>1.5760000000000001E-7</c:v>
                </c:pt>
                <c:pt idx="438">
                  <c:v>1.5760000000000001E-7</c:v>
                </c:pt>
                <c:pt idx="439">
                  <c:v>1.5760000000000001E-7</c:v>
                </c:pt>
                <c:pt idx="440">
                  <c:v>1.5760000000000001E-7</c:v>
                </c:pt>
                <c:pt idx="441">
                  <c:v>1.5760000000000001E-7</c:v>
                </c:pt>
                <c:pt idx="442">
                  <c:v>1.5760000000000001E-7</c:v>
                </c:pt>
                <c:pt idx="443">
                  <c:v>1.5760000000000001E-7</c:v>
                </c:pt>
                <c:pt idx="444">
                  <c:v>1.5760000000000001E-7</c:v>
                </c:pt>
                <c:pt idx="445">
                  <c:v>1.5760000000000001E-7</c:v>
                </c:pt>
                <c:pt idx="446">
                  <c:v>1.5760000000000001E-7</c:v>
                </c:pt>
                <c:pt idx="447">
                  <c:v>1.5760000000000001E-7</c:v>
                </c:pt>
                <c:pt idx="448">
                  <c:v>1.5760000000000001E-7</c:v>
                </c:pt>
                <c:pt idx="449">
                  <c:v>1.5760000000000001E-7</c:v>
                </c:pt>
                <c:pt idx="450">
                  <c:v>1.5760000000000001E-7</c:v>
                </c:pt>
                <c:pt idx="451">
                  <c:v>1.5760000000000001E-7</c:v>
                </c:pt>
                <c:pt idx="452">
                  <c:v>1.5760000000000001E-7</c:v>
                </c:pt>
                <c:pt idx="453">
                  <c:v>1.5760000000000001E-7</c:v>
                </c:pt>
                <c:pt idx="454">
                  <c:v>1.5760000000000001E-7</c:v>
                </c:pt>
                <c:pt idx="455">
                  <c:v>1.5760000000000001E-7</c:v>
                </c:pt>
                <c:pt idx="456">
                  <c:v>1.5760000000000001E-7</c:v>
                </c:pt>
                <c:pt idx="457">
                  <c:v>1.5760000000000001E-7</c:v>
                </c:pt>
                <c:pt idx="458">
                  <c:v>1.5760000000000001E-7</c:v>
                </c:pt>
                <c:pt idx="459">
                  <c:v>1.5760000000000001E-7</c:v>
                </c:pt>
                <c:pt idx="460">
                  <c:v>1.5760000000000001E-7</c:v>
                </c:pt>
                <c:pt idx="461">
                  <c:v>1.5760000000000001E-7</c:v>
                </c:pt>
                <c:pt idx="462">
                  <c:v>1.5760000000000001E-7</c:v>
                </c:pt>
                <c:pt idx="463">
                  <c:v>1.5760000000000001E-7</c:v>
                </c:pt>
                <c:pt idx="464">
                  <c:v>1.5760000000000001E-7</c:v>
                </c:pt>
                <c:pt idx="465">
                  <c:v>1.5760000000000001E-7</c:v>
                </c:pt>
                <c:pt idx="466">
                  <c:v>1.5760000000000001E-7</c:v>
                </c:pt>
                <c:pt idx="467">
                  <c:v>1.5760000000000001E-7</c:v>
                </c:pt>
                <c:pt idx="468">
                  <c:v>1.5760000000000001E-7</c:v>
                </c:pt>
                <c:pt idx="469">
                  <c:v>1.5760000000000001E-7</c:v>
                </c:pt>
                <c:pt idx="470">
                  <c:v>1.5760000000000001E-7</c:v>
                </c:pt>
                <c:pt idx="471">
                  <c:v>1.5760000000000001E-7</c:v>
                </c:pt>
                <c:pt idx="472">
                  <c:v>1.5760000000000001E-7</c:v>
                </c:pt>
                <c:pt idx="473">
                  <c:v>1.5760000000000001E-7</c:v>
                </c:pt>
                <c:pt idx="474">
                  <c:v>1.5760000000000001E-7</c:v>
                </c:pt>
                <c:pt idx="475">
                  <c:v>1.5760000000000001E-7</c:v>
                </c:pt>
                <c:pt idx="476">
                  <c:v>1.5760000000000001E-7</c:v>
                </c:pt>
                <c:pt idx="477">
                  <c:v>1.5760000000000001E-7</c:v>
                </c:pt>
                <c:pt idx="478">
                  <c:v>1.5760000000000001E-7</c:v>
                </c:pt>
                <c:pt idx="479">
                  <c:v>1.5760000000000001E-7</c:v>
                </c:pt>
                <c:pt idx="480">
                  <c:v>1.5760000000000001E-7</c:v>
                </c:pt>
                <c:pt idx="481">
                  <c:v>1.5760000000000001E-7</c:v>
                </c:pt>
                <c:pt idx="482">
                  <c:v>1.5760000000000001E-7</c:v>
                </c:pt>
                <c:pt idx="483">
                  <c:v>1.5760000000000001E-7</c:v>
                </c:pt>
                <c:pt idx="484">
                  <c:v>1.5760000000000001E-7</c:v>
                </c:pt>
                <c:pt idx="485">
                  <c:v>1.5760000000000001E-7</c:v>
                </c:pt>
                <c:pt idx="486">
                  <c:v>1.5760000000000001E-7</c:v>
                </c:pt>
                <c:pt idx="487">
                  <c:v>1.5760000000000001E-7</c:v>
                </c:pt>
                <c:pt idx="488">
                  <c:v>1.5760000000000001E-7</c:v>
                </c:pt>
                <c:pt idx="489">
                  <c:v>1.5760000000000001E-7</c:v>
                </c:pt>
                <c:pt idx="490">
                  <c:v>1.5760000000000001E-7</c:v>
                </c:pt>
                <c:pt idx="491">
                  <c:v>1.5760000000000001E-7</c:v>
                </c:pt>
                <c:pt idx="492">
                  <c:v>1.5760000000000001E-7</c:v>
                </c:pt>
                <c:pt idx="493">
                  <c:v>1.5760000000000001E-7</c:v>
                </c:pt>
                <c:pt idx="494">
                  <c:v>1.5760000000000001E-7</c:v>
                </c:pt>
                <c:pt idx="495">
                  <c:v>1.5760000000000001E-7</c:v>
                </c:pt>
                <c:pt idx="496">
                  <c:v>1.5760000000000001E-7</c:v>
                </c:pt>
                <c:pt idx="497">
                  <c:v>1.5760000000000001E-7</c:v>
                </c:pt>
                <c:pt idx="498">
                  <c:v>1.5760000000000001E-7</c:v>
                </c:pt>
                <c:pt idx="499">
                  <c:v>1.5760000000000001E-7</c:v>
                </c:pt>
                <c:pt idx="500">
                  <c:v>1.5760000000000001E-7</c:v>
                </c:pt>
                <c:pt idx="501">
                  <c:v>1.5760000000000001E-7</c:v>
                </c:pt>
                <c:pt idx="502">
                  <c:v>1.5760000000000001E-7</c:v>
                </c:pt>
                <c:pt idx="503">
                  <c:v>1.5760000000000001E-7</c:v>
                </c:pt>
                <c:pt idx="504">
                  <c:v>1.5760000000000001E-7</c:v>
                </c:pt>
                <c:pt idx="505">
                  <c:v>1.5760000000000001E-7</c:v>
                </c:pt>
                <c:pt idx="506">
                  <c:v>1.5760000000000001E-7</c:v>
                </c:pt>
                <c:pt idx="507">
                  <c:v>1.5760000000000001E-7</c:v>
                </c:pt>
                <c:pt idx="508">
                  <c:v>1.5760000000000001E-7</c:v>
                </c:pt>
                <c:pt idx="509">
                  <c:v>1.5760000000000001E-7</c:v>
                </c:pt>
                <c:pt idx="510">
                  <c:v>1.5760000000000001E-7</c:v>
                </c:pt>
                <c:pt idx="511">
                  <c:v>1.5760000000000001E-7</c:v>
                </c:pt>
                <c:pt idx="512">
                  <c:v>1.5760000000000001E-7</c:v>
                </c:pt>
                <c:pt idx="513">
                  <c:v>1.5760000000000001E-7</c:v>
                </c:pt>
                <c:pt idx="514">
                  <c:v>1.5760000000000001E-7</c:v>
                </c:pt>
                <c:pt idx="515">
                  <c:v>1.5760000000000001E-7</c:v>
                </c:pt>
                <c:pt idx="516">
                  <c:v>1.5760000000000001E-7</c:v>
                </c:pt>
                <c:pt idx="517">
                  <c:v>1.5760000000000001E-7</c:v>
                </c:pt>
                <c:pt idx="518">
                  <c:v>1.5760000000000001E-7</c:v>
                </c:pt>
                <c:pt idx="519">
                  <c:v>1.5760000000000001E-7</c:v>
                </c:pt>
                <c:pt idx="520">
                  <c:v>1.5760000000000001E-7</c:v>
                </c:pt>
                <c:pt idx="521">
                  <c:v>1.5760000000000001E-7</c:v>
                </c:pt>
                <c:pt idx="522">
                  <c:v>1.5760000000000001E-7</c:v>
                </c:pt>
                <c:pt idx="523">
                  <c:v>1.5760000000000001E-7</c:v>
                </c:pt>
                <c:pt idx="524">
                  <c:v>1.5760000000000001E-7</c:v>
                </c:pt>
                <c:pt idx="525">
                  <c:v>1.5760000000000001E-7</c:v>
                </c:pt>
                <c:pt idx="526">
                  <c:v>1.5760000000000001E-7</c:v>
                </c:pt>
                <c:pt idx="527">
                  <c:v>1.5760000000000001E-7</c:v>
                </c:pt>
                <c:pt idx="528">
                  <c:v>1.5760000000000001E-7</c:v>
                </c:pt>
                <c:pt idx="529">
                  <c:v>1.5760000000000001E-7</c:v>
                </c:pt>
                <c:pt idx="530">
                  <c:v>1.5760000000000001E-7</c:v>
                </c:pt>
                <c:pt idx="531">
                  <c:v>1.5760000000000001E-7</c:v>
                </c:pt>
                <c:pt idx="532">
                  <c:v>1.5760000000000001E-7</c:v>
                </c:pt>
                <c:pt idx="533">
                  <c:v>1.5760000000000001E-7</c:v>
                </c:pt>
                <c:pt idx="534">
                  <c:v>1.5760000000000001E-7</c:v>
                </c:pt>
                <c:pt idx="535">
                  <c:v>1.5760000000000001E-7</c:v>
                </c:pt>
                <c:pt idx="536">
                  <c:v>1.5760000000000001E-7</c:v>
                </c:pt>
                <c:pt idx="537">
                  <c:v>1.5760000000000001E-7</c:v>
                </c:pt>
                <c:pt idx="538">
                  <c:v>1.5760000000000001E-7</c:v>
                </c:pt>
                <c:pt idx="539">
                  <c:v>1.5760000000000001E-7</c:v>
                </c:pt>
                <c:pt idx="540">
                  <c:v>1.5760000000000001E-7</c:v>
                </c:pt>
                <c:pt idx="541">
                  <c:v>1.5760000000000001E-7</c:v>
                </c:pt>
                <c:pt idx="542">
                  <c:v>1.5760000000000001E-7</c:v>
                </c:pt>
                <c:pt idx="543">
                  <c:v>1.5760000000000001E-7</c:v>
                </c:pt>
                <c:pt idx="544">
                  <c:v>1.5760000000000001E-7</c:v>
                </c:pt>
                <c:pt idx="545">
                  <c:v>1.5760000000000001E-7</c:v>
                </c:pt>
                <c:pt idx="546">
                  <c:v>1.5760000000000001E-7</c:v>
                </c:pt>
                <c:pt idx="547">
                  <c:v>1.5760000000000001E-7</c:v>
                </c:pt>
                <c:pt idx="548">
                  <c:v>1.5760000000000001E-7</c:v>
                </c:pt>
                <c:pt idx="549">
                  <c:v>1.5760000000000001E-7</c:v>
                </c:pt>
                <c:pt idx="550">
                  <c:v>1.5760000000000001E-7</c:v>
                </c:pt>
                <c:pt idx="551">
                  <c:v>1.5760000000000001E-7</c:v>
                </c:pt>
                <c:pt idx="552">
                  <c:v>1.5760000000000001E-7</c:v>
                </c:pt>
                <c:pt idx="553">
                  <c:v>1.5760000000000001E-7</c:v>
                </c:pt>
                <c:pt idx="554">
                  <c:v>1.5760000000000001E-7</c:v>
                </c:pt>
                <c:pt idx="555">
                  <c:v>1.5760000000000001E-7</c:v>
                </c:pt>
                <c:pt idx="556">
                  <c:v>1.5760000000000001E-7</c:v>
                </c:pt>
                <c:pt idx="557">
                  <c:v>1.5760000000000001E-7</c:v>
                </c:pt>
                <c:pt idx="558">
                  <c:v>1.5760000000000001E-7</c:v>
                </c:pt>
                <c:pt idx="559">
                  <c:v>1.5760000000000001E-7</c:v>
                </c:pt>
                <c:pt idx="560">
                  <c:v>1.5760000000000001E-7</c:v>
                </c:pt>
                <c:pt idx="561">
                  <c:v>1.5760000000000001E-7</c:v>
                </c:pt>
                <c:pt idx="562">
                  <c:v>1.5760000000000001E-7</c:v>
                </c:pt>
                <c:pt idx="563">
                  <c:v>1.5760000000000001E-7</c:v>
                </c:pt>
                <c:pt idx="564">
                  <c:v>1.5760000000000001E-7</c:v>
                </c:pt>
                <c:pt idx="565">
                  <c:v>1.5760000000000001E-7</c:v>
                </c:pt>
                <c:pt idx="566">
                  <c:v>1.5760000000000001E-7</c:v>
                </c:pt>
                <c:pt idx="567">
                  <c:v>1.5760000000000001E-7</c:v>
                </c:pt>
                <c:pt idx="568">
                  <c:v>1.5760000000000001E-7</c:v>
                </c:pt>
                <c:pt idx="569">
                  <c:v>1.5760000000000001E-7</c:v>
                </c:pt>
                <c:pt idx="570">
                  <c:v>1.5760000000000001E-7</c:v>
                </c:pt>
                <c:pt idx="571">
                  <c:v>1.5760000000000001E-7</c:v>
                </c:pt>
                <c:pt idx="572">
                  <c:v>1.5760000000000001E-7</c:v>
                </c:pt>
                <c:pt idx="573">
                  <c:v>1.5760000000000001E-7</c:v>
                </c:pt>
                <c:pt idx="574">
                  <c:v>1.5760000000000001E-7</c:v>
                </c:pt>
                <c:pt idx="575">
                  <c:v>1.5760000000000001E-7</c:v>
                </c:pt>
                <c:pt idx="576">
                  <c:v>1.5760000000000001E-7</c:v>
                </c:pt>
                <c:pt idx="577">
                  <c:v>1.5760000000000001E-7</c:v>
                </c:pt>
                <c:pt idx="578">
                  <c:v>1.5760000000000001E-7</c:v>
                </c:pt>
                <c:pt idx="579">
                  <c:v>1.5760000000000001E-7</c:v>
                </c:pt>
                <c:pt idx="580">
                  <c:v>1.5760000000000001E-7</c:v>
                </c:pt>
                <c:pt idx="581">
                  <c:v>1.5760000000000001E-7</c:v>
                </c:pt>
                <c:pt idx="582">
                  <c:v>1.5760000000000001E-7</c:v>
                </c:pt>
                <c:pt idx="583">
                  <c:v>1.5760000000000001E-7</c:v>
                </c:pt>
                <c:pt idx="584">
                  <c:v>1.5760000000000001E-7</c:v>
                </c:pt>
                <c:pt idx="585">
                  <c:v>1.5760000000000001E-7</c:v>
                </c:pt>
                <c:pt idx="586">
                  <c:v>1.5760000000000001E-7</c:v>
                </c:pt>
                <c:pt idx="587">
                  <c:v>1.5760000000000001E-7</c:v>
                </c:pt>
                <c:pt idx="588">
                  <c:v>1.5760000000000001E-7</c:v>
                </c:pt>
                <c:pt idx="589">
                  <c:v>1.5760000000000001E-7</c:v>
                </c:pt>
                <c:pt idx="590">
                  <c:v>1.5760000000000001E-7</c:v>
                </c:pt>
                <c:pt idx="591">
                  <c:v>1.5760000000000001E-7</c:v>
                </c:pt>
                <c:pt idx="592">
                  <c:v>1.5760000000000001E-7</c:v>
                </c:pt>
                <c:pt idx="593">
                  <c:v>1.5760000000000001E-7</c:v>
                </c:pt>
                <c:pt idx="594">
                  <c:v>1.5760000000000001E-7</c:v>
                </c:pt>
                <c:pt idx="595">
                  <c:v>1.5760000000000001E-7</c:v>
                </c:pt>
                <c:pt idx="596">
                  <c:v>1.5760000000000001E-7</c:v>
                </c:pt>
                <c:pt idx="597">
                  <c:v>1.5760000000000001E-7</c:v>
                </c:pt>
                <c:pt idx="598">
                  <c:v>1.5760000000000001E-7</c:v>
                </c:pt>
                <c:pt idx="599">
                  <c:v>1.5760000000000001E-7</c:v>
                </c:pt>
                <c:pt idx="600">
                  <c:v>1.5760000000000001E-7</c:v>
                </c:pt>
                <c:pt idx="601">
                  <c:v>1.5760000000000001E-7</c:v>
                </c:pt>
                <c:pt idx="602">
                  <c:v>1.5760000000000001E-7</c:v>
                </c:pt>
                <c:pt idx="603">
                  <c:v>1.5760000000000001E-7</c:v>
                </c:pt>
                <c:pt idx="604">
                  <c:v>1.5760000000000001E-7</c:v>
                </c:pt>
                <c:pt idx="605">
                  <c:v>1.5760000000000001E-7</c:v>
                </c:pt>
                <c:pt idx="606">
                  <c:v>1.5760000000000001E-7</c:v>
                </c:pt>
                <c:pt idx="607">
                  <c:v>1.5760000000000001E-7</c:v>
                </c:pt>
                <c:pt idx="608">
                  <c:v>1.5760000000000001E-7</c:v>
                </c:pt>
                <c:pt idx="609">
                  <c:v>1.5760000000000001E-7</c:v>
                </c:pt>
                <c:pt idx="610">
                  <c:v>1.5760000000000001E-7</c:v>
                </c:pt>
                <c:pt idx="611">
                  <c:v>1.5760000000000001E-7</c:v>
                </c:pt>
                <c:pt idx="612">
                  <c:v>1.5760000000000001E-7</c:v>
                </c:pt>
                <c:pt idx="613">
                  <c:v>1.5760000000000001E-7</c:v>
                </c:pt>
                <c:pt idx="614">
                  <c:v>1.5760000000000001E-7</c:v>
                </c:pt>
                <c:pt idx="615">
                  <c:v>1.5760000000000001E-7</c:v>
                </c:pt>
                <c:pt idx="616">
                  <c:v>1.5760000000000001E-7</c:v>
                </c:pt>
                <c:pt idx="617">
                  <c:v>1.5760000000000001E-7</c:v>
                </c:pt>
                <c:pt idx="618">
                  <c:v>1.5760000000000001E-7</c:v>
                </c:pt>
                <c:pt idx="619">
                  <c:v>1.5760000000000001E-7</c:v>
                </c:pt>
                <c:pt idx="620">
                  <c:v>1.5760000000000001E-7</c:v>
                </c:pt>
                <c:pt idx="621">
                  <c:v>1.5760000000000001E-7</c:v>
                </c:pt>
                <c:pt idx="622">
                  <c:v>1.5760000000000001E-7</c:v>
                </c:pt>
                <c:pt idx="623">
                  <c:v>1.5760000000000001E-7</c:v>
                </c:pt>
                <c:pt idx="624">
                  <c:v>1.5760000000000001E-7</c:v>
                </c:pt>
                <c:pt idx="625">
                  <c:v>1.5760000000000001E-7</c:v>
                </c:pt>
                <c:pt idx="626">
                  <c:v>1.5760000000000001E-7</c:v>
                </c:pt>
                <c:pt idx="627">
                  <c:v>1.5760000000000001E-7</c:v>
                </c:pt>
                <c:pt idx="628">
                  <c:v>1.5760000000000001E-7</c:v>
                </c:pt>
                <c:pt idx="629">
                  <c:v>1.5760000000000001E-7</c:v>
                </c:pt>
                <c:pt idx="630">
                  <c:v>1.5760000000000001E-7</c:v>
                </c:pt>
                <c:pt idx="631">
                  <c:v>1.5760000000000001E-7</c:v>
                </c:pt>
                <c:pt idx="632">
                  <c:v>1.5760000000000001E-7</c:v>
                </c:pt>
                <c:pt idx="633">
                  <c:v>1.5760000000000001E-7</c:v>
                </c:pt>
                <c:pt idx="634">
                  <c:v>1.5760000000000001E-7</c:v>
                </c:pt>
                <c:pt idx="635">
                  <c:v>1.5760000000000001E-7</c:v>
                </c:pt>
                <c:pt idx="636">
                  <c:v>1.5760000000000001E-7</c:v>
                </c:pt>
                <c:pt idx="637">
                  <c:v>1.5760000000000001E-7</c:v>
                </c:pt>
                <c:pt idx="638">
                  <c:v>1.5760000000000001E-7</c:v>
                </c:pt>
                <c:pt idx="639">
                  <c:v>1.5760000000000001E-7</c:v>
                </c:pt>
                <c:pt idx="640">
                  <c:v>1.5760000000000001E-7</c:v>
                </c:pt>
                <c:pt idx="641">
                  <c:v>1.5760000000000001E-7</c:v>
                </c:pt>
                <c:pt idx="642">
                  <c:v>1.5760000000000001E-7</c:v>
                </c:pt>
                <c:pt idx="643">
                  <c:v>1.5760000000000001E-7</c:v>
                </c:pt>
                <c:pt idx="644">
                  <c:v>1.5760000000000001E-7</c:v>
                </c:pt>
                <c:pt idx="645">
                  <c:v>1.5760000000000001E-7</c:v>
                </c:pt>
                <c:pt idx="646">
                  <c:v>1.5760000000000001E-7</c:v>
                </c:pt>
                <c:pt idx="647">
                  <c:v>1.5760000000000001E-7</c:v>
                </c:pt>
                <c:pt idx="648">
                  <c:v>1.5760000000000001E-7</c:v>
                </c:pt>
                <c:pt idx="649">
                  <c:v>1.5760000000000001E-7</c:v>
                </c:pt>
                <c:pt idx="650">
                  <c:v>1.5760000000000001E-7</c:v>
                </c:pt>
                <c:pt idx="651">
                  <c:v>1.5760000000000001E-7</c:v>
                </c:pt>
                <c:pt idx="652">
                  <c:v>1.5760000000000001E-7</c:v>
                </c:pt>
                <c:pt idx="653">
                  <c:v>1.5760000000000001E-7</c:v>
                </c:pt>
                <c:pt idx="654">
                  <c:v>1.5760000000000001E-7</c:v>
                </c:pt>
                <c:pt idx="655">
                  <c:v>1.5760000000000001E-7</c:v>
                </c:pt>
                <c:pt idx="656">
                  <c:v>1.5760000000000001E-7</c:v>
                </c:pt>
                <c:pt idx="657">
                  <c:v>1.5760000000000001E-7</c:v>
                </c:pt>
                <c:pt idx="658">
                  <c:v>1.5760000000000001E-7</c:v>
                </c:pt>
                <c:pt idx="659">
                  <c:v>1.5760000000000001E-7</c:v>
                </c:pt>
                <c:pt idx="660">
                  <c:v>1.5760000000000001E-7</c:v>
                </c:pt>
                <c:pt idx="661">
                  <c:v>1.5760000000000001E-7</c:v>
                </c:pt>
                <c:pt idx="662">
                  <c:v>1.5760000000000001E-7</c:v>
                </c:pt>
                <c:pt idx="663">
                  <c:v>1.5760000000000001E-7</c:v>
                </c:pt>
                <c:pt idx="664">
                  <c:v>1.5760000000000001E-7</c:v>
                </c:pt>
                <c:pt idx="665">
                  <c:v>1.5760000000000001E-7</c:v>
                </c:pt>
                <c:pt idx="666">
                  <c:v>1.5760000000000001E-7</c:v>
                </c:pt>
                <c:pt idx="667">
                  <c:v>1.5760000000000001E-7</c:v>
                </c:pt>
                <c:pt idx="668">
                  <c:v>1.5760000000000001E-7</c:v>
                </c:pt>
                <c:pt idx="669">
                  <c:v>1.5760000000000001E-7</c:v>
                </c:pt>
                <c:pt idx="670">
                  <c:v>1.5760000000000001E-7</c:v>
                </c:pt>
                <c:pt idx="671">
                  <c:v>1.5760000000000001E-7</c:v>
                </c:pt>
                <c:pt idx="672">
                  <c:v>1.5760000000000001E-7</c:v>
                </c:pt>
                <c:pt idx="673">
                  <c:v>1.5760000000000001E-7</c:v>
                </c:pt>
                <c:pt idx="674">
                  <c:v>1.5760000000000001E-7</c:v>
                </c:pt>
                <c:pt idx="675">
                  <c:v>1.5760000000000001E-7</c:v>
                </c:pt>
                <c:pt idx="676">
                  <c:v>1.5760000000000001E-7</c:v>
                </c:pt>
                <c:pt idx="677">
                  <c:v>1.5760000000000001E-7</c:v>
                </c:pt>
                <c:pt idx="678">
                  <c:v>1.5760000000000001E-7</c:v>
                </c:pt>
                <c:pt idx="679">
                  <c:v>1.5760000000000001E-7</c:v>
                </c:pt>
                <c:pt idx="680">
                  <c:v>1.5760000000000001E-7</c:v>
                </c:pt>
                <c:pt idx="681">
                  <c:v>1.5760000000000001E-7</c:v>
                </c:pt>
                <c:pt idx="682">
                  <c:v>1.5760000000000001E-7</c:v>
                </c:pt>
                <c:pt idx="683">
                  <c:v>1.5760000000000001E-7</c:v>
                </c:pt>
                <c:pt idx="684">
                  <c:v>1.5760000000000001E-7</c:v>
                </c:pt>
                <c:pt idx="685">
                  <c:v>1.5760000000000001E-7</c:v>
                </c:pt>
                <c:pt idx="686">
                  <c:v>1.5760000000000001E-7</c:v>
                </c:pt>
                <c:pt idx="687">
                  <c:v>1.5760000000000001E-7</c:v>
                </c:pt>
                <c:pt idx="688">
                  <c:v>1.5760000000000001E-7</c:v>
                </c:pt>
                <c:pt idx="689">
                  <c:v>1.5760000000000001E-7</c:v>
                </c:pt>
                <c:pt idx="690">
                  <c:v>1.5760000000000001E-7</c:v>
                </c:pt>
                <c:pt idx="691">
                  <c:v>1.5760000000000001E-7</c:v>
                </c:pt>
                <c:pt idx="692">
                  <c:v>1.5760000000000001E-7</c:v>
                </c:pt>
                <c:pt idx="693">
                  <c:v>1.5760000000000001E-7</c:v>
                </c:pt>
                <c:pt idx="694">
                  <c:v>1.5760000000000001E-7</c:v>
                </c:pt>
                <c:pt idx="695">
                  <c:v>1.5760000000000001E-7</c:v>
                </c:pt>
                <c:pt idx="696">
                  <c:v>1.5760000000000001E-7</c:v>
                </c:pt>
                <c:pt idx="697">
                  <c:v>1.5760000000000001E-7</c:v>
                </c:pt>
                <c:pt idx="698">
                  <c:v>1.5760000000000001E-7</c:v>
                </c:pt>
                <c:pt idx="699">
                  <c:v>1.5760000000000001E-7</c:v>
                </c:pt>
                <c:pt idx="700">
                  <c:v>1.5760000000000001E-7</c:v>
                </c:pt>
                <c:pt idx="701">
                  <c:v>1.5760000000000001E-7</c:v>
                </c:pt>
                <c:pt idx="702">
                  <c:v>1.5760000000000001E-7</c:v>
                </c:pt>
                <c:pt idx="703">
                  <c:v>1.5760000000000001E-7</c:v>
                </c:pt>
                <c:pt idx="704">
                  <c:v>1.5760000000000001E-7</c:v>
                </c:pt>
                <c:pt idx="705">
                  <c:v>1.5760000000000001E-7</c:v>
                </c:pt>
                <c:pt idx="706">
                  <c:v>1.5760000000000001E-7</c:v>
                </c:pt>
                <c:pt idx="707">
                  <c:v>1.5760000000000001E-7</c:v>
                </c:pt>
                <c:pt idx="708">
                  <c:v>1.5760000000000001E-7</c:v>
                </c:pt>
                <c:pt idx="709">
                  <c:v>1.5760000000000001E-7</c:v>
                </c:pt>
                <c:pt idx="710">
                  <c:v>1.5760000000000001E-7</c:v>
                </c:pt>
                <c:pt idx="711">
                  <c:v>1.5760000000000001E-7</c:v>
                </c:pt>
                <c:pt idx="712">
                  <c:v>1.5760000000000001E-7</c:v>
                </c:pt>
                <c:pt idx="713">
                  <c:v>1.5760000000000001E-7</c:v>
                </c:pt>
                <c:pt idx="714">
                  <c:v>1.5760000000000001E-7</c:v>
                </c:pt>
                <c:pt idx="715">
                  <c:v>1.5760000000000001E-7</c:v>
                </c:pt>
                <c:pt idx="716">
                  <c:v>1.5760000000000001E-7</c:v>
                </c:pt>
                <c:pt idx="717">
                  <c:v>1.5760000000000001E-7</c:v>
                </c:pt>
                <c:pt idx="718">
                  <c:v>1.5760000000000001E-7</c:v>
                </c:pt>
                <c:pt idx="719">
                  <c:v>1.5760000000000001E-7</c:v>
                </c:pt>
                <c:pt idx="720">
                  <c:v>1.5760000000000001E-7</c:v>
                </c:pt>
                <c:pt idx="721">
                  <c:v>1.5760000000000001E-7</c:v>
                </c:pt>
                <c:pt idx="722">
                  <c:v>1.5760000000000001E-7</c:v>
                </c:pt>
                <c:pt idx="723">
                  <c:v>1.5760000000000001E-7</c:v>
                </c:pt>
                <c:pt idx="724">
                  <c:v>1.5760000000000001E-7</c:v>
                </c:pt>
                <c:pt idx="725">
                  <c:v>1.5760000000000001E-7</c:v>
                </c:pt>
                <c:pt idx="726">
                  <c:v>1.5760000000000001E-7</c:v>
                </c:pt>
                <c:pt idx="727">
                  <c:v>1.5760000000000001E-7</c:v>
                </c:pt>
                <c:pt idx="728">
                  <c:v>1.5760000000000001E-7</c:v>
                </c:pt>
                <c:pt idx="729">
                  <c:v>1.5760000000000001E-7</c:v>
                </c:pt>
                <c:pt idx="730">
                  <c:v>1.5760000000000001E-7</c:v>
                </c:pt>
                <c:pt idx="731">
                  <c:v>1.5760000000000001E-7</c:v>
                </c:pt>
                <c:pt idx="732">
                  <c:v>1.5760000000000001E-7</c:v>
                </c:pt>
                <c:pt idx="733">
                  <c:v>1.5760000000000001E-7</c:v>
                </c:pt>
                <c:pt idx="734">
                  <c:v>1.5760000000000001E-7</c:v>
                </c:pt>
                <c:pt idx="735">
                  <c:v>1.5760000000000001E-7</c:v>
                </c:pt>
                <c:pt idx="736">
                  <c:v>1.5760000000000001E-7</c:v>
                </c:pt>
                <c:pt idx="737">
                  <c:v>1.5760000000000001E-7</c:v>
                </c:pt>
                <c:pt idx="738">
                  <c:v>1.5760000000000001E-7</c:v>
                </c:pt>
                <c:pt idx="739">
                  <c:v>1.5760000000000001E-7</c:v>
                </c:pt>
                <c:pt idx="740">
                  <c:v>1.5760000000000001E-7</c:v>
                </c:pt>
                <c:pt idx="741">
                  <c:v>1.5760000000000001E-7</c:v>
                </c:pt>
                <c:pt idx="742">
                  <c:v>1.5760000000000001E-7</c:v>
                </c:pt>
                <c:pt idx="743">
                  <c:v>1.5760000000000001E-7</c:v>
                </c:pt>
                <c:pt idx="744">
                  <c:v>1.5760000000000001E-7</c:v>
                </c:pt>
                <c:pt idx="745">
                  <c:v>1.5760000000000001E-7</c:v>
                </c:pt>
                <c:pt idx="746">
                  <c:v>1.5760000000000001E-7</c:v>
                </c:pt>
                <c:pt idx="747">
                  <c:v>1.5760000000000001E-7</c:v>
                </c:pt>
                <c:pt idx="748">
                  <c:v>1.5760000000000001E-7</c:v>
                </c:pt>
                <c:pt idx="749">
                  <c:v>1.5760000000000001E-7</c:v>
                </c:pt>
                <c:pt idx="750">
                  <c:v>1.5760000000000001E-7</c:v>
                </c:pt>
                <c:pt idx="751">
                  <c:v>1.5760000000000001E-7</c:v>
                </c:pt>
                <c:pt idx="752">
                  <c:v>1.5760000000000001E-7</c:v>
                </c:pt>
                <c:pt idx="753">
                  <c:v>1.5760000000000001E-7</c:v>
                </c:pt>
                <c:pt idx="754">
                  <c:v>1.5760000000000001E-7</c:v>
                </c:pt>
                <c:pt idx="755">
                  <c:v>1.5760000000000001E-7</c:v>
                </c:pt>
                <c:pt idx="756">
                  <c:v>1.5760000000000001E-7</c:v>
                </c:pt>
                <c:pt idx="757">
                  <c:v>1.5760000000000001E-7</c:v>
                </c:pt>
                <c:pt idx="758">
                  <c:v>1.5760000000000001E-7</c:v>
                </c:pt>
                <c:pt idx="759">
                  <c:v>1.5760000000000001E-7</c:v>
                </c:pt>
                <c:pt idx="760">
                  <c:v>1.5760000000000001E-7</c:v>
                </c:pt>
                <c:pt idx="761">
                  <c:v>1.5760000000000001E-7</c:v>
                </c:pt>
                <c:pt idx="762">
                  <c:v>1.5760000000000001E-7</c:v>
                </c:pt>
                <c:pt idx="763">
                  <c:v>1.5760000000000001E-7</c:v>
                </c:pt>
                <c:pt idx="764">
                  <c:v>1.5760000000000001E-7</c:v>
                </c:pt>
                <c:pt idx="765">
                  <c:v>1.5760000000000001E-7</c:v>
                </c:pt>
                <c:pt idx="766">
                  <c:v>1.5760000000000001E-7</c:v>
                </c:pt>
                <c:pt idx="767">
                  <c:v>1.5760000000000001E-7</c:v>
                </c:pt>
                <c:pt idx="768">
                  <c:v>1.5760000000000001E-7</c:v>
                </c:pt>
                <c:pt idx="769">
                  <c:v>1.5760000000000001E-7</c:v>
                </c:pt>
                <c:pt idx="770">
                  <c:v>1.5760000000000001E-7</c:v>
                </c:pt>
                <c:pt idx="771">
                  <c:v>1.5760000000000001E-7</c:v>
                </c:pt>
                <c:pt idx="772">
                  <c:v>1.5760000000000001E-7</c:v>
                </c:pt>
                <c:pt idx="773">
                  <c:v>1.5760000000000001E-7</c:v>
                </c:pt>
                <c:pt idx="774">
                  <c:v>1.5760000000000001E-7</c:v>
                </c:pt>
                <c:pt idx="775">
                  <c:v>1.5760000000000001E-7</c:v>
                </c:pt>
                <c:pt idx="776">
                  <c:v>1.5760000000000001E-7</c:v>
                </c:pt>
                <c:pt idx="777">
                  <c:v>1.5760000000000001E-7</c:v>
                </c:pt>
                <c:pt idx="778">
                  <c:v>1.5760000000000001E-7</c:v>
                </c:pt>
                <c:pt idx="779">
                  <c:v>1.5760000000000001E-7</c:v>
                </c:pt>
                <c:pt idx="780">
                  <c:v>1.5760000000000001E-7</c:v>
                </c:pt>
                <c:pt idx="781">
                  <c:v>1.5760000000000001E-7</c:v>
                </c:pt>
                <c:pt idx="782">
                  <c:v>1.5760000000000001E-7</c:v>
                </c:pt>
                <c:pt idx="783">
                  <c:v>1.5760000000000001E-7</c:v>
                </c:pt>
                <c:pt idx="784">
                  <c:v>1.5760000000000001E-7</c:v>
                </c:pt>
                <c:pt idx="785">
                  <c:v>1.5760000000000001E-7</c:v>
                </c:pt>
                <c:pt idx="786">
                  <c:v>1.5760000000000001E-7</c:v>
                </c:pt>
                <c:pt idx="787">
                  <c:v>1.5760000000000001E-7</c:v>
                </c:pt>
                <c:pt idx="788">
                  <c:v>1.5760000000000001E-7</c:v>
                </c:pt>
                <c:pt idx="789">
                  <c:v>1.5760000000000001E-7</c:v>
                </c:pt>
                <c:pt idx="790">
                  <c:v>1.5760000000000001E-7</c:v>
                </c:pt>
                <c:pt idx="791">
                  <c:v>1.5760000000000001E-7</c:v>
                </c:pt>
                <c:pt idx="792">
                  <c:v>1.5760000000000001E-7</c:v>
                </c:pt>
                <c:pt idx="793">
                  <c:v>1.5760000000000001E-7</c:v>
                </c:pt>
                <c:pt idx="794">
                  <c:v>1.5760000000000001E-7</c:v>
                </c:pt>
                <c:pt idx="795">
                  <c:v>1.5760000000000001E-7</c:v>
                </c:pt>
                <c:pt idx="796">
                  <c:v>1.5760000000000001E-7</c:v>
                </c:pt>
                <c:pt idx="797">
                  <c:v>1.5760000000000001E-7</c:v>
                </c:pt>
                <c:pt idx="798">
                  <c:v>1.5760000000000001E-7</c:v>
                </c:pt>
                <c:pt idx="799">
                  <c:v>1.5760000000000001E-7</c:v>
                </c:pt>
                <c:pt idx="800">
                  <c:v>1.5760000000000001E-7</c:v>
                </c:pt>
                <c:pt idx="801">
                  <c:v>1.5760000000000001E-7</c:v>
                </c:pt>
                <c:pt idx="802">
                  <c:v>1.5760000000000001E-7</c:v>
                </c:pt>
                <c:pt idx="803">
                  <c:v>1.5760000000000001E-7</c:v>
                </c:pt>
                <c:pt idx="804">
                  <c:v>1.5760000000000001E-7</c:v>
                </c:pt>
                <c:pt idx="805">
                  <c:v>1.5760000000000001E-7</c:v>
                </c:pt>
                <c:pt idx="806">
                  <c:v>1.5760000000000001E-7</c:v>
                </c:pt>
                <c:pt idx="807">
                  <c:v>1.5760000000000001E-7</c:v>
                </c:pt>
                <c:pt idx="808">
                  <c:v>1.5760000000000001E-7</c:v>
                </c:pt>
                <c:pt idx="809">
                  <c:v>1.5760000000000001E-7</c:v>
                </c:pt>
                <c:pt idx="810">
                  <c:v>1.5760000000000001E-7</c:v>
                </c:pt>
                <c:pt idx="811">
                  <c:v>1.5760000000000001E-7</c:v>
                </c:pt>
                <c:pt idx="812">
                  <c:v>1.5760000000000001E-7</c:v>
                </c:pt>
                <c:pt idx="813">
                  <c:v>1.5760000000000001E-7</c:v>
                </c:pt>
                <c:pt idx="814">
                  <c:v>1.5760000000000001E-7</c:v>
                </c:pt>
                <c:pt idx="815">
                  <c:v>1.5760000000000001E-7</c:v>
                </c:pt>
                <c:pt idx="816">
                  <c:v>1.5760000000000001E-7</c:v>
                </c:pt>
                <c:pt idx="817">
                  <c:v>1.5760000000000001E-7</c:v>
                </c:pt>
                <c:pt idx="818">
                  <c:v>1.5760000000000001E-7</c:v>
                </c:pt>
                <c:pt idx="819">
                  <c:v>1.5760000000000001E-7</c:v>
                </c:pt>
                <c:pt idx="820">
                  <c:v>1.5760000000000001E-7</c:v>
                </c:pt>
                <c:pt idx="821">
                  <c:v>1.5760000000000001E-7</c:v>
                </c:pt>
                <c:pt idx="822">
                  <c:v>1.5760000000000001E-7</c:v>
                </c:pt>
                <c:pt idx="823">
                  <c:v>1.5760000000000001E-7</c:v>
                </c:pt>
                <c:pt idx="824">
                  <c:v>1.5760000000000001E-7</c:v>
                </c:pt>
                <c:pt idx="825">
                  <c:v>1.5760000000000001E-7</c:v>
                </c:pt>
                <c:pt idx="826">
                  <c:v>1.5760000000000001E-7</c:v>
                </c:pt>
                <c:pt idx="827">
                  <c:v>1.5760000000000001E-7</c:v>
                </c:pt>
                <c:pt idx="828">
                  <c:v>1.5760000000000001E-7</c:v>
                </c:pt>
                <c:pt idx="829">
                  <c:v>1.5760000000000001E-7</c:v>
                </c:pt>
                <c:pt idx="830">
                  <c:v>1.5760000000000001E-7</c:v>
                </c:pt>
                <c:pt idx="831">
                  <c:v>1.5760000000000001E-7</c:v>
                </c:pt>
                <c:pt idx="832">
                  <c:v>1.5760000000000001E-7</c:v>
                </c:pt>
                <c:pt idx="833">
                  <c:v>1.5760000000000001E-7</c:v>
                </c:pt>
                <c:pt idx="834">
                  <c:v>1.5760000000000001E-7</c:v>
                </c:pt>
                <c:pt idx="835">
                  <c:v>1.5760000000000001E-7</c:v>
                </c:pt>
                <c:pt idx="836">
                  <c:v>1.5760000000000001E-7</c:v>
                </c:pt>
                <c:pt idx="837">
                  <c:v>1.5760000000000001E-7</c:v>
                </c:pt>
                <c:pt idx="838">
                  <c:v>1.5760000000000001E-7</c:v>
                </c:pt>
                <c:pt idx="839">
                  <c:v>1.5760000000000001E-7</c:v>
                </c:pt>
                <c:pt idx="840">
                  <c:v>1.5760000000000001E-7</c:v>
                </c:pt>
                <c:pt idx="841">
                  <c:v>1.5760000000000001E-7</c:v>
                </c:pt>
                <c:pt idx="842">
                  <c:v>1.5760000000000001E-7</c:v>
                </c:pt>
                <c:pt idx="843">
                  <c:v>1.5760000000000001E-7</c:v>
                </c:pt>
                <c:pt idx="844">
                  <c:v>1.5760000000000001E-7</c:v>
                </c:pt>
                <c:pt idx="845">
                  <c:v>1.5760000000000001E-7</c:v>
                </c:pt>
                <c:pt idx="846">
                  <c:v>1.5760000000000001E-7</c:v>
                </c:pt>
                <c:pt idx="847">
                  <c:v>1.5760000000000001E-7</c:v>
                </c:pt>
                <c:pt idx="848">
                  <c:v>1.5760000000000001E-7</c:v>
                </c:pt>
                <c:pt idx="849">
                  <c:v>1.5760000000000001E-7</c:v>
                </c:pt>
                <c:pt idx="850">
                  <c:v>1.5760000000000001E-7</c:v>
                </c:pt>
                <c:pt idx="851">
                  <c:v>1.5760000000000001E-7</c:v>
                </c:pt>
                <c:pt idx="852">
                  <c:v>1.5760000000000001E-7</c:v>
                </c:pt>
                <c:pt idx="853">
                  <c:v>1.5760000000000001E-7</c:v>
                </c:pt>
                <c:pt idx="854">
                  <c:v>1.5760000000000001E-7</c:v>
                </c:pt>
                <c:pt idx="855">
                  <c:v>1.5760000000000001E-7</c:v>
                </c:pt>
                <c:pt idx="856">
                  <c:v>1.5760000000000001E-7</c:v>
                </c:pt>
                <c:pt idx="857">
                  <c:v>1.5760000000000001E-7</c:v>
                </c:pt>
                <c:pt idx="858">
                  <c:v>1.5760000000000001E-7</c:v>
                </c:pt>
                <c:pt idx="859">
                  <c:v>1.5760000000000001E-7</c:v>
                </c:pt>
                <c:pt idx="860">
                  <c:v>1.5760000000000001E-7</c:v>
                </c:pt>
                <c:pt idx="861">
                  <c:v>1.5760000000000001E-7</c:v>
                </c:pt>
                <c:pt idx="862">
                  <c:v>1.5760000000000001E-7</c:v>
                </c:pt>
                <c:pt idx="863">
                  <c:v>1.5760000000000001E-7</c:v>
                </c:pt>
                <c:pt idx="864">
                  <c:v>1.5760000000000001E-7</c:v>
                </c:pt>
                <c:pt idx="865">
                  <c:v>1.5760000000000001E-7</c:v>
                </c:pt>
                <c:pt idx="866">
                  <c:v>1.5760000000000001E-7</c:v>
                </c:pt>
                <c:pt idx="867">
                  <c:v>1.5760000000000001E-7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0E2-4816-A50A-66B5E625700E}"/>
            </c:ext>
          </c:extLst>
        </c:ser>
        <c:ser>
          <c:idx val="3"/>
          <c:order val="2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8.8339999999999999E-9</c:v>
                </c:pt>
                <c:pt idx="2">
                  <c:v>1.465E-8</c:v>
                </c:pt>
                <c:pt idx="3">
                  <c:v>2.1060000000000001E-8</c:v>
                </c:pt>
                <c:pt idx="4">
                  <c:v>2.7669999999999999E-8</c:v>
                </c:pt>
                <c:pt idx="5">
                  <c:v>3.435E-8</c:v>
                </c:pt>
                <c:pt idx="6">
                  <c:v>4.1070000000000003E-8</c:v>
                </c:pt>
                <c:pt idx="7">
                  <c:v>4.7799999999999998E-8</c:v>
                </c:pt>
                <c:pt idx="8">
                  <c:v>5.4539999999999997E-8</c:v>
                </c:pt>
                <c:pt idx="9">
                  <c:v>6.1280000000000003E-8</c:v>
                </c:pt>
                <c:pt idx="10">
                  <c:v>6.7990000000000002E-8</c:v>
                </c:pt>
                <c:pt idx="11">
                  <c:v>7.4680000000000004E-8</c:v>
                </c:pt>
                <c:pt idx="12">
                  <c:v>8.1320000000000003E-8</c:v>
                </c:pt>
                <c:pt idx="13">
                  <c:v>8.7919999999999996E-8</c:v>
                </c:pt>
                <c:pt idx="14">
                  <c:v>9.4450000000000002E-8</c:v>
                </c:pt>
                <c:pt idx="15">
                  <c:v>1.009E-7</c:v>
                </c:pt>
                <c:pt idx="16">
                  <c:v>1.073E-7</c:v>
                </c:pt>
                <c:pt idx="17">
                  <c:v>1.135E-7</c:v>
                </c:pt>
                <c:pt idx="18">
                  <c:v>1.1969999999999999E-7</c:v>
                </c:pt>
                <c:pt idx="19">
                  <c:v>1.2569999999999999E-7</c:v>
                </c:pt>
                <c:pt idx="20">
                  <c:v>1.3150000000000001E-7</c:v>
                </c:pt>
                <c:pt idx="21">
                  <c:v>1.3720000000000001E-7</c:v>
                </c:pt>
                <c:pt idx="22">
                  <c:v>1.427E-7</c:v>
                </c:pt>
                <c:pt idx="23">
                  <c:v>1.4789999999999999E-7</c:v>
                </c:pt>
                <c:pt idx="24">
                  <c:v>1.5300000000000001E-7</c:v>
                </c:pt>
                <c:pt idx="25">
                  <c:v>1.578E-7</c:v>
                </c:pt>
                <c:pt idx="26">
                  <c:v>1.6229999999999999E-7</c:v>
                </c:pt>
                <c:pt idx="27">
                  <c:v>1.6649999999999999E-7</c:v>
                </c:pt>
                <c:pt idx="28">
                  <c:v>1.7039999999999999E-7</c:v>
                </c:pt>
                <c:pt idx="29">
                  <c:v>1.74E-7</c:v>
                </c:pt>
                <c:pt idx="30">
                  <c:v>1.7730000000000001E-7</c:v>
                </c:pt>
                <c:pt idx="31">
                  <c:v>1.8029999999999999E-7</c:v>
                </c:pt>
                <c:pt idx="32">
                  <c:v>1.829E-7</c:v>
                </c:pt>
                <c:pt idx="33">
                  <c:v>1.8510000000000001E-7</c:v>
                </c:pt>
                <c:pt idx="34">
                  <c:v>1.8699999999999999E-7</c:v>
                </c:pt>
                <c:pt idx="35">
                  <c:v>1.885E-7</c:v>
                </c:pt>
                <c:pt idx="36">
                  <c:v>1.8970000000000001E-7</c:v>
                </c:pt>
                <c:pt idx="37">
                  <c:v>1.906E-7</c:v>
                </c:pt>
                <c:pt idx="38">
                  <c:v>1.91E-7</c:v>
                </c:pt>
                <c:pt idx="39">
                  <c:v>1.9110000000000001E-7</c:v>
                </c:pt>
                <c:pt idx="40">
                  <c:v>1.909E-7</c:v>
                </c:pt>
                <c:pt idx="41">
                  <c:v>1.9040000000000001E-7</c:v>
                </c:pt>
                <c:pt idx="42">
                  <c:v>1.895E-7</c:v>
                </c:pt>
                <c:pt idx="43">
                  <c:v>1.8830000000000001E-7</c:v>
                </c:pt>
                <c:pt idx="44">
                  <c:v>1.8680000000000001E-7</c:v>
                </c:pt>
                <c:pt idx="45">
                  <c:v>1.8510000000000001E-7</c:v>
                </c:pt>
                <c:pt idx="46">
                  <c:v>1.832E-7</c:v>
                </c:pt>
                <c:pt idx="47">
                  <c:v>1.8099999999999999E-7</c:v>
                </c:pt>
                <c:pt idx="48">
                  <c:v>1.786E-7</c:v>
                </c:pt>
                <c:pt idx="49">
                  <c:v>1.761E-7</c:v>
                </c:pt>
                <c:pt idx="50">
                  <c:v>1.734E-7</c:v>
                </c:pt>
                <c:pt idx="51">
                  <c:v>1.7060000000000001E-7</c:v>
                </c:pt>
                <c:pt idx="52">
                  <c:v>1.677E-7</c:v>
                </c:pt>
                <c:pt idx="53">
                  <c:v>1.6470000000000001E-7</c:v>
                </c:pt>
                <c:pt idx="54">
                  <c:v>1.617E-7</c:v>
                </c:pt>
                <c:pt idx="55">
                  <c:v>1.586E-7</c:v>
                </c:pt>
                <c:pt idx="56">
                  <c:v>1.5559999999999999E-7</c:v>
                </c:pt>
                <c:pt idx="57">
                  <c:v>1.525E-7</c:v>
                </c:pt>
                <c:pt idx="58">
                  <c:v>1.4950000000000001E-7</c:v>
                </c:pt>
                <c:pt idx="59">
                  <c:v>1.466E-7</c:v>
                </c:pt>
                <c:pt idx="60">
                  <c:v>1.437E-7</c:v>
                </c:pt>
                <c:pt idx="61">
                  <c:v>1.4100000000000001E-7</c:v>
                </c:pt>
                <c:pt idx="62">
                  <c:v>1.385E-7</c:v>
                </c:pt>
                <c:pt idx="63">
                  <c:v>1.36E-7</c:v>
                </c:pt>
                <c:pt idx="64">
                  <c:v>1.3379999999999999E-7</c:v>
                </c:pt>
                <c:pt idx="65">
                  <c:v>1.3169999999999999E-7</c:v>
                </c:pt>
                <c:pt idx="66">
                  <c:v>1.297E-7</c:v>
                </c:pt>
                <c:pt idx="67">
                  <c:v>1.279E-7</c:v>
                </c:pt>
                <c:pt idx="68">
                  <c:v>1.2620000000000001E-7</c:v>
                </c:pt>
                <c:pt idx="69">
                  <c:v>1.247E-7</c:v>
                </c:pt>
                <c:pt idx="70">
                  <c:v>1.233E-7</c:v>
                </c:pt>
                <c:pt idx="71">
                  <c:v>1.2200000000000001E-7</c:v>
                </c:pt>
                <c:pt idx="72">
                  <c:v>1.2069999999999999E-7</c:v>
                </c:pt>
                <c:pt idx="73">
                  <c:v>1.1960000000000001E-7</c:v>
                </c:pt>
                <c:pt idx="74">
                  <c:v>1.186E-7</c:v>
                </c:pt>
                <c:pt idx="75">
                  <c:v>1.1759999999999999E-7</c:v>
                </c:pt>
                <c:pt idx="76">
                  <c:v>1.168E-7</c:v>
                </c:pt>
                <c:pt idx="77">
                  <c:v>1.161E-7</c:v>
                </c:pt>
                <c:pt idx="78">
                  <c:v>1.154E-7</c:v>
                </c:pt>
                <c:pt idx="79">
                  <c:v>1.149E-7</c:v>
                </c:pt>
                <c:pt idx="80">
                  <c:v>1.1440000000000001E-7</c:v>
                </c:pt>
                <c:pt idx="81">
                  <c:v>1.14E-7</c:v>
                </c:pt>
                <c:pt idx="82">
                  <c:v>1.1370000000000001E-7</c:v>
                </c:pt>
                <c:pt idx="83">
                  <c:v>1.135E-7</c:v>
                </c:pt>
                <c:pt idx="84">
                  <c:v>1.1319999999999999E-7</c:v>
                </c:pt>
                <c:pt idx="85">
                  <c:v>1.131E-7</c:v>
                </c:pt>
                <c:pt idx="86">
                  <c:v>1.129E-7</c:v>
                </c:pt>
                <c:pt idx="87">
                  <c:v>1.128E-7</c:v>
                </c:pt>
                <c:pt idx="88">
                  <c:v>1.126E-7</c:v>
                </c:pt>
                <c:pt idx="89">
                  <c:v>1.1249999999999999E-7</c:v>
                </c:pt>
                <c:pt idx="90">
                  <c:v>1.124E-7</c:v>
                </c:pt>
                <c:pt idx="91">
                  <c:v>1.122E-7</c:v>
                </c:pt>
                <c:pt idx="92">
                  <c:v>1.121E-7</c:v>
                </c:pt>
                <c:pt idx="93">
                  <c:v>1.119E-7</c:v>
                </c:pt>
                <c:pt idx="94">
                  <c:v>1.117E-7</c:v>
                </c:pt>
                <c:pt idx="95">
                  <c:v>1.115E-7</c:v>
                </c:pt>
                <c:pt idx="96">
                  <c:v>1.113E-7</c:v>
                </c:pt>
                <c:pt idx="97">
                  <c:v>1.111E-7</c:v>
                </c:pt>
                <c:pt idx="98">
                  <c:v>1.108E-7</c:v>
                </c:pt>
                <c:pt idx="99">
                  <c:v>1.106E-7</c:v>
                </c:pt>
                <c:pt idx="100">
                  <c:v>1.103E-7</c:v>
                </c:pt>
                <c:pt idx="101">
                  <c:v>1.1000000000000001E-7</c:v>
                </c:pt>
                <c:pt idx="102">
                  <c:v>1.097E-7</c:v>
                </c:pt>
                <c:pt idx="103">
                  <c:v>1.0949999999999999E-7</c:v>
                </c:pt>
                <c:pt idx="104">
                  <c:v>1.092E-7</c:v>
                </c:pt>
                <c:pt idx="105">
                  <c:v>1.089E-7</c:v>
                </c:pt>
                <c:pt idx="106">
                  <c:v>1.0860000000000001E-7</c:v>
                </c:pt>
                <c:pt idx="107">
                  <c:v>1.084E-7</c:v>
                </c:pt>
                <c:pt idx="108">
                  <c:v>1.081E-7</c:v>
                </c:pt>
                <c:pt idx="109">
                  <c:v>1.0789999999999999E-7</c:v>
                </c:pt>
                <c:pt idx="110">
                  <c:v>1.077E-7</c:v>
                </c:pt>
                <c:pt idx="111">
                  <c:v>1.075E-7</c:v>
                </c:pt>
                <c:pt idx="112">
                  <c:v>1.073E-7</c:v>
                </c:pt>
                <c:pt idx="113">
                  <c:v>1.073E-7</c:v>
                </c:pt>
                <c:pt idx="114">
                  <c:v>1.0719999999999999E-7</c:v>
                </c:pt>
                <c:pt idx="115">
                  <c:v>1.073E-7</c:v>
                </c:pt>
                <c:pt idx="116">
                  <c:v>1.075E-7</c:v>
                </c:pt>
                <c:pt idx="117">
                  <c:v>1.078E-7</c:v>
                </c:pt>
                <c:pt idx="118">
                  <c:v>1.082E-7</c:v>
                </c:pt>
                <c:pt idx="119">
                  <c:v>1.089E-7</c:v>
                </c:pt>
                <c:pt idx="120">
                  <c:v>1.098E-7</c:v>
                </c:pt>
                <c:pt idx="121">
                  <c:v>1.1089999999999999E-7</c:v>
                </c:pt>
                <c:pt idx="122">
                  <c:v>1.1230000000000001E-7</c:v>
                </c:pt>
                <c:pt idx="123">
                  <c:v>1.1389999999999999E-7</c:v>
                </c:pt>
                <c:pt idx="124">
                  <c:v>1.158E-7</c:v>
                </c:pt>
                <c:pt idx="125">
                  <c:v>1.179E-7</c:v>
                </c:pt>
                <c:pt idx="126">
                  <c:v>1.1999999999999999E-7</c:v>
                </c:pt>
                <c:pt idx="127">
                  <c:v>1.2209999999999999E-7</c:v>
                </c:pt>
                <c:pt idx="128">
                  <c:v>1.24E-7</c:v>
                </c:pt>
                <c:pt idx="129">
                  <c:v>1.2560000000000001E-7</c:v>
                </c:pt>
                <c:pt idx="130">
                  <c:v>1.2700000000000001E-7</c:v>
                </c:pt>
                <c:pt idx="131">
                  <c:v>1.2800000000000001E-7</c:v>
                </c:pt>
                <c:pt idx="132">
                  <c:v>1.2870000000000001E-7</c:v>
                </c:pt>
                <c:pt idx="133">
                  <c:v>1.2919999999999999E-7</c:v>
                </c:pt>
                <c:pt idx="134">
                  <c:v>1.2940000000000001E-7</c:v>
                </c:pt>
                <c:pt idx="135">
                  <c:v>1.2949999999999999E-7</c:v>
                </c:pt>
                <c:pt idx="136">
                  <c:v>1.2940000000000001E-7</c:v>
                </c:pt>
                <c:pt idx="137">
                  <c:v>1.293E-7</c:v>
                </c:pt>
                <c:pt idx="138">
                  <c:v>1.2910000000000001E-7</c:v>
                </c:pt>
                <c:pt idx="139">
                  <c:v>1.2879999999999999E-7</c:v>
                </c:pt>
                <c:pt idx="140">
                  <c:v>1.2849999999999999E-7</c:v>
                </c:pt>
                <c:pt idx="141">
                  <c:v>1.282E-7</c:v>
                </c:pt>
                <c:pt idx="142">
                  <c:v>1.2779999999999999E-7</c:v>
                </c:pt>
                <c:pt idx="143">
                  <c:v>1.2739999999999999E-7</c:v>
                </c:pt>
                <c:pt idx="144">
                  <c:v>1.2709999999999999E-7</c:v>
                </c:pt>
                <c:pt idx="145">
                  <c:v>1.2669999999999999E-7</c:v>
                </c:pt>
                <c:pt idx="146">
                  <c:v>1.2639999999999999E-7</c:v>
                </c:pt>
                <c:pt idx="147">
                  <c:v>1.261E-7</c:v>
                </c:pt>
                <c:pt idx="148">
                  <c:v>1.2590000000000001E-7</c:v>
                </c:pt>
                <c:pt idx="149">
                  <c:v>1.258E-7</c:v>
                </c:pt>
                <c:pt idx="150">
                  <c:v>1.258E-7</c:v>
                </c:pt>
                <c:pt idx="151">
                  <c:v>1.258E-7</c:v>
                </c:pt>
                <c:pt idx="152">
                  <c:v>1.2599999999999999E-7</c:v>
                </c:pt>
                <c:pt idx="153">
                  <c:v>1.2620000000000001E-7</c:v>
                </c:pt>
                <c:pt idx="154">
                  <c:v>1.2639999999999999E-7</c:v>
                </c:pt>
                <c:pt idx="155">
                  <c:v>1.2669999999999999E-7</c:v>
                </c:pt>
                <c:pt idx="156">
                  <c:v>1.2700000000000001E-7</c:v>
                </c:pt>
                <c:pt idx="157">
                  <c:v>1.2730000000000001E-7</c:v>
                </c:pt>
                <c:pt idx="158">
                  <c:v>1.276E-7</c:v>
                </c:pt>
                <c:pt idx="159">
                  <c:v>1.279E-7</c:v>
                </c:pt>
                <c:pt idx="160">
                  <c:v>1.283E-7</c:v>
                </c:pt>
                <c:pt idx="161">
                  <c:v>1.2870000000000001E-7</c:v>
                </c:pt>
                <c:pt idx="162">
                  <c:v>1.2910000000000001E-7</c:v>
                </c:pt>
                <c:pt idx="163">
                  <c:v>1.2949999999999999E-7</c:v>
                </c:pt>
                <c:pt idx="164">
                  <c:v>1.3E-7</c:v>
                </c:pt>
                <c:pt idx="165">
                  <c:v>1.304E-7</c:v>
                </c:pt>
                <c:pt idx="166">
                  <c:v>1.3089999999999999E-7</c:v>
                </c:pt>
                <c:pt idx="167">
                  <c:v>1.314E-7</c:v>
                </c:pt>
                <c:pt idx="168">
                  <c:v>1.318E-7</c:v>
                </c:pt>
                <c:pt idx="169">
                  <c:v>1.3220000000000001E-7</c:v>
                </c:pt>
                <c:pt idx="170">
                  <c:v>1.3260000000000001E-7</c:v>
                </c:pt>
                <c:pt idx="171">
                  <c:v>1.3300000000000001E-7</c:v>
                </c:pt>
                <c:pt idx="172">
                  <c:v>1.3339999999999999E-7</c:v>
                </c:pt>
                <c:pt idx="173">
                  <c:v>1.3370000000000001E-7</c:v>
                </c:pt>
                <c:pt idx="174">
                  <c:v>1.3400000000000001E-7</c:v>
                </c:pt>
                <c:pt idx="175">
                  <c:v>1.342E-7</c:v>
                </c:pt>
                <c:pt idx="176">
                  <c:v>1.3440000000000001E-7</c:v>
                </c:pt>
                <c:pt idx="177">
                  <c:v>1.3449999999999999E-7</c:v>
                </c:pt>
                <c:pt idx="178">
                  <c:v>1.3470000000000001E-7</c:v>
                </c:pt>
                <c:pt idx="179">
                  <c:v>1.3479999999999999E-7</c:v>
                </c:pt>
                <c:pt idx="180">
                  <c:v>1.349E-7</c:v>
                </c:pt>
                <c:pt idx="181">
                  <c:v>1.349E-7</c:v>
                </c:pt>
                <c:pt idx="182">
                  <c:v>1.35E-7</c:v>
                </c:pt>
                <c:pt idx="183">
                  <c:v>1.3510000000000001E-7</c:v>
                </c:pt>
                <c:pt idx="184">
                  <c:v>1.3510000000000001E-7</c:v>
                </c:pt>
                <c:pt idx="185">
                  <c:v>1.3510000000000001E-7</c:v>
                </c:pt>
                <c:pt idx="186">
                  <c:v>1.3519999999999999E-7</c:v>
                </c:pt>
                <c:pt idx="187">
                  <c:v>1.3519999999999999E-7</c:v>
                </c:pt>
                <c:pt idx="188">
                  <c:v>1.3519999999999999E-7</c:v>
                </c:pt>
                <c:pt idx="189">
                  <c:v>1.3519999999999999E-7</c:v>
                </c:pt>
                <c:pt idx="190">
                  <c:v>1.353E-7</c:v>
                </c:pt>
                <c:pt idx="191">
                  <c:v>1.353E-7</c:v>
                </c:pt>
                <c:pt idx="192">
                  <c:v>1.353E-7</c:v>
                </c:pt>
                <c:pt idx="193">
                  <c:v>1.353E-7</c:v>
                </c:pt>
                <c:pt idx="194">
                  <c:v>1.353E-7</c:v>
                </c:pt>
                <c:pt idx="195">
                  <c:v>1.353E-7</c:v>
                </c:pt>
                <c:pt idx="196">
                  <c:v>1.353E-7</c:v>
                </c:pt>
                <c:pt idx="197">
                  <c:v>1.353E-7</c:v>
                </c:pt>
                <c:pt idx="198">
                  <c:v>1.353E-7</c:v>
                </c:pt>
                <c:pt idx="199">
                  <c:v>1.353E-7</c:v>
                </c:pt>
                <c:pt idx="200">
                  <c:v>1.353E-7</c:v>
                </c:pt>
                <c:pt idx="201">
                  <c:v>1.353E-7</c:v>
                </c:pt>
                <c:pt idx="202">
                  <c:v>1.353E-7</c:v>
                </c:pt>
                <c:pt idx="203">
                  <c:v>1.353E-7</c:v>
                </c:pt>
                <c:pt idx="204">
                  <c:v>1.353E-7</c:v>
                </c:pt>
                <c:pt idx="205">
                  <c:v>1.353E-7</c:v>
                </c:pt>
                <c:pt idx="206">
                  <c:v>1.3540000000000001E-7</c:v>
                </c:pt>
                <c:pt idx="207">
                  <c:v>1.3540000000000001E-7</c:v>
                </c:pt>
                <c:pt idx="208">
                  <c:v>1.3540000000000001E-7</c:v>
                </c:pt>
                <c:pt idx="209">
                  <c:v>1.3540000000000001E-7</c:v>
                </c:pt>
                <c:pt idx="210">
                  <c:v>1.3540000000000001E-7</c:v>
                </c:pt>
                <c:pt idx="211">
                  <c:v>1.3540000000000001E-7</c:v>
                </c:pt>
                <c:pt idx="212">
                  <c:v>1.3540000000000001E-7</c:v>
                </c:pt>
                <c:pt idx="213">
                  <c:v>1.3540000000000001E-7</c:v>
                </c:pt>
                <c:pt idx="214">
                  <c:v>1.3540000000000001E-7</c:v>
                </c:pt>
                <c:pt idx="215">
                  <c:v>1.3540000000000001E-7</c:v>
                </c:pt>
                <c:pt idx="216">
                  <c:v>1.3540000000000001E-7</c:v>
                </c:pt>
                <c:pt idx="217">
                  <c:v>1.3540000000000001E-7</c:v>
                </c:pt>
                <c:pt idx="218">
                  <c:v>1.3540000000000001E-7</c:v>
                </c:pt>
                <c:pt idx="219">
                  <c:v>1.3540000000000001E-7</c:v>
                </c:pt>
                <c:pt idx="220">
                  <c:v>1.3540000000000001E-7</c:v>
                </c:pt>
                <c:pt idx="221">
                  <c:v>1.3540000000000001E-7</c:v>
                </c:pt>
                <c:pt idx="222">
                  <c:v>1.3540000000000001E-7</c:v>
                </c:pt>
                <c:pt idx="223">
                  <c:v>1.3540000000000001E-7</c:v>
                </c:pt>
                <c:pt idx="224">
                  <c:v>1.3540000000000001E-7</c:v>
                </c:pt>
                <c:pt idx="225">
                  <c:v>1.3540000000000001E-7</c:v>
                </c:pt>
                <c:pt idx="226">
                  <c:v>1.3540000000000001E-7</c:v>
                </c:pt>
                <c:pt idx="227">
                  <c:v>1.3540000000000001E-7</c:v>
                </c:pt>
                <c:pt idx="228">
                  <c:v>1.3540000000000001E-7</c:v>
                </c:pt>
                <c:pt idx="229">
                  <c:v>1.3540000000000001E-7</c:v>
                </c:pt>
                <c:pt idx="230">
                  <c:v>1.3540000000000001E-7</c:v>
                </c:pt>
                <c:pt idx="231">
                  <c:v>1.3540000000000001E-7</c:v>
                </c:pt>
                <c:pt idx="232">
                  <c:v>1.3540000000000001E-7</c:v>
                </c:pt>
                <c:pt idx="233">
                  <c:v>1.3540000000000001E-7</c:v>
                </c:pt>
                <c:pt idx="234">
                  <c:v>1.3540000000000001E-7</c:v>
                </c:pt>
                <c:pt idx="235">
                  <c:v>1.3540000000000001E-7</c:v>
                </c:pt>
                <c:pt idx="236">
                  <c:v>1.3540000000000001E-7</c:v>
                </c:pt>
                <c:pt idx="237">
                  <c:v>1.3540000000000001E-7</c:v>
                </c:pt>
                <c:pt idx="238">
                  <c:v>1.3540000000000001E-7</c:v>
                </c:pt>
                <c:pt idx="239">
                  <c:v>1.3540000000000001E-7</c:v>
                </c:pt>
                <c:pt idx="240">
                  <c:v>1.3540000000000001E-7</c:v>
                </c:pt>
                <c:pt idx="241">
                  <c:v>1.3540000000000001E-7</c:v>
                </c:pt>
                <c:pt idx="242">
                  <c:v>1.3540000000000001E-7</c:v>
                </c:pt>
                <c:pt idx="243">
                  <c:v>1.3540000000000001E-7</c:v>
                </c:pt>
                <c:pt idx="244">
                  <c:v>1.3540000000000001E-7</c:v>
                </c:pt>
                <c:pt idx="245">
                  <c:v>1.3540000000000001E-7</c:v>
                </c:pt>
                <c:pt idx="246">
                  <c:v>1.3540000000000001E-7</c:v>
                </c:pt>
                <c:pt idx="247">
                  <c:v>1.3540000000000001E-7</c:v>
                </c:pt>
                <c:pt idx="248">
                  <c:v>1.3540000000000001E-7</c:v>
                </c:pt>
                <c:pt idx="249">
                  <c:v>1.3540000000000001E-7</c:v>
                </c:pt>
                <c:pt idx="250">
                  <c:v>1.3540000000000001E-7</c:v>
                </c:pt>
                <c:pt idx="251">
                  <c:v>1.3540000000000001E-7</c:v>
                </c:pt>
                <c:pt idx="252">
                  <c:v>1.3540000000000001E-7</c:v>
                </c:pt>
                <c:pt idx="253">
                  <c:v>1.3540000000000001E-7</c:v>
                </c:pt>
                <c:pt idx="254">
                  <c:v>1.3540000000000001E-7</c:v>
                </c:pt>
                <c:pt idx="255">
                  <c:v>1.3540000000000001E-7</c:v>
                </c:pt>
                <c:pt idx="256">
                  <c:v>1.3540000000000001E-7</c:v>
                </c:pt>
                <c:pt idx="257">
                  <c:v>1.3540000000000001E-7</c:v>
                </c:pt>
                <c:pt idx="258">
                  <c:v>1.3540000000000001E-7</c:v>
                </c:pt>
                <c:pt idx="259">
                  <c:v>1.3540000000000001E-7</c:v>
                </c:pt>
                <c:pt idx="260">
                  <c:v>1.3540000000000001E-7</c:v>
                </c:pt>
                <c:pt idx="261">
                  <c:v>1.3540000000000001E-7</c:v>
                </c:pt>
                <c:pt idx="262">
                  <c:v>1.3540000000000001E-7</c:v>
                </c:pt>
                <c:pt idx="263">
                  <c:v>1.3540000000000001E-7</c:v>
                </c:pt>
                <c:pt idx="264">
                  <c:v>1.3540000000000001E-7</c:v>
                </c:pt>
                <c:pt idx="265">
                  <c:v>1.3540000000000001E-7</c:v>
                </c:pt>
                <c:pt idx="266">
                  <c:v>1.3540000000000001E-7</c:v>
                </c:pt>
                <c:pt idx="267">
                  <c:v>1.3540000000000001E-7</c:v>
                </c:pt>
                <c:pt idx="268">
                  <c:v>1.3540000000000001E-7</c:v>
                </c:pt>
                <c:pt idx="269">
                  <c:v>1.3540000000000001E-7</c:v>
                </c:pt>
                <c:pt idx="270">
                  <c:v>1.3540000000000001E-7</c:v>
                </c:pt>
                <c:pt idx="271">
                  <c:v>1.3540000000000001E-7</c:v>
                </c:pt>
                <c:pt idx="272">
                  <c:v>1.3540000000000001E-7</c:v>
                </c:pt>
                <c:pt idx="273">
                  <c:v>1.3540000000000001E-7</c:v>
                </c:pt>
                <c:pt idx="274">
                  <c:v>1.3540000000000001E-7</c:v>
                </c:pt>
                <c:pt idx="275">
                  <c:v>1.3540000000000001E-7</c:v>
                </c:pt>
                <c:pt idx="276">
                  <c:v>1.3540000000000001E-7</c:v>
                </c:pt>
                <c:pt idx="277">
                  <c:v>1.3540000000000001E-7</c:v>
                </c:pt>
                <c:pt idx="278">
                  <c:v>1.3540000000000001E-7</c:v>
                </c:pt>
                <c:pt idx="279">
                  <c:v>1.3540000000000001E-7</c:v>
                </c:pt>
                <c:pt idx="280">
                  <c:v>1.3540000000000001E-7</c:v>
                </c:pt>
                <c:pt idx="281">
                  <c:v>1.3540000000000001E-7</c:v>
                </c:pt>
                <c:pt idx="282">
                  <c:v>1.3540000000000001E-7</c:v>
                </c:pt>
                <c:pt idx="283">
                  <c:v>1.3540000000000001E-7</c:v>
                </c:pt>
                <c:pt idx="284">
                  <c:v>1.3540000000000001E-7</c:v>
                </c:pt>
                <c:pt idx="285">
                  <c:v>1.3540000000000001E-7</c:v>
                </c:pt>
                <c:pt idx="286">
                  <c:v>1.3540000000000001E-7</c:v>
                </c:pt>
                <c:pt idx="287">
                  <c:v>1.3540000000000001E-7</c:v>
                </c:pt>
                <c:pt idx="288">
                  <c:v>1.3540000000000001E-7</c:v>
                </c:pt>
                <c:pt idx="289">
                  <c:v>1.3540000000000001E-7</c:v>
                </c:pt>
                <c:pt idx="290">
                  <c:v>1.3540000000000001E-7</c:v>
                </c:pt>
                <c:pt idx="291">
                  <c:v>1.3540000000000001E-7</c:v>
                </c:pt>
                <c:pt idx="292">
                  <c:v>1.3540000000000001E-7</c:v>
                </c:pt>
                <c:pt idx="293">
                  <c:v>1.3540000000000001E-7</c:v>
                </c:pt>
                <c:pt idx="294">
                  <c:v>1.3540000000000001E-7</c:v>
                </c:pt>
                <c:pt idx="295">
                  <c:v>1.3540000000000001E-7</c:v>
                </c:pt>
                <c:pt idx="296">
                  <c:v>1.3540000000000001E-7</c:v>
                </c:pt>
                <c:pt idx="297">
                  <c:v>1.3540000000000001E-7</c:v>
                </c:pt>
                <c:pt idx="298">
                  <c:v>1.3540000000000001E-7</c:v>
                </c:pt>
                <c:pt idx="299">
                  <c:v>1.3540000000000001E-7</c:v>
                </c:pt>
                <c:pt idx="300">
                  <c:v>1.3540000000000001E-7</c:v>
                </c:pt>
                <c:pt idx="301">
                  <c:v>1.3540000000000001E-7</c:v>
                </c:pt>
                <c:pt idx="302">
                  <c:v>1.3540000000000001E-7</c:v>
                </c:pt>
                <c:pt idx="303">
                  <c:v>1.3540000000000001E-7</c:v>
                </c:pt>
                <c:pt idx="304">
                  <c:v>1.3540000000000001E-7</c:v>
                </c:pt>
                <c:pt idx="305">
                  <c:v>1.3540000000000001E-7</c:v>
                </c:pt>
                <c:pt idx="306">
                  <c:v>1.3540000000000001E-7</c:v>
                </c:pt>
                <c:pt idx="307">
                  <c:v>1.3540000000000001E-7</c:v>
                </c:pt>
                <c:pt idx="308">
                  <c:v>1.3540000000000001E-7</c:v>
                </c:pt>
                <c:pt idx="309">
                  <c:v>1.3540000000000001E-7</c:v>
                </c:pt>
                <c:pt idx="310">
                  <c:v>1.3540000000000001E-7</c:v>
                </c:pt>
                <c:pt idx="311">
                  <c:v>1.3540000000000001E-7</c:v>
                </c:pt>
                <c:pt idx="312">
                  <c:v>1.3540000000000001E-7</c:v>
                </c:pt>
                <c:pt idx="313">
                  <c:v>1.3540000000000001E-7</c:v>
                </c:pt>
                <c:pt idx="314">
                  <c:v>1.3540000000000001E-7</c:v>
                </c:pt>
                <c:pt idx="315">
                  <c:v>1.3540000000000001E-7</c:v>
                </c:pt>
                <c:pt idx="316">
                  <c:v>1.3540000000000001E-7</c:v>
                </c:pt>
                <c:pt idx="317">
                  <c:v>1.3540000000000001E-7</c:v>
                </c:pt>
                <c:pt idx="318">
                  <c:v>1.3540000000000001E-7</c:v>
                </c:pt>
                <c:pt idx="319">
                  <c:v>1.3540000000000001E-7</c:v>
                </c:pt>
                <c:pt idx="320">
                  <c:v>1.3540000000000001E-7</c:v>
                </c:pt>
                <c:pt idx="321">
                  <c:v>1.3540000000000001E-7</c:v>
                </c:pt>
                <c:pt idx="322">
                  <c:v>1.3540000000000001E-7</c:v>
                </c:pt>
                <c:pt idx="323">
                  <c:v>1.3540000000000001E-7</c:v>
                </c:pt>
                <c:pt idx="324">
                  <c:v>1.3540000000000001E-7</c:v>
                </c:pt>
                <c:pt idx="325">
                  <c:v>1.3540000000000001E-7</c:v>
                </c:pt>
                <c:pt idx="326">
                  <c:v>1.3540000000000001E-7</c:v>
                </c:pt>
                <c:pt idx="327">
                  <c:v>1.3540000000000001E-7</c:v>
                </c:pt>
                <c:pt idx="328">
                  <c:v>1.3540000000000001E-7</c:v>
                </c:pt>
                <c:pt idx="329">
                  <c:v>1.3540000000000001E-7</c:v>
                </c:pt>
                <c:pt idx="330">
                  <c:v>1.3540000000000001E-7</c:v>
                </c:pt>
                <c:pt idx="331">
                  <c:v>1.3540000000000001E-7</c:v>
                </c:pt>
                <c:pt idx="332">
                  <c:v>1.3540000000000001E-7</c:v>
                </c:pt>
                <c:pt idx="333">
                  <c:v>1.3540000000000001E-7</c:v>
                </c:pt>
                <c:pt idx="334">
                  <c:v>1.3540000000000001E-7</c:v>
                </c:pt>
                <c:pt idx="335">
                  <c:v>1.3540000000000001E-7</c:v>
                </c:pt>
                <c:pt idx="336">
                  <c:v>1.3540000000000001E-7</c:v>
                </c:pt>
                <c:pt idx="337">
                  <c:v>1.3540000000000001E-7</c:v>
                </c:pt>
                <c:pt idx="338">
                  <c:v>1.3540000000000001E-7</c:v>
                </c:pt>
                <c:pt idx="339">
                  <c:v>1.3540000000000001E-7</c:v>
                </c:pt>
                <c:pt idx="340">
                  <c:v>1.3540000000000001E-7</c:v>
                </c:pt>
                <c:pt idx="341">
                  <c:v>1.3540000000000001E-7</c:v>
                </c:pt>
                <c:pt idx="342">
                  <c:v>1.3540000000000001E-7</c:v>
                </c:pt>
                <c:pt idx="343">
                  <c:v>1.3540000000000001E-7</c:v>
                </c:pt>
                <c:pt idx="344">
                  <c:v>1.3540000000000001E-7</c:v>
                </c:pt>
                <c:pt idx="345">
                  <c:v>1.3540000000000001E-7</c:v>
                </c:pt>
                <c:pt idx="346">
                  <c:v>1.3540000000000001E-7</c:v>
                </c:pt>
                <c:pt idx="347">
                  <c:v>1.3540000000000001E-7</c:v>
                </c:pt>
                <c:pt idx="348">
                  <c:v>1.3540000000000001E-7</c:v>
                </c:pt>
                <c:pt idx="349">
                  <c:v>1.3540000000000001E-7</c:v>
                </c:pt>
                <c:pt idx="350">
                  <c:v>1.3540000000000001E-7</c:v>
                </c:pt>
                <c:pt idx="351">
                  <c:v>1.3540000000000001E-7</c:v>
                </c:pt>
                <c:pt idx="352">
                  <c:v>1.3540000000000001E-7</c:v>
                </c:pt>
                <c:pt idx="353">
                  <c:v>1.3540000000000001E-7</c:v>
                </c:pt>
                <c:pt idx="354">
                  <c:v>1.3540000000000001E-7</c:v>
                </c:pt>
                <c:pt idx="355">
                  <c:v>1.3540000000000001E-7</c:v>
                </c:pt>
                <c:pt idx="356">
                  <c:v>1.3540000000000001E-7</c:v>
                </c:pt>
                <c:pt idx="357">
                  <c:v>1.3540000000000001E-7</c:v>
                </c:pt>
                <c:pt idx="358">
                  <c:v>1.3540000000000001E-7</c:v>
                </c:pt>
                <c:pt idx="359">
                  <c:v>1.3540000000000001E-7</c:v>
                </c:pt>
                <c:pt idx="360">
                  <c:v>1.3540000000000001E-7</c:v>
                </c:pt>
                <c:pt idx="361">
                  <c:v>1.3540000000000001E-7</c:v>
                </c:pt>
                <c:pt idx="362">
                  <c:v>1.3540000000000001E-7</c:v>
                </c:pt>
                <c:pt idx="363">
                  <c:v>1.3540000000000001E-7</c:v>
                </c:pt>
                <c:pt idx="364">
                  <c:v>1.3540000000000001E-7</c:v>
                </c:pt>
                <c:pt idx="365">
                  <c:v>1.3540000000000001E-7</c:v>
                </c:pt>
                <c:pt idx="366">
                  <c:v>1.3540000000000001E-7</c:v>
                </c:pt>
                <c:pt idx="367">
                  <c:v>1.3540000000000001E-7</c:v>
                </c:pt>
                <c:pt idx="368">
                  <c:v>1.3540000000000001E-7</c:v>
                </c:pt>
                <c:pt idx="369">
                  <c:v>1.3540000000000001E-7</c:v>
                </c:pt>
                <c:pt idx="370">
                  <c:v>1.3540000000000001E-7</c:v>
                </c:pt>
                <c:pt idx="371">
                  <c:v>1.3540000000000001E-7</c:v>
                </c:pt>
                <c:pt idx="372">
                  <c:v>1.3540000000000001E-7</c:v>
                </c:pt>
                <c:pt idx="373">
                  <c:v>1.3540000000000001E-7</c:v>
                </c:pt>
                <c:pt idx="374">
                  <c:v>1.3540000000000001E-7</c:v>
                </c:pt>
                <c:pt idx="375">
                  <c:v>1.3540000000000001E-7</c:v>
                </c:pt>
                <c:pt idx="376">
                  <c:v>1.3540000000000001E-7</c:v>
                </c:pt>
                <c:pt idx="377">
                  <c:v>1.3540000000000001E-7</c:v>
                </c:pt>
                <c:pt idx="378">
                  <c:v>1.3540000000000001E-7</c:v>
                </c:pt>
                <c:pt idx="379">
                  <c:v>1.3540000000000001E-7</c:v>
                </c:pt>
                <c:pt idx="380">
                  <c:v>1.3540000000000001E-7</c:v>
                </c:pt>
                <c:pt idx="381">
                  <c:v>1.3540000000000001E-7</c:v>
                </c:pt>
                <c:pt idx="382">
                  <c:v>1.3540000000000001E-7</c:v>
                </c:pt>
                <c:pt idx="383">
                  <c:v>1.3540000000000001E-7</c:v>
                </c:pt>
                <c:pt idx="384">
                  <c:v>1.3540000000000001E-7</c:v>
                </c:pt>
                <c:pt idx="385">
                  <c:v>1.3540000000000001E-7</c:v>
                </c:pt>
                <c:pt idx="386">
                  <c:v>1.3540000000000001E-7</c:v>
                </c:pt>
                <c:pt idx="387">
                  <c:v>1.3540000000000001E-7</c:v>
                </c:pt>
                <c:pt idx="388">
                  <c:v>1.3540000000000001E-7</c:v>
                </c:pt>
                <c:pt idx="389">
                  <c:v>1.3540000000000001E-7</c:v>
                </c:pt>
                <c:pt idx="390">
                  <c:v>1.3540000000000001E-7</c:v>
                </c:pt>
                <c:pt idx="391">
                  <c:v>1.3540000000000001E-7</c:v>
                </c:pt>
                <c:pt idx="392">
                  <c:v>1.3540000000000001E-7</c:v>
                </c:pt>
                <c:pt idx="393">
                  <c:v>1.3540000000000001E-7</c:v>
                </c:pt>
                <c:pt idx="394">
                  <c:v>1.3540000000000001E-7</c:v>
                </c:pt>
                <c:pt idx="395">
                  <c:v>1.3540000000000001E-7</c:v>
                </c:pt>
                <c:pt idx="396">
                  <c:v>1.3540000000000001E-7</c:v>
                </c:pt>
                <c:pt idx="397">
                  <c:v>1.3540000000000001E-7</c:v>
                </c:pt>
                <c:pt idx="398">
                  <c:v>1.3540000000000001E-7</c:v>
                </c:pt>
                <c:pt idx="399">
                  <c:v>1.3540000000000001E-7</c:v>
                </c:pt>
                <c:pt idx="400">
                  <c:v>1.3540000000000001E-7</c:v>
                </c:pt>
                <c:pt idx="401">
                  <c:v>1.3540000000000001E-7</c:v>
                </c:pt>
                <c:pt idx="402">
                  <c:v>1.3540000000000001E-7</c:v>
                </c:pt>
                <c:pt idx="403">
                  <c:v>1.3540000000000001E-7</c:v>
                </c:pt>
                <c:pt idx="404">
                  <c:v>1.3540000000000001E-7</c:v>
                </c:pt>
                <c:pt idx="405">
                  <c:v>1.3540000000000001E-7</c:v>
                </c:pt>
                <c:pt idx="406">
                  <c:v>1.3540000000000001E-7</c:v>
                </c:pt>
                <c:pt idx="407">
                  <c:v>1.3540000000000001E-7</c:v>
                </c:pt>
                <c:pt idx="408">
                  <c:v>1.3540000000000001E-7</c:v>
                </c:pt>
                <c:pt idx="409">
                  <c:v>1.3540000000000001E-7</c:v>
                </c:pt>
                <c:pt idx="410">
                  <c:v>1.3540000000000001E-7</c:v>
                </c:pt>
                <c:pt idx="411">
                  <c:v>1.3540000000000001E-7</c:v>
                </c:pt>
                <c:pt idx="412">
                  <c:v>1.3540000000000001E-7</c:v>
                </c:pt>
                <c:pt idx="413">
                  <c:v>1.3540000000000001E-7</c:v>
                </c:pt>
                <c:pt idx="414">
                  <c:v>1.3540000000000001E-7</c:v>
                </c:pt>
                <c:pt idx="415">
                  <c:v>1.3540000000000001E-7</c:v>
                </c:pt>
                <c:pt idx="416">
                  <c:v>1.3540000000000001E-7</c:v>
                </c:pt>
                <c:pt idx="417">
                  <c:v>1.3540000000000001E-7</c:v>
                </c:pt>
                <c:pt idx="418">
                  <c:v>1.3540000000000001E-7</c:v>
                </c:pt>
                <c:pt idx="419">
                  <c:v>1.3540000000000001E-7</c:v>
                </c:pt>
                <c:pt idx="420">
                  <c:v>1.3540000000000001E-7</c:v>
                </c:pt>
                <c:pt idx="421">
                  <c:v>1.3540000000000001E-7</c:v>
                </c:pt>
                <c:pt idx="422">
                  <c:v>1.3540000000000001E-7</c:v>
                </c:pt>
                <c:pt idx="423">
                  <c:v>1.3540000000000001E-7</c:v>
                </c:pt>
                <c:pt idx="424">
                  <c:v>1.3540000000000001E-7</c:v>
                </c:pt>
                <c:pt idx="425">
                  <c:v>1.3540000000000001E-7</c:v>
                </c:pt>
                <c:pt idx="426">
                  <c:v>1.3540000000000001E-7</c:v>
                </c:pt>
                <c:pt idx="427">
                  <c:v>1.3540000000000001E-7</c:v>
                </c:pt>
                <c:pt idx="428">
                  <c:v>1.3540000000000001E-7</c:v>
                </c:pt>
                <c:pt idx="429">
                  <c:v>1.3540000000000001E-7</c:v>
                </c:pt>
                <c:pt idx="430">
                  <c:v>1.3540000000000001E-7</c:v>
                </c:pt>
                <c:pt idx="431">
                  <c:v>1.3540000000000001E-7</c:v>
                </c:pt>
                <c:pt idx="432">
                  <c:v>1.3540000000000001E-7</c:v>
                </c:pt>
                <c:pt idx="433">
                  <c:v>1.3540000000000001E-7</c:v>
                </c:pt>
                <c:pt idx="434">
                  <c:v>1.3540000000000001E-7</c:v>
                </c:pt>
                <c:pt idx="435">
                  <c:v>1.3540000000000001E-7</c:v>
                </c:pt>
                <c:pt idx="436">
                  <c:v>1.3540000000000001E-7</c:v>
                </c:pt>
                <c:pt idx="437">
                  <c:v>1.3540000000000001E-7</c:v>
                </c:pt>
                <c:pt idx="438">
                  <c:v>1.3540000000000001E-7</c:v>
                </c:pt>
                <c:pt idx="439">
                  <c:v>1.3540000000000001E-7</c:v>
                </c:pt>
                <c:pt idx="440">
                  <c:v>1.3540000000000001E-7</c:v>
                </c:pt>
                <c:pt idx="441">
                  <c:v>1.3540000000000001E-7</c:v>
                </c:pt>
                <c:pt idx="442">
                  <c:v>1.3540000000000001E-7</c:v>
                </c:pt>
                <c:pt idx="443">
                  <c:v>1.3540000000000001E-7</c:v>
                </c:pt>
                <c:pt idx="444">
                  <c:v>1.3540000000000001E-7</c:v>
                </c:pt>
                <c:pt idx="445">
                  <c:v>1.3540000000000001E-7</c:v>
                </c:pt>
                <c:pt idx="446">
                  <c:v>1.3540000000000001E-7</c:v>
                </c:pt>
                <c:pt idx="447">
                  <c:v>1.3540000000000001E-7</c:v>
                </c:pt>
                <c:pt idx="448">
                  <c:v>1.3540000000000001E-7</c:v>
                </c:pt>
                <c:pt idx="449">
                  <c:v>1.3540000000000001E-7</c:v>
                </c:pt>
                <c:pt idx="450">
                  <c:v>1.3540000000000001E-7</c:v>
                </c:pt>
                <c:pt idx="451">
                  <c:v>1.3540000000000001E-7</c:v>
                </c:pt>
                <c:pt idx="452">
                  <c:v>1.3540000000000001E-7</c:v>
                </c:pt>
                <c:pt idx="453">
                  <c:v>1.3540000000000001E-7</c:v>
                </c:pt>
                <c:pt idx="454">
                  <c:v>1.3540000000000001E-7</c:v>
                </c:pt>
                <c:pt idx="455">
                  <c:v>1.3540000000000001E-7</c:v>
                </c:pt>
                <c:pt idx="456">
                  <c:v>1.3540000000000001E-7</c:v>
                </c:pt>
                <c:pt idx="457">
                  <c:v>1.3540000000000001E-7</c:v>
                </c:pt>
                <c:pt idx="458">
                  <c:v>1.3540000000000001E-7</c:v>
                </c:pt>
                <c:pt idx="459">
                  <c:v>1.3540000000000001E-7</c:v>
                </c:pt>
                <c:pt idx="460">
                  <c:v>1.3540000000000001E-7</c:v>
                </c:pt>
                <c:pt idx="461">
                  <c:v>1.3540000000000001E-7</c:v>
                </c:pt>
                <c:pt idx="462">
                  <c:v>1.3540000000000001E-7</c:v>
                </c:pt>
                <c:pt idx="463">
                  <c:v>1.3540000000000001E-7</c:v>
                </c:pt>
                <c:pt idx="464">
                  <c:v>1.3540000000000001E-7</c:v>
                </c:pt>
                <c:pt idx="465">
                  <c:v>1.3540000000000001E-7</c:v>
                </c:pt>
                <c:pt idx="466">
                  <c:v>1.3540000000000001E-7</c:v>
                </c:pt>
                <c:pt idx="467">
                  <c:v>1.3540000000000001E-7</c:v>
                </c:pt>
                <c:pt idx="468">
                  <c:v>1.3540000000000001E-7</c:v>
                </c:pt>
                <c:pt idx="469">
                  <c:v>1.3540000000000001E-7</c:v>
                </c:pt>
                <c:pt idx="470">
                  <c:v>1.3540000000000001E-7</c:v>
                </c:pt>
                <c:pt idx="471">
                  <c:v>1.3540000000000001E-7</c:v>
                </c:pt>
                <c:pt idx="472">
                  <c:v>1.3540000000000001E-7</c:v>
                </c:pt>
                <c:pt idx="473">
                  <c:v>1.3540000000000001E-7</c:v>
                </c:pt>
                <c:pt idx="474">
                  <c:v>1.3540000000000001E-7</c:v>
                </c:pt>
                <c:pt idx="475">
                  <c:v>1.3540000000000001E-7</c:v>
                </c:pt>
                <c:pt idx="476">
                  <c:v>1.3540000000000001E-7</c:v>
                </c:pt>
                <c:pt idx="477">
                  <c:v>1.3540000000000001E-7</c:v>
                </c:pt>
                <c:pt idx="478">
                  <c:v>1.3540000000000001E-7</c:v>
                </c:pt>
                <c:pt idx="479">
                  <c:v>1.3540000000000001E-7</c:v>
                </c:pt>
                <c:pt idx="480">
                  <c:v>1.3540000000000001E-7</c:v>
                </c:pt>
                <c:pt idx="481">
                  <c:v>1.3540000000000001E-7</c:v>
                </c:pt>
                <c:pt idx="482">
                  <c:v>1.3540000000000001E-7</c:v>
                </c:pt>
                <c:pt idx="483">
                  <c:v>1.3540000000000001E-7</c:v>
                </c:pt>
                <c:pt idx="484">
                  <c:v>1.3540000000000001E-7</c:v>
                </c:pt>
                <c:pt idx="485">
                  <c:v>1.3540000000000001E-7</c:v>
                </c:pt>
                <c:pt idx="486">
                  <c:v>1.3540000000000001E-7</c:v>
                </c:pt>
                <c:pt idx="487">
                  <c:v>1.3540000000000001E-7</c:v>
                </c:pt>
                <c:pt idx="488">
                  <c:v>1.3540000000000001E-7</c:v>
                </c:pt>
                <c:pt idx="489">
                  <c:v>1.3540000000000001E-7</c:v>
                </c:pt>
                <c:pt idx="490">
                  <c:v>1.3540000000000001E-7</c:v>
                </c:pt>
                <c:pt idx="491">
                  <c:v>1.3540000000000001E-7</c:v>
                </c:pt>
                <c:pt idx="492">
                  <c:v>1.3540000000000001E-7</c:v>
                </c:pt>
                <c:pt idx="493">
                  <c:v>1.3540000000000001E-7</c:v>
                </c:pt>
                <c:pt idx="494">
                  <c:v>1.3540000000000001E-7</c:v>
                </c:pt>
                <c:pt idx="495">
                  <c:v>1.3540000000000001E-7</c:v>
                </c:pt>
                <c:pt idx="496">
                  <c:v>1.3540000000000001E-7</c:v>
                </c:pt>
                <c:pt idx="497">
                  <c:v>1.3540000000000001E-7</c:v>
                </c:pt>
                <c:pt idx="498">
                  <c:v>1.3540000000000001E-7</c:v>
                </c:pt>
                <c:pt idx="499">
                  <c:v>1.3540000000000001E-7</c:v>
                </c:pt>
                <c:pt idx="500">
                  <c:v>1.3540000000000001E-7</c:v>
                </c:pt>
                <c:pt idx="501">
                  <c:v>1.3540000000000001E-7</c:v>
                </c:pt>
                <c:pt idx="502">
                  <c:v>1.3540000000000001E-7</c:v>
                </c:pt>
                <c:pt idx="503">
                  <c:v>1.3540000000000001E-7</c:v>
                </c:pt>
                <c:pt idx="504">
                  <c:v>1.3540000000000001E-7</c:v>
                </c:pt>
                <c:pt idx="505">
                  <c:v>1.3540000000000001E-7</c:v>
                </c:pt>
                <c:pt idx="506">
                  <c:v>1.3540000000000001E-7</c:v>
                </c:pt>
                <c:pt idx="507">
                  <c:v>1.3540000000000001E-7</c:v>
                </c:pt>
                <c:pt idx="508">
                  <c:v>1.3540000000000001E-7</c:v>
                </c:pt>
                <c:pt idx="509">
                  <c:v>1.3540000000000001E-7</c:v>
                </c:pt>
                <c:pt idx="510">
                  <c:v>1.3540000000000001E-7</c:v>
                </c:pt>
                <c:pt idx="511">
                  <c:v>1.3540000000000001E-7</c:v>
                </c:pt>
                <c:pt idx="512">
                  <c:v>1.3540000000000001E-7</c:v>
                </c:pt>
                <c:pt idx="513">
                  <c:v>1.3540000000000001E-7</c:v>
                </c:pt>
                <c:pt idx="514">
                  <c:v>1.3540000000000001E-7</c:v>
                </c:pt>
                <c:pt idx="515">
                  <c:v>1.3540000000000001E-7</c:v>
                </c:pt>
                <c:pt idx="516">
                  <c:v>1.3540000000000001E-7</c:v>
                </c:pt>
                <c:pt idx="517">
                  <c:v>1.3540000000000001E-7</c:v>
                </c:pt>
                <c:pt idx="518">
                  <c:v>1.3540000000000001E-7</c:v>
                </c:pt>
                <c:pt idx="519">
                  <c:v>1.3540000000000001E-7</c:v>
                </c:pt>
                <c:pt idx="520">
                  <c:v>1.3540000000000001E-7</c:v>
                </c:pt>
                <c:pt idx="521">
                  <c:v>1.3540000000000001E-7</c:v>
                </c:pt>
                <c:pt idx="522">
                  <c:v>1.3540000000000001E-7</c:v>
                </c:pt>
                <c:pt idx="523">
                  <c:v>1.3540000000000001E-7</c:v>
                </c:pt>
                <c:pt idx="524">
                  <c:v>1.3540000000000001E-7</c:v>
                </c:pt>
                <c:pt idx="525">
                  <c:v>1.3540000000000001E-7</c:v>
                </c:pt>
                <c:pt idx="526">
                  <c:v>1.3540000000000001E-7</c:v>
                </c:pt>
                <c:pt idx="527">
                  <c:v>1.3540000000000001E-7</c:v>
                </c:pt>
                <c:pt idx="528">
                  <c:v>1.3540000000000001E-7</c:v>
                </c:pt>
                <c:pt idx="529">
                  <c:v>1.3540000000000001E-7</c:v>
                </c:pt>
                <c:pt idx="530">
                  <c:v>1.3540000000000001E-7</c:v>
                </c:pt>
                <c:pt idx="531">
                  <c:v>1.3540000000000001E-7</c:v>
                </c:pt>
                <c:pt idx="532">
                  <c:v>1.3540000000000001E-7</c:v>
                </c:pt>
                <c:pt idx="533">
                  <c:v>1.3540000000000001E-7</c:v>
                </c:pt>
                <c:pt idx="534">
                  <c:v>1.3540000000000001E-7</c:v>
                </c:pt>
                <c:pt idx="535">
                  <c:v>1.3540000000000001E-7</c:v>
                </c:pt>
                <c:pt idx="536">
                  <c:v>1.3540000000000001E-7</c:v>
                </c:pt>
                <c:pt idx="537">
                  <c:v>1.3540000000000001E-7</c:v>
                </c:pt>
                <c:pt idx="538">
                  <c:v>1.3540000000000001E-7</c:v>
                </c:pt>
                <c:pt idx="539">
                  <c:v>1.3540000000000001E-7</c:v>
                </c:pt>
                <c:pt idx="540">
                  <c:v>1.3540000000000001E-7</c:v>
                </c:pt>
                <c:pt idx="541">
                  <c:v>1.3540000000000001E-7</c:v>
                </c:pt>
                <c:pt idx="542">
                  <c:v>1.3540000000000001E-7</c:v>
                </c:pt>
                <c:pt idx="543">
                  <c:v>1.3540000000000001E-7</c:v>
                </c:pt>
                <c:pt idx="544">
                  <c:v>1.3540000000000001E-7</c:v>
                </c:pt>
                <c:pt idx="545">
                  <c:v>1.3540000000000001E-7</c:v>
                </c:pt>
                <c:pt idx="546">
                  <c:v>1.3540000000000001E-7</c:v>
                </c:pt>
                <c:pt idx="547">
                  <c:v>1.3540000000000001E-7</c:v>
                </c:pt>
                <c:pt idx="548">
                  <c:v>1.3540000000000001E-7</c:v>
                </c:pt>
                <c:pt idx="549">
                  <c:v>1.3540000000000001E-7</c:v>
                </c:pt>
                <c:pt idx="550">
                  <c:v>1.3540000000000001E-7</c:v>
                </c:pt>
                <c:pt idx="551">
                  <c:v>1.3540000000000001E-7</c:v>
                </c:pt>
                <c:pt idx="552">
                  <c:v>1.3540000000000001E-7</c:v>
                </c:pt>
                <c:pt idx="553">
                  <c:v>1.3540000000000001E-7</c:v>
                </c:pt>
                <c:pt idx="554">
                  <c:v>1.3540000000000001E-7</c:v>
                </c:pt>
                <c:pt idx="555">
                  <c:v>1.3540000000000001E-7</c:v>
                </c:pt>
                <c:pt idx="556">
                  <c:v>1.3540000000000001E-7</c:v>
                </c:pt>
                <c:pt idx="557">
                  <c:v>1.3540000000000001E-7</c:v>
                </c:pt>
                <c:pt idx="558">
                  <c:v>1.3540000000000001E-7</c:v>
                </c:pt>
                <c:pt idx="559">
                  <c:v>1.3540000000000001E-7</c:v>
                </c:pt>
                <c:pt idx="560">
                  <c:v>1.3540000000000001E-7</c:v>
                </c:pt>
                <c:pt idx="561">
                  <c:v>1.3540000000000001E-7</c:v>
                </c:pt>
                <c:pt idx="562">
                  <c:v>1.3540000000000001E-7</c:v>
                </c:pt>
                <c:pt idx="563">
                  <c:v>1.3540000000000001E-7</c:v>
                </c:pt>
                <c:pt idx="564">
                  <c:v>1.3540000000000001E-7</c:v>
                </c:pt>
                <c:pt idx="565">
                  <c:v>1.3540000000000001E-7</c:v>
                </c:pt>
                <c:pt idx="566">
                  <c:v>1.3540000000000001E-7</c:v>
                </c:pt>
                <c:pt idx="567">
                  <c:v>1.3540000000000001E-7</c:v>
                </c:pt>
                <c:pt idx="568">
                  <c:v>1.3540000000000001E-7</c:v>
                </c:pt>
                <c:pt idx="569">
                  <c:v>1.3540000000000001E-7</c:v>
                </c:pt>
                <c:pt idx="570">
                  <c:v>1.3540000000000001E-7</c:v>
                </c:pt>
                <c:pt idx="571">
                  <c:v>1.3540000000000001E-7</c:v>
                </c:pt>
                <c:pt idx="572">
                  <c:v>1.3540000000000001E-7</c:v>
                </c:pt>
                <c:pt idx="573">
                  <c:v>1.3540000000000001E-7</c:v>
                </c:pt>
                <c:pt idx="574">
                  <c:v>1.3540000000000001E-7</c:v>
                </c:pt>
                <c:pt idx="575">
                  <c:v>1.3540000000000001E-7</c:v>
                </c:pt>
                <c:pt idx="576">
                  <c:v>1.3540000000000001E-7</c:v>
                </c:pt>
                <c:pt idx="577">
                  <c:v>1.3540000000000001E-7</c:v>
                </c:pt>
                <c:pt idx="578">
                  <c:v>1.3540000000000001E-7</c:v>
                </c:pt>
                <c:pt idx="579">
                  <c:v>1.3540000000000001E-7</c:v>
                </c:pt>
                <c:pt idx="580">
                  <c:v>1.3540000000000001E-7</c:v>
                </c:pt>
                <c:pt idx="581">
                  <c:v>1.3540000000000001E-7</c:v>
                </c:pt>
                <c:pt idx="582">
                  <c:v>1.3540000000000001E-7</c:v>
                </c:pt>
                <c:pt idx="583">
                  <c:v>1.3540000000000001E-7</c:v>
                </c:pt>
                <c:pt idx="584">
                  <c:v>1.3540000000000001E-7</c:v>
                </c:pt>
                <c:pt idx="585">
                  <c:v>1.3540000000000001E-7</c:v>
                </c:pt>
                <c:pt idx="586">
                  <c:v>1.3540000000000001E-7</c:v>
                </c:pt>
                <c:pt idx="587">
                  <c:v>1.3540000000000001E-7</c:v>
                </c:pt>
                <c:pt idx="588">
                  <c:v>1.3540000000000001E-7</c:v>
                </c:pt>
                <c:pt idx="589">
                  <c:v>1.3540000000000001E-7</c:v>
                </c:pt>
                <c:pt idx="590">
                  <c:v>1.3540000000000001E-7</c:v>
                </c:pt>
                <c:pt idx="591">
                  <c:v>1.3540000000000001E-7</c:v>
                </c:pt>
                <c:pt idx="592">
                  <c:v>1.3540000000000001E-7</c:v>
                </c:pt>
                <c:pt idx="593">
                  <c:v>1.3540000000000001E-7</c:v>
                </c:pt>
                <c:pt idx="594">
                  <c:v>1.3540000000000001E-7</c:v>
                </c:pt>
                <c:pt idx="595">
                  <c:v>1.3540000000000001E-7</c:v>
                </c:pt>
                <c:pt idx="596">
                  <c:v>1.3540000000000001E-7</c:v>
                </c:pt>
                <c:pt idx="597">
                  <c:v>1.3540000000000001E-7</c:v>
                </c:pt>
                <c:pt idx="598">
                  <c:v>1.3540000000000001E-7</c:v>
                </c:pt>
                <c:pt idx="599">
                  <c:v>1.3540000000000001E-7</c:v>
                </c:pt>
                <c:pt idx="600">
                  <c:v>1.3540000000000001E-7</c:v>
                </c:pt>
                <c:pt idx="601">
                  <c:v>1.3540000000000001E-7</c:v>
                </c:pt>
                <c:pt idx="602">
                  <c:v>1.3540000000000001E-7</c:v>
                </c:pt>
                <c:pt idx="603">
                  <c:v>1.3540000000000001E-7</c:v>
                </c:pt>
                <c:pt idx="604">
                  <c:v>1.3540000000000001E-7</c:v>
                </c:pt>
                <c:pt idx="605">
                  <c:v>1.3540000000000001E-7</c:v>
                </c:pt>
                <c:pt idx="606">
                  <c:v>1.3540000000000001E-7</c:v>
                </c:pt>
                <c:pt idx="607">
                  <c:v>1.3540000000000001E-7</c:v>
                </c:pt>
                <c:pt idx="608">
                  <c:v>1.3540000000000001E-7</c:v>
                </c:pt>
                <c:pt idx="609">
                  <c:v>1.353E-7</c:v>
                </c:pt>
                <c:pt idx="610">
                  <c:v>1.353E-7</c:v>
                </c:pt>
                <c:pt idx="611">
                  <c:v>1.353E-7</c:v>
                </c:pt>
                <c:pt idx="612">
                  <c:v>1.353E-7</c:v>
                </c:pt>
                <c:pt idx="613">
                  <c:v>1.353E-7</c:v>
                </c:pt>
                <c:pt idx="614">
                  <c:v>1.353E-7</c:v>
                </c:pt>
                <c:pt idx="615">
                  <c:v>1.353E-7</c:v>
                </c:pt>
                <c:pt idx="616">
                  <c:v>1.353E-7</c:v>
                </c:pt>
                <c:pt idx="617">
                  <c:v>1.353E-7</c:v>
                </c:pt>
                <c:pt idx="618">
                  <c:v>1.353E-7</c:v>
                </c:pt>
                <c:pt idx="619">
                  <c:v>1.353E-7</c:v>
                </c:pt>
                <c:pt idx="620">
                  <c:v>1.353E-7</c:v>
                </c:pt>
                <c:pt idx="621">
                  <c:v>1.353E-7</c:v>
                </c:pt>
                <c:pt idx="622">
                  <c:v>1.353E-7</c:v>
                </c:pt>
                <c:pt idx="623">
                  <c:v>1.353E-7</c:v>
                </c:pt>
                <c:pt idx="624">
                  <c:v>1.353E-7</c:v>
                </c:pt>
                <c:pt idx="625">
                  <c:v>1.353E-7</c:v>
                </c:pt>
                <c:pt idx="626">
                  <c:v>1.353E-7</c:v>
                </c:pt>
                <c:pt idx="627">
                  <c:v>1.353E-7</c:v>
                </c:pt>
                <c:pt idx="628">
                  <c:v>1.353E-7</c:v>
                </c:pt>
                <c:pt idx="629">
                  <c:v>1.353E-7</c:v>
                </c:pt>
                <c:pt idx="630">
                  <c:v>1.353E-7</c:v>
                </c:pt>
                <c:pt idx="631">
                  <c:v>1.353E-7</c:v>
                </c:pt>
                <c:pt idx="632">
                  <c:v>1.353E-7</c:v>
                </c:pt>
                <c:pt idx="633">
                  <c:v>1.353E-7</c:v>
                </c:pt>
                <c:pt idx="634">
                  <c:v>1.353E-7</c:v>
                </c:pt>
                <c:pt idx="635">
                  <c:v>1.353E-7</c:v>
                </c:pt>
                <c:pt idx="636">
                  <c:v>1.353E-7</c:v>
                </c:pt>
                <c:pt idx="637">
                  <c:v>1.353E-7</c:v>
                </c:pt>
                <c:pt idx="638">
                  <c:v>1.353E-7</c:v>
                </c:pt>
                <c:pt idx="639">
                  <c:v>1.353E-7</c:v>
                </c:pt>
                <c:pt idx="640">
                  <c:v>1.353E-7</c:v>
                </c:pt>
                <c:pt idx="641">
                  <c:v>1.353E-7</c:v>
                </c:pt>
                <c:pt idx="642">
                  <c:v>1.353E-7</c:v>
                </c:pt>
                <c:pt idx="643">
                  <c:v>1.353E-7</c:v>
                </c:pt>
                <c:pt idx="644">
                  <c:v>1.353E-7</c:v>
                </c:pt>
                <c:pt idx="645">
                  <c:v>1.353E-7</c:v>
                </c:pt>
                <c:pt idx="646">
                  <c:v>1.353E-7</c:v>
                </c:pt>
                <c:pt idx="647">
                  <c:v>1.353E-7</c:v>
                </c:pt>
                <c:pt idx="648">
                  <c:v>1.353E-7</c:v>
                </c:pt>
                <c:pt idx="649">
                  <c:v>1.353E-7</c:v>
                </c:pt>
                <c:pt idx="650">
                  <c:v>1.353E-7</c:v>
                </c:pt>
                <c:pt idx="651">
                  <c:v>1.353E-7</c:v>
                </c:pt>
                <c:pt idx="652">
                  <c:v>1.353E-7</c:v>
                </c:pt>
                <c:pt idx="653">
                  <c:v>1.353E-7</c:v>
                </c:pt>
                <c:pt idx="654">
                  <c:v>1.353E-7</c:v>
                </c:pt>
                <c:pt idx="655">
                  <c:v>1.353E-7</c:v>
                </c:pt>
                <c:pt idx="656">
                  <c:v>1.353E-7</c:v>
                </c:pt>
                <c:pt idx="657">
                  <c:v>1.353E-7</c:v>
                </c:pt>
                <c:pt idx="658">
                  <c:v>1.353E-7</c:v>
                </c:pt>
                <c:pt idx="659">
                  <c:v>1.353E-7</c:v>
                </c:pt>
                <c:pt idx="660">
                  <c:v>1.353E-7</c:v>
                </c:pt>
                <c:pt idx="661">
                  <c:v>1.353E-7</c:v>
                </c:pt>
                <c:pt idx="662">
                  <c:v>1.353E-7</c:v>
                </c:pt>
                <c:pt idx="663">
                  <c:v>1.353E-7</c:v>
                </c:pt>
                <c:pt idx="664">
                  <c:v>1.353E-7</c:v>
                </c:pt>
                <c:pt idx="665">
                  <c:v>1.353E-7</c:v>
                </c:pt>
                <c:pt idx="666">
                  <c:v>1.353E-7</c:v>
                </c:pt>
                <c:pt idx="667">
                  <c:v>1.353E-7</c:v>
                </c:pt>
                <c:pt idx="668">
                  <c:v>1.353E-7</c:v>
                </c:pt>
                <c:pt idx="669">
                  <c:v>1.353E-7</c:v>
                </c:pt>
                <c:pt idx="670">
                  <c:v>1.353E-7</c:v>
                </c:pt>
                <c:pt idx="671">
                  <c:v>1.353E-7</c:v>
                </c:pt>
                <c:pt idx="672">
                  <c:v>1.353E-7</c:v>
                </c:pt>
                <c:pt idx="673">
                  <c:v>1.353E-7</c:v>
                </c:pt>
                <c:pt idx="674">
                  <c:v>1.353E-7</c:v>
                </c:pt>
                <c:pt idx="675">
                  <c:v>1.353E-7</c:v>
                </c:pt>
                <c:pt idx="676">
                  <c:v>1.353E-7</c:v>
                </c:pt>
                <c:pt idx="677">
                  <c:v>1.353E-7</c:v>
                </c:pt>
                <c:pt idx="678">
                  <c:v>1.353E-7</c:v>
                </c:pt>
                <c:pt idx="679">
                  <c:v>1.353E-7</c:v>
                </c:pt>
                <c:pt idx="680">
                  <c:v>1.353E-7</c:v>
                </c:pt>
                <c:pt idx="681">
                  <c:v>1.353E-7</c:v>
                </c:pt>
                <c:pt idx="682">
                  <c:v>1.353E-7</c:v>
                </c:pt>
                <c:pt idx="683">
                  <c:v>1.353E-7</c:v>
                </c:pt>
                <c:pt idx="684">
                  <c:v>1.353E-7</c:v>
                </c:pt>
                <c:pt idx="685">
                  <c:v>1.353E-7</c:v>
                </c:pt>
                <c:pt idx="686">
                  <c:v>1.353E-7</c:v>
                </c:pt>
                <c:pt idx="687">
                  <c:v>1.353E-7</c:v>
                </c:pt>
                <c:pt idx="688">
                  <c:v>1.353E-7</c:v>
                </c:pt>
                <c:pt idx="689">
                  <c:v>1.353E-7</c:v>
                </c:pt>
                <c:pt idx="690">
                  <c:v>1.353E-7</c:v>
                </c:pt>
                <c:pt idx="691">
                  <c:v>1.353E-7</c:v>
                </c:pt>
                <c:pt idx="692">
                  <c:v>1.353E-7</c:v>
                </c:pt>
                <c:pt idx="693">
                  <c:v>1.353E-7</c:v>
                </c:pt>
                <c:pt idx="694">
                  <c:v>1.353E-7</c:v>
                </c:pt>
                <c:pt idx="695">
                  <c:v>1.353E-7</c:v>
                </c:pt>
                <c:pt idx="696">
                  <c:v>1.353E-7</c:v>
                </c:pt>
                <c:pt idx="697">
                  <c:v>1.353E-7</c:v>
                </c:pt>
                <c:pt idx="698">
                  <c:v>1.353E-7</c:v>
                </c:pt>
                <c:pt idx="699">
                  <c:v>1.353E-7</c:v>
                </c:pt>
                <c:pt idx="700">
                  <c:v>1.353E-7</c:v>
                </c:pt>
                <c:pt idx="701">
                  <c:v>1.353E-7</c:v>
                </c:pt>
                <c:pt idx="702">
                  <c:v>1.353E-7</c:v>
                </c:pt>
                <c:pt idx="703">
                  <c:v>1.353E-7</c:v>
                </c:pt>
                <c:pt idx="704">
                  <c:v>1.353E-7</c:v>
                </c:pt>
                <c:pt idx="705">
                  <c:v>1.353E-7</c:v>
                </c:pt>
                <c:pt idx="706">
                  <c:v>1.353E-7</c:v>
                </c:pt>
                <c:pt idx="707">
                  <c:v>1.353E-7</c:v>
                </c:pt>
                <c:pt idx="708">
                  <c:v>1.353E-7</c:v>
                </c:pt>
                <c:pt idx="709">
                  <c:v>1.353E-7</c:v>
                </c:pt>
                <c:pt idx="710">
                  <c:v>1.353E-7</c:v>
                </c:pt>
                <c:pt idx="711">
                  <c:v>1.353E-7</c:v>
                </c:pt>
                <c:pt idx="712">
                  <c:v>1.353E-7</c:v>
                </c:pt>
                <c:pt idx="713">
                  <c:v>1.353E-7</c:v>
                </c:pt>
                <c:pt idx="714">
                  <c:v>1.353E-7</c:v>
                </c:pt>
                <c:pt idx="715">
                  <c:v>1.353E-7</c:v>
                </c:pt>
                <c:pt idx="716">
                  <c:v>1.353E-7</c:v>
                </c:pt>
                <c:pt idx="717">
                  <c:v>1.353E-7</c:v>
                </c:pt>
                <c:pt idx="718">
                  <c:v>1.353E-7</c:v>
                </c:pt>
                <c:pt idx="719">
                  <c:v>1.353E-7</c:v>
                </c:pt>
                <c:pt idx="720">
                  <c:v>1.353E-7</c:v>
                </c:pt>
                <c:pt idx="721">
                  <c:v>1.353E-7</c:v>
                </c:pt>
                <c:pt idx="722">
                  <c:v>1.353E-7</c:v>
                </c:pt>
                <c:pt idx="723">
                  <c:v>1.353E-7</c:v>
                </c:pt>
                <c:pt idx="724">
                  <c:v>1.353E-7</c:v>
                </c:pt>
                <c:pt idx="725">
                  <c:v>1.353E-7</c:v>
                </c:pt>
                <c:pt idx="726">
                  <c:v>1.353E-7</c:v>
                </c:pt>
                <c:pt idx="727">
                  <c:v>1.353E-7</c:v>
                </c:pt>
                <c:pt idx="728">
                  <c:v>1.353E-7</c:v>
                </c:pt>
                <c:pt idx="729">
                  <c:v>1.353E-7</c:v>
                </c:pt>
                <c:pt idx="730">
                  <c:v>1.353E-7</c:v>
                </c:pt>
                <c:pt idx="731">
                  <c:v>1.353E-7</c:v>
                </c:pt>
                <c:pt idx="732">
                  <c:v>1.353E-7</c:v>
                </c:pt>
                <c:pt idx="733">
                  <c:v>1.353E-7</c:v>
                </c:pt>
                <c:pt idx="734">
                  <c:v>1.353E-7</c:v>
                </c:pt>
                <c:pt idx="735">
                  <c:v>1.353E-7</c:v>
                </c:pt>
                <c:pt idx="736">
                  <c:v>1.353E-7</c:v>
                </c:pt>
                <c:pt idx="737">
                  <c:v>1.353E-7</c:v>
                </c:pt>
                <c:pt idx="738">
                  <c:v>1.353E-7</c:v>
                </c:pt>
                <c:pt idx="739">
                  <c:v>1.353E-7</c:v>
                </c:pt>
                <c:pt idx="740">
                  <c:v>1.353E-7</c:v>
                </c:pt>
                <c:pt idx="741">
                  <c:v>1.353E-7</c:v>
                </c:pt>
                <c:pt idx="742">
                  <c:v>1.353E-7</c:v>
                </c:pt>
                <c:pt idx="743">
                  <c:v>1.353E-7</c:v>
                </c:pt>
                <c:pt idx="744">
                  <c:v>1.353E-7</c:v>
                </c:pt>
                <c:pt idx="745">
                  <c:v>1.353E-7</c:v>
                </c:pt>
                <c:pt idx="746">
                  <c:v>1.353E-7</c:v>
                </c:pt>
                <c:pt idx="747">
                  <c:v>1.353E-7</c:v>
                </c:pt>
                <c:pt idx="748">
                  <c:v>1.353E-7</c:v>
                </c:pt>
                <c:pt idx="749">
                  <c:v>1.353E-7</c:v>
                </c:pt>
                <c:pt idx="750">
                  <c:v>1.353E-7</c:v>
                </c:pt>
                <c:pt idx="751">
                  <c:v>1.353E-7</c:v>
                </c:pt>
                <c:pt idx="752">
                  <c:v>1.353E-7</c:v>
                </c:pt>
                <c:pt idx="753">
                  <c:v>1.353E-7</c:v>
                </c:pt>
                <c:pt idx="754">
                  <c:v>1.353E-7</c:v>
                </c:pt>
                <c:pt idx="755">
                  <c:v>1.353E-7</c:v>
                </c:pt>
                <c:pt idx="756">
                  <c:v>1.353E-7</c:v>
                </c:pt>
                <c:pt idx="757">
                  <c:v>1.353E-7</c:v>
                </c:pt>
                <c:pt idx="758">
                  <c:v>1.353E-7</c:v>
                </c:pt>
                <c:pt idx="759">
                  <c:v>1.353E-7</c:v>
                </c:pt>
                <c:pt idx="760">
                  <c:v>1.353E-7</c:v>
                </c:pt>
                <c:pt idx="761">
                  <c:v>1.353E-7</c:v>
                </c:pt>
                <c:pt idx="762">
                  <c:v>1.353E-7</c:v>
                </c:pt>
                <c:pt idx="763">
                  <c:v>1.353E-7</c:v>
                </c:pt>
                <c:pt idx="764">
                  <c:v>1.353E-7</c:v>
                </c:pt>
                <c:pt idx="765">
                  <c:v>1.353E-7</c:v>
                </c:pt>
                <c:pt idx="766">
                  <c:v>1.353E-7</c:v>
                </c:pt>
                <c:pt idx="767">
                  <c:v>1.353E-7</c:v>
                </c:pt>
                <c:pt idx="768">
                  <c:v>1.353E-7</c:v>
                </c:pt>
                <c:pt idx="769">
                  <c:v>1.353E-7</c:v>
                </c:pt>
                <c:pt idx="770">
                  <c:v>1.353E-7</c:v>
                </c:pt>
                <c:pt idx="771">
                  <c:v>1.353E-7</c:v>
                </c:pt>
                <c:pt idx="772">
                  <c:v>1.353E-7</c:v>
                </c:pt>
                <c:pt idx="773">
                  <c:v>1.353E-7</c:v>
                </c:pt>
                <c:pt idx="774">
                  <c:v>1.353E-7</c:v>
                </c:pt>
                <c:pt idx="775">
                  <c:v>1.353E-7</c:v>
                </c:pt>
                <c:pt idx="776">
                  <c:v>1.353E-7</c:v>
                </c:pt>
                <c:pt idx="777">
                  <c:v>1.353E-7</c:v>
                </c:pt>
                <c:pt idx="778">
                  <c:v>1.353E-7</c:v>
                </c:pt>
                <c:pt idx="779">
                  <c:v>1.353E-7</c:v>
                </c:pt>
                <c:pt idx="780">
                  <c:v>1.353E-7</c:v>
                </c:pt>
                <c:pt idx="781">
                  <c:v>1.353E-7</c:v>
                </c:pt>
                <c:pt idx="782">
                  <c:v>1.353E-7</c:v>
                </c:pt>
                <c:pt idx="783">
                  <c:v>1.353E-7</c:v>
                </c:pt>
                <c:pt idx="784">
                  <c:v>1.353E-7</c:v>
                </c:pt>
                <c:pt idx="785">
                  <c:v>1.353E-7</c:v>
                </c:pt>
                <c:pt idx="786">
                  <c:v>1.353E-7</c:v>
                </c:pt>
                <c:pt idx="787">
                  <c:v>1.353E-7</c:v>
                </c:pt>
                <c:pt idx="788">
                  <c:v>1.353E-7</c:v>
                </c:pt>
                <c:pt idx="789">
                  <c:v>1.353E-7</c:v>
                </c:pt>
                <c:pt idx="790">
                  <c:v>1.353E-7</c:v>
                </c:pt>
                <c:pt idx="791">
                  <c:v>1.353E-7</c:v>
                </c:pt>
                <c:pt idx="792">
                  <c:v>1.353E-7</c:v>
                </c:pt>
                <c:pt idx="793">
                  <c:v>1.353E-7</c:v>
                </c:pt>
                <c:pt idx="794">
                  <c:v>1.353E-7</c:v>
                </c:pt>
                <c:pt idx="795">
                  <c:v>1.353E-7</c:v>
                </c:pt>
                <c:pt idx="796">
                  <c:v>1.353E-7</c:v>
                </c:pt>
                <c:pt idx="797">
                  <c:v>1.353E-7</c:v>
                </c:pt>
                <c:pt idx="798">
                  <c:v>1.353E-7</c:v>
                </c:pt>
                <c:pt idx="799">
                  <c:v>1.353E-7</c:v>
                </c:pt>
                <c:pt idx="800">
                  <c:v>1.353E-7</c:v>
                </c:pt>
                <c:pt idx="801">
                  <c:v>1.353E-7</c:v>
                </c:pt>
                <c:pt idx="802">
                  <c:v>1.353E-7</c:v>
                </c:pt>
                <c:pt idx="803">
                  <c:v>1.353E-7</c:v>
                </c:pt>
                <c:pt idx="804">
                  <c:v>1.353E-7</c:v>
                </c:pt>
                <c:pt idx="805">
                  <c:v>1.353E-7</c:v>
                </c:pt>
                <c:pt idx="806">
                  <c:v>1.353E-7</c:v>
                </c:pt>
                <c:pt idx="807">
                  <c:v>1.353E-7</c:v>
                </c:pt>
                <c:pt idx="808">
                  <c:v>1.353E-7</c:v>
                </c:pt>
                <c:pt idx="809">
                  <c:v>1.353E-7</c:v>
                </c:pt>
                <c:pt idx="810">
                  <c:v>1.353E-7</c:v>
                </c:pt>
                <c:pt idx="811">
                  <c:v>1.353E-7</c:v>
                </c:pt>
                <c:pt idx="812">
                  <c:v>1.353E-7</c:v>
                </c:pt>
                <c:pt idx="813">
                  <c:v>1.353E-7</c:v>
                </c:pt>
                <c:pt idx="814">
                  <c:v>1.353E-7</c:v>
                </c:pt>
                <c:pt idx="815">
                  <c:v>1.353E-7</c:v>
                </c:pt>
                <c:pt idx="816">
                  <c:v>1.353E-7</c:v>
                </c:pt>
                <c:pt idx="817">
                  <c:v>1.353E-7</c:v>
                </c:pt>
                <c:pt idx="818">
                  <c:v>1.353E-7</c:v>
                </c:pt>
                <c:pt idx="819">
                  <c:v>1.353E-7</c:v>
                </c:pt>
                <c:pt idx="820">
                  <c:v>1.353E-7</c:v>
                </c:pt>
                <c:pt idx="821">
                  <c:v>1.353E-7</c:v>
                </c:pt>
                <c:pt idx="822">
                  <c:v>1.353E-7</c:v>
                </c:pt>
                <c:pt idx="823">
                  <c:v>1.353E-7</c:v>
                </c:pt>
                <c:pt idx="824">
                  <c:v>1.353E-7</c:v>
                </c:pt>
                <c:pt idx="825">
                  <c:v>1.353E-7</c:v>
                </c:pt>
                <c:pt idx="826">
                  <c:v>1.353E-7</c:v>
                </c:pt>
                <c:pt idx="827">
                  <c:v>1.353E-7</c:v>
                </c:pt>
                <c:pt idx="828">
                  <c:v>1.353E-7</c:v>
                </c:pt>
                <c:pt idx="829">
                  <c:v>1.353E-7</c:v>
                </c:pt>
                <c:pt idx="830">
                  <c:v>1.353E-7</c:v>
                </c:pt>
                <c:pt idx="831">
                  <c:v>1.353E-7</c:v>
                </c:pt>
                <c:pt idx="832">
                  <c:v>1.353E-7</c:v>
                </c:pt>
                <c:pt idx="833">
                  <c:v>1.353E-7</c:v>
                </c:pt>
                <c:pt idx="834">
                  <c:v>1.353E-7</c:v>
                </c:pt>
                <c:pt idx="835">
                  <c:v>1.353E-7</c:v>
                </c:pt>
                <c:pt idx="836">
                  <c:v>1.353E-7</c:v>
                </c:pt>
                <c:pt idx="837">
                  <c:v>1.353E-7</c:v>
                </c:pt>
                <c:pt idx="838">
                  <c:v>1.353E-7</c:v>
                </c:pt>
                <c:pt idx="839">
                  <c:v>1.353E-7</c:v>
                </c:pt>
                <c:pt idx="840">
                  <c:v>1.353E-7</c:v>
                </c:pt>
                <c:pt idx="841">
                  <c:v>1.353E-7</c:v>
                </c:pt>
                <c:pt idx="842">
                  <c:v>1.353E-7</c:v>
                </c:pt>
                <c:pt idx="843">
                  <c:v>1.353E-7</c:v>
                </c:pt>
                <c:pt idx="844">
                  <c:v>1.353E-7</c:v>
                </c:pt>
                <c:pt idx="845">
                  <c:v>1.353E-7</c:v>
                </c:pt>
                <c:pt idx="846">
                  <c:v>1.353E-7</c:v>
                </c:pt>
                <c:pt idx="847">
                  <c:v>1.353E-7</c:v>
                </c:pt>
                <c:pt idx="848">
                  <c:v>1.353E-7</c:v>
                </c:pt>
                <c:pt idx="849">
                  <c:v>1.353E-7</c:v>
                </c:pt>
                <c:pt idx="850">
                  <c:v>1.353E-7</c:v>
                </c:pt>
                <c:pt idx="851">
                  <c:v>1.353E-7</c:v>
                </c:pt>
                <c:pt idx="852">
                  <c:v>1.353E-7</c:v>
                </c:pt>
                <c:pt idx="853">
                  <c:v>1.353E-7</c:v>
                </c:pt>
                <c:pt idx="854">
                  <c:v>1.353E-7</c:v>
                </c:pt>
                <c:pt idx="855">
                  <c:v>1.353E-7</c:v>
                </c:pt>
                <c:pt idx="856">
                  <c:v>1.353E-7</c:v>
                </c:pt>
                <c:pt idx="857">
                  <c:v>1.353E-7</c:v>
                </c:pt>
                <c:pt idx="858">
                  <c:v>1.353E-7</c:v>
                </c:pt>
                <c:pt idx="859">
                  <c:v>1.353E-7</c:v>
                </c:pt>
                <c:pt idx="860">
                  <c:v>1.3519999999999999E-7</c:v>
                </c:pt>
                <c:pt idx="861">
                  <c:v>1.3519999999999999E-7</c:v>
                </c:pt>
                <c:pt idx="862">
                  <c:v>1.3519999999999999E-7</c:v>
                </c:pt>
                <c:pt idx="863">
                  <c:v>1.3519999999999999E-7</c:v>
                </c:pt>
                <c:pt idx="864">
                  <c:v>1.3519999999999999E-7</c:v>
                </c:pt>
                <c:pt idx="865">
                  <c:v>1.3519999999999999E-7</c:v>
                </c:pt>
                <c:pt idx="866">
                  <c:v>1.3519999999999999E-7</c:v>
                </c:pt>
                <c:pt idx="867">
                  <c:v>1.3519999999999999E-7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0E2-4816-A50A-66B5E6257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ax val="0.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@200kV'!$K$3:$K$870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@200kV'!$J$3:$J$870</c:f>
              <c:numCache>
                <c:formatCode>0.00E+00</c:formatCode>
                <c:ptCount val="868"/>
                <c:pt idx="0">
                  <c:v>3.4170000000000001E-4</c:v>
                </c:pt>
                <c:pt idx="1">
                  <c:v>3.4299999999999999E-4</c:v>
                </c:pt>
                <c:pt idx="2">
                  <c:v>3.4640000000000002E-4</c:v>
                </c:pt>
                <c:pt idx="3">
                  <c:v>3.5050000000000001E-4</c:v>
                </c:pt>
                <c:pt idx="4">
                  <c:v>3.5359999999999998E-4</c:v>
                </c:pt>
                <c:pt idx="5">
                  <c:v>3.5760000000000002E-4</c:v>
                </c:pt>
                <c:pt idx="6">
                  <c:v>3.6059999999999998E-4</c:v>
                </c:pt>
                <c:pt idx="7">
                  <c:v>3.6400000000000001E-4</c:v>
                </c:pt>
                <c:pt idx="8">
                  <c:v>3.656E-4</c:v>
                </c:pt>
                <c:pt idx="9">
                  <c:v>3.6769999999999999E-4</c:v>
                </c:pt>
                <c:pt idx="10">
                  <c:v>3.704E-4</c:v>
                </c:pt>
                <c:pt idx="11">
                  <c:v>3.7199999999999999E-4</c:v>
                </c:pt>
                <c:pt idx="12">
                  <c:v>3.7300000000000001E-4</c:v>
                </c:pt>
                <c:pt idx="13">
                  <c:v>3.7439999999999999E-4</c:v>
                </c:pt>
                <c:pt idx="14">
                  <c:v>3.747E-4</c:v>
                </c:pt>
                <c:pt idx="15">
                  <c:v>3.7589999999999998E-4</c:v>
                </c:pt>
                <c:pt idx="16">
                  <c:v>3.7849999999999998E-4</c:v>
                </c:pt>
                <c:pt idx="17">
                  <c:v>3.79E-4</c:v>
                </c:pt>
                <c:pt idx="18">
                  <c:v>3.8000000000000002E-4</c:v>
                </c:pt>
                <c:pt idx="19">
                  <c:v>3.8000000000000002E-4</c:v>
                </c:pt>
                <c:pt idx="20">
                  <c:v>3.8089999999999999E-4</c:v>
                </c:pt>
                <c:pt idx="21">
                  <c:v>3.8089999999999999E-4</c:v>
                </c:pt>
                <c:pt idx="22">
                  <c:v>3.8109999999999999E-4</c:v>
                </c:pt>
                <c:pt idx="23">
                  <c:v>3.8170000000000001E-4</c:v>
                </c:pt>
                <c:pt idx="24">
                  <c:v>3.8230000000000002E-4</c:v>
                </c:pt>
                <c:pt idx="25">
                  <c:v>3.8230000000000002E-4</c:v>
                </c:pt>
                <c:pt idx="26">
                  <c:v>3.8240000000000003E-4</c:v>
                </c:pt>
                <c:pt idx="27">
                  <c:v>3.8299999999999999E-4</c:v>
                </c:pt>
                <c:pt idx="28">
                  <c:v>3.8319999999999999E-4</c:v>
                </c:pt>
                <c:pt idx="29">
                  <c:v>3.8319999999999999E-4</c:v>
                </c:pt>
                <c:pt idx="30">
                  <c:v>3.8400000000000001E-4</c:v>
                </c:pt>
                <c:pt idx="31">
                  <c:v>3.8440000000000002E-4</c:v>
                </c:pt>
                <c:pt idx="32">
                  <c:v>3.8440000000000002E-4</c:v>
                </c:pt>
                <c:pt idx="33">
                  <c:v>3.8509999999999998E-4</c:v>
                </c:pt>
                <c:pt idx="34">
                  <c:v>3.8529999999999999E-4</c:v>
                </c:pt>
                <c:pt idx="35">
                  <c:v>3.8529999999999999E-4</c:v>
                </c:pt>
                <c:pt idx="36">
                  <c:v>3.857E-4</c:v>
                </c:pt>
                <c:pt idx="37">
                  <c:v>3.8610000000000001E-4</c:v>
                </c:pt>
                <c:pt idx="38">
                  <c:v>3.8610000000000001E-4</c:v>
                </c:pt>
                <c:pt idx="39">
                  <c:v>3.8610000000000001E-4</c:v>
                </c:pt>
                <c:pt idx="40">
                  <c:v>3.8610000000000001E-4</c:v>
                </c:pt>
                <c:pt idx="41">
                  <c:v>3.8610000000000001E-4</c:v>
                </c:pt>
                <c:pt idx="42">
                  <c:v>3.8610000000000001E-4</c:v>
                </c:pt>
                <c:pt idx="43">
                  <c:v>3.8610000000000001E-4</c:v>
                </c:pt>
                <c:pt idx="44">
                  <c:v>3.86E-4</c:v>
                </c:pt>
                <c:pt idx="45">
                  <c:v>3.86E-4</c:v>
                </c:pt>
                <c:pt idx="46">
                  <c:v>3.8630000000000001E-4</c:v>
                </c:pt>
                <c:pt idx="47">
                  <c:v>3.8630000000000001E-4</c:v>
                </c:pt>
                <c:pt idx="48">
                  <c:v>3.8650000000000002E-4</c:v>
                </c:pt>
                <c:pt idx="49">
                  <c:v>3.8660000000000002E-4</c:v>
                </c:pt>
                <c:pt idx="50">
                  <c:v>3.8650000000000002E-4</c:v>
                </c:pt>
                <c:pt idx="51">
                  <c:v>3.8660000000000002E-4</c:v>
                </c:pt>
                <c:pt idx="52">
                  <c:v>3.8660000000000002E-4</c:v>
                </c:pt>
                <c:pt idx="53">
                  <c:v>3.8660000000000002E-4</c:v>
                </c:pt>
                <c:pt idx="54">
                  <c:v>3.8650000000000002E-4</c:v>
                </c:pt>
                <c:pt idx="55">
                  <c:v>3.8650000000000002E-4</c:v>
                </c:pt>
                <c:pt idx="56">
                  <c:v>3.8650000000000002E-4</c:v>
                </c:pt>
                <c:pt idx="57">
                  <c:v>3.8640000000000001E-4</c:v>
                </c:pt>
                <c:pt idx="58">
                  <c:v>3.8640000000000001E-4</c:v>
                </c:pt>
                <c:pt idx="59">
                  <c:v>3.8630000000000001E-4</c:v>
                </c:pt>
                <c:pt idx="60">
                  <c:v>3.8630000000000001E-4</c:v>
                </c:pt>
                <c:pt idx="61">
                  <c:v>3.8620000000000001E-4</c:v>
                </c:pt>
                <c:pt idx="62">
                  <c:v>3.8620000000000001E-4</c:v>
                </c:pt>
                <c:pt idx="63">
                  <c:v>3.8610000000000001E-4</c:v>
                </c:pt>
                <c:pt idx="64">
                  <c:v>3.86E-4</c:v>
                </c:pt>
                <c:pt idx="65">
                  <c:v>3.859E-4</c:v>
                </c:pt>
                <c:pt idx="66">
                  <c:v>3.859E-4</c:v>
                </c:pt>
                <c:pt idx="67">
                  <c:v>3.858E-4</c:v>
                </c:pt>
                <c:pt idx="68">
                  <c:v>3.857E-4</c:v>
                </c:pt>
                <c:pt idx="69">
                  <c:v>3.8549999999999999E-4</c:v>
                </c:pt>
                <c:pt idx="70">
                  <c:v>3.8539999999999999E-4</c:v>
                </c:pt>
                <c:pt idx="71">
                  <c:v>3.8529999999999999E-4</c:v>
                </c:pt>
                <c:pt idx="72">
                  <c:v>3.8509999999999998E-4</c:v>
                </c:pt>
                <c:pt idx="73">
                  <c:v>3.8489999999999998E-4</c:v>
                </c:pt>
                <c:pt idx="74">
                  <c:v>3.8470000000000003E-4</c:v>
                </c:pt>
                <c:pt idx="75">
                  <c:v>3.8450000000000002E-4</c:v>
                </c:pt>
                <c:pt idx="76">
                  <c:v>3.8430000000000002E-4</c:v>
                </c:pt>
                <c:pt idx="77">
                  <c:v>3.8400000000000001E-4</c:v>
                </c:pt>
                <c:pt idx="78">
                  <c:v>3.837E-4</c:v>
                </c:pt>
                <c:pt idx="79">
                  <c:v>3.834E-4</c:v>
                </c:pt>
                <c:pt idx="80">
                  <c:v>3.8299999999999999E-4</c:v>
                </c:pt>
                <c:pt idx="81">
                  <c:v>3.8259999999999998E-4</c:v>
                </c:pt>
                <c:pt idx="82">
                  <c:v>3.8220000000000002E-4</c:v>
                </c:pt>
                <c:pt idx="83">
                  <c:v>3.8170000000000001E-4</c:v>
                </c:pt>
                <c:pt idx="84">
                  <c:v>3.812E-4</c:v>
                </c:pt>
                <c:pt idx="85">
                  <c:v>3.8059999999999998E-4</c:v>
                </c:pt>
                <c:pt idx="86">
                  <c:v>3.8000000000000002E-4</c:v>
                </c:pt>
                <c:pt idx="87">
                  <c:v>3.793E-4</c:v>
                </c:pt>
                <c:pt idx="88">
                  <c:v>3.7859999999999999E-4</c:v>
                </c:pt>
                <c:pt idx="89">
                  <c:v>3.7770000000000002E-4</c:v>
                </c:pt>
                <c:pt idx="90">
                  <c:v>3.768E-4</c:v>
                </c:pt>
                <c:pt idx="91">
                  <c:v>3.7589999999999998E-4</c:v>
                </c:pt>
                <c:pt idx="92">
                  <c:v>3.748E-4</c:v>
                </c:pt>
                <c:pt idx="93">
                  <c:v>3.7369999999999998E-4</c:v>
                </c:pt>
                <c:pt idx="94">
                  <c:v>3.725E-4</c:v>
                </c:pt>
                <c:pt idx="95">
                  <c:v>3.7120000000000002E-4</c:v>
                </c:pt>
                <c:pt idx="96">
                  <c:v>3.6979999999999999E-4</c:v>
                </c:pt>
                <c:pt idx="97">
                  <c:v>3.6840000000000001E-4</c:v>
                </c:pt>
                <c:pt idx="98">
                  <c:v>3.6680000000000003E-4</c:v>
                </c:pt>
                <c:pt idx="99">
                  <c:v>3.6519999999999999E-4</c:v>
                </c:pt>
                <c:pt idx="100">
                  <c:v>3.634E-4</c:v>
                </c:pt>
                <c:pt idx="101">
                  <c:v>3.6160000000000001E-4</c:v>
                </c:pt>
                <c:pt idx="102">
                  <c:v>3.5970000000000002E-4</c:v>
                </c:pt>
                <c:pt idx="103">
                  <c:v>3.5760000000000002E-4</c:v>
                </c:pt>
                <c:pt idx="104">
                  <c:v>3.5550000000000002E-4</c:v>
                </c:pt>
                <c:pt idx="105">
                  <c:v>3.5330000000000002E-4</c:v>
                </c:pt>
                <c:pt idx="106">
                  <c:v>3.5110000000000002E-4</c:v>
                </c:pt>
                <c:pt idx="107">
                  <c:v>3.4870000000000002E-4</c:v>
                </c:pt>
                <c:pt idx="108">
                  <c:v>3.4620000000000001E-4</c:v>
                </c:pt>
                <c:pt idx="109">
                  <c:v>3.4370000000000001E-4</c:v>
                </c:pt>
                <c:pt idx="110">
                  <c:v>3.411E-4</c:v>
                </c:pt>
                <c:pt idx="111">
                  <c:v>3.3839999999999999E-4</c:v>
                </c:pt>
                <c:pt idx="112">
                  <c:v>3.3569999999999997E-4</c:v>
                </c:pt>
                <c:pt idx="113">
                  <c:v>3.3280000000000001E-4</c:v>
                </c:pt>
                <c:pt idx="114">
                  <c:v>3.3E-4</c:v>
                </c:pt>
                <c:pt idx="115">
                  <c:v>3.2699999999999998E-4</c:v>
                </c:pt>
                <c:pt idx="116">
                  <c:v>3.2400000000000001E-4</c:v>
                </c:pt>
                <c:pt idx="117">
                  <c:v>3.21E-4</c:v>
                </c:pt>
                <c:pt idx="118">
                  <c:v>3.1789999999999998E-4</c:v>
                </c:pt>
                <c:pt idx="119">
                  <c:v>3.1480000000000001E-4</c:v>
                </c:pt>
                <c:pt idx="120">
                  <c:v>3.1169999999999999E-4</c:v>
                </c:pt>
                <c:pt idx="121">
                  <c:v>3.0850000000000002E-4</c:v>
                </c:pt>
                <c:pt idx="122">
                  <c:v>3.0529999999999999E-4</c:v>
                </c:pt>
                <c:pt idx="123">
                  <c:v>3.0210000000000002E-4</c:v>
                </c:pt>
                <c:pt idx="124">
                  <c:v>2.989E-4</c:v>
                </c:pt>
                <c:pt idx="125">
                  <c:v>2.9569999999999998E-4</c:v>
                </c:pt>
                <c:pt idx="126">
                  <c:v>2.9260000000000001E-4</c:v>
                </c:pt>
                <c:pt idx="127">
                  <c:v>2.8939999999999999E-4</c:v>
                </c:pt>
                <c:pt idx="128">
                  <c:v>2.8630000000000002E-4</c:v>
                </c:pt>
                <c:pt idx="129">
                  <c:v>2.832E-4</c:v>
                </c:pt>
                <c:pt idx="130">
                  <c:v>2.8009999999999998E-4</c:v>
                </c:pt>
                <c:pt idx="131">
                  <c:v>2.7710000000000001E-4</c:v>
                </c:pt>
                <c:pt idx="132">
                  <c:v>2.7409999999999999E-4</c:v>
                </c:pt>
                <c:pt idx="133">
                  <c:v>2.7129999999999998E-4</c:v>
                </c:pt>
                <c:pt idx="134">
                  <c:v>2.6850000000000002E-4</c:v>
                </c:pt>
                <c:pt idx="135">
                  <c:v>2.6570000000000001E-4</c:v>
                </c:pt>
                <c:pt idx="136">
                  <c:v>2.631E-4</c:v>
                </c:pt>
                <c:pt idx="137">
                  <c:v>2.6059999999999999E-4</c:v>
                </c:pt>
                <c:pt idx="138">
                  <c:v>2.5819999999999999E-4</c:v>
                </c:pt>
                <c:pt idx="139">
                  <c:v>2.5589999999999999E-4</c:v>
                </c:pt>
                <c:pt idx="140">
                  <c:v>2.5369999999999999E-4</c:v>
                </c:pt>
                <c:pt idx="141">
                  <c:v>2.5169999999999999E-4</c:v>
                </c:pt>
                <c:pt idx="142">
                  <c:v>2.498E-4</c:v>
                </c:pt>
                <c:pt idx="143">
                  <c:v>2.4810000000000001E-4</c:v>
                </c:pt>
                <c:pt idx="144">
                  <c:v>2.4649999999999997E-4</c:v>
                </c:pt>
                <c:pt idx="145">
                  <c:v>2.4509999999999999E-4</c:v>
                </c:pt>
                <c:pt idx="146">
                  <c:v>2.4389999999999999E-4</c:v>
                </c:pt>
                <c:pt idx="147">
                  <c:v>2.4279999999999999E-4</c:v>
                </c:pt>
                <c:pt idx="148">
                  <c:v>2.419E-4</c:v>
                </c:pt>
                <c:pt idx="149">
                  <c:v>2.4130000000000001E-4</c:v>
                </c:pt>
                <c:pt idx="150">
                  <c:v>2.408E-4</c:v>
                </c:pt>
                <c:pt idx="151">
                  <c:v>2.4049999999999999E-4</c:v>
                </c:pt>
                <c:pt idx="152">
                  <c:v>2.4039999999999999E-4</c:v>
                </c:pt>
                <c:pt idx="153">
                  <c:v>2.4049999999999999E-4</c:v>
                </c:pt>
                <c:pt idx="154">
                  <c:v>2.407E-4</c:v>
                </c:pt>
                <c:pt idx="155">
                  <c:v>2.4120000000000001E-4</c:v>
                </c:pt>
                <c:pt idx="156">
                  <c:v>2.419E-4</c:v>
                </c:pt>
                <c:pt idx="157">
                  <c:v>2.4269999999999999E-4</c:v>
                </c:pt>
                <c:pt idx="158">
                  <c:v>2.4379999999999999E-4</c:v>
                </c:pt>
                <c:pt idx="159">
                  <c:v>2.4499999999999999E-4</c:v>
                </c:pt>
                <c:pt idx="160">
                  <c:v>2.4630000000000002E-4</c:v>
                </c:pt>
                <c:pt idx="161">
                  <c:v>2.4790000000000001E-4</c:v>
                </c:pt>
                <c:pt idx="162">
                  <c:v>2.4949999999999999E-4</c:v>
                </c:pt>
                <c:pt idx="163">
                  <c:v>2.5139999999999999E-4</c:v>
                </c:pt>
                <c:pt idx="164">
                  <c:v>2.5339999999999998E-4</c:v>
                </c:pt>
                <c:pt idx="165">
                  <c:v>2.5549999999999998E-4</c:v>
                </c:pt>
                <c:pt idx="166">
                  <c:v>2.5769999999999998E-4</c:v>
                </c:pt>
                <c:pt idx="167">
                  <c:v>2.5999999999999998E-4</c:v>
                </c:pt>
                <c:pt idx="168">
                  <c:v>2.6249999999999998E-4</c:v>
                </c:pt>
                <c:pt idx="169">
                  <c:v>2.6499999999999999E-4</c:v>
                </c:pt>
                <c:pt idx="170">
                  <c:v>2.676E-4</c:v>
                </c:pt>
                <c:pt idx="171">
                  <c:v>2.7030000000000001E-4</c:v>
                </c:pt>
                <c:pt idx="172">
                  <c:v>2.7310000000000002E-4</c:v>
                </c:pt>
                <c:pt idx="173">
                  <c:v>2.7589999999999998E-4</c:v>
                </c:pt>
                <c:pt idx="174">
                  <c:v>2.787E-4</c:v>
                </c:pt>
                <c:pt idx="175">
                  <c:v>2.8160000000000001E-4</c:v>
                </c:pt>
                <c:pt idx="176">
                  <c:v>2.8449999999999998E-4</c:v>
                </c:pt>
                <c:pt idx="177">
                  <c:v>2.8739999999999999E-4</c:v>
                </c:pt>
                <c:pt idx="178">
                  <c:v>2.9030000000000001E-4</c:v>
                </c:pt>
                <c:pt idx="179">
                  <c:v>2.9320000000000003E-4</c:v>
                </c:pt>
                <c:pt idx="180">
                  <c:v>2.9609999999999999E-4</c:v>
                </c:pt>
                <c:pt idx="181">
                  <c:v>2.99E-4</c:v>
                </c:pt>
                <c:pt idx="182">
                  <c:v>3.0180000000000002E-4</c:v>
                </c:pt>
                <c:pt idx="183">
                  <c:v>3.0469999999999998E-4</c:v>
                </c:pt>
                <c:pt idx="184">
                  <c:v>3.0739999999999999E-4</c:v>
                </c:pt>
                <c:pt idx="185">
                  <c:v>3.102E-4</c:v>
                </c:pt>
                <c:pt idx="186">
                  <c:v>3.1280000000000001E-4</c:v>
                </c:pt>
                <c:pt idx="187">
                  <c:v>3.1550000000000003E-4</c:v>
                </c:pt>
                <c:pt idx="188">
                  <c:v>3.1809999999999998E-4</c:v>
                </c:pt>
                <c:pt idx="189">
                  <c:v>3.2069999999999999E-4</c:v>
                </c:pt>
                <c:pt idx="190">
                  <c:v>3.232E-4</c:v>
                </c:pt>
                <c:pt idx="191">
                  <c:v>3.257E-4</c:v>
                </c:pt>
                <c:pt idx="192">
                  <c:v>3.2820000000000001E-4</c:v>
                </c:pt>
                <c:pt idx="193">
                  <c:v>3.3070000000000002E-4</c:v>
                </c:pt>
                <c:pt idx="194">
                  <c:v>3.3320000000000002E-4</c:v>
                </c:pt>
                <c:pt idx="195">
                  <c:v>3.3569999999999997E-4</c:v>
                </c:pt>
                <c:pt idx="196">
                  <c:v>3.3819999999999998E-4</c:v>
                </c:pt>
                <c:pt idx="197">
                  <c:v>3.4069999999999999E-4</c:v>
                </c:pt>
                <c:pt idx="198">
                  <c:v>3.433E-4</c:v>
                </c:pt>
                <c:pt idx="199">
                  <c:v>3.4590000000000001E-4</c:v>
                </c:pt>
                <c:pt idx="200">
                  <c:v>3.4850000000000001E-4</c:v>
                </c:pt>
                <c:pt idx="201">
                  <c:v>3.5110000000000002E-4</c:v>
                </c:pt>
                <c:pt idx="202">
                  <c:v>3.5379999999999998E-4</c:v>
                </c:pt>
                <c:pt idx="203">
                  <c:v>3.5649999999999999E-4</c:v>
                </c:pt>
                <c:pt idx="204">
                  <c:v>3.592E-4</c:v>
                </c:pt>
                <c:pt idx="205">
                  <c:v>3.6190000000000001E-4</c:v>
                </c:pt>
                <c:pt idx="206">
                  <c:v>3.6450000000000002E-4</c:v>
                </c:pt>
                <c:pt idx="207">
                  <c:v>3.6719999999999998E-4</c:v>
                </c:pt>
                <c:pt idx="208">
                  <c:v>3.6969999999999999E-4</c:v>
                </c:pt>
                <c:pt idx="209">
                  <c:v>3.723E-4</c:v>
                </c:pt>
                <c:pt idx="210">
                  <c:v>3.748E-4</c:v>
                </c:pt>
                <c:pt idx="211">
                  <c:v>3.7720000000000001E-4</c:v>
                </c:pt>
                <c:pt idx="212">
                  <c:v>3.7950000000000001E-4</c:v>
                </c:pt>
                <c:pt idx="213">
                  <c:v>3.8180000000000001E-4</c:v>
                </c:pt>
                <c:pt idx="214">
                  <c:v>3.8400000000000001E-4</c:v>
                </c:pt>
                <c:pt idx="215">
                  <c:v>3.8610000000000001E-4</c:v>
                </c:pt>
                <c:pt idx="216">
                  <c:v>3.881E-4</c:v>
                </c:pt>
                <c:pt idx="217">
                  <c:v>3.8999999999999999E-4</c:v>
                </c:pt>
                <c:pt idx="218">
                  <c:v>3.9179999999999998E-4</c:v>
                </c:pt>
                <c:pt idx="219">
                  <c:v>3.9360000000000003E-4</c:v>
                </c:pt>
                <c:pt idx="220">
                  <c:v>3.9520000000000001E-4</c:v>
                </c:pt>
                <c:pt idx="221">
                  <c:v>3.968E-4</c:v>
                </c:pt>
                <c:pt idx="222">
                  <c:v>3.9829999999999998E-4</c:v>
                </c:pt>
                <c:pt idx="223">
                  <c:v>3.9970000000000001E-4</c:v>
                </c:pt>
                <c:pt idx="224">
                  <c:v>4.0109999999999999E-4</c:v>
                </c:pt>
                <c:pt idx="225">
                  <c:v>4.0240000000000002E-4</c:v>
                </c:pt>
                <c:pt idx="226">
                  <c:v>4.036E-4</c:v>
                </c:pt>
                <c:pt idx="227">
                  <c:v>4.0470000000000002E-4</c:v>
                </c:pt>
                <c:pt idx="228">
                  <c:v>4.058E-4</c:v>
                </c:pt>
                <c:pt idx="229">
                  <c:v>4.0690000000000002E-4</c:v>
                </c:pt>
                <c:pt idx="230">
                  <c:v>4.0779999999999999E-4</c:v>
                </c:pt>
                <c:pt idx="231">
                  <c:v>4.0880000000000002E-4</c:v>
                </c:pt>
                <c:pt idx="232">
                  <c:v>4.0969999999999998E-4</c:v>
                </c:pt>
                <c:pt idx="233">
                  <c:v>4.105E-4</c:v>
                </c:pt>
                <c:pt idx="234">
                  <c:v>4.1130000000000002E-4</c:v>
                </c:pt>
                <c:pt idx="235">
                  <c:v>4.1209999999999999E-4</c:v>
                </c:pt>
                <c:pt idx="236">
                  <c:v>4.1290000000000001E-4</c:v>
                </c:pt>
                <c:pt idx="237">
                  <c:v>4.1360000000000002E-4</c:v>
                </c:pt>
                <c:pt idx="238">
                  <c:v>4.1429999999999999E-4</c:v>
                </c:pt>
                <c:pt idx="239">
                  <c:v>4.149E-4</c:v>
                </c:pt>
                <c:pt idx="240">
                  <c:v>4.1560000000000002E-4</c:v>
                </c:pt>
                <c:pt idx="241">
                  <c:v>4.1619999999999998E-4</c:v>
                </c:pt>
                <c:pt idx="242">
                  <c:v>4.169E-4</c:v>
                </c:pt>
                <c:pt idx="243">
                  <c:v>4.1750000000000001E-4</c:v>
                </c:pt>
                <c:pt idx="244">
                  <c:v>4.1810000000000003E-4</c:v>
                </c:pt>
                <c:pt idx="245">
                  <c:v>4.1869999999999999E-4</c:v>
                </c:pt>
                <c:pt idx="246">
                  <c:v>4.192E-4</c:v>
                </c:pt>
                <c:pt idx="247">
                  <c:v>4.1980000000000001E-4</c:v>
                </c:pt>
                <c:pt idx="248">
                  <c:v>4.2030000000000002E-4</c:v>
                </c:pt>
                <c:pt idx="249">
                  <c:v>4.2089999999999999E-4</c:v>
                </c:pt>
                <c:pt idx="250">
                  <c:v>4.214E-4</c:v>
                </c:pt>
                <c:pt idx="251">
                  <c:v>4.2190000000000001E-4</c:v>
                </c:pt>
                <c:pt idx="252">
                  <c:v>4.2250000000000002E-4</c:v>
                </c:pt>
                <c:pt idx="253">
                  <c:v>4.2299999999999998E-4</c:v>
                </c:pt>
                <c:pt idx="254">
                  <c:v>4.2349999999999999E-4</c:v>
                </c:pt>
                <c:pt idx="255">
                  <c:v>4.2400000000000001E-4</c:v>
                </c:pt>
                <c:pt idx="256">
                  <c:v>4.2450000000000002E-4</c:v>
                </c:pt>
                <c:pt idx="257">
                  <c:v>4.2499999999999998E-4</c:v>
                </c:pt>
                <c:pt idx="258">
                  <c:v>4.2539999999999999E-4</c:v>
                </c:pt>
                <c:pt idx="259">
                  <c:v>4.259E-4</c:v>
                </c:pt>
                <c:pt idx="260">
                  <c:v>4.2640000000000001E-4</c:v>
                </c:pt>
                <c:pt idx="261">
                  <c:v>4.2690000000000002E-4</c:v>
                </c:pt>
                <c:pt idx="262">
                  <c:v>4.2739999999999998E-4</c:v>
                </c:pt>
                <c:pt idx="263">
                  <c:v>4.2789999999999999E-4</c:v>
                </c:pt>
                <c:pt idx="264">
                  <c:v>4.284E-4</c:v>
                </c:pt>
                <c:pt idx="265">
                  <c:v>4.2890000000000002E-4</c:v>
                </c:pt>
                <c:pt idx="266">
                  <c:v>4.2949999999999998E-4</c:v>
                </c:pt>
                <c:pt idx="267">
                  <c:v>4.2999999999999999E-4</c:v>
                </c:pt>
                <c:pt idx="268">
                  <c:v>4.305E-4</c:v>
                </c:pt>
                <c:pt idx="269">
                  <c:v>4.3110000000000002E-4</c:v>
                </c:pt>
                <c:pt idx="270">
                  <c:v>4.3169999999999998E-4</c:v>
                </c:pt>
                <c:pt idx="271">
                  <c:v>4.3219999999999999E-4</c:v>
                </c:pt>
                <c:pt idx="272">
                  <c:v>4.328E-4</c:v>
                </c:pt>
                <c:pt idx="273">
                  <c:v>4.3340000000000002E-4</c:v>
                </c:pt>
                <c:pt idx="274">
                  <c:v>4.3399999999999998E-4</c:v>
                </c:pt>
                <c:pt idx="275">
                  <c:v>4.3459999999999999E-4</c:v>
                </c:pt>
                <c:pt idx="276">
                  <c:v>4.3520000000000001E-4</c:v>
                </c:pt>
                <c:pt idx="277">
                  <c:v>4.3590000000000002E-4</c:v>
                </c:pt>
                <c:pt idx="278">
                  <c:v>4.3649999999999998E-4</c:v>
                </c:pt>
                <c:pt idx="279">
                  <c:v>4.372E-4</c:v>
                </c:pt>
                <c:pt idx="280">
                  <c:v>4.3790000000000002E-4</c:v>
                </c:pt>
                <c:pt idx="281">
                  <c:v>4.3849999999999998E-4</c:v>
                </c:pt>
                <c:pt idx="282">
                  <c:v>4.392E-4</c:v>
                </c:pt>
                <c:pt idx="283">
                  <c:v>4.3990000000000001E-4</c:v>
                </c:pt>
                <c:pt idx="284">
                  <c:v>4.4059999999999998E-4</c:v>
                </c:pt>
                <c:pt idx="285">
                  <c:v>4.414E-4</c:v>
                </c:pt>
                <c:pt idx="286">
                  <c:v>4.4210000000000001E-4</c:v>
                </c:pt>
                <c:pt idx="287">
                  <c:v>4.4279999999999998E-4</c:v>
                </c:pt>
                <c:pt idx="288">
                  <c:v>4.4359999999999999E-4</c:v>
                </c:pt>
                <c:pt idx="289">
                  <c:v>4.4440000000000001E-4</c:v>
                </c:pt>
                <c:pt idx="290">
                  <c:v>4.4509999999999998E-4</c:v>
                </c:pt>
                <c:pt idx="291">
                  <c:v>4.459E-4</c:v>
                </c:pt>
                <c:pt idx="292">
                  <c:v>4.4670000000000002E-4</c:v>
                </c:pt>
                <c:pt idx="293">
                  <c:v>4.4749999999999998E-4</c:v>
                </c:pt>
                <c:pt idx="294">
                  <c:v>4.483E-4</c:v>
                </c:pt>
                <c:pt idx="295">
                  <c:v>4.4920000000000002E-4</c:v>
                </c:pt>
                <c:pt idx="296">
                  <c:v>4.4999999999999999E-4</c:v>
                </c:pt>
                <c:pt idx="297">
                  <c:v>4.5090000000000001E-4</c:v>
                </c:pt>
                <c:pt idx="298">
                  <c:v>4.5169999999999997E-4</c:v>
                </c:pt>
                <c:pt idx="299">
                  <c:v>4.526E-4</c:v>
                </c:pt>
                <c:pt idx="300">
                  <c:v>4.5350000000000002E-4</c:v>
                </c:pt>
                <c:pt idx="301">
                  <c:v>4.5439999999999999E-4</c:v>
                </c:pt>
                <c:pt idx="302">
                  <c:v>4.5530000000000001E-4</c:v>
                </c:pt>
                <c:pt idx="303">
                  <c:v>4.5619999999999998E-4</c:v>
                </c:pt>
                <c:pt idx="304">
                  <c:v>4.571E-4</c:v>
                </c:pt>
                <c:pt idx="305">
                  <c:v>4.5800000000000002E-4</c:v>
                </c:pt>
                <c:pt idx="306">
                  <c:v>4.5889999999999999E-4</c:v>
                </c:pt>
                <c:pt idx="307">
                  <c:v>4.5990000000000001E-4</c:v>
                </c:pt>
                <c:pt idx="308">
                  <c:v>4.6089999999999998E-4</c:v>
                </c:pt>
                <c:pt idx="309">
                  <c:v>4.618E-4</c:v>
                </c:pt>
                <c:pt idx="310">
                  <c:v>4.6279999999999997E-4</c:v>
                </c:pt>
                <c:pt idx="311">
                  <c:v>4.638E-4</c:v>
                </c:pt>
                <c:pt idx="312">
                  <c:v>4.6480000000000002E-4</c:v>
                </c:pt>
                <c:pt idx="313">
                  <c:v>4.6579999999999999E-4</c:v>
                </c:pt>
                <c:pt idx="314">
                  <c:v>4.6680000000000002E-4</c:v>
                </c:pt>
                <c:pt idx="315">
                  <c:v>4.6779999999999999E-4</c:v>
                </c:pt>
                <c:pt idx="316">
                  <c:v>4.6890000000000001E-4</c:v>
                </c:pt>
                <c:pt idx="317">
                  <c:v>4.6989999999999998E-4</c:v>
                </c:pt>
                <c:pt idx="318">
                  <c:v>4.7090000000000001E-4</c:v>
                </c:pt>
                <c:pt idx="319">
                  <c:v>4.7199999999999998E-4</c:v>
                </c:pt>
                <c:pt idx="320">
                  <c:v>4.7310000000000001E-4</c:v>
                </c:pt>
                <c:pt idx="321">
                  <c:v>4.7419999999999998E-4</c:v>
                </c:pt>
                <c:pt idx="322">
                  <c:v>4.752E-4</c:v>
                </c:pt>
                <c:pt idx="323">
                  <c:v>4.7629999999999998E-4</c:v>
                </c:pt>
                <c:pt idx="324">
                  <c:v>4.774E-4</c:v>
                </c:pt>
                <c:pt idx="325">
                  <c:v>4.7849999999999998E-4</c:v>
                </c:pt>
                <c:pt idx="326">
                  <c:v>4.797E-4</c:v>
                </c:pt>
                <c:pt idx="327">
                  <c:v>4.8079999999999998E-4</c:v>
                </c:pt>
                <c:pt idx="328">
                  <c:v>4.819E-4</c:v>
                </c:pt>
                <c:pt idx="329">
                  <c:v>4.8309999999999998E-4</c:v>
                </c:pt>
                <c:pt idx="330">
                  <c:v>4.8420000000000001E-4</c:v>
                </c:pt>
                <c:pt idx="331">
                  <c:v>4.8539999999999998E-4</c:v>
                </c:pt>
                <c:pt idx="332">
                  <c:v>4.8660000000000001E-4</c:v>
                </c:pt>
                <c:pt idx="333">
                  <c:v>4.8769999999999998E-4</c:v>
                </c:pt>
                <c:pt idx="334">
                  <c:v>4.8890000000000001E-4</c:v>
                </c:pt>
                <c:pt idx="335">
                  <c:v>4.9010000000000004E-4</c:v>
                </c:pt>
                <c:pt idx="336">
                  <c:v>4.9129999999999996E-4</c:v>
                </c:pt>
                <c:pt idx="337">
                  <c:v>4.9249999999999999E-4</c:v>
                </c:pt>
                <c:pt idx="338">
                  <c:v>4.9379999999999997E-4</c:v>
                </c:pt>
                <c:pt idx="339">
                  <c:v>4.95E-4</c:v>
                </c:pt>
                <c:pt idx="340">
                  <c:v>4.9620000000000003E-4</c:v>
                </c:pt>
                <c:pt idx="341">
                  <c:v>4.975E-4</c:v>
                </c:pt>
                <c:pt idx="342">
                  <c:v>4.9870000000000003E-4</c:v>
                </c:pt>
                <c:pt idx="343">
                  <c:v>5.0000000000000001E-4</c:v>
                </c:pt>
                <c:pt idx="344">
                  <c:v>5.0120000000000004E-4</c:v>
                </c:pt>
                <c:pt idx="345">
                  <c:v>5.0250000000000002E-4</c:v>
                </c:pt>
                <c:pt idx="346">
                  <c:v>5.0379999999999999E-4</c:v>
                </c:pt>
                <c:pt idx="347">
                  <c:v>5.0509999999999997E-4</c:v>
                </c:pt>
                <c:pt idx="348">
                  <c:v>5.063E-4</c:v>
                </c:pt>
                <c:pt idx="349">
                  <c:v>5.0759999999999998E-4</c:v>
                </c:pt>
                <c:pt idx="350">
                  <c:v>5.0900000000000001E-4</c:v>
                </c:pt>
                <c:pt idx="351">
                  <c:v>5.1029999999999999E-4</c:v>
                </c:pt>
                <c:pt idx="352">
                  <c:v>5.1159999999999997E-4</c:v>
                </c:pt>
                <c:pt idx="353">
                  <c:v>5.1290000000000005E-4</c:v>
                </c:pt>
                <c:pt idx="354">
                  <c:v>5.1429999999999998E-4</c:v>
                </c:pt>
                <c:pt idx="355">
                  <c:v>5.1559999999999996E-4</c:v>
                </c:pt>
                <c:pt idx="356">
                  <c:v>5.1690000000000004E-4</c:v>
                </c:pt>
                <c:pt idx="357">
                  <c:v>5.1829999999999997E-4</c:v>
                </c:pt>
                <c:pt idx="358">
                  <c:v>5.197E-4</c:v>
                </c:pt>
                <c:pt idx="359">
                  <c:v>5.2099999999999998E-4</c:v>
                </c:pt>
                <c:pt idx="360">
                  <c:v>5.2240000000000001E-4</c:v>
                </c:pt>
                <c:pt idx="361">
                  <c:v>5.2380000000000005E-4</c:v>
                </c:pt>
                <c:pt idx="362">
                  <c:v>5.2519999999999997E-4</c:v>
                </c:pt>
                <c:pt idx="363">
                  <c:v>5.2660000000000001E-4</c:v>
                </c:pt>
                <c:pt idx="364">
                  <c:v>5.2800000000000004E-4</c:v>
                </c:pt>
                <c:pt idx="365">
                  <c:v>5.2939999999999997E-4</c:v>
                </c:pt>
                <c:pt idx="366">
                  <c:v>5.308E-4</c:v>
                </c:pt>
                <c:pt idx="367">
                  <c:v>5.3220000000000003E-4</c:v>
                </c:pt>
                <c:pt idx="368">
                  <c:v>5.3359999999999996E-4</c:v>
                </c:pt>
                <c:pt idx="369">
                  <c:v>5.3510000000000005E-4</c:v>
                </c:pt>
                <c:pt idx="370">
                  <c:v>5.3649999999999998E-4</c:v>
                </c:pt>
                <c:pt idx="371">
                  <c:v>5.3799999999999996E-4</c:v>
                </c:pt>
                <c:pt idx="372">
                  <c:v>5.3939999999999999E-4</c:v>
                </c:pt>
                <c:pt idx="373">
                  <c:v>5.4089999999999997E-4</c:v>
                </c:pt>
                <c:pt idx="374">
                  <c:v>5.4230000000000001E-4</c:v>
                </c:pt>
                <c:pt idx="375">
                  <c:v>5.4379999999999999E-4</c:v>
                </c:pt>
                <c:pt idx="376">
                  <c:v>5.4529999999999997E-4</c:v>
                </c:pt>
                <c:pt idx="377">
                  <c:v>5.4670000000000001E-4</c:v>
                </c:pt>
                <c:pt idx="378">
                  <c:v>5.4819999999999999E-4</c:v>
                </c:pt>
                <c:pt idx="379">
                  <c:v>5.4969999999999997E-4</c:v>
                </c:pt>
                <c:pt idx="380">
                  <c:v>5.5119999999999995E-4</c:v>
                </c:pt>
                <c:pt idx="381">
                  <c:v>5.5270000000000004E-4</c:v>
                </c:pt>
                <c:pt idx="382">
                  <c:v>5.5420000000000003E-4</c:v>
                </c:pt>
                <c:pt idx="383">
                  <c:v>5.5570000000000001E-4</c:v>
                </c:pt>
                <c:pt idx="384">
                  <c:v>5.5730000000000005E-4</c:v>
                </c:pt>
                <c:pt idx="385">
                  <c:v>5.5880000000000003E-4</c:v>
                </c:pt>
                <c:pt idx="386">
                  <c:v>5.6030000000000001E-4</c:v>
                </c:pt>
                <c:pt idx="387">
                  <c:v>5.6190000000000005E-4</c:v>
                </c:pt>
                <c:pt idx="388">
                  <c:v>5.6340000000000003E-4</c:v>
                </c:pt>
                <c:pt idx="389">
                  <c:v>5.6490000000000002E-4</c:v>
                </c:pt>
                <c:pt idx="390">
                  <c:v>5.6649999999999995E-4</c:v>
                </c:pt>
                <c:pt idx="391">
                  <c:v>5.6800000000000004E-4</c:v>
                </c:pt>
                <c:pt idx="392">
                  <c:v>5.6959999999999997E-4</c:v>
                </c:pt>
                <c:pt idx="393">
                  <c:v>5.7120000000000001E-4</c:v>
                </c:pt>
                <c:pt idx="394">
                  <c:v>5.7269999999999999E-4</c:v>
                </c:pt>
                <c:pt idx="395">
                  <c:v>5.7430000000000003E-4</c:v>
                </c:pt>
                <c:pt idx="396">
                  <c:v>5.7589999999999996E-4</c:v>
                </c:pt>
                <c:pt idx="397">
                  <c:v>5.775E-4</c:v>
                </c:pt>
                <c:pt idx="398">
                  <c:v>5.7910000000000004E-4</c:v>
                </c:pt>
                <c:pt idx="399">
                  <c:v>5.8069999999999997E-4</c:v>
                </c:pt>
                <c:pt idx="400">
                  <c:v>5.8230000000000001E-4</c:v>
                </c:pt>
                <c:pt idx="401">
                  <c:v>5.8390000000000004E-4</c:v>
                </c:pt>
                <c:pt idx="402">
                  <c:v>5.8549999999999997E-4</c:v>
                </c:pt>
                <c:pt idx="403">
                  <c:v>5.8710000000000001E-4</c:v>
                </c:pt>
                <c:pt idx="404">
                  <c:v>5.8870000000000005E-4</c:v>
                </c:pt>
                <c:pt idx="405">
                  <c:v>5.9029999999999998E-4</c:v>
                </c:pt>
                <c:pt idx="406">
                  <c:v>5.9199999999999997E-4</c:v>
                </c:pt>
                <c:pt idx="407">
                  <c:v>5.9360000000000001E-4</c:v>
                </c:pt>
                <c:pt idx="408">
                  <c:v>5.9520000000000005E-4</c:v>
                </c:pt>
                <c:pt idx="409">
                  <c:v>5.9690000000000003E-4</c:v>
                </c:pt>
                <c:pt idx="410">
                  <c:v>5.9849999999999997E-4</c:v>
                </c:pt>
                <c:pt idx="411">
                  <c:v>6.0019999999999995E-4</c:v>
                </c:pt>
                <c:pt idx="412">
                  <c:v>6.0179999999999999E-4</c:v>
                </c:pt>
                <c:pt idx="413">
                  <c:v>6.0349999999999998E-4</c:v>
                </c:pt>
                <c:pt idx="414">
                  <c:v>6.0519999999999997E-4</c:v>
                </c:pt>
                <c:pt idx="415">
                  <c:v>6.068E-4</c:v>
                </c:pt>
                <c:pt idx="416">
                  <c:v>6.0849999999999999E-4</c:v>
                </c:pt>
                <c:pt idx="417">
                  <c:v>6.1019999999999998E-4</c:v>
                </c:pt>
                <c:pt idx="418">
                  <c:v>6.1189999999999997E-4</c:v>
                </c:pt>
                <c:pt idx="419">
                  <c:v>6.135E-4</c:v>
                </c:pt>
                <c:pt idx="420">
                  <c:v>6.1519999999999999E-4</c:v>
                </c:pt>
                <c:pt idx="421">
                  <c:v>6.1689999999999998E-4</c:v>
                </c:pt>
                <c:pt idx="422">
                  <c:v>6.1859999999999997E-4</c:v>
                </c:pt>
                <c:pt idx="423">
                  <c:v>6.2029999999999995E-4</c:v>
                </c:pt>
                <c:pt idx="424">
                  <c:v>6.2200000000000005E-4</c:v>
                </c:pt>
                <c:pt idx="425">
                  <c:v>6.2370000000000004E-4</c:v>
                </c:pt>
                <c:pt idx="426">
                  <c:v>6.2540000000000002E-4</c:v>
                </c:pt>
                <c:pt idx="427">
                  <c:v>6.2710000000000001E-4</c:v>
                </c:pt>
                <c:pt idx="428">
                  <c:v>6.2890000000000005E-4</c:v>
                </c:pt>
                <c:pt idx="429">
                  <c:v>6.3060000000000004E-4</c:v>
                </c:pt>
                <c:pt idx="430">
                  <c:v>6.3230000000000003E-4</c:v>
                </c:pt>
                <c:pt idx="431">
                  <c:v>6.3400000000000001E-4</c:v>
                </c:pt>
                <c:pt idx="432">
                  <c:v>6.3579999999999995E-4</c:v>
                </c:pt>
                <c:pt idx="433">
                  <c:v>6.3750000000000005E-4</c:v>
                </c:pt>
                <c:pt idx="434">
                  <c:v>6.3929999999999998E-4</c:v>
                </c:pt>
                <c:pt idx="435">
                  <c:v>6.4099999999999997E-4</c:v>
                </c:pt>
                <c:pt idx="436">
                  <c:v>6.4280000000000001E-4</c:v>
                </c:pt>
                <c:pt idx="437">
                  <c:v>6.445E-4</c:v>
                </c:pt>
                <c:pt idx="438">
                  <c:v>6.4630000000000004E-4</c:v>
                </c:pt>
                <c:pt idx="439">
                  <c:v>6.4800000000000003E-4</c:v>
                </c:pt>
                <c:pt idx="440">
                  <c:v>6.4979999999999997E-4</c:v>
                </c:pt>
                <c:pt idx="441">
                  <c:v>6.5149999999999995E-4</c:v>
                </c:pt>
                <c:pt idx="442">
                  <c:v>6.533E-4</c:v>
                </c:pt>
                <c:pt idx="443">
                  <c:v>6.5510000000000004E-4</c:v>
                </c:pt>
                <c:pt idx="444">
                  <c:v>6.5689999999999998E-4</c:v>
                </c:pt>
                <c:pt idx="445">
                  <c:v>6.5859999999999996E-4</c:v>
                </c:pt>
                <c:pt idx="446">
                  <c:v>6.6040000000000001E-4</c:v>
                </c:pt>
                <c:pt idx="447">
                  <c:v>6.6220000000000005E-4</c:v>
                </c:pt>
                <c:pt idx="448">
                  <c:v>6.6399999999999999E-4</c:v>
                </c:pt>
                <c:pt idx="449">
                  <c:v>6.6580000000000003E-4</c:v>
                </c:pt>
                <c:pt idx="450">
                  <c:v>6.6759999999999996E-4</c:v>
                </c:pt>
                <c:pt idx="451">
                  <c:v>6.6940000000000001E-4</c:v>
                </c:pt>
                <c:pt idx="452">
                  <c:v>6.7120000000000005E-4</c:v>
                </c:pt>
                <c:pt idx="453">
                  <c:v>6.7299999999999999E-4</c:v>
                </c:pt>
                <c:pt idx="454">
                  <c:v>6.7480000000000003E-4</c:v>
                </c:pt>
                <c:pt idx="455">
                  <c:v>6.7659999999999997E-4</c:v>
                </c:pt>
                <c:pt idx="456">
                  <c:v>6.7840000000000001E-4</c:v>
                </c:pt>
                <c:pt idx="457">
                  <c:v>6.8020000000000005E-4</c:v>
                </c:pt>
                <c:pt idx="458">
                  <c:v>6.8210000000000005E-4</c:v>
                </c:pt>
                <c:pt idx="459">
                  <c:v>6.8389999999999998E-4</c:v>
                </c:pt>
                <c:pt idx="460">
                  <c:v>6.8570000000000002E-4</c:v>
                </c:pt>
                <c:pt idx="461">
                  <c:v>6.8749999999999996E-4</c:v>
                </c:pt>
                <c:pt idx="462">
                  <c:v>6.8939999999999995E-4</c:v>
                </c:pt>
                <c:pt idx="463">
                  <c:v>6.912E-4</c:v>
                </c:pt>
                <c:pt idx="464">
                  <c:v>6.9300000000000004E-4</c:v>
                </c:pt>
                <c:pt idx="465">
                  <c:v>6.9490000000000003E-4</c:v>
                </c:pt>
                <c:pt idx="466">
                  <c:v>6.9669999999999997E-4</c:v>
                </c:pt>
                <c:pt idx="467">
                  <c:v>6.9859999999999996E-4</c:v>
                </c:pt>
                <c:pt idx="468">
                  <c:v>7.004E-4</c:v>
                </c:pt>
                <c:pt idx="469">
                  <c:v>7.0229999999999999E-4</c:v>
                </c:pt>
                <c:pt idx="470">
                  <c:v>7.0410000000000004E-4</c:v>
                </c:pt>
                <c:pt idx="471">
                  <c:v>7.0600000000000003E-4</c:v>
                </c:pt>
                <c:pt idx="472">
                  <c:v>7.0779999999999997E-4</c:v>
                </c:pt>
                <c:pt idx="473">
                  <c:v>7.0969999999999996E-4</c:v>
                </c:pt>
                <c:pt idx="474">
                  <c:v>7.115E-4</c:v>
                </c:pt>
                <c:pt idx="475">
                  <c:v>7.1339999999999999E-4</c:v>
                </c:pt>
                <c:pt idx="476">
                  <c:v>7.1529999999999999E-4</c:v>
                </c:pt>
                <c:pt idx="477">
                  <c:v>7.1719999999999998E-4</c:v>
                </c:pt>
                <c:pt idx="478">
                  <c:v>7.1900000000000002E-4</c:v>
                </c:pt>
                <c:pt idx="479">
                  <c:v>7.2090000000000001E-4</c:v>
                </c:pt>
                <c:pt idx="480">
                  <c:v>7.228E-4</c:v>
                </c:pt>
                <c:pt idx="481">
                  <c:v>7.247E-4</c:v>
                </c:pt>
                <c:pt idx="482">
                  <c:v>7.2659999999999999E-4</c:v>
                </c:pt>
                <c:pt idx="483">
                  <c:v>7.2840000000000003E-4</c:v>
                </c:pt>
                <c:pt idx="484">
                  <c:v>7.3030000000000002E-4</c:v>
                </c:pt>
                <c:pt idx="485">
                  <c:v>7.3220000000000002E-4</c:v>
                </c:pt>
                <c:pt idx="486">
                  <c:v>7.3410000000000001E-4</c:v>
                </c:pt>
                <c:pt idx="487">
                  <c:v>7.36E-4</c:v>
                </c:pt>
                <c:pt idx="488">
                  <c:v>7.3789999999999999E-4</c:v>
                </c:pt>
                <c:pt idx="489">
                  <c:v>7.3979999999999998E-4</c:v>
                </c:pt>
                <c:pt idx="490">
                  <c:v>7.4169999999999998E-4</c:v>
                </c:pt>
                <c:pt idx="491">
                  <c:v>7.4359999999999997E-4</c:v>
                </c:pt>
                <c:pt idx="492">
                  <c:v>7.4549999999999996E-4</c:v>
                </c:pt>
                <c:pt idx="493">
                  <c:v>7.4739999999999995E-4</c:v>
                </c:pt>
                <c:pt idx="494">
                  <c:v>7.4930000000000005E-4</c:v>
                </c:pt>
                <c:pt idx="495">
                  <c:v>7.5129999999999999E-4</c:v>
                </c:pt>
                <c:pt idx="496">
                  <c:v>7.5319999999999998E-4</c:v>
                </c:pt>
                <c:pt idx="497">
                  <c:v>7.5509999999999998E-4</c:v>
                </c:pt>
                <c:pt idx="498">
                  <c:v>7.5699999999999997E-4</c:v>
                </c:pt>
                <c:pt idx="499">
                  <c:v>7.5889999999999996E-4</c:v>
                </c:pt>
                <c:pt idx="500">
                  <c:v>7.6090000000000001E-4</c:v>
                </c:pt>
                <c:pt idx="501">
                  <c:v>7.628E-4</c:v>
                </c:pt>
                <c:pt idx="502">
                  <c:v>7.6469999999999999E-4</c:v>
                </c:pt>
                <c:pt idx="503">
                  <c:v>7.6659999999999999E-4</c:v>
                </c:pt>
                <c:pt idx="504">
                  <c:v>7.6860000000000003E-4</c:v>
                </c:pt>
                <c:pt idx="505">
                  <c:v>7.7050000000000003E-4</c:v>
                </c:pt>
                <c:pt idx="506">
                  <c:v>7.7249999999999997E-4</c:v>
                </c:pt>
                <c:pt idx="507">
                  <c:v>7.7439999999999996E-4</c:v>
                </c:pt>
                <c:pt idx="508">
                  <c:v>7.7629999999999995E-4</c:v>
                </c:pt>
                <c:pt idx="509">
                  <c:v>7.783E-4</c:v>
                </c:pt>
                <c:pt idx="510">
                  <c:v>7.8019999999999999E-4</c:v>
                </c:pt>
                <c:pt idx="511">
                  <c:v>7.8220000000000004E-4</c:v>
                </c:pt>
                <c:pt idx="512">
                  <c:v>7.8410000000000003E-4</c:v>
                </c:pt>
                <c:pt idx="513">
                  <c:v>7.8609999999999997E-4</c:v>
                </c:pt>
                <c:pt idx="514">
                  <c:v>7.8799999999999996E-4</c:v>
                </c:pt>
                <c:pt idx="515">
                  <c:v>7.9000000000000001E-4</c:v>
                </c:pt>
                <c:pt idx="516">
                  <c:v>7.919E-4</c:v>
                </c:pt>
                <c:pt idx="517">
                  <c:v>7.9390000000000005E-4</c:v>
                </c:pt>
                <c:pt idx="518">
                  <c:v>7.9589999999999999E-4</c:v>
                </c:pt>
                <c:pt idx="519">
                  <c:v>7.9779999999999998E-4</c:v>
                </c:pt>
                <c:pt idx="520">
                  <c:v>7.9980000000000003E-4</c:v>
                </c:pt>
                <c:pt idx="521">
                  <c:v>8.0179999999999997E-4</c:v>
                </c:pt>
                <c:pt idx="522">
                  <c:v>8.0369999999999997E-4</c:v>
                </c:pt>
                <c:pt idx="523">
                  <c:v>8.0570000000000001E-4</c:v>
                </c:pt>
                <c:pt idx="524">
                  <c:v>8.0769999999999995E-4</c:v>
                </c:pt>
                <c:pt idx="525">
                  <c:v>8.0959999999999995E-4</c:v>
                </c:pt>
                <c:pt idx="526">
                  <c:v>8.116E-4</c:v>
                </c:pt>
                <c:pt idx="527">
                  <c:v>8.1360000000000004E-4</c:v>
                </c:pt>
                <c:pt idx="528">
                  <c:v>8.1559999999999998E-4</c:v>
                </c:pt>
                <c:pt idx="529">
                  <c:v>8.1760000000000003E-4</c:v>
                </c:pt>
                <c:pt idx="530">
                  <c:v>8.1950000000000002E-4</c:v>
                </c:pt>
                <c:pt idx="531">
                  <c:v>8.2149999999999996E-4</c:v>
                </c:pt>
                <c:pt idx="532">
                  <c:v>8.2350000000000001E-4</c:v>
                </c:pt>
                <c:pt idx="533">
                  <c:v>8.2549999999999995E-4</c:v>
                </c:pt>
                <c:pt idx="534">
                  <c:v>8.275E-4</c:v>
                </c:pt>
                <c:pt idx="535">
                  <c:v>8.2950000000000005E-4</c:v>
                </c:pt>
                <c:pt idx="536">
                  <c:v>8.3149999999999999E-4</c:v>
                </c:pt>
                <c:pt idx="537">
                  <c:v>8.3350000000000004E-4</c:v>
                </c:pt>
                <c:pt idx="538">
                  <c:v>8.3549999999999998E-4</c:v>
                </c:pt>
                <c:pt idx="539">
                  <c:v>8.3739999999999997E-4</c:v>
                </c:pt>
                <c:pt idx="540">
                  <c:v>8.3940000000000002E-4</c:v>
                </c:pt>
                <c:pt idx="541">
                  <c:v>8.4139999999999996E-4</c:v>
                </c:pt>
                <c:pt idx="542">
                  <c:v>8.4340000000000001E-4</c:v>
                </c:pt>
                <c:pt idx="543">
                  <c:v>8.4550000000000001E-4</c:v>
                </c:pt>
                <c:pt idx="544">
                  <c:v>8.4749999999999995E-4</c:v>
                </c:pt>
                <c:pt idx="545">
                  <c:v>8.4949999999999999E-4</c:v>
                </c:pt>
                <c:pt idx="546">
                  <c:v>8.5150000000000004E-4</c:v>
                </c:pt>
                <c:pt idx="547">
                  <c:v>8.5349999999999998E-4</c:v>
                </c:pt>
                <c:pt idx="548">
                  <c:v>8.5550000000000003E-4</c:v>
                </c:pt>
                <c:pt idx="549">
                  <c:v>8.5749999999999997E-4</c:v>
                </c:pt>
                <c:pt idx="550">
                  <c:v>8.5950000000000002E-4</c:v>
                </c:pt>
                <c:pt idx="551">
                  <c:v>8.6149999999999996E-4</c:v>
                </c:pt>
                <c:pt idx="552">
                  <c:v>8.6359999999999996E-4</c:v>
                </c:pt>
                <c:pt idx="553">
                  <c:v>8.6560000000000001E-4</c:v>
                </c:pt>
                <c:pt idx="554">
                  <c:v>8.6759999999999995E-4</c:v>
                </c:pt>
                <c:pt idx="555">
                  <c:v>8.696E-4</c:v>
                </c:pt>
                <c:pt idx="556">
                  <c:v>8.7160000000000004E-4</c:v>
                </c:pt>
                <c:pt idx="557">
                  <c:v>8.7370000000000004E-4</c:v>
                </c:pt>
                <c:pt idx="558">
                  <c:v>8.7569999999999998E-4</c:v>
                </c:pt>
                <c:pt idx="559">
                  <c:v>8.7770000000000003E-4</c:v>
                </c:pt>
                <c:pt idx="560">
                  <c:v>8.7969999999999997E-4</c:v>
                </c:pt>
                <c:pt idx="561">
                  <c:v>8.8179999999999997E-4</c:v>
                </c:pt>
                <c:pt idx="562">
                  <c:v>8.8380000000000002E-4</c:v>
                </c:pt>
                <c:pt idx="563">
                  <c:v>8.8579999999999996E-4</c:v>
                </c:pt>
                <c:pt idx="564">
                  <c:v>8.8789999999999995E-4</c:v>
                </c:pt>
                <c:pt idx="565">
                  <c:v>8.899E-4</c:v>
                </c:pt>
                <c:pt idx="566">
                  <c:v>8.9190000000000005E-4</c:v>
                </c:pt>
                <c:pt idx="567">
                  <c:v>8.9400000000000005E-4</c:v>
                </c:pt>
                <c:pt idx="568">
                  <c:v>8.9599999999999999E-4</c:v>
                </c:pt>
                <c:pt idx="569">
                  <c:v>8.9809999999999998E-4</c:v>
                </c:pt>
                <c:pt idx="570">
                  <c:v>9.0010000000000003E-4</c:v>
                </c:pt>
                <c:pt idx="571">
                  <c:v>9.0209999999999997E-4</c:v>
                </c:pt>
                <c:pt idx="572">
                  <c:v>9.0419999999999997E-4</c:v>
                </c:pt>
                <c:pt idx="573">
                  <c:v>9.0620000000000002E-4</c:v>
                </c:pt>
                <c:pt idx="574">
                  <c:v>9.0830000000000001E-4</c:v>
                </c:pt>
                <c:pt idx="575">
                  <c:v>9.1029999999999995E-4</c:v>
                </c:pt>
                <c:pt idx="576">
                  <c:v>9.1239999999999995E-4</c:v>
                </c:pt>
                <c:pt idx="577">
                  <c:v>9.144E-4</c:v>
                </c:pt>
                <c:pt idx="578">
                  <c:v>9.165E-4</c:v>
                </c:pt>
                <c:pt idx="579">
                  <c:v>9.1850000000000005E-4</c:v>
                </c:pt>
                <c:pt idx="580">
                  <c:v>9.2060000000000004E-4</c:v>
                </c:pt>
                <c:pt idx="581">
                  <c:v>9.2259999999999998E-4</c:v>
                </c:pt>
                <c:pt idx="582">
                  <c:v>9.2469999999999998E-4</c:v>
                </c:pt>
                <c:pt idx="583">
                  <c:v>9.2679999999999998E-4</c:v>
                </c:pt>
                <c:pt idx="584">
                  <c:v>9.2880000000000002E-4</c:v>
                </c:pt>
                <c:pt idx="585">
                  <c:v>9.3090000000000002E-4</c:v>
                </c:pt>
                <c:pt idx="586">
                  <c:v>9.3289999999999996E-4</c:v>
                </c:pt>
                <c:pt idx="587">
                  <c:v>9.3499999999999996E-4</c:v>
                </c:pt>
                <c:pt idx="588">
                  <c:v>9.3709999999999996E-4</c:v>
                </c:pt>
                <c:pt idx="589">
                  <c:v>9.391E-4</c:v>
                </c:pt>
                <c:pt idx="590">
                  <c:v>9.412E-4</c:v>
                </c:pt>
                <c:pt idx="591">
                  <c:v>9.433E-4</c:v>
                </c:pt>
                <c:pt idx="592">
                  <c:v>9.4530000000000005E-4</c:v>
                </c:pt>
                <c:pt idx="593">
                  <c:v>9.4740000000000004E-4</c:v>
                </c:pt>
                <c:pt idx="594">
                  <c:v>9.4950000000000004E-4</c:v>
                </c:pt>
                <c:pt idx="595">
                  <c:v>9.5149999999999998E-4</c:v>
                </c:pt>
                <c:pt idx="596">
                  <c:v>9.5359999999999998E-4</c:v>
                </c:pt>
                <c:pt idx="597">
                  <c:v>9.5569999999999997E-4</c:v>
                </c:pt>
                <c:pt idx="598">
                  <c:v>9.5779999999999997E-4</c:v>
                </c:pt>
                <c:pt idx="599">
                  <c:v>9.5980000000000002E-4</c:v>
                </c:pt>
                <c:pt idx="600">
                  <c:v>9.6190000000000002E-4</c:v>
                </c:pt>
                <c:pt idx="601">
                  <c:v>9.6400000000000001E-4</c:v>
                </c:pt>
                <c:pt idx="602">
                  <c:v>9.6610000000000001E-4</c:v>
                </c:pt>
                <c:pt idx="603">
                  <c:v>9.6809999999999995E-4</c:v>
                </c:pt>
                <c:pt idx="604">
                  <c:v>9.7019999999999995E-4</c:v>
                </c:pt>
                <c:pt idx="605">
                  <c:v>9.7230000000000005E-4</c:v>
                </c:pt>
                <c:pt idx="606">
                  <c:v>9.7440000000000005E-4</c:v>
                </c:pt>
                <c:pt idx="607">
                  <c:v>9.7650000000000005E-4</c:v>
                </c:pt>
                <c:pt idx="608">
                  <c:v>9.7860000000000004E-4</c:v>
                </c:pt>
                <c:pt idx="609">
                  <c:v>9.8060000000000009E-4</c:v>
                </c:pt>
                <c:pt idx="610">
                  <c:v>9.8269999999999998E-4</c:v>
                </c:pt>
                <c:pt idx="611">
                  <c:v>9.8480000000000009E-4</c:v>
                </c:pt>
                <c:pt idx="612">
                  <c:v>9.8689999999999997E-4</c:v>
                </c:pt>
                <c:pt idx="613">
                  <c:v>9.8900000000000008E-4</c:v>
                </c:pt>
                <c:pt idx="614">
                  <c:v>9.9109999999999997E-4</c:v>
                </c:pt>
                <c:pt idx="615">
                  <c:v>9.9320000000000007E-4</c:v>
                </c:pt>
                <c:pt idx="616">
                  <c:v>9.9529999999999996E-4</c:v>
                </c:pt>
                <c:pt idx="617">
                  <c:v>9.9740000000000007E-4</c:v>
                </c:pt>
                <c:pt idx="618">
                  <c:v>9.9949999999999995E-4</c:v>
                </c:pt>
                <c:pt idx="619">
                  <c:v>1.0020000000000001E-3</c:v>
                </c:pt>
                <c:pt idx="620">
                  <c:v>1.0039999999999999E-3</c:v>
                </c:pt>
                <c:pt idx="621">
                  <c:v>1.0059999999999999E-3</c:v>
                </c:pt>
                <c:pt idx="622">
                  <c:v>1.008E-3</c:v>
                </c:pt>
                <c:pt idx="623">
                  <c:v>1.01E-3</c:v>
                </c:pt>
                <c:pt idx="624">
                  <c:v>1.0120000000000001E-3</c:v>
                </c:pt>
                <c:pt idx="625">
                  <c:v>1.0139999999999999E-3</c:v>
                </c:pt>
                <c:pt idx="626">
                  <c:v>1.016E-3</c:v>
                </c:pt>
                <c:pt idx="627">
                  <c:v>1.018E-3</c:v>
                </c:pt>
                <c:pt idx="628">
                  <c:v>1.0200000000000001E-3</c:v>
                </c:pt>
                <c:pt idx="629">
                  <c:v>1.023E-3</c:v>
                </c:pt>
                <c:pt idx="630">
                  <c:v>1.0250000000000001E-3</c:v>
                </c:pt>
                <c:pt idx="631">
                  <c:v>1.0269999999999999E-3</c:v>
                </c:pt>
                <c:pt idx="632">
                  <c:v>1.029E-3</c:v>
                </c:pt>
                <c:pt idx="633">
                  <c:v>1.031E-3</c:v>
                </c:pt>
                <c:pt idx="634">
                  <c:v>1.0330000000000001E-3</c:v>
                </c:pt>
                <c:pt idx="635">
                  <c:v>1.0349999999999999E-3</c:v>
                </c:pt>
                <c:pt idx="636">
                  <c:v>1.0369999999999999E-3</c:v>
                </c:pt>
                <c:pt idx="637">
                  <c:v>1.039E-3</c:v>
                </c:pt>
                <c:pt idx="638">
                  <c:v>1.042E-3</c:v>
                </c:pt>
                <c:pt idx="639">
                  <c:v>1.044E-3</c:v>
                </c:pt>
                <c:pt idx="640">
                  <c:v>1.0460000000000001E-3</c:v>
                </c:pt>
                <c:pt idx="641">
                  <c:v>1.0480000000000001E-3</c:v>
                </c:pt>
                <c:pt idx="642">
                  <c:v>1.0499999999999999E-3</c:v>
                </c:pt>
                <c:pt idx="643">
                  <c:v>1.052E-3</c:v>
                </c:pt>
                <c:pt idx="644">
                  <c:v>1.054E-3</c:v>
                </c:pt>
                <c:pt idx="645">
                  <c:v>1.0560000000000001E-3</c:v>
                </c:pt>
                <c:pt idx="646">
                  <c:v>1.0579999999999999E-3</c:v>
                </c:pt>
                <c:pt idx="647">
                  <c:v>1.0610000000000001E-3</c:v>
                </c:pt>
                <c:pt idx="648">
                  <c:v>1.0629999999999999E-3</c:v>
                </c:pt>
                <c:pt idx="649">
                  <c:v>1.065E-3</c:v>
                </c:pt>
                <c:pt idx="650">
                  <c:v>1.067E-3</c:v>
                </c:pt>
                <c:pt idx="651">
                  <c:v>1.0690000000000001E-3</c:v>
                </c:pt>
                <c:pt idx="652">
                  <c:v>1.0709999999999999E-3</c:v>
                </c:pt>
                <c:pt idx="653">
                  <c:v>1.073E-3</c:v>
                </c:pt>
                <c:pt idx="654">
                  <c:v>1.075E-3</c:v>
                </c:pt>
                <c:pt idx="655">
                  <c:v>1.078E-3</c:v>
                </c:pt>
                <c:pt idx="656">
                  <c:v>1.08E-3</c:v>
                </c:pt>
                <c:pt idx="657">
                  <c:v>1.0820000000000001E-3</c:v>
                </c:pt>
                <c:pt idx="658">
                  <c:v>1.0839999999999999E-3</c:v>
                </c:pt>
                <c:pt idx="659">
                  <c:v>1.0859999999999999E-3</c:v>
                </c:pt>
                <c:pt idx="660">
                  <c:v>1.088E-3</c:v>
                </c:pt>
                <c:pt idx="661">
                  <c:v>1.09E-3</c:v>
                </c:pt>
                <c:pt idx="662">
                  <c:v>1.0920000000000001E-3</c:v>
                </c:pt>
                <c:pt idx="663">
                  <c:v>1.0950000000000001E-3</c:v>
                </c:pt>
                <c:pt idx="664">
                  <c:v>1.0970000000000001E-3</c:v>
                </c:pt>
                <c:pt idx="665">
                  <c:v>1.0989999999999999E-3</c:v>
                </c:pt>
                <c:pt idx="666">
                  <c:v>1.101E-3</c:v>
                </c:pt>
                <c:pt idx="667">
                  <c:v>1.103E-3</c:v>
                </c:pt>
                <c:pt idx="668">
                  <c:v>1.1050000000000001E-3</c:v>
                </c:pt>
                <c:pt idx="669">
                  <c:v>1.1069999999999999E-3</c:v>
                </c:pt>
                <c:pt idx="670">
                  <c:v>1.1100000000000001E-3</c:v>
                </c:pt>
                <c:pt idx="671">
                  <c:v>1.1119999999999999E-3</c:v>
                </c:pt>
                <c:pt idx="672">
                  <c:v>1.114E-3</c:v>
                </c:pt>
                <c:pt idx="673">
                  <c:v>1.116E-3</c:v>
                </c:pt>
                <c:pt idx="674">
                  <c:v>1.1180000000000001E-3</c:v>
                </c:pt>
                <c:pt idx="675">
                  <c:v>1.1199999999999999E-3</c:v>
                </c:pt>
                <c:pt idx="676">
                  <c:v>1.122E-3</c:v>
                </c:pt>
                <c:pt idx="677">
                  <c:v>1.1249999999999999E-3</c:v>
                </c:pt>
                <c:pt idx="678">
                  <c:v>1.127E-3</c:v>
                </c:pt>
                <c:pt idx="679">
                  <c:v>1.129E-3</c:v>
                </c:pt>
                <c:pt idx="680">
                  <c:v>1.1310000000000001E-3</c:v>
                </c:pt>
                <c:pt idx="681">
                  <c:v>1.1329999999999999E-3</c:v>
                </c:pt>
                <c:pt idx="682">
                  <c:v>1.1349999999999999E-3</c:v>
                </c:pt>
                <c:pt idx="683">
                  <c:v>1.137E-3</c:v>
                </c:pt>
                <c:pt idx="684">
                  <c:v>1.14E-3</c:v>
                </c:pt>
                <c:pt idx="685">
                  <c:v>1.142E-3</c:v>
                </c:pt>
                <c:pt idx="686">
                  <c:v>1.1440000000000001E-3</c:v>
                </c:pt>
                <c:pt idx="687">
                  <c:v>1.1460000000000001E-3</c:v>
                </c:pt>
                <c:pt idx="688">
                  <c:v>1.1479999999999999E-3</c:v>
                </c:pt>
                <c:pt idx="689">
                  <c:v>1.15E-3</c:v>
                </c:pt>
                <c:pt idx="690">
                  <c:v>1.152E-3</c:v>
                </c:pt>
                <c:pt idx="691">
                  <c:v>1.155E-3</c:v>
                </c:pt>
                <c:pt idx="692">
                  <c:v>1.157E-3</c:v>
                </c:pt>
                <c:pt idx="693">
                  <c:v>1.1590000000000001E-3</c:v>
                </c:pt>
                <c:pt idx="694">
                  <c:v>1.1609999999999999E-3</c:v>
                </c:pt>
                <c:pt idx="695">
                  <c:v>1.163E-3</c:v>
                </c:pt>
                <c:pt idx="696">
                  <c:v>1.165E-3</c:v>
                </c:pt>
                <c:pt idx="697">
                  <c:v>1.1670000000000001E-3</c:v>
                </c:pt>
                <c:pt idx="698">
                  <c:v>1.17E-3</c:v>
                </c:pt>
                <c:pt idx="699">
                  <c:v>1.1720000000000001E-3</c:v>
                </c:pt>
                <c:pt idx="700">
                  <c:v>1.1739999999999999E-3</c:v>
                </c:pt>
                <c:pt idx="701">
                  <c:v>1.176E-3</c:v>
                </c:pt>
                <c:pt idx="702">
                  <c:v>1.178E-3</c:v>
                </c:pt>
                <c:pt idx="703">
                  <c:v>1.1800000000000001E-3</c:v>
                </c:pt>
                <c:pt idx="704">
                  <c:v>1.183E-3</c:v>
                </c:pt>
                <c:pt idx="705">
                  <c:v>1.1850000000000001E-3</c:v>
                </c:pt>
                <c:pt idx="706">
                  <c:v>1.1869999999999999E-3</c:v>
                </c:pt>
                <c:pt idx="707">
                  <c:v>1.189E-3</c:v>
                </c:pt>
                <c:pt idx="708">
                  <c:v>1.191E-3</c:v>
                </c:pt>
                <c:pt idx="709">
                  <c:v>1.193E-3</c:v>
                </c:pt>
                <c:pt idx="710">
                  <c:v>1.196E-3</c:v>
                </c:pt>
                <c:pt idx="711">
                  <c:v>1.1980000000000001E-3</c:v>
                </c:pt>
                <c:pt idx="712">
                  <c:v>1.1999999999999999E-3</c:v>
                </c:pt>
                <c:pt idx="713">
                  <c:v>1.2019999999999999E-3</c:v>
                </c:pt>
                <c:pt idx="714">
                  <c:v>1.204E-3</c:v>
                </c:pt>
                <c:pt idx="715">
                  <c:v>1.206E-3</c:v>
                </c:pt>
                <c:pt idx="716">
                  <c:v>1.209E-3</c:v>
                </c:pt>
                <c:pt idx="717">
                  <c:v>1.2110000000000001E-3</c:v>
                </c:pt>
                <c:pt idx="718">
                  <c:v>1.2130000000000001E-3</c:v>
                </c:pt>
                <c:pt idx="719">
                  <c:v>1.2149999999999999E-3</c:v>
                </c:pt>
                <c:pt idx="720">
                  <c:v>1.217E-3</c:v>
                </c:pt>
                <c:pt idx="721">
                  <c:v>1.219E-3</c:v>
                </c:pt>
                <c:pt idx="722">
                  <c:v>1.222E-3</c:v>
                </c:pt>
                <c:pt idx="723">
                  <c:v>1.224E-3</c:v>
                </c:pt>
                <c:pt idx="724">
                  <c:v>1.2260000000000001E-3</c:v>
                </c:pt>
                <c:pt idx="725">
                  <c:v>1.2279999999999999E-3</c:v>
                </c:pt>
                <c:pt idx="726">
                  <c:v>1.23E-3</c:v>
                </c:pt>
                <c:pt idx="727">
                  <c:v>1.232E-3</c:v>
                </c:pt>
                <c:pt idx="728">
                  <c:v>1.235E-3</c:v>
                </c:pt>
                <c:pt idx="729">
                  <c:v>1.237E-3</c:v>
                </c:pt>
                <c:pt idx="730">
                  <c:v>1.2390000000000001E-3</c:v>
                </c:pt>
                <c:pt idx="731">
                  <c:v>1.2409999999999999E-3</c:v>
                </c:pt>
                <c:pt idx="732">
                  <c:v>1.243E-3</c:v>
                </c:pt>
                <c:pt idx="733">
                  <c:v>1.245E-3</c:v>
                </c:pt>
                <c:pt idx="734">
                  <c:v>1.248E-3</c:v>
                </c:pt>
                <c:pt idx="735">
                  <c:v>1.25E-3</c:v>
                </c:pt>
                <c:pt idx="736">
                  <c:v>1.2520000000000001E-3</c:v>
                </c:pt>
                <c:pt idx="737">
                  <c:v>1.2539999999999999E-3</c:v>
                </c:pt>
                <c:pt idx="738">
                  <c:v>1.256E-3</c:v>
                </c:pt>
                <c:pt idx="739">
                  <c:v>1.258E-3</c:v>
                </c:pt>
                <c:pt idx="740">
                  <c:v>1.261E-3</c:v>
                </c:pt>
                <c:pt idx="741">
                  <c:v>1.263E-3</c:v>
                </c:pt>
                <c:pt idx="742">
                  <c:v>1.2650000000000001E-3</c:v>
                </c:pt>
                <c:pt idx="743">
                  <c:v>1.2669999999999999E-3</c:v>
                </c:pt>
                <c:pt idx="744">
                  <c:v>1.2689999999999999E-3</c:v>
                </c:pt>
                <c:pt idx="745">
                  <c:v>1.271E-3</c:v>
                </c:pt>
                <c:pt idx="746">
                  <c:v>1.274E-3</c:v>
                </c:pt>
                <c:pt idx="747">
                  <c:v>1.276E-3</c:v>
                </c:pt>
                <c:pt idx="748">
                  <c:v>1.2780000000000001E-3</c:v>
                </c:pt>
                <c:pt idx="749">
                  <c:v>1.2800000000000001E-3</c:v>
                </c:pt>
                <c:pt idx="750">
                  <c:v>1.2819999999999999E-3</c:v>
                </c:pt>
                <c:pt idx="751">
                  <c:v>1.2849999999999999E-3</c:v>
                </c:pt>
                <c:pt idx="752">
                  <c:v>1.2869999999999999E-3</c:v>
                </c:pt>
                <c:pt idx="753">
                  <c:v>1.289E-3</c:v>
                </c:pt>
                <c:pt idx="754">
                  <c:v>1.291E-3</c:v>
                </c:pt>
                <c:pt idx="755">
                  <c:v>1.2930000000000001E-3</c:v>
                </c:pt>
                <c:pt idx="756">
                  <c:v>1.2949999999999999E-3</c:v>
                </c:pt>
                <c:pt idx="757">
                  <c:v>1.2979999999999999E-3</c:v>
                </c:pt>
                <c:pt idx="758">
                  <c:v>1.2999999999999999E-3</c:v>
                </c:pt>
                <c:pt idx="759">
                  <c:v>1.302E-3</c:v>
                </c:pt>
                <c:pt idx="760">
                  <c:v>1.304E-3</c:v>
                </c:pt>
                <c:pt idx="761">
                  <c:v>1.3060000000000001E-3</c:v>
                </c:pt>
                <c:pt idx="762">
                  <c:v>1.3090000000000001E-3</c:v>
                </c:pt>
                <c:pt idx="763">
                  <c:v>1.3110000000000001E-3</c:v>
                </c:pt>
                <c:pt idx="764">
                  <c:v>1.3129999999999999E-3</c:v>
                </c:pt>
                <c:pt idx="765">
                  <c:v>1.315E-3</c:v>
                </c:pt>
                <c:pt idx="766">
                  <c:v>1.317E-3</c:v>
                </c:pt>
                <c:pt idx="767">
                  <c:v>1.32E-3</c:v>
                </c:pt>
                <c:pt idx="768">
                  <c:v>1.322E-3</c:v>
                </c:pt>
                <c:pt idx="769">
                  <c:v>1.3240000000000001E-3</c:v>
                </c:pt>
                <c:pt idx="770">
                  <c:v>1.3259999999999999E-3</c:v>
                </c:pt>
                <c:pt idx="771">
                  <c:v>1.328E-3</c:v>
                </c:pt>
                <c:pt idx="772">
                  <c:v>1.33E-3</c:v>
                </c:pt>
                <c:pt idx="773">
                  <c:v>1.333E-3</c:v>
                </c:pt>
                <c:pt idx="774">
                  <c:v>1.335E-3</c:v>
                </c:pt>
                <c:pt idx="775">
                  <c:v>1.3370000000000001E-3</c:v>
                </c:pt>
                <c:pt idx="776">
                  <c:v>1.3389999999999999E-3</c:v>
                </c:pt>
                <c:pt idx="777">
                  <c:v>1.341E-3</c:v>
                </c:pt>
                <c:pt idx="778">
                  <c:v>1.3439999999999999E-3</c:v>
                </c:pt>
                <c:pt idx="779">
                  <c:v>1.346E-3</c:v>
                </c:pt>
                <c:pt idx="780">
                  <c:v>1.348E-3</c:v>
                </c:pt>
                <c:pt idx="781">
                  <c:v>1.3500000000000001E-3</c:v>
                </c:pt>
                <c:pt idx="782">
                  <c:v>1.3519999999999999E-3</c:v>
                </c:pt>
                <c:pt idx="783">
                  <c:v>1.3550000000000001E-3</c:v>
                </c:pt>
                <c:pt idx="784">
                  <c:v>1.3569999999999999E-3</c:v>
                </c:pt>
                <c:pt idx="785">
                  <c:v>1.359E-3</c:v>
                </c:pt>
                <c:pt idx="786">
                  <c:v>1.361E-3</c:v>
                </c:pt>
                <c:pt idx="787">
                  <c:v>1.3630000000000001E-3</c:v>
                </c:pt>
                <c:pt idx="788">
                  <c:v>1.366E-3</c:v>
                </c:pt>
                <c:pt idx="789">
                  <c:v>1.3680000000000001E-3</c:v>
                </c:pt>
                <c:pt idx="790">
                  <c:v>1.3699999999999999E-3</c:v>
                </c:pt>
                <c:pt idx="791">
                  <c:v>1.372E-3</c:v>
                </c:pt>
                <c:pt idx="792">
                  <c:v>1.374E-3</c:v>
                </c:pt>
                <c:pt idx="793">
                  <c:v>1.377E-3</c:v>
                </c:pt>
                <c:pt idx="794">
                  <c:v>1.379E-3</c:v>
                </c:pt>
                <c:pt idx="795">
                  <c:v>1.3810000000000001E-3</c:v>
                </c:pt>
                <c:pt idx="796">
                  <c:v>1.3829999999999999E-3</c:v>
                </c:pt>
                <c:pt idx="797">
                  <c:v>1.3849999999999999E-3</c:v>
                </c:pt>
                <c:pt idx="798">
                  <c:v>1.3879999999999999E-3</c:v>
                </c:pt>
                <c:pt idx="799">
                  <c:v>1.39E-3</c:v>
                </c:pt>
                <c:pt idx="800">
                  <c:v>1.392E-3</c:v>
                </c:pt>
                <c:pt idx="801">
                  <c:v>1.3940000000000001E-3</c:v>
                </c:pt>
                <c:pt idx="802">
                  <c:v>1.3960000000000001E-3</c:v>
                </c:pt>
                <c:pt idx="803">
                  <c:v>1.3990000000000001E-3</c:v>
                </c:pt>
                <c:pt idx="804">
                  <c:v>1.4009999999999999E-3</c:v>
                </c:pt>
                <c:pt idx="805">
                  <c:v>1.403E-3</c:v>
                </c:pt>
                <c:pt idx="806">
                  <c:v>1.405E-3</c:v>
                </c:pt>
                <c:pt idx="807">
                  <c:v>1.407E-3</c:v>
                </c:pt>
                <c:pt idx="808">
                  <c:v>1.41E-3</c:v>
                </c:pt>
                <c:pt idx="809">
                  <c:v>1.4120000000000001E-3</c:v>
                </c:pt>
                <c:pt idx="810">
                  <c:v>1.4139999999999999E-3</c:v>
                </c:pt>
                <c:pt idx="811">
                  <c:v>1.4159999999999999E-3</c:v>
                </c:pt>
                <c:pt idx="812">
                  <c:v>1.418E-3</c:v>
                </c:pt>
                <c:pt idx="813">
                  <c:v>1.421E-3</c:v>
                </c:pt>
                <c:pt idx="814">
                  <c:v>1.423E-3</c:v>
                </c:pt>
                <c:pt idx="815">
                  <c:v>1.4250000000000001E-3</c:v>
                </c:pt>
                <c:pt idx="816">
                  <c:v>1.4270000000000001E-3</c:v>
                </c:pt>
                <c:pt idx="817">
                  <c:v>1.4289999999999999E-3</c:v>
                </c:pt>
                <c:pt idx="818">
                  <c:v>1.4319999999999999E-3</c:v>
                </c:pt>
                <c:pt idx="819">
                  <c:v>1.4339999999999999E-3</c:v>
                </c:pt>
                <c:pt idx="820">
                  <c:v>1.436E-3</c:v>
                </c:pt>
                <c:pt idx="821">
                  <c:v>1.438E-3</c:v>
                </c:pt>
                <c:pt idx="822">
                  <c:v>1.4400000000000001E-3</c:v>
                </c:pt>
                <c:pt idx="823">
                  <c:v>1.4430000000000001E-3</c:v>
                </c:pt>
                <c:pt idx="824">
                  <c:v>1.4450000000000001E-3</c:v>
                </c:pt>
                <c:pt idx="825">
                  <c:v>1.4469999999999999E-3</c:v>
                </c:pt>
                <c:pt idx="826">
                  <c:v>1.449E-3</c:v>
                </c:pt>
                <c:pt idx="827">
                  <c:v>1.4519999999999999E-3</c:v>
                </c:pt>
                <c:pt idx="828">
                  <c:v>1.454E-3</c:v>
                </c:pt>
                <c:pt idx="829">
                  <c:v>1.456E-3</c:v>
                </c:pt>
                <c:pt idx="830">
                  <c:v>1.4580000000000001E-3</c:v>
                </c:pt>
                <c:pt idx="831">
                  <c:v>1.4599999999999999E-3</c:v>
                </c:pt>
                <c:pt idx="832">
                  <c:v>1.4630000000000001E-3</c:v>
                </c:pt>
                <c:pt idx="833">
                  <c:v>1.4649999999999999E-3</c:v>
                </c:pt>
                <c:pt idx="834">
                  <c:v>1.467E-3</c:v>
                </c:pt>
                <c:pt idx="835">
                  <c:v>1.469E-3</c:v>
                </c:pt>
                <c:pt idx="836">
                  <c:v>1.4710000000000001E-3</c:v>
                </c:pt>
                <c:pt idx="837">
                  <c:v>1.474E-3</c:v>
                </c:pt>
                <c:pt idx="838">
                  <c:v>1.4760000000000001E-3</c:v>
                </c:pt>
                <c:pt idx="839">
                  <c:v>1.4779999999999999E-3</c:v>
                </c:pt>
                <c:pt idx="840">
                  <c:v>1.48E-3</c:v>
                </c:pt>
                <c:pt idx="841">
                  <c:v>1.482E-3</c:v>
                </c:pt>
                <c:pt idx="842">
                  <c:v>1.485E-3</c:v>
                </c:pt>
                <c:pt idx="843">
                  <c:v>1.487E-3</c:v>
                </c:pt>
                <c:pt idx="844">
                  <c:v>1.4890000000000001E-3</c:v>
                </c:pt>
                <c:pt idx="845">
                  <c:v>1.4909999999999999E-3</c:v>
                </c:pt>
                <c:pt idx="846">
                  <c:v>1.4940000000000001E-3</c:v>
                </c:pt>
                <c:pt idx="847">
                  <c:v>1.4959999999999999E-3</c:v>
                </c:pt>
                <c:pt idx="848">
                  <c:v>1.498E-3</c:v>
                </c:pt>
                <c:pt idx="849">
                  <c:v>1.5E-3</c:v>
                </c:pt>
                <c:pt idx="850">
                  <c:v>1.5020000000000001E-3</c:v>
                </c:pt>
                <c:pt idx="851">
                  <c:v>1.505E-3</c:v>
                </c:pt>
                <c:pt idx="852">
                  <c:v>1.5070000000000001E-3</c:v>
                </c:pt>
                <c:pt idx="853">
                  <c:v>1.5089999999999999E-3</c:v>
                </c:pt>
                <c:pt idx="854">
                  <c:v>1.511E-3</c:v>
                </c:pt>
                <c:pt idx="855">
                  <c:v>1.513E-3</c:v>
                </c:pt>
                <c:pt idx="856">
                  <c:v>1.516E-3</c:v>
                </c:pt>
                <c:pt idx="857">
                  <c:v>1.518E-3</c:v>
                </c:pt>
                <c:pt idx="858">
                  <c:v>1.5200000000000001E-3</c:v>
                </c:pt>
                <c:pt idx="859">
                  <c:v>1.5219999999999999E-3</c:v>
                </c:pt>
                <c:pt idx="860">
                  <c:v>1.5250000000000001E-3</c:v>
                </c:pt>
                <c:pt idx="861">
                  <c:v>1.5269999999999999E-3</c:v>
                </c:pt>
                <c:pt idx="862">
                  <c:v>1.529E-3</c:v>
                </c:pt>
                <c:pt idx="863">
                  <c:v>1.531E-3</c:v>
                </c:pt>
                <c:pt idx="864">
                  <c:v>1.5330000000000001E-3</c:v>
                </c:pt>
                <c:pt idx="865">
                  <c:v>1.536E-3</c:v>
                </c:pt>
                <c:pt idx="866">
                  <c:v>1.5380000000000001E-3</c:v>
                </c:pt>
                <c:pt idx="867">
                  <c:v>1.5399999999999999E-3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1D-4657-9533-BC2526C90EFF}"/>
            </c:ext>
          </c:extLst>
        </c:ser>
        <c:ser>
          <c:idx val="6"/>
          <c:order val="1"/>
          <c:tx>
            <c:v>Gaussian beam 40fC@200kV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'Gaussian beam 40fC@200kV'!$K$3:$K$870</c:f>
              <c:numCache>
                <c:formatCode>0.00E+00</c:formatCode>
                <c:ptCount val="868"/>
                <c:pt idx="0">
                  <c:v>5.2509999999999996E-7</c:v>
                </c:pt>
                <c:pt idx="1">
                  <c:v>5.933E-7</c:v>
                </c:pt>
                <c:pt idx="2">
                  <c:v>6.6179999999999996E-7</c:v>
                </c:pt>
                <c:pt idx="3">
                  <c:v>7.4519999999999998E-7</c:v>
                </c:pt>
                <c:pt idx="4">
                  <c:v>8.2760000000000003E-7</c:v>
                </c:pt>
                <c:pt idx="5">
                  <c:v>9.1920000000000003E-7</c:v>
                </c:pt>
                <c:pt idx="6">
                  <c:v>1.0240000000000001E-6</c:v>
                </c:pt>
                <c:pt idx="7">
                  <c:v>1.141E-6</c:v>
                </c:pt>
                <c:pt idx="8">
                  <c:v>1.268E-6</c:v>
                </c:pt>
                <c:pt idx="9">
                  <c:v>1.3990000000000001E-6</c:v>
                </c:pt>
                <c:pt idx="10">
                  <c:v>1.5460000000000001E-6</c:v>
                </c:pt>
                <c:pt idx="11">
                  <c:v>1.7290000000000001E-6</c:v>
                </c:pt>
                <c:pt idx="12">
                  <c:v>1.9190000000000002E-6</c:v>
                </c:pt>
                <c:pt idx="13">
                  <c:v>2.1239999999999999E-6</c:v>
                </c:pt>
                <c:pt idx="14">
                  <c:v>2.3489999999999999E-6</c:v>
                </c:pt>
                <c:pt idx="15">
                  <c:v>2.6010000000000002E-6</c:v>
                </c:pt>
                <c:pt idx="16">
                  <c:v>2.853E-6</c:v>
                </c:pt>
                <c:pt idx="17">
                  <c:v>3.1319999999999998E-6</c:v>
                </c:pt>
                <c:pt idx="18">
                  <c:v>3.4529999999999998E-6</c:v>
                </c:pt>
                <c:pt idx="19">
                  <c:v>3.8020000000000002E-6</c:v>
                </c:pt>
                <c:pt idx="20">
                  <c:v>4.1960000000000001E-6</c:v>
                </c:pt>
                <c:pt idx="21">
                  <c:v>4.6240000000000001E-6</c:v>
                </c:pt>
                <c:pt idx="22">
                  <c:v>5.0969999999999996E-6</c:v>
                </c:pt>
                <c:pt idx="23">
                  <c:v>5.5990000000000001E-6</c:v>
                </c:pt>
                <c:pt idx="24">
                  <c:v>6.1630000000000001E-6</c:v>
                </c:pt>
                <c:pt idx="25">
                  <c:v>6.8009999999999998E-6</c:v>
                </c:pt>
                <c:pt idx="26">
                  <c:v>7.4610000000000002E-6</c:v>
                </c:pt>
                <c:pt idx="27">
                  <c:v>8.2199999999999992E-6</c:v>
                </c:pt>
                <c:pt idx="28">
                  <c:v>9.0589999999999992E-6</c:v>
                </c:pt>
                <c:pt idx="29">
                  <c:v>9.9850000000000001E-6</c:v>
                </c:pt>
                <c:pt idx="30">
                  <c:v>1.098E-5</c:v>
                </c:pt>
                <c:pt idx="31">
                  <c:v>1.206E-5</c:v>
                </c:pt>
                <c:pt idx="32">
                  <c:v>1.33E-5</c:v>
                </c:pt>
                <c:pt idx="33">
                  <c:v>1.464E-5</c:v>
                </c:pt>
                <c:pt idx="34">
                  <c:v>1.6079999999999999E-5</c:v>
                </c:pt>
                <c:pt idx="35">
                  <c:v>1.7710000000000002E-5</c:v>
                </c:pt>
                <c:pt idx="36">
                  <c:v>1.95E-5</c:v>
                </c:pt>
                <c:pt idx="37">
                  <c:v>2.1420000000000002E-5</c:v>
                </c:pt>
                <c:pt idx="38">
                  <c:v>2.3540000000000002E-5</c:v>
                </c:pt>
                <c:pt idx="39">
                  <c:v>2.5870000000000001E-5</c:v>
                </c:pt>
                <c:pt idx="40">
                  <c:v>2.8439999999999999E-5</c:v>
                </c:pt>
                <c:pt idx="41">
                  <c:v>3.1449999999999999E-5</c:v>
                </c:pt>
                <c:pt idx="42">
                  <c:v>3.4650000000000002E-5</c:v>
                </c:pt>
                <c:pt idx="43">
                  <c:v>3.8090000000000003E-5</c:v>
                </c:pt>
                <c:pt idx="44">
                  <c:v>4.1869999999999997E-5</c:v>
                </c:pt>
                <c:pt idx="45">
                  <c:v>4.6029999999999998E-5</c:v>
                </c:pt>
                <c:pt idx="46">
                  <c:v>5.0710000000000001E-5</c:v>
                </c:pt>
                <c:pt idx="47">
                  <c:v>5.575E-5</c:v>
                </c:pt>
                <c:pt idx="48">
                  <c:v>6.143E-5</c:v>
                </c:pt>
                <c:pt idx="49">
                  <c:v>6.7539999999999994E-5</c:v>
                </c:pt>
                <c:pt idx="50">
                  <c:v>7.4270000000000006E-5</c:v>
                </c:pt>
                <c:pt idx="51">
                  <c:v>8.1660000000000001E-5</c:v>
                </c:pt>
                <c:pt idx="52">
                  <c:v>8.9790000000000006E-5</c:v>
                </c:pt>
                <c:pt idx="53">
                  <c:v>9.8740000000000007E-5</c:v>
                </c:pt>
                <c:pt idx="54">
                  <c:v>1.086E-4</c:v>
                </c:pt>
                <c:pt idx="55">
                  <c:v>1.194E-4</c:v>
                </c:pt>
                <c:pt idx="56">
                  <c:v>1.3129999999999999E-4</c:v>
                </c:pt>
                <c:pt idx="57">
                  <c:v>1.4440000000000001E-4</c:v>
                </c:pt>
                <c:pt idx="58">
                  <c:v>1.5880000000000001E-4</c:v>
                </c:pt>
                <c:pt idx="59">
                  <c:v>1.7459999999999999E-4</c:v>
                </c:pt>
                <c:pt idx="60">
                  <c:v>1.92E-4</c:v>
                </c:pt>
                <c:pt idx="61">
                  <c:v>2.1110000000000001E-4</c:v>
                </c:pt>
                <c:pt idx="62">
                  <c:v>2.3220000000000001E-4</c:v>
                </c:pt>
                <c:pt idx="63">
                  <c:v>2.5530000000000003E-4</c:v>
                </c:pt>
                <c:pt idx="64">
                  <c:v>2.8079999999999999E-4</c:v>
                </c:pt>
                <c:pt idx="65">
                  <c:v>3.0880000000000002E-4</c:v>
                </c:pt>
                <c:pt idx="66">
                  <c:v>3.3960000000000001E-4</c:v>
                </c:pt>
                <c:pt idx="67">
                  <c:v>3.7340000000000002E-4</c:v>
                </c:pt>
                <c:pt idx="68">
                  <c:v>4.105E-4</c:v>
                </c:pt>
                <c:pt idx="69">
                  <c:v>4.5120000000000002E-4</c:v>
                </c:pt>
                <c:pt idx="70">
                  <c:v>4.9589999999999996E-4</c:v>
                </c:pt>
                <c:pt idx="71">
                  <c:v>5.4469999999999996E-4</c:v>
                </c:pt>
                <c:pt idx="72">
                  <c:v>5.9800000000000001E-4</c:v>
                </c:pt>
                <c:pt idx="73">
                  <c:v>6.5620000000000001E-4</c:v>
                </c:pt>
                <c:pt idx="74">
                  <c:v>7.1940000000000003E-4</c:v>
                </c:pt>
                <c:pt idx="75">
                  <c:v>7.8799999999999996E-4</c:v>
                </c:pt>
                <c:pt idx="76">
                  <c:v>8.6240000000000004E-4</c:v>
                </c:pt>
                <c:pt idx="77">
                  <c:v>9.4260000000000004E-4</c:v>
                </c:pt>
                <c:pt idx="78">
                  <c:v>1.029E-3</c:v>
                </c:pt>
                <c:pt idx="79">
                  <c:v>1.122E-3</c:v>
                </c:pt>
                <c:pt idx="80">
                  <c:v>1.222E-3</c:v>
                </c:pt>
                <c:pt idx="81">
                  <c:v>1.328E-3</c:v>
                </c:pt>
                <c:pt idx="82">
                  <c:v>1.4419999999999999E-3</c:v>
                </c:pt>
                <c:pt idx="83">
                  <c:v>1.5629999999999999E-3</c:v>
                </c:pt>
                <c:pt idx="84">
                  <c:v>1.691E-3</c:v>
                </c:pt>
                <c:pt idx="85">
                  <c:v>1.8270000000000001E-3</c:v>
                </c:pt>
                <c:pt idx="86">
                  <c:v>1.9710000000000001E-3</c:v>
                </c:pt>
                <c:pt idx="87">
                  <c:v>2.1229999999999999E-3</c:v>
                </c:pt>
                <c:pt idx="88">
                  <c:v>2.2829999999999999E-3</c:v>
                </c:pt>
                <c:pt idx="89">
                  <c:v>2.4520000000000002E-3</c:v>
                </c:pt>
                <c:pt idx="90">
                  <c:v>2.6289999999999998E-3</c:v>
                </c:pt>
                <c:pt idx="91">
                  <c:v>2.8140000000000001E-3</c:v>
                </c:pt>
                <c:pt idx="92">
                  <c:v>3.0149999999999999E-3</c:v>
                </c:pt>
                <c:pt idx="93">
                  <c:v>3.2179999999999999E-3</c:v>
                </c:pt>
                <c:pt idx="94">
                  <c:v>3.431E-3</c:v>
                </c:pt>
                <c:pt idx="95">
                  <c:v>3.653E-3</c:v>
                </c:pt>
                <c:pt idx="96">
                  <c:v>3.8839999999999999E-3</c:v>
                </c:pt>
                <c:pt idx="97">
                  <c:v>4.1250000000000002E-3</c:v>
                </c:pt>
                <c:pt idx="98">
                  <c:v>4.3750000000000004E-3</c:v>
                </c:pt>
                <c:pt idx="99">
                  <c:v>4.6350000000000002E-3</c:v>
                </c:pt>
                <c:pt idx="100">
                  <c:v>4.9040000000000004E-3</c:v>
                </c:pt>
                <c:pt idx="101">
                  <c:v>5.1840000000000002E-3</c:v>
                </c:pt>
                <c:pt idx="102">
                  <c:v>5.4739999999999997E-3</c:v>
                </c:pt>
                <c:pt idx="103">
                  <c:v>5.7739999999999996E-3</c:v>
                </c:pt>
                <c:pt idx="104">
                  <c:v>6.084E-3</c:v>
                </c:pt>
                <c:pt idx="105">
                  <c:v>6.4050000000000001E-3</c:v>
                </c:pt>
                <c:pt idx="106">
                  <c:v>6.7359999999999998E-3</c:v>
                </c:pt>
                <c:pt idx="107">
                  <c:v>7.0780000000000001E-3</c:v>
                </c:pt>
                <c:pt idx="108">
                  <c:v>7.4310000000000001E-3</c:v>
                </c:pt>
                <c:pt idx="109">
                  <c:v>7.7949999999999998E-3</c:v>
                </c:pt>
                <c:pt idx="110">
                  <c:v>8.1700000000000002E-3</c:v>
                </c:pt>
                <c:pt idx="111">
                  <c:v>8.5570000000000004E-3</c:v>
                </c:pt>
                <c:pt idx="112">
                  <c:v>8.9540000000000002E-3</c:v>
                </c:pt>
                <c:pt idx="113">
                  <c:v>9.3629999999999998E-3</c:v>
                </c:pt>
                <c:pt idx="114">
                  <c:v>9.783E-3</c:v>
                </c:pt>
                <c:pt idx="115">
                  <c:v>1.021E-2</c:v>
                </c:pt>
                <c:pt idx="116">
                  <c:v>1.0659999999999999E-2</c:v>
                </c:pt>
                <c:pt idx="117">
                  <c:v>1.111E-2</c:v>
                </c:pt>
                <c:pt idx="118">
                  <c:v>1.158E-2</c:v>
                </c:pt>
                <c:pt idx="119">
                  <c:v>1.206E-2</c:v>
                </c:pt>
                <c:pt idx="120">
                  <c:v>1.255E-2</c:v>
                </c:pt>
                <c:pt idx="121">
                  <c:v>1.3050000000000001E-2</c:v>
                </c:pt>
                <c:pt idx="122">
                  <c:v>1.357E-2</c:v>
                </c:pt>
                <c:pt idx="123">
                  <c:v>1.409E-2</c:v>
                </c:pt>
                <c:pt idx="124">
                  <c:v>1.4630000000000001E-2</c:v>
                </c:pt>
                <c:pt idx="125">
                  <c:v>1.5180000000000001E-2</c:v>
                </c:pt>
                <c:pt idx="126">
                  <c:v>1.5740000000000001E-2</c:v>
                </c:pt>
                <c:pt idx="127">
                  <c:v>1.6320000000000001E-2</c:v>
                </c:pt>
                <c:pt idx="128">
                  <c:v>1.6899999999999998E-2</c:v>
                </c:pt>
                <c:pt idx="129">
                  <c:v>1.7500000000000002E-2</c:v>
                </c:pt>
                <c:pt idx="130">
                  <c:v>1.8110000000000001E-2</c:v>
                </c:pt>
                <c:pt idx="131">
                  <c:v>1.873E-2</c:v>
                </c:pt>
                <c:pt idx="132">
                  <c:v>1.9359999999999999E-2</c:v>
                </c:pt>
                <c:pt idx="133">
                  <c:v>2.001E-2</c:v>
                </c:pt>
                <c:pt idx="134">
                  <c:v>2.0660000000000001E-2</c:v>
                </c:pt>
                <c:pt idx="135">
                  <c:v>2.1329999999999998E-2</c:v>
                </c:pt>
                <c:pt idx="136">
                  <c:v>2.2009999999999998E-2</c:v>
                </c:pt>
                <c:pt idx="137">
                  <c:v>2.2700000000000001E-2</c:v>
                </c:pt>
                <c:pt idx="138">
                  <c:v>2.3400000000000001E-2</c:v>
                </c:pt>
                <c:pt idx="139">
                  <c:v>2.4109999999999999E-2</c:v>
                </c:pt>
                <c:pt idx="140">
                  <c:v>2.4830000000000001E-2</c:v>
                </c:pt>
                <c:pt idx="141">
                  <c:v>2.5559999999999999E-2</c:v>
                </c:pt>
                <c:pt idx="142">
                  <c:v>2.631E-2</c:v>
                </c:pt>
                <c:pt idx="143">
                  <c:v>2.7060000000000001E-2</c:v>
                </c:pt>
                <c:pt idx="144">
                  <c:v>2.7830000000000001E-2</c:v>
                </c:pt>
                <c:pt idx="145">
                  <c:v>2.86E-2</c:v>
                </c:pt>
                <c:pt idx="146">
                  <c:v>2.938E-2</c:v>
                </c:pt>
                <c:pt idx="147">
                  <c:v>3.0179999999999998E-2</c:v>
                </c:pt>
                <c:pt idx="148">
                  <c:v>3.0980000000000001E-2</c:v>
                </c:pt>
                <c:pt idx="149">
                  <c:v>3.1789999999999999E-2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3.5999999999999997E-2</c:v>
                </c:pt>
                <c:pt idx="155">
                  <c:v>3.6859999999999997E-2</c:v>
                </c:pt>
                <c:pt idx="156">
                  <c:v>3.7740000000000003E-2</c:v>
                </c:pt>
                <c:pt idx="157">
                  <c:v>3.8620000000000002E-2</c:v>
                </c:pt>
                <c:pt idx="158">
                  <c:v>3.9510000000000003E-2</c:v>
                </c:pt>
                <c:pt idx="159">
                  <c:v>4.0410000000000001E-2</c:v>
                </c:pt>
                <c:pt idx="160">
                  <c:v>4.1309999999999999E-2</c:v>
                </c:pt>
                <c:pt idx="161">
                  <c:v>4.2229999999999997E-2</c:v>
                </c:pt>
                <c:pt idx="162">
                  <c:v>4.3150000000000001E-2</c:v>
                </c:pt>
                <c:pt idx="163">
                  <c:v>4.4080000000000001E-2</c:v>
                </c:pt>
                <c:pt idx="164">
                  <c:v>4.5010000000000001E-2</c:v>
                </c:pt>
                <c:pt idx="165">
                  <c:v>4.5949999999999998E-2</c:v>
                </c:pt>
                <c:pt idx="166">
                  <c:v>4.6899999999999997E-2</c:v>
                </c:pt>
                <c:pt idx="167">
                  <c:v>4.786E-2</c:v>
                </c:pt>
                <c:pt idx="168">
                  <c:v>4.8820000000000002E-2</c:v>
                </c:pt>
                <c:pt idx="169">
                  <c:v>4.9790000000000001E-2</c:v>
                </c:pt>
                <c:pt idx="170">
                  <c:v>5.076E-2</c:v>
                </c:pt>
                <c:pt idx="171">
                  <c:v>5.1740000000000001E-2</c:v>
                </c:pt>
                <c:pt idx="172">
                  <c:v>5.2729999999999999E-2</c:v>
                </c:pt>
                <c:pt idx="173">
                  <c:v>5.3719999999999997E-2</c:v>
                </c:pt>
                <c:pt idx="174">
                  <c:v>5.4719999999999998E-2</c:v>
                </c:pt>
                <c:pt idx="175">
                  <c:v>5.5719999999999999E-2</c:v>
                </c:pt>
                <c:pt idx="176">
                  <c:v>5.6730000000000003E-2</c:v>
                </c:pt>
                <c:pt idx="177">
                  <c:v>5.7750000000000003E-2</c:v>
                </c:pt>
                <c:pt idx="178">
                  <c:v>5.8770000000000003E-2</c:v>
                </c:pt>
                <c:pt idx="179">
                  <c:v>5.9790000000000003E-2</c:v>
                </c:pt>
                <c:pt idx="180">
                  <c:v>6.0819999999999999E-2</c:v>
                </c:pt>
                <c:pt idx="181">
                  <c:v>6.1859999999999998E-2</c:v>
                </c:pt>
                <c:pt idx="182">
                  <c:v>6.2899999999999998E-2</c:v>
                </c:pt>
                <c:pt idx="183">
                  <c:v>6.3950000000000007E-2</c:v>
                </c:pt>
                <c:pt idx="184">
                  <c:v>6.5000000000000002E-2</c:v>
                </c:pt>
                <c:pt idx="185">
                  <c:v>6.6049999999999998E-2</c:v>
                </c:pt>
                <c:pt idx="186">
                  <c:v>6.7110000000000003E-2</c:v>
                </c:pt>
                <c:pt idx="187">
                  <c:v>6.8169999999999994E-2</c:v>
                </c:pt>
                <c:pt idx="188">
                  <c:v>6.9239999999999996E-2</c:v>
                </c:pt>
                <c:pt idx="189">
                  <c:v>7.0309999999999997E-2</c:v>
                </c:pt>
                <c:pt idx="190">
                  <c:v>7.1389999999999995E-2</c:v>
                </c:pt>
                <c:pt idx="191">
                  <c:v>7.2470000000000007E-2</c:v>
                </c:pt>
                <c:pt idx="192">
                  <c:v>7.356E-2</c:v>
                </c:pt>
                <c:pt idx="193">
                  <c:v>7.4639999999999998E-2</c:v>
                </c:pt>
                <c:pt idx="194">
                  <c:v>7.5740000000000002E-2</c:v>
                </c:pt>
                <c:pt idx="195">
                  <c:v>7.6829999999999996E-2</c:v>
                </c:pt>
                <c:pt idx="196">
                  <c:v>7.7929999999999999E-2</c:v>
                </c:pt>
                <c:pt idx="197">
                  <c:v>7.9030000000000003E-2</c:v>
                </c:pt>
                <c:pt idx="198">
                  <c:v>8.0140000000000003E-2</c:v>
                </c:pt>
                <c:pt idx="199">
                  <c:v>8.1250000000000003E-2</c:v>
                </c:pt>
                <c:pt idx="200">
                  <c:v>8.2360000000000003E-2</c:v>
                </c:pt>
                <c:pt idx="201">
                  <c:v>8.3470000000000003E-2</c:v>
                </c:pt>
                <c:pt idx="202">
                  <c:v>8.4589999999999999E-2</c:v>
                </c:pt>
                <c:pt idx="203">
                  <c:v>8.5709999999999995E-2</c:v>
                </c:pt>
                <c:pt idx="204">
                  <c:v>8.6830000000000004E-2</c:v>
                </c:pt>
                <c:pt idx="205">
                  <c:v>8.795E-2</c:v>
                </c:pt>
                <c:pt idx="206">
                  <c:v>8.9069999999999996E-2</c:v>
                </c:pt>
                <c:pt idx="207">
                  <c:v>9.0200000000000002E-2</c:v>
                </c:pt>
                <c:pt idx="208">
                  <c:v>9.1329999999999995E-2</c:v>
                </c:pt>
                <c:pt idx="209">
                  <c:v>9.2460000000000001E-2</c:v>
                </c:pt>
                <c:pt idx="210">
                  <c:v>9.3590000000000007E-2</c:v>
                </c:pt>
                <c:pt idx="211">
                  <c:v>9.4719999999999999E-2</c:v>
                </c:pt>
                <c:pt idx="212">
                  <c:v>9.5860000000000001E-2</c:v>
                </c:pt>
                <c:pt idx="213">
                  <c:v>9.6990000000000007E-2</c:v>
                </c:pt>
                <c:pt idx="214">
                  <c:v>9.8129999999999995E-2</c:v>
                </c:pt>
                <c:pt idx="215">
                  <c:v>9.9260000000000001E-2</c:v>
                </c:pt>
                <c:pt idx="216">
                  <c:v>0.1004</c:v>
                </c:pt>
                <c:pt idx="217">
                  <c:v>0.10150000000000001</c:v>
                </c:pt>
                <c:pt idx="218">
                  <c:v>0.1027</c:v>
                </c:pt>
                <c:pt idx="219">
                  <c:v>0.1038</c:v>
                </c:pt>
                <c:pt idx="220">
                  <c:v>0.105</c:v>
                </c:pt>
                <c:pt idx="221">
                  <c:v>0.1061</c:v>
                </c:pt>
                <c:pt idx="222">
                  <c:v>0.1072</c:v>
                </c:pt>
                <c:pt idx="223">
                  <c:v>0.1084</c:v>
                </c:pt>
                <c:pt idx="224">
                  <c:v>0.1095</c:v>
                </c:pt>
                <c:pt idx="225">
                  <c:v>0.11070000000000001</c:v>
                </c:pt>
                <c:pt idx="226">
                  <c:v>0.1118</c:v>
                </c:pt>
                <c:pt idx="227">
                  <c:v>0.113</c:v>
                </c:pt>
                <c:pt idx="228">
                  <c:v>0.11409999999999999</c:v>
                </c:pt>
                <c:pt idx="229">
                  <c:v>0.1152</c:v>
                </c:pt>
                <c:pt idx="230">
                  <c:v>0.1164</c:v>
                </c:pt>
                <c:pt idx="231">
                  <c:v>0.11749999999999999</c:v>
                </c:pt>
                <c:pt idx="232">
                  <c:v>0.1187</c:v>
                </c:pt>
                <c:pt idx="233">
                  <c:v>0.1198</c:v>
                </c:pt>
                <c:pt idx="234">
                  <c:v>0.121</c:v>
                </c:pt>
                <c:pt idx="235">
                  <c:v>0.1221</c:v>
                </c:pt>
                <c:pt idx="236">
                  <c:v>0.12330000000000001</c:v>
                </c:pt>
                <c:pt idx="237">
                  <c:v>0.1244</c:v>
                </c:pt>
                <c:pt idx="238">
                  <c:v>0.1255</c:v>
                </c:pt>
                <c:pt idx="239">
                  <c:v>0.12670000000000001</c:v>
                </c:pt>
                <c:pt idx="240">
                  <c:v>0.1278</c:v>
                </c:pt>
                <c:pt idx="241">
                  <c:v>0.129</c:v>
                </c:pt>
                <c:pt idx="242">
                  <c:v>0.13009999999999999</c:v>
                </c:pt>
                <c:pt idx="243">
                  <c:v>0.1313</c:v>
                </c:pt>
                <c:pt idx="244">
                  <c:v>0.13239999999999999</c:v>
                </c:pt>
                <c:pt idx="245">
                  <c:v>0.1336</c:v>
                </c:pt>
                <c:pt idx="246">
                  <c:v>0.13469999999999999</c:v>
                </c:pt>
                <c:pt idx="247">
                  <c:v>0.13589999999999999</c:v>
                </c:pt>
                <c:pt idx="248">
                  <c:v>0.13700000000000001</c:v>
                </c:pt>
                <c:pt idx="249">
                  <c:v>0.1381</c:v>
                </c:pt>
                <c:pt idx="250">
                  <c:v>0.13930000000000001</c:v>
                </c:pt>
                <c:pt idx="251">
                  <c:v>0.1404</c:v>
                </c:pt>
                <c:pt idx="252">
                  <c:v>0.1416</c:v>
                </c:pt>
                <c:pt idx="253">
                  <c:v>0.14269999999999999</c:v>
                </c:pt>
                <c:pt idx="254">
                  <c:v>0.1439</c:v>
                </c:pt>
                <c:pt idx="255">
                  <c:v>0.14499999999999999</c:v>
                </c:pt>
                <c:pt idx="256">
                  <c:v>0.1462</c:v>
                </c:pt>
                <c:pt idx="257">
                  <c:v>0.14729999999999999</c:v>
                </c:pt>
                <c:pt idx="258">
                  <c:v>0.14849999999999999</c:v>
                </c:pt>
                <c:pt idx="259">
                  <c:v>0.14960000000000001</c:v>
                </c:pt>
                <c:pt idx="260">
                  <c:v>0.15079999999999999</c:v>
                </c:pt>
                <c:pt idx="261">
                  <c:v>0.15190000000000001</c:v>
                </c:pt>
                <c:pt idx="262">
                  <c:v>0.153</c:v>
                </c:pt>
                <c:pt idx="263">
                  <c:v>0.1542</c:v>
                </c:pt>
                <c:pt idx="264">
                  <c:v>0.15529999999999999</c:v>
                </c:pt>
                <c:pt idx="265">
                  <c:v>0.1565</c:v>
                </c:pt>
                <c:pt idx="266">
                  <c:v>0.15759999999999999</c:v>
                </c:pt>
                <c:pt idx="267">
                  <c:v>0.1588</c:v>
                </c:pt>
                <c:pt idx="268">
                  <c:v>0.15989999999999999</c:v>
                </c:pt>
                <c:pt idx="269">
                  <c:v>0.16109999999999999</c:v>
                </c:pt>
                <c:pt idx="270">
                  <c:v>0.16220000000000001</c:v>
                </c:pt>
                <c:pt idx="271">
                  <c:v>0.16339999999999999</c:v>
                </c:pt>
                <c:pt idx="272">
                  <c:v>0.16450000000000001</c:v>
                </c:pt>
                <c:pt idx="273">
                  <c:v>0.16569999999999999</c:v>
                </c:pt>
                <c:pt idx="274">
                  <c:v>0.1668</c:v>
                </c:pt>
                <c:pt idx="275">
                  <c:v>0.16789999999999999</c:v>
                </c:pt>
                <c:pt idx="276">
                  <c:v>0.1691</c:v>
                </c:pt>
                <c:pt idx="277">
                  <c:v>0.17019999999999999</c:v>
                </c:pt>
                <c:pt idx="278">
                  <c:v>0.1714</c:v>
                </c:pt>
                <c:pt idx="279">
                  <c:v>0.17249999999999999</c:v>
                </c:pt>
                <c:pt idx="280">
                  <c:v>0.17369999999999999</c:v>
                </c:pt>
                <c:pt idx="281">
                  <c:v>0.17480000000000001</c:v>
                </c:pt>
                <c:pt idx="282">
                  <c:v>0.17599999999999999</c:v>
                </c:pt>
                <c:pt idx="283">
                  <c:v>0.17710000000000001</c:v>
                </c:pt>
                <c:pt idx="284">
                  <c:v>0.17829999999999999</c:v>
                </c:pt>
                <c:pt idx="285">
                  <c:v>0.1794</c:v>
                </c:pt>
                <c:pt idx="286">
                  <c:v>0.18060000000000001</c:v>
                </c:pt>
                <c:pt idx="287">
                  <c:v>0.1817</c:v>
                </c:pt>
                <c:pt idx="288">
                  <c:v>0.18279999999999999</c:v>
                </c:pt>
                <c:pt idx="289">
                  <c:v>0.184</c:v>
                </c:pt>
                <c:pt idx="290">
                  <c:v>0.18509999999999999</c:v>
                </c:pt>
                <c:pt idx="291">
                  <c:v>0.18629999999999999</c:v>
                </c:pt>
                <c:pt idx="292">
                  <c:v>0.18740000000000001</c:v>
                </c:pt>
                <c:pt idx="293">
                  <c:v>0.18859999999999999</c:v>
                </c:pt>
                <c:pt idx="294">
                  <c:v>0.18970000000000001</c:v>
                </c:pt>
                <c:pt idx="295">
                  <c:v>0.19089999999999999</c:v>
                </c:pt>
                <c:pt idx="296">
                  <c:v>0.192</c:v>
                </c:pt>
                <c:pt idx="297">
                  <c:v>0.19320000000000001</c:v>
                </c:pt>
                <c:pt idx="298">
                  <c:v>0.1943</c:v>
                </c:pt>
                <c:pt idx="299">
                  <c:v>0.19550000000000001</c:v>
                </c:pt>
                <c:pt idx="300">
                  <c:v>0.1966</c:v>
                </c:pt>
                <c:pt idx="301">
                  <c:v>0.19769999999999999</c:v>
                </c:pt>
                <c:pt idx="302">
                  <c:v>0.19889999999999999</c:v>
                </c:pt>
                <c:pt idx="303">
                  <c:v>0.2</c:v>
                </c:pt>
                <c:pt idx="304">
                  <c:v>0.20119999999999999</c:v>
                </c:pt>
                <c:pt idx="305">
                  <c:v>0.20230000000000001</c:v>
                </c:pt>
                <c:pt idx="306">
                  <c:v>0.20349999999999999</c:v>
                </c:pt>
                <c:pt idx="307">
                  <c:v>0.2046</c:v>
                </c:pt>
                <c:pt idx="308">
                  <c:v>0.20580000000000001</c:v>
                </c:pt>
                <c:pt idx="309">
                  <c:v>0.2069</c:v>
                </c:pt>
                <c:pt idx="310">
                  <c:v>0.20810000000000001</c:v>
                </c:pt>
                <c:pt idx="311">
                  <c:v>0.2092</c:v>
                </c:pt>
                <c:pt idx="312">
                  <c:v>0.2104</c:v>
                </c:pt>
                <c:pt idx="313">
                  <c:v>0.21149999999999999</c:v>
                </c:pt>
                <c:pt idx="314">
                  <c:v>0.21260000000000001</c:v>
                </c:pt>
                <c:pt idx="315">
                  <c:v>0.21379999999999999</c:v>
                </c:pt>
                <c:pt idx="316">
                  <c:v>0.21490000000000001</c:v>
                </c:pt>
                <c:pt idx="317">
                  <c:v>0.21609999999999999</c:v>
                </c:pt>
                <c:pt idx="318">
                  <c:v>0.2172</c:v>
                </c:pt>
                <c:pt idx="319">
                  <c:v>0.21840000000000001</c:v>
                </c:pt>
                <c:pt idx="320">
                  <c:v>0.2195</c:v>
                </c:pt>
                <c:pt idx="321">
                  <c:v>0.22070000000000001</c:v>
                </c:pt>
                <c:pt idx="322">
                  <c:v>0.2218</c:v>
                </c:pt>
                <c:pt idx="323">
                  <c:v>0.223</c:v>
                </c:pt>
                <c:pt idx="324">
                  <c:v>0.22409999999999999</c:v>
                </c:pt>
                <c:pt idx="325">
                  <c:v>0.2253</c:v>
                </c:pt>
                <c:pt idx="326">
                  <c:v>0.22639999999999999</c:v>
                </c:pt>
                <c:pt idx="327">
                  <c:v>0.22750000000000001</c:v>
                </c:pt>
                <c:pt idx="328">
                  <c:v>0.22869999999999999</c:v>
                </c:pt>
                <c:pt idx="329">
                  <c:v>0.2298</c:v>
                </c:pt>
                <c:pt idx="330">
                  <c:v>0.23100000000000001</c:v>
                </c:pt>
                <c:pt idx="331">
                  <c:v>0.2321</c:v>
                </c:pt>
                <c:pt idx="332">
                  <c:v>0.23330000000000001</c:v>
                </c:pt>
                <c:pt idx="333">
                  <c:v>0.2344</c:v>
                </c:pt>
                <c:pt idx="334">
                  <c:v>0.2356</c:v>
                </c:pt>
                <c:pt idx="335">
                  <c:v>0.23669999999999999</c:v>
                </c:pt>
                <c:pt idx="336">
                  <c:v>0.2379</c:v>
                </c:pt>
                <c:pt idx="337">
                  <c:v>0.23899999999999999</c:v>
                </c:pt>
                <c:pt idx="338">
                  <c:v>0.2402</c:v>
                </c:pt>
                <c:pt idx="339">
                  <c:v>0.24129999999999999</c:v>
                </c:pt>
                <c:pt idx="340">
                  <c:v>0.2424</c:v>
                </c:pt>
                <c:pt idx="341">
                  <c:v>0.24360000000000001</c:v>
                </c:pt>
                <c:pt idx="342">
                  <c:v>0.2447</c:v>
                </c:pt>
                <c:pt idx="343">
                  <c:v>0.24590000000000001</c:v>
                </c:pt>
                <c:pt idx="344">
                  <c:v>0.247</c:v>
                </c:pt>
                <c:pt idx="345">
                  <c:v>0.2482</c:v>
                </c:pt>
                <c:pt idx="346">
                  <c:v>0.24929999999999999</c:v>
                </c:pt>
                <c:pt idx="347">
                  <c:v>0.2505</c:v>
                </c:pt>
                <c:pt idx="348">
                  <c:v>0.25159999999999999</c:v>
                </c:pt>
                <c:pt idx="349">
                  <c:v>0.25280000000000002</c:v>
                </c:pt>
                <c:pt idx="350">
                  <c:v>0.25390000000000001</c:v>
                </c:pt>
                <c:pt idx="351">
                  <c:v>0.25509999999999999</c:v>
                </c:pt>
                <c:pt idx="352">
                  <c:v>0.25619999999999998</c:v>
                </c:pt>
                <c:pt idx="353">
                  <c:v>0.25729999999999997</c:v>
                </c:pt>
                <c:pt idx="354">
                  <c:v>0.25850000000000001</c:v>
                </c:pt>
                <c:pt idx="355">
                  <c:v>0.2596</c:v>
                </c:pt>
                <c:pt idx="356">
                  <c:v>0.26079999999999998</c:v>
                </c:pt>
                <c:pt idx="357">
                  <c:v>0.26190000000000002</c:v>
                </c:pt>
                <c:pt idx="358">
                  <c:v>0.2631</c:v>
                </c:pt>
                <c:pt idx="359">
                  <c:v>0.26419999999999999</c:v>
                </c:pt>
                <c:pt idx="360">
                  <c:v>0.26540000000000002</c:v>
                </c:pt>
                <c:pt idx="361">
                  <c:v>0.26650000000000001</c:v>
                </c:pt>
                <c:pt idx="362">
                  <c:v>0.26769999999999999</c:v>
                </c:pt>
                <c:pt idx="363">
                  <c:v>0.26879999999999998</c:v>
                </c:pt>
                <c:pt idx="364">
                  <c:v>0.27</c:v>
                </c:pt>
                <c:pt idx="365">
                  <c:v>0.27110000000000001</c:v>
                </c:pt>
                <c:pt idx="366">
                  <c:v>0.27229999999999999</c:v>
                </c:pt>
                <c:pt idx="367">
                  <c:v>0.27339999999999998</c:v>
                </c:pt>
                <c:pt idx="368">
                  <c:v>0.27450000000000002</c:v>
                </c:pt>
                <c:pt idx="369">
                  <c:v>0.2757</c:v>
                </c:pt>
                <c:pt idx="370">
                  <c:v>0.27679999999999999</c:v>
                </c:pt>
                <c:pt idx="371">
                  <c:v>0.27800000000000002</c:v>
                </c:pt>
                <c:pt idx="372">
                  <c:v>0.27910000000000001</c:v>
                </c:pt>
                <c:pt idx="373">
                  <c:v>0.28029999999999999</c:v>
                </c:pt>
                <c:pt idx="374">
                  <c:v>0.28139999999999998</c:v>
                </c:pt>
                <c:pt idx="375">
                  <c:v>0.28260000000000002</c:v>
                </c:pt>
                <c:pt idx="376">
                  <c:v>0.28370000000000001</c:v>
                </c:pt>
                <c:pt idx="377">
                  <c:v>0.28489999999999999</c:v>
                </c:pt>
                <c:pt idx="378">
                  <c:v>0.28599999999999998</c:v>
                </c:pt>
                <c:pt idx="379">
                  <c:v>0.28720000000000001</c:v>
                </c:pt>
                <c:pt idx="380">
                  <c:v>0.2883</c:v>
                </c:pt>
                <c:pt idx="381">
                  <c:v>0.28939999999999999</c:v>
                </c:pt>
                <c:pt idx="382">
                  <c:v>0.29060000000000002</c:v>
                </c:pt>
                <c:pt idx="383">
                  <c:v>0.29170000000000001</c:v>
                </c:pt>
                <c:pt idx="384">
                  <c:v>0.29289999999999999</c:v>
                </c:pt>
                <c:pt idx="385">
                  <c:v>0.29399999999999998</c:v>
                </c:pt>
                <c:pt idx="386">
                  <c:v>0.29520000000000002</c:v>
                </c:pt>
                <c:pt idx="387">
                  <c:v>0.29630000000000001</c:v>
                </c:pt>
                <c:pt idx="388">
                  <c:v>0.29749999999999999</c:v>
                </c:pt>
                <c:pt idx="389">
                  <c:v>0.29859999999999998</c:v>
                </c:pt>
                <c:pt idx="390">
                  <c:v>0.29980000000000001</c:v>
                </c:pt>
                <c:pt idx="391">
                  <c:v>0.3009</c:v>
                </c:pt>
                <c:pt idx="392">
                  <c:v>0.30209999999999998</c:v>
                </c:pt>
                <c:pt idx="393">
                  <c:v>0.30320000000000003</c:v>
                </c:pt>
                <c:pt idx="394">
                  <c:v>0.30430000000000001</c:v>
                </c:pt>
                <c:pt idx="395">
                  <c:v>0.30549999999999999</c:v>
                </c:pt>
                <c:pt idx="396">
                  <c:v>0.30659999999999998</c:v>
                </c:pt>
                <c:pt idx="397">
                  <c:v>0.30780000000000002</c:v>
                </c:pt>
                <c:pt idx="398">
                  <c:v>0.30890000000000001</c:v>
                </c:pt>
                <c:pt idx="399">
                  <c:v>0.31009999999999999</c:v>
                </c:pt>
                <c:pt idx="400">
                  <c:v>0.31119999999999998</c:v>
                </c:pt>
                <c:pt idx="401">
                  <c:v>0.31240000000000001</c:v>
                </c:pt>
                <c:pt idx="402">
                  <c:v>0.3135</c:v>
                </c:pt>
                <c:pt idx="403">
                  <c:v>0.31469999999999998</c:v>
                </c:pt>
                <c:pt idx="404">
                  <c:v>0.31580000000000003</c:v>
                </c:pt>
                <c:pt idx="405">
                  <c:v>0.317</c:v>
                </c:pt>
                <c:pt idx="406">
                  <c:v>0.31809999999999999</c:v>
                </c:pt>
                <c:pt idx="407">
                  <c:v>0.31919999999999998</c:v>
                </c:pt>
                <c:pt idx="408">
                  <c:v>0.32040000000000002</c:v>
                </c:pt>
                <c:pt idx="409">
                  <c:v>0.32150000000000001</c:v>
                </c:pt>
                <c:pt idx="410">
                  <c:v>0.32269999999999999</c:v>
                </c:pt>
                <c:pt idx="411">
                  <c:v>0.32379999999999998</c:v>
                </c:pt>
                <c:pt idx="412">
                  <c:v>0.32500000000000001</c:v>
                </c:pt>
                <c:pt idx="413">
                  <c:v>0.3261</c:v>
                </c:pt>
                <c:pt idx="414">
                  <c:v>0.32729999999999998</c:v>
                </c:pt>
                <c:pt idx="415">
                  <c:v>0.32840000000000003</c:v>
                </c:pt>
                <c:pt idx="416">
                  <c:v>0.3296</c:v>
                </c:pt>
                <c:pt idx="417">
                  <c:v>0.33069999999999999</c:v>
                </c:pt>
                <c:pt idx="418">
                  <c:v>0.33189999999999997</c:v>
                </c:pt>
                <c:pt idx="419">
                  <c:v>0.33300000000000002</c:v>
                </c:pt>
                <c:pt idx="420">
                  <c:v>0.33410000000000001</c:v>
                </c:pt>
                <c:pt idx="421">
                  <c:v>0.33529999999999999</c:v>
                </c:pt>
                <c:pt idx="422">
                  <c:v>0.33639999999999998</c:v>
                </c:pt>
                <c:pt idx="423">
                  <c:v>0.33760000000000001</c:v>
                </c:pt>
                <c:pt idx="424">
                  <c:v>0.3387</c:v>
                </c:pt>
                <c:pt idx="425">
                  <c:v>0.33989999999999998</c:v>
                </c:pt>
                <c:pt idx="426">
                  <c:v>0.34100000000000003</c:v>
                </c:pt>
                <c:pt idx="427">
                  <c:v>0.3422</c:v>
                </c:pt>
                <c:pt idx="428">
                  <c:v>0.34329999999999999</c:v>
                </c:pt>
                <c:pt idx="429">
                  <c:v>0.34449999999999997</c:v>
                </c:pt>
                <c:pt idx="430">
                  <c:v>0.34560000000000002</c:v>
                </c:pt>
                <c:pt idx="431">
                  <c:v>0.3468</c:v>
                </c:pt>
                <c:pt idx="432">
                  <c:v>0.34789999999999999</c:v>
                </c:pt>
                <c:pt idx="433">
                  <c:v>0.34899999999999998</c:v>
                </c:pt>
                <c:pt idx="434">
                  <c:v>0.35020000000000001</c:v>
                </c:pt>
                <c:pt idx="435">
                  <c:v>0.3513</c:v>
                </c:pt>
                <c:pt idx="436">
                  <c:v>0.35249999999999998</c:v>
                </c:pt>
                <c:pt idx="437">
                  <c:v>0.35360000000000003</c:v>
                </c:pt>
                <c:pt idx="438">
                  <c:v>0.3548</c:v>
                </c:pt>
                <c:pt idx="439">
                  <c:v>0.35589999999999999</c:v>
                </c:pt>
                <c:pt idx="440">
                  <c:v>0.35709999999999997</c:v>
                </c:pt>
                <c:pt idx="441">
                  <c:v>0.35820000000000002</c:v>
                </c:pt>
                <c:pt idx="442">
                  <c:v>0.3594</c:v>
                </c:pt>
                <c:pt idx="443">
                  <c:v>0.36049999999999999</c:v>
                </c:pt>
                <c:pt idx="444">
                  <c:v>0.36170000000000002</c:v>
                </c:pt>
                <c:pt idx="445">
                  <c:v>0.36280000000000001</c:v>
                </c:pt>
                <c:pt idx="446">
                  <c:v>0.3639</c:v>
                </c:pt>
                <c:pt idx="447">
                  <c:v>0.36509999999999998</c:v>
                </c:pt>
                <c:pt idx="448">
                  <c:v>0.36620000000000003</c:v>
                </c:pt>
                <c:pt idx="449">
                  <c:v>0.3674</c:v>
                </c:pt>
                <c:pt idx="450">
                  <c:v>0.36849999999999999</c:v>
                </c:pt>
                <c:pt idx="451">
                  <c:v>0.36969999999999997</c:v>
                </c:pt>
                <c:pt idx="452">
                  <c:v>0.37080000000000002</c:v>
                </c:pt>
                <c:pt idx="453">
                  <c:v>0.372</c:v>
                </c:pt>
                <c:pt idx="454">
                  <c:v>0.37309999999999999</c:v>
                </c:pt>
                <c:pt idx="455">
                  <c:v>0.37430000000000002</c:v>
                </c:pt>
                <c:pt idx="456">
                  <c:v>0.37540000000000001</c:v>
                </c:pt>
                <c:pt idx="457">
                  <c:v>0.37659999999999999</c:v>
                </c:pt>
                <c:pt idx="458">
                  <c:v>0.37769999999999998</c:v>
                </c:pt>
                <c:pt idx="459">
                  <c:v>0.37880000000000003</c:v>
                </c:pt>
                <c:pt idx="460">
                  <c:v>0.38</c:v>
                </c:pt>
                <c:pt idx="461">
                  <c:v>0.38109999999999999</c:v>
                </c:pt>
                <c:pt idx="462">
                  <c:v>0.38229999999999997</c:v>
                </c:pt>
                <c:pt idx="463">
                  <c:v>0.38340000000000002</c:v>
                </c:pt>
                <c:pt idx="464">
                  <c:v>0.3846</c:v>
                </c:pt>
                <c:pt idx="465">
                  <c:v>0.38569999999999999</c:v>
                </c:pt>
                <c:pt idx="466">
                  <c:v>0.38690000000000002</c:v>
                </c:pt>
                <c:pt idx="467">
                  <c:v>0.38800000000000001</c:v>
                </c:pt>
                <c:pt idx="468">
                  <c:v>0.38919999999999999</c:v>
                </c:pt>
                <c:pt idx="469">
                  <c:v>0.39029999999999998</c:v>
                </c:pt>
                <c:pt idx="470">
                  <c:v>0.39150000000000001</c:v>
                </c:pt>
                <c:pt idx="471">
                  <c:v>0.3926</c:v>
                </c:pt>
                <c:pt idx="472">
                  <c:v>0.39369999999999999</c:v>
                </c:pt>
                <c:pt idx="473">
                  <c:v>0.39489999999999997</c:v>
                </c:pt>
                <c:pt idx="474">
                  <c:v>0.39600000000000002</c:v>
                </c:pt>
                <c:pt idx="475">
                  <c:v>0.3972</c:v>
                </c:pt>
                <c:pt idx="476">
                  <c:v>0.39829999999999999</c:v>
                </c:pt>
                <c:pt idx="477">
                  <c:v>0.39950000000000002</c:v>
                </c:pt>
                <c:pt idx="478">
                  <c:v>0.40060000000000001</c:v>
                </c:pt>
                <c:pt idx="479">
                  <c:v>0.40179999999999999</c:v>
                </c:pt>
                <c:pt idx="480">
                  <c:v>0.40289999999999998</c:v>
                </c:pt>
                <c:pt idx="481">
                  <c:v>0.40410000000000001</c:v>
                </c:pt>
                <c:pt idx="482">
                  <c:v>0.4052</c:v>
                </c:pt>
                <c:pt idx="483">
                  <c:v>0.40639999999999998</c:v>
                </c:pt>
                <c:pt idx="484">
                  <c:v>0.40749999999999997</c:v>
                </c:pt>
                <c:pt idx="485">
                  <c:v>0.40870000000000001</c:v>
                </c:pt>
                <c:pt idx="486">
                  <c:v>0.4098</c:v>
                </c:pt>
                <c:pt idx="487">
                  <c:v>0.41089999999999999</c:v>
                </c:pt>
                <c:pt idx="488">
                  <c:v>0.41210000000000002</c:v>
                </c:pt>
                <c:pt idx="489">
                  <c:v>0.41320000000000001</c:v>
                </c:pt>
                <c:pt idx="490">
                  <c:v>0.41439999999999999</c:v>
                </c:pt>
                <c:pt idx="491">
                  <c:v>0.41549999999999998</c:v>
                </c:pt>
                <c:pt idx="492">
                  <c:v>0.41670000000000001</c:v>
                </c:pt>
                <c:pt idx="493">
                  <c:v>0.4178</c:v>
                </c:pt>
                <c:pt idx="494">
                  <c:v>0.41899999999999998</c:v>
                </c:pt>
                <c:pt idx="495">
                  <c:v>0.42009999999999997</c:v>
                </c:pt>
                <c:pt idx="496">
                  <c:v>0.42130000000000001</c:v>
                </c:pt>
                <c:pt idx="497">
                  <c:v>0.4224</c:v>
                </c:pt>
                <c:pt idx="498">
                  <c:v>0.42359999999999998</c:v>
                </c:pt>
                <c:pt idx="499">
                  <c:v>0.42470000000000002</c:v>
                </c:pt>
                <c:pt idx="500">
                  <c:v>0.42580000000000001</c:v>
                </c:pt>
                <c:pt idx="501">
                  <c:v>0.42699999999999999</c:v>
                </c:pt>
                <c:pt idx="502">
                  <c:v>0.42809999999999998</c:v>
                </c:pt>
                <c:pt idx="503">
                  <c:v>0.42930000000000001</c:v>
                </c:pt>
                <c:pt idx="504">
                  <c:v>0.4304</c:v>
                </c:pt>
                <c:pt idx="505">
                  <c:v>0.43159999999999998</c:v>
                </c:pt>
                <c:pt idx="506">
                  <c:v>0.43269999999999997</c:v>
                </c:pt>
                <c:pt idx="507">
                  <c:v>0.43390000000000001</c:v>
                </c:pt>
                <c:pt idx="508">
                  <c:v>0.435</c:v>
                </c:pt>
                <c:pt idx="509">
                  <c:v>0.43619999999999998</c:v>
                </c:pt>
                <c:pt idx="510">
                  <c:v>0.43730000000000002</c:v>
                </c:pt>
                <c:pt idx="511">
                  <c:v>0.4385</c:v>
                </c:pt>
                <c:pt idx="512">
                  <c:v>0.43959999999999999</c:v>
                </c:pt>
                <c:pt idx="513">
                  <c:v>0.44069999999999998</c:v>
                </c:pt>
                <c:pt idx="514">
                  <c:v>0.44190000000000002</c:v>
                </c:pt>
                <c:pt idx="515">
                  <c:v>0.443</c:v>
                </c:pt>
                <c:pt idx="516">
                  <c:v>0.44419999999999998</c:v>
                </c:pt>
                <c:pt idx="517">
                  <c:v>0.44529999999999997</c:v>
                </c:pt>
                <c:pt idx="518">
                  <c:v>0.44650000000000001</c:v>
                </c:pt>
                <c:pt idx="519">
                  <c:v>0.4476</c:v>
                </c:pt>
                <c:pt idx="520">
                  <c:v>0.44879999999999998</c:v>
                </c:pt>
                <c:pt idx="521">
                  <c:v>0.44990000000000002</c:v>
                </c:pt>
                <c:pt idx="522">
                  <c:v>0.4511</c:v>
                </c:pt>
                <c:pt idx="523">
                  <c:v>0.45219999999999999</c:v>
                </c:pt>
                <c:pt idx="524">
                  <c:v>0.45340000000000003</c:v>
                </c:pt>
                <c:pt idx="525">
                  <c:v>0.45450000000000002</c:v>
                </c:pt>
                <c:pt idx="526">
                  <c:v>0.4556</c:v>
                </c:pt>
                <c:pt idx="527">
                  <c:v>0.45679999999999998</c:v>
                </c:pt>
                <c:pt idx="528">
                  <c:v>0.45789999999999997</c:v>
                </c:pt>
                <c:pt idx="529">
                  <c:v>0.45910000000000001</c:v>
                </c:pt>
                <c:pt idx="530">
                  <c:v>0.4602</c:v>
                </c:pt>
                <c:pt idx="531">
                  <c:v>0.46139999999999998</c:v>
                </c:pt>
                <c:pt idx="532">
                  <c:v>0.46250000000000002</c:v>
                </c:pt>
                <c:pt idx="533">
                  <c:v>0.4637</c:v>
                </c:pt>
                <c:pt idx="534">
                  <c:v>0.46479999999999999</c:v>
                </c:pt>
                <c:pt idx="535">
                  <c:v>0.46600000000000003</c:v>
                </c:pt>
                <c:pt idx="536">
                  <c:v>0.46710000000000002</c:v>
                </c:pt>
                <c:pt idx="537">
                  <c:v>0.46829999999999999</c:v>
                </c:pt>
                <c:pt idx="538">
                  <c:v>0.46939999999999998</c:v>
                </c:pt>
                <c:pt idx="539">
                  <c:v>0.47049999999999997</c:v>
                </c:pt>
                <c:pt idx="540">
                  <c:v>0.47170000000000001</c:v>
                </c:pt>
                <c:pt idx="541">
                  <c:v>0.4728</c:v>
                </c:pt>
                <c:pt idx="542">
                  <c:v>0.47399999999999998</c:v>
                </c:pt>
                <c:pt idx="543">
                  <c:v>0.47510000000000002</c:v>
                </c:pt>
                <c:pt idx="544">
                  <c:v>0.4763</c:v>
                </c:pt>
                <c:pt idx="545">
                  <c:v>0.47739999999999999</c:v>
                </c:pt>
                <c:pt idx="546">
                  <c:v>0.47860000000000003</c:v>
                </c:pt>
                <c:pt idx="547">
                  <c:v>0.47970000000000002</c:v>
                </c:pt>
                <c:pt idx="548">
                  <c:v>0.48089999999999999</c:v>
                </c:pt>
                <c:pt idx="549">
                  <c:v>0.48199999999999998</c:v>
                </c:pt>
                <c:pt idx="550">
                  <c:v>0.48320000000000002</c:v>
                </c:pt>
                <c:pt idx="551">
                  <c:v>0.48430000000000001</c:v>
                </c:pt>
                <c:pt idx="552">
                  <c:v>0.4854</c:v>
                </c:pt>
                <c:pt idx="553">
                  <c:v>0.48659999999999998</c:v>
                </c:pt>
                <c:pt idx="554">
                  <c:v>0.48770000000000002</c:v>
                </c:pt>
                <c:pt idx="555">
                  <c:v>0.4889</c:v>
                </c:pt>
                <c:pt idx="556">
                  <c:v>0.49</c:v>
                </c:pt>
                <c:pt idx="557">
                  <c:v>0.49120000000000003</c:v>
                </c:pt>
                <c:pt idx="558">
                  <c:v>0.49230000000000002</c:v>
                </c:pt>
                <c:pt idx="559">
                  <c:v>0.49349999999999999</c:v>
                </c:pt>
                <c:pt idx="560">
                  <c:v>0.49459999999999998</c:v>
                </c:pt>
                <c:pt idx="561">
                  <c:v>0.49580000000000002</c:v>
                </c:pt>
                <c:pt idx="562">
                  <c:v>0.49690000000000001</c:v>
                </c:pt>
                <c:pt idx="563">
                  <c:v>0.49809999999999999</c:v>
                </c:pt>
                <c:pt idx="564">
                  <c:v>0.49919999999999998</c:v>
                </c:pt>
                <c:pt idx="565">
                  <c:v>0.50029999999999997</c:v>
                </c:pt>
                <c:pt idx="566">
                  <c:v>0.50149999999999995</c:v>
                </c:pt>
                <c:pt idx="567">
                  <c:v>0.50260000000000005</c:v>
                </c:pt>
                <c:pt idx="568">
                  <c:v>0.50380000000000003</c:v>
                </c:pt>
                <c:pt idx="569">
                  <c:v>0.50490000000000002</c:v>
                </c:pt>
                <c:pt idx="570">
                  <c:v>0.50609999999999999</c:v>
                </c:pt>
                <c:pt idx="571">
                  <c:v>0.50719999999999998</c:v>
                </c:pt>
                <c:pt idx="572">
                  <c:v>0.50839999999999996</c:v>
                </c:pt>
                <c:pt idx="573">
                  <c:v>0.50949999999999995</c:v>
                </c:pt>
                <c:pt idx="574">
                  <c:v>0.51070000000000004</c:v>
                </c:pt>
                <c:pt idx="575">
                  <c:v>0.51180000000000003</c:v>
                </c:pt>
                <c:pt idx="576">
                  <c:v>0.51300000000000001</c:v>
                </c:pt>
                <c:pt idx="577">
                  <c:v>0.5141</c:v>
                </c:pt>
                <c:pt idx="578">
                  <c:v>0.51519999999999999</c:v>
                </c:pt>
                <c:pt idx="579">
                  <c:v>0.51639999999999997</c:v>
                </c:pt>
                <c:pt idx="580">
                  <c:v>0.51749999999999996</c:v>
                </c:pt>
                <c:pt idx="581">
                  <c:v>0.51870000000000005</c:v>
                </c:pt>
                <c:pt idx="582">
                  <c:v>0.51980000000000004</c:v>
                </c:pt>
                <c:pt idx="583">
                  <c:v>0.52100000000000002</c:v>
                </c:pt>
                <c:pt idx="584">
                  <c:v>0.52210000000000001</c:v>
                </c:pt>
                <c:pt idx="585">
                  <c:v>0.52329999999999999</c:v>
                </c:pt>
                <c:pt idx="586">
                  <c:v>0.52439999999999998</c:v>
                </c:pt>
                <c:pt idx="587">
                  <c:v>0.52559999999999996</c:v>
                </c:pt>
                <c:pt idx="588">
                  <c:v>0.52669999999999995</c:v>
                </c:pt>
                <c:pt idx="589">
                  <c:v>0.52790000000000004</c:v>
                </c:pt>
                <c:pt idx="590">
                  <c:v>0.52900000000000003</c:v>
                </c:pt>
                <c:pt idx="591">
                  <c:v>0.5302</c:v>
                </c:pt>
                <c:pt idx="592">
                  <c:v>0.53129999999999999</c:v>
                </c:pt>
                <c:pt idx="593">
                  <c:v>0.53239999999999998</c:v>
                </c:pt>
                <c:pt idx="594">
                  <c:v>0.53359999999999996</c:v>
                </c:pt>
                <c:pt idx="595">
                  <c:v>0.53469999999999995</c:v>
                </c:pt>
                <c:pt idx="596">
                  <c:v>0.53590000000000004</c:v>
                </c:pt>
                <c:pt idx="597">
                  <c:v>0.53700000000000003</c:v>
                </c:pt>
                <c:pt idx="598">
                  <c:v>0.53820000000000001</c:v>
                </c:pt>
                <c:pt idx="599">
                  <c:v>0.5393</c:v>
                </c:pt>
                <c:pt idx="600">
                  <c:v>0.54049999999999998</c:v>
                </c:pt>
                <c:pt idx="601">
                  <c:v>0.54159999999999997</c:v>
                </c:pt>
                <c:pt idx="602">
                  <c:v>0.54279999999999995</c:v>
                </c:pt>
                <c:pt idx="603">
                  <c:v>0.54390000000000005</c:v>
                </c:pt>
                <c:pt idx="604">
                  <c:v>0.54510000000000003</c:v>
                </c:pt>
                <c:pt idx="605">
                  <c:v>0.54620000000000002</c:v>
                </c:pt>
                <c:pt idx="606">
                  <c:v>0.54730000000000001</c:v>
                </c:pt>
                <c:pt idx="607">
                  <c:v>0.54849999999999999</c:v>
                </c:pt>
                <c:pt idx="608">
                  <c:v>0.54959999999999998</c:v>
                </c:pt>
                <c:pt idx="609">
                  <c:v>0.55079999999999996</c:v>
                </c:pt>
                <c:pt idx="610">
                  <c:v>0.55189999999999995</c:v>
                </c:pt>
                <c:pt idx="611">
                  <c:v>0.55310000000000004</c:v>
                </c:pt>
                <c:pt idx="612">
                  <c:v>0.55420000000000003</c:v>
                </c:pt>
                <c:pt idx="613">
                  <c:v>0.5554</c:v>
                </c:pt>
                <c:pt idx="614">
                  <c:v>0.55649999999999999</c:v>
                </c:pt>
                <c:pt idx="615">
                  <c:v>0.55769999999999997</c:v>
                </c:pt>
                <c:pt idx="616">
                  <c:v>0.55879999999999996</c:v>
                </c:pt>
                <c:pt idx="617">
                  <c:v>0.56000000000000005</c:v>
                </c:pt>
                <c:pt idx="618">
                  <c:v>0.56110000000000004</c:v>
                </c:pt>
                <c:pt idx="619">
                  <c:v>0.56220000000000003</c:v>
                </c:pt>
                <c:pt idx="620">
                  <c:v>0.56340000000000001</c:v>
                </c:pt>
                <c:pt idx="621">
                  <c:v>0.5645</c:v>
                </c:pt>
                <c:pt idx="622">
                  <c:v>0.56569999999999998</c:v>
                </c:pt>
                <c:pt idx="623">
                  <c:v>0.56679999999999997</c:v>
                </c:pt>
                <c:pt idx="624">
                  <c:v>0.56799999999999995</c:v>
                </c:pt>
                <c:pt idx="625">
                  <c:v>0.56910000000000005</c:v>
                </c:pt>
                <c:pt idx="626">
                  <c:v>0.57030000000000003</c:v>
                </c:pt>
                <c:pt idx="627">
                  <c:v>0.57140000000000002</c:v>
                </c:pt>
                <c:pt idx="628">
                  <c:v>0.5726</c:v>
                </c:pt>
                <c:pt idx="629">
                  <c:v>0.57369999999999999</c:v>
                </c:pt>
                <c:pt idx="630">
                  <c:v>0.57489999999999997</c:v>
                </c:pt>
                <c:pt idx="631">
                  <c:v>0.57599999999999996</c:v>
                </c:pt>
                <c:pt idx="632">
                  <c:v>0.57709999999999995</c:v>
                </c:pt>
                <c:pt idx="633">
                  <c:v>0.57830000000000004</c:v>
                </c:pt>
                <c:pt idx="634">
                  <c:v>0.57940000000000003</c:v>
                </c:pt>
                <c:pt idx="635">
                  <c:v>0.5806</c:v>
                </c:pt>
                <c:pt idx="636">
                  <c:v>0.58169999999999999</c:v>
                </c:pt>
                <c:pt idx="637">
                  <c:v>0.58289999999999997</c:v>
                </c:pt>
                <c:pt idx="638">
                  <c:v>0.58399999999999996</c:v>
                </c:pt>
                <c:pt idx="639">
                  <c:v>0.58520000000000005</c:v>
                </c:pt>
                <c:pt idx="640">
                  <c:v>0.58630000000000004</c:v>
                </c:pt>
                <c:pt idx="641">
                  <c:v>0.58750000000000002</c:v>
                </c:pt>
                <c:pt idx="642">
                  <c:v>0.58860000000000001</c:v>
                </c:pt>
                <c:pt idx="643">
                  <c:v>0.58979999999999999</c:v>
                </c:pt>
                <c:pt idx="644">
                  <c:v>0.59089999999999998</c:v>
                </c:pt>
                <c:pt idx="645">
                  <c:v>0.59199999999999997</c:v>
                </c:pt>
                <c:pt idx="646">
                  <c:v>0.59319999999999995</c:v>
                </c:pt>
                <c:pt idx="647">
                  <c:v>0.59430000000000005</c:v>
                </c:pt>
                <c:pt idx="648">
                  <c:v>0.59550000000000003</c:v>
                </c:pt>
                <c:pt idx="649">
                  <c:v>0.59660000000000002</c:v>
                </c:pt>
                <c:pt idx="650">
                  <c:v>0.5978</c:v>
                </c:pt>
                <c:pt idx="651">
                  <c:v>0.59889999999999999</c:v>
                </c:pt>
                <c:pt idx="652">
                  <c:v>0.60009999999999997</c:v>
                </c:pt>
                <c:pt idx="653">
                  <c:v>0.60119999999999996</c:v>
                </c:pt>
                <c:pt idx="654">
                  <c:v>0.60240000000000005</c:v>
                </c:pt>
                <c:pt idx="655">
                  <c:v>0.60350000000000004</c:v>
                </c:pt>
                <c:pt idx="656">
                  <c:v>0.60470000000000002</c:v>
                </c:pt>
                <c:pt idx="657">
                  <c:v>0.60580000000000001</c:v>
                </c:pt>
                <c:pt idx="658">
                  <c:v>0.6069</c:v>
                </c:pt>
                <c:pt idx="659">
                  <c:v>0.60809999999999997</c:v>
                </c:pt>
                <c:pt idx="660">
                  <c:v>0.60919999999999996</c:v>
                </c:pt>
                <c:pt idx="661">
                  <c:v>0.61040000000000005</c:v>
                </c:pt>
                <c:pt idx="662">
                  <c:v>0.61150000000000004</c:v>
                </c:pt>
                <c:pt idx="663">
                  <c:v>0.61270000000000002</c:v>
                </c:pt>
                <c:pt idx="664">
                  <c:v>0.61380000000000001</c:v>
                </c:pt>
                <c:pt idx="665">
                  <c:v>0.61499999999999999</c:v>
                </c:pt>
                <c:pt idx="666">
                  <c:v>0.61609999999999998</c:v>
                </c:pt>
                <c:pt idx="667">
                  <c:v>0.61729999999999996</c:v>
                </c:pt>
                <c:pt idx="668">
                  <c:v>0.61839999999999995</c:v>
                </c:pt>
                <c:pt idx="669">
                  <c:v>0.61960000000000004</c:v>
                </c:pt>
                <c:pt idx="670">
                  <c:v>0.62070000000000003</c:v>
                </c:pt>
                <c:pt idx="671">
                  <c:v>0.62180000000000002</c:v>
                </c:pt>
                <c:pt idx="672">
                  <c:v>0.623</c:v>
                </c:pt>
                <c:pt idx="673">
                  <c:v>0.62409999999999999</c:v>
                </c:pt>
                <c:pt idx="674">
                  <c:v>0.62529999999999997</c:v>
                </c:pt>
                <c:pt idx="675">
                  <c:v>0.62639999999999996</c:v>
                </c:pt>
                <c:pt idx="676">
                  <c:v>0.62760000000000005</c:v>
                </c:pt>
                <c:pt idx="677">
                  <c:v>0.62870000000000004</c:v>
                </c:pt>
                <c:pt idx="678">
                  <c:v>0.62990000000000002</c:v>
                </c:pt>
                <c:pt idx="679">
                  <c:v>0.63100000000000001</c:v>
                </c:pt>
                <c:pt idx="680">
                  <c:v>0.63219999999999998</c:v>
                </c:pt>
                <c:pt idx="681">
                  <c:v>0.63329999999999997</c:v>
                </c:pt>
                <c:pt idx="682">
                  <c:v>0.63449999999999995</c:v>
                </c:pt>
                <c:pt idx="683">
                  <c:v>0.63560000000000005</c:v>
                </c:pt>
                <c:pt idx="684">
                  <c:v>0.63670000000000004</c:v>
                </c:pt>
                <c:pt idx="685">
                  <c:v>0.63790000000000002</c:v>
                </c:pt>
                <c:pt idx="686">
                  <c:v>0.63900000000000001</c:v>
                </c:pt>
                <c:pt idx="687">
                  <c:v>0.64019999999999999</c:v>
                </c:pt>
                <c:pt idx="688">
                  <c:v>0.64129999999999998</c:v>
                </c:pt>
                <c:pt idx="689">
                  <c:v>0.64249999999999996</c:v>
                </c:pt>
                <c:pt idx="690">
                  <c:v>0.64359999999999995</c:v>
                </c:pt>
                <c:pt idx="691">
                  <c:v>0.64480000000000004</c:v>
                </c:pt>
                <c:pt idx="692">
                  <c:v>0.64590000000000003</c:v>
                </c:pt>
                <c:pt idx="693">
                  <c:v>0.64710000000000001</c:v>
                </c:pt>
                <c:pt idx="694">
                  <c:v>0.6482</c:v>
                </c:pt>
                <c:pt idx="695">
                  <c:v>0.64939999999999998</c:v>
                </c:pt>
                <c:pt idx="696">
                  <c:v>0.65049999999999997</c:v>
                </c:pt>
                <c:pt idx="697">
                  <c:v>0.65159999999999996</c:v>
                </c:pt>
                <c:pt idx="698">
                  <c:v>0.65280000000000005</c:v>
                </c:pt>
                <c:pt idx="699">
                  <c:v>0.65390000000000004</c:v>
                </c:pt>
                <c:pt idx="700">
                  <c:v>0.65510000000000002</c:v>
                </c:pt>
                <c:pt idx="701">
                  <c:v>0.65620000000000001</c:v>
                </c:pt>
                <c:pt idx="702">
                  <c:v>0.65739999999999998</c:v>
                </c:pt>
                <c:pt idx="703">
                  <c:v>0.65849999999999997</c:v>
                </c:pt>
                <c:pt idx="704">
                  <c:v>0.65969999999999995</c:v>
                </c:pt>
                <c:pt idx="705">
                  <c:v>0.66080000000000005</c:v>
                </c:pt>
                <c:pt idx="706">
                  <c:v>0.66200000000000003</c:v>
                </c:pt>
                <c:pt idx="707">
                  <c:v>0.66310000000000002</c:v>
                </c:pt>
                <c:pt idx="708">
                  <c:v>0.6643</c:v>
                </c:pt>
                <c:pt idx="709">
                  <c:v>0.66539999999999999</c:v>
                </c:pt>
                <c:pt idx="710">
                  <c:v>0.66659999999999997</c:v>
                </c:pt>
                <c:pt idx="711">
                  <c:v>0.66769999999999996</c:v>
                </c:pt>
                <c:pt idx="712">
                  <c:v>0.66879999999999995</c:v>
                </c:pt>
                <c:pt idx="713">
                  <c:v>0.67</c:v>
                </c:pt>
                <c:pt idx="714">
                  <c:v>0.67110000000000003</c:v>
                </c:pt>
                <c:pt idx="715">
                  <c:v>0.67230000000000001</c:v>
                </c:pt>
                <c:pt idx="716">
                  <c:v>0.6734</c:v>
                </c:pt>
                <c:pt idx="717">
                  <c:v>0.67459999999999998</c:v>
                </c:pt>
                <c:pt idx="718">
                  <c:v>0.67569999999999997</c:v>
                </c:pt>
                <c:pt idx="719">
                  <c:v>0.67689999999999995</c:v>
                </c:pt>
                <c:pt idx="720">
                  <c:v>0.67800000000000005</c:v>
                </c:pt>
                <c:pt idx="721">
                  <c:v>0.67920000000000003</c:v>
                </c:pt>
                <c:pt idx="722">
                  <c:v>0.68030000000000002</c:v>
                </c:pt>
                <c:pt idx="723">
                  <c:v>0.68149999999999999</c:v>
                </c:pt>
                <c:pt idx="724">
                  <c:v>0.68259999999999998</c:v>
                </c:pt>
                <c:pt idx="725">
                  <c:v>0.68369999999999997</c:v>
                </c:pt>
                <c:pt idx="726">
                  <c:v>0.68489999999999995</c:v>
                </c:pt>
                <c:pt idx="727">
                  <c:v>0.68600000000000005</c:v>
                </c:pt>
                <c:pt idx="728">
                  <c:v>0.68720000000000003</c:v>
                </c:pt>
                <c:pt idx="729">
                  <c:v>0.68830000000000002</c:v>
                </c:pt>
                <c:pt idx="730">
                  <c:v>0.6895</c:v>
                </c:pt>
                <c:pt idx="731">
                  <c:v>0.69059999999999999</c:v>
                </c:pt>
                <c:pt idx="732">
                  <c:v>0.69179999999999997</c:v>
                </c:pt>
                <c:pt idx="733">
                  <c:v>0.69289999999999996</c:v>
                </c:pt>
                <c:pt idx="734">
                  <c:v>0.69410000000000005</c:v>
                </c:pt>
                <c:pt idx="735">
                  <c:v>0.69520000000000004</c:v>
                </c:pt>
                <c:pt idx="736">
                  <c:v>0.69640000000000002</c:v>
                </c:pt>
                <c:pt idx="737">
                  <c:v>0.69750000000000001</c:v>
                </c:pt>
                <c:pt idx="738">
                  <c:v>0.6986</c:v>
                </c:pt>
                <c:pt idx="739">
                  <c:v>0.69979999999999998</c:v>
                </c:pt>
                <c:pt idx="740">
                  <c:v>0.70089999999999997</c:v>
                </c:pt>
                <c:pt idx="741">
                  <c:v>0.70209999999999995</c:v>
                </c:pt>
                <c:pt idx="742">
                  <c:v>0.70320000000000005</c:v>
                </c:pt>
                <c:pt idx="743">
                  <c:v>0.70440000000000003</c:v>
                </c:pt>
                <c:pt idx="744">
                  <c:v>0.70550000000000002</c:v>
                </c:pt>
                <c:pt idx="745">
                  <c:v>0.70669999999999999</c:v>
                </c:pt>
                <c:pt idx="746">
                  <c:v>0.70779999999999998</c:v>
                </c:pt>
                <c:pt idx="747">
                  <c:v>0.70899999999999996</c:v>
                </c:pt>
                <c:pt idx="748">
                  <c:v>0.71009999999999995</c:v>
                </c:pt>
                <c:pt idx="749">
                  <c:v>0.71130000000000004</c:v>
                </c:pt>
                <c:pt idx="750">
                  <c:v>0.71240000000000003</c:v>
                </c:pt>
                <c:pt idx="751">
                  <c:v>0.71350000000000002</c:v>
                </c:pt>
                <c:pt idx="752">
                  <c:v>0.7147</c:v>
                </c:pt>
                <c:pt idx="753">
                  <c:v>0.71579999999999999</c:v>
                </c:pt>
                <c:pt idx="754">
                  <c:v>0.71699999999999997</c:v>
                </c:pt>
                <c:pt idx="755">
                  <c:v>0.71809999999999996</c:v>
                </c:pt>
                <c:pt idx="756">
                  <c:v>0.71930000000000005</c:v>
                </c:pt>
                <c:pt idx="757">
                  <c:v>0.72040000000000004</c:v>
                </c:pt>
                <c:pt idx="758">
                  <c:v>0.72160000000000002</c:v>
                </c:pt>
                <c:pt idx="759">
                  <c:v>0.72270000000000001</c:v>
                </c:pt>
                <c:pt idx="760">
                  <c:v>0.72389999999999999</c:v>
                </c:pt>
                <c:pt idx="761">
                  <c:v>0.72499999999999998</c:v>
                </c:pt>
                <c:pt idx="762">
                  <c:v>0.72619999999999996</c:v>
                </c:pt>
                <c:pt idx="763">
                  <c:v>0.72729999999999995</c:v>
                </c:pt>
                <c:pt idx="764">
                  <c:v>0.72840000000000005</c:v>
                </c:pt>
                <c:pt idx="765">
                  <c:v>0.72960000000000003</c:v>
                </c:pt>
                <c:pt idx="766">
                  <c:v>0.73070000000000002</c:v>
                </c:pt>
                <c:pt idx="767">
                  <c:v>0.7319</c:v>
                </c:pt>
                <c:pt idx="768">
                  <c:v>0.73299999999999998</c:v>
                </c:pt>
                <c:pt idx="769">
                  <c:v>0.73419999999999996</c:v>
                </c:pt>
                <c:pt idx="770">
                  <c:v>0.73529999999999995</c:v>
                </c:pt>
                <c:pt idx="771">
                  <c:v>0.73650000000000004</c:v>
                </c:pt>
                <c:pt idx="772">
                  <c:v>0.73760000000000003</c:v>
                </c:pt>
                <c:pt idx="773">
                  <c:v>0.73880000000000001</c:v>
                </c:pt>
                <c:pt idx="774">
                  <c:v>0.7399</c:v>
                </c:pt>
                <c:pt idx="775">
                  <c:v>0.74109999999999998</c:v>
                </c:pt>
                <c:pt idx="776">
                  <c:v>0.74219999999999997</c:v>
                </c:pt>
                <c:pt idx="777">
                  <c:v>0.74329999999999996</c:v>
                </c:pt>
                <c:pt idx="778">
                  <c:v>0.74450000000000005</c:v>
                </c:pt>
                <c:pt idx="779">
                  <c:v>0.74560000000000004</c:v>
                </c:pt>
                <c:pt idx="780">
                  <c:v>0.74680000000000002</c:v>
                </c:pt>
                <c:pt idx="781">
                  <c:v>0.74790000000000001</c:v>
                </c:pt>
                <c:pt idx="782">
                  <c:v>0.74909999999999999</c:v>
                </c:pt>
                <c:pt idx="783">
                  <c:v>0.75019999999999998</c:v>
                </c:pt>
                <c:pt idx="784">
                  <c:v>0.75139999999999996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0.75480000000000003</c:v>
                </c:pt>
                <c:pt idx="788">
                  <c:v>0.75600000000000001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0.75939999999999996</c:v>
                </c:pt>
                <c:pt idx="792">
                  <c:v>0.76049999999999995</c:v>
                </c:pt>
                <c:pt idx="793">
                  <c:v>0.76170000000000004</c:v>
                </c:pt>
                <c:pt idx="794">
                  <c:v>0.76280000000000003</c:v>
                </c:pt>
                <c:pt idx="795">
                  <c:v>0.76400000000000001</c:v>
                </c:pt>
                <c:pt idx="796">
                  <c:v>0.7651</c:v>
                </c:pt>
                <c:pt idx="797">
                  <c:v>0.76629999999999998</c:v>
                </c:pt>
                <c:pt idx="798">
                  <c:v>0.76739999999999997</c:v>
                </c:pt>
                <c:pt idx="799">
                  <c:v>0.76859999999999995</c:v>
                </c:pt>
                <c:pt idx="800">
                  <c:v>0.76970000000000005</c:v>
                </c:pt>
                <c:pt idx="801">
                  <c:v>0.77090000000000003</c:v>
                </c:pt>
                <c:pt idx="802">
                  <c:v>0.77200000000000002</c:v>
                </c:pt>
                <c:pt idx="803">
                  <c:v>0.77310000000000001</c:v>
                </c:pt>
                <c:pt idx="804">
                  <c:v>0.77429999999999999</c:v>
                </c:pt>
                <c:pt idx="805">
                  <c:v>0.77539999999999998</c:v>
                </c:pt>
                <c:pt idx="806">
                  <c:v>0.77659999999999996</c:v>
                </c:pt>
                <c:pt idx="807">
                  <c:v>0.77769999999999995</c:v>
                </c:pt>
                <c:pt idx="808">
                  <c:v>0.77890000000000004</c:v>
                </c:pt>
                <c:pt idx="809">
                  <c:v>0.78</c:v>
                </c:pt>
                <c:pt idx="810">
                  <c:v>0.78120000000000001</c:v>
                </c:pt>
                <c:pt idx="811">
                  <c:v>0.7823</c:v>
                </c:pt>
                <c:pt idx="812">
                  <c:v>0.78349999999999997</c:v>
                </c:pt>
                <c:pt idx="813">
                  <c:v>0.78459999999999996</c:v>
                </c:pt>
                <c:pt idx="814">
                  <c:v>0.78580000000000005</c:v>
                </c:pt>
                <c:pt idx="815">
                  <c:v>0.78690000000000004</c:v>
                </c:pt>
                <c:pt idx="816">
                  <c:v>0.78810000000000002</c:v>
                </c:pt>
                <c:pt idx="817">
                  <c:v>0.78920000000000001</c:v>
                </c:pt>
                <c:pt idx="818">
                  <c:v>0.7903</c:v>
                </c:pt>
                <c:pt idx="819">
                  <c:v>0.79149999999999998</c:v>
                </c:pt>
                <c:pt idx="820">
                  <c:v>0.79259999999999997</c:v>
                </c:pt>
                <c:pt idx="821">
                  <c:v>0.79379999999999995</c:v>
                </c:pt>
                <c:pt idx="822">
                  <c:v>0.79490000000000005</c:v>
                </c:pt>
                <c:pt idx="823">
                  <c:v>0.79610000000000003</c:v>
                </c:pt>
                <c:pt idx="824">
                  <c:v>0.79720000000000002</c:v>
                </c:pt>
                <c:pt idx="825">
                  <c:v>0.7984</c:v>
                </c:pt>
                <c:pt idx="826">
                  <c:v>0.79949999999999999</c:v>
                </c:pt>
                <c:pt idx="827">
                  <c:v>0.80069999999999997</c:v>
                </c:pt>
                <c:pt idx="828">
                  <c:v>0.80179999999999996</c:v>
                </c:pt>
                <c:pt idx="829">
                  <c:v>0.80300000000000005</c:v>
                </c:pt>
                <c:pt idx="830">
                  <c:v>0.80410000000000004</c:v>
                </c:pt>
                <c:pt idx="831">
                  <c:v>0.80520000000000003</c:v>
                </c:pt>
                <c:pt idx="832">
                  <c:v>0.80640000000000001</c:v>
                </c:pt>
                <c:pt idx="833">
                  <c:v>0.8075</c:v>
                </c:pt>
                <c:pt idx="834">
                  <c:v>0.80869999999999997</c:v>
                </c:pt>
                <c:pt idx="835">
                  <c:v>0.80979999999999996</c:v>
                </c:pt>
                <c:pt idx="836">
                  <c:v>0.81100000000000005</c:v>
                </c:pt>
                <c:pt idx="837">
                  <c:v>0.81210000000000004</c:v>
                </c:pt>
                <c:pt idx="838">
                  <c:v>0.81330000000000002</c:v>
                </c:pt>
                <c:pt idx="839">
                  <c:v>0.81440000000000001</c:v>
                </c:pt>
                <c:pt idx="840">
                  <c:v>0.81559999999999999</c:v>
                </c:pt>
                <c:pt idx="841">
                  <c:v>0.81669999999999998</c:v>
                </c:pt>
                <c:pt idx="842">
                  <c:v>0.81789999999999996</c:v>
                </c:pt>
                <c:pt idx="843">
                  <c:v>0.81899999999999995</c:v>
                </c:pt>
                <c:pt idx="844">
                  <c:v>0.82010000000000005</c:v>
                </c:pt>
                <c:pt idx="845">
                  <c:v>0.82130000000000003</c:v>
                </c:pt>
                <c:pt idx="846">
                  <c:v>0.82240000000000002</c:v>
                </c:pt>
                <c:pt idx="847">
                  <c:v>0.8236</c:v>
                </c:pt>
                <c:pt idx="848">
                  <c:v>0.82469999999999999</c:v>
                </c:pt>
                <c:pt idx="849">
                  <c:v>0.82589999999999997</c:v>
                </c:pt>
                <c:pt idx="850">
                  <c:v>0.82699999999999996</c:v>
                </c:pt>
                <c:pt idx="851">
                  <c:v>0.82820000000000005</c:v>
                </c:pt>
                <c:pt idx="852">
                  <c:v>0.82930000000000004</c:v>
                </c:pt>
                <c:pt idx="853">
                  <c:v>0.83050000000000002</c:v>
                </c:pt>
                <c:pt idx="854">
                  <c:v>0.83160000000000001</c:v>
                </c:pt>
                <c:pt idx="855">
                  <c:v>0.83279999999999998</c:v>
                </c:pt>
                <c:pt idx="856">
                  <c:v>0.83389999999999997</c:v>
                </c:pt>
                <c:pt idx="857">
                  <c:v>0.83499999999999996</c:v>
                </c:pt>
                <c:pt idx="858">
                  <c:v>0.83620000000000005</c:v>
                </c:pt>
                <c:pt idx="859">
                  <c:v>0.83730000000000004</c:v>
                </c:pt>
                <c:pt idx="860">
                  <c:v>0.83850000000000002</c:v>
                </c:pt>
                <c:pt idx="861">
                  <c:v>0.83960000000000001</c:v>
                </c:pt>
                <c:pt idx="862">
                  <c:v>0.84079999999999999</c:v>
                </c:pt>
                <c:pt idx="863">
                  <c:v>0.84189999999999998</c:v>
                </c:pt>
                <c:pt idx="864">
                  <c:v>0.84309999999999996</c:v>
                </c:pt>
                <c:pt idx="865">
                  <c:v>0.84419999999999995</c:v>
                </c:pt>
                <c:pt idx="866">
                  <c:v>0.84540000000000004</c:v>
                </c:pt>
                <c:pt idx="867">
                  <c:v>0.84650000000000003</c:v>
                </c:pt>
              </c:numCache>
            </c:numRef>
          </c:xVal>
          <c:yVal>
            <c:numRef>
              <c:f>'Gaussian beam 40fC@200kV'!$J$3:$J$870</c:f>
              <c:numCache>
                <c:formatCode>0.00E+00</c:formatCode>
                <c:ptCount val="868"/>
                <c:pt idx="0">
                  <c:v>3.8079999999999999E-4</c:v>
                </c:pt>
                <c:pt idx="1">
                  <c:v>3.8680000000000002E-4</c:v>
                </c:pt>
                <c:pt idx="2">
                  <c:v>3.8999999999999999E-4</c:v>
                </c:pt>
                <c:pt idx="3">
                  <c:v>3.9550000000000002E-4</c:v>
                </c:pt>
                <c:pt idx="4">
                  <c:v>3.9859999999999999E-4</c:v>
                </c:pt>
                <c:pt idx="5">
                  <c:v>4.0119999999999999E-4</c:v>
                </c:pt>
                <c:pt idx="6">
                  <c:v>4.0390000000000001E-4</c:v>
                </c:pt>
                <c:pt idx="7">
                  <c:v>4.0660000000000002E-4</c:v>
                </c:pt>
                <c:pt idx="8">
                  <c:v>4.0949999999999998E-4</c:v>
                </c:pt>
                <c:pt idx="9">
                  <c:v>4.104E-4</c:v>
                </c:pt>
                <c:pt idx="10">
                  <c:v>4.1130000000000002E-4</c:v>
                </c:pt>
                <c:pt idx="11">
                  <c:v>4.1399999999999998E-4</c:v>
                </c:pt>
                <c:pt idx="12">
                  <c:v>4.1530000000000001E-4</c:v>
                </c:pt>
                <c:pt idx="13">
                  <c:v>4.1540000000000001E-4</c:v>
                </c:pt>
                <c:pt idx="14">
                  <c:v>4.1679999999999999E-4</c:v>
                </c:pt>
                <c:pt idx="15">
                  <c:v>4.1790000000000002E-4</c:v>
                </c:pt>
                <c:pt idx="16">
                  <c:v>4.1869999999999999E-4</c:v>
                </c:pt>
                <c:pt idx="17">
                  <c:v>4.1879999999999999E-4</c:v>
                </c:pt>
                <c:pt idx="18">
                  <c:v>4.2010000000000002E-4</c:v>
                </c:pt>
                <c:pt idx="19">
                  <c:v>4.191E-4</c:v>
                </c:pt>
                <c:pt idx="20">
                  <c:v>4.1960000000000001E-4</c:v>
                </c:pt>
                <c:pt idx="21">
                  <c:v>4.2049999999999998E-4</c:v>
                </c:pt>
                <c:pt idx="22">
                  <c:v>4.2039999999999997E-4</c:v>
                </c:pt>
                <c:pt idx="23">
                  <c:v>4.2069999999999998E-4</c:v>
                </c:pt>
                <c:pt idx="24">
                  <c:v>4.2129999999999999E-4</c:v>
                </c:pt>
                <c:pt idx="25">
                  <c:v>4.215E-4</c:v>
                </c:pt>
                <c:pt idx="26">
                  <c:v>4.215E-4</c:v>
                </c:pt>
                <c:pt idx="27">
                  <c:v>4.2220000000000002E-4</c:v>
                </c:pt>
                <c:pt idx="28">
                  <c:v>4.2260000000000003E-4</c:v>
                </c:pt>
                <c:pt idx="29">
                  <c:v>4.2329999999999999E-4</c:v>
                </c:pt>
                <c:pt idx="30">
                  <c:v>4.238E-4</c:v>
                </c:pt>
                <c:pt idx="31">
                  <c:v>4.238E-4</c:v>
                </c:pt>
                <c:pt idx="32">
                  <c:v>4.236E-4</c:v>
                </c:pt>
                <c:pt idx="33">
                  <c:v>4.239E-4</c:v>
                </c:pt>
                <c:pt idx="34">
                  <c:v>4.239E-4</c:v>
                </c:pt>
                <c:pt idx="35">
                  <c:v>4.239E-4</c:v>
                </c:pt>
                <c:pt idx="36">
                  <c:v>4.238E-4</c:v>
                </c:pt>
                <c:pt idx="37">
                  <c:v>4.238E-4</c:v>
                </c:pt>
                <c:pt idx="38">
                  <c:v>4.238E-4</c:v>
                </c:pt>
                <c:pt idx="39">
                  <c:v>4.237E-4</c:v>
                </c:pt>
                <c:pt idx="40">
                  <c:v>4.237E-4</c:v>
                </c:pt>
                <c:pt idx="41">
                  <c:v>4.2470000000000002E-4</c:v>
                </c:pt>
                <c:pt idx="42">
                  <c:v>4.2470000000000002E-4</c:v>
                </c:pt>
                <c:pt idx="43">
                  <c:v>4.2470000000000002E-4</c:v>
                </c:pt>
                <c:pt idx="44">
                  <c:v>4.2470000000000002E-4</c:v>
                </c:pt>
                <c:pt idx="45">
                  <c:v>4.2470000000000002E-4</c:v>
                </c:pt>
                <c:pt idx="46">
                  <c:v>4.2499999999999998E-4</c:v>
                </c:pt>
                <c:pt idx="47">
                  <c:v>4.2499999999999998E-4</c:v>
                </c:pt>
                <c:pt idx="48">
                  <c:v>4.2519999999999998E-4</c:v>
                </c:pt>
                <c:pt idx="49">
                  <c:v>4.2519999999999998E-4</c:v>
                </c:pt>
                <c:pt idx="50">
                  <c:v>4.2519999999999998E-4</c:v>
                </c:pt>
                <c:pt idx="51">
                  <c:v>4.2509999999999998E-4</c:v>
                </c:pt>
                <c:pt idx="52">
                  <c:v>4.2509999999999998E-4</c:v>
                </c:pt>
                <c:pt idx="53">
                  <c:v>4.2509999999999998E-4</c:v>
                </c:pt>
                <c:pt idx="54">
                  <c:v>4.2499999999999998E-4</c:v>
                </c:pt>
                <c:pt idx="55">
                  <c:v>4.2499999999999998E-4</c:v>
                </c:pt>
                <c:pt idx="56">
                  <c:v>4.2499999999999998E-4</c:v>
                </c:pt>
                <c:pt idx="57">
                  <c:v>4.2489999999999997E-4</c:v>
                </c:pt>
                <c:pt idx="58">
                  <c:v>4.2489999999999997E-4</c:v>
                </c:pt>
                <c:pt idx="59">
                  <c:v>4.2489999999999997E-4</c:v>
                </c:pt>
                <c:pt idx="60">
                  <c:v>4.2480000000000003E-4</c:v>
                </c:pt>
                <c:pt idx="61">
                  <c:v>4.2470000000000002E-4</c:v>
                </c:pt>
                <c:pt idx="62">
                  <c:v>4.2470000000000002E-4</c:v>
                </c:pt>
                <c:pt idx="63">
                  <c:v>4.2460000000000002E-4</c:v>
                </c:pt>
                <c:pt idx="64">
                  <c:v>4.2450000000000002E-4</c:v>
                </c:pt>
                <c:pt idx="65">
                  <c:v>4.2440000000000002E-4</c:v>
                </c:pt>
                <c:pt idx="66">
                  <c:v>4.2440000000000002E-4</c:v>
                </c:pt>
                <c:pt idx="67">
                  <c:v>4.2430000000000001E-4</c:v>
                </c:pt>
                <c:pt idx="68">
                  <c:v>4.2410000000000001E-4</c:v>
                </c:pt>
                <c:pt idx="69">
                  <c:v>4.2400000000000001E-4</c:v>
                </c:pt>
                <c:pt idx="70">
                  <c:v>4.239E-4</c:v>
                </c:pt>
                <c:pt idx="71">
                  <c:v>4.237E-4</c:v>
                </c:pt>
                <c:pt idx="72">
                  <c:v>4.236E-4</c:v>
                </c:pt>
                <c:pt idx="73">
                  <c:v>4.2339999999999999E-4</c:v>
                </c:pt>
                <c:pt idx="74">
                  <c:v>4.2319999999999999E-4</c:v>
                </c:pt>
                <c:pt idx="75">
                  <c:v>4.2289999999999998E-4</c:v>
                </c:pt>
                <c:pt idx="76">
                  <c:v>4.2269999999999997E-4</c:v>
                </c:pt>
                <c:pt idx="77">
                  <c:v>4.2240000000000002E-4</c:v>
                </c:pt>
                <c:pt idx="78">
                  <c:v>4.2210000000000001E-4</c:v>
                </c:pt>
                <c:pt idx="79">
                  <c:v>4.2180000000000001E-4</c:v>
                </c:pt>
                <c:pt idx="80">
                  <c:v>4.214E-4</c:v>
                </c:pt>
                <c:pt idx="81">
                  <c:v>4.2099999999999999E-4</c:v>
                </c:pt>
                <c:pt idx="82">
                  <c:v>4.2049999999999998E-4</c:v>
                </c:pt>
                <c:pt idx="83">
                  <c:v>4.2000000000000002E-4</c:v>
                </c:pt>
                <c:pt idx="84">
                  <c:v>4.1950000000000001E-4</c:v>
                </c:pt>
                <c:pt idx="85">
                  <c:v>4.1889999999999999E-4</c:v>
                </c:pt>
                <c:pt idx="86">
                  <c:v>4.1819999999999997E-4</c:v>
                </c:pt>
                <c:pt idx="87">
                  <c:v>4.1750000000000001E-4</c:v>
                </c:pt>
                <c:pt idx="88">
                  <c:v>4.1669999999999999E-4</c:v>
                </c:pt>
                <c:pt idx="89">
                  <c:v>4.1590000000000003E-4</c:v>
                </c:pt>
                <c:pt idx="90">
                  <c:v>4.15E-4</c:v>
                </c:pt>
                <c:pt idx="91">
                  <c:v>4.1399999999999998E-4</c:v>
                </c:pt>
                <c:pt idx="92">
                  <c:v>4.1330000000000002E-4</c:v>
                </c:pt>
                <c:pt idx="93">
                  <c:v>4.1209999999999999E-4</c:v>
                </c:pt>
                <c:pt idx="94">
                  <c:v>4.1090000000000001E-4</c:v>
                </c:pt>
                <c:pt idx="95">
                  <c:v>4.0959999999999998E-4</c:v>
                </c:pt>
                <c:pt idx="96">
                  <c:v>4.081E-4</c:v>
                </c:pt>
                <c:pt idx="97">
                  <c:v>4.0660000000000002E-4</c:v>
                </c:pt>
                <c:pt idx="98">
                  <c:v>4.0499999999999998E-4</c:v>
                </c:pt>
                <c:pt idx="99">
                  <c:v>4.0329999999999999E-4</c:v>
                </c:pt>
                <c:pt idx="100">
                  <c:v>4.015E-4</c:v>
                </c:pt>
                <c:pt idx="101">
                  <c:v>3.9960000000000001E-4</c:v>
                </c:pt>
                <c:pt idx="102">
                  <c:v>3.9760000000000002E-4</c:v>
                </c:pt>
                <c:pt idx="103">
                  <c:v>3.9550000000000002E-4</c:v>
                </c:pt>
                <c:pt idx="104">
                  <c:v>3.9330000000000002E-4</c:v>
                </c:pt>
                <c:pt idx="105">
                  <c:v>3.9100000000000002E-4</c:v>
                </c:pt>
                <c:pt idx="106">
                  <c:v>3.8860000000000001E-4</c:v>
                </c:pt>
                <c:pt idx="107">
                  <c:v>3.8620000000000001E-4</c:v>
                </c:pt>
                <c:pt idx="108">
                  <c:v>3.836E-4</c:v>
                </c:pt>
                <c:pt idx="109">
                  <c:v>3.8099999999999999E-4</c:v>
                </c:pt>
                <c:pt idx="110">
                  <c:v>3.7819999999999998E-4</c:v>
                </c:pt>
                <c:pt idx="111">
                  <c:v>3.7540000000000002E-4</c:v>
                </c:pt>
                <c:pt idx="112">
                  <c:v>3.725E-4</c:v>
                </c:pt>
                <c:pt idx="113">
                  <c:v>3.6959999999999998E-4</c:v>
                </c:pt>
                <c:pt idx="114">
                  <c:v>3.6650000000000002E-4</c:v>
                </c:pt>
                <c:pt idx="115">
                  <c:v>3.634E-4</c:v>
                </c:pt>
                <c:pt idx="116">
                  <c:v>3.6029999999999998E-4</c:v>
                </c:pt>
                <c:pt idx="117">
                  <c:v>3.5710000000000001E-4</c:v>
                </c:pt>
                <c:pt idx="118">
                  <c:v>3.5379999999999998E-4</c:v>
                </c:pt>
                <c:pt idx="119">
                  <c:v>3.5050000000000001E-4</c:v>
                </c:pt>
                <c:pt idx="120">
                  <c:v>3.4719999999999998E-4</c:v>
                </c:pt>
                <c:pt idx="121">
                  <c:v>3.4380000000000001E-4</c:v>
                </c:pt>
                <c:pt idx="122">
                  <c:v>3.4039999999999998E-4</c:v>
                </c:pt>
                <c:pt idx="123">
                  <c:v>3.3700000000000001E-4</c:v>
                </c:pt>
                <c:pt idx="124">
                  <c:v>3.3359999999999998E-4</c:v>
                </c:pt>
                <c:pt idx="125">
                  <c:v>3.302E-4</c:v>
                </c:pt>
                <c:pt idx="126">
                  <c:v>3.2679999999999997E-4</c:v>
                </c:pt>
                <c:pt idx="127">
                  <c:v>3.234E-4</c:v>
                </c:pt>
                <c:pt idx="128">
                  <c:v>3.2000000000000003E-4</c:v>
                </c:pt>
                <c:pt idx="129">
                  <c:v>3.166E-4</c:v>
                </c:pt>
                <c:pt idx="130">
                  <c:v>3.1330000000000003E-4</c:v>
                </c:pt>
                <c:pt idx="131">
                  <c:v>3.101E-4</c:v>
                </c:pt>
                <c:pt idx="132">
                  <c:v>3.0679999999999998E-4</c:v>
                </c:pt>
                <c:pt idx="133">
                  <c:v>3.0370000000000001E-4</c:v>
                </c:pt>
                <c:pt idx="134">
                  <c:v>3.0059999999999999E-4</c:v>
                </c:pt>
                <c:pt idx="135">
                  <c:v>2.9760000000000002E-4</c:v>
                </c:pt>
                <c:pt idx="136">
                  <c:v>2.9470000000000001E-4</c:v>
                </c:pt>
                <c:pt idx="137">
                  <c:v>2.9189999999999999E-4</c:v>
                </c:pt>
                <c:pt idx="138">
                  <c:v>2.8919999999999998E-4</c:v>
                </c:pt>
                <c:pt idx="139">
                  <c:v>2.8659999999999997E-4</c:v>
                </c:pt>
                <c:pt idx="140">
                  <c:v>2.8410000000000002E-4</c:v>
                </c:pt>
                <c:pt idx="141">
                  <c:v>2.8180000000000002E-4</c:v>
                </c:pt>
                <c:pt idx="142">
                  <c:v>2.7960000000000002E-4</c:v>
                </c:pt>
                <c:pt idx="143">
                  <c:v>2.7760000000000003E-4</c:v>
                </c:pt>
                <c:pt idx="144">
                  <c:v>2.7569999999999998E-4</c:v>
                </c:pt>
                <c:pt idx="145">
                  <c:v>2.7399999999999999E-4</c:v>
                </c:pt>
                <c:pt idx="146">
                  <c:v>2.7250000000000001E-4</c:v>
                </c:pt>
                <c:pt idx="147">
                  <c:v>2.7109999999999998E-4</c:v>
                </c:pt>
                <c:pt idx="148">
                  <c:v>2.7E-4</c:v>
                </c:pt>
                <c:pt idx="149">
                  <c:v>2.6899999999999998E-4</c:v>
                </c:pt>
                <c:pt idx="150">
                  <c:v>2.6820000000000001E-4</c:v>
                </c:pt>
                <c:pt idx="151">
                  <c:v>2.677E-4</c:v>
                </c:pt>
                <c:pt idx="152">
                  <c:v>2.6729999999999999E-4</c:v>
                </c:pt>
                <c:pt idx="153">
                  <c:v>2.6709999999999999E-4</c:v>
                </c:pt>
                <c:pt idx="154">
                  <c:v>2.6709999999999999E-4</c:v>
                </c:pt>
                <c:pt idx="155">
                  <c:v>2.6729999999999999E-4</c:v>
                </c:pt>
                <c:pt idx="156">
                  <c:v>2.677E-4</c:v>
                </c:pt>
                <c:pt idx="157">
                  <c:v>2.6830000000000002E-4</c:v>
                </c:pt>
                <c:pt idx="158">
                  <c:v>2.6909999999999998E-4</c:v>
                </c:pt>
                <c:pt idx="159">
                  <c:v>2.7010000000000001E-4</c:v>
                </c:pt>
                <c:pt idx="160">
                  <c:v>2.7129999999999998E-4</c:v>
                </c:pt>
                <c:pt idx="161">
                  <c:v>2.7260000000000001E-4</c:v>
                </c:pt>
                <c:pt idx="162">
                  <c:v>2.7409999999999999E-4</c:v>
                </c:pt>
                <c:pt idx="163">
                  <c:v>2.7569999999999998E-4</c:v>
                </c:pt>
                <c:pt idx="164">
                  <c:v>2.7750000000000002E-4</c:v>
                </c:pt>
                <c:pt idx="165">
                  <c:v>2.7940000000000002E-4</c:v>
                </c:pt>
                <c:pt idx="166">
                  <c:v>2.8150000000000001E-4</c:v>
                </c:pt>
                <c:pt idx="167">
                  <c:v>2.8370000000000001E-4</c:v>
                </c:pt>
                <c:pt idx="168">
                  <c:v>2.8600000000000001E-4</c:v>
                </c:pt>
                <c:pt idx="169">
                  <c:v>2.8840000000000002E-4</c:v>
                </c:pt>
                <c:pt idx="170">
                  <c:v>2.9090000000000002E-4</c:v>
                </c:pt>
                <c:pt idx="171">
                  <c:v>2.9339999999999998E-4</c:v>
                </c:pt>
                <c:pt idx="172">
                  <c:v>2.9609999999999999E-4</c:v>
                </c:pt>
                <c:pt idx="173">
                  <c:v>2.988E-4</c:v>
                </c:pt>
                <c:pt idx="174">
                  <c:v>3.0150000000000001E-4</c:v>
                </c:pt>
                <c:pt idx="175">
                  <c:v>3.0430000000000002E-4</c:v>
                </c:pt>
                <c:pt idx="176">
                  <c:v>3.0709999999999998E-4</c:v>
                </c:pt>
                <c:pt idx="177">
                  <c:v>3.1E-4</c:v>
                </c:pt>
                <c:pt idx="178">
                  <c:v>3.1280000000000001E-4</c:v>
                </c:pt>
                <c:pt idx="179">
                  <c:v>3.1559999999999997E-4</c:v>
                </c:pt>
                <c:pt idx="180">
                  <c:v>3.1849999999999999E-4</c:v>
                </c:pt>
                <c:pt idx="181">
                  <c:v>3.213E-4</c:v>
                </c:pt>
                <c:pt idx="182">
                  <c:v>3.2410000000000002E-4</c:v>
                </c:pt>
                <c:pt idx="183">
                  <c:v>3.2679999999999997E-4</c:v>
                </c:pt>
                <c:pt idx="184">
                  <c:v>3.2959999999999999E-4</c:v>
                </c:pt>
                <c:pt idx="185">
                  <c:v>3.322E-4</c:v>
                </c:pt>
                <c:pt idx="186">
                  <c:v>3.3490000000000001E-4</c:v>
                </c:pt>
                <c:pt idx="187">
                  <c:v>3.3750000000000002E-4</c:v>
                </c:pt>
                <c:pt idx="188">
                  <c:v>3.4010000000000003E-4</c:v>
                </c:pt>
                <c:pt idx="189">
                  <c:v>3.4269999999999998E-4</c:v>
                </c:pt>
                <c:pt idx="190">
                  <c:v>3.4519999999999999E-4</c:v>
                </c:pt>
                <c:pt idx="191">
                  <c:v>3.4769999999999999E-4</c:v>
                </c:pt>
                <c:pt idx="192">
                  <c:v>3.502E-4</c:v>
                </c:pt>
                <c:pt idx="193">
                  <c:v>3.5270000000000001E-4</c:v>
                </c:pt>
                <c:pt idx="194">
                  <c:v>3.5520000000000001E-4</c:v>
                </c:pt>
                <c:pt idx="195">
                  <c:v>3.5770000000000002E-4</c:v>
                </c:pt>
                <c:pt idx="196">
                  <c:v>3.6029999999999998E-4</c:v>
                </c:pt>
                <c:pt idx="197">
                  <c:v>3.6279999999999998E-4</c:v>
                </c:pt>
                <c:pt idx="198">
                  <c:v>3.6539999999999999E-4</c:v>
                </c:pt>
                <c:pt idx="199">
                  <c:v>3.681E-4</c:v>
                </c:pt>
                <c:pt idx="200">
                  <c:v>3.7070000000000001E-4</c:v>
                </c:pt>
                <c:pt idx="201">
                  <c:v>3.7340000000000002E-4</c:v>
                </c:pt>
                <c:pt idx="202">
                  <c:v>3.7609999999999998E-4</c:v>
                </c:pt>
                <c:pt idx="203">
                  <c:v>3.7879999999999999E-4</c:v>
                </c:pt>
                <c:pt idx="204">
                  <c:v>3.815E-4</c:v>
                </c:pt>
                <c:pt idx="205">
                  <c:v>3.8420000000000001E-4</c:v>
                </c:pt>
                <c:pt idx="206">
                  <c:v>3.8690000000000003E-4</c:v>
                </c:pt>
                <c:pt idx="207">
                  <c:v>3.8959999999999998E-4</c:v>
                </c:pt>
                <c:pt idx="208">
                  <c:v>3.9219999999999999E-4</c:v>
                </c:pt>
                <c:pt idx="209">
                  <c:v>3.948E-4</c:v>
                </c:pt>
                <c:pt idx="210">
                  <c:v>3.9730000000000001E-4</c:v>
                </c:pt>
                <c:pt idx="211">
                  <c:v>3.9980000000000001E-4</c:v>
                </c:pt>
                <c:pt idx="212">
                  <c:v>4.0220000000000002E-4</c:v>
                </c:pt>
                <c:pt idx="213">
                  <c:v>4.0450000000000002E-4</c:v>
                </c:pt>
                <c:pt idx="214">
                  <c:v>4.0680000000000002E-4</c:v>
                </c:pt>
                <c:pt idx="215">
                  <c:v>4.0890000000000002E-4</c:v>
                </c:pt>
                <c:pt idx="216">
                  <c:v>4.1100000000000002E-4</c:v>
                </c:pt>
                <c:pt idx="217">
                  <c:v>4.1300000000000001E-4</c:v>
                </c:pt>
                <c:pt idx="218">
                  <c:v>4.149E-4</c:v>
                </c:pt>
                <c:pt idx="219">
                  <c:v>4.1679999999999999E-4</c:v>
                </c:pt>
                <c:pt idx="220">
                  <c:v>4.1849999999999998E-4</c:v>
                </c:pt>
                <c:pt idx="221">
                  <c:v>4.2020000000000002E-4</c:v>
                </c:pt>
                <c:pt idx="222">
                  <c:v>4.2180000000000001E-4</c:v>
                </c:pt>
                <c:pt idx="223">
                  <c:v>4.2329999999999999E-4</c:v>
                </c:pt>
                <c:pt idx="224">
                  <c:v>4.2480000000000003E-4</c:v>
                </c:pt>
                <c:pt idx="225">
                  <c:v>4.261E-4</c:v>
                </c:pt>
                <c:pt idx="226">
                  <c:v>4.2739999999999998E-4</c:v>
                </c:pt>
                <c:pt idx="227">
                  <c:v>4.2870000000000001E-4</c:v>
                </c:pt>
                <c:pt idx="228">
                  <c:v>4.2979999999999998E-4</c:v>
                </c:pt>
                <c:pt idx="229">
                  <c:v>4.3090000000000001E-4</c:v>
                </c:pt>
                <c:pt idx="230">
                  <c:v>4.3199999999999998E-4</c:v>
                </c:pt>
                <c:pt idx="231">
                  <c:v>4.3300000000000001E-4</c:v>
                </c:pt>
                <c:pt idx="232">
                  <c:v>4.3389999999999998E-4</c:v>
                </c:pt>
                <c:pt idx="233">
                  <c:v>4.348E-4</c:v>
                </c:pt>
                <c:pt idx="234">
                  <c:v>4.3560000000000002E-4</c:v>
                </c:pt>
                <c:pt idx="235">
                  <c:v>4.3639999999999998E-4</c:v>
                </c:pt>
                <c:pt idx="236">
                  <c:v>4.372E-4</c:v>
                </c:pt>
                <c:pt idx="237">
                  <c:v>4.3790000000000002E-4</c:v>
                </c:pt>
                <c:pt idx="238">
                  <c:v>4.3859999999999998E-4</c:v>
                </c:pt>
                <c:pt idx="239">
                  <c:v>4.393E-4</c:v>
                </c:pt>
                <c:pt idx="240">
                  <c:v>4.3990000000000001E-4</c:v>
                </c:pt>
                <c:pt idx="241">
                  <c:v>4.4059999999999998E-4</c:v>
                </c:pt>
                <c:pt idx="242">
                  <c:v>4.4119999999999999E-4</c:v>
                </c:pt>
                <c:pt idx="243">
                  <c:v>4.4180000000000001E-4</c:v>
                </c:pt>
                <c:pt idx="244">
                  <c:v>4.4240000000000002E-4</c:v>
                </c:pt>
                <c:pt idx="245">
                  <c:v>4.4299999999999998E-4</c:v>
                </c:pt>
                <c:pt idx="246">
                  <c:v>4.4359999999999999E-4</c:v>
                </c:pt>
                <c:pt idx="247">
                  <c:v>4.4410000000000001E-4</c:v>
                </c:pt>
                <c:pt idx="248">
                  <c:v>4.4470000000000002E-4</c:v>
                </c:pt>
                <c:pt idx="249">
                  <c:v>4.4529999999999998E-4</c:v>
                </c:pt>
                <c:pt idx="250">
                  <c:v>4.4579999999999999E-4</c:v>
                </c:pt>
                <c:pt idx="251">
                  <c:v>4.4640000000000001E-4</c:v>
                </c:pt>
                <c:pt idx="252">
                  <c:v>4.4690000000000002E-4</c:v>
                </c:pt>
                <c:pt idx="253">
                  <c:v>4.4749999999999998E-4</c:v>
                </c:pt>
                <c:pt idx="254">
                  <c:v>4.4799999999999999E-4</c:v>
                </c:pt>
                <c:pt idx="255">
                  <c:v>4.4860000000000001E-4</c:v>
                </c:pt>
                <c:pt idx="256">
                  <c:v>4.4910000000000002E-4</c:v>
                </c:pt>
                <c:pt idx="257">
                  <c:v>4.4969999999999998E-4</c:v>
                </c:pt>
                <c:pt idx="258">
                  <c:v>4.5019999999999999E-4</c:v>
                </c:pt>
                <c:pt idx="259">
                  <c:v>4.5080000000000001E-4</c:v>
                </c:pt>
                <c:pt idx="260">
                  <c:v>4.5130000000000002E-4</c:v>
                </c:pt>
                <c:pt idx="261">
                  <c:v>4.5189999999999998E-4</c:v>
                </c:pt>
                <c:pt idx="262">
                  <c:v>4.5249999999999999E-4</c:v>
                </c:pt>
                <c:pt idx="263">
                  <c:v>4.5300000000000001E-4</c:v>
                </c:pt>
                <c:pt idx="264">
                  <c:v>4.5360000000000002E-4</c:v>
                </c:pt>
                <c:pt idx="265">
                  <c:v>4.5419999999999998E-4</c:v>
                </c:pt>
                <c:pt idx="266">
                  <c:v>4.548E-4</c:v>
                </c:pt>
                <c:pt idx="267">
                  <c:v>4.5540000000000001E-4</c:v>
                </c:pt>
                <c:pt idx="268">
                  <c:v>4.5600000000000003E-4</c:v>
                </c:pt>
                <c:pt idx="269">
                  <c:v>4.5659999999999999E-4</c:v>
                </c:pt>
                <c:pt idx="270">
                  <c:v>4.572E-4</c:v>
                </c:pt>
                <c:pt idx="271">
                  <c:v>4.5790000000000002E-4</c:v>
                </c:pt>
                <c:pt idx="272">
                  <c:v>4.5849999999999998E-4</c:v>
                </c:pt>
                <c:pt idx="273">
                  <c:v>4.5919999999999999E-4</c:v>
                </c:pt>
                <c:pt idx="274">
                  <c:v>4.5980000000000001E-4</c:v>
                </c:pt>
                <c:pt idx="275">
                  <c:v>4.6050000000000003E-4</c:v>
                </c:pt>
                <c:pt idx="276">
                  <c:v>4.6119999999999999E-4</c:v>
                </c:pt>
                <c:pt idx="277">
                  <c:v>4.6190000000000001E-4</c:v>
                </c:pt>
                <c:pt idx="278">
                  <c:v>4.6260000000000002E-4</c:v>
                </c:pt>
                <c:pt idx="279">
                  <c:v>4.6329999999999999E-4</c:v>
                </c:pt>
                <c:pt idx="280">
                  <c:v>4.64E-4</c:v>
                </c:pt>
                <c:pt idx="281">
                  <c:v>4.6470000000000002E-4</c:v>
                </c:pt>
                <c:pt idx="282">
                  <c:v>4.6539999999999998E-4</c:v>
                </c:pt>
                <c:pt idx="283">
                  <c:v>4.662E-4</c:v>
                </c:pt>
                <c:pt idx="284">
                  <c:v>4.6690000000000002E-4</c:v>
                </c:pt>
                <c:pt idx="285">
                  <c:v>4.6769999999999998E-4</c:v>
                </c:pt>
                <c:pt idx="286">
                  <c:v>4.685E-4</c:v>
                </c:pt>
                <c:pt idx="287">
                  <c:v>4.6930000000000002E-4</c:v>
                </c:pt>
                <c:pt idx="288">
                  <c:v>4.7009999999999999E-4</c:v>
                </c:pt>
                <c:pt idx="289">
                  <c:v>4.7090000000000001E-4</c:v>
                </c:pt>
                <c:pt idx="290">
                  <c:v>4.7169999999999997E-4</c:v>
                </c:pt>
                <c:pt idx="291">
                  <c:v>4.7249999999999999E-4</c:v>
                </c:pt>
                <c:pt idx="292">
                  <c:v>4.7340000000000001E-4</c:v>
                </c:pt>
                <c:pt idx="293">
                  <c:v>4.7419999999999998E-4</c:v>
                </c:pt>
                <c:pt idx="294">
                  <c:v>4.751E-4</c:v>
                </c:pt>
                <c:pt idx="295">
                  <c:v>4.7600000000000002E-4</c:v>
                </c:pt>
                <c:pt idx="296">
                  <c:v>4.7689999999999999E-4</c:v>
                </c:pt>
                <c:pt idx="297">
                  <c:v>4.7780000000000001E-4</c:v>
                </c:pt>
                <c:pt idx="298">
                  <c:v>4.7869999999999998E-4</c:v>
                </c:pt>
                <c:pt idx="299">
                  <c:v>4.797E-4</c:v>
                </c:pt>
                <c:pt idx="300">
                  <c:v>4.8060000000000003E-4</c:v>
                </c:pt>
                <c:pt idx="301">
                  <c:v>4.816E-4</c:v>
                </c:pt>
                <c:pt idx="302">
                  <c:v>4.8250000000000002E-4</c:v>
                </c:pt>
                <c:pt idx="303">
                  <c:v>4.8349999999999999E-4</c:v>
                </c:pt>
                <c:pt idx="304">
                  <c:v>4.8450000000000001E-4</c:v>
                </c:pt>
                <c:pt idx="305">
                  <c:v>4.8549999999999998E-4</c:v>
                </c:pt>
                <c:pt idx="306">
                  <c:v>4.8650000000000001E-4</c:v>
                </c:pt>
                <c:pt idx="307">
                  <c:v>4.8749999999999998E-4</c:v>
                </c:pt>
                <c:pt idx="308">
                  <c:v>4.8859999999999995E-4</c:v>
                </c:pt>
                <c:pt idx="309">
                  <c:v>4.8959999999999997E-4</c:v>
                </c:pt>
                <c:pt idx="310">
                  <c:v>4.9069999999999995E-4</c:v>
                </c:pt>
                <c:pt idx="311">
                  <c:v>4.9169999999999997E-4</c:v>
                </c:pt>
                <c:pt idx="312">
                  <c:v>4.9280000000000005E-4</c:v>
                </c:pt>
                <c:pt idx="313">
                  <c:v>4.9390000000000002E-4</c:v>
                </c:pt>
                <c:pt idx="314">
                  <c:v>4.95E-4</c:v>
                </c:pt>
                <c:pt idx="315">
                  <c:v>4.9609999999999997E-4</c:v>
                </c:pt>
                <c:pt idx="316">
                  <c:v>4.9720000000000005E-4</c:v>
                </c:pt>
                <c:pt idx="317">
                  <c:v>4.9839999999999997E-4</c:v>
                </c:pt>
                <c:pt idx="318">
                  <c:v>4.9950000000000005E-4</c:v>
                </c:pt>
                <c:pt idx="319">
                  <c:v>5.0060000000000002E-4</c:v>
                </c:pt>
                <c:pt idx="320">
                  <c:v>5.0180000000000005E-4</c:v>
                </c:pt>
                <c:pt idx="321">
                  <c:v>5.0299999999999997E-4</c:v>
                </c:pt>
                <c:pt idx="322">
                  <c:v>5.042E-4</c:v>
                </c:pt>
                <c:pt idx="323">
                  <c:v>5.0540000000000003E-4</c:v>
                </c:pt>
                <c:pt idx="324">
                  <c:v>5.0659999999999995E-4</c:v>
                </c:pt>
                <c:pt idx="325">
                  <c:v>5.0779999999999998E-4</c:v>
                </c:pt>
                <c:pt idx="326">
                  <c:v>5.0900000000000001E-4</c:v>
                </c:pt>
                <c:pt idx="327">
                  <c:v>5.1020000000000004E-4</c:v>
                </c:pt>
                <c:pt idx="328">
                  <c:v>5.1150000000000002E-4</c:v>
                </c:pt>
                <c:pt idx="329">
                  <c:v>5.1270000000000005E-4</c:v>
                </c:pt>
                <c:pt idx="330">
                  <c:v>5.1400000000000003E-4</c:v>
                </c:pt>
                <c:pt idx="331">
                  <c:v>5.1519999999999995E-4</c:v>
                </c:pt>
                <c:pt idx="332">
                  <c:v>5.1650000000000003E-4</c:v>
                </c:pt>
                <c:pt idx="333">
                  <c:v>5.1780000000000001E-4</c:v>
                </c:pt>
                <c:pt idx="334">
                  <c:v>5.1909999999999999E-4</c:v>
                </c:pt>
                <c:pt idx="335">
                  <c:v>5.2039999999999996E-4</c:v>
                </c:pt>
                <c:pt idx="336">
                  <c:v>5.2170000000000005E-4</c:v>
                </c:pt>
                <c:pt idx="337">
                  <c:v>5.2300000000000003E-4</c:v>
                </c:pt>
                <c:pt idx="338">
                  <c:v>5.2439999999999995E-4</c:v>
                </c:pt>
                <c:pt idx="339">
                  <c:v>5.2570000000000004E-4</c:v>
                </c:pt>
                <c:pt idx="340">
                  <c:v>5.2709999999999996E-4</c:v>
                </c:pt>
                <c:pt idx="341">
                  <c:v>5.2840000000000005E-4</c:v>
                </c:pt>
                <c:pt idx="342">
                  <c:v>5.2979999999999998E-4</c:v>
                </c:pt>
                <c:pt idx="343">
                  <c:v>5.3120000000000001E-4</c:v>
                </c:pt>
                <c:pt idx="344">
                  <c:v>5.3260000000000004E-4</c:v>
                </c:pt>
                <c:pt idx="345">
                  <c:v>5.3399999999999997E-4</c:v>
                </c:pt>
                <c:pt idx="346">
                  <c:v>5.354E-4</c:v>
                </c:pt>
                <c:pt idx="347">
                  <c:v>5.3680000000000004E-4</c:v>
                </c:pt>
                <c:pt idx="348">
                  <c:v>5.3819999999999996E-4</c:v>
                </c:pt>
                <c:pt idx="349">
                  <c:v>5.396E-4</c:v>
                </c:pt>
                <c:pt idx="350">
                  <c:v>5.4100000000000003E-4</c:v>
                </c:pt>
                <c:pt idx="351">
                  <c:v>5.4250000000000001E-4</c:v>
                </c:pt>
                <c:pt idx="352">
                  <c:v>5.4390000000000005E-4</c:v>
                </c:pt>
                <c:pt idx="353">
                  <c:v>5.4540000000000003E-4</c:v>
                </c:pt>
                <c:pt idx="354">
                  <c:v>5.4690000000000001E-4</c:v>
                </c:pt>
                <c:pt idx="355">
                  <c:v>5.4830000000000005E-4</c:v>
                </c:pt>
                <c:pt idx="356">
                  <c:v>5.4980000000000003E-4</c:v>
                </c:pt>
                <c:pt idx="357">
                  <c:v>5.5130000000000001E-4</c:v>
                </c:pt>
                <c:pt idx="358">
                  <c:v>5.5279999999999999E-4</c:v>
                </c:pt>
                <c:pt idx="359">
                  <c:v>5.5429999999999998E-4</c:v>
                </c:pt>
                <c:pt idx="360">
                  <c:v>5.5579999999999996E-4</c:v>
                </c:pt>
                <c:pt idx="361">
                  <c:v>5.574E-4</c:v>
                </c:pt>
                <c:pt idx="362">
                  <c:v>5.5889999999999998E-4</c:v>
                </c:pt>
                <c:pt idx="363">
                  <c:v>5.6039999999999996E-4</c:v>
                </c:pt>
                <c:pt idx="364">
                  <c:v>5.62E-4</c:v>
                </c:pt>
                <c:pt idx="365">
                  <c:v>5.6349999999999998E-4</c:v>
                </c:pt>
                <c:pt idx="366">
                  <c:v>5.6510000000000002E-4</c:v>
                </c:pt>
                <c:pt idx="367">
                  <c:v>5.666E-4</c:v>
                </c:pt>
                <c:pt idx="368">
                  <c:v>5.6820000000000004E-4</c:v>
                </c:pt>
                <c:pt idx="369">
                  <c:v>5.6979999999999997E-4</c:v>
                </c:pt>
                <c:pt idx="370">
                  <c:v>5.7140000000000001E-4</c:v>
                </c:pt>
                <c:pt idx="371">
                  <c:v>5.7300000000000005E-4</c:v>
                </c:pt>
                <c:pt idx="372">
                  <c:v>5.7459999999999998E-4</c:v>
                </c:pt>
                <c:pt idx="373">
                  <c:v>5.7620000000000002E-4</c:v>
                </c:pt>
                <c:pt idx="374">
                  <c:v>5.7779999999999995E-4</c:v>
                </c:pt>
                <c:pt idx="375">
                  <c:v>5.7939999999999999E-4</c:v>
                </c:pt>
                <c:pt idx="376">
                  <c:v>5.8100000000000003E-4</c:v>
                </c:pt>
                <c:pt idx="377">
                  <c:v>5.8270000000000001E-4</c:v>
                </c:pt>
                <c:pt idx="378">
                  <c:v>5.8430000000000005E-4</c:v>
                </c:pt>
                <c:pt idx="379">
                  <c:v>5.8589999999999998E-4</c:v>
                </c:pt>
                <c:pt idx="380">
                  <c:v>5.8759999999999997E-4</c:v>
                </c:pt>
                <c:pt idx="381">
                  <c:v>5.8929999999999996E-4</c:v>
                </c:pt>
                <c:pt idx="382">
                  <c:v>5.909E-4</c:v>
                </c:pt>
                <c:pt idx="383">
                  <c:v>5.9259999999999998E-4</c:v>
                </c:pt>
                <c:pt idx="384">
                  <c:v>5.9429999999999997E-4</c:v>
                </c:pt>
                <c:pt idx="385">
                  <c:v>5.9599999999999996E-4</c:v>
                </c:pt>
                <c:pt idx="386">
                  <c:v>5.976E-4</c:v>
                </c:pt>
                <c:pt idx="387">
                  <c:v>5.9929999999999998E-4</c:v>
                </c:pt>
                <c:pt idx="388">
                  <c:v>6.0099999999999997E-4</c:v>
                </c:pt>
                <c:pt idx="389">
                  <c:v>6.0269999999999996E-4</c:v>
                </c:pt>
                <c:pt idx="390">
                  <c:v>6.045E-4</c:v>
                </c:pt>
                <c:pt idx="391">
                  <c:v>6.0619999999999999E-4</c:v>
                </c:pt>
                <c:pt idx="392">
                  <c:v>6.0789999999999998E-4</c:v>
                </c:pt>
                <c:pt idx="393">
                  <c:v>6.0959999999999996E-4</c:v>
                </c:pt>
                <c:pt idx="394">
                  <c:v>6.1140000000000001E-4</c:v>
                </c:pt>
                <c:pt idx="395">
                  <c:v>6.1309999999999999E-4</c:v>
                </c:pt>
                <c:pt idx="396">
                  <c:v>6.1490000000000004E-4</c:v>
                </c:pt>
                <c:pt idx="397">
                  <c:v>6.1660000000000003E-4</c:v>
                </c:pt>
                <c:pt idx="398">
                  <c:v>6.1839999999999996E-4</c:v>
                </c:pt>
                <c:pt idx="399">
                  <c:v>6.2009999999999995E-4</c:v>
                </c:pt>
                <c:pt idx="400">
                  <c:v>6.2189999999999999E-4</c:v>
                </c:pt>
                <c:pt idx="401">
                  <c:v>6.2370000000000004E-4</c:v>
                </c:pt>
                <c:pt idx="402">
                  <c:v>6.2549999999999997E-4</c:v>
                </c:pt>
                <c:pt idx="403">
                  <c:v>6.2719999999999996E-4</c:v>
                </c:pt>
                <c:pt idx="404">
                  <c:v>6.29E-4</c:v>
                </c:pt>
                <c:pt idx="405">
                  <c:v>6.3080000000000005E-4</c:v>
                </c:pt>
                <c:pt idx="406">
                  <c:v>6.3259999999999998E-4</c:v>
                </c:pt>
                <c:pt idx="407">
                  <c:v>6.3440000000000002E-4</c:v>
                </c:pt>
                <c:pt idx="408">
                  <c:v>6.3619999999999996E-4</c:v>
                </c:pt>
                <c:pt idx="409">
                  <c:v>6.3809999999999995E-4</c:v>
                </c:pt>
                <c:pt idx="410">
                  <c:v>6.399E-4</c:v>
                </c:pt>
                <c:pt idx="411">
                  <c:v>6.4170000000000004E-4</c:v>
                </c:pt>
                <c:pt idx="412">
                  <c:v>6.4349999999999997E-4</c:v>
                </c:pt>
                <c:pt idx="413">
                  <c:v>6.4539999999999997E-4</c:v>
                </c:pt>
                <c:pt idx="414">
                  <c:v>6.4720000000000001E-4</c:v>
                </c:pt>
                <c:pt idx="415">
                  <c:v>6.4899999999999995E-4</c:v>
                </c:pt>
                <c:pt idx="416">
                  <c:v>6.5090000000000005E-4</c:v>
                </c:pt>
                <c:pt idx="417">
                  <c:v>6.5269999999999998E-4</c:v>
                </c:pt>
                <c:pt idx="418">
                  <c:v>6.5459999999999997E-4</c:v>
                </c:pt>
                <c:pt idx="419">
                  <c:v>6.5649999999999997E-4</c:v>
                </c:pt>
                <c:pt idx="420">
                  <c:v>6.5830000000000001E-4</c:v>
                </c:pt>
                <c:pt idx="421">
                  <c:v>6.602E-4</c:v>
                </c:pt>
                <c:pt idx="422">
                  <c:v>6.6209999999999999E-4</c:v>
                </c:pt>
                <c:pt idx="423">
                  <c:v>6.6399999999999999E-4</c:v>
                </c:pt>
                <c:pt idx="424">
                  <c:v>6.6589999999999998E-4</c:v>
                </c:pt>
                <c:pt idx="425">
                  <c:v>6.6770000000000002E-4</c:v>
                </c:pt>
                <c:pt idx="426">
                  <c:v>6.6960000000000001E-4</c:v>
                </c:pt>
                <c:pt idx="427">
                  <c:v>6.715E-4</c:v>
                </c:pt>
                <c:pt idx="428">
                  <c:v>6.734E-4</c:v>
                </c:pt>
                <c:pt idx="429">
                  <c:v>6.7529999999999999E-4</c:v>
                </c:pt>
                <c:pt idx="430">
                  <c:v>6.7730000000000004E-4</c:v>
                </c:pt>
                <c:pt idx="431">
                  <c:v>6.7920000000000003E-4</c:v>
                </c:pt>
                <c:pt idx="432">
                  <c:v>6.8110000000000002E-4</c:v>
                </c:pt>
                <c:pt idx="433">
                  <c:v>6.8300000000000001E-4</c:v>
                </c:pt>
                <c:pt idx="434">
                  <c:v>6.8490000000000001E-4</c:v>
                </c:pt>
                <c:pt idx="435">
                  <c:v>6.8690000000000005E-4</c:v>
                </c:pt>
                <c:pt idx="436">
                  <c:v>6.8880000000000005E-4</c:v>
                </c:pt>
                <c:pt idx="437">
                  <c:v>6.9070000000000004E-4</c:v>
                </c:pt>
                <c:pt idx="438">
                  <c:v>6.9269999999999998E-4</c:v>
                </c:pt>
                <c:pt idx="439">
                  <c:v>6.9459999999999997E-4</c:v>
                </c:pt>
                <c:pt idx="440">
                  <c:v>6.9660000000000002E-4</c:v>
                </c:pt>
                <c:pt idx="441">
                  <c:v>6.9850000000000001E-4</c:v>
                </c:pt>
                <c:pt idx="442">
                  <c:v>7.0049999999999995E-4</c:v>
                </c:pt>
                <c:pt idx="443">
                  <c:v>7.025E-4</c:v>
                </c:pt>
                <c:pt idx="444">
                  <c:v>7.0439999999999999E-4</c:v>
                </c:pt>
                <c:pt idx="445">
                  <c:v>7.0640000000000004E-4</c:v>
                </c:pt>
                <c:pt idx="446">
                  <c:v>7.0839999999999998E-4</c:v>
                </c:pt>
                <c:pt idx="447">
                  <c:v>7.1029999999999997E-4</c:v>
                </c:pt>
                <c:pt idx="448">
                  <c:v>7.1230000000000002E-4</c:v>
                </c:pt>
                <c:pt idx="449">
                  <c:v>7.1429999999999996E-4</c:v>
                </c:pt>
                <c:pt idx="450">
                  <c:v>7.1630000000000001E-4</c:v>
                </c:pt>
                <c:pt idx="451">
                  <c:v>7.1829999999999995E-4</c:v>
                </c:pt>
                <c:pt idx="452">
                  <c:v>7.203E-4</c:v>
                </c:pt>
                <c:pt idx="453">
                  <c:v>7.2230000000000005E-4</c:v>
                </c:pt>
                <c:pt idx="454">
                  <c:v>7.2429999999999999E-4</c:v>
                </c:pt>
                <c:pt idx="455">
                  <c:v>7.2630000000000004E-4</c:v>
                </c:pt>
                <c:pt idx="456">
                  <c:v>7.2829999999999998E-4</c:v>
                </c:pt>
                <c:pt idx="457">
                  <c:v>7.3030000000000002E-4</c:v>
                </c:pt>
                <c:pt idx="458">
                  <c:v>7.3229999999999996E-4</c:v>
                </c:pt>
                <c:pt idx="459">
                  <c:v>7.3430000000000001E-4</c:v>
                </c:pt>
                <c:pt idx="460">
                  <c:v>7.3629999999999995E-4</c:v>
                </c:pt>
                <c:pt idx="461">
                  <c:v>7.3839999999999995E-4</c:v>
                </c:pt>
                <c:pt idx="462">
                  <c:v>7.404E-4</c:v>
                </c:pt>
                <c:pt idx="463">
                  <c:v>7.4240000000000005E-4</c:v>
                </c:pt>
                <c:pt idx="464">
                  <c:v>7.4450000000000004E-4</c:v>
                </c:pt>
                <c:pt idx="465">
                  <c:v>7.4649999999999998E-4</c:v>
                </c:pt>
                <c:pt idx="466">
                  <c:v>7.4850000000000003E-4</c:v>
                </c:pt>
                <c:pt idx="467">
                  <c:v>7.5060000000000003E-4</c:v>
                </c:pt>
                <c:pt idx="468">
                  <c:v>7.5259999999999997E-4</c:v>
                </c:pt>
                <c:pt idx="469">
                  <c:v>7.5469999999999997E-4</c:v>
                </c:pt>
                <c:pt idx="470">
                  <c:v>7.5670000000000002E-4</c:v>
                </c:pt>
                <c:pt idx="471">
                  <c:v>7.5880000000000001E-4</c:v>
                </c:pt>
                <c:pt idx="472">
                  <c:v>7.6079999999999995E-4</c:v>
                </c:pt>
                <c:pt idx="473">
                  <c:v>7.6289999999999995E-4</c:v>
                </c:pt>
                <c:pt idx="474">
                  <c:v>7.6499999999999995E-4</c:v>
                </c:pt>
                <c:pt idx="475">
                  <c:v>7.67E-4</c:v>
                </c:pt>
                <c:pt idx="476">
                  <c:v>7.6909999999999999E-4</c:v>
                </c:pt>
                <c:pt idx="477">
                  <c:v>7.7119999999999999E-4</c:v>
                </c:pt>
                <c:pt idx="478">
                  <c:v>7.7320000000000004E-4</c:v>
                </c:pt>
                <c:pt idx="479">
                  <c:v>7.7530000000000003E-4</c:v>
                </c:pt>
                <c:pt idx="480">
                  <c:v>7.7740000000000003E-4</c:v>
                </c:pt>
                <c:pt idx="481">
                  <c:v>7.7950000000000003E-4</c:v>
                </c:pt>
                <c:pt idx="482">
                  <c:v>7.8160000000000002E-4</c:v>
                </c:pt>
                <c:pt idx="483">
                  <c:v>7.8370000000000002E-4</c:v>
                </c:pt>
                <c:pt idx="484">
                  <c:v>7.8580000000000002E-4</c:v>
                </c:pt>
                <c:pt idx="485">
                  <c:v>7.8779999999999996E-4</c:v>
                </c:pt>
                <c:pt idx="486">
                  <c:v>7.8989999999999996E-4</c:v>
                </c:pt>
                <c:pt idx="487">
                  <c:v>7.9199999999999995E-4</c:v>
                </c:pt>
                <c:pt idx="488">
                  <c:v>7.9409999999999995E-4</c:v>
                </c:pt>
                <c:pt idx="489">
                  <c:v>7.9619999999999995E-4</c:v>
                </c:pt>
                <c:pt idx="490">
                  <c:v>7.984E-4</c:v>
                </c:pt>
                <c:pt idx="491">
                  <c:v>8.005E-4</c:v>
                </c:pt>
                <c:pt idx="492">
                  <c:v>8.0259999999999999E-4</c:v>
                </c:pt>
                <c:pt idx="493">
                  <c:v>8.0469999999999999E-4</c:v>
                </c:pt>
                <c:pt idx="494">
                  <c:v>8.0679999999999999E-4</c:v>
                </c:pt>
                <c:pt idx="495">
                  <c:v>8.0889999999999998E-4</c:v>
                </c:pt>
                <c:pt idx="496">
                  <c:v>8.1099999999999998E-4</c:v>
                </c:pt>
                <c:pt idx="497">
                  <c:v>8.1320000000000003E-4</c:v>
                </c:pt>
                <c:pt idx="498">
                  <c:v>8.1530000000000003E-4</c:v>
                </c:pt>
                <c:pt idx="499">
                  <c:v>8.1740000000000003E-4</c:v>
                </c:pt>
                <c:pt idx="500">
                  <c:v>8.1959999999999997E-4</c:v>
                </c:pt>
                <c:pt idx="501">
                  <c:v>8.2169999999999997E-4</c:v>
                </c:pt>
                <c:pt idx="502">
                  <c:v>8.2379999999999997E-4</c:v>
                </c:pt>
                <c:pt idx="503">
                  <c:v>8.2600000000000002E-4</c:v>
                </c:pt>
                <c:pt idx="504">
                  <c:v>8.2810000000000002E-4</c:v>
                </c:pt>
                <c:pt idx="505">
                  <c:v>8.3020000000000001E-4</c:v>
                </c:pt>
                <c:pt idx="506">
                  <c:v>8.3239999999999996E-4</c:v>
                </c:pt>
                <c:pt idx="507">
                  <c:v>8.3449999999999996E-4</c:v>
                </c:pt>
                <c:pt idx="508">
                  <c:v>8.3670000000000001E-4</c:v>
                </c:pt>
                <c:pt idx="509">
                  <c:v>8.3880000000000001E-4</c:v>
                </c:pt>
                <c:pt idx="510">
                  <c:v>8.4099999999999995E-4</c:v>
                </c:pt>
                <c:pt idx="511">
                  <c:v>8.4309999999999995E-4</c:v>
                </c:pt>
                <c:pt idx="512">
                  <c:v>8.453E-4</c:v>
                </c:pt>
                <c:pt idx="513">
                  <c:v>8.4749999999999995E-4</c:v>
                </c:pt>
                <c:pt idx="514">
                  <c:v>8.4960000000000005E-4</c:v>
                </c:pt>
                <c:pt idx="515">
                  <c:v>8.518E-4</c:v>
                </c:pt>
                <c:pt idx="516">
                  <c:v>8.5400000000000005E-4</c:v>
                </c:pt>
                <c:pt idx="517">
                  <c:v>8.5610000000000005E-4</c:v>
                </c:pt>
                <c:pt idx="518">
                  <c:v>8.5829999999999999E-4</c:v>
                </c:pt>
                <c:pt idx="519">
                  <c:v>8.6050000000000005E-4</c:v>
                </c:pt>
                <c:pt idx="520">
                  <c:v>8.6260000000000004E-4</c:v>
                </c:pt>
                <c:pt idx="521">
                  <c:v>8.6479999999999999E-4</c:v>
                </c:pt>
                <c:pt idx="522">
                  <c:v>8.6700000000000004E-4</c:v>
                </c:pt>
                <c:pt idx="523">
                  <c:v>8.6919999999999999E-4</c:v>
                </c:pt>
                <c:pt idx="524">
                  <c:v>8.7140000000000004E-4</c:v>
                </c:pt>
                <c:pt idx="525">
                  <c:v>8.7350000000000004E-4</c:v>
                </c:pt>
                <c:pt idx="526">
                  <c:v>8.7569999999999998E-4</c:v>
                </c:pt>
                <c:pt idx="527">
                  <c:v>8.7790000000000003E-4</c:v>
                </c:pt>
                <c:pt idx="528">
                  <c:v>8.8009999999999998E-4</c:v>
                </c:pt>
                <c:pt idx="529">
                  <c:v>8.8230000000000003E-4</c:v>
                </c:pt>
                <c:pt idx="530">
                  <c:v>8.8449999999999998E-4</c:v>
                </c:pt>
                <c:pt idx="531">
                  <c:v>8.8670000000000003E-4</c:v>
                </c:pt>
                <c:pt idx="532">
                  <c:v>8.8889999999999998E-4</c:v>
                </c:pt>
                <c:pt idx="533">
                  <c:v>8.9110000000000003E-4</c:v>
                </c:pt>
                <c:pt idx="534">
                  <c:v>8.9329999999999998E-4</c:v>
                </c:pt>
                <c:pt idx="535">
                  <c:v>8.9550000000000003E-4</c:v>
                </c:pt>
                <c:pt idx="536">
                  <c:v>8.9769999999999997E-4</c:v>
                </c:pt>
                <c:pt idx="537">
                  <c:v>8.9990000000000003E-4</c:v>
                </c:pt>
                <c:pt idx="538">
                  <c:v>9.0209999999999997E-4</c:v>
                </c:pt>
                <c:pt idx="539">
                  <c:v>9.0430000000000003E-4</c:v>
                </c:pt>
                <c:pt idx="540">
                  <c:v>9.0649999999999997E-4</c:v>
                </c:pt>
                <c:pt idx="541">
                  <c:v>9.0870000000000002E-4</c:v>
                </c:pt>
                <c:pt idx="542">
                  <c:v>9.1100000000000003E-4</c:v>
                </c:pt>
                <c:pt idx="543">
                  <c:v>9.1319999999999997E-4</c:v>
                </c:pt>
                <c:pt idx="544">
                  <c:v>9.1540000000000002E-4</c:v>
                </c:pt>
                <c:pt idx="545">
                  <c:v>9.1759999999999997E-4</c:v>
                </c:pt>
                <c:pt idx="546">
                  <c:v>9.1980000000000002E-4</c:v>
                </c:pt>
                <c:pt idx="547">
                  <c:v>9.2210000000000002E-4</c:v>
                </c:pt>
                <c:pt idx="548">
                  <c:v>9.2429999999999997E-4</c:v>
                </c:pt>
                <c:pt idx="549">
                  <c:v>9.2650000000000002E-4</c:v>
                </c:pt>
                <c:pt idx="550">
                  <c:v>9.2869999999999997E-4</c:v>
                </c:pt>
                <c:pt idx="551">
                  <c:v>9.3099999999999997E-4</c:v>
                </c:pt>
                <c:pt idx="552">
                  <c:v>9.3320000000000002E-4</c:v>
                </c:pt>
                <c:pt idx="553">
                  <c:v>9.3539999999999997E-4</c:v>
                </c:pt>
                <c:pt idx="554">
                  <c:v>9.3769999999999997E-4</c:v>
                </c:pt>
                <c:pt idx="555">
                  <c:v>9.3990000000000002E-4</c:v>
                </c:pt>
                <c:pt idx="556">
                  <c:v>9.4209999999999997E-4</c:v>
                </c:pt>
                <c:pt idx="557">
                  <c:v>9.4439999999999997E-4</c:v>
                </c:pt>
                <c:pt idx="558">
                  <c:v>9.4660000000000002E-4</c:v>
                </c:pt>
                <c:pt idx="559">
                  <c:v>9.4890000000000003E-4</c:v>
                </c:pt>
                <c:pt idx="560">
                  <c:v>9.5109999999999997E-4</c:v>
                </c:pt>
                <c:pt idx="561">
                  <c:v>9.5339999999999997E-4</c:v>
                </c:pt>
                <c:pt idx="562">
                  <c:v>9.5560000000000003E-4</c:v>
                </c:pt>
                <c:pt idx="563">
                  <c:v>9.5790000000000003E-4</c:v>
                </c:pt>
                <c:pt idx="564">
                  <c:v>9.6009999999999997E-4</c:v>
                </c:pt>
                <c:pt idx="565">
                  <c:v>9.6239999999999997E-4</c:v>
                </c:pt>
                <c:pt idx="566">
                  <c:v>9.6460000000000003E-4</c:v>
                </c:pt>
                <c:pt idx="567">
                  <c:v>9.6690000000000003E-4</c:v>
                </c:pt>
                <c:pt idx="568">
                  <c:v>9.6909999999999997E-4</c:v>
                </c:pt>
                <c:pt idx="569">
                  <c:v>9.7139999999999998E-4</c:v>
                </c:pt>
                <c:pt idx="570">
                  <c:v>9.7360000000000003E-4</c:v>
                </c:pt>
                <c:pt idx="571">
                  <c:v>9.7590000000000003E-4</c:v>
                </c:pt>
                <c:pt idx="572">
                  <c:v>9.7820000000000003E-4</c:v>
                </c:pt>
                <c:pt idx="573">
                  <c:v>9.8039999999999998E-4</c:v>
                </c:pt>
                <c:pt idx="574">
                  <c:v>9.8269999999999998E-4</c:v>
                </c:pt>
                <c:pt idx="575">
                  <c:v>9.8489999999999992E-4</c:v>
                </c:pt>
                <c:pt idx="576">
                  <c:v>9.8719999999999993E-4</c:v>
                </c:pt>
                <c:pt idx="577">
                  <c:v>9.8949999999999993E-4</c:v>
                </c:pt>
                <c:pt idx="578">
                  <c:v>9.9179999999999993E-4</c:v>
                </c:pt>
                <c:pt idx="579">
                  <c:v>9.9400000000000009E-4</c:v>
                </c:pt>
                <c:pt idx="580">
                  <c:v>9.9630000000000009E-4</c:v>
                </c:pt>
                <c:pt idx="581">
                  <c:v>9.986000000000001E-4</c:v>
                </c:pt>
                <c:pt idx="582">
                  <c:v>1.0009999999999999E-3</c:v>
                </c:pt>
                <c:pt idx="583">
                  <c:v>1.003E-3</c:v>
                </c:pt>
                <c:pt idx="584">
                  <c:v>1.005E-3</c:v>
                </c:pt>
                <c:pt idx="585">
                  <c:v>1.008E-3</c:v>
                </c:pt>
                <c:pt idx="586">
                  <c:v>1.01E-3</c:v>
                </c:pt>
                <c:pt idx="587">
                  <c:v>1.0120000000000001E-3</c:v>
                </c:pt>
                <c:pt idx="588">
                  <c:v>1.0150000000000001E-3</c:v>
                </c:pt>
                <c:pt idx="589">
                  <c:v>1.0169999999999999E-3</c:v>
                </c:pt>
                <c:pt idx="590">
                  <c:v>1.0189999999999999E-3</c:v>
                </c:pt>
                <c:pt idx="591">
                  <c:v>1.021E-3</c:v>
                </c:pt>
                <c:pt idx="592">
                  <c:v>1.024E-3</c:v>
                </c:pt>
                <c:pt idx="593">
                  <c:v>1.026E-3</c:v>
                </c:pt>
                <c:pt idx="594">
                  <c:v>1.0280000000000001E-3</c:v>
                </c:pt>
                <c:pt idx="595">
                  <c:v>1.031E-3</c:v>
                </c:pt>
                <c:pt idx="596">
                  <c:v>1.0330000000000001E-3</c:v>
                </c:pt>
                <c:pt idx="597">
                  <c:v>1.0349999999999999E-3</c:v>
                </c:pt>
                <c:pt idx="598">
                  <c:v>1.0369999999999999E-3</c:v>
                </c:pt>
                <c:pt idx="599">
                  <c:v>1.0399999999999999E-3</c:v>
                </c:pt>
                <c:pt idx="600">
                  <c:v>1.042E-3</c:v>
                </c:pt>
                <c:pt idx="601">
                  <c:v>1.044E-3</c:v>
                </c:pt>
                <c:pt idx="602">
                  <c:v>1.047E-3</c:v>
                </c:pt>
                <c:pt idx="603">
                  <c:v>1.049E-3</c:v>
                </c:pt>
                <c:pt idx="604">
                  <c:v>1.0510000000000001E-3</c:v>
                </c:pt>
                <c:pt idx="605">
                  <c:v>1.0529999999999999E-3</c:v>
                </c:pt>
                <c:pt idx="606">
                  <c:v>1.0560000000000001E-3</c:v>
                </c:pt>
                <c:pt idx="607">
                  <c:v>1.0579999999999999E-3</c:v>
                </c:pt>
                <c:pt idx="608">
                  <c:v>1.06E-3</c:v>
                </c:pt>
                <c:pt idx="609">
                  <c:v>1.0629999999999999E-3</c:v>
                </c:pt>
                <c:pt idx="610">
                  <c:v>1.065E-3</c:v>
                </c:pt>
                <c:pt idx="611">
                  <c:v>1.067E-3</c:v>
                </c:pt>
                <c:pt idx="612">
                  <c:v>1.07E-3</c:v>
                </c:pt>
                <c:pt idx="613">
                  <c:v>1.072E-3</c:v>
                </c:pt>
                <c:pt idx="614">
                  <c:v>1.0740000000000001E-3</c:v>
                </c:pt>
                <c:pt idx="615">
                  <c:v>1.077E-3</c:v>
                </c:pt>
                <c:pt idx="616">
                  <c:v>1.0790000000000001E-3</c:v>
                </c:pt>
                <c:pt idx="617">
                  <c:v>1.0809999999999999E-3</c:v>
                </c:pt>
                <c:pt idx="618">
                  <c:v>1.0839999999999999E-3</c:v>
                </c:pt>
                <c:pt idx="619">
                  <c:v>1.0859999999999999E-3</c:v>
                </c:pt>
                <c:pt idx="620">
                  <c:v>1.088E-3</c:v>
                </c:pt>
                <c:pt idx="621">
                  <c:v>1.09E-3</c:v>
                </c:pt>
                <c:pt idx="622">
                  <c:v>1.093E-3</c:v>
                </c:pt>
                <c:pt idx="623">
                  <c:v>1.0950000000000001E-3</c:v>
                </c:pt>
                <c:pt idx="624">
                  <c:v>1.0970000000000001E-3</c:v>
                </c:pt>
                <c:pt idx="625">
                  <c:v>1.1000000000000001E-3</c:v>
                </c:pt>
                <c:pt idx="626">
                  <c:v>1.1019999999999999E-3</c:v>
                </c:pt>
                <c:pt idx="627">
                  <c:v>1.1039999999999999E-3</c:v>
                </c:pt>
                <c:pt idx="628">
                  <c:v>1.1069999999999999E-3</c:v>
                </c:pt>
                <c:pt idx="629">
                  <c:v>1.109E-3</c:v>
                </c:pt>
                <c:pt idx="630">
                  <c:v>1.111E-3</c:v>
                </c:pt>
                <c:pt idx="631">
                  <c:v>1.114E-3</c:v>
                </c:pt>
                <c:pt idx="632">
                  <c:v>1.116E-3</c:v>
                </c:pt>
                <c:pt idx="633">
                  <c:v>1.1180000000000001E-3</c:v>
                </c:pt>
                <c:pt idx="634">
                  <c:v>1.121E-3</c:v>
                </c:pt>
                <c:pt idx="635">
                  <c:v>1.1230000000000001E-3</c:v>
                </c:pt>
                <c:pt idx="636">
                  <c:v>1.1249999999999999E-3</c:v>
                </c:pt>
                <c:pt idx="637">
                  <c:v>1.1280000000000001E-3</c:v>
                </c:pt>
                <c:pt idx="638">
                  <c:v>1.1299999999999999E-3</c:v>
                </c:pt>
                <c:pt idx="639">
                  <c:v>1.132E-3</c:v>
                </c:pt>
                <c:pt idx="640">
                  <c:v>1.1349999999999999E-3</c:v>
                </c:pt>
                <c:pt idx="641">
                  <c:v>1.137E-3</c:v>
                </c:pt>
                <c:pt idx="642">
                  <c:v>1.139E-3</c:v>
                </c:pt>
                <c:pt idx="643">
                  <c:v>1.142E-3</c:v>
                </c:pt>
                <c:pt idx="644">
                  <c:v>1.1440000000000001E-3</c:v>
                </c:pt>
                <c:pt idx="645">
                  <c:v>1.1460000000000001E-3</c:v>
                </c:pt>
                <c:pt idx="646">
                  <c:v>1.1490000000000001E-3</c:v>
                </c:pt>
                <c:pt idx="647">
                  <c:v>1.1509999999999999E-3</c:v>
                </c:pt>
                <c:pt idx="648">
                  <c:v>1.1529999999999999E-3</c:v>
                </c:pt>
                <c:pt idx="649">
                  <c:v>1.1559999999999999E-3</c:v>
                </c:pt>
                <c:pt idx="650">
                  <c:v>1.158E-3</c:v>
                </c:pt>
                <c:pt idx="651">
                  <c:v>1.16E-3</c:v>
                </c:pt>
                <c:pt idx="652">
                  <c:v>1.163E-3</c:v>
                </c:pt>
                <c:pt idx="653">
                  <c:v>1.165E-3</c:v>
                </c:pt>
                <c:pt idx="654">
                  <c:v>1.168E-3</c:v>
                </c:pt>
                <c:pt idx="655">
                  <c:v>1.17E-3</c:v>
                </c:pt>
                <c:pt idx="656">
                  <c:v>1.1720000000000001E-3</c:v>
                </c:pt>
                <c:pt idx="657">
                  <c:v>1.175E-3</c:v>
                </c:pt>
                <c:pt idx="658">
                  <c:v>1.1770000000000001E-3</c:v>
                </c:pt>
                <c:pt idx="659">
                  <c:v>1.1789999999999999E-3</c:v>
                </c:pt>
                <c:pt idx="660">
                  <c:v>1.1820000000000001E-3</c:v>
                </c:pt>
                <c:pt idx="661">
                  <c:v>1.1839999999999999E-3</c:v>
                </c:pt>
                <c:pt idx="662">
                  <c:v>1.186E-3</c:v>
                </c:pt>
                <c:pt idx="663">
                  <c:v>1.189E-3</c:v>
                </c:pt>
                <c:pt idx="664">
                  <c:v>1.191E-3</c:v>
                </c:pt>
                <c:pt idx="665">
                  <c:v>1.193E-3</c:v>
                </c:pt>
                <c:pt idx="666">
                  <c:v>1.196E-3</c:v>
                </c:pt>
                <c:pt idx="667">
                  <c:v>1.1980000000000001E-3</c:v>
                </c:pt>
                <c:pt idx="668">
                  <c:v>1.1999999999999999E-3</c:v>
                </c:pt>
                <c:pt idx="669">
                  <c:v>1.2030000000000001E-3</c:v>
                </c:pt>
                <c:pt idx="670">
                  <c:v>1.2049999999999999E-3</c:v>
                </c:pt>
                <c:pt idx="671">
                  <c:v>1.2080000000000001E-3</c:v>
                </c:pt>
                <c:pt idx="672">
                  <c:v>1.2099999999999999E-3</c:v>
                </c:pt>
                <c:pt idx="673">
                  <c:v>1.212E-3</c:v>
                </c:pt>
                <c:pt idx="674">
                  <c:v>1.2149999999999999E-3</c:v>
                </c:pt>
                <c:pt idx="675">
                  <c:v>1.217E-3</c:v>
                </c:pt>
                <c:pt idx="676">
                  <c:v>1.219E-3</c:v>
                </c:pt>
                <c:pt idx="677">
                  <c:v>1.222E-3</c:v>
                </c:pt>
                <c:pt idx="678">
                  <c:v>1.224E-3</c:v>
                </c:pt>
                <c:pt idx="679">
                  <c:v>1.2260000000000001E-3</c:v>
                </c:pt>
                <c:pt idx="680">
                  <c:v>1.2290000000000001E-3</c:v>
                </c:pt>
                <c:pt idx="681">
                  <c:v>1.2310000000000001E-3</c:v>
                </c:pt>
                <c:pt idx="682">
                  <c:v>1.2340000000000001E-3</c:v>
                </c:pt>
                <c:pt idx="683">
                  <c:v>1.2359999999999999E-3</c:v>
                </c:pt>
                <c:pt idx="684">
                  <c:v>1.238E-3</c:v>
                </c:pt>
                <c:pt idx="685">
                  <c:v>1.2409999999999999E-3</c:v>
                </c:pt>
                <c:pt idx="686">
                  <c:v>1.243E-3</c:v>
                </c:pt>
                <c:pt idx="687">
                  <c:v>1.245E-3</c:v>
                </c:pt>
                <c:pt idx="688">
                  <c:v>1.248E-3</c:v>
                </c:pt>
                <c:pt idx="689">
                  <c:v>1.25E-3</c:v>
                </c:pt>
                <c:pt idx="690">
                  <c:v>1.253E-3</c:v>
                </c:pt>
                <c:pt idx="691">
                  <c:v>1.255E-3</c:v>
                </c:pt>
                <c:pt idx="692">
                  <c:v>1.2570000000000001E-3</c:v>
                </c:pt>
                <c:pt idx="693">
                  <c:v>1.2600000000000001E-3</c:v>
                </c:pt>
                <c:pt idx="694">
                  <c:v>1.2620000000000001E-3</c:v>
                </c:pt>
                <c:pt idx="695">
                  <c:v>1.2639999999999999E-3</c:v>
                </c:pt>
                <c:pt idx="696">
                  <c:v>1.2669999999999999E-3</c:v>
                </c:pt>
                <c:pt idx="697">
                  <c:v>1.2689999999999999E-3</c:v>
                </c:pt>
                <c:pt idx="698">
                  <c:v>1.2719999999999999E-3</c:v>
                </c:pt>
                <c:pt idx="699">
                  <c:v>1.274E-3</c:v>
                </c:pt>
                <c:pt idx="700">
                  <c:v>1.276E-3</c:v>
                </c:pt>
                <c:pt idx="701">
                  <c:v>1.279E-3</c:v>
                </c:pt>
                <c:pt idx="702">
                  <c:v>1.281E-3</c:v>
                </c:pt>
                <c:pt idx="703">
                  <c:v>1.2830000000000001E-3</c:v>
                </c:pt>
                <c:pt idx="704">
                  <c:v>1.286E-3</c:v>
                </c:pt>
                <c:pt idx="705">
                  <c:v>1.2880000000000001E-3</c:v>
                </c:pt>
                <c:pt idx="706">
                  <c:v>1.291E-3</c:v>
                </c:pt>
                <c:pt idx="707">
                  <c:v>1.2930000000000001E-3</c:v>
                </c:pt>
                <c:pt idx="708">
                  <c:v>1.2949999999999999E-3</c:v>
                </c:pt>
                <c:pt idx="709">
                  <c:v>1.2979999999999999E-3</c:v>
                </c:pt>
                <c:pt idx="710">
                  <c:v>1.2999999999999999E-3</c:v>
                </c:pt>
                <c:pt idx="711">
                  <c:v>1.3029999999999999E-3</c:v>
                </c:pt>
                <c:pt idx="712">
                  <c:v>1.305E-3</c:v>
                </c:pt>
                <c:pt idx="713">
                  <c:v>1.307E-3</c:v>
                </c:pt>
                <c:pt idx="714">
                  <c:v>1.31E-3</c:v>
                </c:pt>
                <c:pt idx="715">
                  <c:v>1.312E-3</c:v>
                </c:pt>
                <c:pt idx="716">
                  <c:v>1.315E-3</c:v>
                </c:pt>
                <c:pt idx="717">
                  <c:v>1.317E-3</c:v>
                </c:pt>
                <c:pt idx="718">
                  <c:v>1.3190000000000001E-3</c:v>
                </c:pt>
                <c:pt idx="719">
                  <c:v>1.322E-3</c:v>
                </c:pt>
                <c:pt idx="720">
                  <c:v>1.3240000000000001E-3</c:v>
                </c:pt>
                <c:pt idx="721">
                  <c:v>1.3259999999999999E-3</c:v>
                </c:pt>
                <c:pt idx="722">
                  <c:v>1.3290000000000001E-3</c:v>
                </c:pt>
                <c:pt idx="723">
                  <c:v>1.3309999999999999E-3</c:v>
                </c:pt>
                <c:pt idx="724">
                  <c:v>1.3339999999999999E-3</c:v>
                </c:pt>
                <c:pt idx="725">
                  <c:v>1.3359999999999999E-3</c:v>
                </c:pt>
                <c:pt idx="726">
                  <c:v>1.338E-3</c:v>
                </c:pt>
                <c:pt idx="727">
                  <c:v>1.341E-3</c:v>
                </c:pt>
                <c:pt idx="728">
                  <c:v>1.343E-3</c:v>
                </c:pt>
                <c:pt idx="729">
                  <c:v>1.346E-3</c:v>
                </c:pt>
                <c:pt idx="730">
                  <c:v>1.348E-3</c:v>
                </c:pt>
                <c:pt idx="731">
                  <c:v>1.3500000000000001E-3</c:v>
                </c:pt>
                <c:pt idx="732">
                  <c:v>1.353E-3</c:v>
                </c:pt>
                <c:pt idx="733">
                  <c:v>1.3550000000000001E-3</c:v>
                </c:pt>
                <c:pt idx="734">
                  <c:v>1.358E-3</c:v>
                </c:pt>
                <c:pt idx="735">
                  <c:v>1.3600000000000001E-3</c:v>
                </c:pt>
                <c:pt idx="736">
                  <c:v>1.3619999999999999E-3</c:v>
                </c:pt>
                <c:pt idx="737">
                  <c:v>1.3649999999999999E-3</c:v>
                </c:pt>
                <c:pt idx="738">
                  <c:v>1.3669999999999999E-3</c:v>
                </c:pt>
                <c:pt idx="739">
                  <c:v>1.3699999999999999E-3</c:v>
                </c:pt>
                <c:pt idx="740">
                  <c:v>1.372E-3</c:v>
                </c:pt>
                <c:pt idx="741">
                  <c:v>1.374E-3</c:v>
                </c:pt>
                <c:pt idx="742">
                  <c:v>1.377E-3</c:v>
                </c:pt>
                <c:pt idx="743">
                  <c:v>1.379E-3</c:v>
                </c:pt>
                <c:pt idx="744">
                  <c:v>1.382E-3</c:v>
                </c:pt>
                <c:pt idx="745">
                  <c:v>1.384E-3</c:v>
                </c:pt>
                <c:pt idx="746">
                  <c:v>1.3860000000000001E-3</c:v>
                </c:pt>
                <c:pt idx="747">
                  <c:v>1.389E-3</c:v>
                </c:pt>
                <c:pt idx="748">
                  <c:v>1.3910000000000001E-3</c:v>
                </c:pt>
                <c:pt idx="749">
                  <c:v>1.3940000000000001E-3</c:v>
                </c:pt>
                <c:pt idx="750">
                  <c:v>1.3960000000000001E-3</c:v>
                </c:pt>
                <c:pt idx="751">
                  <c:v>1.3990000000000001E-3</c:v>
                </c:pt>
                <c:pt idx="752">
                  <c:v>1.4009999999999999E-3</c:v>
                </c:pt>
                <c:pt idx="753">
                  <c:v>1.403E-3</c:v>
                </c:pt>
                <c:pt idx="754">
                  <c:v>1.4059999999999999E-3</c:v>
                </c:pt>
                <c:pt idx="755">
                  <c:v>1.408E-3</c:v>
                </c:pt>
                <c:pt idx="756">
                  <c:v>1.4109999999999999E-3</c:v>
                </c:pt>
                <c:pt idx="757">
                  <c:v>1.413E-3</c:v>
                </c:pt>
                <c:pt idx="758">
                  <c:v>1.415E-3</c:v>
                </c:pt>
                <c:pt idx="759">
                  <c:v>1.418E-3</c:v>
                </c:pt>
                <c:pt idx="760">
                  <c:v>1.42E-3</c:v>
                </c:pt>
                <c:pt idx="761">
                  <c:v>1.423E-3</c:v>
                </c:pt>
                <c:pt idx="762">
                  <c:v>1.4250000000000001E-3</c:v>
                </c:pt>
                <c:pt idx="763">
                  <c:v>1.4270000000000001E-3</c:v>
                </c:pt>
                <c:pt idx="764">
                  <c:v>1.4300000000000001E-3</c:v>
                </c:pt>
                <c:pt idx="765">
                  <c:v>1.4319999999999999E-3</c:v>
                </c:pt>
                <c:pt idx="766">
                  <c:v>1.4350000000000001E-3</c:v>
                </c:pt>
                <c:pt idx="767">
                  <c:v>1.4369999999999999E-3</c:v>
                </c:pt>
                <c:pt idx="768">
                  <c:v>1.4400000000000001E-3</c:v>
                </c:pt>
                <c:pt idx="769">
                  <c:v>1.4419999999999999E-3</c:v>
                </c:pt>
                <c:pt idx="770">
                  <c:v>1.444E-3</c:v>
                </c:pt>
                <c:pt idx="771">
                  <c:v>1.4469999999999999E-3</c:v>
                </c:pt>
                <c:pt idx="772">
                  <c:v>1.449E-3</c:v>
                </c:pt>
                <c:pt idx="773">
                  <c:v>1.4519999999999999E-3</c:v>
                </c:pt>
                <c:pt idx="774">
                  <c:v>1.454E-3</c:v>
                </c:pt>
                <c:pt idx="775">
                  <c:v>1.456E-3</c:v>
                </c:pt>
                <c:pt idx="776">
                  <c:v>1.459E-3</c:v>
                </c:pt>
                <c:pt idx="777">
                  <c:v>1.4610000000000001E-3</c:v>
                </c:pt>
                <c:pt idx="778">
                  <c:v>1.464E-3</c:v>
                </c:pt>
                <c:pt idx="779">
                  <c:v>1.4660000000000001E-3</c:v>
                </c:pt>
                <c:pt idx="780">
                  <c:v>1.469E-3</c:v>
                </c:pt>
                <c:pt idx="781">
                  <c:v>1.4710000000000001E-3</c:v>
                </c:pt>
                <c:pt idx="782">
                  <c:v>1.4729999999999999E-3</c:v>
                </c:pt>
                <c:pt idx="783">
                  <c:v>1.4760000000000001E-3</c:v>
                </c:pt>
                <c:pt idx="784">
                  <c:v>1.4779999999999999E-3</c:v>
                </c:pt>
                <c:pt idx="785">
                  <c:v>1.4809999999999999E-3</c:v>
                </c:pt>
                <c:pt idx="786">
                  <c:v>1.4829999999999999E-3</c:v>
                </c:pt>
                <c:pt idx="787">
                  <c:v>1.4859999999999999E-3</c:v>
                </c:pt>
                <c:pt idx="788">
                  <c:v>1.488E-3</c:v>
                </c:pt>
                <c:pt idx="789">
                  <c:v>1.49E-3</c:v>
                </c:pt>
                <c:pt idx="790">
                  <c:v>1.493E-3</c:v>
                </c:pt>
                <c:pt idx="791">
                  <c:v>1.495E-3</c:v>
                </c:pt>
                <c:pt idx="792">
                  <c:v>1.498E-3</c:v>
                </c:pt>
                <c:pt idx="793">
                  <c:v>1.5E-3</c:v>
                </c:pt>
                <c:pt idx="794">
                  <c:v>1.503E-3</c:v>
                </c:pt>
                <c:pt idx="795">
                  <c:v>1.505E-3</c:v>
                </c:pt>
                <c:pt idx="796">
                  <c:v>1.5070000000000001E-3</c:v>
                </c:pt>
                <c:pt idx="797">
                  <c:v>1.5100000000000001E-3</c:v>
                </c:pt>
                <c:pt idx="798">
                  <c:v>1.5120000000000001E-3</c:v>
                </c:pt>
                <c:pt idx="799">
                  <c:v>1.5150000000000001E-3</c:v>
                </c:pt>
                <c:pt idx="800">
                  <c:v>1.5169999999999999E-3</c:v>
                </c:pt>
                <c:pt idx="801">
                  <c:v>1.5200000000000001E-3</c:v>
                </c:pt>
                <c:pt idx="802">
                  <c:v>1.5219999999999999E-3</c:v>
                </c:pt>
                <c:pt idx="803">
                  <c:v>1.524E-3</c:v>
                </c:pt>
                <c:pt idx="804">
                  <c:v>1.5269999999999999E-3</c:v>
                </c:pt>
                <c:pt idx="805">
                  <c:v>1.529E-3</c:v>
                </c:pt>
                <c:pt idx="806">
                  <c:v>1.5319999999999999E-3</c:v>
                </c:pt>
                <c:pt idx="807">
                  <c:v>1.534E-3</c:v>
                </c:pt>
                <c:pt idx="808">
                  <c:v>1.537E-3</c:v>
                </c:pt>
                <c:pt idx="809">
                  <c:v>1.539E-3</c:v>
                </c:pt>
                <c:pt idx="810">
                  <c:v>1.5410000000000001E-3</c:v>
                </c:pt>
                <c:pt idx="811">
                  <c:v>1.544E-3</c:v>
                </c:pt>
                <c:pt idx="812">
                  <c:v>1.5460000000000001E-3</c:v>
                </c:pt>
                <c:pt idx="813">
                  <c:v>1.549E-3</c:v>
                </c:pt>
                <c:pt idx="814">
                  <c:v>1.5510000000000001E-3</c:v>
                </c:pt>
                <c:pt idx="815">
                  <c:v>1.554E-3</c:v>
                </c:pt>
                <c:pt idx="816">
                  <c:v>1.5560000000000001E-3</c:v>
                </c:pt>
                <c:pt idx="817">
                  <c:v>1.5579999999999999E-3</c:v>
                </c:pt>
                <c:pt idx="818">
                  <c:v>1.5610000000000001E-3</c:v>
                </c:pt>
                <c:pt idx="819">
                  <c:v>1.5629999999999999E-3</c:v>
                </c:pt>
                <c:pt idx="820">
                  <c:v>1.5659999999999999E-3</c:v>
                </c:pt>
                <c:pt idx="821">
                  <c:v>1.5679999999999999E-3</c:v>
                </c:pt>
                <c:pt idx="822">
                  <c:v>1.5709999999999999E-3</c:v>
                </c:pt>
                <c:pt idx="823">
                  <c:v>1.573E-3</c:v>
                </c:pt>
                <c:pt idx="824">
                  <c:v>1.5759999999999999E-3</c:v>
                </c:pt>
                <c:pt idx="825">
                  <c:v>1.578E-3</c:v>
                </c:pt>
                <c:pt idx="826">
                  <c:v>1.58E-3</c:v>
                </c:pt>
                <c:pt idx="827">
                  <c:v>1.583E-3</c:v>
                </c:pt>
                <c:pt idx="828">
                  <c:v>1.585E-3</c:v>
                </c:pt>
                <c:pt idx="829">
                  <c:v>1.588E-3</c:v>
                </c:pt>
                <c:pt idx="830">
                  <c:v>1.5900000000000001E-3</c:v>
                </c:pt>
                <c:pt idx="831">
                  <c:v>1.593E-3</c:v>
                </c:pt>
                <c:pt idx="832">
                  <c:v>1.5950000000000001E-3</c:v>
                </c:pt>
                <c:pt idx="833">
                  <c:v>1.5969999999999999E-3</c:v>
                </c:pt>
                <c:pt idx="834">
                  <c:v>1.6000000000000001E-3</c:v>
                </c:pt>
                <c:pt idx="835">
                  <c:v>1.6019999999999999E-3</c:v>
                </c:pt>
                <c:pt idx="836">
                  <c:v>1.6050000000000001E-3</c:v>
                </c:pt>
                <c:pt idx="837">
                  <c:v>1.6069999999999999E-3</c:v>
                </c:pt>
                <c:pt idx="838">
                  <c:v>1.6100000000000001E-3</c:v>
                </c:pt>
                <c:pt idx="839">
                  <c:v>1.6119999999999999E-3</c:v>
                </c:pt>
                <c:pt idx="840">
                  <c:v>1.6149999999999999E-3</c:v>
                </c:pt>
                <c:pt idx="841">
                  <c:v>1.6169999999999999E-3</c:v>
                </c:pt>
                <c:pt idx="842">
                  <c:v>1.619E-3</c:v>
                </c:pt>
                <c:pt idx="843">
                  <c:v>1.622E-3</c:v>
                </c:pt>
                <c:pt idx="844">
                  <c:v>1.624E-3</c:v>
                </c:pt>
                <c:pt idx="845">
                  <c:v>1.627E-3</c:v>
                </c:pt>
                <c:pt idx="846">
                  <c:v>1.629E-3</c:v>
                </c:pt>
                <c:pt idx="847">
                  <c:v>1.632E-3</c:v>
                </c:pt>
                <c:pt idx="848">
                  <c:v>1.634E-3</c:v>
                </c:pt>
                <c:pt idx="849">
                  <c:v>1.637E-3</c:v>
                </c:pt>
                <c:pt idx="850">
                  <c:v>1.639E-3</c:v>
                </c:pt>
                <c:pt idx="851">
                  <c:v>1.6410000000000001E-3</c:v>
                </c:pt>
                <c:pt idx="852">
                  <c:v>1.6440000000000001E-3</c:v>
                </c:pt>
                <c:pt idx="853">
                  <c:v>1.6459999999999999E-3</c:v>
                </c:pt>
                <c:pt idx="854">
                  <c:v>1.6490000000000001E-3</c:v>
                </c:pt>
                <c:pt idx="855">
                  <c:v>1.6509999999999999E-3</c:v>
                </c:pt>
                <c:pt idx="856">
                  <c:v>1.6540000000000001E-3</c:v>
                </c:pt>
                <c:pt idx="857">
                  <c:v>1.6559999999999999E-3</c:v>
                </c:pt>
                <c:pt idx="858">
                  <c:v>1.6590000000000001E-3</c:v>
                </c:pt>
                <c:pt idx="859">
                  <c:v>1.6609999999999999E-3</c:v>
                </c:pt>
                <c:pt idx="860">
                  <c:v>1.663E-3</c:v>
                </c:pt>
                <c:pt idx="861">
                  <c:v>1.6659999999999999E-3</c:v>
                </c:pt>
                <c:pt idx="862">
                  <c:v>1.668E-3</c:v>
                </c:pt>
                <c:pt idx="863">
                  <c:v>1.671E-3</c:v>
                </c:pt>
                <c:pt idx="864">
                  <c:v>1.673E-3</c:v>
                </c:pt>
                <c:pt idx="865">
                  <c:v>1.676E-3</c:v>
                </c:pt>
                <c:pt idx="866">
                  <c:v>1.678E-3</c:v>
                </c:pt>
                <c:pt idx="867">
                  <c:v>1.681E-3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51D-4657-9533-BC2526C90EFF}"/>
            </c:ext>
          </c:extLst>
        </c:ser>
        <c:ser>
          <c:idx val="7"/>
          <c:order val="2"/>
          <c:tx>
            <c:v>Gaussian beam 100fC@200kV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'Gaussian beam 100fC@200kV'!$K$3:$K$870</c:f>
              <c:numCache>
                <c:formatCode>0.00E+00</c:formatCode>
                <c:ptCount val="868"/>
                <c:pt idx="0">
                  <c:v>5.0500000000000004E-7</c:v>
                </c:pt>
                <c:pt idx="1">
                  <c:v>5.7029999999999996E-7</c:v>
                </c:pt>
                <c:pt idx="2">
                  <c:v>6.5199999999999996E-7</c:v>
                </c:pt>
                <c:pt idx="3">
                  <c:v>7.2829999999999998E-7</c:v>
                </c:pt>
                <c:pt idx="4">
                  <c:v>8.1819999999999995E-7</c:v>
                </c:pt>
                <c:pt idx="5">
                  <c:v>9.2009999999999999E-7</c:v>
                </c:pt>
                <c:pt idx="6">
                  <c:v>1.032E-6</c:v>
                </c:pt>
                <c:pt idx="7">
                  <c:v>1.1510000000000001E-6</c:v>
                </c:pt>
                <c:pt idx="8">
                  <c:v>1.3039999999999999E-6</c:v>
                </c:pt>
                <c:pt idx="9">
                  <c:v>1.4720000000000001E-6</c:v>
                </c:pt>
                <c:pt idx="10">
                  <c:v>1.6449999999999999E-6</c:v>
                </c:pt>
                <c:pt idx="11">
                  <c:v>1.8279999999999999E-6</c:v>
                </c:pt>
                <c:pt idx="12">
                  <c:v>2.013E-6</c:v>
                </c:pt>
                <c:pt idx="13">
                  <c:v>2.2259999999999999E-6</c:v>
                </c:pt>
                <c:pt idx="14">
                  <c:v>2.4739999999999999E-6</c:v>
                </c:pt>
                <c:pt idx="15">
                  <c:v>2.711E-6</c:v>
                </c:pt>
                <c:pt idx="16">
                  <c:v>2.9960000000000002E-6</c:v>
                </c:pt>
                <c:pt idx="17">
                  <c:v>3.3249999999999999E-6</c:v>
                </c:pt>
                <c:pt idx="18">
                  <c:v>3.6650000000000001E-6</c:v>
                </c:pt>
                <c:pt idx="19">
                  <c:v>4.0269999999999997E-6</c:v>
                </c:pt>
                <c:pt idx="20">
                  <c:v>4.4259999999999996E-6</c:v>
                </c:pt>
                <c:pt idx="21">
                  <c:v>4.8670000000000002E-6</c:v>
                </c:pt>
                <c:pt idx="22">
                  <c:v>5.395E-6</c:v>
                </c:pt>
                <c:pt idx="23">
                  <c:v>5.959E-6</c:v>
                </c:pt>
                <c:pt idx="24">
                  <c:v>6.5599999999999999E-6</c:v>
                </c:pt>
                <c:pt idx="25">
                  <c:v>7.1949999999999997E-6</c:v>
                </c:pt>
                <c:pt idx="26">
                  <c:v>7.9240000000000007E-6</c:v>
                </c:pt>
                <c:pt idx="27">
                  <c:v>8.6959999999999994E-6</c:v>
                </c:pt>
                <c:pt idx="28">
                  <c:v>9.5810000000000003E-6</c:v>
                </c:pt>
                <c:pt idx="29">
                  <c:v>1.0519999999999999E-5</c:v>
                </c:pt>
                <c:pt idx="30">
                  <c:v>1.155E-5</c:v>
                </c:pt>
                <c:pt idx="31">
                  <c:v>1.2680000000000001E-5</c:v>
                </c:pt>
                <c:pt idx="32">
                  <c:v>1.393E-5</c:v>
                </c:pt>
                <c:pt idx="33">
                  <c:v>1.5299999999999999E-5</c:v>
                </c:pt>
                <c:pt idx="34">
                  <c:v>1.6799999999999998E-5</c:v>
                </c:pt>
                <c:pt idx="35">
                  <c:v>1.853E-5</c:v>
                </c:pt>
                <c:pt idx="36">
                  <c:v>2.0360000000000002E-5</c:v>
                </c:pt>
                <c:pt idx="37">
                  <c:v>2.2379999999999999E-5</c:v>
                </c:pt>
                <c:pt idx="38">
                  <c:v>2.459E-5</c:v>
                </c:pt>
                <c:pt idx="39">
                  <c:v>2.7019999999999999E-5</c:v>
                </c:pt>
                <c:pt idx="40">
                  <c:v>2.97E-5</c:v>
                </c:pt>
                <c:pt idx="41">
                  <c:v>3.2650000000000001E-5</c:v>
                </c:pt>
                <c:pt idx="42">
                  <c:v>3.6029999999999999E-5</c:v>
                </c:pt>
                <c:pt idx="43">
                  <c:v>3.9759999999999999E-5</c:v>
                </c:pt>
                <c:pt idx="44">
                  <c:v>4.388E-5</c:v>
                </c:pt>
                <c:pt idx="45">
                  <c:v>4.8239999999999999E-5</c:v>
                </c:pt>
                <c:pt idx="46">
                  <c:v>5.304E-5</c:v>
                </c:pt>
                <c:pt idx="47">
                  <c:v>5.855E-5</c:v>
                </c:pt>
                <c:pt idx="48">
                  <c:v>6.4629999999999996E-5</c:v>
                </c:pt>
                <c:pt idx="49">
                  <c:v>7.1060000000000001E-5</c:v>
                </c:pt>
                <c:pt idx="50">
                  <c:v>7.8129999999999999E-5</c:v>
                </c:pt>
                <c:pt idx="51">
                  <c:v>8.5909999999999996E-5</c:v>
                </c:pt>
                <c:pt idx="52">
                  <c:v>9.4469999999999995E-5</c:v>
                </c:pt>
                <c:pt idx="53">
                  <c:v>1.039E-4</c:v>
                </c:pt>
                <c:pt idx="54">
                  <c:v>1.142E-4</c:v>
                </c:pt>
                <c:pt idx="55">
                  <c:v>1.2559999999999999E-4</c:v>
                </c:pt>
                <c:pt idx="56">
                  <c:v>1.381E-4</c:v>
                </c:pt>
                <c:pt idx="57">
                  <c:v>1.5190000000000001E-4</c:v>
                </c:pt>
                <c:pt idx="58">
                  <c:v>1.6699999999999999E-4</c:v>
                </c:pt>
                <c:pt idx="59">
                  <c:v>1.8369999999999999E-4</c:v>
                </c:pt>
                <c:pt idx="60">
                  <c:v>2.02E-4</c:v>
                </c:pt>
                <c:pt idx="61">
                  <c:v>2.221E-4</c:v>
                </c:pt>
                <c:pt idx="62">
                  <c:v>2.4420000000000003E-4</c:v>
                </c:pt>
                <c:pt idx="63">
                  <c:v>2.6860000000000002E-4</c:v>
                </c:pt>
                <c:pt idx="64">
                  <c:v>2.9540000000000002E-4</c:v>
                </c:pt>
                <c:pt idx="65">
                  <c:v>3.2479999999999998E-4</c:v>
                </c:pt>
                <c:pt idx="66">
                  <c:v>3.5710000000000001E-4</c:v>
                </c:pt>
                <c:pt idx="67">
                  <c:v>3.927E-4</c:v>
                </c:pt>
                <c:pt idx="68">
                  <c:v>4.3169999999999998E-4</c:v>
                </c:pt>
                <c:pt idx="69">
                  <c:v>4.7439999999999998E-4</c:v>
                </c:pt>
                <c:pt idx="70">
                  <c:v>5.2119999999999998E-4</c:v>
                </c:pt>
                <c:pt idx="71">
                  <c:v>5.7229999999999998E-4</c:v>
                </c:pt>
                <c:pt idx="72">
                  <c:v>6.2810000000000003E-4</c:v>
                </c:pt>
                <c:pt idx="73">
                  <c:v>6.8869999999999999E-4</c:v>
                </c:pt>
                <c:pt idx="74">
                  <c:v>7.5449999999999996E-4</c:v>
                </c:pt>
                <c:pt idx="75">
                  <c:v>8.2580000000000001E-4</c:v>
                </c:pt>
                <c:pt idx="76">
                  <c:v>9.0280000000000004E-4</c:v>
                </c:pt>
                <c:pt idx="77">
                  <c:v>9.8569999999999994E-4</c:v>
                </c:pt>
                <c:pt idx="78">
                  <c:v>1.075E-3</c:v>
                </c:pt>
                <c:pt idx="79">
                  <c:v>1.1709999999999999E-3</c:v>
                </c:pt>
                <c:pt idx="80">
                  <c:v>1.273E-3</c:v>
                </c:pt>
                <c:pt idx="81">
                  <c:v>1.382E-3</c:v>
                </c:pt>
                <c:pt idx="82">
                  <c:v>1.498E-3</c:v>
                </c:pt>
                <c:pt idx="83">
                  <c:v>1.622E-3</c:v>
                </c:pt>
                <c:pt idx="84">
                  <c:v>1.753E-3</c:v>
                </c:pt>
                <c:pt idx="85">
                  <c:v>1.8910000000000001E-3</c:v>
                </c:pt>
                <c:pt idx="86">
                  <c:v>2.0379999999999999E-3</c:v>
                </c:pt>
                <c:pt idx="87">
                  <c:v>2.1919999999999999E-3</c:v>
                </c:pt>
                <c:pt idx="88">
                  <c:v>2.3540000000000002E-3</c:v>
                </c:pt>
                <c:pt idx="89">
                  <c:v>2.5249999999999999E-3</c:v>
                </c:pt>
                <c:pt idx="90">
                  <c:v>2.7039999999999998E-3</c:v>
                </c:pt>
                <c:pt idx="91">
                  <c:v>2.892E-3</c:v>
                </c:pt>
                <c:pt idx="92">
                  <c:v>3.088E-3</c:v>
                </c:pt>
                <c:pt idx="93">
                  <c:v>3.2929999999999999E-3</c:v>
                </c:pt>
                <c:pt idx="94">
                  <c:v>3.5070000000000001E-3</c:v>
                </c:pt>
                <c:pt idx="95">
                  <c:v>3.7290000000000001E-3</c:v>
                </c:pt>
                <c:pt idx="96">
                  <c:v>3.9620000000000002E-3</c:v>
                </c:pt>
                <c:pt idx="97">
                  <c:v>4.2030000000000001E-3</c:v>
                </c:pt>
                <c:pt idx="98">
                  <c:v>4.4539999999999996E-3</c:v>
                </c:pt>
                <c:pt idx="99">
                  <c:v>4.7140000000000003E-3</c:v>
                </c:pt>
                <c:pt idx="100">
                  <c:v>4.9849999999999998E-3</c:v>
                </c:pt>
                <c:pt idx="101">
                  <c:v>5.2649999999999997E-3</c:v>
                </c:pt>
                <c:pt idx="102">
                  <c:v>5.555E-3</c:v>
                </c:pt>
                <c:pt idx="103">
                  <c:v>5.855E-3</c:v>
                </c:pt>
                <c:pt idx="104">
                  <c:v>6.1659999999999996E-3</c:v>
                </c:pt>
                <c:pt idx="105">
                  <c:v>6.4869999999999997E-3</c:v>
                </c:pt>
                <c:pt idx="106">
                  <c:v>6.8180000000000003E-3</c:v>
                </c:pt>
                <c:pt idx="107">
                  <c:v>7.1599999999999997E-3</c:v>
                </c:pt>
                <c:pt idx="108">
                  <c:v>7.5129999999999997E-3</c:v>
                </c:pt>
                <c:pt idx="109">
                  <c:v>7.8759999999999993E-3</c:v>
                </c:pt>
                <c:pt idx="110">
                  <c:v>8.2509999999999997E-3</c:v>
                </c:pt>
                <c:pt idx="111">
                  <c:v>8.6370000000000006E-3</c:v>
                </c:pt>
                <c:pt idx="112">
                  <c:v>9.0340000000000004E-3</c:v>
                </c:pt>
                <c:pt idx="113">
                  <c:v>9.4420000000000007E-3</c:v>
                </c:pt>
                <c:pt idx="114">
                  <c:v>9.861E-3</c:v>
                </c:pt>
                <c:pt idx="115">
                  <c:v>1.0290000000000001E-2</c:v>
                </c:pt>
                <c:pt idx="116">
                  <c:v>1.074E-2</c:v>
                </c:pt>
                <c:pt idx="117">
                  <c:v>1.119E-2</c:v>
                </c:pt>
                <c:pt idx="118">
                  <c:v>1.166E-2</c:v>
                </c:pt>
                <c:pt idx="119">
                  <c:v>1.213E-2</c:v>
                </c:pt>
                <c:pt idx="120">
                  <c:v>1.2619999999999999E-2</c:v>
                </c:pt>
                <c:pt idx="121">
                  <c:v>1.312E-2</c:v>
                </c:pt>
                <c:pt idx="122">
                  <c:v>1.3639999999999999E-2</c:v>
                </c:pt>
                <c:pt idx="123">
                  <c:v>1.4160000000000001E-2</c:v>
                </c:pt>
                <c:pt idx="124">
                  <c:v>1.47E-2</c:v>
                </c:pt>
                <c:pt idx="125">
                  <c:v>1.525E-2</c:v>
                </c:pt>
                <c:pt idx="126">
                  <c:v>1.5810000000000001E-2</c:v>
                </c:pt>
                <c:pt idx="127">
                  <c:v>1.6379999999999999E-2</c:v>
                </c:pt>
                <c:pt idx="128">
                  <c:v>1.6959999999999999E-2</c:v>
                </c:pt>
                <c:pt idx="129">
                  <c:v>1.7559999999999999E-2</c:v>
                </c:pt>
                <c:pt idx="130">
                  <c:v>1.8169999999999999E-2</c:v>
                </c:pt>
                <c:pt idx="131">
                  <c:v>1.8790000000000001E-2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2.0709999999999999E-2</c:v>
                </c:pt>
                <c:pt idx="135">
                  <c:v>2.138E-2</c:v>
                </c:pt>
                <c:pt idx="136">
                  <c:v>2.206E-2</c:v>
                </c:pt>
                <c:pt idx="137">
                  <c:v>2.274E-2</c:v>
                </c:pt>
                <c:pt idx="138">
                  <c:v>2.3439999999999999E-2</c:v>
                </c:pt>
                <c:pt idx="139">
                  <c:v>2.4150000000000001E-2</c:v>
                </c:pt>
                <c:pt idx="140">
                  <c:v>2.487E-2</c:v>
                </c:pt>
                <c:pt idx="141">
                  <c:v>2.5600000000000001E-2</c:v>
                </c:pt>
                <c:pt idx="142">
                  <c:v>2.6339999999999999E-2</c:v>
                </c:pt>
                <c:pt idx="143">
                  <c:v>2.7089999999999999E-2</c:v>
                </c:pt>
                <c:pt idx="144">
                  <c:v>2.785E-2</c:v>
                </c:pt>
                <c:pt idx="145">
                  <c:v>2.862E-2</c:v>
                </c:pt>
                <c:pt idx="146">
                  <c:v>2.9399999999999999E-2</c:v>
                </c:pt>
                <c:pt idx="147">
                  <c:v>3.0200000000000001E-2</c:v>
                </c:pt>
                <c:pt idx="148">
                  <c:v>3.1E-2</c:v>
                </c:pt>
                <c:pt idx="149">
                  <c:v>3.1809999999999998E-2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3.5990000000000001E-2</c:v>
                </c:pt>
                <c:pt idx="155">
                  <c:v>3.6850000000000001E-2</c:v>
                </c:pt>
                <c:pt idx="156">
                  <c:v>3.7719999999999997E-2</c:v>
                </c:pt>
                <c:pt idx="157">
                  <c:v>3.8600000000000002E-2</c:v>
                </c:pt>
                <c:pt idx="158">
                  <c:v>3.9489999999999997E-2</c:v>
                </c:pt>
                <c:pt idx="159">
                  <c:v>4.0379999999999999E-2</c:v>
                </c:pt>
                <c:pt idx="160">
                  <c:v>4.129E-2</c:v>
                </c:pt>
                <c:pt idx="161">
                  <c:v>4.2200000000000001E-2</c:v>
                </c:pt>
                <c:pt idx="162">
                  <c:v>4.3110000000000002E-2</c:v>
                </c:pt>
                <c:pt idx="163">
                  <c:v>4.4040000000000003E-2</c:v>
                </c:pt>
                <c:pt idx="164">
                  <c:v>4.4970000000000003E-2</c:v>
                </c:pt>
                <c:pt idx="165">
                  <c:v>4.5909999999999999E-2</c:v>
                </c:pt>
                <c:pt idx="166">
                  <c:v>4.6859999999999999E-2</c:v>
                </c:pt>
                <c:pt idx="167">
                  <c:v>4.7809999999999998E-2</c:v>
                </c:pt>
                <c:pt idx="168">
                  <c:v>4.8770000000000001E-2</c:v>
                </c:pt>
                <c:pt idx="169">
                  <c:v>4.9730000000000003E-2</c:v>
                </c:pt>
                <c:pt idx="170">
                  <c:v>5.0700000000000002E-2</c:v>
                </c:pt>
                <c:pt idx="171">
                  <c:v>5.1679999999999997E-2</c:v>
                </c:pt>
                <c:pt idx="172">
                  <c:v>5.2670000000000002E-2</c:v>
                </c:pt>
                <c:pt idx="173">
                  <c:v>5.3659999999999999E-2</c:v>
                </c:pt>
                <c:pt idx="174">
                  <c:v>5.4649999999999997E-2</c:v>
                </c:pt>
                <c:pt idx="175">
                  <c:v>5.5649999999999998E-2</c:v>
                </c:pt>
                <c:pt idx="176">
                  <c:v>5.6660000000000002E-2</c:v>
                </c:pt>
                <c:pt idx="177">
                  <c:v>5.7669999999999999E-2</c:v>
                </c:pt>
                <c:pt idx="178">
                  <c:v>5.8689999999999999E-2</c:v>
                </c:pt>
                <c:pt idx="179">
                  <c:v>5.9709999999999999E-2</c:v>
                </c:pt>
                <c:pt idx="180">
                  <c:v>6.0740000000000002E-2</c:v>
                </c:pt>
                <c:pt idx="181">
                  <c:v>6.1769999999999999E-2</c:v>
                </c:pt>
                <c:pt idx="182">
                  <c:v>6.2810000000000005E-2</c:v>
                </c:pt>
                <c:pt idx="183">
                  <c:v>6.386E-2</c:v>
                </c:pt>
                <c:pt idx="184">
                  <c:v>6.4899999999999999E-2</c:v>
                </c:pt>
                <c:pt idx="185">
                  <c:v>6.5960000000000005E-2</c:v>
                </c:pt>
                <c:pt idx="186">
                  <c:v>6.7019999999999996E-2</c:v>
                </c:pt>
                <c:pt idx="187">
                  <c:v>6.8080000000000002E-2</c:v>
                </c:pt>
                <c:pt idx="188">
                  <c:v>6.9139999999999993E-2</c:v>
                </c:pt>
                <c:pt idx="189">
                  <c:v>7.0209999999999995E-2</c:v>
                </c:pt>
                <c:pt idx="190">
                  <c:v>7.1290000000000006E-2</c:v>
                </c:pt>
                <c:pt idx="191">
                  <c:v>7.2370000000000004E-2</c:v>
                </c:pt>
                <c:pt idx="192">
                  <c:v>7.3450000000000001E-2</c:v>
                </c:pt>
                <c:pt idx="193">
                  <c:v>7.4539999999999995E-2</c:v>
                </c:pt>
                <c:pt idx="194">
                  <c:v>7.5630000000000003E-2</c:v>
                </c:pt>
                <c:pt idx="195">
                  <c:v>7.6719999999999997E-2</c:v>
                </c:pt>
                <c:pt idx="196">
                  <c:v>7.782E-2</c:v>
                </c:pt>
                <c:pt idx="197">
                  <c:v>7.8920000000000004E-2</c:v>
                </c:pt>
                <c:pt idx="198">
                  <c:v>8.0019999999999994E-2</c:v>
                </c:pt>
                <c:pt idx="199">
                  <c:v>8.1129999999999994E-2</c:v>
                </c:pt>
                <c:pt idx="200">
                  <c:v>8.2239999999999994E-2</c:v>
                </c:pt>
                <c:pt idx="201">
                  <c:v>8.3349999999999994E-2</c:v>
                </c:pt>
                <c:pt idx="202">
                  <c:v>8.4470000000000003E-2</c:v>
                </c:pt>
                <c:pt idx="203">
                  <c:v>8.5580000000000003E-2</c:v>
                </c:pt>
                <c:pt idx="204">
                  <c:v>8.6699999999999999E-2</c:v>
                </c:pt>
                <c:pt idx="205">
                  <c:v>8.7819999999999995E-2</c:v>
                </c:pt>
                <c:pt idx="206">
                  <c:v>8.8950000000000001E-2</c:v>
                </c:pt>
                <c:pt idx="207">
                  <c:v>9.0069999999999997E-2</c:v>
                </c:pt>
                <c:pt idx="208">
                  <c:v>9.1200000000000003E-2</c:v>
                </c:pt>
                <c:pt idx="209">
                  <c:v>9.2329999999999995E-2</c:v>
                </c:pt>
                <c:pt idx="210">
                  <c:v>9.3450000000000005E-2</c:v>
                </c:pt>
                <c:pt idx="211">
                  <c:v>9.4589999999999994E-2</c:v>
                </c:pt>
                <c:pt idx="212">
                  <c:v>9.572E-2</c:v>
                </c:pt>
                <c:pt idx="213">
                  <c:v>9.6850000000000006E-2</c:v>
                </c:pt>
                <c:pt idx="214">
                  <c:v>9.7989999999999994E-2</c:v>
                </c:pt>
                <c:pt idx="215">
                  <c:v>9.912E-2</c:v>
                </c:pt>
                <c:pt idx="216">
                  <c:v>0.1003</c:v>
                </c:pt>
                <c:pt idx="217">
                  <c:v>0.1014</c:v>
                </c:pt>
                <c:pt idx="218">
                  <c:v>0.10249999999999999</c:v>
                </c:pt>
                <c:pt idx="219">
                  <c:v>0.1037</c:v>
                </c:pt>
                <c:pt idx="220">
                  <c:v>0.1048</c:v>
                </c:pt>
                <c:pt idx="221">
                  <c:v>0.10589999999999999</c:v>
                </c:pt>
                <c:pt idx="222">
                  <c:v>0.1071</c:v>
                </c:pt>
                <c:pt idx="223">
                  <c:v>0.1082</c:v>
                </c:pt>
                <c:pt idx="224">
                  <c:v>0.1094</c:v>
                </c:pt>
                <c:pt idx="225">
                  <c:v>0.1105</c:v>
                </c:pt>
                <c:pt idx="226">
                  <c:v>0.11169999999999999</c:v>
                </c:pt>
                <c:pt idx="227">
                  <c:v>0.1128</c:v>
                </c:pt>
                <c:pt idx="228">
                  <c:v>0.1139</c:v>
                </c:pt>
                <c:pt idx="229">
                  <c:v>0.11509999999999999</c:v>
                </c:pt>
                <c:pt idx="230">
                  <c:v>0.1162</c:v>
                </c:pt>
                <c:pt idx="231">
                  <c:v>0.1174</c:v>
                </c:pt>
                <c:pt idx="232">
                  <c:v>0.11849999999999999</c:v>
                </c:pt>
                <c:pt idx="233">
                  <c:v>0.1197</c:v>
                </c:pt>
                <c:pt idx="234">
                  <c:v>0.1208</c:v>
                </c:pt>
                <c:pt idx="235">
                  <c:v>0.12189999999999999</c:v>
                </c:pt>
                <c:pt idx="236">
                  <c:v>0.1231</c:v>
                </c:pt>
                <c:pt idx="237">
                  <c:v>0.1242</c:v>
                </c:pt>
                <c:pt idx="238">
                  <c:v>0.12540000000000001</c:v>
                </c:pt>
                <c:pt idx="239">
                  <c:v>0.1265</c:v>
                </c:pt>
                <c:pt idx="240">
                  <c:v>0.12770000000000001</c:v>
                </c:pt>
                <c:pt idx="241">
                  <c:v>0.1288</c:v>
                </c:pt>
                <c:pt idx="242">
                  <c:v>0.13</c:v>
                </c:pt>
                <c:pt idx="243">
                  <c:v>0.13109999999999999</c:v>
                </c:pt>
                <c:pt idx="244">
                  <c:v>0.1323</c:v>
                </c:pt>
                <c:pt idx="245">
                  <c:v>0.13339999999999999</c:v>
                </c:pt>
                <c:pt idx="246">
                  <c:v>0.13450000000000001</c:v>
                </c:pt>
                <c:pt idx="247">
                  <c:v>0.13569999999999999</c:v>
                </c:pt>
                <c:pt idx="248">
                  <c:v>0.1368</c:v>
                </c:pt>
                <c:pt idx="249">
                  <c:v>0.13800000000000001</c:v>
                </c:pt>
                <c:pt idx="250">
                  <c:v>0.1391</c:v>
                </c:pt>
                <c:pt idx="251">
                  <c:v>0.14030000000000001</c:v>
                </c:pt>
                <c:pt idx="252">
                  <c:v>0.1414</c:v>
                </c:pt>
                <c:pt idx="253">
                  <c:v>0.1426</c:v>
                </c:pt>
                <c:pt idx="254">
                  <c:v>0.14369999999999999</c:v>
                </c:pt>
                <c:pt idx="255">
                  <c:v>0.1449</c:v>
                </c:pt>
                <c:pt idx="256">
                  <c:v>0.14599999999999999</c:v>
                </c:pt>
                <c:pt idx="257">
                  <c:v>0.1472</c:v>
                </c:pt>
                <c:pt idx="258">
                  <c:v>0.14829999999999999</c:v>
                </c:pt>
                <c:pt idx="259">
                  <c:v>0.14940000000000001</c:v>
                </c:pt>
                <c:pt idx="260">
                  <c:v>0.15060000000000001</c:v>
                </c:pt>
                <c:pt idx="261">
                  <c:v>0.1517</c:v>
                </c:pt>
                <c:pt idx="262">
                  <c:v>0.15290000000000001</c:v>
                </c:pt>
                <c:pt idx="263">
                  <c:v>0.154</c:v>
                </c:pt>
                <c:pt idx="264">
                  <c:v>0.1552</c:v>
                </c:pt>
                <c:pt idx="265">
                  <c:v>0.15629999999999999</c:v>
                </c:pt>
                <c:pt idx="266">
                  <c:v>0.1575</c:v>
                </c:pt>
                <c:pt idx="267">
                  <c:v>0.15859999999999999</c:v>
                </c:pt>
                <c:pt idx="268">
                  <c:v>0.1598</c:v>
                </c:pt>
                <c:pt idx="269">
                  <c:v>0.16089999999999999</c:v>
                </c:pt>
                <c:pt idx="270">
                  <c:v>0.16209999999999999</c:v>
                </c:pt>
                <c:pt idx="271">
                  <c:v>0.16320000000000001</c:v>
                </c:pt>
                <c:pt idx="272">
                  <c:v>0.1643</c:v>
                </c:pt>
                <c:pt idx="273">
                  <c:v>0.16550000000000001</c:v>
                </c:pt>
                <c:pt idx="274">
                  <c:v>0.1666</c:v>
                </c:pt>
                <c:pt idx="275">
                  <c:v>0.1678</c:v>
                </c:pt>
                <c:pt idx="276">
                  <c:v>0.16889999999999999</c:v>
                </c:pt>
                <c:pt idx="277">
                  <c:v>0.1701</c:v>
                </c:pt>
                <c:pt idx="278">
                  <c:v>0.17119999999999999</c:v>
                </c:pt>
                <c:pt idx="279">
                  <c:v>0.1724</c:v>
                </c:pt>
                <c:pt idx="280">
                  <c:v>0.17349999999999999</c:v>
                </c:pt>
                <c:pt idx="281">
                  <c:v>0.17469999999999999</c:v>
                </c:pt>
                <c:pt idx="282">
                  <c:v>0.17580000000000001</c:v>
                </c:pt>
                <c:pt idx="283">
                  <c:v>0.17699999999999999</c:v>
                </c:pt>
                <c:pt idx="284">
                  <c:v>0.17810000000000001</c:v>
                </c:pt>
                <c:pt idx="285">
                  <c:v>0.1792</c:v>
                </c:pt>
                <c:pt idx="286">
                  <c:v>0.1804</c:v>
                </c:pt>
                <c:pt idx="287">
                  <c:v>0.18149999999999999</c:v>
                </c:pt>
                <c:pt idx="288">
                  <c:v>0.1827</c:v>
                </c:pt>
                <c:pt idx="289">
                  <c:v>0.18379999999999999</c:v>
                </c:pt>
                <c:pt idx="290">
                  <c:v>0.185</c:v>
                </c:pt>
                <c:pt idx="291">
                  <c:v>0.18609999999999999</c:v>
                </c:pt>
                <c:pt idx="292">
                  <c:v>0.18729999999999999</c:v>
                </c:pt>
                <c:pt idx="293">
                  <c:v>0.18840000000000001</c:v>
                </c:pt>
                <c:pt idx="294">
                  <c:v>0.18959999999999999</c:v>
                </c:pt>
                <c:pt idx="295">
                  <c:v>0.19070000000000001</c:v>
                </c:pt>
                <c:pt idx="296">
                  <c:v>0.19189999999999999</c:v>
                </c:pt>
                <c:pt idx="297">
                  <c:v>0.193</c:v>
                </c:pt>
                <c:pt idx="298">
                  <c:v>0.19409999999999999</c:v>
                </c:pt>
                <c:pt idx="299">
                  <c:v>0.1953</c:v>
                </c:pt>
                <c:pt idx="300">
                  <c:v>0.19639999999999999</c:v>
                </c:pt>
                <c:pt idx="301">
                  <c:v>0.1976</c:v>
                </c:pt>
                <c:pt idx="302">
                  <c:v>0.19869999999999999</c:v>
                </c:pt>
                <c:pt idx="303">
                  <c:v>0.19989999999999999</c:v>
                </c:pt>
                <c:pt idx="304">
                  <c:v>0.20100000000000001</c:v>
                </c:pt>
                <c:pt idx="305">
                  <c:v>0.20219999999999999</c:v>
                </c:pt>
                <c:pt idx="306">
                  <c:v>0.20330000000000001</c:v>
                </c:pt>
                <c:pt idx="307">
                  <c:v>0.20449999999999999</c:v>
                </c:pt>
                <c:pt idx="308">
                  <c:v>0.2056</c:v>
                </c:pt>
                <c:pt idx="309">
                  <c:v>0.20680000000000001</c:v>
                </c:pt>
                <c:pt idx="310">
                  <c:v>0.2079</c:v>
                </c:pt>
                <c:pt idx="311">
                  <c:v>0.20899999999999999</c:v>
                </c:pt>
                <c:pt idx="312">
                  <c:v>0.2102</c:v>
                </c:pt>
                <c:pt idx="313">
                  <c:v>0.21129999999999999</c:v>
                </c:pt>
                <c:pt idx="314">
                  <c:v>0.21249999999999999</c:v>
                </c:pt>
                <c:pt idx="315">
                  <c:v>0.21360000000000001</c:v>
                </c:pt>
                <c:pt idx="316">
                  <c:v>0.21479999999999999</c:v>
                </c:pt>
                <c:pt idx="317">
                  <c:v>0.21590000000000001</c:v>
                </c:pt>
                <c:pt idx="318">
                  <c:v>0.21709999999999999</c:v>
                </c:pt>
                <c:pt idx="319">
                  <c:v>0.21820000000000001</c:v>
                </c:pt>
                <c:pt idx="320">
                  <c:v>0.21940000000000001</c:v>
                </c:pt>
                <c:pt idx="321">
                  <c:v>0.2205</c:v>
                </c:pt>
                <c:pt idx="322">
                  <c:v>0.22170000000000001</c:v>
                </c:pt>
                <c:pt idx="323">
                  <c:v>0.2228</c:v>
                </c:pt>
                <c:pt idx="324">
                  <c:v>0.22389999999999999</c:v>
                </c:pt>
                <c:pt idx="325">
                  <c:v>0.22509999999999999</c:v>
                </c:pt>
                <c:pt idx="326">
                  <c:v>0.22620000000000001</c:v>
                </c:pt>
                <c:pt idx="327">
                  <c:v>0.22739999999999999</c:v>
                </c:pt>
                <c:pt idx="328">
                  <c:v>0.22850000000000001</c:v>
                </c:pt>
                <c:pt idx="329">
                  <c:v>0.22969999999999999</c:v>
                </c:pt>
                <c:pt idx="330">
                  <c:v>0.23080000000000001</c:v>
                </c:pt>
                <c:pt idx="331">
                  <c:v>0.23200000000000001</c:v>
                </c:pt>
                <c:pt idx="332">
                  <c:v>0.2331</c:v>
                </c:pt>
                <c:pt idx="333">
                  <c:v>0.23430000000000001</c:v>
                </c:pt>
                <c:pt idx="334">
                  <c:v>0.2354</c:v>
                </c:pt>
                <c:pt idx="335">
                  <c:v>0.2366</c:v>
                </c:pt>
                <c:pt idx="336">
                  <c:v>0.23769999999999999</c:v>
                </c:pt>
                <c:pt idx="337">
                  <c:v>0.23880000000000001</c:v>
                </c:pt>
                <c:pt idx="338">
                  <c:v>0.24</c:v>
                </c:pt>
                <c:pt idx="339">
                  <c:v>0.24110000000000001</c:v>
                </c:pt>
                <c:pt idx="340">
                  <c:v>0.24229999999999999</c:v>
                </c:pt>
                <c:pt idx="341">
                  <c:v>0.24340000000000001</c:v>
                </c:pt>
                <c:pt idx="342">
                  <c:v>0.24460000000000001</c:v>
                </c:pt>
                <c:pt idx="343">
                  <c:v>0.2457</c:v>
                </c:pt>
                <c:pt idx="344">
                  <c:v>0.24690000000000001</c:v>
                </c:pt>
                <c:pt idx="345">
                  <c:v>0.248</c:v>
                </c:pt>
                <c:pt idx="346">
                  <c:v>0.2492</c:v>
                </c:pt>
                <c:pt idx="347">
                  <c:v>0.25030000000000002</c:v>
                </c:pt>
                <c:pt idx="348">
                  <c:v>0.2515</c:v>
                </c:pt>
                <c:pt idx="349">
                  <c:v>0.25259999999999999</c:v>
                </c:pt>
                <c:pt idx="350">
                  <c:v>0.25380000000000003</c:v>
                </c:pt>
                <c:pt idx="351">
                  <c:v>0.25490000000000002</c:v>
                </c:pt>
                <c:pt idx="352">
                  <c:v>0.25600000000000001</c:v>
                </c:pt>
                <c:pt idx="353">
                  <c:v>0.25719999999999998</c:v>
                </c:pt>
                <c:pt idx="354">
                  <c:v>0.25829999999999997</c:v>
                </c:pt>
                <c:pt idx="355">
                  <c:v>0.25950000000000001</c:v>
                </c:pt>
                <c:pt idx="356">
                  <c:v>0.2606</c:v>
                </c:pt>
                <c:pt idx="357">
                  <c:v>0.26179999999999998</c:v>
                </c:pt>
                <c:pt idx="358">
                  <c:v>0.26290000000000002</c:v>
                </c:pt>
                <c:pt idx="359">
                  <c:v>0.2641</c:v>
                </c:pt>
                <c:pt idx="360">
                  <c:v>0.26519999999999999</c:v>
                </c:pt>
                <c:pt idx="361">
                  <c:v>0.26640000000000003</c:v>
                </c:pt>
                <c:pt idx="362">
                  <c:v>0.26750000000000002</c:v>
                </c:pt>
                <c:pt idx="363">
                  <c:v>0.26869999999999999</c:v>
                </c:pt>
                <c:pt idx="364">
                  <c:v>0.26979999999999998</c:v>
                </c:pt>
                <c:pt idx="365">
                  <c:v>0.27089999999999997</c:v>
                </c:pt>
                <c:pt idx="366">
                  <c:v>0.27210000000000001</c:v>
                </c:pt>
                <c:pt idx="367">
                  <c:v>0.2732</c:v>
                </c:pt>
                <c:pt idx="368">
                  <c:v>0.27439999999999998</c:v>
                </c:pt>
                <c:pt idx="369">
                  <c:v>0.27550000000000002</c:v>
                </c:pt>
                <c:pt idx="370">
                  <c:v>0.2767</c:v>
                </c:pt>
                <c:pt idx="371">
                  <c:v>0.27779999999999999</c:v>
                </c:pt>
                <c:pt idx="372">
                  <c:v>0.27900000000000003</c:v>
                </c:pt>
                <c:pt idx="373">
                  <c:v>0.28010000000000002</c:v>
                </c:pt>
                <c:pt idx="374">
                  <c:v>0.28129999999999999</c:v>
                </c:pt>
                <c:pt idx="375">
                  <c:v>0.28239999999999998</c:v>
                </c:pt>
                <c:pt idx="376">
                  <c:v>0.28360000000000002</c:v>
                </c:pt>
                <c:pt idx="377">
                  <c:v>0.28470000000000001</c:v>
                </c:pt>
                <c:pt idx="378">
                  <c:v>0.2858</c:v>
                </c:pt>
                <c:pt idx="379">
                  <c:v>0.28699999999999998</c:v>
                </c:pt>
                <c:pt idx="380">
                  <c:v>0.28810000000000002</c:v>
                </c:pt>
                <c:pt idx="381">
                  <c:v>0.2893</c:v>
                </c:pt>
                <c:pt idx="382">
                  <c:v>0.29039999999999999</c:v>
                </c:pt>
                <c:pt idx="383">
                  <c:v>0.29160000000000003</c:v>
                </c:pt>
                <c:pt idx="384">
                  <c:v>0.29270000000000002</c:v>
                </c:pt>
                <c:pt idx="385">
                  <c:v>0.29389999999999999</c:v>
                </c:pt>
                <c:pt idx="386">
                  <c:v>0.29499999999999998</c:v>
                </c:pt>
                <c:pt idx="387">
                  <c:v>0.29620000000000002</c:v>
                </c:pt>
                <c:pt idx="388">
                  <c:v>0.29730000000000001</c:v>
                </c:pt>
                <c:pt idx="389">
                  <c:v>0.29849999999999999</c:v>
                </c:pt>
                <c:pt idx="390">
                  <c:v>0.29959999999999998</c:v>
                </c:pt>
                <c:pt idx="391">
                  <c:v>0.30070000000000002</c:v>
                </c:pt>
                <c:pt idx="392">
                  <c:v>0.3019</c:v>
                </c:pt>
                <c:pt idx="393">
                  <c:v>0.30299999999999999</c:v>
                </c:pt>
                <c:pt idx="394">
                  <c:v>0.30420000000000003</c:v>
                </c:pt>
                <c:pt idx="395">
                  <c:v>0.30530000000000002</c:v>
                </c:pt>
                <c:pt idx="396">
                  <c:v>0.30649999999999999</c:v>
                </c:pt>
                <c:pt idx="397">
                  <c:v>0.30759999999999998</c:v>
                </c:pt>
                <c:pt idx="398">
                  <c:v>0.30880000000000002</c:v>
                </c:pt>
                <c:pt idx="399">
                  <c:v>0.30990000000000001</c:v>
                </c:pt>
                <c:pt idx="400">
                  <c:v>0.31109999999999999</c:v>
                </c:pt>
                <c:pt idx="401">
                  <c:v>0.31219999999999998</c:v>
                </c:pt>
                <c:pt idx="402">
                  <c:v>0.31340000000000001</c:v>
                </c:pt>
                <c:pt idx="403">
                  <c:v>0.3145</c:v>
                </c:pt>
                <c:pt idx="404">
                  <c:v>0.31559999999999999</c:v>
                </c:pt>
                <c:pt idx="405">
                  <c:v>0.31680000000000003</c:v>
                </c:pt>
                <c:pt idx="406">
                  <c:v>0.31790000000000002</c:v>
                </c:pt>
                <c:pt idx="407">
                  <c:v>0.31909999999999999</c:v>
                </c:pt>
                <c:pt idx="408">
                  <c:v>0.32019999999999998</c:v>
                </c:pt>
                <c:pt idx="409">
                  <c:v>0.32140000000000002</c:v>
                </c:pt>
                <c:pt idx="410">
                  <c:v>0.32250000000000001</c:v>
                </c:pt>
                <c:pt idx="411">
                  <c:v>0.32369999999999999</c:v>
                </c:pt>
                <c:pt idx="412">
                  <c:v>0.32479999999999998</c:v>
                </c:pt>
                <c:pt idx="413">
                  <c:v>0.32600000000000001</c:v>
                </c:pt>
                <c:pt idx="414">
                  <c:v>0.3271</c:v>
                </c:pt>
                <c:pt idx="415">
                  <c:v>0.32829999999999998</c:v>
                </c:pt>
                <c:pt idx="416">
                  <c:v>0.32940000000000003</c:v>
                </c:pt>
                <c:pt idx="417">
                  <c:v>0.33050000000000002</c:v>
                </c:pt>
                <c:pt idx="418">
                  <c:v>0.33169999999999999</c:v>
                </c:pt>
                <c:pt idx="419">
                  <c:v>0.33279999999999998</c:v>
                </c:pt>
                <c:pt idx="420">
                  <c:v>0.33400000000000002</c:v>
                </c:pt>
                <c:pt idx="421">
                  <c:v>0.33510000000000001</c:v>
                </c:pt>
                <c:pt idx="422">
                  <c:v>0.33629999999999999</c:v>
                </c:pt>
                <c:pt idx="423">
                  <c:v>0.33739999999999998</c:v>
                </c:pt>
                <c:pt idx="424">
                  <c:v>0.33860000000000001</c:v>
                </c:pt>
                <c:pt idx="425">
                  <c:v>0.3397</c:v>
                </c:pt>
                <c:pt idx="426">
                  <c:v>0.34089999999999998</c:v>
                </c:pt>
                <c:pt idx="427">
                  <c:v>0.34200000000000003</c:v>
                </c:pt>
                <c:pt idx="428">
                  <c:v>0.34320000000000001</c:v>
                </c:pt>
                <c:pt idx="429">
                  <c:v>0.34429999999999999</c:v>
                </c:pt>
                <c:pt idx="430">
                  <c:v>0.34539999999999998</c:v>
                </c:pt>
                <c:pt idx="431">
                  <c:v>0.34660000000000002</c:v>
                </c:pt>
                <c:pt idx="432">
                  <c:v>0.34770000000000001</c:v>
                </c:pt>
                <c:pt idx="433">
                  <c:v>0.34889999999999999</c:v>
                </c:pt>
                <c:pt idx="434">
                  <c:v>0.35</c:v>
                </c:pt>
                <c:pt idx="435">
                  <c:v>0.35120000000000001</c:v>
                </c:pt>
                <c:pt idx="436">
                  <c:v>0.3523</c:v>
                </c:pt>
                <c:pt idx="437">
                  <c:v>0.35349999999999998</c:v>
                </c:pt>
                <c:pt idx="438">
                  <c:v>0.35460000000000003</c:v>
                </c:pt>
                <c:pt idx="439">
                  <c:v>0.35580000000000001</c:v>
                </c:pt>
                <c:pt idx="440">
                  <c:v>0.3569</c:v>
                </c:pt>
                <c:pt idx="441">
                  <c:v>0.35809999999999997</c:v>
                </c:pt>
                <c:pt idx="442">
                  <c:v>0.35920000000000002</c:v>
                </c:pt>
                <c:pt idx="443">
                  <c:v>0.36030000000000001</c:v>
                </c:pt>
                <c:pt idx="444">
                  <c:v>0.36149999999999999</c:v>
                </c:pt>
                <c:pt idx="445">
                  <c:v>0.36259999999999998</c:v>
                </c:pt>
                <c:pt idx="446">
                  <c:v>0.36380000000000001</c:v>
                </c:pt>
                <c:pt idx="447">
                  <c:v>0.3649</c:v>
                </c:pt>
                <c:pt idx="448">
                  <c:v>0.36609999999999998</c:v>
                </c:pt>
                <c:pt idx="449">
                  <c:v>0.36720000000000003</c:v>
                </c:pt>
                <c:pt idx="450">
                  <c:v>0.36840000000000001</c:v>
                </c:pt>
                <c:pt idx="451">
                  <c:v>0.3695</c:v>
                </c:pt>
                <c:pt idx="452">
                  <c:v>0.37069999999999997</c:v>
                </c:pt>
                <c:pt idx="453">
                  <c:v>0.37180000000000002</c:v>
                </c:pt>
                <c:pt idx="454">
                  <c:v>0.373</c:v>
                </c:pt>
                <c:pt idx="455">
                  <c:v>0.37409999999999999</c:v>
                </c:pt>
                <c:pt idx="456">
                  <c:v>0.37530000000000002</c:v>
                </c:pt>
                <c:pt idx="457">
                  <c:v>0.37640000000000001</c:v>
                </c:pt>
                <c:pt idx="458">
                  <c:v>0.3775</c:v>
                </c:pt>
                <c:pt idx="459">
                  <c:v>0.37869999999999998</c:v>
                </c:pt>
                <c:pt idx="460">
                  <c:v>0.37980000000000003</c:v>
                </c:pt>
                <c:pt idx="461">
                  <c:v>0.38100000000000001</c:v>
                </c:pt>
                <c:pt idx="462">
                  <c:v>0.3821</c:v>
                </c:pt>
                <c:pt idx="463">
                  <c:v>0.38329999999999997</c:v>
                </c:pt>
                <c:pt idx="464">
                  <c:v>0.38440000000000002</c:v>
                </c:pt>
                <c:pt idx="465">
                  <c:v>0.3856</c:v>
                </c:pt>
                <c:pt idx="466">
                  <c:v>0.38669999999999999</c:v>
                </c:pt>
                <c:pt idx="467">
                  <c:v>0.38790000000000002</c:v>
                </c:pt>
                <c:pt idx="468">
                  <c:v>0.38900000000000001</c:v>
                </c:pt>
                <c:pt idx="469">
                  <c:v>0.39019999999999999</c:v>
                </c:pt>
                <c:pt idx="470">
                  <c:v>0.39129999999999998</c:v>
                </c:pt>
                <c:pt idx="471">
                  <c:v>0.39240000000000003</c:v>
                </c:pt>
                <c:pt idx="472">
                  <c:v>0.39360000000000001</c:v>
                </c:pt>
                <c:pt idx="473">
                  <c:v>0.3947</c:v>
                </c:pt>
                <c:pt idx="474">
                  <c:v>0.39589999999999997</c:v>
                </c:pt>
                <c:pt idx="475">
                  <c:v>0.39700000000000002</c:v>
                </c:pt>
                <c:pt idx="476">
                  <c:v>0.3982</c:v>
                </c:pt>
                <c:pt idx="477">
                  <c:v>0.39929999999999999</c:v>
                </c:pt>
                <c:pt idx="478">
                  <c:v>0.40050000000000002</c:v>
                </c:pt>
                <c:pt idx="479">
                  <c:v>0.40160000000000001</c:v>
                </c:pt>
                <c:pt idx="480">
                  <c:v>0.40279999999999999</c:v>
                </c:pt>
                <c:pt idx="481">
                  <c:v>0.40389999999999998</c:v>
                </c:pt>
                <c:pt idx="482">
                  <c:v>0.40510000000000002</c:v>
                </c:pt>
                <c:pt idx="483">
                  <c:v>0.40620000000000001</c:v>
                </c:pt>
                <c:pt idx="484">
                  <c:v>0.4073</c:v>
                </c:pt>
                <c:pt idx="485">
                  <c:v>0.40849999999999997</c:v>
                </c:pt>
                <c:pt idx="486">
                  <c:v>0.40960000000000002</c:v>
                </c:pt>
                <c:pt idx="487">
                  <c:v>0.4108</c:v>
                </c:pt>
                <c:pt idx="488">
                  <c:v>0.41189999999999999</c:v>
                </c:pt>
                <c:pt idx="489">
                  <c:v>0.41310000000000002</c:v>
                </c:pt>
                <c:pt idx="490">
                  <c:v>0.41420000000000001</c:v>
                </c:pt>
                <c:pt idx="491">
                  <c:v>0.41539999999999999</c:v>
                </c:pt>
                <c:pt idx="492">
                  <c:v>0.41649999999999998</c:v>
                </c:pt>
                <c:pt idx="493">
                  <c:v>0.41770000000000002</c:v>
                </c:pt>
                <c:pt idx="494">
                  <c:v>0.41880000000000001</c:v>
                </c:pt>
                <c:pt idx="495">
                  <c:v>0.42</c:v>
                </c:pt>
                <c:pt idx="496">
                  <c:v>0.42109999999999997</c:v>
                </c:pt>
                <c:pt idx="497">
                  <c:v>0.42220000000000002</c:v>
                </c:pt>
                <c:pt idx="498">
                  <c:v>0.4234</c:v>
                </c:pt>
                <c:pt idx="499">
                  <c:v>0.42449999999999999</c:v>
                </c:pt>
                <c:pt idx="500">
                  <c:v>0.42570000000000002</c:v>
                </c:pt>
                <c:pt idx="501">
                  <c:v>0.42680000000000001</c:v>
                </c:pt>
                <c:pt idx="502">
                  <c:v>0.42799999999999999</c:v>
                </c:pt>
                <c:pt idx="503">
                  <c:v>0.42909999999999998</c:v>
                </c:pt>
                <c:pt idx="504">
                  <c:v>0.43030000000000002</c:v>
                </c:pt>
                <c:pt idx="505">
                  <c:v>0.43140000000000001</c:v>
                </c:pt>
                <c:pt idx="506">
                  <c:v>0.43259999999999998</c:v>
                </c:pt>
                <c:pt idx="507">
                  <c:v>0.43369999999999997</c:v>
                </c:pt>
                <c:pt idx="508">
                  <c:v>0.43490000000000001</c:v>
                </c:pt>
                <c:pt idx="509">
                  <c:v>0.436</c:v>
                </c:pt>
                <c:pt idx="510">
                  <c:v>0.43709999999999999</c:v>
                </c:pt>
                <c:pt idx="511">
                  <c:v>0.43830000000000002</c:v>
                </c:pt>
                <c:pt idx="512">
                  <c:v>0.43940000000000001</c:v>
                </c:pt>
                <c:pt idx="513">
                  <c:v>0.44059999999999999</c:v>
                </c:pt>
                <c:pt idx="514">
                  <c:v>0.44169999999999998</c:v>
                </c:pt>
                <c:pt idx="515">
                  <c:v>0.44290000000000002</c:v>
                </c:pt>
                <c:pt idx="516">
                  <c:v>0.44400000000000001</c:v>
                </c:pt>
                <c:pt idx="517">
                  <c:v>0.44519999999999998</c:v>
                </c:pt>
                <c:pt idx="518">
                  <c:v>0.44629999999999997</c:v>
                </c:pt>
                <c:pt idx="519">
                  <c:v>0.44750000000000001</c:v>
                </c:pt>
                <c:pt idx="520">
                  <c:v>0.4486</c:v>
                </c:pt>
                <c:pt idx="521">
                  <c:v>0.44979999999999998</c:v>
                </c:pt>
                <c:pt idx="522">
                  <c:v>0.45090000000000002</c:v>
                </c:pt>
                <c:pt idx="523">
                  <c:v>0.45200000000000001</c:v>
                </c:pt>
                <c:pt idx="524">
                  <c:v>0.45319999999999999</c:v>
                </c:pt>
                <c:pt idx="525">
                  <c:v>0.45429999999999998</c:v>
                </c:pt>
                <c:pt idx="526">
                  <c:v>0.45550000000000002</c:v>
                </c:pt>
                <c:pt idx="527">
                  <c:v>0.45660000000000001</c:v>
                </c:pt>
                <c:pt idx="528">
                  <c:v>0.45779999999999998</c:v>
                </c:pt>
                <c:pt idx="529">
                  <c:v>0.45889999999999997</c:v>
                </c:pt>
                <c:pt idx="530">
                  <c:v>0.46010000000000001</c:v>
                </c:pt>
                <c:pt idx="531">
                  <c:v>0.4612</c:v>
                </c:pt>
                <c:pt idx="532">
                  <c:v>0.46239999999999998</c:v>
                </c:pt>
                <c:pt idx="533">
                  <c:v>0.46350000000000002</c:v>
                </c:pt>
                <c:pt idx="534">
                  <c:v>0.4647</c:v>
                </c:pt>
                <c:pt idx="535">
                  <c:v>0.46579999999999999</c:v>
                </c:pt>
                <c:pt idx="536">
                  <c:v>0.46689999999999998</c:v>
                </c:pt>
                <c:pt idx="537">
                  <c:v>0.46810000000000002</c:v>
                </c:pt>
                <c:pt idx="538">
                  <c:v>0.46920000000000001</c:v>
                </c:pt>
                <c:pt idx="539">
                  <c:v>0.47039999999999998</c:v>
                </c:pt>
                <c:pt idx="540">
                  <c:v>0.47149999999999997</c:v>
                </c:pt>
                <c:pt idx="541">
                  <c:v>0.47270000000000001</c:v>
                </c:pt>
                <c:pt idx="542">
                  <c:v>0.4738</c:v>
                </c:pt>
                <c:pt idx="543">
                  <c:v>0.47499999999999998</c:v>
                </c:pt>
                <c:pt idx="544">
                  <c:v>0.47610000000000002</c:v>
                </c:pt>
                <c:pt idx="545">
                  <c:v>0.4773</c:v>
                </c:pt>
                <c:pt idx="546">
                  <c:v>0.47839999999999999</c:v>
                </c:pt>
                <c:pt idx="547">
                  <c:v>0.47960000000000003</c:v>
                </c:pt>
                <c:pt idx="548">
                  <c:v>0.48070000000000002</c:v>
                </c:pt>
                <c:pt idx="549">
                  <c:v>0.48180000000000001</c:v>
                </c:pt>
                <c:pt idx="550">
                  <c:v>0.48299999999999998</c:v>
                </c:pt>
                <c:pt idx="551">
                  <c:v>0.48409999999999997</c:v>
                </c:pt>
                <c:pt idx="552">
                  <c:v>0.48530000000000001</c:v>
                </c:pt>
                <c:pt idx="553">
                  <c:v>0.4864</c:v>
                </c:pt>
                <c:pt idx="554">
                  <c:v>0.48759999999999998</c:v>
                </c:pt>
                <c:pt idx="555">
                  <c:v>0.48870000000000002</c:v>
                </c:pt>
                <c:pt idx="556">
                  <c:v>0.4899</c:v>
                </c:pt>
                <c:pt idx="557">
                  <c:v>0.49099999999999999</c:v>
                </c:pt>
                <c:pt idx="558">
                  <c:v>0.49220000000000003</c:v>
                </c:pt>
                <c:pt idx="559">
                  <c:v>0.49330000000000002</c:v>
                </c:pt>
                <c:pt idx="560">
                  <c:v>0.4945</c:v>
                </c:pt>
                <c:pt idx="561">
                  <c:v>0.49559999999999998</c:v>
                </c:pt>
                <c:pt idx="562">
                  <c:v>0.49680000000000002</c:v>
                </c:pt>
                <c:pt idx="563">
                  <c:v>0.49790000000000001</c:v>
                </c:pt>
                <c:pt idx="564">
                  <c:v>0.499</c:v>
                </c:pt>
                <c:pt idx="565">
                  <c:v>0.50019999999999998</c:v>
                </c:pt>
                <c:pt idx="566">
                  <c:v>0.50129999999999997</c:v>
                </c:pt>
                <c:pt idx="567">
                  <c:v>0.50249999999999995</c:v>
                </c:pt>
                <c:pt idx="568">
                  <c:v>0.50360000000000005</c:v>
                </c:pt>
                <c:pt idx="569">
                  <c:v>0.50480000000000003</c:v>
                </c:pt>
                <c:pt idx="570">
                  <c:v>0.50590000000000002</c:v>
                </c:pt>
                <c:pt idx="571">
                  <c:v>0.5071</c:v>
                </c:pt>
                <c:pt idx="572">
                  <c:v>0.50819999999999999</c:v>
                </c:pt>
                <c:pt idx="573">
                  <c:v>0.50939999999999996</c:v>
                </c:pt>
                <c:pt idx="574">
                  <c:v>0.51049999999999995</c:v>
                </c:pt>
                <c:pt idx="575">
                  <c:v>0.51170000000000004</c:v>
                </c:pt>
                <c:pt idx="576">
                  <c:v>0.51280000000000003</c:v>
                </c:pt>
                <c:pt idx="577">
                  <c:v>0.51390000000000002</c:v>
                </c:pt>
                <c:pt idx="578">
                  <c:v>0.5151</c:v>
                </c:pt>
                <c:pt idx="579">
                  <c:v>0.51619999999999999</c:v>
                </c:pt>
                <c:pt idx="580">
                  <c:v>0.51739999999999997</c:v>
                </c:pt>
                <c:pt idx="581">
                  <c:v>0.51849999999999996</c:v>
                </c:pt>
                <c:pt idx="582">
                  <c:v>0.51970000000000005</c:v>
                </c:pt>
                <c:pt idx="583">
                  <c:v>0.52080000000000004</c:v>
                </c:pt>
                <c:pt idx="584">
                  <c:v>0.52200000000000002</c:v>
                </c:pt>
                <c:pt idx="585">
                  <c:v>0.52310000000000001</c:v>
                </c:pt>
                <c:pt idx="586">
                  <c:v>0.52429999999999999</c:v>
                </c:pt>
                <c:pt idx="587">
                  <c:v>0.52539999999999998</c:v>
                </c:pt>
                <c:pt idx="588">
                  <c:v>0.52659999999999996</c:v>
                </c:pt>
                <c:pt idx="589">
                  <c:v>0.52769999999999995</c:v>
                </c:pt>
                <c:pt idx="590">
                  <c:v>0.52880000000000005</c:v>
                </c:pt>
                <c:pt idx="591">
                  <c:v>0.53</c:v>
                </c:pt>
                <c:pt idx="592">
                  <c:v>0.53110000000000002</c:v>
                </c:pt>
                <c:pt idx="593">
                  <c:v>0.5323</c:v>
                </c:pt>
                <c:pt idx="594">
                  <c:v>0.53339999999999999</c:v>
                </c:pt>
                <c:pt idx="595">
                  <c:v>0.53459999999999996</c:v>
                </c:pt>
                <c:pt idx="596">
                  <c:v>0.53569999999999995</c:v>
                </c:pt>
                <c:pt idx="597">
                  <c:v>0.53690000000000004</c:v>
                </c:pt>
                <c:pt idx="598">
                  <c:v>0.53800000000000003</c:v>
                </c:pt>
                <c:pt idx="599">
                  <c:v>0.53920000000000001</c:v>
                </c:pt>
                <c:pt idx="600">
                  <c:v>0.5403</c:v>
                </c:pt>
                <c:pt idx="601">
                  <c:v>0.54149999999999998</c:v>
                </c:pt>
                <c:pt idx="602">
                  <c:v>0.54259999999999997</c:v>
                </c:pt>
                <c:pt idx="603">
                  <c:v>0.54369999999999996</c:v>
                </c:pt>
                <c:pt idx="604">
                  <c:v>0.54490000000000005</c:v>
                </c:pt>
                <c:pt idx="605">
                  <c:v>0.54600000000000004</c:v>
                </c:pt>
                <c:pt idx="606">
                  <c:v>0.54720000000000002</c:v>
                </c:pt>
                <c:pt idx="607">
                  <c:v>0.54830000000000001</c:v>
                </c:pt>
                <c:pt idx="608">
                  <c:v>0.54949999999999999</c:v>
                </c:pt>
                <c:pt idx="609">
                  <c:v>0.55059999999999998</c:v>
                </c:pt>
                <c:pt idx="610">
                  <c:v>0.55179999999999996</c:v>
                </c:pt>
                <c:pt idx="611">
                  <c:v>0.55289999999999995</c:v>
                </c:pt>
                <c:pt idx="612">
                  <c:v>0.55410000000000004</c:v>
                </c:pt>
                <c:pt idx="613">
                  <c:v>0.55520000000000003</c:v>
                </c:pt>
                <c:pt idx="614">
                  <c:v>0.55640000000000001</c:v>
                </c:pt>
                <c:pt idx="615">
                  <c:v>0.5575</c:v>
                </c:pt>
                <c:pt idx="616">
                  <c:v>0.55859999999999999</c:v>
                </c:pt>
                <c:pt idx="617">
                  <c:v>0.55979999999999996</c:v>
                </c:pt>
                <c:pt idx="618">
                  <c:v>0.56089999999999995</c:v>
                </c:pt>
                <c:pt idx="619">
                  <c:v>0.56210000000000004</c:v>
                </c:pt>
                <c:pt idx="620">
                  <c:v>0.56320000000000003</c:v>
                </c:pt>
                <c:pt idx="621">
                  <c:v>0.56440000000000001</c:v>
                </c:pt>
                <c:pt idx="622">
                  <c:v>0.5655</c:v>
                </c:pt>
                <c:pt idx="623">
                  <c:v>0.56669999999999998</c:v>
                </c:pt>
                <c:pt idx="624">
                  <c:v>0.56779999999999997</c:v>
                </c:pt>
                <c:pt idx="625">
                  <c:v>0.56899999999999995</c:v>
                </c:pt>
                <c:pt idx="626">
                  <c:v>0.57010000000000005</c:v>
                </c:pt>
                <c:pt idx="627">
                  <c:v>0.57130000000000003</c:v>
                </c:pt>
                <c:pt idx="628">
                  <c:v>0.57240000000000002</c:v>
                </c:pt>
                <c:pt idx="629">
                  <c:v>0.57350000000000001</c:v>
                </c:pt>
                <c:pt idx="630">
                  <c:v>0.57469999999999999</c:v>
                </c:pt>
                <c:pt idx="631">
                  <c:v>0.57579999999999998</c:v>
                </c:pt>
                <c:pt idx="632">
                  <c:v>0.57699999999999996</c:v>
                </c:pt>
                <c:pt idx="633">
                  <c:v>0.57809999999999995</c:v>
                </c:pt>
                <c:pt idx="634">
                  <c:v>0.57930000000000004</c:v>
                </c:pt>
                <c:pt idx="635">
                  <c:v>0.58040000000000003</c:v>
                </c:pt>
                <c:pt idx="636">
                  <c:v>0.58160000000000001</c:v>
                </c:pt>
                <c:pt idx="637">
                  <c:v>0.5827</c:v>
                </c:pt>
                <c:pt idx="638">
                  <c:v>0.58389999999999997</c:v>
                </c:pt>
                <c:pt idx="639">
                  <c:v>0.58499999999999996</c:v>
                </c:pt>
                <c:pt idx="640">
                  <c:v>0.58620000000000005</c:v>
                </c:pt>
                <c:pt idx="641">
                  <c:v>0.58730000000000004</c:v>
                </c:pt>
                <c:pt idx="642">
                  <c:v>0.58840000000000003</c:v>
                </c:pt>
                <c:pt idx="643">
                  <c:v>0.58960000000000001</c:v>
                </c:pt>
                <c:pt idx="644">
                  <c:v>0.5907</c:v>
                </c:pt>
                <c:pt idx="645">
                  <c:v>0.59189999999999998</c:v>
                </c:pt>
                <c:pt idx="646">
                  <c:v>0.59299999999999997</c:v>
                </c:pt>
                <c:pt idx="647">
                  <c:v>0.59419999999999995</c:v>
                </c:pt>
                <c:pt idx="648">
                  <c:v>0.59530000000000005</c:v>
                </c:pt>
                <c:pt idx="649">
                  <c:v>0.59650000000000003</c:v>
                </c:pt>
                <c:pt idx="650">
                  <c:v>0.59760000000000002</c:v>
                </c:pt>
                <c:pt idx="651">
                  <c:v>0.5988</c:v>
                </c:pt>
                <c:pt idx="652">
                  <c:v>0.59989999999999999</c:v>
                </c:pt>
                <c:pt idx="653">
                  <c:v>0.60109999999999997</c:v>
                </c:pt>
                <c:pt idx="654">
                  <c:v>0.60219999999999996</c:v>
                </c:pt>
                <c:pt idx="655">
                  <c:v>0.60329999999999995</c:v>
                </c:pt>
                <c:pt idx="656">
                  <c:v>0.60450000000000004</c:v>
                </c:pt>
                <c:pt idx="657">
                  <c:v>0.60560000000000003</c:v>
                </c:pt>
                <c:pt idx="658">
                  <c:v>0.60680000000000001</c:v>
                </c:pt>
                <c:pt idx="659">
                  <c:v>0.6079</c:v>
                </c:pt>
                <c:pt idx="660">
                  <c:v>0.60909999999999997</c:v>
                </c:pt>
                <c:pt idx="661">
                  <c:v>0.61019999999999996</c:v>
                </c:pt>
                <c:pt idx="662">
                  <c:v>0.61140000000000005</c:v>
                </c:pt>
                <c:pt idx="663">
                  <c:v>0.61250000000000004</c:v>
                </c:pt>
                <c:pt idx="664">
                  <c:v>0.61370000000000002</c:v>
                </c:pt>
                <c:pt idx="665">
                  <c:v>0.61480000000000001</c:v>
                </c:pt>
                <c:pt idx="666">
                  <c:v>0.61599999999999999</c:v>
                </c:pt>
                <c:pt idx="667">
                  <c:v>0.61709999999999998</c:v>
                </c:pt>
                <c:pt idx="668">
                  <c:v>0.61819999999999997</c:v>
                </c:pt>
                <c:pt idx="669">
                  <c:v>0.61939999999999995</c:v>
                </c:pt>
                <c:pt idx="670">
                  <c:v>0.62050000000000005</c:v>
                </c:pt>
                <c:pt idx="671">
                  <c:v>0.62170000000000003</c:v>
                </c:pt>
                <c:pt idx="672">
                  <c:v>0.62280000000000002</c:v>
                </c:pt>
                <c:pt idx="673">
                  <c:v>0.624</c:v>
                </c:pt>
                <c:pt idx="674">
                  <c:v>0.62509999999999999</c:v>
                </c:pt>
                <c:pt idx="675">
                  <c:v>0.62629999999999997</c:v>
                </c:pt>
                <c:pt idx="676">
                  <c:v>0.62739999999999996</c:v>
                </c:pt>
                <c:pt idx="677">
                  <c:v>0.62860000000000005</c:v>
                </c:pt>
                <c:pt idx="678">
                  <c:v>0.62970000000000004</c:v>
                </c:pt>
                <c:pt idx="679">
                  <c:v>0.63090000000000002</c:v>
                </c:pt>
                <c:pt idx="680">
                  <c:v>0.63200000000000001</c:v>
                </c:pt>
                <c:pt idx="681">
                  <c:v>0.63319999999999999</c:v>
                </c:pt>
                <c:pt idx="682">
                  <c:v>0.63429999999999997</c:v>
                </c:pt>
                <c:pt idx="683">
                  <c:v>0.63539999999999996</c:v>
                </c:pt>
                <c:pt idx="684">
                  <c:v>0.63660000000000005</c:v>
                </c:pt>
                <c:pt idx="685">
                  <c:v>0.63770000000000004</c:v>
                </c:pt>
                <c:pt idx="686">
                  <c:v>0.63890000000000002</c:v>
                </c:pt>
                <c:pt idx="687">
                  <c:v>0.64</c:v>
                </c:pt>
                <c:pt idx="688">
                  <c:v>0.64119999999999999</c:v>
                </c:pt>
                <c:pt idx="689">
                  <c:v>0.64229999999999998</c:v>
                </c:pt>
                <c:pt idx="690">
                  <c:v>0.64349999999999996</c:v>
                </c:pt>
                <c:pt idx="691">
                  <c:v>0.64459999999999995</c:v>
                </c:pt>
                <c:pt idx="692">
                  <c:v>0.64580000000000004</c:v>
                </c:pt>
                <c:pt idx="693">
                  <c:v>0.64690000000000003</c:v>
                </c:pt>
                <c:pt idx="694">
                  <c:v>0.64810000000000001</c:v>
                </c:pt>
                <c:pt idx="695">
                  <c:v>0.6492</c:v>
                </c:pt>
                <c:pt idx="696">
                  <c:v>0.65029999999999999</c:v>
                </c:pt>
                <c:pt idx="697">
                  <c:v>0.65149999999999997</c:v>
                </c:pt>
                <c:pt idx="698">
                  <c:v>0.65259999999999996</c:v>
                </c:pt>
                <c:pt idx="699">
                  <c:v>0.65380000000000005</c:v>
                </c:pt>
                <c:pt idx="700">
                  <c:v>0.65490000000000004</c:v>
                </c:pt>
                <c:pt idx="701">
                  <c:v>0.65610000000000002</c:v>
                </c:pt>
                <c:pt idx="702">
                  <c:v>0.65720000000000001</c:v>
                </c:pt>
                <c:pt idx="703">
                  <c:v>0.65839999999999999</c:v>
                </c:pt>
                <c:pt idx="704">
                  <c:v>0.65949999999999998</c:v>
                </c:pt>
                <c:pt idx="705">
                  <c:v>0.66069999999999995</c:v>
                </c:pt>
                <c:pt idx="706">
                  <c:v>0.66180000000000005</c:v>
                </c:pt>
                <c:pt idx="707">
                  <c:v>0.66300000000000003</c:v>
                </c:pt>
                <c:pt idx="708">
                  <c:v>0.66410000000000002</c:v>
                </c:pt>
                <c:pt idx="709">
                  <c:v>0.66520000000000001</c:v>
                </c:pt>
                <c:pt idx="710">
                  <c:v>0.66639999999999999</c:v>
                </c:pt>
                <c:pt idx="711">
                  <c:v>0.66749999999999998</c:v>
                </c:pt>
                <c:pt idx="712">
                  <c:v>0.66869999999999996</c:v>
                </c:pt>
                <c:pt idx="713">
                  <c:v>0.66979999999999995</c:v>
                </c:pt>
                <c:pt idx="714">
                  <c:v>0.67100000000000004</c:v>
                </c:pt>
                <c:pt idx="715">
                  <c:v>0.67210000000000003</c:v>
                </c:pt>
                <c:pt idx="716">
                  <c:v>0.67330000000000001</c:v>
                </c:pt>
                <c:pt idx="717">
                  <c:v>0.6744</c:v>
                </c:pt>
                <c:pt idx="718">
                  <c:v>0.67559999999999998</c:v>
                </c:pt>
                <c:pt idx="719">
                  <c:v>0.67669999999999997</c:v>
                </c:pt>
                <c:pt idx="720">
                  <c:v>0.67789999999999995</c:v>
                </c:pt>
                <c:pt idx="721">
                  <c:v>0.67900000000000005</c:v>
                </c:pt>
                <c:pt idx="722">
                  <c:v>0.68010000000000004</c:v>
                </c:pt>
                <c:pt idx="723">
                  <c:v>0.68130000000000002</c:v>
                </c:pt>
                <c:pt idx="724">
                  <c:v>0.68240000000000001</c:v>
                </c:pt>
                <c:pt idx="725">
                  <c:v>0.68359999999999999</c:v>
                </c:pt>
                <c:pt idx="726">
                  <c:v>0.68469999999999998</c:v>
                </c:pt>
                <c:pt idx="727">
                  <c:v>0.68589999999999995</c:v>
                </c:pt>
                <c:pt idx="728">
                  <c:v>0.68700000000000006</c:v>
                </c:pt>
                <c:pt idx="729">
                  <c:v>0.68820000000000003</c:v>
                </c:pt>
                <c:pt idx="730">
                  <c:v>0.68930000000000002</c:v>
                </c:pt>
                <c:pt idx="731">
                  <c:v>0.6905</c:v>
                </c:pt>
                <c:pt idx="732">
                  <c:v>0.69159999999999999</c:v>
                </c:pt>
                <c:pt idx="733">
                  <c:v>0.69279999999999997</c:v>
                </c:pt>
                <c:pt idx="734">
                  <c:v>0.69389999999999996</c:v>
                </c:pt>
                <c:pt idx="735">
                  <c:v>0.69499999999999995</c:v>
                </c:pt>
                <c:pt idx="736">
                  <c:v>0.69620000000000004</c:v>
                </c:pt>
                <c:pt idx="737">
                  <c:v>0.69730000000000003</c:v>
                </c:pt>
                <c:pt idx="738">
                  <c:v>0.69850000000000001</c:v>
                </c:pt>
                <c:pt idx="739">
                  <c:v>0.6996</c:v>
                </c:pt>
                <c:pt idx="740">
                  <c:v>0.70079999999999998</c:v>
                </c:pt>
                <c:pt idx="741">
                  <c:v>0.70189999999999997</c:v>
                </c:pt>
                <c:pt idx="742">
                  <c:v>0.70309999999999995</c:v>
                </c:pt>
                <c:pt idx="743">
                  <c:v>0.70420000000000005</c:v>
                </c:pt>
                <c:pt idx="744">
                  <c:v>0.70540000000000003</c:v>
                </c:pt>
                <c:pt idx="745">
                  <c:v>0.70650000000000002</c:v>
                </c:pt>
                <c:pt idx="746">
                  <c:v>0.7077</c:v>
                </c:pt>
                <c:pt idx="747">
                  <c:v>0.70879999999999999</c:v>
                </c:pt>
                <c:pt idx="748">
                  <c:v>0.70989999999999998</c:v>
                </c:pt>
                <c:pt idx="749">
                  <c:v>0.71109999999999995</c:v>
                </c:pt>
                <c:pt idx="750">
                  <c:v>0.71220000000000006</c:v>
                </c:pt>
                <c:pt idx="751">
                  <c:v>0.71340000000000003</c:v>
                </c:pt>
                <c:pt idx="752">
                  <c:v>0.71450000000000002</c:v>
                </c:pt>
                <c:pt idx="753">
                  <c:v>0.7157</c:v>
                </c:pt>
                <c:pt idx="754">
                  <c:v>0.71679999999999999</c:v>
                </c:pt>
                <c:pt idx="755">
                  <c:v>0.71799999999999997</c:v>
                </c:pt>
                <c:pt idx="756">
                  <c:v>0.71909999999999996</c:v>
                </c:pt>
                <c:pt idx="757">
                  <c:v>0.72030000000000005</c:v>
                </c:pt>
                <c:pt idx="758">
                  <c:v>0.72140000000000004</c:v>
                </c:pt>
                <c:pt idx="759">
                  <c:v>0.72260000000000002</c:v>
                </c:pt>
                <c:pt idx="760">
                  <c:v>0.72370000000000001</c:v>
                </c:pt>
                <c:pt idx="761">
                  <c:v>0.7248</c:v>
                </c:pt>
                <c:pt idx="762">
                  <c:v>0.72599999999999998</c:v>
                </c:pt>
                <c:pt idx="763">
                  <c:v>0.72709999999999997</c:v>
                </c:pt>
                <c:pt idx="764">
                  <c:v>0.72829999999999995</c:v>
                </c:pt>
                <c:pt idx="765">
                  <c:v>0.72940000000000005</c:v>
                </c:pt>
                <c:pt idx="766">
                  <c:v>0.73060000000000003</c:v>
                </c:pt>
                <c:pt idx="767">
                  <c:v>0.73170000000000002</c:v>
                </c:pt>
                <c:pt idx="768">
                  <c:v>0.7329</c:v>
                </c:pt>
                <c:pt idx="769">
                  <c:v>0.73399999999999999</c:v>
                </c:pt>
                <c:pt idx="770">
                  <c:v>0.73519999999999996</c:v>
                </c:pt>
                <c:pt idx="771">
                  <c:v>0.73629999999999995</c:v>
                </c:pt>
                <c:pt idx="772">
                  <c:v>0.73750000000000004</c:v>
                </c:pt>
                <c:pt idx="773">
                  <c:v>0.73860000000000003</c:v>
                </c:pt>
                <c:pt idx="774">
                  <c:v>0.73970000000000002</c:v>
                </c:pt>
                <c:pt idx="775">
                  <c:v>0.7409</c:v>
                </c:pt>
                <c:pt idx="776">
                  <c:v>0.74199999999999999</c:v>
                </c:pt>
                <c:pt idx="777">
                  <c:v>0.74319999999999997</c:v>
                </c:pt>
                <c:pt idx="778">
                  <c:v>0.74429999999999996</c:v>
                </c:pt>
                <c:pt idx="779">
                  <c:v>0.74550000000000005</c:v>
                </c:pt>
                <c:pt idx="780">
                  <c:v>0.74660000000000004</c:v>
                </c:pt>
                <c:pt idx="781">
                  <c:v>0.74780000000000002</c:v>
                </c:pt>
                <c:pt idx="782">
                  <c:v>0.74890000000000001</c:v>
                </c:pt>
                <c:pt idx="783">
                  <c:v>0.75009999999999999</c:v>
                </c:pt>
                <c:pt idx="784">
                  <c:v>0.75119999999999998</c:v>
                </c:pt>
                <c:pt idx="785">
                  <c:v>0.75239999999999996</c:v>
                </c:pt>
                <c:pt idx="786">
                  <c:v>0.75349999999999995</c:v>
                </c:pt>
                <c:pt idx="787">
                  <c:v>0.75470000000000004</c:v>
                </c:pt>
                <c:pt idx="788">
                  <c:v>0.75580000000000003</c:v>
                </c:pt>
                <c:pt idx="789">
                  <c:v>0.75690000000000002</c:v>
                </c:pt>
                <c:pt idx="790">
                  <c:v>0.7581</c:v>
                </c:pt>
                <c:pt idx="791">
                  <c:v>0.75919999999999999</c:v>
                </c:pt>
                <c:pt idx="792">
                  <c:v>0.76039999999999996</c:v>
                </c:pt>
                <c:pt idx="793">
                  <c:v>0.76149999999999995</c:v>
                </c:pt>
                <c:pt idx="794">
                  <c:v>0.76270000000000004</c:v>
                </c:pt>
                <c:pt idx="795">
                  <c:v>0.76380000000000003</c:v>
                </c:pt>
                <c:pt idx="796">
                  <c:v>0.76500000000000001</c:v>
                </c:pt>
                <c:pt idx="797">
                  <c:v>0.7661</c:v>
                </c:pt>
                <c:pt idx="798">
                  <c:v>0.76729999999999998</c:v>
                </c:pt>
                <c:pt idx="799">
                  <c:v>0.76839999999999997</c:v>
                </c:pt>
                <c:pt idx="800">
                  <c:v>0.76959999999999995</c:v>
                </c:pt>
                <c:pt idx="801">
                  <c:v>0.77070000000000005</c:v>
                </c:pt>
                <c:pt idx="802">
                  <c:v>0.77180000000000004</c:v>
                </c:pt>
                <c:pt idx="803">
                  <c:v>0.77300000000000002</c:v>
                </c:pt>
                <c:pt idx="804">
                  <c:v>0.77410000000000001</c:v>
                </c:pt>
                <c:pt idx="805">
                  <c:v>0.77529999999999999</c:v>
                </c:pt>
                <c:pt idx="806">
                  <c:v>0.77639999999999998</c:v>
                </c:pt>
                <c:pt idx="807">
                  <c:v>0.77759999999999996</c:v>
                </c:pt>
                <c:pt idx="808">
                  <c:v>0.77869999999999995</c:v>
                </c:pt>
                <c:pt idx="809">
                  <c:v>0.77990000000000004</c:v>
                </c:pt>
                <c:pt idx="810">
                  <c:v>0.78100000000000003</c:v>
                </c:pt>
                <c:pt idx="811">
                  <c:v>0.78220000000000001</c:v>
                </c:pt>
                <c:pt idx="812">
                  <c:v>0.7833</c:v>
                </c:pt>
                <c:pt idx="813">
                  <c:v>0.78449999999999998</c:v>
                </c:pt>
                <c:pt idx="814">
                  <c:v>0.78559999999999997</c:v>
                </c:pt>
                <c:pt idx="815">
                  <c:v>0.78669999999999995</c:v>
                </c:pt>
                <c:pt idx="816">
                  <c:v>0.78790000000000004</c:v>
                </c:pt>
                <c:pt idx="817">
                  <c:v>0.78900000000000003</c:v>
                </c:pt>
                <c:pt idx="818">
                  <c:v>0.79020000000000001</c:v>
                </c:pt>
                <c:pt idx="819">
                  <c:v>0.7913</c:v>
                </c:pt>
                <c:pt idx="820">
                  <c:v>0.79249999999999998</c:v>
                </c:pt>
                <c:pt idx="821">
                  <c:v>0.79359999999999997</c:v>
                </c:pt>
                <c:pt idx="822">
                  <c:v>0.79479999999999995</c:v>
                </c:pt>
                <c:pt idx="823">
                  <c:v>0.79590000000000005</c:v>
                </c:pt>
                <c:pt idx="824">
                  <c:v>0.79710000000000003</c:v>
                </c:pt>
                <c:pt idx="825">
                  <c:v>0.79820000000000002</c:v>
                </c:pt>
                <c:pt idx="826">
                  <c:v>0.7994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0.80279999999999996</c:v>
                </c:pt>
                <c:pt idx="830">
                  <c:v>0.80389999999999995</c:v>
                </c:pt>
                <c:pt idx="831">
                  <c:v>0.80510000000000004</c:v>
                </c:pt>
                <c:pt idx="832">
                  <c:v>0.80620000000000003</c:v>
                </c:pt>
                <c:pt idx="833">
                  <c:v>0.80740000000000001</c:v>
                </c:pt>
                <c:pt idx="834">
                  <c:v>0.8085</c:v>
                </c:pt>
                <c:pt idx="835">
                  <c:v>0.80969999999999998</c:v>
                </c:pt>
                <c:pt idx="836">
                  <c:v>0.81079999999999997</c:v>
                </c:pt>
                <c:pt idx="837">
                  <c:v>0.81200000000000006</c:v>
                </c:pt>
                <c:pt idx="838">
                  <c:v>0.81310000000000004</c:v>
                </c:pt>
                <c:pt idx="839">
                  <c:v>0.81430000000000002</c:v>
                </c:pt>
                <c:pt idx="840">
                  <c:v>0.81540000000000001</c:v>
                </c:pt>
                <c:pt idx="841">
                  <c:v>0.8165</c:v>
                </c:pt>
                <c:pt idx="842">
                  <c:v>0.81769999999999998</c:v>
                </c:pt>
                <c:pt idx="843">
                  <c:v>0.81879999999999997</c:v>
                </c:pt>
                <c:pt idx="844">
                  <c:v>0.82</c:v>
                </c:pt>
                <c:pt idx="845">
                  <c:v>0.82110000000000005</c:v>
                </c:pt>
                <c:pt idx="846">
                  <c:v>0.82230000000000003</c:v>
                </c:pt>
                <c:pt idx="847">
                  <c:v>0.82340000000000002</c:v>
                </c:pt>
                <c:pt idx="848">
                  <c:v>0.8246</c:v>
                </c:pt>
                <c:pt idx="849">
                  <c:v>0.82569999999999999</c:v>
                </c:pt>
                <c:pt idx="850">
                  <c:v>0.82689999999999997</c:v>
                </c:pt>
                <c:pt idx="851">
                  <c:v>0.82799999999999996</c:v>
                </c:pt>
                <c:pt idx="852">
                  <c:v>0.82920000000000005</c:v>
                </c:pt>
                <c:pt idx="853">
                  <c:v>0.83030000000000004</c:v>
                </c:pt>
                <c:pt idx="854">
                  <c:v>0.83140000000000003</c:v>
                </c:pt>
                <c:pt idx="855">
                  <c:v>0.83260000000000001</c:v>
                </c:pt>
                <c:pt idx="856">
                  <c:v>0.8337</c:v>
                </c:pt>
                <c:pt idx="857">
                  <c:v>0.83489999999999998</c:v>
                </c:pt>
                <c:pt idx="858">
                  <c:v>0.83599999999999997</c:v>
                </c:pt>
                <c:pt idx="859">
                  <c:v>0.83720000000000006</c:v>
                </c:pt>
                <c:pt idx="860">
                  <c:v>0.83830000000000005</c:v>
                </c:pt>
                <c:pt idx="861">
                  <c:v>0.83950000000000002</c:v>
                </c:pt>
                <c:pt idx="862">
                  <c:v>0.84060000000000001</c:v>
                </c:pt>
                <c:pt idx="863">
                  <c:v>0.84179999999999999</c:v>
                </c:pt>
                <c:pt idx="864">
                  <c:v>0.84289999999999998</c:v>
                </c:pt>
                <c:pt idx="865">
                  <c:v>0.84409999999999996</c:v>
                </c:pt>
                <c:pt idx="866">
                  <c:v>0.84519999999999995</c:v>
                </c:pt>
                <c:pt idx="867">
                  <c:v>0.84630000000000005</c:v>
                </c:pt>
              </c:numCache>
            </c:numRef>
          </c:xVal>
          <c:yVal>
            <c:numRef>
              <c:f>'Gaussian beam 100fC@200kV'!$J$3:$J$870</c:f>
              <c:numCache>
                <c:formatCode>0.00E+00</c:formatCode>
                <c:ptCount val="868"/>
                <c:pt idx="0">
                  <c:v>4.3409999999999998E-4</c:v>
                </c:pt>
                <c:pt idx="1">
                  <c:v>4.3740000000000001E-4</c:v>
                </c:pt>
                <c:pt idx="2">
                  <c:v>4.4040000000000003E-4</c:v>
                </c:pt>
                <c:pt idx="3">
                  <c:v>4.4359999999999999E-4</c:v>
                </c:pt>
                <c:pt idx="4">
                  <c:v>4.4749999999999998E-4</c:v>
                </c:pt>
                <c:pt idx="5">
                  <c:v>4.5399999999999998E-4</c:v>
                </c:pt>
                <c:pt idx="6">
                  <c:v>4.5350000000000002E-4</c:v>
                </c:pt>
                <c:pt idx="7">
                  <c:v>4.549E-4</c:v>
                </c:pt>
                <c:pt idx="8">
                  <c:v>4.5879999999999998E-4</c:v>
                </c:pt>
                <c:pt idx="9">
                  <c:v>4.6270000000000003E-4</c:v>
                </c:pt>
                <c:pt idx="10">
                  <c:v>4.64E-4</c:v>
                </c:pt>
                <c:pt idx="11">
                  <c:v>4.6549999999999998E-4</c:v>
                </c:pt>
                <c:pt idx="12">
                  <c:v>4.6640000000000001E-4</c:v>
                </c:pt>
                <c:pt idx="13">
                  <c:v>4.6749999999999998E-4</c:v>
                </c:pt>
                <c:pt idx="14">
                  <c:v>4.683E-4</c:v>
                </c:pt>
                <c:pt idx="15">
                  <c:v>4.6860000000000001E-4</c:v>
                </c:pt>
                <c:pt idx="16">
                  <c:v>4.685E-4</c:v>
                </c:pt>
                <c:pt idx="17">
                  <c:v>4.6890000000000001E-4</c:v>
                </c:pt>
                <c:pt idx="18">
                  <c:v>4.6979999999999998E-4</c:v>
                </c:pt>
                <c:pt idx="19">
                  <c:v>4.706E-4</c:v>
                </c:pt>
                <c:pt idx="20">
                  <c:v>4.704E-4</c:v>
                </c:pt>
                <c:pt idx="21">
                  <c:v>4.6959999999999998E-4</c:v>
                </c:pt>
                <c:pt idx="22">
                  <c:v>4.7019999999999999E-4</c:v>
                </c:pt>
                <c:pt idx="23">
                  <c:v>4.7019999999999999E-4</c:v>
                </c:pt>
                <c:pt idx="24">
                  <c:v>4.6979999999999998E-4</c:v>
                </c:pt>
                <c:pt idx="25">
                  <c:v>4.6979999999999998E-4</c:v>
                </c:pt>
                <c:pt idx="26">
                  <c:v>4.707E-4</c:v>
                </c:pt>
                <c:pt idx="27">
                  <c:v>4.707E-4</c:v>
                </c:pt>
                <c:pt idx="28">
                  <c:v>4.7160000000000002E-4</c:v>
                </c:pt>
                <c:pt idx="29">
                  <c:v>4.7160000000000002E-4</c:v>
                </c:pt>
                <c:pt idx="30">
                  <c:v>4.7160000000000002E-4</c:v>
                </c:pt>
                <c:pt idx="31">
                  <c:v>4.7160000000000002E-4</c:v>
                </c:pt>
                <c:pt idx="32">
                  <c:v>4.7160000000000002E-4</c:v>
                </c:pt>
                <c:pt idx="33">
                  <c:v>4.7160000000000002E-4</c:v>
                </c:pt>
                <c:pt idx="34">
                  <c:v>4.7160000000000002E-4</c:v>
                </c:pt>
                <c:pt idx="35">
                  <c:v>4.7209999999999998E-4</c:v>
                </c:pt>
                <c:pt idx="36">
                  <c:v>4.7209999999999998E-4</c:v>
                </c:pt>
                <c:pt idx="37">
                  <c:v>4.7209999999999998E-4</c:v>
                </c:pt>
                <c:pt idx="38">
                  <c:v>4.7209999999999998E-4</c:v>
                </c:pt>
                <c:pt idx="39">
                  <c:v>4.7209999999999998E-4</c:v>
                </c:pt>
                <c:pt idx="40">
                  <c:v>4.7209999999999998E-4</c:v>
                </c:pt>
                <c:pt idx="41">
                  <c:v>4.7209999999999998E-4</c:v>
                </c:pt>
                <c:pt idx="42">
                  <c:v>4.7160000000000002E-4</c:v>
                </c:pt>
                <c:pt idx="43">
                  <c:v>4.7140000000000002E-4</c:v>
                </c:pt>
                <c:pt idx="44">
                  <c:v>4.7199999999999998E-4</c:v>
                </c:pt>
                <c:pt idx="45">
                  <c:v>4.7199999999999998E-4</c:v>
                </c:pt>
                <c:pt idx="46">
                  <c:v>4.7199999999999998E-4</c:v>
                </c:pt>
                <c:pt idx="47">
                  <c:v>4.7189999999999998E-4</c:v>
                </c:pt>
                <c:pt idx="48">
                  <c:v>4.7249999999999999E-4</c:v>
                </c:pt>
                <c:pt idx="49">
                  <c:v>4.7249999999999999E-4</c:v>
                </c:pt>
                <c:pt idx="50">
                  <c:v>4.7249999999999999E-4</c:v>
                </c:pt>
                <c:pt idx="51">
                  <c:v>4.7239999999999999E-4</c:v>
                </c:pt>
                <c:pt idx="52">
                  <c:v>4.7239999999999999E-4</c:v>
                </c:pt>
                <c:pt idx="53">
                  <c:v>4.7239999999999999E-4</c:v>
                </c:pt>
                <c:pt idx="54">
                  <c:v>4.7239999999999999E-4</c:v>
                </c:pt>
                <c:pt idx="55">
                  <c:v>4.7229999999999999E-4</c:v>
                </c:pt>
                <c:pt idx="56">
                  <c:v>4.7229999999999999E-4</c:v>
                </c:pt>
                <c:pt idx="57">
                  <c:v>4.7219999999999999E-4</c:v>
                </c:pt>
                <c:pt idx="58">
                  <c:v>4.7219999999999999E-4</c:v>
                </c:pt>
                <c:pt idx="59">
                  <c:v>4.7209999999999998E-4</c:v>
                </c:pt>
                <c:pt idx="60">
                  <c:v>4.7209999999999998E-4</c:v>
                </c:pt>
                <c:pt idx="61">
                  <c:v>4.7199999999999998E-4</c:v>
                </c:pt>
                <c:pt idx="62">
                  <c:v>4.7199999999999998E-4</c:v>
                </c:pt>
                <c:pt idx="63">
                  <c:v>4.7189999999999998E-4</c:v>
                </c:pt>
                <c:pt idx="64">
                  <c:v>4.7179999999999998E-4</c:v>
                </c:pt>
                <c:pt idx="65">
                  <c:v>4.7169999999999997E-4</c:v>
                </c:pt>
                <c:pt idx="66">
                  <c:v>4.7160000000000002E-4</c:v>
                </c:pt>
                <c:pt idx="67">
                  <c:v>4.7150000000000002E-4</c:v>
                </c:pt>
                <c:pt idx="68">
                  <c:v>4.7140000000000002E-4</c:v>
                </c:pt>
                <c:pt idx="69">
                  <c:v>4.7120000000000002E-4</c:v>
                </c:pt>
                <c:pt idx="70">
                  <c:v>4.7110000000000001E-4</c:v>
                </c:pt>
                <c:pt idx="71">
                  <c:v>4.7090000000000001E-4</c:v>
                </c:pt>
                <c:pt idx="72">
                  <c:v>4.707E-4</c:v>
                </c:pt>
                <c:pt idx="73">
                  <c:v>4.705E-4</c:v>
                </c:pt>
                <c:pt idx="74">
                  <c:v>4.7029999999999999E-4</c:v>
                </c:pt>
                <c:pt idx="75">
                  <c:v>4.7009999999999999E-4</c:v>
                </c:pt>
                <c:pt idx="76">
                  <c:v>4.6979999999999998E-4</c:v>
                </c:pt>
                <c:pt idx="77">
                  <c:v>4.6949999999999997E-4</c:v>
                </c:pt>
                <c:pt idx="78">
                  <c:v>4.6920000000000002E-4</c:v>
                </c:pt>
                <c:pt idx="79">
                  <c:v>4.6880000000000001E-4</c:v>
                </c:pt>
                <c:pt idx="80">
                  <c:v>4.684E-4</c:v>
                </c:pt>
                <c:pt idx="81">
                  <c:v>4.6799999999999999E-4</c:v>
                </c:pt>
                <c:pt idx="82">
                  <c:v>4.6749999999999998E-4</c:v>
                </c:pt>
                <c:pt idx="83">
                  <c:v>4.6690000000000002E-4</c:v>
                </c:pt>
                <c:pt idx="84">
                  <c:v>4.6640000000000001E-4</c:v>
                </c:pt>
                <c:pt idx="85">
                  <c:v>4.6569999999999999E-4</c:v>
                </c:pt>
                <c:pt idx="86">
                  <c:v>4.6500000000000003E-4</c:v>
                </c:pt>
                <c:pt idx="87">
                  <c:v>4.6420000000000001E-4</c:v>
                </c:pt>
                <c:pt idx="88">
                  <c:v>4.6339999999999999E-4</c:v>
                </c:pt>
                <c:pt idx="89">
                  <c:v>4.6250000000000002E-4</c:v>
                </c:pt>
                <c:pt idx="90">
                  <c:v>4.615E-4</c:v>
                </c:pt>
                <c:pt idx="91">
                  <c:v>4.6050000000000003E-4</c:v>
                </c:pt>
                <c:pt idx="92">
                  <c:v>4.593E-4</c:v>
                </c:pt>
                <c:pt idx="93">
                  <c:v>4.5810000000000002E-4</c:v>
                </c:pt>
                <c:pt idx="94">
                  <c:v>4.5679999999999999E-4</c:v>
                </c:pt>
                <c:pt idx="95">
                  <c:v>4.5530000000000001E-4</c:v>
                </c:pt>
                <c:pt idx="96">
                  <c:v>4.5380000000000003E-4</c:v>
                </c:pt>
                <c:pt idx="97">
                  <c:v>4.5219999999999999E-4</c:v>
                </c:pt>
                <c:pt idx="98">
                  <c:v>4.505E-4</c:v>
                </c:pt>
                <c:pt idx="99">
                  <c:v>4.4870000000000001E-4</c:v>
                </c:pt>
                <c:pt idx="100">
                  <c:v>4.4690000000000002E-4</c:v>
                </c:pt>
                <c:pt idx="101">
                  <c:v>4.4490000000000003E-4</c:v>
                </c:pt>
                <c:pt idx="102">
                  <c:v>4.4279999999999998E-4</c:v>
                </c:pt>
                <c:pt idx="103">
                  <c:v>4.4059999999999998E-4</c:v>
                </c:pt>
                <c:pt idx="104">
                  <c:v>4.3829999999999997E-4</c:v>
                </c:pt>
                <c:pt idx="105">
                  <c:v>4.3590000000000002E-4</c:v>
                </c:pt>
                <c:pt idx="106">
                  <c:v>4.3340000000000002E-4</c:v>
                </c:pt>
                <c:pt idx="107">
                  <c:v>4.3080000000000001E-4</c:v>
                </c:pt>
                <c:pt idx="108">
                  <c:v>4.281E-4</c:v>
                </c:pt>
                <c:pt idx="109">
                  <c:v>4.2529999999999998E-4</c:v>
                </c:pt>
                <c:pt idx="110">
                  <c:v>4.2250000000000002E-4</c:v>
                </c:pt>
                <c:pt idx="111">
                  <c:v>4.1950000000000001E-4</c:v>
                </c:pt>
                <c:pt idx="112">
                  <c:v>4.1649999999999999E-4</c:v>
                </c:pt>
                <c:pt idx="113">
                  <c:v>4.1340000000000002E-4</c:v>
                </c:pt>
                <c:pt idx="114">
                  <c:v>4.103E-4</c:v>
                </c:pt>
                <c:pt idx="115">
                  <c:v>4.0700000000000003E-4</c:v>
                </c:pt>
                <c:pt idx="116">
                  <c:v>4.037E-4</c:v>
                </c:pt>
                <c:pt idx="117">
                  <c:v>4.0039999999999997E-4</c:v>
                </c:pt>
                <c:pt idx="118">
                  <c:v>3.969E-4</c:v>
                </c:pt>
                <c:pt idx="119">
                  <c:v>3.9350000000000002E-4</c:v>
                </c:pt>
                <c:pt idx="120">
                  <c:v>3.8999999999999999E-4</c:v>
                </c:pt>
                <c:pt idx="121">
                  <c:v>3.8640000000000001E-4</c:v>
                </c:pt>
                <c:pt idx="122">
                  <c:v>3.8289999999999998E-4</c:v>
                </c:pt>
                <c:pt idx="123">
                  <c:v>3.793E-4</c:v>
                </c:pt>
                <c:pt idx="124">
                  <c:v>3.7570000000000002E-4</c:v>
                </c:pt>
                <c:pt idx="125">
                  <c:v>3.7209999999999999E-4</c:v>
                </c:pt>
                <c:pt idx="126">
                  <c:v>3.6850000000000001E-4</c:v>
                </c:pt>
                <c:pt idx="127">
                  <c:v>3.6489999999999998E-4</c:v>
                </c:pt>
                <c:pt idx="128">
                  <c:v>3.613E-4</c:v>
                </c:pt>
                <c:pt idx="129">
                  <c:v>3.5780000000000002E-4</c:v>
                </c:pt>
                <c:pt idx="130">
                  <c:v>3.5429999999999999E-4</c:v>
                </c:pt>
                <c:pt idx="131">
                  <c:v>3.5080000000000002E-4</c:v>
                </c:pt>
                <c:pt idx="132">
                  <c:v>3.4739999999999999E-4</c:v>
                </c:pt>
                <c:pt idx="133">
                  <c:v>3.4400000000000001E-4</c:v>
                </c:pt>
                <c:pt idx="134">
                  <c:v>3.4079999999999999E-4</c:v>
                </c:pt>
                <c:pt idx="135">
                  <c:v>3.3760000000000002E-4</c:v>
                </c:pt>
                <c:pt idx="136">
                  <c:v>3.345E-4</c:v>
                </c:pt>
                <c:pt idx="137">
                  <c:v>3.3149999999999998E-4</c:v>
                </c:pt>
                <c:pt idx="138">
                  <c:v>3.2860000000000002E-4</c:v>
                </c:pt>
                <c:pt idx="139">
                  <c:v>3.258E-4</c:v>
                </c:pt>
                <c:pt idx="140">
                  <c:v>3.2309999999999999E-4</c:v>
                </c:pt>
                <c:pt idx="141">
                  <c:v>3.2059999999999999E-4</c:v>
                </c:pt>
                <c:pt idx="142">
                  <c:v>3.1829999999999998E-4</c:v>
                </c:pt>
                <c:pt idx="143">
                  <c:v>3.1609999999999999E-4</c:v>
                </c:pt>
                <c:pt idx="144">
                  <c:v>3.1399999999999999E-4</c:v>
                </c:pt>
                <c:pt idx="145">
                  <c:v>3.122E-4</c:v>
                </c:pt>
                <c:pt idx="146">
                  <c:v>3.1050000000000001E-4</c:v>
                </c:pt>
                <c:pt idx="147">
                  <c:v>3.0899999999999998E-4</c:v>
                </c:pt>
                <c:pt idx="148">
                  <c:v>3.077E-4</c:v>
                </c:pt>
                <c:pt idx="149">
                  <c:v>3.0660000000000003E-4</c:v>
                </c:pt>
                <c:pt idx="150">
                  <c:v>3.056E-4</c:v>
                </c:pt>
                <c:pt idx="151">
                  <c:v>3.0489999999999998E-4</c:v>
                </c:pt>
                <c:pt idx="152">
                  <c:v>3.0440000000000003E-4</c:v>
                </c:pt>
                <c:pt idx="153">
                  <c:v>3.0420000000000002E-4</c:v>
                </c:pt>
                <c:pt idx="154">
                  <c:v>3.0410000000000002E-4</c:v>
                </c:pt>
                <c:pt idx="155">
                  <c:v>3.0420000000000002E-4</c:v>
                </c:pt>
                <c:pt idx="156">
                  <c:v>3.0449999999999997E-4</c:v>
                </c:pt>
                <c:pt idx="157">
                  <c:v>3.0509999999999999E-4</c:v>
                </c:pt>
                <c:pt idx="158">
                  <c:v>3.0580000000000001E-4</c:v>
                </c:pt>
                <c:pt idx="159">
                  <c:v>3.0679999999999998E-4</c:v>
                </c:pt>
                <c:pt idx="160">
                  <c:v>3.079E-4</c:v>
                </c:pt>
                <c:pt idx="161">
                  <c:v>3.0919999999999998E-4</c:v>
                </c:pt>
                <c:pt idx="162">
                  <c:v>3.1070000000000002E-4</c:v>
                </c:pt>
                <c:pt idx="163">
                  <c:v>3.123E-4</c:v>
                </c:pt>
                <c:pt idx="164">
                  <c:v>3.1419999999999999E-4</c:v>
                </c:pt>
                <c:pt idx="165">
                  <c:v>3.1619999999999999E-4</c:v>
                </c:pt>
                <c:pt idx="166">
                  <c:v>3.1829999999999998E-4</c:v>
                </c:pt>
                <c:pt idx="167">
                  <c:v>3.2049999999999998E-4</c:v>
                </c:pt>
                <c:pt idx="168">
                  <c:v>3.2289999999999999E-4</c:v>
                </c:pt>
                <c:pt idx="169">
                  <c:v>3.2539999999999999E-4</c:v>
                </c:pt>
                <c:pt idx="170">
                  <c:v>3.28E-4</c:v>
                </c:pt>
                <c:pt idx="171">
                  <c:v>3.3070000000000002E-4</c:v>
                </c:pt>
                <c:pt idx="172">
                  <c:v>3.3349999999999997E-4</c:v>
                </c:pt>
                <c:pt idx="173">
                  <c:v>3.3629999999999999E-4</c:v>
                </c:pt>
                <c:pt idx="174">
                  <c:v>3.392E-4</c:v>
                </c:pt>
                <c:pt idx="175">
                  <c:v>3.4220000000000002E-4</c:v>
                </c:pt>
                <c:pt idx="176">
                  <c:v>3.4509999999999999E-4</c:v>
                </c:pt>
                <c:pt idx="177">
                  <c:v>3.481E-4</c:v>
                </c:pt>
                <c:pt idx="178">
                  <c:v>3.5120000000000003E-4</c:v>
                </c:pt>
                <c:pt idx="179">
                  <c:v>3.5419999999999999E-4</c:v>
                </c:pt>
                <c:pt idx="180">
                  <c:v>3.5720000000000001E-4</c:v>
                </c:pt>
                <c:pt idx="181">
                  <c:v>3.6019999999999997E-4</c:v>
                </c:pt>
                <c:pt idx="182">
                  <c:v>3.6319999999999999E-4</c:v>
                </c:pt>
                <c:pt idx="183">
                  <c:v>3.6620000000000001E-4</c:v>
                </c:pt>
                <c:pt idx="184">
                  <c:v>3.6910000000000003E-4</c:v>
                </c:pt>
                <c:pt idx="185">
                  <c:v>3.7199999999999999E-4</c:v>
                </c:pt>
                <c:pt idx="186">
                  <c:v>3.748E-4</c:v>
                </c:pt>
                <c:pt idx="187">
                  <c:v>3.7770000000000002E-4</c:v>
                </c:pt>
                <c:pt idx="188">
                  <c:v>3.8049999999999998E-4</c:v>
                </c:pt>
                <c:pt idx="189">
                  <c:v>3.8319999999999999E-4</c:v>
                </c:pt>
                <c:pt idx="190">
                  <c:v>3.859E-4</c:v>
                </c:pt>
                <c:pt idx="191">
                  <c:v>3.8870000000000002E-4</c:v>
                </c:pt>
                <c:pt idx="192">
                  <c:v>3.9140000000000003E-4</c:v>
                </c:pt>
                <c:pt idx="193">
                  <c:v>3.9409999999999998E-4</c:v>
                </c:pt>
                <c:pt idx="194">
                  <c:v>3.968E-4</c:v>
                </c:pt>
                <c:pt idx="195">
                  <c:v>3.9950000000000001E-4</c:v>
                </c:pt>
                <c:pt idx="196">
                  <c:v>4.0220000000000002E-4</c:v>
                </c:pt>
                <c:pt idx="197">
                  <c:v>4.0489999999999998E-4</c:v>
                </c:pt>
                <c:pt idx="198">
                  <c:v>4.0769999999999999E-4</c:v>
                </c:pt>
                <c:pt idx="199">
                  <c:v>4.105E-4</c:v>
                </c:pt>
                <c:pt idx="200">
                  <c:v>4.1330000000000002E-4</c:v>
                </c:pt>
                <c:pt idx="201">
                  <c:v>4.1609999999999998E-4</c:v>
                </c:pt>
                <c:pt idx="202">
                  <c:v>4.1889999999999999E-4</c:v>
                </c:pt>
                <c:pt idx="203">
                  <c:v>4.216E-4</c:v>
                </c:pt>
                <c:pt idx="204">
                  <c:v>4.2440000000000002E-4</c:v>
                </c:pt>
                <c:pt idx="205">
                  <c:v>4.2719999999999998E-4</c:v>
                </c:pt>
                <c:pt idx="206">
                  <c:v>4.2989999999999999E-4</c:v>
                </c:pt>
                <c:pt idx="207">
                  <c:v>4.326E-4</c:v>
                </c:pt>
                <c:pt idx="208">
                  <c:v>4.3520000000000001E-4</c:v>
                </c:pt>
                <c:pt idx="209">
                  <c:v>4.3770000000000001E-4</c:v>
                </c:pt>
                <c:pt idx="210">
                  <c:v>4.4030000000000002E-4</c:v>
                </c:pt>
                <c:pt idx="211">
                  <c:v>4.4270000000000003E-4</c:v>
                </c:pt>
                <c:pt idx="212">
                  <c:v>4.4499999999999997E-4</c:v>
                </c:pt>
                <c:pt idx="213">
                  <c:v>4.4729999999999998E-4</c:v>
                </c:pt>
                <c:pt idx="214">
                  <c:v>4.4949999999999998E-4</c:v>
                </c:pt>
                <c:pt idx="215">
                  <c:v>4.5169999999999997E-4</c:v>
                </c:pt>
                <c:pt idx="216">
                  <c:v>4.5370000000000002E-4</c:v>
                </c:pt>
                <c:pt idx="217">
                  <c:v>4.5570000000000002E-4</c:v>
                </c:pt>
                <c:pt idx="218">
                  <c:v>4.5750000000000001E-4</c:v>
                </c:pt>
                <c:pt idx="219">
                  <c:v>4.593E-4</c:v>
                </c:pt>
                <c:pt idx="220">
                  <c:v>4.6099999999999998E-4</c:v>
                </c:pt>
                <c:pt idx="221">
                  <c:v>4.6270000000000003E-4</c:v>
                </c:pt>
                <c:pt idx="222">
                  <c:v>4.6420000000000001E-4</c:v>
                </c:pt>
                <c:pt idx="223">
                  <c:v>4.6569999999999999E-4</c:v>
                </c:pt>
                <c:pt idx="224">
                  <c:v>4.6710000000000002E-4</c:v>
                </c:pt>
                <c:pt idx="225">
                  <c:v>4.685E-4</c:v>
                </c:pt>
                <c:pt idx="226">
                  <c:v>4.6969999999999998E-4</c:v>
                </c:pt>
                <c:pt idx="227">
                  <c:v>4.7100000000000001E-4</c:v>
                </c:pt>
                <c:pt idx="228">
                  <c:v>4.7209999999999998E-4</c:v>
                </c:pt>
                <c:pt idx="229">
                  <c:v>4.7320000000000001E-4</c:v>
                </c:pt>
                <c:pt idx="230">
                  <c:v>4.7429999999999998E-4</c:v>
                </c:pt>
                <c:pt idx="231">
                  <c:v>4.752E-4</c:v>
                </c:pt>
                <c:pt idx="232">
                  <c:v>4.7619999999999997E-4</c:v>
                </c:pt>
                <c:pt idx="233">
                  <c:v>4.771E-4</c:v>
                </c:pt>
                <c:pt idx="234">
                  <c:v>4.7800000000000002E-4</c:v>
                </c:pt>
                <c:pt idx="235">
                  <c:v>4.7879999999999998E-4</c:v>
                </c:pt>
                <c:pt idx="236">
                  <c:v>4.796E-4</c:v>
                </c:pt>
                <c:pt idx="237">
                  <c:v>4.8030000000000002E-4</c:v>
                </c:pt>
                <c:pt idx="238">
                  <c:v>4.8099999999999998E-4</c:v>
                </c:pt>
                <c:pt idx="239">
                  <c:v>4.817E-4</c:v>
                </c:pt>
                <c:pt idx="240">
                  <c:v>4.8230000000000001E-4</c:v>
                </c:pt>
                <c:pt idx="241">
                  <c:v>4.8289999999999997E-4</c:v>
                </c:pt>
                <c:pt idx="242">
                  <c:v>4.8349999999999999E-4</c:v>
                </c:pt>
                <c:pt idx="243">
                  <c:v>4.84E-4</c:v>
                </c:pt>
                <c:pt idx="244">
                  <c:v>4.8450000000000001E-4</c:v>
                </c:pt>
                <c:pt idx="245">
                  <c:v>4.8500000000000003E-4</c:v>
                </c:pt>
                <c:pt idx="246">
                  <c:v>4.8549999999999998E-4</c:v>
                </c:pt>
                <c:pt idx="247">
                  <c:v>4.86E-4</c:v>
                </c:pt>
                <c:pt idx="248">
                  <c:v>4.8650000000000001E-4</c:v>
                </c:pt>
                <c:pt idx="249">
                  <c:v>4.8690000000000002E-4</c:v>
                </c:pt>
                <c:pt idx="250">
                  <c:v>4.8730000000000003E-4</c:v>
                </c:pt>
                <c:pt idx="251">
                  <c:v>4.8779999999999998E-4</c:v>
                </c:pt>
                <c:pt idx="252">
                  <c:v>4.8819999999999999E-4</c:v>
                </c:pt>
                <c:pt idx="253">
                  <c:v>4.8859999999999995E-4</c:v>
                </c:pt>
                <c:pt idx="254">
                  <c:v>4.8899999999999996E-4</c:v>
                </c:pt>
                <c:pt idx="255">
                  <c:v>4.8939999999999997E-4</c:v>
                </c:pt>
                <c:pt idx="256">
                  <c:v>4.8990000000000004E-4</c:v>
                </c:pt>
                <c:pt idx="257">
                  <c:v>4.9030000000000005E-4</c:v>
                </c:pt>
                <c:pt idx="258">
                  <c:v>4.9069999999999995E-4</c:v>
                </c:pt>
                <c:pt idx="259">
                  <c:v>4.9109999999999996E-4</c:v>
                </c:pt>
                <c:pt idx="260">
                  <c:v>4.9149999999999997E-4</c:v>
                </c:pt>
                <c:pt idx="261">
                  <c:v>4.9200000000000003E-4</c:v>
                </c:pt>
                <c:pt idx="262">
                  <c:v>4.9240000000000004E-4</c:v>
                </c:pt>
                <c:pt idx="263">
                  <c:v>4.9280000000000005E-4</c:v>
                </c:pt>
                <c:pt idx="264">
                  <c:v>4.9330000000000001E-4</c:v>
                </c:pt>
                <c:pt idx="265">
                  <c:v>4.9379999999999997E-4</c:v>
                </c:pt>
                <c:pt idx="266">
                  <c:v>4.9430000000000003E-4</c:v>
                </c:pt>
                <c:pt idx="267">
                  <c:v>4.9479999999999999E-4</c:v>
                </c:pt>
                <c:pt idx="268">
                  <c:v>4.9529999999999995E-4</c:v>
                </c:pt>
                <c:pt idx="269">
                  <c:v>4.9580000000000002E-4</c:v>
                </c:pt>
                <c:pt idx="270">
                  <c:v>4.9629999999999997E-4</c:v>
                </c:pt>
                <c:pt idx="271">
                  <c:v>4.9689999999999999E-4</c:v>
                </c:pt>
                <c:pt idx="272">
                  <c:v>4.975E-4</c:v>
                </c:pt>
                <c:pt idx="273">
                  <c:v>4.9810000000000002E-4</c:v>
                </c:pt>
                <c:pt idx="274">
                  <c:v>4.9870000000000003E-4</c:v>
                </c:pt>
                <c:pt idx="275">
                  <c:v>4.9930000000000005E-4</c:v>
                </c:pt>
                <c:pt idx="276">
                  <c:v>4.9989999999999995E-4</c:v>
                </c:pt>
                <c:pt idx="277">
                  <c:v>5.0049999999999997E-4</c:v>
                </c:pt>
                <c:pt idx="278">
                  <c:v>5.0120000000000004E-4</c:v>
                </c:pt>
                <c:pt idx="279">
                  <c:v>5.019E-4</c:v>
                </c:pt>
                <c:pt idx="280">
                  <c:v>5.0259999999999997E-4</c:v>
                </c:pt>
                <c:pt idx="281">
                  <c:v>5.0330000000000004E-4</c:v>
                </c:pt>
                <c:pt idx="282">
                  <c:v>5.04E-4</c:v>
                </c:pt>
                <c:pt idx="283">
                  <c:v>5.0469999999999996E-4</c:v>
                </c:pt>
                <c:pt idx="284">
                  <c:v>5.0549999999999998E-4</c:v>
                </c:pt>
                <c:pt idx="285">
                  <c:v>5.0620000000000005E-4</c:v>
                </c:pt>
                <c:pt idx="286">
                  <c:v>5.0699999999999996E-4</c:v>
                </c:pt>
                <c:pt idx="287">
                  <c:v>5.0779999999999998E-4</c:v>
                </c:pt>
                <c:pt idx="288">
                  <c:v>5.086E-4</c:v>
                </c:pt>
                <c:pt idx="289">
                  <c:v>5.0940000000000002E-4</c:v>
                </c:pt>
                <c:pt idx="290">
                  <c:v>5.1020000000000004E-4</c:v>
                </c:pt>
                <c:pt idx="291">
                  <c:v>5.1110000000000001E-4</c:v>
                </c:pt>
                <c:pt idx="292">
                  <c:v>5.1199999999999998E-4</c:v>
                </c:pt>
                <c:pt idx="293">
                  <c:v>5.128E-4</c:v>
                </c:pt>
                <c:pt idx="294">
                  <c:v>5.1369999999999996E-4</c:v>
                </c:pt>
                <c:pt idx="295">
                  <c:v>5.1460000000000004E-4</c:v>
                </c:pt>
                <c:pt idx="296">
                  <c:v>5.1550000000000001E-4</c:v>
                </c:pt>
                <c:pt idx="297">
                  <c:v>5.1650000000000003E-4</c:v>
                </c:pt>
                <c:pt idx="298">
                  <c:v>5.174E-4</c:v>
                </c:pt>
                <c:pt idx="299">
                  <c:v>5.1840000000000002E-4</c:v>
                </c:pt>
                <c:pt idx="300">
                  <c:v>5.1929999999999999E-4</c:v>
                </c:pt>
                <c:pt idx="301">
                  <c:v>5.2030000000000002E-4</c:v>
                </c:pt>
                <c:pt idx="302">
                  <c:v>5.2130000000000004E-4</c:v>
                </c:pt>
                <c:pt idx="303">
                  <c:v>5.2229999999999996E-4</c:v>
                </c:pt>
                <c:pt idx="304">
                  <c:v>5.2340000000000004E-4</c:v>
                </c:pt>
                <c:pt idx="305">
                  <c:v>5.2439999999999995E-4</c:v>
                </c:pt>
                <c:pt idx="306">
                  <c:v>5.2550000000000003E-4</c:v>
                </c:pt>
                <c:pt idx="307">
                  <c:v>5.2649999999999995E-4</c:v>
                </c:pt>
                <c:pt idx="308">
                  <c:v>5.2760000000000003E-4</c:v>
                </c:pt>
                <c:pt idx="309">
                  <c:v>5.287E-4</c:v>
                </c:pt>
                <c:pt idx="310">
                  <c:v>5.2979999999999998E-4</c:v>
                </c:pt>
                <c:pt idx="311">
                  <c:v>5.3089999999999995E-4</c:v>
                </c:pt>
                <c:pt idx="312">
                  <c:v>5.3200000000000003E-4</c:v>
                </c:pt>
                <c:pt idx="313">
                  <c:v>5.3319999999999995E-4</c:v>
                </c:pt>
                <c:pt idx="314">
                  <c:v>5.3430000000000003E-4</c:v>
                </c:pt>
                <c:pt idx="315">
                  <c:v>5.3549999999999995E-4</c:v>
                </c:pt>
                <c:pt idx="316">
                  <c:v>5.3669999999999998E-4</c:v>
                </c:pt>
                <c:pt idx="317">
                  <c:v>5.3790000000000001E-4</c:v>
                </c:pt>
                <c:pt idx="318">
                  <c:v>5.3910000000000004E-4</c:v>
                </c:pt>
                <c:pt idx="319">
                  <c:v>5.4029999999999996E-4</c:v>
                </c:pt>
                <c:pt idx="320">
                  <c:v>5.4149999999999999E-4</c:v>
                </c:pt>
                <c:pt idx="321">
                  <c:v>5.4279999999999997E-4</c:v>
                </c:pt>
                <c:pt idx="322">
                  <c:v>5.44E-4</c:v>
                </c:pt>
                <c:pt idx="323">
                  <c:v>5.4529999999999997E-4</c:v>
                </c:pt>
                <c:pt idx="324">
                  <c:v>5.465E-4</c:v>
                </c:pt>
                <c:pt idx="325">
                  <c:v>5.4779999999999998E-4</c:v>
                </c:pt>
                <c:pt idx="326">
                  <c:v>5.4909999999999996E-4</c:v>
                </c:pt>
                <c:pt idx="327">
                  <c:v>5.5040000000000004E-4</c:v>
                </c:pt>
                <c:pt idx="328">
                  <c:v>5.5179999999999997E-4</c:v>
                </c:pt>
                <c:pt idx="329">
                  <c:v>5.5309999999999995E-4</c:v>
                </c:pt>
                <c:pt idx="330">
                  <c:v>5.5440000000000003E-4</c:v>
                </c:pt>
                <c:pt idx="331">
                  <c:v>5.5579999999999996E-4</c:v>
                </c:pt>
                <c:pt idx="332">
                  <c:v>5.5719999999999999E-4</c:v>
                </c:pt>
                <c:pt idx="333">
                  <c:v>5.5849999999999997E-4</c:v>
                </c:pt>
                <c:pt idx="334">
                  <c:v>5.599E-4</c:v>
                </c:pt>
                <c:pt idx="335">
                  <c:v>5.6130000000000004E-4</c:v>
                </c:pt>
                <c:pt idx="336">
                  <c:v>5.6269999999999996E-4</c:v>
                </c:pt>
                <c:pt idx="337">
                  <c:v>5.641E-4</c:v>
                </c:pt>
                <c:pt idx="338">
                  <c:v>5.6559999999999998E-4</c:v>
                </c:pt>
                <c:pt idx="339">
                  <c:v>5.6700000000000001E-4</c:v>
                </c:pt>
                <c:pt idx="340">
                  <c:v>5.6849999999999999E-4</c:v>
                </c:pt>
                <c:pt idx="341">
                  <c:v>5.6990000000000003E-4</c:v>
                </c:pt>
                <c:pt idx="342">
                  <c:v>5.7140000000000001E-4</c:v>
                </c:pt>
                <c:pt idx="343">
                  <c:v>5.7289999999999999E-4</c:v>
                </c:pt>
                <c:pt idx="344">
                  <c:v>5.7439999999999998E-4</c:v>
                </c:pt>
                <c:pt idx="345">
                  <c:v>5.7589999999999996E-4</c:v>
                </c:pt>
                <c:pt idx="346">
                  <c:v>5.7740000000000005E-4</c:v>
                </c:pt>
                <c:pt idx="347">
                  <c:v>5.7890000000000003E-4</c:v>
                </c:pt>
                <c:pt idx="348">
                  <c:v>5.8040000000000001E-4</c:v>
                </c:pt>
                <c:pt idx="349">
                  <c:v>5.8200000000000005E-4</c:v>
                </c:pt>
                <c:pt idx="350">
                  <c:v>5.8350000000000003E-4</c:v>
                </c:pt>
                <c:pt idx="351">
                  <c:v>5.8509999999999996E-4</c:v>
                </c:pt>
                <c:pt idx="352">
                  <c:v>5.8659999999999995E-4</c:v>
                </c:pt>
                <c:pt idx="353">
                  <c:v>5.8819999999999999E-4</c:v>
                </c:pt>
                <c:pt idx="354">
                  <c:v>5.8980000000000002E-4</c:v>
                </c:pt>
                <c:pt idx="355">
                  <c:v>5.9139999999999996E-4</c:v>
                </c:pt>
                <c:pt idx="356">
                  <c:v>5.9299999999999999E-4</c:v>
                </c:pt>
                <c:pt idx="357">
                  <c:v>5.9460000000000003E-4</c:v>
                </c:pt>
                <c:pt idx="358">
                  <c:v>5.9630000000000002E-4</c:v>
                </c:pt>
                <c:pt idx="359">
                  <c:v>5.9789999999999995E-4</c:v>
                </c:pt>
                <c:pt idx="360">
                  <c:v>5.9949999999999999E-4</c:v>
                </c:pt>
                <c:pt idx="361">
                  <c:v>6.0119999999999998E-4</c:v>
                </c:pt>
                <c:pt idx="362">
                  <c:v>6.0280000000000002E-4</c:v>
                </c:pt>
                <c:pt idx="363">
                  <c:v>6.045E-4</c:v>
                </c:pt>
                <c:pt idx="364">
                  <c:v>6.0619999999999999E-4</c:v>
                </c:pt>
                <c:pt idx="365">
                  <c:v>6.0789999999999998E-4</c:v>
                </c:pt>
                <c:pt idx="366">
                  <c:v>6.0959999999999996E-4</c:v>
                </c:pt>
                <c:pt idx="367">
                  <c:v>6.1129999999999995E-4</c:v>
                </c:pt>
                <c:pt idx="368">
                  <c:v>6.1300000000000005E-4</c:v>
                </c:pt>
                <c:pt idx="369">
                  <c:v>6.1470000000000003E-4</c:v>
                </c:pt>
                <c:pt idx="370">
                  <c:v>6.1640000000000002E-4</c:v>
                </c:pt>
                <c:pt idx="371">
                  <c:v>6.1810000000000001E-4</c:v>
                </c:pt>
                <c:pt idx="372">
                  <c:v>6.1990000000000005E-4</c:v>
                </c:pt>
                <c:pt idx="373">
                  <c:v>6.2160000000000004E-4</c:v>
                </c:pt>
                <c:pt idx="374">
                  <c:v>6.2339999999999997E-4</c:v>
                </c:pt>
                <c:pt idx="375">
                  <c:v>6.2520000000000002E-4</c:v>
                </c:pt>
                <c:pt idx="376">
                  <c:v>6.269E-4</c:v>
                </c:pt>
                <c:pt idx="377">
                  <c:v>6.2870000000000005E-4</c:v>
                </c:pt>
                <c:pt idx="378">
                  <c:v>6.3049999999999998E-4</c:v>
                </c:pt>
                <c:pt idx="379">
                  <c:v>6.3230000000000003E-4</c:v>
                </c:pt>
                <c:pt idx="380">
                  <c:v>6.3409999999999996E-4</c:v>
                </c:pt>
                <c:pt idx="381">
                  <c:v>6.3590000000000001E-4</c:v>
                </c:pt>
                <c:pt idx="382">
                  <c:v>6.3770000000000005E-4</c:v>
                </c:pt>
                <c:pt idx="383">
                  <c:v>6.3960000000000004E-4</c:v>
                </c:pt>
                <c:pt idx="384">
                  <c:v>6.4139999999999998E-4</c:v>
                </c:pt>
                <c:pt idx="385">
                  <c:v>6.4320000000000002E-4</c:v>
                </c:pt>
                <c:pt idx="386">
                  <c:v>6.4510000000000001E-4</c:v>
                </c:pt>
                <c:pt idx="387">
                  <c:v>6.4689999999999995E-4</c:v>
                </c:pt>
                <c:pt idx="388">
                  <c:v>6.4880000000000005E-4</c:v>
                </c:pt>
                <c:pt idx="389">
                  <c:v>6.5070000000000004E-4</c:v>
                </c:pt>
                <c:pt idx="390">
                  <c:v>6.5249999999999998E-4</c:v>
                </c:pt>
                <c:pt idx="391">
                  <c:v>6.5439999999999997E-4</c:v>
                </c:pt>
                <c:pt idx="392">
                  <c:v>6.5629999999999996E-4</c:v>
                </c:pt>
                <c:pt idx="393">
                  <c:v>6.5819999999999995E-4</c:v>
                </c:pt>
                <c:pt idx="394">
                  <c:v>6.6010000000000005E-4</c:v>
                </c:pt>
                <c:pt idx="395">
                  <c:v>6.6200000000000005E-4</c:v>
                </c:pt>
                <c:pt idx="396">
                  <c:v>6.6390000000000004E-4</c:v>
                </c:pt>
                <c:pt idx="397">
                  <c:v>6.6589999999999998E-4</c:v>
                </c:pt>
                <c:pt idx="398">
                  <c:v>6.6779999999999997E-4</c:v>
                </c:pt>
                <c:pt idx="399">
                  <c:v>6.6969999999999996E-4</c:v>
                </c:pt>
                <c:pt idx="400">
                  <c:v>6.7170000000000001E-4</c:v>
                </c:pt>
                <c:pt idx="401">
                  <c:v>6.736E-4</c:v>
                </c:pt>
                <c:pt idx="402">
                  <c:v>6.7560000000000005E-4</c:v>
                </c:pt>
                <c:pt idx="403">
                  <c:v>6.7750000000000004E-4</c:v>
                </c:pt>
                <c:pt idx="404">
                  <c:v>6.7949999999999998E-4</c:v>
                </c:pt>
                <c:pt idx="405">
                  <c:v>6.8150000000000003E-4</c:v>
                </c:pt>
                <c:pt idx="406">
                  <c:v>6.8340000000000002E-4</c:v>
                </c:pt>
                <c:pt idx="407">
                  <c:v>6.8539999999999996E-4</c:v>
                </c:pt>
                <c:pt idx="408">
                  <c:v>6.8740000000000001E-4</c:v>
                </c:pt>
                <c:pt idx="409">
                  <c:v>6.8939999999999995E-4</c:v>
                </c:pt>
                <c:pt idx="410">
                  <c:v>6.914E-4</c:v>
                </c:pt>
                <c:pt idx="411">
                  <c:v>6.9340000000000005E-4</c:v>
                </c:pt>
                <c:pt idx="412">
                  <c:v>6.9539999999999999E-4</c:v>
                </c:pt>
                <c:pt idx="413">
                  <c:v>6.9740000000000004E-4</c:v>
                </c:pt>
                <c:pt idx="414">
                  <c:v>6.9950000000000003E-4</c:v>
                </c:pt>
                <c:pt idx="415">
                  <c:v>7.0149999999999998E-4</c:v>
                </c:pt>
                <c:pt idx="416">
                  <c:v>7.0350000000000002E-4</c:v>
                </c:pt>
                <c:pt idx="417">
                  <c:v>7.0560000000000002E-4</c:v>
                </c:pt>
                <c:pt idx="418">
                  <c:v>7.0759999999999996E-4</c:v>
                </c:pt>
                <c:pt idx="419">
                  <c:v>7.0969999999999996E-4</c:v>
                </c:pt>
                <c:pt idx="420">
                  <c:v>7.1170000000000001E-4</c:v>
                </c:pt>
                <c:pt idx="421">
                  <c:v>7.138E-4</c:v>
                </c:pt>
                <c:pt idx="422">
                  <c:v>7.159E-4</c:v>
                </c:pt>
                <c:pt idx="423">
                  <c:v>7.1790000000000005E-4</c:v>
                </c:pt>
                <c:pt idx="424">
                  <c:v>7.2000000000000005E-4</c:v>
                </c:pt>
                <c:pt idx="425">
                  <c:v>7.2210000000000004E-4</c:v>
                </c:pt>
                <c:pt idx="426">
                  <c:v>7.2420000000000004E-4</c:v>
                </c:pt>
                <c:pt idx="427">
                  <c:v>7.2630000000000004E-4</c:v>
                </c:pt>
                <c:pt idx="428">
                  <c:v>7.2840000000000003E-4</c:v>
                </c:pt>
                <c:pt idx="429">
                  <c:v>7.3050000000000003E-4</c:v>
                </c:pt>
                <c:pt idx="430">
                  <c:v>7.3260000000000003E-4</c:v>
                </c:pt>
                <c:pt idx="431">
                  <c:v>7.3470000000000002E-4</c:v>
                </c:pt>
                <c:pt idx="432">
                  <c:v>7.3680000000000002E-4</c:v>
                </c:pt>
                <c:pt idx="433">
                  <c:v>7.3890000000000002E-4</c:v>
                </c:pt>
                <c:pt idx="434">
                  <c:v>7.4100000000000001E-4</c:v>
                </c:pt>
                <c:pt idx="435">
                  <c:v>7.4319999999999996E-4</c:v>
                </c:pt>
                <c:pt idx="436">
                  <c:v>7.4529999999999996E-4</c:v>
                </c:pt>
                <c:pt idx="437">
                  <c:v>7.4750000000000001E-4</c:v>
                </c:pt>
                <c:pt idx="438">
                  <c:v>7.4960000000000001E-4</c:v>
                </c:pt>
                <c:pt idx="439">
                  <c:v>7.517E-4</c:v>
                </c:pt>
                <c:pt idx="440">
                  <c:v>7.5389999999999995E-4</c:v>
                </c:pt>
                <c:pt idx="441">
                  <c:v>7.561E-4</c:v>
                </c:pt>
                <c:pt idx="442">
                  <c:v>7.582E-4</c:v>
                </c:pt>
                <c:pt idx="443">
                  <c:v>7.6040000000000005E-4</c:v>
                </c:pt>
                <c:pt idx="444">
                  <c:v>7.626E-4</c:v>
                </c:pt>
                <c:pt idx="445">
                  <c:v>7.6469999999999999E-4</c:v>
                </c:pt>
                <c:pt idx="446">
                  <c:v>7.6690000000000005E-4</c:v>
                </c:pt>
                <c:pt idx="447">
                  <c:v>7.6909999999999999E-4</c:v>
                </c:pt>
                <c:pt idx="448">
                  <c:v>7.7130000000000005E-4</c:v>
                </c:pt>
                <c:pt idx="449">
                  <c:v>7.7349999999999999E-4</c:v>
                </c:pt>
                <c:pt idx="450">
                  <c:v>7.7570000000000004E-4</c:v>
                </c:pt>
                <c:pt idx="451">
                  <c:v>7.7789999999999999E-4</c:v>
                </c:pt>
                <c:pt idx="452">
                  <c:v>7.8010000000000004E-4</c:v>
                </c:pt>
                <c:pt idx="453">
                  <c:v>7.8229999999999999E-4</c:v>
                </c:pt>
                <c:pt idx="454">
                  <c:v>7.8450000000000004E-4</c:v>
                </c:pt>
                <c:pt idx="455">
                  <c:v>7.8669999999999999E-4</c:v>
                </c:pt>
                <c:pt idx="456">
                  <c:v>7.8890000000000004E-4</c:v>
                </c:pt>
                <c:pt idx="457">
                  <c:v>7.9109999999999998E-4</c:v>
                </c:pt>
                <c:pt idx="458">
                  <c:v>7.9339999999999999E-4</c:v>
                </c:pt>
                <c:pt idx="459">
                  <c:v>7.9560000000000004E-4</c:v>
                </c:pt>
                <c:pt idx="460">
                  <c:v>7.9779999999999998E-4</c:v>
                </c:pt>
                <c:pt idx="461">
                  <c:v>8.0009999999999999E-4</c:v>
                </c:pt>
                <c:pt idx="462">
                  <c:v>8.0230000000000004E-4</c:v>
                </c:pt>
                <c:pt idx="463">
                  <c:v>8.0460000000000004E-4</c:v>
                </c:pt>
                <c:pt idx="464">
                  <c:v>8.0679999999999999E-4</c:v>
                </c:pt>
                <c:pt idx="465">
                  <c:v>8.0909999999999999E-4</c:v>
                </c:pt>
                <c:pt idx="466">
                  <c:v>8.1130000000000004E-4</c:v>
                </c:pt>
                <c:pt idx="467">
                  <c:v>8.1360000000000004E-4</c:v>
                </c:pt>
                <c:pt idx="468">
                  <c:v>8.1579999999999999E-4</c:v>
                </c:pt>
                <c:pt idx="469">
                  <c:v>8.1809999999999999E-4</c:v>
                </c:pt>
                <c:pt idx="470">
                  <c:v>8.2039999999999999E-4</c:v>
                </c:pt>
                <c:pt idx="471">
                  <c:v>8.2269999999999999E-4</c:v>
                </c:pt>
                <c:pt idx="472">
                  <c:v>8.2490000000000005E-4</c:v>
                </c:pt>
                <c:pt idx="473">
                  <c:v>8.2720000000000005E-4</c:v>
                </c:pt>
                <c:pt idx="474">
                  <c:v>8.2950000000000005E-4</c:v>
                </c:pt>
                <c:pt idx="475">
                  <c:v>8.3180000000000005E-4</c:v>
                </c:pt>
                <c:pt idx="476">
                  <c:v>8.3410000000000005E-4</c:v>
                </c:pt>
                <c:pt idx="477">
                  <c:v>8.3639999999999995E-4</c:v>
                </c:pt>
                <c:pt idx="478">
                  <c:v>8.3869999999999995E-4</c:v>
                </c:pt>
                <c:pt idx="479">
                  <c:v>8.4099999999999995E-4</c:v>
                </c:pt>
                <c:pt idx="480">
                  <c:v>8.4329999999999995E-4</c:v>
                </c:pt>
                <c:pt idx="481">
                  <c:v>8.4559999999999995E-4</c:v>
                </c:pt>
                <c:pt idx="482">
                  <c:v>8.4789999999999996E-4</c:v>
                </c:pt>
                <c:pt idx="483">
                  <c:v>8.5019999999999996E-4</c:v>
                </c:pt>
                <c:pt idx="484">
                  <c:v>8.5249999999999996E-4</c:v>
                </c:pt>
                <c:pt idx="485">
                  <c:v>8.5479999999999996E-4</c:v>
                </c:pt>
                <c:pt idx="486">
                  <c:v>8.5720000000000002E-4</c:v>
                </c:pt>
                <c:pt idx="487">
                  <c:v>8.5950000000000002E-4</c:v>
                </c:pt>
                <c:pt idx="488">
                  <c:v>8.6180000000000002E-4</c:v>
                </c:pt>
                <c:pt idx="489">
                  <c:v>8.6419999999999997E-4</c:v>
                </c:pt>
                <c:pt idx="490">
                  <c:v>8.6649999999999997E-4</c:v>
                </c:pt>
                <c:pt idx="491">
                  <c:v>8.6879999999999998E-4</c:v>
                </c:pt>
                <c:pt idx="492">
                  <c:v>8.7120000000000003E-4</c:v>
                </c:pt>
                <c:pt idx="493">
                  <c:v>8.7350000000000004E-4</c:v>
                </c:pt>
                <c:pt idx="494">
                  <c:v>8.7580000000000004E-4</c:v>
                </c:pt>
                <c:pt idx="495">
                  <c:v>8.7819999999999999E-4</c:v>
                </c:pt>
                <c:pt idx="496">
                  <c:v>8.8049999999999999E-4</c:v>
                </c:pt>
                <c:pt idx="497">
                  <c:v>8.8290000000000005E-4</c:v>
                </c:pt>
                <c:pt idx="498">
                  <c:v>8.853E-4</c:v>
                </c:pt>
                <c:pt idx="499">
                  <c:v>8.876E-4</c:v>
                </c:pt>
                <c:pt idx="500">
                  <c:v>8.8999999999999995E-4</c:v>
                </c:pt>
                <c:pt idx="501">
                  <c:v>8.9229999999999995E-4</c:v>
                </c:pt>
                <c:pt idx="502">
                  <c:v>8.9470000000000001E-4</c:v>
                </c:pt>
                <c:pt idx="503">
                  <c:v>8.9709999999999996E-4</c:v>
                </c:pt>
                <c:pt idx="504">
                  <c:v>8.9950000000000002E-4</c:v>
                </c:pt>
                <c:pt idx="505">
                  <c:v>9.0180000000000002E-4</c:v>
                </c:pt>
                <c:pt idx="506">
                  <c:v>9.0419999999999997E-4</c:v>
                </c:pt>
                <c:pt idx="507">
                  <c:v>9.0660000000000003E-4</c:v>
                </c:pt>
                <c:pt idx="508">
                  <c:v>9.0899999999999998E-4</c:v>
                </c:pt>
                <c:pt idx="509">
                  <c:v>9.1140000000000004E-4</c:v>
                </c:pt>
                <c:pt idx="510">
                  <c:v>9.1370000000000004E-4</c:v>
                </c:pt>
                <c:pt idx="511">
                  <c:v>9.1609999999999999E-4</c:v>
                </c:pt>
                <c:pt idx="512">
                  <c:v>9.1850000000000005E-4</c:v>
                </c:pt>
                <c:pt idx="513">
                  <c:v>9.209E-4</c:v>
                </c:pt>
                <c:pt idx="514">
                  <c:v>9.2330000000000005E-4</c:v>
                </c:pt>
                <c:pt idx="515">
                  <c:v>9.257E-4</c:v>
                </c:pt>
                <c:pt idx="516">
                  <c:v>9.2809999999999995E-4</c:v>
                </c:pt>
                <c:pt idx="517">
                  <c:v>9.3050000000000001E-4</c:v>
                </c:pt>
                <c:pt idx="518">
                  <c:v>9.3289999999999996E-4</c:v>
                </c:pt>
                <c:pt idx="519">
                  <c:v>9.3539999999999997E-4</c:v>
                </c:pt>
                <c:pt idx="520">
                  <c:v>9.3780000000000003E-4</c:v>
                </c:pt>
                <c:pt idx="521">
                  <c:v>9.4019999999999998E-4</c:v>
                </c:pt>
                <c:pt idx="522">
                  <c:v>9.4260000000000004E-4</c:v>
                </c:pt>
                <c:pt idx="523">
                  <c:v>9.4499999999999998E-4</c:v>
                </c:pt>
                <c:pt idx="524">
                  <c:v>9.4740000000000004E-4</c:v>
                </c:pt>
                <c:pt idx="525">
                  <c:v>9.4990000000000005E-4</c:v>
                </c:pt>
                <c:pt idx="526">
                  <c:v>9.523E-4</c:v>
                </c:pt>
                <c:pt idx="527">
                  <c:v>9.5469999999999995E-4</c:v>
                </c:pt>
                <c:pt idx="528">
                  <c:v>9.5710000000000001E-4</c:v>
                </c:pt>
                <c:pt idx="529">
                  <c:v>9.5960000000000001E-4</c:v>
                </c:pt>
                <c:pt idx="530">
                  <c:v>9.6199999999999996E-4</c:v>
                </c:pt>
                <c:pt idx="531">
                  <c:v>9.6440000000000002E-4</c:v>
                </c:pt>
                <c:pt idx="532">
                  <c:v>9.6690000000000003E-4</c:v>
                </c:pt>
                <c:pt idx="533">
                  <c:v>9.6929999999999998E-4</c:v>
                </c:pt>
                <c:pt idx="534">
                  <c:v>9.7179999999999999E-4</c:v>
                </c:pt>
                <c:pt idx="535">
                  <c:v>9.7420000000000004E-4</c:v>
                </c:pt>
                <c:pt idx="536">
                  <c:v>9.7670000000000005E-4</c:v>
                </c:pt>
                <c:pt idx="537">
                  <c:v>9.7909999999999989E-4</c:v>
                </c:pt>
                <c:pt idx="538">
                  <c:v>9.8160000000000001E-4</c:v>
                </c:pt>
                <c:pt idx="539">
                  <c:v>9.8400000000000007E-4</c:v>
                </c:pt>
                <c:pt idx="540">
                  <c:v>9.8649999999999996E-4</c:v>
                </c:pt>
                <c:pt idx="541">
                  <c:v>9.8890000000000002E-4</c:v>
                </c:pt>
                <c:pt idx="542">
                  <c:v>9.9139999999999992E-4</c:v>
                </c:pt>
                <c:pt idx="543">
                  <c:v>9.9379999999999998E-4</c:v>
                </c:pt>
                <c:pt idx="544">
                  <c:v>9.9630000000000009E-4</c:v>
                </c:pt>
                <c:pt idx="545">
                  <c:v>9.9879999999999999E-4</c:v>
                </c:pt>
                <c:pt idx="546">
                  <c:v>1.0009999999999999E-3</c:v>
                </c:pt>
                <c:pt idx="547">
                  <c:v>1.0039999999999999E-3</c:v>
                </c:pt>
                <c:pt idx="548">
                  <c:v>1.0059999999999999E-3</c:v>
                </c:pt>
                <c:pt idx="549">
                  <c:v>1.0089999999999999E-3</c:v>
                </c:pt>
                <c:pt idx="550">
                  <c:v>1.011E-3</c:v>
                </c:pt>
                <c:pt idx="551">
                  <c:v>1.0139999999999999E-3</c:v>
                </c:pt>
                <c:pt idx="552">
                  <c:v>1.016E-3</c:v>
                </c:pt>
                <c:pt idx="553">
                  <c:v>1.0189999999999999E-3</c:v>
                </c:pt>
                <c:pt idx="554">
                  <c:v>1.021E-3</c:v>
                </c:pt>
                <c:pt idx="555">
                  <c:v>1.024E-3</c:v>
                </c:pt>
                <c:pt idx="556">
                  <c:v>1.026E-3</c:v>
                </c:pt>
                <c:pt idx="557">
                  <c:v>1.0280000000000001E-3</c:v>
                </c:pt>
                <c:pt idx="558">
                  <c:v>1.031E-3</c:v>
                </c:pt>
                <c:pt idx="559">
                  <c:v>1.0330000000000001E-3</c:v>
                </c:pt>
                <c:pt idx="560">
                  <c:v>1.036E-3</c:v>
                </c:pt>
                <c:pt idx="561">
                  <c:v>1.0380000000000001E-3</c:v>
                </c:pt>
                <c:pt idx="562">
                  <c:v>1.041E-3</c:v>
                </c:pt>
                <c:pt idx="563">
                  <c:v>1.0430000000000001E-3</c:v>
                </c:pt>
                <c:pt idx="564">
                  <c:v>1.0460000000000001E-3</c:v>
                </c:pt>
                <c:pt idx="565">
                  <c:v>1.0480000000000001E-3</c:v>
                </c:pt>
                <c:pt idx="566">
                  <c:v>1.0510000000000001E-3</c:v>
                </c:pt>
                <c:pt idx="567">
                  <c:v>1.0529999999999999E-3</c:v>
                </c:pt>
                <c:pt idx="568">
                  <c:v>1.0560000000000001E-3</c:v>
                </c:pt>
                <c:pt idx="569">
                  <c:v>1.0579999999999999E-3</c:v>
                </c:pt>
                <c:pt idx="570">
                  <c:v>1.0610000000000001E-3</c:v>
                </c:pt>
                <c:pt idx="571">
                  <c:v>1.0629999999999999E-3</c:v>
                </c:pt>
                <c:pt idx="572">
                  <c:v>1.0660000000000001E-3</c:v>
                </c:pt>
                <c:pt idx="573">
                  <c:v>1.0690000000000001E-3</c:v>
                </c:pt>
                <c:pt idx="574">
                  <c:v>1.0709999999999999E-3</c:v>
                </c:pt>
                <c:pt idx="575">
                  <c:v>1.0740000000000001E-3</c:v>
                </c:pt>
                <c:pt idx="576">
                  <c:v>1.0759999999999999E-3</c:v>
                </c:pt>
                <c:pt idx="577">
                  <c:v>1.0790000000000001E-3</c:v>
                </c:pt>
                <c:pt idx="578">
                  <c:v>1.0809999999999999E-3</c:v>
                </c:pt>
                <c:pt idx="579">
                  <c:v>1.0839999999999999E-3</c:v>
                </c:pt>
                <c:pt idx="580">
                  <c:v>1.0859999999999999E-3</c:v>
                </c:pt>
                <c:pt idx="581">
                  <c:v>1.0889999999999999E-3</c:v>
                </c:pt>
                <c:pt idx="582">
                  <c:v>1.091E-3</c:v>
                </c:pt>
                <c:pt idx="583">
                  <c:v>1.0939999999999999E-3</c:v>
                </c:pt>
                <c:pt idx="584">
                  <c:v>1.096E-3</c:v>
                </c:pt>
                <c:pt idx="585">
                  <c:v>1.0989999999999999E-3</c:v>
                </c:pt>
                <c:pt idx="586">
                  <c:v>1.101E-3</c:v>
                </c:pt>
                <c:pt idx="587">
                  <c:v>1.1039999999999999E-3</c:v>
                </c:pt>
                <c:pt idx="588">
                  <c:v>1.106E-3</c:v>
                </c:pt>
                <c:pt idx="589">
                  <c:v>1.109E-3</c:v>
                </c:pt>
                <c:pt idx="590">
                  <c:v>1.111E-3</c:v>
                </c:pt>
                <c:pt idx="591">
                  <c:v>1.114E-3</c:v>
                </c:pt>
                <c:pt idx="592">
                  <c:v>1.1169999999999999E-3</c:v>
                </c:pt>
                <c:pt idx="593">
                  <c:v>1.119E-3</c:v>
                </c:pt>
                <c:pt idx="594">
                  <c:v>1.122E-3</c:v>
                </c:pt>
                <c:pt idx="595">
                  <c:v>1.124E-3</c:v>
                </c:pt>
                <c:pt idx="596">
                  <c:v>1.127E-3</c:v>
                </c:pt>
                <c:pt idx="597">
                  <c:v>1.129E-3</c:v>
                </c:pt>
                <c:pt idx="598">
                  <c:v>1.132E-3</c:v>
                </c:pt>
                <c:pt idx="599">
                  <c:v>1.134E-3</c:v>
                </c:pt>
                <c:pt idx="600">
                  <c:v>1.137E-3</c:v>
                </c:pt>
                <c:pt idx="601">
                  <c:v>1.139E-3</c:v>
                </c:pt>
                <c:pt idx="602">
                  <c:v>1.142E-3</c:v>
                </c:pt>
                <c:pt idx="603">
                  <c:v>1.145E-3</c:v>
                </c:pt>
                <c:pt idx="604">
                  <c:v>1.147E-3</c:v>
                </c:pt>
                <c:pt idx="605">
                  <c:v>1.15E-3</c:v>
                </c:pt>
                <c:pt idx="606">
                  <c:v>1.152E-3</c:v>
                </c:pt>
                <c:pt idx="607">
                  <c:v>1.155E-3</c:v>
                </c:pt>
                <c:pt idx="608">
                  <c:v>1.157E-3</c:v>
                </c:pt>
                <c:pt idx="609">
                  <c:v>1.16E-3</c:v>
                </c:pt>
                <c:pt idx="610">
                  <c:v>1.163E-3</c:v>
                </c:pt>
                <c:pt idx="611">
                  <c:v>1.165E-3</c:v>
                </c:pt>
                <c:pt idx="612">
                  <c:v>1.168E-3</c:v>
                </c:pt>
                <c:pt idx="613">
                  <c:v>1.17E-3</c:v>
                </c:pt>
                <c:pt idx="614">
                  <c:v>1.173E-3</c:v>
                </c:pt>
                <c:pt idx="615">
                  <c:v>1.175E-3</c:v>
                </c:pt>
                <c:pt idx="616">
                  <c:v>1.178E-3</c:v>
                </c:pt>
                <c:pt idx="617">
                  <c:v>1.1800000000000001E-3</c:v>
                </c:pt>
                <c:pt idx="618">
                  <c:v>1.183E-3</c:v>
                </c:pt>
                <c:pt idx="619">
                  <c:v>1.186E-3</c:v>
                </c:pt>
                <c:pt idx="620">
                  <c:v>1.188E-3</c:v>
                </c:pt>
                <c:pt idx="621">
                  <c:v>1.191E-3</c:v>
                </c:pt>
                <c:pt idx="622">
                  <c:v>1.193E-3</c:v>
                </c:pt>
                <c:pt idx="623">
                  <c:v>1.196E-3</c:v>
                </c:pt>
                <c:pt idx="624">
                  <c:v>1.199E-3</c:v>
                </c:pt>
                <c:pt idx="625">
                  <c:v>1.201E-3</c:v>
                </c:pt>
                <c:pt idx="626">
                  <c:v>1.204E-3</c:v>
                </c:pt>
                <c:pt idx="627">
                  <c:v>1.206E-3</c:v>
                </c:pt>
                <c:pt idx="628">
                  <c:v>1.209E-3</c:v>
                </c:pt>
                <c:pt idx="629">
                  <c:v>1.2110000000000001E-3</c:v>
                </c:pt>
                <c:pt idx="630">
                  <c:v>1.214E-3</c:v>
                </c:pt>
                <c:pt idx="631">
                  <c:v>1.217E-3</c:v>
                </c:pt>
                <c:pt idx="632">
                  <c:v>1.219E-3</c:v>
                </c:pt>
                <c:pt idx="633">
                  <c:v>1.222E-3</c:v>
                </c:pt>
                <c:pt idx="634">
                  <c:v>1.224E-3</c:v>
                </c:pt>
                <c:pt idx="635">
                  <c:v>1.227E-3</c:v>
                </c:pt>
                <c:pt idx="636">
                  <c:v>1.23E-3</c:v>
                </c:pt>
                <c:pt idx="637">
                  <c:v>1.232E-3</c:v>
                </c:pt>
                <c:pt idx="638">
                  <c:v>1.235E-3</c:v>
                </c:pt>
                <c:pt idx="639">
                  <c:v>1.237E-3</c:v>
                </c:pt>
                <c:pt idx="640">
                  <c:v>1.24E-3</c:v>
                </c:pt>
                <c:pt idx="641">
                  <c:v>1.243E-3</c:v>
                </c:pt>
                <c:pt idx="642">
                  <c:v>1.245E-3</c:v>
                </c:pt>
                <c:pt idx="643">
                  <c:v>1.248E-3</c:v>
                </c:pt>
                <c:pt idx="644">
                  <c:v>1.25E-3</c:v>
                </c:pt>
                <c:pt idx="645">
                  <c:v>1.253E-3</c:v>
                </c:pt>
                <c:pt idx="646">
                  <c:v>1.256E-3</c:v>
                </c:pt>
                <c:pt idx="647">
                  <c:v>1.258E-3</c:v>
                </c:pt>
                <c:pt idx="648">
                  <c:v>1.261E-3</c:v>
                </c:pt>
                <c:pt idx="649">
                  <c:v>1.263E-3</c:v>
                </c:pt>
                <c:pt idx="650">
                  <c:v>1.266E-3</c:v>
                </c:pt>
                <c:pt idx="651">
                  <c:v>1.2689999999999999E-3</c:v>
                </c:pt>
                <c:pt idx="652">
                  <c:v>1.271E-3</c:v>
                </c:pt>
                <c:pt idx="653">
                  <c:v>1.274E-3</c:v>
                </c:pt>
                <c:pt idx="654">
                  <c:v>1.276E-3</c:v>
                </c:pt>
                <c:pt idx="655">
                  <c:v>1.279E-3</c:v>
                </c:pt>
                <c:pt idx="656">
                  <c:v>1.2819999999999999E-3</c:v>
                </c:pt>
                <c:pt idx="657">
                  <c:v>1.284E-3</c:v>
                </c:pt>
                <c:pt idx="658">
                  <c:v>1.2869999999999999E-3</c:v>
                </c:pt>
                <c:pt idx="659">
                  <c:v>1.289E-3</c:v>
                </c:pt>
                <c:pt idx="660">
                  <c:v>1.292E-3</c:v>
                </c:pt>
                <c:pt idx="661">
                  <c:v>1.2949999999999999E-3</c:v>
                </c:pt>
                <c:pt idx="662">
                  <c:v>1.297E-3</c:v>
                </c:pt>
                <c:pt idx="663">
                  <c:v>1.2999999999999999E-3</c:v>
                </c:pt>
                <c:pt idx="664">
                  <c:v>1.3029999999999999E-3</c:v>
                </c:pt>
                <c:pt idx="665">
                  <c:v>1.305E-3</c:v>
                </c:pt>
                <c:pt idx="666">
                  <c:v>1.3079999999999999E-3</c:v>
                </c:pt>
                <c:pt idx="667">
                  <c:v>1.31E-3</c:v>
                </c:pt>
                <c:pt idx="668">
                  <c:v>1.3129999999999999E-3</c:v>
                </c:pt>
                <c:pt idx="669">
                  <c:v>1.3159999999999999E-3</c:v>
                </c:pt>
                <c:pt idx="670">
                  <c:v>1.3179999999999999E-3</c:v>
                </c:pt>
                <c:pt idx="671">
                  <c:v>1.3209999999999999E-3</c:v>
                </c:pt>
                <c:pt idx="672">
                  <c:v>1.3240000000000001E-3</c:v>
                </c:pt>
                <c:pt idx="673">
                  <c:v>1.3259999999999999E-3</c:v>
                </c:pt>
                <c:pt idx="674">
                  <c:v>1.3290000000000001E-3</c:v>
                </c:pt>
                <c:pt idx="675">
                  <c:v>1.3309999999999999E-3</c:v>
                </c:pt>
                <c:pt idx="676">
                  <c:v>1.3339999999999999E-3</c:v>
                </c:pt>
                <c:pt idx="677">
                  <c:v>1.3370000000000001E-3</c:v>
                </c:pt>
                <c:pt idx="678">
                  <c:v>1.3389999999999999E-3</c:v>
                </c:pt>
                <c:pt idx="679">
                  <c:v>1.3420000000000001E-3</c:v>
                </c:pt>
                <c:pt idx="680">
                  <c:v>1.3450000000000001E-3</c:v>
                </c:pt>
                <c:pt idx="681">
                  <c:v>1.3470000000000001E-3</c:v>
                </c:pt>
                <c:pt idx="682">
                  <c:v>1.3500000000000001E-3</c:v>
                </c:pt>
                <c:pt idx="683">
                  <c:v>1.3519999999999999E-3</c:v>
                </c:pt>
                <c:pt idx="684">
                  <c:v>1.3550000000000001E-3</c:v>
                </c:pt>
                <c:pt idx="685">
                  <c:v>1.358E-3</c:v>
                </c:pt>
                <c:pt idx="686">
                  <c:v>1.3600000000000001E-3</c:v>
                </c:pt>
                <c:pt idx="687">
                  <c:v>1.3630000000000001E-3</c:v>
                </c:pt>
                <c:pt idx="688">
                  <c:v>1.366E-3</c:v>
                </c:pt>
                <c:pt idx="689">
                  <c:v>1.3680000000000001E-3</c:v>
                </c:pt>
                <c:pt idx="690">
                  <c:v>1.371E-3</c:v>
                </c:pt>
                <c:pt idx="691">
                  <c:v>1.374E-3</c:v>
                </c:pt>
                <c:pt idx="692">
                  <c:v>1.3760000000000001E-3</c:v>
                </c:pt>
                <c:pt idx="693">
                  <c:v>1.379E-3</c:v>
                </c:pt>
                <c:pt idx="694">
                  <c:v>1.382E-3</c:v>
                </c:pt>
                <c:pt idx="695">
                  <c:v>1.384E-3</c:v>
                </c:pt>
                <c:pt idx="696">
                  <c:v>1.387E-3</c:v>
                </c:pt>
                <c:pt idx="697">
                  <c:v>1.389E-3</c:v>
                </c:pt>
                <c:pt idx="698">
                  <c:v>1.392E-3</c:v>
                </c:pt>
                <c:pt idx="699">
                  <c:v>1.395E-3</c:v>
                </c:pt>
                <c:pt idx="700">
                  <c:v>1.397E-3</c:v>
                </c:pt>
                <c:pt idx="701">
                  <c:v>1.4E-3</c:v>
                </c:pt>
                <c:pt idx="702">
                  <c:v>1.403E-3</c:v>
                </c:pt>
                <c:pt idx="703">
                  <c:v>1.405E-3</c:v>
                </c:pt>
                <c:pt idx="704">
                  <c:v>1.408E-3</c:v>
                </c:pt>
                <c:pt idx="705">
                  <c:v>1.4109999999999999E-3</c:v>
                </c:pt>
                <c:pt idx="706">
                  <c:v>1.413E-3</c:v>
                </c:pt>
                <c:pt idx="707">
                  <c:v>1.4159999999999999E-3</c:v>
                </c:pt>
                <c:pt idx="708">
                  <c:v>1.4189999999999999E-3</c:v>
                </c:pt>
                <c:pt idx="709">
                  <c:v>1.421E-3</c:v>
                </c:pt>
                <c:pt idx="710">
                  <c:v>1.4239999999999999E-3</c:v>
                </c:pt>
                <c:pt idx="711">
                  <c:v>1.4270000000000001E-3</c:v>
                </c:pt>
                <c:pt idx="712">
                  <c:v>1.4289999999999999E-3</c:v>
                </c:pt>
                <c:pt idx="713">
                  <c:v>1.4319999999999999E-3</c:v>
                </c:pt>
                <c:pt idx="714">
                  <c:v>1.4350000000000001E-3</c:v>
                </c:pt>
                <c:pt idx="715">
                  <c:v>1.4369999999999999E-3</c:v>
                </c:pt>
                <c:pt idx="716">
                  <c:v>1.4400000000000001E-3</c:v>
                </c:pt>
                <c:pt idx="717">
                  <c:v>1.4419999999999999E-3</c:v>
                </c:pt>
                <c:pt idx="718">
                  <c:v>1.4450000000000001E-3</c:v>
                </c:pt>
                <c:pt idx="719">
                  <c:v>1.4480000000000001E-3</c:v>
                </c:pt>
                <c:pt idx="720">
                  <c:v>1.4499999999999999E-3</c:v>
                </c:pt>
                <c:pt idx="721">
                  <c:v>1.4530000000000001E-3</c:v>
                </c:pt>
                <c:pt idx="722">
                  <c:v>1.456E-3</c:v>
                </c:pt>
                <c:pt idx="723">
                  <c:v>1.4580000000000001E-3</c:v>
                </c:pt>
                <c:pt idx="724">
                  <c:v>1.4610000000000001E-3</c:v>
                </c:pt>
                <c:pt idx="725">
                  <c:v>1.464E-3</c:v>
                </c:pt>
                <c:pt idx="726">
                  <c:v>1.4660000000000001E-3</c:v>
                </c:pt>
                <c:pt idx="727">
                  <c:v>1.469E-3</c:v>
                </c:pt>
                <c:pt idx="728">
                  <c:v>1.472E-3</c:v>
                </c:pt>
                <c:pt idx="729">
                  <c:v>1.474E-3</c:v>
                </c:pt>
                <c:pt idx="730">
                  <c:v>1.477E-3</c:v>
                </c:pt>
                <c:pt idx="731">
                  <c:v>1.48E-3</c:v>
                </c:pt>
                <c:pt idx="732">
                  <c:v>1.482E-3</c:v>
                </c:pt>
                <c:pt idx="733">
                  <c:v>1.485E-3</c:v>
                </c:pt>
                <c:pt idx="734">
                  <c:v>1.488E-3</c:v>
                </c:pt>
                <c:pt idx="735">
                  <c:v>1.49E-3</c:v>
                </c:pt>
                <c:pt idx="736">
                  <c:v>1.493E-3</c:v>
                </c:pt>
                <c:pt idx="737">
                  <c:v>1.4959999999999999E-3</c:v>
                </c:pt>
                <c:pt idx="738">
                  <c:v>1.498E-3</c:v>
                </c:pt>
                <c:pt idx="739">
                  <c:v>1.5009999999999999E-3</c:v>
                </c:pt>
                <c:pt idx="740">
                  <c:v>1.5039999999999999E-3</c:v>
                </c:pt>
                <c:pt idx="741">
                  <c:v>1.506E-3</c:v>
                </c:pt>
                <c:pt idx="742">
                  <c:v>1.5089999999999999E-3</c:v>
                </c:pt>
                <c:pt idx="743">
                  <c:v>1.5120000000000001E-3</c:v>
                </c:pt>
                <c:pt idx="744">
                  <c:v>1.5150000000000001E-3</c:v>
                </c:pt>
                <c:pt idx="745">
                  <c:v>1.5169999999999999E-3</c:v>
                </c:pt>
                <c:pt idx="746">
                  <c:v>1.5200000000000001E-3</c:v>
                </c:pt>
                <c:pt idx="747">
                  <c:v>1.523E-3</c:v>
                </c:pt>
                <c:pt idx="748">
                  <c:v>1.5250000000000001E-3</c:v>
                </c:pt>
                <c:pt idx="749">
                  <c:v>1.5280000000000001E-3</c:v>
                </c:pt>
                <c:pt idx="750">
                  <c:v>1.531E-3</c:v>
                </c:pt>
                <c:pt idx="751">
                  <c:v>1.5330000000000001E-3</c:v>
                </c:pt>
                <c:pt idx="752">
                  <c:v>1.536E-3</c:v>
                </c:pt>
                <c:pt idx="753">
                  <c:v>1.539E-3</c:v>
                </c:pt>
                <c:pt idx="754">
                  <c:v>1.5410000000000001E-3</c:v>
                </c:pt>
                <c:pt idx="755">
                  <c:v>1.544E-3</c:v>
                </c:pt>
                <c:pt idx="756">
                  <c:v>1.547E-3</c:v>
                </c:pt>
                <c:pt idx="757">
                  <c:v>1.549E-3</c:v>
                </c:pt>
                <c:pt idx="758">
                  <c:v>1.552E-3</c:v>
                </c:pt>
                <c:pt idx="759">
                  <c:v>1.555E-3</c:v>
                </c:pt>
                <c:pt idx="760">
                  <c:v>1.557E-3</c:v>
                </c:pt>
                <c:pt idx="761">
                  <c:v>1.56E-3</c:v>
                </c:pt>
                <c:pt idx="762">
                  <c:v>1.5629999999999999E-3</c:v>
                </c:pt>
                <c:pt idx="763">
                  <c:v>1.565E-3</c:v>
                </c:pt>
                <c:pt idx="764">
                  <c:v>1.5679999999999999E-3</c:v>
                </c:pt>
                <c:pt idx="765">
                  <c:v>1.5709999999999999E-3</c:v>
                </c:pt>
                <c:pt idx="766">
                  <c:v>1.573E-3</c:v>
                </c:pt>
                <c:pt idx="767">
                  <c:v>1.5759999999999999E-3</c:v>
                </c:pt>
                <c:pt idx="768">
                  <c:v>1.5790000000000001E-3</c:v>
                </c:pt>
                <c:pt idx="769">
                  <c:v>1.5820000000000001E-3</c:v>
                </c:pt>
                <c:pt idx="770">
                  <c:v>1.5839999999999999E-3</c:v>
                </c:pt>
                <c:pt idx="771">
                  <c:v>1.5870000000000001E-3</c:v>
                </c:pt>
                <c:pt idx="772">
                  <c:v>1.5900000000000001E-3</c:v>
                </c:pt>
                <c:pt idx="773">
                  <c:v>1.5920000000000001E-3</c:v>
                </c:pt>
                <c:pt idx="774">
                  <c:v>1.5950000000000001E-3</c:v>
                </c:pt>
                <c:pt idx="775">
                  <c:v>1.598E-3</c:v>
                </c:pt>
                <c:pt idx="776">
                  <c:v>1.6000000000000001E-3</c:v>
                </c:pt>
                <c:pt idx="777">
                  <c:v>1.603E-3</c:v>
                </c:pt>
                <c:pt idx="778">
                  <c:v>1.606E-3</c:v>
                </c:pt>
                <c:pt idx="779">
                  <c:v>1.6080000000000001E-3</c:v>
                </c:pt>
                <c:pt idx="780">
                  <c:v>1.611E-3</c:v>
                </c:pt>
                <c:pt idx="781">
                  <c:v>1.614E-3</c:v>
                </c:pt>
                <c:pt idx="782">
                  <c:v>1.6169999999999999E-3</c:v>
                </c:pt>
                <c:pt idx="783">
                  <c:v>1.619E-3</c:v>
                </c:pt>
                <c:pt idx="784">
                  <c:v>1.622E-3</c:v>
                </c:pt>
                <c:pt idx="785">
                  <c:v>1.6249999999999999E-3</c:v>
                </c:pt>
                <c:pt idx="786">
                  <c:v>1.627E-3</c:v>
                </c:pt>
                <c:pt idx="787">
                  <c:v>1.6299999999999999E-3</c:v>
                </c:pt>
                <c:pt idx="788">
                  <c:v>1.6329999999999999E-3</c:v>
                </c:pt>
                <c:pt idx="789">
                  <c:v>1.635E-3</c:v>
                </c:pt>
                <c:pt idx="790">
                  <c:v>1.6379999999999999E-3</c:v>
                </c:pt>
                <c:pt idx="791">
                  <c:v>1.6410000000000001E-3</c:v>
                </c:pt>
                <c:pt idx="792">
                  <c:v>1.6429999999999999E-3</c:v>
                </c:pt>
                <c:pt idx="793">
                  <c:v>1.6459999999999999E-3</c:v>
                </c:pt>
                <c:pt idx="794">
                  <c:v>1.6490000000000001E-3</c:v>
                </c:pt>
                <c:pt idx="795">
                  <c:v>1.652E-3</c:v>
                </c:pt>
                <c:pt idx="796">
                  <c:v>1.6540000000000001E-3</c:v>
                </c:pt>
                <c:pt idx="797">
                  <c:v>1.6570000000000001E-3</c:v>
                </c:pt>
                <c:pt idx="798">
                  <c:v>1.66E-3</c:v>
                </c:pt>
                <c:pt idx="799">
                  <c:v>1.6620000000000001E-3</c:v>
                </c:pt>
                <c:pt idx="800">
                  <c:v>1.665E-3</c:v>
                </c:pt>
                <c:pt idx="801">
                  <c:v>1.668E-3</c:v>
                </c:pt>
                <c:pt idx="802">
                  <c:v>1.67E-3</c:v>
                </c:pt>
                <c:pt idx="803">
                  <c:v>1.673E-3</c:v>
                </c:pt>
                <c:pt idx="804">
                  <c:v>1.676E-3</c:v>
                </c:pt>
                <c:pt idx="805">
                  <c:v>1.6789999999999999E-3</c:v>
                </c:pt>
                <c:pt idx="806">
                  <c:v>1.681E-3</c:v>
                </c:pt>
                <c:pt idx="807">
                  <c:v>1.684E-3</c:v>
                </c:pt>
                <c:pt idx="808">
                  <c:v>1.6869999999999999E-3</c:v>
                </c:pt>
                <c:pt idx="809">
                  <c:v>1.689E-3</c:v>
                </c:pt>
                <c:pt idx="810">
                  <c:v>1.6919999999999999E-3</c:v>
                </c:pt>
                <c:pt idx="811">
                  <c:v>1.6949999999999999E-3</c:v>
                </c:pt>
                <c:pt idx="812">
                  <c:v>1.6980000000000001E-3</c:v>
                </c:pt>
                <c:pt idx="813">
                  <c:v>1.6999999999999999E-3</c:v>
                </c:pt>
                <c:pt idx="814">
                  <c:v>1.7030000000000001E-3</c:v>
                </c:pt>
                <c:pt idx="815">
                  <c:v>1.7060000000000001E-3</c:v>
                </c:pt>
                <c:pt idx="816">
                  <c:v>1.7080000000000001E-3</c:v>
                </c:pt>
                <c:pt idx="817">
                  <c:v>1.7110000000000001E-3</c:v>
                </c:pt>
                <c:pt idx="818">
                  <c:v>1.714E-3</c:v>
                </c:pt>
                <c:pt idx="819">
                  <c:v>1.7160000000000001E-3</c:v>
                </c:pt>
                <c:pt idx="820">
                  <c:v>1.719E-3</c:v>
                </c:pt>
                <c:pt idx="821">
                  <c:v>1.722E-3</c:v>
                </c:pt>
                <c:pt idx="822">
                  <c:v>1.725E-3</c:v>
                </c:pt>
                <c:pt idx="823">
                  <c:v>1.727E-3</c:v>
                </c:pt>
                <c:pt idx="824">
                  <c:v>1.73E-3</c:v>
                </c:pt>
                <c:pt idx="825">
                  <c:v>1.7329999999999999E-3</c:v>
                </c:pt>
                <c:pt idx="826">
                  <c:v>1.735E-3</c:v>
                </c:pt>
                <c:pt idx="827">
                  <c:v>1.738E-3</c:v>
                </c:pt>
                <c:pt idx="828">
                  <c:v>1.7409999999999999E-3</c:v>
                </c:pt>
                <c:pt idx="829">
                  <c:v>1.7440000000000001E-3</c:v>
                </c:pt>
                <c:pt idx="830">
                  <c:v>1.7459999999999999E-3</c:v>
                </c:pt>
                <c:pt idx="831">
                  <c:v>1.7489999999999999E-3</c:v>
                </c:pt>
                <c:pt idx="832">
                  <c:v>1.7520000000000001E-3</c:v>
                </c:pt>
                <c:pt idx="833">
                  <c:v>1.7539999999999999E-3</c:v>
                </c:pt>
                <c:pt idx="834">
                  <c:v>1.7570000000000001E-3</c:v>
                </c:pt>
                <c:pt idx="835">
                  <c:v>1.7600000000000001E-3</c:v>
                </c:pt>
                <c:pt idx="836">
                  <c:v>1.763E-3</c:v>
                </c:pt>
                <c:pt idx="837">
                  <c:v>1.7650000000000001E-3</c:v>
                </c:pt>
                <c:pt idx="838">
                  <c:v>1.768E-3</c:v>
                </c:pt>
                <c:pt idx="839">
                  <c:v>1.771E-3</c:v>
                </c:pt>
                <c:pt idx="840">
                  <c:v>1.7730000000000001E-3</c:v>
                </c:pt>
                <c:pt idx="841">
                  <c:v>1.776E-3</c:v>
                </c:pt>
                <c:pt idx="842">
                  <c:v>1.779E-3</c:v>
                </c:pt>
                <c:pt idx="843">
                  <c:v>1.7819999999999999E-3</c:v>
                </c:pt>
                <c:pt idx="844">
                  <c:v>1.784E-3</c:v>
                </c:pt>
                <c:pt idx="845">
                  <c:v>1.787E-3</c:v>
                </c:pt>
                <c:pt idx="846">
                  <c:v>1.7899999999999999E-3</c:v>
                </c:pt>
                <c:pt idx="847">
                  <c:v>1.792E-3</c:v>
                </c:pt>
                <c:pt idx="848">
                  <c:v>1.7949999999999999E-3</c:v>
                </c:pt>
                <c:pt idx="849">
                  <c:v>1.7979999999999999E-3</c:v>
                </c:pt>
                <c:pt idx="850">
                  <c:v>1.8010000000000001E-3</c:v>
                </c:pt>
                <c:pt idx="851">
                  <c:v>1.8029999999999999E-3</c:v>
                </c:pt>
                <c:pt idx="852">
                  <c:v>1.8060000000000001E-3</c:v>
                </c:pt>
                <c:pt idx="853">
                  <c:v>1.8090000000000001E-3</c:v>
                </c:pt>
                <c:pt idx="854">
                  <c:v>1.8109999999999999E-3</c:v>
                </c:pt>
                <c:pt idx="855">
                  <c:v>1.8140000000000001E-3</c:v>
                </c:pt>
                <c:pt idx="856">
                  <c:v>1.817E-3</c:v>
                </c:pt>
                <c:pt idx="857">
                  <c:v>1.82E-3</c:v>
                </c:pt>
                <c:pt idx="858">
                  <c:v>1.8220000000000001E-3</c:v>
                </c:pt>
                <c:pt idx="859">
                  <c:v>1.825E-3</c:v>
                </c:pt>
                <c:pt idx="860">
                  <c:v>1.828E-3</c:v>
                </c:pt>
                <c:pt idx="861">
                  <c:v>1.8309999999999999E-3</c:v>
                </c:pt>
                <c:pt idx="862">
                  <c:v>1.833E-3</c:v>
                </c:pt>
                <c:pt idx="863">
                  <c:v>1.836E-3</c:v>
                </c:pt>
                <c:pt idx="864">
                  <c:v>1.8389999999999999E-3</c:v>
                </c:pt>
                <c:pt idx="865">
                  <c:v>1.841E-3</c:v>
                </c:pt>
                <c:pt idx="866">
                  <c:v>1.8439999999999999E-3</c:v>
                </c:pt>
                <c:pt idx="867">
                  <c:v>1.8469999999999999E-3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51D-4657-9533-BC2526C90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Std_y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@200kV'!$K$3:$K$870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@200kV'!$I$3:$I$870</c:f>
              <c:numCache>
                <c:formatCode>0.00E+00</c:formatCode>
                <c:ptCount val="868"/>
                <c:pt idx="0">
                  <c:v>3.4230000000000003E-4</c:v>
                </c:pt>
                <c:pt idx="1">
                  <c:v>3.4370000000000001E-4</c:v>
                </c:pt>
                <c:pt idx="2">
                  <c:v>3.4699999999999998E-4</c:v>
                </c:pt>
                <c:pt idx="3">
                  <c:v>3.5129999999999997E-4</c:v>
                </c:pt>
                <c:pt idx="4">
                  <c:v>3.5439999999999999E-4</c:v>
                </c:pt>
                <c:pt idx="5">
                  <c:v>3.5839999999999998E-4</c:v>
                </c:pt>
                <c:pt idx="6">
                  <c:v>3.615E-4</c:v>
                </c:pt>
                <c:pt idx="7">
                  <c:v>3.6430000000000002E-4</c:v>
                </c:pt>
                <c:pt idx="8">
                  <c:v>3.6630000000000001E-4</c:v>
                </c:pt>
                <c:pt idx="9">
                  <c:v>3.6850000000000001E-4</c:v>
                </c:pt>
                <c:pt idx="10">
                  <c:v>3.7130000000000003E-4</c:v>
                </c:pt>
                <c:pt idx="11">
                  <c:v>3.726E-4</c:v>
                </c:pt>
                <c:pt idx="12">
                  <c:v>3.7429999999999999E-4</c:v>
                </c:pt>
                <c:pt idx="13">
                  <c:v>3.7540000000000002E-4</c:v>
                </c:pt>
                <c:pt idx="14">
                  <c:v>3.7550000000000002E-4</c:v>
                </c:pt>
                <c:pt idx="15">
                  <c:v>3.769E-4</c:v>
                </c:pt>
                <c:pt idx="16">
                  <c:v>3.792E-4</c:v>
                </c:pt>
                <c:pt idx="17">
                  <c:v>3.7990000000000002E-4</c:v>
                </c:pt>
                <c:pt idx="18">
                  <c:v>3.8079999999999999E-4</c:v>
                </c:pt>
                <c:pt idx="19">
                  <c:v>3.8079999999999999E-4</c:v>
                </c:pt>
                <c:pt idx="20">
                  <c:v>3.815E-4</c:v>
                </c:pt>
                <c:pt idx="21">
                  <c:v>3.8190000000000001E-4</c:v>
                </c:pt>
                <c:pt idx="22">
                  <c:v>3.8220000000000002E-4</c:v>
                </c:pt>
                <c:pt idx="23">
                  <c:v>3.8249999999999997E-4</c:v>
                </c:pt>
                <c:pt idx="24">
                  <c:v>3.8279999999999998E-4</c:v>
                </c:pt>
                <c:pt idx="25">
                  <c:v>3.8279999999999998E-4</c:v>
                </c:pt>
                <c:pt idx="26">
                  <c:v>3.8299999999999999E-4</c:v>
                </c:pt>
                <c:pt idx="27">
                  <c:v>3.836E-4</c:v>
                </c:pt>
                <c:pt idx="28">
                  <c:v>3.836E-4</c:v>
                </c:pt>
                <c:pt idx="29">
                  <c:v>3.836E-4</c:v>
                </c:pt>
                <c:pt idx="30">
                  <c:v>3.8450000000000002E-4</c:v>
                </c:pt>
                <c:pt idx="31">
                  <c:v>3.8489999999999998E-4</c:v>
                </c:pt>
                <c:pt idx="32">
                  <c:v>3.8489999999999998E-4</c:v>
                </c:pt>
                <c:pt idx="33">
                  <c:v>3.8549999999999999E-4</c:v>
                </c:pt>
                <c:pt idx="34">
                  <c:v>3.857E-4</c:v>
                </c:pt>
                <c:pt idx="35">
                  <c:v>3.857E-4</c:v>
                </c:pt>
                <c:pt idx="36">
                  <c:v>3.8610000000000001E-4</c:v>
                </c:pt>
                <c:pt idx="37">
                  <c:v>3.8630000000000001E-4</c:v>
                </c:pt>
                <c:pt idx="38">
                  <c:v>3.8630000000000001E-4</c:v>
                </c:pt>
                <c:pt idx="39">
                  <c:v>3.8630000000000001E-4</c:v>
                </c:pt>
                <c:pt idx="40">
                  <c:v>3.8630000000000001E-4</c:v>
                </c:pt>
                <c:pt idx="41">
                  <c:v>3.8630000000000001E-4</c:v>
                </c:pt>
                <c:pt idx="42">
                  <c:v>3.8620000000000001E-4</c:v>
                </c:pt>
                <c:pt idx="43">
                  <c:v>3.8620000000000001E-4</c:v>
                </c:pt>
                <c:pt idx="44">
                  <c:v>3.8620000000000001E-4</c:v>
                </c:pt>
                <c:pt idx="45">
                  <c:v>3.8620000000000001E-4</c:v>
                </c:pt>
                <c:pt idx="46">
                  <c:v>3.8650000000000002E-4</c:v>
                </c:pt>
                <c:pt idx="47">
                  <c:v>3.8650000000000002E-4</c:v>
                </c:pt>
                <c:pt idx="48">
                  <c:v>3.8640000000000001E-4</c:v>
                </c:pt>
                <c:pt idx="49">
                  <c:v>3.8650000000000002E-4</c:v>
                </c:pt>
                <c:pt idx="50">
                  <c:v>3.8650000000000002E-4</c:v>
                </c:pt>
                <c:pt idx="51">
                  <c:v>3.8670000000000002E-4</c:v>
                </c:pt>
                <c:pt idx="52">
                  <c:v>3.8660000000000002E-4</c:v>
                </c:pt>
                <c:pt idx="53">
                  <c:v>3.8660000000000002E-4</c:v>
                </c:pt>
                <c:pt idx="54">
                  <c:v>3.8660000000000002E-4</c:v>
                </c:pt>
                <c:pt idx="55">
                  <c:v>3.8660000000000002E-4</c:v>
                </c:pt>
                <c:pt idx="56">
                  <c:v>3.8650000000000002E-4</c:v>
                </c:pt>
                <c:pt idx="57">
                  <c:v>3.8650000000000002E-4</c:v>
                </c:pt>
                <c:pt idx="58">
                  <c:v>3.8640000000000001E-4</c:v>
                </c:pt>
                <c:pt idx="59">
                  <c:v>3.8640000000000001E-4</c:v>
                </c:pt>
                <c:pt idx="60">
                  <c:v>3.8630000000000001E-4</c:v>
                </c:pt>
                <c:pt idx="61">
                  <c:v>3.8630000000000001E-4</c:v>
                </c:pt>
                <c:pt idx="62">
                  <c:v>3.8620000000000001E-4</c:v>
                </c:pt>
                <c:pt idx="63">
                  <c:v>3.8620000000000001E-4</c:v>
                </c:pt>
                <c:pt idx="64">
                  <c:v>3.8610000000000001E-4</c:v>
                </c:pt>
                <c:pt idx="65">
                  <c:v>3.86E-4</c:v>
                </c:pt>
                <c:pt idx="66">
                  <c:v>3.859E-4</c:v>
                </c:pt>
                <c:pt idx="67">
                  <c:v>3.858E-4</c:v>
                </c:pt>
                <c:pt idx="68">
                  <c:v>3.857E-4</c:v>
                </c:pt>
                <c:pt idx="69">
                  <c:v>3.8559999999999999E-4</c:v>
                </c:pt>
                <c:pt idx="70">
                  <c:v>3.8539999999999999E-4</c:v>
                </c:pt>
                <c:pt idx="71">
                  <c:v>3.8529999999999999E-4</c:v>
                </c:pt>
                <c:pt idx="72">
                  <c:v>3.8509999999999998E-4</c:v>
                </c:pt>
                <c:pt idx="73">
                  <c:v>3.8489999999999998E-4</c:v>
                </c:pt>
                <c:pt idx="74">
                  <c:v>3.8479999999999997E-4</c:v>
                </c:pt>
                <c:pt idx="75">
                  <c:v>3.8450000000000002E-4</c:v>
                </c:pt>
                <c:pt idx="76">
                  <c:v>3.8430000000000002E-4</c:v>
                </c:pt>
                <c:pt idx="77">
                  <c:v>3.8400000000000001E-4</c:v>
                </c:pt>
                <c:pt idx="78">
                  <c:v>3.837E-4</c:v>
                </c:pt>
                <c:pt idx="79">
                  <c:v>3.834E-4</c:v>
                </c:pt>
                <c:pt idx="80">
                  <c:v>3.8299999999999999E-4</c:v>
                </c:pt>
                <c:pt idx="81">
                  <c:v>3.8259999999999998E-4</c:v>
                </c:pt>
                <c:pt idx="82">
                  <c:v>3.8220000000000002E-4</c:v>
                </c:pt>
                <c:pt idx="83">
                  <c:v>3.8170000000000001E-4</c:v>
                </c:pt>
                <c:pt idx="84">
                  <c:v>3.812E-4</c:v>
                </c:pt>
                <c:pt idx="85">
                  <c:v>3.8059999999999998E-4</c:v>
                </c:pt>
                <c:pt idx="86">
                  <c:v>3.7990000000000002E-4</c:v>
                </c:pt>
                <c:pt idx="87">
                  <c:v>3.792E-4</c:v>
                </c:pt>
                <c:pt idx="88">
                  <c:v>3.7849999999999998E-4</c:v>
                </c:pt>
                <c:pt idx="89">
                  <c:v>3.7760000000000002E-4</c:v>
                </c:pt>
                <c:pt idx="90">
                  <c:v>3.7669999999999999E-4</c:v>
                </c:pt>
                <c:pt idx="91">
                  <c:v>3.7570000000000002E-4</c:v>
                </c:pt>
                <c:pt idx="92">
                  <c:v>3.747E-4</c:v>
                </c:pt>
                <c:pt idx="93">
                  <c:v>3.7350000000000003E-4</c:v>
                </c:pt>
                <c:pt idx="94">
                  <c:v>3.723E-4</c:v>
                </c:pt>
                <c:pt idx="95">
                  <c:v>3.7100000000000002E-4</c:v>
                </c:pt>
                <c:pt idx="96">
                  <c:v>3.6959999999999998E-4</c:v>
                </c:pt>
                <c:pt idx="97">
                  <c:v>3.681E-4</c:v>
                </c:pt>
                <c:pt idx="98">
                  <c:v>3.6660000000000002E-4</c:v>
                </c:pt>
                <c:pt idx="99">
                  <c:v>3.6489999999999998E-4</c:v>
                </c:pt>
                <c:pt idx="100">
                  <c:v>3.6309999999999999E-4</c:v>
                </c:pt>
                <c:pt idx="101">
                  <c:v>3.613E-4</c:v>
                </c:pt>
                <c:pt idx="102">
                  <c:v>3.5930000000000001E-4</c:v>
                </c:pt>
                <c:pt idx="103">
                  <c:v>3.5730000000000001E-4</c:v>
                </c:pt>
                <c:pt idx="104">
                  <c:v>3.5520000000000001E-4</c:v>
                </c:pt>
                <c:pt idx="105">
                  <c:v>3.5290000000000001E-4</c:v>
                </c:pt>
                <c:pt idx="106">
                  <c:v>3.5060000000000001E-4</c:v>
                </c:pt>
                <c:pt idx="107">
                  <c:v>3.4820000000000001E-4</c:v>
                </c:pt>
                <c:pt idx="108">
                  <c:v>3.457E-4</c:v>
                </c:pt>
                <c:pt idx="109">
                  <c:v>3.4319999999999999E-4</c:v>
                </c:pt>
                <c:pt idx="110">
                  <c:v>3.4049999999999998E-4</c:v>
                </c:pt>
                <c:pt idx="111">
                  <c:v>3.3780000000000003E-4</c:v>
                </c:pt>
                <c:pt idx="112">
                  <c:v>3.3500000000000001E-4</c:v>
                </c:pt>
                <c:pt idx="113">
                  <c:v>3.321E-4</c:v>
                </c:pt>
                <c:pt idx="114">
                  <c:v>3.2919999999999998E-4</c:v>
                </c:pt>
                <c:pt idx="115">
                  <c:v>3.2620000000000001E-4</c:v>
                </c:pt>
                <c:pt idx="116">
                  <c:v>3.2309999999999999E-4</c:v>
                </c:pt>
                <c:pt idx="117">
                  <c:v>3.2000000000000003E-4</c:v>
                </c:pt>
                <c:pt idx="118">
                  <c:v>3.1690000000000001E-4</c:v>
                </c:pt>
                <c:pt idx="119">
                  <c:v>3.1359999999999998E-4</c:v>
                </c:pt>
                <c:pt idx="120">
                  <c:v>3.1040000000000001E-4</c:v>
                </c:pt>
                <c:pt idx="121">
                  <c:v>3.0709999999999998E-4</c:v>
                </c:pt>
                <c:pt idx="122">
                  <c:v>3.0370000000000001E-4</c:v>
                </c:pt>
                <c:pt idx="123">
                  <c:v>3.0039999999999998E-4</c:v>
                </c:pt>
                <c:pt idx="124">
                  <c:v>2.9690000000000001E-4</c:v>
                </c:pt>
                <c:pt idx="125">
                  <c:v>2.9349999999999998E-4</c:v>
                </c:pt>
                <c:pt idx="126">
                  <c:v>2.901E-4</c:v>
                </c:pt>
                <c:pt idx="127">
                  <c:v>2.8659999999999997E-4</c:v>
                </c:pt>
                <c:pt idx="128">
                  <c:v>2.831E-4</c:v>
                </c:pt>
                <c:pt idx="129">
                  <c:v>2.7960000000000002E-4</c:v>
                </c:pt>
                <c:pt idx="130">
                  <c:v>2.7609999999999999E-4</c:v>
                </c:pt>
                <c:pt idx="131">
                  <c:v>2.7260000000000001E-4</c:v>
                </c:pt>
                <c:pt idx="132">
                  <c:v>2.6899999999999998E-4</c:v>
                </c:pt>
                <c:pt idx="133">
                  <c:v>2.655E-4</c:v>
                </c:pt>
                <c:pt idx="134">
                  <c:v>2.6200000000000003E-4</c:v>
                </c:pt>
                <c:pt idx="135">
                  <c:v>2.5849999999999999E-4</c:v>
                </c:pt>
                <c:pt idx="136">
                  <c:v>2.5500000000000002E-4</c:v>
                </c:pt>
                <c:pt idx="137">
                  <c:v>2.5149999999999999E-4</c:v>
                </c:pt>
                <c:pt idx="138">
                  <c:v>2.4800000000000001E-4</c:v>
                </c:pt>
                <c:pt idx="139">
                  <c:v>2.4449999999999998E-4</c:v>
                </c:pt>
                <c:pt idx="140">
                  <c:v>2.41E-4</c:v>
                </c:pt>
                <c:pt idx="141">
                  <c:v>2.376E-4</c:v>
                </c:pt>
                <c:pt idx="142">
                  <c:v>2.341E-4</c:v>
                </c:pt>
                <c:pt idx="143">
                  <c:v>2.307E-4</c:v>
                </c:pt>
                <c:pt idx="144">
                  <c:v>2.273E-4</c:v>
                </c:pt>
                <c:pt idx="145">
                  <c:v>2.2389999999999999E-4</c:v>
                </c:pt>
                <c:pt idx="146">
                  <c:v>2.206E-4</c:v>
                </c:pt>
                <c:pt idx="147">
                  <c:v>2.1719999999999999E-4</c:v>
                </c:pt>
                <c:pt idx="148">
                  <c:v>2.139E-4</c:v>
                </c:pt>
                <c:pt idx="149">
                  <c:v>2.106E-4</c:v>
                </c:pt>
                <c:pt idx="150">
                  <c:v>2.074E-4</c:v>
                </c:pt>
                <c:pt idx="151">
                  <c:v>2.041E-4</c:v>
                </c:pt>
                <c:pt idx="152">
                  <c:v>2.009E-4</c:v>
                </c:pt>
                <c:pt idx="153">
                  <c:v>1.9780000000000001E-4</c:v>
                </c:pt>
                <c:pt idx="154">
                  <c:v>1.9459999999999999E-4</c:v>
                </c:pt>
                <c:pt idx="155">
                  <c:v>1.9149999999999999E-4</c:v>
                </c:pt>
                <c:pt idx="156">
                  <c:v>1.884E-4</c:v>
                </c:pt>
                <c:pt idx="157">
                  <c:v>1.853E-4</c:v>
                </c:pt>
                <c:pt idx="158">
                  <c:v>1.8220000000000001E-4</c:v>
                </c:pt>
                <c:pt idx="159">
                  <c:v>1.7919999999999999E-4</c:v>
                </c:pt>
                <c:pt idx="160">
                  <c:v>1.762E-4</c:v>
                </c:pt>
                <c:pt idx="161">
                  <c:v>1.7320000000000001E-4</c:v>
                </c:pt>
                <c:pt idx="162">
                  <c:v>1.7029999999999999E-4</c:v>
                </c:pt>
                <c:pt idx="163">
                  <c:v>1.674E-4</c:v>
                </c:pt>
                <c:pt idx="164">
                  <c:v>1.6449999999999999E-4</c:v>
                </c:pt>
                <c:pt idx="165">
                  <c:v>1.616E-4</c:v>
                </c:pt>
                <c:pt idx="166">
                  <c:v>1.5880000000000001E-4</c:v>
                </c:pt>
                <c:pt idx="167">
                  <c:v>1.5589999999999999E-4</c:v>
                </c:pt>
                <c:pt idx="168">
                  <c:v>1.5320000000000001E-4</c:v>
                </c:pt>
                <c:pt idx="169">
                  <c:v>1.504E-4</c:v>
                </c:pt>
                <c:pt idx="170">
                  <c:v>1.4770000000000001E-4</c:v>
                </c:pt>
                <c:pt idx="171">
                  <c:v>1.449E-4</c:v>
                </c:pt>
                <c:pt idx="172">
                  <c:v>1.4229999999999999E-4</c:v>
                </c:pt>
                <c:pt idx="173">
                  <c:v>1.3960000000000001E-4</c:v>
                </c:pt>
                <c:pt idx="174">
                  <c:v>1.37E-4</c:v>
                </c:pt>
                <c:pt idx="175">
                  <c:v>1.3430000000000001E-4</c:v>
                </c:pt>
                <c:pt idx="176">
                  <c:v>1.3180000000000001E-4</c:v>
                </c:pt>
                <c:pt idx="177">
                  <c:v>1.292E-4</c:v>
                </c:pt>
                <c:pt idx="178">
                  <c:v>1.2669999999999999E-4</c:v>
                </c:pt>
                <c:pt idx="179">
                  <c:v>1.2410000000000001E-4</c:v>
                </c:pt>
                <c:pt idx="180">
                  <c:v>1.217E-4</c:v>
                </c:pt>
                <c:pt idx="181">
                  <c:v>1.192E-4</c:v>
                </c:pt>
                <c:pt idx="182">
                  <c:v>1.167E-4</c:v>
                </c:pt>
                <c:pt idx="183">
                  <c:v>1.143E-4</c:v>
                </c:pt>
                <c:pt idx="184">
                  <c:v>1.119E-4</c:v>
                </c:pt>
                <c:pt idx="185">
                  <c:v>1.0959999999999999E-4</c:v>
                </c:pt>
                <c:pt idx="186">
                  <c:v>1.072E-4</c:v>
                </c:pt>
                <c:pt idx="187">
                  <c:v>1.049E-4</c:v>
                </c:pt>
                <c:pt idx="188">
                  <c:v>1.026E-4</c:v>
                </c:pt>
                <c:pt idx="189">
                  <c:v>1.004E-4</c:v>
                </c:pt>
                <c:pt idx="190">
                  <c:v>9.8179999999999999E-5</c:v>
                </c:pt>
                <c:pt idx="191">
                  <c:v>9.6000000000000002E-5</c:v>
                </c:pt>
                <c:pt idx="192">
                  <c:v>9.3859999999999999E-5</c:v>
                </c:pt>
                <c:pt idx="193">
                  <c:v>9.1780000000000006E-5</c:v>
                </c:pt>
                <c:pt idx="194">
                  <c:v>8.9740000000000005E-5</c:v>
                </c:pt>
                <c:pt idx="195">
                  <c:v>8.7750000000000005E-5</c:v>
                </c:pt>
                <c:pt idx="196">
                  <c:v>8.5829999999999996E-5</c:v>
                </c:pt>
                <c:pt idx="197">
                  <c:v>8.3969999999999997E-5</c:v>
                </c:pt>
                <c:pt idx="198">
                  <c:v>8.2180000000000003E-5</c:v>
                </c:pt>
                <c:pt idx="199">
                  <c:v>8.0459999999999999E-5</c:v>
                </c:pt>
                <c:pt idx="200">
                  <c:v>7.8830000000000002E-5</c:v>
                </c:pt>
                <c:pt idx="201">
                  <c:v>7.7269999999999997E-5</c:v>
                </c:pt>
                <c:pt idx="202">
                  <c:v>7.5790000000000005E-5</c:v>
                </c:pt>
                <c:pt idx="203">
                  <c:v>7.4400000000000006E-5</c:v>
                </c:pt>
                <c:pt idx="204">
                  <c:v>7.3090000000000007E-5</c:v>
                </c:pt>
                <c:pt idx="205">
                  <c:v>7.1860000000000007E-5</c:v>
                </c:pt>
                <c:pt idx="206">
                  <c:v>7.0710000000000006E-5</c:v>
                </c:pt>
                <c:pt idx="207">
                  <c:v>6.9640000000000004E-5</c:v>
                </c:pt>
                <c:pt idx="208">
                  <c:v>6.8650000000000002E-5</c:v>
                </c:pt>
                <c:pt idx="209">
                  <c:v>6.7730000000000004E-5</c:v>
                </c:pt>
                <c:pt idx="210">
                  <c:v>6.6879999999999997E-5</c:v>
                </c:pt>
                <c:pt idx="211">
                  <c:v>6.6099999999999994E-5</c:v>
                </c:pt>
                <c:pt idx="212">
                  <c:v>6.5380000000000001E-5</c:v>
                </c:pt>
                <c:pt idx="213">
                  <c:v>6.4720000000000004E-5</c:v>
                </c:pt>
                <c:pt idx="214">
                  <c:v>6.4109999999999994E-5</c:v>
                </c:pt>
                <c:pt idx="215">
                  <c:v>6.3559999999999995E-5</c:v>
                </c:pt>
                <c:pt idx="216">
                  <c:v>6.3070000000000004E-5</c:v>
                </c:pt>
                <c:pt idx="217">
                  <c:v>6.2619999999999993E-5</c:v>
                </c:pt>
                <c:pt idx="218">
                  <c:v>6.2230000000000006E-5</c:v>
                </c:pt>
                <c:pt idx="219">
                  <c:v>6.1890000000000005E-5</c:v>
                </c:pt>
                <c:pt idx="220">
                  <c:v>6.1589999999999998E-5</c:v>
                </c:pt>
                <c:pt idx="221">
                  <c:v>6.1340000000000006E-5</c:v>
                </c:pt>
                <c:pt idx="222">
                  <c:v>6.1149999999999996E-5</c:v>
                </c:pt>
                <c:pt idx="223">
                  <c:v>6.0999999999999999E-5</c:v>
                </c:pt>
                <c:pt idx="224">
                  <c:v>6.0900000000000003E-5</c:v>
                </c:pt>
                <c:pt idx="225">
                  <c:v>6.0850000000000002E-5</c:v>
                </c:pt>
                <c:pt idx="226">
                  <c:v>6.0850000000000002E-5</c:v>
                </c:pt>
                <c:pt idx="227">
                  <c:v>6.0900000000000003E-5</c:v>
                </c:pt>
                <c:pt idx="228">
                  <c:v>6.101E-5</c:v>
                </c:pt>
                <c:pt idx="229">
                  <c:v>6.1160000000000004E-5</c:v>
                </c:pt>
                <c:pt idx="230">
                  <c:v>6.1370000000000004E-5</c:v>
                </c:pt>
                <c:pt idx="231">
                  <c:v>6.1630000000000005E-5</c:v>
                </c:pt>
                <c:pt idx="232">
                  <c:v>6.1950000000000001E-5</c:v>
                </c:pt>
                <c:pt idx="233">
                  <c:v>6.232E-5</c:v>
                </c:pt>
                <c:pt idx="234">
                  <c:v>6.2739999999999999E-5</c:v>
                </c:pt>
                <c:pt idx="235">
                  <c:v>6.321E-5</c:v>
                </c:pt>
                <c:pt idx="236">
                  <c:v>6.3730000000000001E-5</c:v>
                </c:pt>
                <c:pt idx="237">
                  <c:v>6.4309999999999999E-5</c:v>
                </c:pt>
                <c:pt idx="238">
                  <c:v>6.4939999999999998E-5</c:v>
                </c:pt>
                <c:pt idx="239">
                  <c:v>6.5619999999999999E-5</c:v>
                </c:pt>
                <c:pt idx="240">
                  <c:v>6.635E-5</c:v>
                </c:pt>
                <c:pt idx="241">
                  <c:v>6.7119999999999994E-5</c:v>
                </c:pt>
                <c:pt idx="242">
                  <c:v>6.7949999999999998E-5</c:v>
                </c:pt>
                <c:pt idx="243">
                  <c:v>6.881E-5</c:v>
                </c:pt>
                <c:pt idx="244">
                  <c:v>6.9729999999999998E-5</c:v>
                </c:pt>
                <c:pt idx="245">
                  <c:v>7.0679999999999994E-5</c:v>
                </c:pt>
                <c:pt idx="246">
                  <c:v>7.1669999999999997E-5</c:v>
                </c:pt>
                <c:pt idx="247">
                  <c:v>7.2700000000000005E-5</c:v>
                </c:pt>
                <c:pt idx="248">
                  <c:v>7.3769999999999993E-5</c:v>
                </c:pt>
                <c:pt idx="249">
                  <c:v>7.4870000000000007E-5</c:v>
                </c:pt>
                <c:pt idx="250">
                  <c:v>7.6009999999999999E-5</c:v>
                </c:pt>
                <c:pt idx="251">
                  <c:v>7.7169999999999995E-5</c:v>
                </c:pt>
                <c:pt idx="252">
                  <c:v>7.8369999999999997E-5</c:v>
                </c:pt>
                <c:pt idx="253">
                  <c:v>7.9599999999999997E-5</c:v>
                </c:pt>
                <c:pt idx="254">
                  <c:v>8.085E-5</c:v>
                </c:pt>
                <c:pt idx="255">
                  <c:v>8.2139999999999996E-5</c:v>
                </c:pt>
                <c:pt idx="256">
                  <c:v>8.3449999999999996E-5</c:v>
                </c:pt>
                <c:pt idx="257">
                  <c:v>8.4779999999999998E-5</c:v>
                </c:pt>
                <c:pt idx="258">
                  <c:v>8.6139999999999999E-5</c:v>
                </c:pt>
                <c:pt idx="259">
                  <c:v>8.7520000000000002E-5</c:v>
                </c:pt>
                <c:pt idx="260">
                  <c:v>8.8930000000000004E-5</c:v>
                </c:pt>
                <c:pt idx="261">
                  <c:v>9.0359999999999995E-5</c:v>
                </c:pt>
                <c:pt idx="262">
                  <c:v>9.1810000000000004E-5</c:v>
                </c:pt>
                <c:pt idx="263">
                  <c:v>9.3289999999999996E-5</c:v>
                </c:pt>
                <c:pt idx="264">
                  <c:v>9.4779999999999997E-5</c:v>
                </c:pt>
                <c:pt idx="265">
                  <c:v>9.6299999999999996E-5</c:v>
                </c:pt>
                <c:pt idx="266">
                  <c:v>9.7830000000000004E-5</c:v>
                </c:pt>
                <c:pt idx="267">
                  <c:v>9.9389999999999995E-5</c:v>
                </c:pt>
                <c:pt idx="268">
                  <c:v>1.01E-4</c:v>
                </c:pt>
                <c:pt idx="269">
                  <c:v>1.025E-4</c:v>
                </c:pt>
                <c:pt idx="270">
                  <c:v>1.042E-4</c:v>
                </c:pt>
                <c:pt idx="271">
                  <c:v>1.058E-4</c:v>
                </c:pt>
                <c:pt idx="272">
                  <c:v>1.0739999999999999E-4</c:v>
                </c:pt>
                <c:pt idx="273">
                  <c:v>1.091E-4</c:v>
                </c:pt>
                <c:pt idx="274">
                  <c:v>1.1069999999999999E-4</c:v>
                </c:pt>
                <c:pt idx="275">
                  <c:v>1.1239999999999999E-4</c:v>
                </c:pt>
                <c:pt idx="276">
                  <c:v>1.141E-4</c:v>
                </c:pt>
                <c:pt idx="277">
                  <c:v>1.158E-4</c:v>
                </c:pt>
                <c:pt idx="278">
                  <c:v>1.176E-4</c:v>
                </c:pt>
                <c:pt idx="279">
                  <c:v>1.193E-4</c:v>
                </c:pt>
                <c:pt idx="280">
                  <c:v>1.21E-4</c:v>
                </c:pt>
                <c:pt idx="281">
                  <c:v>1.228E-4</c:v>
                </c:pt>
                <c:pt idx="282">
                  <c:v>1.2459999999999999E-4</c:v>
                </c:pt>
                <c:pt idx="283">
                  <c:v>1.2630000000000001E-4</c:v>
                </c:pt>
                <c:pt idx="284">
                  <c:v>1.281E-4</c:v>
                </c:pt>
                <c:pt idx="285">
                  <c:v>1.2990000000000001E-4</c:v>
                </c:pt>
                <c:pt idx="286">
                  <c:v>1.317E-4</c:v>
                </c:pt>
                <c:pt idx="287">
                  <c:v>1.3349999999999999E-4</c:v>
                </c:pt>
                <c:pt idx="288">
                  <c:v>1.3540000000000001E-4</c:v>
                </c:pt>
                <c:pt idx="289">
                  <c:v>1.372E-4</c:v>
                </c:pt>
                <c:pt idx="290">
                  <c:v>1.3899999999999999E-4</c:v>
                </c:pt>
                <c:pt idx="291">
                  <c:v>1.4090000000000001E-4</c:v>
                </c:pt>
                <c:pt idx="292">
                  <c:v>1.427E-4</c:v>
                </c:pt>
                <c:pt idx="293">
                  <c:v>1.4459999999999999E-4</c:v>
                </c:pt>
                <c:pt idx="294">
                  <c:v>1.4640000000000001E-4</c:v>
                </c:pt>
                <c:pt idx="295">
                  <c:v>1.483E-4</c:v>
                </c:pt>
                <c:pt idx="296">
                  <c:v>1.5019999999999999E-4</c:v>
                </c:pt>
                <c:pt idx="297">
                  <c:v>1.5200000000000001E-4</c:v>
                </c:pt>
                <c:pt idx="298">
                  <c:v>1.539E-4</c:v>
                </c:pt>
                <c:pt idx="299">
                  <c:v>1.5579999999999999E-4</c:v>
                </c:pt>
                <c:pt idx="300">
                  <c:v>1.5770000000000001E-4</c:v>
                </c:pt>
                <c:pt idx="301">
                  <c:v>1.596E-4</c:v>
                </c:pt>
                <c:pt idx="302">
                  <c:v>1.615E-4</c:v>
                </c:pt>
                <c:pt idx="303">
                  <c:v>1.6339999999999999E-4</c:v>
                </c:pt>
                <c:pt idx="304">
                  <c:v>1.6530000000000001E-4</c:v>
                </c:pt>
                <c:pt idx="305">
                  <c:v>1.673E-4</c:v>
                </c:pt>
                <c:pt idx="306">
                  <c:v>1.6919999999999999E-4</c:v>
                </c:pt>
                <c:pt idx="307">
                  <c:v>1.7110000000000001E-4</c:v>
                </c:pt>
                <c:pt idx="308">
                  <c:v>1.73E-4</c:v>
                </c:pt>
                <c:pt idx="309">
                  <c:v>1.75E-4</c:v>
                </c:pt>
                <c:pt idx="310">
                  <c:v>1.7689999999999999E-4</c:v>
                </c:pt>
                <c:pt idx="311">
                  <c:v>1.7880000000000001E-4</c:v>
                </c:pt>
                <c:pt idx="312">
                  <c:v>1.808E-4</c:v>
                </c:pt>
                <c:pt idx="313">
                  <c:v>1.827E-4</c:v>
                </c:pt>
                <c:pt idx="314">
                  <c:v>1.8469999999999999E-4</c:v>
                </c:pt>
                <c:pt idx="315">
                  <c:v>1.8660000000000001E-4</c:v>
                </c:pt>
                <c:pt idx="316">
                  <c:v>1.886E-4</c:v>
                </c:pt>
                <c:pt idx="317">
                  <c:v>1.905E-4</c:v>
                </c:pt>
                <c:pt idx="318">
                  <c:v>1.9249999999999999E-4</c:v>
                </c:pt>
                <c:pt idx="319">
                  <c:v>1.9450000000000001E-4</c:v>
                </c:pt>
                <c:pt idx="320">
                  <c:v>1.964E-4</c:v>
                </c:pt>
                <c:pt idx="321">
                  <c:v>1.984E-4</c:v>
                </c:pt>
                <c:pt idx="322">
                  <c:v>2.0039999999999999E-4</c:v>
                </c:pt>
                <c:pt idx="323">
                  <c:v>2.0239999999999999E-4</c:v>
                </c:pt>
                <c:pt idx="324">
                  <c:v>2.0430000000000001E-4</c:v>
                </c:pt>
                <c:pt idx="325">
                  <c:v>2.063E-4</c:v>
                </c:pt>
                <c:pt idx="326">
                  <c:v>2.0829999999999999E-4</c:v>
                </c:pt>
                <c:pt idx="327">
                  <c:v>2.1029999999999999E-4</c:v>
                </c:pt>
                <c:pt idx="328">
                  <c:v>2.1230000000000001E-4</c:v>
                </c:pt>
                <c:pt idx="329">
                  <c:v>2.142E-4</c:v>
                </c:pt>
                <c:pt idx="330">
                  <c:v>2.162E-4</c:v>
                </c:pt>
                <c:pt idx="331">
                  <c:v>2.1819999999999999E-4</c:v>
                </c:pt>
                <c:pt idx="332">
                  <c:v>2.2020000000000001E-4</c:v>
                </c:pt>
                <c:pt idx="333">
                  <c:v>2.2220000000000001E-4</c:v>
                </c:pt>
                <c:pt idx="334">
                  <c:v>2.242E-4</c:v>
                </c:pt>
                <c:pt idx="335">
                  <c:v>2.262E-4</c:v>
                </c:pt>
                <c:pt idx="336">
                  <c:v>2.2819999999999999E-4</c:v>
                </c:pt>
                <c:pt idx="337">
                  <c:v>2.3020000000000001E-4</c:v>
                </c:pt>
                <c:pt idx="338">
                  <c:v>2.3220000000000001E-4</c:v>
                </c:pt>
                <c:pt idx="339">
                  <c:v>2.342E-4</c:v>
                </c:pt>
                <c:pt idx="340">
                  <c:v>2.362E-4</c:v>
                </c:pt>
                <c:pt idx="341">
                  <c:v>2.3819999999999999E-4</c:v>
                </c:pt>
                <c:pt idx="342">
                  <c:v>2.4020000000000001E-4</c:v>
                </c:pt>
                <c:pt idx="343">
                  <c:v>2.4230000000000001E-4</c:v>
                </c:pt>
                <c:pt idx="344">
                  <c:v>2.4429999999999998E-4</c:v>
                </c:pt>
                <c:pt idx="345">
                  <c:v>2.4630000000000002E-4</c:v>
                </c:pt>
                <c:pt idx="346">
                  <c:v>2.4830000000000002E-4</c:v>
                </c:pt>
                <c:pt idx="347">
                  <c:v>2.5030000000000001E-4</c:v>
                </c:pt>
                <c:pt idx="348">
                  <c:v>2.5230000000000001E-4</c:v>
                </c:pt>
                <c:pt idx="349">
                  <c:v>2.543E-4</c:v>
                </c:pt>
                <c:pt idx="350">
                  <c:v>2.564E-4</c:v>
                </c:pt>
                <c:pt idx="351">
                  <c:v>2.5839999999999999E-4</c:v>
                </c:pt>
                <c:pt idx="352">
                  <c:v>2.6039999999999999E-4</c:v>
                </c:pt>
                <c:pt idx="353">
                  <c:v>2.6239999999999998E-4</c:v>
                </c:pt>
                <c:pt idx="354">
                  <c:v>2.6439999999999998E-4</c:v>
                </c:pt>
                <c:pt idx="355">
                  <c:v>2.6650000000000003E-4</c:v>
                </c:pt>
                <c:pt idx="356">
                  <c:v>2.6850000000000002E-4</c:v>
                </c:pt>
                <c:pt idx="357">
                  <c:v>2.7050000000000002E-4</c:v>
                </c:pt>
                <c:pt idx="358">
                  <c:v>2.7250000000000001E-4</c:v>
                </c:pt>
                <c:pt idx="359">
                  <c:v>2.7460000000000001E-4</c:v>
                </c:pt>
                <c:pt idx="360">
                  <c:v>2.766E-4</c:v>
                </c:pt>
                <c:pt idx="361">
                  <c:v>2.786E-4</c:v>
                </c:pt>
                <c:pt idx="362">
                  <c:v>2.8069999999999999E-4</c:v>
                </c:pt>
                <c:pt idx="363">
                  <c:v>2.8269999999999999E-4</c:v>
                </c:pt>
                <c:pt idx="364">
                  <c:v>2.8469999999999998E-4</c:v>
                </c:pt>
                <c:pt idx="365">
                  <c:v>2.8679999999999998E-4</c:v>
                </c:pt>
                <c:pt idx="366">
                  <c:v>2.8880000000000003E-4</c:v>
                </c:pt>
                <c:pt idx="367">
                  <c:v>2.9080000000000002E-4</c:v>
                </c:pt>
                <c:pt idx="368">
                  <c:v>2.9290000000000002E-4</c:v>
                </c:pt>
                <c:pt idx="369">
                  <c:v>2.9490000000000001E-4</c:v>
                </c:pt>
                <c:pt idx="370">
                  <c:v>2.9690000000000001E-4</c:v>
                </c:pt>
                <c:pt idx="371">
                  <c:v>2.99E-4</c:v>
                </c:pt>
                <c:pt idx="372">
                  <c:v>3.01E-4</c:v>
                </c:pt>
                <c:pt idx="373">
                  <c:v>3.0309999999999999E-4</c:v>
                </c:pt>
                <c:pt idx="374">
                  <c:v>3.0509999999999999E-4</c:v>
                </c:pt>
                <c:pt idx="375">
                  <c:v>3.0709999999999998E-4</c:v>
                </c:pt>
                <c:pt idx="376">
                  <c:v>3.0919999999999998E-4</c:v>
                </c:pt>
                <c:pt idx="377">
                  <c:v>3.1119999999999997E-4</c:v>
                </c:pt>
                <c:pt idx="378">
                  <c:v>3.1330000000000003E-4</c:v>
                </c:pt>
                <c:pt idx="379">
                  <c:v>3.1530000000000002E-4</c:v>
                </c:pt>
                <c:pt idx="380">
                  <c:v>3.1740000000000002E-4</c:v>
                </c:pt>
                <c:pt idx="381">
                  <c:v>3.1940000000000001E-4</c:v>
                </c:pt>
                <c:pt idx="382">
                  <c:v>3.2150000000000001E-4</c:v>
                </c:pt>
                <c:pt idx="383">
                  <c:v>3.235E-4</c:v>
                </c:pt>
                <c:pt idx="384">
                  <c:v>3.255E-4</c:v>
                </c:pt>
                <c:pt idx="385">
                  <c:v>3.2759999999999999E-4</c:v>
                </c:pt>
                <c:pt idx="386">
                  <c:v>3.2959999999999999E-4</c:v>
                </c:pt>
                <c:pt idx="387">
                  <c:v>3.3169999999999999E-4</c:v>
                </c:pt>
                <c:pt idx="388">
                  <c:v>3.3369999999999998E-4</c:v>
                </c:pt>
                <c:pt idx="389">
                  <c:v>3.3579999999999998E-4</c:v>
                </c:pt>
                <c:pt idx="390">
                  <c:v>3.3780000000000003E-4</c:v>
                </c:pt>
                <c:pt idx="391">
                  <c:v>3.3990000000000002E-4</c:v>
                </c:pt>
                <c:pt idx="392">
                  <c:v>3.4190000000000002E-4</c:v>
                </c:pt>
                <c:pt idx="393">
                  <c:v>3.4400000000000001E-4</c:v>
                </c:pt>
                <c:pt idx="394">
                  <c:v>3.4600000000000001E-4</c:v>
                </c:pt>
                <c:pt idx="395">
                  <c:v>3.481E-4</c:v>
                </c:pt>
                <c:pt idx="396">
                  <c:v>3.501E-4</c:v>
                </c:pt>
                <c:pt idx="397">
                  <c:v>3.522E-4</c:v>
                </c:pt>
                <c:pt idx="398">
                  <c:v>3.5429999999999999E-4</c:v>
                </c:pt>
                <c:pt idx="399">
                  <c:v>3.5629999999999999E-4</c:v>
                </c:pt>
                <c:pt idx="400">
                  <c:v>3.5839999999999998E-4</c:v>
                </c:pt>
                <c:pt idx="401">
                  <c:v>3.6039999999999998E-4</c:v>
                </c:pt>
                <c:pt idx="402">
                  <c:v>3.6249999999999998E-4</c:v>
                </c:pt>
                <c:pt idx="403">
                  <c:v>3.6450000000000002E-4</c:v>
                </c:pt>
                <c:pt idx="404">
                  <c:v>3.6660000000000002E-4</c:v>
                </c:pt>
                <c:pt idx="405">
                  <c:v>3.6860000000000001E-4</c:v>
                </c:pt>
                <c:pt idx="406">
                  <c:v>3.7070000000000001E-4</c:v>
                </c:pt>
                <c:pt idx="407">
                  <c:v>3.7280000000000001E-4</c:v>
                </c:pt>
                <c:pt idx="408">
                  <c:v>3.748E-4</c:v>
                </c:pt>
                <c:pt idx="409">
                  <c:v>3.769E-4</c:v>
                </c:pt>
                <c:pt idx="410">
                  <c:v>3.7889999999999999E-4</c:v>
                </c:pt>
                <c:pt idx="411">
                  <c:v>3.8099999999999999E-4</c:v>
                </c:pt>
                <c:pt idx="412">
                  <c:v>3.8299999999999999E-4</c:v>
                </c:pt>
                <c:pt idx="413">
                  <c:v>3.8509999999999998E-4</c:v>
                </c:pt>
                <c:pt idx="414">
                  <c:v>3.8719999999999998E-4</c:v>
                </c:pt>
                <c:pt idx="415">
                  <c:v>3.8919999999999997E-4</c:v>
                </c:pt>
                <c:pt idx="416">
                  <c:v>3.9130000000000002E-4</c:v>
                </c:pt>
                <c:pt idx="417">
                  <c:v>3.9330000000000002E-4</c:v>
                </c:pt>
                <c:pt idx="418">
                  <c:v>3.9540000000000002E-4</c:v>
                </c:pt>
                <c:pt idx="419">
                  <c:v>3.9750000000000001E-4</c:v>
                </c:pt>
                <c:pt idx="420">
                  <c:v>3.9950000000000001E-4</c:v>
                </c:pt>
                <c:pt idx="421">
                  <c:v>4.016E-4</c:v>
                </c:pt>
                <c:pt idx="422">
                  <c:v>4.037E-4</c:v>
                </c:pt>
                <c:pt idx="423">
                  <c:v>4.057E-4</c:v>
                </c:pt>
                <c:pt idx="424">
                  <c:v>4.0779999999999999E-4</c:v>
                </c:pt>
                <c:pt idx="425">
                  <c:v>4.0979999999999999E-4</c:v>
                </c:pt>
                <c:pt idx="426">
                  <c:v>4.1189999999999998E-4</c:v>
                </c:pt>
                <c:pt idx="427">
                  <c:v>4.1399999999999998E-4</c:v>
                </c:pt>
                <c:pt idx="428">
                  <c:v>4.1599999999999997E-4</c:v>
                </c:pt>
                <c:pt idx="429">
                  <c:v>4.1810000000000003E-4</c:v>
                </c:pt>
                <c:pt idx="430">
                  <c:v>4.2020000000000002E-4</c:v>
                </c:pt>
                <c:pt idx="431">
                  <c:v>4.2220000000000002E-4</c:v>
                </c:pt>
                <c:pt idx="432">
                  <c:v>4.2430000000000001E-4</c:v>
                </c:pt>
                <c:pt idx="433">
                  <c:v>4.2640000000000001E-4</c:v>
                </c:pt>
                <c:pt idx="434">
                  <c:v>4.284E-4</c:v>
                </c:pt>
                <c:pt idx="435">
                  <c:v>4.305E-4</c:v>
                </c:pt>
                <c:pt idx="436">
                  <c:v>4.326E-4</c:v>
                </c:pt>
                <c:pt idx="437">
                  <c:v>4.3459999999999999E-4</c:v>
                </c:pt>
                <c:pt idx="438">
                  <c:v>4.3669999999999999E-4</c:v>
                </c:pt>
                <c:pt idx="439">
                  <c:v>4.3879999999999999E-4</c:v>
                </c:pt>
                <c:pt idx="440">
                  <c:v>4.4079999999999998E-4</c:v>
                </c:pt>
                <c:pt idx="441">
                  <c:v>4.4289999999999998E-4</c:v>
                </c:pt>
                <c:pt idx="442">
                  <c:v>4.4499999999999997E-4</c:v>
                </c:pt>
                <c:pt idx="443">
                  <c:v>4.4700000000000002E-4</c:v>
                </c:pt>
                <c:pt idx="444">
                  <c:v>4.4910000000000002E-4</c:v>
                </c:pt>
                <c:pt idx="445">
                  <c:v>4.5120000000000002E-4</c:v>
                </c:pt>
                <c:pt idx="446">
                  <c:v>4.5320000000000001E-4</c:v>
                </c:pt>
                <c:pt idx="447">
                  <c:v>4.5530000000000001E-4</c:v>
                </c:pt>
                <c:pt idx="448">
                  <c:v>4.574E-4</c:v>
                </c:pt>
                <c:pt idx="449">
                  <c:v>4.594E-4</c:v>
                </c:pt>
                <c:pt idx="450">
                  <c:v>4.615E-4</c:v>
                </c:pt>
                <c:pt idx="451">
                  <c:v>4.6359999999999999E-4</c:v>
                </c:pt>
                <c:pt idx="452">
                  <c:v>4.6559999999999999E-4</c:v>
                </c:pt>
                <c:pt idx="453">
                  <c:v>4.6769999999999998E-4</c:v>
                </c:pt>
                <c:pt idx="454">
                  <c:v>4.6979999999999998E-4</c:v>
                </c:pt>
                <c:pt idx="455">
                  <c:v>4.7189999999999998E-4</c:v>
                </c:pt>
                <c:pt idx="456">
                  <c:v>4.7390000000000003E-4</c:v>
                </c:pt>
                <c:pt idx="457">
                  <c:v>4.7600000000000002E-4</c:v>
                </c:pt>
                <c:pt idx="458">
                  <c:v>4.7810000000000002E-4</c:v>
                </c:pt>
                <c:pt idx="459">
                  <c:v>4.8010000000000001E-4</c:v>
                </c:pt>
                <c:pt idx="460">
                  <c:v>4.8220000000000001E-4</c:v>
                </c:pt>
                <c:pt idx="461">
                  <c:v>4.8430000000000001E-4</c:v>
                </c:pt>
                <c:pt idx="462">
                  <c:v>4.8640000000000001E-4</c:v>
                </c:pt>
                <c:pt idx="463">
                  <c:v>4.8840000000000005E-4</c:v>
                </c:pt>
                <c:pt idx="464">
                  <c:v>4.9050000000000005E-4</c:v>
                </c:pt>
                <c:pt idx="465">
                  <c:v>4.9260000000000005E-4</c:v>
                </c:pt>
                <c:pt idx="466">
                  <c:v>4.9459999999999999E-4</c:v>
                </c:pt>
                <c:pt idx="467">
                  <c:v>4.9669999999999998E-4</c:v>
                </c:pt>
                <c:pt idx="468">
                  <c:v>4.9879999999999998E-4</c:v>
                </c:pt>
                <c:pt idx="469">
                  <c:v>5.0089999999999998E-4</c:v>
                </c:pt>
                <c:pt idx="470">
                  <c:v>5.0290000000000003E-4</c:v>
                </c:pt>
                <c:pt idx="471">
                  <c:v>5.0500000000000002E-4</c:v>
                </c:pt>
                <c:pt idx="472">
                  <c:v>5.0710000000000002E-4</c:v>
                </c:pt>
                <c:pt idx="473">
                  <c:v>5.0909999999999996E-4</c:v>
                </c:pt>
                <c:pt idx="474">
                  <c:v>5.1119999999999996E-4</c:v>
                </c:pt>
                <c:pt idx="475">
                  <c:v>5.1329999999999995E-4</c:v>
                </c:pt>
                <c:pt idx="476">
                  <c:v>5.1539999999999995E-4</c:v>
                </c:pt>
                <c:pt idx="477">
                  <c:v>5.174E-4</c:v>
                </c:pt>
                <c:pt idx="478">
                  <c:v>5.195E-4</c:v>
                </c:pt>
                <c:pt idx="479">
                  <c:v>5.2159999999999999E-4</c:v>
                </c:pt>
                <c:pt idx="480">
                  <c:v>5.2369999999999999E-4</c:v>
                </c:pt>
                <c:pt idx="481">
                  <c:v>5.2570000000000004E-4</c:v>
                </c:pt>
                <c:pt idx="482">
                  <c:v>5.2780000000000004E-4</c:v>
                </c:pt>
                <c:pt idx="483">
                  <c:v>5.2990000000000003E-4</c:v>
                </c:pt>
                <c:pt idx="484">
                  <c:v>5.3200000000000003E-4</c:v>
                </c:pt>
                <c:pt idx="485">
                  <c:v>5.3399999999999997E-4</c:v>
                </c:pt>
                <c:pt idx="486">
                  <c:v>5.3609999999999997E-4</c:v>
                </c:pt>
                <c:pt idx="487">
                  <c:v>5.3819999999999996E-4</c:v>
                </c:pt>
                <c:pt idx="488">
                  <c:v>5.4029999999999996E-4</c:v>
                </c:pt>
                <c:pt idx="489">
                  <c:v>5.4230000000000001E-4</c:v>
                </c:pt>
                <c:pt idx="490">
                  <c:v>5.4440000000000001E-4</c:v>
                </c:pt>
                <c:pt idx="491">
                  <c:v>5.465E-4</c:v>
                </c:pt>
                <c:pt idx="492">
                  <c:v>5.486E-4</c:v>
                </c:pt>
                <c:pt idx="493">
                  <c:v>5.5060000000000005E-4</c:v>
                </c:pt>
                <c:pt idx="494">
                  <c:v>5.5270000000000004E-4</c:v>
                </c:pt>
                <c:pt idx="495">
                  <c:v>5.5480000000000004E-4</c:v>
                </c:pt>
                <c:pt idx="496">
                  <c:v>5.5690000000000004E-4</c:v>
                </c:pt>
                <c:pt idx="497">
                  <c:v>5.5889999999999998E-4</c:v>
                </c:pt>
                <c:pt idx="498">
                  <c:v>5.6099999999999998E-4</c:v>
                </c:pt>
                <c:pt idx="499">
                  <c:v>5.6309999999999997E-4</c:v>
                </c:pt>
                <c:pt idx="500">
                  <c:v>5.6519999999999997E-4</c:v>
                </c:pt>
                <c:pt idx="501">
                  <c:v>5.6720000000000002E-4</c:v>
                </c:pt>
                <c:pt idx="502">
                  <c:v>5.6930000000000001E-4</c:v>
                </c:pt>
                <c:pt idx="503">
                  <c:v>5.7140000000000001E-4</c:v>
                </c:pt>
                <c:pt idx="504">
                  <c:v>5.7350000000000001E-4</c:v>
                </c:pt>
                <c:pt idx="505">
                  <c:v>5.756E-4</c:v>
                </c:pt>
                <c:pt idx="506">
                  <c:v>5.7760000000000005E-4</c:v>
                </c:pt>
                <c:pt idx="507">
                  <c:v>5.7970000000000005E-4</c:v>
                </c:pt>
                <c:pt idx="508">
                  <c:v>5.8180000000000005E-4</c:v>
                </c:pt>
                <c:pt idx="509">
                  <c:v>5.8390000000000004E-4</c:v>
                </c:pt>
                <c:pt idx="510">
                  <c:v>5.8589999999999998E-4</c:v>
                </c:pt>
                <c:pt idx="511">
                  <c:v>5.8799999999999998E-4</c:v>
                </c:pt>
                <c:pt idx="512">
                  <c:v>5.9009999999999998E-4</c:v>
                </c:pt>
                <c:pt idx="513">
                  <c:v>5.9219999999999997E-4</c:v>
                </c:pt>
                <c:pt idx="514">
                  <c:v>5.9429999999999997E-4</c:v>
                </c:pt>
                <c:pt idx="515">
                  <c:v>5.9630000000000002E-4</c:v>
                </c:pt>
                <c:pt idx="516">
                  <c:v>5.9840000000000002E-4</c:v>
                </c:pt>
                <c:pt idx="517">
                  <c:v>6.0050000000000001E-4</c:v>
                </c:pt>
                <c:pt idx="518">
                  <c:v>6.0260000000000001E-4</c:v>
                </c:pt>
                <c:pt idx="519">
                  <c:v>6.0459999999999995E-4</c:v>
                </c:pt>
                <c:pt idx="520">
                  <c:v>6.0669999999999995E-4</c:v>
                </c:pt>
                <c:pt idx="521">
                  <c:v>6.0880000000000005E-4</c:v>
                </c:pt>
                <c:pt idx="522">
                  <c:v>6.1090000000000005E-4</c:v>
                </c:pt>
                <c:pt idx="523">
                  <c:v>6.1300000000000005E-4</c:v>
                </c:pt>
                <c:pt idx="524">
                  <c:v>6.1499999999999999E-4</c:v>
                </c:pt>
                <c:pt idx="525">
                  <c:v>6.1709999999999998E-4</c:v>
                </c:pt>
                <c:pt idx="526">
                  <c:v>6.1919999999999998E-4</c:v>
                </c:pt>
                <c:pt idx="527">
                  <c:v>6.2129999999999998E-4</c:v>
                </c:pt>
                <c:pt idx="528">
                  <c:v>6.2339999999999997E-4</c:v>
                </c:pt>
                <c:pt idx="529">
                  <c:v>6.2540000000000002E-4</c:v>
                </c:pt>
                <c:pt idx="530">
                  <c:v>6.2750000000000002E-4</c:v>
                </c:pt>
                <c:pt idx="531">
                  <c:v>6.2960000000000002E-4</c:v>
                </c:pt>
                <c:pt idx="532">
                  <c:v>6.3170000000000001E-4</c:v>
                </c:pt>
                <c:pt idx="533">
                  <c:v>6.3380000000000001E-4</c:v>
                </c:pt>
                <c:pt idx="534">
                  <c:v>6.3579999999999995E-4</c:v>
                </c:pt>
                <c:pt idx="535">
                  <c:v>6.3789999999999995E-4</c:v>
                </c:pt>
                <c:pt idx="536">
                  <c:v>6.4000000000000005E-4</c:v>
                </c:pt>
                <c:pt idx="537">
                  <c:v>6.4210000000000005E-4</c:v>
                </c:pt>
                <c:pt idx="538">
                  <c:v>6.4420000000000005E-4</c:v>
                </c:pt>
                <c:pt idx="539">
                  <c:v>6.4619999999999999E-4</c:v>
                </c:pt>
                <c:pt idx="540">
                  <c:v>6.4829999999999998E-4</c:v>
                </c:pt>
                <c:pt idx="541">
                  <c:v>6.5039999999999998E-4</c:v>
                </c:pt>
                <c:pt idx="542">
                  <c:v>6.5249999999999998E-4</c:v>
                </c:pt>
                <c:pt idx="543">
                  <c:v>6.5459999999999997E-4</c:v>
                </c:pt>
                <c:pt idx="544">
                  <c:v>6.5660000000000002E-4</c:v>
                </c:pt>
                <c:pt idx="545">
                  <c:v>6.5870000000000002E-4</c:v>
                </c:pt>
                <c:pt idx="546">
                  <c:v>6.6080000000000002E-4</c:v>
                </c:pt>
                <c:pt idx="547">
                  <c:v>6.6290000000000001E-4</c:v>
                </c:pt>
                <c:pt idx="548">
                  <c:v>6.6500000000000001E-4</c:v>
                </c:pt>
                <c:pt idx="549">
                  <c:v>6.6699999999999995E-4</c:v>
                </c:pt>
                <c:pt idx="550">
                  <c:v>6.6909999999999995E-4</c:v>
                </c:pt>
                <c:pt idx="551">
                  <c:v>6.7120000000000005E-4</c:v>
                </c:pt>
                <c:pt idx="552">
                  <c:v>6.7330000000000005E-4</c:v>
                </c:pt>
                <c:pt idx="553">
                  <c:v>6.7540000000000005E-4</c:v>
                </c:pt>
                <c:pt idx="554">
                  <c:v>6.7739999999999999E-4</c:v>
                </c:pt>
                <c:pt idx="555">
                  <c:v>6.7949999999999998E-4</c:v>
                </c:pt>
                <c:pt idx="556">
                  <c:v>6.8159999999999998E-4</c:v>
                </c:pt>
                <c:pt idx="557">
                  <c:v>6.8369999999999998E-4</c:v>
                </c:pt>
                <c:pt idx="558">
                  <c:v>6.8579999999999997E-4</c:v>
                </c:pt>
                <c:pt idx="559">
                  <c:v>6.8789999999999997E-4</c:v>
                </c:pt>
                <c:pt idx="560">
                  <c:v>6.8990000000000002E-4</c:v>
                </c:pt>
                <c:pt idx="561">
                  <c:v>6.9200000000000002E-4</c:v>
                </c:pt>
                <c:pt idx="562">
                  <c:v>6.9410000000000001E-4</c:v>
                </c:pt>
                <c:pt idx="563">
                  <c:v>6.9620000000000001E-4</c:v>
                </c:pt>
                <c:pt idx="564">
                  <c:v>6.9830000000000001E-4</c:v>
                </c:pt>
                <c:pt idx="565">
                  <c:v>7.0029999999999995E-4</c:v>
                </c:pt>
                <c:pt idx="566">
                  <c:v>7.0240000000000005E-4</c:v>
                </c:pt>
                <c:pt idx="567">
                  <c:v>7.0450000000000005E-4</c:v>
                </c:pt>
                <c:pt idx="568">
                  <c:v>7.0660000000000004E-4</c:v>
                </c:pt>
                <c:pt idx="569">
                  <c:v>7.0870000000000004E-4</c:v>
                </c:pt>
                <c:pt idx="570">
                  <c:v>7.1080000000000004E-4</c:v>
                </c:pt>
                <c:pt idx="571">
                  <c:v>7.1279999999999998E-4</c:v>
                </c:pt>
                <c:pt idx="572">
                  <c:v>7.1489999999999998E-4</c:v>
                </c:pt>
                <c:pt idx="573">
                  <c:v>7.1699999999999997E-4</c:v>
                </c:pt>
                <c:pt idx="574">
                  <c:v>7.1909999999999997E-4</c:v>
                </c:pt>
                <c:pt idx="575">
                  <c:v>7.2119999999999997E-4</c:v>
                </c:pt>
                <c:pt idx="576">
                  <c:v>7.2320000000000001E-4</c:v>
                </c:pt>
                <c:pt idx="577">
                  <c:v>7.2530000000000001E-4</c:v>
                </c:pt>
                <c:pt idx="578">
                  <c:v>7.2740000000000001E-4</c:v>
                </c:pt>
                <c:pt idx="579">
                  <c:v>7.2950000000000001E-4</c:v>
                </c:pt>
                <c:pt idx="580">
                  <c:v>7.316E-4</c:v>
                </c:pt>
                <c:pt idx="581">
                  <c:v>7.337E-4</c:v>
                </c:pt>
                <c:pt idx="582">
                  <c:v>7.3570000000000005E-4</c:v>
                </c:pt>
                <c:pt idx="583">
                  <c:v>7.3780000000000004E-4</c:v>
                </c:pt>
                <c:pt idx="584">
                  <c:v>7.3990000000000004E-4</c:v>
                </c:pt>
                <c:pt idx="585">
                  <c:v>7.4200000000000004E-4</c:v>
                </c:pt>
                <c:pt idx="586">
                  <c:v>7.4410000000000003E-4</c:v>
                </c:pt>
                <c:pt idx="587">
                  <c:v>7.4620000000000003E-4</c:v>
                </c:pt>
                <c:pt idx="588">
                  <c:v>7.4819999999999997E-4</c:v>
                </c:pt>
                <c:pt idx="589">
                  <c:v>7.5029999999999997E-4</c:v>
                </c:pt>
                <c:pt idx="590">
                  <c:v>7.5239999999999997E-4</c:v>
                </c:pt>
                <c:pt idx="591">
                  <c:v>7.5449999999999996E-4</c:v>
                </c:pt>
                <c:pt idx="592">
                  <c:v>7.5659999999999996E-4</c:v>
                </c:pt>
                <c:pt idx="593">
                  <c:v>7.5869999999999996E-4</c:v>
                </c:pt>
                <c:pt idx="594">
                  <c:v>7.607E-4</c:v>
                </c:pt>
                <c:pt idx="595">
                  <c:v>7.628E-4</c:v>
                </c:pt>
                <c:pt idx="596">
                  <c:v>7.649E-4</c:v>
                </c:pt>
                <c:pt idx="597">
                  <c:v>7.67E-4</c:v>
                </c:pt>
                <c:pt idx="598">
                  <c:v>7.6909999999999999E-4</c:v>
                </c:pt>
                <c:pt idx="599">
                  <c:v>7.7119999999999999E-4</c:v>
                </c:pt>
                <c:pt idx="600">
                  <c:v>7.7320000000000004E-4</c:v>
                </c:pt>
                <c:pt idx="601">
                  <c:v>7.7530000000000003E-4</c:v>
                </c:pt>
                <c:pt idx="602">
                  <c:v>7.7740000000000003E-4</c:v>
                </c:pt>
                <c:pt idx="603">
                  <c:v>7.7950000000000003E-4</c:v>
                </c:pt>
                <c:pt idx="604">
                  <c:v>7.8160000000000002E-4</c:v>
                </c:pt>
                <c:pt idx="605">
                  <c:v>7.8370000000000002E-4</c:v>
                </c:pt>
                <c:pt idx="606">
                  <c:v>7.8569999999999996E-4</c:v>
                </c:pt>
                <c:pt idx="607">
                  <c:v>7.8779999999999996E-4</c:v>
                </c:pt>
                <c:pt idx="608">
                  <c:v>7.8989999999999996E-4</c:v>
                </c:pt>
                <c:pt idx="609">
                  <c:v>7.9199999999999995E-4</c:v>
                </c:pt>
                <c:pt idx="610">
                  <c:v>7.9409999999999995E-4</c:v>
                </c:pt>
                <c:pt idx="611">
                  <c:v>7.9619999999999995E-4</c:v>
                </c:pt>
                <c:pt idx="612">
                  <c:v>7.9819999999999999E-4</c:v>
                </c:pt>
                <c:pt idx="613">
                  <c:v>8.0029999999999999E-4</c:v>
                </c:pt>
                <c:pt idx="614">
                  <c:v>8.0239999999999999E-4</c:v>
                </c:pt>
                <c:pt idx="615">
                  <c:v>8.0449999999999999E-4</c:v>
                </c:pt>
                <c:pt idx="616">
                  <c:v>8.0659999999999998E-4</c:v>
                </c:pt>
                <c:pt idx="617">
                  <c:v>8.0869999999999998E-4</c:v>
                </c:pt>
                <c:pt idx="618">
                  <c:v>8.1070000000000003E-4</c:v>
                </c:pt>
                <c:pt idx="619">
                  <c:v>8.1280000000000002E-4</c:v>
                </c:pt>
                <c:pt idx="620">
                  <c:v>8.1490000000000002E-4</c:v>
                </c:pt>
                <c:pt idx="621">
                  <c:v>8.1700000000000002E-4</c:v>
                </c:pt>
                <c:pt idx="622">
                  <c:v>8.1910000000000001E-4</c:v>
                </c:pt>
                <c:pt idx="623">
                  <c:v>8.2120000000000001E-4</c:v>
                </c:pt>
                <c:pt idx="624">
                  <c:v>8.2330000000000001E-4</c:v>
                </c:pt>
                <c:pt idx="625">
                  <c:v>8.2529999999999995E-4</c:v>
                </c:pt>
                <c:pt idx="626">
                  <c:v>8.2740000000000005E-4</c:v>
                </c:pt>
                <c:pt idx="627">
                  <c:v>8.2950000000000005E-4</c:v>
                </c:pt>
                <c:pt idx="628">
                  <c:v>8.3160000000000005E-4</c:v>
                </c:pt>
                <c:pt idx="629">
                  <c:v>8.3370000000000004E-4</c:v>
                </c:pt>
                <c:pt idx="630">
                  <c:v>8.3580000000000004E-4</c:v>
                </c:pt>
                <c:pt idx="631">
                  <c:v>8.3779999999999998E-4</c:v>
                </c:pt>
                <c:pt idx="632">
                  <c:v>8.3989999999999998E-4</c:v>
                </c:pt>
                <c:pt idx="633">
                  <c:v>8.4199999999999998E-4</c:v>
                </c:pt>
                <c:pt idx="634">
                  <c:v>8.4409999999999997E-4</c:v>
                </c:pt>
                <c:pt idx="635">
                  <c:v>8.4619999999999997E-4</c:v>
                </c:pt>
                <c:pt idx="636">
                  <c:v>8.4829999999999997E-4</c:v>
                </c:pt>
                <c:pt idx="637">
                  <c:v>8.5039999999999996E-4</c:v>
                </c:pt>
                <c:pt idx="638">
                  <c:v>8.5240000000000001E-4</c:v>
                </c:pt>
                <c:pt idx="639">
                  <c:v>8.5450000000000001E-4</c:v>
                </c:pt>
                <c:pt idx="640">
                  <c:v>8.566E-4</c:v>
                </c:pt>
                <c:pt idx="641">
                  <c:v>8.587E-4</c:v>
                </c:pt>
                <c:pt idx="642">
                  <c:v>8.608E-4</c:v>
                </c:pt>
                <c:pt idx="643">
                  <c:v>8.629E-4</c:v>
                </c:pt>
                <c:pt idx="644">
                  <c:v>8.6499999999999999E-4</c:v>
                </c:pt>
                <c:pt idx="645">
                  <c:v>8.6700000000000004E-4</c:v>
                </c:pt>
                <c:pt idx="646">
                  <c:v>8.6910000000000004E-4</c:v>
                </c:pt>
                <c:pt idx="647">
                  <c:v>8.7120000000000003E-4</c:v>
                </c:pt>
                <c:pt idx="648">
                  <c:v>8.7330000000000003E-4</c:v>
                </c:pt>
                <c:pt idx="649">
                  <c:v>8.7540000000000003E-4</c:v>
                </c:pt>
                <c:pt idx="650">
                  <c:v>8.7750000000000002E-4</c:v>
                </c:pt>
                <c:pt idx="651">
                  <c:v>8.7960000000000002E-4</c:v>
                </c:pt>
                <c:pt idx="652">
                  <c:v>8.8159999999999996E-4</c:v>
                </c:pt>
                <c:pt idx="653">
                  <c:v>8.8369999999999996E-4</c:v>
                </c:pt>
                <c:pt idx="654">
                  <c:v>8.8579999999999996E-4</c:v>
                </c:pt>
                <c:pt idx="655">
                  <c:v>8.8789999999999995E-4</c:v>
                </c:pt>
                <c:pt idx="656">
                  <c:v>8.8999999999999995E-4</c:v>
                </c:pt>
                <c:pt idx="657">
                  <c:v>8.9209999999999995E-4</c:v>
                </c:pt>
                <c:pt idx="658">
                  <c:v>8.9420000000000005E-4</c:v>
                </c:pt>
                <c:pt idx="659">
                  <c:v>8.9619999999999999E-4</c:v>
                </c:pt>
                <c:pt idx="660">
                  <c:v>8.9829999999999999E-4</c:v>
                </c:pt>
                <c:pt idx="661">
                  <c:v>9.0039999999999999E-4</c:v>
                </c:pt>
                <c:pt idx="662">
                  <c:v>9.0249999999999998E-4</c:v>
                </c:pt>
                <c:pt idx="663">
                  <c:v>9.0459999999999998E-4</c:v>
                </c:pt>
                <c:pt idx="664">
                  <c:v>9.0669999999999998E-4</c:v>
                </c:pt>
                <c:pt idx="665">
                  <c:v>9.0879999999999997E-4</c:v>
                </c:pt>
                <c:pt idx="666">
                  <c:v>9.1080000000000002E-4</c:v>
                </c:pt>
                <c:pt idx="667">
                  <c:v>9.1290000000000002E-4</c:v>
                </c:pt>
                <c:pt idx="668">
                  <c:v>9.1500000000000001E-4</c:v>
                </c:pt>
                <c:pt idx="669">
                  <c:v>9.1710000000000001E-4</c:v>
                </c:pt>
                <c:pt idx="670">
                  <c:v>9.1920000000000001E-4</c:v>
                </c:pt>
                <c:pt idx="671">
                  <c:v>9.2130000000000001E-4</c:v>
                </c:pt>
                <c:pt idx="672">
                  <c:v>9.234E-4</c:v>
                </c:pt>
                <c:pt idx="673">
                  <c:v>9.2540000000000005E-4</c:v>
                </c:pt>
                <c:pt idx="674">
                  <c:v>9.2750000000000005E-4</c:v>
                </c:pt>
                <c:pt idx="675">
                  <c:v>9.2960000000000004E-4</c:v>
                </c:pt>
                <c:pt idx="676">
                  <c:v>9.3170000000000004E-4</c:v>
                </c:pt>
                <c:pt idx="677">
                  <c:v>9.3380000000000004E-4</c:v>
                </c:pt>
                <c:pt idx="678">
                  <c:v>9.3590000000000003E-4</c:v>
                </c:pt>
                <c:pt idx="679">
                  <c:v>9.3800000000000003E-4</c:v>
                </c:pt>
                <c:pt idx="680">
                  <c:v>9.3999999999999997E-4</c:v>
                </c:pt>
                <c:pt idx="681">
                  <c:v>9.4209999999999997E-4</c:v>
                </c:pt>
                <c:pt idx="682">
                  <c:v>9.4419999999999997E-4</c:v>
                </c:pt>
                <c:pt idx="683">
                  <c:v>9.4629999999999996E-4</c:v>
                </c:pt>
                <c:pt idx="684">
                  <c:v>9.4839999999999996E-4</c:v>
                </c:pt>
                <c:pt idx="685">
                  <c:v>9.5049999999999996E-4</c:v>
                </c:pt>
                <c:pt idx="686">
                  <c:v>9.5259999999999995E-4</c:v>
                </c:pt>
                <c:pt idx="687">
                  <c:v>9.546E-4</c:v>
                </c:pt>
                <c:pt idx="688">
                  <c:v>9.567E-4</c:v>
                </c:pt>
                <c:pt idx="689">
                  <c:v>9.588E-4</c:v>
                </c:pt>
                <c:pt idx="690">
                  <c:v>9.6089999999999999E-4</c:v>
                </c:pt>
                <c:pt idx="691">
                  <c:v>9.6299999999999999E-4</c:v>
                </c:pt>
                <c:pt idx="692">
                  <c:v>9.6509999999999999E-4</c:v>
                </c:pt>
                <c:pt idx="693">
                  <c:v>9.6719999999999998E-4</c:v>
                </c:pt>
                <c:pt idx="694">
                  <c:v>9.6929999999999998E-4</c:v>
                </c:pt>
                <c:pt idx="695">
                  <c:v>9.7130000000000003E-4</c:v>
                </c:pt>
                <c:pt idx="696">
                  <c:v>9.7340000000000002E-4</c:v>
                </c:pt>
                <c:pt idx="697">
                  <c:v>9.7550000000000002E-4</c:v>
                </c:pt>
                <c:pt idx="698">
                  <c:v>9.7759999999999991E-4</c:v>
                </c:pt>
                <c:pt idx="699">
                  <c:v>9.7970000000000002E-4</c:v>
                </c:pt>
                <c:pt idx="700">
                  <c:v>9.817999999999999E-4</c:v>
                </c:pt>
                <c:pt idx="701">
                  <c:v>9.8390000000000001E-4</c:v>
                </c:pt>
                <c:pt idx="702">
                  <c:v>9.8590000000000006E-4</c:v>
                </c:pt>
                <c:pt idx="703">
                  <c:v>9.8799999999999995E-4</c:v>
                </c:pt>
                <c:pt idx="704">
                  <c:v>9.9010000000000005E-4</c:v>
                </c:pt>
                <c:pt idx="705">
                  <c:v>9.9219999999999994E-4</c:v>
                </c:pt>
                <c:pt idx="706">
                  <c:v>9.9430000000000004E-4</c:v>
                </c:pt>
                <c:pt idx="707">
                  <c:v>9.9639999999999993E-4</c:v>
                </c:pt>
                <c:pt idx="708">
                  <c:v>9.9850000000000004E-4</c:v>
                </c:pt>
                <c:pt idx="709">
                  <c:v>1.0009999999999999E-3</c:v>
                </c:pt>
                <c:pt idx="710">
                  <c:v>1.003E-3</c:v>
                </c:pt>
                <c:pt idx="711">
                  <c:v>1.005E-3</c:v>
                </c:pt>
                <c:pt idx="712">
                  <c:v>1.0070000000000001E-3</c:v>
                </c:pt>
                <c:pt idx="713">
                  <c:v>1.0089999999999999E-3</c:v>
                </c:pt>
                <c:pt idx="714">
                  <c:v>1.011E-3</c:v>
                </c:pt>
                <c:pt idx="715">
                  <c:v>1.013E-3</c:v>
                </c:pt>
                <c:pt idx="716">
                  <c:v>1.0150000000000001E-3</c:v>
                </c:pt>
                <c:pt idx="717">
                  <c:v>1.0169999999999999E-3</c:v>
                </c:pt>
                <c:pt idx="718">
                  <c:v>1.0189999999999999E-3</c:v>
                </c:pt>
                <c:pt idx="719">
                  <c:v>1.021E-3</c:v>
                </c:pt>
                <c:pt idx="720">
                  <c:v>1.024E-3</c:v>
                </c:pt>
                <c:pt idx="721">
                  <c:v>1.026E-3</c:v>
                </c:pt>
                <c:pt idx="722">
                  <c:v>1.0280000000000001E-3</c:v>
                </c:pt>
                <c:pt idx="723">
                  <c:v>1.0300000000000001E-3</c:v>
                </c:pt>
                <c:pt idx="724">
                  <c:v>1.0319999999999999E-3</c:v>
                </c:pt>
                <c:pt idx="725">
                  <c:v>1.034E-3</c:v>
                </c:pt>
                <c:pt idx="726">
                  <c:v>1.036E-3</c:v>
                </c:pt>
                <c:pt idx="727">
                  <c:v>1.0380000000000001E-3</c:v>
                </c:pt>
                <c:pt idx="728">
                  <c:v>1.0399999999999999E-3</c:v>
                </c:pt>
                <c:pt idx="729">
                  <c:v>1.042E-3</c:v>
                </c:pt>
                <c:pt idx="730">
                  <c:v>1.044E-3</c:v>
                </c:pt>
                <c:pt idx="731">
                  <c:v>1.0460000000000001E-3</c:v>
                </c:pt>
                <c:pt idx="732">
                  <c:v>1.049E-3</c:v>
                </c:pt>
                <c:pt idx="733">
                  <c:v>1.0510000000000001E-3</c:v>
                </c:pt>
                <c:pt idx="734">
                  <c:v>1.0529999999999999E-3</c:v>
                </c:pt>
                <c:pt idx="735">
                  <c:v>1.0549999999999999E-3</c:v>
                </c:pt>
                <c:pt idx="736">
                  <c:v>1.057E-3</c:v>
                </c:pt>
                <c:pt idx="737">
                  <c:v>1.059E-3</c:v>
                </c:pt>
                <c:pt idx="738">
                  <c:v>1.0610000000000001E-3</c:v>
                </c:pt>
                <c:pt idx="739">
                  <c:v>1.0629999999999999E-3</c:v>
                </c:pt>
                <c:pt idx="740">
                  <c:v>1.065E-3</c:v>
                </c:pt>
                <c:pt idx="741">
                  <c:v>1.067E-3</c:v>
                </c:pt>
                <c:pt idx="742">
                  <c:v>1.0690000000000001E-3</c:v>
                </c:pt>
                <c:pt idx="743">
                  <c:v>1.072E-3</c:v>
                </c:pt>
                <c:pt idx="744">
                  <c:v>1.0740000000000001E-3</c:v>
                </c:pt>
                <c:pt idx="745">
                  <c:v>1.0759999999999999E-3</c:v>
                </c:pt>
                <c:pt idx="746">
                  <c:v>1.078E-3</c:v>
                </c:pt>
                <c:pt idx="747">
                  <c:v>1.08E-3</c:v>
                </c:pt>
                <c:pt idx="748">
                  <c:v>1.0820000000000001E-3</c:v>
                </c:pt>
                <c:pt idx="749">
                  <c:v>1.0839999999999999E-3</c:v>
                </c:pt>
                <c:pt idx="750">
                  <c:v>1.0859999999999999E-3</c:v>
                </c:pt>
                <c:pt idx="751">
                  <c:v>1.088E-3</c:v>
                </c:pt>
                <c:pt idx="752">
                  <c:v>1.09E-3</c:v>
                </c:pt>
                <c:pt idx="753">
                  <c:v>1.0920000000000001E-3</c:v>
                </c:pt>
                <c:pt idx="754">
                  <c:v>1.0939999999999999E-3</c:v>
                </c:pt>
                <c:pt idx="755">
                  <c:v>1.0970000000000001E-3</c:v>
                </c:pt>
                <c:pt idx="756">
                  <c:v>1.0989999999999999E-3</c:v>
                </c:pt>
                <c:pt idx="757">
                  <c:v>1.101E-3</c:v>
                </c:pt>
                <c:pt idx="758">
                  <c:v>1.103E-3</c:v>
                </c:pt>
                <c:pt idx="759">
                  <c:v>1.1050000000000001E-3</c:v>
                </c:pt>
                <c:pt idx="760">
                  <c:v>1.1069999999999999E-3</c:v>
                </c:pt>
                <c:pt idx="761">
                  <c:v>1.109E-3</c:v>
                </c:pt>
                <c:pt idx="762">
                  <c:v>1.111E-3</c:v>
                </c:pt>
                <c:pt idx="763">
                  <c:v>1.1130000000000001E-3</c:v>
                </c:pt>
                <c:pt idx="764">
                  <c:v>1.1150000000000001E-3</c:v>
                </c:pt>
                <c:pt idx="765">
                  <c:v>1.1169999999999999E-3</c:v>
                </c:pt>
                <c:pt idx="766">
                  <c:v>1.1199999999999999E-3</c:v>
                </c:pt>
                <c:pt idx="767">
                  <c:v>1.122E-3</c:v>
                </c:pt>
                <c:pt idx="768">
                  <c:v>1.124E-3</c:v>
                </c:pt>
                <c:pt idx="769">
                  <c:v>1.126E-3</c:v>
                </c:pt>
                <c:pt idx="770">
                  <c:v>1.1280000000000001E-3</c:v>
                </c:pt>
                <c:pt idx="771">
                  <c:v>1.1299999999999999E-3</c:v>
                </c:pt>
                <c:pt idx="772">
                  <c:v>1.132E-3</c:v>
                </c:pt>
                <c:pt idx="773">
                  <c:v>1.134E-3</c:v>
                </c:pt>
                <c:pt idx="774">
                  <c:v>1.1360000000000001E-3</c:v>
                </c:pt>
                <c:pt idx="775">
                  <c:v>1.1379999999999999E-3</c:v>
                </c:pt>
                <c:pt idx="776">
                  <c:v>1.14E-3</c:v>
                </c:pt>
                <c:pt idx="777">
                  <c:v>1.1429999999999999E-3</c:v>
                </c:pt>
                <c:pt idx="778">
                  <c:v>1.145E-3</c:v>
                </c:pt>
                <c:pt idx="779">
                  <c:v>1.147E-3</c:v>
                </c:pt>
                <c:pt idx="780">
                  <c:v>1.1490000000000001E-3</c:v>
                </c:pt>
                <c:pt idx="781">
                  <c:v>1.1509999999999999E-3</c:v>
                </c:pt>
                <c:pt idx="782">
                  <c:v>1.1529999999999999E-3</c:v>
                </c:pt>
                <c:pt idx="783">
                  <c:v>1.155E-3</c:v>
                </c:pt>
                <c:pt idx="784">
                  <c:v>1.157E-3</c:v>
                </c:pt>
                <c:pt idx="785">
                  <c:v>1.1590000000000001E-3</c:v>
                </c:pt>
                <c:pt idx="786">
                  <c:v>1.1609999999999999E-3</c:v>
                </c:pt>
                <c:pt idx="787">
                  <c:v>1.163E-3</c:v>
                </c:pt>
                <c:pt idx="788">
                  <c:v>1.165E-3</c:v>
                </c:pt>
                <c:pt idx="789">
                  <c:v>1.168E-3</c:v>
                </c:pt>
                <c:pt idx="790">
                  <c:v>1.17E-3</c:v>
                </c:pt>
                <c:pt idx="791">
                  <c:v>1.1720000000000001E-3</c:v>
                </c:pt>
                <c:pt idx="792">
                  <c:v>1.1739999999999999E-3</c:v>
                </c:pt>
                <c:pt idx="793">
                  <c:v>1.176E-3</c:v>
                </c:pt>
                <c:pt idx="794">
                  <c:v>1.178E-3</c:v>
                </c:pt>
                <c:pt idx="795">
                  <c:v>1.1800000000000001E-3</c:v>
                </c:pt>
                <c:pt idx="796">
                  <c:v>1.1820000000000001E-3</c:v>
                </c:pt>
                <c:pt idx="797">
                  <c:v>1.1839999999999999E-3</c:v>
                </c:pt>
                <c:pt idx="798">
                  <c:v>1.186E-3</c:v>
                </c:pt>
                <c:pt idx="799">
                  <c:v>1.188E-3</c:v>
                </c:pt>
                <c:pt idx="800">
                  <c:v>1.191E-3</c:v>
                </c:pt>
                <c:pt idx="801">
                  <c:v>1.193E-3</c:v>
                </c:pt>
                <c:pt idx="802">
                  <c:v>1.1950000000000001E-3</c:v>
                </c:pt>
                <c:pt idx="803">
                  <c:v>1.1969999999999999E-3</c:v>
                </c:pt>
                <c:pt idx="804">
                  <c:v>1.199E-3</c:v>
                </c:pt>
                <c:pt idx="805">
                  <c:v>1.201E-3</c:v>
                </c:pt>
                <c:pt idx="806">
                  <c:v>1.2030000000000001E-3</c:v>
                </c:pt>
                <c:pt idx="807">
                  <c:v>1.2049999999999999E-3</c:v>
                </c:pt>
                <c:pt idx="808">
                  <c:v>1.207E-3</c:v>
                </c:pt>
                <c:pt idx="809">
                  <c:v>1.209E-3</c:v>
                </c:pt>
                <c:pt idx="810">
                  <c:v>1.2110000000000001E-3</c:v>
                </c:pt>
                <c:pt idx="811">
                  <c:v>1.214E-3</c:v>
                </c:pt>
                <c:pt idx="812">
                  <c:v>1.2160000000000001E-3</c:v>
                </c:pt>
                <c:pt idx="813">
                  <c:v>1.2179999999999999E-3</c:v>
                </c:pt>
                <c:pt idx="814">
                  <c:v>1.2199999999999999E-3</c:v>
                </c:pt>
                <c:pt idx="815">
                  <c:v>1.222E-3</c:v>
                </c:pt>
                <c:pt idx="816">
                  <c:v>1.224E-3</c:v>
                </c:pt>
                <c:pt idx="817">
                  <c:v>1.2260000000000001E-3</c:v>
                </c:pt>
                <c:pt idx="818">
                  <c:v>1.2279999999999999E-3</c:v>
                </c:pt>
                <c:pt idx="819">
                  <c:v>1.23E-3</c:v>
                </c:pt>
                <c:pt idx="820">
                  <c:v>1.232E-3</c:v>
                </c:pt>
                <c:pt idx="821">
                  <c:v>1.2340000000000001E-3</c:v>
                </c:pt>
                <c:pt idx="822">
                  <c:v>1.2359999999999999E-3</c:v>
                </c:pt>
                <c:pt idx="823">
                  <c:v>1.2390000000000001E-3</c:v>
                </c:pt>
                <c:pt idx="824">
                  <c:v>1.2409999999999999E-3</c:v>
                </c:pt>
                <c:pt idx="825">
                  <c:v>1.243E-3</c:v>
                </c:pt>
                <c:pt idx="826">
                  <c:v>1.245E-3</c:v>
                </c:pt>
                <c:pt idx="827">
                  <c:v>1.2470000000000001E-3</c:v>
                </c:pt>
                <c:pt idx="828">
                  <c:v>1.2489999999999999E-3</c:v>
                </c:pt>
                <c:pt idx="829">
                  <c:v>1.2509999999999999E-3</c:v>
                </c:pt>
                <c:pt idx="830">
                  <c:v>1.253E-3</c:v>
                </c:pt>
                <c:pt idx="831">
                  <c:v>1.255E-3</c:v>
                </c:pt>
                <c:pt idx="832">
                  <c:v>1.2570000000000001E-3</c:v>
                </c:pt>
                <c:pt idx="833">
                  <c:v>1.2589999999999999E-3</c:v>
                </c:pt>
                <c:pt idx="834">
                  <c:v>1.2620000000000001E-3</c:v>
                </c:pt>
                <c:pt idx="835">
                  <c:v>1.2639999999999999E-3</c:v>
                </c:pt>
                <c:pt idx="836">
                  <c:v>1.266E-3</c:v>
                </c:pt>
                <c:pt idx="837">
                  <c:v>1.268E-3</c:v>
                </c:pt>
                <c:pt idx="838">
                  <c:v>1.2700000000000001E-3</c:v>
                </c:pt>
                <c:pt idx="839">
                  <c:v>1.2719999999999999E-3</c:v>
                </c:pt>
                <c:pt idx="840">
                  <c:v>1.274E-3</c:v>
                </c:pt>
                <c:pt idx="841">
                  <c:v>1.276E-3</c:v>
                </c:pt>
                <c:pt idx="842">
                  <c:v>1.2780000000000001E-3</c:v>
                </c:pt>
                <c:pt idx="843">
                  <c:v>1.2800000000000001E-3</c:v>
                </c:pt>
                <c:pt idx="844">
                  <c:v>1.2819999999999999E-3</c:v>
                </c:pt>
                <c:pt idx="845">
                  <c:v>1.2849999999999999E-3</c:v>
                </c:pt>
                <c:pt idx="846">
                  <c:v>1.2869999999999999E-3</c:v>
                </c:pt>
                <c:pt idx="847">
                  <c:v>1.289E-3</c:v>
                </c:pt>
                <c:pt idx="848">
                  <c:v>1.291E-3</c:v>
                </c:pt>
                <c:pt idx="849">
                  <c:v>1.2930000000000001E-3</c:v>
                </c:pt>
                <c:pt idx="850">
                  <c:v>1.2949999999999999E-3</c:v>
                </c:pt>
                <c:pt idx="851">
                  <c:v>1.297E-3</c:v>
                </c:pt>
                <c:pt idx="852">
                  <c:v>1.299E-3</c:v>
                </c:pt>
                <c:pt idx="853">
                  <c:v>1.3010000000000001E-3</c:v>
                </c:pt>
                <c:pt idx="854">
                  <c:v>1.3029999999999999E-3</c:v>
                </c:pt>
                <c:pt idx="855">
                  <c:v>1.305E-3</c:v>
                </c:pt>
                <c:pt idx="856">
                  <c:v>1.3079999999999999E-3</c:v>
                </c:pt>
                <c:pt idx="857">
                  <c:v>1.31E-3</c:v>
                </c:pt>
                <c:pt idx="858">
                  <c:v>1.312E-3</c:v>
                </c:pt>
                <c:pt idx="859">
                  <c:v>1.3140000000000001E-3</c:v>
                </c:pt>
                <c:pt idx="860">
                  <c:v>1.3159999999999999E-3</c:v>
                </c:pt>
                <c:pt idx="861">
                  <c:v>1.3179999999999999E-3</c:v>
                </c:pt>
                <c:pt idx="862">
                  <c:v>1.32E-3</c:v>
                </c:pt>
                <c:pt idx="863">
                  <c:v>1.322E-3</c:v>
                </c:pt>
                <c:pt idx="864">
                  <c:v>1.3240000000000001E-3</c:v>
                </c:pt>
                <c:pt idx="865">
                  <c:v>1.3259999999999999E-3</c:v>
                </c:pt>
                <c:pt idx="866">
                  <c:v>1.328E-3</c:v>
                </c:pt>
                <c:pt idx="867">
                  <c:v>1.33E-3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97-4EA7-A3EE-E367E242B419}"/>
            </c:ext>
          </c:extLst>
        </c:ser>
        <c:ser>
          <c:idx val="2"/>
          <c:order val="1"/>
          <c:tx>
            <c:v>Uniform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'Uniform beam @200kV'!$K$3:$K$870</c:f>
              <c:numCache>
                <c:formatCode>0.00E+00</c:formatCode>
                <c:ptCount val="868"/>
                <c:pt idx="0">
                  <c:v>3.2249999999999998E-7</c:v>
                </c:pt>
                <c:pt idx="1">
                  <c:v>3.6629999999999999E-7</c:v>
                </c:pt>
                <c:pt idx="2">
                  <c:v>4.1059999999999998E-7</c:v>
                </c:pt>
                <c:pt idx="3">
                  <c:v>4.5569999999999998E-7</c:v>
                </c:pt>
                <c:pt idx="4">
                  <c:v>5.0200000000000002E-7</c:v>
                </c:pt>
                <c:pt idx="5">
                  <c:v>5.5000000000000003E-7</c:v>
                </c:pt>
                <c:pt idx="6">
                  <c:v>6.0019999999999999E-7</c:v>
                </c:pt>
                <c:pt idx="7">
                  <c:v>6.5290000000000003E-7</c:v>
                </c:pt>
                <c:pt idx="8">
                  <c:v>7.0869999999999999E-7</c:v>
                </c:pt>
                <c:pt idx="9">
                  <c:v>7.6799999999999999E-7</c:v>
                </c:pt>
                <c:pt idx="10">
                  <c:v>8.315E-7</c:v>
                </c:pt>
                <c:pt idx="11">
                  <c:v>8.9960000000000004E-7</c:v>
                </c:pt>
                <c:pt idx="12">
                  <c:v>9.7310000000000005E-7</c:v>
                </c:pt>
                <c:pt idx="13">
                  <c:v>1.052E-6</c:v>
                </c:pt>
                <c:pt idx="14">
                  <c:v>1.139E-6</c:v>
                </c:pt>
                <c:pt idx="15">
                  <c:v>1.232E-6</c:v>
                </c:pt>
                <c:pt idx="16">
                  <c:v>1.3340000000000001E-6</c:v>
                </c:pt>
                <c:pt idx="17">
                  <c:v>1.4449999999999999E-6</c:v>
                </c:pt>
                <c:pt idx="18">
                  <c:v>1.6199999999999999E-6</c:v>
                </c:pt>
                <c:pt idx="19">
                  <c:v>1.8500000000000001E-6</c:v>
                </c:pt>
                <c:pt idx="20">
                  <c:v>2.0829999999999998E-6</c:v>
                </c:pt>
                <c:pt idx="21">
                  <c:v>2.3350000000000001E-6</c:v>
                </c:pt>
                <c:pt idx="22">
                  <c:v>2.61E-6</c:v>
                </c:pt>
                <c:pt idx="23">
                  <c:v>2.88E-6</c:v>
                </c:pt>
                <c:pt idx="24">
                  <c:v>3.1690000000000001E-6</c:v>
                </c:pt>
                <c:pt idx="25">
                  <c:v>3.5149999999999998E-6</c:v>
                </c:pt>
                <c:pt idx="26">
                  <c:v>3.907E-6</c:v>
                </c:pt>
                <c:pt idx="27">
                  <c:v>4.318E-6</c:v>
                </c:pt>
                <c:pt idx="28">
                  <c:v>4.7820000000000001E-6</c:v>
                </c:pt>
                <c:pt idx="29">
                  <c:v>5.2859999999999999E-6</c:v>
                </c:pt>
                <c:pt idx="30">
                  <c:v>5.8300000000000001E-6</c:v>
                </c:pt>
                <c:pt idx="31">
                  <c:v>6.4489999999999996E-6</c:v>
                </c:pt>
                <c:pt idx="32">
                  <c:v>7.1269999999999997E-6</c:v>
                </c:pt>
                <c:pt idx="33">
                  <c:v>7.8590000000000005E-6</c:v>
                </c:pt>
                <c:pt idx="34">
                  <c:v>8.7029999999999995E-6</c:v>
                </c:pt>
                <c:pt idx="35">
                  <c:v>9.5640000000000002E-6</c:v>
                </c:pt>
                <c:pt idx="36">
                  <c:v>1.0509999999999999E-5</c:v>
                </c:pt>
                <c:pt idx="37">
                  <c:v>1.1600000000000001E-5</c:v>
                </c:pt>
                <c:pt idx="38">
                  <c:v>1.274E-5</c:v>
                </c:pt>
                <c:pt idx="39">
                  <c:v>1.401E-5</c:v>
                </c:pt>
                <c:pt idx="40">
                  <c:v>1.541E-5</c:v>
                </c:pt>
                <c:pt idx="41">
                  <c:v>1.6949999999999999E-5</c:v>
                </c:pt>
                <c:pt idx="42">
                  <c:v>1.8649999999999999E-5</c:v>
                </c:pt>
                <c:pt idx="43">
                  <c:v>2.0509999999999998E-5</c:v>
                </c:pt>
                <c:pt idx="44">
                  <c:v>2.2569999999999999E-5</c:v>
                </c:pt>
                <c:pt idx="45">
                  <c:v>2.4810000000000001E-5</c:v>
                </c:pt>
                <c:pt idx="46">
                  <c:v>2.73E-5</c:v>
                </c:pt>
                <c:pt idx="47">
                  <c:v>3.0000000000000001E-5</c:v>
                </c:pt>
                <c:pt idx="48">
                  <c:v>3.2979999999999999E-5</c:v>
                </c:pt>
                <c:pt idx="49">
                  <c:v>3.6300000000000001E-5</c:v>
                </c:pt>
                <c:pt idx="50">
                  <c:v>3.9900000000000001E-5</c:v>
                </c:pt>
                <c:pt idx="51">
                  <c:v>4.3869999999999998E-5</c:v>
                </c:pt>
                <c:pt idx="52">
                  <c:v>4.8229999999999997E-5</c:v>
                </c:pt>
                <c:pt idx="53">
                  <c:v>5.3090000000000002E-5</c:v>
                </c:pt>
                <c:pt idx="54">
                  <c:v>5.838E-5</c:v>
                </c:pt>
                <c:pt idx="55">
                  <c:v>6.4270000000000006E-5</c:v>
                </c:pt>
                <c:pt idx="56">
                  <c:v>7.0669999999999999E-5</c:v>
                </c:pt>
                <c:pt idx="57">
                  <c:v>7.7810000000000002E-5</c:v>
                </c:pt>
                <c:pt idx="58">
                  <c:v>8.5560000000000001E-5</c:v>
                </c:pt>
                <c:pt idx="59">
                  <c:v>9.4079999999999994E-5</c:v>
                </c:pt>
                <c:pt idx="60">
                  <c:v>1.0349999999999999E-4</c:v>
                </c:pt>
                <c:pt idx="61">
                  <c:v>1.138E-4</c:v>
                </c:pt>
                <c:pt idx="62">
                  <c:v>1.2510000000000001E-4</c:v>
                </c:pt>
                <c:pt idx="63">
                  <c:v>1.3760000000000001E-4</c:v>
                </c:pt>
                <c:pt idx="64">
                  <c:v>1.5129999999999999E-4</c:v>
                </c:pt>
                <c:pt idx="65">
                  <c:v>1.6640000000000001E-4</c:v>
                </c:pt>
                <c:pt idx="66">
                  <c:v>1.8320000000000001E-4</c:v>
                </c:pt>
                <c:pt idx="67">
                  <c:v>2.0149999999999999E-4</c:v>
                </c:pt>
                <c:pt idx="68">
                  <c:v>2.2159999999999999E-4</c:v>
                </c:pt>
                <c:pt idx="69">
                  <c:v>2.4369999999999999E-4</c:v>
                </c:pt>
                <c:pt idx="70">
                  <c:v>2.6800000000000001E-4</c:v>
                </c:pt>
                <c:pt idx="71">
                  <c:v>2.9470000000000001E-4</c:v>
                </c:pt>
                <c:pt idx="72">
                  <c:v>3.2410000000000002E-4</c:v>
                </c:pt>
                <c:pt idx="73">
                  <c:v>3.5639999999999999E-4</c:v>
                </c:pt>
                <c:pt idx="74">
                  <c:v>3.9189999999999998E-4</c:v>
                </c:pt>
                <c:pt idx="75">
                  <c:v>4.3100000000000001E-4</c:v>
                </c:pt>
                <c:pt idx="76">
                  <c:v>4.7390000000000003E-4</c:v>
                </c:pt>
                <c:pt idx="77">
                  <c:v>5.2099999999999998E-4</c:v>
                </c:pt>
                <c:pt idx="78">
                  <c:v>5.7240000000000004E-4</c:v>
                </c:pt>
                <c:pt idx="79">
                  <c:v>6.2859999999999999E-4</c:v>
                </c:pt>
                <c:pt idx="80">
                  <c:v>6.8970000000000001E-4</c:v>
                </c:pt>
                <c:pt idx="81">
                  <c:v>7.561E-4</c:v>
                </c:pt>
                <c:pt idx="82">
                  <c:v>8.2790000000000001E-4</c:v>
                </c:pt>
                <c:pt idx="83">
                  <c:v>9.0530000000000005E-4</c:v>
                </c:pt>
                <c:pt idx="84">
                  <c:v>9.8879999999999997E-4</c:v>
                </c:pt>
                <c:pt idx="85">
                  <c:v>1.078E-3</c:v>
                </c:pt>
                <c:pt idx="86">
                  <c:v>1.1739999999999999E-3</c:v>
                </c:pt>
                <c:pt idx="87">
                  <c:v>1.2769999999999999E-3</c:v>
                </c:pt>
                <c:pt idx="88">
                  <c:v>1.3860000000000001E-3</c:v>
                </c:pt>
                <c:pt idx="89">
                  <c:v>1.5020000000000001E-3</c:v>
                </c:pt>
                <c:pt idx="90">
                  <c:v>1.6249999999999999E-3</c:v>
                </c:pt>
                <c:pt idx="91">
                  <c:v>1.756E-3</c:v>
                </c:pt>
                <c:pt idx="92">
                  <c:v>1.8940000000000001E-3</c:v>
                </c:pt>
                <c:pt idx="93">
                  <c:v>2.0400000000000001E-3</c:v>
                </c:pt>
                <c:pt idx="94">
                  <c:v>2.1930000000000001E-3</c:v>
                </c:pt>
                <c:pt idx="95">
                  <c:v>2.3549999999999999E-3</c:v>
                </c:pt>
                <c:pt idx="96">
                  <c:v>2.5249999999999999E-3</c:v>
                </c:pt>
                <c:pt idx="97">
                  <c:v>2.7030000000000001E-3</c:v>
                </c:pt>
                <c:pt idx="98">
                  <c:v>2.8890000000000001E-3</c:v>
                </c:pt>
                <c:pt idx="99">
                  <c:v>3.0850000000000001E-3</c:v>
                </c:pt>
                <c:pt idx="100">
                  <c:v>3.2889999999999998E-3</c:v>
                </c:pt>
                <c:pt idx="101">
                  <c:v>3.5010000000000002E-3</c:v>
                </c:pt>
                <c:pt idx="102">
                  <c:v>3.7230000000000002E-3</c:v>
                </c:pt>
                <c:pt idx="103">
                  <c:v>3.954E-3</c:v>
                </c:pt>
                <c:pt idx="104">
                  <c:v>4.1949999999999999E-3</c:v>
                </c:pt>
                <c:pt idx="105">
                  <c:v>4.4450000000000002E-3</c:v>
                </c:pt>
                <c:pt idx="106">
                  <c:v>4.7039999999999998E-3</c:v>
                </c:pt>
                <c:pt idx="107">
                  <c:v>4.973E-3</c:v>
                </c:pt>
                <c:pt idx="108">
                  <c:v>5.2529999999999999E-3</c:v>
                </c:pt>
                <c:pt idx="109">
                  <c:v>5.5420000000000001E-3</c:v>
                </c:pt>
                <c:pt idx="110">
                  <c:v>5.8409999999999998E-3</c:v>
                </c:pt>
                <c:pt idx="111">
                  <c:v>6.1510000000000002E-3</c:v>
                </c:pt>
                <c:pt idx="112">
                  <c:v>6.4710000000000002E-3</c:v>
                </c:pt>
                <c:pt idx="113">
                  <c:v>6.8009999999999998E-3</c:v>
                </c:pt>
                <c:pt idx="114">
                  <c:v>7.1419999999999999E-3</c:v>
                </c:pt>
                <c:pt idx="115">
                  <c:v>7.4939999999999998E-3</c:v>
                </c:pt>
                <c:pt idx="116">
                  <c:v>7.8569999999999994E-3</c:v>
                </c:pt>
                <c:pt idx="117">
                  <c:v>8.2310000000000005E-3</c:v>
                </c:pt>
                <c:pt idx="118">
                  <c:v>8.6149999999999994E-3</c:v>
                </c:pt>
                <c:pt idx="119">
                  <c:v>9.0119999999999992E-3</c:v>
                </c:pt>
                <c:pt idx="120">
                  <c:v>9.4190000000000003E-3</c:v>
                </c:pt>
                <c:pt idx="121">
                  <c:v>9.8379999999999995E-3</c:v>
                </c:pt>
                <c:pt idx="122">
                  <c:v>1.027E-2</c:v>
                </c:pt>
                <c:pt idx="123">
                  <c:v>1.0710000000000001E-2</c:v>
                </c:pt>
                <c:pt idx="124">
                  <c:v>1.116E-2</c:v>
                </c:pt>
                <c:pt idx="125">
                  <c:v>1.163E-2</c:v>
                </c:pt>
                <c:pt idx="126">
                  <c:v>1.21E-2</c:v>
                </c:pt>
                <c:pt idx="127">
                  <c:v>1.259E-2</c:v>
                </c:pt>
                <c:pt idx="128">
                  <c:v>1.3089999999999999E-2</c:v>
                </c:pt>
                <c:pt idx="129">
                  <c:v>1.3599999999999999E-2</c:v>
                </c:pt>
                <c:pt idx="130">
                  <c:v>1.413E-2</c:v>
                </c:pt>
                <c:pt idx="131">
                  <c:v>1.4659999999999999E-2</c:v>
                </c:pt>
                <c:pt idx="132">
                  <c:v>1.521E-2</c:v>
                </c:pt>
                <c:pt idx="133">
                  <c:v>1.5769999999999999E-2</c:v>
                </c:pt>
                <c:pt idx="134">
                  <c:v>1.634E-2</c:v>
                </c:pt>
                <c:pt idx="135">
                  <c:v>1.6920000000000001E-2</c:v>
                </c:pt>
                <c:pt idx="136">
                  <c:v>1.7520000000000001E-2</c:v>
                </c:pt>
                <c:pt idx="137">
                  <c:v>1.8120000000000001E-2</c:v>
                </c:pt>
                <c:pt idx="138">
                  <c:v>1.874E-2</c:v>
                </c:pt>
                <c:pt idx="139">
                  <c:v>1.9369999999999998E-2</c:v>
                </c:pt>
                <c:pt idx="140">
                  <c:v>2.001E-2</c:v>
                </c:pt>
                <c:pt idx="141">
                  <c:v>2.0660000000000001E-2</c:v>
                </c:pt>
                <c:pt idx="142">
                  <c:v>2.1329999999999998E-2</c:v>
                </c:pt>
                <c:pt idx="143">
                  <c:v>2.1999999999999999E-2</c:v>
                </c:pt>
                <c:pt idx="144">
                  <c:v>2.2689999999999998E-2</c:v>
                </c:pt>
                <c:pt idx="145">
                  <c:v>2.3380000000000001E-2</c:v>
                </c:pt>
                <c:pt idx="146">
                  <c:v>2.409E-2</c:v>
                </c:pt>
                <c:pt idx="147">
                  <c:v>2.4809999999999999E-2</c:v>
                </c:pt>
                <c:pt idx="148">
                  <c:v>2.554E-2</c:v>
                </c:pt>
                <c:pt idx="149">
                  <c:v>2.6280000000000001E-2</c:v>
                </c:pt>
                <c:pt idx="150">
                  <c:v>2.7019999999999999E-2</c:v>
                </c:pt>
                <c:pt idx="151">
                  <c:v>2.7779999999999999E-2</c:v>
                </c:pt>
                <c:pt idx="152">
                  <c:v>2.8549999999999999E-2</c:v>
                </c:pt>
                <c:pt idx="153">
                  <c:v>2.9329999999999998E-2</c:v>
                </c:pt>
                <c:pt idx="154">
                  <c:v>3.0120000000000001E-2</c:v>
                </c:pt>
                <c:pt idx="155">
                  <c:v>3.092E-2</c:v>
                </c:pt>
                <c:pt idx="156">
                  <c:v>3.1730000000000001E-2</c:v>
                </c:pt>
                <c:pt idx="157">
                  <c:v>3.2550000000000003E-2</c:v>
                </c:pt>
                <c:pt idx="158">
                  <c:v>3.3369999999999997E-2</c:v>
                </c:pt>
                <c:pt idx="159">
                  <c:v>3.4209999999999997E-2</c:v>
                </c:pt>
                <c:pt idx="160">
                  <c:v>3.5049999999999998E-2</c:v>
                </c:pt>
                <c:pt idx="161">
                  <c:v>3.5900000000000001E-2</c:v>
                </c:pt>
                <c:pt idx="162">
                  <c:v>3.6769999999999997E-2</c:v>
                </c:pt>
                <c:pt idx="163">
                  <c:v>3.7629999999999997E-2</c:v>
                </c:pt>
                <c:pt idx="164">
                  <c:v>3.8510000000000003E-2</c:v>
                </c:pt>
                <c:pt idx="165">
                  <c:v>3.9399999999999998E-2</c:v>
                </c:pt>
                <c:pt idx="166">
                  <c:v>4.0289999999999999E-2</c:v>
                </c:pt>
                <c:pt idx="167">
                  <c:v>4.1189999999999997E-2</c:v>
                </c:pt>
                <c:pt idx="168">
                  <c:v>4.2099999999999999E-2</c:v>
                </c:pt>
                <c:pt idx="169">
                  <c:v>4.3020000000000003E-2</c:v>
                </c:pt>
                <c:pt idx="170">
                  <c:v>4.394E-2</c:v>
                </c:pt>
                <c:pt idx="171">
                  <c:v>4.487E-2</c:v>
                </c:pt>
                <c:pt idx="172">
                  <c:v>4.5809999999999997E-2</c:v>
                </c:pt>
                <c:pt idx="173">
                  <c:v>4.675E-2</c:v>
                </c:pt>
                <c:pt idx="174">
                  <c:v>4.7699999999999999E-2</c:v>
                </c:pt>
                <c:pt idx="175">
                  <c:v>4.8660000000000002E-2</c:v>
                </c:pt>
                <c:pt idx="176">
                  <c:v>4.9630000000000001E-2</c:v>
                </c:pt>
                <c:pt idx="177">
                  <c:v>5.0599999999999999E-2</c:v>
                </c:pt>
                <c:pt idx="178">
                  <c:v>5.1569999999999998E-2</c:v>
                </c:pt>
                <c:pt idx="179">
                  <c:v>5.2560000000000003E-2</c:v>
                </c:pt>
                <c:pt idx="180">
                  <c:v>5.3539999999999997E-2</c:v>
                </c:pt>
                <c:pt idx="181">
                  <c:v>5.4539999999999998E-2</c:v>
                </c:pt>
                <c:pt idx="182">
                  <c:v>5.5539999999999999E-2</c:v>
                </c:pt>
                <c:pt idx="183">
                  <c:v>5.654E-2</c:v>
                </c:pt>
                <c:pt idx="184">
                  <c:v>5.756E-2</c:v>
                </c:pt>
                <c:pt idx="185">
                  <c:v>5.8569999999999997E-2</c:v>
                </c:pt>
                <c:pt idx="186">
                  <c:v>5.96E-2</c:v>
                </c:pt>
                <c:pt idx="187">
                  <c:v>6.062E-2</c:v>
                </c:pt>
                <c:pt idx="188">
                  <c:v>6.166E-2</c:v>
                </c:pt>
                <c:pt idx="189">
                  <c:v>6.2689999999999996E-2</c:v>
                </c:pt>
                <c:pt idx="190">
                  <c:v>6.3740000000000005E-2</c:v>
                </c:pt>
                <c:pt idx="191">
                  <c:v>6.4780000000000004E-2</c:v>
                </c:pt>
                <c:pt idx="192">
                  <c:v>6.583E-2</c:v>
                </c:pt>
                <c:pt idx="193">
                  <c:v>6.6890000000000005E-2</c:v>
                </c:pt>
                <c:pt idx="194">
                  <c:v>6.7949999999999997E-2</c:v>
                </c:pt>
                <c:pt idx="195">
                  <c:v>6.9019999999999998E-2</c:v>
                </c:pt>
                <c:pt idx="196">
                  <c:v>7.009E-2</c:v>
                </c:pt>
                <c:pt idx="197">
                  <c:v>7.1160000000000001E-2</c:v>
                </c:pt>
                <c:pt idx="198">
                  <c:v>7.2239999999999999E-2</c:v>
                </c:pt>
                <c:pt idx="199">
                  <c:v>7.3319999999999996E-2</c:v>
                </c:pt>
                <c:pt idx="200">
                  <c:v>7.4410000000000004E-2</c:v>
                </c:pt>
                <c:pt idx="201">
                  <c:v>7.5499999999999998E-2</c:v>
                </c:pt>
                <c:pt idx="202">
                  <c:v>7.6590000000000005E-2</c:v>
                </c:pt>
                <c:pt idx="203">
                  <c:v>7.7689999999999995E-2</c:v>
                </c:pt>
                <c:pt idx="204">
                  <c:v>7.8789999999999999E-2</c:v>
                </c:pt>
                <c:pt idx="205">
                  <c:v>7.9890000000000003E-2</c:v>
                </c:pt>
                <c:pt idx="206">
                  <c:v>8.0990000000000006E-2</c:v>
                </c:pt>
                <c:pt idx="207">
                  <c:v>8.2100000000000006E-2</c:v>
                </c:pt>
                <c:pt idx="208">
                  <c:v>8.3210000000000006E-2</c:v>
                </c:pt>
                <c:pt idx="209">
                  <c:v>8.4330000000000002E-2</c:v>
                </c:pt>
                <c:pt idx="210">
                  <c:v>8.5440000000000002E-2</c:v>
                </c:pt>
                <c:pt idx="211">
                  <c:v>8.6559999999999998E-2</c:v>
                </c:pt>
                <c:pt idx="212">
                  <c:v>8.7679999999999994E-2</c:v>
                </c:pt>
                <c:pt idx="213">
                  <c:v>8.8800000000000004E-2</c:v>
                </c:pt>
                <c:pt idx="214">
                  <c:v>8.9929999999999996E-2</c:v>
                </c:pt>
                <c:pt idx="215">
                  <c:v>9.1050000000000006E-2</c:v>
                </c:pt>
                <c:pt idx="216">
                  <c:v>9.2179999999999998E-2</c:v>
                </c:pt>
                <c:pt idx="217">
                  <c:v>9.3310000000000004E-2</c:v>
                </c:pt>
                <c:pt idx="218">
                  <c:v>9.4439999999999996E-2</c:v>
                </c:pt>
                <c:pt idx="219">
                  <c:v>9.5570000000000002E-2</c:v>
                </c:pt>
                <c:pt idx="220">
                  <c:v>9.6699999999999994E-2</c:v>
                </c:pt>
                <c:pt idx="221">
                  <c:v>9.7839999999999996E-2</c:v>
                </c:pt>
                <c:pt idx="222">
                  <c:v>9.8970000000000002E-2</c:v>
                </c:pt>
                <c:pt idx="223">
                  <c:v>0.10009999999999999</c:v>
                </c:pt>
                <c:pt idx="224">
                  <c:v>0.1012</c:v>
                </c:pt>
                <c:pt idx="225">
                  <c:v>0.1024</c:v>
                </c:pt>
                <c:pt idx="226">
                  <c:v>0.10349999999999999</c:v>
                </c:pt>
                <c:pt idx="227">
                  <c:v>0.1047</c:v>
                </c:pt>
                <c:pt idx="228">
                  <c:v>0.10580000000000001</c:v>
                </c:pt>
                <c:pt idx="229">
                  <c:v>0.1069</c:v>
                </c:pt>
                <c:pt idx="230">
                  <c:v>0.1081</c:v>
                </c:pt>
                <c:pt idx="231">
                  <c:v>0.10920000000000001</c:v>
                </c:pt>
                <c:pt idx="232">
                  <c:v>0.1104</c:v>
                </c:pt>
                <c:pt idx="233">
                  <c:v>0.1115</c:v>
                </c:pt>
                <c:pt idx="234">
                  <c:v>0.11260000000000001</c:v>
                </c:pt>
                <c:pt idx="235">
                  <c:v>0.1138</c:v>
                </c:pt>
                <c:pt idx="236">
                  <c:v>0.1149</c:v>
                </c:pt>
                <c:pt idx="237">
                  <c:v>0.11609999999999999</c:v>
                </c:pt>
                <c:pt idx="238">
                  <c:v>0.1172</c:v>
                </c:pt>
                <c:pt idx="239">
                  <c:v>0.11840000000000001</c:v>
                </c:pt>
                <c:pt idx="240">
                  <c:v>0.1195</c:v>
                </c:pt>
                <c:pt idx="241">
                  <c:v>0.1207</c:v>
                </c:pt>
                <c:pt idx="242">
                  <c:v>0.12180000000000001</c:v>
                </c:pt>
                <c:pt idx="243">
                  <c:v>0.1229</c:v>
                </c:pt>
                <c:pt idx="244">
                  <c:v>0.1241</c:v>
                </c:pt>
                <c:pt idx="245">
                  <c:v>0.12520000000000001</c:v>
                </c:pt>
                <c:pt idx="246">
                  <c:v>0.12640000000000001</c:v>
                </c:pt>
                <c:pt idx="247">
                  <c:v>0.1275</c:v>
                </c:pt>
                <c:pt idx="248">
                  <c:v>0.12870000000000001</c:v>
                </c:pt>
                <c:pt idx="249">
                  <c:v>0.1298</c:v>
                </c:pt>
                <c:pt idx="250">
                  <c:v>0.13100000000000001</c:v>
                </c:pt>
                <c:pt idx="251">
                  <c:v>0.1321</c:v>
                </c:pt>
                <c:pt idx="252">
                  <c:v>0.13320000000000001</c:v>
                </c:pt>
                <c:pt idx="253">
                  <c:v>0.13439999999999999</c:v>
                </c:pt>
                <c:pt idx="254">
                  <c:v>0.13550000000000001</c:v>
                </c:pt>
                <c:pt idx="255">
                  <c:v>0.13669999999999999</c:v>
                </c:pt>
                <c:pt idx="256">
                  <c:v>0.13780000000000001</c:v>
                </c:pt>
                <c:pt idx="257">
                  <c:v>0.13900000000000001</c:v>
                </c:pt>
                <c:pt idx="258">
                  <c:v>0.1401</c:v>
                </c:pt>
                <c:pt idx="259">
                  <c:v>0.14130000000000001</c:v>
                </c:pt>
                <c:pt idx="260">
                  <c:v>0.1424</c:v>
                </c:pt>
                <c:pt idx="261">
                  <c:v>0.14360000000000001</c:v>
                </c:pt>
                <c:pt idx="262">
                  <c:v>0.1447</c:v>
                </c:pt>
                <c:pt idx="263">
                  <c:v>0.1459</c:v>
                </c:pt>
                <c:pt idx="264">
                  <c:v>0.14699999999999999</c:v>
                </c:pt>
                <c:pt idx="265">
                  <c:v>0.14810000000000001</c:v>
                </c:pt>
                <c:pt idx="266">
                  <c:v>0.14929999999999999</c:v>
                </c:pt>
                <c:pt idx="267">
                  <c:v>0.15040000000000001</c:v>
                </c:pt>
                <c:pt idx="268">
                  <c:v>0.15160000000000001</c:v>
                </c:pt>
                <c:pt idx="269">
                  <c:v>0.1527</c:v>
                </c:pt>
                <c:pt idx="270">
                  <c:v>0.15390000000000001</c:v>
                </c:pt>
                <c:pt idx="271">
                  <c:v>0.155</c:v>
                </c:pt>
                <c:pt idx="272">
                  <c:v>0.15620000000000001</c:v>
                </c:pt>
                <c:pt idx="273">
                  <c:v>0.1573</c:v>
                </c:pt>
                <c:pt idx="274">
                  <c:v>0.1585</c:v>
                </c:pt>
                <c:pt idx="275">
                  <c:v>0.15959999999999999</c:v>
                </c:pt>
                <c:pt idx="276">
                  <c:v>0.1608</c:v>
                </c:pt>
                <c:pt idx="277">
                  <c:v>0.16189999999999999</c:v>
                </c:pt>
                <c:pt idx="278">
                  <c:v>0.16300000000000001</c:v>
                </c:pt>
                <c:pt idx="279">
                  <c:v>0.16420000000000001</c:v>
                </c:pt>
                <c:pt idx="280">
                  <c:v>0.1653</c:v>
                </c:pt>
                <c:pt idx="281">
                  <c:v>0.16650000000000001</c:v>
                </c:pt>
                <c:pt idx="282">
                  <c:v>0.1676</c:v>
                </c:pt>
                <c:pt idx="283">
                  <c:v>0.16880000000000001</c:v>
                </c:pt>
                <c:pt idx="284">
                  <c:v>0.1699</c:v>
                </c:pt>
                <c:pt idx="285">
                  <c:v>0.1711</c:v>
                </c:pt>
                <c:pt idx="286">
                  <c:v>0.17219999999999999</c:v>
                </c:pt>
                <c:pt idx="287">
                  <c:v>0.1734</c:v>
                </c:pt>
                <c:pt idx="288">
                  <c:v>0.17449999999999999</c:v>
                </c:pt>
                <c:pt idx="289">
                  <c:v>0.1757</c:v>
                </c:pt>
                <c:pt idx="290">
                  <c:v>0.17680000000000001</c:v>
                </c:pt>
                <c:pt idx="291">
                  <c:v>0.1779</c:v>
                </c:pt>
                <c:pt idx="292">
                  <c:v>0.17910000000000001</c:v>
                </c:pt>
                <c:pt idx="293">
                  <c:v>0.1802</c:v>
                </c:pt>
                <c:pt idx="294">
                  <c:v>0.18140000000000001</c:v>
                </c:pt>
                <c:pt idx="295">
                  <c:v>0.1825</c:v>
                </c:pt>
                <c:pt idx="296">
                  <c:v>0.1837</c:v>
                </c:pt>
                <c:pt idx="297">
                  <c:v>0.18479999999999999</c:v>
                </c:pt>
                <c:pt idx="298">
                  <c:v>0.186</c:v>
                </c:pt>
                <c:pt idx="299">
                  <c:v>0.18709999999999999</c:v>
                </c:pt>
                <c:pt idx="300">
                  <c:v>0.1883</c:v>
                </c:pt>
                <c:pt idx="301">
                  <c:v>0.18940000000000001</c:v>
                </c:pt>
                <c:pt idx="302">
                  <c:v>0.19059999999999999</c:v>
                </c:pt>
                <c:pt idx="303">
                  <c:v>0.19170000000000001</c:v>
                </c:pt>
                <c:pt idx="304">
                  <c:v>0.1928</c:v>
                </c:pt>
                <c:pt idx="305">
                  <c:v>0.19400000000000001</c:v>
                </c:pt>
                <c:pt idx="306">
                  <c:v>0.1951</c:v>
                </c:pt>
                <c:pt idx="307">
                  <c:v>0.1963</c:v>
                </c:pt>
                <c:pt idx="308">
                  <c:v>0.19739999999999999</c:v>
                </c:pt>
                <c:pt idx="309">
                  <c:v>0.1986</c:v>
                </c:pt>
                <c:pt idx="310">
                  <c:v>0.19969999999999999</c:v>
                </c:pt>
                <c:pt idx="311">
                  <c:v>0.2009</c:v>
                </c:pt>
                <c:pt idx="312">
                  <c:v>0.20200000000000001</c:v>
                </c:pt>
                <c:pt idx="313">
                  <c:v>0.20319999999999999</c:v>
                </c:pt>
                <c:pt idx="314">
                  <c:v>0.20430000000000001</c:v>
                </c:pt>
                <c:pt idx="315">
                  <c:v>0.20549999999999999</c:v>
                </c:pt>
                <c:pt idx="316">
                  <c:v>0.20660000000000001</c:v>
                </c:pt>
                <c:pt idx="317">
                  <c:v>0.2077</c:v>
                </c:pt>
                <c:pt idx="318">
                  <c:v>0.2089</c:v>
                </c:pt>
                <c:pt idx="319">
                  <c:v>0.21</c:v>
                </c:pt>
                <c:pt idx="320">
                  <c:v>0.2112</c:v>
                </c:pt>
                <c:pt idx="321">
                  <c:v>0.21229999999999999</c:v>
                </c:pt>
                <c:pt idx="322">
                  <c:v>0.2135</c:v>
                </c:pt>
                <c:pt idx="323">
                  <c:v>0.21460000000000001</c:v>
                </c:pt>
                <c:pt idx="324">
                  <c:v>0.21579999999999999</c:v>
                </c:pt>
                <c:pt idx="325">
                  <c:v>0.21690000000000001</c:v>
                </c:pt>
                <c:pt idx="326">
                  <c:v>0.21809999999999999</c:v>
                </c:pt>
                <c:pt idx="327">
                  <c:v>0.21920000000000001</c:v>
                </c:pt>
                <c:pt idx="328">
                  <c:v>0.22040000000000001</c:v>
                </c:pt>
                <c:pt idx="329">
                  <c:v>0.2215</c:v>
                </c:pt>
                <c:pt idx="330">
                  <c:v>0.22259999999999999</c:v>
                </c:pt>
                <c:pt idx="331">
                  <c:v>0.2238</c:v>
                </c:pt>
                <c:pt idx="332">
                  <c:v>0.22489999999999999</c:v>
                </c:pt>
                <c:pt idx="333">
                  <c:v>0.2261</c:v>
                </c:pt>
                <c:pt idx="334">
                  <c:v>0.22720000000000001</c:v>
                </c:pt>
                <c:pt idx="335">
                  <c:v>0.22839999999999999</c:v>
                </c:pt>
                <c:pt idx="336">
                  <c:v>0.22950000000000001</c:v>
                </c:pt>
                <c:pt idx="337">
                  <c:v>0.23069999999999999</c:v>
                </c:pt>
                <c:pt idx="338">
                  <c:v>0.23180000000000001</c:v>
                </c:pt>
                <c:pt idx="339">
                  <c:v>0.23300000000000001</c:v>
                </c:pt>
                <c:pt idx="340">
                  <c:v>0.2341</c:v>
                </c:pt>
                <c:pt idx="341">
                  <c:v>0.23530000000000001</c:v>
                </c:pt>
                <c:pt idx="342">
                  <c:v>0.2364</c:v>
                </c:pt>
                <c:pt idx="343">
                  <c:v>0.23749999999999999</c:v>
                </c:pt>
                <c:pt idx="344">
                  <c:v>0.2387</c:v>
                </c:pt>
                <c:pt idx="345">
                  <c:v>0.23980000000000001</c:v>
                </c:pt>
                <c:pt idx="346">
                  <c:v>0.24099999999999999</c:v>
                </c:pt>
                <c:pt idx="347">
                  <c:v>0.24210000000000001</c:v>
                </c:pt>
                <c:pt idx="348">
                  <c:v>0.24329999999999999</c:v>
                </c:pt>
                <c:pt idx="349">
                  <c:v>0.24440000000000001</c:v>
                </c:pt>
                <c:pt idx="350">
                  <c:v>0.24560000000000001</c:v>
                </c:pt>
                <c:pt idx="351">
                  <c:v>0.2467</c:v>
                </c:pt>
                <c:pt idx="352">
                  <c:v>0.24790000000000001</c:v>
                </c:pt>
                <c:pt idx="353">
                  <c:v>0.249</c:v>
                </c:pt>
                <c:pt idx="354">
                  <c:v>0.25019999999999998</c:v>
                </c:pt>
                <c:pt idx="355">
                  <c:v>0.25130000000000002</c:v>
                </c:pt>
                <c:pt idx="356">
                  <c:v>0.2525</c:v>
                </c:pt>
                <c:pt idx="357">
                  <c:v>0.25359999999999999</c:v>
                </c:pt>
                <c:pt idx="358">
                  <c:v>0.25469999999999998</c:v>
                </c:pt>
                <c:pt idx="359">
                  <c:v>0.25590000000000002</c:v>
                </c:pt>
                <c:pt idx="360">
                  <c:v>0.25700000000000001</c:v>
                </c:pt>
                <c:pt idx="361">
                  <c:v>0.25819999999999999</c:v>
                </c:pt>
                <c:pt idx="362">
                  <c:v>0.25929999999999997</c:v>
                </c:pt>
                <c:pt idx="363">
                  <c:v>0.26050000000000001</c:v>
                </c:pt>
                <c:pt idx="364">
                  <c:v>0.2616</c:v>
                </c:pt>
                <c:pt idx="365">
                  <c:v>0.26279999999999998</c:v>
                </c:pt>
                <c:pt idx="366">
                  <c:v>0.26390000000000002</c:v>
                </c:pt>
                <c:pt idx="367">
                  <c:v>0.2651</c:v>
                </c:pt>
                <c:pt idx="368">
                  <c:v>0.26619999999999999</c:v>
                </c:pt>
                <c:pt idx="369">
                  <c:v>0.26740000000000003</c:v>
                </c:pt>
                <c:pt idx="370">
                  <c:v>0.26850000000000002</c:v>
                </c:pt>
                <c:pt idx="371">
                  <c:v>0.26960000000000001</c:v>
                </c:pt>
                <c:pt idx="372">
                  <c:v>0.27079999999999999</c:v>
                </c:pt>
                <c:pt idx="373">
                  <c:v>0.27189999999999998</c:v>
                </c:pt>
                <c:pt idx="374">
                  <c:v>0.27310000000000001</c:v>
                </c:pt>
                <c:pt idx="375">
                  <c:v>0.2742</c:v>
                </c:pt>
                <c:pt idx="376">
                  <c:v>0.27539999999999998</c:v>
                </c:pt>
                <c:pt idx="377">
                  <c:v>0.27650000000000002</c:v>
                </c:pt>
                <c:pt idx="378">
                  <c:v>0.2777</c:v>
                </c:pt>
                <c:pt idx="379">
                  <c:v>0.27879999999999999</c:v>
                </c:pt>
                <c:pt idx="380">
                  <c:v>0.28000000000000003</c:v>
                </c:pt>
                <c:pt idx="381">
                  <c:v>0.28110000000000002</c:v>
                </c:pt>
                <c:pt idx="382">
                  <c:v>0.2823</c:v>
                </c:pt>
                <c:pt idx="383">
                  <c:v>0.28339999999999999</c:v>
                </c:pt>
                <c:pt idx="384">
                  <c:v>0.28449999999999998</c:v>
                </c:pt>
                <c:pt idx="385">
                  <c:v>0.28570000000000001</c:v>
                </c:pt>
                <c:pt idx="386">
                  <c:v>0.2868</c:v>
                </c:pt>
                <c:pt idx="387">
                  <c:v>0.28799999999999998</c:v>
                </c:pt>
                <c:pt idx="388">
                  <c:v>0.28910000000000002</c:v>
                </c:pt>
                <c:pt idx="389">
                  <c:v>0.2903</c:v>
                </c:pt>
                <c:pt idx="390">
                  <c:v>0.29139999999999999</c:v>
                </c:pt>
                <c:pt idx="391">
                  <c:v>0.29260000000000003</c:v>
                </c:pt>
                <c:pt idx="392">
                  <c:v>0.29370000000000002</c:v>
                </c:pt>
                <c:pt idx="393">
                  <c:v>0.2949</c:v>
                </c:pt>
                <c:pt idx="394">
                  <c:v>0.29599999999999999</c:v>
                </c:pt>
                <c:pt idx="395">
                  <c:v>0.29720000000000002</c:v>
                </c:pt>
                <c:pt idx="396">
                  <c:v>0.29830000000000001</c:v>
                </c:pt>
                <c:pt idx="397">
                  <c:v>0.2994</c:v>
                </c:pt>
                <c:pt idx="398">
                  <c:v>0.30059999999999998</c:v>
                </c:pt>
                <c:pt idx="399">
                  <c:v>0.30170000000000002</c:v>
                </c:pt>
                <c:pt idx="400">
                  <c:v>0.3029</c:v>
                </c:pt>
                <c:pt idx="401">
                  <c:v>0.30399999999999999</c:v>
                </c:pt>
                <c:pt idx="402">
                  <c:v>0.30520000000000003</c:v>
                </c:pt>
                <c:pt idx="403">
                  <c:v>0.30630000000000002</c:v>
                </c:pt>
                <c:pt idx="404">
                  <c:v>0.3075</c:v>
                </c:pt>
                <c:pt idx="405">
                  <c:v>0.30859999999999999</c:v>
                </c:pt>
                <c:pt idx="406">
                  <c:v>0.30980000000000002</c:v>
                </c:pt>
                <c:pt idx="407">
                  <c:v>0.31090000000000001</c:v>
                </c:pt>
                <c:pt idx="408">
                  <c:v>0.31209999999999999</c:v>
                </c:pt>
                <c:pt idx="409">
                  <c:v>0.31319999999999998</c:v>
                </c:pt>
                <c:pt idx="410">
                  <c:v>0.31430000000000002</c:v>
                </c:pt>
                <c:pt idx="411">
                  <c:v>0.3155</c:v>
                </c:pt>
                <c:pt idx="412">
                  <c:v>0.31659999999999999</c:v>
                </c:pt>
                <c:pt idx="413">
                  <c:v>0.31780000000000003</c:v>
                </c:pt>
                <c:pt idx="414">
                  <c:v>0.31890000000000002</c:v>
                </c:pt>
                <c:pt idx="415">
                  <c:v>0.3201</c:v>
                </c:pt>
                <c:pt idx="416">
                  <c:v>0.32119999999999999</c:v>
                </c:pt>
                <c:pt idx="417">
                  <c:v>0.32240000000000002</c:v>
                </c:pt>
                <c:pt idx="418">
                  <c:v>0.32350000000000001</c:v>
                </c:pt>
                <c:pt idx="419">
                  <c:v>0.32469999999999999</c:v>
                </c:pt>
                <c:pt idx="420">
                  <c:v>0.32579999999999998</c:v>
                </c:pt>
                <c:pt idx="421">
                  <c:v>0.32700000000000001</c:v>
                </c:pt>
                <c:pt idx="422">
                  <c:v>0.3281</c:v>
                </c:pt>
                <c:pt idx="423">
                  <c:v>0.32919999999999999</c:v>
                </c:pt>
                <c:pt idx="424">
                  <c:v>0.33040000000000003</c:v>
                </c:pt>
                <c:pt idx="425">
                  <c:v>0.33150000000000002</c:v>
                </c:pt>
                <c:pt idx="426">
                  <c:v>0.3327</c:v>
                </c:pt>
                <c:pt idx="427">
                  <c:v>0.33379999999999999</c:v>
                </c:pt>
                <c:pt idx="428">
                  <c:v>0.33500000000000002</c:v>
                </c:pt>
                <c:pt idx="429">
                  <c:v>0.33610000000000001</c:v>
                </c:pt>
                <c:pt idx="430">
                  <c:v>0.33729999999999999</c:v>
                </c:pt>
                <c:pt idx="431">
                  <c:v>0.33839999999999998</c:v>
                </c:pt>
                <c:pt idx="432">
                  <c:v>0.33960000000000001</c:v>
                </c:pt>
                <c:pt idx="433">
                  <c:v>0.3407</c:v>
                </c:pt>
                <c:pt idx="434">
                  <c:v>0.34189999999999998</c:v>
                </c:pt>
                <c:pt idx="435">
                  <c:v>0.34300000000000003</c:v>
                </c:pt>
                <c:pt idx="436">
                  <c:v>0.34410000000000002</c:v>
                </c:pt>
                <c:pt idx="437">
                  <c:v>0.3453</c:v>
                </c:pt>
                <c:pt idx="438">
                  <c:v>0.34639999999999999</c:v>
                </c:pt>
                <c:pt idx="439">
                  <c:v>0.34760000000000002</c:v>
                </c:pt>
                <c:pt idx="440">
                  <c:v>0.34870000000000001</c:v>
                </c:pt>
                <c:pt idx="441">
                  <c:v>0.34989999999999999</c:v>
                </c:pt>
                <c:pt idx="442">
                  <c:v>0.35099999999999998</c:v>
                </c:pt>
                <c:pt idx="443">
                  <c:v>0.35220000000000001</c:v>
                </c:pt>
                <c:pt idx="444">
                  <c:v>0.3533</c:v>
                </c:pt>
                <c:pt idx="445">
                  <c:v>0.35449999999999998</c:v>
                </c:pt>
                <c:pt idx="446">
                  <c:v>0.35560000000000003</c:v>
                </c:pt>
                <c:pt idx="447">
                  <c:v>0.35680000000000001</c:v>
                </c:pt>
                <c:pt idx="448">
                  <c:v>0.3579</c:v>
                </c:pt>
                <c:pt idx="449">
                  <c:v>0.35899999999999999</c:v>
                </c:pt>
                <c:pt idx="450">
                  <c:v>0.36020000000000002</c:v>
                </c:pt>
                <c:pt idx="451">
                  <c:v>0.36130000000000001</c:v>
                </c:pt>
                <c:pt idx="452">
                  <c:v>0.36249999999999999</c:v>
                </c:pt>
                <c:pt idx="453">
                  <c:v>0.36359999999999998</c:v>
                </c:pt>
                <c:pt idx="454">
                  <c:v>0.36480000000000001</c:v>
                </c:pt>
                <c:pt idx="455">
                  <c:v>0.3659</c:v>
                </c:pt>
                <c:pt idx="456">
                  <c:v>0.36709999999999998</c:v>
                </c:pt>
                <c:pt idx="457">
                  <c:v>0.36820000000000003</c:v>
                </c:pt>
                <c:pt idx="458">
                  <c:v>0.36940000000000001</c:v>
                </c:pt>
                <c:pt idx="459">
                  <c:v>0.3705</c:v>
                </c:pt>
                <c:pt idx="460">
                  <c:v>0.37169999999999997</c:v>
                </c:pt>
                <c:pt idx="461">
                  <c:v>0.37280000000000002</c:v>
                </c:pt>
                <c:pt idx="462">
                  <c:v>0.374</c:v>
                </c:pt>
                <c:pt idx="463">
                  <c:v>0.37509999999999999</c:v>
                </c:pt>
                <c:pt idx="464">
                  <c:v>0.37619999999999998</c:v>
                </c:pt>
                <c:pt idx="465">
                  <c:v>0.37740000000000001</c:v>
                </c:pt>
                <c:pt idx="466">
                  <c:v>0.3785</c:v>
                </c:pt>
                <c:pt idx="467">
                  <c:v>0.37969999999999998</c:v>
                </c:pt>
                <c:pt idx="468">
                  <c:v>0.38080000000000003</c:v>
                </c:pt>
                <c:pt idx="469">
                  <c:v>0.38200000000000001</c:v>
                </c:pt>
                <c:pt idx="470">
                  <c:v>0.3831</c:v>
                </c:pt>
                <c:pt idx="471">
                  <c:v>0.38429999999999997</c:v>
                </c:pt>
                <c:pt idx="472">
                  <c:v>0.38540000000000002</c:v>
                </c:pt>
                <c:pt idx="473">
                  <c:v>0.3866</c:v>
                </c:pt>
                <c:pt idx="474">
                  <c:v>0.38769999999999999</c:v>
                </c:pt>
                <c:pt idx="475">
                  <c:v>0.38890000000000002</c:v>
                </c:pt>
                <c:pt idx="476">
                  <c:v>0.39</c:v>
                </c:pt>
                <c:pt idx="477">
                  <c:v>0.3911</c:v>
                </c:pt>
                <c:pt idx="478">
                  <c:v>0.39229999999999998</c:v>
                </c:pt>
                <c:pt idx="479">
                  <c:v>0.39340000000000003</c:v>
                </c:pt>
                <c:pt idx="480">
                  <c:v>0.39460000000000001</c:v>
                </c:pt>
                <c:pt idx="481">
                  <c:v>0.3957</c:v>
                </c:pt>
                <c:pt idx="482">
                  <c:v>0.39689999999999998</c:v>
                </c:pt>
                <c:pt idx="483">
                  <c:v>0.39800000000000002</c:v>
                </c:pt>
                <c:pt idx="484">
                  <c:v>0.3992</c:v>
                </c:pt>
                <c:pt idx="485">
                  <c:v>0.40029999999999999</c:v>
                </c:pt>
                <c:pt idx="486">
                  <c:v>0.40150000000000002</c:v>
                </c:pt>
                <c:pt idx="487">
                  <c:v>0.40260000000000001</c:v>
                </c:pt>
                <c:pt idx="488">
                  <c:v>0.40379999999999999</c:v>
                </c:pt>
                <c:pt idx="489">
                  <c:v>0.40489999999999998</c:v>
                </c:pt>
                <c:pt idx="490">
                  <c:v>0.40600000000000003</c:v>
                </c:pt>
                <c:pt idx="491">
                  <c:v>0.40720000000000001</c:v>
                </c:pt>
                <c:pt idx="492">
                  <c:v>0.4083</c:v>
                </c:pt>
                <c:pt idx="493">
                  <c:v>0.40949999999999998</c:v>
                </c:pt>
                <c:pt idx="494">
                  <c:v>0.41060000000000002</c:v>
                </c:pt>
                <c:pt idx="495">
                  <c:v>0.4118</c:v>
                </c:pt>
                <c:pt idx="496">
                  <c:v>0.41289999999999999</c:v>
                </c:pt>
                <c:pt idx="497">
                  <c:v>0.41410000000000002</c:v>
                </c:pt>
                <c:pt idx="498">
                  <c:v>0.41520000000000001</c:v>
                </c:pt>
                <c:pt idx="499">
                  <c:v>0.41639999999999999</c:v>
                </c:pt>
                <c:pt idx="500">
                  <c:v>0.41749999999999998</c:v>
                </c:pt>
                <c:pt idx="501">
                  <c:v>0.41870000000000002</c:v>
                </c:pt>
                <c:pt idx="502">
                  <c:v>0.41980000000000001</c:v>
                </c:pt>
                <c:pt idx="503">
                  <c:v>0.4209</c:v>
                </c:pt>
                <c:pt idx="504">
                  <c:v>0.42209999999999998</c:v>
                </c:pt>
                <c:pt idx="505">
                  <c:v>0.42320000000000002</c:v>
                </c:pt>
                <c:pt idx="506">
                  <c:v>0.4244</c:v>
                </c:pt>
                <c:pt idx="507">
                  <c:v>0.42549999999999999</c:v>
                </c:pt>
                <c:pt idx="508">
                  <c:v>0.42670000000000002</c:v>
                </c:pt>
                <c:pt idx="509">
                  <c:v>0.42780000000000001</c:v>
                </c:pt>
                <c:pt idx="510">
                  <c:v>0.42899999999999999</c:v>
                </c:pt>
                <c:pt idx="511">
                  <c:v>0.43009999999999998</c:v>
                </c:pt>
                <c:pt idx="512">
                  <c:v>0.43130000000000002</c:v>
                </c:pt>
                <c:pt idx="513">
                  <c:v>0.43240000000000001</c:v>
                </c:pt>
                <c:pt idx="514">
                  <c:v>0.43359999999999999</c:v>
                </c:pt>
                <c:pt idx="515">
                  <c:v>0.43469999999999998</c:v>
                </c:pt>
                <c:pt idx="516">
                  <c:v>0.43580000000000002</c:v>
                </c:pt>
                <c:pt idx="517">
                  <c:v>0.437</c:v>
                </c:pt>
                <c:pt idx="518">
                  <c:v>0.43809999999999999</c:v>
                </c:pt>
                <c:pt idx="519">
                  <c:v>0.43930000000000002</c:v>
                </c:pt>
                <c:pt idx="520">
                  <c:v>0.44040000000000001</c:v>
                </c:pt>
                <c:pt idx="521">
                  <c:v>0.44159999999999999</c:v>
                </c:pt>
                <c:pt idx="522">
                  <c:v>0.44269999999999998</c:v>
                </c:pt>
                <c:pt idx="523">
                  <c:v>0.44390000000000002</c:v>
                </c:pt>
                <c:pt idx="524">
                  <c:v>0.44500000000000001</c:v>
                </c:pt>
                <c:pt idx="525">
                  <c:v>0.44619999999999999</c:v>
                </c:pt>
                <c:pt idx="526">
                  <c:v>0.44729999999999998</c:v>
                </c:pt>
                <c:pt idx="527">
                  <c:v>0.44850000000000001</c:v>
                </c:pt>
                <c:pt idx="528">
                  <c:v>0.4496</c:v>
                </c:pt>
                <c:pt idx="529">
                  <c:v>0.45069999999999999</c:v>
                </c:pt>
                <c:pt idx="530">
                  <c:v>0.45190000000000002</c:v>
                </c:pt>
                <c:pt idx="531">
                  <c:v>0.45300000000000001</c:v>
                </c:pt>
                <c:pt idx="532">
                  <c:v>0.45419999999999999</c:v>
                </c:pt>
                <c:pt idx="533">
                  <c:v>0.45529999999999998</c:v>
                </c:pt>
                <c:pt idx="534">
                  <c:v>0.45650000000000002</c:v>
                </c:pt>
                <c:pt idx="535">
                  <c:v>0.45760000000000001</c:v>
                </c:pt>
                <c:pt idx="536">
                  <c:v>0.45879999999999999</c:v>
                </c:pt>
                <c:pt idx="537">
                  <c:v>0.45989999999999998</c:v>
                </c:pt>
                <c:pt idx="538">
                  <c:v>0.46110000000000001</c:v>
                </c:pt>
                <c:pt idx="539">
                  <c:v>0.4622</c:v>
                </c:pt>
                <c:pt idx="540">
                  <c:v>0.46339999999999998</c:v>
                </c:pt>
                <c:pt idx="541">
                  <c:v>0.46450000000000002</c:v>
                </c:pt>
                <c:pt idx="542">
                  <c:v>0.46560000000000001</c:v>
                </c:pt>
                <c:pt idx="543">
                  <c:v>0.46679999999999999</c:v>
                </c:pt>
                <c:pt idx="544">
                  <c:v>0.46789999999999998</c:v>
                </c:pt>
                <c:pt idx="545">
                  <c:v>0.46910000000000002</c:v>
                </c:pt>
                <c:pt idx="546">
                  <c:v>0.47020000000000001</c:v>
                </c:pt>
                <c:pt idx="547">
                  <c:v>0.47139999999999999</c:v>
                </c:pt>
                <c:pt idx="548">
                  <c:v>0.47249999999999998</c:v>
                </c:pt>
                <c:pt idx="549">
                  <c:v>0.47370000000000001</c:v>
                </c:pt>
                <c:pt idx="550">
                  <c:v>0.4748</c:v>
                </c:pt>
                <c:pt idx="551">
                  <c:v>0.47599999999999998</c:v>
                </c:pt>
                <c:pt idx="552">
                  <c:v>0.47710000000000002</c:v>
                </c:pt>
                <c:pt idx="553">
                  <c:v>0.4783</c:v>
                </c:pt>
                <c:pt idx="554">
                  <c:v>0.47939999999999999</c:v>
                </c:pt>
                <c:pt idx="555">
                  <c:v>0.48049999999999998</c:v>
                </c:pt>
                <c:pt idx="556">
                  <c:v>0.48170000000000002</c:v>
                </c:pt>
                <c:pt idx="557">
                  <c:v>0.48280000000000001</c:v>
                </c:pt>
                <c:pt idx="558">
                  <c:v>0.48399999999999999</c:v>
                </c:pt>
                <c:pt idx="559">
                  <c:v>0.48509999999999998</c:v>
                </c:pt>
                <c:pt idx="560">
                  <c:v>0.48630000000000001</c:v>
                </c:pt>
                <c:pt idx="561">
                  <c:v>0.4874</c:v>
                </c:pt>
                <c:pt idx="562">
                  <c:v>0.48859999999999998</c:v>
                </c:pt>
                <c:pt idx="563">
                  <c:v>0.48970000000000002</c:v>
                </c:pt>
                <c:pt idx="564">
                  <c:v>0.4909</c:v>
                </c:pt>
                <c:pt idx="565">
                  <c:v>0.49199999999999999</c:v>
                </c:pt>
                <c:pt idx="566">
                  <c:v>0.49320000000000003</c:v>
                </c:pt>
                <c:pt idx="567">
                  <c:v>0.49430000000000002</c:v>
                </c:pt>
                <c:pt idx="568">
                  <c:v>0.49540000000000001</c:v>
                </c:pt>
                <c:pt idx="569">
                  <c:v>0.49659999999999999</c:v>
                </c:pt>
                <c:pt idx="570">
                  <c:v>0.49769999999999998</c:v>
                </c:pt>
                <c:pt idx="571">
                  <c:v>0.49890000000000001</c:v>
                </c:pt>
                <c:pt idx="572">
                  <c:v>0.5</c:v>
                </c:pt>
                <c:pt idx="573">
                  <c:v>0.50119999999999998</c:v>
                </c:pt>
                <c:pt idx="574">
                  <c:v>0.50229999999999997</c:v>
                </c:pt>
                <c:pt idx="575">
                  <c:v>0.50349999999999995</c:v>
                </c:pt>
                <c:pt idx="576">
                  <c:v>0.50460000000000005</c:v>
                </c:pt>
                <c:pt idx="577">
                  <c:v>0.50580000000000003</c:v>
                </c:pt>
                <c:pt idx="578">
                  <c:v>0.50690000000000002</c:v>
                </c:pt>
                <c:pt idx="579">
                  <c:v>0.5081</c:v>
                </c:pt>
                <c:pt idx="580">
                  <c:v>0.50919999999999999</c:v>
                </c:pt>
                <c:pt idx="581">
                  <c:v>0.51039999999999996</c:v>
                </c:pt>
                <c:pt idx="582">
                  <c:v>0.51149999999999995</c:v>
                </c:pt>
                <c:pt idx="583">
                  <c:v>0.51259999999999994</c:v>
                </c:pt>
                <c:pt idx="584">
                  <c:v>0.51380000000000003</c:v>
                </c:pt>
                <c:pt idx="585">
                  <c:v>0.51490000000000002</c:v>
                </c:pt>
                <c:pt idx="586">
                  <c:v>0.5161</c:v>
                </c:pt>
                <c:pt idx="587">
                  <c:v>0.51719999999999999</c:v>
                </c:pt>
                <c:pt idx="588">
                  <c:v>0.51839999999999997</c:v>
                </c:pt>
                <c:pt idx="589">
                  <c:v>0.51949999999999996</c:v>
                </c:pt>
                <c:pt idx="590">
                  <c:v>0.52070000000000005</c:v>
                </c:pt>
                <c:pt idx="591">
                  <c:v>0.52180000000000004</c:v>
                </c:pt>
                <c:pt idx="592">
                  <c:v>0.52300000000000002</c:v>
                </c:pt>
                <c:pt idx="593">
                  <c:v>0.52410000000000001</c:v>
                </c:pt>
                <c:pt idx="594">
                  <c:v>0.52529999999999999</c:v>
                </c:pt>
                <c:pt idx="595">
                  <c:v>0.52639999999999998</c:v>
                </c:pt>
                <c:pt idx="596">
                  <c:v>0.52749999999999997</c:v>
                </c:pt>
                <c:pt idx="597">
                  <c:v>0.52869999999999995</c:v>
                </c:pt>
                <c:pt idx="598">
                  <c:v>0.52980000000000005</c:v>
                </c:pt>
                <c:pt idx="599">
                  <c:v>0.53100000000000003</c:v>
                </c:pt>
                <c:pt idx="600">
                  <c:v>0.53210000000000002</c:v>
                </c:pt>
                <c:pt idx="601">
                  <c:v>0.5333</c:v>
                </c:pt>
                <c:pt idx="602">
                  <c:v>0.53439999999999999</c:v>
                </c:pt>
                <c:pt idx="603">
                  <c:v>0.53559999999999997</c:v>
                </c:pt>
                <c:pt idx="604">
                  <c:v>0.53669999999999995</c:v>
                </c:pt>
                <c:pt idx="605">
                  <c:v>0.53790000000000004</c:v>
                </c:pt>
                <c:pt idx="606">
                  <c:v>0.53900000000000003</c:v>
                </c:pt>
                <c:pt idx="607">
                  <c:v>0.54020000000000001</c:v>
                </c:pt>
                <c:pt idx="608">
                  <c:v>0.5413</c:v>
                </c:pt>
                <c:pt idx="609">
                  <c:v>0.54239999999999999</c:v>
                </c:pt>
                <c:pt idx="610">
                  <c:v>0.54359999999999997</c:v>
                </c:pt>
                <c:pt idx="611">
                  <c:v>0.54469999999999996</c:v>
                </c:pt>
                <c:pt idx="612">
                  <c:v>0.54590000000000005</c:v>
                </c:pt>
                <c:pt idx="613">
                  <c:v>0.54700000000000004</c:v>
                </c:pt>
                <c:pt idx="614">
                  <c:v>0.54820000000000002</c:v>
                </c:pt>
                <c:pt idx="615">
                  <c:v>0.54930000000000001</c:v>
                </c:pt>
                <c:pt idx="616">
                  <c:v>0.55049999999999999</c:v>
                </c:pt>
                <c:pt idx="617">
                  <c:v>0.55159999999999998</c:v>
                </c:pt>
                <c:pt idx="618">
                  <c:v>0.55279999999999996</c:v>
                </c:pt>
                <c:pt idx="619">
                  <c:v>0.55389999999999995</c:v>
                </c:pt>
                <c:pt idx="620">
                  <c:v>0.55510000000000004</c:v>
                </c:pt>
                <c:pt idx="621">
                  <c:v>0.55620000000000003</c:v>
                </c:pt>
                <c:pt idx="622">
                  <c:v>0.55730000000000002</c:v>
                </c:pt>
                <c:pt idx="623">
                  <c:v>0.5585</c:v>
                </c:pt>
                <c:pt idx="624">
                  <c:v>0.55959999999999999</c:v>
                </c:pt>
                <c:pt idx="625">
                  <c:v>0.56079999999999997</c:v>
                </c:pt>
                <c:pt idx="626">
                  <c:v>0.56189999999999996</c:v>
                </c:pt>
                <c:pt idx="627">
                  <c:v>0.56310000000000004</c:v>
                </c:pt>
                <c:pt idx="628">
                  <c:v>0.56420000000000003</c:v>
                </c:pt>
                <c:pt idx="629">
                  <c:v>0.56540000000000001</c:v>
                </c:pt>
                <c:pt idx="630">
                  <c:v>0.5665</c:v>
                </c:pt>
                <c:pt idx="631">
                  <c:v>0.56769999999999998</c:v>
                </c:pt>
                <c:pt idx="632">
                  <c:v>0.56879999999999997</c:v>
                </c:pt>
                <c:pt idx="633">
                  <c:v>0.56999999999999995</c:v>
                </c:pt>
                <c:pt idx="634">
                  <c:v>0.57110000000000005</c:v>
                </c:pt>
                <c:pt idx="635">
                  <c:v>0.57220000000000004</c:v>
                </c:pt>
                <c:pt idx="636">
                  <c:v>0.57340000000000002</c:v>
                </c:pt>
                <c:pt idx="637">
                  <c:v>0.57450000000000001</c:v>
                </c:pt>
                <c:pt idx="638">
                  <c:v>0.57569999999999999</c:v>
                </c:pt>
                <c:pt idx="639">
                  <c:v>0.57679999999999998</c:v>
                </c:pt>
                <c:pt idx="640">
                  <c:v>0.57799999999999996</c:v>
                </c:pt>
                <c:pt idx="641">
                  <c:v>0.57909999999999995</c:v>
                </c:pt>
                <c:pt idx="642">
                  <c:v>0.58030000000000004</c:v>
                </c:pt>
                <c:pt idx="643">
                  <c:v>0.58140000000000003</c:v>
                </c:pt>
                <c:pt idx="644">
                  <c:v>0.58260000000000001</c:v>
                </c:pt>
                <c:pt idx="645">
                  <c:v>0.5837</c:v>
                </c:pt>
                <c:pt idx="646">
                  <c:v>0.58489999999999998</c:v>
                </c:pt>
                <c:pt idx="647">
                  <c:v>0.58599999999999997</c:v>
                </c:pt>
                <c:pt idx="648">
                  <c:v>0.58709999999999996</c:v>
                </c:pt>
                <c:pt idx="649">
                  <c:v>0.58830000000000005</c:v>
                </c:pt>
                <c:pt idx="650">
                  <c:v>0.58940000000000003</c:v>
                </c:pt>
                <c:pt idx="651">
                  <c:v>0.59060000000000001</c:v>
                </c:pt>
                <c:pt idx="652">
                  <c:v>0.5917</c:v>
                </c:pt>
                <c:pt idx="653">
                  <c:v>0.59289999999999998</c:v>
                </c:pt>
                <c:pt idx="654">
                  <c:v>0.59399999999999997</c:v>
                </c:pt>
                <c:pt idx="655">
                  <c:v>0.59519999999999995</c:v>
                </c:pt>
                <c:pt idx="656">
                  <c:v>0.59630000000000005</c:v>
                </c:pt>
                <c:pt idx="657">
                  <c:v>0.59750000000000003</c:v>
                </c:pt>
                <c:pt idx="658">
                  <c:v>0.59860000000000002</c:v>
                </c:pt>
                <c:pt idx="659">
                  <c:v>0.5998</c:v>
                </c:pt>
                <c:pt idx="660">
                  <c:v>0.60089999999999999</c:v>
                </c:pt>
                <c:pt idx="661">
                  <c:v>0.60199999999999998</c:v>
                </c:pt>
                <c:pt idx="662">
                  <c:v>0.60319999999999996</c:v>
                </c:pt>
                <c:pt idx="663">
                  <c:v>0.60429999999999995</c:v>
                </c:pt>
                <c:pt idx="664">
                  <c:v>0.60550000000000004</c:v>
                </c:pt>
                <c:pt idx="665">
                  <c:v>0.60660000000000003</c:v>
                </c:pt>
                <c:pt idx="666">
                  <c:v>0.60780000000000001</c:v>
                </c:pt>
                <c:pt idx="667">
                  <c:v>0.6089</c:v>
                </c:pt>
                <c:pt idx="668">
                  <c:v>0.61009999999999998</c:v>
                </c:pt>
                <c:pt idx="669">
                  <c:v>0.61119999999999997</c:v>
                </c:pt>
                <c:pt idx="670">
                  <c:v>0.61240000000000006</c:v>
                </c:pt>
                <c:pt idx="671">
                  <c:v>0.61350000000000005</c:v>
                </c:pt>
                <c:pt idx="672">
                  <c:v>0.61470000000000002</c:v>
                </c:pt>
                <c:pt idx="673">
                  <c:v>0.61580000000000001</c:v>
                </c:pt>
                <c:pt idx="674">
                  <c:v>0.6169</c:v>
                </c:pt>
                <c:pt idx="675">
                  <c:v>0.61809999999999998</c:v>
                </c:pt>
                <c:pt idx="676">
                  <c:v>0.61919999999999997</c:v>
                </c:pt>
                <c:pt idx="677">
                  <c:v>0.62039999999999995</c:v>
                </c:pt>
                <c:pt idx="678">
                  <c:v>0.62150000000000005</c:v>
                </c:pt>
                <c:pt idx="679">
                  <c:v>0.62270000000000003</c:v>
                </c:pt>
                <c:pt idx="680">
                  <c:v>0.62380000000000002</c:v>
                </c:pt>
                <c:pt idx="681">
                  <c:v>0.625</c:v>
                </c:pt>
                <c:pt idx="682">
                  <c:v>0.62609999999999999</c:v>
                </c:pt>
                <c:pt idx="683">
                  <c:v>0.62729999999999997</c:v>
                </c:pt>
                <c:pt idx="684">
                  <c:v>0.62839999999999996</c:v>
                </c:pt>
                <c:pt idx="685">
                  <c:v>0.62960000000000005</c:v>
                </c:pt>
                <c:pt idx="686">
                  <c:v>0.63070000000000004</c:v>
                </c:pt>
                <c:pt idx="687">
                  <c:v>0.63190000000000002</c:v>
                </c:pt>
                <c:pt idx="688">
                  <c:v>0.63300000000000001</c:v>
                </c:pt>
                <c:pt idx="689">
                  <c:v>0.6341</c:v>
                </c:pt>
                <c:pt idx="690">
                  <c:v>0.63529999999999998</c:v>
                </c:pt>
                <c:pt idx="691">
                  <c:v>0.63639999999999997</c:v>
                </c:pt>
                <c:pt idx="692">
                  <c:v>0.63759999999999994</c:v>
                </c:pt>
                <c:pt idx="693">
                  <c:v>0.63870000000000005</c:v>
                </c:pt>
                <c:pt idx="694">
                  <c:v>0.63990000000000002</c:v>
                </c:pt>
                <c:pt idx="695">
                  <c:v>0.64100000000000001</c:v>
                </c:pt>
                <c:pt idx="696">
                  <c:v>0.64219999999999999</c:v>
                </c:pt>
                <c:pt idx="697">
                  <c:v>0.64329999999999998</c:v>
                </c:pt>
                <c:pt idx="698">
                  <c:v>0.64449999999999996</c:v>
                </c:pt>
                <c:pt idx="699">
                  <c:v>0.64559999999999995</c:v>
                </c:pt>
                <c:pt idx="700">
                  <c:v>0.64680000000000004</c:v>
                </c:pt>
                <c:pt idx="701">
                  <c:v>0.64790000000000003</c:v>
                </c:pt>
                <c:pt idx="702">
                  <c:v>0.64900000000000002</c:v>
                </c:pt>
                <c:pt idx="703">
                  <c:v>0.6502</c:v>
                </c:pt>
                <c:pt idx="704">
                  <c:v>0.65129999999999999</c:v>
                </c:pt>
                <c:pt idx="705">
                  <c:v>0.65249999999999997</c:v>
                </c:pt>
                <c:pt idx="706">
                  <c:v>0.65359999999999996</c:v>
                </c:pt>
                <c:pt idx="707">
                  <c:v>0.65480000000000005</c:v>
                </c:pt>
                <c:pt idx="708">
                  <c:v>0.65590000000000004</c:v>
                </c:pt>
                <c:pt idx="709">
                  <c:v>0.65710000000000002</c:v>
                </c:pt>
                <c:pt idx="710">
                  <c:v>0.65820000000000001</c:v>
                </c:pt>
                <c:pt idx="711">
                  <c:v>0.65939999999999999</c:v>
                </c:pt>
                <c:pt idx="712">
                  <c:v>0.66049999999999998</c:v>
                </c:pt>
                <c:pt idx="713">
                  <c:v>0.66169999999999995</c:v>
                </c:pt>
                <c:pt idx="714">
                  <c:v>0.66279999999999994</c:v>
                </c:pt>
                <c:pt idx="715">
                  <c:v>0.66390000000000005</c:v>
                </c:pt>
                <c:pt idx="716">
                  <c:v>0.66510000000000002</c:v>
                </c:pt>
                <c:pt idx="717">
                  <c:v>0.66620000000000001</c:v>
                </c:pt>
                <c:pt idx="718">
                  <c:v>0.66739999999999999</c:v>
                </c:pt>
                <c:pt idx="719">
                  <c:v>0.66849999999999998</c:v>
                </c:pt>
                <c:pt idx="720">
                  <c:v>0.66969999999999996</c:v>
                </c:pt>
                <c:pt idx="721">
                  <c:v>0.67079999999999995</c:v>
                </c:pt>
                <c:pt idx="722">
                  <c:v>0.67200000000000004</c:v>
                </c:pt>
                <c:pt idx="723">
                  <c:v>0.67310000000000003</c:v>
                </c:pt>
                <c:pt idx="724">
                  <c:v>0.67430000000000001</c:v>
                </c:pt>
                <c:pt idx="725">
                  <c:v>0.6754</c:v>
                </c:pt>
                <c:pt idx="726">
                  <c:v>0.67659999999999998</c:v>
                </c:pt>
                <c:pt idx="727">
                  <c:v>0.67769999999999997</c:v>
                </c:pt>
                <c:pt idx="728">
                  <c:v>0.67879999999999996</c:v>
                </c:pt>
                <c:pt idx="729">
                  <c:v>0.68</c:v>
                </c:pt>
                <c:pt idx="730">
                  <c:v>0.68110000000000004</c:v>
                </c:pt>
                <c:pt idx="731">
                  <c:v>0.68230000000000002</c:v>
                </c:pt>
                <c:pt idx="732">
                  <c:v>0.68340000000000001</c:v>
                </c:pt>
                <c:pt idx="733">
                  <c:v>0.68459999999999999</c:v>
                </c:pt>
                <c:pt idx="734">
                  <c:v>0.68569999999999998</c:v>
                </c:pt>
                <c:pt idx="735">
                  <c:v>0.68689999999999996</c:v>
                </c:pt>
                <c:pt idx="736">
                  <c:v>0.68799999999999994</c:v>
                </c:pt>
                <c:pt idx="737">
                  <c:v>0.68920000000000003</c:v>
                </c:pt>
                <c:pt idx="738">
                  <c:v>0.69030000000000002</c:v>
                </c:pt>
                <c:pt idx="739">
                  <c:v>0.6915</c:v>
                </c:pt>
                <c:pt idx="740">
                  <c:v>0.69259999999999999</c:v>
                </c:pt>
                <c:pt idx="741">
                  <c:v>0.69369999999999998</c:v>
                </c:pt>
                <c:pt idx="742">
                  <c:v>0.69489999999999996</c:v>
                </c:pt>
                <c:pt idx="743">
                  <c:v>0.69599999999999995</c:v>
                </c:pt>
                <c:pt idx="744">
                  <c:v>0.69720000000000004</c:v>
                </c:pt>
                <c:pt idx="745">
                  <c:v>0.69830000000000003</c:v>
                </c:pt>
                <c:pt idx="746">
                  <c:v>0.69950000000000001</c:v>
                </c:pt>
                <c:pt idx="747">
                  <c:v>0.7006</c:v>
                </c:pt>
                <c:pt idx="748">
                  <c:v>0.70179999999999998</c:v>
                </c:pt>
                <c:pt idx="749">
                  <c:v>0.70289999999999997</c:v>
                </c:pt>
                <c:pt idx="750">
                  <c:v>0.70409999999999995</c:v>
                </c:pt>
                <c:pt idx="751">
                  <c:v>0.70520000000000005</c:v>
                </c:pt>
                <c:pt idx="752">
                  <c:v>0.70640000000000003</c:v>
                </c:pt>
                <c:pt idx="753">
                  <c:v>0.70750000000000002</c:v>
                </c:pt>
                <c:pt idx="754">
                  <c:v>0.70860000000000001</c:v>
                </c:pt>
                <c:pt idx="755">
                  <c:v>0.70979999999999999</c:v>
                </c:pt>
                <c:pt idx="756">
                  <c:v>0.71089999999999998</c:v>
                </c:pt>
                <c:pt idx="757">
                  <c:v>0.71209999999999996</c:v>
                </c:pt>
                <c:pt idx="758">
                  <c:v>0.71319999999999995</c:v>
                </c:pt>
                <c:pt idx="759">
                  <c:v>0.71440000000000003</c:v>
                </c:pt>
                <c:pt idx="760">
                  <c:v>0.71550000000000002</c:v>
                </c:pt>
                <c:pt idx="761">
                  <c:v>0.7167</c:v>
                </c:pt>
                <c:pt idx="762">
                  <c:v>0.71779999999999999</c:v>
                </c:pt>
                <c:pt idx="763">
                  <c:v>0.71899999999999997</c:v>
                </c:pt>
                <c:pt idx="764">
                  <c:v>0.72009999999999996</c:v>
                </c:pt>
                <c:pt idx="765">
                  <c:v>0.72130000000000005</c:v>
                </c:pt>
                <c:pt idx="766">
                  <c:v>0.72240000000000004</c:v>
                </c:pt>
                <c:pt idx="767">
                  <c:v>0.72350000000000003</c:v>
                </c:pt>
                <c:pt idx="768">
                  <c:v>0.72470000000000001</c:v>
                </c:pt>
                <c:pt idx="769">
                  <c:v>0.7258</c:v>
                </c:pt>
                <c:pt idx="770">
                  <c:v>0.72699999999999998</c:v>
                </c:pt>
                <c:pt idx="771">
                  <c:v>0.72809999999999997</c:v>
                </c:pt>
                <c:pt idx="772">
                  <c:v>0.72929999999999995</c:v>
                </c:pt>
                <c:pt idx="773">
                  <c:v>0.73040000000000005</c:v>
                </c:pt>
                <c:pt idx="774">
                  <c:v>0.73160000000000003</c:v>
                </c:pt>
                <c:pt idx="775">
                  <c:v>0.73270000000000002</c:v>
                </c:pt>
                <c:pt idx="776">
                  <c:v>0.7339</c:v>
                </c:pt>
                <c:pt idx="777">
                  <c:v>0.73499999999999999</c:v>
                </c:pt>
                <c:pt idx="778">
                  <c:v>0.73619999999999997</c:v>
                </c:pt>
                <c:pt idx="779">
                  <c:v>0.73729999999999996</c:v>
                </c:pt>
                <c:pt idx="780">
                  <c:v>0.73839999999999995</c:v>
                </c:pt>
                <c:pt idx="781">
                  <c:v>0.73960000000000004</c:v>
                </c:pt>
                <c:pt idx="782">
                  <c:v>0.74070000000000003</c:v>
                </c:pt>
                <c:pt idx="783">
                  <c:v>0.7419</c:v>
                </c:pt>
                <c:pt idx="784">
                  <c:v>0.74299999999999999</c:v>
                </c:pt>
                <c:pt idx="785">
                  <c:v>0.74419999999999997</c:v>
                </c:pt>
                <c:pt idx="786">
                  <c:v>0.74529999999999996</c:v>
                </c:pt>
                <c:pt idx="787">
                  <c:v>0.74650000000000005</c:v>
                </c:pt>
                <c:pt idx="788">
                  <c:v>0.74760000000000004</c:v>
                </c:pt>
                <c:pt idx="789">
                  <c:v>0.74880000000000002</c:v>
                </c:pt>
                <c:pt idx="790">
                  <c:v>0.74990000000000001</c:v>
                </c:pt>
                <c:pt idx="791">
                  <c:v>0.75109999999999999</c:v>
                </c:pt>
                <c:pt idx="792">
                  <c:v>0.75219999999999998</c:v>
                </c:pt>
                <c:pt idx="793">
                  <c:v>0.75329999999999997</c:v>
                </c:pt>
                <c:pt idx="794">
                  <c:v>0.75449999999999995</c:v>
                </c:pt>
                <c:pt idx="795">
                  <c:v>0.75560000000000005</c:v>
                </c:pt>
                <c:pt idx="796">
                  <c:v>0.75680000000000003</c:v>
                </c:pt>
                <c:pt idx="797">
                  <c:v>0.75790000000000002</c:v>
                </c:pt>
                <c:pt idx="798">
                  <c:v>0.7591</c:v>
                </c:pt>
                <c:pt idx="799">
                  <c:v>0.76019999999999999</c:v>
                </c:pt>
                <c:pt idx="800">
                  <c:v>0.76139999999999997</c:v>
                </c:pt>
                <c:pt idx="801">
                  <c:v>0.76249999999999996</c:v>
                </c:pt>
                <c:pt idx="802">
                  <c:v>0.76370000000000005</c:v>
                </c:pt>
                <c:pt idx="803">
                  <c:v>0.76480000000000004</c:v>
                </c:pt>
                <c:pt idx="804">
                  <c:v>0.76600000000000001</c:v>
                </c:pt>
                <c:pt idx="805">
                  <c:v>0.7671</c:v>
                </c:pt>
                <c:pt idx="806">
                  <c:v>0.76829999999999998</c:v>
                </c:pt>
                <c:pt idx="807">
                  <c:v>0.76939999999999997</c:v>
                </c:pt>
                <c:pt idx="808">
                  <c:v>0.77049999999999996</c:v>
                </c:pt>
                <c:pt idx="809">
                  <c:v>0.77170000000000005</c:v>
                </c:pt>
                <c:pt idx="810">
                  <c:v>0.77280000000000004</c:v>
                </c:pt>
                <c:pt idx="811">
                  <c:v>0.77400000000000002</c:v>
                </c:pt>
                <c:pt idx="812">
                  <c:v>0.77510000000000001</c:v>
                </c:pt>
                <c:pt idx="813">
                  <c:v>0.77629999999999999</c:v>
                </c:pt>
                <c:pt idx="814">
                  <c:v>0.77739999999999998</c:v>
                </c:pt>
                <c:pt idx="815">
                  <c:v>0.77859999999999996</c:v>
                </c:pt>
                <c:pt idx="816">
                  <c:v>0.77969999999999995</c:v>
                </c:pt>
                <c:pt idx="817">
                  <c:v>0.78090000000000004</c:v>
                </c:pt>
                <c:pt idx="818">
                  <c:v>0.78200000000000003</c:v>
                </c:pt>
                <c:pt idx="819">
                  <c:v>0.78320000000000001</c:v>
                </c:pt>
                <c:pt idx="820">
                  <c:v>0.7843</c:v>
                </c:pt>
                <c:pt idx="821">
                  <c:v>0.78539999999999999</c:v>
                </c:pt>
                <c:pt idx="822">
                  <c:v>0.78659999999999997</c:v>
                </c:pt>
                <c:pt idx="823">
                  <c:v>0.78769999999999996</c:v>
                </c:pt>
                <c:pt idx="824">
                  <c:v>0.78890000000000005</c:v>
                </c:pt>
                <c:pt idx="825">
                  <c:v>0.79</c:v>
                </c:pt>
                <c:pt idx="826">
                  <c:v>0.79120000000000001</c:v>
                </c:pt>
                <c:pt idx="827">
                  <c:v>0.7923</c:v>
                </c:pt>
                <c:pt idx="828">
                  <c:v>0.79349999999999998</c:v>
                </c:pt>
                <c:pt idx="829">
                  <c:v>0.79459999999999997</c:v>
                </c:pt>
                <c:pt idx="830">
                  <c:v>0.79579999999999995</c:v>
                </c:pt>
                <c:pt idx="831">
                  <c:v>0.79690000000000005</c:v>
                </c:pt>
                <c:pt idx="832">
                  <c:v>0.79810000000000003</c:v>
                </c:pt>
                <c:pt idx="833">
                  <c:v>0.79920000000000002</c:v>
                </c:pt>
                <c:pt idx="834">
                  <c:v>0.80030000000000001</c:v>
                </c:pt>
                <c:pt idx="835">
                  <c:v>0.80149999999999999</c:v>
                </c:pt>
                <c:pt idx="836">
                  <c:v>0.80259999999999998</c:v>
                </c:pt>
                <c:pt idx="837">
                  <c:v>0.80379999999999996</c:v>
                </c:pt>
                <c:pt idx="838">
                  <c:v>0.80489999999999995</c:v>
                </c:pt>
                <c:pt idx="839">
                  <c:v>0.80610000000000004</c:v>
                </c:pt>
                <c:pt idx="840">
                  <c:v>0.80720000000000003</c:v>
                </c:pt>
                <c:pt idx="841">
                  <c:v>0.80840000000000001</c:v>
                </c:pt>
                <c:pt idx="842">
                  <c:v>0.8095</c:v>
                </c:pt>
                <c:pt idx="843">
                  <c:v>0.81069999999999998</c:v>
                </c:pt>
                <c:pt idx="844">
                  <c:v>0.81179999999999997</c:v>
                </c:pt>
                <c:pt idx="845">
                  <c:v>0.81299999999999994</c:v>
                </c:pt>
                <c:pt idx="846">
                  <c:v>0.81410000000000005</c:v>
                </c:pt>
                <c:pt idx="847">
                  <c:v>0.81520000000000004</c:v>
                </c:pt>
                <c:pt idx="848">
                  <c:v>0.81640000000000001</c:v>
                </c:pt>
                <c:pt idx="849">
                  <c:v>0.8175</c:v>
                </c:pt>
                <c:pt idx="850">
                  <c:v>0.81869999999999998</c:v>
                </c:pt>
                <c:pt idx="851">
                  <c:v>0.81979999999999997</c:v>
                </c:pt>
                <c:pt idx="852">
                  <c:v>0.82099999999999995</c:v>
                </c:pt>
                <c:pt idx="853">
                  <c:v>0.82210000000000005</c:v>
                </c:pt>
                <c:pt idx="854">
                  <c:v>0.82330000000000003</c:v>
                </c:pt>
                <c:pt idx="855">
                  <c:v>0.82440000000000002</c:v>
                </c:pt>
                <c:pt idx="856">
                  <c:v>0.8256</c:v>
                </c:pt>
                <c:pt idx="857">
                  <c:v>0.82669999999999999</c:v>
                </c:pt>
                <c:pt idx="858">
                  <c:v>0.82789999999999997</c:v>
                </c:pt>
                <c:pt idx="859">
                  <c:v>0.82899999999999996</c:v>
                </c:pt>
                <c:pt idx="860">
                  <c:v>0.83009999999999995</c:v>
                </c:pt>
                <c:pt idx="861">
                  <c:v>0.83130000000000004</c:v>
                </c:pt>
                <c:pt idx="862">
                  <c:v>0.83240000000000003</c:v>
                </c:pt>
                <c:pt idx="863">
                  <c:v>0.83360000000000001</c:v>
                </c:pt>
                <c:pt idx="864">
                  <c:v>0.8347</c:v>
                </c:pt>
                <c:pt idx="865">
                  <c:v>0.83589999999999998</c:v>
                </c:pt>
                <c:pt idx="866">
                  <c:v>0.83699999999999997</c:v>
                </c:pt>
                <c:pt idx="867">
                  <c:v>0.83819999999999995</c:v>
                </c:pt>
              </c:numCache>
            </c:numRef>
          </c:xVal>
          <c:yVal>
            <c:numRef>
              <c:f>'Uniform beam @200kV'!$I$3:$I$870</c:f>
              <c:numCache>
                <c:formatCode>0.00E+00</c:formatCode>
                <c:ptCount val="868"/>
                <c:pt idx="0">
                  <c:v>3.5110000000000002E-4</c:v>
                </c:pt>
                <c:pt idx="1">
                  <c:v>3.5110000000000002E-4</c:v>
                </c:pt>
                <c:pt idx="2">
                  <c:v>3.5110000000000002E-4</c:v>
                </c:pt>
                <c:pt idx="3">
                  <c:v>3.5110000000000002E-4</c:v>
                </c:pt>
                <c:pt idx="4">
                  <c:v>3.5110000000000002E-4</c:v>
                </c:pt>
                <c:pt idx="5">
                  <c:v>3.5110000000000002E-4</c:v>
                </c:pt>
                <c:pt idx="6">
                  <c:v>3.5110000000000002E-4</c:v>
                </c:pt>
                <c:pt idx="7">
                  <c:v>3.5110000000000002E-4</c:v>
                </c:pt>
                <c:pt idx="8">
                  <c:v>3.5110000000000002E-4</c:v>
                </c:pt>
                <c:pt idx="9">
                  <c:v>3.5110000000000002E-4</c:v>
                </c:pt>
                <c:pt idx="10">
                  <c:v>3.5110000000000002E-4</c:v>
                </c:pt>
                <c:pt idx="11">
                  <c:v>3.5110000000000002E-4</c:v>
                </c:pt>
                <c:pt idx="12">
                  <c:v>3.5110000000000002E-4</c:v>
                </c:pt>
                <c:pt idx="13">
                  <c:v>3.5110000000000002E-4</c:v>
                </c:pt>
                <c:pt idx="14">
                  <c:v>3.5110000000000002E-4</c:v>
                </c:pt>
                <c:pt idx="15">
                  <c:v>3.5110000000000002E-4</c:v>
                </c:pt>
                <c:pt idx="16">
                  <c:v>3.5110000000000002E-4</c:v>
                </c:pt>
                <c:pt idx="17">
                  <c:v>3.5110000000000002E-4</c:v>
                </c:pt>
                <c:pt idx="18">
                  <c:v>3.545E-4</c:v>
                </c:pt>
                <c:pt idx="19">
                  <c:v>3.5710000000000001E-4</c:v>
                </c:pt>
                <c:pt idx="20">
                  <c:v>3.5990000000000002E-4</c:v>
                </c:pt>
                <c:pt idx="21">
                  <c:v>3.6010000000000003E-4</c:v>
                </c:pt>
                <c:pt idx="22">
                  <c:v>3.612E-4</c:v>
                </c:pt>
                <c:pt idx="23">
                  <c:v>3.6089999999999999E-4</c:v>
                </c:pt>
                <c:pt idx="24">
                  <c:v>3.6170000000000001E-4</c:v>
                </c:pt>
                <c:pt idx="25">
                  <c:v>3.6259999999999998E-4</c:v>
                </c:pt>
                <c:pt idx="26">
                  <c:v>3.634E-4</c:v>
                </c:pt>
                <c:pt idx="27">
                  <c:v>3.6309999999999999E-4</c:v>
                </c:pt>
                <c:pt idx="28">
                  <c:v>3.6380000000000001E-4</c:v>
                </c:pt>
                <c:pt idx="29">
                  <c:v>3.6440000000000002E-4</c:v>
                </c:pt>
                <c:pt idx="30">
                  <c:v>3.6469999999999997E-4</c:v>
                </c:pt>
                <c:pt idx="31">
                  <c:v>3.6519999999999999E-4</c:v>
                </c:pt>
                <c:pt idx="32">
                  <c:v>3.6489999999999998E-4</c:v>
                </c:pt>
                <c:pt idx="33">
                  <c:v>3.6499999999999998E-4</c:v>
                </c:pt>
                <c:pt idx="34">
                  <c:v>3.658E-4</c:v>
                </c:pt>
                <c:pt idx="35">
                  <c:v>3.659E-4</c:v>
                </c:pt>
                <c:pt idx="36">
                  <c:v>3.658E-4</c:v>
                </c:pt>
                <c:pt idx="37">
                  <c:v>3.659E-4</c:v>
                </c:pt>
                <c:pt idx="38">
                  <c:v>3.659E-4</c:v>
                </c:pt>
                <c:pt idx="39">
                  <c:v>3.6600000000000001E-4</c:v>
                </c:pt>
                <c:pt idx="40">
                  <c:v>3.657E-4</c:v>
                </c:pt>
                <c:pt idx="41">
                  <c:v>3.659E-4</c:v>
                </c:pt>
                <c:pt idx="42">
                  <c:v>3.6600000000000001E-4</c:v>
                </c:pt>
                <c:pt idx="43">
                  <c:v>3.6620000000000001E-4</c:v>
                </c:pt>
                <c:pt idx="44">
                  <c:v>3.658E-4</c:v>
                </c:pt>
                <c:pt idx="45">
                  <c:v>3.658E-4</c:v>
                </c:pt>
                <c:pt idx="46">
                  <c:v>3.6600000000000001E-4</c:v>
                </c:pt>
                <c:pt idx="47">
                  <c:v>3.6600000000000001E-4</c:v>
                </c:pt>
                <c:pt idx="48">
                  <c:v>3.6600000000000001E-4</c:v>
                </c:pt>
                <c:pt idx="49">
                  <c:v>3.6620000000000001E-4</c:v>
                </c:pt>
                <c:pt idx="50">
                  <c:v>3.6610000000000001E-4</c:v>
                </c:pt>
                <c:pt idx="51">
                  <c:v>3.6610000000000001E-4</c:v>
                </c:pt>
                <c:pt idx="52">
                  <c:v>3.6610000000000001E-4</c:v>
                </c:pt>
                <c:pt idx="53">
                  <c:v>3.6640000000000002E-4</c:v>
                </c:pt>
                <c:pt idx="54">
                  <c:v>3.6630000000000001E-4</c:v>
                </c:pt>
                <c:pt idx="55">
                  <c:v>3.6600000000000001E-4</c:v>
                </c:pt>
                <c:pt idx="56">
                  <c:v>3.6600000000000001E-4</c:v>
                </c:pt>
                <c:pt idx="57">
                  <c:v>3.6620000000000001E-4</c:v>
                </c:pt>
                <c:pt idx="58">
                  <c:v>3.6610000000000001E-4</c:v>
                </c:pt>
                <c:pt idx="59">
                  <c:v>3.6610000000000001E-4</c:v>
                </c:pt>
                <c:pt idx="60">
                  <c:v>3.6610000000000001E-4</c:v>
                </c:pt>
                <c:pt idx="61">
                  <c:v>3.6610000000000001E-4</c:v>
                </c:pt>
                <c:pt idx="62">
                  <c:v>3.6600000000000001E-4</c:v>
                </c:pt>
                <c:pt idx="63">
                  <c:v>3.6600000000000001E-4</c:v>
                </c:pt>
                <c:pt idx="64">
                  <c:v>3.6600000000000001E-4</c:v>
                </c:pt>
                <c:pt idx="65">
                  <c:v>3.659E-4</c:v>
                </c:pt>
                <c:pt idx="66">
                  <c:v>3.6539999999999999E-4</c:v>
                </c:pt>
                <c:pt idx="67">
                  <c:v>3.6539999999999999E-4</c:v>
                </c:pt>
                <c:pt idx="68">
                  <c:v>3.6529999999999999E-4</c:v>
                </c:pt>
                <c:pt idx="69">
                  <c:v>3.6529999999999999E-4</c:v>
                </c:pt>
                <c:pt idx="70">
                  <c:v>3.6519999999999999E-4</c:v>
                </c:pt>
                <c:pt idx="71">
                  <c:v>3.6509999999999998E-4</c:v>
                </c:pt>
                <c:pt idx="72">
                  <c:v>3.6509999999999998E-4</c:v>
                </c:pt>
                <c:pt idx="73">
                  <c:v>3.6499999999999998E-4</c:v>
                </c:pt>
                <c:pt idx="74">
                  <c:v>3.6489999999999998E-4</c:v>
                </c:pt>
                <c:pt idx="75">
                  <c:v>3.6479999999999998E-4</c:v>
                </c:pt>
                <c:pt idx="76">
                  <c:v>3.6469999999999997E-4</c:v>
                </c:pt>
                <c:pt idx="77">
                  <c:v>3.6450000000000002E-4</c:v>
                </c:pt>
                <c:pt idx="78">
                  <c:v>3.6440000000000002E-4</c:v>
                </c:pt>
                <c:pt idx="79">
                  <c:v>3.6430000000000002E-4</c:v>
                </c:pt>
                <c:pt idx="80">
                  <c:v>3.6410000000000001E-4</c:v>
                </c:pt>
                <c:pt idx="81">
                  <c:v>3.6390000000000001E-4</c:v>
                </c:pt>
                <c:pt idx="82">
                  <c:v>3.637E-4</c:v>
                </c:pt>
                <c:pt idx="83">
                  <c:v>3.635E-4</c:v>
                </c:pt>
                <c:pt idx="84">
                  <c:v>3.6319999999999999E-4</c:v>
                </c:pt>
                <c:pt idx="85">
                  <c:v>3.6289999999999998E-4</c:v>
                </c:pt>
                <c:pt idx="86">
                  <c:v>3.6259999999999998E-4</c:v>
                </c:pt>
                <c:pt idx="87">
                  <c:v>3.6230000000000002E-4</c:v>
                </c:pt>
                <c:pt idx="88">
                  <c:v>3.6190000000000001E-4</c:v>
                </c:pt>
                <c:pt idx="89">
                  <c:v>3.615E-4</c:v>
                </c:pt>
                <c:pt idx="90">
                  <c:v>3.6099999999999999E-4</c:v>
                </c:pt>
                <c:pt idx="91">
                  <c:v>3.6049999999999998E-4</c:v>
                </c:pt>
                <c:pt idx="92">
                  <c:v>3.6000000000000002E-4</c:v>
                </c:pt>
                <c:pt idx="93">
                  <c:v>3.5940000000000001E-4</c:v>
                </c:pt>
                <c:pt idx="94">
                  <c:v>3.5869999999999999E-4</c:v>
                </c:pt>
                <c:pt idx="95">
                  <c:v>3.5799999999999997E-4</c:v>
                </c:pt>
                <c:pt idx="96">
                  <c:v>3.5720000000000001E-4</c:v>
                </c:pt>
                <c:pt idx="97">
                  <c:v>3.5639999999999999E-4</c:v>
                </c:pt>
                <c:pt idx="98">
                  <c:v>3.5550000000000002E-4</c:v>
                </c:pt>
                <c:pt idx="99">
                  <c:v>3.545E-4</c:v>
                </c:pt>
                <c:pt idx="100">
                  <c:v>3.5349999999999997E-4</c:v>
                </c:pt>
                <c:pt idx="101">
                  <c:v>3.524E-4</c:v>
                </c:pt>
                <c:pt idx="102">
                  <c:v>3.5129999999999997E-4</c:v>
                </c:pt>
                <c:pt idx="103">
                  <c:v>3.5E-4</c:v>
                </c:pt>
                <c:pt idx="104">
                  <c:v>3.4870000000000002E-4</c:v>
                </c:pt>
                <c:pt idx="105">
                  <c:v>3.4729999999999999E-4</c:v>
                </c:pt>
                <c:pt idx="106">
                  <c:v>3.4590000000000001E-4</c:v>
                </c:pt>
                <c:pt idx="107">
                  <c:v>3.4430000000000002E-4</c:v>
                </c:pt>
                <c:pt idx="108">
                  <c:v>3.4269999999999998E-4</c:v>
                </c:pt>
                <c:pt idx="109">
                  <c:v>3.4099999999999999E-4</c:v>
                </c:pt>
                <c:pt idx="110">
                  <c:v>3.392E-4</c:v>
                </c:pt>
                <c:pt idx="111">
                  <c:v>3.3740000000000002E-4</c:v>
                </c:pt>
                <c:pt idx="112">
                  <c:v>3.3550000000000002E-4</c:v>
                </c:pt>
                <c:pt idx="113">
                  <c:v>3.3349999999999997E-4</c:v>
                </c:pt>
                <c:pt idx="114">
                  <c:v>3.3139999999999998E-4</c:v>
                </c:pt>
                <c:pt idx="115">
                  <c:v>3.2929999999999998E-4</c:v>
                </c:pt>
                <c:pt idx="116">
                  <c:v>3.2709999999999998E-4</c:v>
                </c:pt>
                <c:pt idx="117">
                  <c:v>3.2479999999999998E-4</c:v>
                </c:pt>
                <c:pt idx="118">
                  <c:v>3.2239999999999998E-4</c:v>
                </c:pt>
                <c:pt idx="119">
                  <c:v>3.2000000000000003E-4</c:v>
                </c:pt>
                <c:pt idx="120">
                  <c:v>3.1760000000000002E-4</c:v>
                </c:pt>
                <c:pt idx="121">
                  <c:v>3.1500000000000001E-4</c:v>
                </c:pt>
                <c:pt idx="122">
                  <c:v>3.1250000000000001E-4</c:v>
                </c:pt>
                <c:pt idx="123">
                  <c:v>3.098E-4</c:v>
                </c:pt>
                <c:pt idx="124">
                  <c:v>3.0709999999999998E-4</c:v>
                </c:pt>
                <c:pt idx="125">
                  <c:v>3.0440000000000003E-4</c:v>
                </c:pt>
                <c:pt idx="126">
                  <c:v>3.0160000000000001E-4</c:v>
                </c:pt>
                <c:pt idx="127">
                  <c:v>2.988E-4</c:v>
                </c:pt>
                <c:pt idx="128">
                  <c:v>2.9589999999999998E-4</c:v>
                </c:pt>
                <c:pt idx="129">
                  <c:v>2.9300000000000002E-4</c:v>
                </c:pt>
                <c:pt idx="130">
                  <c:v>2.9E-4</c:v>
                </c:pt>
                <c:pt idx="131">
                  <c:v>2.8699999999999998E-4</c:v>
                </c:pt>
                <c:pt idx="132">
                  <c:v>2.8400000000000002E-4</c:v>
                </c:pt>
                <c:pt idx="133">
                  <c:v>2.81E-4</c:v>
                </c:pt>
                <c:pt idx="134">
                  <c:v>2.7789999999999998E-4</c:v>
                </c:pt>
                <c:pt idx="135">
                  <c:v>2.7480000000000001E-4</c:v>
                </c:pt>
                <c:pt idx="136">
                  <c:v>2.7169999999999999E-4</c:v>
                </c:pt>
                <c:pt idx="137">
                  <c:v>2.6860000000000002E-4</c:v>
                </c:pt>
                <c:pt idx="138">
                  <c:v>2.655E-4</c:v>
                </c:pt>
                <c:pt idx="139">
                  <c:v>2.6229999999999998E-4</c:v>
                </c:pt>
                <c:pt idx="140">
                  <c:v>2.5920000000000001E-4</c:v>
                </c:pt>
                <c:pt idx="141">
                  <c:v>2.5599999999999999E-4</c:v>
                </c:pt>
                <c:pt idx="142">
                  <c:v>2.5280000000000002E-4</c:v>
                </c:pt>
                <c:pt idx="143">
                  <c:v>2.497E-4</c:v>
                </c:pt>
                <c:pt idx="144">
                  <c:v>2.4649999999999997E-4</c:v>
                </c:pt>
                <c:pt idx="145">
                  <c:v>2.433E-4</c:v>
                </c:pt>
                <c:pt idx="146">
                  <c:v>2.4010000000000001E-4</c:v>
                </c:pt>
                <c:pt idx="147">
                  <c:v>2.3699999999999999E-4</c:v>
                </c:pt>
                <c:pt idx="148">
                  <c:v>2.3379999999999999E-4</c:v>
                </c:pt>
                <c:pt idx="149">
                  <c:v>2.3059999999999999E-4</c:v>
                </c:pt>
                <c:pt idx="150">
                  <c:v>2.275E-4</c:v>
                </c:pt>
                <c:pt idx="151">
                  <c:v>2.243E-4</c:v>
                </c:pt>
                <c:pt idx="152">
                  <c:v>2.2120000000000001E-4</c:v>
                </c:pt>
                <c:pt idx="153">
                  <c:v>2.1809999999999999E-4</c:v>
                </c:pt>
                <c:pt idx="154">
                  <c:v>2.1499999999999999E-4</c:v>
                </c:pt>
                <c:pt idx="155">
                  <c:v>2.119E-4</c:v>
                </c:pt>
                <c:pt idx="156">
                  <c:v>2.0880000000000001E-4</c:v>
                </c:pt>
                <c:pt idx="157">
                  <c:v>2.0579999999999999E-4</c:v>
                </c:pt>
                <c:pt idx="158">
                  <c:v>2.028E-4</c:v>
                </c:pt>
                <c:pt idx="159">
                  <c:v>1.997E-4</c:v>
                </c:pt>
                <c:pt idx="160">
                  <c:v>1.9670000000000001E-4</c:v>
                </c:pt>
                <c:pt idx="161">
                  <c:v>1.9379999999999999E-4</c:v>
                </c:pt>
                <c:pt idx="162">
                  <c:v>1.908E-4</c:v>
                </c:pt>
                <c:pt idx="163">
                  <c:v>1.8789999999999999E-4</c:v>
                </c:pt>
                <c:pt idx="164">
                  <c:v>1.8489999999999999E-4</c:v>
                </c:pt>
                <c:pt idx="165">
                  <c:v>1.8200000000000001E-4</c:v>
                </c:pt>
                <c:pt idx="166">
                  <c:v>1.7919999999999999E-4</c:v>
                </c:pt>
                <c:pt idx="167">
                  <c:v>1.763E-4</c:v>
                </c:pt>
                <c:pt idx="168">
                  <c:v>1.7349999999999999E-4</c:v>
                </c:pt>
                <c:pt idx="169">
                  <c:v>1.707E-4</c:v>
                </c:pt>
                <c:pt idx="170">
                  <c:v>1.6789999999999999E-4</c:v>
                </c:pt>
                <c:pt idx="171">
                  <c:v>1.651E-4</c:v>
                </c:pt>
                <c:pt idx="172">
                  <c:v>1.6239999999999999E-4</c:v>
                </c:pt>
                <c:pt idx="173">
                  <c:v>1.5970000000000001E-4</c:v>
                </c:pt>
                <c:pt idx="174">
                  <c:v>1.5699999999999999E-4</c:v>
                </c:pt>
                <c:pt idx="175">
                  <c:v>1.5440000000000001E-4</c:v>
                </c:pt>
                <c:pt idx="176">
                  <c:v>1.517E-4</c:v>
                </c:pt>
                <c:pt idx="177">
                  <c:v>1.4909999999999999E-4</c:v>
                </c:pt>
                <c:pt idx="178">
                  <c:v>1.4650000000000001E-4</c:v>
                </c:pt>
                <c:pt idx="179">
                  <c:v>1.44E-4</c:v>
                </c:pt>
                <c:pt idx="180">
                  <c:v>1.4139999999999999E-4</c:v>
                </c:pt>
                <c:pt idx="181">
                  <c:v>1.3889999999999999E-4</c:v>
                </c:pt>
                <c:pt idx="182">
                  <c:v>1.3640000000000001E-4</c:v>
                </c:pt>
                <c:pt idx="183">
                  <c:v>1.339E-4</c:v>
                </c:pt>
                <c:pt idx="184">
                  <c:v>1.315E-4</c:v>
                </c:pt>
                <c:pt idx="185">
                  <c:v>1.2909999999999999E-4</c:v>
                </c:pt>
                <c:pt idx="186">
                  <c:v>1.2669999999999999E-4</c:v>
                </c:pt>
                <c:pt idx="187">
                  <c:v>1.2430000000000001E-4</c:v>
                </c:pt>
                <c:pt idx="188">
                  <c:v>1.22E-4</c:v>
                </c:pt>
                <c:pt idx="189">
                  <c:v>1.197E-4</c:v>
                </c:pt>
                <c:pt idx="190">
                  <c:v>1.1739999999999999E-4</c:v>
                </c:pt>
                <c:pt idx="191">
                  <c:v>1.1510000000000001E-4</c:v>
                </c:pt>
                <c:pt idx="192">
                  <c:v>1.1290000000000001E-4</c:v>
                </c:pt>
                <c:pt idx="193">
                  <c:v>1.1069999999999999E-4</c:v>
                </c:pt>
                <c:pt idx="194">
                  <c:v>1.0849999999999999E-4</c:v>
                </c:pt>
                <c:pt idx="195">
                  <c:v>1.063E-4</c:v>
                </c:pt>
                <c:pt idx="196">
                  <c:v>1.042E-4</c:v>
                </c:pt>
                <c:pt idx="197">
                  <c:v>1.022E-4</c:v>
                </c:pt>
                <c:pt idx="198">
                  <c:v>1.0009999999999999E-4</c:v>
                </c:pt>
                <c:pt idx="199">
                  <c:v>9.8140000000000006E-5</c:v>
                </c:pt>
                <c:pt idx="200">
                  <c:v>9.6210000000000002E-5</c:v>
                </c:pt>
                <c:pt idx="201">
                  <c:v>9.4339999999999995E-5</c:v>
                </c:pt>
                <c:pt idx="202">
                  <c:v>9.2529999999999997E-5</c:v>
                </c:pt>
                <c:pt idx="203">
                  <c:v>9.0790000000000003E-5</c:v>
                </c:pt>
                <c:pt idx="204">
                  <c:v>8.9129999999999995E-5</c:v>
                </c:pt>
                <c:pt idx="205">
                  <c:v>8.7540000000000006E-5</c:v>
                </c:pt>
                <c:pt idx="206">
                  <c:v>8.6030000000000001E-5</c:v>
                </c:pt>
                <c:pt idx="207">
                  <c:v>8.4599999999999996E-5</c:v>
                </c:pt>
                <c:pt idx="208">
                  <c:v>8.3250000000000004E-5</c:v>
                </c:pt>
                <c:pt idx="209">
                  <c:v>8.1990000000000006E-5</c:v>
                </c:pt>
                <c:pt idx="210">
                  <c:v>8.0809999999999994E-5</c:v>
                </c:pt>
                <c:pt idx="211">
                  <c:v>7.9720000000000002E-5</c:v>
                </c:pt>
                <c:pt idx="212">
                  <c:v>7.8700000000000002E-5</c:v>
                </c:pt>
                <c:pt idx="213">
                  <c:v>7.7760000000000001E-5</c:v>
                </c:pt>
                <c:pt idx="214">
                  <c:v>7.6899999999999999E-5</c:v>
                </c:pt>
                <c:pt idx="215">
                  <c:v>7.6110000000000001E-5</c:v>
                </c:pt>
                <c:pt idx="216">
                  <c:v>7.5389999999999995E-5</c:v>
                </c:pt>
                <c:pt idx="217">
                  <c:v>7.4740000000000006E-5</c:v>
                </c:pt>
                <c:pt idx="218">
                  <c:v>7.415E-5</c:v>
                </c:pt>
                <c:pt idx="219">
                  <c:v>7.3620000000000003E-5</c:v>
                </c:pt>
                <c:pt idx="220">
                  <c:v>7.3150000000000003E-5</c:v>
                </c:pt>
                <c:pt idx="221">
                  <c:v>7.2730000000000003E-5</c:v>
                </c:pt>
                <c:pt idx="222">
                  <c:v>7.237E-5</c:v>
                </c:pt>
                <c:pt idx="223">
                  <c:v>7.2050000000000003E-5</c:v>
                </c:pt>
                <c:pt idx="224">
                  <c:v>7.1779999999999994E-5</c:v>
                </c:pt>
                <c:pt idx="225">
                  <c:v>7.1559999999999999E-5</c:v>
                </c:pt>
                <c:pt idx="226">
                  <c:v>7.1379999999999998E-5</c:v>
                </c:pt>
                <c:pt idx="227">
                  <c:v>7.1240000000000002E-5</c:v>
                </c:pt>
                <c:pt idx="228">
                  <c:v>7.1130000000000005E-5</c:v>
                </c:pt>
                <c:pt idx="229">
                  <c:v>7.1069999999999995E-5</c:v>
                </c:pt>
                <c:pt idx="230">
                  <c:v>7.1039999999999997E-5</c:v>
                </c:pt>
                <c:pt idx="231">
                  <c:v>7.1050000000000006E-5</c:v>
                </c:pt>
                <c:pt idx="232">
                  <c:v>7.1089999999999999E-5</c:v>
                </c:pt>
                <c:pt idx="233">
                  <c:v>7.1160000000000003E-5</c:v>
                </c:pt>
                <c:pt idx="234">
                  <c:v>7.127E-5</c:v>
                </c:pt>
                <c:pt idx="235">
                  <c:v>7.1400000000000001E-5</c:v>
                </c:pt>
                <c:pt idx="236">
                  <c:v>7.1580000000000002E-5</c:v>
                </c:pt>
                <c:pt idx="237">
                  <c:v>7.1779999999999994E-5</c:v>
                </c:pt>
                <c:pt idx="238">
                  <c:v>7.2020000000000005E-5</c:v>
                </c:pt>
                <c:pt idx="239">
                  <c:v>7.2290000000000001E-5</c:v>
                </c:pt>
                <c:pt idx="240">
                  <c:v>7.2589999999999994E-5</c:v>
                </c:pt>
                <c:pt idx="241">
                  <c:v>7.292E-5</c:v>
                </c:pt>
                <c:pt idx="242">
                  <c:v>7.3289999999999998E-5</c:v>
                </c:pt>
                <c:pt idx="243">
                  <c:v>7.3689999999999994E-5</c:v>
                </c:pt>
                <c:pt idx="244">
                  <c:v>7.4129999999999997E-5</c:v>
                </c:pt>
                <c:pt idx="245">
                  <c:v>7.4599999999999997E-5</c:v>
                </c:pt>
                <c:pt idx="246">
                  <c:v>7.5099999999999996E-5</c:v>
                </c:pt>
                <c:pt idx="247">
                  <c:v>7.5640000000000001E-5</c:v>
                </c:pt>
                <c:pt idx="248">
                  <c:v>7.6210000000000004E-5</c:v>
                </c:pt>
                <c:pt idx="249">
                  <c:v>7.682E-5</c:v>
                </c:pt>
                <c:pt idx="250">
                  <c:v>7.7459999999999994E-5</c:v>
                </c:pt>
                <c:pt idx="251">
                  <c:v>7.8120000000000004E-5</c:v>
                </c:pt>
                <c:pt idx="252">
                  <c:v>7.8830000000000002E-5</c:v>
                </c:pt>
                <c:pt idx="253">
                  <c:v>7.9560000000000004E-5</c:v>
                </c:pt>
                <c:pt idx="254">
                  <c:v>8.0320000000000003E-5</c:v>
                </c:pt>
                <c:pt idx="255">
                  <c:v>8.1110000000000001E-5</c:v>
                </c:pt>
                <c:pt idx="256">
                  <c:v>8.1940000000000005E-5</c:v>
                </c:pt>
                <c:pt idx="257">
                  <c:v>8.2789999999999998E-5</c:v>
                </c:pt>
                <c:pt idx="258">
                  <c:v>8.3670000000000004E-5</c:v>
                </c:pt>
                <c:pt idx="259">
                  <c:v>8.4580000000000007E-5</c:v>
                </c:pt>
                <c:pt idx="260">
                  <c:v>8.551E-5</c:v>
                </c:pt>
                <c:pt idx="261">
                  <c:v>8.6479999999999999E-5</c:v>
                </c:pt>
                <c:pt idx="262">
                  <c:v>8.7470000000000001E-5</c:v>
                </c:pt>
                <c:pt idx="263">
                  <c:v>8.8490000000000001E-5</c:v>
                </c:pt>
                <c:pt idx="264">
                  <c:v>8.954E-5</c:v>
                </c:pt>
                <c:pt idx="265">
                  <c:v>9.0619999999999996E-5</c:v>
                </c:pt>
                <c:pt idx="266">
                  <c:v>9.1719999999999996E-5</c:v>
                </c:pt>
                <c:pt idx="267">
                  <c:v>9.2849999999999994E-5</c:v>
                </c:pt>
                <c:pt idx="268">
                  <c:v>9.3999999999999994E-5</c:v>
                </c:pt>
                <c:pt idx="269">
                  <c:v>9.5179999999999993E-5</c:v>
                </c:pt>
                <c:pt idx="270">
                  <c:v>9.6379999999999995E-5</c:v>
                </c:pt>
                <c:pt idx="271">
                  <c:v>9.7609999999999995E-5</c:v>
                </c:pt>
                <c:pt idx="272">
                  <c:v>9.8850000000000004E-5</c:v>
                </c:pt>
                <c:pt idx="273">
                  <c:v>1.0009999999999999E-4</c:v>
                </c:pt>
                <c:pt idx="274">
                  <c:v>1.014E-4</c:v>
                </c:pt>
                <c:pt idx="275">
                  <c:v>1.027E-4</c:v>
                </c:pt>
                <c:pt idx="276">
                  <c:v>1.0399999999999999E-4</c:v>
                </c:pt>
                <c:pt idx="277">
                  <c:v>1.054E-4</c:v>
                </c:pt>
                <c:pt idx="278">
                  <c:v>1.0670000000000001E-4</c:v>
                </c:pt>
                <c:pt idx="279">
                  <c:v>1.081E-4</c:v>
                </c:pt>
                <c:pt idx="280">
                  <c:v>1.0950000000000001E-4</c:v>
                </c:pt>
                <c:pt idx="281">
                  <c:v>1.109E-4</c:v>
                </c:pt>
                <c:pt idx="282">
                  <c:v>1.1239999999999999E-4</c:v>
                </c:pt>
                <c:pt idx="283">
                  <c:v>1.138E-4</c:v>
                </c:pt>
                <c:pt idx="284">
                  <c:v>1.153E-4</c:v>
                </c:pt>
                <c:pt idx="285">
                  <c:v>1.1680000000000001E-4</c:v>
                </c:pt>
                <c:pt idx="286">
                  <c:v>1.183E-4</c:v>
                </c:pt>
                <c:pt idx="287">
                  <c:v>1.198E-4</c:v>
                </c:pt>
                <c:pt idx="288">
                  <c:v>1.2129999999999999E-4</c:v>
                </c:pt>
                <c:pt idx="289">
                  <c:v>1.228E-4</c:v>
                </c:pt>
                <c:pt idx="290">
                  <c:v>1.2439999999999999E-4</c:v>
                </c:pt>
                <c:pt idx="291">
                  <c:v>1.259E-4</c:v>
                </c:pt>
                <c:pt idx="292">
                  <c:v>1.2750000000000001E-4</c:v>
                </c:pt>
                <c:pt idx="293">
                  <c:v>1.2909999999999999E-4</c:v>
                </c:pt>
                <c:pt idx="294">
                  <c:v>1.3070000000000001E-4</c:v>
                </c:pt>
                <c:pt idx="295">
                  <c:v>1.3229999999999999E-4</c:v>
                </c:pt>
                <c:pt idx="296">
                  <c:v>1.339E-4</c:v>
                </c:pt>
                <c:pt idx="297">
                  <c:v>1.3549999999999999E-4</c:v>
                </c:pt>
                <c:pt idx="298">
                  <c:v>1.371E-4</c:v>
                </c:pt>
                <c:pt idx="299">
                  <c:v>1.3880000000000001E-4</c:v>
                </c:pt>
                <c:pt idx="300">
                  <c:v>1.404E-4</c:v>
                </c:pt>
                <c:pt idx="301">
                  <c:v>1.4210000000000001E-4</c:v>
                </c:pt>
                <c:pt idx="302">
                  <c:v>1.437E-4</c:v>
                </c:pt>
                <c:pt idx="303">
                  <c:v>1.4540000000000001E-4</c:v>
                </c:pt>
                <c:pt idx="304">
                  <c:v>1.471E-4</c:v>
                </c:pt>
                <c:pt idx="305">
                  <c:v>1.4880000000000001E-4</c:v>
                </c:pt>
                <c:pt idx="306">
                  <c:v>1.505E-4</c:v>
                </c:pt>
                <c:pt idx="307">
                  <c:v>1.5220000000000001E-4</c:v>
                </c:pt>
                <c:pt idx="308">
                  <c:v>1.539E-4</c:v>
                </c:pt>
                <c:pt idx="309">
                  <c:v>1.5559999999999999E-4</c:v>
                </c:pt>
                <c:pt idx="310">
                  <c:v>1.573E-4</c:v>
                </c:pt>
                <c:pt idx="311">
                  <c:v>1.5899999999999999E-4</c:v>
                </c:pt>
                <c:pt idx="312">
                  <c:v>1.6080000000000001E-4</c:v>
                </c:pt>
                <c:pt idx="313">
                  <c:v>1.6249999999999999E-4</c:v>
                </c:pt>
                <c:pt idx="314">
                  <c:v>1.6420000000000001E-4</c:v>
                </c:pt>
                <c:pt idx="315">
                  <c:v>1.66E-4</c:v>
                </c:pt>
                <c:pt idx="316">
                  <c:v>1.6770000000000001E-4</c:v>
                </c:pt>
                <c:pt idx="317">
                  <c:v>1.695E-4</c:v>
                </c:pt>
                <c:pt idx="318">
                  <c:v>1.7129999999999999E-4</c:v>
                </c:pt>
                <c:pt idx="319">
                  <c:v>1.73E-4</c:v>
                </c:pt>
                <c:pt idx="320">
                  <c:v>1.7479999999999999E-4</c:v>
                </c:pt>
                <c:pt idx="321">
                  <c:v>1.7660000000000001E-4</c:v>
                </c:pt>
                <c:pt idx="322">
                  <c:v>1.784E-4</c:v>
                </c:pt>
                <c:pt idx="323">
                  <c:v>1.8009999999999999E-4</c:v>
                </c:pt>
                <c:pt idx="324">
                  <c:v>1.819E-4</c:v>
                </c:pt>
                <c:pt idx="325">
                  <c:v>1.8369999999999999E-4</c:v>
                </c:pt>
                <c:pt idx="326">
                  <c:v>1.8550000000000001E-4</c:v>
                </c:pt>
                <c:pt idx="327">
                  <c:v>1.873E-4</c:v>
                </c:pt>
                <c:pt idx="328">
                  <c:v>1.8909999999999999E-4</c:v>
                </c:pt>
                <c:pt idx="329">
                  <c:v>1.9090000000000001E-4</c:v>
                </c:pt>
                <c:pt idx="330">
                  <c:v>1.9269999999999999E-4</c:v>
                </c:pt>
                <c:pt idx="331">
                  <c:v>1.9450000000000001E-4</c:v>
                </c:pt>
                <c:pt idx="332">
                  <c:v>1.964E-4</c:v>
                </c:pt>
                <c:pt idx="333">
                  <c:v>1.9819999999999999E-4</c:v>
                </c:pt>
                <c:pt idx="334">
                  <c:v>2.0000000000000001E-4</c:v>
                </c:pt>
                <c:pt idx="335">
                  <c:v>2.018E-4</c:v>
                </c:pt>
                <c:pt idx="336">
                  <c:v>2.0369999999999999E-4</c:v>
                </c:pt>
                <c:pt idx="337">
                  <c:v>2.0550000000000001E-4</c:v>
                </c:pt>
                <c:pt idx="338">
                  <c:v>2.073E-4</c:v>
                </c:pt>
                <c:pt idx="339">
                  <c:v>2.0909999999999999E-4</c:v>
                </c:pt>
                <c:pt idx="340">
                  <c:v>2.1100000000000001E-4</c:v>
                </c:pt>
                <c:pt idx="341">
                  <c:v>2.128E-4</c:v>
                </c:pt>
                <c:pt idx="342">
                  <c:v>2.1469999999999999E-4</c:v>
                </c:pt>
                <c:pt idx="343">
                  <c:v>2.165E-4</c:v>
                </c:pt>
                <c:pt idx="344">
                  <c:v>2.184E-4</c:v>
                </c:pt>
                <c:pt idx="345">
                  <c:v>2.2020000000000001E-4</c:v>
                </c:pt>
                <c:pt idx="346">
                  <c:v>2.221E-4</c:v>
                </c:pt>
                <c:pt idx="347">
                  <c:v>2.2389999999999999E-4</c:v>
                </c:pt>
                <c:pt idx="348">
                  <c:v>2.2580000000000001E-4</c:v>
                </c:pt>
                <c:pt idx="349">
                  <c:v>2.276E-4</c:v>
                </c:pt>
                <c:pt idx="350">
                  <c:v>2.2949999999999999E-4</c:v>
                </c:pt>
                <c:pt idx="351">
                  <c:v>2.3139999999999999E-4</c:v>
                </c:pt>
                <c:pt idx="352">
                  <c:v>2.332E-4</c:v>
                </c:pt>
                <c:pt idx="353">
                  <c:v>2.351E-4</c:v>
                </c:pt>
                <c:pt idx="354">
                  <c:v>2.3699999999999999E-4</c:v>
                </c:pt>
                <c:pt idx="355">
                  <c:v>2.388E-4</c:v>
                </c:pt>
                <c:pt idx="356">
                  <c:v>2.407E-4</c:v>
                </c:pt>
                <c:pt idx="357">
                  <c:v>2.4259999999999999E-4</c:v>
                </c:pt>
                <c:pt idx="358">
                  <c:v>2.4439999999999998E-4</c:v>
                </c:pt>
                <c:pt idx="359">
                  <c:v>2.4630000000000002E-4</c:v>
                </c:pt>
                <c:pt idx="360">
                  <c:v>2.4820000000000002E-4</c:v>
                </c:pt>
                <c:pt idx="361">
                  <c:v>2.5010000000000001E-4</c:v>
                </c:pt>
                <c:pt idx="362">
                  <c:v>2.52E-4</c:v>
                </c:pt>
                <c:pt idx="363">
                  <c:v>2.5379999999999999E-4</c:v>
                </c:pt>
                <c:pt idx="364">
                  <c:v>2.5569999999999998E-4</c:v>
                </c:pt>
                <c:pt idx="365">
                  <c:v>2.5759999999999997E-4</c:v>
                </c:pt>
                <c:pt idx="366">
                  <c:v>2.5950000000000002E-4</c:v>
                </c:pt>
                <c:pt idx="367">
                  <c:v>2.6140000000000001E-4</c:v>
                </c:pt>
                <c:pt idx="368">
                  <c:v>2.633E-4</c:v>
                </c:pt>
                <c:pt idx="369">
                  <c:v>2.652E-4</c:v>
                </c:pt>
                <c:pt idx="370">
                  <c:v>2.6699999999999998E-4</c:v>
                </c:pt>
                <c:pt idx="371">
                  <c:v>2.6889999999999998E-4</c:v>
                </c:pt>
                <c:pt idx="372">
                  <c:v>2.7080000000000002E-4</c:v>
                </c:pt>
                <c:pt idx="373">
                  <c:v>2.7270000000000001E-4</c:v>
                </c:pt>
                <c:pt idx="374">
                  <c:v>2.7460000000000001E-4</c:v>
                </c:pt>
                <c:pt idx="375">
                  <c:v>2.765E-4</c:v>
                </c:pt>
                <c:pt idx="376">
                  <c:v>2.7839999999999999E-4</c:v>
                </c:pt>
                <c:pt idx="377">
                  <c:v>2.8029999999999998E-4</c:v>
                </c:pt>
                <c:pt idx="378">
                  <c:v>2.8219999999999997E-4</c:v>
                </c:pt>
                <c:pt idx="379">
                  <c:v>2.8410000000000002E-4</c:v>
                </c:pt>
                <c:pt idx="380">
                  <c:v>2.8600000000000001E-4</c:v>
                </c:pt>
                <c:pt idx="381">
                  <c:v>2.879E-4</c:v>
                </c:pt>
                <c:pt idx="382">
                  <c:v>2.898E-4</c:v>
                </c:pt>
                <c:pt idx="383">
                  <c:v>2.9169999999999999E-4</c:v>
                </c:pt>
                <c:pt idx="384">
                  <c:v>2.9359999999999998E-4</c:v>
                </c:pt>
                <c:pt idx="385">
                  <c:v>2.9550000000000003E-4</c:v>
                </c:pt>
                <c:pt idx="386">
                  <c:v>2.9750000000000002E-4</c:v>
                </c:pt>
                <c:pt idx="387">
                  <c:v>2.9940000000000001E-4</c:v>
                </c:pt>
                <c:pt idx="388">
                  <c:v>3.0130000000000001E-4</c:v>
                </c:pt>
                <c:pt idx="389">
                  <c:v>3.032E-4</c:v>
                </c:pt>
                <c:pt idx="390">
                  <c:v>3.0509999999999999E-4</c:v>
                </c:pt>
                <c:pt idx="391">
                  <c:v>3.0699999999999998E-4</c:v>
                </c:pt>
                <c:pt idx="392">
                  <c:v>3.0889999999999997E-4</c:v>
                </c:pt>
                <c:pt idx="393">
                  <c:v>3.1080000000000002E-4</c:v>
                </c:pt>
                <c:pt idx="394">
                  <c:v>3.1270000000000001E-4</c:v>
                </c:pt>
                <c:pt idx="395">
                  <c:v>3.1470000000000001E-4</c:v>
                </c:pt>
                <c:pt idx="396">
                  <c:v>3.166E-4</c:v>
                </c:pt>
                <c:pt idx="397">
                  <c:v>3.1849999999999999E-4</c:v>
                </c:pt>
                <c:pt idx="398">
                  <c:v>3.2039999999999998E-4</c:v>
                </c:pt>
                <c:pt idx="399">
                  <c:v>3.2229999999999997E-4</c:v>
                </c:pt>
                <c:pt idx="400">
                  <c:v>3.2430000000000002E-4</c:v>
                </c:pt>
                <c:pt idx="401">
                  <c:v>3.2620000000000001E-4</c:v>
                </c:pt>
                <c:pt idx="402">
                  <c:v>3.2810000000000001E-4</c:v>
                </c:pt>
                <c:pt idx="403">
                  <c:v>3.3E-4</c:v>
                </c:pt>
                <c:pt idx="404">
                  <c:v>3.3189999999999999E-4</c:v>
                </c:pt>
                <c:pt idx="405">
                  <c:v>3.3389999999999998E-4</c:v>
                </c:pt>
                <c:pt idx="406">
                  <c:v>3.3579999999999998E-4</c:v>
                </c:pt>
                <c:pt idx="407">
                  <c:v>3.3770000000000002E-4</c:v>
                </c:pt>
                <c:pt idx="408">
                  <c:v>3.3960000000000001E-4</c:v>
                </c:pt>
                <c:pt idx="409">
                  <c:v>3.4160000000000001E-4</c:v>
                </c:pt>
                <c:pt idx="410">
                  <c:v>3.435E-4</c:v>
                </c:pt>
                <c:pt idx="411">
                  <c:v>3.4539999999999999E-4</c:v>
                </c:pt>
                <c:pt idx="412">
                  <c:v>3.4729999999999999E-4</c:v>
                </c:pt>
                <c:pt idx="413">
                  <c:v>3.4929999999999998E-4</c:v>
                </c:pt>
                <c:pt idx="414">
                  <c:v>3.5120000000000003E-4</c:v>
                </c:pt>
                <c:pt idx="415">
                  <c:v>3.5310000000000002E-4</c:v>
                </c:pt>
                <c:pt idx="416">
                  <c:v>3.5500000000000001E-4</c:v>
                </c:pt>
                <c:pt idx="417">
                  <c:v>3.57E-4</c:v>
                </c:pt>
                <c:pt idx="418">
                  <c:v>3.589E-4</c:v>
                </c:pt>
                <c:pt idx="419">
                  <c:v>3.6079999999999999E-4</c:v>
                </c:pt>
                <c:pt idx="420">
                  <c:v>3.6279999999999998E-4</c:v>
                </c:pt>
                <c:pt idx="421">
                  <c:v>3.6469999999999997E-4</c:v>
                </c:pt>
                <c:pt idx="422">
                  <c:v>3.6660000000000002E-4</c:v>
                </c:pt>
                <c:pt idx="423">
                  <c:v>3.6860000000000001E-4</c:v>
                </c:pt>
                <c:pt idx="424">
                  <c:v>3.7050000000000001E-4</c:v>
                </c:pt>
                <c:pt idx="425">
                  <c:v>3.724E-4</c:v>
                </c:pt>
                <c:pt idx="426">
                  <c:v>3.7439999999999999E-4</c:v>
                </c:pt>
                <c:pt idx="427">
                  <c:v>3.7629999999999999E-4</c:v>
                </c:pt>
                <c:pt idx="428">
                  <c:v>3.7819999999999998E-4</c:v>
                </c:pt>
                <c:pt idx="429">
                  <c:v>3.8020000000000003E-4</c:v>
                </c:pt>
                <c:pt idx="430">
                  <c:v>3.8210000000000002E-4</c:v>
                </c:pt>
                <c:pt idx="431">
                  <c:v>3.8400000000000001E-4</c:v>
                </c:pt>
                <c:pt idx="432">
                  <c:v>3.86E-4</c:v>
                </c:pt>
                <c:pt idx="433">
                  <c:v>3.879E-4</c:v>
                </c:pt>
                <c:pt idx="434">
                  <c:v>3.8979999999999999E-4</c:v>
                </c:pt>
                <c:pt idx="435">
                  <c:v>3.9179999999999998E-4</c:v>
                </c:pt>
                <c:pt idx="436">
                  <c:v>3.9369999999999997E-4</c:v>
                </c:pt>
                <c:pt idx="437">
                  <c:v>3.9570000000000002E-4</c:v>
                </c:pt>
                <c:pt idx="438">
                  <c:v>3.9760000000000002E-4</c:v>
                </c:pt>
                <c:pt idx="439">
                  <c:v>3.9950000000000001E-4</c:v>
                </c:pt>
                <c:pt idx="440">
                  <c:v>4.015E-4</c:v>
                </c:pt>
                <c:pt idx="441">
                  <c:v>4.0339999999999999E-4</c:v>
                </c:pt>
                <c:pt idx="442">
                  <c:v>4.0529999999999999E-4</c:v>
                </c:pt>
                <c:pt idx="443">
                  <c:v>4.0729999999999998E-4</c:v>
                </c:pt>
                <c:pt idx="444">
                  <c:v>4.0920000000000003E-4</c:v>
                </c:pt>
                <c:pt idx="445">
                  <c:v>4.1120000000000002E-4</c:v>
                </c:pt>
                <c:pt idx="446">
                  <c:v>4.1310000000000001E-4</c:v>
                </c:pt>
                <c:pt idx="447">
                  <c:v>4.1510000000000001E-4</c:v>
                </c:pt>
                <c:pt idx="448">
                  <c:v>4.17E-4</c:v>
                </c:pt>
                <c:pt idx="449">
                  <c:v>4.1889999999999999E-4</c:v>
                </c:pt>
                <c:pt idx="450">
                  <c:v>4.2089999999999999E-4</c:v>
                </c:pt>
                <c:pt idx="451">
                  <c:v>4.2279999999999998E-4</c:v>
                </c:pt>
                <c:pt idx="452">
                  <c:v>4.2480000000000003E-4</c:v>
                </c:pt>
                <c:pt idx="453">
                  <c:v>4.2670000000000002E-4</c:v>
                </c:pt>
                <c:pt idx="454">
                  <c:v>4.2870000000000001E-4</c:v>
                </c:pt>
                <c:pt idx="455">
                  <c:v>4.306E-4</c:v>
                </c:pt>
                <c:pt idx="456">
                  <c:v>4.325E-4</c:v>
                </c:pt>
                <c:pt idx="457">
                  <c:v>4.3449999999999999E-4</c:v>
                </c:pt>
                <c:pt idx="458">
                  <c:v>4.3639999999999998E-4</c:v>
                </c:pt>
                <c:pt idx="459">
                  <c:v>4.3839999999999998E-4</c:v>
                </c:pt>
                <c:pt idx="460">
                  <c:v>4.4030000000000002E-4</c:v>
                </c:pt>
                <c:pt idx="461">
                  <c:v>4.4230000000000002E-4</c:v>
                </c:pt>
                <c:pt idx="462">
                  <c:v>4.4420000000000001E-4</c:v>
                </c:pt>
                <c:pt idx="463">
                  <c:v>4.462E-4</c:v>
                </c:pt>
                <c:pt idx="464">
                  <c:v>4.481E-4</c:v>
                </c:pt>
                <c:pt idx="465">
                  <c:v>4.5009999999999999E-4</c:v>
                </c:pt>
                <c:pt idx="466">
                  <c:v>4.5199999999999998E-4</c:v>
                </c:pt>
                <c:pt idx="467">
                  <c:v>4.5389999999999997E-4</c:v>
                </c:pt>
                <c:pt idx="468">
                  <c:v>4.5590000000000002E-4</c:v>
                </c:pt>
                <c:pt idx="469">
                  <c:v>4.5780000000000001E-4</c:v>
                </c:pt>
                <c:pt idx="470">
                  <c:v>4.5980000000000001E-4</c:v>
                </c:pt>
                <c:pt idx="471">
                  <c:v>4.617E-4</c:v>
                </c:pt>
                <c:pt idx="472">
                  <c:v>4.637E-4</c:v>
                </c:pt>
                <c:pt idx="473">
                  <c:v>4.6559999999999999E-4</c:v>
                </c:pt>
                <c:pt idx="474">
                  <c:v>4.6759999999999998E-4</c:v>
                </c:pt>
                <c:pt idx="475">
                  <c:v>4.6949999999999997E-4</c:v>
                </c:pt>
                <c:pt idx="476">
                  <c:v>4.7150000000000002E-4</c:v>
                </c:pt>
                <c:pt idx="477">
                  <c:v>4.7340000000000001E-4</c:v>
                </c:pt>
                <c:pt idx="478">
                  <c:v>4.7540000000000001E-4</c:v>
                </c:pt>
                <c:pt idx="479">
                  <c:v>4.773E-4</c:v>
                </c:pt>
                <c:pt idx="480">
                  <c:v>4.793E-4</c:v>
                </c:pt>
                <c:pt idx="481">
                  <c:v>4.8119999999999999E-4</c:v>
                </c:pt>
                <c:pt idx="482">
                  <c:v>4.8319999999999998E-4</c:v>
                </c:pt>
                <c:pt idx="483">
                  <c:v>4.8509999999999997E-4</c:v>
                </c:pt>
                <c:pt idx="484">
                  <c:v>4.8710000000000002E-4</c:v>
                </c:pt>
                <c:pt idx="485">
                  <c:v>4.8899999999999996E-4</c:v>
                </c:pt>
                <c:pt idx="486">
                  <c:v>4.9100000000000001E-4</c:v>
                </c:pt>
                <c:pt idx="487">
                  <c:v>4.929E-4</c:v>
                </c:pt>
                <c:pt idx="488">
                  <c:v>4.9490000000000005E-4</c:v>
                </c:pt>
                <c:pt idx="489">
                  <c:v>4.9680000000000004E-4</c:v>
                </c:pt>
                <c:pt idx="490">
                  <c:v>4.9879999999999998E-4</c:v>
                </c:pt>
                <c:pt idx="491">
                  <c:v>5.0069999999999997E-4</c:v>
                </c:pt>
                <c:pt idx="492">
                  <c:v>5.0270000000000002E-4</c:v>
                </c:pt>
                <c:pt idx="493">
                  <c:v>5.0469999999999996E-4</c:v>
                </c:pt>
                <c:pt idx="494">
                  <c:v>5.0659999999999995E-4</c:v>
                </c:pt>
                <c:pt idx="495">
                  <c:v>5.086E-4</c:v>
                </c:pt>
                <c:pt idx="496">
                  <c:v>5.1049999999999999E-4</c:v>
                </c:pt>
                <c:pt idx="497">
                  <c:v>5.1250000000000004E-4</c:v>
                </c:pt>
                <c:pt idx="498">
                  <c:v>5.1440000000000004E-4</c:v>
                </c:pt>
                <c:pt idx="499">
                  <c:v>5.1639999999999998E-4</c:v>
                </c:pt>
                <c:pt idx="500">
                  <c:v>5.1829999999999997E-4</c:v>
                </c:pt>
                <c:pt idx="501">
                  <c:v>5.2030000000000002E-4</c:v>
                </c:pt>
                <c:pt idx="502">
                  <c:v>5.2220000000000001E-4</c:v>
                </c:pt>
                <c:pt idx="503">
                  <c:v>5.2419999999999995E-4</c:v>
                </c:pt>
                <c:pt idx="504">
                  <c:v>5.2610000000000005E-4</c:v>
                </c:pt>
                <c:pt idx="505">
                  <c:v>5.2809999999999999E-4</c:v>
                </c:pt>
                <c:pt idx="506">
                  <c:v>5.3010000000000004E-4</c:v>
                </c:pt>
                <c:pt idx="507">
                  <c:v>5.3200000000000003E-4</c:v>
                </c:pt>
                <c:pt idx="508">
                  <c:v>5.3399999999999997E-4</c:v>
                </c:pt>
                <c:pt idx="509">
                  <c:v>5.3589999999999996E-4</c:v>
                </c:pt>
                <c:pt idx="510">
                  <c:v>5.3790000000000001E-4</c:v>
                </c:pt>
                <c:pt idx="511">
                  <c:v>5.398E-4</c:v>
                </c:pt>
                <c:pt idx="512">
                  <c:v>5.4180000000000005E-4</c:v>
                </c:pt>
                <c:pt idx="513">
                  <c:v>5.4379999999999999E-4</c:v>
                </c:pt>
                <c:pt idx="514">
                  <c:v>5.4569999999999998E-4</c:v>
                </c:pt>
                <c:pt idx="515">
                  <c:v>5.4770000000000003E-4</c:v>
                </c:pt>
                <c:pt idx="516">
                  <c:v>5.4960000000000002E-4</c:v>
                </c:pt>
                <c:pt idx="517">
                  <c:v>5.5159999999999996E-4</c:v>
                </c:pt>
                <c:pt idx="518">
                  <c:v>5.5349999999999996E-4</c:v>
                </c:pt>
                <c:pt idx="519">
                  <c:v>5.555E-4</c:v>
                </c:pt>
                <c:pt idx="520">
                  <c:v>5.574E-4</c:v>
                </c:pt>
                <c:pt idx="521">
                  <c:v>5.5940000000000004E-4</c:v>
                </c:pt>
                <c:pt idx="522">
                  <c:v>5.6139999999999998E-4</c:v>
                </c:pt>
                <c:pt idx="523">
                  <c:v>5.6329999999999998E-4</c:v>
                </c:pt>
                <c:pt idx="524">
                  <c:v>5.6530000000000003E-4</c:v>
                </c:pt>
                <c:pt idx="525">
                  <c:v>5.6720000000000002E-4</c:v>
                </c:pt>
                <c:pt idx="526">
                  <c:v>5.6919999999999996E-4</c:v>
                </c:pt>
                <c:pt idx="527">
                  <c:v>5.7120000000000001E-4</c:v>
                </c:pt>
                <c:pt idx="528">
                  <c:v>5.731E-4</c:v>
                </c:pt>
                <c:pt idx="529">
                  <c:v>5.7510000000000005E-4</c:v>
                </c:pt>
                <c:pt idx="530">
                  <c:v>5.7700000000000004E-4</c:v>
                </c:pt>
                <c:pt idx="531">
                  <c:v>5.7899999999999998E-4</c:v>
                </c:pt>
                <c:pt idx="532">
                  <c:v>5.8089999999999997E-4</c:v>
                </c:pt>
                <c:pt idx="533">
                  <c:v>5.8290000000000002E-4</c:v>
                </c:pt>
                <c:pt idx="534">
                  <c:v>5.8489999999999996E-4</c:v>
                </c:pt>
                <c:pt idx="535">
                  <c:v>5.8679999999999995E-4</c:v>
                </c:pt>
                <c:pt idx="536">
                  <c:v>5.888E-4</c:v>
                </c:pt>
                <c:pt idx="537">
                  <c:v>5.9069999999999999E-4</c:v>
                </c:pt>
                <c:pt idx="538">
                  <c:v>5.9270000000000004E-4</c:v>
                </c:pt>
                <c:pt idx="539">
                  <c:v>5.9469999999999998E-4</c:v>
                </c:pt>
                <c:pt idx="540">
                  <c:v>5.9659999999999997E-4</c:v>
                </c:pt>
                <c:pt idx="541">
                  <c:v>5.9860000000000002E-4</c:v>
                </c:pt>
                <c:pt idx="542">
                  <c:v>6.0050000000000001E-4</c:v>
                </c:pt>
                <c:pt idx="543">
                  <c:v>6.0249999999999995E-4</c:v>
                </c:pt>
                <c:pt idx="544">
                  <c:v>6.045E-4</c:v>
                </c:pt>
                <c:pt idx="545">
                  <c:v>6.0639999999999999E-4</c:v>
                </c:pt>
                <c:pt idx="546">
                  <c:v>6.0840000000000004E-4</c:v>
                </c:pt>
                <c:pt idx="547">
                  <c:v>6.1030000000000004E-4</c:v>
                </c:pt>
                <c:pt idx="548">
                  <c:v>6.1229999999999998E-4</c:v>
                </c:pt>
                <c:pt idx="549">
                  <c:v>6.1430000000000002E-4</c:v>
                </c:pt>
                <c:pt idx="550">
                  <c:v>6.1620000000000002E-4</c:v>
                </c:pt>
                <c:pt idx="551">
                  <c:v>6.1819999999999996E-4</c:v>
                </c:pt>
                <c:pt idx="552">
                  <c:v>6.2009999999999995E-4</c:v>
                </c:pt>
                <c:pt idx="553">
                  <c:v>6.221E-4</c:v>
                </c:pt>
                <c:pt idx="554">
                  <c:v>6.2410000000000005E-4</c:v>
                </c:pt>
                <c:pt idx="555">
                  <c:v>6.2600000000000004E-4</c:v>
                </c:pt>
                <c:pt idx="556">
                  <c:v>6.2799999999999998E-4</c:v>
                </c:pt>
                <c:pt idx="557">
                  <c:v>6.3000000000000003E-4</c:v>
                </c:pt>
                <c:pt idx="558">
                  <c:v>6.3190000000000002E-4</c:v>
                </c:pt>
                <c:pt idx="559">
                  <c:v>6.3389999999999996E-4</c:v>
                </c:pt>
                <c:pt idx="560">
                  <c:v>6.3579999999999995E-4</c:v>
                </c:pt>
                <c:pt idx="561">
                  <c:v>6.378E-4</c:v>
                </c:pt>
                <c:pt idx="562">
                  <c:v>6.3980000000000005E-4</c:v>
                </c:pt>
                <c:pt idx="563">
                  <c:v>6.4170000000000004E-4</c:v>
                </c:pt>
                <c:pt idx="564">
                  <c:v>6.4369999999999998E-4</c:v>
                </c:pt>
                <c:pt idx="565">
                  <c:v>6.4559999999999997E-4</c:v>
                </c:pt>
                <c:pt idx="566">
                  <c:v>6.4760000000000002E-4</c:v>
                </c:pt>
                <c:pt idx="567">
                  <c:v>6.4959999999999996E-4</c:v>
                </c:pt>
                <c:pt idx="568">
                  <c:v>6.5149999999999995E-4</c:v>
                </c:pt>
                <c:pt idx="569">
                  <c:v>6.535E-4</c:v>
                </c:pt>
                <c:pt idx="570">
                  <c:v>6.5550000000000005E-4</c:v>
                </c:pt>
                <c:pt idx="571">
                  <c:v>6.5740000000000004E-4</c:v>
                </c:pt>
                <c:pt idx="572">
                  <c:v>6.5939999999999998E-4</c:v>
                </c:pt>
                <c:pt idx="573">
                  <c:v>6.6129999999999997E-4</c:v>
                </c:pt>
                <c:pt idx="574">
                  <c:v>6.6330000000000002E-4</c:v>
                </c:pt>
                <c:pt idx="575">
                  <c:v>6.6529999999999996E-4</c:v>
                </c:pt>
                <c:pt idx="576">
                  <c:v>6.6719999999999995E-4</c:v>
                </c:pt>
                <c:pt idx="577">
                  <c:v>6.692E-4</c:v>
                </c:pt>
                <c:pt idx="578">
                  <c:v>6.7120000000000005E-4</c:v>
                </c:pt>
                <c:pt idx="579">
                  <c:v>6.7310000000000004E-4</c:v>
                </c:pt>
                <c:pt idx="580">
                  <c:v>6.7509999999999998E-4</c:v>
                </c:pt>
                <c:pt idx="581">
                  <c:v>6.7710000000000003E-4</c:v>
                </c:pt>
                <c:pt idx="582">
                  <c:v>6.7900000000000002E-4</c:v>
                </c:pt>
                <c:pt idx="583">
                  <c:v>6.8099999999999996E-4</c:v>
                </c:pt>
                <c:pt idx="584">
                  <c:v>6.8289999999999996E-4</c:v>
                </c:pt>
                <c:pt idx="585">
                  <c:v>6.8490000000000001E-4</c:v>
                </c:pt>
                <c:pt idx="586">
                  <c:v>6.8690000000000005E-4</c:v>
                </c:pt>
                <c:pt idx="587">
                  <c:v>6.8880000000000005E-4</c:v>
                </c:pt>
                <c:pt idx="588">
                  <c:v>6.9079999999999999E-4</c:v>
                </c:pt>
                <c:pt idx="589">
                  <c:v>6.9280000000000003E-4</c:v>
                </c:pt>
                <c:pt idx="590">
                  <c:v>6.9470000000000003E-4</c:v>
                </c:pt>
                <c:pt idx="591">
                  <c:v>6.9669999999999997E-4</c:v>
                </c:pt>
                <c:pt idx="592">
                  <c:v>6.9870000000000002E-4</c:v>
                </c:pt>
                <c:pt idx="593">
                  <c:v>7.0060000000000001E-4</c:v>
                </c:pt>
                <c:pt idx="594">
                  <c:v>7.0259999999999995E-4</c:v>
                </c:pt>
                <c:pt idx="595">
                  <c:v>7.046E-4</c:v>
                </c:pt>
                <c:pt idx="596">
                  <c:v>7.0649999999999999E-4</c:v>
                </c:pt>
                <c:pt idx="597">
                  <c:v>7.0850000000000004E-4</c:v>
                </c:pt>
                <c:pt idx="598">
                  <c:v>7.1040000000000003E-4</c:v>
                </c:pt>
                <c:pt idx="599">
                  <c:v>7.1239999999999997E-4</c:v>
                </c:pt>
                <c:pt idx="600">
                  <c:v>7.1440000000000002E-4</c:v>
                </c:pt>
                <c:pt idx="601">
                  <c:v>7.1630000000000001E-4</c:v>
                </c:pt>
                <c:pt idx="602">
                  <c:v>7.1829999999999995E-4</c:v>
                </c:pt>
                <c:pt idx="603">
                  <c:v>7.203E-4</c:v>
                </c:pt>
                <c:pt idx="604">
                  <c:v>7.2219999999999999E-4</c:v>
                </c:pt>
                <c:pt idx="605">
                  <c:v>7.2420000000000004E-4</c:v>
                </c:pt>
                <c:pt idx="606">
                  <c:v>7.2619999999999998E-4</c:v>
                </c:pt>
                <c:pt idx="607">
                  <c:v>7.2809999999999997E-4</c:v>
                </c:pt>
                <c:pt idx="608">
                  <c:v>7.3010000000000002E-4</c:v>
                </c:pt>
                <c:pt idx="609">
                  <c:v>7.3209999999999996E-4</c:v>
                </c:pt>
                <c:pt idx="610">
                  <c:v>7.3399999999999995E-4</c:v>
                </c:pt>
                <c:pt idx="611">
                  <c:v>7.36E-4</c:v>
                </c:pt>
                <c:pt idx="612">
                  <c:v>7.3800000000000005E-4</c:v>
                </c:pt>
                <c:pt idx="613">
                  <c:v>7.3990000000000004E-4</c:v>
                </c:pt>
                <c:pt idx="614">
                  <c:v>7.4189999999999998E-4</c:v>
                </c:pt>
                <c:pt idx="615">
                  <c:v>7.4390000000000003E-4</c:v>
                </c:pt>
                <c:pt idx="616">
                  <c:v>7.4580000000000002E-4</c:v>
                </c:pt>
                <c:pt idx="617">
                  <c:v>7.4779999999999996E-4</c:v>
                </c:pt>
                <c:pt idx="618">
                  <c:v>7.4980000000000001E-4</c:v>
                </c:pt>
                <c:pt idx="619">
                  <c:v>7.517E-4</c:v>
                </c:pt>
                <c:pt idx="620">
                  <c:v>7.5370000000000005E-4</c:v>
                </c:pt>
                <c:pt idx="621">
                  <c:v>7.5569999999999999E-4</c:v>
                </c:pt>
                <c:pt idx="622">
                  <c:v>7.5759999999999998E-4</c:v>
                </c:pt>
                <c:pt idx="623">
                  <c:v>7.5960000000000003E-4</c:v>
                </c:pt>
                <c:pt idx="624">
                  <c:v>7.6159999999999997E-4</c:v>
                </c:pt>
                <c:pt idx="625">
                  <c:v>7.6349999999999996E-4</c:v>
                </c:pt>
                <c:pt idx="626">
                  <c:v>7.6550000000000001E-4</c:v>
                </c:pt>
                <c:pt idx="627">
                  <c:v>7.6749999999999995E-4</c:v>
                </c:pt>
                <c:pt idx="628">
                  <c:v>7.6940000000000005E-4</c:v>
                </c:pt>
                <c:pt idx="629">
                  <c:v>7.7139999999999999E-4</c:v>
                </c:pt>
                <c:pt idx="630">
                  <c:v>7.7340000000000004E-4</c:v>
                </c:pt>
                <c:pt idx="631">
                  <c:v>7.7530000000000003E-4</c:v>
                </c:pt>
                <c:pt idx="632">
                  <c:v>7.7729999999999997E-4</c:v>
                </c:pt>
                <c:pt idx="633">
                  <c:v>7.7930000000000002E-4</c:v>
                </c:pt>
                <c:pt idx="634">
                  <c:v>7.8120000000000002E-4</c:v>
                </c:pt>
                <c:pt idx="635">
                  <c:v>7.8319999999999996E-4</c:v>
                </c:pt>
                <c:pt idx="636">
                  <c:v>7.852E-4</c:v>
                </c:pt>
                <c:pt idx="637">
                  <c:v>7.871E-4</c:v>
                </c:pt>
                <c:pt idx="638">
                  <c:v>7.8910000000000004E-4</c:v>
                </c:pt>
                <c:pt idx="639">
                  <c:v>7.9109999999999998E-4</c:v>
                </c:pt>
                <c:pt idx="640">
                  <c:v>7.9299999999999998E-4</c:v>
                </c:pt>
                <c:pt idx="641">
                  <c:v>7.9500000000000003E-4</c:v>
                </c:pt>
                <c:pt idx="642">
                  <c:v>7.9699999999999997E-4</c:v>
                </c:pt>
                <c:pt idx="643">
                  <c:v>7.9889999999999996E-4</c:v>
                </c:pt>
                <c:pt idx="644">
                  <c:v>8.0090000000000001E-4</c:v>
                </c:pt>
                <c:pt idx="645">
                  <c:v>8.0289999999999995E-4</c:v>
                </c:pt>
                <c:pt idx="646">
                  <c:v>8.0480000000000005E-4</c:v>
                </c:pt>
                <c:pt idx="647">
                  <c:v>8.0679999999999999E-4</c:v>
                </c:pt>
                <c:pt idx="648">
                  <c:v>8.0880000000000004E-4</c:v>
                </c:pt>
                <c:pt idx="649">
                  <c:v>8.1070000000000003E-4</c:v>
                </c:pt>
                <c:pt idx="650">
                  <c:v>8.1269999999999997E-4</c:v>
                </c:pt>
                <c:pt idx="651">
                  <c:v>8.1470000000000002E-4</c:v>
                </c:pt>
                <c:pt idx="652">
                  <c:v>8.1660000000000001E-4</c:v>
                </c:pt>
                <c:pt idx="653">
                  <c:v>8.1859999999999995E-4</c:v>
                </c:pt>
                <c:pt idx="654">
                  <c:v>8.206E-4</c:v>
                </c:pt>
                <c:pt idx="655">
                  <c:v>8.2249999999999999E-4</c:v>
                </c:pt>
                <c:pt idx="656">
                  <c:v>8.2450000000000004E-4</c:v>
                </c:pt>
                <c:pt idx="657">
                  <c:v>8.2649999999999998E-4</c:v>
                </c:pt>
                <c:pt idx="658">
                  <c:v>8.2839999999999997E-4</c:v>
                </c:pt>
                <c:pt idx="659">
                  <c:v>8.3040000000000002E-4</c:v>
                </c:pt>
                <c:pt idx="660">
                  <c:v>8.3239999999999996E-4</c:v>
                </c:pt>
                <c:pt idx="661">
                  <c:v>8.3429999999999995E-4</c:v>
                </c:pt>
                <c:pt idx="662">
                  <c:v>8.363E-4</c:v>
                </c:pt>
                <c:pt idx="663">
                  <c:v>8.3830000000000005E-4</c:v>
                </c:pt>
                <c:pt idx="664">
                  <c:v>8.4020000000000004E-4</c:v>
                </c:pt>
                <c:pt idx="665">
                  <c:v>8.4219999999999998E-4</c:v>
                </c:pt>
                <c:pt idx="666">
                  <c:v>8.4420000000000003E-4</c:v>
                </c:pt>
                <c:pt idx="667">
                  <c:v>8.4619999999999997E-4</c:v>
                </c:pt>
                <c:pt idx="668">
                  <c:v>8.4809999999999996E-4</c:v>
                </c:pt>
                <c:pt idx="669">
                  <c:v>8.5010000000000001E-4</c:v>
                </c:pt>
                <c:pt idx="670">
                  <c:v>8.5209999999999995E-4</c:v>
                </c:pt>
                <c:pt idx="671">
                  <c:v>8.5400000000000005E-4</c:v>
                </c:pt>
                <c:pt idx="672">
                  <c:v>8.5599999999999999E-4</c:v>
                </c:pt>
                <c:pt idx="673">
                  <c:v>8.5800000000000004E-4</c:v>
                </c:pt>
                <c:pt idx="674">
                  <c:v>8.5990000000000003E-4</c:v>
                </c:pt>
                <c:pt idx="675">
                  <c:v>8.6189999999999997E-4</c:v>
                </c:pt>
                <c:pt idx="676">
                  <c:v>8.6390000000000002E-4</c:v>
                </c:pt>
                <c:pt idx="677">
                  <c:v>8.6580000000000001E-4</c:v>
                </c:pt>
                <c:pt idx="678">
                  <c:v>8.6779999999999995E-4</c:v>
                </c:pt>
                <c:pt idx="679">
                  <c:v>8.698E-4</c:v>
                </c:pt>
                <c:pt idx="680">
                  <c:v>8.7169999999999999E-4</c:v>
                </c:pt>
                <c:pt idx="681">
                  <c:v>8.7370000000000004E-4</c:v>
                </c:pt>
                <c:pt idx="682">
                  <c:v>8.7569999999999998E-4</c:v>
                </c:pt>
                <c:pt idx="683">
                  <c:v>8.7770000000000003E-4</c:v>
                </c:pt>
                <c:pt idx="684">
                  <c:v>8.7960000000000002E-4</c:v>
                </c:pt>
                <c:pt idx="685">
                  <c:v>8.8159999999999996E-4</c:v>
                </c:pt>
                <c:pt idx="686">
                  <c:v>8.8360000000000001E-4</c:v>
                </c:pt>
                <c:pt idx="687">
                  <c:v>8.855E-4</c:v>
                </c:pt>
                <c:pt idx="688">
                  <c:v>8.8750000000000005E-4</c:v>
                </c:pt>
                <c:pt idx="689">
                  <c:v>8.8949999999999999E-4</c:v>
                </c:pt>
                <c:pt idx="690">
                  <c:v>8.9139999999999998E-4</c:v>
                </c:pt>
                <c:pt idx="691">
                  <c:v>8.9340000000000003E-4</c:v>
                </c:pt>
                <c:pt idx="692">
                  <c:v>8.9539999999999997E-4</c:v>
                </c:pt>
                <c:pt idx="693">
                  <c:v>8.9729999999999996E-4</c:v>
                </c:pt>
                <c:pt idx="694">
                  <c:v>8.9930000000000001E-4</c:v>
                </c:pt>
                <c:pt idx="695">
                  <c:v>9.0129999999999995E-4</c:v>
                </c:pt>
                <c:pt idx="696">
                  <c:v>9.033E-4</c:v>
                </c:pt>
                <c:pt idx="697">
                  <c:v>9.0519999999999999E-4</c:v>
                </c:pt>
                <c:pt idx="698">
                  <c:v>9.0720000000000004E-4</c:v>
                </c:pt>
                <c:pt idx="699">
                  <c:v>9.0919999999999998E-4</c:v>
                </c:pt>
                <c:pt idx="700">
                  <c:v>9.1109999999999997E-4</c:v>
                </c:pt>
                <c:pt idx="701">
                  <c:v>9.1310000000000002E-4</c:v>
                </c:pt>
                <c:pt idx="702">
                  <c:v>9.1509999999999996E-4</c:v>
                </c:pt>
                <c:pt idx="703">
                  <c:v>9.1699999999999995E-4</c:v>
                </c:pt>
                <c:pt idx="704">
                  <c:v>9.19E-4</c:v>
                </c:pt>
                <c:pt idx="705">
                  <c:v>9.2100000000000005E-4</c:v>
                </c:pt>
                <c:pt idx="706">
                  <c:v>9.2290000000000004E-4</c:v>
                </c:pt>
                <c:pt idx="707">
                  <c:v>9.2489999999999998E-4</c:v>
                </c:pt>
                <c:pt idx="708">
                  <c:v>9.2690000000000003E-4</c:v>
                </c:pt>
                <c:pt idx="709">
                  <c:v>9.2889999999999997E-4</c:v>
                </c:pt>
                <c:pt idx="710">
                  <c:v>9.3079999999999997E-4</c:v>
                </c:pt>
                <c:pt idx="711">
                  <c:v>9.3280000000000001E-4</c:v>
                </c:pt>
                <c:pt idx="712">
                  <c:v>9.3479999999999995E-4</c:v>
                </c:pt>
                <c:pt idx="713">
                  <c:v>9.3669999999999995E-4</c:v>
                </c:pt>
                <c:pt idx="714">
                  <c:v>9.3869999999999999E-4</c:v>
                </c:pt>
                <c:pt idx="715">
                  <c:v>9.4070000000000004E-4</c:v>
                </c:pt>
                <c:pt idx="716">
                  <c:v>9.4260000000000004E-4</c:v>
                </c:pt>
                <c:pt idx="717">
                  <c:v>9.4459999999999998E-4</c:v>
                </c:pt>
                <c:pt idx="718">
                  <c:v>9.4660000000000002E-4</c:v>
                </c:pt>
                <c:pt idx="719">
                  <c:v>9.4859999999999996E-4</c:v>
                </c:pt>
                <c:pt idx="720">
                  <c:v>9.5049999999999996E-4</c:v>
                </c:pt>
                <c:pt idx="721">
                  <c:v>9.525E-4</c:v>
                </c:pt>
                <c:pt idx="722">
                  <c:v>9.5450000000000005E-4</c:v>
                </c:pt>
                <c:pt idx="723">
                  <c:v>9.5640000000000005E-4</c:v>
                </c:pt>
                <c:pt idx="724">
                  <c:v>9.5839999999999999E-4</c:v>
                </c:pt>
                <c:pt idx="725">
                  <c:v>9.6040000000000003E-4</c:v>
                </c:pt>
                <c:pt idx="726">
                  <c:v>9.6230000000000003E-4</c:v>
                </c:pt>
                <c:pt idx="727">
                  <c:v>9.6429999999999997E-4</c:v>
                </c:pt>
                <c:pt idx="728">
                  <c:v>9.6630000000000001E-4</c:v>
                </c:pt>
                <c:pt idx="729">
                  <c:v>9.6829999999999996E-4</c:v>
                </c:pt>
                <c:pt idx="730">
                  <c:v>9.7019999999999995E-4</c:v>
                </c:pt>
                <c:pt idx="731">
                  <c:v>9.722E-4</c:v>
                </c:pt>
                <c:pt idx="732">
                  <c:v>9.7420000000000004E-4</c:v>
                </c:pt>
                <c:pt idx="733">
                  <c:v>9.7610000000000004E-4</c:v>
                </c:pt>
                <c:pt idx="734">
                  <c:v>9.7809999999999998E-4</c:v>
                </c:pt>
                <c:pt idx="735">
                  <c:v>9.8010000000000002E-4</c:v>
                </c:pt>
                <c:pt idx="736">
                  <c:v>9.8210000000000007E-4</c:v>
                </c:pt>
                <c:pt idx="737">
                  <c:v>9.8400000000000007E-4</c:v>
                </c:pt>
                <c:pt idx="738">
                  <c:v>9.859999999999999E-4</c:v>
                </c:pt>
                <c:pt idx="739">
                  <c:v>9.8799999999999995E-4</c:v>
                </c:pt>
                <c:pt idx="740">
                  <c:v>9.8989999999999994E-4</c:v>
                </c:pt>
                <c:pt idx="741">
                  <c:v>9.9189999999999999E-4</c:v>
                </c:pt>
                <c:pt idx="742">
                  <c:v>9.9390000000000004E-4</c:v>
                </c:pt>
                <c:pt idx="743">
                  <c:v>9.9580000000000003E-4</c:v>
                </c:pt>
                <c:pt idx="744">
                  <c:v>9.9780000000000008E-4</c:v>
                </c:pt>
                <c:pt idx="745">
                  <c:v>9.9979999999999991E-4</c:v>
                </c:pt>
                <c:pt idx="746">
                  <c:v>1.0020000000000001E-3</c:v>
                </c:pt>
                <c:pt idx="747">
                  <c:v>1.0039999999999999E-3</c:v>
                </c:pt>
                <c:pt idx="748">
                  <c:v>1.0059999999999999E-3</c:v>
                </c:pt>
                <c:pt idx="749">
                  <c:v>1.008E-3</c:v>
                </c:pt>
                <c:pt idx="750">
                  <c:v>1.01E-3</c:v>
                </c:pt>
                <c:pt idx="751">
                  <c:v>1.0120000000000001E-3</c:v>
                </c:pt>
                <c:pt idx="752">
                  <c:v>1.0139999999999999E-3</c:v>
                </c:pt>
                <c:pt idx="753">
                  <c:v>1.016E-3</c:v>
                </c:pt>
                <c:pt idx="754">
                  <c:v>1.018E-3</c:v>
                </c:pt>
                <c:pt idx="755">
                  <c:v>1.0200000000000001E-3</c:v>
                </c:pt>
                <c:pt idx="756">
                  <c:v>1.021E-3</c:v>
                </c:pt>
                <c:pt idx="757">
                  <c:v>1.023E-3</c:v>
                </c:pt>
                <c:pt idx="758">
                  <c:v>1.0250000000000001E-3</c:v>
                </c:pt>
                <c:pt idx="759">
                  <c:v>1.0269999999999999E-3</c:v>
                </c:pt>
                <c:pt idx="760">
                  <c:v>1.029E-3</c:v>
                </c:pt>
                <c:pt idx="761">
                  <c:v>1.031E-3</c:v>
                </c:pt>
                <c:pt idx="762">
                  <c:v>1.0330000000000001E-3</c:v>
                </c:pt>
                <c:pt idx="763">
                  <c:v>1.0349999999999999E-3</c:v>
                </c:pt>
                <c:pt idx="764">
                  <c:v>1.0369999999999999E-3</c:v>
                </c:pt>
                <c:pt idx="765">
                  <c:v>1.039E-3</c:v>
                </c:pt>
                <c:pt idx="766">
                  <c:v>1.041E-3</c:v>
                </c:pt>
                <c:pt idx="767">
                  <c:v>1.0430000000000001E-3</c:v>
                </c:pt>
                <c:pt idx="768">
                  <c:v>1.0449999999999999E-3</c:v>
                </c:pt>
                <c:pt idx="769">
                  <c:v>1.047E-3</c:v>
                </c:pt>
                <c:pt idx="770">
                  <c:v>1.049E-3</c:v>
                </c:pt>
                <c:pt idx="771">
                  <c:v>1.0510000000000001E-3</c:v>
                </c:pt>
                <c:pt idx="772">
                  <c:v>1.0529999999999999E-3</c:v>
                </c:pt>
                <c:pt idx="773">
                  <c:v>1.0549999999999999E-3</c:v>
                </c:pt>
                <c:pt idx="774">
                  <c:v>1.057E-3</c:v>
                </c:pt>
                <c:pt idx="775">
                  <c:v>1.059E-3</c:v>
                </c:pt>
                <c:pt idx="776">
                  <c:v>1.0610000000000001E-3</c:v>
                </c:pt>
                <c:pt idx="777">
                  <c:v>1.0629999999999999E-3</c:v>
                </c:pt>
                <c:pt idx="778">
                  <c:v>1.065E-3</c:v>
                </c:pt>
                <c:pt idx="779">
                  <c:v>1.067E-3</c:v>
                </c:pt>
                <c:pt idx="780">
                  <c:v>1.0690000000000001E-3</c:v>
                </c:pt>
                <c:pt idx="781">
                  <c:v>1.0709999999999999E-3</c:v>
                </c:pt>
                <c:pt idx="782">
                  <c:v>1.073E-3</c:v>
                </c:pt>
                <c:pt idx="783">
                  <c:v>1.075E-3</c:v>
                </c:pt>
                <c:pt idx="784">
                  <c:v>1.077E-3</c:v>
                </c:pt>
                <c:pt idx="785">
                  <c:v>1.0790000000000001E-3</c:v>
                </c:pt>
                <c:pt idx="786">
                  <c:v>1.0809999999999999E-3</c:v>
                </c:pt>
                <c:pt idx="787">
                  <c:v>1.083E-3</c:v>
                </c:pt>
                <c:pt idx="788">
                  <c:v>1.085E-3</c:v>
                </c:pt>
                <c:pt idx="789">
                  <c:v>1.0870000000000001E-3</c:v>
                </c:pt>
                <c:pt idx="790">
                  <c:v>1.0889999999999999E-3</c:v>
                </c:pt>
                <c:pt idx="791">
                  <c:v>1.09E-3</c:v>
                </c:pt>
                <c:pt idx="792">
                  <c:v>1.0920000000000001E-3</c:v>
                </c:pt>
                <c:pt idx="793">
                  <c:v>1.0939999999999999E-3</c:v>
                </c:pt>
                <c:pt idx="794">
                  <c:v>1.096E-3</c:v>
                </c:pt>
                <c:pt idx="795">
                  <c:v>1.098E-3</c:v>
                </c:pt>
                <c:pt idx="796">
                  <c:v>1.1000000000000001E-3</c:v>
                </c:pt>
                <c:pt idx="797">
                  <c:v>1.1019999999999999E-3</c:v>
                </c:pt>
                <c:pt idx="798">
                  <c:v>1.1039999999999999E-3</c:v>
                </c:pt>
                <c:pt idx="799">
                  <c:v>1.106E-3</c:v>
                </c:pt>
                <c:pt idx="800">
                  <c:v>1.108E-3</c:v>
                </c:pt>
                <c:pt idx="801">
                  <c:v>1.1100000000000001E-3</c:v>
                </c:pt>
                <c:pt idx="802">
                  <c:v>1.1119999999999999E-3</c:v>
                </c:pt>
                <c:pt idx="803">
                  <c:v>1.114E-3</c:v>
                </c:pt>
                <c:pt idx="804">
                  <c:v>1.116E-3</c:v>
                </c:pt>
                <c:pt idx="805">
                  <c:v>1.1180000000000001E-3</c:v>
                </c:pt>
                <c:pt idx="806">
                  <c:v>1.1199999999999999E-3</c:v>
                </c:pt>
                <c:pt idx="807">
                  <c:v>1.122E-3</c:v>
                </c:pt>
                <c:pt idx="808">
                  <c:v>1.124E-3</c:v>
                </c:pt>
                <c:pt idx="809">
                  <c:v>1.126E-3</c:v>
                </c:pt>
                <c:pt idx="810">
                  <c:v>1.1280000000000001E-3</c:v>
                </c:pt>
                <c:pt idx="811">
                  <c:v>1.1299999999999999E-3</c:v>
                </c:pt>
                <c:pt idx="812">
                  <c:v>1.132E-3</c:v>
                </c:pt>
                <c:pt idx="813">
                  <c:v>1.134E-3</c:v>
                </c:pt>
                <c:pt idx="814">
                  <c:v>1.1360000000000001E-3</c:v>
                </c:pt>
                <c:pt idx="815">
                  <c:v>1.1379999999999999E-3</c:v>
                </c:pt>
                <c:pt idx="816">
                  <c:v>1.14E-3</c:v>
                </c:pt>
                <c:pt idx="817">
                  <c:v>1.142E-3</c:v>
                </c:pt>
                <c:pt idx="818">
                  <c:v>1.1440000000000001E-3</c:v>
                </c:pt>
                <c:pt idx="819">
                  <c:v>1.1460000000000001E-3</c:v>
                </c:pt>
                <c:pt idx="820">
                  <c:v>1.1479999999999999E-3</c:v>
                </c:pt>
                <c:pt idx="821">
                  <c:v>1.15E-3</c:v>
                </c:pt>
                <c:pt idx="822">
                  <c:v>1.152E-3</c:v>
                </c:pt>
                <c:pt idx="823">
                  <c:v>1.1540000000000001E-3</c:v>
                </c:pt>
                <c:pt idx="824">
                  <c:v>1.1559999999999999E-3</c:v>
                </c:pt>
                <c:pt idx="825">
                  <c:v>1.158E-3</c:v>
                </c:pt>
                <c:pt idx="826">
                  <c:v>1.16E-3</c:v>
                </c:pt>
                <c:pt idx="827">
                  <c:v>1.1609999999999999E-3</c:v>
                </c:pt>
                <c:pt idx="828">
                  <c:v>1.163E-3</c:v>
                </c:pt>
                <c:pt idx="829">
                  <c:v>1.165E-3</c:v>
                </c:pt>
                <c:pt idx="830">
                  <c:v>1.1670000000000001E-3</c:v>
                </c:pt>
                <c:pt idx="831">
                  <c:v>1.1689999999999999E-3</c:v>
                </c:pt>
                <c:pt idx="832">
                  <c:v>1.1709999999999999E-3</c:v>
                </c:pt>
                <c:pt idx="833">
                  <c:v>1.173E-3</c:v>
                </c:pt>
                <c:pt idx="834">
                  <c:v>1.175E-3</c:v>
                </c:pt>
                <c:pt idx="835">
                  <c:v>1.1770000000000001E-3</c:v>
                </c:pt>
                <c:pt idx="836">
                  <c:v>1.1789999999999999E-3</c:v>
                </c:pt>
                <c:pt idx="837">
                  <c:v>1.181E-3</c:v>
                </c:pt>
                <c:pt idx="838">
                  <c:v>1.183E-3</c:v>
                </c:pt>
                <c:pt idx="839">
                  <c:v>1.1850000000000001E-3</c:v>
                </c:pt>
                <c:pt idx="840">
                  <c:v>1.1869999999999999E-3</c:v>
                </c:pt>
                <c:pt idx="841">
                  <c:v>1.189E-3</c:v>
                </c:pt>
                <c:pt idx="842">
                  <c:v>1.191E-3</c:v>
                </c:pt>
                <c:pt idx="843">
                  <c:v>1.193E-3</c:v>
                </c:pt>
                <c:pt idx="844">
                  <c:v>1.1950000000000001E-3</c:v>
                </c:pt>
                <c:pt idx="845">
                  <c:v>1.1969999999999999E-3</c:v>
                </c:pt>
                <c:pt idx="846">
                  <c:v>1.199E-3</c:v>
                </c:pt>
                <c:pt idx="847">
                  <c:v>1.201E-3</c:v>
                </c:pt>
                <c:pt idx="848">
                  <c:v>1.2030000000000001E-3</c:v>
                </c:pt>
                <c:pt idx="849">
                  <c:v>1.2049999999999999E-3</c:v>
                </c:pt>
                <c:pt idx="850">
                  <c:v>1.207E-3</c:v>
                </c:pt>
                <c:pt idx="851">
                  <c:v>1.209E-3</c:v>
                </c:pt>
                <c:pt idx="852">
                  <c:v>1.2110000000000001E-3</c:v>
                </c:pt>
                <c:pt idx="853">
                  <c:v>1.2130000000000001E-3</c:v>
                </c:pt>
                <c:pt idx="854">
                  <c:v>1.2149999999999999E-3</c:v>
                </c:pt>
                <c:pt idx="855">
                  <c:v>1.217E-3</c:v>
                </c:pt>
                <c:pt idx="856">
                  <c:v>1.219E-3</c:v>
                </c:pt>
                <c:pt idx="857">
                  <c:v>1.2210000000000001E-3</c:v>
                </c:pt>
                <c:pt idx="858">
                  <c:v>1.2229999999999999E-3</c:v>
                </c:pt>
                <c:pt idx="859">
                  <c:v>1.225E-3</c:v>
                </c:pt>
                <c:pt idx="860">
                  <c:v>1.227E-3</c:v>
                </c:pt>
                <c:pt idx="861">
                  <c:v>1.2290000000000001E-3</c:v>
                </c:pt>
                <c:pt idx="862">
                  <c:v>1.2310000000000001E-3</c:v>
                </c:pt>
                <c:pt idx="863">
                  <c:v>1.232E-3</c:v>
                </c:pt>
                <c:pt idx="864">
                  <c:v>1.2340000000000001E-3</c:v>
                </c:pt>
                <c:pt idx="865">
                  <c:v>1.2359999999999999E-3</c:v>
                </c:pt>
                <c:pt idx="866">
                  <c:v>1.238E-3</c:v>
                </c:pt>
                <c:pt idx="867">
                  <c:v>1.24E-3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597-4EA7-A3EE-E367E242B419}"/>
            </c:ext>
          </c:extLst>
        </c:ser>
        <c:ser>
          <c:idx val="3"/>
          <c:order val="2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@200kV'!$I$3:$I$870</c:f>
              <c:numCache>
                <c:formatCode>0.00E+00</c:formatCode>
                <c:ptCount val="868"/>
                <c:pt idx="0">
                  <c:v>3.1750000000000002E-4</c:v>
                </c:pt>
                <c:pt idx="1">
                  <c:v>3.1770000000000002E-4</c:v>
                </c:pt>
                <c:pt idx="2">
                  <c:v>3.1760000000000002E-4</c:v>
                </c:pt>
                <c:pt idx="3">
                  <c:v>3.1750000000000002E-4</c:v>
                </c:pt>
                <c:pt idx="4">
                  <c:v>3.1740000000000002E-4</c:v>
                </c:pt>
                <c:pt idx="5">
                  <c:v>3.1710000000000001E-4</c:v>
                </c:pt>
                <c:pt idx="6">
                  <c:v>3.1690000000000001E-4</c:v>
                </c:pt>
                <c:pt idx="7">
                  <c:v>3.165E-4</c:v>
                </c:pt>
                <c:pt idx="8">
                  <c:v>3.1619999999999999E-4</c:v>
                </c:pt>
                <c:pt idx="9">
                  <c:v>3.1569999999999998E-4</c:v>
                </c:pt>
                <c:pt idx="10">
                  <c:v>3.1530000000000002E-4</c:v>
                </c:pt>
                <c:pt idx="11">
                  <c:v>3.1470000000000001E-4</c:v>
                </c:pt>
                <c:pt idx="12">
                  <c:v>3.1409999999999999E-4</c:v>
                </c:pt>
                <c:pt idx="13">
                  <c:v>3.1349999999999998E-4</c:v>
                </c:pt>
                <c:pt idx="14">
                  <c:v>3.1270000000000001E-4</c:v>
                </c:pt>
                <c:pt idx="15">
                  <c:v>3.1199999999999999E-4</c:v>
                </c:pt>
                <c:pt idx="16">
                  <c:v>3.1110000000000003E-4</c:v>
                </c:pt>
                <c:pt idx="17">
                  <c:v>3.102E-4</c:v>
                </c:pt>
                <c:pt idx="18">
                  <c:v>3.0929999999999998E-4</c:v>
                </c:pt>
                <c:pt idx="19">
                  <c:v>3.0820000000000001E-4</c:v>
                </c:pt>
                <c:pt idx="20">
                  <c:v>3.0709999999999998E-4</c:v>
                </c:pt>
                <c:pt idx="21">
                  <c:v>3.0600000000000001E-4</c:v>
                </c:pt>
                <c:pt idx="22">
                  <c:v>3.0469999999999998E-4</c:v>
                </c:pt>
                <c:pt idx="23">
                  <c:v>3.034E-4</c:v>
                </c:pt>
                <c:pt idx="24">
                  <c:v>3.0200000000000002E-4</c:v>
                </c:pt>
                <c:pt idx="25">
                  <c:v>3.0059999999999999E-4</c:v>
                </c:pt>
                <c:pt idx="26">
                  <c:v>2.99E-4</c:v>
                </c:pt>
                <c:pt idx="27">
                  <c:v>2.9740000000000002E-4</c:v>
                </c:pt>
                <c:pt idx="28">
                  <c:v>2.9579999999999998E-4</c:v>
                </c:pt>
                <c:pt idx="29">
                  <c:v>2.9399999999999999E-4</c:v>
                </c:pt>
                <c:pt idx="30">
                  <c:v>2.922E-4</c:v>
                </c:pt>
                <c:pt idx="31">
                  <c:v>2.9030000000000001E-4</c:v>
                </c:pt>
                <c:pt idx="32">
                  <c:v>2.8840000000000002E-4</c:v>
                </c:pt>
                <c:pt idx="33">
                  <c:v>2.8630000000000002E-4</c:v>
                </c:pt>
                <c:pt idx="34">
                  <c:v>2.8420000000000002E-4</c:v>
                </c:pt>
                <c:pt idx="35">
                  <c:v>2.8210000000000003E-4</c:v>
                </c:pt>
                <c:pt idx="36">
                  <c:v>2.7980000000000002E-4</c:v>
                </c:pt>
                <c:pt idx="37">
                  <c:v>2.7750000000000002E-4</c:v>
                </c:pt>
                <c:pt idx="38">
                  <c:v>2.7520000000000002E-4</c:v>
                </c:pt>
                <c:pt idx="39">
                  <c:v>2.7280000000000002E-4</c:v>
                </c:pt>
                <c:pt idx="40">
                  <c:v>2.7030000000000001E-4</c:v>
                </c:pt>
                <c:pt idx="41">
                  <c:v>2.678E-4</c:v>
                </c:pt>
                <c:pt idx="42">
                  <c:v>2.652E-4</c:v>
                </c:pt>
                <c:pt idx="43">
                  <c:v>2.6249999999999998E-4</c:v>
                </c:pt>
                <c:pt idx="44">
                  <c:v>2.5989999999999997E-4</c:v>
                </c:pt>
                <c:pt idx="45">
                  <c:v>2.5710000000000002E-4</c:v>
                </c:pt>
                <c:pt idx="46">
                  <c:v>2.544E-4</c:v>
                </c:pt>
                <c:pt idx="47">
                  <c:v>2.5159999999999999E-4</c:v>
                </c:pt>
                <c:pt idx="48">
                  <c:v>2.4869999999999997E-4</c:v>
                </c:pt>
                <c:pt idx="49">
                  <c:v>2.4580000000000001E-4</c:v>
                </c:pt>
                <c:pt idx="50">
                  <c:v>2.429E-4</c:v>
                </c:pt>
                <c:pt idx="51">
                  <c:v>2.4000000000000001E-4</c:v>
                </c:pt>
                <c:pt idx="52">
                  <c:v>2.3699999999999999E-4</c:v>
                </c:pt>
                <c:pt idx="53">
                  <c:v>2.34E-4</c:v>
                </c:pt>
                <c:pt idx="54">
                  <c:v>2.31E-4</c:v>
                </c:pt>
                <c:pt idx="55">
                  <c:v>2.2800000000000001E-4</c:v>
                </c:pt>
                <c:pt idx="56">
                  <c:v>2.2489999999999999E-4</c:v>
                </c:pt>
                <c:pt idx="57">
                  <c:v>2.219E-4</c:v>
                </c:pt>
                <c:pt idx="58">
                  <c:v>2.1880000000000001E-4</c:v>
                </c:pt>
                <c:pt idx="59">
                  <c:v>2.1570000000000001E-4</c:v>
                </c:pt>
                <c:pt idx="60">
                  <c:v>2.1269999999999999E-4</c:v>
                </c:pt>
                <c:pt idx="61">
                  <c:v>2.096E-4</c:v>
                </c:pt>
                <c:pt idx="62">
                  <c:v>2.065E-4</c:v>
                </c:pt>
                <c:pt idx="63">
                  <c:v>2.0340000000000001E-4</c:v>
                </c:pt>
                <c:pt idx="64">
                  <c:v>2.0029999999999999E-4</c:v>
                </c:pt>
                <c:pt idx="65">
                  <c:v>1.973E-4</c:v>
                </c:pt>
                <c:pt idx="66">
                  <c:v>1.942E-4</c:v>
                </c:pt>
                <c:pt idx="67">
                  <c:v>1.9110000000000001E-4</c:v>
                </c:pt>
                <c:pt idx="68">
                  <c:v>1.8809999999999999E-4</c:v>
                </c:pt>
                <c:pt idx="69">
                  <c:v>1.85E-4</c:v>
                </c:pt>
                <c:pt idx="70">
                  <c:v>1.8200000000000001E-4</c:v>
                </c:pt>
                <c:pt idx="71">
                  <c:v>1.7899999999999999E-4</c:v>
                </c:pt>
                <c:pt idx="72">
                  <c:v>1.76E-4</c:v>
                </c:pt>
                <c:pt idx="73">
                  <c:v>1.73E-4</c:v>
                </c:pt>
                <c:pt idx="74">
                  <c:v>1.7000000000000001E-4</c:v>
                </c:pt>
                <c:pt idx="75">
                  <c:v>1.6699999999999999E-4</c:v>
                </c:pt>
                <c:pt idx="76">
                  <c:v>1.641E-4</c:v>
                </c:pt>
                <c:pt idx="77">
                  <c:v>1.6119999999999999E-4</c:v>
                </c:pt>
                <c:pt idx="78">
                  <c:v>1.583E-4</c:v>
                </c:pt>
                <c:pt idx="79">
                  <c:v>1.5540000000000001E-4</c:v>
                </c:pt>
                <c:pt idx="80">
                  <c:v>1.526E-4</c:v>
                </c:pt>
                <c:pt idx="81">
                  <c:v>1.4980000000000001E-4</c:v>
                </c:pt>
                <c:pt idx="82">
                  <c:v>1.47E-4</c:v>
                </c:pt>
                <c:pt idx="83">
                  <c:v>1.4420000000000001E-4</c:v>
                </c:pt>
                <c:pt idx="84">
                  <c:v>1.4139999999999999E-4</c:v>
                </c:pt>
                <c:pt idx="85">
                  <c:v>1.3870000000000001E-4</c:v>
                </c:pt>
                <c:pt idx="86">
                  <c:v>1.36E-4</c:v>
                </c:pt>
                <c:pt idx="87">
                  <c:v>1.3329999999999999E-4</c:v>
                </c:pt>
                <c:pt idx="88">
                  <c:v>1.3070000000000001E-4</c:v>
                </c:pt>
                <c:pt idx="89">
                  <c:v>1.281E-4</c:v>
                </c:pt>
                <c:pt idx="90">
                  <c:v>1.2549999999999999E-4</c:v>
                </c:pt>
                <c:pt idx="91">
                  <c:v>1.2290000000000001E-4</c:v>
                </c:pt>
                <c:pt idx="92">
                  <c:v>1.204E-4</c:v>
                </c:pt>
                <c:pt idx="93">
                  <c:v>1.178E-4</c:v>
                </c:pt>
                <c:pt idx="94">
                  <c:v>1.154E-4</c:v>
                </c:pt>
                <c:pt idx="95">
                  <c:v>1.1290000000000001E-4</c:v>
                </c:pt>
                <c:pt idx="96">
                  <c:v>1.105E-4</c:v>
                </c:pt>
                <c:pt idx="97">
                  <c:v>1.081E-4</c:v>
                </c:pt>
                <c:pt idx="98">
                  <c:v>1.0569999999999999E-4</c:v>
                </c:pt>
                <c:pt idx="99">
                  <c:v>1.0340000000000001E-4</c:v>
                </c:pt>
                <c:pt idx="100">
                  <c:v>1.011E-4</c:v>
                </c:pt>
                <c:pt idx="101">
                  <c:v>9.8800000000000003E-5</c:v>
                </c:pt>
                <c:pt idx="102">
                  <c:v>9.6550000000000002E-5</c:v>
                </c:pt>
                <c:pt idx="103">
                  <c:v>9.4339999999999995E-5</c:v>
                </c:pt>
                <c:pt idx="104">
                  <c:v>9.2159999999999999E-5</c:v>
                </c:pt>
                <c:pt idx="105">
                  <c:v>9.0019999999999995E-5</c:v>
                </c:pt>
                <c:pt idx="106">
                  <c:v>8.7899999999999995E-5</c:v>
                </c:pt>
                <c:pt idx="107">
                  <c:v>8.5829999999999996E-5</c:v>
                </c:pt>
                <c:pt idx="108">
                  <c:v>8.3780000000000001E-5</c:v>
                </c:pt>
                <c:pt idx="109">
                  <c:v>8.1780000000000006E-5</c:v>
                </c:pt>
                <c:pt idx="110">
                  <c:v>7.9809999999999997E-5</c:v>
                </c:pt>
                <c:pt idx="111">
                  <c:v>7.7880000000000007E-5</c:v>
                </c:pt>
                <c:pt idx="112">
                  <c:v>7.5989999999999996E-5</c:v>
                </c:pt>
                <c:pt idx="113">
                  <c:v>7.4140000000000005E-5</c:v>
                </c:pt>
                <c:pt idx="114">
                  <c:v>7.2329999999999994E-5</c:v>
                </c:pt>
                <c:pt idx="115">
                  <c:v>7.0580000000000005E-5</c:v>
                </c:pt>
                <c:pt idx="116">
                  <c:v>6.8869999999999996E-5</c:v>
                </c:pt>
                <c:pt idx="117">
                  <c:v>6.7210000000000002E-5</c:v>
                </c:pt>
                <c:pt idx="118">
                  <c:v>6.5610000000000004E-5</c:v>
                </c:pt>
                <c:pt idx="119">
                  <c:v>6.4070000000000002E-5</c:v>
                </c:pt>
                <c:pt idx="120">
                  <c:v>6.2589999999999995E-5</c:v>
                </c:pt>
                <c:pt idx="121">
                  <c:v>6.1190000000000002E-5</c:v>
                </c:pt>
                <c:pt idx="122">
                  <c:v>5.9870000000000001E-5</c:v>
                </c:pt>
                <c:pt idx="123">
                  <c:v>5.8640000000000001E-5</c:v>
                </c:pt>
                <c:pt idx="124">
                  <c:v>5.7510000000000003E-5</c:v>
                </c:pt>
                <c:pt idx="125">
                  <c:v>5.6490000000000003E-5</c:v>
                </c:pt>
                <c:pt idx="126">
                  <c:v>5.558E-5</c:v>
                </c:pt>
                <c:pt idx="127">
                  <c:v>5.4799999999999997E-5</c:v>
                </c:pt>
                <c:pt idx="128">
                  <c:v>5.414E-5</c:v>
                </c:pt>
                <c:pt idx="129">
                  <c:v>5.363E-5</c:v>
                </c:pt>
                <c:pt idx="130">
                  <c:v>5.325E-5</c:v>
                </c:pt>
                <c:pt idx="131">
                  <c:v>5.3000000000000001E-5</c:v>
                </c:pt>
                <c:pt idx="132">
                  <c:v>5.2889999999999997E-5</c:v>
                </c:pt>
                <c:pt idx="133">
                  <c:v>5.2899999999999998E-5</c:v>
                </c:pt>
                <c:pt idx="134">
                  <c:v>5.3019999999999997E-5</c:v>
                </c:pt>
                <c:pt idx="135">
                  <c:v>5.3260000000000002E-5</c:v>
                </c:pt>
                <c:pt idx="136">
                  <c:v>5.3600000000000002E-5</c:v>
                </c:pt>
                <c:pt idx="137">
                  <c:v>5.4039999999999998E-5</c:v>
                </c:pt>
                <c:pt idx="138">
                  <c:v>5.4559999999999999E-5</c:v>
                </c:pt>
                <c:pt idx="139">
                  <c:v>5.5170000000000002E-5</c:v>
                </c:pt>
                <c:pt idx="140">
                  <c:v>5.5840000000000001E-5</c:v>
                </c:pt>
                <c:pt idx="141">
                  <c:v>5.6589999999999999E-5</c:v>
                </c:pt>
                <c:pt idx="142">
                  <c:v>5.7399999999999999E-5</c:v>
                </c:pt>
                <c:pt idx="143">
                  <c:v>5.8279999999999998E-5</c:v>
                </c:pt>
                <c:pt idx="144">
                  <c:v>5.9200000000000002E-5</c:v>
                </c:pt>
                <c:pt idx="145">
                  <c:v>6.0170000000000002E-5</c:v>
                </c:pt>
                <c:pt idx="146">
                  <c:v>6.1190000000000002E-5</c:v>
                </c:pt>
                <c:pt idx="147">
                  <c:v>6.224E-5</c:v>
                </c:pt>
                <c:pt idx="148">
                  <c:v>6.334E-5</c:v>
                </c:pt>
                <c:pt idx="149">
                  <c:v>6.4460000000000003E-5</c:v>
                </c:pt>
                <c:pt idx="150">
                  <c:v>6.5619999999999999E-5</c:v>
                </c:pt>
                <c:pt idx="151">
                  <c:v>6.6810000000000006E-5</c:v>
                </c:pt>
                <c:pt idx="152">
                  <c:v>6.8020000000000003E-5</c:v>
                </c:pt>
                <c:pt idx="153">
                  <c:v>6.9259999999999998E-5</c:v>
                </c:pt>
                <c:pt idx="154">
                  <c:v>7.0519999999999996E-5</c:v>
                </c:pt>
                <c:pt idx="155">
                  <c:v>7.1810000000000005E-5</c:v>
                </c:pt>
                <c:pt idx="156">
                  <c:v>7.3109999999999996E-5</c:v>
                </c:pt>
                <c:pt idx="157">
                  <c:v>7.4439999999999999E-5</c:v>
                </c:pt>
                <c:pt idx="158">
                  <c:v>7.5790000000000005E-5</c:v>
                </c:pt>
                <c:pt idx="159">
                  <c:v>7.7150000000000005E-5</c:v>
                </c:pt>
                <c:pt idx="160">
                  <c:v>7.8529999999999995E-5</c:v>
                </c:pt>
                <c:pt idx="161">
                  <c:v>7.9939999999999997E-5</c:v>
                </c:pt>
                <c:pt idx="162">
                  <c:v>8.1349999999999999E-5</c:v>
                </c:pt>
                <c:pt idx="163">
                  <c:v>8.2789999999999998E-5</c:v>
                </c:pt>
                <c:pt idx="164">
                  <c:v>8.4240000000000007E-5</c:v>
                </c:pt>
                <c:pt idx="165">
                  <c:v>8.5710000000000004E-5</c:v>
                </c:pt>
                <c:pt idx="166">
                  <c:v>8.7189999999999997E-5</c:v>
                </c:pt>
                <c:pt idx="167">
                  <c:v>8.8690000000000006E-5</c:v>
                </c:pt>
                <c:pt idx="168">
                  <c:v>9.0210000000000005E-5</c:v>
                </c:pt>
                <c:pt idx="169">
                  <c:v>9.1749999999999994E-5</c:v>
                </c:pt>
                <c:pt idx="170">
                  <c:v>9.3300000000000005E-5</c:v>
                </c:pt>
                <c:pt idx="171">
                  <c:v>9.4859999999999996E-5</c:v>
                </c:pt>
                <c:pt idx="172">
                  <c:v>9.645E-5</c:v>
                </c:pt>
                <c:pt idx="173">
                  <c:v>9.8040000000000003E-5</c:v>
                </c:pt>
                <c:pt idx="174">
                  <c:v>9.9660000000000005E-5</c:v>
                </c:pt>
                <c:pt idx="175">
                  <c:v>1.013E-4</c:v>
                </c:pt>
                <c:pt idx="176">
                  <c:v>1.0289999999999999E-4</c:v>
                </c:pt>
                <c:pt idx="177">
                  <c:v>1.0459999999999999E-4</c:v>
                </c:pt>
                <c:pt idx="178">
                  <c:v>1.063E-4</c:v>
                </c:pt>
                <c:pt idx="179">
                  <c:v>1.0789999999999999E-4</c:v>
                </c:pt>
                <c:pt idx="180">
                  <c:v>1.0959999999999999E-4</c:v>
                </c:pt>
                <c:pt idx="181">
                  <c:v>1.114E-4</c:v>
                </c:pt>
                <c:pt idx="182">
                  <c:v>1.131E-4</c:v>
                </c:pt>
                <c:pt idx="183">
                  <c:v>1.148E-4</c:v>
                </c:pt>
                <c:pt idx="184">
                  <c:v>1.166E-4</c:v>
                </c:pt>
                <c:pt idx="185">
                  <c:v>1.183E-4</c:v>
                </c:pt>
                <c:pt idx="186">
                  <c:v>1.2010000000000001E-4</c:v>
                </c:pt>
                <c:pt idx="187">
                  <c:v>1.219E-4</c:v>
                </c:pt>
                <c:pt idx="188">
                  <c:v>1.236E-4</c:v>
                </c:pt>
                <c:pt idx="189">
                  <c:v>1.2540000000000001E-4</c:v>
                </c:pt>
                <c:pt idx="190">
                  <c:v>1.272E-4</c:v>
                </c:pt>
                <c:pt idx="191">
                  <c:v>1.2909999999999999E-4</c:v>
                </c:pt>
                <c:pt idx="192">
                  <c:v>1.3090000000000001E-4</c:v>
                </c:pt>
                <c:pt idx="193">
                  <c:v>1.327E-4</c:v>
                </c:pt>
                <c:pt idx="194">
                  <c:v>1.3449999999999999E-4</c:v>
                </c:pt>
                <c:pt idx="195">
                  <c:v>1.3640000000000001E-4</c:v>
                </c:pt>
                <c:pt idx="196">
                  <c:v>1.382E-4</c:v>
                </c:pt>
                <c:pt idx="197">
                  <c:v>1.4009999999999999E-4</c:v>
                </c:pt>
                <c:pt idx="198">
                  <c:v>1.4200000000000001E-4</c:v>
                </c:pt>
                <c:pt idx="199">
                  <c:v>1.438E-4</c:v>
                </c:pt>
                <c:pt idx="200">
                  <c:v>1.4569999999999999E-4</c:v>
                </c:pt>
                <c:pt idx="201">
                  <c:v>1.4760000000000001E-4</c:v>
                </c:pt>
                <c:pt idx="202">
                  <c:v>1.495E-4</c:v>
                </c:pt>
                <c:pt idx="203">
                  <c:v>1.5129999999999999E-4</c:v>
                </c:pt>
                <c:pt idx="204">
                  <c:v>1.5320000000000001E-4</c:v>
                </c:pt>
                <c:pt idx="205">
                  <c:v>1.551E-4</c:v>
                </c:pt>
                <c:pt idx="206">
                  <c:v>1.5699999999999999E-4</c:v>
                </c:pt>
                <c:pt idx="207">
                  <c:v>1.5899999999999999E-4</c:v>
                </c:pt>
                <c:pt idx="208">
                  <c:v>1.6090000000000001E-4</c:v>
                </c:pt>
                <c:pt idx="209">
                  <c:v>1.628E-4</c:v>
                </c:pt>
                <c:pt idx="210">
                  <c:v>1.6469999999999999E-4</c:v>
                </c:pt>
                <c:pt idx="211">
                  <c:v>1.6660000000000001E-4</c:v>
                </c:pt>
                <c:pt idx="212">
                  <c:v>1.6860000000000001E-4</c:v>
                </c:pt>
                <c:pt idx="213">
                  <c:v>1.705E-4</c:v>
                </c:pt>
                <c:pt idx="214">
                  <c:v>1.7239999999999999E-4</c:v>
                </c:pt>
                <c:pt idx="215">
                  <c:v>1.7440000000000001E-4</c:v>
                </c:pt>
                <c:pt idx="216">
                  <c:v>1.763E-4</c:v>
                </c:pt>
                <c:pt idx="217">
                  <c:v>1.783E-4</c:v>
                </c:pt>
                <c:pt idx="218">
                  <c:v>1.8019999999999999E-4</c:v>
                </c:pt>
                <c:pt idx="219">
                  <c:v>1.8220000000000001E-4</c:v>
                </c:pt>
                <c:pt idx="220">
                  <c:v>1.841E-4</c:v>
                </c:pt>
                <c:pt idx="221">
                  <c:v>1.861E-4</c:v>
                </c:pt>
                <c:pt idx="222">
                  <c:v>1.8799999999999999E-4</c:v>
                </c:pt>
                <c:pt idx="223">
                  <c:v>1.9000000000000001E-4</c:v>
                </c:pt>
                <c:pt idx="224">
                  <c:v>1.92E-4</c:v>
                </c:pt>
                <c:pt idx="225">
                  <c:v>1.939E-4</c:v>
                </c:pt>
                <c:pt idx="226">
                  <c:v>1.9589999999999999E-4</c:v>
                </c:pt>
                <c:pt idx="227">
                  <c:v>1.9790000000000001E-4</c:v>
                </c:pt>
                <c:pt idx="228">
                  <c:v>1.998E-4</c:v>
                </c:pt>
                <c:pt idx="229">
                  <c:v>2.018E-4</c:v>
                </c:pt>
                <c:pt idx="230">
                  <c:v>2.0379999999999999E-4</c:v>
                </c:pt>
                <c:pt idx="231">
                  <c:v>2.0579999999999999E-4</c:v>
                </c:pt>
                <c:pt idx="232">
                  <c:v>2.0780000000000001E-4</c:v>
                </c:pt>
                <c:pt idx="233">
                  <c:v>2.097E-4</c:v>
                </c:pt>
                <c:pt idx="234">
                  <c:v>2.117E-4</c:v>
                </c:pt>
                <c:pt idx="235">
                  <c:v>2.1369999999999999E-4</c:v>
                </c:pt>
                <c:pt idx="236">
                  <c:v>2.1570000000000001E-4</c:v>
                </c:pt>
                <c:pt idx="237">
                  <c:v>2.1770000000000001E-4</c:v>
                </c:pt>
                <c:pt idx="238">
                  <c:v>2.197E-4</c:v>
                </c:pt>
                <c:pt idx="239">
                  <c:v>2.2169999999999999E-4</c:v>
                </c:pt>
                <c:pt idx="240">
                  <c:v>2.2369999999999999E-4</c:v>
                </c:pt>
                <c:pt idx="241">
                  <c:v>2.2570000000000001E-4</c:v>
                </c:pt>
                <c:pt idx="242">
                  <c:v>2.2770000000000001E-4</c:v>
                </c:pt>
                <c:pt idx="243">
                  <c:v>2.297E-4</c:v>
                </c:pt>
                <c:pt idx="244">
                  <c:v>2.3169999999999999E-4</c:v>
                </c:pt>
                <c:pt idx="245">
                  <c:v>2.3369999999999999E-4</c:v>
                </c:pt>
                <c:pt idx="246">
                  <c:v>2.3570000000000001E-4</c:v>
                </c:pt>
                <c:pt idx="247">
                  <c:v>2.377E-4</c:v>
                </c:pt>
                <c:pt idx="248">
                  <c:v>2.397E-4</c:v>
                </c:pt>
                <c:pt idx="249">
                  <c:v>2.4169999999999999E-4</c:v>
                </c:pt>
                <c:pt idx="250">
                  <c:v>2.4369999999999999E-4</c:v>
                </c:pt>
                <c:pt idx="251">
                  <c:v>2.4570000000000001E-4</c:v>
                </c:pt>
                <c:pt idx="252">
                  <c:v>2.4780000000000001E-4</c:v>
                </c:pt>
                <c:pt idx="253">
                  <c:v>2.498E-4</c:v>
                </c:pt>
                <c:pt idx="254">
                  <c:v>2.5179999999999999E-4</c:v>
                </c:pt>
                <c:pt idx="255">
                  <c:v>2.5379999999999999E-4</c:v>
                </c:pt>
                <c:pt idx="256">
                  <c:v>2.5579999999999998E-4</c:v>
                </c:pt>
                <c:pt idx="257">
                  <c:v>2.5779999999999998E-4</c:v>
                </c:pt>
                <c:pt idx="258">
                  <c:v>2.5989999999999997E-4</c:v>
                </c:pt>
                <c:pt idx="259">
                  <c:v>2.6190000000000002E-4</c:v>
                </c:pt>
                <c:pt idx="260">
                  <c:v>2.6390000000000002E-4</c:v>
                </c:pt>
                <c:pt idx="261">
                  <c:v>2.6590000000000001E-4</c:v>
                </c:pt>
                <c:pt idx="262">
                  <c:v>2.6790000000000001E-4</c:v>
                </c:pt>
                <c:pt idx="263">
                  <c:v>2.7E-4</c:v>
                </c:pt>
                <c:pt idx="264">
                  <c:v>2.72E-4</c:v>
                </c:pt>
                <c:pt idx="265">
                  <c:v>2.7399999999999999E-4</c:v>
                </c:pt>
                <c:pt idx="266">
                  <c:v>2.7609999999999999E-4</c:v>
                </c:pt>
                <c:pt idx="267">
                  <c:v>2.7809999999999998E-4</c:v>
                </c:pt>
                <c:pt idx="268">
                  <c:v>2.8009999999999998E-4</c:v>
                </c:pt>
                <c:pt idx="269">
                  <c:v>2.8210000000000003E-4</c:v>
                </c:pt>
                <c:pt idx="270">
                  <c:v>2.8420000000000002E-4</c:v>
                </c:pt>
                <c:pt idx="271">
                  <c:v>2.8620000000000002E-4</c:v>
                </c:pt>
                <c:pt idx="272">
                  <c:v>2.8820000000000001E-4</c:v>
                </c:pt>
                <c:pt idx="273">
                  <c:v>2.9030000000000001E-4</c:v>
                </c:pt>
                <c:pt idx="274">
                  <c:v>2.923E-4</c:v>
                </c:pt>
                <c:pt idx="275">
                  <c:v>2.943E-4</c:v>
                </c:pt>
                <c:pt idx="276">
                  <c:v>2.9639999999999999E-4</c:v>
                </c:pt>
                <c:pt idx="277">
                  <c:v>2.9839999999999999E-4</c:v>
                </c:pt>
                <c:pt idx="278">
                  <c:v>3.0039999999999998E-4</c:v>
                </c:pt>
                <c:pt idx="279">
                  <c:v>3.0249999999999998E-4</c:v>
                </c:pt>
                <c:pt idx="280">
                  <c:v>3.0449999999999997E-4</c:v>
                </c:pt>
                <c:pt idx="281">
                  <c:v>3.0650000000000002E-4</c:v>
                </c:pt>
                <c:pt idx="282">
                  <c:v>3.0860000000000002E-4</c:v>
                </c:pt>
                <c:pt idx="283">
                  <c:v>3.1060000000000001E-4</c:v>
                </c:pt>
                <c:pt idx="284">
                  <c:v>3.1270000000000001E-4</c:v>
                </c:pt>
                <c:pt idx="285">
                  <c:v>3.1470000000000001E-4</c:v>
                </c:pt>
                <c:pt idx="286">
                  <c:v>3.167E-4</c:v>
                </c:pt>
                <c:pt idx="287">
                  <c:v>3.188E-4</c:v>
                </c:pt>
                <c:pt idx="288">
                  <c:v>3.2079999999999999E-4</c:v>
                </c:pt>
                <c:pt idx="289">
                  <c:v>3.2289999999999999E-4</c:v>
                </c:pt>
                <c:pt idx="290">
                  <c:v>3.2489999999999998E-4</c:v>
                </c:pt>
                <c:pt idx="291">
                  <c:v>3.2699999999999998E-4</c:v>
                </c:pt>
                <c:pt idx="292">
                  <c:v>3.2899999999999997E-4</c:v>
                </c:pt>
                <c:pt idx="293">
                  <c:v>3.3100000000000002E-4</c:v>
                </c:pt>
                <c:pt idx="294">
                  <c:v>3.3310000000000002E-4</c:v>
                </c:pt>
                <c:pt idx="295">
                  <c:v>3.3510000000000001E-4</c:v>
                </c:pt>
                <c:pt idx="296">
                  <c:v>3.3720000000000001E-4</c:v>
                </c:pt>
                <c:pt idx="297">
                  <c:v>3.392E-4</c:v>
                </c:pt>
                <c:pt idx="298">
                  <c:v>3.413E-4</c:v>
                </c:pt>
                <c:pt idx="299">
                  <c:v>3.433E-4</c:v>
                </c:pt>
                <c:pt idx="300">
                  <c:v>3.4539999999999999E-4</c:v>
                </c:pt>
                <c:pt idx="301">
                  <c:v>3.4739999999999999E-4</c:v>
                </c:pt>
                <c:pt idx="302">
                  <c:v>3.4949999999999998E-4</c:v>
                </c:pt>
                <c:pt idx="303">
                  <c:v>3.5149999999999998E-4</c:v>
                </c:pt>
                <c:pt idx="304">
                  <c:v>3.5359999999999998E-4</c:v>
                </c:pt>
                <c:pt idx="305">
                  <c:v>3.5560000000000002E-4</c:v>
                </c:pt>
                <c:pt idx="306">
                  <c:v>3.5770000000000002E-4</c:v>
                </c:pt>
                <c:pt idx="307">
                  <c:v>3.5970000000000002E-4</c:v>
                </c:pt>
                <c:pt idx="308">
                  <c:v>3.6180000000000001E-4</c:v>
                </c:pt>
                <c:pt idx="309">
                  <c:v>3.6380000000000001E-4</c:v>
                </c:pt>
                <c:pt idx="310">
                  <c:v>3.659E-4</c:v>
                </c:pt>
                <c:pt idx="311">
                  <c:v>3.679E-4</c:v>
                </c:pt>
                <c:pt idx="312">
                  <c:v>3.6999999999999999E-4</c:v>
                </c:pt>
                <c:pt idx="313">
                  <c:v>3.7199999999999999E-4</c:v>
                </c:pt>
                <c:pt idx="314">
                  <c:v>3.7409999999999999E-4</c:v>
                </c:pt>
                <c:pt idx="315">
                  <c:v>3.7609999999999998E-4</c:v>
                </c:pt>
                <c:pt idx="316">
                  <c:v>3.7819999999999998E-4</c:v>
                </c:pt>
                <c:pt idx="317">
                  <c:v>3.8020000000000003E-4</c:v>
                </c:pt>
                <c:pt idx="318">
                  <c:v>3.8230000000000002E-4</c:v>
                </c:pt>
                <c:pt idx="319">
                  <c:v>3.8430000000000002E-4</c:v>
                </c:pt>
                <c:pt idx="320">
                  <c:v>3.8640000000000001E-4</c:v>
                </c:pt>
                <c:pt idx="321">
                  <c:v>3.8840000000000001E-4</c:v>
                </c:pt>
                <c:pt idx="322">
                  <c:v>3.9050000000000001E-4</c:v>
                </c:pt>
                <c:pt idx="323">
                  <c:v>3.926E-4</c:v>
                </c:pt>
                <c:pt idx="324">
                  <c:v>3.946E-4</c:v>
                </c:pt>
                <c:pt idx="325">
                  <c:v>3.9669999999999999E-4</c:v>
                </c:pt>
                <c:pt idx="326">
                  <c:v>3.9869999999999999E-4</c:v>
                </c:pt>
                <c:pt idx="327">
                  <c:v>4.0079999999999998E-4</c:v>
                </c:pt>
                <c:pt idx="328">
                  <c:v>4.0279999999999998E-4</c:v>
                </c:pt>
                <c:pt idx="329">
                  <c:v>4.0489999999999998E-4</c:v>
                </c:pt>
                <c:pt idx="330">
                  <c:v>4.0700000000000003E-4</c:v>
                </c:pt>
                <c:pt idx="331">
                  <c:v>4.0900000000000002E-4</c:v>
                </c:pt>
                <c:pt idx="332">
                  <c:v>4.1110000000000002E-4</c:v>
                </c:pt>
                <c:pt idx="333">
                  <c:v>4.1310000000000001E-4</c:v>
                </c:pt>
                <c:pt idx="334">
                  <c:v>4.1520000000000001E-4</c:v>
                </c:pt>
                <c:pt idx="335">
                  <c:v>4.172E-4</c:v>
                </c:pt>
                <c:pt idx="336">
                  <c:v>4.193E-4</c:v>
                </c:pt>
                <c:pt idx="337">
                  <c:v>4.214E-4</c:v>
                </c:pt>
                <c:pt idx="338">
                  <c:v>4.2339999999999999E-4</c:v>
                </c:pt>
                <c:pt idx="339">
                  <c:v>4.2549999999999999E-4</c:v>
                </c:pt>
                <c:pt idx="340">
                  <c:v>4.2749999999999998E-4</c:v>
                </c:pt>
                <c:pt idx="341">
                  <c:v>4.2959999999999998E-4</c:v>
                </c:pt>
                <c:pt idx="342">
                  <c:v>4.3169999999999998E-4</c:v>
                </c:pt>
                <c:pt idx="343">
                  <c:v>4.3370000000000003E-4</c:v>
                </c:pt>
                <c:pt idx="344">
                  <c:v>4.3580000000000002E-4</c:v>
                </c:pt>
                <c:pt idx="345">
                  <c:v>4.3780000000000002E-4</c:v>
                </c:pt>
                <c:pt idx="346">
                  <c:v>4.3990000000000001E-4</c:v>
                </c:pt>
                <c:pt idx="347">
                  <c:v>4.4200000000000001E-4</c:v>
                </c:pt>
                <c:pt idx="348">
                  <c:v>4.44E-4</c:v>
                </c:pt>
                <c:pt idx="349">
                  <c:v>4.461E-4</c:v>
                </c:pt>
                <c:pt idx="350">
                  <c:v>4.482E-4</c:v>
                </c:pt>
                <c:pt idx="351">
                  <c:v>4.5019999999999999E-4</c:v>
                </c:pt>
                <c:pt idx="352">
                  <c:v>4.5229999999999999E-4</c:v>
                </c:pt>
                <c:pt idx="353">
                  <c:v>4.5429999999999998E-4</c:v>
                </c:pt>
                <c:pt idx="354">
                  <c:v>4.5639999999999998E-4</c:v>
                </c:pt>
                <c:pt idx="355">
                  <c:v>4.5849999999999998E-4</c:v>
                </c:pt>
                <c:pt idx="356">
                  <c:v>4.6050000000000003E-4</c:v>
                </c:pt>
                <c:pt idx="357">
                  <c:v>4.6260000000000002E-4</c:v>
                </c:pt>
                <c:pt idx="358">
                  <c:v>4.6470000000000002E-4</c:v>
                </c:pt>
                <c:pt idx="359">
                  <c:v>4.6670000000000001E-4</c:v>
                </c:pt>
                <c:pt idx="360">
                  <c:v>4.6880000000000001E-4</c:v>
                </c:pt>
                <c:pt idx="361">
                  <c:v>4.7090000000000001E-4</c:v>
                </c:pt>
                <c:pt idx="362">
                  <c:v>4.729E-4</c:v>
                </c:pt>
                <c:pt idx="363">
                  <c:v>4.75E-4</c:v>
                </c:pt>
                <c:pt idx="364">
                  <c:v>4.7699999999999999E-4</c:v>
                </c:pt>
                <c:pt idx="365">
                  <c:v>4.7909999999999999E-4</c:v>
                </c:pt>
                <c:pt idx="366">
                  <c:v>4.8119999999999999E-4</c:v>
                </c:pt>
                <c:pt idx="367">
                  <c:v>4.8319999999999998E-4</c:v>
                </c:pt>
                <c:pt idx="368">
                  <c:v>4.8529999999999998E-4</c:v>
                </c:pt>
                <c:pt idx="369">
                  <c:v>4.8739999999999998E-4</c:v>
                </c:pt>
                <c:pt idx="370">
                  <c:v>4.8939999999999997E-4</c:v>
                </c:pt>
                <c:pt idx="371">
                  <c:v>4.9149999999999997E-4</c:v>
                </c:pt>
                <c:pt idx="372">
                  <c:v>4.9359999999999996E-4</c:v>
                </c:pt>
                <c:pt idx="373">
                  <c:v>4.9560000000000001E-4</c:v>
                </c:pt>
                <c:pt idx="374">
                  <c:v>4.9770000000000001E-4</c:v>
                </c:pt>
                <c:pt idx="375">
                  <c:v>4.9980000000000001E-4</c:v>
                </c:pt>
                <c:pt idx="376">
                  <c:v>5.0180000000000005E-4</c:v>
                </c:pt>
                <c:pt idx="377">
                  <c:v>5.0390000000000005E-4</c:v>
                </c:pt>
                <c:pt idx="378">
                  <c:v>5.0600000000000005E-4</c:v>
                </c:pt>
                <c:pt idx="379">
                  <c:v>5.0799999999999999E-4</c:v>
                </c:pt>
                <c:pt idx="380">
                  <c:v>5.1009999999999998E-4</c:v>
                </c:pt>
                <c:pt idx="381">
                  <c:v>5.1219999999999998E-4</c:v>
                </c:pt>
                <c:pt idx="382">
                  <c:v>5.1420000000000003E-4</c:v>
                </c:pt>
                <c:pt idx="383">
                  <c:v>5.1630000000000003E-4</c:v>
                </c:pt>
                <c:pt idx="384">
                  <c:v>5.1840000000000002E-4</c:v>
                </c:pt>
                <c:pt idx="385">
                  <c:v>5.2039999999999996E-4</c:v>
                </c:pt>
                <c:pt idx="386">
                  <c:v>5.2249999999999996E-4</c:v>
                </c:pt>
                <c:pt idx="387">
                  <c:v>5.2459999999999996E-4</c:v>
                </c:pt>
                <c:pt idx="388">
                  <c:v>5.2660000000000001E-4</c:v>
                </c:pt>
                <c:pt idx="389">
                  <c:v>5.287E-4</c:v>
                </c:pt>
                <c:pt idx="390">
                  <c:v>5.308E-4</c:v>
                </c:pt>
                <c:pt idx="391">
                  <c:v>5.3280000000000005E-4</c:v>
                </c:pt>
                <c:pt idx="392">
                  <c:v>5.3490000000000005E-4</c:v>
                </c:pt>
                <c:pt idx="393">
                  <c:v>5.3700000000000004E-4</c:v>
                </c:pt>
                <c:pt idx="394">
                  <c:v>5.3910000000000004E-4</c:v>
                </c:pt>
                <c:pt idx="395">
                  <c:v>5.4109999999999998E-4</c:v>
                </c:pt>
                <c:pt idx="396">
                  <c:v>5.4319999999999998E-4</c:v>
                </c:pt>
                <c:pt idx="397">
                  <c:v>5.4529999999999997E-4</c:v>
                </c:pt>
                <c:pt idx="398">
                  <c:v>5.4730000000000002E-4</c:v>
                </c:pt>
                <c:pt idx="399">
                  <c:v>5.4940000000000002E-4</c:v>
                </c:pt>
                <c:pt idx="400">
                  <c:v>5.5150000000000002E-4</c:v>
                </c:pt>
                <c:pt idx="401">
                  <c:v>5.5349999999999996E-4</c:v>
                </c:pt>
                <c:pt idx="402">
                  <c:v>5.5559999999999995E-4</c:v>
                </c:pt>
                <c:pt idx="403">
                  <c:v>5.5769999999999995E-4</c:v>
                </c:pt>
                <c:pt idx="404">
                  <c:v>5.597E-4</c:v>
                </c:pt>
                <c:pt idx="405">
                  <c:v>5.6179999999999999E-4</c:v>
                </c:pt>
                <c:pt idx="406">
                  <c:v>5.6389999999999999E-4</c:v>
                </c:pt>
                <c:pt idx="407">
                  <c:v>5.6599999999999999E-4</c:v>
                </c:pt>
                <c:pt idx="408">
                  <c:v>5.6800000000000004E-4</c:v>
                </c:pt>
                <c:pt idx="409">
                  <c:v>5.7010000000000003E-4</c:v>
                </c:pt>
                <c:pt idx="410">
                  <c:v>5.7220000000000003E-4</c:v>
                </c:pt>
                <c:pt idx="411">
                  <c:v>5.7419999999999997E-4</c:v>
                </c:pt>
                <c:pt idx="412">
                  <c:v>5.7629999999999997E-4</c:v>
                </c:pt>
                <c:pt idx="413">
                  <c:v>5.7839999999999996E-4</c:v>
                </c:pt>
                <c:pt idx="414">
                  <c:v>5.8040000000000001E-4</c:v>
                </c:pt>
                <c:pt idx="415">
                  <c:v>5.8250000000000001E-4</c:v>
                </c:pt>
                <c:pt idx="416">
                  <c:v>5.8460000000000001E-4</c:v>
                </c:pt>
                <c:pt idx="417">
                  <c:v>5.867E-4</c:v>
                </c:pt>
                <c:pt idx="418">
                  <c:v>5.8870000000000005E-4</c:v>
                </c:pt>
                <c:pt idx="419">
                  <c:v>5.9080000000000005E-4</c:v>
                </c:pt>
                <c:pt idx="420">
                  <c:v>5.9290000000000005E-4</c:v>
                </c:pt>
                <c:pt idx="421">
                  <c:v>5.9489999999999999E-4</c:v>
                </c:pt>
                <c:pt idx="422">
                  <c:v>5.9699999999999998E-4</c:v>
                </c:pt>
                <c:pt idx="423">
                  <c:v>5.9909999999999998E-4</c:v>
                </c:pt>
                <c:pt idx="424">
                  <c:v>6.0119999999999998E-4</c:v>
                </c:pt>
                <c:pt idx="425">
                  <c:v>6.0320000000000003E-4</c:v>
                </c:pt>
                <c:pt idx="426">
                  <c:v>6.0530000000000002E-4</c:v>
                </c:pt>
                <c:pt idx="427">
                  <c:v>6.0740000000000002E-4</c:v>
                </c:pt>
                <c:pt idx="428">
                  <c:v>6.0950000000000002E-4</c:v>
                </c:pt>
                <c:pt idx="429">
                  <c:v>6.1149999999999996E-4</c:v>
                </c:pt>
                <c:pt idx="430">
                  <c:v>6.1359999999999995E-4</c:v>
                </c:pt>
                <c:pt idx="431">
                  <c:v>6.1569999999999995E-4</c:v>
                </c:pt>
                <c:pt idx="432">
                  <c:v>6.177E-4</c:v>
                </c:pt>
                <c:pt idx="433">
                  <c:v>6.198E-4</c:v>
                </c:pt>
                <c:pt idx="434">
                  <c:v>6.2189999999999999E-4</c:v>
                </c:pt>
                <c:pt idx="435">
                  <c:v>6.2399999999999999E-4</c:v>
                </c:pt>
                <c:pt idx="436">
                  <c:v>6.2600000000000004E-4</c:v>
                </c:pt>
                <c:pt idx="437">
                  <c:v>6.2810000000000003E-4</c:v>
                </c:pt>
                <c:pt idx="438">
                  <c:v>6.3020000000000003E-4</c:v>
                </c:pt>
                <c:pt idx="439">
                  <c:v>6.3219999999999997E-4</c:v>
                </c:pt>
                <c:pt idx="440">
                  <c:v>6.3429999999999997E-4</c:v>
                </c:pt>
                <c:pt idx="441">
                  <c:v>6.3639999999999996E-4</c:v>
                </c:pt>
                <c:pt idx="442">
                  <c:v>6.3849999999999996E-4</c:v>
                </c:pt>
                <c:pt idx="443">
                  <c:v>6.4050000000000001E-4</c:v>
                </c:pt>
                <c:pt idx="444">
                  <c:v>6.4260000000000001E-4</c:v>
                </c:pt>
                <c:pt idx="445">
                  <c:v>6.447E-4</c:v>
                </c:pt>
                <c:pt idx="446">
                  <c:v>6.468E-4</c:v>
                </c:pt>
                <c:pt idx="447">
                  <c:v>6.4880000000000005E-4</c:v>
                </c:pt>
                <c:pt idx="448">
                  <c:v>6.5090000000000005E-4</c:v>
                </c:pt>
                <c:pt idx="449">
                  <c:v>6.5300000000000004E-4</c:v>
                </c:pt>
                <c:pt idx="450">
                  <c:v>6.5510000000000004E-4</c:v>
                </c:pt>
                <c:pt idx="451">
                  <c:v>6.5709999999999998E-4</c:v>
                </c:pt>
                <c:pt idx="452">
                  <c:v>6.5919999999999998E-4</c:v>
                </c:pt>
                <c:pt idx="453">
                  <c:v>6.6129999999999997E-4</c:v>
                </c:pt>
                <c:pt idx="454">
                  <c:v>6.6339999999999997E-4</c:v>
                </c:pt>
                <c:pt idx="455">
                  <c:v>6.6540000000000002E-4</c:v>
                </c:pt>
                <c:pt idx="456">
                  <c:v>6.6750000000000002E-4</c:v>
                </c:pt>
                <c:pt idx="457">
                  <c:v>6.6960000000000001E-4</c:v>
                </c:pt>
                <c:pt idx="458">
                  <c:v>6.7159999999999995E-4</c:v>
                </c:pt>
                <c:pt idx="459">
                  <c:v>6.7369999999999995E-4</c:v>
                </c:pt>
                <c:pt idx="460">
                  <c:v>6.7579999999999995E-4</c:v>
                </c:pt>
                <c:pt idx="461">
                  <c:v>6.7790000000000005E-4</c:v>
                </c:pt>
                <c:pt idx="462">
                  <c:v>6.7989999999999999E-4</c:v>
                </c:pt>
                <c:pt idx="463">
                  <c:v>6.8199999999999999E-4</c:v>
                </c:pt>
                <c:pt idx="464">
                  <c:v>6.8409999999999999E-4</c:v>
                </c:pt>
                <c:pt idx="465">
                  <c:v>6.8619999999999998E-4</c:v>
                </c:pt>
                <c:pt idx="466">
                  <c:v>6.8820000000000003E-4</c:v>
                </c:pt>
                <c:pt idx="467">
                  <c:v>6.9030000000000003E-4</c:v>
                </c:pt>
                <c:pt idx="468">
                  <c:v>6.9240000000000002E-4</c:v>
                </c:pt>
                <c:pt idx="469">
                  <c:v>6.9450000000000002E-4</c:v>
                </c:pt>
                <c:pt idx="470">
                  <c:v>6.9649999999999996E-4</c:v>
                </c:pt>
                <c:pt idx="471">
                  <c:v>6.9859999999999996E-4</c:v>
                </c:pt>
                <c:pt idx="472">
                  <c:v>7.0069999999999996E-4</c:v>
                </c:pt>
                <c:pt idx="473">
                  <c:v>7.0279999999999995E-4</c:v>
                </c:pt>
                <c:pt idx="474">
                  <c:v>7.048E-4</c:v>
                </c:pt>
                <c:pt idx="475">
                  <c:v>7.069E-4</c:v>
                </c:pt>
                <c:pt idx="476">
                  <c:v>7.0899999999999999E-4</c:v>
                </c:pt>
                <c:pt idx="477">
                  <c:v>7.1109999999999999E-4</c:v>
                </c:pt>
                <c:pt idx="478">
                  <c:v>7.1310000000000004E-4</c:v>
                </c:pt>
                <c:pt idx="479">
                  <c:v>7.1520000000000004E-4</c:v>
                </c:pt>
                <c:pt idx="480">
                  <c:v>7.1730000000000003E-4</c:v>
                </c:pt>
                <c:pt idx="481">
                  <c:v>7.1940000000000003E-4</c:v>
                </c:pt>
                <c:pt idx="482">
                  <c:v>7.2139999999999997E-4</c:v>
                </c:pt>
                <c:pt idx="483">
                  <c:v>7.2349999999999997E-4</c:v>
                </c:pt>
                <c:pt idx="484">
                  <c:v>7.2559999999999996E-4</c:v>
                </c:pt>
                <c:pt idx="485">
                  <c:v>7.2769999999999996E-4</c:v>
                </c:pt>
                <c:pt idx="486">
                  <c:v>7.2970000000000001E-4</c:v>
                </c:pt>
                <c:pt idx="487">
                  <c:v>7.3180000000000001E-4</c:v>
                </c:pt>
                <c:pt idx="488">
                  <c:v>7.339E-4</c:v>
                </c:pt>
                <c:pt idx="489">
                  <c:v>7.36E-4</c:v>
                </c:pt>
                <c:pt idx="490">
                  <c:v>7.381E-4</c:v>
                </c:pt>
                <c:pt idx="491">
                  <c:v>7.4010000000000005E-4</c:v>
                </c:pt>
                <c:pt idx="492">
                  <c:v>7.4220000000000004E-4</c:v>
                </c:pt>
                <c:pt idx="493">
                  <c:v>7.4430000000000004E-4</c:v>
                </c:pt>
                <c:pt idx="494">
                  <c:v>7.4640000000000004E-4</c:v>
                </c:pt>
                <c:pt idx="495">
                  <c:v>7.4839999999999998E-4</c:v>
                </c:pt>
                <c:pt idx="496">
                  <c:v>7.5049999999999997E-4</c:v>
                </c:pt>
                <c:pt idx="497">
                  <c:v>7.5259999999999997E-4</c:v>
                </c:pt>
                <c:pt idx="498">
                  <c:v>7.5469999999999997E-4</c:v>
                </c:pt>
                <c:pt idx="499">
                  <c:v>7.5670000000000002E-4</c:v>
                </c:pt>
                <c:pt idx="500">
                  <c:v>7.5880000000000001E-4</c:v>
                </c:pt>
                <c:pt idx="501">
                  <c:v>7.6090000000000001E-4</c:v>
                </c:pt>
                <c:pt idx="502">
                  <c:v>7.6300000000000001E-4</c:v>
                </c:pt>
                <c:pt idx="503">
                  <c:v>7.6499999999999995E-4</c:v>
                </c:pt>
                <c:pt idx="504">
                  <c:v>7.6710000000000005E-4</c:v>
                </c:pt>
                <c:pt idx="505">
                  <c:v>7.6920000000000005E-4</c:v>
                </c:pt>
                <c:pt idx="506">
                  <c:v>7.7130000000000005E-4</c:v>
                </c:pt>
                <c:pt idx="507">
                  <c:v>7.7329999999999999E-4</c:v>
                </c:pt>
                <c:pt idx="508">
                  <c:v>7.7539999999999998E-4</c:v>
                </c:pt>
                <c:pt idx="509">
                  <c:v>7.7749999999999998E-4</c:v>
                </c:pt>
                <c:pt idx="510">
                  <c:v>7.7959999999999998E-4</c:v>
                </c:pt>
                <c:pt idx="511">
                  <c:v>7.8169999999999997E-4</c:v>
                </c:pt>
                <c:pt idx="512">
                  <c:v>7.8370000000000002E-4</c:v>
                </c:pt>
                <c:pt idx="513">
                  <c:v>7.8580000000000002E-4</c:v>
                </c:pt>
                <c:pt idx="514">
                  <c:v>7.8790000000000002E-4</c:v>
                </c:pt>
                <c:pt idx="515">
                  <c:v>7.9000000000000001E-4</c:v>
                </c:pt>
                <c:pt idx="516">
                  <c:v>7.9199999999999995E-4</c:v>
                </c:pt>
                <c:pt idx="517">
                  <c:v>7.9409999999999995E-4</c:v>
                </c:pt>
                <c:pt idx="518">
                  <c:v>7.9619999999999995E-4</c:v>
                </c:pt>
                <c:pt idx="519">
                  <c:v>7.9830000000000005E-4</c:v>
                </c:pt>
                <c:pt idx="520">
                  <c:v>8.0029999999999999E-4</c:v>
                </c:pt>
                <c:pt idx="521">
                  <c:v>8.0239999999999999E-4</c:v>
                </c:pt>
                <c:pt idx="522">
                  <c:v>8.0449999999999999E-4</c:v>
                </c:pt>
                <c:pt idx="523">
                  <c:v>8.0659999999999998E-4</c:v>
                </c:pt>
                <c:pt idx="524">
                  <c:v>8.0869999999999998E-4</c:v>
                </c:pt>
                <c:pt idx="525">
                  <c:v>8.1070000000000003E-4</c:v>
                </c:pt>
                <c:pt idx="526">
                  <c:v>8.1280000000000002E-4</c:v>
                </c:pt>
                <c:pt idx="527">
                  <c:v>8.1490000000000002E-4</c:v>
                </c:pt>
                <c:pt idx="528">
                  <c:v>8.1700000000000002E-4</c:v>
                </c:pt>
                <c:pt idx="529">
                  <c:v>8.1899999999999996E-4</c:v>
                </c:pt>
                <c:pt idx="530">
                  <c:v>8.2109999999999995E-4</c:v>
                </c:pt>
                <c:pt idx="531">
                  <c:v>8.2319999999999995E-4</c:v>
                </c:pt>
                <c:pt idx="532">
                  <c:v>8.2529999999999995E-4</c:v>
                </c:pt>
                <c:pt idx="533">
                  <c:v>8.2740000000000005E-4</c:v>
                </c:pt>
                <c:pt idx="534">
                  <c:v>8.2939999999999999E-4</c:v>
                </c:pt>
                <c:pt idx="535">
                  <c:v>8.3149999999999999E-4</c:v>
                </c:pt>
                <c:pt idx="536">
                  <c:v>8.3359999999999999E-4</c:v>
                </c:pt>
                <c:pt idx="537">
                  <c:v>8.3569999999999998E-4</c:v>
                </c:pt>
                <c:pt idx="538">
                  <c:v>8.3770000000000003E-4</c:v>
                </c:pt>
                <c:pt idx="539">
                  <c:v>8.3980000000000003E-4</c:v>
                </c:pt>
                <c:pt idx="540">
                  <c:v>8.4190000000000003E-4</c:v>
                </c:pt>
                <c:pt idx="541">
                  <c:v>8.4400000000000002E-4</c:v>
                </c:pt>
                <c:pt idx="542">
                  <c:v>8.4610000000000002E-4</c:v>
                </c:pt>
                <c:pt idx="543">
                  <c:v>8.4809999999999996E-4</c:v>
                </c:pt>
                <c:pt idx="544">
                  <c:v>8.5019999999999996E-4</c:v>
                </c:pt>
                <c:pt idx="545">
                  <c:v>8.5229999999999995E-4</c:v>
                </c:pt>
                <c:pt idx="546">
                  <c:v>8.5439999999999995E-4</c:v>
                </c:pt>
                <c:pt idx="547">
                  <c:v>8.564E-4</c:v>
                </c:pt>
                <c:pt idx="548">
                  <c:v>8.585E-4</c:v>
                </c:pt>
                <c:pt idx="549">
                  <c:v>8.6059999999999999E-4</c:v>
                </c:pt>
                <c:pt idx="550">
                  <c:v>8.6269999999999999E-4</c:v>
                </c:pt>
                <c:pt idx="551">
                  <c:v>8.6479999999999999E-4</c:v>
                </c:pt>
                <c:pt idx="552">
                  <c:v>8.6680000000000004E-4</c:v>
                </c:pt>
                <c:pt idx="553">
                  <c:v>8.6890000000000003E-4</c:v>
                </c:pt>
                <c:pt idx="554">
                  <c:v>8.7100000000000003E-4</c:v>
                </c:pt>
                <c:pt idx="555">
                  <c:v>8.7310000000000003E-4</c:v>
                </c:pt>
                <c:pt idx="556">
                  <c:v>8.7509999999999997E-4</c:v>
                </c:pt>
                <c:pt idx="557">
                  <c:v>8.7719999999999996E-4</c:v>
                </c:pt>
                <c:pt idx="558">
                  <c:v>8.7929999999999996E-4</c:v>
                </c:pt>
                <c:pt idx="559">
                  <c:v>8.8139999999999996E-4</c:v>
                </c:pt>
                <c:pt idx="560">
                  <c:v>8.8349999999999995E-4</c:v>
                </c:pt>
                <c:pt idx="561">
                  <c:v>8.855E-4</c:v>
                </c:pt>
                <c:pt idx="562">
                  <c:v>8.876E-4</c:v>
                </c:pt>
                <c:pt idx="563">
                  <c:v>8.897E-4</c:v>
                </c:pt>
                <c:pt idx="564">
                  <c:v>8.9179999999999999E-4</c:v>
                </c:pt>
                <c:pt idx="565">
                  <c:v>8.9389999999999999E-4</c:v>
                </c:pt>
                <c:pt idx="566">
                  <c:v>8.9590000000000004E-4</c:v>
                </c:pt>
                <c:pt idx="567">
                  <c:v>8.9800000000000004E-4</c:v>
                </c:pt>
                <c:pt idx="568">
                  <c:v>9.0010000000000003E-4</c:v>
                </c:pt>
                <c:pt idx="569">
                  <c:v>9.0220000000000003E-4</c:v>
                </c:pt>
                <c:pt idx="570">
                  <c:v>9.0419999999999997E-4</c:v>
                </c:pt>
                <c:pt idx="571">
                  <c:v>9.0629999999999997E-4</c:v>
                </c:pt>
                <c:pt idx="572">
                  <c:v>9.0839999999999996E-4</c:v>
                </c:pt>
                <c:pt idx="573">
                  <c:v>9.1049999999999996E-4</c:v>
                </c:pt>
                <c:pt idx="574">
                  <c:v>9.1259999999999996E-4</c:v>
                </c:pt>
                <c:pt idx="575">
                  <c:v>9.146E-4</c:v>
                </c:pt>
                <c:pt idx="576">
                  <c:v>9.167E-4</c:v>
                </c:pt>
                <c:pt idx="577">
                  <c:v>9.188E-4</c:v>
                </c:pt>
                <c:pt idx="578">
                  <c:v>9.209E-4</c:v>
                </c:pt>
                <c:pt idx="579">
                  <c:v>9.2299999999999999E-4</c:v>
                </c:pt>
                <c:pt idx="580">
                  <c:v>9.2500000000000004E-4</c:v>
                </c:pt>
                <c:pt idx="581">
                  <c:v>9.2710000000000004E-4</c:v>
                </c:pt>
                <c:pt idx="582">
                  <c:v>9.2920000000000003E-4</c:v>
                </c:pt>
                <c:pt idx="583">
                  <c:v>9.3130000000000003E-4</c:v>
                </c:pt>
                <c:pt idx="584">
                  <c:v>9.3340000000000003E-4</c:v>
                </c:pt>
                <c:pt idx="585">
                  <c:v>9.3539999999999997E-4</c:v>
                </c:pt>
                <c:pt idx="586">
                  <c:v>9.3749999999999997E-4</c:v>
                </c:pt>
                <c:pt idx="587">
                  <c:v>9.3959999999999996E-4</c:v>
                </c:pt>
                <c:pt idx="588">
                  <c:v>9.4169999999999996E-4</c:v>
                </c:pt>
                <c:pt idx="589">
                  <c:v>9.4370000000000001E-4</c:v>
                </c:pt>
                <c:pt idx="590">
                  <c:v>9.458E-4</c:v>
                </c:pt>
                <c:pt idx="591">
                  <c:v>9.479E-4</c:v>
                </c:pt>
                <c:pt idx="592">
                  <c:v>9.5E-4</c:v>
                </c:pt>
                <c:pt idx="593">
                  <c:v>9.5209999999999999E-4</c:v>
                </c:pt>
                <c:pt idx="594">
                  <c:v>9.5410000000000004E-4</c:v>
                </c:pt>
                <c:pt idx="595">
                  <c:v>9.5620000000000004E-4</c:v>
                </c:pt>
                <c:pt idx="596">
                  <c:v>9.5830000000000004E-4</c:v>
                </c:pt>
                <c:pt idx="597">
                  <c:v>9.6040000000000003E-4</c:v>
                </c:pt>
                <c:pt idx="598">
                  <c:v>9.6250000000000003E-4</c:v>
                </c:pt>
                <c:pt idx="599">
                  <c:v>9.6449999999999997E-4</c:v>
                </c:pt>
                <c:pt idx="600">
                  <c:v>9.6659999999999997E-4</c:v>
                </c:pt>
                <c:pt idx="601">
                  <c:v>9.6869999999999996E-4</c:v>
                </c:pt>
                <c:pt idx="602">
                  <c:v>9.7079999999999996E-4</c:v>
                </c:pt>
                <c:pt idx="603">
                  <c:v>9.7289999999999996E-4</c:v>
                </c:pt>
                <c:pt idx="604">
                  <c:v>9.7490000000000001E-4</c:v>
                </c:pt>
                <c:pt idx="605">
                  <c:v>9.77E-4</c:v>
                </c:pt>
                <c:pt idx="606">
                  <c:v>9.7909999999999989E-4</c:v>
                </c:pt>
                <c:pt idx="607">
                  <c:v>9.812E-4</c:v>
                </c:pt>
                <c:pt idx="608">
                  <c:v>9.833000000000001E-4</c:v>
                </c:pt>
                <c:pt idx="609">
                  <c:v>9.8529999999999993E-4</c:v>
                </c:pt>
                <c:pt idx="610">
                  <c:v>9.8740000000000004E-4</c:v>
                </c:pt>
                <c:pt idx="611">
                  <c:v>9.8949999999999993E-4</c:v>
                </c:pt>
                <c:pt idx="612">
                  <c:v>9.9160000000000003E-4</c:v>
                </c:pt>
                <c:pt idx="613">
                  <c:v>9.9369999999999992E-4</c:v>
                </c:pt>
                <c:pt idx="614">
                  <c:v>9.9569999999999997E-4</c:v>
                </c:pt>
                <c:pt idx="615">
                  <c:v>9.9780000000000008E-4</c:v>
                </c:pt>
                <c:pt idx="616">
                  <c:v>9.9989999999999996E-4</c:v>
                </c:pt>
                <c:pt idx="617">
                  <c:v>1.0020000000000001E-3</c:v>
                </c:pt>
                <c:pt idx="618">
                  <c:v>1.0039999999999999E-3</c:v>
                </c:pt>
                <c:pt idx="619">
                  <c:v>1.0059999999999999E-3</c:v>
                </c:pt>
                <c:pt idx="620">
                  <c:v>1.008E-3</c:v>
                </c:pt>
                <c:pt idx="621">
                  <c:v>1.01E-3</c:v>
                </c:pt>
                <c:pt idx="622">
                  <c:v>1.0120000000000001E-3</c:v>
                </c:pt>
                <c:pt idx="623">
                  <c:v>1.0139999999999999E-3</c:v>
                </c:pt>
                <c:pt idx="624">
                  <c:v>1.0169999999999999E-3</c:v>
                </c:pt>
                <c:pt idx="625">
                  <c:v>1.0189999999999999E-3</c:v>
                </c:pt>
                <c:pt idx="626">
                  <c:v>1.021E-3</c:v>
                </c:pt>
                <c:pt idx="627">
                  <c:v>1.023E-3</c:v>
                </c:pt>
                <c:pt idx="628">
                  <c:v>1.0250000000000001E-3</c:v>
                </c:pt>
                <c:pt idx="629">
                  <c:v>1.0269999999999999E-3</c:v>
                </c:pt>
                <c:pt idx="630">
                  <c:v>1.029E-3</c:v>
                </c:pt>
                <c:pt idx="631">
                  <c:v>1.031E-3</c:v>
                </c:pt>
                <c:pt idx="632">
                  <c:v>1.0330000000000001E-3</c:v>
                </c:pt>
                <c:pt idx="633">
                  <c:v>1.0349999999999999E-3</c:v>
                </c:pt>
                <c:pt idx="634">
                  <c:v>1.0369999999999999E-3</c:v>
                </c:pt>
                <c:pt idx="635">
                  <c:v>1.039E-3</c:v>
                </c:pt>
                <c:pt idx="636">
                  <c:v>1.041E-3</c:v>
                </c:pt>
                <c:pt idx="637">
                  <c:v>1.044E-3</c:v>
                </c:pt>
                <c:pt idx="638">
                  <c:v>1.0460000000000001E-3</c:v>
                </c:pt>
                <c:pt idx="639">
                  <c:v>1.0480000000000001E-3</c:v>
                </c:pt>
                <c:pt idx="640">
                  <c:v>1.0499999999999999E-3</c:v>
                </c:pt>
                <c:pt idx="641">
                  <c:v>1.052E-3</c:v>
                </c:pt>
                <c:pt idx="642">
                  <c:v>1.054E-3</c:v>
                </c:pt>
                <c:pt idx="643">
                  <c:v>1.0560000000000001E-3</c:v>
                </c:pt>
                <c:pt idx="644">
                  <c:v>1.0579999999999999E-3</c:v>
                </c:pt>
                <c:pt idx="645">
                  <c:v>1.06E-3</c:v>
                </c:pt>
                <c:pt idx="646">
                  <c:v>1.062E-3</c:v>
                </c:pt>
                <c:pt idx="647">
                  <c:v>1.0640000000000001E-3</c:v>
                </c:pt>
                <c:pt idx="648">
                  <c:v>1.0660000000000001E-3</c:v>
                </c:pt>
                <c:pt idx="649">
                  <c:v>1.0690000000000001E-3</c:v>
                </c:pt>
                <c:pt idx="650">
                  <c:v>1.0709999999999999E-3</c:v>
                </c:pt>
                <c:pt idx="651">
                  <c:v>1.073E-3</c:v>
                </c:pt>
                <c:pt idx="652">
                  <c:v>1.075E-3</c:v>
                </c:pt>
                <c:pt idx="653">
                  <c:v>1.077E-3</c:v>
                </c:pt>
                <c:pt idx="654">
                  <c:v>1.0790000000000001E-3</c:v>
                </c:pt>
                <c:pt idx="655">
                  <c:v>1.0809999999999999E-3</c:v>
                </c:pt>
                <c:pt idx="656">
                  <c:v>1.083E-3</c:v>
                </c:pt>
                <c:pt idx="657">
                  <c:v>1.085E-3</c:v>
                </c:pt>
                <c:pt idx="658">
                  <c:v>1.0870000000000001E-3</c:v>
                </c:pt>
                <c:pt idx="659">
                  <c:v>1.0889999999999999E-3</c:v>
                </c:pt>
                <c:pt idx="660">
                  <c:v>1.091E-3</c:v>
                </c:pt>
                <c:pt idx="661">
                  <c:v>1.0939999999999999E-3</c:v>
                </c:pt>
                <c:pt idx="662">
                  <c:v>1.096E-3</c:v>
                </c:pt>
                <c:pt idx="663">
                  <c:v>1.098E-3</c:v>
                </c:pt>
                <c:pt idx="664">
                  <c:v>1.1000000000000001E-3</c:v>
                </c:pt>
                <c:pt idx="665">
                  <c:v>1.1019999999999999E-3</c:v>
                </c:pt>
                <c:pt idx="666">
                  <c:v>1.1039999999999999E-3</c:v>
                </c:pt>
                <c:pt idx="667">
                  <c:v>1.106E-3</c:v>
                </c:pt>
                <c:pt idx="668">
                  <c:v>1.108E-3</c:v>
                </c:pt>
                <c:pt idx="669">
                  <c:v>1.1100000000000001E-3</c:v>
                </c:pt>
                <c:pt idx="670">
                  <c:v>1.1119999999999999E-3</c:v>
                </c:pt>
                <c:pt idx="671">
                  <c:v>1.114E-3</c:v>
                </c:pt>
                <c:pt idx="672">
                  <c:v>1.116E-3</c:v>
                </c:pt>
                <c:pt idx="673">
                  <c:v>1.1180000000000001E-3</c:v>
                </c:pt>
                <c:pt idx="674">
                  <c:v>1.121E-3</c:v>
                </c:pt>
                <c:pt idx="675">
                  <c:v>1.1230000000000001E-3</c:v>
                </c:pt>
                <c:pt idx="676">
                  <c:v>1.1249999999999999E-3</c:v>
                </c:pt>
                <c:pt idx="677">
                  <c:v>1.127E-3</c:v>
                </c:pt>
                <c:pt idx="678">
                  <c:v>1.129E-3</c:v>
                </c:pt>
                <c:pt idx="679">
                  <c:v>1.1310000000000001E-3</c:v>
                </c:pt>
                <c:pt idx="680">
                  <c:v>1.1329999999999999E-3</c:v>
                </c:pt>
                <c:pt idx="681">
                  <c:v>1.1349999999999999E-3</c:v>
                </c:pt>
                <c:pt idx="682">
                  <c:v>1.137E-3</c:v>
                </c:pt>
                <c:pt idx="683">
                  <c:v>1.139E-3</c:v>
                </c:pt>
                <c:pt idx="684">
                  <c:v>1.1410000000000001E-3</c:v>
                </c:pt>
                <c:pt idx="685">
                  <c:v>1.1429999999999999E-3</c:v>
                </c:pt>
                <c:pt idx="686">
                  <c:v>1.1460000000000001E-3</c:v>
                </c:pt>
                <c:pt idx="687">
                  <c:v>1.1479999999999999E-3</c:v>
                </c:pt>
                <c:pt idx="688">
                  <c:v>1.15E-3</c:v>
                </c:pt>
                <c:pt idx="689">
                  <c:v>1.152E-3</c:v>
                </c:pt>
                <c:pt idx="690">
                  <c:v>1.1540000000000001E-3</c:v>
                </c:pt>
                <c:pt idx="691">
                  <c:v>1.1559999999999999E-3</c:v>
                </c:pt>
                <c:pt idx="692">
                  <c:v>1.158E-3</c:v>
                </c:pt>
                <c:pt idx="693">
                  <c:v>1.16E-3</c:v>
                </c:pt>
                <c:pt idx="694">
                  <c:v>1.1620000000000001E-3</c:v>
                </c:pt>
                <c:pt idx="695">
                  <c:v>1.1640000000000001E-3</c:v>
                </c:pt>
                <c:pt idx="696">
                  <c:v>1.1659999999999999E-3</c:v>
                </c:pt>
                <c:pt idx="697">
                  <c:v>1.168E-3</c:v>
                </c:pt>
                <c:pt idx="698">
                  <c:v>1.17E-3</c:v>
                </c:pt>
                <c:pt idx="699">
                  <c:v>1.173E-3</c:v>
                </c:pt>
                <c:pt idx="700">
                  <c:v>1.175E-3</c:v>
                </c:pt>
                <c:pt idx="701">
                  <c:v>1.1770000000000001E-3</c:v>
                </c:pt>
                <c:pt idx="702">
                  <c:v>1.1789999999999999E-3</c:v>
                </c:pt>
                <c:pt idx="703">
                  <c:v>1.181E-3</c:v>
                </c:pt>
                <c:pt idx="704">
                  <c:v>1.183E-3</c:v>
                </c:pt>
                <c:pt idx="705">
                  <c:v>1.1850000000000001E-3</c:v>
                </c:pt>
                <c:pt idx="706">
                  <c:v>1.1869999999999999E-3</c:v>
                </c:pt>
                <c:pt idx="707">
                  <c:v>1.189E-3</c:v>
                </c:pt>
                <c:pt idx="708">
                  <c:v>1.191E-3</c:v>
                </c:pt>
                <c:pt idx="709">
                  <c:v>1.193E-3</c:v>
                </c:pt>
                <c:pt idx="710">
                  <c:v>1.1950000000000001E-3</c:v>
                </c:pt>
                <c:pt idx="711">
                  <c:v>1.1980000000000001E-3</c:v>
                </c:pt>
                <c:pt idx="712">
                  <c:v>1.1999999999999999E-3</c:v>
                </c:pt>
                <c:pt idx="713">
                  <c:v>1.2019999999999999E-3</c:v>
                </c:pt>
                <c:pt idx="714">
                  <c:v>1.204E-3</c:v>
                </c:pt>
                <c:pt idx="715">
                  <c:v>1.206E-3</c:v>
                </c:pt>
                <c:pt idx="716">
                  <c:v>1.2080000000000001E-3</c:v>
                </c:pt>
                <c:pt idx="717">
                  <c:v>1.2099999999999999E-3</c:v>
                </c:pt>
                <c:pt idx="718">
                  <c:v>1.212E-3</c:v>
                </c:pt>
                <c:pt idx="719">
                  <c:v>1.214E-3</c:v>
                </c:pt>
                <c:pt idx="720">
                  <c:v>1.2160000000000001E-3</c:v>
                </c:pt>
                <c:pt idx="721">
                  <c:v>1.2179999999999999E-3</c:v>
                </c:pt>
                <c:pt idx="722">
                  <c:v>1.2199999999999999E-3</c:v>
                </c:pt>
                <c:pt idx="723">
                  <c:v>1.2229999999999999E-3</c:v>
                </c:pt>
                <c:pt idx="724">
                  <c:v>1.225E-3</c:v>
                </c:pt>
                <c:pt idx="725">
                  <c:v>1.227E-3</c:v>
                </c:pt>
                <c:pt idx="726">
                  <c:v>1.2290000000000001E-3</c:v>
                </c:pt>
                <c:pt idx="727">
                  <c:v>1.2310000000000001E-3</c:v>
                </c:pt>
                <c:pt idx="728">
                  <c:v>1.2329999999999999E-3</c:v>
                </c:pt>
                <c:pt idx="729">
                  <c:v>1.235E-3</c:v>
                </c:pt>
                <c:pt idx="730">
                  <c:v>1.237E-3</c:v>
                </c:pt>
                <c:pt idx="731">
                  <c:v>1.2390000000000001E-3</c:v>
                </c:pt>
                <c:pt idx="732">
                  <c:v>1.2409999999999999E-3</c:v>
                </c:pt>
                <c:pt idx="733">
                  <c:v>1.243E-3</c:v>
                </c:pt>
                <c:pt idx="734">
                  <c:v>1.245E-3</c:v>
                </c:pt>
                <c:pt idx="735">
                  <c:v>1.248E-3</c:v>
                </c:pt>
                <c:pt idx="736">
                  <c:v>1.25E-3</c:v>
                </c:pt>
                <c:pt idx="737">
                  <c:v>1.2520000000000001E-3</c:v>
                </c:pt>
                <c:pt idx="738">
                  <c:v>1.2539999999999999E-3</c:v>
                </c:pt>
                <c:pt idx="739">
                  <c:v>1.256E-3</c:v>
                </c:pt>
                <c:pt idx="740">
                  <c:v>1.258E-3</c:v>
                </c:pt>
                <c:pt idx="741">
                  <c:v>1.2600000000000001E-3</c:v>
                </c:pt>
                <c:pt idx="742">
                  <c:v>1.2620000000000001E-3</c:v>
                </c:pt>
                <c:pt idx="743">
                  <c:v>1.2639999999999999E-3</c:v>
                </c:pt>
                <c:pt idx="744">
                  <c:v>1.266E-3</c:v>
                </c:pt>
                <c:pt idx="745">
                  <c:v>1.268E-3</c:v>
                </c:pt>
                <c:pt idx="746">
                  <c:v>1.2700000000000001E-3</c:v>
                </c:pt>
                <c:pt idx="747">
                  <c:v>1.2719999999999999E-3</c:v>
                </c:pt>
                <c:pt idx="748">
                  <c:v>1.2750000000000001E-3</c:v>
                </c:pt>
                <c:pt idx="749">
                  <c:v>1.2769999999999999E-3</c:v>
                </c:pt>
                <c:pt idx="750">
                  <c:v>1.279E-3</c:v>
                </c:pt>
                <c:pt idx="751">
                  <c:v>1.281E-3</c:v>
                </c:pt>
                <c:pt idx="752">
                  <c:v>1.2830000000000001E-3</c:v>
                </c:pt>
                <c:pt idx="753">
                  <c:v>1.2849999999999999E-3</c:v>
                </c:pt>
                <c:pt idx="754">
                  <c:v>1.2869999999999999E-3</c:v>
                </c:pt>
                <c:pt idx="755">
                  <c:v>1.289E-3</c:v>
                </c:pt>
                <c:pt idx="756">
                  <c:v>1.291E-3</c:v>
                </c:pt>
                <c:pt idx="757">
                  <c:v>1.2930000000000001E-3</c:v>
                </c:pt>
                <c:pt idx="758">
                  <c:v>1.2949999999999999E-3</c:v>
                </c:pt>
                <c:pt idx="759">
                  <c:v>1.297E-3</c:v>
                </c:pt>
                <c:pt idx="760">
                  <c:v>1.2999999999999999E-3</c:v>
                </c:pt>
                <c:pt idx="761">
                  <c:v>1.302E-3</c:v>
                </c:pt>
                <c:pt idx="762">
                  <c:v>1.304E-3</c:v>
                </c:pt>
                <c:pt idx="763">
                  <c:v>1.3060000000000001E-3</c:v>
                </c:pt>
                <c:pt idx="764">
                  <c:v>1.3079999999999999E-3</c:v>
                </c:pt>
                <c:pt idx="765">
                  <c:v>1.31E-3</c:v>
                </c:pt>
                <c:pt idx="766">
                  <c:v>1.312E-3</c:v>
                </c:pt>
                <c:pt idx="767">
                  <c:v>1.3140000000000001E-3</c:v>
                </c:pt>
                <c:pt idx="768">
                  <c:v>1.3159999999999999E-3</c:v>
                </c:pt>
                <c:pt idx="769">
                  <c:v>1.3179999999999999E-3</c:v>
                </c:pt>
                <c:pt idx="770">
                  <c:v>1.32E-3</c:v>
                </c:pt>
                <c:pt idx="771">
                  <c:v>1.322E-3</c:v>
                </c:pt>
                <c:pt idx="772">
                  <c:v>1.325E-3</c:v>
                </c:pt>
                <c:pt idx="773">
                  <c:v>1.3270000000000001E-3</c:v>
                </c:pt>
                <c:pt idx="774">
                  <c:v>1.3290000000000001E-3</c:v>
                </c:pt>
                <c:pt idx="775">
                  <c:v>1.3309999999999999E-3</c:v>
                </c:pt>
                <c:pt idx="776">
                  <c:v>1.333E-3</c:v>
                </c:pt>
                <c:pt idx="777">
                  <c:v>1.335E-3</c:v>
                </c:pt>
                <c:pt idx="778">
                  <c:v>1.3370000000000001E-3</c:v>
                </c:pt>
                <c:pt idx="779">
                  <c:v>1.3389999999999999E-3</c:v>
                </c:pt>
                <c:pt idx="780">
                  <c:v>1.341E-3</c:v>
                </c:pt>
                <c:pt idx="781">
                  <c:v>1.343E-3</c:v>
                </c:pt>
                <c:pt idx="782">
                  <c:v>1.3450000000000001E-3</c:v>
                </c:pt>
                <c:pt idx="783">
                  <c:v>1.3470000000000001E-3</c:v>
                </c:pt>
                <c:pt idx="784">
                  <c:v>1.3500000000000001E-3</c:v>
                </c:pt>
                <c:pt idx="785">
                  <c:v>1.3519999999999999E-3</c:v>
                </c:pt>
                <c:pt idx="786">
                  <c:v>1.354E-3</c:v>
                </c:pt>
                <c:pt idx="787">
                  <c:v>1.356E-3</c:v>
                </c:pt>
                <c:pt idx="788">
                  <c:v>1.358E-3</c:v>
                </c:pt>
                <c:pt idx="789">
                  <c:v>1.3600000000000001E-3</c:v>
                </c:pt>
                <c:pt idx="790">
                  <c:v>1.3619999999999999E-3</c:v>
                </c:pt>
                <c:pt idx="791">
                  <c:v>1.364E-3</c:v>
                </c:pt>
                <c:pt idx="792">
                  <c:v>1.366E-3</c:v>
                </c:pt>
                <c:pt idx="793">
                  <c:v>1.3680000000000001E-3</c:v>
                </c:pt>
                <c:pt idx="794">
                  <c:v>1.3699999999999999E-3</c:v>
                </c:pt>
                <c:pt idx="795">
                  <c:v>1.372E-3</c:v>
                </c:pt>
                <c:pt idx="796">
                  <c:v>1.3749999999999999E-3</c:v>
                </c:pt>
                <c:pt idx="797">
                  <c:v>1.377E-3</c:v>
                </c:pt>
                <c:pt idx="798">
                  <c:v>1.379E-3</c:v>
                </c:pt>
                <c:pt idx="799">
                  <c:v>1.3810000000000001E-3</c:v>
                </c:pt>
                <c:pt idx="800">
                  <c:v>1.3829999999999999E-3</c:v>
                </c:pt>
                <c:pt idx="801">
                  <c:v>1.3849999999999999E-3</c:v>
                </c:pt>
                <c:pt idx="802">
                  <c:v>1.387E-3</c:v>
                </c:pt>
                <c:pt idx="803">
                  <c:v>1.389E-3</c:v>
                </c:pt>
                <c:pt idx="804">
                  <c:v>1.3910000000000001E-3</c:v>
                </c:pt>
                <c:pt idx="805">
                  <c:v>1.3929999999999999E-3</c:v>
                </c:pt>
                <c:pt idx="806">
                  <c:v>1.395E-3</c:v>
                </c:pt>
                <c:pt idx="807">
                  <c:v>1.397E-3</c:v>
                </c:pt>
                <c:pt idx="808">
                  <c:v>1.3990000000000001E-3</c:v>
                </c:pt>
                <c:pt idx="809">
                  <c:v>1.402E-3</c:v>
                </c:pt>
                <c:pt idx="810">
                  <c:v>1.4040000000000001E-3</c:v>
                </c:pt>
                <c:pt idx="811">
                  <c:v>1.4059999999999999E-3</c:v>
                </c:pt>
                <c:pt idx="812">
                  <c:v>1.408E-3</c:v>
                </c:pt>
                <c:pt idx="813">
                  <c:v>1.41E-3</c:v>
                </c:pt>
                <c:pt idx="814">
                  <c:v>1.4120000000000001E-3</c:v>
                </c:pt>
                <c:pt idx="815">
                  <c:v>1.4139999999999999E-3</c:v>
                </c:pt>
                <c:pt idx="816">
                  <c:v>1.4159999999999999E-3</c:v>
                </c:pt>
                <c:pt idx="817">
                  <c:v>1.418E-3</c:v>
                </c:pt>
                <c:pt idx="818">
                  <c:v>1.42E-3</c:v>
                </c:pt>
                <c:pt idx="819">
                  <c:v>1.4220000000000001E-3</c:v>
                </c:pt>
                <c:pt idx="820">
                  <c:v>1.4239999999999999E-3</c:v>
                </c:pt>
                <c:pt idx="821">
                  <c:v>1.4270000000000001E-3</c:v>
                </c:pt>
                <c:pt idx="822">
                  <c:v>1.4289999999999999E-3</c:v>
                </c:pt>
                <c:pt idx="823">
                  <c:v>1.431E-3</c:v>
                </c:pt>
                <c:pt idx="824">
                  <c:v>1.433E-3</c:v>
                </c:pt>
                <c:pt idx="825">
                  <c:v>1.4350000000000001E-3</c:v>
                </c:pt>
                <c:pt idx="826">
                  <c:v>1.4369999999999999E-3</c:v>
                </c:pt>
                <c:pt idx="827">
                  <c:v>1.439E-3</c:v>
                </c:pt>
                <c:pt idx="828">
                  <c:v>1.441E-3</c:v>
                </c:pt>
                <c:pt idx="829">
                  <c:v>1.4430000000000001E-3</c:v>
                </c:pt>
                <c:pt idx="830">
                  <c:v>1.4450000000000001E-3</c:v>
                </c:pt>
                <c:pt idx="831">
                  <c:v>1.4469999999999999E-3</c:v>
                </c:pt>
                <c:pt idx="832">
                  <c:v>1.449E-3</c:v>
                </c:pt>
                <c:pt idx="833">
                  <c:v>1.4519999999999999E-3</c:v>
                </c:pt>
                <c:pt idx="834">
                  <c:v>1.454E-3</c:v>
                </c:pt>
                <c:pt idx="835">
                  <c:v>1.456E-3</c:v>
                </c:pt>
                <c:pt idx="836">
                  <c:v>1.4580000000000001E-3</c:v>
                </c:pt>
                <c:pt idx="837">
                  <c:v>1.4599999999999999E-3</c:v>
                </c:pt>
                <c:pt idx="838">
                  <c:v>1.462E-3</c:v>
                </c:pt>
                <c:pt idx="839">
                  <c:v>1.464E-3</c:v>
                </c:pt>
                <c:pt idx="840">
                  <c:v>1.4660000000000001E-3</c:v>
                </c:pt>
                <c:pt idx="841">
                  <c:v>1.4679999999999999E-3</c:v>
                </c:pt>
                <c:pt idx="842">
                  <c:v>1.47E-3</c:v>
                </c:pt>
                <c:pt idx="843">
                  <c:v>1.472E-3</c:v>
                </c:pt>
                <c:pt idx="844">
                  <c:v>1.474E-3</c:v>
                </c:pt>
                <c:pt idx="845">
                  <c:v>1.477E-3</c:v>
                </c:pt>
                <c:pt idx="846">
                  <c:v>1.4790000000000001E-3</c:v>
                </c:pt>
                <c:pt idx="847">
                  <c:v>1.4809999999999999E-3</c:v>
                </c:pt>
                <c:pt idx="848">
                  <c:v>1.4829999999999999E-3</c:v>
                </c:pt>
                <c:pt idx="849">
                  <c:v>1.485E-3</c:v>
                </c:pt>
                <c:pt idx="850">
                  <c:v>1.487E-3</c:v>
                </c:pt>
                <c:pt idx="851">
                  <c:v>1.4890000000000001E-3</c:v>
                </c:pt>
                <c:pt idx="852">
                  <c:v>1.4909999999999999E-3</c:v>
                </c:pt>
                <c:pt idx="853">
                  <c:v>1.493E-3</c:v>
                </c:pt>
                <c:pt idx="854">
                  <c:v>1.495E-3</c:v>
                </c:pt>
                <c:pt idx="855">
                  <c:v>1.4970000000000001E-3</c:v>
                </c:pt>
                <c:pt idx="856">
                  <c:v>1.4989999999999999E-3</c:v>
                </c:pt>
                <c:pt idx="857">
                  <c:v>1.5020000000000001E-3</c:v>
                </c:pt>
                <c:pt idx="858">
                  <c:v>1.5039999999999999E-3</c:v>
                </c:pt>
                <c:pt idx="859">
                  <c:v>1.506E-3</c:v>
                </c:pt>
                <c:pt idx="860">
                  <c:v>1.508E-3</c:v>
                </c:pt>
                <c:pt idx="861">
                  <c:v>1.5100000000000001E-3</c:v>
                </c:pt>
                <c:pt idx="862">
                  <c:v>1.5120000000000001E-3</c:v>
                </c:pt>
                <c:pt idx="863">
                  <c:v>1.5139999999999999E-3</c:v>
                </c:pt>
                <c:pt idx="864">
                  <c:v>1.516E-3</c:v>
                </c:pt>
                <c:pt idx="865">
                  <c:v>1.518E-3</c:v>
                </c:pt>
                <c:pt idx="866">
                  <c:v>1.5200000000000001E-3</c:v>
                </c:pt>
                <c:pt idx="867">
                  <c:v>1.5219999999999999E-3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597-4EA7-A3EE-E367E242B419}"/>
            </c:ext>
          </c:extLst>
        </c:ser>
        <c:ser>
          <c:idx val="4"/>
          <c:order val="3"/>
          <c:tx>
            <c:v>Elliptical beam @200kV x0.75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'Elliptical beam @200kV x0.75'!$K$3:$K$870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4.9399999999999999E-3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5.6480000000000002E-3</c:v>
                </c:pt>
                <c:pt idx="28">
                  <c:v>5.9049999999999997E-3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7.0439999999999999E-3</c:v>
                </c:pt>
                <c:pt idx="33">
                  <c:v>7.3559999999999997E-3</c:v>
                </c:pt>
                <c:pt idx="34">
                  <c:v>7.6800000000000002E-3</c:v>
                </c:pt>
                <c:pt idx="35">
                  <c:v>8.0149999999999996E-3</c:v>
                </c:pt>
                <c:pt idx="36">
                  <c:v>8.3619999999999996E-3</c:v>
                </c:pt>
                <c:pt idx="37">
                  <c:v>8.7200000000000003E-3</c:v>
                </c:pt>
                <c:pt idx="38">
                  <c:v>9.0900000000000009E-3</c:v>
                </c:pt>
                <c:pt idx="39">
                  <c:v>9.4719999999999995E-3</c:v>
                </c:pt>
                <c:pt idx="40">
                  <c:v>9.8659999999999998E-3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7.1720000000000006E-2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7.6069999999999999E-2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9.5079999999999998E-2</c:v>
                </c:pt>
                <c:pt idx="139">
                  <c:v>9.622E-2</c:v>
                </c:pt>
                <c:pt idx="140">
                  <c:v>9.7350000000000006E-2</c:v>
                </c:pt>
                <c:pt idx="141">
                  <c:v>9.8489999999999994E-2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x0.75'!$I$3:$I$870</c:f>
              <c:numCache>
                <c:formatCode>0.00E+00</c:formatCode>
                <c:ptCount val="868"/>
                <c:pt idx="0">
                  <c:v>3.1750000000000002E-4</c:v>
                </c:pt>
                <c:pt idx="1">
                  <c:v>3.1770000000000002E-4</c:v>
                </c:pt>
                <c:pt idx="2">
                  <c:v>3.1760000000000002E-4</c:v>
                </c:pt>
                <c:pt idx="3">
                  <c:v>3.1750000000000002E-4</c:v>
                </c:pt>
                <c:pt idx="4">
                  <c:v>3.1740000000000002E-4</c:v>
                </c:pt>
                <c:pt idx="5">
                  <c:v>3.1710000000000001E-4</c:v>
                </c:pt>
                <c:pt idx="6">
                  <c:v>3.1690000000000001E-4</c:v>
                </c:pt>
                <c:pt idx="7">
                  <c:v>3.165E-4</c:v>
                </c:pt>
                <c:pt idx="8">
                  <c:v>3.1619999999999999E-4</c:v>
                </c:pt>
                <c:pt idx="9">
                  <c:v>3.1569999999999998E-4</c:v>
                </c:pt>
                <c:pt idx="10">
                  <c:v>3.1530000000000002E-4</c:v>
                </c:pt>
                <c:pt idx="11">
                  <c:v>3.1470000000000001E-4</c:v>
                </c:pt>
                <c:pt idx="12">
                  <c:v>3.1409999999999999E-4</c:v>
                </c:pt>
                <c:pt idx="13">
                  <c:v>3.1349999999999998E-4</c:v>
                </c:pt>
                <c:pt idx="14">
                  <c:v>3.1280000000000001E-4</c:v>
                </c:pt>
                <c:pt idx="15">
                  <c:v>3.1199999999999999E-4</c:v>
                </c:pt>
                <c:pt idx="16">
                  <c:v>3.1110000000000003E-4</c:v>
                </c:pt>
                <c:pt idx="17">
                  <c:v>3.102E-4</c:v>
                </c:pt>
                <c:pt idx="18">
                  <c:v>3.0929999999999998E-4</c:v>
                </c:pt>
                <c:pt idx="19">
                  <c:v>3.0820000000000001E-4</c:v>
                </c:pt>
                <c:pt idx="20">
                  <c:v>3.0709999999999998E-4</c:v>
                </c:pt>
                <c:pt idx="21">
                  <c:v>3.0600000000000001E-4</c:v>
                </c:pt>
                <c:pt idx="22">
                  <c:v>3.0469999999999998E-4</c:v>
                </c:pt>
                <c:pt idx="23">
                  <c:v>3.034E-4</c:v>
                </c:pt>
                <c:pt idx="24">
                  <c:v>3.0200000000000002E-4</c:v>
                </c:pt>
                <c:pt idx="25">
                  <c:v>3.0059999999999999E-4</c:v>
                </c:pt>
                <c:pt idx="26">
                  <c:v>2.9910000000000001E-4</c:v>
                </c:pt>
                <c:pt idx="27">
                  <c:v>2.9750000000000002E-4</c:v>
                </c:pt>
                <c:pt idx="28">
                  <c:v>2.9579999999999998E-4</c:v>
                </c:pt>
                <c:pt idx="29">
                  <c:v>2.9399999999999999E-4</c:v>
                </c:pt>
                <c:pt idx="30">
                  <c:v>2.922E-4</c:v>
                </c:pt>
                <c:pt idx="31">
                  <c:v>2.9030000000000001E-4</c:v>
                </c:pt>
                <c:pt idx="32">
                  <c:v>2.8840000000000002E-4</c:v>
                </c:pt>
                <c:pt idx="33">
                  <c:v>2.8640000000000002E-4</c:v>
                </c:pt>
                <c:pt idx="34">
                  <c:v>2.8430000000000003E-4</c:v>
                </c:pt>
                <c:pt idx="35">
                  <c:v>2.8210000000000003E-4</c:v>
                </c:pt>
                <c:pt idx="36">
                  <c:v>2.7989999999999997E-4</c:v>
                </c:pt>
                <c:pt idx="37">
                  <c:v>2.7760000000000003E-4</c:v>
                </c:pt>
                <c:pt idx="38">
                  <c:v>2.7520000000000002E-4</c:v>
                </c:pt>
                <c:pt idx="39">
                  <c:v>2.7280000000000002E-4</c:v>
                </c:pt>
                <c:pt idx="40">
                  <c:v>2.7030000000000001E-4</c:v>
                </c:pt>
                <c:pt idx="41">
                  <c:v>2.678E-4</c:v>
                </c:pt>
                <c:pt idx="42">
                  <c:v>2.652E-4</c:v>
                </c:pt>
                <c:pt idx="43">
                  <c:v>2.6259999999999999E-4</c:v>
                </c:pt>
                <c:pt idx="44">
                  <c:v>2.5989999999999997E-4</c:v>
                </c:pt>
                <c:pt idx="45">
                  <c:v>2.5720000000000002E-4</c:v>
                </c:pt>
                <c:pt idx="46">
                  <c:v>2.544E-4</c:v>
                </c:pt>
                <c:pt idx="47">
                  <c:v>2.5159999999999999E-4</c:v>
                </c:pt>
                <c:pt idx="48">
                  <c:v>2.4869999999999997E-4</c:v>
                </c:pt>
                <c:pt idx="49">
                  <c:v>2.4590000000000001E-4</c:v>
                </c:pt>
                <c:pt idx="50">
                  <c:v>2.43E-4</c:v>
                </c:pt>
                <c:pt idx="51">
                  <c:v>2.4000000000000001E-4</c:v>
                </c:pt>
                <c:pt idx="52">
                  <c:v>2.3709999999999999E-4</c:v>
                </c:pt>
                <c:pt idx="53">
                  <c:v>2.341E-4</c:v>
                </c:pt>
                <c:pt idx="54">
                  <c:v>2.3110000000000001E-4</c:v>
                </c:pt>
                <c:pt idx="55">
                  <c:v>2.2800000000000001E-4</c:v>
                </c:pt>
                <c:pt idx="56">
                  <c:v>2.2499999999999999E-4</c:v>
                </c:pt>
                <c:pt idx="57">
                  <c:v>2.219E-4</c:v>
                </c:pt>
                <c:pt idx="58">
                  <c:v>2.1890000000000001E-4</c:v>
                </c:pt>
                <c:pt idx="59">
                  <c:v>2.1579999999999999E-4</c:v>
                </c:pt>
                <c:pt idx="60">
                  <c:v>2.1269999999999999E-4</c:v>
                </c:pt>
                <c:pt idx="61">
                  <c:v>2.096E-4</c:v>
                </c:pt>
                <c:pt idx="62">
                  <c:v>2.065E-4</c:v>
                </c:pt>
                <c:pt idx="63">
                  <c:v>2.0350000000000001E-4</c:v>
                </c:pt>
                <c:pt idx="64">
                  <c:v>2.0039999999999999E-4</c:v>
                </c:pt>
                <c:pt idx="65">
                  <c:v>1.973E-4</c:v>
                </c:pt>
                <c:pt idx="66">
                  <c:v>1.942E-4</c:v>
                </c:pt>
                <c:pt idx="67">
                  <c:v>1.9120000000000001E-4</c:v>
                </c:pt>
                <c:pt idx="68">
                  <c:v>1.8809999999999999E-4</c:v>
                </c:pt>
                <c:pt idx="69">
                  <c:v>1.851E-4</c:v>
                </c:pt>
                <c:pt idx="70">
                  <c:v>1.8200000000000001E-4</c:v>
                </c:pt>
                <c:pt idx="71">
                  <c:v>1.7899999999999999E-4</c:v>
                </c:pt>
                <c:pt idx="72">
                  <c:v>1.76E-4</c:v>
                </c:pt>
                <c:pt idx="73">
                  <c:v>1.73E-4</c:v>
                </c:pt>
                <c:pt idx="74">
                  <c:v>1.7009999999999999E-4</c:v>
                </c:pt>
                <c:pt idx="75">
                  <c:v>1.671E-4</c:v>
                </c:pt>
                <c:pt idx="76">
                  <c:v>1.6420000000000001E-4</c:v>
                </c:pt>
                <c:pt idx="77">
                  <c:v>1.6129999999999999E-4</c:v>
                </c:pt>
                <c:pt idx="78">
                  <c:v>1.584E-4</c:v>
                </c:pt>
                <c:pt idx="79">
                  <c:v>1.5550000000000001E-4</c:v>
                </c:pt>
                <c:pt idx="80">
                  <c:v>1.527E-4</c:v>
                </c:pt>
                <c:pt idx="81">
                  <c:v>1.4980000000000001E-4</c:v>
                </c:pt>
                <c:pt idx="82">
                  <c:v>1.47E-4</c:v>
                </c:pt>
                <c:pt idx="83">
                  <c:v>1.4430000000000001E-4</c:v>
                </c:pt>
                <c:pt idx="84">
                  <c:v>1.415E-4</c:v>
                </c:pt>
                <c:pt idx="85">
                  <c:v>1.3880000000000001E-4</c:v>
                </c:pt>
                <c:pt idx="86">
                  <c:v>1.361E-4</c:v>
                </c:pt>
                <c:pt idx="87">
                  <c:v>1.3339999999999999E-4</c:v>
                </c:pt>
                <c:pt idx="88">
                  <c:v>1.3080000000000001E-4</c:v>
                </c:pt>
                <c:pt idx="89">
                  <c:v>1.281E-4</c:v>
                </c:pt>
                <c:pt idx="90">
                  <c:v>1.2549999999999999E-4</c:v>
                </c:pt>
                <c:pt idx="91">
                  <c:v>1.2300000000000001E-4</c:v>
                </c:pt>
                <c:pt idx="92">
                  <c:v>1.204E-4</c:v>
                </c:pt>
                <c:pt idx="93">
                  <c:v>1.1790000000000001E-4</c:v>
                </c:pt>
                <c:pt idx="94">
                  <c:v>1.154E-4</c:v>
                </c:pt>
                <c:pt idx="95">
                  <c:v>1.13E-4</c:v>
                </c:pt>
                <c:pt idx="96">
                  <c:v>1.106E-4</c:v>
                </c:pt>
                <c:pt idx="97">
                  <c:v>1.082E-4</c:v>
                </c:pt>
                <c:pt idx="98">
                  <c:v>1.058E-4</c:v>
                </c:pt>
                <c:pt idx="99">
                  <c:v>1.0349999999999999E-4</c:v>
                </c:pt>
                <c:pt idx="100">
                  <c:v>1.0119999999999999E-4</c:v>
                </c:pt>
                <c:pt idx="101">
                  <c:v>9.8889999999999997E-5</c:v>
                </c:pt>
                <c:pt idx="102">
                  <c:v>9.6639999999999996E-5</c:v>
                </c:pt>
                <c:pt idx="103">
                  <c:v>9.4430000000000002E-5</c:v>
                </c:pt>
                <c:pt idx="104">
                  <c:v>9.2250000000000006E-5</c:v>
                </c:pt>
                <c:pt idx="105">
                  <c:v>9.0110000000000003E-5</c:v>
                </c:pt>
                <c:pt idx="106">
                  <c:v>8.7990000000000003E-5</c:v>
                </c:pt>
                <c:pt idx="107">
                  <c:v>8.5920000000000004E-5</c:v>
                </c:pt>
                <c:pt idx="108">
                  <c:v>8.3869999999999995E-5</c:v>
                </c:pt>
                <c:pt idx="109">
                  <c:v>8.187E-5</c:v>
                </c:pt>
                <c:pt idx="110">
                  <c:v>7.9900000000000004E-5</c:v>
                </c:pt>
                <c:pt idx="111">
                  <c:v>7.7970000000000001E-5</c:v>
                </c:pt>
                <c:pt idx="112">
                  <c:v>7.6080000000000003E-5</c:v>
                </c:pt>
                <c:pt idx="113">
                  <c:v>7.4229999999999999E-5</c:v>
                </c:pt>
                <c:pt idx="114">
                  <c:v>7.2420000000000001E-5</c:v>
                </c:pt>
                <c:pt idx="115">
                  <c:v>7.0669999999999999E-5</c:v>
                </c:pt>
                <c:pt idx="116">
                  <c:v>6.8949999999999995E-5</c:v>
                </c:pt>
                <c:pt idx="117">
                  <c:v>6.7299999999999996E-5</c:v>
                </c:pt>
                <c:pt idx="118">
                  <c:v>6.5690000000000003E-5</c:v>
                </c:pt>
                <c:pt idx="119">
                  <c:v>6.4150000000000001E-5</c:v>
                </c:pt>
                <c:pt idx="120">
                  <c:v>6.2680000000000003E-5</c:v>
                </c:pt>
                <c:pt idx="121">
                  <c:v>6.1270000000000001E-5</c:v>
                </c:pt>
                <c:pt idx="122">
                  <c:v>5.995E-5</c:v>
                </c:pt>
                <c:pt idx="123">
                  <c:v>5.872E-5</c:v>
                </c:pt>
                <c:pt idx="124">
                  <c:v>5.7580000000000001E-5</c:v>
                </c:pt>
                <c:pt idx="125">
                  <c:v>5.6560000000000001E-5</c:v>
                </c:pt>
                <c:pt idx="126">
                  <c:v>5.5640000000000003E-5</c:v>
                </c:pt>
                <c:pt idx="127">
                  <c:v>5.486E-5</c:v>
                </c:pt>
                <c:pt idx="128">
                  <c:v>5.4200000000000003E-5</c:v>
                </c:pt>
                <c:pt idx="129">
                  <c:v>5.3680000000000001E-5</c:v>
                </c:pt>
                <c:pt idx="130">
                  <c:v>5.329E-5</c:v>
                </c:pt>
                <c:pt idx="131">
                  <c:v>5.304E-5</c:v>
                </c:pt>
                <c:pt idx="132">
                  <c:v>5.2920000000000002E-5</c:v>
                </c:pt>
                <c:pt idx="133">
                  <c:v>5.2920000000000002E-5</c:v>
                </c:pt>
                <c:pt idx="134">
                  <c:v>5.3050000000000002E-5</c:v>
                </c:pt>
                <c:pt idx="135">
                  <c:v>5.3279999999999998E-5</c:v>
                </c:pt>
                <c:pt idx="136">
                  <c:v>5.3609999999999997E-5</c:v>
                </c:pt>
                <c:pt idx="137">
                  <c:v>5.4039999999999998E-5</c:v>
                </c:pt>
                <c:pt idx="138">
                  <c:v>5.4559999999999999E-5</c:v>
                </c:pt>
                <c:pt idx="139">
                  <c:v>5.516E-5</c:v>
                </c:pt>
                <c:pt idx="140">
                  <c:v>5.5829999999999999E-5</c:v>
                </c:pt>
                <c:pt idx="141">
                  <c:v>5.6570000000000002E-5</c:v>
                </c:pt>
                <c:pt idx="142">
                  <c:v>5.7380000000000003E-5</c:v>
                </c:pt>
                <c:pt idx="143">
                  <c:v>5.8239999999999998E-5</c:v>
                </c:pt>
                <c:pt idx="144">
                  <c:v>5.9160000000000003E-5</c:v>
                </c:pt>
                <c:pt idx="145">
                  <c:v>6.012E-5</c:v>
                </c:pt>
                <c:pt idx="146">
                  <c:v>6.1130000000000006E-5</c:v>
                </c:pt>
                <c:pt idx="147">
                  <c:v>6.2189999999999999E-5</c:v>
                </c:pt>
                <c:pt idx="148">
                  <c:v>6.3269999999999996E-5</c:v>
                </c:pt>
                <c:pt idx="149">
                  <c:v>6.4389999999999998E-5</c:v>
                </c:pt>
                <c:pt idx="150">
                  <c:v>6.5549999999999994E-5</c:v>
                </c:pt>
                <c:pt idx="151">
                  <c:v>6.6730000000000007E-5</c:v>
                </c:pt>
                <c:pt idx="152">
                  <c:v>6.7940000000000003E-5</c:v>
                </c:pt>
                <c:pt idx="153">
                  <c:v>6.9170000000000004E-5</c:v>
                </c:pt>
                <c:pt idx="154">
                  <c:v>7.0430000000000002E-5</c:v>
                </c:pt>
                <c:pt idx="155">
                  <c:v>7.1710000000000003E-5</c:v>
                </c:pt>
                <c:pt idx="156">
                  <c:v>7.3009999999999994E-5</c:v>
                </c:pt>
                <c:pt idx="157">
                  <c:v>7.4330000000000002E-5</c:v>
                </c:pt>
                <c:pt idx="158">
                  <c:v>7.5669999999999999E-5</c:v>
                </c:pt>
                <c:pt idx="159">
                  <c:v>7.7029999999999999E-5</c:v>
                </c:pt>
                <c:pt idx="160">
                  <c:v>7.8410000000000003E-5</c:v>
                </c:pt>
                <c:pt idx="161">
                  <c:v>7.9809999999999997E-5</c:v>
                </c:pt>
                <c:pt idx="162">
                  <c:v>8.1219999999999998E-5</c:v>
                </c:pt>
                <c:pt idx="163">
                  <c:v>8.2650000000000003E-5</c:v>
                </c:pt>
                <c:pt idx="164">
                  <c:v>8.4099999999999998E-5</c:v>
                </c:pt>
                <c:pt idx="165">
                  <c:v>8.5569999999999996E-5</c:v>
                </c:pt>
                <c:pt idx="166">
                  <c:v>8.7050000000000002E-5</c:v>
                </c:pt>
                <c:pt idx="167">
                  <c:v>8.8549999999999998E-5</c:v>
                </c:pt>
                <c:pt idx="168">
                  <c:v>9.0060000000000002E-5</c:v>
                </c:pt>
                <c:pt idx="169">
                  <c:v>9.1589999999999996E-5</c:v>
                </c:pt>
                <c:pt idx="170">
                  <c:v>9.3140000000000006E-5</c:v>
                </c:pt>
                <c:pt idx="171">
                  <c:v>9.4699999999999998E-5</c:v>
                </c:pt>
                <c:pt idx="172">
                  <c:v>9.6280000000000007E-5</c:v>
                </c:pt>
                <c:pt idx="173">
                  <c:v>9.7880000000000005E-5</c:v>
                </c:pt>
                <c:pt idx="174">
                  <c:v>9.9489999999999998E-5</c:v>
                </c:pt>
                <c:pt idx="175">
                  <c:v>1.011E-4</c:v>
                </c:pt>
                <c:pt idx="176">
                  <c:v>1.0280000000000001E-4</c:v>
                </c:pt>
                <c:pt idx="177">
                  <c:v>1.044E-4</c:v>
                </c:pt>
                <c:pt idx="178">
                  <c:v>1.061E-4</c:v>
                </c:pt>
                <c:pt idx="179">
                  <c:v>1.078E-4</c:v>
                </c:pt>
                <c:pt idx="180">
                  <c:v>1.0950000000000001E-4</c:v>
                </c:pt>
                <c:pt idx="181">
                  <c:v>1.1120000000000001E-4</c:v>
                </c:pt>
                <c:pt idx="182">
                  <c:v>1.1290000000000001E-4</c:v>
                </c:pt>
                <c:pt idx="183">
                  <c:v>1.1459999999999999E-4</c:v>
                </c:pt>
                <c:pt idx="184">
                  <c:v>1.164E-4</c:v>
                </c:pt>
                <c:pt idx="185">
                  <c:v>1.181E-4</c:v>
                </c:pt>
                <c:pt idx="186">
                  <c:v>1.199E-4</c:v>
                </c:pt>
                <c:pt idx="187">
                  <c:v>1.217E-4</c:v>
                </c:pt>
                <c:pt idx="188">
                  <c:v>1.2339999999999999E-4</c:v>
                </c:pt>
                <c:pt idx="189">
                  <c:v>1.2520000000000001E-4</c:v>
                </c:pt>
                <c:pt idx="190">
                  <c:v>1.27E-4</c:v>
                </c:pt>
                <c:pt idx="191">
                  <c:v>1.2879999999999999E-4</c:v>
                </c:pt>
                <c:pt idx="192">
                  <c:v>1.3070000000000001E-4</c:v>
                </c:pt>
                <c:pt idx="193">
                  <c:v>1.325E-4</c:v>
                </c:pt>
                <c:pt idx="194">
                  <c:v>1.3430000000000001E-4</c:v>
                </c:pt>
                <c:pt idx="195">
                  <c:v>1.362E-4</c:v>
                </c:pt>
                <c:pt idx="196">
                  <c:v>1.3799999999999999E-4</c:v>
                </c:pt>
                <c:pt idx="197">
                  <c:v>1.3990000000000001E-4</c:v>
                </c:pt>
                <c:pt idx="198">
                  <c:v>1.417E-4</c:v>
                </c:pt>
                <c:pt idx="199">
                  <c:v>1.4359999999999999E-4</c:v>
                </c:pt>
                <c:pt idx="200">
                  <c:v>1.4550000000000001E-4</c:v>
                </c:pt>
                <c:pt idx="201">
                  <c:v>1.473E-4</c:v>
                </c:pt>
                <c:pt idx="202">
                  <c:v>1.4919999999999999E-4</c:v>
                </c:pt>
                <c:pt idx="203">
                  <c:v>1.5109999999999999E-4</c:v>
                </c:pt>
                <c:pt idx="204">
                  <c:v>1.5300000000000001E-4</c:v>
                </c:pt>
                <c:pt idx="205">
                  <c:v>1.549E-4</c:v>
                </c:pt>
                <c:pt idx="206">
                  <c:v>1.5679999999999999E-4</c:v>
                </c:pt>
                <c:pt idx="207">
                  <c:v>1.5870000000000001E-4</c:v>
                </c:pt>
                <c:pt idx="208">
                  <c:v>1.606E-4</c:v>
                </c:pt>
                <c:pt idx="209">
                  <c:v>1.6249999999999999E-4</c:v>
                </c:pt>
                <c:pt idx="210">
                  <c:v>1.6440000000000001E-4</c:v>
                </c:pt>
                <c:pt idx="211">
                  <c:v>1.6640000000000001E-4</c:v>
                </c:pt>
                <c:pt idx="212">
                  <c:v>1.683E-4</c:v>
                </c:pt>
                <c:pt idx="213">
                  <c:v>1.7019999999999999E-4</c:v>
                </c:pt>
                <c:pt idx="214">
                  <c:v>1.7220000000000001E-4</c:v>
                </c:pt>
                <c:pt idx="215">
                  <c:v>1.741E-4</c:v>
                </c:pt>
                <c:pt idx="216">
                  <c:v>1.76E-4</c:v>
                </c:pt>
                <c:pt idx="217">
                  <c:v>1.7799999999999999E-4</c:v>
                </c:pt>
                <c:pt idx="218">
                  <c:v>1.7990000000000001E-4</c:v>
                </c:pt>
                <c:pt idx="219">
                  <c:v>1.819E-4</c:v>
                </c:pt>
                <c:pt idx="220">
                  <c:v>1.838E-4</c:v>
                </c:pt>
                <c:pt idx="221">
                  <c:v>1.8579999999999999E-4</c:v>
                </c:pt>
                <c:pt idx="222">
                  <c:v>1.8770000000000001E-4</c:v>
                </c:pt>
                <c:pt idx="223">
                  <c:v>1.897E-4</c:v>
                </c:pt>
                <c:pt idx="224">
                  <c:v>1.917E-4</c:v>
                </c:pt>
                <c:pt idx="225">
                  <c:v>1.9359999999999999E-4</c:v>
                </c:pt>
                <c:pt idx="226">
                  <c:v>1.9560000000000001E-4</c:v>
                </c:pt>
                <c:pt idx="227">
                  <c:v>1.9760000000000001E-4</c:v>
                </c:pt>
                <c:pt idx="228">
                  <c:v>1.995E-4</c:v>
                </c:pt>
                <c:pt idx="229">
                  <c:v>2.0149999999999999E-4</c:v>
                </c:pt>
                <c:pt idx="230">
                  <c:v>2.0350000000000001E-4</c:v>
                </c:pt>
                <c:pt idx="231">
                  <c:v>2.0550000000000001E-4</c:v>
                </c:pt>
                <c:pt idx="232">
                  <c:v>2.075E-4</c:v>
                </c:pt>
                <c:pt idx="233">
                  <c:v>2.0939999999999999E-4</c:v>
                </c:pt>
                <c:pt idx="234">
                  <c:v>2.1139999999999999E-4</c:v>
                </c:pt>
                <c:pt idx="235">
                  <c:v>2.1340000000000001E-4</c:v>
                </c:pt>
                <c:pt idx="236">
                  <c:v>2.154E-4</c:v>
                </c:pt>
                <c:pt idx="237">
                  <c:v>2.174E-4</c:v>
                </c:pt>
                <c:pt idx="238">
                  <c:v>2.1939999999999999E-4</c:v>
                </c:pt>
                <c:pt idx="239">
                  <c:v>2.2139999999999999E-4</c:v>
                </c:pt>
                <c:pt idx="240">
                  <c:v>2.2340000000000001E-4</c:v>
                </c:pt>
                <c:pt idx="241">
                  <c:v>2.254E-4</c:v>
                </c:pt>
                <c:pt idx="242">
                  <c:v>2.274E-4</c:v>
                </c:pt>
                <c:pt idx="243">
                  <c:v>2.2939999999999999E-4</c:v>
                </c:pt>
                <c:pt idx="244">
                  <c:v>2.3139999999999999E-4</c:v>
                </c:pt>
                <c:pt idx="245">
                  <c:v>2.3340000000000001E-4</c:v>
                </c:pt>
                <c:pt idx="246">
                  <c:v>2.354E-4</c:v>
                </c:pt>
                <c:pt idx="247">
                  <c:v>2.374E-4</c:v>
                </c:pt>
                <c:pt idx="248">
                  <c:v>2.3939999999999999E-4</c:v>
                </c:pt>
                <c:pt idx="249">
                  <c:v>2.4140000000000001E-4</c:v>
                </c:pt>
                <c:pt idx="250">
                  <c:v>2.4340000000000001E-4</c:v>
                </c:pt>
                <c:pt idx="251">
                  <c:v>2.454E-4</c:v>
                </c:pt>
                <c:pt idx="252">
                  <c:v>2.474E-4</c:v>
                </c:pt>
                <c:pt idx="253">
                  <c:v>2.4939999999999999E-4</c:v>
                </c:pt>
                <c:pt idx="254">
                  <c:v>2.5139999999999999E-4</c:v>
                </c:pt>
                <c:pt idx="255">
                  <c:v>2.5349999999999998E-4</c:v>
                </c:pt>
                <c:pt idx="256">
                  <c:v>2.5549999999999998E-4</c:v>
                </c:pt>
                <c:pt idx="257">
                  <c:v>2.5750000000000002E-4</c:v>
                </c:pt>
                <c:pt idx="258">
                  <c:v>2.5950000000000002E-4</c:v>
                </c:pt>
                <c:pt idx="259">
                  <c:v>2.6150000000000001E-4</c:v>
                </c:pt>
                <c:pt idx="260">
                  <c:v>2.6360000000000001E-4</c:v>
                </c:pt>
                <c:pt idx="261">
                  <c:v>2.656E-4</c:v>
                </c:pt>
                <c:pt idx="262">
                  <c:v>2.676E-4</c:v>
                </c:pt>
                <c:pt idx="263">
                  <c:v>2.6959999999999999E-4</c:v>
                </c:pt>
                <c:pt idx="264">
                  <c:v>2.7159999999999999E-4</c:v>
                </c:pt>
                <c:pt idx="265">
                  <c:v>2.7369999999999998E-4</c:v>
                </c:pt>
                <c:pt idx="266">
                  <c:v>2.7569999999999998E-4</c:v>
                </c:pt>
                <c:pt idx="267">
                  <c:v>2.7769999999999997E-4</c:v>
                </c:pt>
                <c:pt idx="268">
                  <c:v>2.7970000000000002E-4</c:v>
                </c:pt>
                <c:pt idx="269">
                  <c:v>2.8180000000000002E-4</c:v>
                </c:pt>
                <c:pt idx="270">
                  <c:v>2.8380000000000001E-4</c:v>
                </c:pt>
                <c:pt idx="271">
                  <c:v>2.8580000000000001E-4</c:v>
                </c:pt>
                <c:pt idx="272">
                  <c:v>2.879E-4</c:v>
                </c:pt>
                <c:pt idx="273">
                  <c:v>2.899E-4</c:v>
                </c:pt>
                <c:pt idx="274">
                  <c:v>2.9189999999999999E-4</c:v>
                </c:pt>
                <c:pt idx="275">
                  <c:v>2.9389999999999999E-4</c:v>
                </c:pt>
                <c:pt idx="276">
                  <c:v>2.9599999999999998E-4</c:v>
                </c:pt>
                <c:pt idx="277">
                  <c:v>2.9799999999999998E-4</c:v>
                </c:pt>
                <c:pt idx="278">
                  <c:v>3.0009999999999998E-4</c:v>
                </c:pt>
                <c:pt idx="279">
                  <c:v>3.0210000000000002E-4</c:v>
                </c:pt>
                <c:pt idx="280">
                  <c:v>3.0410000000000002E-4</c:v>
                </c:pt>
                <c:pt idx="281">
                  <c:v>3.0620000000000002E-4</c:v>
                </c:pt>
                <c:pt idx="282">
                  <c:v>3.0820000000000001E-4</c:v>
                </c:pt>
                <c:pt idx="283">
                  <c:v>3.102E-4</c:v>
                </c:pt>
                <c:pt idx="284">
                  <c:v>3.123E-4</c:v>
                </c:pt>
                <c:pt idx="285">
                  <c:v>3.143E-4</c:v>
                </c:pt>
                <c:pt idx="286">
                  <c:v>3.1629999999999999E-4</c:v>
                </c:pt>
                <c:pt idx="287">
                  <c:v>3.1839999999999999E-4</c:v>
                </c:pt>
                <c:pt idx="288">
                  <c:v>3.2039999999999998E-4</c:v>
                </c:pt>
                <c:pt idx="289">
                  <c:v>3.2249999999999998E-4</c:v>
                </c:pt>
                <c:pt idx="290">
                  <c:v>3.2449999999999997E-4</c:v>
                </c:pt>
                <c:pt idx="291">
                  <c:v>3.2650000000000002E-4</c:v>
                </c:pt>
                <c:pt idx="292">
                  <c:v>3.2860000000000002E-4</c:v>
                </c:pt>
                <c:pt idx="293">
                  <c:v>3.3060000000000001E-4</c:v>
                </c:pt>
                <c:pt idx="294">
                  <c:v>3.3270000000000001E-4</c:v>
                </c:pt>
                <c:pt idx="295">
                  <c:v>3.347E-4</c:v>
                </c:pt>
                <c:pt idx="296">
                  <c:v>3.368E-4</c:v>
                </c:pt>
                <c:pt idx="297">
                  <c:v>3.388E-4</c:v>
                </c:pt>
                <c:pt idx="298">
                  <c:v>3.4089999999999999E-4</c:v>
                </c:pt>
                <c:pt idx="299">
                  <c:v>3.4289999999999999E-4</c:v>
                </c:pt>
                <c:pt idx="300">
                  <c:v>3.4489999999999998E-4</c:v>
                </c:pt>
                <c:pt idx="301">
                  <c:v>3.4699999999999998E-4</c:v>
                </c:pt>
                <c:pt idx="302">
                  <c:v>3.4900000000000003E-4</c:v>
                </c:pt>
                <c:pt idx="303">
                  <c:v>3.5110000000000002E-4</c:v>
                </c:pt>
                <c:pt idx="304">
                  <c:v>3.5310000000000002E-4</c:v>
                </c:pt>
                <c:pt idx="305">
                  <c:v>3.5520000000000001E-4</c:v>
                </c:pt>
                <c:pt idx="306">
                  <c:v>3.5720000000000001E-4</c:v>
                </c:pt>
                <c:pt idx="307">
                  <c:v>3.5930000000000001E-4</c:v>
                </c:pt>
                <c:pt idx="308">
                  <c:v>3.613E-4</c:v>
                </c:pt>
                <c:pt idx="309">
                  <c:v>3.634E-4</c:v>
                </c:pt>
                <c:pt idx="310">
                  <c:v>3.6539999999999999E-4</c:v>
                </c:pt>
                <c:pt idx="311">
                  <c:v>3.6749999999999999E-4</c:v>
                </c:pt>
                <c:pt idx="312">
                  <c:v>3.6949999999999998E-4</c:v>
                </c:pt>
                <c:pt idx="313">
                  <c:v>3.7159999999999998E-4</c:v>
                </c:pt>
                <c:pt idx="314">
                  <c:v>3.7359999999999997E-4</c:v>
                </c:pt>
                <c:pt idx="315">
                  <c:v>3.7570000000000002E-4</c:v>
                </c:pt>
                <c:pt idx="316">
                  <c:v>3.7770000000000002E-4</c:v>
                </c:pt>
                <c:pt idx="317">
                  <c:v>3.7980000000000002E-4</c:v>
                </c:pt>
                <c:pt idx="318">
                  <c:v>3.8180000000000001E-4</c:v>
                </c:pt>
                <c:pt idx="319">
                  <c:v>3.8390000000000001E-4</c:v>
                </c:pt>
                <c:pt idx="320">
                  <c:v>3.859E-4</c:v>
                </c:pt>
                <c:pt idx="321">
                  <c:v>3.88E-4</c:v>
                </c:pt>
                <c:pt idx="322">
                  <c:v>3.8999999999999999E-4</c:v>
                </c:pt>
                <c:pt idx="323">
                  <c:v>3.9209999999999999E-4</c:v>
                </c:pt>
                <c:pt idx="324">
                  <c:v>3.9419999999999999E-4</c:v>
                </c:pt>
                <c:pt idx="325">
                  <c:v>3.9619999999999998E-4</c:v>
                </c:pt>
                <c:pt idx="326">
                  <c:v>3.9829999999999998E-4</c:v>
                </c:pt>
                <c:pt idx="327">
                  <c:v>4.0030000000000003E-4</c:v>
                </c:pt>
                <c:pt idx="328">
                  <c:v>4.0240000000000002E-4</c:v>
                </c:pt>
                <c:pt idx="329">
                  <c:v>4.0440000000000002E-4</c:v>
                </c:pt>
                <c:pt idx="330">
                  <c:v>4.0650000000000001E-4</c:v>
                </c:pt>
                <c:pt idx="331">
                  <c:v>4.0850000000000001E-4</c:v>
                </c:pt>
                <c:pt idx="332">
                  <c:v>4.1060000000000001E-4</c:v>
                </c:pt>
                <c:pt idx="333">
                  <c:v>4.127E-4</c:v>
                </c:pt>
                <c:pt idx="334">
                  <c:v>4.147E-4</c:v>
                </c:pt>
                <c:pt idx="335">
                  <c:v>4.1679999999999999E-4</c:v>
                </c:pt>
                <c:pt idx="336">
                  <c:v>4.1879999999999999E-4</c:v>
                </c:pt>
                <c:pt idx="337">
                  <c:v>4.2089999999999999E-4</c:v>
                </c:pt>
                <c:pt idx="338">
                  <c:v>4.2289999999999998E-4</c:v>
                </c:pt>
                <c:pt idx="339">
                  <c:v>4.2499999999999998E-4</c:v>
                </c:pt>
                <c:pt idx="340">
                  <c:v>4.2709999999999997E-4</c:v>
                </c:pt>
                <c:pt idx="341">
                  <c:v>4.2910000000000002E-4</c:v>
                </c:pt>
                <c:pt idx="342">
                  <c:v>4.3120000000000002E-4</c:v>
                </c:pt>
                <c:pt idx="343">
                  <c:v>4.3320000000000001E-4</c:v>
                </c:pt>
                <c:pt idx="344">
                  <c:v>4.3530000000000001E-4</c:v>
                </c:pt>
                <c:pt idx="345">
                  <c:v>4.3740000000000001E-4</c:v>
                </c:pt>
                <c:pt idx="346">
                  <c:v>4.394E-4</c:v>
                </c:pt>
                <c:pt idx="347">
                  <c:v>4.415E-4</c:v>
                </c:pt>
                <c:pt idx="348">
                  <c:v>4.4349999999999999E-4</c:v>
                </c:pt>
                <c:pt idx="349">
                  <c:v>4.4559999999999999E-4</c:v>
                </c:pt>
                <c:pt idx="350">
                  <c:v>4.4769999999999999E-4</c:v>
                </c:pt>
                <c:pt idx="351">
                  <c:v>4.4969999999999998E-4</c:v>
                </c:pt>
                <c:pt idx="352">
                  <c:v>4.5179999999999998E-4</c:v>
                </c:pt>
                <c:pt idx="353">
                  <c:v>4.5380000000000003E-4</c:v>
                </c:pt>
                <c:pt idx="354">
                  <c:v>4.5590000000000002E-4</c:v>
                </c:pt>
                <c:pt idx="355">
                  <c:v>4.5800000000000002E-4</c:v>
                </c:pt>
                <c:pt idx="356">
                  <c:v>4.6000000000000001E-4</c:v>
                </c:pt>
                <c:pt idx="357">
                  <c:v>4.6210000000000001E-4</c:v>
                </c:pt>
                <c:pt idx="358">
                  <c:v>4.6410000000000001E-4</c:v>
                </c:pt>
                <c:pt idx="359">
                  <c:v>4.662E-4</c:v>
                </c:pt>
                <c:pt idx="360">
                  <c:v>4.683E-4</c:v>
                </c:pt>
                <c:pt idx="361">
                  <c:v>4.7029999999999999E-4</c:v>
                </c:pt>
                <c:pt idx="362">
                  <c:v>4.7239999999999999E-4</c:v>
                </c:pt>
                <c:pt idx="363">
                  <c:v>4.7449999999999999E-4</c:v>
                </c:pt>
                <c:pt idx="364">
                  <c:v>4.7649999999999998E-4</c:v>
                </c:pt>
                <c:pt idx="365">
                  <c:v>4.7859999999999998E-4</c:v>
                </c:pt>
                <c:pt idx="366">
                  <c:v>4.8060000000000003E-4</c:v>
                </c:pt>
                <c:pt idx="367">
                  <c:v>4.8270000000000002E-4</c:v>
                </c:pt>
                <c:pt idx="368">
                  <c:v>4.8480000000000002E-4</c:v>
                </c:pt>
                <c:pt idx="369">
                  <c:v>4.8680000000000001E-4</c:v>
                </c:pt>
                <c:pt idx="370">
                  <c:v>4.8890000000000001E-4</c:v>
                </c:pt>
                <c:pt idx="371">
                  <c:v>4.9100000000000001E-4</c:v>
                </c:pt>
                <c:pt idx="372">
                  <c:v>4.9299999999999995E-4</c:v>
                </c:pt>
                <c:pt idx="373">
                  <c:v>4.9510000000000005E-4</c:v>
                </c:pt>
                <c:pt idx="374">
                  <c:v>4.9720000000000005E-4</c:v>
                </c:pt>
                <c:pt idx="375">
                  <c:v>4.9919999999999999E-4</c:v>
                </c:pt>
                <c:pt idx="376">
                  <c:v>5.0129999999999999E-4</c:v>
                </c:pt>
                <c:pt idx="377">
                  <c:v>5.0339999999999998E-4</c:v>
                </c:pt>
                <c:pt idx="378">
                  <c:v>5.0540000000000003E-4</c:v>
                </c:pt>
                <c:pt idx="379">
                  <c:v>5.0750000000000003E-4</c:v>
                </c:pt>
                <c:pt idx="380">
                  <c:v>5.0960000000000003E-4</c:v>
                </c:pt>
                <c:pt idx="381">
                  <c:v>5.1159999999999997E-4</c:v>
                </c:pt>
                <c:pt idx="382">
                  <c:v>5.1369999999999996E-4</c:v>
                </c:pt>
                <c:pt idx="383">
                  <c:v>5.1579999999999996E-4</c:v>
                </c:pt>
                <c:pt idx="384">
                  <c:v>5.1780000000000001E-4</c:v>
                </c:pt>
                <c:pt idx="385">
                  <c:v>5.1990000000000001E-4</c:v>
                </c:pt>
                <c:pt idx="386">
                  <c:v>5.2189999999999995E-4</c:v>
                </c:pt>
                <c:pt idx="387">
                  <c:v>5.2400000000000005E-4</c:v>
                </c:pt>
                <c:pt idx="388">
                  <c:v>5.2610000000000005E-4</c:v>
                </c:pt>
                <c:pt idx="389">
                  <c:v>5.2809999999999999E-4</c:v>
                </c:pt>
                <c:pt idx="390">
                  <c:v>5.3019999999999999E-4</c:v>
                </c:pt>
                <c:pt idx="391">
                  <c:v>5.3229999999999998E-4</c:v>
                </c:pt>
                <c:pt idx="392">
                  <c:v>5.3430000000000003E-4</c:v>
                </c:pt>
                <c:pt idx="393">
                  <c:v>5.3640000000000003E-4</c:v>
                </c:pt>
                <c:pt idx="394">
                  <c:v>5.3850000000000002E-4</c:v>
                </c:pt>
                <c:pt idx="395">
                  <c:v>5.4060000000000002E-4</c:v>
                </c:pt>
                <c:pt idx="396">
                  <c:v>5.4259999999999996E-4</c:v>
                </c:pt>
                <c:pt idx="397">
                  <c:v>5.4469999999999996E-4</c:v>
                </c:pt>
                <c:pt idx="398">
                  <c:v>5.4679999999999996E-4</c:v>
                </c:pt>
                <c:pt idx="399">
                  <c:v>5.488E-4</c:v>
                </c:pt>
                <c:pt idx="400">
                  <c:v>5.509E-4</c:v>
                </c:pt>
                <c:pt idx="401">
                  <c:v>5.53E-4</c:v>
                </c:pt>
                <c:pt idx="402">
                  <c:v>5.5500000000000005E-4</c:v>
                </c:pt>
                <c:pt idx="403">
                  <c:v>5.5710000000000004E-4</c:v>
                </c:pt>
                <c:pt idx="404">
                  <c:v>5.5920000000000004E-4</c:v>
                </c:pt>
                <c:pt idx="405">
                  <c:v>5.6119999999999998E-4</c:v>
                </c:pt>
                <c:pt idx="406">
                  <c:v>5.6329999999999998E-4</c:v>
                </c:pt>
                <c:pt idx="407">
                  <c:v>5.6539999999999997E-4</c:v>
                </c:pt>
                <c:pt idx="408">
                  <c:v>5.6740000000000002E-4</c:v>
                </c:pt>
                <c:pt idx="409">
                  <c:v>5.6950000000000002E-4</c:v>
                </c:pt>
                <c:pt idx="410">
                  <c:v>5.7160000000000002E-4</c:v>
                </c:pt>
                <c:pt idx="411">
                  <c:v>5.7359999999999996E-4</c:v>
                </c:pt>
                <c:pt idx="412">
                  <c:v>5.7569999999999995E-4</c:v>
                </c:pt>
                <c:pt idx="413">
                  <c:v>5.7779999999999995E-4</c:v>
                </c:pt>
                <c:pt idx="414">
                  <c:v>5.7989999999999995E-4</c:v>
                </c:pt>
                <c:pt idx="415">
                  <c:v>5.819E-4</c:v>
                </c:pt>
                <c:pt idx="416">
                  <c:v>5.8399999999999999E-4</c:v>
                </c:pt>
                <c:pt idx="417">
                  <c:v>5.8609999999999999E-4</c:v>
                </c:pt>
                <c:pt idx="418">
                  <c:v>5.8810000000000004E-4</c:v>
                </c:pt>
                <c:pt idx="419">
                  <c:v>5.9020000000000003E-4</c:v>
                </c:pt>
                <c:pt idx="420">
                  <c:v>5.9230000000000003E-4</c:v>
                </c:pt>
                <c:pt idx="421">
                  <c:v>5.9429999999999997E-4</c:v>
                </c:pt>
                <c:pt idx="422">
                  <c:v>5.9639999999999997E-4</c:v>
                </c:pt>
                <c:pt idx="423">
                  <c:v>5.9849999999999997E-4</c:v>
                </c:pt>
                <c:pt idx="424">
                  <c:v>6.0059999999999996E-4</c:v>
                </c:pt>
                <c:pt idx="425">
                  <c:v>6.0260000000000001E-4</c:v>
                </c:pt>
                <c:pt idx="426">
                  <c:v>6.0470000000000001E-4</c:v>
                </c:pt>
                <c:pt idx="427">
                  <c:v>6.068E-4</c:v>
                </c:pt>
                <c:pt idx="428">
                  <c:v>6.0880000000000005E-4</c:v>
                </c:pt>
                <c:pt idx="429">
                  <c:v>6.1090000000000005E-4</c:v>
                </c:pt>
                <c:pt idx="430">
                  <c:v>6.1300000000000005E-4</c:v>
                </c:pt>
                <c:pt idx="431">
                  <c:v>6.1499999999999999E-4</c:v>
                </c:pt>
                <c:pt idx="432">
                  <c:v>6.1709999999999998E-4</c:v>
                </c:pt>
                <c:pt idx="433">
                  <c:v>6.1919999999999998E-4</c:v>
                </c:pt>
                <c:pt idx="434">
                  <c:v>6.2129999999999998E-4</c:v>
                </c:pt>
                <c:pt idx="435">
                  <c:v>6.2330000000000003E-4</c:v>
                </c:pt>
                <c:pt idx="436">
                  <c:v>6.2540000000000002E-4</c:v>
                </c:pt>
                <c:pt idx="437">
                  <c:v>6.2750000000000002E-4</c:v>
                </c:pt>
                <c:pt idx="438">
                  <c:v>6.2949999999999996E-4</c:v>
                </c:pt>
                <c:pt idx="439">
                  <c:v>6.3159999999999996E-4</c:v>
                </c:pt>
                <c:pt idx="440">
                  <c:v>6.3369999999999995E-4</c:v>
                </c:pt>
                <c:pt idx="441">
                  <c:v>6.3579999999999995E-4</c:v>
                </c:pt>
                <c:pt idx="442">
                  <c:v>6.378E-4</c:v>
                </c:pt>
                <c:pt idx="443">
                  <c:v>6.399E-4</c:v>
                </c:pt>
                <c:pt idx="444">
                  <c:v>6.4199999999999999E-4</c:v>
                </c:pt>
                <c:pt idx="445">
                  <c:v>6.4400000000000004E-4</c:v>
                </c:pt>
                <c:pt idx="446">
                  <c:v>6.4610000000000004E-4</c:v>
                </c:pt>
                <c:pt idx="447">
                  <c:v>6.4820000000000003E-4</c:v>
                </c:pt>
                <c:pt idx="448">
                  <c:v>6.5030000000000003E-4</c:v>
                </c:pt>
                <c:pt idx="449">
                  <c:v>6.5229999999999997E-4</c:v>
                </c:pt>
                <c:pt idx="450">
                  <c:v>6.5439999999999997E-4</c:v>
                </c:pt>
                <c:pt idx="451">
                  <c:v>6.5649999999999997E-4</c:v>
                </c:pt>
                <c:pt idx="452">
                  <c:v>6.5850000000000001E-4</c:v>
                </c:pt>
                <c:pt idx="453">
                  <c:v>6.6060000000000001E-4</c:v>
                </c:pt>
                <c:pt idx="454">
                  <c:v>6.6270000000000001E-4</c:v>
                </c:pt>
                <c:pt idx="455">
                  <c:v>6.648E-4</c:v>
                </c:pt>
                <c:pt idx="456">
                  <c:v>6.6680000000000005E-4</c:v>
                </c:pt>
                <c:pt idx="457">
                  <c:v>6.6890000000000005E-4</c:v>
                </c:pt>
                <c:pt idx="458">
                  <c:v>6.7100000000000005E-4</c:v>
                </c:pt>
                <c:pt idx="459">
                  <c:v>6.7310000000000004E-4</c:v>
                </c:pt>
                <c:pt idx="460">
                  <c:v>6.7509999999999998E-4</c:v>
                </c:pt>
                <c:pt idx="461">
                  <c:v>6.7719999999999998E-4</c:v>
                </c:pt>
                <c:pt idx="462">
                  <c:v>6.7929999999999998E-4</c:v>
                </c:pt>
                <c:pt idx="463">
                  <c:v>6.8130000000000003E-4</c:v>
                </c:pt>
                <c:pt idx="464">
                  <c:v>6.8340000000000002E-4</c:v>
                </c:pt>
                <c:pt idx="465">
                  <c:v>6.8550000000000002E-4</c:v>
                </c:pt>
                <c:pt idx="466">
                  <c:v>6.8760000000000002E-4</c:v>
                </c:pt>
                <c:pt idx="467">
                  <c:v>6.8959999999999996E-4</c:v>
                </c:pt>
                <c:pt idx="468">
                  <c:v>6.9169999999999995E-4</c:v>
                </c:pt>
                <c:pt idx="469">
                  <c:v>6.9379999999999995E-4</c:v>
                </c:pt>
                <c:pt idx="470">
                  <c:v>6.9589999999999995E-4</c:v>
                </c:pt>
                <c:pt idx="471">
                  <c:v>6.979E-4</c:v>
                </c:pt>
                <c:pt idx="472">
                  <c:v>6.9999999999999999E-4</c:v>
                </c:pt>
                <c:pt idx="473">
                  <c:v>7.0209999999999999E-4</c:v>
                </c:pt>
                <c:pt idx="474">
                  <c:v>7.0419999999999999E-4</c:v>
                </c:pt>
                <c:pt idx="475">
                  <c:v>7.0620000000000004E-4</c:v>
                </c:pt>
                <c:pt idx="476">
                  <c:v>7.0830000000000003E-4</c:v>
                </c:pt>
                <c:pt idx="477">
                  <c:v>7.1040000000000003E-4</c:v>
                </c:pt>
                <c:pt idx="478">
                  <c:v>7.1239999999999997E-4</c:v>
                </c:pt>
                <c:pt idx="479">
                  <c:v>7.1449999999999997E-4</c:v>
                </c:pt>
                <c:pt idx="480">
                  <c:v>7.1659999999999996E-4</c:v>
                </c:pt>
                <c:pt idx="481">
                  <c:v>7.1869999999999996E-4</c:v>
                </c:pt>
                <c:pt idx="482">
                  <c:v>7.2070000000000001E-4</c:v>
                </c:pt>
                <c:pt idx="483">
                  <c:v>7.228E-4</c:v>
                </c:pt>
                <c:pt idx="484">
                  <c:v>7.249E-4</c:v>
                </c:pt>
                <c:pt idx="485">
                  <c:v>7.27E-4</c:v>
                </c:pt>
                <c:pt idx="486">
                  <c:v>7.2900000000000005E-4</c:v>
                </c:pt>
                <c:pt idx="487">
                  <c:v>7.3110000000000004E-4</c:v>
                </c:pt>
                <c:pt idx="488">
                  <c:v>7.3320000000000004E-4</c:v>
                </c:pt>
                <c:pt idx="489">
                  <c:v>7.3530000000000004E-4</c:v>
                </c:pt>
                <c:pt idx="490">
                  <c:v>7.3729999999999998E-4</c:v>
                </c:pt>
                <c:pt idx="491">
                  <c:v>7.3939999999999997E-4</c:v>
                </c:pt>
                <c:pt idx="492">
                  <c:v>7.4149999999999997E-4</c:v>
                </c:pt>
                <c:pt idx="493">
                  <c:v>7.4359999999999997E-4</c:v>
                </c:pt>
                <c:pt idx="494">
                  <c:v>7.4560000000000002E-4</c:v>
                </c:pt>
                <c:pt idx="495">
                  <c:v>7.4770000000000001E-4</c:v>
                </c:pt>
                <c:pt idx="496">
                  <c:v>7.4980000000000001E-4</c:v>
                </c:pt>
                <c:pt idx="497">
                  <c:v>7.5190000000000001E-4</c:v>
                </c:pt>
                <c:pt idx="498">
                  <c:v>7.5389999999999995E-4</c:v>
                </c:pt>
                <c:pt idx="499">
                  <c:v>7.5600000000000005E-4</c:v>
                </c:pt>
                <c:pt idx="500">
                  <c:v>7.5810000000000005E-4</c:v>
                </c:pt>
                <c:pt idx="501">
                  <c:v>7.6020000000000005E-4</c:v>
                </c:pt>
                <c:pt idx="502">
                  <c:v>7.6219999999999999E-4</c:v>
                </c:pt>
                <c:pt idx="503">
                  <c:v>7.6429999999999998E-4</c:v>
                </c:pt>
                <c:pt idx="504">
                  <c:v>7.6639999999999998E-4</c:v>
                </c:pt>
                <c:pt idx="505">
                  <c:v>7.6849999999999998E-4</c:v>
                </c:pt>
                <c:pt idx="506">
                  <c:v>7.7050000000000003E-4</c:v>
                </c:pt>
                <c:pt idx="507">
                  <c:v>7.7260000000000002E-4</c:v>
                </c:pt>
                <c:pt idx="508">
                  <c:v>7.7470000000000002E-4</c:v>
                </c:pt>
                <c:pt idx="509">
                  <c:v>7.7680000000000002E-4</c:v>
                </c:pt>
                <c:pt idx="510">
                  <c:v>7.7879999999999996E-4</c:v>
                </c:pt>
                <c:pt idx="511">
                  <c:v>7.8089999999999995E-4</c:v>
                </c:pt>
                <c:pt idx="512">
                  <c:v>7.8299999999999995E-4</c:v>
                </c:pt>
                <c:pt idx="513">
                  <c:v>7.8509999999999995E-4</c:v>
                </c:pt>
                <c:pt idx="514">
                  <c:v>7.871E-4</c:v>
                </c:pt>
                <c:pt idx="515">
                  <c:v>7.8919999999999999E-4</c:v>
                </c:pt>
                <c:pt idx="516">
                  <c:v>7.9129999999999999E-4</c:v>
                </c:pt>
                <c:pt idx="517">
                  <c:v>7.9339999999999999E-4</c:v>
                </c:pt>
                <c:pt idx="518">
                  <c:v>7.9540000000000003E-4</c:v>
                </c:pt>
                <c:pt idx="519">
                  <c:v>7.9750000000000003E-4</c:v>
                </c:pt>
                <c:pt idx="520">
                  <c:v>7.9960000000000003E-4</c:v>
                </c:pt>
                <c:pt idx="521">
                  <c:v>8.0170000000000003E-4</c:v>
                </c:pt>
                <c:pt idx="522">
                  <c:v>8.0369999999999997E-4</c:v>
                </c:pt>
                <c:pt idx="523">
                  <c:v>8.0579999999999996E-4</c:v>
                </c:pt>
                <c:pt idx="524">
                  <c:v>8.0789999999999996E-4</c:v>
                </c:pt>
                <c:pt idx="525">
                  <c:v>8.0999999999999996E-4</c:v>
                </c:pt>
                <c:pt idx="526">
                  <c:v>8.12E-4</c:v>
                </c:pt>
                <c:pt idx="527">
                  <c:v>8.141E-4</c:v>
                </c:pt>
                <c:pt idx="528">
                  <c:v>8.162E-4</c:v>
                </c:pt>
                <c:pt idx="529">
                  <c:v>8.183E-4</c:v>
                </c:pt>
                <c:pt idx="530">
                  <c:v>8.2039999999999999E-4</c:v>
                </c:pt>
                <c:pt idx="531">
                  <c:v>8.2240000000000004E-4</c:v>
                </c:pt>
                <c:pt idx="532">
                  <c:v>8.2450000000000004E-4</c:v>
                </c:pt>
                <c:pt idx="533">
                  <c:v>8.2660000000000003E-4</c:v>
                </c:pt>
                <c:pt idx="534">
                  <c:v>8.2870000000000003E-4</c:v>
                </c:pt>
                <c:pt idx="535">
                  <c:v>8.3069999999999997E-4</c:v>
                </c:pt>
                <c:pt idx="536">
                  <c:v>8.3279999999999997E-4</c:v>
                </c:pt>
                <c:pt idx="537">
                  <c:v>8.3489999999999997E-4</c:v>
                </c:pt>
                <c:pt idx="538">
                  <c:v>8.3699999999999996E-4</c:v>
                </c:pt>
                <c:pt idx="539">
                  <c:v>8.3900000000000001E-4</c:v>
                </c:pt>
                <c:pt idx="540">
                  <c:v>8.4110000000000001E-4</c:v>
                </c:pt>
                <c:pt idx="541">
                  <c:v>8.432E-4</c:v>
                </c:pt>
                <c:pt idx="542">
                  <c:v>8.453E-4</c:v>
                </c:pt>
                <c:pt idx="543">
                  <c:v>8.4730000000000005E-4</c:v>
                </c:pt>
                <c:pt idx="544">
                  <c:v>8.4940000000000005E-4</c:v>
                </c:pt>
                <c:pt idx="545">
                  <c:v>8.5150000000000004E-4</c:v>
                </c:pt>
                <c:pt idx="546">
                  <c:v>8.5360000000000004E-4</c:v>
                </c:pt>
                <c:pt idx="547">
                  <c:v>8.5559999999999998E-4</c:v>
                </c:pt>
                <c:pt idx="548">
                  <c:v>8.5769999999999998E-4</c:v>
                </c:pt>
                <c:pt idx="549">
                  <c:v>8.5979999999999997E-4</c:v>
                </c:pt>
                <c:pt idx="550">
                  <c:v>8.6189999999999997E-4</c:v>
                </c:pt>
                <c:pt idx="551">
                  <c:v>8.6399999999999997E-4</c:v>
                </c:pt>
                <c:pt idx="552">
                  <c:v>8.6600000000000002E-4</c:v>
                </c:pt>
                <c:pt idx="553">
                  <c:v>8.6810000000000001E-4</c:v>
                </c:pt>
                <c:pt idx="554">
                  <c:v>8.7020000000000001E-4</c:v>
                </c:pt>
                <c:pt idx="555">
                  <c:v>8.7230000000000001E-4</c:v>
                </c:pt>
                <c:pt idx="556">
                  <c:v>8.7429999999999995E-4</c:v>
                </c:pt>
                <c:pt idx="557">
                  <c:v>8.7640000000000005E-4</c:v>
                </c:pt>
                <c:pt idx="558">
                  <c:v>8.7850000000000005E-4</c:v>
                </c:pt>
                <c:pt idx="559">
                  <c:v>8.8060000000000005E-4</c:v>
                </c:pt>
                <c:pt idx="560">
                  <c:v>8.8259999999999999E-4</c:v>
                </c:pt>
                <c:pt idx="561">
                  <c:v>8.8469999999999998E-4</c:v>
                </c:pt>
                <c:pt idx="562">
                  <c:v>8.8679999999999998E-4</c:v>
                </c:pt>
                <c:pt idx="563">
                  <c:v>8.8889999999999998E-4</c:v>
                </c:pt>
                <c:pt idx="564">
                  <c:v>8.9099999999999997E-4</c:v>
                </c:pt>
                <c:pt idx="565">
                  <c:v>8.9300000000000002E-4</c:v>
                </c:pt>
                <c:pt idx="566">
                  <c:v>8.9510000000000002E-4</c:v>
                </c:pt>
                <c:pt idx="567">
                  <c:v>8.9720000000000002E-4</c:v>
                </c:pt>
                <c:pt idx="568">
                  <c:v>8.9930000000000001E-4</c:v>
                </c:pt>
                <c:pt idx="569">
                  <c:v>9.0129999999999995E-4</c:v>
                </c:pt>
                <c:pt idx="570">
                  <c:v>9.0339999999999995E-4</c:v>
                </c:pt>
                <c:pt idx="571">
                  <c:v>9.0549999999999995E-4</c:v>
                </c:pt>
                <c:pt idx="572">
                  <c:v>9.0760000000000005E-4</c:v>
                </c:pt>
                <c:pt idx="573">
                  <c:v>9.0970000000000005E-4</c:v>
                </c:pt>
                <c:pt idx="574">
                  <c:v>9.1169999999999999E-4</c:v>
                </c:pt>
                <c:pt idx="575">
                  <c:v>9.1379999999999999E-4</c:v>
                </c:pt>
                <c:pt idx="576">
                  <c:v>9.1589999999999998E-4</c:v>
                </c:pt>
                <c:pt idx="577">
                  <c:v>9.1799999999999998E-4</c:v>
                </c:pt>
                <c:pt idx="578">
                  <c:v>9.2000000000000003E-4</c:v>
                </c:pt>
                <c:pt idx="579">
                  <c:v>9.2210000000000002E-4</c:v>
                </c:pt>
                <c:pt idx="580">
                  <c:v>9.2420000000000002E-4</c:v>
                </c:pt>
                <c:pt idx="581">
                  <c:v>9.2630000000000002E-4</c:v>
                </c:pt>
                <c:pt idx="582">
                  <c:v>9.2829999999999996E-4</c:v>
                </c:pt>
                <c:pt idx="583">
                  <c:v>9.3039999999999996E-4</c:v>
                </c:pt>
                <c:pt idx="584">
                  <c:v>9.3249999999999995E-4</c:v>
                </c:pt>
                <c:pt idx="585">
                  <c:v>9.3459999999999995E-4</c:v>
                </c:pt>
                <c:pt idx="586">
                  <c:v>9.3669999999999995E-4</c:v>
                </c:pt>
                <c:pt idx="587">
                  <c:v>9.3869999999999999E-4</c:v>
                </c:pt>
                <c:pt idx="588">
                  <c:v>9.4079999999999999E-4</c:v>
                </c:pt>
                <c:pt idx="589">
                  <c:v>9.4289999999999999E-4</c:v>
                </c:pt>
                <c:pt idx="590">
                  <c:v>9.4499999999999998E-4</c:v>
                </c:pt>
                <c:pt idx="591">
                  <c:v>9.4700000000000003E-4</c:v>
                </c:pt>
                <c:pt idx="592">
                  <c:v>9.4910000000000003E-4</c:v>
                </c:pt>
                <c:pt idx="593">
                  <c:v>9.5120000000000003E-4</c:v>
                </c:pt>
                <c:pt idx="594">
                  <c:v>9.5330000000000002E-4</c:v>
                </c:pt>
                <c:pt idx="595">
                  <c:v>9.5540000000000002E-4</c:v>
                </c:pt>
                <c:pt idx="596">
                  <c:v>9.5739999999999996E-4</c:v>
                </c:pt>
                <c:pt idx="597">
                  <c:v>9.5949999999999996E-4</c:v>
                </c:pt>
                <c:pt idx="598">
                  <c:v>9.6159999999999995E-4</c:v>
                </c:pt>
                <c:pt idx="599">
                  <c:v>9.6369999999999995E-4</c:v>
                </c:pt>
                <c:pt idx="600">
                  <c:v>9.6579999999999995E-4</c:v>
                </c:pt>
                <c:pt idx="601">
                  <c:v>9.678E-4</c:v>
                </c:pt>
                <c:pt idx="602">
                  <c:v>9.6989999999999999E-4</c:v>
                </c:pt>
                <c:pt idx="603">
                  <c:v>9.7199999999999999E-4</c:v>
                </c:pt>
                <c:pt idx="604">
                  <c:v>9.7409999999999999E-4</c:v>
                </c:pt>
                <c:pt idx="605">
                  <c:v>9.7610000000000004E-4</c:v>
                </c:pt>
                <c:pt idx="606">
                  <c:v>9.7820000000000003E-4</c:v>
                </c:pt>
                <c:pt idx="607">
                  <c:v>9.8029999999999992E-4</c:v>
                </c:pt>
                <c:pt idx="608">
                  <c:v>9.8240000000000003E-4</c:v>
                </c:pt>
                <c:pt idx="609">
                  <c:v>9.8449999999999992E-4</c:v>
                </c:pt>
                <c:pt idx="610">
                  <c:v>9.8649999999999996E-4</c:v>
                </c:pt>
                <c:pt idx="611">
                  <c:v>9.8860000000000007E-4</c:v>
                </c:pt>
                <c:pt idx="612">
                  <c:v>9.9069999999999996E-4</c:v>
                </c:pt>
                <c:pt idx="613">
                  <c:v>9.9280000000000006E-4</c:v>
                </c:pt>
                <c:pt idx="614">
                  <c:v>9.9479999999999989E-4</c:v>
                </c:pt>
                <c:pt idx="615">
                  <c:v>9.969E-4</c:v>
                </c:pt>
                <c:pt idx="616">
                  <c:v>9.990000000000001E-4</c:v>
                </c:pt>
                <c:pt idx="617">
                  <c:v>1.0009999999999999E-3</c:v>
                </c:pt>
                <c:pt idx="618">
                  <c:v>1.003E-3</c:v>
                </c:pt>
                <c:pt idx="619">
                  <c:v>1.005E-3</c:v>
                </c:pt>
                <c:pt idx="620">
                  <c:v>1.0070000000000001E-3</c:v>
                </c:pt>
                <c:pt idx="621">
                  <c:v>1.0089999999999999E-3</c:v>
                </c:pt>
                <c:pt idx="622">
                  <c:v>1.011E-3</c:v>
                </c:pt>
                <c:pt idx="623">
                  <c:v>1.0139999999999999E-3</c:v>
                </c:pt>
                <c:pt idx="624">
                  <c:v>1.016E-3</c:v>
                </c:pt>
                <c:pt idx="625">
                  <c:v>1.018E-3</c:v>
                </c:pt>
                <c:pt idx="626">
                  <c:v>1.0200000000000001E-3</c:v>
                </c:pt>
                <c:pt idx="627">
                  <c:v>1.0219999999999999E-3</c:v>
                </c:pt>
                <c:pt idx="628">
                  <c:v>1.024E-3</c:v>
                </c:pt>
                <c:pt idx="629">
                  <c:v>1.026E-3</c:v>
                </c:pt>
                <c:pt idx="630">
                  <c:v>1.0280000000000001E-3</c:v>
                </c:pt>
                <c:pt idx="631">
                  <c:v>1.0300000000000001E-3</c:v>
                </c:pt>
                <c:pt idx="632">
                  <c:v>1.0319999999999999E-3</c:v>
                </c:pt>
                <c:pt idx="633">
                  <c:v>1.034E-3</c:v>
                </c:pt>
                <c:pt idx="634">
                  <c:v>1.036E-3</c:v>
                </c:pt>
                <c:pt idx="635">
                  <c:v>1.0380000000000001E-3</c:v>
                </c:pt>
                <c:pt idx="636">
                  <c:v>1.041E-3</c:v>
                </c:pt>
                <c:pt idx="637">
                  <c:v>1.0430000000000001E-3</c:v>
                </c:pt>
                <c:pt idx="638">
                  <c:v>1.0449999999999999E-3</c:v>
                </c:pt>
                <c:pt idx="639">
                  <c:v>1.047E-3</c:v>
                </c:pt>
                <c:pt idx="640">
                  <c:v>1.049E-3</c:v>
                </c:pt>
                <c:pt idx="641">
                  <c:v>1.0510000000000001E-3</c:v>
                </c:pt>
                <c:pt idx="642">
                  <c:v>1.0529999999999999E-3</c:v>
                </c:pt>
                <c:pt idx="643">
                  <c:v>1.0549999999999999E-3</c:v>
                </c:pt>
                <c:pt idx="644">
                  <c:v>1.057E-3</c:v>
                </c:pt>
                <c:pt idx="645">
                  <c:v>1.059E-3</c:v>
                </c:pt>
                <c:pt idx="646">
                  <c:v>1.0610000000000001E-3</c:v>
                </c:pt>
                <c:pt idx="647">
                  <c:v>1.0629999999999999E-3</c:v>
                </c:pt>
                <c:pt idx="648">
                  <c:v>1.0660000000000001E-3</c:v>
                </c:pt>
                <c:pt idx="649">
                  <c:v>1.0679999999999999E-3</c:v>
                </c:pt>
                <c:pt idx="650">
                  <c:v>1.07E-3</c:v>
                </c:pt>
                <c:pt idx="651">
                  <c:v>1.072E-3</c:v>
                </c:pt>
                <c:pt idx="652">
                  <c:v>1.0740000000000001E-3</c:v>
                </c:pt>
                <c:pt idx="653">
                  <c:v>1.0759999999999999E-3</c:v>
                </c:pt>
                <c:pt idx="654">
                  <c:v>1.078E-3</c:v>
                </c:pt>
                <c:pt idx="655">
                  <c:v>1.08E-3</c:v>
                </c:pt>
                <c:pt idx="656">
                  <c:v>1.0820000000000001E-3</c:v>
                </c:pt>
                <c:pt idx="657">
                  <c:v>1.0839999999999999E-3</c:v>
                </c:pt>
                <c:pt idx="658">
                  <c:v>1.0859999999999999E-3</c:v>
                </c:pt>
                <c:pt idx="659">
                  <c:v>1.088E-3</c:v>
                </c:pt>
                <c:pt idx="660">
                  <c:v>1.09E-3</c:v>
                </c:pt>
                <c:pt idx="661">
                  <c:v>1.093E-3</c:v>
                </c:pt>
                <c:pt idx="662">
                  <c:v>1.0950000000000001E-3</c:v>
                </c:pt>
                <c:pt idx="663">
                  <c:v>1.0970000000000001E-3</c:v>
                </c:pt>
                <c:pt idx="664">
                  <c:v>1.0989999999999999E-3</c:v>
                </c:pt>
                <c:pt idx="665">
                  <c:v>1.101E-3</c:v>
                </c:pt>
                <c:pt idx="666">
                  <c:v>1.103E-3</c:v>
                </c:pt>
                <c:pt idx="667">
                  <c:v>1.1050000000000001E-3</c:v>
                </c:pt>
                <c:pt idx="668">
                  <c:v>1.1069999999999999E-3</c:v>
                </c:pt>
                <c:pt idx="669">
                  <c:v>1.109E-3</c:v>
                </c:pt>
                <c:pt idx="670">
                  <c:v>1.111E-3</c:v>
                </c:pt>
                <c:pt idx="671">
                  <c:v>1.1130000000000001E-3</c:v>
                </c:pt>
                <c:pt idx="672">
                  <c:v>1.1150000000000001E-3</c:v>
                </c:pt>
                <c:pt idx="673">
                  <c:v>1.1180000000000001E-3</c:v>
                </c:pt>
                <c:pt idx="674">
                  <c:v>1.1199999999999999E-3</c:v>
                </c:pt>
                <c:pt idx="675">
                  <c:v>1.122E-3</c:v>
                </c:pt>
                <c:pt idx="676">
                  <c:v>1.124E-3</c:v>
                </c:pt>
                <c:pt idx="677">
                  <c:v>1.126E-3</c:v>
                </c:pt>
                <c:pt idx="678">
                  <c:v>1.1280000000000001E-3</c:v>
                </c:pt>
                <c:pt idx="679">
                  <c:v>1.1299999999999999E-3</c:v>
                </c:pt>
                <c:pt idx="680">
                  <c:v>1.132E-3</c:v>
                </c:pt>
                <c:pt idx="681">
                  <c:v>1.134E-3</c:v>
                </c:pt>
                <c:pt idx="682">
                  <c:v>1.1360000000000001E-3</c:v>
                </c:pt>
                <c:pt idx="683">
                  <c:v>1.1379999999999999E-3</c:v>
                </c:pt>
                <c:pt idx="684">
                  <c:v>1.14E-3</c:v>
                </c:pt>
                <c:pt idx="685">
                  <c:v>1.142E-3</c:v>
                </c:pt>
                <c:pt idx="686">
                  <c:v>1.145E-3</c:v>
                </c:pt>
                <c:pt idx="687">
                  <c:v>1.147E-3</c:v>
                </c:pt>
                <c:pt idx="688">
                  <c:v>1.1490000000000001E-3</c:v>
                </c:pt>
                <c:pt idx="689">
                  <c:v>1.1509999999999999E-3</c:v>
                </c:pt>
                <c:pt idx="690">
                  <c:v>1.1529999999999999E-3</c:v>
                </c:pt>
                <c:pt idx="691">
                  <c:v>1.155E-3</c:v>
                </c:pt>
                <c:pt idx="692">
                  <c:v>1.157E-3</c:v>
                </c:pt>
                <c:pt idx="693">
                  <c:v>1.1590000000000001E-3</c:v>
                </c:pt>
                <c:pt idx="694">
                  <c:v>1.1609999999999999E-3</c:v>
                </c:pt>
                <c:pt idx="695">
                  <c:v>1.163E-3</c:v>
                </c:pt>
                <c:pt idx="696">
                  <c:v>1.165E-3</c:v>
                </c:pt>
                <c:pt idx="697">
                  <c:v>1.1670000000000001E-3</c:v>
                </c:pt>
                <c:pt idx="698">
                  <c:v>1.1689999999999999E-3</c:v>
                </c:pt>
                <c:pt idx="699">
                  <c:v>1.1720000000000001E-3</c:v>
                </c:pt>
                <c:pt idx="700">
                  <c:v>1.1739999999999999E-3</c:v>
                </c:pt>
                <c:pt idx="701">
                  <c:v>1.176E-3</c:v>
                </c:pt>
                <c:pt idx="702">
                  <c:v>1.178E-3</c:v>
                </c:pt>
                <c:pt idx="703">
                  <c:v>1.1800000000000001E-3</c:v>
                </c:pt>
                <c:pt idx="704">
                  <c:v>1.1820000000000001E-3</c:v>
                </c:pt>
                <c:pt idx="705">
                  <c:v>1.1839999999999999E-3</c:v>
                </c:pt>
                <c:pt idx="706">
                  <c:v>1.186E-3</c:v>
                </c:pt>
                <c:pt idx="707">
                  <c:v>1.188E-3</c:v>
                </c:pt>
                <c:pt idx="708">
                  <c:v>1.1900000000000001E-3</c:v>
                </c:pt>
                <c:pt idx="709">
                  <c:v>1.1919999999999999E-3</c:v>
                </c:pt>
                <c:pt idx="710">
                  <c:v>1.194E-3</c:v>
                </c:pt>
                <c:pt idx="711">
                  <c:v>1.1969999999999999E-3</c:v>
                </c:pt>
                <c:pt idx="712">
                  <c:v>1.199E-3</c:v>
                </c:pt>
                <c:pt idx="713">
                  <c:v>1.201E-3</c:v>
                </c:pt>
                <c:pt idx="714">
                  <c:v>1.2030000000000001E-3</c:v>
                </c:pt>
                <c:pt idx="715">
                  <c:v>1.2049999999999999E-3</c:v>
                </c:pt>
                <c:pt idx="716">
                  <c:v>1.207E-3</c:v>
                </c:pt>
                <c:pt idx="717">
                  <c:v>1.209E-3</c:v>
                </c:pt>
                <c:pt idx="718">
                  <c:v>1.2110000000000001E-3</c:v>
                </c:pt>
                <c:pt idx="719">
                  <c:v>1.2130000000000001E-3</c:v>
                </c:pt>
                <c:pt idx="720">
                  <c:v>1.2149999999999999E-3</c:v>
                </c:pt>
                <c:pt idx="721">
                  <c:v>1.217E-3</c:v>
                </c:pt>
                <c:pt idx="722">
                  <c:v>1.219E-3</c:v>
                </c:pt>
                <c:pt idx="723">
                  <c:v>1.2210000000000001E-3</c:v>
                </c:pt>
                <c:pt idx="724">
                  <c:v>1.224E-3</c:v>
                </c:pt>
                <c:pt idx="725">
                  <c:v>1.2260000000000001E-3</c:v>
                </c:pt>
                <c:pt idx="726">
                  <c:v>1.2279999999999999E-3</c:v>
                </c:pt>
                <c:pt idx="727">
                  <c:v>1.23E-3</c:v>
                </c:pt>
                <c:pt idx="728">
                  <c:v>1.232E-3</c:v>
                </c:pt>
                <c:pt idx="729">
                  <c:v>1.2340000000000001E-3</c:v>
                </c:pt>
                <c:pt idx="730">
                  <c:v>1.2359999999999999E-3</c:v>
                </c:pt>
                <c:pt idx="731">
                  <c:v>1.238E-3</c:v>
                </c:pt>
                <c:pt idx="732">
                  <c:v>1.24E-3</c:v>
                </c:pt>
                <c:pt idx="733">
                  <c:v>1.242E-3</c:v>
                </c:pt>
                <c:pt idx="734">
                  <c:v>1.2440000000000001E-3</c:v>
                </c:pt>
                <c:pt idx="735">
                  <c:v>1.2459999999999999E-3</c:v>
                </c:pt>
                <c:pt idx="736">
                  <c:v>1.2489999999999999E-3</c:v>
                </c:pt>
                <c:pt idx="737">
                  <c:v>1.2509999999999999E-3</c:v>
                </c:pt>
                <c:pt idx="738">
                  <c:v>1.253E-3</c:v>
                </c:pt>
                <c:pt idx="739">
                  <c:v>1.255E-3</c:v>
                </c:pt>
                <c:pt idx="740">
                  <c:v>1.2570000000000001E-3</c:v>
                </c:pt>
                <c:pt idx="741">
                  <c:v>1.2589999999999999E-3</c:v>
                </c:pt>
                <c:pt idx="742">
                  <c:v>1.261E-3</c:v>
                </c:pt>
                <c:pt idx="743">
                  <c:v>1.263E-3</c:v>
                </c:pt>
                <c:pt idx="744">
                  <c:v>1.2650000000000001E-3</c:v>
                </c:pt>
                <c:pt idx="745">
                  <c:v>1.2669999999999999E-3</c:v>
                </c:pt>
                <c:pt idx="746">
                  <c:v>1.2689999999999999E-3</c:v>
                </c:pt>
                <c:pt idx="747">
                  <c:v>1.271E-3</c:v>
                </c:pt>
                <c:pt idx="748">
                  <c:v>1.273E-3</c:v>
                </c:pt>
                <c:pt idx="749">
                  <c:v>1.276E-3</c:v>
                </c:pt>
                <c:pt idx="750">
                  <c:v>1.2780000000000001E-3</c:v>
                </c:pt>
                <c:pt idx="751">
                  <c:v>1.2800000000000001E-3</c:v>
                </c:pt>
                <c:pt idx="752">
                  <c:v>1.2819999999999999E-3</c:v>
                </c:pt>
                <c:pt idx="753">
                  <c:v>1.284E-3</c:v>
                </c:pt>
                <c:pt idx="754">
                  <c:v>1.286E-3</c:v>
                </c:pt>
                <c:pt idx="755">
                  <c:v>1.2880000000000001E-3</c:v>
                </c:pt>
                <c:pt idx="756">
                  <c:v>1.2899999999999999E-3</c:v>
                </c:pt>
                <c:pt idx="757">
                  <c:v>1.292E-3</c:v>
                </c:pt>
                <c:pt idx="758">
                  <c:v>1.294E-3</c:v>
                </c:pt>
                <c:pt idx="759">
                  <c:v>1.2960000000000001E-3</c:v>
                </c:pt>
                <c:pt idx="760">
                  <c:v>1.2979999999999999E-3</c:v>
                </c:pt>
                <c:pt idx="761">
                  <c:v>1.3010000000000001E-3</c:v>
                </c:pt>
                <c:pt idx="762">
                  <c:v>1.3029999999999999E-3</c:v>
                </c:pt>
                <c:pt idx="763">
                  <c:v>1.305E-3</c:v>
                </c:pt>
                <c:pt idx="764">
                  <c:v>1.307E-3</c:v>
                </c:pt>
                <c:pt idx="765">
                  <c:v>1.3090000000000001E-3</c:v>
                </c:pt>
                <c:pt idx="766">
                  <c:v>1.3110000000000001E-3</c:v>
                </c:pt>
                <c:pt idx="767">
                  <c:v>1.3129999999999999E-3</c:v>
                </c:pt>
                <c:pt idx="768">
                  <c:v>1.315E-3</c:v>
                </c:pt>
                <c:pt idx="769">
                  <c:v>1.317E-3</c:v>
                </c:pt>
                <c:pt idx="770">
                  <c:v>1.3190000000000001E-3</c:v>
                </c:pt>
                <c:pt idx="771">
                  <c:v>1.3209999999999999E-3</c:v>
                </c:pt>
                <c:pt idx="772">
                  <c:v>1.323E-3</c:v>
                </c:pt>
                <c:pt idx="773">
                  <c:v>1.3259999999999999E-3</c:v>
                </c:pt>
                <c:pt idx="774">
                  <c:v>1.328E-3</c:v>
                </c:pt>
                <c:pt idx="775">
                  <c:v>1.33E-3</c:v>
                </c:pt>
                <c:pt idx="776">
                  <c:v>1.3320000000000001E-3</c:v>
                </c:pt>
                <c:pt idx="777">
                  <c:v>1.3339999999999999E-3</c:v>
                </c:pt>
                <c:pt idx="778">
                  <c:v>1.3359999999999999E-3</c:v>
                </c:pt>
                <c:pt idx="779">
                  <c:v>1.338E-3</c:v>
                </c:pt>
                <c:pt idx="780">
                  <c:v>1.34E-3</c:v>
                </c:pt>
                <c:pt idx="781">
                  <c:v>1.3420000000000001E-3</c:v>
                </c:pt>
                <c:pt idx="782">
                  <c:v>1.3439999999999999E-3</c:v>
                </c:pt>
                <c:pt idx="783">
                  <c:v>1.346E-3</c:v>
                </c:pt>
                <c:pt idx="784">
                  <c:v>1.348E-3</c:v>
                </c:pt>
                <c:pt idx="785">
                  <c:v>1.3500000000000001E-3</c:v>
                </c:pt>
                <c:pt idx="786">
                  <c:v>1.353E-3</c:v>
                </c:pt>
                <c:pt idx="787">
                  <c:v>1.3550000000000001E-3</c:v>
                </c:pt>
                <c:pt idx="788">
                  <c:v>1.3569999999999999E-3</c:v>
                </c:pt>
                <c:pt idx="789">
                  <c:v>1.359E-3</c:v>
                </c:pt>
                <c:pt idx="790">
                  <c:v>1.361E-3</c:v>
                </c:pt>
                <c:pt idx="791">
                  <c:v>1.3630000000000001E-3</c:v>
                </c:pt>
                <c:pt idx="792">
                  <c:v>1.3649999999999999E-3</c:v>
                </c:pt>
                <c:pt idx="793">
                  <c:v>1.3669999999999999E-3</c:v>
                </c:pt>
                <c:pt idx="794">
                  <c:v>1.369E-3</c:v>
                </c:pt>
                <c:pt idx="795">
                  <c:v>1.371E-3</c:v>
                </c:pt>
                <c:pt idx="796">
                  <c:v>1.3730000000000001E-3</c:v>
                </c:pt>
                <c:pt idx="797">
                  <c:v>1.3749999999999999E-3</c:v>
                </c:pt>
                <c:pt idx="798">
                  <c:v>1.3780000000000001E-3</c:v>
                </c:pt>
                <c:pt idx="799">
                  <c:v>1.3799999999999999E-3</c:v>
                </c:pt>
                <c:pt idx="800">
                  <c:v>1.382E-3</c:v>
                </c:pt>
                <c:pt idx="801">
                  <c:v>1.384E-3</c:v>
                </c:pt>
                <c:pt idx="802">
                  <c:v>1.3860000000000001E-3</c:v>
                </c:pt>
                <c:pt idx="803">
                  <c:v>1.3879999999999999E-3</c:v>
                </c:pt>
                <c:pt idx="804">
                  <c:v>1.39E-3</c:v>
                </c:pt>
                <c:pt idx="805">
                  <c:v>1.392E-3</c:v>
                </c:pt>
                <c:pt idx="806">
                  <c:v>1.3940000000000001E-3</c:v>
                </c:pt>
                <c:pt idx="807">
                  <c:v>1.3960000000000001E-3</c:v>
                </c:pt>
                <c:pt idx="808">
                  <c:v>1.3979999999999999E-3</c:v>
                </c:pt>
                <c:pt idx="809">
                  <c:v>1.4E-3</c:v>
                </c:pt>
                <c:pt idx="810">
                  <c:v>1.403E-3</c:v>
                </c:pt>
                <c:pt idx="811">
                  <c:v>1.405E-3</c:v>
                </c:pt>
                <c:pt idx="812">
                  <c:v>1.407E-3</c:v>
                </c:pt>
                <c:pt idx="813">
                  <c:v>1.4090000000000001E-3</c:v>
                </c:pt>
                <c:pt idx="814">
                  <c:v>1.4109999999999999E-3</c:v>
                </c:pt>
                <c:pt idx="815">
                  <c:v>1.413E-3</c:v>
                </c:pt>
                <c:pt idx="816">
                  <c:v>1.415E-3</c:v>
                </c:pt>
                <c:pt idx="817">
                  <c:v>1.4170000000000001E-3</c:v>
                </c:pt>
                <c:pt idx="818">
                  <c:v>1.4189999999999999E-3</c:v>
                </c:pt>
                <c:pt idx="819">
                  <c:v>1.421E-3</c:v>
                </c:pt>
                <c:pt idx="820">
                  <c:v>1.423E-3</c:v>
                </c:pt>
                <c:pt idx="821">
                  <c:v>1.4250000000000001E-3</c:v>
                </c:pt>
                <c:pt idx="822">
                  <c:v>1.4270000000000001E-3</c:v>
                </c:pt>
                <c:pt idx="823">
                  <c:v>1.4300000000000001E-3</c:v>
                </c:pt>
                <c:pt idx="824">
                  <c:v>1.4319999999999999E-3</c:v>
                </c:pt>
                <c:pt idx="825">
                  <c:v>1.4339999999999999E-3</c:v>
                </c:pt>
                <c:pt idx="826">
                  <c:v>1.436E-3</c:v>
                </c:pt>
                <c:pt idx="827">
                  <c:v>1.438E-3</c:v>
                </c:pt>
                <c:pt idx="828">
                  <c:v>1.4400000000000001E-3</c:v>
                </c:pt>
                <c:pt idx="829">
                  <c:v>1.4419999999999999E-3</c:v>
                </c:pt>
                <c:pt idx="830">
                  <c:v>1.444E-3</c:v>
                </c:pt>
                <c:pt idx="831">
                  <c:v>1.446E-3</c:v>
                </c:pt>
                <c:pt idx="832">
                  <c:v>1.4480000000000001E-3</c:v>
                </c:pt>
                <c:pt idx="833">
                  <c:v>1.4499999999999999E-3</c:v>
                </c:pt>
                <c:pt idx="834">
                  <c:v>1.4519999999999999E-3</c:v>
                </c:pt>
                <c:pt idx="835">
                  <c:v>1.4549999999999999E-3</c:v>
                </c:pt>
                <c:pt idx="836">
                  <c:v>1.457E-3</c:v>
                </c:pt>
                <c:pt idx="837">
                  <c:v>1.459E-3</c:v>
                </c:pt>
                <c:pt idx="838">
                  <c:v>1.4610000000000001E-3</c:v>
                </c:pt>
                <c:pt idx="839">
                  <c:v>1.4630000000000001E-3</c:v>
                </c:pt>
                <c:pt idx="840">
                  <c:v>1.4649999999999999E-3</c:v>
                </c:pt>
                <c:pt idx="841">
                  <c:v>1.467E-3</c:v>
                </c:pt>
                <c:pt idx="842">
                  <c:v>1.469E-3</c:v>
                </c:pt>
                <c:pt idx="843">
                  <c:v>1.4710000000000001E-3</c:v>
                </c:pt>
                <c:pt idx="844">
                  <c:v>1.4729999999999999E-3</c:v>
                </c:pt>
                <c:pt idx="845">
                  <c:v>1.475E-3</c:v>
                </c:pt>
                <c:pt idx="846">
                  <c:v>1.477E-3</c:v>
                </c:pt>
                <c:pt idx="847">
                  <c:v>1.48E-3</c:v>
                </c:pt>
                <c:pt idx="848">
                  <c:v>1.482E-3</c:v>
                </c:pt>
                <c:pt idx="849">
                  <c:v>1.4840000000000001E-3</c:v>
                </c:pt>
                <c:pt idx="850">
                  <c:v>1.4859999999999999E-3</c:v>
                </c:pt>
                <c:pt idx="851">
                  <c:v>1.488E-3</c:v>
                </c:pt>
                <c:pt idx="852">
                  <c:v>1.49E-3</c:v>
                </c:pt>
                <c:pt idx="853">
                  <c:v>1.4920000000000001E-3</c:v>
                </c:pt>
                <c:pt idx="854">
                  <c:v>1.4940000000000001E-3</c:v>
                </c:pt>
                <c:pt idx="855">
                  <c:v>1.4959999999999999E-3</c:v>
                </c:pt>
                <c:pt idx="856">
                  <c:v>1.498E-3</c:v>
                </c:pt>
                <c:pt idx="857">
                  <c:v>1.5E-3</c:v>
                </c:pt>
                <c:pt idx="858">
                  <c:v>1.5020000000000001E-3</c:v>
                </c:pt>
                <c:pt idx="859">
                  <c:v>1.5039999999999999E-3</c:v>
                </c:pt>
                <c:pt idx="860">
                  <c:v>1.5070000000000001E-3</c:v>
                </c:pt>
                <c:pt idx="861">
                  <c:v>1.5089999999999999E-3</c:v>
                </c:pt>
                <c:pt idx="862">
                  <c:v>1.511E-3</c:v>
                </c:pt>
                <c:pt idx="863">
                  <c:v>1.513E-3</c:v>
                </c:pt>
                <c:pt idx="864">
                  <c:v>1.5150000000000001E-3</c:v>
                </c:pt>
                <c:pt idx="865">
                  <c:v>1.5169999999999999E-3</c:v>
                </c:pt>
                <c:pt idx="866">
                  <c:v>1.519E-3</c:v>
                </c:pt>
                <c:pt idx="867">
                  <c:v>1.521E-3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597-4EA7-A3EE-E367E242B419}"/>
            </c:ext>
          </c:extLst>
        </c:ser>
        <c:ser>
          <c:idx val="5"/>
          <c:order val="4"/>
          <c:tx>
            <c:v>Elliptical beam @200kV x0.5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'Elliptical beam @200kV x0.5'!$K$3:$K$870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2.735E-3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3.3609999999999998E-3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4.1399999999999996E-3</c:v>
                </c:pt>
                <c:pt idx="21">
                  <c:v>4.3249999999999999E-3</c:v>
                </c:pt>
                <c:pt idx="22">
                  <c:v>4.5199999999999997E-3</c:v>
                </c:pt>
                <c:pt idx="23">
                  <c:v>4.725E-3</c:v>
                </c:pt>
                <c:pt idx="24">
                  <c:v>4.9399999999999999E-3</c:v>
                </c:pt>
                <c:pt idx="25">
                  <c:v>5.1659999999999996E-3</c:v>
                </c:pt>
                <c:pt idx="26">
                  <c:v>5.4019999999999997E-3</c:v>
                </c:pt>
                <c:pt idx="27">
                  <c:v>5.6490000000000004E-3</c:v>
                </c:pt>
                <c:pt idx="28">
                  <c:v>5.9059999999999998E-3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7.045E-3</c:v>
                </c:pt>
                <c:pt idx="33">
                  <c:v>7.3569999999999998E-3</c:v>
                </c:pt>
                <c:pt idx="34">
                  <c:v>7.6810000000000003E-3</c:v>
                </c:pt>
                <c:pt idx="35">
                  <c:v>8.0160000000000006E-3</c:v>
                </c:pt>
                <c:pt idx="36">
                  <c:v>8.3630000000000006E-3</c:v>
                </c:pt>
                <c:pt idx="37">
                  <c:v>8.7209999999999996E-3</c:v>
                </c:pt>
                <c:pt idx="38">
                  <c:v>9.0910000000000001E-3</c:v>
                </c:pt>
                <c:pt idx="39">
                  <c:v>9.4730000000000005E-3</c:v>
                </c:pt>
                <c:pt idx="40">
                  <c:v>9.8670000000000008E-3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1.6109999999999999E-2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2.8910000000000002E-2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3.1289999999999998E-2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3.3759999999999998E-2</c:v>
                </c:pt>
                <c:pt idx="79">
                  <c:v>3.4599999999999999E-2</c:v>
                </c:pt>
                <c:pt idx="80">
                  <c:v>3.5450000000000002E-2</c:v>
                </c:pt>
                <c:pt idx="81">
                  <c:v>3.6310000000000002E-2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4.2549999999999998E-2</c:v>
                </c:pt>
                <c:pt idx="89">
                  <c:v>4.3470000000000002E-2</c:v>
                </c:pt>
                <c:pt idx="90">
                  <c:v>4.4400000000000002E-2</c:v>
                </c:pt>
                <c:pt idx="91">
                  <c:v>4.5330000000000002E-2</c:v>
                </c:pt>
                <c:pt idx="92">
                  <c:v>4.6280000000000002E-2</c:v>
                </c:pt>
                <c:pt idx="93">
                  <c:v>4.7230000000000001E-2</c:v>
                </c:pt>
                <c:pt idx="94">
                  <c:v>4.8180000000000001E-2</c:v>
                </c:pt>
                <c:pt idx="95">
                  <c:v>4.9149999999999999E-2</c:v>
                </c:pt>
                <c:pt idx="96">
                  <c:v>5.0119999999999998E-2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5.6059999999999999E-2</c:v>
                </c:pt>
                <c:pt idx="103">
                  <c:v>5.7070000000000003E-2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6.2199999999999998E-2</c:v>
                </c:pt>
                <c:pt idx="109">
                  <c:v>6.3240000000000005E-2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6.6390000000000005E-2</c:v>
                </c:pt>
                <c:pt idx="113">
                  <c:v>6.7449999999999996E-2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7.1730000000000002E-2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7.6079999999999995E-2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8.3820000000000006E-2</c:v>
                </c:pt>
                <c:pt idx="129">
                  <c:v>8.4940000000000002E-2</c:v>
                </c:pt>
                <c:pt idx="130">
                  <c:v>8.6059999999999998E-2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9.5089999999999994E-2</c:v>
                </c:pt>
                <c:pt idx="139">
                  <c:v>9.622E-2</c:v>
                </c:pt>
                <c:pt idx="140">
                  <c:v>9.7360000000000002E-2</c:v>
                </c:pt>
                <c:pt idx="141">
                  <c:v>9.8489999999999994E-2</c:v>
                </c:pt>
                <c:pt idx="142">
                  <c:v>9.9629999999999996E-2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0.12590000000000001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0.1396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0.17499999999999999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0.18870000000000001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0.2024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0.23780000000000001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0.2515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0.30059999999999998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0.31430000000000002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0.3634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0.37709999999999999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0.41249999999999998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0.42620000000000002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0.43990000000000001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0.4753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0.48899999999999999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0.53810000000000002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0.55179999999999996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0.60089999999999999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0.61460000000000004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0.65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0.66369999999999996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0.6774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0.71279999999999999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0.72650000000000003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0.77559999999999996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0.7893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0.83840000000000003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0.85209999999999997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0.88749999999999996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0.9012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0.91490000000000005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x0.5'!$I$3:$I$870</c:f>
              <c:numCache>
                <c:formatCode>0.00E+00</c:formatCode>
                <c:ptCount val="868"/>
                <c:pt idx="0">
                  <c:v>3.1750000000000002E-4</c:v>
                </c:pt>
                <c:pt idx="1">
                  <c:v>3.1770000000000002E-4</c:v>
                </c:pt>
                <c:pt idx="2">
                  <c:v>3.1760000000000002E-4</c:v>
                </c:pt>
                <c:pt idx="3">
                  <c:v>3.1750000000000002E-4</c:v>
                </c:pt>
                <c:pt idx="4">
                  <c:v>3.1740000000000002E-4</c:v>
                </c:pt>
                <c:pt idx="5">
                  <c:v>3.1710000000000001E-4</c:v>
                </c:pt>
                <c:pt idx="6">
                  <c:v>3.1690000000000001E-4</c:v>
                </c:pt>
                <c:pt idx="7">
                  <c:v>3.165E-4</c:v>
                </c:pt>
                <c:pt idx="8">
                  <c:v>3.1619999999999999E-4</c:v>
                </c:pt>
                <c:pt idx="9">
                  <c:v>3.1569999999999998E-4</c:v>
                </c:pt>
                <c:pt idx="10">
                  <c:v>3.1530000000000002E-4</c:v>
                </c:pt>
                <c:pt idx="11">
                  <c:v>3.1470000000000001E-4</c:v>
                </c:pt>
                <c:pt idx="12">
                  <c:v>3.1409999999999999E-4</c:v>
                </c:pt>
                <c:pt idx="13">
                  <c:v>3.1349999999999998E-4</c:v>
                </c:pt>
                <c:pt idx="14">
                  <c:v>3.1280000000000001E-4</c:v>
                </c:pt>
                <c:pt idx="15">
                  <c:v>3.1199999999999999E-4</c:v>
                </c:pt>
                <c:pt idx="16">
                  <c:v>3.1110000000000003E-4</c:v>
                </c:pt>
                <c:pt idx="17">
                  <c:v>3.102E-4</c:v>
                </c:pt>
                <c:pt idx="18">
                  <c:v>3.0929999999999998E-4</c:v>
                </c:pt>
                <c:pt idx="19">
                  <c:v>3.0830000000000001E-4</c:v>
                </c:pt>
                <c:pt idx="20">
                  <c:v>3.0719999999999999E-4</c:v>
                </c:pt>
                <c:pt idx="21">
                  <c:v>3.0600000000000001E-4</c:v>
                </c:pt>
                <c:pt idx="22">
                  <c:v>3.0469999999999998E-4</c:v>
                </c:pt>
                <c:pt idx="23">
                  <c:v>3.034E-4</c:v>
                </c:pt>
                <c:pt idx="24">
                  <c:v>3.0210000000000002E-4</c:v>
                </c:pt>
                <c:pt idx="25">
                  <c:v>3.0059999999999999E-4</c:v>
                </c:pt>
                <c:pt idx="26">
                  <c:v>2.9910000000000001E-4</c:v>
                </c:pt>
                <c:pt idx="27">
                  <c:v>2.9750000000000002E-4</c:v>
                </c:pt>
                <c:pt idx="28">
                  <c:v>2.9579999999999998E-4</c:v>
                </c:pt>
                <c:pt idx="29">
                  <c:v>2.9409999999999999E-4</c:v>
                </c:pt>
                <c:pt idx="30">
                  <c:v>2.923E-4</c:v>
                </c:pt>
                <c:pt idx="31">
                  <c:v>2.9040000000000001E-4</c:v>
                </c:pt>
                <c:pt idx="32">
                  <c:v>2.8840000000000002E-4</c:v>
                </c:pt>
                <c:pt idx="33">
                  <c:v>2.8640000000000002E-4</c:v>
                </c:pt>
                <c:pt idx="34">
                  <c:v>2.8430000000000003E-4</c:v>
                </c:pt>
                <c:pt idx="35">
                  <c:v>2.8210000000000003E-4</c:v>
                </c:pt>
                <c:pt idx="36">
                  <c:v>2.7989999999999997E-4</c:v>
                </c:pt>
                <c:pt idx="37">
                  <c:v>2.7760000000000003E-4</c:v>
                </c:pt>
                <c:pt idx="38">
                  <c:v>2.7520000000000002E-4</c:v>
                </c:pt>
                <c:pt idx="39">
                  <c:v>2.7280000000000002E-4</c:v>
                </c:pt>
                <c:pt idx="40">
                  <c:v>2.7040000000000001E-4</c:v>
                </c:pt>
                <c:pt idx="41">
                  <c:v>2.678E-4</c:v>
                </c:pt>
                <c:pt idx="42">
                  <c:v>2.652E-4</c:v>
                </c:pt>
                <c:pt idx="43">
                  <c:v>2.6259999999999999E-4</c:v>
                </c:pt>
                <c:pt idx="44">
                  <c:v>2.5989999999999997E-4</c:v>
                </c:pt>
                <c:pt idx="45">
                  <c:v>2.5720000000000002E-4</c:v>
                </c:pt>
                <c:pt idx="46">
                  <c:v>2.544E-4</c:v>
                </c:pt>
                <c:pt idx="47">
                  <c:v>2.5159999999999999E-4</c:v>
                </c:pt>
                <c:pt idx="48">
                  <c:v>2.4879999999999998E-4</c:v>
                </c:pt>
                <c:pt idx="49">
                  <c:v>2.4590000000000001E-4</c:v>
                </c:pt>
                <c:pt idx="50">
                  <c:v>2.43E-4</c:v>
                </c:pt>
                <c:pt idx="51">
                  <c:v>2.4010000000000001E-4</c:v>
                </c:pt>
                <c:pt idx="52">
                  <c:v>2.3709999999999999E-4</c:v>
                </c:pt>
                <c:pt idx="53">
                  <c:v>2.341E-4</c:v>
                </c:pt>
                <c:pt idx="54">
                  <c:v>2.3110000000000001E-4</c:v>
                </c:pt>
                <c:pt idx="55">
                  <c:v>2.2809999999999999E-4</c:v>
                </c:pt>
                <c:pt idx="56">
                  <c:v>2.2499999999999999E-4</c:v>
                </c:pt>
                <c:pt idx="57">
                  <c:v>2.22E-4</c:v>
                </c:pt>
                <c:pt idx="58">
                  <c:v>2.1890000000000001E-4</c:v>
                </c:pt>
                <c:pt idx="59">
                  <c:v>2.1579999999999999E-4</c:v>
                </c:pt>
                <c:pt idx="60">
                  <c:v>2.128E-4</c:v>
                </c:pt>
                <c:pt idx="61">
                  <c:v>2.097E-4</c:v>
                </c:pt>
                <c:pt idx="62">
                  <c:v>2.0660000000000001E-4</c:v>
                </c:pt>
                <c:pt idx="63">
                  <c:v>2.0350000000000001E-4</c:v>
                </c:pt>
                <c:pt idx="64">
                  <c:v>2.0039999999999999E-4</c:v>
                </c:pt>
                <c:pt idx="65">
                  <c:v>1.974E-4</c:v>
                </c:pt>
                <c:pt idx="66">
                  <c:v>1.9430000000000001E-4</c:v>
                </c:pt>
                <c:pt idx="67">
                  <c:v>1.9120000000000001E-4</c:v>
                </c:pt>
                <c:pt idx="68">
                  <c:v>1.8819999999999999E-4</c:v>
                </c:pt>
                <c:pt idx="69">
                  <c:v>1.851E-4</c:v>
                </c:pt>
                <c:pt idx="70">
                  <c:v>1.8210000000000001E-4</c:v>
                </c:pt>
                <c:pt idx="71">
                  <c:v>1.7909999999999999E-4</c:v>
                </c:pt>
                <c:pt idx="72">
                  <c:v>1.761E-4</c:v>
                </c:pt>
                <c:pt idx="73">
                  <c:v>1.7310000000000001E-4</c:v>
                </c:pt>
                <c:pt idx="74">
                  <c:v>1.7009999999999999E-4</c:v>
                </c:pt>
                <c:pt idx="75">
                  <c:v>1.672E-4</c:v>
                </c:pt>
                <c:pt idx="76">
                  <c:v>1.6420000000000001E-4</c:v>
                </c:pt>
                <c:pt idx="77">
                  <c:v>1.6129999999999999E-4</c:v>
                </c:pt>
                <c:pt idx="78">
                  <c:v>1.584E-4</c:v>
                </c:pt>
                <c:pt idx="79">
                  <c:v>1.5559999999999999E-4</c:v>
                </c:pt>
                <c:pt idx="80">
                  <c:v>1.527E-4</c:v>
                </c:pt>
                <c:pt idx="81">
                  <c:v>1.4990000000000001E-4</c:v>
                </c:pt>
                <c:pt idx="82">
                  <c:v>1.471E-4</c:v>
                </c:pt>
                <c:pt idx="83">
                  <c:v>1.4430000000000001E-4</c:v>
                </c:pt>
                <c:pt idx="84">
                  <c:v>1.416E-4</c:v>
                </c:pt>
                <c:pt idx="85">
                  <c:v>1.3889999999999999E-4</c:v>
                </c:pt>
                <c:pt idx="86">
                  <c:v>1.362E-4</c:v>
                </c:pt>
                <c:pt idx="87">
                  <c:v>1.3349999999999999E-4</c:v>
                </c:pt>
                <c:pt idx="88">
                  <c:v>1.3080000000000001E-4</c:v>
                </c:pt>
                <c:pt idx="89">
                  <c:v>1.282E-4</c:v>
                </c:pt>
                <c:pt idx="90">
                  <c:v>1.2559999999999999E-4</c:v>
                </c:pt>
                <c:pt idx="91">
                  <c:v>1.2310000000000001E-4</c:v>
                </c:pt>
                <c:pt idx="92">
                  <c:v>1.205E-4</c:v>
                </c:pt>
                <c:pt idx="93">
                  <c:v>1.18E-4</c:v>
                </c:pt>
                <c:pt idx="94">
                  <c:v>1.155E-4</c:v>
                </c:pt>
                <c:pt idx="95">
                  <c:v>1.131E-4</c:v>
                </c:pt>
                <c:pt idx="96">
                  <c:v>1.1069999999999999E-4</c:v>
                </c:pt>
                <c:pt idx="97">
                  <c:v>1.083E-4</c:v>
                </c:pt>
                <c:pt idx="98">
                  <c:v>1.059E-4</c:v>
                </c:pt>
                <c:pt idx="99">
                  <c:v>1.036E-4</c:v>
                </c:pt>
                <c:pt idx="100">
                  <c:v>1.013E-4</c:v>
                </c:pt>
                <c:pt idx="101">
                  <c:v>9.8980000000000004E-5</c:v>
                </c:pt>
                <c:pt idx="102">
                  <c:v>9.6739999999999999E-5</c:v>
                </c:pt>
                <c:pt idx="103">
                  <c:v>9.4530000000000005E-5</c:v>
                </c:pt>
                <c:pt idx="104">
                  <c:v>9.2349999999999995E-5</c:v>
                </c:pt>
                <c:pt idx="105">
                  <c:v>9.0199999999999997E-5</c:v>
                </c:pt>
                <c:pt idx="106">
                  <c:v>8.8090000000000005E-5</c:v>
                </c:pt>
                <c:pt idx="107">
                  <c:v>8.6020000000000007E-5</c:v>
                </c:pt>
                <c:pt idx="108">
                  <c:v>8.3969999999999997E-5</c:v>
                </c:pt>
                <c:pt idx="109">
                  <c:v>8.1970000000000003E-5</c:v>
                </c:pt>
                <c:pt idx="110">
                  <c:v>8.0000000000000007E-5</c:v>
                </c:pt>
                <c:pt idx="111">
                  <c:v>7.8070000000000003E-5</c:v>
                </c:pt>
                <c:pt idx="112">
                  <c:v>7.6180000000000006E-5</c:v>
                </c:pt>
                <c:pt idx="113">
                  <c:v>7.4330000000000002E-5</c:v>
                </c:pt>
                <c:pt idx="114">
                  <c:v>7.2520000000000004E-5</c:v>
                </c:pt>
                <c:pt idx="115">
                  <c:v>7.0759999999999993E-5</c:v>
                </c:pt>
                <c:pt idx="116">
                  <c:v>6.9049999999999998E-5</c:v>
                </c:pt>
                <c:pt idx="117">
                  <c:v>6.7390000000000004E-5</c:v>
                </c:pt>
                <c:pt idx="118">
                  <c:v>6.5790000000000005E-5</c:v>
                </c:pt>
                <c:pt idx="119">
                  <c:v>6.4239999999999995E-5</c:v>
                </c:pt>
                <c:pt idx="120">
                  <c:v>6.2769999999999997E-5</c:v>
                </c:pt>
                <c:pt idx="121">
                  <c:v>6.1359999999999995E-5</c:v>
                </c:pt>
                <c:pt idx="122">
                  <c:v>6.0040000000000001E-5</c:v>
                </c:pt>
                <c:pt idx="123">
                  <c:v>5.8799999999999999E-5</c:v>
                </c:pt>
                <c:pt idx="124">
                  <c:v>5.766E-5</c:v>
                </c:pt>
                <c:pt idx="125">
                  <c:v>5.6629999999999998E-5</c:v>
                </c:pt>
                <c:pt idx="126">
                  <c:v>5.5720000000000002E-5</c:v>
                </c:pt>
                <c:pt idx="127">
                  <c:v>5.4920000000000003E-5</c:v>
                </c:pt>
                <c:pt idx="128">
                  <c:v>5.4259999999999999E-5</c:v>
                </c:pt>
                <c:pt idx="129">
                  <c:v>5.3739999999999997E-5</c:v>
                </c:pt>
                <c:pt idx="130">
                  <c:v>5.3350000000000003E-5</c:v>
                </c:pt>
                <c:pt idx="131">
                  <c:v>5.3090000000000002E-5</c:v>
                </c:pt>
                <c:pt idx="132">
                  <c:v>5.2960000000000001E-5</c:v>
                </c:pt>
                <c:pt idx="133">
                  <c:v>5.2960000000000001E-5</c:v>
                </c:pt>
                <c:pt idx="134">
                  <c:v>5.3069999999999998E-5</c:v>
                </c:pt>
                <c:pt idx="135">
                  <c:v>5.3300000000000001E-5</c:v>
                </c:pt>
                <c:pt idx="136">
                  <c:v>5.3619999999999998E-5</c:v>
                </c:pt>
                <c:pt idx="137">
                  <c:v>5.4049999999999999E-5</c:v>
                </c:pt>
                <c:pt idx="138">
                  <c:v>5.4559999999999999E-5</c:v>
                </c:pt>
                <c:pt idx="139">
                  <c:v>5.5149999999999999E-5</c:v>
                </c:pt>
                <c:pt idx="140">
                  <c:v>5.5810000000000003E-5</c:v>
                </c:pt>
                <c:pt idx="141">
                  <c:v>5.6549999999999999E-5</c:v>
                </c:pt>
                <c:pt idx="142">
                  <c:v>5.7349999999999998E-5</c:v>
                </c:pt>
                <c:pt idx="143">
                  <c:v>5.8199999999999998E-5</c:v>
                </c:pt>
                <c:pt idx="144">
                  <c:v>5.9110000000000002E-5</c:v>
                </c:pt>
                <c:pt idx="145">
                  <c:v>6.0069999999999999E-5</c:v>
                </c:pt>
                <c:pt idx="146">
                  <c:v>6.1080000000000005E-5</c:v>
                </c:pt>
                <c:pt idx="147">
                  <c:v>6.2119999999999995E-5</c:v>
                </c:pt>
                <c:pt idx="148">
                  <c:v>6.321E-5</c:v>
                </c:pt>
                <c:pt idx="149">
                  <c:v>6.4319999999999994E-5</c:v>
                </c:pt>
                <c:pt idx="150">
                  <c:v>6.5469999999999995E-5</c:v>
                </c:pt>
                <c:pt idx="151">
                  <c:v>6.6639999999999999E-5</c:v>
                </c:pt>
                <c:pt idx="152">
                  <c:v>6.7840000000000001E-5</c:v>
                </c:pt>
                <c:pt idx="153">
                  <c:v>6.9070000000000001E-5</c:v>
                </c:pt>
                <c:pt idx="154">
                  <c:v>7.0320000000000004E-5</c:v>
                </c:pt>
                <c:pt idx="155">
                  <c:v>7.1600000000000006E-5</c:v>
                </c:pt>
                <c:pt idx="156">
                  <c:v>7.2899999999999997E-5</c:v>
                </c:pt>
                <c:pt idx="157">
                  <c:v>7.4209999999999996E-5</c:v>
                </c:pt>
                <c:pt idx="158">
                  <c:v>7.5549999999999993E-5</c:v>
                </c:pt>
                <c:pt idx="159">
                  <c:v>7.6909999999999994E-5</c:v>
                </c:pt>
                <c:pt idx="160">
                  <c:v>7.8280000000000003E-5</c:v>
                </c:pt>
                <c:pt idx="161">
                  <c:v>7.9670000000000001E-5</c:v>
                </c:pt>
                <c:pt idx="162">
                  <c:v>8.1080000000000003E-5</c:v>
                </c:pt>
                <c:pt idx="163">
                  <c:v>8.2509999999999994E-5</c:v>
                </c:pt>
                <c:pt idx="164">
                  <c:v>8.3949999999999994E-5</c:v>
                </c:pt>
                <c:pt idx="165">
                  <c:v>8.5409999999999997E-5</c:v>
                </c:pt>
                <c:pt idx="166">
                  <c:v>8.6890000000000003E-5</c:v>
                </c:pt>
                <c:pt idx="167">
                  <c:v>8.8389999999999999E-5</c:v>
                </c:pt>
                <c:pt idx="168">
                  <c:v>8.9900000000000003E-5</c:v>
                </c:pt>
                <c:pt idx="169">
                  <c:v>9.1420000000000002E-5</c:v>
                </c:pt>
                <c:pt idx="170">
                  <c:v>9.2969999999999999E-5</c:v>
                </c:pt>
                <c:pt idx="171">
                  <c:v>9.4530000000000005E-5</c:v>
                </c:pt>
                <c:pt idx="172">
                  <c:v>9.6100000000000005E-5</c:v>
                </c:pt>
                <c:pt idx="173">
                  <c:v>9.7689999999999995E-5</c:v>
                </c:pt>
                <c:pt idx="174">
                  <c:v>9.9300000000000001E-5</c:v>
                </c:pt>
                <c:pt idx="175">
                  <c:v>1.009E-4</c:v>
                </c:pt>
                <c:pt idx="176">
                  <c:v>1.026E-4</c:v>
                </c:pt>
                <c:pt idx="177">
                  <c:v>1.042E-4</c:v>
                </c:pt>
                <c:pt idx="178">
                  <c:v>1.059E-4</c:v>
                </c:pt>
                <c:pt idx="179">
                  <c:v>1.076E-4</c:v>
                </c:pt>
                <c:pt idx="180">
                  <c:v>1.093E-4</c:v>
                </c:pt>
                <c:pt idx="181">
                  <c:v>1.11E-4</c:v>
                </c:pt>
                <c:pt idx="182">
                  <c:v>1.127E-4</c:v>
                </c:pt>
                <c:pt idx="183">
                  <c:v>1.144E-4</c:v>
                </c:pt>
                <c:pt idx="184">
                  <c:v>1.161E-4</c:v>
                </c:pt>
                <c:pt idx="185">
                  <c:v>1.1790000000000001E-4</c:v>
                </c:pt>
                <c:pt idx="186">
                  <c:v>1.197E-4</c:v>
                </c:pt>
                <c:pt idx="187">
                  <c:v>1.214E-4</c:v>
                </c:pt>
                <c:pt idx="188">
                  <c:v>1.2320000000000001E-4</c:v>
                </c:pt>
                <c:pt idx="189">
                  <c:v>1.25E-4</c:v>
                </c:pt>
                <c:pt idx="190">
                  <c:v>1.2679999999999999E-4</c:v>
                </c:pt>
                <c:pt idx="191">
                  <c:v>1.2860000000000001E-4</c:v>
                </c:pt>
                <c:pt idx="192">
                  <c:v>1.304E-4</c:v>
                </c:pt>
                <c:pt idx="193">
                  <c:v>1.3219999999999999E-4</c:v>
                </c:pt>
                <c:pt idx="194">
                  <c:v>1.3410000000000001E-4</c:v>
                </c:pt>
                <c:pt idx="195">
                  <c:v>1.359E-4</c:v>
                </c:pt>
                <c:pt idx="196">
                  <c:v>1.3779999999999999E-4</c:v>
                </c:pt>
                <c:pt idx="197">
                  <c:v>1.3960000000000001E-4</c:v>
                </c:pt>
                <c:pt idx="198">
                  <c:v>1.415E-4</c:v>
                </c:pt>
                <c:pt idx="199">
                  <c:v>1.4329999999999999E-4</c:v>
                </c:pt>
                <c:pt idx="200">
                  <c:v>1.4520000000000001E-4</c:v>
                </c:pt>
                <c:pt idx="201">
                  <c:v>1.471E-4</c:v>
                </c:pt>
                <c:pt idx="202">
                  <c:v>1.4899999999999999E-4</c:v>
                </c:pt>
                <c:pt idx="203">
                  <c:v>1.5080000000000001E-4</c:v>
                </c:pt>
                <c:pt idx="204">
                  <c:v>1.527E-4</c:v>
                </c:pt>
                <c:pt idx="205">
                  <c:v>1.5459999999999999E-4</c:v>
                </c:pt>
                <c:pt idx="206">
                  <c:v>1.5650000000000001E-4</c:v>
                </c:pt>
                <c:pt idx="207">
                  <c:v>1.584E-4</c:v>
                </c:pt>
                <c:pt idx="208">
                  <c:v>1.6029999999999999E-4</c:v>
                </c:pt>
                <c:pt idx="209">
                  <c:v>1.6220000000000001E-4</c:v>
                </c:pt>
                <c:pt idx="210">
                  <c:v>1.6420000000000001E-4</c:v>
                </c:pt>
                <c:pt idx="211">
                  <c:v>1.661E-4</c:v>
                </c:pt>
                <c:pt idx="212">
                  <c:v>1.6799999999999999E-4</c:v>
                </c:pt>
                <c:pt idx="213">
                  <c:v>1.6990000000000001E-4</c:v>
                </c:pt>
                <c:pt idx="214">
                  <c:v>1.719E-4</c:v>
                </c:pt>
                <c:pt idx="215">
                  <c:v>1.738E-4</c:v>
                </c:pt>
                <c:pt idx="216">
                  <c:v>1.7569999999999999E-4</c:v>
                </c:pt>
                <c:pt idx="217">
                  <c:v>1.7770000000000001E-4</c:v>
                </c:pt>
                <c:pt idx="218">
                  <c:v>1.796E-4</c:v>
                </c:pt>
                <c:pt idx="219">
                  <c:v>1.816E-4</c:v>
                </c:pt>
                <c:pt idx="220">
                  <c:v>1.8349999999999999E-4</c:v>
                </c:pt>
                <c:pt idx="221">
                  <c:v>1.8550000000000001E-4</c:v>
                </c:pt>
                <c:pt idx="222">
                  <c:v>1.874E-4</c:v>
                </c:pt>
                <c:pt idx="223">
                  <c:v>1.894E-4</c:v>
                </c:pt>
                <c:pt idx="224">
                  <c:v>1.9139999999999999E-4</c:v>
                </c:pt>
                <c:pt idx="225">
                  <c:v>1.9330000000000001E-4</c:v>
                </c:pt>
                <c:pt idx="226">
                  <c:v>1.953E-4</c:v>
                </c:pt>
                <c:pt idx="227">
                  <c:v>1.973E-4</c:v>
                </c:pt>
                <c:pt idx="228">
                  <c:v>1.9919999999999999E-4</c:v>
                </c:pt>
                <c:pt idx="229">
                  <c:v>2.0120000000000001E-4</c:v>
                </c:pt>
                <c:pt idx="230">
                  <c:v>2.0320000000000001E-4</c:v>
                </c:pt>
                <c:pt idx="231">
                  <c:v>2.051E-4</c:v>
                </c:pt>
                <c:pt idx="232">
                  <c:v>2.0709999999999999E-4</c:v>
                </c:pt>
                <c:pt idx="233">
                  <c:v>2.0909999999999999E-4</c:v>
                </c:pt>
                <c:pt idx="234">
                  <c:v>2.1110000000000001E-4</c:v>
                </c:pt>
                <c:pt idx="235">
                  <c:v>2.131E-4</c:v>
                </c:pt>
                <c:pt idx="236">
                  <c:v>2.151E-4</c:v>
                </c:pt>
                <c:pt idx="237">
                  <c:v>2.1709999999999999E-4</c:v>
                </c:pt>
                <c:pt idx="238">
                  <c:v>2.1900000000000001E-4</c:v>
                </c:pt>
                <c:pt idx="239">
                  <c:v>2.2100000000000001E-4</c:v>
                </c:pt>
                <c:pt idx="240">
                  <c:v>2.23E-4</c:v>
                </c:pt>
                <c:pt idx="241">
                  <c:v>2.2499999999999999E-4</c:v>
                </c:pt>
                <c:pt idx="242">
                  <c:v>2.2699999999999999E-4</c:v>
                </c:pt>
                <c:pt idx="243">
                  <c:v>2.2900000000000001E-4</c:v>
                </c:pt>
                <c:pt idx="244">
                  <c:v>2.31E-4</c:v>
                </c:pt>
                <c:pt idx="245">
                  <c:v>2.33E-4</c:v>
                </c:pt>
                <c:pt idx="246">
                  <c:v>2.3499999999999999E-4</c:v>
                </c:pt>
                <c:pt idx="247">
                  <c:v>2.3699999999999999E-4</c:v>
                </c:pt>
                <c:pt idx="248">
                  <c:v>2.3900000000000001E-4</c:v>
                </c:pt>
                <c:pt idx="249">
                  <c:v>2.41E-4</c:v>
                </c:pt>
                <c:pt idx="250">
                  <c:v>2.43E-4</c:v>
                </c:pt>
                <c:pt idx="251">
                  <c:v>2.4499999999999999E-4</c:v>
                </c:pt>
                <c:pt idx="252">
                  <c:v>2.4709999999999999E-4</c:v>
                </c:pt>
                <c:pt idx="253">
                  <c:v>2.4909999999999998E-4</c:v>
                </c:pt>
                <c:pt idx="254">
                  <c:v>2.5109999999999998E-4</c:v>
                </c:pt>
                <c:pt idx="255">
                  <c:v>2.5310000000000003E-4</c:v>
                </c:pt>
                <c:pt idx="256">
                  <c:v>2.5510000000000002E-4</c:v>
                </c:pt>
                <c:pt idx="257">
                  <c:v>2.5710000000000002E-4</c:v>
                </c:pt>
                <c:pt idx="258">
                  <c:v>2.5910000000000001E-4</c:v>
                </c:pt>
                <c:pt idx="259">
                  <c:v>2.611E-4</c:v>
                </c:pt>
                <c:pt idx="260">
                  <c:v>2.632E-4</c:v>
                </c:pt>
                <c:pt idx="261">
                  <c:v>2.652E-4</c:v>
                </c:pt>
                <c:pt idx="262">
                  <c:v>2.6719999999999999E-4</c:v>
                </c:pt>
                <c:pt idx="263">
                  <c:v>2.6919999999999998E-4</c:v>
                </c:pt>
                <c:pt idx="264">
                  <c:v>2.7119999999999998E-4</c:v>
                </c:pt>
                <c:pt idx="265">
                  <c:v>2.7329999999999998E-4</c:v>
                </c:pt>
                <c:pt idx="266">
                  <c:v>2.7530000000000002E-4</c:v>
                </c:pt>
                <c:pt idx="267">
                  <c:v>2.7730000000000002E-4</c:v>
                </c:pt>
                <c:pt idx="268">
                  <c:v>2.7930000000000001E-4</c:v>
                </c:pt>
                <c:pt idx="269">
                  <c:v>2.8140000000000001E-4</c:v>
                </c:pt>
                <c:pt idx="270">
                  <c:v>2.834E-4</c:v>
                </c:pt>
                <c:pt idx="271">
                  <c:v>2.854E-4</c:v>
                </c:pt>
                <c:pt idx="272">
                  <c:v>2.875E-4</c:v>
                </c:pt>
                <c:pt idx="273">
                  <c:v>2.8949999999999999E-4</c:v>
                </c:pt>
                <c:pt idx="274">
                  <c:v>2.9149999999999998E-4</c:v>
                </c:pt>
                <c:pt idx="275">
                  <c:v>2.9349999999999998E-4</c:v>
                </c:pt>
                <c:pt idx="276">
                  <c:v>2.9559999999999998E-4</c:v>
                </c:pt>
                <c:pt idx="277">
                  <c:v>2.9760000000000002E-4</c:v>
                </c:pt>
                <c:pt idx="278">
                  <c:v>2.9960000000000002E-4</c:v>
                </c:pt>
                <c:pt idx="279">
                  <c:v>3.0170000000000002E-4</c:v>
                </c:pt>
                <c:pt idx="280">
                  <c:v>3.0370000000000001E-4</c:v>
                </c:pt>
                <c:pt idx="281">
                  <c:v>3.057E-4</c:v>
                </c:pt>
                <c:pt idx="282">
                  <c:v>3.078E-4</c:v>
                </c:pt>
                <c:pt idx="283">
                  <c:v>3.098E-4</c:v>
                </c:pt>
                <c:pt idx="284">
                  <c:v>3.1179999999999999E-4</c:v>
                </c:pt>
                <c:pt idx="285">
                  <c:v>3.1389999999999999E-4</c:v>
                </c:pt>
                <c:pt idx="286">
                  <c:v>3.1589999999999998E-4</c:v>
                </c:pt>
                <c:pt idx="287">
                  <c:v>3.1799999999999998E-4</c:v>
                </c:pt>
                <c:pt idx="288">
                  <c:v>3.2000000000000003E-4</c:v>
                </c:pt>
                <c:pt idx="289">
                  <c:v>3.2200000000000002E-4</c:v>
                </c:pt>
                <c:pt idx="290">
                  <c:v>3.2410000000000002E-4</c:v>
                </c:pt>
                <c:pt idx="291">
                  <c:v>3.2610000000000001E-4</c:v>
                </c:pt>
                <c:pt idx="292">
                  <c:v>3.2810000000000001E-4</c:v>
                </c:pt>
                <c:pt idx="293">
                  <c:v>3.302E-4</c:v>
                </c:pt>
                <c:pt idx="294">
                  <c:v>3.322E-4</c:v>
                </c:pt>
                <c:pt idx="295">
                  <c:v>3.3429999999999999E-4</c:v>
                </c:pt>
                <c:pt idx="296">
                  <c:v>3.3629999999999999E-4</c:v>
                </c:pt>
                <c:pt idx="297">
                  <c:v>3.3839999999999999E-4</c:v>
                </c:pt>
                <c:pt idx="298">
                  <c:v>3.4039999999999998E-4</c:v>
                </c:pt>
                <c:pt idx="299">
                  <c:v>3.4239999999999997E-4</c:v>
                </c:pt>
                <c:pt idx="300">
                  <c:v>3.4450000000000003E-4</c:v>
                </c:pt>
                <c:pt idx="301">
                  <c:v>3.4650000000000002E-4</c:v>
                </c:pt>
                <c:pt idx="302">
                  <c:v>3.4860000000000002E-4</c:v>
                </c:pt>
                <c:pt idx="303">
                  <c:v>3.5060000000000001E-4</c:v>
                </c:pt>
                <c:pt idx="304">
                  <c:v>3.5270000000000001E-4</c:v>
                </c:pt>
                <c:pt idx="305">
                  <c:v>3.547E-4</c:v>
                </c:pt>
                <c:pt idx="306">
                  <c:v>3.568E-4</c:v>
                </c:pt>
                <c:pt idx="307">
                  <c:v>3.5879999999999999E-4</c:v>
                </c:pt>
                <c:pt idx="308">
                  <c:v>3.6089999999999999E-4</c:v>
                </c:pt>
                <c:pt idx="309">
                  <c:v>3.6289999999999998E-4</c:v>
                </c:pt>
                <c:pt idx="310">
                  <c:v>3.6489999999999998E-4</c:v>
                </c:pt>
                <c:pt idx="311">
                  <c:v>3.6699999999999998E-4</c:v>
                </c:pt>
                <c:pt idx="312">
                  <c:v>3.6900000000000002E-4</c:v>
                </c:pt>
                <c:pt idx="313">
                  <c:v>3.7110000000000002E-4</c:v>
                </c:pt>
                <c:pt idx="314">
                  <c:v>3.7310000000000002E-4</c:v>
                </c:pt>
                <c:pt idx="315">
                  <c:v>3.7520000000000001E-4</c:v>
                </c:pt>
                <c:pt idx="316">
                  <c:v>3.7720000000000001E-4</c:v>
                </c:pt>
                <c:pt idx="317">
                  <c:v>3.793E-4</c:v>
                </c:pt>
                <c:pt idx="318">
                  <c:v>3.813E-4</c:v>
                </c:pt>
                <c:pt idx="319">
                  <c:v>3.834E-4</c:v>
                </c:pt>
                <c:pt idx="320">
                  <c:v>3.8539999999999999E-4</c:v>
                </c:pt>
                <c:pt idx="321">
                  <c:v>3.8749999999999999E-4</c:v>
                </c:pt>
                <c:pt idx="322">
                  <c:v>3.8959999999999998E-4</c:v>
                </c:pt>
                <c:pt idx="323">
                  <c:v>3.9159999999999998E-4</c:v>
                </c:pt>
                <c:pt idx="324">
                  <c:v>3.9369999999999997E-4</c:v>
                </c:pt>
                <c:pt idx="325">
                  <c:v>3.9570000000000002E-4</c:v>
                </c:pt>
                <c:pt idx="326">
                  <c:v>3.9780000000000002E-4</c:v>
                </c:pt>
                <c:pt idx="327">
                  <c:v>3.9980000000000001E-4</c:v>
                </c:pt>
                <c:pt idx="328">
                  <c:v>4.0190000000000001E-4</c:v>
                </c:pt>
                <c:pt idx="329">
                  <c:v>4.0390000000000001E-4</c:v>
                </c:pt>
                <c:pt idx="330">
                  <c:v>4.06E-4</c:v>
                </c:pt>
                <c:pt idx="331">
                  <c:v>4.08E-4</c:v>
                </c:pt>
                <c:pt idx="332">
                  <c:v>4.1009999999999999E-4</c:v>
                </c:pt>
                <c:pt idx="333">
                  <c:v>4.1209999999999999E-4</c:v>
                </c:pt>
                <c:pt idx="334">
                  <c:v>4.1419999999999998E-4</c:v>
                </c:pt>
                <c:pt idx="335">
                  <c:v>4.1629999999999998E-4</c:v>
                </c:pt>
                <c:pt idx="336">
                  <c:v>4.1829999999999998E-4</c:v>
                </c:pt>
                <c:pt idx="337">
                  <c:v>4.2039999999999997E-4</c:v>
                </c:pt>
                <c:pt idx="338">
                  <c:v>4.2240000000000002E-4</c:v>
                </c:pt>
                <c:pt idx="339">
                  <c:v>4.2450000000000002E-4</c:v>
                </c:pt>
                <c:pt idx="340">
                  <c:v>4.2650000000000001E-4</c:v>
                </c:pt>
                <c:pt idx="341">
                  <c:v>4.2860000000000001E-4</c:v>
                </c:pt>
                <c:pt idx="342">
                  <c:v>4.306E-4</c:v>
                </c:pt>
                <c:pt idx="343">
                  <c:v>4.327E-4</c:v>
                </c:pt>
                <c:pt idx="344">
                  <c:v>4.348E-4</c:v>
                </c:pt>
                <c:pt idx="345">
                  <c:v>4.3679999999999999E-4</c:v>
                </c:pt>
                <c:pt idx="346">
                  <c:v>4.3889999999999999E-4</c:v>
                </c:pt>
                <c:pt idx="347">
                  <c:v>4.4089999999999998E-4</c:v>
                </c:pt>
                <c:pt idx="348">
                  <c:v>4.4299999999999998E-4</c:v>
                </c:pt>
                <c:pt idx="349">
                  <c:v>4.4509999999999998E-4</c:v>
                </c:pt>
                <c:pt idx="350">
                  <c:v>4.4710000000000003E-4</c:v>
                </c:pt>
                <c:pt idx="351">
                  <c:v>4.4920000000000002E-4</c:v>
                </c:pt>
                <c:pt idx="352">
                  <c:v>4.5120000000000002E-4</c:v>
                </c:pt>
                <c:pt idx="353">
                  <c:v>4.5330000000000001E-4</c:v>
                </c:pt>
                <c:pt idx="354">
                  <c:v>4.5540000000000001E-4</c:v>
                </c:pt>
                <c:pt idx="355">
                  <c:v>4.574E-4</c:v>
                </c:pt>
                <c:pt idx="356">
                  <c:v>4.595E-4</c:v>
                </c:pt>
                <c:pt idx="357">
                  <c:v>4.615E-4</c:v>
                </c:pt>
                <c:pt idx="358">
                  <c:v>4.6359999999999999E-4</c:v>
                </c:pt>
                <c:pt idx="359">
                  <c:v>4.6569999999999999E-4</c:v>
                </c:pt>
                <c:pt idx="360">
                  <c:v>4.6769999999999998E-4</c:v>
                </c:pt>
                <c:pt idx="361">
                  <c:v>4.6979999999999998E-4</c:v>
                </c:pt>
                <c:pt idx="362">
                  <c:v>4.7179999999999998E-4</c:v>
                </c:pt>
                <c:pt idx="363">
                  <c:v>4.7390000000000003E-4</c:v>
                </c:pt>
                <c:pt idx="364">
                  <c:v>4.7600000000000002E-4</c:v>
                </c:pt>
                <c:pt idx="365">
                  <c:v>4.7800000000000002E-4</c:v>
                </c:pt>
                <c:pt idx="366">
                  <c:v>4.8010000000000001E-4</c:v>
                </c:pt>
                <c:pt idx="367">
                  <c:v>4.8210000000000001E-4</c:v>
                </c:pt>
                <c:pt idx="368">
                  <c:v>4.8420000000000001E-4</c:v>
                </c:pt>
                <c:pt idx="369">
                  <c:v>4.863E-4</c:v>
                </c:pt>
                <c:pt idx="370">
                  <c:v>4.883E-4</c:v>
                </c:pt>
                <c:pt idx="371">
                  <c:v>4.9039999999999999E-4</c:v>
                </c:pt>
                <c:pt idx="372">
                  <c:v>4.9249999999999999E-4</c:v>
                </c:pt>
                <c:pt idx="373">
                  <c:v>4.9450000000000004E-4</c:v>
                </c:pt>
                <c:pt idx="374">
                  <c:v>4.9660000000000004E-4</c:v>
                </c:pt>
                <c:pt idx="375">
                  <c:v>4.9859999999999998E-4</c:v>
                </c:pt>
                <c:pt idx="376">
                  <c:v>5.0069999999999997E-4</c:v>
                </c:pt>
                <c:pt idx="377">
                  <c:v>5.0279999999999997E-4</c:v>
                </c:pt>
                <c:pt idx="378">
                  <c:v>5.0480000000000002E-4</c:v>
                </c:pt>
                <c:pt idx="379">
                  <c:v>5.0690000000000002E-4</c:v>
                </c:pt>
                <c:pt idx="380">
                  <c:v>5.0900000000000001E-4</c:v>
                </c:pt>
                <c:pt idx="381">
                  <c:v>5.1099999999999995E-4</c:v>
                </c:pt>
                <c:pt idx="382">
                  <c:v>5.1309999999999995E-4</c:v>
                </c:pt>
                <c:pt idx="383">
                  <c:v>5.1519999999999995E-4</c:v>
                </c:pt>
                <c:pt idx="384">
                  <c:v>5.1719999999999999E-4</c:v>
                </c:pt>
                <c:pt idx="385">
                  <c:v>5.1929999999999999E-4</c:v>
                </c:pt>
                <c:pt idx="386">
                  <c:v>5.2130000000000004E-4</c:v>
                </c:pt>
                <c:pt idx="387">
                  <c:v>5.2340000000000004E-4</c:v>
                </c:pt>
                <c:pt idx="388">
                  <c:v>5.2550000000000003E-4</c:v>
                </c:pt>
                <c:pt idx="389">
                  <c:v>5.2749999999999997E-4</c:v>
                </c:pt>
                <c:pt idx="390">
                  <c:v>5.2959999999999997E-4</c:v>
                </c:pt>
                <c:pt idx="391">
                  <c:v>5.3169999999999997E-4</c:v>
                </c:pt>
                <c:pt idx="392">
                  <c:v>5.3370000000000002E-4</c:v>
                </c:pt>
                <c:pt idx="393">
                  <c:v>5.3580000000000001E-4</c:v>
                </c:pt>
                <c:pt idx="394">
                  <c:v>5.3790000000000001E-4</c:v>
                </c:pt>
                <c:pt idx="395">
                  <c:v>5.3989999999999995E-4</c:v>
                </c:pt>
                <c:pt idx="396">
                  <c:v>5.4199999999999995E-4</c:v>
                </c:pt>
                <c:pt idx="397">
                  <c:v>5.4410000000000005E-4</c:v>
                </c:pt>
                <c:pt idx="398">
                  <c:v>5.4609999999999999E-4</c:v>
                </c:pt>
                <c:pt idx="399">
                  <c:v>5.4819999999999999E-4</c:v>
                </c:pt>
                <c:pt idx="400">
                  <c:v>5.5029999999999999E-4</c:v>
                </c:pt>
                <c:pt idx="401">
                  <c:v>5.5230000000000003E-4</c:v>
                </c:pt>
                <c:pt idx="402">
                  <c:v>5.5440000000000003E-4</c:v>
                </c:pt>
                <c:pt idx="403">
                  <c:v>5.5650000000000003E-4</c:v>
                </c:pt>
                <c:pt idx="404">
                  <c:v>5.5849999999999997E-4</c:v>
                </c:pt>
                <c:pt idx="405">
                  <c:v>5.6059999999999997E-4</c:v>
                </c:pt>
                <c:pt idx="406">
                  <c:v>5.6269999999999996E-4</c:v>
                </c:pt>
                <c:pt idx="407">
                  <c:v>5.6470000000000001E-4</c:v>
                </c:pt>
                <c:pt idx="408">
                  <c:v>5.6680000000000001E-4</c:v>
                </c:pt>
                <c:pt idx="409">
                  <c:v>5.689E-4</c:v>
                </c:pt>
                <c:pt idx="410">
                  <c:v>5.7090000000000005E-4</c:v>
                </c:pt>
                <c:pt idx="411">
                  <c:v>5.7300000000000005E-4</c:v>
                </c:pt>
                <c:pt idx="412">
                  <c:v>5.7510000000000005E-4</c:v>
                </c:pt>
                <c:pt idx="413">
                  <c:v>5.7709999999999999E-4</c:v>
                </c:pt>
                <c:pt idx="414">
                  <c:v>5.7919999999999998E-4</c:v>
                </c:pt>
                <c:pt idx="415">
                  <c:v>5.8129999999999998E-4</c:v>
                </c:pt>
                <c:pt idx="416">
                  <c:v>5.8330000000000003E-4</c:v>
                </c:pt>
                <c:pt idx="417">
                  <c:v>5.8540000000000003E-4</c:v>
                </c:pt>
                <c:pt idx="418">
                  <c:v>5.8750000000000002E-4</c:v>
                </c:pt>
                <c:pt idx="419">
                  <c:v>5.8949999999999996E-4</c:v>
                </c:pt>
                <c:pt idx="420">
                  <c:v>5.9159999999999996E-4</c:v>
                </c:pt>
                <c:pt idx="421">
                  <c:v>5.9369999999999996E-4</c:v>
                </c:pt>
                <c:pt idx="422">
                  <c:v>5.9570000000000001E-4</c:v>
                </c:pt>
                <c:pt idx="423">
                  <c:v>5.978E-4</c:v>
                </c:pt>
                <c:pt idx="424">
                  <c:v>5.999E-4</c:v>
                </c:pt>
                <c:pt idx="425">
                  <c:v>6.02E-4</c:v>
                </c:pt>
                <c:pt idx="426">
                  <c:v>6.0400000000000004E-4</c:v>
                </c:pt>
                <c:pt idx="427">
                  <c:v>6.0610000000000004E-4</c:v>
                </c:pt>
                <c:pt idx="428">
                  <c:v>6.0820000000000004E-4</c:v>
                </c:pt>
                <c:pt idx="429">
                  <c:v>6.1019999999999998E-4</c:v>
                </c:pt>
                <c:pt idx="430">
                  <c:v>6.1229999999999998E-4</c:v>
                </c:pt>
                <c:pt idx="431">
                  <c:v>6.1439999999999997E-4</c:v>
                </c:pt>
                <c:pt idx="432">
                  <c:v>6.1640000000000002E-4</c:v>
                </c:pt>
                <c:pt idx="433">
                  <c:v>6.1850000000000002E-4</c:v>
                </c:pt>
                <c:pt idx="434">
                  <c:v>6.2060000000000001E-4</c:v>
                </c:pt>
                <c:pt idx="435">
                  <c:v>6.2259999999999995E-4</c:v>
                </c:pt>
                <c:pt idx="436">
                  <c:v>6.2469999999999995E-4</c:v>
                </c:pt>
                <c:pt idx="437">
                  <c:v>6.2679999999999995E-4</c:v>
                </c:pt>
                <c:pt idx="438">
                  <c:v>6.2890000000000005E-4</c:v>
                </c:pt>
                <c:pt idx="439">
                  <c:v>6.3089999999999999E-4</c:v>
                </c:pt>
                <c:pt idx="440">
                  <c:v>6.3299999999999999E-4</c:v>
                </c:pt>
                <c:pt idx="441">
                  <c:v>6.3509999999999999E-4</c:v>
                </c:pt>
                <c:pt idx="442">
                  <c:v>6.3710000000000004E-4</c:v>
                </c:pt>
                <c:pt idx="443">
                  <c:v>6.3920000000000003E-4</c:v>
                </c:pt>
                <c:pt idx="444">
                  <c:v>6.4130000000000003E-4</c:v>
                </c:pt>
                <c:pt idx="445">
                  <c:v>6.4329999999999997E-4</c:v>
                </c:pt>
                <c:pt idx="446">
                  <c:v>6.4539999999999997E-4</c:v>
                </c:pt>
                <c:pt idx="447">
                  <c:v>6.4749999999999996E-4</c:v>
                </c:pt>
                <c:pt idx="448">
                  <c:v>6.4959999999999996E-4</c:v>
                </c:pt>
                <c:pt idx="449">
                  <c:v>6.5160000000000001E-4</c:v>
                </c:pt>
                <c:pt idx="450">
                  <c:v>6.5370000000000001E-4</c:v>
                </c:pt>
                <c:pt idx="451">
                  <c:v>6.558E-4</c:v>
                </c:pt>
                <c:pt idx="452">
                  <c:v>6.5780000000000005E-4</c:v>
                </c:pt>
                <c:pt idx="453">
                  <c:v>6.5990000000000005E-4</c:v>
                </c:pt>
                <c:pt idx="454">
                  <c:v>6.6200000000000005E-4</c:v>
                </c:pt>
                <c:pt idx="455">
                  <c:v>6.6399999999999999E-4</c:v>
                </c:pt>
                <c:pt idx="456">
                  <c:v>6.6609999999999998E-4</c:v>
                </c:pt>
                <c:pt idx="457">
                  <c:v>6.6819999999999998E-4</c:v>
                </c:pt>
                <c:pt idx="458">
                  <c:v>6.7029999999999998E-4</c:v>
                </c:pt>
                <c:pt idx="459">
                  <c:v>6.7230000000000002E-4</c:v>
                </c:pt>
                <c:pt idx="460">
                  <c:v>6.7440000000000002E-4</c:v>
                </c:pt>
                <c:pt idx="461">
                  <c:v>6.7650000000000002E-4</c:v>
                </c:pt>
                <c:pt idx="462">
                  <c:v>6.7849999999999996E-4</c:v>
                </c:pt>
                <c:pt idx="463">
                  <c:v>6.8059999999999996E-4</c:v>
                </c:pt>
                <c:pt idx="464">
                  <c:v>6.8269999999999995E-4</c:v>
                </c:pt>
                <c:pt idx="465">
                  <c:v>6.8479999999999995E-4</c:v>
                </c:pt>
                <c:pt idx="466">
                  <c:v>6.868E-4</c:v>
                </c:pt>
                <c:pt idx="467">
                  <c:v>6.8889999999999999E-4</c:v>
                </c:pt>
                <c:pt idx="468">
                  <c:v>6.9099999999999999E-4</c:v>
                </c:pt>
                <c:pt idx="469">
                  <c:v>6.9300000000000004E-4</c:v>
                </c:pt>
                <c:pt idx="470">
                  <c:v>6.9510000000000004E-4</c:v>
                </c:pt>
                <c:pt idx="471">
                  <c:v>6.9720000000000003E-4</c:v>
                </c:pt>
                <c:pt idx="472">
                  <c:v>6.9930000000000003E-4</c:v>
                </c:pt>
                <c:pt idx="473">
                  <c:v>7.0129999999999997E-4</c:v>
                </c:pt>
                <c:pt idx="474">
                  <c:v>7.0339999999999997E-4</c:v>
                </c:pt>
                <c:pt idx="475">
                  <c:v>7.0549999999999996E-4</c:v>
                </c:pt>
                <c:pt idx="476">
                  <c:v>7.0759999999999996E-4</c:v>
                </c:pt>
                <c:pt idx="477">
                  <c:v>7.0960000000000001E-4</c:v>
                </c:pt>
                <c:pt idx="478">
                  <c:v>7.1170000000000001E-4</c:v>
                </c:pt>
                <c:pt idx="479">
                  <c:v>7.138E-4</c:v>
                </c:pt>
                <c:pt idx="480">
                  <c:v>7.1580000000000005E-4</c:v>
                </c:pt>
                <c:pt idx="481">
                  <c:v>7.1790000000000005E-4</c:v>
                </c:pt>
                <c:pt idx="482">
                  <c:v>7.2000000000000005E-4</c:v>
                </c:pt>
                <c:pt idx="483">
                  <c:v>7.2210000000000004E-4</c:v>
                </c:pt>
                <c:pt idx="484">
                  <c:v>7.2409999999999998E-4</c:v>
                </c:pt>
                <c:pt idx="485">
                  <c:v>7.2619999999999998E-4</c:v>
                </c:pt>
                <c:pt idx="486">
                  <c:v>7.2829999999999998E-4</c:v>
                </c:pt>
                <c:pt idx="487">
                  <c:v>7.3030000000000002E-4</c:v>
                </c:pt>
                <c:pt idx="488">
                  <c:v>7.3240000000000002E-4</c:v>
                </c:pt>
                <c:pt idx="489">
                  <c:v>7.3450000000000002E-4</c:v>
                </c:pt>
                <c:pt idx="490">
                  <c:v>7.3660000000000002E-4</c:v>
                </c:pt>
                <c:pt idx="491">
                  <c:v>7.3859999999999996E-4</c:v>
                </c:pt>
                <c:pt idx="492">
                  <c:v>7.4069999999999995E-4</c:v>
                </c:pt>
                <c:pt idx="493">
                  <c:v>7.4279999999999995E-4</c:v>
                </c:pt>
                <c:pt idx="494">
                  <c:v>7.4489999999999995E-4</c:v>
                </c:pt>
                <c:pt idx="495">
                  <c:v>7.4689999999999999E-4</c:v>
                </c:pt>
                <c:pt idx="496">
                  <c:v>7.4899999999999999E-4</c:v>
                </c:pt>
                <c:pt idx="497">
                  <c:v>7.5109999999999999E-4</c:v>
                </c:pt>
                <c:pt idx="498">
                  <c:v>7.5319999999999998E-4</c:v>
                </c:pt>
                <c:pt idx="499">
                  <c:v>7.5520000000000003E-4</c:v>
                </c:pt>
                <c:pt idx="500">
                  <c:v>7.5730000000000003E-4</c:v>
                </c:pt>
                <c:pt idx="501">
                  <c:v>7.5940000000000003E-4</c:v>
                </c:pt>
                <c:pt idx="502">
                  <c:v>7.6139999999999997E-4</c:v>
                </c:pt>
                <c:pt idx="503">
                  <c:v>7.6349999999999996E-4</c:v>
                </c:pt>
                <c:pt idx="504">
                  <c:v>7.6559999999999996E-4</c:v>
                </c:pt>
                <c:pt idx="505">
                  <c:v>7.6769999999999996E-4</c:v>
                </c:pt>
                <c:pt idx="506">
                  <c:v>7.6970000000000001E-4</c:v>
                </c:pt>
                <c:pt idx="507">
                  <c:v>7.718E-4</c:v>
                </c:pt>
                <c:pt idx="508">
                  <c:v>7.739E-4</c:v>
                </c:pt>
                <c:pt idx="509">
                  <c:v>7.76E-4</c:v>
                </c:pt>
                <c:pt idx="510">
                  <c:v>7.7800000000000005E-4</c:v>
                </c:pt>
                <c:pt idx="511">
                  <c:v>7.8010000000000004E-4</c:v>
                </c:pt>
                <c:pt idx="512">
                  <c:v>7.8220000000000004E-4</c:v>
                </c:pt>
                <c:pt idx="513">
                  <c:v>7.8430000000000004E-4</c:v>
                </c:pt>
                <c:pt idx="514">
                  <c:v>7.8629999999999998E-4</c:v>
                </c:pt>
                <c:pt idx="515">
                  <c:v>7.8839999999999997E-4</c:v>
                </c:pt>
                <c:pt idx="516">
                  <c:v>7.9049999999999997E-4</c:v>
                </c:pt>
                <c:pt idx="517">
                  <c:v>7.9250000000000002E-4</c:v>
                </c:pt>
                <c:pt idx="518">
                  <c:v>7.9460000000000002E-4</c:v>
                </c:pt>
                <c:pt idx="519">
                  <c:v>7.9670000000000001E-4</c:v>
                </c:pt>
                <c:pt idx="520">
                  <c:v>7.9880000000000001E-4</c:v>
                </c:pt>
                <c:pt idx="521">
                  <c:v>8.0079999999999995E-4</c:v>
                </c:pt>
                <c:pt idx="522">
                  <c:v>8.0289999999999995E-4</c:v>
                </c:pt>
                <c:pt idx="523">
                  <c:v>8.0500000000000005E-4</c:v>
                </c:pt>
                <c:pt idx="524">
                  <c:v>8.0710000000000005E-4</c:v>
                </c:pt>
                <c:pt idx="525">
                  <c:v>8.0909999999999999E-4</c:v>
                </c:pt>
                <c:pt idx="526">
                  <c:v>8.1119999999999999E-4</c:v>
                </c:pt>
                <c:pt idx="527">
                  <c:v>8.1329999999999998E-4</c:v>
                </c:pt>
                <c:pt idx="528">
                  <c:v>8.1539999999999998E-4</c:v>
                </c:pt>
                <c:pt idx="529">
                  <c:v>8.1740000000000003E-4</c:v>
                </c:pt>
                <c:pt idx="530">
                  <c:v>8.1950000000000002E-4</c:v>
                </c:pt>
                <c:pt idx="531">
                  <c:v>8.2160000000000002E-4</c:v>
                </c:pt>
                <c:pt idx="532">
                  <c:v>8.2370000000000002E-4</c:v>
                </c:pt>
                <c:pt idx="533">
                  <c:v>8.2569999999999996E-4</c:v>
                </c:pt>
                <c:pt idx="534">
                  <c:v>8.2779999999999996E-4</c:v>
                </c:pt>
                <c:pt idx="535">
                  <c:v>8.2989999999999995E-4</c:v>
                </c:pt>
                <c:pt idx="536">
                  <c:v>8.3199999999999995E-4</c:v>
                </c:pt>
                <c:pt idx="537">
                  <c:v>8.34E-4</c:v>
                </c:pt>
                <c:pt idx="538">
                  <c:v>8.3609999999999999E-4</c:v>
                </c:pt>
                <c:pt idx="539">
                  <c:v>8.3819999999999999E-4</c:v>
                </c:pt>
                <c:pt idx="540">
                  <c:v>8.4029999999999999E-4</c:v>
                </c:pt>
                <c:pt idx="541">
                  <c:v>8.4230000000000004E-4</c:v>
                </c:pt>
                <c:pt idx="542">
                  <c:v>8.4440000000000003E-4</c:v>
                </c:pt>
                <c:pt idx="543">
                  <c:v>8.4650000000000003E-4</c:v>
                </c:pt>
                <c:pt idx="544">
                  <c:v>8.4860000000000003E-4</c:v>
                </c:pt>
                <c:pt idx="545">
                  <c:v>8.5059999999999997E-4</c:v>
                </c:pt>
                <c:pt idx="546">
                  <c:v>8.5269999999999996E-4</c:v>
                </c:pt>
                <c:pt idx="547">
                  <c:v>8.5479999999999996E-4</c:v>
                </c:pt>
                <c:pt idx="548">
                  <c:v>8.5689999999999996E-4</c:v>
                </c:pt>
                <c:pt idx="549">
                  <c:v>8.5890000000000001E-4</c:v>
                </c:pt>
                <c:pt idx="550">
                  <c:v>8.61E-4</c:v>
                </c:pt>
                <c:pt idx="551">
                  <c:v>8.631E-4</c:v>
                </c:pt>
                <c:pt idx="552">
                  <c:v>8.652E-4</c:v>
                </c:pt>
                <c:pt idx="553">
                  <c:v>8.6720000000000005E-4</c:v>
                </c:pt>
                <c:pt idx="554">
                  <c:v>8.6930000000000004E-4</c:v>
                </c:pt>
                <c:pt idx="555">
                  <c:v>8.7140000000000004E-4</c:v>
                </c:pt>
                <c:pt idx="556">
                  <c:v>8.7350000000000004E-4</c:v>
                </c:pt>
                <c:pt idx="557">
                  <c:v>8.7549999999999998E-4</c:v>
                </c:pt>
                <c:pt idx="558">
                  <c:v>8.7759999999999997E-4</c:v>
                </c:pt>
                <c:pt idx="559">
                  <c:v>8.7969999999999997E-4</c:v>
                </c:pt>
                <c:pt idx="560">
                  <c:v>8.8179999999999997E-4</c:v>
                </c:pt>
                <c:pt idx="561">
                  <c:v>8.8380000000000002E-4</c:v>
                </c:pt>
                <c:pt idx="562">
                  <c:v>8.8590000000000001E-4</c:v>
                </c:pt>
                <c:pt idx="563">
                  <c:v>8.8800000000000001E-4</c:v>
                </c:pt>
                <c:pt idx="564">
                  <c:v>8.9010000000000001E-4</c:v>
                </c:pt>
                <c:pt idx="565">
                  <c:v>8.9209999999999995E-4</c:v>
                </c:pt>
                <c:pt idx="566">
                  <c:v>8.9420000000000005E-4</c:v>
                </c:pt>
                <c:pt idx="567">
                  <c:v>8.9630000000000005E-4</c:v>
                </c:pt>
                <c:pt idx="568">
                  <c:v>8.9840000000000004E-4</c:v>
                </c:pt>
                <c:pt idx="569">
                  <c:v>9.0039999999999999E-4</c:v>
                </c:pt>
                <c:pt idx="570">
                  <c:v>9.0249999999999998E-4</c:v>
                </c:pt>
                <c:pt idx="571">
                  <c:v>9.0459999999999998E-4</c:v>
                </c:pt>
                <c:pt idx="572">
                  <c:v>9.0669999999999998E-4</c:v>
                </c:pt>
                <c:pt idx="573">
                  <c:v>9.0870000000000002E-4</c:v>
                </c:pt>
                <c:pt idx="574">
                  <c:v>9.1080000000000002E-4</c:v>
                </c:pt>
                <c:pt idx="575">
                  <c:v>9.1290000000000002E-4</c:v>
                </c:pt>
                <c:pt idx="576">
                  <c:v>9.1500000000000001E-4</c:v>
                </c:pt>
                <c:pt idx="577">
                  <c:v>9.1710000000000001E-4</c:v>
                </c:pt>
                <c:pt idx="578">
                  <c:v>9.1909999999999995E-4</c:v>
                </c:pt>
                <c:pt idx="579">
                  <c:v>9.2119999999999995E-4</c:v>
                </c:pt>
                <c:pt idx="580">
                  <c:v>9.2330000000000005E-4</c:v>
                </c:pt>
                <c:pt idx="581">
                  <c:v>9.2540000000000005E-4</c:v>
                </c:pt>
                <c:pt idx="582">
                  <c:v>9.2739999999999999E-4</c:v>
                </c:pt>
                <c:pt idx="583">
                  <c:v>9.2949999999999999E-4</c:v>
                </c:pt>
                <c:pt idx="584">
                  <c:v>9.3159999999999998E-4</c:v>
                </c:pt>
                <c:pt idx="585">
                  <c:v>9.3369999999999998E-4</c:v>
                </c:pt>
                <c:pt idx="586">
                  <c:v>9.3570000000000003E-4</c:v>
                </c:pt>
                <c:pt idx="587">
                  <c:v>9.3780000000000003E-4</c:v>
                </c:pt>
                <c:pt idx="588">
                  <c:v>9.3990000000000002E-4</c:v>
                </c:pt>
                <c:pt idx="589">
                  <c:v>9.4200000000000002E-4</c:v>
                </c:pt>
                <c:pt idx="590">
                  <c:v>9.4399999999999996E-4</c:v>
                </c:pt>
                <c:pt idx="591">
                  <c:v>9.4609999999999996E-4</c:v>
                </c:pt>
                <c:pt idx="592">
                  <c:v>9.4819999999999995E-4</c:v>
                </c:pt>
                <c:pt idx="593">
                  <c:v>9.5029999999999995E-4</c:v>
                </c:pt>
                <c:pt idx="594">
                  <c:v>9.523E-4</c:v>
                </c:pt>
                <c:pt idx="595">
                  <c:v>9.544E-4</c:v>
                </c:pt>
                <c:pt idx="596">
                  <c:v>9.5649999999999999E-4</c:v>
                </c:pt>
                <c:pt idx="597">
                  <c:v>9.5859999999999999E-4</c:v>
                </c:pt>
                <c:pt idx="598">
                  <c:v>9.6069999999999999E-4</c:v>
                </c:pt>
                <c:pt idx="599">
                  <c:v>9.6270000000000004E-4</c:v>
                </c:pt>
                <c:pt idx="600">
                  <c:v>9.6480000000000003E-4</c:v>
                </c:pt>
                <c:pt idx="601">
                  <c:v>9.6690000000000003E-4</c:v>
                </c:pt>
                <c:pt idx="602">
                  <c:v>9.6900000000000003E-4</c:v>
                </c:pt>
                <c:pt idx="603">
                  <c:v>9.7099999999999997E-4</c:v>
                </c:pt>
                <c:pt idx="604">
                  <c:v>9.7309999999999996E-4</c:v>
                </c:pt>
                <c:pt idx="605">
                  <c:v>9.7519999999999996E-4</c:v>
                </c:pt>
                <c:pt idx="606">
                  <c:v>9.7729999999999996E-4</c:v>
                </c:pt>
                <c:pt idx="607">
                  <c:v>9.7930000000000001E-4</c:v>
                </c:pt>
                <c:pt idx="608">
                  <c:v>9.8139999999999989E-4</c:v>
                </c:pt>
                <c:pt idx="609">
                  <c:v>9.835E-4</c:v>
                </c:pt>
                <c:pt idx="610">
                  <c:v>9.856000000000001E-4</c:v>
                </c:pt>
                <c:pt idx="611">
                  <c:v>9.8759999999999994E-4</c:v>
                </c:pt>
                <c:pt idx="612">
                  <c:v>9.8970000000000004E-4</c:v>
                </c:pt>
                <c:pt idx="613">
                  <c:v>9.9179999999999993E-4</c:v>
                </c:pt>
                <c:pt idx="614">
                  <c:v>9.9390000000000004E-4</c:v>
                </c:pt>
                <c:pt idx="615">
                  <c:v>9.9599999999999992E-4</c:v>
                </c:pt>
                <c:pt idx="616">
                  <c:v>9.9799999999999997E-4</c:v>
                </c:pt>
                <c:pt idx="617">
                  <c:v>1E-3</c:v>
                </c:pt>
                <c:pt idx="618">
                  <c:v>1.0020000000000001E-3</c:v>
                </c:pt>
                <c:pt idx="619">
                  <c:v>1.0039999999999999E-3</c:v>
                </c:pt>
                <c:pt idx="620">
                  <c:v>1.0059999999999999E-3</c:v>
                </c:pt>
                <c:pt idx="621">
                  <c:v>1.008E-3</c:v>
                </c:pt>
                <c:pt idx="622">
                  <c:v>1.01E-3</c:v>
                </c:pt>
                <c:pt idx="623">
                  <c:v>1.013E-3</c:v>
                </c:pt>
                <c:pt idx="624">
                  <c:v>1.0150000000000001E-3</c:v>
                </c:pt>
                <c:pt idx="625">
                  <c:v>1.0169999999999999E-3</c:v>
                </c:pt>
                <c:pt idx="626">
                  <c:v>1.0189999999999999E-3</c:v>
                </c:pt>
                <c:pt idx="627">
                  <c:v>1.021E-3</c:v>
                </c:pt>
                <c:pt idx="628">
                  <c:v>1.023E-3</c:v>
                </c:pt>
                <c:pt idx="629">
                  <c:v>1.0250000000000001E-3</c:v>
                </c:pt>
                <c:pt idx="630">
                  <c:v>1.0269999999999999E-3</c:v>
                </c:pt>
                <c:pt idx="631">
                  <c:v>1.029E-3</c:v>
                </c:pt>
                <c:pt idx="632">
                  <c:v>1.031E-3</c:v>
                </c:pt>
                <c:pt idx="633">
                  <c:v>1.0330000000000001E-3</c:v>
                </c:pt>
                <c:pt idx="634">
                  <c:v>1.0349999999999999E-3</c:v>
                </c:pt>
                <c:pt idx="635">
                  <c:v>1.0369999999999999E-3</c:v>
                </c:pt>
                <c:pt idx="636">
                  <c:v>1.0399999999999999E-3</c:v>
                </c:pt>
                <c:pt idx="637">
                  <c:v>1.042E-3</c:v>
                </c:pt>
                <c:pt idx="638">
                  <c:v>1.044E-3</c:v>
                </c:pt>
                <c:pt idx="639">
                  <c:v>1.0460000000000001E-3</c:v>
                </c:pt>
                <c:pt idx="640">
                  <c:v>1.0480000000000001E-3</c:v>
                </c:pt>
                <c:pt idx="641">
                  <c:v>1.0499999999999999E-3</c:v>
                </c:pt>
                <c:pt idx="642">
                  <c:v>1.052E-3</c:v>
                </c:pt>
                <c:pt idx="643">
                  <c:v>1.054E-3</c:v>
                </c:pt>
                <c:pt idx="644">
                  <c:v>1.0560000000000001E-3</c:v>
                </c:pt>
                <c:pt idx="645">
                  <c:v>1.0579999999999999E-3</c:v>
                </c:pt>
                <c:pt idx="646">
                  <c:v>1.06E-3</c:v>
                </c:pt>
                <c:pt idx="647">
                  <c:v>1.062E-3</c:v>
                </c:pt>
                <c:pt idx="648">
                  <c:v>1.065E-3</c:v>
                </c:pt>
                <c:pt idx="649">
                  <c:v>1.067E-3</c:v>
                </c:pt>
                <c:pt idx="650">
                  <c:v>1.0690000000000001E-3</c:v>
                </c:pt>
                <c:pt idx="651">
                  <c:v>1.0709999999999999E-3</c:v>
                </c:pt>
                <c:pt idx="652">
                  <c:v>1.073E-3</c:v>
                </c:pt>
                <c:pt idx="653">
                  <c:v>1.075E-3</c:v>
                </c:pt>
                <c:pt idx="654">
                  <c:v>1.077E-3</c:v>
                </c:pt>
                <c:pt idx="655">
                  <c:v>1.0790000000000001E-3</c:v>
                </c:pt>
                <c:pt idx="656">
                  <c:v>1.0809999999999999E-3</c:v>
                </c:pt>
                <c:pt idx="657">
                  <c:v>1.083E-3</c:v>
                </c:pt>
                <c:pt idx="658">
                  <c:v>1.085E-3</c:v>
                </c:pt>
                <c:pt idx="659">
                  <c:v>1.0870000000000001E-3</c:v>
                </c:pt>
                <c:pt idx="660">
                  <c:v>1.0889999999999999E-3</c:v>
                </c:pt>
                <c:pt idx="661">
                  <c:v>1.0920000000000001E-3</c:v>
                </c:pt>
                <c:pt idx="662">
                  <c:v>1.0939999999999999E-3</c:v>
                </c:pt>
                <c:pt idx="663">
                  <c:v>1.096E-3</c:v>
                </c:pt>
                <c:pt idx="664">
                  <c:v>1.098E-3</c:v>
                </c:pt>
                <c:pt idx="665">
                  <c:v>1.1000000000000001E-3</c:v>
                </c:pt>
                <c:pt idx="666">
                  <c:v>1.1019999999999999E-3</c:v>
                </c:pt>
                <c:pt idx="667">
                  <c:v>1.1039999999999999E-3</c:v>
                </c:pt>
                <c:pt idx="668">
                  <c:v>1.106E-3</c:v>
                </c:pt>
                <c:pt idx="669">
                  <c:v>1.108E-3</c:v>
                </c:pt>
                <c:pt idx="670">
                  <c:v>1.1100000000000001E-3</c:v>
                </c:pt>
                <c:pt idx="671">
                  <c:v>1.1119999999999999E-3</c:v>
                </c:pt>
                <c:pt idx="672">
                  <c:v>1.114E-3</c:v>
                </c:pt>
                <c:pt idx="673">
                  <c:v>1.116E-3</c:v>
                </c:pt>
                <c:pt idx="674">
                  <c:v>1.119E-3</c:v>
                </c:pt>
                <c:pt idx="675">
                  <c:v>1.121E-3</c:v>
                </c:pt>
                <c:pt idx="676">
                  <c:v>1.1230000000000001E-3</c:v>
                </c:pt>
                <c:pt idx="677">
                  <c:v>1.1249999999999999E-3</c:v>
                </c:pt>
                <c:pt idx="678">
                  <c:v>1.127E-3</c:v>
                </c:pt>
                <c:pt idx="679">
                  <c:v>1.129E-3</c:v>
                </c:pt>
                <c:pt idx="680">
                  <c:v>1.1310000000000001E-3</c:v>
                </c:pt>
                <c:pt idx="681">
                  <c:v>1.1329999999999999E-3</c:v>
                </c:pt>
                <c:pt idx="682">
                  <c:v>1.1349999999999999E-3</c:v>
                </c:pt>
                <c:pt idx="683">
                  <c:v>1.137E-3</c:v>
                </c:pt>
                <c:pt idx="684">
                  <c:v>1.139E-3</c:v>
                </c:pt>
                <c:pt idx="685">
                  <c:v>1.1410000000000001E-3</c:v>
                </c:pt>
                <c:pt idx="686">
                  <c:v>1.1429999999999999E-3</c:v>
                </c:pt>
                <c:pt idx="687">
                  <c:v>1.1460000000000001E-3</c:v>
                </c:pt>
                <c:pt idx="688">
                  <c:v>1.1479999999999999E-3</c:v>
                </c:pt>
                <c:pt idx="689">
                  <c:v>1.15E-3</c:v>
                </c:pt>
                <c:pt idx="690">
                  <c:v>1.152E-3</c:v>
                </c:pt>
                <c:pt idx="691">
                  <c:v>1.1540000000000001E-3</c:v>
                </c:pt>
                <c:pt idx="692">
                  <c:v>1.1559999999999999E-3</c:v>
                </c:pt>
                <c:pt idx="693">
                  <c:v>1.158E-3</c:v>
                </c:pt>
                <c:pt idx="694">
                  <c:v>1.16E-3</c:v>
                </c:pt>
                <c:pt idx="695">
                  <c:v>1.1620000000000001E-3</c:v>
                </c:pt>
                <c:pt idx="696">
                  <c:v>1.1640000000000001E-3</c:v>
                </c:pt>
                <c:pt idx="697">
                  <c:v>1.1659999999999999E-3</c:v>
                </c:pt>
                <c:pt idx="698">
                  <c:v>1.168E-3</c:v>
                </c:pt>
                <c:pt idx="699">
                  <c:v>1.17E-3</c:v>
                </c:pt>
                <c:pt idx="700">
                  <c:v>1.173E-3</c:v>
                </c:pt>
                <c:pt idx="701">
                  <c:v>1.175E-3</c:v>
                </c:pt>
                <c:pt idx="702">
                  <c:v>1.1770000000000001E-3</c:v>
                </c:pt>
                <c:pt idx="703">
                  <c:v>1.1789999999999999E-3</c:v>
                </c:pt>
                <c:pt idx="704">
                  <c:v>1.181E-3</c:v>
                </c:pt>
                <c:pt idx="705">
                  <c:v>1.183E-3</c:v>
                </c:pt>
                <c:pt idx="706">
                  <c:v>1.1850000000000001E-3</c:v>
                </c:pt>
                <c:pt idx="707">
                  <c:v>1.1869999999999999E-3</c:v>
                </c:pt>
                <c:pt idx="708">
                  <c:v>1.189E-3</c:v>
                </c:pt>
                <c:pt idx="709">
                  <c:v>1.191E-3</c:v>
                </c:pt>
                <c:pt idx="710">
                  <c:v>1.193E-3</c:v>
                </c:pt>
                <c:pt idx="711">
                  <c:v>1.1950000000000001E-3</c:v>
                </c:pt>
                <c:pt idx="712">
                  <c:v>1.1969999999999999E-3</c:v>
                </c:pt>
                <c:pt idx="713">
                  <c:v>1.1999999999999999E-3</c:v>
                </c:pt>
                <c:pt idx="714">
                  <c:v>1.2019999999999999E-3</c:v>
                </c:pt>
                <c:pt idx="715">
                  <c:v>1.204E-3</c:v>
                </c:pt>
                <c:pt idx="716">
                  <c:v>1.206E-3</c:v>
                </c:pt>
                <c:pt idx="717">
                  <c:v>1.2080000000000001E-3</c:v>
                </c:pt>
                <c:pt idx="718">
                  <c:v>1.2099999999999999E-3</c:v>
                </c:pt>
                <c:pt idx="719">
                  <c:v>1.212E-3</c:v>
                </c:pt>
                <c:pt idx="720">
                  <c:v>1.214E-3</c:v>
                </c:pt>
                <c:pt idx="721">
                  <c:v>1.2160000000000001E-3</c:v>
                </c:pt>
                <c:pt idx="722">
                  <c:v>1.2179999999999999E-3</c:v>
                </c:pt>
                <c:pt idx="723">
                  <c:v>1.2199999999999999E-3</c:v>
                </c:pt>
                <c:pt idx="724">
                  <c:v>1.222E-3</c:v>
                </c:pt>
                <c:pt idx="725">
                  <c:v>1.225E-3</c:v>
                </c:pt>
                <c:pt idx="726">
                  <c:v>1.227E-3</c:v>
                </c:pt>
                <c:pt idx="727">
                  <c:v>1.2290000000000001E-3</c:v>
                </c:pt>
                <c:pt idx="728">
                  <c:v>1.2310000000000001E-3</c:v>
                </c:pt>
                <c:pt idx="729">
                  <c:v>1.2329999999999999E-3</c:v>
                </c:pt>
                <c:pt idx="730">
                  <c:v>1.235E-3</c:v>
                </c:pt>
                <c:pt idx="731">
                  <c:v>1.237E-3</c:v>
                </c:pt>
                <c:pt idx="732">
                  <c:v>1.2390000000000001E-3</c:v>
                </c:pt>
                <c:pt idx="733">
                  <c:v>1.2409999999999999E-3</c:v>
                </c:pt>
                <c:pt idx="734">
                  <c:v>1.243E-3</c:v>
                </c:pt>
                <c:pt idx="735">
                  <c:v>1.245E-3</c:v>
                </c:pt>
                <c:pt idx="736">
                  <c:v>1.2470000000000001E-3</c:v>
                </c:pt>
                <c:pt idx="737">
                  <c:v>1.2489999999999999E-3</c:v>
                </c:pt>
                <c:pt idx="738">
                  <c:v>1.2520000000000001E-3</c:v>
                </c:pt>
                <c:pt idx="739">
                  <c:v>1.2539999999999999E-3</c:v>
                </c:pt>
                <c:pt idx="740">
                  <c:v>1.256E-3</c:v>
                </c:pt>
                <c:pt idx="741">
                  <c:v>1.258E-3</c:v>
                </c:pt>
                <c:pt idx="742">
                  <c:v>1.2600000000000001E-3</c:v>
                </c:pt>
                <c:pt idx="743">
                  <c:v>1.2620000000000001E-3</c:v>
                </c:pt>
                <c:pt idx="744">
                  <c:v>1.2639999999999999E-3</c:v>
                </c:pt>
                <c:pt idx="745">
                  <c:v>1.266E-3</c:v>
                </c:pt>
                <c:pt idx="746">
                  <c:v>1.268E-3</c:v>
                </c:pt>
                <c:pt idx="747">
                  <c:v>1.2700000000000001E-3</c:v>
                </c:pt>
                <c:pt idx="748">
                  <c:v>1.2719999999999999E-3</c:v>
                </c:pt>
                <c:pt idx="749">
                  <c:v>1.274E-3</c:v>
                </c:pt>
                <c:pt idx="750">
                  <c:v>1.276E-3</c:v>
                </c:pt>
                <c:pt idx="751">
                  <c:v>1.279E-3</c:v>
                </c:pt>
                <c:pt idx="752">
                  <c:v>1.281E-3</c:v>
                </c:pt>
                <c:pt idx="753">
                  <c:v>1.2830000000000001E-3</c:v>
                </c:pt>
                <c:pt idx="754">
                  <c:v>1.2849999999999999E-3</c:v>
                </c:pt>
                <c:pt idx="755">
                  <c:v>1.2869999999999999E-3</c:v>
                </c:pt>
                <c:pt idx="756">
                  <c:v>1.289E-3</c:v>
                </c:pt>
                <c:pt idx="757">
                  <c:v>1.291E-3</c:v>
                </c:pt>
                <c:pt idx="758">
                  <c:v>1.2930000000000001E-3</c:v>
                </c:pt>
                <c:pt idx="759">
                  <c:v>1.2949999999999999E-3</c:v>
                </c:pt>
                <c:pt idx="760">
                  <c:v>1.297E-3</c:v>
                </c:pt>
                <c:pt idx="761">
                  <c:v>1.299E-3</c:v>
                </c:pt>
                <c:pt idx="762">
                  <c:v>1.3010000000000001E-3</c:v>
                </c:pt>
                <c:pt idx="763">
                  <c:v>1.304E-3</c:v>
                </c:pt>
                <c:pt idx="764">
                  <c:v>1.3060000000000001E-3</c:v>
                </c:pt>
                <c:pt idx="765">
                  <c:v>1.3079999999999999E-3</c:v>
                </c:pt>
                <c:pt idx="766">
                  <c:v>1.31E-3</c:v>
                </c:pt>
                <c:pt idx="767">
                  <c:v>1.312E-3</c:v>
                </c:pt>
                <c:pt idx="768">
                  <c:v>1.3140000000000001E-3</c:v>
                </c:pt>
                <c:pt idx="769">
                  <c:v>1.3159999999999999E-3</c:v>
                </c:pt>
                <c:pt idx="770">
                  <c:v>1.3179999999999999E-3</c:v>
                </c:pt>
                <c:pt idx="771">
                  <c:v>1.32E-3</c:v>
                </c:pt>
                <c:pt idx="772">
                  <c:v>1.322E-3</c:v>
                </c:pt>
                <c:pt idx="773">
                  <c:v>1.3240000000000001E-3</c:v>
                </c:pt>
                <c:pt idx="774">
                  <c:v>1.3259999999999999E-3</c:v>
                </c:pt>
                <c:pt idx="775">
                  <c:v>1.328E-3</c:v>
                </c:pt>
                <c:pt idx="776">
                  <c:v>1.3309999999999999E-3</c:v>
                </c:pt>
                <c:pt idx="777">
                  <c:v>1.333E-3</c:v>
                </c:pt>
                <c:pt idx="778">
                  <c:v>1.335E-3</c:v>
                </c:pt>
                <c:pt idx="779">
                  <c:v>1.3370000000000001E-3</c:v>
                </c:pt>
                <c:pt idx="780">
                  <c:v>1.3389999999999999E-3</c:v>
                </c:pt>
                <c:pt idx="781">
                  <c:v>1.341E-3</c:v>
                </c:pt>
                <c:pt idx="782">
                  <c:v>1.343E-3</c:v>
                </c:pt>
                <c:pt idx="783">
                  <c:v>1.3450000000000001E-3</c:v>
                </c:pt>
                <c:pt idx="784">
                  <c:v>1.3470000000000001E-3</c:v>
                </c:pt>
                <c:pt idx="785">
                  <c:v>1.3489999999999999E-3</c:v>
                </c:pt>
                <c:pt idx="786">
                  <c:v>1.351E-3</c:v>
                </c:pt>
                <c:pt idx="787">
                  <c:v>1.353E-3</c:v>
                </c:pt>
                <c:pt idx="788">
                  <c:v>1.3550000000000001E-3</c:v>
                </c:pt>
                <c:pt idx="789">
                  <c:v>1.358E-3</c:v>
                </c:pt>
                <c:pt idx="790">
                  <c:v>1.3600000000000001E-3</c:v>
                </c:pt>
                <c:pt idx="791">
                  <c:v>1.3619999999999999E-3</c:v>
                </c:pt>
                <c:pt idx="792">
                  <c:v>1.364E-3</c:v>
                </c:pt>
                <c:pt idx="793">
                  <c:v>1.366E-3</c:v>
                </c:pt>
                <c:pt idx="794">
                  <c:v>1.3680000000000001E-3</c:v>
                </c:pt>
                <c:pt idx="795">
                  <c:v>1.3699999999999999E-3</c:v>
                </c:pt>
                <c:pt idx="796">
                  <c:v>1.372E-3</c:v>
                </c:pt>
                <c:pt idx="797">
                  <c:v>1.374E-3</c:v>
                </c:pt>
                <c:pt idx="798">
                  <c:v>1.3760000000000001E-3</c:v>
                </c:pt>
                <c:pt idx="799">
                  <c:v>1.3780000000000001E-3</c:v>
                </c:pt>
                <c:pt idx="800">
                  <c:v>1.3799999999999999E-3</c:v>
                </c:pt>
                <c:pt idx="801">
                  <c:v>1.3829999999999999E-3</c:v>
                </c:pt>
                <c:pt idx="802">
                  <c:v>1.3849999999999999E-3</c:v>
                </c:pt>
                <c:pt idx="803">
                  <c:v>1.387E-3</c:v>
                </c:pt>
                <c:pt idx="804">
                  <c:v>1.389E-3</c:v>
                </c:pt>
                <c:pt idx="805">
                  <c:v>1.3910000000000001E-3</c:v>
                </c:pt>
                <c:pt idx="806">
                  <c:v>1.3929999999999999E-3</c:v>
                </c:pt>
                <c:pt idx="807">
                  <c:v>1.395E-3</c:v>
                </c:pt>
                <c:pt idx="808">
                  <c:v>1.397E-3</c:v>
                </c:pt>
                <c:pt idx="809">
                  <c:v>1.3990000000000001E-3</c:v>
                </c:pt>
                <c:pt idx="810">
                  <c:v>1.4009999999999999E-3</c:v>
                </c:pt>
                <c:pt idx="811">
                  <c:v>1.403E-3</c:v>
                </c:pt>
                <c:pt idx="812">
                  <c:v>1.405E-3</c:v>
                </c:pt>
                <c:pt idx="813">
                  <c:v>1.407E-3</c:v>
                </c:pt>
                <c:pt idx="814">
                  <c:v>1.41E-3</c:v>
                </c:pt>
                <c:pt idx="815">
                  <c:v>1.4120000000000001E-3</c:v>
                </c:pt>
                <c:pt idx="816">
                  <c:v>1.4139999999999999E-3</c:v>
                </c:pt>
                <c:pt idx="817">
                  <c:v>1.4159999999999999E-3</c:v>
                </c:pt>
                <c:pt idx="818">
                  <c:v>1.418E-3</c:v>
                </c:pt>
                <c:pt idx="819">
                  <c:v>1.42E-3</c:v>
                </c:pt>
                <c:pt idx="820">
                  <c:v>1.4220000000000001E-3</c:v>
                </c:pt>
                <c:pt idx="821">
                  <c:v>1.4239999999999999E-3</c:v>
                </c:pt>
                <c:pt idx="822">
                  <c:v>1.426E-3</c:v>
                </c:pt>
                <c:pt idx="823">
                  <c:v>1.428E-3</c:v>
                </c:pt>
                <c:pt idx="824">
                  <c:v>1.4300000000000001E-3</c:v>
                </c:pt>
                <c:pt idx="825">
                  <c:v>1.4319999999999999E-3</c:v>
                </c:pt>
                <c:pt idx="826">
                  <c:v>1.4350000000000001E-3</c:v>
                </c:pt>
                <c:pt idx="827">
                  <c:v>1.4369999999999999E-3</c:v>
                </c:pt>
                <c:pt idx="828">
                  <c:v>1.439E-3</c:v>
                </c:pt>
                <c:pt idx="829">
                  <c:v>1.441E-3</c:v>
                </c:pt>
                <c:pt idx="830">
                  <c:v>1.4430000000000001E-3</c:v>
                </c:pt>
                <c:pt idx="831">
                  <c:v>1.4450000000000001E-3</c:v>
                </c:pt>
                <c:pt idx="832">
                  <c:v>1.4469999999999999E-3</c:v>
                </c:pt>
                <c:pt idx="833">
                  <c:v>1.449E-3</c:v>
                </c:pt>
                <c:pt idx="834">
                  <c:v>1.451E-3</c:v>
                </c:pt>
                <c:pt idx="835">
                  <c:v>1.4530000000000001E-3</c:v>
                </c:pt>
                <c:pt idx="836">
                  <c:v>1.4549999999999999E-3</c:v>
                </c:pt>
                <c:pt idx="837">
                  <c:v>1.457E-3</c:v>
                </c:pt>
                <c:pt idx="838">
                  <c:v>1.459E-3</c:v>
                </c:pt>
                <c:pt idx="839">
                  <c:v>1.462E-3</c:v>
                </c:pt>
                <c:pt idx="840">
                  <c:v>1.464E-3</c:v>
                </c:pt>
                <c:pt idx="841">
                  <c:v>1.4660000000000001E-3</c:v>
                </c:pt>
                <c:pt idx="842">
                  <c:v>1.4679999999999999E-3</c:v>
                </c:pt>
                <c:pt idx="843">
                  <c:v>1.47E-3</c:v>
                </c:pt>
                <c:pt idx="844">
                  <c:v>1.472E-3</c:v>
                </c:pt>
                <c:pt idx="845">
                  <c:v>1.474E-3</c:v>
                </c:pt>
                <c:pt idx="846">
                  <c:v>1.4760000000000001E-3</c:v>
                </c:pt>
                <c:pt idx="847">
                  <c:v>1.4779999999999999E-3</c:v>
                </c:pt>
                <c:pt idx="848">
                  <c:v>1.48E-3</c:v>
                </c:pt>
                <c:pt idx="849">
                  <c:v>1.482E-3</c:v>
                </c:pt>
                <c:pt idx="850">
                  <c:v>1.4840000000000001E-3</c:v>
                </c:pt>
                <c:pt idx="851">
                  <c:v>1.487E-3</c:v>
                </c:pt>
                <c:pt idx="852">
                  <c:v>1.4890000000000001E-3</c:v>
                </c:pt>
                <c:pt idx="853">
                  <c:v>1.4909999999999999E-3</c:v>
                </c:pt>
                <c:pt idx="854">
                  <c:v>1.493E-3</c:v>
                </c:pt>
                <c:pt idx="855">
                  <c:v>1.495E-3</c:v>
                </c:pt>
                <c:pt idx="856">
                  <c:v>1.4970000000000001E-3</c:v>
                </c:pt>
                <c:pt idx="857">
                  <c:v>1.4989999999999999E-3</c:v>
                </c:pt>
                <c:pt idx="858">
                  <c:v>1.5009999999999999E-3</c:v>
                </c:pt>
                <c:pt idx="859">
                  <c:v>1.503E-3</c:v>
                </c:pt>
                <c:pt idx="860">
                  <c:v>1.505E-3</c:v>
                </c:pt>
                <c:pt idx="861">
                  <c:v>1.5070000000000001E-3</c:v>
                </c:pt>
                <c:pt idx="862">
                  <c:v>1.5089999999999999E-3</c:v>
                </c:pt>
                <c:pt idx="863">
                  <c:v>1.511E-3</c:v>
                </c:pt>
                <c:pt idx="864">
                  <c:v>1.5139999999999999E-3</c:v>
                </c:pt>
                <c:pt idx="865">
                  <c:v>1.516E-3</c:v>
                </c:pt>
                <c:pt idx="866">
                  <c:v>1.518E-3</c:v>
                </c:pt>
                <c:pt idx="867">
                  <c:v>1.5200000000000001E-3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597-4EA7-A3EE-E367E242B419}"/>
            </c:ext>
          </c:extLst>
        </c:ser>
        <c:ser>
          <c:idx val="6"/>
          <c:order val="5"/>
          <c:tx>
            <c:v>Gaussian beam 40fC@200kV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'Gaussian beam 40fC@200kV'!$K$3:$K$870</c:f>
              <c:numCache>
                <c:formatCode>0.00E+00</c:formatCode>
                <c:ptCount val="868"/>
                <c:pt idx="0">
                  <c:v>5.2509999999999996E-7</c:v>
                </c:pt>
                <c:pt idx="1">
                  <c:v>5.933E-7</c:v>
                </c:pt>
                <c:pt idx="2">
                  <c:v>6.6179999999999996E-7</c:v>
                </c:pt>
                <c:pt idx="3">
                  <c:v>7.4519999999999998E-7</c:v>
                </c:pt>
                <c:pt idx="4">
                  <c:v>8.2760000000000003E-7</c:v>
                </c:pt>
                <c:pt idx="5">
                  <c:v>9.1920000000000003E-7</c:v>
                </c:pt>
                <c:pt idx="6">
                  <c:v>1.0240000000000001E-6</c:v>
                </c:pt>
                <c:pt idx="7">
                  <c:v>1.141E-6</c:v>
                </c:pt>
                <c:pt idx="8">
                  <c:v>1.268E-6</c:v>
                </c:pt>
                <c:pt idx="9">
                  <c:v>1.3990000000000001E-6</c:v>
                </c:pt>
                <c:pt idx="10">
                  <c:v>1.5460000000000001E-6</c:v>
                </c:pt>
                <c:pt idx="11">
                  <c:v>1.7290000000000001E-6</c:v>
                </c:pt>
                <c:pt idx="12">
                  <c:v>1.9190000000000002E-6</c:v>
                </c:pt>
                <c:pt idx="13">
                  <c:v>2.1239999999999999E-6</c:v>
                </c:pt>
                <c:pt idx="14">
                  <c:v>2.3489999999999999E-6</c:v>
                </c:pt>
                <c:pt idx="15">
                  <c:v>2.6010000000000002E-6</c:v>
                </c:pt>
                <c:pt idx="16">
                  <c:v>2.853E-6</c:v>
                </c:pt>
                <c:pt idx="17">
                  <c:v>3.1319999999999998E-6</c:v>
                </c:pt>
                <c:pt idx="18">
                  <c:v>3.4529999999999998E-6</c:v>
                </c:pt>
                <c:pt idx="19">
                  <c:v>3.8020000000000002E-6</c:v>
                </c:pt>
                <c:pt idx="20">
                  <c:v>4.1960000000000001E-6</c:v>
                </c:pt>
                <c:pt idx="21">
                  <c:v>4.6240000000000001E-6</c:v>
                </c:pt>
                <c:pt idx="22">
                  <c:v>5.0969999999999996E-6</c:v>
                </c:pt>
                <c:pt idx="23">
                  <c:v>5.5990000000000001E-6</c:v>
                </c:pt>
                <c:pt idx="24">
                  <c:v>6.1630000000000001E-6</c:v>
                </c:pt>
                <c:pt idx="25">
                  <c:v>6.8009999999999998E-6</c:v>
                </c:pt>
                <c:pt idx="26">
                  <c:v>7.4610000000000002E-6</c:v>
                </c:pt>
                <c:pt idx="27">
                  <c:v>8.2199999999999992E-6</c:v>
                </c:pt>
                <c:pt idx="28">
                  <c:v>9.0589999999999992E-6</c:v>
                </c:pt>
                <c:pt idx="29">
                  <c:v>9.9850000000000001E-6</c:v>
                </c:pt>
                <c:pt idx="30">
                  <c:v>1.098E-5</c:v>
                </c:pt>
                <c:pt idx="31">
                  <c:v>1.206E-5</c:v>
                </c:pt>
                <c:pt idx="32">
                  <c:v>1.33E-5</c:v>
                </c:pt>
                <c:pt idx="33">
                  <c:v>1.464E-5</c:v>
                </c:pt>
                <c:pt idx="34">
                  <c:v>1.6079999999999999E-5</c:v>
                </c:pt>
                <c:pt idx="35">
                  <c:v>1.7710000000000002E-5</c:v>
                </c:pt>
                <c:pt idx="36">
                  <c:v>1.95E-5</c:v>
                </c:pt>
                <c:pt idx="37">
                  <c:v>2.1420000000000002E-5</c:v>
                </c:pt>
                <c:pt idx="38">
                  <c:v>2.3540000000000002E-5</c:v>
                </c:pt>
                <c:pt idx="39">
                  <c:v>2.5870000000000001E-5</c:v>
                </c:pt>
                <c:pt idx="40">
                  <c:v>2.8439999999999999E-5</c:v>
                </c:pt>
                <c:pt idx="41">
                  <c:v>3.1449999999999999E-5</c:v>
                </c:pt>
                <c:pt idx="42">
                  <c:v>3.4650000000000002E-5</c:v>
                </c:pt>
                <c:pt idx="43">
                  <c:v>3.8090000000000003E-5</c:v>
                </c:pt>
                <c:pt idx="44">
                  <c:v>4.1869999999999997E-5</c:v>
                </c:pt>
                <c:pt idx="45">
                  <c:v>4.6029999999999998E-5</c:v>
                </c:pt>
                <c:pt idx="46">
                  <c:v>5.0710000000000001E-5</c:v>
                </c:pt>
                <c:pt idx="47">
                  <c:v>5.575E-5</c:v>
                </c:pt>
                <c:pt idx="48">
                  <c:v>6.143E-5</c:v>
                </c:pt>
                <c:pt idx="49">
                  <c:v>6.7539999999999994E-5</c:v>
                </c:pt>
                <c:pt idx="50">
                  <c:v>7.4270000000000006E-5</c:v>
                </c:pt>
                <c:pt idx="51">
                  <c:v>8.1660000000000001E-5</c:v>
                </c:pt>
                <c:pt idx="52">
                  <c:v>8.9790000000000006E-5</c:v>
                </c:pt>
                <c:pt idx="53">
                  <c:v>9.8740000000000007E-5</c:v>
                </c:pt>
                <c:pt idx="54">
                  <c:v>1.086E-4</c:v>
                </c:pt>
                <c:pt idx="55">
                  <c:v>1.194E-4</c:v>
                </c:pt>
                <c:pt idx="56">
                  <c:v>1.3129999999999999E-4</c:v>
                </c:pt>
                <c:pt idx="57">
                  <c:v>1.4440000000000001E-4</c:v>
                </c:pt>
                <c:pt idx="58">
                  <c:v>1.5880000000000001E-4</c:v>
                </c:pt>
                <c:pt idx="59">
                  <c:v>1.7459999999999999E-4</c:v>
                </c:pt>
                <c:pt idx="60">
                  <c:v>1.92E-4</c:v>
                </c:pt>
                <c:pt idx="61">
                  <c:v>2.1110000000000001E-4</c:v>
                </c:pt>
                <c:pt idx="62">
                  <c:v>2.3220000000000001E-4</c:v>
                </c:pt>
                <c:pt idx="63">
                  <c:v>2.5530000000000003E-4</c:v>
                </c:pt>
                <c:pt idx="64">
                  <c:v>2.8079999999999999E-4</c:v>
                </c:pt>
                <c:pt idx="65">
                  <c:v>3.0880000000000002E-4</c:v>
                </c:pt>
                <c:pt idx="66">
                  <c:v>3.3960000000000001E-4</c:v>
                </c:pt>
                <c:pt idx="67">
                  <c:v>3.7340000000000002E-4</c:v>
                </c:pt>
                <c:pt idx="68">
                  <c:v>4.105E-4</c:v>
                </c:pt>
                <c:pt idx="69">
                  <c:v>4.5120000000000002E-4</c:v>
                </c:pt>
                <c:pt idx="70">
                  <c:v>4.9589999999999996E-4</c:v>
                </c:pt>
                <c:pt idx="71">
                  <c:v>5.4469999999999996E-4</c:v>
                </c:pt>
                <c:pt idx="72">
                  <c:v>5.9800000000000001E-4</c:v>
                </c:pt>
                <c:pt idx="73">
                  <c:v>6.5620000000000001E-4</c:v>
                </c:pt>
                <c:pt idx="74">
                  <c:v>7.1940000000000003E-4</c:v>
                </c:pt>
                <c:pt idx="75">
                  <c:v>7.8799999999999996E-4</c:v>
                </c:pt>
                <c:pt idx="76">
                  <c:v>8.6240000000000004E-4</c:v>
                </c:pt>
                <c:pt idx="77">
                  <c:v>9.4260000000000004E-4</c:v>
                </c:pt>
                <c:pt idx="78">
                  <c:v>1.029E-3</c:v>
                </c:pt>
                <c:pt idx="79">
                  <c:v>1.122E-3</c:v>
                </c:pt>
                <c:pt idx="80">
                  <c:v>1.222E-3</c:v>
                </c:pt>
                <c:pt idx="81">
                  <c:v>1.328E-3</c:v>
                </c:pt>
                <c:pt idx="82">
                  <c:v>1.4419999999999999E-3</c:v>
                </c:pt>
                <c:pt idx="83">
                  <c:v>1.5629999999999999E-3</c:v>
                </c:pt>
                <c:pt idx="84">
                  <c:v>1.691E-3</c:v>
                </c:pt>
                <c:pt idx="85">
                  <c:v>1.8270000000000001E-3</c:v>
                </c:pt>
                <c:pt idx="86">
                  <c:v>1.9710000000000001E-3</c:v>
                </c:pt>
                <c:pt idx="87">
                  <c:v>2.1229999999999999E-3</c:v>
                </c:pt>
                <c:pt idx="88">
                  <c:v>2.2829999999999999E-3</c:v>
                </c:pt>
                <c:pt idx="89">
                  <c:v>2.4520000000000002E-3</c:v>
                </c:pt>
                <c:pt idx="90">
                  <c:v>2.6289999999999998E-3</c:v>
                </c:pt>
                <c:pt idx="91">
                  <c:v>2.8140000000000001E-3</c:v>
                </c:pt>
                <c:pt idx="92">
                  <c:v>3.0149999999999999E-3</c:v>
                </c:pt>
                <c:pt idx="93">
                  <c:v>3.2179999999999999E-3</c:v>
                </c:pt>
                <c:pt idx="94">
                  <c:v>3.431E-3</c:v>
                </c:pt>
                <c:pt idx="95">
                  <c:v>3.653E-3</c:v>
                </c:pt>
                <c:pt idx="96">
                  <c:v>3.8839999999999999E-3</c:v>
                </c:pt>
                <c:pt idx="97">
                  <c:v>4.1250000000000002E-3</c:v>
                </c:pt>
                <c:pt idx="98">
                  <c:v>4.3750000000000004E-3</c:v>
                </c:pt>
                <c:pt idx="99">
                  <c:v>4.6350000000000002E-3</c:v>
                </c:pt>
                <c:pt idx="100">
                  <c:v>4.9040000000000004E-3</c:v>
                </c:pt>
                <c:pt idx="101">
                  <c:v>5.1840000000000002E-3</c:v>
                </c:pt>
                <c:pt idx="102">
                  <c:v>5.4739999999999997E-3</c:v>
                </c:pt>
                <c:pt idx="103">
                  <c:v>5.7739999999999996E-3</c:v>
                </c:pt>
                <c:pt idx="104">
                  <c:v>6.084E-3</c:v>
                </c:pt>
                <c:pt idx="105">
                  <c:v>6.4050000000000001E-3</c:v>
                </c:pt>
                <c:pt idx="106">
                  <c:v>6.7359999999999998E-3</c:v>
                </c:pt>
                <c:pt idx="107">
                  <c:v>7.0780000000000001E-3</c:v>
                </c:pt>
                <c:pt idx="108">
                  <c:v>7.4310000000000001E-3</c:v>
                </c:pt>
                <c:pt idx="109">
                  <c:v>7.7949999999999998E-3</c:v>
                </c:pt>
                <c:pt idx="110">
                  <c:v>8.1700000000000002E-3</c:v>
                </c:pt>
                <c:pt idx="111">
                  <c:v>8.5570000000000004E-3</c:v>
                </c:pt>
                <c:pt idx="112">
                  <c:v>8.9540000000000002E-3</c:v>
                </c:pt>
                <c:pt idx="113">
                  <c:v>9.3629999999999998E-3</c:v>
                </c:pt>
                <c:pt idx="114">
                  <c:v>9.783E-3</c:v>
                </c:pt>
                <c:pt idx="115">
                  <c:v>1.021E-2</c:v>
                </c:pt>
                <c:pt idx="116">
                  <c:v>1.0659999999999999E-2</c:v>
                </c:pt>
                <c:pt idx="117">
                  <c:v>1.111E-2</c:v>
                </c:pt>
                <c:pt idx="118">
                  <c:v>1.158E-2</c:v>
                </c:pt>
                <c:pt idx="119">
                  <c:v>1.206E-2</c:v>
                </c:pt>
                <c:pt idx="120">
                  <c:v>1.255E-2</c:v>
                </c:pt>
                <c:pt idx="121">
                  <c:v>1.3050000000000001E-2</c:v>
                </c:pt>
                <c:pt idx="122">
                  <c:v>1.357E-2</c:v>
                </c:pt>
                <c:pt idx="123">
                  <c:v>1.409E-2</c:v>
                </c:pt>
                <c:pt idx="124">
                  <c:v>1.4630000000000001E-2</c:v>
                </c:pt>
                <c:pt idx="125">
                  <c:v>1.5180000000000001E-2</c:v>
                </c:pt>
                <c:pt idx="126">
                  <c:v>1.5740000000000001E-2</c:v>
                </c:pt>
                <c:pt idx="127">
                  <c:v>1.6320000000000001E-2</c:v>
                </c:pt>
                <c:pt idx="128">
                  <c:v>1.6899999999999998E-2</c:v>
                </c:pt>
                <c:pt idx="129">
                  <c:v>1.7500000000000002E-2</c:v>
                </c:pt>
                <c:pt idx="130">
                  <c:v>1.8110000000000001E-2</c:v>
                </c:pt>
                <c:pt idx="131">
                  <c:v>1.873E-2</c:v>
                </c:pt>
                <c:pt idx="132">
                  <c:v>1.9359999999999999E-2</c:v>
                </c:pt>
                <c:pt idx="133">
                  <c:v>2.001E-2</c:v>
                </c:pt>
                <c:pt idx="134">
                  <c:v>2.0660000000000001E-2</c:v>
                </c:pt>
                <c:pt idx="135">
                  <c:v>2.1329999999999998E-2</c:v>
                </c:pt>
                <c:pt idx="136">
                  <c:v>2.2009999999999998E-2</c:v>
                </c:pt>
                <c:pt idx="137">
                  <c:v>2.2700000000000001E-2</c:v>
                </c:pt>
                <c:pt idx="138">
                  <c:v>2.3400000000000001E-2</c:v>
                </c:pt>
                <c:pt idx="139">
                  <c:v>2.4109999999999999E-2</c:v>
                </c:pt>
                <c:pt idx="140">
                  <c:v>2.4830000000000001E-2</c:v>
                </c:pt>
                <c:pt idx="141">
                  <c:v>2.5559999999999999E-2</c:v>
                </c:pt>
                <c:pt idx="142">
                  <c:v>2.631E-2</c:v>
                </c:pt>
                <c:pt idx="143">
                  <c:v>2.7060000000000001E-2</c:v>
                </c:pt>
                <c:pt idx="144">
                  <c:v>2.7830000000000001E-2</c:v>
                </c:pt>
                <c:pt idx="145">
                  <c:v>2.86E-2</c:v>
                </c:pt>
                <c:pt idx="146">
                  <c:v>2.938E-2</c:v>
                </c:pt>
                <c:pt idx="147">
                  <c:v>3.0179999999999998E-2</c:v>
                </c:pt>
                <c:pt idx="148">
                  <c:v>3.0980000000000001E-2</c:v>
                </c:pt>
                <c:pt idx="149">
                  <c:v>3.1789999999999999E-2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3.5999999999999997E-2</c:v>
                </c:pt>
                <c:pt idx="155">
                  <c:v>3.6859999999999997E-2</c:v>
                </c:pt>
                <c:pt idx="156">
                  <c:v>3.7740000000000003E-2</c:v>
                </c:pt>
                <c:pt idx="157">
                  <c:v>3.8620000000000002E-2</c:v>
                </c:pt>
                <c:pt idx="158">
                  <c:v>3.9510000000000003E-2</c:v>
                </c:pt>
                <c:pt idx="159">
                  <c:v>4.0410000000000001E-2</c:v>
                </c:pt>
                <c:pt idx="160">
                  <c:v>4.1309999999999999E-2</c:v>
                </c:pt>
                <c:pt idx="161">
                  <c:v>4.2229999999999997E-2</c:v>
                </c:pt>
                <c:pt idx="162">
                  <c:v>4.3150000000000001E-2</c:v>
                </c:pt>
                <c:pt idx="163">
                  <c:v>4.4080000000000001E-2</c:v>
                </c:pt>
                <c:pt idx="164">
                  <c:v>4.5010000000000001E-2</c:v>
                </c:pt>
                <c:pt idx="165">
                  <c:v>4.5949999999999998E-2</c:v>
                </c:pt>
                <c:pt idx="166">
                  <c:v>4.6899999999999997E-2</c:v>
                </c:pt>
                <c:pt idx="167">
                  <c:v>4.786E-2</c:v>
                </c:pt>
                <c:pt idx="168">
                  <c:v>4.8820000000000002E-2</c:v>
                </c:pt>
                <c:pt idx="169">
                  <c:v>4.9790000000000001E-2</c:v>
                </c:pt>
                <c:pt idx="170">
                  <c:v>5.076E-2</c:v>
                </c:pt>
                <c:pt idx="171">
                  <c:v>5.1740000000000001E-2</c:v>
                </c:pt>
                <c:pt idx="172">
                  <c:v>5.2729999999999999E-2</c:v>
                </c:pt>
                <c:pt idx="173">
                  <c:v>5.3719999999999997E-2</c:v>
                </c:pt>
                <c:pt idx="174">
                  <c:v>5.4719999999999998E-2</c:v>
                </c:pt>
                <c:pt idx="175">
                  <c:v>5.5719999999999999E-2</c:v>
                </c:pt>
                <c:pt idx="176">
                  <c:v>5.6730000000000003E-2</c:v>
                </c:pt>
                <c:pt idx="177">
                  <c:v>5.7750000000000003E-2</c:v>
                </c:pt>
                <c:pt idx="178">
                  <c:v>5.8770000000000003E-2</c:v>
                </c:pt>
                <c:pt idx="179">
                  <c:v>5.9790000000000003E-2</c:v>
                </c:pt>
                <c:pt idx="180">
                  <c:v>6.0819999999999999E-2</c:v>
                </c:pt>
                <c:pt idx="181">
                  <c:v>6.1859999999999998E-2</c:v>
                </c:pt>
                <c:pt idx="182">
                  <c:v>6.2899999999999998E-2</c:v>
                </c:pt>
                <c:pt idx="183">
                  <c:v>6.3950000000000007E-2</c:v>
                </c:pt>
                <c:pt idx="184">
                  <c:v>6.5000000000000002E-2</c:v>
                </c:pt>
                <c:pt idx="185">
                  <c:v>6.6049999999999998E-2</c:v>
                </c:pt>
                <c:pt idx="186">
                  <c:v>6.7110000000000003E-2</c:v>
                </c:pt>
                <c:pt idx="187">
                  <c:v>6.8169999999999994E-2</c:v>
                </c:pt>
                <c:pt idx="188">
                  <c:v>6.9239999999999996E-2</c:v>
                </c:pt>
                <c:pt idx="189">
                  <c:v>7.0309999999999997E-2</c:v>
                </c:pt>
                <c:pt idx="190">
                  <c:v>7.1389999999999995E-2</c:v>
                </c:pt>
                <c:pt idx="191">
                  <c:v>7.2470000000000007E-2</c:v>
                </c:pt>
                <c:pt idx="192">
                  <c:v>7.356E-2</c:v>
                </c:pt>
                <c:pt idx="193">
                  <c:v>7.4639999999999998E-2</c:v>
                </c:pt>
                <c:pt idx="194">
                  <c:v>7.5740000000000002E-2</c:v>
                </c:pt>
                <c:pt idx="195">
                  <c:v>7.6829999999999996E-2</c:v>
                </c:pt>
                <c:pt idx="196">
                  <c:v>7.7929999999999999E-2</c:v>
                </c:pt>
                <c:pt idx="197">
                  <c:v>7.9030000000000003E-2</c:v>
                </c:pt>
                <c:pt idx="198">
                  <c:v>8.0140000000000003E-2</c:v>
                </c:pt>
                <c:pt idx="199">
                  <c:v>8.1250000000000003E-2</c:v>
                </c:pt>
                <c:pt idx="200">
                  <c:v>8.2360000000000003E-2</c:v>
                </c:pt>
                <c:pt idx="201">
                  <c:v>8.3470000000000003E-2</c:v>
                </c:pt>
                <c:pt idx="202">
                  <c:v>8.4589999999999999E-2</c:v>
                </c:pt>
                <c:pt idx="203">
                  <c:v>8.5709999999999995E-2</c:v>
                </c:pt>
                <c:pt idx="204">
                  <c:v>8.6830000000000004E-2</c:v>
                </c:pt>
                <c:pt idx="205">
                  <c:v>8.795E-2</c:v>
                </c:pt>
                <c:pt idx="206">
                  <c:v>8.9069999999999996E-2</c:v>
                </c:pt>
                <c:pt idx="207">
                  <c:v>9.0200000000000002E-2</c:v>
                </c:pt>
                <c:pt idx="208">
                  <c:v>9.1329999999999995E-2</c:v>
                </c:pt>
                <c:pt idx="209">
                  <c:v>9.2460000000000001E-2</c:v>
                </c:pt>
                <c:pt idx="210">
                  <c:v>9.3590000000000007E-2</c:v>
                </c:pt>
                <c:pt idx="211">
                  <c:v>9.4719999999999999E-2</c:v>
                </c:pt>
                <c:pt idx="212">
                  <c:v>9.5860000000000001E-2</c:v>
                </c:pt>
                <c:pt idx="213">
                  <c:v>9.6990000000000007E-2</c:v>
                </c:pt>
                <c:pt idx="214">
                  <c:v>9.8129999999999995E-2</c:v>
                </c:pt>
                <c:pt idx="215">
                  <c:v>9.9260000000000001E-2</c:v>
                </c:pt>
                <c:pt idx="216">
                  <c:v>0.1004</c:v>
                </c:pt>
                <c:pt idx="217">
                  <c:v>0.10150000000000001</c:v>
                </c:pt>
                <c:pt idx="218">
                  <c:v>0.1027</c:v>
                </c:pt>
                <c:pt idx="219">
                  <c:v>0.1038</c:v>
                </c:pt>
                <c:pt idx="220">
                  <c:v>0.105</c:v>
                </c:pt>
                <c:pt idx="221">
                  <c:v>0.1061</c:v>
                </c:pt>
                <c:pt idx="222">
                  <c:v>0.1072</c:v>
                </c:pt>
                <c:pt idx="223">
                  <c:v>0.1084</c:v>
                </c:pt>
                <c:pt idx="224">
                  <c:v>0.1095</c:v>
                </c:pt>
                <c:pt idx="225">
                  <c:v>0.11070000000000001</c:v>
                </c:pt>
                <c:pt idx="226">
                  <c:v>0.1118</c:v>
                </c:pt>
                <c:pt idx="227">
                  <c:v>0.113</c:v>
                </c:pt>
                <c:pt idx="228">
                  <c:v>0.11409999999999999</c:v>
                </c:pt>
                <c:pt idx="229">
                  <c:v>0.1152</c:v>
                </c:pt>
                <c:pt idx="230">
                  <c:v>0.1164</c:v>
                </c:pt>
                <c:pt idx="231">
                  <c:v>0.11749999999999999</c:v>
                </c:pt>
                <c:pt idx="232">
                  <c:v>0.1187</c:v>
                </c:pt>
                <c:pt idx="233">
                  <c:v>0.1198</c:v>
                </c:pt>
                <c:pt idx="234">
                  <c:v>0.121</c:v>
                </c:pt>
                <c:pt idx="235">
                  <c:v>0.1221</c:v>
                </c:pt>
                <c:pt idx="236">
                  <c:v>0.12330000000000001</c:v>
                </c:pt>
                <c:pt idx="237">
                  <c:v>0.1244</c:v>
                </c:pt>
                <c:pt idx="238">
                  <c:v>0.1255</c:v>
                </c:pt>
                <c:pt idx="239">
                  <c:v>0.12670000000000001</c:v>
                </c:pt>
                <c:pt idx="240">
                  <c:v>0.1278</c:v>
                </c:pt>
                <c:pt idx="241">
                  <c:v>0.129</c:v>
                </c:pt>
                <c:pt idx="242">
                  <c:v>0.13009999999999999</c:v>
                </c:pt>
                <c:pt idx="243">
                  <c:v>0.1313</c:v>
                </c:pt>
                <c:pt idx="244">
                  <c:v>0.13239999999999999</c:v>
                </c:pt>
                <c:pt idx="245">
                  <c:v>0.1336</c:v>
                </c:pt>
                <c:pt idx="246">
                  <c:v>0.13469999999999999</c:v>
                </c:pt>
                <c:pt idx="247">
                  <c:v>0.13589999999999999</c:v>
                </c:pt>
                <c:pt idx="248">
                  <c:v>0.13700000000000001</c:v>
                </c:pt>
                <c:pt idx="249">
                  <c:v>0.1381</c:v>
                </c:pt>
                <c:pt idx="250">
                  <c:v>0.13930000000000001</c:v>
                </c:pt>
                <c:pt idx="251">
                  <c:v>0.1404</c:v>
                </c:pt>
                <c:pt idx="252">
                  <c:v>0.1416</c:v>
                </c:pt>
                <c:pt idx="253">
                  <c:v>0.14269999999999999</c:v>
                </c:pt>
                <c:pt idx="254">
                  <c:v>0.1439</c:v>
                </c:pt>
                <c:pt idx="255">
                  <c:v>0.14499999999999999</c:v>
                </c:pt>
                <c:pt idx="256">
                  <c:v>0.1462</c:v>
                </c:pt>
                <c:pt idx="257">
                  <c:v>0.14729999999999999</c:v>
                </c:pt>
                <c:pt idx="258">
                  <c:v>0.14849999999999999</c:v>
                </c:pt>
                <c:pt idx="259">
                  <c:v>0.14960000000000001</c:v>
                </c:pt>
                <c:pt idx="260">
                  <c:v>0.15079999999999999</c:v>
                </c:pt>
                <c:pt idx="261">
                  <c:v>0.15190000000000001</c:v>
                </c:pt>
                <c:pt idx="262">
                  <c:v>0.153</c:v>
                </c:pt>
                <c:pt idx="263">
                  <c:v>0.1542</c:v>
                </c:pt>
                <c:pt idx="264">
                  <c:v>0.15529999999999999</c:v>
                </c:pt>
                <c:pt idx="265">
                  <c:v>0.1565</c:v>
                </c:pt>
                <c:pt idx="266">
                  <c:v>0.15759999999999999</c:v>
                </c:pt>
                <c:pt idx="267">
                  <c:v>0.1588</c:v>
                </c:pt>
                <c:pt idx="268">
                  <c:v>0.15989999999999999</c:v>
                </c:pt>
                <c:pt idx="269">
                  <c:v>0.16109999999999999</c:v>
                </c:pt>
                <c:pt idx="270">
                  <c:v>0.16220000000000001</c:v>
                </c:pt>
                <c:pt idx="271">
                  <c:v>0.16339999999999999</c:v>
                </c:pt>
                <c:pt idx="272">
                  <c:v>0.16450000000000001</c:v>
                </c:pt>
                <c:pt idx="273">
                  <c:v>0.16569999999999999</c:v>
                </c:pt>
                <c:pt idx="274">
                  <c:v>0.1668</c:v>
                </c:pt>
                <c:pt idx="275">
                  <c:v>0.16789999999999999</c:v>
                </c:pt>
                <c:pt idx="276">
                  <c:v>0.1691</c:v>
                </c:pt>
                <c:pt idx="277">
                  <c:v>0.17019999999999999</c:v>
                </c:pt>
                <c:pt idx="278">
                  <c:v>0.1714</c:v>
                </c:pt>
                <c:pt idx="279">
                  <c:v>0.17249999999999999</c:v>
                </c:pt>
                <c:pt idx="280">
                  <c:v>0.17369999999999999</c:v>
                </c:pt>
                <c:pt idx="281">
                  <c:v>0.17480000000000001</c:v>
                </c:pt>
                <c:pt idx="282">
                  <c:v>0.17599999999999999</c:v>
                </c:pt>
                <c:pt idx="283">
                  <c:v>0.17710000000000001</c:v>
                </c:pt>
                <c:pt idx="284">
                  <c:v>0.17829999999999999</c:v>
                </c:pt>
                <c:pt idx="285">
                  <c:v>0.1794</c:v>
                </c:pt>
                <c:pt idx="286">
                  <c:v>0.18060000000000001</c:v>
                </c:pt>
                <c:pt idx="287">
                  <c:v>0.1817</c:v>
                </c:pt>
                <c:pt idx="288">
                  <c:v>0.18279999999999999</c:v>
                </c:pt>
                <c:pt idx="289">
                  <c:v>0.184</c:v>
                </c:pt>
                <c:pt idx="290">
                  <c:v>0.18509999999999999</c:v>
                </c:pt>
                <c:pt idx="291">
                  <c:v>0.18629999999999999</c:v>
                </c:pt>
                <c:pt idx="292">
                  <c:v>0.18740000000000001</c:v>
                </c:pt>
                <c:pt idx="293">
                  <c:v>0.18859999999999999</c:v>
                </c:pt>
                <c:pt idx="294">
                  <c:v>0.18970000000000001</c:v>
                </c:pt>
                <c:pt idx="295">
                  <c:v>0.19089999999999999</c:v>
                </c:pt>
                <c:pt idx="296">
                  <c:v>0.192</c:v>
                </c:pt>
                <c:pt idx="297">
                  <c:v>0.19320000000000001</c:v>
                </c:pt>
                <c:pt idx="298">
                  <c:v>0.1943</c:v>
                </c:pt>
                <c:pt idx="299">
                  <c:v>0.19550000000000001</c:v>
                </c:pt>
                <c:pt idx="300">
                  <c:v>0.1966</c:v>
                </c:pt>
                <c:pt idx="301">
                  <c:v>0.19769999999999999</c:v>
                </c:pt>
                <c:pt idx="302">
                  <c:v>0.19889999999999999</c:v>
                </c:pt>
                <c:pt idx="303">
                  <c:v>0.2</c:v>
                </c:pt>
                <c:pt idx="304">
                  <c:v>0.20119999999999999</c:v>
                </c:pt>
                <c:pt idx="305">
                  <c:v>0.20230000000000001</c:v>
                </c:pt>
                <c:pt idx="306">
                  <c:v>0.20349999999999999</c:v>
                </c:pt>
                <c:pt idx="307">
                  <c:v>0.2046</c:v>
                </c:pt>
                <c:pt idx="308">
                  <c:v>0.20580000000000001</c:v>
                </c:pt>
                <c:pt idx="309">
                  <c:v>0.2069</c:v>
                </c:pt>
                <c:pt idx="310">
                  <c:v>0.20810000000000001</c:v>
                </c:pt>
                <c:pt idx="311">
                  <c:v>0.2092</c:v>
                </c:pt>
                <c:pt idx="312">
                  <c:v>0.2104</c:v>
                </c:pt>
                <c:pt idx="313">
                  <c:v>0.21149999999999999</c:v>
                </c:pt>
                <c:pt idx="314">
                  <c:v>0.21260000000000001</c:v>
                </c:pt>
                <c:pt idx="315">
                  <c:v>0.21379999999999999</c:v>
                </c:pt>
                <c:pt idx="316">
                  <c:v>0.21490000000000001</c:v>
                </c:pt>
                <c:pt idx="317">
                  <c:v>0.21609999999999999</c:v>
                </c:pt>
                <c:pt idx="318">
                  <c:v>0.2172</c:v>
                </c:pt>
                <c:pt idx="319">
                  <c:v>0.21840000000000001</c:v>
                </c:pt>
                <c:pt idx="320">
                  <c:v>0.2195</c:v>
                </c:pt>
                <c:pt idx="321">
                  <c:v>0.22070000000000001</c:v>
                </c:pt>
                <c:pt idx="322">
                  <c:v>0.2218</c:v>
                </c:pt>
                <c:pt idx="323">
                  <c:v>0.223</c:v>
                </c:pt>
                <c:pt idx="324">
                  <c:v>0.22409999999999999</c:v>
                </c:pt>
                <c:pt idx="325">
                  <c:v>0.2253</c:v>
                </c:pt>
                <c:pt idx="326">
                  <c:v>0.22639999999999999</c:v>
                </c:pt>
                <c:pt idx="327">
                  <c:v>0.22750000000000001</c:v>
                </c:pt>
                <c:pt idx="328">
                  <c:v>0.22869999999999999</c:v>
                </c:pt>
                <c:pt idx="329">
                  <c:v>0.2298</c:v>
                </c:pt>
                <c:pt idx="330">
                  <c:v>0.23100000000000001</c:v>
                </c:pt>
                <c:pt idx="331">
                  <c:v>0.2321</c:v>
                </c:pt>
                <c:pt idx="332">
                  <c:v>0.23330000000000001</c:v>
                </c:pt>
                <c:pt idx="333">
                  <c:v>0.2344</c:v>
                </c:pt>
                <c:pt idx="334">
                  <c:v>0.2356</c:v>
                </c:pt>
                <c:pt idx="335">
                  <c:v>0.23669999999999999</c:v>
                </c:pt>
                <c:pt idx="336">
                  <c:v>0.2379</c:v>
                </c:pt>
                <c:pt idx="337">
                  <c:v>0.23899999999999999</c:v>
                </c:pt>
                <c:pt idx="338">
                  <c:v>0.2402</c:v>
                </c:pt>
                <c:pt idx="339">
                  <c:v>0.24129999999999999</c:v>
                </c:pt>
                <c:pt idx="340">
                  <c:v>0.2424</c:v>
                </c:pt>
                <c:pt idx="341">
                  <c:v>0.24360000000000001</c:v>
                </c:pt>
                <c:pt idx="342">
                  <c:v>0.2447</c:v>
                </c:pt>
                <c:pt idx="343">
                  <c:v>0.24590000000000001</c:v>
                </c:pt>
                <c:pt idx="344">
                  <c:v>0.247</c:v>
                </c:pt>
                <c:pt idx="345">
                  <c:v>0.2482</c:v>
                </c:pt>
                <c:pt idx="346">
                  <c:v>0.24929999999999999</c:v>
                </c:pt>
                <c:pt idx="347">
                  <c:v>0.2505</c:v>
                </c:pt>
                <c:pt idx="348">
                  <c:v>0.25159999999999999</c:v>
                </c:pt>
                <c:pt idx="349">
                  <c:v>0.25280000000000002</c:v>
                </c:pt>
                <c:pt idx="350">
                  <c:v>0.25390000000000001</c:v>
                </c:pt>
                <c:pt idx="351">
                  <c:v>0.25509999999999999</c:v>
                </c:pt>
                <c:pt idx="352">
                  <c:v>0.25619999999999998</c:v>
                </c:pt>
                <c:pt idx="353">
                  <c:v>0.25729999999999997</c:v>
                </c:pt>
                <c:pt idx="354">
                  <c:v>0.25850000000000001</c:v>
                </c:pt>
                <c:pt idx="355">
                  <c:v>0.2596</c:v>
                </c:pt>
                <c:pt idx="356">
                  <c:v>0.26079999999999998</c:v>
                </c:pt>
                <c:pt idx="357">
                  <c:v>0.26190000000000002</c:v>
                </c:pt>
                <c:pt idx="358">
                  <c:v>0.2631</c:v>
                </c:pt>
                <c:pt idx="359">
                  <c:v>0.26419999999999999</c:v>
                </c:pt>
                <c:pt idx="360">
                  <c:v>0.26540000000000002</c:v>
                </c:pt>
                <c:pt idx="361">
                  <c:v>0.26650000000000001</c:v>
                </c:pt>
                <c:pt idx="362">
                  <c:v>0.26769999999999999</c:v>
                </c:pt>
                <c:pt idx="363">
                  <c:v>0.26879999999999998</c:v>
                </c:pt>
                <c:pt idx="364">
                  <c:v>0.27</c:v>
                </c:pt>
                <c:pt idx="365">
                  <c:v>0.27110000000000001</c:v>
                </c:pt>
                <c:pt idx="366">
                  <c:v>0.27229999999999999</c:v>
                </c:pt>
                <c:pt idx="367">
                  <c:v>0.27339999999999998</c:v>
                </c:pt>
                <c:pt idx="368">
                  <c:v>0.27450000000000002</c:v>
                </c:pt>
                <c:pt idx="369">
                  <c:v>0.2757</c:v>
                </c:pt>
                <c:pt idx="370">
                  <c:v>0.27679999999999999</c:v>
                </c:pt>
                <c:pt idx="371">
                  <c:v>0.27800000000000002</c:v>
                </c:pt>
                <c:pt idx="372">
                  <c:v>0.27910000000000001</c:v>
                </c:pt>
                <c:pt idx="373">
                  <c:v>0.28029999999999999</c:v>
                </c:pt>
                <c:pt idx="374">
                  <c:v>0.28139999999999998</c:v>
                </c:pt>
                <c:pt idx="375">
                  <c:v>0.28260000000000002</c:v>
                </c:pt>
                <c:pt idx="376">
                  <c:v>0.28370000000000001</c:v>
                </c:pt>
                <c:pt idx="377">
                  <c:v>0.28489999999999999</c:v>
                </c:pt>
                <c:pt idx="378">
                  <c:v>0.28599999999999998</c:v>
                </c:pt>
                <c:pt idx="379">
                  <c:v>0.28720000000000001</c:v>
                </c:pt>
                <c:pt idx="380">
                  <c:v>0.2883</c:v>
                </c:pt>
                <c:pt idx="381">
                  <c:v>0.28939999999999999</c:v>
                </c:pt>
                <c:pt idx="382">
                  <c:v>0.29060000000000002</c:v>
                </c:pt>
                <c:pt idx="383">
                  <c:v>0.29170000000000001</c:v>
                </c:pt>
                <c:pt idx="384">
                  <c:v>0.29289999999999999</c:v>
                </c:pt>
                <c:pt idx="385">
                  <c:v>0.29399999999999998</c:v>
                </c:pt>
                <c:pt idx="386">
                  <c:v>0.29520000000000002</c:v>
                </c:pt>
                <c:pt idx="387">
                  <c:v>0.29630000000000001</c:v>
                </c:pt>
                <c:pt idx="388">
                  <c:v>0.29749999999999999</c:v>
                </c:pt>
                <c:pt idx="389">
                  <c:v>0.29859999999999998</c:v>
                </c:pt>
                <c:pt idx="390">
                  <c:v>0.29980000000000001</c:v>
                </c:pt>
                <c:pt idx="391">
                  <c:v>0.3009</c:v>
                </c:pt>
                <c:pt idx="392">
                  <c:v>0.30209999999999998</c:v>
                </c:pt>
                <c:pt idx="393">
                  <c:v>0.30320000000000003</c:v>
                </c:pt>
                <c:pt idx="394">
                  <c:v>0.30430000000000001</c:v>
                </c:pt>
                <c:pt idx="395">
                  <c:v>0.30549999999999999</c:v>
                </c:pt>
                <c:pt idx="396">
                  <c:v>0.30659999999999998</c:v>
                </c:pt>
                <c:pt idx="397">
                  <c:v>0.30780000000000002</c:v>
                </c:pt>
                <c:pt idx="398">
                  <c:v>0.30890000000000001</c:v>
                </c:pt>
                <c:pt idx="399">
                  <c:v>0.31009999999999999</c:v>
                </c:pt>
                <c:pt idx="400">
                  <c:v>0.31119999999999998</c:v>
                </c:pt>
                <c:pt idx="401">
                  <c:v>0.31240000000000001</c:v>
                </c:pt>
                <c:pt idx="402">
                  <c:v>0.3135</c:v>
                </c:pt>
                <c:pt idx="403">
                  <c:v>0.31469999999999998</c:v>
                </c:pt>
                <c:pt idx="404">
                  <c:v>0.31580000000000003</c:v>
                </c:pt>
                <c:pt idx="405">
                  <c:v>0.317</c:v>
                </c:pt>
                <c:pt idx="406">
                  <c:v>0.31809999999999999</c:v>
                </c:pt>
                <c:pt idx="407">
                  <c:v>0.31919999999999998</c:v>
                </c:pt>
                <c:pt idx="408">
                  <c:v>0.32040000000000002</c:v>
                </c:pt>
                <c:pt idx="409">
                  <c:v>0.32150000000000001</c:v>
                </c:pt>
                <c:pt idx="410">
                  <c:v>0.32269999999999999</c:v>
                </c:pt>
                <c:pt idx="411">
                  <c:v>0.32379999999999998</c:v>
                </c:pt>
                <c:pt idx="412">
                  <c:v>0.32500000000000001</c:v>
                </c:pt>
                <c:pt idx="413">
                  <c:v>0.3261</c:v>
                </c:pt>
                <c:pt idx="414">
                  <c:v>0.32729999999999998</c:v>
                </c:pt>
                <c:pt idx="415">
                  <c:v>0.32840000000000003</c:v>
                </c:pt>
                <c:pt idx="416">
                  <c:v>0.3296</c:v>
                </c:pt>
                <c:pt idx="417">
                  <c:v>0.33069999999999999</c:v>
                </c:pt>
                <c:pt idx="418">
                  <c:v>0.33189999999999997</c:v>
                </c:pt>
                <c:pt idx="419">
                  <c:v>0.33300000000000002</c:v>
                </c:pt>
                <c:pt idx="420">
                  <c:v>0.33410000000000001</c:v>
                </c:pt>
                <c:pt idx="421">
                  <c:v>0.33529999999999999</c:v>
                </c:pt>
                <c:pt idx="422">
                  <c:v>0.33639999999999998</c:v>
                </c:pt>
                <c:pt idx="423">
                  <c:v>0.33760000000000001</c:v>
                </c:pt>
                <c:pt idx="424">
                  <c:v>0.3387</c:v>
                </c:pt>
                <c:pt idx="425">
                  <c:v>0.33989999999999998</c:v>
                </c:pt>
                <c:pt idx="426">
                  <c:v>0.34100000000000003</c:v>
                </c:pt>
                <c:pt idx="427">
                  <c:v>0.3422</c:v>
                </c:pt>
                <c:pt idx="428">
                  <c:v>0.34329999999999999</c:v>
                </c:pt>
                <c:pt idx="429">
                  <c:v>0.34449999999999997</c:v>
                </c:pt>
                <c:pt idx="430">
                  <c:v>0.34560000000000002</c:v>
                </c:pt>
                <c:pt idx="431">
                  <c:v>0.3468</c:v>
                </c:pt>
                <c:pt idx="432">
                  <c:v>0.34789999999999999</c:v>
                </c:pt>
                <c:pt idx="433">
                  <c:v>0.34899999999999998</c:v>
                </c:pt>
                <c:pt idx="434">
                  <c:v>0.35020000000000001</c:v>
                </c:pt>
                <c:pt idx="435">
                  <c:v>0.3513</c:v>
                </c:pt>
                <c:pt idx="436">
                  <c:v>0.35249999999999998</c:v>
                </c:pt>
                <c:pt idx="437">
                  <c:v>0.35360000000000003</c:v>
                </c:pt>
                <c:pt idx="438">
                  <c:v>0.3548</c:v>
                </c:pt>
                <c:pt idx="439">
                  <c:v>0.35589999999999999</c:v>
                </c:pt>
                <c:pt idx="440">
                  <c:v>0.35709999999999997</c:v>
                </c:pt>
                <c:pt idx="441">
                  <c:v>0.35820000000000002</c:v>
                </c:pt>
                <c:pt idx="442">
                  <c:v>0.3594</c:v>
                </c:pt>
                <c:pt idx="443">
                  <c:v>0.36049999999999999</c:v>
                </c:pt>
                <c:pt idx="444">
                  <c:v>0.36170000000000002</c:v>
                </c:pt>
                <c:pt idx="445">
                  <c:v>0.36280000000000001</c:v>
                </c:pt>
                <c:pt idx="446">
                  <c:v>0.3639</c:v>
                </c:pt>
                <c:pt idx="447">
                  <c:v>0.36509999999999998</c:v>
                </c:pt>
                <c:pt idx="448">
                  <c:v>0.36620000000000003</c:v>
                </c:pt>
                <c:pt idx="449">
                  <c:v>0.3674</c:v>
                </c:pt>
                <c:pt idx="450">
                  <c:v>0.36849999999999999</c:v>
                </c:pt>
                <c:pt idx="451">
                  <c:v>0.36969999999999997</c:v>
                </c:pt>
                <c:pt idx="452">
                  <c:v>0.37080000000000002</c:v>
                </c:pt>
                <c:pt idx="453">
                  <c:v>0.372</c:v>
                </c:pt>
                <c:pt idx="454">
                  <c:v>0.37309999999999999</c:v>
                </c:pt>
                <c:pt idx="455">
                  <c:v>0.37430000000000002</c:v>
                </c:pt>
                <c:pt idx="456">
                  <c:v>0.37540000000000001</c:v>
                </c:pt>
                <c:pt idx="457">
                  <c:v>0.37659999999999999</c:v>
                </c:pt>
                <c:pt idx="458">
                  <c:v>0.37769999999999998</c:v>
                </c:pt>
                <c:pt idx="459">
                  <c:v>0.37880000000000003</c:v>
                </c:pt>
                <c:pt idx="460">
                  <c:v>0.38</c:v>
                </c:pt>
                <c:pt idx="461">
                  <c:v>0.38109999999999999</c:v>
                </c:pt>
                <c:pt idx="462">
                  <c:v>0.38229999999999997</c:v>
                </c:pt>
                <c:pt idx="463">
                  <c:v>0.38340000000000002</c:v>
                </c:pt>
                <c:pt idx="464">
                  <c:v>0.3846</c:v>
                </c:pt>
                <c:pt idx="465">
                  <c:v>0.38569999999999999</c:v>
                </c:pt>
                <c:pt idx="466">
                  <c:v>0.38690000000000002</c:v>
                </c:pt>
                <c:pt idx="467">
                  <c:v>0.38800000000000001</c:v>
                </c:pt>
                <c:pt idx="468">
                  <c:v>0.38919999999999999</c:v>
                </c:pt>
                <c:pt idx="469">
                  <c:v>0.39029999999999998</c:v>
                </c:pt>
                <c:pt idx="470">
                  <c:v>0.39150000000000001</c:v>
                </c:pt>
                <c:pt idx="471">
                  <c:v>0.3926</c:v>
                </c:pt>
                <c:pt idx="472">
                  <c:v>0.39369999999999999</c:v>
                </c:pt>
                <c:pt idx="473">
                  <c:v>0.39489999999999997</c:v>
                </c:pt>
                <c:pt idx="474">
                  <c:v>0.39600000000000002</c:v>
                </c:pt>
                <c:pt idx="475">
                  <c:v>0.3972</c:v>
                </c:pt>
                <c:pt idx="476">
                  <c:v>0.39829999999999999</c:v>
                </c:pt>
                <c:pt idx="477">
                  <c:v>0.39950000000000002</c:v>
                </c:pt>
                <c:pt idx="478">
                  <c:v>0.40060000000000001</c:v>
                </c:pt>
                <c:pt idx="479">
                  <c:v>0.40179999999999999</c:v>
                </c:pt>
                <c:pt idx="480">
                  <c:v>0.40289999999999998</c:v>
                </c:pt>
                <c:pt idx="481">
                  <c:v>0.40410000000000001</c:v>
                </c:pt>
                <c:pt idx="482">
                  <c:v>0.4052</c:v>
                </c:pt>
                <c:pt idx="483">
                  <c:v>0.40639999999999998</c:v>
                </c:pt>
                <c:pt idx="484">
                  <c:v>0.40749999999999997</c:v>
                </c:pt>
                <c:pt idx="485">
                  <c:v>0.40870000000000001</c:v>
                </c:pt>
                <c:pt idx="486">
                  <c:v>0.4098</c:v>
                </c:pt>
                <c:pt idx="487">
                  <c:v>0.41089999999999999</c:v>
                </c:pt>
                <c:pt idx="488">
                  <c:v>0.41210000000000002</c:v>
                </c:pt>
                <c:pt idx="489">
                  <c:v>0.41320000000000001</c:v>
                </c:pt>
                <c:pt idx="490">
                  <c:v>0.41439999999999999</c:v>
                </c:pt>
                <c:pt idx="491">
                  <c:v>0.41549999999999998</c:v>
                </c:pt>
                <c:pt idx="492">
                  <c:v>0.41670000000000001</c:v>
                </c:pt>
                <c:pt idx="493">
                  <c:v>0.4178</c:v>
                </c:pt>
                <c:pt idx="494">
                  <c:v>0.41899999999999998</c:v>
                </c:pt>
                <c:pt idx="495">
                  <c:v>0.42009999999999997</c:v>
                </c:pt>
                <c:pt idx="496">
                  <c:v>0.42130000000000001</c:v>
                </c:pt>
                <c:pt idx="497">
                  <c:v>0.4224</c:v>
                </c:pt>
                <c:pt idx="498">
                  <c:v>0.42359999999999998</c:v>
                </c:pt>
                <c:pt idx="499">
                  <c:v>0.42470000000000002</c:v>
                </c:pt>
                <c:pt idx="500">
                  <c:v>0.42580000000000001</c:v>
                </c:pt>
                <c:pt idx="501">
                  <c:v>0.42699999999999999</c:v>
                </c:pt>
                <c:pt idx="502">
                  <c:v>0.42809999999999998</c:v>
                </c:pt>
                <c:pt idx="503">
                  <c:v>0.42930000000000001</c:v>
                </c:pt>
                <c:pt idx="504">
                  <c:v>0.4304</c:v>
                </c:pt>
                <c:pt idx="505">
                  <c:v>0.43159999999999998</c:v>
                </c:pt>
                <c:pt idx="506">
                  <c:v>0.43269999999999997</c:v>
                </c:pt>
                <c:pt idx="507">
                  <c:v>0.43390000000000001</c:v>
                </c:pt>
                <c:pt idx="508">
                  <c:v>0.435</c:v>
                </c:pt>
                <c:pt idx="509">
                  <c:v>0.43619999999999998</c:v>
                </c:pt>
                <c:pt idx="510">
                  <c:v>0.43730000000000002</c:v>
                </c:pt>
                <c:pt idx="511">
                  <c:v>0.4385</c:v>
                </c:pt>
                <c:pt idx="512">
                  <c:v>0.43959999999999999</c:v>
                </c:pt>
                <c:pt idx="513">
                  <c:v>0.44069999999999998</c:v>
                </c:pt>
                <c:pt idx="514">
                  <c:v>0.44190000000000002</c:v>
                </c:pt>
                <c:pt idx="515">
                  <c:v>0.443</c:v>
                </c:pt>
                <c:pt idx="516">
                  <c:v>0.44419999999999998</c:v>
                </c:pt>
                <c:pt idx="517">
                  <c:v>0.44529999999999997</c:v>
                </c:pt>
                <c:pt idx="518">
                  <c:v>0.44650000000000001</c:v>
                </c:pt>
                <c:pt idx="519">
                  <c:v>0.4476</c:v>
                </c:pt>
                <c:pt idx="520">
                  <c:v>0.44879999999999998</c:v>
                </c:pt>
                <c:pt idx="521">
                  <c:v>0.44990000000000002</c:v>
                </c:pt>
                <c:pt idx="522">
                  <c:v>0.4511</c:v>
                </c:pt>
                <c:pt idx="523">
                  <c:v>0.45219999999999999</c:v>
                </c:pt>
                <c:pt idx="524">
                  <c:v>0.45340000000000003</c:v>
                </c:pt>
                <c:pt idx="525">
                  <c:v>0.45450000000000002</c:v>
                </c:pt>
                <c:pt idx="526">
                  <c:v>0.4556</c:v>
                </c:pt>
                <c:pt idx="527">
                  <c:v>0.45679999999999998</c:v>
                </c:pt>
                <c:pt idx="528">
                  <c:v>0.45789999999999997</c:v>
                </c:pt>
                <c:pt idx="529">
                  <c:v>0.45910000000000001</c:v>
                </c:pt>
                <c:pt idx="530">
                  <c:v>0.4602</c:v>
                </c:pt>
                <c:pt idx="531">
                  <c:v>0.46139999999999998</c:v>
                </c:pt>
                <c:pt idx="532">
                  <c:v>0.46250000000000002</c:v>
                </c:pt>
                <c:pt idx="533">
                  <c:v>0.4637</c:v>
                </c:pt>
                <c:pt idx="534">
                  <c:v>0.46479999999999999</c:v>
                </c:pt>
                <c:pt idx="535">
                  <c:v>0.46600000000000003</c:v>
                </c:pt>
                <c:pt idx="536">
                  <c:v>0.46710000000000002</c:v>
                </c:pt>
                <c:pt idx="537">
                  <c:v>0.46829999999999999</c:v>
                </c:pt>
                <c:pt idx="538">
                  <c:v>0.46939999999999998</c:v>
                </c:pt>
                <c:pt idx="539">
                  <c:v>0.47049999999999997</c:v>
                </c:pt>
                <c:pt idx="540">
                  <c:v>0.47170000000000001</c:v>
                </c:pt>
                <c:pt idx="541">
                  <c:v>0.4728</c:v>
                </c:pt>
                <c:pt idx="542">
                  <c:v>0.47399999999999998</c:v>
                </c:pt>
                <c:pt idx="543">
                  <c:v>0.47510000000000002</c:v>
                </c:pt>
                <c:pt idx="544">
                  <c:v>0.4763</c:v>
                </c:pt>
                <c:pt idx="545">
                  <c:v>0.47739999999999999</c:v>
                </c:pt>
                <c:pt idx="546">
                  <c:v>0.47860000000000003</c:v>
                </c:pt>
                <c:pt idx="547">
                  <c:v>0.47970000000000002</c:v>
                </c:pt>
                <c:pt idx="548">
                  <c:v>0.48089999999999999</c:v>
                </c:pt>
                <c:pt idx="549">
                  <c:v>0.48199999999999998</c:v>
                </c:pt>
                <c:pt idx="550">
                  <c:v>0.48320000000000002</c:v>
                </c:pt>
                <c:pt idx="551">
                  <c:v>0.48430000000000001</c:v>
                </c:pt>
                <c:pt idx="552">
                  <c:v>0.4854</c:v>
                </c:pt>
                <c:pt idx="553">
                  <c:v>0.48659999999999998</c:v>
                </c:pt>
                <c:pt idx="554">
                  <c:v>0.48770000000000002</c:v>
                </c:pt>
                <c:pt idx="555">
                  <c:v>0.4889</c:v>
                </c:pt>
                <c:pt idx="556">
                  <c:v>0.49</c:v>
                </c:pt>
                <c:pt idx="557">
                  <c:v>0.49120000000000003</c:v>
                </c:pt>
                <c:pt idx="558">
                  <c:v>0.49230000000000002</c:v>
                </c:pt>
                <c:pt idx="559">
                  <c:v>0.49349999999999999</c:v>
                </c:pt>
                <c:pt idx="560">
                  <c:v>0.49459999999999998</c:v>
                </c:pt>
                <c:pt idx="561">
                  <c:v>0.49580000000000002</c:v>
                </c:pt>
                <c:pt idx="562">
                  <c:v>0.49690000000000001</c:v>
                </c:pt>
                <c:pt idx="563">
                  <c:v>0.49809999999999999</c:v>
                </c:pt>
                <c:pt idx="564">
                  <c:v>0.49919999999999998</c:v>
                </c:pt>
                <c:pt idx="565">
                  <c:v>0.50029999999999997</c:v>
                </c:pt>
                <c:pt idx="566">
                  <c:v>0.50149999999999995</c:v>
                </c:pt>
                <c:pt idx="567">
                  <c:v>0.50260000000000005</c:v>
                </c:pt>
                <c:pt idx="568">
                  <c:v>0.50380000000000003</c:v>
                </c:pt>
                <c:pt idx="569">
                  <c:v>0.50490000000000002</c:v>
                </c:pt>
                <c:pt idx="570">
                  <c:v>0.50609999999999999</c:v>
                </c:pt>
                <c:pt idx="571">
                  <c:v>0.50719999999999998</c:v>
                </c:pt>
                <c:pt idx="572">
                  <c:v>0.50839999999999996</c:v>
                </c:pt>
                <c:pt idx="573">
                  <c:v>0.50949999999999995</c:v>
                </c:pt>
                <c:pt idx="574">
                  <c:v>0.51070000000000004</c:v>
                </c:pt>
                <c:pt idx="575">
                  <c:v>0.51180000000000003</c:v>
                </c:pt>
                <c:pt idx="576">
                  <c:v>0.51300000000000001</c:v>
                </c:pt>
                <c:pt idx="577">
                  <c:v>0.5141</c:v>
                </c:pt>
                <c:pt idx="578">
                  <c:v>0.51519999999999999</c:v>
                </c:pt>
                <c:pt idx="579">
                  <c:v>0.51639999999999997</c:v>
                </c:pt>
                <c:pt idx="580">
                  <c:v>0.51749999999999996</c:v>
                </c:pt>
                <c:pt idx="581">
                  <c:v>0.51870000000000005</c:v>
                </c:pt>
                <c:pt idx="582">
                  <c:v>0.51980000000000004</c:v>
                </c:pt>
                <c:pt idx="583">
                  <c:v>0.52100000000000002</c:v>
                </c:pt>
                <c:pt idx="584">
                  <c:v>0.52210000000000001</c:v>
                </c:pt>
                <c:pt idx="585">
                  <c:v>0.52329999999999999</c:v>
                </c:pt>
                <c:pt idx="586">
                  <c:v>0.52439999999999998</c:v>
                </c:pt>
                <c:pt idx="587">
                  <c:v>0.52559999999999996</c:v>
                </c:pt>
                <c:pt idx="588">
                  <c:v>0.52669999999999995</c:v>
                </c:pt>
                <c:pt idx="589">
                  <c:v>0.52790000000000004</c:v>
                </c:pt>
                <c:pt idx="590">
                  <c:v>0.52900000000000003</c:v>
                </c:pt>
                <c:pt idx="591">
                  <c:v>0.5302</c:v>
                </c:pt>
                <c:pt idx="592">
                  <c:v>0.53129999999999999</c:v>
                </c:pt>
                <c:pt idx="593">
                  <c:v>0.53239999999999998</c:v>
                </c:pt>
                <c:pt idx="594">
                  <c:v>0.53359999999999996</c:v>
                </c:pt>
                <c:pt idx="595">
                  <c:v>0.53469999999999995</c:v>
                </c:pt>
                <c:pt idx="596">
                  <c:v>0.53590000000000004</c:v>
                </c:pt>
                <c:pt idx="597">
                  <c:v>0.53700000000000003</c:v>
                </c:pt>
                <c:pt idx="598">
                  <c:v>0.53820000000000001</c:v>
                </c:pt>
                <c:pt idx="599">
                  <c:v>0.5393</c:v>
                </c:pt>
                <c:pt idx="600">
                  <c:v>0.54049999999999998</c:v>
                </c:pt>
                <c:pt idx="601">
                  <c:v>0.54159999999999997</c:v>
                </c:pt>
                <c:pt idx="602">
                  <c:v>0.54279999999999995</c:v>
                </c:pt>
                <c:pt idx="603">
                  <c:v>0.54390000000000005</c:v>
                </c:pt>
                <c:pt idx="604">
                  <c:v>0.54510000000000003</c:v>
                </c:pt>
                <c:pt idx="605">
                  <c:v>0.54620000000000002</c:v>
                </c:pt>
                <c:pt idx="606">
                  <c:v>0.54730000000000001</c:v>
                </c:pt>
                <c:pt idx="607">
                  <c:v>0.54849999999999999</c:v>
                </c:pt>
                <c:pt idx="608">
                  <c:v>0.54959999999999998</c:v>
                </c:pt>
                <c:pt idx="609">
                  <c:v>0.55079999999999996</c:v>
                </c:pt>
                <c:pt idx="610">
                  <c:v>0.55189999999999995</c:v>
                </c:pt>
                <c:pt idx="611">
                  <c:v>0.55310000000000004</c:v>
                </c:pt>
                <c:pt idx="612">
                  <c:v>0.55420000000000003</c:v>
                </c:pt>
                <c:pt idx="613">
                  <c:v>0.5554</c:v>
                </c:pt>
                <c:pt idx="614">
                  <c:v>0.55649999999999999</c:v>
                </c:pt>
                <c:pt idx="615">
                  <c:v>0.55769999999999997</c:v>
                </c:pt>
                <c:pt idx="616">
                  <c:v>0.55879999999999996</c:v>
                </c:pt>
                <c:pt idx="617">
                  <c:v>0.56000000000000005</c:v>
                </c:pt>
                <c:pt idx="618">
                  <c:v>0.56110000000000004</c:v>
                </c:pt>
                <c:pt idx="619">
                  <c:v>0.56220000000000003</c:v>
                </c:pt>
                <c:pt idx="620">
                  <c:v>0.56340000000000001</c:v>
                </c:pt>
                <c:pt idx="621">
                  <c:v>0.5645</c:v>
                </c:pt>
                <c:pt idx="622">
                  <c:v>0.56569999999999998</c:v>
                </c:pt>
                <c:pt idx="623">
                  <c:v>0.56679999999999997</c:v>
                </c:pt>
                <c:pt idx="624">
                  <c:v>0.56799999999999995</c:v>
                </c:pt>
                <c:pt idx="625">
                  <c:v>0.56910000000000005</c:v>
                </c:pt>
                <c:pt idx="626">
                  <c:v>0.57030000000000003</c:v>
                </c:pt>
                <c:pt idx="627">
                  <c:v>0.57140000000000002</c:v>
                </c:pt>
                <c:pt idx="628">
                  <c:v>0.5726</c:v>
                </c:pt>
                <c:pt idx="629">
                  <c:v>0.57369999999999999</c:v>
                </c:pt>
                <c:pt idx="630">
                  <c:v>0.57489999999999997</c:v>
                </c:pt>
                <c:pt idx="631">
                  <c:v>0.57599999999999996</c:v>
                </c:pt>
                <c:pt idx="632">
                  <c:v>0.57709999999999995</c:v>
                </c:pt>
                <c:pt idx="633">
                  <c:v>0.57830000000000004</c:v>
                </c:pt>
                <c:pt idx="634">
                  <c:v>0.57940000000000003</c:v>
                </c:pt>
                <c:pt idx="635">
                  <c:v>0.5806</c:v>
                </c:pt>
                <c:pt idx="636">
                  <c:v>0.58169999999999999</c:v>
                </c:pt>
                <c:pt idx="637">
                  <c:v>0.58289999999999997</c:v>
                </c:pt>
                <c:pt idx="638">
                  <c:v>0.58399999999999996</c:v>
                </c:pt>
                <c:pt idx="639">
                  <c:v>0.58520000000000005</c:v>
                </c:pt>
                <c:pt idx="640">
                  <c:v>0.58630000000000004</c:v>
                </c:pt>
                <c:pt idx="641">
                  <c:v>0.58750000000000002</c:v>
                </c:pt>
                <c:pt idx="642">
                  <c:v>0.58860000000000001</c:v>
                </c:pt>
                <c:pt idx="643">
                  <c:v>0.58979999999999999</c:v>
                </c:pt>
                <c:pt idx="644">
                  <c:v>0.59089999999999998</c:v>
                </c:pt>
                <c:pt idx="645">
                  <c:v>0.59199999999999997</c:v>
                </c:pt>
                <c:pt idx="646">
                  <c:v>0.59319999999999995</c:v>
                </c:pt>
                <c:pt idx="647">
                  <c:v>0.59430000000000005</c:v>
                </c:pt>
                <c:pt idx="648">
                  <c:v>0.59550000000000003</c:v>
                </c:pt>
                <c:pt idx="649">
                  <c:v>0.59660000000000002</c:v>
                </c:pt>
                <c:pt idx="650">
                  <c:v>0.5978</c:v>
                </c:pt>
                <c:pt idx="651">
                  <c:v>0.59889999999999999</c:v>
                </c:pt>
                <c:pt idx="652">
                  <c:v>0.60009999999999997</c:v>
                </c:pt>
                <c:pt idx="653">
                  <c:v>0.60119999999999996</c:v>
                </c:pt>
                <c:pt idx="654">
                  <c:v>0.60240000000000005</c:v>
                </c:pt>
                <c:pt idx="655">
                  <c:v>0.60350000000000004</c:v>
                </c:pt>
                <c:pt idx="656">
                  <c:v>0.60470000000000002</c:v>
                </c:pt>
                <c:pt idx="657">
                  <c:v>0.60580000000000001</c:v>
                </c:pt>
                <c:pt idx="658">
                  <c:v>0.6069</c:v>
                </c:pt>
                <c:pt idx="659">
                  <c:v>0.60809999999999997</c:v>
                </c:pt>
                <c:pt idx="660">
                  <c:v>0.60919999999999996</c:v>
                </c:pt>
                <c:pt idx="661">
                  <c:v>0.61040000000000005</c:v>
                </c:pt>
                <c:pt idx="662">
                  <c:v>0.61150000000000004</c:v>
                </c:pt>
                <c:pt idx="663">
                  <c:v>0.61270000000000002</c:v>
                </c:pt>
                <c:pt idx="664">
                  <c:v>0.61380000000000001</c:v>
                </c:pt>
                <c:pt idx="665">
                  <c:v>0.61499999999999999</c:v>
                </c:pt>
                <c:pt idx="666">
                  <c:v>0.61609999999999998</c:v>
                </c:pt>
                <c:pt idx="667">
                  <c:v>0.61729999999999996</c:v>
                </c:pt>
                <c:pt idx="668">
                  <c:v>0.61839999999999995</c:v>
                </c:pt>
                <c:pt idx="669">
                  <c:v>0.61960000000000004</c:v>
                </c:pt>
                <c:pt idx="670">
                  <c:v>0.62070000000000003</c:v>
                </c:pt>
                <c:pt idx="671">
                  <c:v>0.62180000000000002</c:v>
                </c:pt>
                <c:pt idx="672">
                  <c:v>0.623</c:v>
                </c:pt>
                <c:pt idx="673">
                  <c:v>0.62409999999999999</c:v>
                </c:pt>
                <c:pt idx="674">
                  <c:v>0.62529999999999997</c:v>
                </c:pt>
                <c:pt idx="675">
                  <c:v>0.62639999999999996</c:v>
                </c:pt>
                <c:pt idx="676">
                  <c:v>0.62760000000000005</c:v>
                </c:pt>
                <c:pt idx="677">
                  <c:v>0.62870000000000004</c:v>
                </c:pt>
                <c:pt idx="678">
                  <c:v>0.62990000000000002</c:v>
                </c:pt>
                <c:pt idx="679">
                  <c:v>0.63100000000000001</c:v>
                </c:pt>
                <c:pt idx="680">
                  <c:v>0.63219999999999998</c:v>
                </c:pt>
                <c:pt idx="681">
                  <c:v>0.63329999999999997</c:v>
                </c:pt>
                <c:pt idx="682">
                  <c:v>0.63449999999999995</c:v>
                </c:pt>
                <c:pt idx="683">
                  <c:v>0.63560000000000005</c:v>
                </c:pt>
                <c:pt idx="684">
                  <c:v>0.63670000000000004</c:v>
                </c:pt>
                <c:pt idx="685">
                  <c:v>0.63790000000000002</c:v>
                </c:pt>
                <c:pt idx="686">
                  <c:v>0.63900000000000001</c:v>
                </c:pt>
                <c:pt idx="687">
                  <c:v>0.64019999999999999</c:v>
                </c:pt>
                <c:pt idx="688">
                  <c:v>0.64129999999999998</c:v>
                </c:pt>
                <c:pt idx="689">
                  <c:v>0.64249999999999996</c:v>
                </c:pt>
                <c:pt idx="690">
                  <c:v>0.64359999999999995</c:v>
                </c:pt>
                <c:pt idx="691">
                  <c:v>0.64480000000000004</c:v>
                </c:pt>
                <c:pt idx="692">
                  <c:v>0.64590000000000003</c:v>
                </c:pt>
                <c:pt idx="693">
                  <c:v>0.64710000000000001</c:v>
                </c:pt>
                <c:pt idx="694">
                  <c:v>0.6482</c:v>
                </c:pt>
                <c:pt idx="695">
                  <c:v>0.64939999999999998</c:v>
                </c:pt>
                <c:pt idx="696">
                  <c:v>0.65049999999999997</c:v>
                </c:pt>
                <c:pt idx="697">
                  <c:v>0.65159999999999996</c:v>
                </c:pt>
                <c:pt idx="698">
                  <c:v>0.65280000000000005</c:v>
                </c:pt>
                <c:pt idx="699">
                  <c:v>0.65390000000000004</c:v>
                </c:pt>
                <c:pt idx="700">
                  <c:v>0.65510000000000002</c:v>
                </c:pt>
                <c:pt idx="701">
                  <c:v>0.65620000000000001</c:v>
                </c:pt>
                <c:pt idx="702">
                  <c:v>0.65739999999999998</c:v>
                </c:pt>
                <c:pt idx="703">
                  <c:v>0.65849999999999997</c:v>
                </c:pt>
                <c:pt idx="704">
                  <c:v>0.65969999999999995</c:v>
                </c:pt>
                <c:pt idx="705">
                  <c:v>0.66080000000000005</c:v>
                </c:pt>
                <c:pt idx="706">
                  <c:v>0.66200000000000003</c:v>
                </c:pt>
                <c:pt idx="707">
                  <c:v>0.66310000000000002</c:v>
                </c:pt>
                <c:pt idx="708">
                  <c:v>0.6643</c:v>
                </c:pt>
                <c:pt idx="709">
                  <c:v>0.66539999999999999</c:v>
                </c:pt>
                <c:pt idx="710">
                  <c:v>0.66659999999999997</c:v>
                </c:pt>
                <c:pt idx="711">
                  <c:v>0.66769999999999996</c:v>
                </c:pt>
                <c:pt idx="712">
                  <c:v>0.66879999999999995</c:v>
                </c:pt>
                <c:pt idx="713">
                  <c:v>0.67</c:v>
                </c:pt>
                <c:pt idx="714">
                  <c:v>0.67110000000000003</c:v>
                </c:pt>
                <c:pt idx="715">
                  <c:v>0.67230000000000001</c:v>
                </c:pt>
                <c:pt idx="716">
                  <c:v>0.6734</c:v>
                </c:pt>
                <c:pt idx="717">
                  <c:v>0.67459999999999998</c:v>
                </c:pt>
                <c:pt idx="718">
                  <c:v>0.67569999999999997</c:v>
                </c:pt>
                <c:pt idx="719">
                  <c:v>0.67689999999999995</c:v>
                </c:pt>
                <c:pt idx="720">
                  <c:v>0.67800000000000005</c:v>
                </c:pt>
                <c:pt idx="721">
                  <c:v>0.67920000000000003</c:v>
                </c:pt>
                <c:pt idx="722">
                  <c:v>0.68030000000000002</c:v>
                </c:pt>
                <c:pt idx="723">
                  <c:v>0.68149999999999999</c:v>
                </c:pt>
                <c:pt idx="724">
                  <c:v>0.68259999999999998</c:v>
                </c:pt>
                <c:pt idx="725">
                  <c:v>0.68369999999999997</c:v>
                </c:pt>
                <c:pt idx="726">
                  <c:v>0.68489999999999995</c:v>
                </c:pt>
                <c:pt idx="727">
                  <c:v>0.68600000000000005</c:v>
                </c:pt>
                <c:pt idx="728">
                  <c:v>0.68720000000000003</c:v>
                </c:pt>
                <c:pt idx="729">
                  <c:v>0.68830000000000002</c:v>
                </c:pt>
                <c:pt idx="730">
                  <c:v>0.6895</c:v>
                </c:pt>
                <c:pt idx="731">
                  <c:v>0.69059999999999999</c:v>
                </c:pt>
                <c:pt idx="732">
                  <c:v>0.69179999999999997</c:v>
                </c:pt>
                <c:pt idx="733">
                  <c:v>0.69289999999999996</c:v>
                </c:pt>
                <c:pt idx="734">
                  <c:v>0.69410000000000005</c:v>
                </c:pt>
                <c:pt idx="735">
                  <c:v>0.69520000000000004</c:v>
                </c:pt>
                <c:pt idx="736">
                  <c:v>0.69640000000000002</c:v>
                </c:pt>
                <c:pt idx="737">
                  <c:v>0.69750000000000001</c:v>
                </c:pt>
                <c:pt idx="738">
                  <c:v>0.6986</c:v>
                </c:pt>
                <c:pt idx="739">
                  <c:v>0.69979999999999998</c:v>
                </c:pt>
                <c:pt idx="740">
                  <c:v>0.70089999999999997</c:v>
                </c:pt>
                <c:pt idx="741">
                  <c:v>0.70209999999999995</c:v>
                </c:pt>
                <c:pt idx="742">
                  <c:v>0.70320000000000005</c:v>
                </c:pt>
                <c:pt idx="743">
                  <c:v>0.70440000000000003</c:v>
                </c:pt>
                <c:pt idx="744">
                  <c:v>0.70550000000000002</c:v>
                </c:pt>
                <c:pt idx="745">
                  <c:v>0.70669999999999999</c:v>
                </c:pt>
                <c:pt idx="746">
                  <c:v>0.70779999999999998</c:v>
                </c:pt>
                <c:pt idx="747">
                  <c:v>0.70899999999999996</c:v>
                </c:pt>
                <c:pt idx="748">
                  <c:v>0.71009999999999995</c:v>
                </c:pt>
                <c:pt idx="749">
                  <c:v>0.71130000000000004</c:v>
                </c:pt>
                <c:pt idx="750">
                  <c:v>0.71240000000000003</c:v>
                </c:pt>
                <c:pt idx="751">
                  <c:v>0.71350000000000002</c:v>
                </c:pt>
                <c:pt idx="752">
                  <c:v>0.7147</c:v>
                </c:pt>
                <c:pt idx="753">
                  <c:v>0.71579999999999999</c:v>
                </c:pt>
                <c:pt idx="754">
                  <c:v>0.71699999999999997</c:v>
                </c:pt>
                <c:pt idx="755">
                  <c:v>0.71809999999999996</c:v>
                </c:pt>
                <c:pt idx="756">
                  <c:v>0.71930000000000005</c:v>
                </c:pt>
                <c:pt idx="757">
                  <c:v>0.72040000000000004</c:v>
                </c:pt>
                <c:pt idx="758">
                  <c:v>0.72160000000000002</c:v>
                </c:pt>
                <c:pt idx="759">
                  <c:v>0.72270000000000001</c:v>
                </c:pt>
                <c:pt idx="760">
                  <c:v>0.72389999999999999</c:v>
                </c:pt>
                <c:pt idx="761">
                  <c:v>0.72499999999999998</c:v>
                </c:pt>
                <c:pt idx="762">
                  <c:v>0.72619999999999996</c:v>
                </c:pt>
                <c:pt idx="763">
                  <c:v>0.72729999999999995</c:v>
                </c:pt>
                <c:pt idx="764">
                  <c:v>0.72840000000000005</c:v>
                </c:pt>
                <c:pt idx="765">
                  <c:v>0.72960000000000003</c:v>
                </c:pt>
                <c:pt idx="766">
                  <c:v>0.73070000000000002</c:v>
                </c:pt>
                <c:pt idx="767">
                  <c:v>0.7319</c:v>
                </c:pt>
                <c:pt idx="768">
                  <c:v>0.73299999999999998</c:v>
                </c:pt>
                <c:pt idx="769">
                  <c:v>0.73419999999999996</c:v>
                </c:pt>
                <c:pt idx="770">
                  <c:v>0.73529999999999995</c:v>
                </c:pt>
                <c:pt idx="771">
                  <c:v>0.73650000000000004</c:v>
                </c:pt>
                <c:pt idx="772">
                  <c:v>0.73760000000000003</c:v>
                </c:pt>
                <c:pt idx="773">
                  <c:v>0.73880000000000001</c:v>
                </c:pt>
                <c:pt idx="774">
                  <c:v>0.7399</c:v>
                </c:pt>
                <c:pt idx="775">
                  <c:v>0.74109999999999998</c:v>
                </c:pt>
                <c:pt idx="776">
                  <c:v>0.74219999999999997</c:v>
                </c:pt>
                <c:pt idx="777">
                  <c:v>0.74329999999999996</c:v>
                </c:pt>
                <c:pt idx="778">
                  <c:v>0.74450000000000005</c:v>
                </c:pt>
                <c:pt idx="779">
                  <c:v>0.74560000000000004</c:v>
                </c:pt>
                <c:pt idx="780">
                  <c:v>0.74680000000000002</c:v>
                </c:pt>
                <c:pt idx="781">
                  <c:v>0.74790000000000001</c:v>
                </c:pt>
                <c:pt idx="782">
                  <c:v>0.74909999999999999</c:v>
                </c:pt>
                <c:pt idx="783">
                  <c:v>0.75019999999999998</c:v>
                </c:pt>
                <c:pt idx="784">
                  <c:v>0.75139999999999996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0.75480000000000003</c:v>
                </c:pt>
                <c:pt idx="788">
                  <c:v>0.75600000000000001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0.75939999999999996</c:v>
                </c:pt>
                <c:pt idx="792">
                  <c:v>0.76049999999999995</c:v>
                </c:pt>
                <c:pt idx="793">
                  <c:v>0.76170000000000004</c:v>
                </c:pt>
                <c:pt idx="794">
                  <c:v>0.76280000000000003</c:v>
                </c:pt>
                <c:pt idx="795">
                  <c:v>0.76400000000000001</c:v>
                </c:pt>
                <c:pt idx="796">
                  <c:v>0.7651</c:v>
                </c:pt>
                <c:pt idx="797">
                  <c:v>0.76629999999999998</c:v>
                </c:pt>
                <c:pt idx="798">
                  <c:v>0.76739999999999997</c:v>
                </c:pt>
                <c:pt idx="799">
                  <c:v>0.76859999999999995</c:v>
                </c:pt>
                <c:pt idx="800">
                  <c:v>0.76970000000000005</c:v>
                </c:pt>
                <c:pt idx="801">
                  <c:v>0.77090000000000003</c:v>
                </c:pt>
                <c:pt idx="802">
                  <c:v>0.77200000000000002</c:v>
                </c:pt>
                <c:pt idx="803">
                  <c:v>0.77310000000000001</c:v>
                </c:pt>
                <c:pt idx="804">
                  <c:v>0.77429999999999999</c:v>
                </c:pt>
                <c:pt idx="805">
                  <c:v>0.77539999999999998</c:v>
                </c:pt>
                <c:pt idx="806">
                  <c:v>0.77659999999999996</c:v>
                </c:pt>
                <c:pt idx="807">
                  <c:v>0.77769999999999995</c:v>
                </c:pt>
                <c:pt idx="808">
                  <c:v>0.77890000000000004</c:v>
                </c:pt>
                <c:pt idx="809">
                  <c:v>0.78</c:v>
                </c:pt>
                <c:pt idx="810">
                  <c:v>0.78120000000000001</c:v>
                </c:pt>
                <c:pt idx="811">
                  <c:v>0.7823</c:v>
                </c:pt>
                <c:pt idx="812">
                  <c:v>0.78349999999999997</c:v>
                </c:pt>
                <c:pt idx="813">
                  <c:v>0.78459999999999996</c:v>
                </c:pt>
                <c:pt idx="814">
                  <c:v>0.78580000000000005</c:v>
                </c:pt>
                <c:pt idx="815">
                  <c:v>0.78690000000000004</c:v>
                </c:pt>
                <c:pt idx="816">
                  <c:v>0.78810000000000002</c:v>
                </c:pt>
                <c:pt idx="817">
                  <c:v>0.78920000000000001</c:v>
                </c:pt>
                <c:pt idx="818">
                  <c:v>0.7903</c:v>
                </c:pt>
                <c:pt idx="819">
                  <c:v>0.79149999999999998</c:v>
                </c:pt>
                <c:pt idx="820">
                  <c:v>0.79259999999999997</c:v>
                </c:pt>
                <c:pt idx="821">
                  <c:v>0.79379999999999995</c:v>
                </c:pt>
                <c:pt idx="822">
                  <c:v>0.79490000000000005</c:v>
                </c:pt>
                <c:pt idx="823">
                  <c:v>0.79610000000000003</c:v>
                </c:pt>
                <c:pt idx="824">
                  <c:v>0.79720000000000002</c:v>
                </c:pt>
                <c:pt idx="825">
                  <c:v>0.7984</c:v>
                </c:pt>
                <c:pt idx="826">
                  <c:v>0.79949999999999999</c:v>
                </c:pt>
                <c:pt idx="827">
                  <c:v>0.80069999999999997</c:v>
                </c:pt>
                <c:pt idx="828">
                  <c:v>0.80179999999999996</c:v>
                </c:pt>
                <c:pt idx="829">
                  <c:v>0.80300000000000005</c:v>
                </c:pt>
                <c:pt idx="830">
                  <c:v>0.80410000000000004</c:v>
                </c:pt>
                <c:pt idx="831">
                  <c:v>0.80520000000000003</c:v>
                </c:pt>
                <c:pt idx="832">
                  <c:v>0.80640000000000001</c:v>
                </c:pt>
                <c:pt idx="833">
                  <c:v>0.8075</c:v>
                </c:pt>
                <c:pt idx="834">
                  <c:v>0.80869999999999997</c:v>
                </c:pt>
                <c:pt idx="835">
                  <c:v>0.80979999999999996</c:v>
                </c:pt>
                <c:pt idx="836">
                  <c:v>0.81100000000000005</c:v>
                </c:pt>
                <c:pt idx="837">
                  <c:v>0.81210000000000004</c:v>
                </c:pt>
                <c:pt idx="838">
                  <c:v>0.81330000000000002</c:v>
                </c:pt>
                <c:pt idx="839">
                  <c:v>0.81440000000000001</c:v>
                </c:pt>
                <c:pt idx="840">
                  <c:v>0.81559999999999999</c:v>
                </c:pt>
                <c:pt idx="841">
                  <c:v>0.81669999999999998</c:v>
                </c:pt>
                <c:pt idx="842">
                  <c:v>0.81789999999999996</c:v>
                </c:pt>
                <c:pt idx="843">
                  <c:v>0.81899999999999995</c:v>
                </c:pt>
                <c:pt idx="844">
                  <c:v>0.82010000000000005</c:v>
                </c:pt>
                <c:pt idx="845">
                  <c:v>0.82130000000000003</c:v>
                </c:pt>
                <c:pt idx="846">
                  <c:v>0.82240000000000002</c:v>
                </c:pt>
                <c:pt idx="847">
                  <c:v>0.8236</c:v>
                </c:pt>
                <c:pt idx="848">
                  <c:v>0.82469999999999999</c:v>
                </c:pt>
                <c:pt idx="849">
                  <c:v>0.82589999999999997</c:v>
                </c:pt>
                <c:pt idx="850">
                  <c:v>0.82699999999999996</c:v>
                </c:pt>
                <c:pt idx="851">
                  <c:v>0.82820000000000005</c:v>
                </c:pt>
                <c:pt idx="852">
                  <c:v>0.82930000000000004</c:v>
                </c:pt>
                <c:pt idx="853">
                  <c:v>0.83050000000000002</c:v>
                </c:pt>
                <c:pt idx="854">
                  <c:v>0.83160000000000001</c:v>
                </c:pt>
                <c:pt idx="855">
                  <c:v>0.83279999999999998</c:v>
                </c:pt>
                <c:pt idx="856">
                  <c:v>0.83389999999999997</c:v>
                </c:pt>
                <c:pt idx="857">
                  <c:v>0.83499999999999996</c:v>
                </c:pt>
                <c:pt idx="858">
                  <c:v>0.83620000000000005</c:v>
                </c:pt>
                <c:pt idx="859">
                  <c:v>0.83730000000000004</c:v>
                </c:pt>
                <c:pt idx="860">
                  <c:v>0.83850000000000002</c:v>
                </c:pt>
                <c:pt idx="861">
                  <c:v>0.83960000000000001</c:v>
                </c:pt>
                <c:pt idx="862">
                  <c:v>0.84079999999999999</c:v>
                </c:pt>
                <c:pt idx="863">
                  <c:v>0.84189999999999998</c:v>
                </c:pt>
                <c:pt idx="864">
                  <c:v>0.84309999999999996</c:v>
                </c:pt>
                <c:pt idx="865">
                  <c:v>0.84419999999999995</c:v>
                </c:pt>
                <c:pt idx="866">
                  <c:v>0.84540000000000004</c:v>
                </c:pt>
                <c:pt idx="867">
                  <c:v>0.84650000000000003</c:v>
                </c:pt>
              </c:numCache>
            </c:numRef>
          </c:xVal>
          <c:yVal>
            <c:numRef>
              <c:f>'Gaussian beam 40fC@200kV'!$I$3:$I$870</c:f>
              <c:numCache>
                <c:formatCode>0.00E+00</c:formatCode>
                <c:ptCount val="868"/>
                <c:pt idx="0">
                  <c:v>3.8170000000000001E-4</c:v>
                </c:pt>
                <c:pt idx="1">
                  <c:v>3.8699999999999997E-4</c:v>
                </c:pt>
                <c:pt idx="2">
                  <c:v>3.9140000000000003E-4</c:v>
                </c:pt>
                <c:pt idx="3">
                  <c:v>3.9540000000000002E-4</c:v>
                </c:pt>
                <c:pt idx="4">
                  <c:v>3.9879999999999999E-4</c:v>
                </c:pt>
                <c:pt idx="5">
                  <c:v>4.016E-4</c:v>
                </c:pt>
                <c:pt idx="6">
                  <c:v>4.0460000000000002E-4</c:v>
                </c:pt>
                <c:pt idx="7">
                  <c:v>4.0739999999999998E-4</c:v>
                </c:pt>
                <c:pt idx="8">
                  <c:v>4.0890000000000002E-4</c:v>
                </c:pt>
                <c:pt idx="9">
                  <c:v>4.0999999999999999E-4</c:v>
                </c:pt>
                <c:pt idx="10">
                  <c:v>4.1189999999999998E-4</c:v>
                </c:pt>
                <c:pt idx="11">
                  <c:v>4.1459999999999999E-4</c:v>
                </c:pt>
                <c:pt idx="12">
                  <c:v>4.171E-4</c:v>
                </c:pt>
                <c:pt idx="13">
                  <c:v>4.193E-4</c:v>
                </c:pt>
                <c:pt idx="14">
                  <c:v>4.1980000000000001E-4</c:v>
                </c:pt>
                <c:pt idx="15">
                  <c:v>4.2059999999999998E-4</c:v>
                </c:pt>
                <c:pt idx="16">
                  <c:v>4.2020000000000002E-4</c:v>
                </c:pt>
                <c:pt idx="17">
                  <c:v>4.2039999999999997E-4</c:v>
                </c:pt>
                <c:pt idx="18">
                  <c:v>4.2069999999999998E-4</c:v>
                </c:pt>
                <c:pt idx="19">
                  <c:v>4.2190000000000001E-4</c:v>
                </c:pt>
                <c:pt idx="20">
                  <c:v>4.2220000000000002E-4</c:v>
                </c:pt>
                <c:pt idx="21">
                  <c:v>4.2250000000000002E-4</c:v>
                </c:pt>
                <c:pt idx="22">
                  <c:v>4.2299999999999998E-4</c:v>
                </c:pt>
                <c:pt idx="23">
                  <c:v>4.2260000000000003E-4</c:v>
                </c:pt>
                <c:pt idx="24">
                  <c:v>4.2299999999999998E-4</c:v>
                </c:pt>
                <c:pt idx="25">
                  <c:v>4.2400000000000001E-4</c:v>
                </c:pt>
                <c:pt idx="26">
                  <c:v>4.2400000000000001E-4</c:v>
                </c:pt>
                <c:pt idx="27">
                  <c:v>4.2430000000000001E-4</c:v>
                </c:pt>
                <c:pt idx="28">
                  <c:v>4.2460000000000002E-4</c:v>
                </c:pt>
                <c:pt idx="29">
                  <c:v>4.2400000000000001E-4</c:v>
                </c:pt>
                <c:pt idx="30">
                  <c:v>4.238E-4</c:v>
                </c:pt>
                <c:pt idx="31">
                  <c:v>4.238E-4</c:v>
                </c:pt>
                <c:pt idx="32">
                  <c:v>4.2450000000000002E-4</c:v>
                </c:pt>
                <c:pt idx="33">
                  <c:v>4.2430000000000001E-4</c:v>
                </c:pt>
                <c:pt idx="34">
                  <c:v>4.2430000000000001E-4</c:v>
                </c:pt>
                <c:pt idx="35">
                  <c:v>4.2450000000000002E-4</c:v>
                </c:pt>
                <c:pt idx="36">
                  <c:v>4.2470000000000002E-4</c:v>
                </c:pt>
                <c:pt idx="37">
                  <c:v>4.2470000000000002E-4</c:v>
                </c:pt>
                <c:pt idx="38">
                  <c:v>4.2470000000000002E-4</c:v>
                </c:pt>
                <c:pt idx="39">
                  <c:v>4.2470000000000002E-4</c:v>
                </c:pt>
                <c:pt idx="40">
                  <c:v>4.2470000000000002E-4</c:v>
                </c:pt>
                <c:pt idx="41">
                  <c:v>4.2519999999999998E-4</c:v>
                </c:pt>
                <c:pt idx="42">
                  <c:v>4.2559999999999999E-4</c:v>
                </c:pt>
                <c:pt idx="43">
                  <c:v>4.2559999999999999E-4</c:v>
                </c:pt>
                <c:pt idx="44">
                  <c:v>4.2559999999999999E-4</c:v>
                </c:pt>
                <c:pt idx="45">
                  <c:v>4.2549999999999999E-4</c:v>
                </c:pt>
                <c:pt idx="46">
                  <c:v>4.259E-4</c:v>
                </c:pt>
                <c:pt idx="47">
                  <c:v>4.259E-4</c:v>
                </c:pt>
                <c:pt idx="48">
                  <c:v>4.2559999999999999E-4</c:v>
                </c:pt>
                <c:pt idx="49">
                  <c:v>4.2559999999999999E-4</c:v>
                </c:pt>
                <c:pt idx="50">
                  <c:v>4.2559999999999999E-4</c:v>
                </c:pt>
                <c:pt idx="51">
                  <c:v>4.2559999999999999E-4</c:v>
                </c:pt>
                <c:pt idx="52">
                  <c:v>4.2559999999999999E-4</c:v>
                </c:pt>
                <c:pt idx="53">
                  <c:v>4.2549999999999999E-4</c:v>
                </c:pt>
                <c:pt idx="54">
                  <c:v>4.2549999999999999E-4</c:v>
                </c:pt>
                <c:pt idx="55">
                  <c:v>4.2549999999999999E-4</c:v>
                </c:pt>
                <c:pt idx="56">
                  <c:v>4.2539999999999999E-4</c:v>
                </c:pt>
                <c:pt idx="57">
                  <c:v>4.2539999999999999E-4</c:v>
                </c:pt>
                <c:pt idx="58">
                  <c:v>4.2529999999999998E-4</c:v>
                </c:pt>
                <c:pt idx="59">
                  <c:v>4.2529999999999998E-4</c:v>
                </c:pt>
                <c:pt idx="60">
                  <c:v>4.2519999999999998E-4</c:v>
                </c:pt>
                <c:pt idx="61">
                  <c:v>4.2519999999999998E-4</c:v>
                </c:pt>
                <c:pt idx="62">
                  <c:v>4.2509999999999998E-4</c:v>
                </c:pt>
                <c:pt idx="63">
                  <c:v>4.2499999999999998E-4</c:v>
                </c:pt>
                <c:pt idx="64">
                  <c:v>4.2499999999999998E-4</c:v>
                </c:pt>
                <c:pt idx="65">
                  <c:v>4.2489999999999997E-4</c:v>
                </c:pt>
                <c:pt idx="66">
                  <c:v>4.2480000000000003E-4</c:v>
                </c:pt>
                <c:pt idx="67">
                  <c:v>4.2470000000000002E-4</c:v>
                </c:pt>
                <c:pt idx="68">
                  <c:v>4.2460000000000002E-4</c:v>
                </c:pt>
                <c:pt idx="69">
                  <c:v>4.2440000000000002E-4</c:v>
                </c:pt>
                <c:pt idx="70">
                  <c:v>4.2430000000000001E-4</c:v>
                </c:pt>
                <c:pt idx="71">
                  <c:v>4.2410000000000001E-4</c:v>
                </c:pt>
                <c:pt idx="72">
                  <c:v>4.2400000000000001E-4</c:v>
                </c:pt>
                <c:pt idx="73">
                  <c:v>4.238E-4</c:v>
                </c:pt>
                <c:pt idx="74">
                  <c:v>4.236E-4</c:v>
                </c:pt>
                <c:pt idx="75">
                  <c:v>4.2329999999999999E-4</c:v>
                </c:pt>
                <c:pt idx="76">
                  <c:v>4.2309999999999998E-4</c:v>
                </c:pt>
                <c:pt idx="77">
                  <c:v>4.2279999999999998E-4</c:v>
                </c:pt>
                <c:pt idx="78">
                  <c:v>4.2250000000000002E-4</c:v>
                </c:pt>
                <c:pt idx="79">
                  <c:v>4.2210000000000001E-4</c:v>
                </c:pt>
                <c:pt idx="80">
                  <c:v>4.2180000000000001E-4</c:v>
                </c:pt>
                <c:pt idx="81">
                  <c:v>4.2129999999999999E-4</c:v>
                </c:pt>
                <c:pt idx="82">
                  <c:v>4.2089999999999999E-4</c:v>
                </c:pt>
                <c:pt idx="83">
                  <c:v>4.2039999999999997E-4</c:v>
                </c:pt>
                <c:pt idx="84">
                  <c:v>4.1980000000000001E-4</c:v>
                </c:pt>
                <c:pt idx="85">
                  <c:v>4.192E-4</c:v>
                </c:pt>
                <c:pt idx="86">
                  <c:v>4.1849999999999998E-4</c:v>
                </c:pt>
                <c:pt idx="87">
                  <c:v>4.1780000000000002E-4</c:v>
                </c:pt>
                <c:pt idx="88">
                  <c:v>4.17E-4</c:v>
                </c:pt>
                <c:pt idx="89">
                  <c:v>4.1609999999999998E-4</c:v>
                </c:pt>
                <c:pt idx="90">
                  <c:v>4.1520000000000001E-4</c:v>
                </c:pt>
                <c:pt idx="91">
                  <c:v>4.1409999999999998E-4</c:v>
                </c:pt>
                <c:pt idx="92">
                  <c:v>4.126E-4</c:v>
                </c:pt>
                <c:pt idx="93">
                  <c:v>4.1140000000000003E-4</c:v>
                </c:pt>
                <c:pt idx="94">
                  <c:v>4.1009999999999999E-4</c:v>
                </c:pt>
                <c:pt idx="95">
                  <c:v>4.0880000000000002E-4</c:v>
                </c:pt>
                <c:pt idx="96">
                  <c:v>4.0729999999999998E-4</c:v>
                </c:pt>
                <c:pt idx="97">
                  <c:v>4.058E-4</c:v>
                </c:pt>
                <c:pt idx="98">
                  <c:v>4.0410000000000001E-4</c:v>
                </c:pt>
                <c:pt idx="99">
                  <c:v>4.0240000000000002E-4</c:v>
                </c:pt>
                <c:pt idx="100">
                  <c:v>4.0059999999999998E-4</c:v>
                </c:pt>
                <c:pt idx="101">
                  <c:v>3.9859999999999999E-4</c:v>
                </c:pt>
                <c:pt idx="102">
                  <c:v>3.9659999999999999E-4</c:v>
                </c:pt>
                <c:pt idx="103">
                  <c:v>3.9449999999999999E-4</c:v>
                </c:pt>
                <c:pt idx="104">
                  <c:v>3.9219999999999999E-4</c:v>
                </c:pt>
                <c:pt idx="105">
                  <c:v>3.8989999999999999E-4</c:v>
                </c:pt>
                <c:pt idx="106">
                  <c:v>3.8749999999999999E-4</c:v>
                </c:pt>
                <c:pt idx="107">
                  <c:v>3.8499999999999998E-4</c:v>
                </c:pt>
                <c:pt idx="108">
                  <c:v>3.8240000000000003E-4</c:v>
                </c:pt>
                <c:pt idx="109">
                  <c:v>3.7970000000000001E-4</c:v>
                </c:pt>
                <c:pt idx="110">
                  <c:v>3.769E-4</c:v>
                </c:pt>
                <c:pt idx="111">
                  <c:v>3.7409999999999999E-4</c:v>
                </c:pt>
                <c:pt idx="112">
                  <c:v>3.7110000000000002E-4</c:v>
                </c:pt>
                <c:pt idx="113">
                  <c:v>3.681E-4</c:v>
                </c:pt>
                <c:pt idx="114">
                  <c:v>3.6499999999999998E-4</c:v>
                </c:pt>
                <c:pt idx="115">
                  <c:v>3.6180000000000001E-4</c:v>
                </c:pt>
                <c:pt idx="116">
                  <c:v>3.5859999999999999E-4</c:v>
                </c:pt>
                <c:pt idx="117">
                  <c:v>3.5530000000000002E-4</c:v>
                </c:pt>
                <c:pt idx="118">
                  <c:v>3.5189999999999999E-4</c:v>
                </c:pt>
                <c:pt idx="119">
                  <c:v>3.4850000000000001E-4</c:v>
                </c:pt>
                <c:pt idx="120">
                  <c:v>3.4499999999999998E-4</c:v>
                </c:pt>
                <c:pt idx="121">
                  <c:v>3.4150000000000001E-4</c:v>
                </c:pt>
                <c:pt idx="122">
                  <c:v>3.3789999999999997E-4</c:v>
                </c:pt>
                <c:pt idx="123">
                  <c:v>3.3429999999999999E-4</c:v>
                </c:pt>
                <c:pt idx="124">
                  <c:v>3.3070000000000002E-4</c:v>
                </c:pt>
                <c:pt idx="125">
                  <c:v>3.2699999999999998E-4</c:v>
                </c:pt>
                <c:pt idx="126">
                  <c:v>3.233E-4</c:v>
                </c:pt>
                <c:pt idx="127">
                  <c:v>3.1950000000000001E-4</c:v>
                </c:pt>
                <c:pt idx="128">
                  <c:v>3.1579999999999998E-4</c:v>
                </c:pt>
                <c:pt idx="129">
                  <c:v>3.1199999999999999E-4</c:v>
                </c:pt>
                <c:pt idx="130">
                  <c:v>3.0820000000000001E-4</c:v>
                </c:pt>
                <c:pt idx="131">
                  <c:v>3.0440000000000003E-4</c:v>
                </c:pt>
                <c:pt idx="132">
                  <c:v>3.0049999999999999E-4</c:v>
                </c:pt>
                <c:pt idx="133">
                  <c:v>2.967E-4</c:v>
                </c:pt>
                <c:pt idx="134">
                  <c:v>2.9290000000000002E-4</c:v>
                </c:pt>
                <c:pt idx="135">
                  <c:v>2.8899999999999998E-4</c:v>
                </c:pt>
                <c:pt idx="136">
                  <c:v>2.8519999999999999E-4</c:v>
                </c:pt>
                <c:pt idx="137">
                  <c:v>2.8140000000000001E-4</c:v>
                </c:pt>
                <c:pt idx="138">
                  <c:v>2.7750000000000002E-4</c:v>
                </c:pt>
                <c:pt idx="139">
                  <c:v>2.7369999999999998E-4</c:v>
                </c:pt>
                <c:pt idx="140">
                  <c:v>2.699E-4</c:v>
                </c:pt>
                <c:pt idx="141">
                  <c:v>2.6610000000000002E-4</c:v>
                </c:pt>
                <c:pt idx="142">
                  <c:v>2.6239999999999998E-4</c:v>
                </c:pt>
                <c:pt idx="143">
                  <c:v>2.586E-4</c:v>
                </c:pt>
                <c:pt idx="144">
                  <c:v>2.5480000000000001E-4</c:v>
                </c:pt>
                <c:pt idx="145">
                  <c:v>2.5109999999999998E-4</c:v>
                </c:pt>
                <c:pt idx="146">
                  <c:v>2.474E-4</c:v>
                </c:pt>
                <c:pt idx="147">
                  <c:v>2.4369999999999999E-4</c:v>
                </c:pt>
                <c:pt idx="148">
                  <c:v>2.4010000000000001E-4</c:v>
                </c:pt>
                <c:pt idx="149">
                  <c:v>2.364E-4</c:v>
                </c:pt>
                <c:pt idx="150">
                  <c:v>2.3279999999999999E-4</c:v>
                </c:pt>
                <c:pt idx="151">
                  <c:v>2.2929999999999999E-4</c:v>
                </c:pt>
                <c:pt idx="152">
                  <c:v>2.2570000000000001E-4</c:v>
                </c:pt>
                <c:pt idx="153">
                  <c:v>2.2220000000000001E-4</c:v>
                </c:pt>
                <c:pt idx="154">
                  <c:v>2.187E-4</c:v>
                </c:pt>
                <c:pt idx="155">
                  <c:v>2.152E-4</c:v>
                </c:pt>
                <c:pt idx="156">
                  <c:v>2.117E-4</c:v>
                </c:pt>
                <c:pt idx="157">
                  <c:v>2.0829999999999999E-4</c:v>
                </c:pt>
                <c:pt idx="158">
                  <c:v>2.0489999999999999E-4</c:v>
                </c:pt>
                <c:pt idx="159">
                  <c:v>2.0159999999999999E-4</c:v>
                </c:pt>
                <c:pt idx="160">
                  <c:v>1.9819999999999999E-4</c:v>
                </c:pt>
                <c:pt idx="161">
                  <c:v>1.9489999999999999E-4</c:v>
                </c:pt>
                <c:pt idx="162">
                  <c:v>1.917E-4</c:v>
                </c:pt>
                <c:pt idx="163">
                  <c:v>1.884E-4</c:v>
                </c:pt>
                <c:pt idx="164">
                  <c:v>1.852E-4</c:v>
                </c:pt>
                <c:pt idx="165">
                  <c:v>1.8200000000000001E-4</c:v>
                </c:pt>
                <c:pt idx="166">
                  <c:v>1.7890000000000001E-4</c:v>
                </c:pt>
                <c:pt idx="167">
                  <c:v>1.7569999999999999E-4</c:v>
                </c:pt>
                <c:pt idx="168">
                  <c:v>1.7259999999999999E-4</c:v>
                </c:pt>
                <c:pt idx="169">
                  <c:v>1.696E-4</c:v>
                </c:pt>
                <c:pt idx="170">
                  <c:v>1.6650000000000001E-4</c:v>
                </c:pt>
                <c:pt idx="171">
                  <c:v>1.6349999999999999E-4</c:v>
                </c:pt>
                <c:pt idx="172">
                  <c:v>1.605E-4</c:v>
                </c:pt>
                <c:pt idx="173">
                  <c:v>1.5750000000000001E-4</c:v>
                </c:pt>
                <c:pt idx="174">
                  <c:v>1.5459999999999999E-4</c:v>
                </c:pt>
                <c:pt idx="175">
                  <c:v>1.517E-4</c:v>
                </c:pt>
                <c:pt idx="176">
                  <c:v>1.4880000000000001E-4</c:v>
                </c:pt>
                <c:pt idx="177">
                  <c:v>1.46E-4</c:v>
                </c:pt>
                <c:pt idx="178">
                  <c:v>1.4310000000000001E-4</c:v>
                </c:pt>
                <c:pt idx="179">
                  <c:v>1.403E-4</c:v>
                </c:pt>
                <c:pt idx="180">
                  <c:v>1.3750000000000001E-4</c:v>
                </c:pt>
                <c:pt idx="181">
                  <c:v>1.348E-4</c:v>
                </c:pt>
                <c:pt idx="182">
                  <c:v>1.3210000000000001E-4</c:v>
                </c:pt>
                <c:pt idx="183">
                  <c:v>1.294E-4</c:v>
                </c:pt>
                <c:pt idx="184">
                  <c:v>1.2669999999999999E-4</c:v>
                </c:pt>
                <c:pt idx="185">
                  <c:v>1.2400000000000001E-4</c:v>
                </c:pt>
                <c:pt idx="186">
                  <c:v>1.214E-4</c:v>
                </c:pt>
                <c:pt idx="187">
                  <c:v>1.188E-4</c:v>
                </c:pt>
                <c:pt idx="188">
                  <c:v>1.1629999999999999E-4</c:v>
                </c:pt>
                <c:pt idx="189">
                  <c:v>1.138E-4</c:v>
                </c:pt>
                <c:pt idx="190">
                  <c:v>1.1129999999999999E-4</c:v>
                </c:pt>
                <c:pt idx="191">
                  <c:v>1.088E-4</c:v>
                </c:pt>
                <c:pt idx="192">
                  <c:v>1.064E-4</c:v>
                </c:pt>
                <c:pt idx="193">
                  <c:v>1.041E-4</c:v>
                </c:pt>
                <c:pt idx="194">
                  <c:v>1.0179999999999999E-4</c:v>
                </c:pt>
                <c:pt idx="195">
                  <c:v>9.9530000000000004E-5</c:v>
                </c:pt>
                <c:pt idx="196">
                  <c:v>9.7349999999999995E-5</c:v>
                </c:pt>
                <c:pt idx="197">
                  <c:v>9.5229999999999995E-5</c:v>
                </c:pt>
                <c:pt idx="198">
                  <c:v>9.3170000000000004E-5</c:v>
                </c:pt>
                <c:pt idx="199">
                  <c:v>9.1189999999999999E-5</c:v>
                </c:pt>
                <c:pt idx="200">
                  <c:v>8.9279999999999999E-5</c:v>
                </c:pt>
                <c:pt idx="201">
                  <c:v>8.7460000000000006E-5</c:v>
                </c:pt>
                <c:pt idx="202">
                  <c:v>8.5710000000000004E-5</c:v>
                </c:pt>
                <c:pt idx="203">
                  <c:v>8.4040000000000002E-5</c:v>
                </c:pt>
                <c:pt idx="204">
                  <c:v>8.2460000000000007E-5</c:v>
                </c:pt>
                <c:pt idx="205">
                  <c:v>8.0959999999999997E-5</c:v>
                </c:pt>
                <c:pt idx="206">
                  <c:v>7.9530000000000006E-5</c:v>
                </c:pt>
                <c:pt idx="207">
                  <c:v>7.8189999999999995E-5</c:v>
                </c:pt>
                <c:pt idx="208">
                  <c:v>7.6920000000000002E-5</c:v>
                </c:pt>
                <c:pt idx="209">
                  <c:v>7.5729999999999995E-5</c:v>
                </c:pt>
                <c:pt idx="210">
                  <c:v>7.4610000000000006E-5</c:v>
                </c:pt>
                <c:pt idx="211">
                  <c:v>7.3559999999999994E-5</c:v>
                </c:pt>
                <c:pt idx="212">
                  <c:v>7.258E-5</c:v>
                </c:pt>
                <c:pt idx="213">
                  <c:v>7.1669999999999997E-5</c:v>
                </c:pt>
                <c:pt idx="214">
                  <c:v>7.0820000000000003E-5</c:v>
                </c:pt>
                <c:pt idx="215">
                  <c:v>7.004E-5</c:v>
                </c:pt>
                <c:pt idx="216">
                  <c:v>6.9319999999999994E-5</c:v>
                </c:pt>
                <c:pt idx="217">
                  <c:v>6.8659999999999997E-5</c:v>
                </c:pt>
                <c:pt idx="218">
                  <c:v>6.8059999999999996E-5</c:v>
                </c:pt>
                <c:pt idx="219">
                  <c:v>6.7520000000000004E-5</c:v>
                </c:pt>
                <c:pt idx="220">
                  <c:v>6.7039999999999995E-5</c:v>
                </c:pt>
                <c:pt idx="221">
                  <c:v>6.6619999999999996E-5</c:v>
                </c:pt>
                <c:pt idx="222">
                  <c:v>6.6260000000000006E-5</c:v>
                </c:pt>
                <c:pt idx="223">
                  <c:v>6.5950000000000004E-5</c:v>
                </c:pt>
                <c:pt idx="224">
                  <c:v>6.5710000000000006E-5</c:v>
                </c:pt>
                <c:pt idx="225">
                  <c:v>6.5519999999999996E-5</c:v>
                </c:pt>
                <c:pt idx="226">
                  <c:v>6.5389999999999996E-5</c:v>
                </c:pt>
                <c:pt idx="227">
                  <c:v>6.5320000000000005E-5</c:v>
                </c:pt>
                <c:pt idx="228">
                  <c:v>6.5309999999999996E-5</c:v>
                </c:pt>
                <c:pt idx="229">
                  <c:v>6.5350000000000003E-5</c:v>
                </c:pt>
                <c:pt idx="230">
                  <c:v>6.5450000000000005E-5</c:v>
                </c:pt>
                <c:pt idx="231">
                  <c:v>6.5610000000000004E-5</c:v>
                </c:pt>
                <c:pt idx="232">
                  <c:v>6.5829999999999998E-5</c:v>
                </c:pt>
                <c:pt idx="233">
                  <c:v>6.6110000000000002E-5</c:v>
                </c:pt>
                <c:pt idx="234">
                  <c:v>6.6450000000000002E-5</c:v>
                </c:pt>
                <c:pt idx="235">
                  <c:v>6.6840000000000004E-5</c:v>
                </c:pt>
                <c:pt idx="236">
                  <c:v>6.7299999999999996E-5</c:v>
                </c:pt>
                <c:pt idx="237">
                  <c:v>6.7819999999999998E-5</c:v>
                </c:pt>
                <c:pt idx="238">
                  <c:v>6.8390000000000001E-5</c:v>
                </c:pt>
                <c:pt idx="239">
                  <c:v>6.9029999999999995E-5</c:v>
                </c:pt>
                <c:pt idx="240">
                  <c:v>6.9720000000000003E-5</c:v>
                </c:pt>
                <c:pt idx="241">
                  <c:v>7.0469999999999994E-5</c:v>
                </c:pt>
                <c:pt idx="242">
                  <c:v>7.1279999999999995E-5</c:v>
                </c:pt>
                <c:pt idx="243">
                  <c:v>7.2150000000000005E-5</c:v>
                </c:pt>
                <c:pt idx="244">
                  <c:v>7.3070000000000003E-5</c:v>
                </c:pt>
                <c:pt idx="245">
                  <c:v>7.4049999999999997E-5</c:v>
                </c:pt>
                <c:pt idx="246">
                  <c:v>7.5069999999999998E-5</c:v>
                </c:pt>
                <c:pt idx="247">
                  <c:v>7.6149999999999994E-5</c:v>
                </c:pt>
                <c:pt idx="248">
                  <c:v>7.7280000000000005E-5</c:v>
                </c:pt>
                <c:pt idx="249">
                  <c:v>7.8449999999999996E-5</c:v>
                </c:pt>
                <c:pt idx="250">
                  <c:v>7.9670000000000001E-5</c:v>
                </c:pt>
                <c:pt idx="251">
                  <c:v>8.0929999999999999E-5</c:v>
                </c:pt>
                <c:pt idx="252">
                  <c:v>8.2230000000000004E-5</c:v>
                </c:pt>
                <c:pt idx="253">
                  <c:v>8.3579999999999996E-5</c:v>
                </c:pt>
                <c:pt idx="254">
                  <c:v>8.4950000000000005E-5</c:v>
                </c:pt>
                <c:pt idx="255">
                  <c:v>8.6370000000000001E-5</c:v>
                </c:pt>
                <c:pt idx="256">
                  <c:v>8.7810000000000001E-5</c:v>
                </c:pt>
                <c:pt idx="257">
                  <c:v>8.9289999999999994E-5</c:v>
                </c:pt>
                <c:pt idx="258">
                  <c:v>9.0799999999999998E-5</c:v>
                </c:pt>
                <c:pt idx="259">
                  <c:v>9.234E-5</c:v>
                </c:pt>
                <c:pt idx="260">
                  <c:v>9.3900000000000006E-5</c:v>
                </c:pt>
                <c:pt idx="261">
                  <c:v>9.5489999999999995E-5</c:v>
                </c:pt>
                <c:pt idx="262">
                  <c:v>9.7109999999999997E-5</c:v>
                </c:pt>
                <c:pt idx="263">
                  <c:v>9.8750000000000002E-5</c:v>
                </c:pt>
                <c:pt idx="264">
                  <c:v>1.004E-4</c:v>
                </c:pt>
                <c:pt idx="265">
                  <c:v>1.021E-4</c:v>
                </c:pt>
                <c:pt idx="266">
                  <c:v>1.038E-4</c:v>
                </c:pt>
                <c:pt idx="267">
                  <c:v>1.0560000000000001E-4</c:v>
                </c:pt>
                <c:pt idx="268">
                  <c:v>1.0730000000000001E-4</c:v>
                </c:pt>
                <c:pt idx="269">
                  <c:v>1.091E-4</c:v>
                </c:pt>
                <c:pt idx="270">
                  <c:v>1.109E-4</c:v>
                </c:pt>
                <c:pt idx="271">
                  <c:v>1.127E-4</c:v>
                </c:pt>
                <c:pt idx="272">
                  <c:v>1.145E-4</c:v>
                </c:pt>
                <c:pt idx="273">
                  <c:v>1.1629999999999999E-4</c:v>
                </c:pt>
                <c:pt idx="274">
                  <c:v>1.182E-4</c:v>
                </c:pt>
                <c:pt idx="275">
                  <c:v>1.2010000000000001E-4</c:v>
                </c:pt>
                <c:pt idx="276">
                  <c:v>1.22E-4</c:v>
                </c:pt>
                <c:pt idx="277">
                  <c:v>1.239E-4</c:v>
                </c:pt>
                <c:pt idx="278">
                  <c:v>1.2579999999999999E-4</c:v>
                </c:pt>
                <c:pt idx="279">
                  <c:v>1.2769999999999999E-4</c:v>
                </c:pt>
                <c:pt idx="280">
                  <c:v>1.2960000000000001E-4</c:v>
                </c:pt>
                <c:pt idx="281">
                  <c:v>1.316E-4</c:v>
                </c:pt>
                <c:pt idx="282">
                  <c:v>1.3349999999999999E-4</c:v>
                </c:pt>
                <c:pt idx="283">
                  <c:v>1.3549999999999999E-4</c:v>
                </c:pt>
                <c:pt idx="284">
                  <c:v>1.3740000000000001E-4</c:v>
                </c:pt>
                <c:pt idx="285">
                  <c:v>1.394E-4</c:v>
                </c:pt>
                <c:pt idx="286">
                  <c:v>1.4139999999999999E-4</c:v>
                </c:pt>
                <c:pt idx="287">
                  <c:v>1.4339999999999999E-4</c:v>
                </c:pt>
                <c:pt idx="288">
                  <c:v>1.4540000000000001E-4</c:v>
                </c:pt>
                <c:pt idx="289">
                  <c:v>1.4750000000000001E-4</c:v>
                </c:pt>
                <c:pt idx="290">
                  <c:v>1.495E-4</c:v>
                </c:pt>
                <c:pt idx="291">
                  <c:v>1.515E-4</c:v>
                </c:pt>
                <c:pt idx="292">
                  <c:v>1.5359999999999999E-4</c:v>
                </c:pt>
                <c:pt idx="293">
                  <c:v>1.5559999999999999E-4</c:v>
                </c:pt>
                <c:pt idx="294">
                  <c:v>1.5770000000000001E-4</c:v>
                </c:pt>
                <c:pt idx="295">
                  <c:v>1.5970000000000001E-4</c:v>
                </c:pt>
                <c:pt idx="296">
                  <c:v>1.618E-4</c:v>
                </c:pt>
                <c:pt idx="297">
                  <c:v>1.639E-4</c:v>
                </c:pt>
                <c:pt idx="298">
                  <c:v>1.66E-4</c:v>
                </c:pt>
                <c:pt idx="299">
                  <c:v>1.6809999999999999E-4</c:v>
                </c:pt>
                <c:pt idx="300">
                  <c:v>1.7009999999999999E-4</c:v>
                </c:pt>
                <c:pt idx="301">
                  <c:v>1.7220000000000001E-4</c:v>
                </c:pt>
                <c:pt idx="302">
                  <c:v>1.7430000000000001E-4</c:v>
                </c:pt>
                <c:pt idx="303">
                  <c:v>1.7650000000000001E-4</c:v>
                </c:pt>
                <c:pt idx="304">
                  <c:v>1.786E-4</c:v>
                </c:pt>
                <c:pt idx="305">
                  <c:v>1.807E-4</c:v>
                </c:pt>
                <c:pt idx="306">
                  <c:v>1.828E-4</c:v>
                </c:pt>
                <c:pt idx="307">
                  <c:v>1.8489999999999999E-4</c:v>
                </c:pt>
                <c:pt idx="308">
                  <c:v>1.8709999999999999E-4</c:v>
                </c:pt>
                <c:pt idx="309">
                  <c:v>1.8919999999999999E-4</c:v>
                </c:pt>
                <c:pt idx="310">
                  <c:v>1.9129999999999999E-4</c:v>
                </c:pt>
                <c:pt idx="311">
                  <c:v>1.9349999999999999E-4</c:v>
                </c:pt>
                <c:pt idx="312">
                  <c:v>1.9560000000000001E-4</c:v>
                </c:pt>
                <c:pt idx="313">
                  <c:v>1.9780000000000001E-4</c:v>
                </c:pt>
                <c:pt idx="314">
                  <c:v>1.9990000000000001E-4</c:v>
                </c:pt>
                <c:pt idx="315">
                  <c:v>2.0210000000000001E-4</c:v>
                </c:pt>
                <c:pt idx="316">
                  <c:v>2.042E-4</c:v>
                </c:pt>
                <c:pt idx="317">
                  <c:v>2.064E-4</c:v>
                </c:pt>
                <c:pt idx="318">
                  <c:v>2.086E-4</c:v>
                </c:pt>
                <c:pt idx="319">
                  <c:v>2.107E-4</c:v>
                </c:pt>
                <c:pt idx="320">
                  <c:v>2.129E-4</c:v>
                </c:pt>
                <c:pt idx="321">
                  <c:v>2.151E-4</c:v>
                </c:pt>
                <c:pt idx="322">
                  <c:v>2.173E-4</c:v>
                </c:pt>
                <c:pt idx="323">
                  <c:v>2.1939999999999999E-4</c:v>
                </c:pt>
                <c:pt idx="324">
                  <c:v>2.2159999999999999E-4</c:v>
                </c:pt>
                <c:pt idx="325">
                  <c:v>2.2379999999999999E-4</c:v>
                </c:pt>
                <c:pt idx="326">
                  <c:v>2.2599999999999999E-4</c:v>
                </c:pt>
                <c:pt idx="327">
                  <c:v>2.2819999999999999E-4</c:v>
                </c:pt>
                <c:pt idx="328">
                  <c:v>2.3039999999999999E-4</c:v>
                </c:pt>
                <c:pt idx="329">
                  <c:v>2.3259999999999999E-4</c:v>
                </c:pt>
                <c:pt idx="330">
                  <c:v>2.3470000000000001E-4</c:v>
                </c:pt>
                <c:pt idx="331">
                  <c:v>2.3690000000000001E-4</c:v>
                </c:pt>
                <c:pt idx="332">
                  <c:v>2.3910000000000001E-4</c:v>
                </c:pt>
                <c:pt idx="333">
                  <c:v>2.4130000000000001E-4</c:v>
                </c:pt>
                <c:pt idx="334">
                  <c:v>2.4350000000000001E-4</c:v>
                </c:pt>
                <c:pt idx="335">
                  <c:v>2.4580000000000001E-4</c:v>
                </c:pt>
                <c:pt idx="336">
                  <c:v>2.4800000000000001E-4</c:v>
                </c:pt>
                <c:pt idx="337">
                  <c:v>2.5020000000000001E-4</c:v>
                </c:pt>
                <c:pt idx="338">
                  <c:v>2.5240000000000001E-4</c:v>
                </c:pt>
                <c:pt idx="339">
                  <c:v>2.5460000000000001E-4</c:v>
                </c:pt>
                <c:pt idx="340">
                  <c:v>2.5680000000000001E-4</c:v>
                </c:pt>
                <c:pt idx="341">
                  <c:v>2.5900000000000001E-4</c:v>
                </c:pt>
                <c:pt idx="342">
                  <c:v>2.6120000000000001E-4</c:v>
                </c:pt>
                <c:pt idx="343">
                  <c:v>2.6340000000000001E-4</c:v>
                </c:pt>
                <c:pt idx="344">
                  <c:v>2.6570000000000001E-4</c:v>
                </c:pt>
                <c:pt idx="345">
                  <c:v>2.6790000000000001E-4</c:v>
                </c:pt>
                <c:pt idx="346">
                  <c:v>2.7010000000000001E-4</c:v>
                </c:pt>
                <c:pt idx="347">
                  <c:v>2.7230000000000001E-4</c:v>
                </c:pt>
                <c:pt idx="348">
                  <c:v>2.745E-4</c:v>
                </c:pt>
                <c:pt idx="349">
                  <c:v>2.7680000000000001E-4</c:v>
                </c:pt>
                <c:pt idx="350">
                  <c:v>2.7900000000000001E-4</c:v>
                </c:pt>
                <c:pt idx="351">
                  <c:v>2.812E-4</c:v>
                </c:pt>
                <c:pt idx="352">
                  <c:v>2.8350000000000001E-4</c:v>
                </c:pt>
                <c:pt idx="353">
                  <c:v>2.8570000000000001E-4</c:v>
                </c:pt>
                <c:pt idx="354">
                  <c:v>2.879E-4</c:v>
                </c:pt>
                <c:pt idx="355">
                  <c:v>2.901E-4</c:v>
                </c:pt>
                <c:pt idx="356">
                  <c:v>2.9240000000000001E-4</c:v>
                </c:pt>
                <c:pt idx="357">
                  <c:v>2.9460000000000001E-4</c:v>
                </c:pt>
                <c:pt idx="358">
                  <c:v>2.968E-4</c:v>
                </c:pt>
                <c:pt idx="359">
                  <c:v>2.9910000000000001E-4</c:v>
                </c:pt>
                <c:pt idx="360">
                  <c:v>3.0130000000000001E-4</c:v>
                </c:pt>
                <c:pt idx="361">
                  <c:v>3.0360000000000001E-4</c:v>
                </c:pt>
                <c:pt idx="362">
                  <c:v>3.0580000000000001E-4</c:v>
                </c:pt>
                <c:pt idx="363">
                  <c:v>3.0800000000000001E-4</c:v>
                </c:pt>
                <c:pt idx="364">
                  <c:v>3.1030000000000001E-4</c:v>
                </c:pt>
                <c:pt idx="365">
                  <c:v>3.1250000000000001E-4</c:v>
                </c:pt>
                <c:pt idx="366">
                  <c:v>3.1480000000000001E-4</c:v>
                </c:pt>
                <c:pt idx="367">
                  <c:v>3.1700000000000001E-4</c:v>
                </c:pt>
                <c:pt idx="368">
                  <c:v>3.1920000000000001E-4</c:v>
                </c:pt>
                <c:pt idx="369">
                  <c:v>3.2150000000000001E-4</c:v>
                </c:pt>
                <c:pt idx="370">
                  <c:v>3.2370000000000001E-4</c:v>
                </c:pt>
                <c:pt idx="371">
                  <c:v>3.2600000000000001E-4</c:v>
                </c:pt>
                <c:pt idx="372">
                  <c:v>3.2820000000000001E-4</c:v>
                </c:pt>
                <c:pt idx="373">
                  <c:v>3.3050000000000001E-4</c:v>
                </c:pt>
                <c:pt idx="374">
                  <c:v>3.3270000000000001E-4</c:v>
                </c:pt>
                <c:pt idx="375">
                  <c:v>3.3500000000000001E-4</c:v>
                </c:pt>
                <c:pt idx="376">
                  <c:v>3.3720000000000001E-4</c:v>
                </c:pt>
                <c:pt idx="377">
                  <c:v>3.3950000000000001E-4</c:v>
                </c:pt>
                <c:pt idx="378">
                  <c:v>3.4170000000000001E-4</c:v>
                </c:pt>
                <c:pt idx="379">
                  <c:v>3.4400000000000001E-4</c:v>
                </c:pt>
                <c:pt idx="380">
                  <c:v>3.4620000000000001E-4</c:v>
                </c:pt>
                <c:pt idx="381">
                  <c:v>3.4850000000000001E-4</c:v>
                </c:pt>
                <c:pt idx="382">
                  <c:v>3.5070000000000001E-4</c:v>
                </c:pt>
                <c:pt idx="383">
                  <c:v>3.5300000000000002E-4</c:v>
                </c:pt>
                <c:pt idx="384">
                  <c:v>3.5530000000000002E-4</c:v>
                </c:pt>
                <c:pt idx="385">
                  <c:v>3.5750000000000002E-4</c:v>
                </c:pt>
                <c:pt idx="386">
                  <c:v>3.5980000000000002E-4</c:v>
                </c:pt>
                <c:pt idx="387">
                  <c:v>3.6200000000000002E-4</c:v>
                </c:pt>
                <c:pt idx="388">
                  <c:v>3.6430000000000002E-4</c:v>
                </c:pt>
                <c:pt idx="389">
                  <c:v>3.6650000000000002E-4</c:v>
                </c:pt>
                <c:pt idx="390">
                  <c:v>3.6880000000000002E-4</c:v>
                </c:pt>
                <c:pt idx="391">
                  <c:v>3.7110000000000002E-4</c:v>
                </c:pt>
                <c:pt idx="392">
                  <c:v>3.7330000000000002E-4</c:v>
                </c:pt>
                <c:pt idx="393">
                  <c:v>3.7560000000000002E-4</c:v>
                </c:pt>
                <c:pt idx="394">
                  <c:v>3.7780000000000002E-4</c:v>
                </c:pt>
                <c:pt idx="395">
                  <c:v>3.8010000000000002E-4</c:v>
                </c:pt>
                <c:pt idx="396">
                  <c:v>3.8240000000000003E-4</c:v>
                </c:pt>
                <c:pt idx="397">
                  <c:v>3.8460000000000002E-4</c:v>
                </c:pt>
                <c:pt idx="398">
                  <c:v>3.8690000000000003E-4</c:v>
                </c:pt>
                <c:pt idx="399">
                  <c:v>3.8910000000000003E-4</c:v>
                </c:pt>
                <c:pt idx="400">
                  <c:v>3.9140000000000003E-4</c:v>
                </c:pt>
                <c:pt idx="401">
                  <c:v>3.9369999999999997E-4</c:v>
                </c:pt>
                <c:pt idx="402">
                  <c:v>3.9589999999999997E-4</c:v>
                </c:pt>
                <c:pt idx="403">
                  <c:v>3.9819999999999998E-4</c:v>
                </c:pt>
                <c:pt idx="404">
                  <c:v>4.0049999999999998E-4</c:v>
                </c:pt>
                <c:pt idx="405">
                  <c:v>4.0269999999999998E-4</c:v>
                </c:pt>
                <c:pt idx="406">
                  <c:v>4.0499999999999998E-4</c:v>
                </c:pt>
                <c:pt idx="407">
                  <c:v>4.0729999999999998E-4</c:v>
                </c:pt>
                <c:pt idx="408">
                  <c:v>4.0949999999999998E-4</c:v>
                </c:pt>
                <c:pt idx="409">
                  <c:v>4.1179999999999998E-4</c:v>
                </c:pt>
                <c:pt idx="410">
                  <c:v>4.1409999999999998E-4</c:v>
                </c:pt>
                <c:pt idx="411">
                  <c:v>4.1629999999999998E-4</c:v>
                </c:pt>
                <c:pt idx="412">
                  <c:v>4.1859999999999998E-4</c:v>
                </c:pt>
                <c:pt idx="413">
                  <c:v>4.2089999999999999E-4</c:v>
                </c:pt>
                <c:pt idx="414">
                  <c:v>4.2309999999999998E-4</c:v>
                </c:pt>
                <c:pt idx="415">
                  <c:v>4.2539999999999999E-4</c:v>
                </c:pt>
                <c:pt idx="416">
                  <c:v>4.2769999999999999E-4</c:v>
                </c:pt>
                <c:pt idx="417">
                  <c:v>4.2989999999999999E-4</c:v>
                </c:pt>
                <c:pt idx="418">
                  <c:v>4.3219999999999999E-4</c:v>
                </c:pt>
                <c:pt idx="419">
                  <c:v>4.3449999999999999E-4</c:v>
                </c:pt>
                <c:pt idx="420">
                  <c:v>4.3679999999999999E-4</c:v>
                </c:pt>
                <c:pt idx="421">
                  <c:v>4.3899999999999999E-4</c:v>
                </c:pt>
                <c:pt idx="422">
                  <c:v>4.4129999999999999E-4</c:v>
                </c:pt>
                <c:pt idx="423">
                  <c:v>4.4359999999999999E-4</c:v>
                </c:pt>
                <c:pt idx="424">
                  <c:v>4.4579999999999999E-4</c:v>
                </c:pt>
                <c:pt idx="425">
                  <c:v>4.481E-4</c:v>
                </c:pt>
                <c:pt idx="426">
                  <c:v>4.504E-4</c:v>
                </c:pt>
                <c:pt idx="427">
                  <c:v>4.527E-4</c:v>
                </c:pt>
                <c:pt idx="428">
                  <c:v>4.549E-4</c:v>
                </c:pt>
                <c:pt idx="429">
                  <c:v>4.572E-4</c:v>
                </c:pt>
                <c:pt idx="430">
                  <c:v>4.595E-4</c:v>
                </c:pt>
                <c:pt idx="431">
                  <c:v>4.618E-4</c:v>
                </c:pt>
                <c:pt idx="432">
                  <c:v>4.64E-4</c:v>
                </c:pt>
                <c:pt idx="433">
                  <c:v>4.663E-4</c:v>
                </c:pt>
                <c:pt idx="434">
                  <c:v>4.6860000000000001E-4</c:v>
                </c:pt>
                <c:pt idx="435">
                  <c:v>4.7090000000000001E-4</c:v>
                </c:pt>
                <c:pt idx="436">
                  <c:v>4.7310000000000001E-4</c:v>
                </c:pt>
                <c:pt idx="437">
                  <c:v>4.7540000000000001E-4</c:v>
                </c:pt>
                <c:pt idx="438">
                  <c:v>4.7770000000000001E-4</c:v>
                </c:pt>
                <c:pt idx="439">
                  <c:v>4.8000000000000001E-4</c:v>
                </c:pt>
                <c:pt idx="440">
                  <c:v>4.8220000000000001E-4</c:v>
                </c:pt>
                <c:pt idx="441">
                  <c:v>4.8450000000000001E-4</c:v>
                </c:pt>
                <c:pt idx="442">
                  <c:v>4.8680000000000001E-4</c:v>
                </c:pt>
                <c:pt idx="443">
                  <c:v>4.8910000000000002E-4</c:v>
                </c:pt>
                <c:pt idx="444">
                  <c:v>4.9129999999999996E-4</c:v>
                </c:pt>
                <c:pt idx="445">
                  <c:v>4.9359999999999996E-4</c:v>
                </c:pt>
                <c:pt idx="446">
                  <c:v>4.9589999999999996E-4</c:v>
                </c:pt>
                <c:pt idx="447">
                  <c:v>4.9819999999999997E-4</c:v>
                </c:pt>
                <c:pt idx="448">
                  <c:v>5.0049999999999997E-4</c:v>
                </c:pt>
                <c:pt idx="449">
                  <c:v>5.0270000000000002E-4</c:v>
                </c:pt>
                <c:pt idx="450">
                  <c:v>5.0500000000000002E-4</c:v>
                </c:pt>
                <c:pt idx="451">
                  <c:v>5.0730000000000003E-4</c:v>
                </c:pt>
                <c:pt idx="452">
                  <c:v>5.0960000000000003E-4</c:v>
                </c:pt>
                <c:pt idx="453">
                  <c:v>5.1179999999999997E-4</c:v>
                </c:pt>
                <c:pt idx="454">
                  <c:v>5.1409999999999997E-4</c:v>
                </c:pt>
                <c:pt idx="455">
                  <c:v>5.1639999999999998E-4</c:v>
                </c:pt>
                <c:pt idx="456">
                  <c:v>5.1869999999999998E-4</c:v>
                </c:pt>
                <c:pt idx="457">
                  <c:v>5.2099999999999998E-4</c:v>
                </c:pt>
                <c:pt idx="458">
                  <c:v>5.2320000000000003E-4</c:v>
                </c:pt>
                <c:pt idx="459">
                  <c:v>5.2550000000000003E-4</c:v>
                </c:pt>
                <c:pt idx="460">
                  <c:v>5.2780000000000004E-4</c:v>
                </c:pt>
                <c:pt idx="461">
                  <c:v>5.3010000000000004E-4</c:v>
                </c:pt>
                <c:pt idx="462">
                  <c:v>5.3240000000000004E-4</c:v>
                </c:pt>
                <c:pt idx="463">
                  <c:v>5.3470000000000004E-4</c:v>
                </c:pt>
                <c:pt idx="464">
                  <c:v>5.3689999999999999E-4</c:v>
                </c:pt>
                <c:pt idx="465">
                  <c:v>5.3919999999999999E-4</c:v>
                </c:pt>
                <c:pt idx="466">
                  <c:v>5.4149999999999999E-4</c:v>
                </c:pt>
                <c:pt idx="467">
                  <c:v>5.4379999999999999E-4</c:v>
                </c:pt>
                <c:pt idx="468">
                  <c:v>5.4609999999999999E-4</c:v>
                </c:pt>
                <c:pt idx="469">
                  <c:v>5.4830000000000005E-4</c:v>
                </c:pt>
                <c:pt idx="470">
                  <c:v>5.5060000000000005E-4</c:v>
                </c:pt>
                <c:pt idx="471">
                  <c:v>5.5290000000000005E-4</c:v>
                </c:pt>
                <c:pt idx="472">
                  <c:v>5.5520000000000005E-4</c:v>
                </c:pt>
                <c:pt idx="473">
                  <c:v>5.5750000000000005E-4</c:v>
                </c:pt>
                <c:pt idx="474">
                  <c:v>5.5979999999999995E-4</c:v>
                </c:pt>
                <c:pt idx="475">
                  <c:v>5.62E-4</c:v>
                </c:pt>
                <c:pt idx="476">
                  <c:v>5.643E-4</c:v>
                </c:pt>
                <c:pt idx="477">
                  <c:v>5.666E-4</c:v>
                </c:pt>
                <c:pt idx="478">
                  <c:v>5.689E-4</c:v>
                </c:pt>
                <c:pt idx="479">
                  <c:v>5.7120000000000001E-4</c:v>
                </c:pt>
                <c:pt idx="480">
                  <c:v>5.7350000000000001E-4</c:v>
                </c:pt>
                <c:pt idx="481">
                  <c:v>5.7569999999999995E-4</c:v>
                </c:pt>
                <c:pt idx="482">
                  <c:v>5.7799999999999995E-4</c:v>
                </c:pt>
                <c:pt idx="483">
                  <c:v>5.8029999999999996E-4</c:v>
                </c:pt>
                <c:pt idx="484">
                  <c:v>5.8259999999999996E-4</c:v>
                </c:pt>
                <c:pt idx="485">
                  <c:v>5.8489999999999996E-4</c:v>
                </c:pt>
                <c:pt idx="486">
                  <c:v>5.8719999999999996E-4</c:v>
                </c:pt>
                <c:pt idx="487">
                  <c:v>5.8940000000000002E-4</c:v>
                </c:pt>
                <c:pt idx="488">
                  <c:v>5.9170000000000002E-4</c:v>
                </c:pt>
                <c:pt idx="489">
                  <c:v>5.9400000000000002E-4</c:v>
                </c:pt>
                <c:pt idx="490">
                  <c:v>5.9630000000000002E-4</c:v>
                </c:pt>
                <c:pt idx="491">
                  <c:v>5.9860000000000002E-4</c:v>
                </c:pt>
                <c:pt idx="492">
                  <c:v>6.0090000000000002E-4</c:v>
                </c:pt>
                <c:pt idx="493">
                  <c:v>6.0320000000000003E-4</c:v>
                </c:pt>
                <c:pt idx="494">
                  <c:v>6.0539999999999997E-4</c:v>
                </c:pt>
                <c:pt idx="495">
                  <c:v>6.0769999999999997E-4</c:v>
                </c:pt>
                <c:pt idx="496">
                  <c:v>6.0999999999999997E-4</c:v>
                </c:pt>
                <c:pt idx="497">
                  <c:v>6.1229999999999998E-4</c:v>
                </c:pt>
                <c:pt idx="498">
                  <c:v>6.1459999999999998E-4</c:v>
                </c:pt>
                <c:pt idx="499">
                  <c:v>6.1689999999999998E-4</c:v>
                </c:pt>
                <c:pt idx="500">
                  <c:v>6.1919999999999998E-4</c:v>
                </c:pt>
                <c:pt idx="501">
                  <c:v>6.2140000000000003E-4</c:v>
                </c:pt>
                <c:pt idx="502">
                  <c:v>6.2370000000000004E-4</c:v>
                </c:pt>
                <c:pt idx="503">
                  <c:v>6.2600000000000004E-4</c:v>
                </c:pt>
                <c:pt idx="504">
                  <c:v>6.2830000000000004E-4</c:v>
                </c:pt>
                <c:pt idx="505">
                  <c:v>6.3060000000000004E-4</c:v>
                </c:pt>
                <c:pt idx="506">
                  <c:v>6.3290000000000004E-4</c:v>
                </c:pt>
                <c:pt idx="507">
                  <c:v>6.3520000000000004E-4</c:v>
                </c:pt>
                <c:pt idx="508">
                  <c:v>6.3750000000000005E-4</c:v>
                </c:pt>
                <c:pt idx="509">
                  <c:v>6.3969999999999999E-4</c:v>
                </c:pt>
                <c:pt idx="510">
                  <c:v>6.4199999999999999E-4</c:v>
                </c:pt>
                <c:pt idx="511">
                  <c:v>6.4429999999999999E-4</c:v>
                </c:pt>
                <c:pt idx="512">
                  <c:v>6.466E-4</c:v>
                </c:pt>
                <c:pt idx="513">
                  <c:v>6.489E-4</c:v>
                </c:pt>
                <c:pt idx="514">
                  <c:v>6.512E-4</c:v>
                </c:pt>
                <c:pt idx="515">
                  <c:v>6.535E-4</c:v>
                </c:pt>
                <c:pt idx="516">
                  <c:v>6.558E-4</c:v>
                </c:pt>
                <c:pt idx="517">
                  <c:v>6.5799999999999995E-4</c:v>
                </c:pt>
                <c:pt idx="518">
                  <c:v>6.6029999999999995E-4</c:v>
                </c:pt>
                <c:pt idx="519">
                  <c:v>6.6259999999999995E-4</c:v>
                </c:pt>
                <c:pt idx="520">
                  <c:v>6.6489999999999995E-4</c:v>
                </c:pt>
                <c:pt idx="521">
                  <c:v>6.6719999999999995E-4</c:v>
                </c:pt>
                <c:pt idx="522">
                  <c:v>6.6949999999999996E-4</c:v>
                </c:pt>
                <c:pt idx="523">
                  <c:v>6.7179999999999996E-4</c:v>
                </c:pt>
                <c:pt idx="524">
                  <c:v>6.7409999999999996E-4</c:v>
                </c:pt>
                <c:pt idx="525">
                  <c:v>6.7639999999999996E-4</c:v>
                </c:pt>
                <c:pt idx="526">
                  <c:v>6.7860000000000001E-4</c:v>
                </c:pt>
                <c:pt idx="527">
                  <c:v>6.8090000000000002E-4</c:v>
                </c:pt>
                <c:pt idx="528">
                  <c:v>6.8320000000000002E-4</c:v>
                </c:pt>
                <c:pt idx="529">
                  <c:v>6.8550000000000002E-4</c:v>
                </c:pt>
                <c:pt idx="530">
                  <c:v>6.8780000000000002E-4</c:v>
                </c:pt>
                <c:pt idx="531">
                  <c:v>6.9010000000000002E-4</c:v>
                </c:pt>
                <c:pt idx="532">
                  <c:v>6.9240000000000002E-4</c:v>
                </c:pt>
                <c:pt idx="533">
                  <c:v>6.9470000000000003E-4</c:v>
                </c:pt>
                <c:pt idx="534">
                  <c:v>6.9700000000000003E-4</c:v>
                </c:pt>
                <c:pt idx="535">
                  <c:v>6.9919999999999997E-4</c:v>
                </c:pt>
                <c:pt idx="536">
                  <c:v>7.0149999999999998E-4</c:v>
                </c:pt>
                <c:pt idx="537">
                  <c:v>7.0379999999999998E-4</c:v>
                </c:pt>
                <c:pt idx="538">
                  <c:v>7.0609999999999998E-4</c:v>
                </c:pt>
                <c:pt idx="539">
                  <c:v>7.0839999999999998E-4</c:v>
                </c:pt>
                <c:pt idx="540">
                  <c:v>7.1069999999999998E-4</c:v>
                </c:pt>
                <c:pt idx="541">
                  <c:v>7.1299999999999998E-4</c:v>
                </c:pt>
                <c:pt idx="542">
                  <c:v>7.1529999999999999E-4</c:v>
                </c:pt>
                <c:pt idx="543">
                  <c:v>7.1759999999999999E-4</c:v>
                </c:pt>
                <c:pt idx="544">
                  <c:v>7.1989999999999999E-4</c:v>
                </c:pt>
                <c:pt idx="545">
                  <c:v>7.2210000000000004E-4</c:v>
                </c:pt>
                <c:pt idx="546">
                  <c:v>7.2440000000000004E-4</c:v>
                </c:pt>
                <c:pt idx="547">
                  <c:v>7.2670000000000005E-4</c:v>
                </c:pt>
                <c:pt idx="548">
                  <c:v>7.2900000000000005E-4</c:v>
                </c:pt>
                <c:pt idx="549">
                  <c:v>7.3130000000000005E-4</c:v>
                </c:pt>
                <c:pt idx="550">
                  <c:v>7.3360000000000005E-4</c:v>
                </c:pt>
                <c:pt idx="551">
                  <c:v>7.3590000000000005E-4</c:v>
                </c:pt>
                <c:pt idx="552">
                  <c:v>7.3820000000000005E-4</c:v>
                </c:pt>
                <c:pt idx="553">
                  <c:v>7.4049999999999995E-4</c:v>
                </c:pt>
                <c:pt idx="554">
                  <c:v>7.4279999999999995E-4</c:v>
                </c:pt>
                <c:pt idx="555">
                  <c:v>7.4509999999999995E-4</c:v>
                </c:pt>
                <c:pt idx="556">
                  <c:v>7.473E-4</c:v>
                </c:pt>
                <c:pt idx="557">
                  <c:v>7.4960000000000001E-4</c:v>
                </c:pt>
                <c:pt idx="558">
                  <c:v>7.5190000000000001E-4</c:v>
                </c:pt>
                <c:pt idx="559">
                  <c:v>7.5420000000000001E-4</c:v>
                </c:pt>
                <c:pt idx="560">
                  <c:v>7.5650000000000001E-4</c:v>
                </c:pt>
                <c:pt idx="561">
                  <c:v>7.5880000000000001E-4</c:v>
                </c:pt>
                <c:pt idx="562">
                  <c:v>7.6110000000000001E-4</c:v>
                </c:pt>
                <c:pt idx="563">
                  <c:v>7.6340000000000002E-4</c:v>
                </c:pt>
                <c:pt idx="564">
                  <c:v>7.6570000000000002E-4</c:v>
                </c:pt>
                <c:pt idx="565">
                  <c:v>7.6800000000000002E-4</c:v>
                </c:pt>
                <c:pt idx="566">
                  <c:v>7.7030000000000002E-4</c:v>
                </c:pt>
                <c:pt idx="567">
                  <c:v>7.7260000000000002E-4</c:v>
                </c:pt>
                <c:pt idx="568">
                  <c:v>7.7479999999999997E-4</c:v>
                </c:pt>
                <c:pt idx="569">
                  <c:v>7.7709999999999997E-4</c:v>
                </c:pt>
                <c:pt idx="570">
                  <c:v>7.7939999999999997E-4</c:v>
                </c:pt>
                <c:pt idx="571">
                  <c:v>7.8169999999999997E-4</c:v>
                </c:pt>
                <c:pt idx="572">
                  <c:v>7.8399999999999997E-4</c:v>
                </c:pt>
                <c:pt idx="573">
                  <c:v>7.8629999999999998E-4</c:v>
                </c:pt>
                <c:pt idx="574">
                  <c:v>7.8859999999999998E-4</c:v>
                </c:pt>
                <c:pt idx="575">
                  <c:v>7.9089999999999998E-4</c:v>
                </c:pt>
                <c:pt idx="576">
                  <c:v>7.9319999999999998E-4</c:v>
                </c:pt>
                <c:pt idx="577">
                  <c:v>7.9549999999999998E-4</c:v>
                </c:pt>
                <c:pt idx="578">
                  <c:v>7.9779999999999998E-4</c:v>
                </c:pt>
                <c:pt idx="579">
                  <c:v>8.0009999999999999E-4</c:v>
                </c:pt>
                <c:pt idx="580">
                  <c:v>8.0239999999999999E-4</c:v>
                </c:pt>
                <c:pt idx="581">
                  <c:v>8.0460000000000004E-4</c:v>
                </c:pt>
                <c:pt idx="582">
                  <c:v>8.0690000000000004E-4</c:v>
                </c:pt>
                <c:pt idx="583">
                  <c:v>8.0920000000000005E-4</c:v>
                </c:pt>
                <c:pt idx="584">
                  <c:v>8.1150000000000005E-4</c:v>
                </c:pt>
                <c:pt idx="585">
                  <c:v>8.1380000000000005E-4</c:v>
                </c:pt>
                <c:pt idx="586">
                  <c:v>8.1610000000000005E-4</c:v>
                </c:pt>
                <c:pt idx="587">
                  <c:v>8.1840000000000005E-4</c:v>
                </c:pt>
                <c:pt idx="588">
                  <c:v>8.2070000000000005E-4</c:v>
                </c:pt>
                <c:pt idx="589">
                  <c:v>8.2299999999999995E-4</c:v>
                </c:pt>
                <c:pt idx="590">
                  <c:v>8.2529999999999995E-4</c:v>
                </c:pt>
                <c:pt idx="591">
                  <c:v>8.2759999999999995E-4</c:v>
                </c:pt>
                <c:pt idx="592">
                  <c:v>8.2989999999999995E-4</c:v>
                </c:pt>
                <c:pt idx="593">
                  <c:v>8.3219999999999995E-4</c:v>
                </c:pt>
                <c:pt idx="594">
                  <c:v>8.3449999999999996E-4</c:v>
                </c:pt>
                <c:pt idx="595">
                  <c:v>8.3670000000000001E-4</c:v>
                </c:pt>
                <c:pt idx="596">
                  <c:v>8.3900000000000001E-4</c:v>
                </c:pt>
                <c:pt idx="597">
                  <c:v>8.4130000000000001E-4</c:v>
                </c:pt>
                <c:pt idx="598">
                  <c:v>8.4360000000000001E-4</c:v>
                </c:pt>
                <c:pt idx="599">
                  <c:v>8.4590000000000002E-4</c:v>
                </c:pt>
                <c:pt idx="600">
                  <c:v>8.4820000000000002E-4</c:v>
                </c:pt>
                <c:pt idx="601">
                  <c:v>8.5050000000000002E-4</c:v>
                </c:pt>
                <c:pt idx="602">
                  <c:v>8.5280000000000002E-4</c:v>
                </c:pt>
                <c:pt idx="603">
                  <c:v>8.5510000000000002E-4</c:v>
                </c:pt>
                <c:pt idx="604">
                  <c:v>8.5740000000000002E-4</c:v>
                </c:pt>
                <c:pt idx="605">
                  <c:v>8.5970000000000003E-4</c:v>
                </c:pt>
                <c:pt idx="606">
                  <c:v>8.6200000000000003E-4</c:v>
                </c:pt>
                <c:pt idx="607">
                  <c:v>8.6430000000000003E-4</c:v>
                </c:pt>
                <c:pt idx="608">
                  <c:v>8.6660000000000003E-4</c:v>
                </c:pt>
                <c:pt idx="609">
                  <c:v>8.6890000000000003E-4</c:v>
                </c:pt>
                <c:pt idx="610">
                  <c:v>8.7120000000000003E-4</c:v>
                </c:pt>
                <c:pt idx="611">
                  <c:v>8.7339999999999998E-4</c:v>
                </c:pt>
                <c:pt idx="612">
                  <c:v>8.7569999999999998E-4</c:v>
                </c:pt>
                <c:pt idx="613">
                  <c:v>8.7799999999999998E-4</c:v>
                </c:pt>
                <c:pt idx="614">
                  <c:v>8.8029999999999998E-4</c:v>
                </c:pt>
                <c:pt idx="615">
                  <c:v>8.8259999999999999E-4</c:v>
                </c:pt>
                <c:pt idx="616">
                  <c:v>8.8489999999999999E-4</c:v>
                </c:pt>
                <c:pt idx="617">
                  <c:v>8.8719999999999999E-4</c:v>
                </c:pt>
                <c:pt idx="618">
                  <c:v>8.8949999999999999E-4</c:v>
                </c:pt>
                <c:pt idx="619">
                  <c:v>8.9179999999999999E-4</c:v>
                </c:pt>
                <c:pt idx="620">
                  <c:v>8.9409999999999999E-4</c:v>
                </c:pt>
                <c:pt idx="621">
                  <c:v>8.964E-4</c:v>
                </c:pt>
                <c:pt idx="622">
                  <c:v>8.987E-4</c:v>
                </c:pt>
                <c:pt idx="623">
                  <c:v>9.01E-4</c:v>
                </c:pt>
                <c:pt idx="624">
                  <c:v>9.033E-4</c:v>
                </c:pt>
                <c:pt idx="625">
                  <c:v>9.056E-4</c:v>
                </c:pt>
                <c:pt idx="626">
                  <c:v>9.079E-4</c:v>
                </c:pt>
                <c:pt idx="627">
                  <c:v>9.1020000000000001E-4</c:v>
                </c:pt>
                <c:pt idx="628">
                  <c:v>9.1250000000000001E-4</c:v>
                </c:pt>
                <c:pt idx="629">
                  <c:v>9.1469999999999995E-4</c:v>
                </c:pt>
                <c:pt idx="630">
                  <c:v>9.1699999999999995E-4</c:v>
                </c:pt>
                <c:pt idx="631">
                  <c:v>9.1929999999999996E-4</c:v>
                </c:pt>
                <c:pt idx="632">
                  <c:v>9.2159999999999996E-4</c:v>
                </c:pt>
                <c:pt idx="633">
                  <c:v>9.2389999999999996E-4</c:v>
                </c:pt>
                <c:pt idx="634">
                  <c:v>9.2619999999999996E-4</c:v>
                </c:pt>
                <c:pt idx="635">
                  <c:v>9.2849999999999996E-4</c:v>
                </c:pt>
                <c:pt idx="636">
                  <c:v>9.3079999999999997E-4</c:v>
                </c:pt>
                <c:pt idx="637">
                  <c:v>9.3309999999999997E-4</c:v>
                </c:pt>
                <c:pt idx="638">
                  <c:v>9.3539999999999997E-4</c:v>
                </c:pt>
                <c:pt idx="639">
                  <c:v>9.3769999999999997E-4</c:v>
                </c:pt>
                <c:pt idx="640">
                  <c:v>9.3999999999999997E-4</c:v>
                </c:pt>
                <c:pt idx="641">
                  <c:v>9.4229999999999997E-4</c:v>
                </c:pt>
                <c:pt idx="642">
                  <c:v>9.4459999999999998E-4</c:v>
                </c:pt>
                <c:pt idx="643">
                  <c:v>9.4689999999999998E-4</c:v>
                </c:pt>
                <c:pt idx="644">
                  <c:v>9.4919999999999998E-4</c:v>
                </c:pt>
                <c:pt idx="645">
                  <c:v>9.5149999999999998E-4</c:v>
                </c:pt>
                <c:pt idx="646">
                  <c:v>9.5379999999999998E-4</c:v>
                </c:pt>
                <c:pt idx="647">
                  <c:v>9.5609999999999998E-4</c:v>
                </c:pt>
                <c:pt idx="648">
                  <c:v>9.5839999999999999E-4</c:v>
                </c:pt>
                <c:pt idx="649">
                  <c:v>9.6069999999999999E-4</c:v>
                </c:pt>
                <c:pt idx="650">
                  <c:v>9.6290000000000004E-4</c:v>
                </c:pt>
                <c:pt idx="651">
                  <c:v>9.6520000000000004E-4</c:v>
                </c:pt>
                <c:pt idx="652">
                  <c:v>9.6750000000000004E-4</c:v>
                </c:pt>
                <c:pt idx="653">
                  <c:v>9.6980000000000005E-4</c:v>
                </c:pt>
                <c:pt idx="654">
                  <c:v>9.7210000000000005E-4</c:v>
                </c:pt>
                <c:pt idx="655">
                  <c:v>9.7440000000000005E-4</c:v>
                </c:pt>
                <c:pt idx="656">
                  <c:v>9.7670000000000005E-4</c:v>
                </c:pt>
                <c:pt idx="657">
                  <c:v>9.7900000000000005E-4</c:v>
                </c:pt>
                <c:pt idx="658">
                  <c:v>9.8130000000000005E-4</c:v>
                </c:pt>
                <c:pt idx="659">
                  <c:v>9.8360000000000006E-4</c:v>
                </c:pt>
                <c:pt idx="660">
                  <c:v>9.8590000000000006E-4</c:v>
                </c:pt>
                <c:pt idx="661">
                  <c:v>9.8820000000000006E-4</c:v>
                </c:pt>
                <c:pt idx="662">
                  <c:v>9.9050000000000006E-4</c:v>
                </c:pt>
                <c:pt idx="663">
                  <c:v>9.9280000000000006E-4</c:v>
                </c:pt>
                <c:pt idx="664">
                  <c:v>9.9510000000000006E-4</c:v>
                </c:pt>
                <c:pt idx="665">
                  <c:v>9.9740000000000007E-4</c:v>
                </c:pt>
                <c:pt idx="666">
                  <c:v>9.9970000000000007E-4</c:v>
                </c:pt>
                <c:pt idx="667">
                  <c:v>1.0020000000000001E-3</c:v>
                </c:pt>
                <c:pt idx="668">
                  <c:v>1.0039999999999999E-3</c:v>
                </c:pt>
                <c:pt idx="669">
                  <c:v>1.0070000000000001E-3</c:v>
                </c:pt>
                <c:pt idx="670">
                  <c:v>1.0089999999999999E-3</c:v>
                </c:pt>
                <c:pt idx="671">
                  <c:v>1.011E-3</c:v>
                </c:pt>
                <c:pt idx="672">
                  <c:v>1.013E-3</c:v>
                </c:pt>
                <c:pt idx="673">
                  <c:v>1.016E-3</c:v>
                </c:pt>
                <c:pt idx="674">
                  <c:v>1.018E-3</c:v>
                </c:pt>
                <c:pt idx="675">
                  <c:v>1.0200000000000001E-3</c:v>
                </c:pt>
                <c:pt idx="676">
                  <c:v>1.023E-3</c:v>
                </c:pt>
                <c:pt idx="677">
                  <c:v>1.0250000000000001E-3</c:v>
                </c:pt>
                <c:pt idx="678">
                  <c:v>1.0269999999999999E-3</c:v>
                </c:pt>
                <c:pt idx="679">
                  <c:v>1.0300000000000001E-3</c:v>
                </c:pt>
                <c:pt idx="680">
                  <c:v>1.0319999999999999E-3</c:v>
                </c:pt>
                <c:pt idx="681">
                  <c:v>1.034E-3</c:v>
                </c:pt>
                <c:pt idx="682">
                  <c:v>1.036E-3</c:v>
                </c:pt>
                <c:pt idx="683">
                  <c:v>1.039E-3</c:v>
                </c:pt>
                <c:pt idx="684">
                  <c:v>1.041E-3</c:v>
                </c:pt>
                <c:pt idx="685">
                  <c:v>1.0430000000000001E-3</c:v>
                </c:pt>
                <c:pt idx="686">
                  <c:v>1.0460000000000001E-3</c:v>
                </c:pt>
                <c:pt idx="687">
                  <c:v>1.0480000000000001E-3</c:v>
                </c:pt>
                <c:pt idx="688">
                  <c:v>1.0499999999999999E-3</c:v>
                </c:pt>
                <c:pt idx="689">
                  <c:v>1.052E-3</c:v>
                </c:pt>
                <c:pt idx="690">
                  <c:v>1.0549999999999999E-3</c:v>
                </c:pt>
                <c:pt idx="691">
                  <c:v>1.057E-3</c:v>
                </c:pt>
                <c:pt idx="692">
                  <c:v>1.059E-3</c:v>
                </c:pt>
                <c:pt idx="693">
                  <c:v>1.062E-3</c:v>
                </c:pt>
                <c:pt idx="694">
                  <c:v>1.0640000000000001E-3</c:v>
                </c:pt>
                <c:pt idx="695">
                  <c:v>1.0660000000000001E-3</c:v>
                </c:pt>
                <c:pt idx="696">
                  <c:v>1.0690000000000001E-3</c:v>
                </c:pt>
                <c:pt idx="697">
                  <c:v>1.0709999999999999E-3</c:v>
                </c:pt>
                <c:pt idx="698">
                  <c:v>1.073E-3</c:v>
                </c:pt>
                <c:pt idx="699">
                  <c:v>1.075E-3</c:v>
                </c:pt>
                <c:pt idx="700">
                  <c:v>1.078E-3</c:v>
                </c:pt>
                <c:pt idx="701">
                  <c:v>1.08E-3</c:v>
                </c:pt>
                <c:pt idx="702">
                  <c:v>1.0820000000000001E-3</c:v>
                </c:pt>
                <c:pt idx="703">
                  <c:v>1.085E-3</c:v>
                </c:pt>
                <c:pt idx="704">
                  <c:v>1.0870000000000001E-3</c:v>
                </c:pt>
                <c:pt idx="705">
                  <c:v>1.0889999999999999E-3</c:v>
                </c:pt>
                <c:pt idx="706">
                  <c:v>1.0920000000000001E-3</c:v>
                </c:pt>
                <c:pt idx="707">
                  <c:v>1.0939999999999999E-3</c:v>
                </c:pt>
                <c:pt idx="708">
                  <c:v>1.096E-3</c:v>
                </c:pt>
                <c:pt idx="709">
                  <c:v>1.098E-3</c:v>
                </c:pt>
                <c:pt idx="710">
                  <c:v>1.101E-3</c:v>
                </c:pt>
                <c:pt idx="711">
                  <c:v>1.103E-3</c:v>
                </c:pt>
                <c:pt idx="712">
                  <c:v>1.1050000000000001E-3</c:v>
                </c:pt>
                <c:pt idx="713">
                  <c:v>1.108E-3</c:v>
                </c:pt>
                <c:pt idx="714">
                  <c:v>1.1100000000000001E-3</c:v>
                </c:pt>
                <c:pt idx="715">
                  <c:v>1.1119999999999999E-3</c:v>
                </c:pt>
                <c:pt idx="716">
                  <c:v>1.1150000000000001E-3</c:v>
                </c:pt>
                <c:pt idx="717">
                  <c:v>1.1169999999999999E-3</c:v>
                </c:pt>
                <c:pt idx="718">
                  <c:v>1.119E-3</c:v>
                </c:pt>
                <c:pt idx="719">
                  <c:v>1.121E-3</c:v>
                </c:pt>
                <c:pt idx="720">
                  <c:v>1.124E-3</c:v>
                </c:pt>
                <c:pt idx="721">
                  <c:v>1.126E-3</c:v>
                </c:pt>
                <c:pt idx="722">
                  <c:v>1.1280000000000001E-3</c:v>
                </c:pt>
                <c:pt idx="723">
                  <c:v>1.1310000000000001E-3</c:v>
                </c:pt>
                <c:pt idx="724">
                  <c:v>1.1329999999999999E-3</c:v>
                </c:pt>
                <c:pt idx="725">
                  <c:v>1.1349999999999999E-3</c:v>
                </c:pt>
                <c:pt idx="726">
                  <c:v>1.137E-3</c:v>
                </c:pt>
                <c:pt idx="727">
                  <c:v>1.14E-3</c:v>
                </c:pt>
                <c:pt idx="728">
                  <c:v>1.142E-3</c:v>
                </c:pt>
                <c:pt idx="729">
                  <c:v>1.1440000000000001E-3</c:v>
                </c:pt>
                <c:pt idx="730">
                  <c:v>1.147E-3</c:v>
                </c:pt>
                <c:pt idx="731">
                  <c:v>1.1490000000000001E-3</c:v>
                </c:pt>
                <c:pt idx="732">
                  <c:v>1.1509999999999999E-3</c:v>
                </c:pt>
                <c:pt idx="733">
                  <c:v>1.1540000000000001E-3</c:v>
                </c:pt>
                <c:pt idx="734">
                  <c:v>1.1559999999999999E-3</c:v>
                </c:pt>
                <c:pt idx="735">
                  <c:v>1.158E-3</c:v>
                </c:pt>
                <c:pt idx="736">
                  <c:v>1.16E-3</c:v>
                </c:pt>
                <c:pt idx="737">
                  <c:v>1.163E-3</c:v>
                </c:pt>
                <c:pt idx="738">
                  <c:v>1.165E-3</c:v>
                </c:pt>
                <c:pt idx="739">
                  <c:v>1.1670000000000001E-3</c:v>
                </c:pt>
                <c:pt idx="740">
                  <c:v>1.17E-3</c:v>
                </c:pt>
                <c:pt idx="741">
                  <c:v>1.1720000000000001E-3</c:v>
                </c:pt>
                <c:pt idx="742">
                  <c:v>1.1739999999999999E-3</c:v>
                </c:pt>
                <c:pt idx="743">
                  <c:v>1.1770000000000001E-3</c:v>
                </c:pt>
                <c:pt idx="744">
                  <c:v>1.1789999999999999E-3</c:v>
                </c:pt>
                <c:pt idx="745">
                  <c:v>1.181E-3</c:v>
                </c:pt>
                <c:pt idx="746">
                  <c:v>1.183E-3</c:v>
                </c:pt>
                <c:pt idx="747">
                  <c:v>1.186E-3</c:v>
                </c:pt>
                <c:pt idx="748">
                  <c:v>1.188E-3</c:v>
                </c:pt>
                <c:pt idx="749">
                  <c:v>1.1900000000000001E-3</c:v>
                </c:pt>
                <c:pt idx="750">
                  <c:v>1.193E-3</c:v>
                </c:pt>
                <c:pt idx="751">
                  <c:v>1.1950000000000001E-3</c:v>
                </c:pt>
                <c:pt idx="752">
                  <c:v>1.1969999999999999E-3</c:v>
                </c:pt>
                <c:pt idx="753">
                  <c:v>1.1999999999999999E-3</c:v>
                </c:pt>
                <c:pt idx="754">
                  <c:v>1.2019999999999999E-3</c:v>
                </c:pt>
                <c:pt idx="755">
                  <c:v>1.204E-3</c:v>
                </c:pt>
                <c:pt idx="756">
                  <c:v>1.206E-3</c:v>
                </c:pt>
                <c:pt idx="757">
                  <c:v>1.209E-3</c:v>
                </c:pt>
                <c:pt idx="758">
                  <c:v>1.2110000000000001E-3</c:v>
                </c:pt>
                <c:pt idx="759">
                  <c:v>1.2130000000000001E-3</c:v>
                </c:pt>
                <c:pt idx="760">
                  <c:v>1.2160000000000001E-3</c:v>
                </c:pt>
                <c:pt idx="761">
                  <c:v>1.2179999999999999E-3</c:v>
                </c:pt>
                <c:pt idx="762">
                  <c:v>1.2199999999999999E-3</c:v>
                </c:pt>
                <c:pt idx="763">
                  <c:v>1.222E-3</c:v>
                </c:pt>
                <c:pt idx="764">
                  <c:v>1.225E-3</c:v>
                </c:pt>
                <c:pt idx="765">
                  <c:v>1.227E-3</c:v>
                </c:pt>
                <c:pt idx="766">
                  <c:v>1.2290000000000001E-3</c:v>
                </c:pt>
                <c:pt idx="767">
                  <c:v>1.232E-3</c:v>
                </c:pt>
                <c:pt idx="768">
                  <c:v>1.2340000000000001E-3</c:v>
                </c:pt>
                <c:pt idx="769">
                  <c:v>1.2359999999999999E-3</c:v>
                </c:pt>
                <c:pt idx="770">
                  <c:v>1.2390000000000001E-3</c:v>
                </c:pt>
                <c:pt idx="771">
                  <c:v>1.2409999999999999E-3</c:v>
                </c:pt>
                <c:pt idx="772">
                  <c:v>1.243E-3</c:v>
                </c:pt>
                <c:pt idx="773">
                  <c:v>1.245E-3</c:v>
                </c:pt>
                <c:pt idx="774">
                  <c:v>1.248E-3</c:v>
                </c:pt>
                <c:pt idx="775">
                  <c:v>1.25E-3</c:v>
                </c:pt>
                <c:pt idx="776">
                  <c:v>1.2520000000000001E-3</c:v>
                </c:pt>
                <c:pt idx="777">
                  <c:v>1.255E-3</c:v>
                </c:pt>
                <c:pt idx="778">
                  <c:v>1.2570000000000001E-3</c:v>
                </c:pt>
                <c:pt idx="779">
                  <c:v>1.2589999999999999E-3</c:v>
                </c:pt>
                <c:pt idx="780">
                  <c:v>1.2620000000000001E-3</c:v>
                </c:pt>
                <c:pt idx="781">
                  <c:v>1.2639999999999999E-3</c:v>
                </c:pt>
                <c:pt idx="782">
                  <c:v>1.266E-3</c:v>
                </c:pt>
                <c:pt idx="783">
                  <c:v>1.268E-3</c:v>
                </c:pt>
                <c:pt idx="784">
                  <c:v>1.271E-3</c:v>
                </c:pt>
                <c:pt idx="785">
                  <c:v>1.273E-3</c:v>
                </c:pt>
                <c:pt idx="786">
                  <c:v>1.2750000000000001E-3</c:v>
                </c:pt>
                <c:pt idx="787">
                  <c:v>1.2780000000000001E-3</c:v>
                </c:pt>
                <c:pt idx="788">
                  <c:v>1.2800000000000001E-3</c:v>
                </c:pt>
                <c:pt idx="789">
                  <c:v>1.2819999999999999E-3</c:v>
                </c:pt>
                <c:pt idx="790">
                  <c:v>1.2849999999999999E-3</c:v>
                </c:pt>
                <c:pt idx="791">
                  <c:v>1.2869999999999999E-3</c:v>
                </c:pt>
                <c:pt idx="792">
                  <c:v>1.289E-3</c:v>
                </c:pt>
                <c:pt idx="793">
                  <c:v>1.291E-3</c:v>
                </c:pt>
                <c:pt idx="794">
                  <c:v>1.294E-3</c:v>
                </c:pt>
                <c:pt idx="795">
                  <c:v>1.2960000000000001E-3</c:v>
                </c:pt>
                <c:pt idx="796">
                  <c:v>1.2979999999999999E-3</c:v>
                </c:pt>
                <c:pt idx="797">
                  <c:v>1.3010000000000001E-3</c:v>
                </c:pt>
                <c:pt idx="798">
                  <c:v>1.3029999999999999E-3</c:v>
                </c:pt>
                <c:pt idx="799">
                  <c:v>1.305E-3</c:v>
                </c:pt>
                <c:pt idx="800">
                  <c:v>1.3079999999999999E-3</c:v>
                </c:pt>
                <c:pt idx="801">
                  <c:v>1.31E-3</c:v>
                </c:pt>
                <c:pt idx="802">
                  <c:v>1.312E-3</c:v>
                </c:pt>
                <c:pt idx="803">
                  <c:v>1.3140000000000001E-3</c:v>
                </c:pt>
                <c:pt idx="804">
                  <c:v>1.317E-3</c:v>
                </c:pt>
                <c:pt idx="805">
                  <c:v>1.3190000000000001E-3</c:v>
                </c:pt>
                <c:pt idx="806">
                  <c:v>1.3209999999999999E-3</c:v>
                </c:pt>
                <c:pt idx="807">
                  <c:v>1.3240000000000001E-3</c:v>
                </c:pt>
                <c:pt idx="808">
                  <c:v>1.3259999999999999E-3</c:v>
                </c:pt>
                <c:pt idx="809">
                  <c:v>1.328E-3</c:v>
                </c:pt>
                <c:pt idx="810">
                  <c:v>1.3309999999999999E-3</c:v>
                </c:pt>
                <c:pt idx="811">
                  <c:v>1.333E-3</c:v>
                </c:pt>
                <c:pt idx="812">
                  <c:v>1.335E-3</c:v>
                </c:pt>
                <c:pt idx="813">
                  <c:v>1.3370000000000001E-3</c:v>
                </c:pt>
                <c:pt idx="814">
                  <c:v>1.34E-3</c:v>
                </c:pt>
                <c:pt idx="815">
                  <c:v>1.3420000000000001E-3</c:v>
                </c:pt>
                <c:pt idx="816">
                  <c:v>1.3439999999999999E-3</c:v>
                </c:pt>
                <c:pt idx="817">
                  <c:v>1.3470000000000001E-3</c:v>
                </c:pt>
                <c:pt idx="818">
                  <c:v>1.3489999999999999E-3</c:v>
                </c:pt>
                <c:pt idx="819">
                  <c:v>1.351E-3</c:v>
                </c:pt>
                <c:pt idx="820">
                  <c:v>1.354E-3</c:v>
                </c:pt>
                <c:pt idx="821">
                  <c:v>1.356E-3</c:v>
                </c:pt>
                <c:pt idx="822">
                  <c:v>1.358E-3</c:v>
                </c:pt>
                <c:pt idx="823">
                  <c:v>1.3600000000000001E-3</c:v>
                </c:pt>
                <c:pt idx="824">
                  <c:v>1.3630000000000001E-3</c:v>
                </c:pt>
                <c:pt idx="825">
                  <c:v>1.3649999999999999E-3</c:v>
                </c:pt>
                <c:pt idx="826">
                  <c:v>1.3669999999999999E-3</c:v>
                </c:pt>
                <c:pt idx="827">
                  <c:v>1.3699999999999999E-3</c:v>
                </c:pt>
                <c:pt idx="828">
                  <c:v>1.372E-3</c:v>
                </c:pt>
                <c:pt idx="829">
                  <c:v>1.374E-3</c:v>
                </c:pt>
                <c:pt idx="830">
                  <c:v>1.3760000000000001E-3</c:v>
                </c:pt>
                <c:pt idx="831">
                  <c:v>1.379E-3</c:v>
                </c:pt>
                <c:pt idx="832">
                  <c:v>1.3810000000000001E-3</c:v>
                </c:pt>
                <c:pt idx="833">
                  <c:v>1.3829999999999999E-3</c:v>
                </c:pt>
                <c:pt idx="834">
                  <c:v>1.3860000000000001E-3</c:v>
                </c:pt>
                <c:pt idx="835">
                  <c:v>1.3879999999999999E-3</c:v>
                </c:pt>
                <c:pt idx="836">
                  <c:v>1.39E-3</c:v>
                </c:pt>
                <c:pt idx="837">
                  <c:v>1.3929999999999999E-3</c:v>
                </c:pt>
                <c:pt idx="838">
                  <c:v>1.395E-3</c:v>
                </c:pt>
                <c:pt idx="839">
                  <c:v>1.397E-3</c:v>
                </c:pt>
                <c:pt idx="840">
                  <c:v>1.3990000000000001E-3</c:v>
                </c:pt>
                <c:pt idx="841">
                  <c:v>1.402E-3</c:v>
                </c:pt>
                <c:pt idx="842">
                  <c:v>1.4040000000000001E-3</c:v>
                </c:pt>
                <c:pt idx="843">
                  <c:v>1.4059999999999999E-3</c:v>
                </c:pt>
                <c:pt idx="844">
                  <c:v>1.4090000000000001E-3</c:v>
                </c:pt>
                <c:pt idx="845">
                  <c:v>1.4109999999999999E-3</c:v>
                </c:pt>
                <c:pt idx="846">
                  <c:v>1.413E-3</c:v>
                </c:pt>
                <c:pt idx="847">
                  <c:v>1.4159999999999999E-3</c:v>
                </c:pt>
                <c:pt idx="848">
                  <c:v>1.418E-3</c:v>
                </c:pt>
                <c:pt idx="849">
                  <c:v>1.42E-3</c:v>
                </c:pt>
                <c:pt idx="850">
                  <c:v>1.4220000000000001E-3</c:v>
                </c:pt>
                <c:pt idx="851">
                  <c:v>1.4250000000000001E-3</c:v>
                </c:pt>
                <c:pt idx="852">
                  <c:v>1.4270000000000001E-3</c:v>
                </c:pt>
                <c:pt idx="853">
                  <c:v>1.4289999999999999E-3</c:v>
                </c:pt>
                <c:pt idx="854">
                  <c:v>1.4319999999999999E-3</c:v>
                </c:pt>
                <c:pt idx="855">
                  <c:v>1.4339999999999999E-3</c:v>
                </c:pt>
                <c:pt idx="856">
                  <c:v>1.436E-3</c:v>
                </c:pt>
                <c:pt idx="857">
                  <c:v>1.439E-3</c:v>
                </c:pt>
                <c:pt idx="858">
                  <c:v>1.441E-3</c:v>
                </c:pt>
                <c:pt idx="859">
                  <c:v>1.4430000000000001E-3</c:v>
                </c:pt>
                <c:pt idx="860">
                  <c:v>1.4450000000000001E-3</c:v>
                </c:pt>
                <c:pt idx="861">
                  <c:v>1.4480000000000001E-3</c:v>
                </c:pt>
                <c:pt idx="862">
                  <c:v>1.4499999999999999E-3</c:v>
                </c:pt>
                <c:pt idx="863">
                  <c:v>1.4519999999999999E-3</c:v>
                </c:pt>
                <c:pt idx="864">
                  <c:v>1.4549999999999999E-3</c:v>
                </c:pt>
                <c:pt idx="865">
                  <c:v>1.457E-3</c:v>
                </c:pt>
                <c:pt idx="866">
                  <c:v>1.459E-3</c:v>
                </c:pt>
                <c:pt idx="867">
                  <c:v>1.462E-3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597-4EA7-A3EE-E367E242B419}"/>
            </c:ext>
          </c:extLst>
        </c:ser>
        <c:ser>
          <c:idx val="7"/>
          <c:order val="6"/>
          <c:tx>
            <c:v>Gaussian beam 100fC@200kV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'Gaussian beam 100fC@200kV'!$K$3:$K$870</c:f>
              <c:numCache>
                <c:formatCode>0.00E+00</c:formatCode>
                <c:ptCount val="868"/>
                <c:pt idx="0">
                  <c:v>5.0500000000000004E-7</c:v>
                </c:pt>
                <c:pt idx="1">
                  <c:v>5.7029999999999996E-7</c:v>
                </c:pt>
                <c:pt idx="2">
                  <c:v>6.5199999999999996E-7</c:v>
                </c:pt>
                <c:pt idx="3">
                  <c:v>7.2829999999999998E-7</c:v>
                </c:pt>
                <c:pt idx="4">
                  <c:v>8.1819999999999995E-7</c:v>
                </c:pt>
                <c:pt idx="5">
                  <c:v>9.2009999999999999E-7</c:v>
                </c:pt>
                <c:pt idx="6">
                  <c:v>1.032E-6</c:v>
                </c:pt>
                <c:pt idx="7">
                  <c:v>1.1510000000000001E-6</c:v>
                </c:pt>
                <c:pt idx="8">
                  <c:v>1.3039999999999999E-6</c:v>
                </c:pt>
                <c:pt idx="9">
                  <c:v>1.4720000000000001E-6</c:v>
                </c:pt>
                <c:pt idx="10">
                  <c:v>1.6449999999999999E-6</c:v>
                </c:pt>
                <c:pt idx="11">
                  <c:v>1.8279999999999999E-6</c:v>
                </c:pt>
                <c:pt idx="12">
                  <c:v>2.013E-6</c:v>
                </c:pt>
                <c:pt idx="13">
                  <c:v>2.2259999999999999E-6</c:v>
                </c:pt>
                <c:pt idx="14">
                  <c:v>2.4739999999999999E-6</c:v>
                </c:pt>
                <c:pt idx="15">
                  <c:v>2.711E-6</c:v>
                </c:pt>
                <c:pt idx="16">
                  <c:v>2.9960000000000002E-6</c:v>
                </c:pt>
                <c:pt idx="17">
                  <c:v>3.3249999999999999E-6</c:v>
                </c:pt>
                <c:pt idx="18">
                  <c:v>3.6650000000000001E-6</c:v>
                </c:pt>
                <c:pt idx="19">
                  <c:v>4.0269999999999997E-6</c:v>
                </c:pt>
                <c:pt idx="20">
                  <c:v>4.4259999999999996E-6</c:v>
                </c:pt>
                <c:pt idx="21">
                  <c:v>4.8670000000000002E-6</c:v>
                </c:pt>
                <c:pt idx="22">
                  <c:v>5.395E-6</c:v>
                </c:pt>
                <c:pt idx="23">
                  <c:v>5.959E-6</c:v>
                </c:pt>
                <c:pt idx="24">
                  <c:v>6.5599999999999999E-6</c:v>
                </c:pt>
                <c:pt idx="25">
                  <c:v>7.1949999999999997E-6</c:v>
                </c:pt>
                <c:pt idx="26">
                  <c:v>7.9240000000000007E-6</c:v>
                </c:pt>
                <c:pt idx="27">
                  <c:v>8.6959999999999994E-6</c:v>
                </c:pt>
                <c:pt idx="28">
                  <c:v>9.5810000000000003E-6</c:v>
                </c:pt>
                <c:pt idx="29">
                  <c:v>1.0519999999999999E-5</c:v>
                </c:pt>
                <c:pt idx="30">
                  <c:v>1.155E-5</c:v>
                </c:pt>
                <c:pt idx="31">
                  <c:v>1.2680000000000001E-5</c:v>
                </c:pt>
                <c:pt idx="32">
                  <c:v>1.393E-5</c:v>
                </c:pt>
                <c:pt idx="33">
                  <c:v>1.5299999999999999E-5</c:v>
                </c:pt>
                <c:pt idx="34">
                  <c:v>1.6799999999999998E-5</c:v>
                </c:pt>
                <c:pt idx="35">
                  <c:v>1.853E-5</c:v>
                </c:pt>
                <c:pt idx="36">
                  <c:v>2.0360000000000002E-5</c:v>
                </c:pt>
                <c:pt idx="37">
                  <c:v>2.2379999999999999E-5</c:v>
                </c:pt>
                <c:pt idx="38">
                  <c:v>2.459E-5</c:v>
                </c:pt>
                <c:pt idx="39">
                  <c:v>2.7019999999999999E-5</c:v>
                </c:pt>
                <c:pt idx="40">
                  <c:v>2.97E-5</c:v>
                </c:pt>
                <c:pt idx="41">
                  <c:v>3.2650000000000001E-5</c:v>
                </c:pt>
                <c:pt idx="42">
                  <c:v>3.6029999999999999E-5</c:v>
                </c:pt>
                <c:pt idx="43">
                  <c:v>3.9759999999999999E-5</c:v>
                </c:pt>
                <c:pt idx="44">
                  <c:v>4.388E-5</c:v>
                </c:pt>
                <c:pt idx="45">
                  <c:v>4.8239999999999999E-5</c:v>
                </c:pt>
                <c:pt idx="46">
                  <c:v>5.304E-5</c:v>
                </c:pt>
                <c:pt idx="47">
                  <c:v>5.855E-5</c:v>
                </c:pt>
                <c:pt idx="48">
                  <c:v>6.4629999999999996E-5</c:v>
                </c:pt>
                <c:pt idx="49">
                  <c:v>7.1060000000000001E-5</c:v>
                </c:pt>
                <c:pt idx="50">
                  <c:v>7.8129999999999999E-5</c:v>
                </c:pt>
                <c:pt idx="51">
                  <c:v>8.5909999999999996E-5</c:v>
                </c:pt>
                <c:pt idx="52">
                  <c:v>9.4469999999999995E-5</c:v>
                </c:pt>
                <c:pt idx="53">
                  <c:v>1.039E-4</c:v>
                </c:pt>
                <c:pt idx="54">
                  <c:v>1.142E-4</c:v>
                </c:pt>
                <c:pt idx="55">
                  <c:v>1.2559999999999999E-4</c:v>
                </c:pt>
                <c:pt idx="56">
                  <c:v>1.381E-4</c:v>
                </c:pt>
                <c:pt idx="57">
                  <c:v>1.5190000000000001E-4</c:v>
                </c:pt>
                <c:pt idx="58">
                  <c:v>1.6699999999999999E-4</c:v>
                </c:pt>
                <c:pt idx="59">
                  <c:v>1.8369999999999999E-4</c:v>
                </c:pt>
                <c:pt idx="60">
                  <c:v>2.02E-4</c:v>
                </c:pt>
                <c:pt idx="61">
                  <c:v>2.221E-4</c:v>
                </c:pt>
                <c:pt idx="62">
                  <c:v>2.4420000000000003E-4</c:v>
                </c:pt>
                <c:pt idx="63">
                  <c:v>2.6860000000000002E-4</c:v>
                </c:pt>
                <c:pt idx="64">
                  <c:v>2.9540000000000002E-4</c:v>
                </c:pt>
                <c:pt idx="65">
                  <c:v>3.2479999999999998E-4</c:v>
                </c:pt>
                <c:pt idx="66">
                  <c:v>3.5710000000000001E-4</c:v>
                </c:pt>
                <c:pt idx="67">
                  <c:v>3.927E-4</c:v>
                </c:pt>
                <c:pt idx="68">
                  <c:v>4.3169999999999998E-4</c:v>
                </c:pt>
                <c:pt idx="69">
                  <c:v>4.7439999999999998E-4</c:v>
                </c:pt>
                <c:pt idx="70">
                  <c:v>5.2119999999999998E-4</c:v>
                </c:pt>
                <c:pt idx="71">
                  <c:v>5.7229999999999998E-4</c:v>
                </c:pt>
                <c:pt idx="72">
                  <c:v>6.2810000000000003E-4</c:v>
                </c:pt>
                <c:pt idx="73">
                  <c:v>6.8869999999999999E-4</c:v>
                </c:pt>
                <c:pt idx="74">
                  <c:v>7.5449999999999996E-4</c:v>
                </c:pt>
                <c:pt idx="75">
                  <c:v>8.2580000000000001E-4</c:v>
                </c:pt>
                <c:pt idx="76">
                  <c:v>9.0280000000000004E-4</c:v>
                </c:pt>
                <c:pt idx="77">
                  <c:v>9.8569999999999994E-4</c:v>
                </c:pt>
                <c:pt idx="78">
                  <c:v>1.075E-3</c:v>
                </c:pt>
                <c:pt idx="79">
                  <c:v>1.1709999999999999E-3</c:v>
                </c:pt>
                <c:pt idx="80">
                  <c:v>1.273E-3</c:v>
                </c:pt>
                <c:pt idx="81">
                  <c:v>1.382E-3</c:v>
                </c:pt>
                <c:pt idx="82">
                  <c:v>1.498E-3</c:v>
                </c:pt>
                <c:pt idx="83">
                  <c:v>1.622E-3</c:v>
                </c:pt>
                <c:pt idx="84">
                  <c:v>1.753E-3</c:v>
                </c:pt>
                <c:pt idx="85">
                  <c:v>1.8910000000000001E-3</c:v>
                </c:pt>
                <c:pt idx="86">
                  <c:v>2.0379999999999999E-3</c:v>
                </c:pt>
                <c:pt idx="87">
                  <c:v>2.1919999999999999E-3</c:v>
                </c:pt>
                <c:pt idx="88">
                  <c:v>2.3540000000000002E-3</c:v>
                </c:pt>
                <c:pt idx="89">
                  <c:v>2.5249999999999999E-3</c:v>
                </c:pt>
                <c:pt idx="90">
                  <c:v>2.7039999999999998E-3</c:v>
                </c:pt>
                <c:pt idx="91">
                  <c:v>2.892E-3</c:v>
                </c:pt>
                <c:pt idx="92">
                  <c:v>3.088E-3</c:v>
                </c:pt>
                <c:pt idx="93">
                  <c:v>3.2929999999999999E-3</c:v>
                </c:pt>
                <c:pt idx="94">
                  <c:v>3.5070000000000001E-3</c:v>
                </c:pt>
                <c:pt idx="95">
                  <c:v>3.7290000000000001E-3</c:v>
                </c:pt>
                <c:pt idx="96">
                  <c:v>3.9620000000000002E-3</c:v>
                </c:pt>
                <c:pt idx="97">
                  <c:v>4.2030000000000001E-3</c:v>
                </c:pt>
                <c:pt idx="98">
                  <c:v>4.4539999999999996E-3</c:v>
                </c:pt>
                <c:pt idx="99">
                  <c:v>4.7140000000000003E-3</c:v>
                </c:pt>
                <c:pt idx="100">
                  <c:v>4.9849999999999998E-3</c:v>
                </c:pt>
                <c:pt idx="101">
                  <c:v>5.2649999999999997E-3</c:v>
                </c:pt>
                <c:pt idx="102">
                  <c:v>5.555E-3</c:v>
                </c:pt>
                <c:pt idx="103">
                  <c:v>5.855E-3</c:v>
                </c:pt>
                <c:pt idx="104">
                  <c:v>6.1659999999999996E-3</c:v>
                </c:pt>
                <c:pt idx="105">
                  <c:v>6.4869999999999997E-3</c:v>
                </c:pt>
                <c:pt idx="106">
                  <c:v>6.8180000000000003E-3</c:v>
                </c:pt>
                <c:pt idx="107">
                  <c:v>7.1599999999999997E-3</c:v>
                </c:pt>
                <c:pt idx="108">
                  <c:v>7.5129999999999997E-3</c:v>
                </c:pt>
                <c:pt idx="109">
                  <c:v>7.8759999999999993E-3</c:v>
                </c:pt>
                <c:pt idx="110">
                  <c:v>8.2509999999999997E-3</c:v>
                </c:pt>
                <c:pt idx="111">
                  <c:v>8.6370000000000006E-3</c:v>
                </c:pt>
                <c:pt idx="112">
                  <c:v>9.0340000000000004E-3</c:v>
                </c:pt>
                <c:pt idx="113">
                  <c:v>9.4420000000000007E-3</c:v>
                </c:pt>
                <c:pt idx="114">
                  <c:v>9.861E-3</c:v>
                </c:pt>
                <c:pt idx="115">
                  <c:v>1.0290000000000001E-2</c:v>
                </c:pt>
                <c:pt idx="116">
                  <c:v>1.074E-2</c:v>
                </c:pt>
                <c:pt idx="117">
                  <c:v>1.119E-2</c:v>
                </c:pt>
                <c:pt idx="118">
                  <c:v>1.166E-2</c:v>
                </c:pt>
                <c:pt idx="119">
                  <c:v>1.213E-2</c:v>
                </c:pt>
                <c:pt idx="120">
                  <c:v>1.2619999999999999E-2</c:v>
                </c:pt>
                <c:pt idx="121">
                  <c:v>1.312E-2</c:v>
                </c:pt>
                <c:pt idx="122">
                  <c:v>1.3639999999999999E-2</c:v>
                </c:pt>
                <c:pt idx="123">
                  <c:v>1.4160000000000001E-2</c:v>
                </c:pt>
                <c:pt idx="124">
                  <c:v>1.47E-2</c:v>
                </c:pt>
                <c:pt idx="125">
                  <c:v>1.525E-2</c:v>
                </c:pt>
                <c:pt idx="126">
                  <c:v>1.5810000000000001E-2</c:v>
                </c:pt>
                <c:pt idx="127">
                  <c:v>1.6379999999999999E-2</c:v>
                </c:pt>
                <c:pt idx="128">
                  <c:v>1.6959999999999999E-2</c:v>
                </c:pt>
                <c:pt idx="129">
                  <c:v>1.7559999999999999E-2</c:v>
                </c:pt>
                <c:pt idx="130">
                  <c:v>1.8169999999999999E-2</c:v>
                </c:pt>
                <c:pt idx="131">
                  <c:v>1.8790000000000001E-2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2.0709999999999999E-2</c:v>
                </c:pt>
                <c:pt idx="135">
                  <c:v>2.138E-2</c:v>
                </c:pt>
                <c:pt idx="136">
                  <c:v>2.206E-2</c:v>
                </c:pt>
                <c:pt idx="137">
                  <c:v>2.274E-2</c:v>
                </c:pt>
                <c:pt idx="138">
                  <c:v>2.3439999999999999E-2</c:v>
                </c:pt>
                <c:pt idx="139">
                  <c:v>2.4150000000000001E-2</c:v>
                </c:pt>
                <c:pt idx="140">
                  <c:v>2.487E-2</c:v>
                </c:pt>
                <c:pt idx="141">
                  <c:v>2.5600000000000001E-2</c:v>
                </c:pt>
                <c:pt idx="142">
                  <c:v>2.6339999999999999E-2</c:v>
                </c:pt>
                <c:pt idx="143">
                  <c:v>2.7089999999999999E-2</c:v>
                </c:pt>
                <c:pt idx="144">
                  <c:v>2.785E-2</c:v>
                </c:pt>
                <c:pt idx="145">
                  <c:v>2.862E-2</c:v>
                </c:pt>
                <c:pt idx="146">
                  <c:v>2.9399999999999999E-2</c:v>
                </c:pt>
                <c:pt idx="147">
                  <c:v>3.0200000000000001E-2</c:v>
                </c:pt>
                <c:pt idx="148">
                  <c:v>3.1E-2</c:v>
                </c:pt>
                <c:pt idx="149">
                  <c:v>3.1809999999999998E-2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3.5990000000000001E-2</c:v>
                </c:pt>
                <c:pt idx="155">
                  <c:v>3.6850000000000001E-2</c:v>
                </c:pt>
                <c:pt idx="156">
                  <c:v>3.7719999999999997E-2</c:v>
                </c:pt>
                <c:pt idx="157">
                  <c:v>3.8600000000000002E-2</c:v>
                </c:pt>
                <c:pt idx="158">
                  <c:v>3.9489999999999997E-2</c:v>
                </c:pt>
                <c:pt idx="159">
                  <c:v>4.0379999999999999E-2</c:v>
                </c:pt>
                <c:pt idx="160">
                  <c:v>4.129E-2</c:v>
                </c:pt>
                <c:pt idx="161">
                  <c:v>4.2200000000000001E-2</c:v>
                </c:pt>
                <c:pt idx="162">
                  <c:v>4.3110000000000002E-2</c:v>
                </c:pt>
                <c:pt idx="163">
                  <c:v>4.4040000000000003E-2</c:v>
                </c:pt>
                <c:pt idx="164">
                  <c:v>4.4970000000000003E-2</c:v>
                </c:pt>
                <c:pt idx="165">
                  <c:v>4.5909999999999999E-2</c:v>
                </c:pt>
                <c:pt idx="166">
                  <c:v>4.6859999999999999E-2</c:v>
                </c:pt>
                <c:pt idx="167">
                  <c:v>4.7809999999999998E-2</c:v>
                </c:pt>
                <c:pt idx="168">
                  <c:v>4.8770000000000001E-2</c:v>
                </c:pt>
                <c:pt idx="169">
                  <c:v>4.9730000000000003E-2</c:v>
                </c:pt>
                <c:pt idx="170">
                  <c:v>5.0700000000000002E-2</c:v>
                </c:pt>
                <c:pt idx="171">
                  <c:v>5.1679999999999997E-2</c:v>
                </c:pt>
                <c:pt idx="172">
                  <c:v>5.2670000000000002E-2</c:v>
                </c:pt>
                <c:pt idx="173">
                  <c:v>5.3659999999999999E-2</c:v>
                </c:pt>
                <c:pt idx="174">
                  <c:v>5.4649999999999997E-2</c:v>
                </c:pt>
                <c:pt idx="175">
                  <c:v>5.5649999999999998E-2</c:v>
                </c:pt>
                <c:pt idx="176">
                  <c:v>5.6660000000000002E-2</c:v>
                </c:pt>
                <c:pt idx="177">
                  <c:v>5.7669999999999999E-2</c:v>
                </c:pt>
                <c:pt idx="178">
                  <c:v>5.8689999999999999E-2</c:v>
                </c:pt>
                <c:pt idx="179">
                  <c:v>5.9709999999999999E-2</c:v>
                </c:pt>
                <c:pt idx="180">
                  <c:v>6.0740000000000002E-2</c:v>
                </c:pt>
                <c:pt idx="181">
                  <c:v>6.1769999999999999E-2</c:v>
                </c:pt>
                <c:pt idx="182">
                  <c:v>6.2810000000000005E-2</c:v>
                </c:pt>
                <c:pt idx="183">
                  <c:v>6.386E-2</c:v>
                </c:pt>
                <c:pt idx="184">
                  <c:v>6.4899999999999999E-2</c:v>
                </c:pt>
                <c:pt idx="185">
                  <c:v>6.5960000000000005E-2</c:v>
                </c:pt>
                <c:pt idx="186">
                  <c:v>6.7019999999999996E-2</c:v>
                </c:pt>
                <c:pt idx="187">
                  <c:v>6.8080000000000002E-2</c:v>
                </c:pt>
                <c:pt idx="188">
                  <c:v>6.9139999999999993E-2</c:v>
                </c:pt>
                <c:pt idx="189">
                  <c:v>7.0209999999999995E-2</c:v>
                </c:pt>
                <c:pt idx="190">
                  <c:v>7.1290000000000006E-2</c:v>
                </c:pt>
                <c:pt idx="191">
                  <c:v>7.2370000000000004E-2</c:v>
                </c:pt>
                <c:pt idx="192">
                  <c:v>7.3450000000000001E-2</c:v>
                </c:pt>
                <c:pt idx="193">
                  <c:v>7.4539999999999995E-2</c:v>
                </c:pt>
                <c:pt idx="194">
                  <c:v>7.5630000000000003E-2</c:v>
                </c:pt>
                <c:pt idx="195">
                  <c:v>7.6719999999999997E-2</c:v>
                </c:pt>
                <c:pt idx="196">
                  <c:v>7.782E-2</c:v>
                </c:pt>
                <c:pt idx="197">
                  <c:v>7.8920000000000004E-2</c:v>
                </c:pt>
                <c:pt idx="198">
                  <c:v>8.0019999999999994E-2</c:v>
                </c:pt>
                <c:pt idx="199">
                  <c:v>8.1129999999999994E-2</c:v>
                </c:pt>
                <c:pt idx="200">
                  <c:v>8.2239999999999994E-2</c:v>
                </c:pt>
                <c:pt idx="201">
                  <c:v>8.3349999999999994E-2</c:v>
                </c:pt>
                <c:pt idx="202">
                  <c:v>8.4470000000000003E-2</c:v>
                </c:pt>
                <c:pt idx="203">
                  <c:v>8.5580000000000003E-2</c:v>
                </c:pt>
                <c:pt idx="204">
                  <c:v>8.6699999999999999E-2</c:v>
                </c:pt>
                <c:pt idx="205">
                  <c:v>8.7819999999999995E-2</c:v>
                </c:pt>
                <c:pt idx="206">
                  <c:v>8.8950000000000001E-2</c:v>
                </c:pt>
                <c:pt idx="207">
                  <c:v>9.0069999999999997E-2</c:v>
                </c:pt>
                <c:pt idx="208">
                  <c:v>9.1200000000000003E-2</c:v>
                </c:pt>
                <c:pt idx="209">
                  <c:v>9.2329999999999995E-2</c:v>
                </c:pt>
                <c:pt idx="210">
                  <c:v>9.3450000000000005E-2</c:v>
                </c:pt>
                <c:pt idx="211">
                  <c:v>9.4589999999999994E-2</c:v>
                </c:pt>
                <c:pt idx="212">
                  <c:v>9.572E-2</c:v>
                </c:pt>
                <c:pt idx="213">
                  <c:v>9.6850000000000006E-2</c:v>
                </c:pt>
                <c:pt idx="214">
                  <c:v>9.7989999999999994E-2</c:v>
                </c:pt>
                <c:pt idx="215">
                  <c:v>9.912E-2</c:v>
                </c:pt>
                <c:pt idx="216">
                  <c:v>0.1003</c:v>
                </c:pt>
                <c:pt idx="217">
                  <c:v>0.1014</c:v>
                </c:pt>
                <c:pt idx="218">
                  <c:v>0.10249999999999999</c:v>
                </c:pt>
                <c:pt idx="219">
                  <c:v>0.1037</c:v>
                </c:pt>
                <c:pt idx="220">
                  <c:v>0.1048</c:v>
                </c:pt>
                <c:pt idx="221">
                  <c:v>0.10589999999999999</c:v>
                </c:pt>
                <c:pt idx="222">
                  <c:v>0.1071</c:v>
                </c:pt>
                <c:pt idx="223">
                  <c:v>0.1082</c:v>
                </c:pt>
                <c:pt idx="224">
                  <c:v>0.1094</c:v>
                </c:pt>
                <c:pt idx="225">
                  <c:v>0.1105</c:v>
                </c:pt>
                <c:pt idx="226">
                  <c:v>0.11169999999999999</c:v>
                </c:pt>
                <c:pt idx="227">
                  <c:v>0.1128</c:v>
                </c:pt>
                <c:pt idx="228">
                  <c:v>0.1139</c:v>
                </c:pt>
                <c:pt idx="229">
                  <c:v>0.11509999999999999</c:v>
                </c:pt>
                <c:pt idx="230">
                  <c:v>0.1162</c:v>
                </c:pt>
                <c:pt idx="231">
                  <c:v>0.1174</c:v>
                </c:pt>
                <c:pt idx="232">
                  <c:v>0.11849999999999999</c:v>
                </c:pt>
                <c:pt idx="233">
                  <c:v>0.1197</c:v>
                </c:pt>
                <c:pt idx="234">
                  <c:v>0.1208</c:v>
                </c:pt>
                <c:pt idx="235">
                  <c:v>0.12189999999999999</c:v>
                </c:pt>
                <c:pt idx="236">
                  <c:v>0.1231</c:v>
                </c:pt>
                <c:pt idx="237">
                  <c:v>0.1242</c:v>
                </c:pt>
                <c:pt idx="238">
                  <c:v>0.12540000000000001</c:v>
                </c:pt>
                <c:pt idx="239">
                  <c:v>0.1265</c:v>
                </c:pt>
                <c:pt idx="240">
                  <c:v>0.12770000000000001</c:v>
                </c:pt>
                <c:pt idx="241">
                  <c:v>0.1288</c:v>
                </c:pt>
                <c:pt idx="242">
                  <c:v>0.13</c:v>
                </c:pt>
                <c:pt idx="243">
                  <c:v>0.13109999999999999</c:v>
                </c:pt>
                <c:pt idx="244">
                  <c:v>0.1323</c:v>
                </c:pt>
                <c:pt idx="245">
                  <c:v>0.13339999999999999</c:v>
                </c:pt>
                <c:pt idx="246">
                  <c:v>0.13450000000000001</c:v>
                </c:pt>
                <c:pt idx="247">
                  <c:v>0.13569999999999999</c:v>
                </c:pt>
                <c:pt idx="248">
                  <c:v>0.1368</c:v>
                </c:pt>
                <c:pt idx="249">
                  <c:v>0.13800000000000001</c:v>
                </c:pt>
                <c:pt idx="250">
                  <c:v>0.1391</c:v>
                </c:pt>
                <c:pt idx="251">
                  <c:v>0.14030000000000001</c:v>
                </c:pt>
                <c:pt idx="252">
                  <c:v>0.1414</c:v>
                </c:pt>
                <c:pt idx="253">
                  <c:v>0.1426</c:v>
                </c:pt>
                <c:pt idx="254">
                  <c:v>0.14369999999999999</c:v>
                </c:pt>
                <c:pt idx="255">
                  <c:v>0.1449</c:v>
                </c:pt>
                <c:pt idx="256">
                  <c:v>0.14599999999999999</c:v>
                </c:pt>
                <c:pt idx="257">
                  <c:v>0.1472</c:v>
                </c:pt>
                <c:pt idx="258">
                  <c:v>0.14829999999999999</c:v>
                </c:pt>
                <c:pt idx="259">
                  <c:v>0.14940000000000001</c:v>
                </c:pt>
                <c:pt idx="260">
                  <c:v>0.15060000000000001</c:v>
                </c:pt>
                <c:pt idx="261">
                  <c:v>0.1517</c:v>
                </c:pt>
                <c:pt idx="262">
                  <c:v>0.15290000000000001</c:v>
                </c:pt>
                <c:pt idx="263">
                  <c:v>0.154</c:v>
                </c:pt>
                <c:pt idx="264">
                  <c:v>0.1552</c:v>
                </c:pt>
                <c:pt idx="265">
                  <c:v>0.15629999999999999</c:v>
                </c:pt>
                <c:pt idx="266">
                  <c:v>0.1575</c:v>
                </c:pt>
                <c:pt idx="267">
                  <c:v>0.15859999999999999</c:v>
                </c:pt>
                <c:pt idx="268">
                  <c:v>0.1598</c:v>
                </c:pt>
                <c:pt idx="269">
                  <c:v>0.16089999999999999</c:v>
                </c:pt>
                <c:pt idx="270">
                  <c:v>0.16209999999999999</c:v>
                </c:pt>
                <c:pt idx="271">
                  <c:v>0.16320000000000001</c:v>
                </c:pt>
                <c:pt idx="272">
                  <c:v>0.1643</c:v>
                </c:pt>
                <c:pt idx="273">
                  <c:v>0.16550000000000001</c:v>
                </c:pt>
                <c:pt idx="274">
                  <c:v>0.1666</c:v>
                </c:pt>
                <c:pt idx="275">
                  <c:v>0.1678</c:v>
                </c:pt>
                <c:pt idx="276">
                  <c:v>0.16889999999999999</c:v>
                </c:pt>
                <c:pt idx="277">
                  <c:v>0.1701</c:v>
                </c:pt>
                <c:pt idx="278">
                  <c:v>0.17119999999999999</c:v>
                </c:pt>
                <c:pt idx="279">
                  <c:v>0.1724</c:v>
                </c:pt>
                <c:pt idx="280">
                  <c:v>0.17349999999999999</c:v>
                </c:pt>
                <c:pt idx="281">
                  <c:v>0.17469999999999999</c:v>
                </c:pt>
                <c:pt idx="282">
                  <c:v>0.17580000000000001</c:v>
                </c:pt>
                <c:pt idx="283">
                  <c:v>0.17699999999999999</c:v>
                </c:pt>
                <c:pt idx="284">
                  <c:v>0.17810000000000001</c:v>
                </c:pt>
                <c:pt idx="285">
                  <c:v>0.1792</c:v>
                </c:pt>
                <c:pt idx="286">
                  <c:v>0.1804</c:v>
                </c:pt>
                <c:pt idx="287">
                  <c:v>0.18149999999999999</c:v>
                </c:pt>
                <c:pt idx="288">
                  <c:v>0.1827</c:v>
                </c:pt>
                <c:pt idx="289">
                  <c:v>0.18379999999999999</c:v>
                </c:pt>
                <c:pt idx="290">
                  <c:v>0.185</c:v>
                </c:pt>
                <c:pt idx="291">
                  <c:v>0.18609999999999999</c:v>
                </c:pt>
                <c:pt idx="292">
                  <c:v>0.18729999999999999</c:v>
                </c:pt>
                <c:pt idx="293">
                  <c:v>0.18840000000000001</c:v>
                </c:pt>
                <c:pt idx="294">
                  <c:v>0.18959999999999999</c:v>
                </c:pt>
                <c:pt idx="295">
                  <c:v>0.19070000000000001</c:v>
                </c:pt>
                <c:pt idx="296">
                  <c:v>0.19189999999999999</c:v>
                </c:pt>
                <c:pt idx="297">
                  <c:v>0.193</c:v>
                </c:pt>
                <c:pt idx="298">
                  <c:v>0.19409999999999999</c:v>
                </c:pt>
                <c:pt idx="299">
                  <c:v>0.1953</c:v>
                </c:pt>
                <c:pt idx="300">
                  <c:v>0.19639999999999999</c:v>
                </c:pt>
                <c:pt idx="301">
                  <c:v>0.1976</c:v>
                </c:pt>
                <c:pt idx="302">
                  <c:v>0.19869999999999999</c:v>
                </c:pt>
                <c:pt idx="303">
                  <c:v>0.19989999999999999</c:v>
                </c:pt>
                <c:pt idx="304">
                  <c:v>0.20100000000000001</c:v>
                </c:pt>
                <c:pt idx="305">
                  <c:v>0.20219999999999999</c:v>
                </c:pt>
                <c:pt idx="306">
                  <c:v>0.20330000000000001</c:v>
                </c:pt>
                <c:pt idx="307">
                  <c:v>0.20449999999999999</c:v>
                </c:pt>
                <c:pt idx="308">
                  <c:v>0.2056</c:v>
                </c:pt>
                <c:pt idx="309">
                  <c:v>0.20680000000000001</c:v>
                </c:pt>
                <c:pt idx="310">
                  <c:v>0.2079</c:v>
                </c:pt>
                <c:pt idx="311">
                  <c:v>0.20899999999999999</c:v>
                </c:pt>
                <c:pt idx="312">
                  <c:v>0.2102</c:v>
                </c:pt>
                <c:pt idx="313">
                  <c:v>0.21129999999999999</c:v>
                </c:pt>
                <c:pt idx="314">
                  <c:v>0.21249999999999999</c:v>
                </c:pt>
                <c:pt idx="315">
                  <c:v>0.21360000000000001</c:v>
                </c:pt>
                <c:pt idx="316">
                  <c:v>0.21479999999999999</c:v>
                </c:pt>
                <c:pt idx="317">
                  <c:v>0.21590000000000001</c:v>
                </c:pt>
                <c:pt idx="318">
                  <c:v>0.21709999999999999</c:v>
                </c:pt>
                <c:pt idx="319">
                  <c:v>0.21820000000000001</c:v>
                </c:pt>
                <c:pt idx="320">
                  <c:v>0.21940000000000001</c:v>
                </c:pt>
                <c:pt idx="321">
                  <c:v>0.2205</c:v>
                </c:pt>
                <c:pt idx="322">
                  <c:v>0.22170000000000001</c:v>
                </c:pt>
                <c:pt idx="323">
                  <c:v>0.2228</c:v>
                </c:pt>
                <c:pt idx="324">
                  <c:v>0.22389999999999999</c:v>
                </c:pt>
                <c:pt idx="325">
                  <c:v>0.22509999999999999</c:v>
                </c:pt>
                <c:pt idx="326">
                  <c:v>0.22620000000000001</c:v>
                </c:pt>
                <c:pt idx="327">
                  <c:v>0.22739999999999999</c:v>
                </c:pt>
                <c:pt idx="328">
                  <c:v>0.22850000000000001</c:v>
                </c:pt>
                <c:pt idx="329">
                  <c:v>0.22969999999999999</c:v>
                </c:pt>
                <c:pt idx="330">
                  <c:v>0.23080000000000001</c:v>
                </c:pt>
                <c:pt idx="331">
                  <c:v>0.23200000000000001</c:v>
                </c:pt>
                <c:pt idx="332">
                  <c:v>0.2331</c:v>
                </c:pt>
                <c:pt idx="333">
                  <c:v>0.23430000000000001</c:v>
                </c:pt>
                <c:pt idx="334">
                  <c:v>0.2354</c:v>
                </c:pt>
                <c:pt idx="335">
                  <c:v>0.2366</c:v>
                </c:pt>
                <c:pt idx="336">
                  <c:v>0.23769999999999999</c:v>
                </c:pt>
                <c:pt idx="337">
                  <c:v>0.23880000000000001</c:v>
                </c:pt>
                <c:pt idx="338">
                  <c:v>0.24</c:v>
                </c:pt>
                <c:pt idx="339">
                  <c:v>0.24110000000000001</c:v>
                </c:pt>
                <c:pt idx="340">
                  <c:v>0.24229999999999999</c:v>
                </c:pt>
                <c:pt idx="341">
                  <c:v>0.24340000000000001</c:v>
                </c:pt>
                <c:pt idx="342">
                  <c:v>0.24460000000000001</c:v>
                </c:pt>
                <c:pt idx="343">
                  <c:v>0.2457</c:v>
                </c:pt>
                <c:pt idx="344">
                  <c:v>0.24690000000000001</c:v>
                </c:pt>
                <c:pt idx="345">
                  <c:v>0.248</c:v>
                </c:pt>
                <c:pt idx="346">
                  <c:v>0.2492</c:v>
                </c:pt>
                <c:pt idx="347">
                  <c:v>0.25030000000000002</c:v>
                </c:pt>
                <c:pt idx="348">
                  <c:v>0.2515</c:v>
                </c:pt>
                <c:pt idx="349">
                  <c:v>0.25259999999999999</c:v>
                </c:pt>
                <c:pt idx="350">
                  <c:v>0.25380000000000003</c:v>
                </c:pt>
                <c:pt idx="351">
                  <c:v>0.25490000000000002</c:v>
                </c:pt>
                <c:pt idx="352">
                  <c:v>0.25600000000000001</c:v>
                </c:pt>
                <c:pt idx="353">
                  <c:v>0.25719999999999998</c:v>
                </c:pt>
                <c:pt idx="354">
                  <c:v>0.25829999999999997</c:v>
                </c:pt>
                <c:pt idx="355">
                  <c:v>0.25950000000000001</c:v>
                </c:pt>
                <c:pt idx="356">
                  <c:v>0.2606</c:v>
                </c:pt>
                <c:pt idx="357">
                  <c:v>0.26179999999999998</c:v>
                </c:pt>
                <c:pt idx="358">
                  <c:v>0.26290000000000002</c:v>
                </c:pt>
                <c:pt idx="359">
                  <c:v>0.2641</c:v>
                </c:pt>
                <c:pt idx="360">
                  <c:v>0.26519999999999999</c:v>
                </c:pt>
                <c:pt idx="361">
                  <c:v>0.26640000000000003</c:v>
                </c:pt>
                <c:pt idx="362">
                  <c:v>0.26750000000000002</c:v>
                </c:pt>
                <c:pt idx="363">
                  <c:v>0.26869999999999999</c:v>
                </c:pt>
                <c:pt idx="364">
                  <c:v>0.26979999999999998</c:v>
                </c:pt>
                <c:pt idx="365">
                  <c:v>0.27089999999999997</c:v>
                </c:pt>
                <c:pt idx="366">
                  <c:v>0.27210000000000001</c:v>
                </c:pt>
                <c:pt idx="367">
                  <c:v>0.2732</c:v>
                </c:pt>
                <c:pt idx="368">
                  <c:v>0.27439999999999998</c:v>
                </c:pt>
                <c:pt idx="369">
                  <c:v>0.27550000000000002</c:v>
                </c:pt>
                <c:pt idx="370">
                  <c:v>0.2767</c:v>
                </c:pt>
                <c:pt idx="371">
                  <c:v>0.27779999999999999</c:v>
                </c:pt>
                <c:pt idx="372">
                  <c:v>0.27900000000000003</c:v>
                </c:pt>
                <c:pt idx="373">
                  <c:v>0.28010000000000002</c:v>
                </c:pt>
                <c:pt idx="374">
                  <c:v>0.28129999999999999</c:v>
                </c:pt>
                <c:pt idx="375">
                  <c:v>0.28239999999999998</c:v>
                </c:pt>
                <c:pt idx="376">
                  <c:v>0.28360000000000002</c:v>
                </c:pt>
                <c:pt idx="377">
                  <c:v>0.28470000000000001</c:v>
                </c:pt>
                <c:pt idx="378">
                  <c:v>0.2858</c:v>
                </c:pt>
                <c:pt idx="379">
                  <c:v>0.28699999999999998</c:v>
                </c:pt>
                <c:pt idx="380">
                  <c:v>0.28810000000000002</c:v>
                </c:pt>
                <c:pt idx="381">
                  <c:v>0.2893</c:v>
                </c:pt>
                <c:pt idx="382">
                  <c:v>0.29039999999999999</c:v>
                </c:pt>
                <c:pt idx="383">
                  <c:v>0.29160000000000003</c:v>
                </c:pt>
                <c:pt idx="384">
                  <c:v>0.29270000000000002</c:v>
                </c:pt>
                <c:pt idx="385">
                  <c:v>0.29389999999999999</c:v>
                </c:pt>
                <c:pt idx="386">
                  <c:v>0.29499999999999998</c:v>
                </c:pt>
                <c:pt idx="387">
                  <c:v>0.29620000000000002</c:v>
                </c:pt>
                <c:pt idx="388">
                  <c:v>0.29730000000000001</c:v>
                </c:pt>
                <c:pt idx="389">
                  <c:v>0.29849999999999999</c:v>
                </c:pt>
                <c:pt idx="390">
                  <c:v>0.29959999999999998</c:v>
                </c:pt>
                <c:pt idx="391">
                  <c:v>0.30070000000000002</c:v>
                </c:pt>
                <c:pt idx="392">
                  <c:v>0.3019</c:v>
                </c:pt>
                <c:pt idx="393">
                  <c:v>0.30299999999999999</c:v>
                </c:pt>
                <c:pt idx="394">
                  <c:v>0.30420000000000003</c:v>
                </c:pt>
                <c:pt idx="395">
                  <c:v>0.30530000000000002</c:v>
                </c:pt>
                <c:pt idx="396">
                  <c:v>0.30649999999999999</c:v>
                </c:pt>
                <c:pt idx="397">
                  <c:v>0.30759999999999998</c:v>
                </c:pt>
                <c:pt idx="398">
                  <c:v>0.30880000000000002</c:v>
                </c:pt>
                <c:pt idx="399">
                  <c:v>0.30990000000000001</c:v>
                </c:pt>
                <c:pt idx="400">
                  <c:v>0.31109999999999999</c:v>
                </c:pt>
                <c:pt idx="401">
                  <c:v>0.31219999999999998</c:v>
                </c:pt>
                <c:pt idx="402">
                  <c:v>0.31340000000000001</c:v>
                </c:pt>
                <c:pt idx="403">
                  <c:v>0.3145</c:v>
                </c:pt>
                <c:pt idx="404">
                  <c:v>0.31559999999999999</c:v>
                </c:pt>
                <c:pt idx="405">
                  <c:v>0.31680000000000003</c:v>
                </c:pt>
                <c:pt idx="406">
                  <c:v>0.31790000000000002</c:v>
                </c:pt>
                <c:pt idx="407">
                  <c:v>0.31909999999999999</c:v>
                </c:pt>
                <c:pt idx="408">
                  <c:v>0.32019999999999998</c:v>
                </c:pt>
                <c:pt idx="409">
                  <c:v>0.32140000000000002</c:v>
                </c:pt>
                <c:pt idx="410">
                  <c:v>0.32250000000000001</c:v>
                </c:pt>
                <c:pt idx="411">
                  <c:v>0.32369999999999999</c:v>
                </c:pt>
                <c:pt idx="412">
                  <c:v>0.32479999999999998</c:v>
                </c:pt>
                <c:pt idx="413">
                  <c:v>0.32600000000000001</c:v>
                </c:pt>
                <c:pt idx="414">
                  <c:v>0.3271</c:v>
                </c:pt>
                <c:pt idx="415">
                  <c:v>0.32829999999999998</c:v>
                </c:pt>
                <c:pt idx="416">
                  <c:v>0.32940000000000003</c:v>
                </c:pt>
                <c:pt idx="417">
                  <c:v>0.33050000000000002</c:v>
                </c:pt>
                <c:pt idx="418">
                  <c:v>0.33169999999999999</c:v>
                </c:pt>
                <c:pt idx="419">
                  <c:v>0.33279999999999998</c:v>
                </c:pt>
                <c:pt idx="420">
                  <c:v>0.33400000000000002</c:v>
                </c:pt>
                <c:pt idx="421">
                  <c:v>0.33510000000000001</c:v>
                </c:pt>
                <c:pt idx="422">
                  <c:v>0.33629999999999999</c:v>
                </c:pt>
                <c:pt idx="423">
                  <c:v>0.33739999999999998</c:v>
                </c:pt>
                <c:pt idx="424">
                  <c:v>0.33860000000000001</c:v>
                </c:pt>
                <c:pt idx="425">
                  <c:v>0.3397</c:v>
                </c:pt>
                <c:pt idx="426">
                  <c:v>0.34089999999999998</c:v>
                </c:pt>
                <c:pt idx="427">
                  <c:v>0.34200000000000003</c:v>
                </c:pt>
                <c:pt idx="428">
                  <c:v>0.34320000000000001</c:v>
                </c:pt>
                <c:pt idx="429">
                  <c:v>0.34429999999999999</c:v>
                </c:pt>
                <c:pt idx="430">
                  <c:v>0.34539999999999998</c:v>
                </c:pt>
                <c:pt idx="431">
                  <c:v>0.34660000000000002</c:v>
                </c:pt>
                <c:pt idx="432">
                  <c:v>0.34770000000000001</c:v>
                </c:pt>
                <c:pt idx="433">
                  <c:v>0.34889999999999999</c:v>
                </c:pt>
                <c:pt idx="434">
                  <c:v>0.35</c:v>
                </c:pt>
                <c:pt idx="435">
                  <c:v>0.35120000000000001</c:v>
                </c:pt>
                <c:pt idx="436">
                  <c:v>0.3523</c:v>
                </c:pt>
                <c:pt idx="437">
                  <c:v>0.35349999999999998</c:v>
                </c:pt>
                <c:pt idx="438">
                  <c:v>0.35460000000000003</c:v>
                </c:pt>
                <c:pt idx="439">
                  <c:v>0.35580000000000001</c:v>
                </c:pt>
                <c:pt idx="440">
                  <c:v>0.3569</c:v>
                </c:pt>
                <c:pt idx="441">
                  <c:v>0.35809999999999997</c:v>
                </c:pt>
                <c:pt idx="442">
                  <c:v>0.35920000000000002</c:v>
                </c:pt>
                <c:pt idx="443">
                  <c:v>0.36030000000000001</c:v>
                </c:pt>
                <c:pt idx="444">
                  <c:v>0.36149999999999999</c:v>
                </c:pt>
                <c:pt idx="445">
                  <c:v>0.36259999999999998</c:v>
                </c:pt>
                <c:pt idx="446">
                  <c:v>0.36380000000000001</c:v>
                </c:pt>
                <c:pt idx="447">
                  <c:v>0.3649</c:v>
                </c:pt>
                <c:pt idx="448">
                  <c:v>0.36609999999999998</c:v>
                </c:pt>
                <c:pt idx="449">
                  <c:v>0.36720000000000003</c:v>
                </c:pt>
                <c:pt idx="450">
                  <c:v>0.36840000000000001</c:v>
                </c:pt>
                <c:pt idx="451">
                  <c:v>0.3695</c:v>
                </c:pt>
                <c:pt idx="452">
                  <c:v>0.37069999999999997</c:v>
                </c:pt>
                <c:pt idx="453">
                  <c:v>0.37180000000000002</c:v>
                </c:pt>
                <c:pt idx="454">
                  <c:v>0.373</c:v>
                </c:pt>
                <c:pt idx="455">
                  <c:v>0.37409999999999999</c:v>
                </c:pt>
                <c:pt idx="456">
                  <c:v>0.37530000000000002</c:v>
                </c:pt>
                <c:pt idx="457">
                  <c:v>0.37640000000000001</c:v>
                </c:pt>
                <c:pt idx="458">
                  <c:v>0.3775</c:v>
                </c:pt>
                <c:pt idx="459">
                  <c:v>0.37869999999999998</c:v>
                </c:pt>
                <c:pt idx="460">
                  <c:v>0.37980000000000003</c:v>
                </c:pt>
                <c:pt idx="461">
                  <c:v>0.38100000000000001</c:v>
                </c:pt>
                <c:pt idx="462">
                  <c:v>0.3821</c:v>
                </c:pt>
                <c:pt idx="463">
                  <c:v>0.38329999999999997</c:v>
                </c:pt>
                <c:pt idx="464">
                  <c:v>0.38440000000000002</c:v>
                </c:pt>
                <c:pt idx="465">
                  <c:v>0.3856</c:v>
                </c:pt>
                <c:pt idx="466">
                  <c:v>0.38669999999999999</c:v>
                </c:pt>
                <c:pt idx="467">
                  <c:v>0.38790000000000002</c:v>
                </c:pt>
                <c:pt idx="468">
                  <c:v>0.38900000000000001</c:v>
                </c:pt>
                <c:pt idx="469">
                  <c:v>0.39019999999999999</c:v>
                </c:pt>
                <c:pt idx="470">
                  <c:v>0.39129999999999998</c:v>
                </c:pt>
                <c:pt idx="471">
                  <c:v>0.39240000000000003</c:v>
                </c:pt>
                <c:pt idx="472">
                  <c:v>0.39360000000000001</c:v>
                </c:pt>
                <c:pt idx="473">
                  <c:v>0.3947</c:v>
                </c:pt>
                <c:pt idx="474">
                  <c:v>0.39589999999999997</c:v>
                </c:pt>
                <c:pt idx="475">
                  <c:v>0.39700000000000002</c:v>
                </c:pt>
                <c:pt idx="476">
                  <c:v>0.3982</c:v>
                </c:pt>
                <c:pt idx="477">
                  <c:v>0.39929999999999999</c:v>
                </c:pt>
                <c:pt idx="478">
                  <c:v>0.40050000000000002</c:v>
                </c:pt>
                <c:pt idx="479">
                  <c:v>0.40160000000000001</c:v>
                </c:pt>
                <c:pt idx="480">
                  <c:v>0.40279999999999999</c:v>
                </c:pt>
                <c:pt idx="481">
                  <c:v>0.40389999999999998</c:v>
                </c:pt>
                <c:pt idx="482">
                  <c:v>0.40510000000000002</c:v>
                </c:pt>
                <c:pt idx="483">
                  <c:v>0.40620000000000001</c:v>
                </c:pt>
                <c:pt idx="484">
                  <c:v>0.4073</c:v>
                </c:pt>
                <c:pt idx="485">
                  <c:v>0.40849999999999997</c:v>
                </c:pt>
                <c:pt idx="486">
                  <c:v>0.40960000000000002</c:v>
                </c:pt>
                <c:pt idx="487">
                  <c:v>0.4108</c:v>
                </c:pt>
                <c:pt idx="488">
                  <c:v>0.41189999999999999</c:v>
                </c:pt>
                <c:pt idx="489">
                  <c:v>0.41310000000000002</c:v>
                </c:pt>
                <c:pt idx="490">
                  <c:v>0.41420000000000001</c:v>
                </c:pt>
                <c:pt idx="491">
                  <c:v>0.41539999999999999</c:v>
                </c:pt>
                <c:pt idx="492">
                  <c:v>0.41649999999999998</c:v>
                </c:pt>
                <c:pt idx="493">
                  <c:v>0.41770000000000002</c:v>
                </c:pt>
                <c:pt idx="494">
                  <c:v>0.41880000000000001</c:v>
                </c:pt>
                <c:pt idx="495">
                  <c:v>0.42</c:v>
                </c:pt>
                <c:pt idx="496">
                  <c:v>0.42109999999999997</c:v>
                </c:pt>
                <c:pt idx="497">
                  <c:v>0.42220000000000002</c:v>
                </c:pt>
                <c:pt idx="498">
                  <c:v>0.4234</c:v>
                </c:pt>
                <c:pt idx="499">
                  <c:v>0.42449999999999999</c:v>
                </c:pt>
                <c:pt idx="500">
                  <c:v>0.42570000000000002</c:v>
                </c:pt>
                <c:pt idx="501">
                  <c:v>0.42680000000000001</c:v>
                </c:pt>
                <c:pt idx="502">
                  <c:v>0.42799999999999999</c:v>
                </c:pt>
                <c:pt idx="503">
                  <c:v>0.42909999999999998</c:v>
                </c:pt>
                <c:pt idx="504">
                  <c:v>0.43030000000000002</c:v>
                </c:pt>
                <c:pt idx="505">
                  <c:v>0.43140000000000001</c:v>
                </c:pt>
                <c:pt idx="506">
                  <c:v>0.43259999999999998</c:v>
                </c:pt>
                <c:pt idx="507">
                  <c:v>0.43369999999999997</c:v>
                </c:pt>
                <c:pt idx="508">
                  <c:v>0.43490000000000001</c:v>
                </c:pt>
                <c:pt idx="509">
                  <c:v>0.436</c:v>
                </c:pt>
                <c:pt idx="510">
                  <c:v>0.43709999999999999</c:v>
                </c:pt>
                <c:pt idx="511">
                  <c:v>0.43830000000000002</c:v>
                </c:pt>
                <c:pt idx="512">
                  <c:v>0.43940000000000001</c:v>
                </c:pt>
                <c:pt idx="513">
                  <c:v>0.44059999999999999</c:v>
                </c:pt>
                <c:pt idx="514">
                  <c:v>0.44169999999999998</c:v>
                </c:pt>
                <c:pt idx="515">
                  <c:v>0.44290000000000002</c:v>
                </c:pt>
                <c:pt idx="516">
                  <c:v>0.44400000000000001</c:v>
                </c:pt>
                <c:pt idx="517">
                  <c:v>0.44519999999999998</c:v>
                </c:pt>
                <c:pt idx="518">
                  <c:v>0.44629999999999997</c:v>
                </c:pt>
                <c:pt idx="519">
                  <c:v>0.44750000000000001</c:v>
                </c:pt>
                <c:pt idx="520">
                  <c:v>0.4486</c:v>
                </c:pt>
                <c:pt idx="521">
                  <c:v>0.44979999999999998</c:v>
                </c:pt>
                <c:pt idx="522">
                  <c:v>0.45090000000000002</c:v>
                </c:pt>
                <c:pt idx="523">
                  <c:v>0.45200000000000001</c:v>
                </c:pt>
                <c:pt idx="524">
                  <c:v>0.45319999999999999</c:v>
                </c:pt>
                <c:pt idx="525">
                  <c:v>0.45429999999999998</c:v>
                </c:pt>
                <c:pt idx="526">
                  <c:v>0.45550000000000002</c:v>
                </c:pt>
                <c:pt idx="527">
                  <c:v>0.45660000000000001</c:v>
                </c:pt>
                <c:pt idx="528">
                  <c:v>0.45779999999999998</c:v>
                </c:pt>
                <c:pt idx="529">
                  <c:v>0.45889999999999997</c:v>
                </c:pt>
                <c:pt idx="530">
                  <c:v>0.46010000000000001</c:v>
                </c:pt>
                <c:pt idx="531">
                  <c:v>0.4612</c:v>
                </c:pt>
                <c:pt idx="532">
                  <c:v>0.46239999999999998</c:v>
                </c:pt>
                <c:pt idx="533">
                  <c:v>0.46350000000000002</c:v>
                </c:pt>
                <c:pt idx="534">
                  <c:v>0.4647</c:v>
                </c:pt>
                <c:pt idx="535">
                  <c:v>0.46579999999999999</c:v>
                </c:pt>
                <c:pt idx="536">
                  <c:v>0.46689999999999998</c:v>
                </c:pt>
                <c:pt idx="537">
                  <c:v>0.46810000000000002</c:v>
                </c:pt>
                <c:pt idx="538">
                  <c:v>0.46920000000000001</c:v>
                </c:pt>
                <c:pt idx="539">
                  <c:v>0.47039999999999998</c:v>
                </c:pt>
                <c:pt idx="540">
                  <c:v>0.47149999999999997</c:v>
                </c:pt>
                <c:pt idx="541">
                  <c:v>0.47270000000000001</c:v>
                </c:pt>
                <c:pt idx="542">
                  <c:v>0.4738</c:v>
                </c:pt>
                <c:pt idx="543">
                  <c:v>0.47499999999999998</c:v>
                </c:pt>
                <c:pt idx="544">
                  <c:v>0.47610000000000002</c:v>
                </c:pt>
                <c:pt idx="545">
                  <c:v>0.4773</c:v>
                </c:pt>
                <c:pt idx="546">
                  <c:v>0.47839999999999999</c:v>
                </c:pt>
                <c:pt idx="547">
                  <c:v>0.47960000000000003</c:v>
                </c:pt>
                <c:pt idx="548">
                  <c:v>0.48070000000000002</c:v>
                </c:pt>
                <c:pt idx="549">
                  <c:v>0.48180000000000001</c:v>
                </c:pt>
                <c:pt idx="550">
                  <c:v>0.48299999999999998</c:v>
                </c:pt>
                <c:pt idx="551">
                  <c:v>0.48409999999999997</c:v>
                </c:pt>
                <c:pt idx="552">
                  <c:v>0.48530000000000001</c:v>
                </c:pt>
                <c:pt idx="553">
                  <c:v>0.4864</c:v>
                </c:pt>
                <c:pt idx="554">
                  <c:v>0.48759999999999998</c:v>
                </c:pt>
                <c:pt idx="555">
                  <c:v>0.48870000000000002</c:v>
                </c:pt>
                <c:pt idx="556">
                  <c:v>0.4899</c:v>
                </c:pt>
                <c:pt idx="557">
                  <c:v>0.49099999999999999</c:v>
                </c:pt>
                <c:pt idx="558">
                  <c:v>0.49220000000000003</c:v>
                </c:pt>
                <c:pt idx="559">
                  <c:v>0.49330000000000002</c:v>
                </c:pt>
                <c:pt idx="560">
                  <c:v>0.4945</c:v>
                </c:pt>
                <c:pt idx="561">
                  <c:v>0.49559999999999998</c:v>
                </c:pt>
                <c:pt idx="562">
                  <c:v>0.49680000000000002</c:v>
                </c:pt>
                <c:pt idx="563">
                  <c:v>0.49790000000000001</c:v>
                </c:pt>
                <c:pt idx="564">
                  <c:v>0.499</c:v>
                </c:pt>
                <c:pt idx="565">
                  <c:v>0.50019999999999998</c:v>
                </c:pt>
                <c:pt idx="566">
                  <c:v>0.50129999999999997</c:v>
                </c:pt>
                <c:pt idx="567">
                  <c:v>0.50249999999999995</c:v>
                </c:pt>
                <c:pt idx="568">
                  <c:v>0.50360000000000005</c:v>
                </c:pt>
                <c:pt idx="569">
                  <c:v>0.50480000000000003</c:v>
                </c:pt>
                <c:pt idx="570">
                  <c:v>0.50590000000000002</c:v>
                </c:pt>
                <c:pt idx="571">
                  <c:v>0.5071</c:v>
                </c:pt>
                <c:pt idx="572">
                  <c:v>0.50819999999999999</c:v>
                </c:pt>
                <c:pt idx="573">
                  <c:v>0.50939999999999996</c:v>
                </c:pt>
                <c:pt idx="574">
                  <c:v>0.51049999999999995</c:v>
                </c:pt>
                <c:pt idx="575">
                  <c:v>0.51170000000000004</c:v>
                </c:pt>
                <c:pt idx="576">
                  <c:v>0.51280000000000003</c:v>
                </c:pt>
                <c:pt idx="577">
                  <c:v>0.51390000000000002</c:v>
                </c:pt>
                <c:pt idx="578">
                  <c:v>0.5151</c:v>
                </c:pt>
                <c:pt idx="579">
                  <c:v>0.51619999999999999</c:v>
                </c:pt>
                <c:pt idx="580">
                  <c:v>0.51739999999999997</c:v>
                </c:pt>
                <c:pt idx="581">
                  <c:v>0.51849999999999996</c:v>
                </c:pt>
                <c:pt idx="582">
                  <c:v>0.51970000000000005</c:v>
                </c:pt>
                <c:pt idx="583">
                  <c:v>0.52080000000000004</c:v>
                </c:pt>
                <c:pt idx="584">
                  <c:v>0.52200000000000002</c:v>
                </c:pt>
                <c:pt idx="585">
                  <c:v>0.52310000000000001</c:v>
                </c:pt>
                <c:pt idx="586">
                  <c:v>0.52429999999999999</c:v>
                </c:pt>
                <c:pt idx="587">
                  <c:v>0.52539999999999998</c:v>
                </c:pt>
                <c:pt idx="588">
                  <c:v>0.52659999999999996</c:v>
                </c:pt>
                <c:pt idx="589">
                  <c:v>0.52769999999999995</c:v>
                </c:pt>
                <c:pt idx="590">
                  <c:v>0.52880000000000005</c:v>
                </c:pt>
                <c:pt idx="591">
                  <c:v>0.53</c:v>
                </c:pt>
                <c:pt idx="592">
                  <c:v>0.53110000000000002</c:v>
                </c:pt>
                <c:pt idx="593">
                  <c:v>0.5323</c:v>
                </c:pt>
                <c:pt idx="594">
                  <c:v>0.53339999999999999</c:v>
                </c:pt>
                <c:pt idx="595">
                  <c:v>0.53459999999999996</c:v>
                </c:pt>
                <c:pt idx="596">
                  <c:v>0.53569999999999995</c:v>
                </c:pt>
                <c:pt idx="597">
                  <c:v>0.53690000000000004</c:v>
                </c:pt>
                <c:pt idx="598">
                  <c:v>0.53800000000000003</c:v>
                </c:pt>
                <c:pt idx="599">
                  <c:v>0.53920000000000001</c:v>
                </c:pt>
                <c:pt idx="600">
                  <c:v>0.5403</c:v>
                </c:pt>
                <c:pt idx="601">
                  <c:v>0.54149999999999998</c:v>
                </c:pt>
                <c:pt idx="602">
                  <c:v>0.54259999999999997</c:v>
                </c:pt>
                <c:pt idx="603">
                  <c:v>0.54369999999999996</c:v>
                </c:pt>
                <c:pt idx="604">
                  <c:v>0.54490000000000005</c:v>
                </c:pt>
                <c:pt idx="605">
                  <c:v>0.54600000000000004</c:v>
                </c:pt>
                <c:pt idx="606">
                  <c:v>0.54720000000000002</c:v>
                </c:pt>
                <c:pt idx="607">
                  <c:v>0.54830000000000001</c:v>
                </c:pt>
                <c:pt idx="608">
                  <c:v>0.54949999999999999</c:v>
                </c:pt>
                <c:pt idx="609">
                  <c:v>0.55059999999999998</c:v>
                </c:pt>
                <c:pt idx="610">
                  <c:v>0.55179999999999996</c:v>
                </c:pt>
                <c:pt idx="611">
                  <c:v>0.55289999999999995</c:v>
                </c:pt>
                <c:pt idx="612">
                  <c:v>0.55410000000000004</c:v>
                </c:pt>
                <c:pt idx="613">
                  <c:v>0.55520000000000003</c:v>
                </c:pt>
                <c:pt idx="614">
                  <c:v>0.55640000000000001</c:v>
                </c:pt>
                <c:pt idx="615">
                  <c:v>0.5575</c:v>
                </c:pt>
                <c:pt idx="616">
                  <c:v>0.55859999999999999</c:v>
                </c:pt>
                <c:pt idx="617">
                  <c:v>0.55979999999999996</c:v>
                </c:pt>
                <c:pt idx="618">
                  <c:v>0.56089999999999995</c:v>
                </c:pt>
                <c:pt idx="619">
                  <c:v>0.56210000000000004</c:v>
                </c:pt>
                <c:pt idx="620">
                  <c:v>0.56320000000000003</c:v>
                </c:pt>
                <c:pt idx="621">
                  <c:v>0.56440000000000001</c:v>
                </c:pt>
                <c:pt idx="622">
                  <c:v>0.5655</c:v>
                </c:pt>
                <c:pt idx="623">
                  <c:v>0.56669999999999998</c:v>
                </c:pt>
                <c:pt idx="624">
                  <c:v>0.56779999999999997</c:v>
                </c:pt>
                <c:pt idx="625">
                  <c:v>0.56899999999999995</c:v>
                </c:pt>
                <c:pt idx="626">
                  <c:v>0.57010000000000005</c:v>
                </c:pt>
                <c:pt idx="627">
                  <c:v>0.57130000000000003</c:v>
                </c:pt>
                <c:pt idx="628">
                  <c:v>0.57240000000000002</c:v>
                </c:pt>
                <c:pt idx="629">
                  <c:v>0.57350000000000001</c:v>
                </c:pt>
                <c:pt idx="630">
                  <c:v>0.57469999999999999</c:v>
                </c:pt>
                <c:pt idx="631">
                  <c:v>0.57579999999999998</c:v>
                </c:pt>
                <c:pt idx="632">
                  <c:v>0.57699999999999996</c:v>
                </c:pt>
                <c:pt idx="633">
                  <c:v>0.57809999999999995</c:v>
                </c:pt>
                <c:pt idx="634">
                  <c:v>0.57930000000000004</c:v>
                </c:pt>
                <c:pt idx="635">
                  <c:v>0.58040000000000003</c:v>
                </c:pt>
                <c:pt idx="636">
                  <c:v>0.58160000000000001</c:v>
                </c:pt>
                <c:pt idx="637">
                  <c:v>0.5827</c:v>
                </c:pt>
                <c:pt idx="638">
                  <c:v>0.58389999999999997</c:v>
                </c:pt>
                <c:pt idx="639">
                  <c:v>0.58499999999999996</c:v>
                </c:pt>
                <c:pt idx="640">
                  <c:v>0.58620000000000005</c:v>
                </c:pt>
                <c:pt idx="641">
                  <c:v>0.58730000000000004</c:v>
                </c:pt>
                <c:pt idx="642">
                  <c:v>0.58840000000000003</c:v>
                </c:pt>
                <c:pt idx="643">
                  <c:v>0.58960000000000001</c:v>
                </c:pt>
                <c:pt idx="644">
                  <c:v>0.5907</c:v>
                </c:pt>
                <c:pt idx="645">
                  <c:v>0.59189999999999998</c:v>
                </c:pt>
                <c:pt idx="646">
                  <c:v>0.59299999999999997</c:v>
                </c:pt>
                <c:pt idx="647">
                  <c:v>0.59419999999999995</c:v>
                </c:pt>
                <c:pt idx="648">
                  <c:v>0.59530000000000005</c:v>
                </c:pt>
                <c:pt idx="649">
                  <c:v>0.59650000000000003</c:v>
                </c:pt>
                <c:pt idx="650">
                  <c:v>0.59760000000000002</c:v>
                </c:pt>
                <c:pt idx="651">
                  <c:v>0.5988</c:v>
                </c:pt>
                <c:pt idx="652">
                  <c:v>0.59989999999999999</c:v>
                </c:pt>
                <c:pt idx="653">
                  <c:v>0.60109999999999997</c:v>
                </c:pt>
                <c:pt idx="654">
                  <c:v>0.60219999999999996</c:v>
                </c:pt>
                <c:pt idx="655">
                  <c:v>0.60329999999999995</c:v>
                </c:pt>
                <c:pt idx="656">
                  <c:v>0.60450000000000004</c:v>
                </c:pt>
                <c:pt idx="657">
                  <c:v>0.60560000000000003</c:v>
                </c:pt>
                <c:pt idx="658">
                  <c:v>0.60680000000000001</c:v>
                </c:pt>
                <c:pt idx="659">
                  <c:v>0.6079</c:v>
                </c:pt>
                <c:pt idx="660">
                  <c:v>0.60909999999999997</c:v>
                </c:pt>
                <c:pt idx="661">
                  <c:v>0.61019999999999996</c:v>
                </c:pt>
                <c:pt idx="662">
                  <c:v>0.61140000000000005</c:v>
                </c:pt>
                <c:pt idx="663">
                  <c:v>0.61250000000000004</c:v>
                </c:pt>
                <c:pt idx="664">
                  <c:v>0.61370000000000002</c:v>
                </c:pt>
                <c:pt idx="665">
                  <c:v>0.61480000000000001</c:v>
                </c:pt>
                <c:pt idx="666">
                  <c:v>0.61599999999999999</c:v>
                </c:pt>
                <c:pt idx="667">
                  <c:v>0.61709999999999998</c:v>
                </c:pt>
                <c:pt idx="668">
                  <c:v>0.61819999999999997</c:v>
                </c:pt>
                <c:pt idx="669">
                  <c:v>0.61939999999999995</c:v>
                </c:pt>
                <c:pt idx="670">
                  <c:v>0.62050000000000005</c:v>
                </c:pt>
                <c:pt idx="671">
                  <c:v>0.62170000000000003</c:v>
                </c:pt>
                <c:pt idx="672">
                  <c:v>0.62280000000000002</c:v>
                </c:pt>
                <c:pt idx="673">
                  <c:v>0.624</c:v>
                </c:pt>
                <c:pt idx="674">
                  <c:v>0.62509999999999999</c:v>
                </c:pt>
                <c:pt idx="675">
                  <c:v>0.62629999999999997</c:v>
                </c:pt>
                <c:pt idx="676">
                  <c:v>0.62739999999999996</c:v>
                </c:pt>
                <c:pt idx="677">
                  <c:v>0.62860000000000005</c:v>
                </c:pt>
                <c:pt idx="678">
                  <c:v>0.62970000000000004</c:v>
                </c:pt>
                <c:pt idx="679">
                  <c:v>0.63090000000000002</c:v>
                </c:pt>
                <c:pt idx="680">
                  <c:v>0.63200000000000001</c:v>
                </c:pt>
                <c:pt idx="681">
                  <c:v>0.63319999999999999</c:v>
                </c:pt>
                <c:pt idx="682">
                  <c:v>0.63429999999999997</c:v>
                </c:pt>
                <c:pt idx="683">
                  <c:v>0.63539999999999996</c:v>
                </c:pt>
                <c:pt idx="684">
                  <c:v>0.63660000000000005</c:v>
                </c:pt>
                <c:pt idx="685">
                  <c:v>0.63770000000000004</c:v>
                </c:pt>
                <c:pt idx="686">
                  <c:v>0.63890000000000002</c:v>
                </c:pt>
                <c:pt idx="687">
                  <c:v>0.64</c:v>
                </c:pt>
                <c:pt idx="688">
                  <c:v>0.64119999999999999</c:v>
                </c:pt>
                <c:pt idx="689">
                  <c:v>0.64229999999999998</c:v>
                </c:pt>
                <c:pt idx="690">
                  <c:v>0.64349999999999996</c:v>
                </c:pt>
                <c:pt idx="691">
                  <c:v>0.64459999999999995</c:v>
                </c:pt>
                <c:pt idx="692">
                  <c:v>0.64580000000000004</c:v>
                </c:pt>
                <c:pt idx="693">
                  <c:v>0.64690000000000003</c:v>
                </c:pt>
                <c:pt idx="694">
                  <c:v>0.64810000000000001</c:v>
                </c:pt>
                <c:pt idx="695">
                  <c:v>0.6492</c:v>
                </c:pt>
                <c:pt idx="696">
                  <c:v>0.65029999999999999</c:v>
                </c:pt>
                <c:pt idx="697">
                  <c:v>0.65149999999999997</c:v>
                </c:pt>
                <c:pt idx="698">
                  <c:v>0.65259999999999996</c:v>
                </c:pt>
                <c:pt idx="699">
                  <c:v>0.65380000000000005</c:v>
                </c:pt>
                <c:pt idx="700">
                  <c:v>0.65490000000000004</c:v>
                </c:pt>
                <c:pt idx="701">
                  <c:v>0.65610000000000002</c:v>
                </c:pt>
                <c:pt idx="702">
                  <c:v>0.65720000000000001</c:v>
                </c:pt>
                <c:pt idx="703">
                  <c:v>0.65839999999999999</c:v>
                </c:pt>
                <c:pt idx="704">
                  <c:v>0.65949999999999998</c:v>
                </c:pt>
                <c:pt idx="705">
                  <c:v>0.66069999999999995</c:v>
                </c:pt>
                <c:pt idx="706">
                  <c:v>0.66180000000000005</c:v>
                </c:pt>
                <c:pt idx="707">
                  <c:v>0.66300000000000003</c:v>
                </c:pt>
                <c:pt idx="708">
                  <c:v>0.66410000000000002</c:v>
                </c:pt>
                <c:pt idx="709">
                  <c:v>0.66520000000000001</c:v>
                </c:pt>
                <c:pt idx="710">
                  <c:v>0.66639999999999999</c:v>
                </c:pt>
                <c:pt idx="711">
                  <c:v>0.66749999999999998</c:v>
                </c:pt>
                <c:pt idx="712">
                  <c:v>0.66869999999999996</c:v>
                </c:pt>
                <c:pt idx="713">
                  <c:v>0.66979999999999995</c:v>
                </c:pt>
                <c:pt idx="714">
                  <c:v>0.67100000000000004</c:v>
                </c:pt>
                <c:pt idx="715">
                  <c:v>0.67210000000000003</c:v>
                </c:pt>
                <c:pt idx="716">
                  <c:v>0.67330000000000001</c:v>
                </c:pt>
                <c:pt idx="717">
                  <c:v>0.6744</c:v>
                </c:pt>
                <c:pt idx="718">
                  <c:v>0.67559999999999998</c:v>
                </c:pt>
                <c:pt idx="719">
                  <c:v>0.67669999999999997</c:v>
                </c:pt>
                <c:pt idx="720">
                  <c:v>0.67789999999999995</c:v>
                </c:pt>
                <c:pt idx="721">
                  <c:v>0.67900000000000005</c:v>
                </c:pt>
                <c:pt idx="722">
                  <c:v>0.68010000000000004</c:v>
                </c:pt>
                <c:pt idx="723">
                  <c:v>0.68130000000000002</c:v>
                </c:pt>
                <c:pt idx="724">
                  <c:v>0.68240000000000001</c:v>
                </c:pt>
                <c:pt idx="725">
                  <c:v>0.68359999999999999</c:v>
                </c:pt>
                <c:pt idx="726">
                  <c:v>0.68469999999999998</c:v>
                </c:pt>
                <c:pt idx="727">
                  <c:v>0.68589999999999995</c:v>
                </c:pt>
                <c:pt idx="728">
                  <c:v>0.68700000000000006</c:v>
                </c:pt>
                <c:pt idx="729">
                  <c:v>0.68820000000000003</c:v>
                </c:pt>
                <c:pt idx="730">
                  <c:v>0.68930000000000002</c:v>
                </c:pt>
                <c:pt idx="731">
                  <c:v>0.6905</c:v>
                </c:pt>
                <c:pt idx="732">
                  <c:v>0.69159999999999999</c:v>
                </c:pt>
                <c:pt idx="733">
                  <c:v>0.69279999999999997</c:v>
                </c:pt>
                <c:pt idx="734">
                  <c:v>0.69389999999999996</c:v>
                </c:pt>
                <c:pt idx="735">
                  <c:v>0.69499999999999995</c:v>
                </c:pt>
                <c:pt idx="736">
                  <c:v>0.69620000000000004</c:v>
                </c:pt>
                <c:pt idx="737">
                  <c:v>0.69730000000000003</c:v>
                </c:pt>
                <c:pt idx="738">
                  <c:v>0.69850000000000001</c:v>
                </c:pt>
                <c:pt idx="739">
                  <c:v>0.6996</c:v>
                </c:pt>
                <c:pt idx="740">
                  <c:v>0.70079999999999998</c:v>
                </c:pt>
                <c:pt idx="741">
                  <c:v>0.70189999999999997</c:v>
                </c:pt>
                <c:pt idx="742">
                  <c:v>0.70309999999999995</c:v>
                </c:pt>
                <c:pt idx="743">
                  <c:v>0.70420000000000005</c:v>
                </c:pt>
                <c:pt idx="744">
                  <c:v>0.70540000000000003</c:v>
                </c:pt>
                <c:pt idx="745">
                  <c:v>0.70650000000000002</c:v>
                </c:pt>
                <c:pt idx="746">
                  <c:v>0.7077</c:v>
                </c:pt>
                <c:pt idx="747">
                  <c:v>0.70879999999999999</c:v>
                </c:pt>
                <c:pt idx="748">
                  <c:v>0.70989999999999998</c:v>
                </c:pt>
                <c:pt idx="749">
                  <c:v>0.71109999999999995</c:v>
                </c:pt>
                <c:pt idx="750">
                  <c:v>0.71220000000000006</c:v>
                </c:pt>
                <c:pt idx="751">
                  <c:v>0.71340000000000003</c:v>
                </c:pt>
                <c:pt idx="752">
                  <c:v>0.71450000000000002</c:v>
                </c:pt>
                <c:pt idx="753">
                  <c:v>0.7157</c:v>
                </c:pt>
                <c:pt idx="754">
                  <c:v>0.71679999999999999</c:v>
                </c:pt>
                <c:pt idx="755">
                  <c:v>0.71799999999999997</c:v>
                </c:pt>
                <c:pt idx="756">
                  <c:v>0.71909999999999996</c:v>
                </c:pt>
                <c:pt idx="757">
                  <c:v>0.72030000000000005</c:v>
                </c:pt>
                <c:pt idx="758">
                  <c:v>0.72140000000000004</c:v>
                </c:pt>
                <c:pt idx="759">
                  <c:v>0.72260000000000002</c:v>
                </c:pt>
                <c:pt idx="760">
                  <c:v>0.72370000000000001</c:v>
                </c:pt>
                <c:pt idx="761">
                  <c:v>0.7248</c:v>
                </c:pt>
                <c:pt idx="762">
                  <c:v>0.72599999999999998</c:v>
                </c:pt>
                <c:pt idx="763">
                  <c:v>0.72709999999999997</c:v>
                </c:pt>
                <c:pt idx="764">
                  <c:v>0.72829999999999995</c:v>
                </c:pt>
                <c:pt idx="765">
                  <c:v>0.72940000000000005</c:v>
                </c:pt>
                <c:pt idx="766">
                  <c:v>0.73060000000000003</c:v>
                </c:pt>
                <c:pt idx="767">
                  <c:v>0.73170000000000002</c:v>
                </c:pt>
                <c:pt idx="768">
                  <c:v>0.7329</c:v>
                </c:pt>
                <c:pt idx="769">
                  <c:v>0.73399999999999999</c:v>
                </c:pt>
                <c:pt idx="770">
                  <c:v>0.73519999999999996</c:v>
                </c:pt>
                <c:pt idx="771">
                  <c:v>0.73629999999999995</c:v>
                </c:pt>
                <c:pt idx="772">
                  <c:v>0.73750000000000004</c:v>
                </c:pt>
                <c:pt idx="773">
                  <c:v>0.73860000000000003</c:v>
                </c:pt>
                <c:pt idx="774">
                  <c:v>0.73970000000000002</c:v>
                </c:pt>
                <c:pt idx="775">
                  <c:v>0.7409</c:v>
                </c:pt>
                <c:pt idx="776">
                  <c:v>0.74199999999999999</c:v>
                </c:pt>
                <c:pt idx="777">
                  <c:v>0.74319999999999997</c:v>
                </c:pt>
                <c:pt idx="778">
                  <c:v>0.74429999999999996</c:v>
                </c:pt>
                <c:pt idx="779">
                  <c:v>0.74550000000000005</c:v>
                </c:pt>
                <c:pt idx="780">
                  <c:v>0.74660000000000004</c:v>
                </c:pt>
                <c:pt idx="781">
                  <c:v>0.74780000000000002</c:v>
                </c:pt>
                <c:pt idx="782">
                  <c:v>0.74890000000000001</c:v>
                </c:pt>
                <c:pt idx="783">
                  <c:v>0.75009999999999999</c:v>
                </c:pt>
                <c:pt idx="784">
                  <c:v>0.75119999999999998</c:v>
                </c:pt>
                <c:pt idx="785">
                  <c:v>0.75239999999999996</c:v>
                </c:pt>
                <c:pt idx="786">
                  <c:v>0.75349999999999995</c:v>
                </c:pt>
                <c:pt idx="787">
                  <c:v>0.75470000000000004</c:v>
                </c:pt>
                <c:pt idx="788">
                  <c:v>0.75580000000000003</c:v>
                </c:pt>
                <c:pt idx="789">
                  <c:v>0.75690000000000002</c:v>
                </c:pt>
                <c:pt idx="790">
                  <c:v>0.7581</c:v>
                </c:pt>
                <c:pt idx="791">
                  <c:v>0.75919999999999999</c:v>
                </c:pt>
                <c:pt idx="792">
                  <c:v>0.76039999999999996</c:v>
                </c:pt>
                <c:pt idx="793">
                  <c:v>0.76149999999999995</c:v>
                </c:pt>
                <c:pt idx="794">
                  <c:v>0.76270000000000004</c:v>
                </c:pt>
                <c:pt idx="795">
                  <c:v>0.76380000000000003</c:v>
                </c:pt>
                <c:pt idx="796">
                  <c:v>0.76500000000000001</c:v>
                </c:pt>
                <c:pt idx="797">
                  <c:v>0.7661</c:v>
                </c:pt>
                <c:pt idx="798">
                  <c:v>0.76729999999999998</c:v>
                </c:pt>
                <c:pt idx="799">
                  <c:v>0.76839999999999997</c:v>
                </c:pt>
                <c:pt idx="800">
                  <c:v>0.76959999999999995</c:v>
                </c:pt>
                <c:pt idx="801">
                  <c:v>0.77070000000000005</c:v>
                </c:pt>
                <c:pt idx="802">
                  <c:v>0.77180000000000004</c:v>
                </c:pt>
                <c:pt idx="803">
                  <c:v>0.77300000000000002</c:v>
                </c:pt>
                <c:pt idx="804">
                  <c:v>0.77410000000000001</c:v>
                </c:pt>
                <c:pt idx="805">
                  <c:v>0.77529999999999999</c:v>
                </c:pt>
                <c:pt idx="806">
                  <c:v>0.77639999999999998</c:v>
                </c:pt>
                <c:pt idx="807">
                  <c:v>0.77759999999999996</c:v>
                </c:pt>
                <c:pt idx="808">
                  <c:v>0.77869999999999995</c:v>
                </c:pt>
                <c:pt idx="809">
                  <c:v>0.77990000000000004</c:v>
                </c:pt>
                <c:pt idx="810">
                  <c:v>0.78100000000000003</c:v>
                </c:pt>
                <c:pt idx="811">
                  <c:v>0.78220000000000001</c:v>
                </c:pt>
                <c:pt idx="812">
                  <c:v>0.7833</c:v>
                </c:pt>
                <c:pt idx="813">
                  <c:v>0.78449999999999998</c:v>
                </c:pt>
                <c:pt idx="814">
                  <c:v>0.78559999999999997</c:v>
                </c:pt>
                <c:pt idx="815">
                  <c:v>0.78669999999999995</c:v>
                </c:pt>
                <c:pt idx="816">
                  <c:v>0.78790000000000004</c:v>
                </c:pt>
                <c:pt idx="817">
                  <c:v>0.78900000000000003</c:v>
                </c:pt>
                <c:pt idx="818">
                  <c:v>0.79020000000000001</c:v>
                </c:pt>
                <c:pt idx="819">
                  <c:v>0.7913</c:v>
                </c:pt>
                <c:pt idx="820">
                  <c:v>0.79249999999999998</c:v>
                </c:pt>
                <c:pt idx="821">
                  <c:v>0.79359999999999997</c:v>
                </c:pt>
                <c:pt idx="822">
                  <c:v>0.79479999999999995</c:v>
                </c:pt>
                <c:pt idx="823">
                  <c:v>0.79590000000000005</c:v>
                </c:pt>
                <c:pt idx="824">
                  <c:v>0.79710000000000003</c:v>
                </c:pt>
                <c:pt idx="825">
                  <c:v>0.79820000000000002</c:v>
                </c:pt>
                <c:pt idx="826">
                  <c:v>0.7994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0.80279999999999996</c:v>
                </c:pt>
                <c:pt idx="830">
                  <c:v>0.80389999999999995</c:v>
                </c:pt>
                <c:pt idx="831">
                  <c:v>0.80510000000000004</c:v>
                </c:pt>
                <c:pt idx="832">
                  <c:v>0.80620000000000003</c:v>
                </c:pt>
                <c:pt idx="833">
                  <c:v>0.80740000000000001</c:v>
                </c:pt>
                <c:pt idx="834">
                  <c:v>0.8085</c:v>
                </c:pt>
                <c:pt idx="835">
                  <c:v>0.80969999999999998</c:v>
                </c:pt>
                <c:pt idx="836">
                  <c:v>0.81079999999999997</c:v>
                </c:pt>
                <c:pt idx="837">
                  <c:v>0.81200000000000006</c:v>
                </c:pt>
                <c:pt idx="838">
                  <c:v>0.81310000000000004</c:v>
                </c:pt>
                <c:pt idx="839">
                  <c:v>0.81430000000000002</c:v>
                </c:pt>
                <c:pt idx="840">
                  <c:v>0.81540000000000001</c:v>
                </c:pt>
                <c:pt idx="841">
                  <c:v>0.8165</c:v>
                </c:pt>
                <c:pt idx="842">
                  <c:v>0.81769999999999998</c:v>
                </c:pt>
                <c:pt idx="843">
                  <c:v>0.81879999999999997</c:v>
                </c:pt>
                <c:pt idx="844">
                  <c:v>0.82</c:v>
                </c:pt>
                <c:pt idx="845">
                  <c:v>0.82110000000000005</c:v>
                </c:pt>
                <c:pt idx="846">
                  <c:v>0.82230000000000003</c:v>
                </c:pt>
                <c:pt idx="847">
                  <c:v>0.82340000000000002</c:v>
                </c:pt>
                <c:pt idx="848">
                  <c:v>0.8246</c:v>
                </c:pt>
                <c:pt idx="849">
                  <c:v>0.82569999999999999</c:v>
                </c:pt>
                <c:pt idx="850">
                  <c:v>0.82689999999999997</c:v>
                </c:pt>
                <c:pt idx="851">
                  <c:v>0.82799999999999996</c:v>
                </c:pt>
                <c:pt idx="852">
                  <c:v>0.82920000000000005</c:v>
                </c:pt>
                <c:pt idx="853">
                  <c:v>0.83030000000000004</c:v>
                </c:pt>
                <c:pt idx="854">
                  <c:v>0.83140000000000003</c:v>
                </c:pt>
                <c:pt idx="855">
                  <c:v>0.83260000000000001</c:v>
                </c:pt>
                <c:pt idx="856">
                  <c:v>0.8337</c:v>
                </c:pt>
                <c:pt idx="857">
                  <c:v>0.83489999999999998</c:v>
                </c:pt>
                <c:pt idx="858">
                  <c:v>0.83599999999999997</c:v>
                </c:pt>
                <c:pt idx="859">
                  <c:v>0.83720000000000006</c:v>
                </c:pt>
                <c:pt idx="860">
                  <c:v>0.83830000000000005</c:v>
                </c:pt>
                <c:pt idx="861">
                  <c:v>0.83950000000000002</c:v>
                </c:pt>
                <c:pt idx="862">
                  <c:v>0.84060000000000001</c:v>
                </c:pt>
                <c:pt idx="863">
                  <c:v>0.84179999999999999</c:v>
                </c:pt>
                <c:pt idx="864">
                  <c:v>0.84289999999999998</c:v>
                </c:pt>
                <c:pt idx="865">
                  <c:v>0.84409999999999996</c:v>
                </c:pt>
                <c:pt idx="866">
                  <c:v>0.84519999999999995</c:v>
                </c:pt>
                <c:pt idx="867">
                  <c:v>0.84630000000000005</c:v>
                </c:pt>
              </c:numCache>
            </c:numRef>
          </c:xVal>
          <c:yVal>
            <c:numRef>
              <c:f>'Gaussian beam 100fC@200kV'!$I$3:$I$870</c:f>
              <c:numCache>
                <c:formatCode>0.00E+00</c:formatCode>
                <c:ptCount val="868"/>
                <c:pt idx="0">
                  <c:v>4.303E-4</c:v>
                </c:pt>
                <c:pt idx="1">
                  <c:v>4.3639999999999998E-4</c:v>
                </c:pt>
                <c:pt idx="2">
                  <c:v>4.4260000000000002E-4</c:v>
                </c:pt>
                <c:pt idx="3">
                  <c:v>4.4670000000000002E-4</c:v>
                </c:pt>
                <c:pt idx="4">
                  <c:v>4.4870000000000001E-4</c:v>
                </c:pt>
                <c:pt idx="5">
                  <c:v>4.5179999999999998E-4</c:v>
                </c:pt>
                <c:pt idx="6">
                  <c:v>4.5619999999999998E-4</c:v>
                </c:pt>
                <c:pt idx="7">
                  <c:v>4.6089999999999998E-4</c:v>
                </c:pt>
                <c:pt idx="8">
                  <c:v>4.6260000000000002E-4</c:v>
                </c:pt>
                <c:pt idx="9">
                  <c:v>4.6420000000000001E-4</c:v>
                </c:pt>
                <c:pt idx="10">
                  <c:v>4.6589999999999999E-4</c:v>
                </c:pt>
                <c:pt idx="11">
                  <c:v>4.6680000000000002E-4</c:v>
                </c:pt>
                <c:pt idx="12">
                  <c:v>4.6870000000000001E-4</c:v>
                </c:pt>
                <c:pt idx="13">
                  <c:v>4.6890000000000001E-4</c:v>
                </c:pt>
                <c:pt idx="14">
                  <c:v>4.7199999999999998E-4</c:v>
                </c:pt>
                <c:pt idx="15">
                  <c:v>4.7179999999999998E-4</c:v>
                </c:pt>
                <c:pt idx="16">
                  <c:v>4.7259999999999999E-4</c:v>
                </c:pt>
                <c:pt idx="17">
                  <c:v>4.7110000000000001E-4</c:v>
                </c:pt>
                <c:pt idx="18">
                  <c:v>4.7120000000000002E-4</c:v>
                </c:pt>
                <c:pt idx="19">
                  <c:v>4.7209999999999998E-4</c:v>
                </c:pt>
                <c:pt idx="20">
                  <c:v>4.7229999999999999E-4</c:v>
                </c:pt>
                <c:pt idx="21">
                  <c:v>4.7320000000000001E-4</c:v>
                </c:pt>
                <c:pt idx="22">
                  <c:v>4.7160000000000002E-4</c:v>
                </c:pt>
                <c:pt idx="23">
                  <c:v>4.7029999999999999E-4</c:v>
                </c:pt>
                <c:pt idx="24">
                  <c:v>4.7100000000000001E-4</c:v>
                </c:pt>
                <c:pt idx="25">
                  <c:v>4.7100000000000001E-4</c:v>
                </c:pt>
                <c:pt idx="26">
                  <c:v>4.7169999999999997E-4</c:v>
                </c:pt>
                <c:pt idx="27">
                  <c:v>4.7169999999999997E-4</c:v>
                </c:pt>
                <c:pt idx="28">
                  <c:v>4.7169999999999997E-4</c:v>
                </c:pt>
                <c:pt idx="29">
                  <c:v>4.7169999999999997E-4</c:v>
                </c:pt>
                <c:pt idx="30">
                  <c:v>4.7169999999999997E-4</c:v>
                </c:pt>
                <c:pt idx="31">
                  <c:v>4.7169999999999997E-4</c:v>
                </c:pt>
                <c:pt idx="32">
                  <c:v>4.7169999999999997E-4</c:v>
                </c:pt>
                <c:pt idx="33">
                  <c:v>4.7169999999999997E-4</c:v>
                </c:pt>
                <c:pt idx="34">
                  <c:v>4.7169999999999997E-4</c:v>
                </c:pt>
                <c:pt idx="35">
                  <c:v>4.7169999999999997E-4</c:v>
                </c:pt>
                <c:pt idx="36">
                  <c:v>4.7169999999999997E-4</c:v>
                </c:pt>
                <c:pt idx="37">
                  <c:v>4.7160000000000002E-4</c:v>
                </c:pt>
                <c:pt idx="38">
                  <c:v>4.7160000000000002E-4</c:v>
                </c:pt>
                <c:pt idx="39">
                  <c:v>4.7160000000000002E-4</c:v>
                </c:pt>
                <c:pt idx="40">
                  <c:v>4.7160000000000002E-4</c:v>
                </c:pt>
                <c:pt idx="41">
                  <c:v>4.7160000000000002E-4</c:v>
                </c:pt>
                <c:pt idx="42">
                  <c:v>4.7219999999999999E-4</c:v>
                </c:pt>
                <c:pt idx="43">
                  <c:v>4.7310000000000001E-4</c:v>
                </c:pt>
                <c:pt idx="44">
                  <c:v>4.7219999999999999E-4</c:v>
                </c:pt>
                <c:pt idx="45">
                  <c:v>4.7219999999999999E-4</c:v>
                </c:pt>
                <c:pt idx="46">
                  <c:v>4.7209999999999998E-4</c:v>
                </c:pt>
                <c:pt idx="47">
                  <c:v>4.7189999999999998E-4</c:v>
                </c:pt>
                <c:pt idx="48">
                  <c:v>4.7029999999999999E-4</c:v>
                </c:pt>
                <c:pt idx="49">
                  <c:v>4.7029999999999999E-4</c:v>
                </c:pt>
                <c:pt idx="50">
                  <c:v>4.7029999999999999E-4</c:v>
                </c:pt>
                <c:pt idx="51">
                  <c:v>4.7029999999999999E-4</c:v>
                </c:pt>
                <c:pt idx="52">
                  <c:v>4.7019999999999999E-4</c:v>
                </c:pt>
                <c:pt idx="53">
                  <c:v>4.7019999999999999E-4</c:v>
                </c:pt>
                <c:pt idx="54">
                  <c:v>4.7019999999999999E-4</c:v>
                </c:pt>
                <c:pt idx="55">
                  <c:v>4.7009999999999999E-4</c:v>
                </c:pt>
                <c:pt idx="56">
                  <c:v>4.7009999999999999E-4</c:v>
                </c:pt>
                <c:pt idx="57">
                  <c:v>4.7009999999999999E-4</c:v>
                </c:pt>
                <c:pt idx="58">
                  <c:v>4.6999999999999999E-4</c:v>
                </c:pt>
                <c:pt idx="59">
                  <c:v>4.6999999999999999E-4</c:v>
                </c:pt>
                <c:pt idx="60">
                  <c:v>4.6989999999999998E-4</c:v>
                </c:pt>
                <c:pt idx="61">
                  <c:v>4.6979999999999998E-4</c:v>
                </c:pt>
                <c:pt idx="62">
                  <c:v>4.6979999999999998E-4</c:v>
                </c:pt>
                <c:pt idx="63">
                  <c:v>4.6969999999999998E-4</c:v>
                </c:pt>
                <c:pt idx="64">
                  <c:v>4.6959999999999998E-4</c:v>
                </c:pt>
                <c:pt idx="65">
                  <c:v>4.6949999999999997E-4</c:v>
                </c:pt>
                <c:pt idx="66">
                  <c:v>4.6940000000000003E-4</c:v>
                </c:pt>
                <c:pt idx="67">
                  <c:v>4.6930000000000002E-4</c:v>
                </c:pt>
                <c:pt idx="68">
                  <c:v>4.6920000000000002E-4</c:v>
                </c:pt>
                <c:pt idx="69">
                  <c:v>4.6900000000000002E-4</c:v>
                </c:pt>
                <c:pt idx="70">
                  <c:v>4.6890000000000001E-4</c:v>
                </c:pt>
                <c:pt idx="71">
                  <c:v>4.6870000000000001E-4</c:v>
                </c:pt>
                <c:pt idx="72">
                  <c:v>4.685E-4</c:v>
                </c:pt>
                <c:pt idx="73">
                  <c:v>4.683E-4</c:v>
                </c:pt>
                <c:pt idx="74">
                  <c:v>4.6809999999999999E-4</c:v>
                </c:pt>
                <c:pt idx="75">
                  <c:v>4.6779999999999999E-4</c:v>
                </c:pt>
                <c:pt idx="76">
                  <c:v>4.6749999999999998E-4</c:v>
                </c:pt>
                <c:pt idx="77">
                  <c:v>4.6720000000000003E-4</c:v>
                </c:pt>
                <c:pt idx="78">
                  <c:v>4.6690000000000002E-4</c:v>
                </c:pt>
                <c:pt idx="79">
                  <c:v>4.6650000000000001E-4</c:v>
                </c:pt>
                <c:pt idx="80">
                  <c:v>4.661E-4</c:v>
                </c:pt>
                <c:pt idx="81">
                  <c:v>4.6559999999999999E-4</c:v>
                </c:pt>
                <c:pt idx="82">
                  <c:v>4.6509999999999998E-4</c:v>
                </c:pt>
                <c:pt idx="83">
                  <c:v>4.6460000000000002E-4</c:v>
                </c:pt>
                <c:pt idx="84">
                  <c:v>4.64E-4</c:v>
                </c:pt>
                <c:pt idx="85">
                  <c:v>4.6329999999999999E-4</c:v>
                </c:pt>
                <c:pt idx="86">
                  <c:v>4.6260000000000002E-4</c:v>
                </c:pt>
                <c:pt idx="87">
                  <c:v>4.618E-4</c:v>
                </c:pt>
                <c:pt idx="88">
                  <c:v>4.6089999999999998E-4</c:v>
                </c:pt>
                <c:pt idx="89">
                  <c:v>4.5990000000000001E-4</c:v>
                </c:pt>
                <c:pt idx="90">
                  <c:v>4.5889999999999999E-4</c:v>
                </c:pt>
                <c:pt idx="91">
                  <c:v>4.5780000000000001E-4</c:v>
                </c:pt>
                <c:pt idx="92">
                  <c:v>4.5659999999999999E-4</c:v>
                </c:pt>
                <c:pt idx="93">
                  <c:v>4.5540000000000001E-4</c:v>
                </c:pt>
                <c:pt idx="94">
                  <c:v>4.5399999999999998E-4</c:v>
                </c:pt>
                <c:pt idx="95">
                  <c:v>4.5249999999999999E-4</c:v>
                </c:pt>
                <c:pt idx="96">
                  <c:v>4.5100000000000001E-4</c:v>
                </c:pt>
                <c:pt idx="97">
                  <c:v>4.4930000000000002E-4</c:v>
                </c:pt>
                <c:pt idx="98">
                  <c:v>4.4749999999999998E-4</c:v>
                </c:pt>
                <c:pt idx="99">
                  <c:v>4.4569999999999999E-4</c:v>
                </c:pt>
                <c:pt idx="100">
                  <c:v>4.437E-4</c:v>
                </c:pt>
                <c:pt idx="101">
                  <c:v>4.416E-4</c:v>
                </c:pt>
                <c:pt idx="102">
                  <c:v>4.395E-4</c:v>
                </c:pt>
                <c:pt idx="103">
                  <c:v>4.372E-4</c:v>
                </c:pt>
                <c:pt idx="104">
                  <c:v>4.348E-4</c:v>
                </c:pt>
                <c:pt idx="105">
                  <c:v>4.3229999999999999E-4</c:v>
                </c:pt>
                <c:pt idx="106">
                  <c:v>4.2969999999999998E-4</c:v>
                </c:pt>
                <c:pt idx="107">
                  <c:v>4.2709999999999997E-4</c:v>
                </c:pt>
                <c:pt idx="108">
                  <c:v>4.2430000000000001E-4</c:v>
                </c:pt>
                <c:pt idx="109">
                  <c:v>4.214E-4</c:v>
                </c:pt>
                <c:pt idx="110">
                  <c:v>4.1839999999999998E-4</c:v>
                </c:pt>
                <c:pt idx="111">
                  <c:v>4.1540000000000001E-4</c:v>
                </c:pt>
                <c:pt idx="112">
                  <c:v>4.1219999999999999E-4</c:v>
                </c:pt>
                <c:pt idx="113">
                  <c:v>4.0900000000000002E-4</c:v>
                </c:pt>
                <c:pt idx="114">
                  <c:v>4.0559999999999999E-4</c:v>
                </c:pt>
                <c:pt idx="115">
                  <c:v>4.0220000000000002E-4</c:v>
                </c:pt>
                <c:pt idx="116">
                  <c:v>3.9879999999999999E-4</c:v>
                </c:pt>
                <c:pt idx="117">
                  <c:v>3.9520000000000001E-4</c:v>
                </c:pt>
                <c:pt idx="118">
                  <c:v>3.9159999999999998E-4</c:v>
                </c:pt>
                <c:pt idx="119">
                  <c:v>3.879E-4</c:v>
                </c:pt>
                <c:pt idx="120">
                  <c:v>3.8420000000000001E-4</c:v>
                </c:pt>
                <c:pt idx="121">
                  <c:v>3.8039999999999998E-4</c:v>
                </c:pt>
                <c:pt idx="122">
                  <c:v>3.7649999999999999E-4</c:v>
                </c:pt>
                <c:pt idx="123">
                  <c:v>3.726E-4</c:v>
                </c:pt>
                <c:pt idx="124">
                  <c:v>3.6860000000000001E-4</c:v>
                </c:pt>
                <c:pt idx="125">
                  <c:v>3.6469999999999997E-4</c:v>
                </c:pt>
                <c:pt idx="126">
                  <c:v>3.6059999999999998E-4</c:v>
                </c:pt>
                <c:pt idx="127">
                  <c:v>3.5659999999999999E-4</c:v>
                </c:pt>
                <c:pt idx="128">
                  <c:v>3.525E-4</c:v>
                </c:pt>
                <c:pt idx="129">
                  <c:v>3.4840000000000001E-4</c:v>
                </c:pt>
                <c:pt idx="130">
                  <c:v>3.4420000000000002E-4</c:v>
                </c:pt>
                <c:pt idx="131">
                  <c:v>3.4010000000000003E-4</c:v>
                </c:pt>
                <c:pt idx="132">
                  <c:v>3.3589999999999998E-4</c:v>
                </c:pt>
                <c:pt idx="133">
                  <c:v>3.3169999999999999E-4</c:v>
                </c:pt>
                <c:pt idx="134">
                  <c:v>3.2749999999999999E-4</c:v>
                </c:pt>
                <c:pt idx="135">
                  <c:v>3.233E-4</c:v>
                </c:pt>
                <c:pt idx="136">
                  <c:v>3.191E-4</c:v>
                </c:pt>
                <c:pt idx="137">
                  <c:v>3.1490000000000001E-4</c:v>
                </c:pt>
                <c:pt idx="138">
                  <c:v>3.1070000000000002E-4</c:v>
                </c:pt>
                <c:pt idx="139">
                  <c:v>3.0650000000000002E-4</c:v>
                </c:pt>
                <c:pt idx="140">
                  <c:v>3.0229999999999998E-4</c:v>
                </c:pt>
                <c:pt idx="141">
                  <c:v>2.9809999999999998E-4</c:v>
                </c:pt>
                <c:pt idx="142">
                  <c:v>2.9389999999999999E-4</c:v>
                </c:pt>
                <c:pt idx="143">
                  <c:v>2.8969999999999999E-4</c:v>
                </c:pt>
                <c:pt idx="144">
                  <c:v>2.856E-4</c:v>
                </c:pt>
                <c:pt idx="145">
                  <c:v>2.8140000000000001E-4</c:v>
                </c:pt>
                <c:pt idx="146">
                  <c:v>2.7730000000000002E-4</c:v>
                </c:pt>
                <c:pt idx="147">
                  <c:v>2.7320000000000003E-4</c:v>
                </c:pt>
                <c:pt idx="148">
                  <c:v>2.6909999999999998E-4</c:v>
                </c:pt>
                <c:pt idx="149">
                  <c:v>2.6509999999999999E-4</c:v>
                </c:pt>
                <c:pt idx="150">
                  <c:v>2.61E-4</c:v>
                </c:pt>
                <c:pt idx="151">
                  <c:v>2.5700000000000001E-4</c:v>
                </c:pt>
                <c:pt idx="152">
                  <c:v>2.5300000000000002E-4</c:v>
                </c:pt>
                <c:pt idx="153">
                  <c:v>2.4909999999999998E-4</c:v>
                </c:pt>
                <c:pt idx="154">
                  <c:v>2.4509999999999999E-4</c:v>
                </c:pt>
                <c:pt idx="155">
                  <c:v>2.4120000000000001E-4</c:v>
                </c:pt>
                <c:pt idx="156">
                  <c:v>2.3729999999999999E-4</c:v>
                </c:pt>
                <c:pt idx="157">
                  <c:v>2.3350000000000001E-4</c:v>
                </c:pt>
                <c:pt idx="158">
                  <c:v>2.297E-4</c:v>
                </c:pt>
                <c:pt idx="159">
                  <c:v>2.2589999999999999E-4</c:v>
                </c:pt>
                <c:pt idx="160">
                  <c:v>2.221E-4</c:v>
                </c:pt>
                <c:pt idx="161">
                  <c:v>2.184E-4</c:v>
                </c:pt>
                <c:pt idx="162">
                  <c:v>2.1469999999999999E-4</c:v>
                </c:pt>
                <c:pt idx="163">
                  <c:v>2.1100000000000001E-4</c:v>
                </c:pt>
                <c:pt idx="164">
                  <c:v>2.074E-4</c:v>
                </c:pt>
                <c:pt idx="165">
                  <c:v>2.0379999999999999E-4</c:v>
                </c:pt>
                <c:pt idx="166">
                  <c:v>2.0019999999999999E-4</c:v>
                </c:pt>
                <c:pt idx="167">
                  <c:v>1.9660000000000001E-4</c:v>
                </c:pt>
                <c:pt idx="168">
                  <c:v>1.931E-4</c:v>
                </c:pt>
                <c:pt idx="169">
                  <c:v>1.896E-4</c:v>
                </c:pt>
                <c:pt idx="170">
                  <c:v>1.862E-4</c:v>
                </c:pt>
                <c:pt idx="171">
                  <c:v>1.828E-4</c:v>
                </c:pt>
                <c:pt idx="172">
                  <c:v>1.794E-4</c:v>
                </c:pt>
                <c:pt idx="173">
                  <c:v>1.76E-4</c:v>
                </c:pt>
                <c:pt idx="174">
                  <c:v>1.727E-4</c:v>
                </c:pt>
                <c:pt idx="175">
                  <c:v>1.694E-4</c:v>
                </c:pt>
                <c:pt idx="176">
                  <c:v>1.662E-4</c:v>
                </c:pt>
                <c:pt idx="177">
                  <c:v>1.629E-4</c:v>
                </c:pt>
                <c:pt idx="178">
                  <c:v>1.5970000000000001E-4</c:v>
                </c:pt>
                <c:pt idx="179">
                  <c:v>1.5650000000000001E-4</c:v>
                </c:pt>
                <c:pt idx="180">
                  <c:v>1.5339999999999999E-4</c:v>
                </c:pt>
                <c:pt idx="181">
                  <c:v>1.5029999999999999E-4</c:v>
                </c:pt>
                <c:pt idx="182">
                  <c:v>1.472E-4</c:v>
                </c:pt>
                <c:pt idx="183">
                  <c:v>1.4420000000000001E-4</c:v>
                </c:pt>
                <c:pt idx="184">
                  <c:v>1.4109999999999999E-4</c:v>
                </c:pt>
                <c:pt idx="185">
                  <c:v>1.381E-4</c:v>
                </c:pt>
                <c:pt idx="186">
                  <c:v>1.3520000000000001E-4</c:v>
                </c:pt>
                <c:pt idx="187">
                  <c:v>1.3229999999999999E-4</c:v>
                </c:pt>
                <c:pt idx="188">
                  <c:v>1.294E-4</c:v>
                </c:pt>
                <c:pt idx="189">
                  <c:v>1.2650000000000001E-4</c:v>
                </c:pt>
                <c:pt idx="190">
                  <c:v>1.237E-4</c:v>
                </c:pt>
                <c:pt idx="191">
                  <c:v>1.21E-4</c:v>
                </c:pt>
                <c:pt idx="192">
                  <c:v>1.183E-4</c:v>
                </c:pt>
                <c:pt idx="193">
                  <c:v>1.156E-4</c:v>
                </c:pt>
                <c:pt idx="194">
                  <c:v>1.13E-4</c:v>
                </c:pt>
                <c:pt idx="195">
                  <c:v>1.104E-4</c:v>
                </c:pt>
                <c:pt idx="196">
                  <c:v>1.08E-4</c:v>
                </c:pt>
                <c:pt idx="197">
                  <c:v>1.055E-4</c:v>
                </c:pt>
                <c:pt idx="198">
                  <c:v>1.032E-4</c:v>
                </c:pt>
                <c:pt idx="199">
                  <c:v>1.009E-4</c:v>
                </c:pt>
                <c:pt idx="200">
                  <c:v>9.8740000000000007E-5</c:v>
                </c:pt>
                <c:pt idx="201">
                  <c:v>9.6620000000000007E-5</c:v>
                </c:pt>
                <c:pt idx="202">
                  <c:v>9.4590000000000001E-5</c:v>
                </c:pt>
                <c:pt idx="203">
                  <c:v>9.2629999999999999E-5</c:v>
                </c:pt>
                <c:pt idx="204">
                  <c:v>9.0760000000000005E-5</c:v>
                </c:pt>
                <c:pt idx="205">
                  <c:v>8.8969999999999997E-5</c:v>
                </c:pt>
                <c:pt idx="206">
                  <c:v>8.7260000000000001E-5</c:v>
                </c:pt>
                <c:pt idx="207">
                  <c:v>8.5630000000000005E-5</c:v>
                </c:pt>
                <c:pt idx="208">
                  <c:v>8.4079999999999995E-5</c:v>
                </c:pt>
                <c:pt idx="209">
                  <c:v>8.2600000000000002E-5</c:v>
                </c:pt>
                <c:pt idx="210">
                  <c:v>8.119E-5</c:v>
                </c:pt>
                <c:pt idx="211">
                  <c:v>7.9859999999999998E-5</c:v>
                </c:pt>
                <c:pt idx="212">
                  <c:v>7.86E-5</c:v>
                </c:pt>
                <c:pt idx="213">
                  <c:v>7.7420000000000001E-5</c:v>
                </c:pt>
                <c:pt idx="214">
                  <c:v>7.6310000000000006E-5</c:v>
                </c:pt>
                <c:pt idx="215">
                  <c:v>7.5270000000000003E-5</c:v>
                </c:pt>
                <c:pt idx="216">
                  <c:v>7.4309999999999998E-5</c:v>
                </c:pt>
                <c:pt idx="217">
                  <c:v>7.3430000000000007E-5</c:v>
                </c:pt>
                <c:pt idx="218">
                  <c:v>7.2620000000000006E-5</c:v>
                </c:pt>
                <c:pt idx="219">
                  <c:v>7.1899999999999999E-5</c:v>
                </c:pt>
                <c:pt idx="220">
                  <c:v>7.1249999999999997E-5</c:v>
                </c:pt>
                <c:pt idx="221">
                  <c:v>7.0690000000000003E-5</c:v>
                </c:pt>
                <c:pt idx="222">
                  <c:v>7.0209999999999994E-5</c:v>
                </c:pt>
                <c:pt idx="223">
                  <c:v>6.9820000000000006E-5</c:v>
                </c:pt>
                <c:pt idx="224">
                  <c:v>6.9499999999999995E-5</c:v>
                </c:pt>
                <c:pt idx="225">
                  <c:v>6.9280000000000001E-5</c:v>
                </c:pt>
                <c:pt idx="226">
                  <c:v>6.9140000000000005E-5</c:v>
                </c:pt>
                <c:pt idx="227">
                  <c:v>6.9079999999999996E-5</c:v>
                </c:pt>
                <c:pt idx="228">
                  <c:v>6.9099999999999999E-5</c:v>
                </c:pt>
                <c:pt idx="229">
                  <c:v>6.9209999999999996E-5</c:v>
                </c:pt>
                <c:pt idx="230">
                  <c:v>6.9400000000000006E-5</c:v>
                </c:pt>
                <c:pt idx="231">
                  <c:v>6.9670000000000002E-5</c:v>
                </c:pt>
                <c:pt idx="232">
                  <c:v>7.0019999999999997E-5</c:v>
                </c:pt>
                <c:pt idx="233">
                  <c:v>7.0450000000000005E-5</c:v>
                </c:pt>
                <c:pt idx="234">
                  <c:v>7.0950000000000003E-5</c:v>
                </c:pt>
                <c:pt idx="235">
                  <c:v>7.1520000000000006E-5</c:v>
                </c:pt>
                <c:pt idx="236">
                  <c:v>7.216E-5</c:v>
                </c:pt>
                <c:pt idx="237">
                  <c:v>7.2869999999999999E-5</c:v>
                </c:pt>
                <c:pt idx="238">
                  <c:v>7.3650000000000001E-5</c:v>
                </c:pt>
                <c:pt idx="239">
                  <c:v>7.449E-5</c:v>
                </c:pt>
                <c:pt idx="240">
                  <c:v>7.538E-5</c:v>
                </c:pt>
                <c:pt idx="241">
                  <c:v>7.6329999999999996E-5</c:v>
                </c:pt>
                <c:pt idx="242">
                  <c:v>7.7340000000000002E-5</c:v>
                </c:pt>
                <c:pt idx="243">
                  <c:v>7.8399999999999995E-5</c:v>
                </c:pt>
                <c:pt idx="244">
                  <c:v>7.9510000000000003E-5</c:v>
                </c:pt>
                <c:pt idx="245">
                  <c:v>8.0669999999999998E-5</c:v>
                </c:pt>
                <c:pt idx="246">
                  <c:v>8.1879999999999995E-5</c:v>
                </c:pt>
                <c:pt idx="247">
                  <c:v>8.3139999999999993E-5</c:v>
                </c:pt>
                <c:pt idx="248">
                  <c:v>8.4439999999999998E-5</c:v>
                </c:pt>
                <c:pt idx="249">
                  <c:v>8.5790000000000004E-5</c:v>
                </c:pt>
                <c:pt idx="250">
                  <c:v>8.7189999999999997E-5</c:v>
                </c:pt>
                <c:pt idx="251">
                  <c:v>8.8620000000000002E-5</c:v>
                </c:pt>
                <c:pt idx="252">
                  <c:v>9.0099999999999995E-5</c:v>
                </c:pt>
                <c:pt idx="253">
                  <c:v>9.1609999999999999E-5</c:v>
                </c:pt>
                <c:pt idx="254">
                  <c:v>9.3170000000000004E-5</c:v>
                </c:pt>
                <c:pt idx="255">
                  <c:v>9.4749999999999999E-5</c:v>
                </c:pt>
                <c:pt idx="256">
                  <c:v>9.6379999999999995E-5</c:v>
                </c:pt>
                <c:pt idx="257">
                  <c:v>9.8029999999999995E-5</c:v>
                </c:pt>
                <c:pt idx="258">
                  <c:v>9.9720000000000001E-5</c:v>
                </c:pt>
                <c:pt idx="259">
                  <c:v>1.014E-4</c:v>
                </c:pt>
                <c:pt idx="260">
                  <c:v>1.032E-4</c:v>
                </c:pt>
                <c:pt idx="261">
                  <c:v>1.05E-4</c:v>
                </c:pt>
                <c:pt idx="262">
                  <c:v>1.0679999999999999E-4</c:v>
                </c:pt>
                <c:pt idx="263">
                  <c:v>1.086E-4</c:v>
                </c:pt>
                <c:pt idx="264">
                  <c:v>1.105E-4</c:v>
                </c:pt>
                <c:pt idx="265">
                  <c:v>1.1239999999999999E-4</c:v>
                </c:pt>
                <c:pt idx="266">
                  <c:v>1.143E-4</c:v>
                </c:pt>
                <c:pt idx="267">
                  <c:v>1.1620000000000001E-4</c:v>
                </c:pt>
                <c:pt idx="268">
                  <c:v>1.182E-4</c:v>
                </c:pt>
                <c:pt idx="269">
                  <c:v>1.2019999999999999E-4</c:v>
                </c:pt>
                <c:pt idx="270">
                  <c:v>1.2219999999999999E-4</c:v>
                </c:pt>
                <c:pt idx="271">
                  <c:v>1.2420000000000001E-4</c:v>
                </c:pt>
                <c:pt idx="272">
                  <c:v>1.262E-4</c:v>
                </c:pt>
                <c:pt idx="273">
                  <c:v>1.283E-4</c:v>
                </c:pt>
                <c:pt idx="274">
                  <c:v>1.304E-4</c:v>
                </c:pt>
                <c:pt idx="275">
                  <c:v>1.325E-4</c:v>
                </c:pt>
                <c:pt idx="276">
                  <c:v>1.3459999999999999E-4</c:v>
                </c:pt>
                <c:pt idx="277">
                  <c:v>1.3669999999999999E-4</c:v>
                </c:pt>
                <c:pt idx="278">
                  <c:v>1.3880000000000001E-4</c:v>
                </c:pt>
                <c:pt idx="279">
                  <c:v>1.4100000000000001E-4</c:v>
                </c:pt>
                <c:pt idx="280">
                  <c:v>1.4310000000000001E-4</c:v>
                </c:pt>
                <c:pt idx="281">
                  <c:v>1.4530000000000001E-4</c:v>
                </c:pt>
                <c:pt idx="282">
                  <c:v>1.4750000000000001E-4</c:v>
                </c:pt>
                <c:pt idx="283">
                  <c:v>1.4970000000000001E-4</c:v>
                </c:pt>
                <c:pt idx="284">
                  <c:v>1.5190000000000001E-4</c:v>
                </c:pt>
                <c:pt idx="285">
                  <c:v>1.5410000000000001E-4</c:v>
                </c:pt>
                <c:pt idx="286">
                  <c:v>1.5640000000000001E-4</c:v>
                </c:pt>
                <c:pt idx="287">
                  <c:v>1.5860000000000001E-4</c:v>
                </c:pt>
                <c:pt idx="288">
                  <c:v>1.6090000000000001E-4</c:v>
                </c:pt>
                <c:pt idx="289">
                  <c:v>1.6310000000000001E-4</c:v>
                </c:pt>
                <c:pt idx="290">
                  <c:v>1.6540000000000001E-4</c:v>
                </c:pt>
                <c:pt idx="291">
                  <c:v>1.6770000000000001E-4</c:v>
                </c:pt>
                <c:pt idx="292">
                  <c:v>1.6990000000000001E-4</c:v>
                </c:pt>
                <c:pt idx="293">
                  <c:v>1.7220000000000001E-4</c:v>
                </c:pt>
                <c:pt idx="294">
                  <c:v>1.7450000000000001E-4</c:v>
                </c:pt>
                <c:pt idx="295">
                  <c:v>1.7679999999999999E-4</c:v>
                </c:pt>
                <c:pt idx="296">
                  <c:v>1.7909999999999999E-4</c:v>
                </c:pt>
                <c:pt idx="297">
                  <c:v>1.8149999999999999E-4</c:v>
                </c:pt>
                <c:pt idx="298">
                  <c:v>1.838E-4</c:v>
                </c:pt>
                <c:pt idx="299">
                  <c:v>1.861E-4</c:v>
                </c:pt>
                <c:pt idx="300">
                  <c:v>1.884E-4</c:v>
                </c:pt>
                <c:pt idx="301">
                  <c:v>1.908E-4</c:v>
                </c:pt>
                <c:pt idx="302">
                  <c:v>1.931E-4</c:v>
                </c:pt>
                <c:pt idx="303">
                  <c:v>1.9550000000000001E-4</c:v>
                </c:pt>
                <c:pt idx="304">
                  <c:v>1.9780000000000001E-4</c:v>
                </c:pt>
                <c:pt idx="305">
                  <c:v>2.0019999999999999E-4</c:v>
                </c:pt>
                <c:pt idx="306">
                  <c:v>2.0259999999999999E-4</c:v>
                </c:pt>
                <c:pt idx="307">
                  <c:v>2.0489999999999999E-4</c:v>
                </c:pt>
                <c:pt idx="308">
                  <c:v>2.073E-4</c:v>
                </c:pt>
                <c:pt idx="309">
                  <c:v>2.097E-4</c:v>
                </c:pt>
                <c:pt idx="310">
                  <c:v>2.1210000000000001E-4</c:v>
                </c:pt>
                <c:pt idx="311">
                  <c:v>2.1440000000000001E-4</c:v>
                </c:pt>
                <c:pt idx="312">
                  <c:v>2.1680000000000001E-4</c:v>
                </c:pt>
                <c:pt idx="313">
                  <c:v>2.1919999999999999E-4</c:v>
                </c:pt>
                <c:pt idx="314">
                  <c:v>2.2159999999999999E-4</c:v>
                </c:pt>
                <c:pt idx="315">
                  <c:v>2.24E-4</c:v>
                </c:pt>
                <c:pt idx="316">
                  <c:v>2.264E-4</c:v>
                </c:pt>
                <c:pt idx="317">
                  <c:v>2.288E-4</c:v>
                </c:pt>
                <c:pt idx="318">
                  <c:v>2.3120000000000001E-4</c:v>
                </c:pt>
                <c:pt idx="319">
                  <c:v>2.3360000000000001E-4</c:v>
                </c:pt>
                <c:pt idx="320">
                  <c:v>2.3609999999999999E-4</c:v>
                </c:pt>
                <c:pt idx="321">
                  <c:v>2.385E-4</c:v>
                </c:pt>
                <c:pt idx="322">
                  <c:v>2.409E-4</c:v>
                </c:pt>
                <c:pt idx="323">
                  <c:v>2.433E-4</c:v>
                </c:pt>
                <c:pt idx="324">
                  <c:v>2.4570000000000001E-4</c:v>
                </c:pt>
                <c:pt idx="325">
                  <c:v>2.4820000000000002E-4</c:v>
                </c:pt>
                <c:pt idx="326">
                  <c:v>2.5060000000000002E-4</c:v>
                </c:pt>
                <c:pt idx="327">
                  <c:v>2.5300000000000002E-4</c:v>
                </c:pt>
                <c:pt idx="328">
                  <c:v>2.5549999999999998E-4</c:v>
                </c:pt>
                <c:pt idx="329">
                  <c:v>2.5789999999999998E-4</c:v>
                </c:pt>
                <c:pt idx="330">
                  <c:v>2.6029999999999998E-4</c:v>
                </c:pt>
                <c:pt idx="331">
                  <c:v>2.6279999999999999E-4</c:v>
                </c:pt>
                <c:pt idx="332">
                  <c:v>2.652E-4</c:v>
                </c:pt>
                <c:pt idx="333">
                  <c:v>2.677E-4</c:v>
                </c:pt>
                <c:pt idx="334">
                  <c:v>2.7010000000000001E-4</c:v>
                </c:pt>
                <c:pt idx="335">
                  <c:v>2.7260000000000001E-4</c:v>
                </c:pt>
                <c:pt idx="336">
                  <c:v>2.7500000000000002E-4</c:v>
                </c:pt>
                <c:pt idx="337">
                  <c:v>2.7750000000000002E-4</c:v>
                </c:pt>
                <c:pt idx="338">
                  <c:v>2.7989999999999997E-4</c:v>
                </c:pt>
                <c:pt idx="339">
                  <c:v>2.8239999999999998E-4</c:v>
                </c:pt>
                <c:pt idx="340">
                  <c:v>2.8479999999999998E-4</c:v>
                </c:pt>
                <c:pt idx="341">
                  <c:v>2.8729999999999999E-4</c:v>
                </c:pt>
                <c:pt idx="342">
                  <c:v>2.898E-4</c:v>
                </c:pt>
                <c:pt idx="343">
                  <c:v>2.922E-4</c:v>
                </c:pt>
                <c:pt idx="344">
                  <c:v>2.9470000000000001E-4</c:v>
                </c:pt>
                <c:pt idx="345">
                  <c:v>2.9710000000000001E-4</c:v>
                </c:pt>
                <c:pt idx="346">
                  <c:v>2.9960000000000002E-4</c:v>
                </c:pt>
                <c:pt idx="347">
                  <c:v>3.0210000000000002E-4</c:v>
                </c:pt>
                <c:pt idx="348">
                  <c:v>3.0459999999999998E-4</c:v>
                </c:pt>
                <c:pt idx="349">
                  <c:v>3.0699999999999998E-4</c:v>
                </c:pt>
                <c:pt idx="350">
                  <c:v>3.0949999999999999E-4</c:v>
                </c:pt>
                <c:pt idx="351">
                  <c:v>3.1199999999999999E-4</c:v>
                </c:pt>
                <c:pt idx="352">
                  <c:v>3.144E-4</c:v>
                </c:pt>
                <c:pt idx="353">
                  <c:v>3.1690000000000001E-4</c:v>
                </c:pt>
                <c:pt idx="354">
                  <c:v>3.1940000000000001E-4</c:v>
                </c:pt>
                <c:pt idx="355">
                  <c:v>3.2190000000000002E-4</c:v>
                </c:pt>
                <c:pt idx="356">
                  <c:v>3.2430000000000002E-4</c:v>
                </c:pt>
                <c:pt idx="357">
                  <c:v>3.2679999999999997E-4</c:v>
                </c:pt>
                <c:pt idx="358">
                  <c:v>3.2929999999999998E-4</c:v>
                </c:pt>
                <c:pt idx="359">
                  <c:v>3.3179999999999999E-4</c:v>
                </c:pt>
                <c:pt idx="360">
                  <c:v>3.3429999999999999E-4</c:v>
                </c:pt>
                <c:pt idx="361">
                  <c:v>3.368E-4</c:v>
                </c:pt>
                <c:pt idx="362">
                  <c:v>3.392E-4</c:v>
                </c:pt>
                <c:pt idx="363">
                  <c:v>3.4170000000000001E-4</c:v>
                </c:pt>
                <c:pt idx="364">
                  <c:v>3.4420000000000002E-4</c:v>
                </c:pt>
                <c:pt idx="365">
                  <c:v>3.4670000000000002E-4</c:v>
                </c:pt>
                <c:pt idx="366">
                  <c:v>3.4919999999999998E-4</c:v>
                </c:pt>
                <c:pt idx="367">
                  <c:v>3.5169999999999998E-4</c:v>
                </c:pt>
                <c:pt idx="368">
                  <c:v>3.5419999999999999E-4</c:v>
                </c:pt>
                <c:pt idx="369">
                  <c:v>3.567E-4</c:v>
                </c:pt>
                <c:pt idx="370">
                  <c:v>3.591E-4</c:v>
                </c:pt>
                <c:pt idx="371">
                  <c:v>3.6160000000000001E-4</c:v>
                </c:pt>
                <c:pt idx="372">
                  <c:v>3.6410000000000001E-4</c:v>
                </c:pt>
                <c:pt idx="373">
                  <c:v>3.6660000000000002E-4</c:v>
                </c:pt>
                <c:pt idx="374">
                  <c:v>3.6910000000000003E-4</c:v>
                </c:pt>
                <c:pt idx="375">
                  <c:v>3.7159999999999998E-4</c:v>
                </c:pt>
                <c:pt idx="376">
                  <c:v>3.7409999999999999E-4</c:v>
                </c:pt>
                <c:pt idx="377">
                  <c:v>3.7659999999999999E-4</c:v>
                </c:pt>
                <c:pt idx="378">
                  <c:v>3.791E-4</c:v>
                </c:pt>
                <c:pt idx="379">
                  <c:v>3.8160000000000001E-4</c:v>
                </c:pt>
                <c:pt idx="380">
                  <c:v>3.8410000000000001E-4</c:v>
                </c:pt>
                <c:pt idx="381">
                  <c:v>3.8660000000000002E-4</c:v>
                </c:pt>
                <c:pt idx="382">
                  <c:v>3.8910000000000003E-4</c:v>
                </c:pt>
                <c:pt idx="383">
                  <c:v>3.9159999999999998E-4</c:v>
                </c:pt>
                <c:pt idx="384">
                  <c:v>3.9409999999999998E-4</c:v>
                </c:pt>
                <c:pt idx="385">
                  <c:v>3.9659999999999999E-4</c:v>
                </c:pt>
                <c:pt idx="386">
                  <c:v>3.991E-4</c:v>
                </c:pt>
                <c:pt idx="387">
                  <c:v>4.016E-4</c:v>
                </c:pt>
                <c:pt idx="388">
                  <c:v>4.0410000000000001E-4</c:v>
                </c:pt>
                <c:pt idx="389">
                  <c:v>4.0660000000000002E-4</c:v>
                </c:pt>
                <c:pt idx="390">
                  <c:v>4.0910000000000002E-4</c:v>
                </c:pt>
                <c:pt idx="391">
                  <c:v>4.1159999999999998E-4</c:v>
                </c:pt>
                <c:pt idx="392">
                  <c:v>4.1409999999999998E-4</c:v>
                </c:pt>
                <c:pt idx="393">
                  <c:v>4.1659999999999999E-4</c:v>
                </c:pt>
                <c:pt idx="394">
                  <c:v>4.192E-4</c:v>
                </c:pt>
                <c:pt idx="395">
                  <c:v>4.217E-4</c:v>
                </c:pt>
                <c:pt idx="396">
                  <c:v>4.2420000000000001E-4</c:v>
                </c:pt>
                <c:pt idx="397">
                  <c:v>4.2670000000000002E-4</c:v>
                </c:pt>
                <c:pt idx="398">
                  <c:v>4.2920000000000002E-4</c:v>
                </c:pt>
                <c:pt idx="399">
                  <c:v>4.3169999999999998E-4</c:v>
                </c:pt>
                <c:pt idx="400">
                  <c:v>4.3419999999999998E-4</c:v>
                </c:pt>
                <c:pt idx="401">
                  <c:v>4.3669999999999999E-4</c:v>
                </c:pt>
                <c:pt idx="402">
                  <c:v>4.392E-4</c:v>
                </c:pt>
                <c:pt idx="403">
                  <c:v>4.417E-4</c:v>
                </c:pt>
                <c:pt idx="404">
                  <c:v>4.4420000000000001E-4</c:v>
                </c:pt>
                <c:pt idx="405">
                  <c:v>4.4680000000000002E-4</c:v>
                </c:pt>
                <c:pt idx="406">
                  <c:v>4.4930000000000002E-4</c:v>
                </c:pt>
                <c:pt idx="407">
                  <c:v>4.5179999999999998E-4</c:v>
                </c:pt>
                <c:pt idx="408">
                  <c:v>4.5429999999999998E-4</c:v>
                </c:pt>
                <c:pt idx="409">
                  <c:v>4.5679999999999999E-4</c:v>
                </c:pt>
                <c:pt idx="410">
                  <c:v>4.593E-4</c:v>
                </c:pt>
                <c:pt idx="411">
                  <c:v>4.618E-4</c:v>
                </c:pt>
                <c:pt idx="412">
                  <c:v>4.6440000000000001E-4</c:v>
                </c:pt>
                <c:pt idx="413">
                  <c:v>4.6690000000000002E-4</c:v>
                </c:pt>
                <c:pt idx="414">
                  <c:v>4.6940000000000003E-4</c:v>
                </c:pt>
                <c:pt idx="415">
                  <c:v>4.7189999999999998E-4</c:v>
                </c:pt>
                <c:pt idx="416">
                  <c:v>4.7439999999999998E-4</c:v>
                </c:pt>
                <c:pt idx="417">
                  <c:v>4.7689999999999999E-4</c:v>
                </c:pt>
                <c:pt idx="418">
                  <c:v>4.794E-4</c:v>
                </c:pt>
                <c:pt idx="419">
                  <c:v>4.8200000000000001E-4</c:v>
                </c:pt>
                <c:pt idx="420">
                  <c:v>4.8450000000000001E-4</c:v>
                </c:pt>
                <c:pt idx="421">
                  <c:v>4.8700000000000002E-4</c:v>
                </c:pt>
                <c:pt idx="422">
                  <c:v>4.8950000000000003E-4</c:v>
                </c:pt>
                <c:pt idx="423">
                  <c:v>4.9200000000000003E-4</c:v>
                </c:pt>
                <c:pt idx="424">
                  <c:v>4.9459999999999999E-4</c:v>
                </c:pt>
                <c:pt idx="425">
                  <c:v>4.9709999999999999E-4</c:v>
                </c:pt>
                <c:pt idx="426">
                  <c:v>4.996E-4</c:v>
                </c:pt>
                <c:pt idx="427">
                  <c:v>5.0210000000000001E-4</c:v>
                </c:pt>
                <c:pt idx="428">
                  <c:v>5.0460000000000001E-4</c:v>
                </c:pt>
                <c:pt idx="429">
                  <c:v>5.0719999999999997E-4</c:v>
                </c:pt>
                <c:pt idx="430">
                  <c:v>5.0969999999999998E-4</c:v>
                </c:pt>
                <c:pt idx="431">
                  <c:v>5.1219999999999998E-4</c:v>
                </c:pt>
                <c:pt idx="432">
                  <c:v>5.1469999999999999E-4</c:v>
                </c:pt>
                <c:pt idx="433">
                  <c:v>5.1719999999999999E-4</c:v>
                </c:pt>
                <c:pt idx="434">
                  <c:v>5.1979999999999995E-4</c:v>
                </c:pt>
                <c:pt idx="435">
                  <c:v>5.2229999999999996E-4</c:v>
                </c:pt>
                <c:pt idx="436">
                  <c:v>5.2479999999999996E-4</c:v>
                </c:pt>
                <c:pt idx="437">
                  <c:v>5.2729999999999997E-4</c:v>
                </c:pt>
                <c:pt idx="438">
                  <c:v>5.2979999999999998E-4</c:v>
                </c:pt>
                <c:pt idx="439">
                  <c:v>5.3240000000000004E-4</c:v>
                </c:pt>
                <c:pt idx="440">
                  <c:v>5.3490000000000005E-4</c:v>
                </c:pt>
                <c:pt idx="441">
                  <c:v>5.3740000000000005E-4</c:v>
                </c:pt>
                <c:pt idx="442">
                  <c:v>5.3989999999999995E-4</c:v>
                </c:pt>
                <c:pt idx="443">
                  <c:v>5.4250000000000001E-4</c:v>
                </c:pt>
                <c:pt idx="444">
                  <c:v>5.4500000000000002E-4</c:v>
                </c:pt>
                <c:pt idx="445">
                  <c:v>5.4750000000000003E-4</c:v>
                </c:pt>
                <c:pt idx="446">
                  <c:v>5.5000000000000003E-4</c:v>
                </c:pt>
                <c:pt idx="447">
                  <c:v>5.5259999999999999E-4</c:v>
                </c:pt>
                <c:pt idx="448">
                  <c:v>5.5509999999999999E-4</c:v>
                </c:pt>
                <c:pt idx="449">
                  <c:v>5.576E-4</c:v>
                </c:pt>
                <c:pt idx="450">
                  <c:v>5.6010000000000001E-4</c:v>
                </c:pt>
                <c:pt idx="451">
                  <c:v>5.6269999999999996E-4</c:v>
                </c:pt>
                <c:pt idx="452">
                  <c:v>5.6519999999999997E-4</c:v>
                </c:pt>
                <c:pt idx="453">
                  <c:v>5.6769999999999998E-4</c:v>
                </c:pt>
                <c:pt idx="454">
                  <c:v>5.7019999999999998E-4</c:v>
                </c:pt>
                <c:pt idx="455">
                  <c:v>5.7280000000000005E-4</c:v>
                </c:pt>
                <c:pt idx="456">
                  <c:v>5.7530000000000005E-4</c:v>
                </c:pt>
                <c:pt idx="457">
                  <c:v>5.7779999999999995E-4</c:v>
                </c:pt>
                <c:pt idx="458">
                  <c:v>5.8040000000000001E-4</c:v>
                </c:pt>
                <c:pt idx="459">
                  <c:v>5.8290000000000002E-4</c:v>
                </c:pt>
                <c:pt idx="460">
                  <c:v>5.8540000000000003E-4</c:v>
                </c:pt>
                <c:pt idx="461">
                  <c:v>5.8790000000000003E-4</c:v>
                </c:pt>
                <c:pt idx="462">
                  <c:v>5.9049999999999999E-4</c:v>
                </c:pt>
                <c:pt idx="463">
                  <c:v>5.9299999999999999E-4</c:v>
                </c:pt>
                <c:pt idx="464">
                  <c:v>5.955E-4</c:v>
                </c:pt>
                <c:pt idx="465">
                  <c:v>5.9800000000000001E-4</c:v>
                </c:pt>
                <c:pt idx="466">
                  <c:v>6.0059999999999996E-4</c:v>
                </c:pt>
                <c:pt idx="467">
                  <c:v>6.0309999999999997E-4</c:v>
                </c:pt>
                <c:pt idx="468">
                  <c:v>6.0559999999999998E-4</c:v>
                </c:pt>
                <c:pt idx="469">
                  <c:v>6.0820000000000004E-4</c:v>
                </c:pt>
                <c:pt idx="470">
                  <c:v>6.1070000000000004E-4</c:v>
                </c:pt>
                <c:pt idx="471">
                  <c:v>6.1320000000000005E-4</c:v>
                </c:pt>
                <c:pt idx="472">
                  <c:v>6.1569999999999995E-4</c:v>
                </c:pt>
                <c:pt idx="473">
                  <c:v>6.1830000000000001E-4</c:v>
                </c:pt>
                <c:pt idx="474">
                  <c:v>6.2080000000000002E-4</c:v>
                </c:pt>
                <c:pt idx="475">
                  <c:v>6.2330000000000003E-4</c:v>
                </c:pt>
                <c:pt idx="476">
                  <c:v>6.2589999999999998E-4</c:v>
                </c:pt>
                <c:pt idx="477">
                  <c:v>6.2839999999999999E-4</c:v>
                </c:pt>
                <c:pt idx="478">
                  <c:v>6.3089999999999999E-4</c:v>
                </c:pt>
                <c:pt idx="479">
                  <c:v>6.3349999999999995E-4</c:v>
                </c:pt>
                <c:pt idx="480">
                  <c:v>6.3599999999999996E-4</c:v>
                </c:pt>
                <c:pt idx="481">
                  <c:v>6.3849999999999996E-4</c:v>
                </c:pt>
                <c:pt idx="482">
                  <c:v>6.4110000000000002E-4</c:v>
                </c:pt>
                <c:pt idx="483">
                  <c:v>6.4360000000000003E-4</c:v>
                </c:pt>
                <c:pt idx="484">
                  <c:v>6.4610000000000004E-4</c:v>
                </c:pt>
                <c:pt idx="485">
                  <c:v>6.4860000000000004E-4</c:v>
                </c:pt>
                <c:pt idx="486">
                  <c:v>6.512E-4</c:v>
                </c:pt>
                <c:pt idx="487">
                  <c:v>6.5370000000000001E-4</c:v>
                </c:pt>
                <c:pt idx="488">
                  <c:v>6.5620000000000001E-4</c:v>
                </c:pt>
                <c:pt idx="489">
                  <c:v>6.5879999999999997E-4</c:v>
                </c:pt>
                <c:pt idx="490">
                  <c:v>6.6129999999999997E-4</c:v>
                </c:pt>
                <c:pt idx="491">
                  <c:v>6.6379999999999998E-4</c:v>
                </c:pt>
                <c:pt idx="492">
                  <c:v>6.6640000000000004E-4</c:v>
                </c:pt>
                <c:pt idx="493">
                  <c:v>6.6890000000000005E-4</c:v>
                </c:pt>
                <c:pt idx="494">
                  <c:v>6.7139999999999995E-4</c:v>
                </c:pt>
                <c:pt idx="495">
                  <c:v>6.7400000000000001E-4</c:v>
                </c:pt>
                <c:pt idx="496">
                  <c:v>6.7650000000000002E-4</c:v>
                </c:pt>
                <c:pt idx="497">
                  <c:v>6.7900000000000002E-4</c:v>
                </c:pt>
                <c:pt idx="498">
                  <c:v>6.8159999999999998E-4</c:v>
                </c:pt>
                <c:pt idx="499">
                  <c:v>6.8409999999999999E-4</c:v>
                </c:pt>
                <c:pt idx="500">
                  <c:v>6.8659999999999999E-4</c:v>
                </c:pt>
                <c:pt idx="501">
                  <c:v>6.8919999999999995E-4</c:v>
                </c:pt>
                <c:pt idx="502">
                  <c:v>6.9169999999999995E-4</c:v>
                </c:pt>
                <c:pt idx="503">
                  <c:v>6.9419999999999996E-4</c:v>
                </c:pt>
                <c:pt idx="504">
                  <c:v>6.9680000000000002E-4</c:v>
                </c:pt>
                <c:pt idx="505">
                  <c:v>6.9930000000000003E-4</c:v>
                </c:pt>
                <c:pt idx="506">
                  <c:v>7.0180000000000004E-4</c:v>
                </c:pt>
                <c:pt idx="507">
                  <c:v>7.0439999999999999E-4</c:v>
                </c:pt>
                <c:pt idx="508">
                  <c:v>7.069E-4</c:v>
                </c:pt>
                <c:pt idx="509">
                  <c:v>7.094E-4</c:v>
                </c:pt>
                <c:pt idx="510">
                  <c:v>7.1199999999999996E-4</c:v>
                </c:pt>
                <c:pt idx="511">
                  <c:v>7.1449999999999997E-4</c:v>
                </c:pt>
                <c:pt idx="512">
                  <c:v>7.1699999999999997E-4</c:v>
                </c:pt>
                <c:pt idx="513">
                  <c:v>7.1960000000000004E-4</c:v>
                </c:pt>
                <c:pt idx="514">
                  <c:v>7.2210000000000004E-4</c:v>
                </c:pt>
                <c:pt idx="515">
                  <c:v>7.2460000000000005E-4</c:v>
                </c:pt>
                <c:pt idx="516">
                  <c:v>7.272E-4</c:v>
                </c:pt>
                <c:pt idx="517">
                  <c:v>7.2970000000000001E-4</c:v>
                </c:pt>
                <c:pt idx="518">
                  <c:v>7.3229999999999996E-4</c:v>
                </c:pt>
                <c:pt idx="519">
                  <c:v>7.3479999999999997E-4</c:v>
                </c:pt>
                <c:pt idx="520">
                  <c:v>7.3729999999999998E-4</c:v>
                </c:pt>
                <c:pt idx="521">
                  <c:v>7.3990000000000004E-4</c:v>
                </c:pt>
                <c:pt idx="522">
                  <c:v>7.4240000000000005E-4</c:v>
                </c:pt>
                <c:pt idx="523">
                  <c:v>7.4489999999999995E-4</c:v>
                </c:pt>
                <c:pt idx="524">
                  <c:v>7.4750000000000001E-4</c:v>
                </c:pt>
                <c:pt idx="525">
                  <c:v>7.5000000000000002E-4</c:v>
                </c:pt>
                <c:pt idx="526">
                  <c:v>7.5250000000000002E-4</c:v>
                </c:pt>
                <c:pt idx="527">
                  <c:v>7.5509999999999998E-4</c:v>
                </c:pt>
                <c:pt idx="528">
                  <c:v>7.5759999999999998E-4</c:v>
                </c:pt>
                <c:pt idx="529">
                  <c:v>7.6009999999999999E-4</c:v>
                </c:pt>
                <c:pt idx="530">
                  <c:v>7.6270000000000005E-4</c:v>
                </c:pt>
                <c:pt idx="531">
                  <c:v>7.6519999999999995E-4</c:v>
                </c:pt>
                <c:pt idx="532">
                  <c:v>7.6780000000000001E-4</c:v>
                </c:pt>
                <c:pt idx="533">
                  <c:v>7.7030000000000002E-4</c:v>
                </c:pt>
                <c:pt idx="534">
                  <c:v>7.7280000000000003E-4</c:v>
                </c:pt>
                <c:pt idx="535">
                  <c:v>7.7539999999999998E-4</c:v>
                </c:pt>
                <c:pt idx="536">
                  <c:v>7.7789999999999999E-4</c:v>
                </c:pt>
                <c:pt idx="537">
                  <c:v>7.804E-4</c:v>
                </c:pt>
                <c:pt idx="538">
                  <c:v>7.8299999999999995E-4</c:v>
                </c:pt>
                <c:pt idx="539">
                  <c:v>7.8549999999999996E-4</c:v>
                </c:pt>
                <c:pt idx="540">
                  <c:v>7.8810000000000002E-4</c:v>
                </c:pt>
                <c:pt idx="541">
                  <c:v>7.9060000000000003E-4</c:v>
                </c:pt>
                <c:pt idx="542">
                  <c:v>7.9310000000000003E-4</c:v>
                </c:pt>
                <c:pt idx="543">
                  <c:v>7.9569999999999999E-4</c:v>
                </c:pt>
                <c:pt idx="544">
                  <c:v>7.9819999999999999E-4</c:v>
                </c:pt>
                <c:pt idx="545">
                  <c:v>8.007E-4</c:v>
                </c:pt>
                <c:pt idx="546">
                  <c:v>8.0329999999999996E-4</c:v>
                </c:pt>
                <c:pt idx="547">
                  <c:v>8.0579999999999996E-4</c:v>
                </c:pt>
                <c:pt idx="548">
                  <c:v>8.0840000000000003E-4</c:v>
                </c:pt>
                <c:pt idx="549">
                  <c:v>8.1090000000000003E-4</c:v>
                </c:pt>
                <c:pt idx="550">
                  <c:v>8.1340000000000004E-4</c:v>
                </c:pt>
                <c:pt idx="551">
                  <c:v>8.1599999999999999E-4</c:v>
                </c:pt>
                <c:pt idx="552">
                  <c:v>8.185E-4</c:v>
                </c:pt>
                <c:pt idx="553">
                  <c:v>8.2100000000000001E-4</c:v>
                </c:pt>
                <c:pt idx="554">
                  <c:v>8.2359999999999996E-4</c:v>
                </c:pt>
                <c:pt idx="555">
                  <c:v>8.2609999999999997E-4</c:v>
                </c:pt>
                <c:pt idx="556">
                  <c:v>8.2870000000000003E-4</c:v>
                </c:pt>
                <c:pt idx="557">
                  <c:v>8.3120000000000004E-4</c:v>
                </c:pt>
                <c:pt idx="558">
                  <c:v>8.3370000000000004E-4</c:v>
                </c:pt>
                <c:pt idx="559">
                  <c:v>8.363E-4</c:v>
                </c:pt>
                <c:pt idx="560">
                  <c:v>8.3880000000000001E-4</c:v>
                </c:pt>
                <c:pt idx="561">
                  <c:v>8.4139999999999996E-4</c:v>
                </c:pt>
                <c:pt idx="562">
                  <c:v>8.4389999999999997E-4</c:v>
                </c:pt>
                <c:pt idx="563">
                  <c:v>8.4639999999999997E-4</c:v>
                </c:pt>
                <c:pt idx="564">
                  <c:v>8.4900000000000004E-4</c:v>
                </c:pt>
                <c:pt idx="565">
                  <c:v>8.5150000000000004E-4</c:v>
                </c:pt>
                <c:pt idx="566">
                  <c:v>8.5400000000000005E-4</c:v>
                </c:pt>
                <c:pt idx="567">
                  <c:v>8.566E-4</c:v>
                </c:pt>
                <c:pt idx="568">
                  <c:v>8.5910000000000001E-4</c:v>
                </c:pt>
                <c:pt idx="569">
                  <c:v>8.6169999999999997E-4</c:v>
                </c:pt>
                <c:pt idx="570">
                  <c:v>8.6419999999999997E-4</c:v>
                </c:pt>
                <c:pt idx="571">
                  <c:v>8.6669999999999998E-4</c:v>
                </c:pt>
                <c:pt idx="572">
                  <c:v>8.6930000000000004E-4</c:v>
                </c:pt>
                <c:pt idx="573">
                  <c:v>8.7180000000000005E-4</c:v>
                </c:pt>
                <c:pt idx="574">
                  <c:v>8.744E-4</c:v>
                </c:pt>
                <c:pt idx="575">
                  <c:v>8.7690000000000001E-4</c:v>
                </c:pt>
                <c:pt idx="576">
                  <c:v>8.7940000000000002E-4</c:v>
                </c:pt>
                <c:pt idx="577">
                  <c:v>8.8199999999999997E-4</c:v>
                </c:pt>
                <c:pt idx="578">
                  <c:v>8.8449999999999998E-4</c:v>
                </c:pt>
                <c:pt idx="579">
                  <c:v>8.8710000000000004E-4</c:v>
                </c:pt>
                <c:pt idx="580">
                  <c:v>8.8960000000000005E-4</c:v>
                </c:pt>
                <c:pt idx="581">
                  <c:v>8.9209999999999995E-4</c:v>
                </c:pt>
                <c:pt idx="582">
                  <c:v>8.9470000000000001E-4</c:v>
                </c:pt>
                <c:pt idx="583">
                  <c:v>8.9720000000000002E-4</c:v>
                </c:pt>
                <c:pt idx="584">
                  <c:v>8.9979999999999997E-4</c:v>
                </c:pt>
                <c:pt idx="585">
                  <c:v>9.0229999999999998E-4</c:v>
                </c:pt>
                <c:pt idx="586">
                  <c:v>9.0479999999999998E-4</c:v>
                </c:pt>
                <c:pt idx="587">
                  <c:v>9.0740000000000005E-4</c:v>
                </c:pt>
                <c:pt idx="588">
                  <c:v>9.0990000000000005E-4</c:v>
                </c:pt>
                <c:pt idx="589">
                  <c:v>9.1250000000000001E-4</c:v>
                </c:pt>
                <c:pt idx="590">
                  <c:v>9.1500000000000001E-4</c:v>
                </c:pt>
                <c:pt idx="591">
                  <c:v>9.1750000000000002E-4</c:v>
                </c:pt>
                <c:pt idx="592">
                  <c:v>9.2009999999999998E-4</c:v>
                </c:pt>
                <c:pt idx="593">
                  <c:v>9.2259999999999998E-4</c:v>
                </c:pt>
                <c:pt idx="594">
                  <c:v>9.2520000000000005E-4</c:v>
                </c:pt>
                <c:pt idx="595">
                  <c:v>9.2770000000000005E-4</c:v>
                </c:pt>
                <c:pt idx="596">
                  <c:v>9.3019999999999995E-4</c:v>
                </c:pt>
                <c:pt idx="597">
                  <c:v>9.3280000000000001E-4</c:v>
                </c:pt>
                <c:pt idx="598">
                  <c:v>9.3530000000000002E-4</c:v>
                </c:pt>
                <c:pt idx="599">
                  <c:v>9.3789999999999998E-4</c:v>
                </c:pt>
                <c:pt idx="600">
                  <c:v>9.4039999999999998E-4</c:v>
                </c:pt>
                <c:pt idx="601">
                  <c:v>9.4289999999999999E-4</c:v>
                </c:pt>
                <c:pt idx="602">
                  <c:v>9.4550000000000005E-4</c:v>
                </c:pt>
                <c:pt idx="603">
                  <c:v>9.4799999999999995E-4</c:v>
                </c:pt>
                <c:pt idx="604">
                  <c:v>9.5060000000000001E-4</c:v>
                </c:pt>
                <c:pt idx="605">
                  <c:v>9.5310000000000002E-4</c:v>
                </c:pt>
                <c:pt idx="606">
                  <c:v>9.5569999999999997E-4</c:v>
                </c:pt>
                <c:pt idx="607">
                  <c:v>9.5819999999999998E-4</c:v>
                </c:pt>
                <c:pt idx="608">
                  <c:v>9.6069999999999999E-4</c:v>
                </c:pt>
                <c:pt idx="609">
                  <c:v>9.6330000000000005E-4</c:v>
                </c:pt>
                <c:pt idx="610">
                  <c:v>9.6579999999999995E-4</c:v>
                </c:pt>
                <c:pt idx="611">
                  <c:v>9.6840000000000001E-4</c:v>
                </c:pt>
                <c:pt idx="612">
                  <c:v>9.7090000000000002E-4</c:v>
                </c:pt>
                <c:pt idx="613">
                  <c:v>9.7340000000000002E-4</c:v>
                </c:pt>
                <c:pt idx="614">
                  <c:v>9.7599999999999998E-4</c:v>
                </c:pt>
                <c:pt idx="615">
                  <c:v>9.7849999999999999E-4</c:v>
                </c:pt>
                <c:pt idx="616">
                  <c:v>9.8109999999999994E-4</c:v>
                </c:pt>
                <c:pt idx="617">
                  <c:v>9.8360000000000006E-4</c:v>
                </c:pt>
                <c:pt idx="618">
                  <c:v>9.8620000000000001E-4</c:v>
                </c:pt>
                <c:pt idx="619">
                  <c:v>9.8869999999999991E-4</c:v>
                </c:pt>
                <c:pt idx="620">
                  <c:v>9.9120000000000002E-4</c:v>
                </c:pt>
                <c:pt idx="621">
                  <c:v>9.9379999999999998E-4</c:v>
                </c:pt>
                <c:pt idx="622">
                  <c:v>9.9630000000000009E-4</c:v>
                </c:pt>
                <c:pt idx="623">
                  <c:v>9.9890000000000005E-4</c:v>
                </c:pt>
                <c:pt idx="624">
                  <c:v>1.0009999999999999E-3</c:v>
                </c:pt>
                <c:pt idx="625">
                  <c:v>1.0039999999999999E-3</c:v>
                </c:pt>
                <c:pt idx="626">
                  <c:v>1.0059999999999999E-3</c:v>
                </c:pt>
                <c:pt idx="627">
                  <c:v>1.0089999999999999E-3</c:v>
                </c:pt>
                <c:pt idx="628">
                  <c:v>1.0120000000000001E-3</c:v>
                </c:pt>
                <c:pt idx="629">
                  <c:v>1.0139999999999999E-3</c:v>
                </c:pt>
                <c:pt idx="630">
                  <c:v>1.0169999999999999E-3</c:v>
                </c:pt>
                <c:pt idx="631">
                  <c:v>1.0189999999999999E-3</c:v>
                </c:pt>
                <c:pt idx="632">
                  <c:v>1.0219999999999999E-3</c:v>
                </c:pt>
                <c:pt idx="633">
                  <c:v>1.024E-3</c:v>
                </c:pt>
                <c:pt idx="634">
                  <c:v>1.0269999999999999E-3</c:v>
                </c:pt>
                <c:pt idx="635">
                  <c:v>1.029E-3</c:v>
                </c:pt>
                <c:pt idx="636">
                  <c:v>1.0319999999999999E-3</c:v>
                </c:pt>
                <c:pt idx="637">
                  <c:v>1.034E-3</c:v>
                </c:pt>
                <c:pt idx="638">
                  <c:v>1.0369999999999999E-3</c:v>
                </c:pt>
                <c:pt idx="639">
                  <c:v>1.0399999999999999E-3</c:v>
                </c:pt>
                <c:pt idx="640">
                  <c:v>1.042E-3</c:v>
                </c:pt>
                <c:pt idx="641">
                  <c:v>1.0449999999999999E-3</c:v>
                </c:pt>
                <c:pt idx="642">
                  <c:v>1.047E-3</c:v>
                </c:pt>
                <c:pt idx="643">
                  <c:v>1.0499999999999999E-3</c:v>
                </c:pt>
                <c:pt idx="644">
                  <c:v>1.052E-3</c:v>
                </c:pt>
                <c:pt idx="645">
                  <c:v>1.0549999999999999E-3</c:v>
                </c:pt>
                <c:pt idx="646">
                  <c:v>1.057E-3</c:v>
                </c:pt>
                <c:pt idx="647">
                  <c:v>1.06E-3</c:v>
                </c:pt>
                <c:pt idx="648">
                  <c:v>1.062E-3</c:v>
                </c:pt>
                <c:pt idx="649">
                  <c:v>1.065E-3</c:v>
                </c:pt>
                <c:pt idx="650">
                  <c:v>1.0679999999999999E-3</c:v>
                </c:pt>
                <c:pt idx="651">
                  <c:v>1.07E-3</c:v>
                </c:pt>
                <c:pt idx="652">
                  <c:v>1.073E-3</c:v>
                </c:pt>
                <c:pt idx="653">
                  <c:v>1.075E-3</c:v>
                </c:pt>
                <c:pt idx="654">
                  <c:v>1.078E-3</c:v>
                </c:pt>
                <c:pt idx="655">
                  <c:v>1.08E-3</c:v>
                </c:pt>
                <c:pt idx="656">
                  <c:v>1.083E-3</c:v>
                </c:pt>
                <c:pt idx="657">
                  <c:v>1.085E-3</c:v>
                </c:pt>
                <c:pt idx="658">
                  <c:v>1.088E-3</c:v>
                </c:pt>
                <c:pt idx="659">
                  <c:v>1.09E-3</c:v>
                </c:pt>
                <c:pt idx="660">
                  <c:v>1.093E-3</c:v>
                </c:pt>
                <c:pt idx="661">
                  <c:v>1.0950000000000001E-3</c:v>
                </c:pt>
                <c:pt idx="662">
                  <c:v>1.098E-3</c:v>
                </c:pt>
                <c:pt idx="663">
                  <c:v>1.101E-3</c:v>
                </c:pt>
                <c:pt idx="664">
                  <c:v>1.103E-3</c:v>
                </c:pt>
                <c:pt idx="665">
                  <c:v>1.106E-3</c:v>
                </c:pt>
                <c:pt idx="666">
                  <c:v>1.108E-3</c:v>
                </c:pt>
                <c:pt idx="667">
                  <c:v>1.111E-3</c:v>
                </c:pt>
                <c:pt idx="668">
                  <c:v>1.1130000000000001E-3</c:v>
                </c:pt>
                <c:pt idx="669">
                  <c:v>1.116E-3</c:v>
                </c:pt>
                <c:pt idx="670">
                  <c:v>1.1180000000000001E-3</c:v>
                </c:pt>
                <c:pt idx="671">
                  <c:v>1.121E-3</c:v>
                </c:pt>
                <c:pt idx="672">
                  <c:v>1.1230000000000001E-3</c:v>
                </c:pt>
                <c:pt idx="673">
                  <c:v>1.126E-3</c:v>
                </c:pt>
                <c:pt idx="674">
                  <c:v>1.129E-3</c:v>
                </c:pt>
                <c:pt idx="675">
                  <c:v>1.1310000000000001E-3</c:v>
                </c:pt>
                <c:pt idx="676">
                  <c:v>1.134E-3</c:v>
                </c:pt>
                <c:pt idx="677">
                  <c:v>1.1360000000000001E-3</c:v>
                </c:pt>
                <c:pt idx="678">
                  <c:v>1.139E-3</c:v>
                </c:pt>
                <c:pt idx="679">
                  <c:v>1.1410000000000001E-3</c:v>
                </c:pt>
                <c:pt idx="680">
                  <c:v>1.1440000000000001E-3</c:v>
                </c:pt>
                <c:pt idx="681">
                  <c:v>1.1460000000000001E-3</c:v>
                </c:pt>
                <c:pt idx="682">
                  <c:v>1.1490000000000001E-3</c:v>
                </c:pt>
                <c:pt idx="683">
                  <c:v>1.1509999999999999E-3</c:v>
                </c:pt>
                <c:pt idx="684">
                  <c:v>1.1540000000000001E-3</c:v>
                </c:pt>
                <c:pt idx="685">
                  <c:v>1.157E-3</c:v>
                </c:pt>
                <c:pt idx="686">
                  <c:v>1.1590000000000001E-3</c:v>
                </c:pt>
                <c:pt idx="687">
                  <c:v>1.1620000000000001E-3</c:v>
                </c:pt>
                <c:pt idx="688">
                  <c:v>1.1640000000000001E-3</c:v>
                </c:pt>
                <c:pt idx="689">
                  <c:v>1.1670000000000001E-3</c:v>
                </c:pt>
                <c:pt idx="690">
                  <c:v>1.1689999999999999E-3</c:v>
                </c:pt>
                <c:pt idx="691">
                  <c:v>1.1720000000000001E-3</c:v>
                </c:pt>
                <c:pt idx="692">
                  <c:v>1.1739999999999999E-3</c:v>
                </c:pt>
                <c:pt idx="693">
                  <c:v>1.1770000000000001E-3</c:v>
                </c:pt>
                <c:pt idx="694">
                  <c:v>1.1789999999999999E-3</c:v>
                </c:pt>
                <c:pt idx="695">
                  <c:v>1.1820000000000001E-3</c:v>
                </c:pt>
                <c:pt idx="696">
                  <c:v>1.1850000000000001E-3</c:v>
                </c:pt>
                <c:pt idx="697">
                  <c:v>1.1869999999999999E-3</c:v>
                </c:pt>
                <c:pt idx="698">
                  <c:v>1.1900000000000001E-3</c:v>
                </c:pt>
                <c:pt idx="699">
                  <c:v>1.1919999999999999E-3</c:v>
                </c:pt>
                <c:pt idx="700">
                  <c:v>1.1950000000000001E-3</c:v>
                </c:pt>
                <c:pt idx="701">
                  <c:v>1.1969999999999999E-3</c:v>
                </c:pt>
                <c:pt idx="702">
                  <c:v>1.1999999999999999E-3</c:v>
                </c:pt>
                <c:pt idx="703">
                  <c:v>1.2019999999999999E-3</c:v>
                </c:pt>
                <c:pt idx="704">
                  <c:v>1.2049999999999999E-3</c:v>
                </c:pt>
                <c:pt idx="705">
                  <c:v>1.207E-3</c:v>
                </c:pt>
                <c:pt idx="706">
                  <c:v>1.2099999999999999E-3</c:v>
                </c:pt>
                <c:pt idx="707">
                  <c:v>1.212E-3</c:v>
                </c:pt>
                <c:pt idx="708">
                  <c:v>1.2149999999999999E-3</c:v>
                </c:pt>
                <c:pt idx="709">
                  <c:v>1.2179999999999999E-3</c:v>
                </c:pt>
                <c:pt idx="710">
                  <c:v>1.2199999999999999E-3</c:v>
                </c:pt>
                <c:pt idx="711">
                  <c:v>1.2229999999999999E-3</c:v>
                </c:pt>
                <c:pt idx="712">
                  <c:v>1.225E-3</c:v>
                </c:pt>
                <c:pt idx="713">
                  <c:v>1.2279999999999999E-3</c:v>
                </c:pt>
                <c:pt idx="714">
                  <c:v>1.23E-3</c:v>
                </c:pt>
                <c:pt idx="715">
                  <c:v>1.2329999999999999E-3</c:v>
                </c:pt>
                <c:pt idx="716">
                  <c:v>1.235E-3</c:v>
                </c:pt>
                <c:pt idx="717">
                  <c:v>1.238E-3</c:v>
                </c:pt>
                <c:pt idx="718">
                  <c:v>1.24E-3</c:v>
                </c:pt>
                <c:pt idx="719">
                  <c:v>1.243E-3</c:v>
                </c:pt>
                <c:pt idx="720">
                  <c:v>1.2459999999999999E-3</c:v>
                </c:pt>
                <c:pt idx="721">
                  <c:v>1.248E-3</c:v>
                </c:pt>
                <c:pt idx="722">
                  <c:v>1.2509999999999999E-3</c:v>
                </c:pt>
                <c:pt idx="723">
                  <c:v>1.253E-3</c:v>
                </c:pt>
                <c:pt idx="724">
                  <c:v>1.256E-3</c:v>
                </c:pt>
                <c:pt idx="725">
                  <c:v>1.258E-3</c:v>
                </c:pt>
                <c:pt idx="726">
                  <c:v>1.261E-3</c:v>
                </c:pt>
                <c:pt idx="727">
                  <c:v>1.263E-3</c:v>
                </c:pt>
                <c:pt idx="728">
                  <c:v>1.266E-3</c:v>
                </c:pt>
                <c:pt idx="729">
                  <c:v>1.268E-3</c:v>
                </c:pt>
                <c:pt idx="730">
                  <c:v>1.271E-3</c:v>
                </c:pt>
                <c:pt idx="731">
                  <c:v>1.274E-3</c:v>
                </c:pt>
                <c:pt idx="732">
                  <c:v>1.276E-3</c:v>
                </c:pt>
                <c:pt idx="733">
                  <c:v>1.279E-3</c:v>
                </c:pt>
                <c:pt idx="734">
                  <c:v>1.281E-3</c:v>
                </c:pt>
                <c:pt idx="735">
                  <c:v>1.284E-3</c:v>
                </c:pt>
                <c:pt idx="736">
                  <c:v>1.286E-3</c:v>
                </c:pt>
                <c:pt idx="737">
                  <c:v>1.289E-3</c:v>
                </c:pt>
                <c:pt idx="738">
                  <c:v>1.291E-3</c:v>
                </c:pt>
                <c:pt idx="739">
                  <c:v>1.294E-3</c:v>
                </c:pt>
                <c:pt idx="740">
                  <c:v>1.2960000000000001E-3</c:v>
                </c:pt>
                <c:pt idx="741">
                  <c:v>1.299E-3</c:v>
                </c:pt>
                <c:pt idx="742">
                  <c:v>1.302E-3</c:v>
                </c:pt>
                <c:pt idx="743">
                  <c:v>1.304E-3</c:v>
                </c:pt>
                <c:pt idx="744">
                  <c:v>1.307E-3</c:v>
                </c:pt>
                <c:pt idx="745">
                  <c:v>1.3090000000000001E-3</c:v>
                </c:pt>
                <c:pt idx="746">
                  <c:v>1.312E-3</c:v>
                </c:pt>
                <c:pt idx="747">
                  <c:v>1.3140000000000001E-3</c:v>
                </c:pt>
                <c:pt idx="748">
                  <c:v>1.317E-3</c:v>
                </c:pt>
                <c:pt idx="749">
                  <c:v>1.3190000000000001E-3</c:v>
                </c:pt>
                <c:pt idx="750">
                  <c:v>1.322E-3</c:v>
                </c:pt>
                <c:pt idx="751">
                  <c:v>1.3240000000000001E-3</c:v>
                </c:pt>
                <c:pt idx="752">
                  <c:v>1.3270000000000001E-3</c:v>
                </c:pt>
                <c:pt idx="753">
                  <c:v>1.33E-3</c:v>
                </c:pt>
                <c:pt idx="754">
                  <c:v>1.3320000000000001E-3</c:v>
                </c:pt>
                <c:pt idx="755">
                  <c:v>1.335E-3</c:v>
                </c:pt>
                <c:pt idx="756">
                  <c:v>1.3370000000000001E-3</c:v>
                </c:pt>
                <c:pt idx="757">
                  <c:v>1.34E-3</c:v>
                </c:pt>
                <c:pt idx="758">
                  <c:v>1.3420000000000001E-3</c:v>
                </c:pt>
                <c:pt idx="759">
                  <c:v>1.3450000000000001E-3</c:v>
                </c:pt>
                <c:pt idx="760">
                  <c:v>1.3470000000000001E-3</c:v>
                </c:pt>
                <c:pt idx="761">
                  <c:v>1.3500000000000001E-3</c:v>
                </c:pt>
                <c:pt idx="762">
                  <c:v>1.3519999999999999E-3</c:v>
                </c:pt>
                <c:pt idx="763">
                  <c:v>1.3550000000000001E-3</c:v>
                </c:pt>
                <c:pt idx="764">
                  <c:v>1.358E-3</c:v>
                </c:pt>
                <c:pt idx="765">
                  <c:v>1.3600000000000001E-3</c:v>
                </c:pt>
                <c:pt idx="766">
                  <c:v>1.3630000000000001E-3</c:v>
                </c:pt>
                <c:pt idx="767">
                  <c:v>1.3649999999999999E-3</c:v>
                </c:pt>
                <c:pt idx="768">
                  <c:v>1.3680000000000001E-3</c:v>
                </c:pt>
                <c:pt idx="769">
                  <c:v>1.3699999999999999E-3</c:v>
                </c:pt>
                <c:pt idx="770">
                  <c:v>1.3730000000000001E-3</c:v>
                </c:pt>
                <c:pt idx="771">
                  <c:v>1.3749999999999999E-3</c:v>
                </c:pt>
                <c:pt idx="772">
                  <c:v>1.3780000000000001E-3</c:v>
                </c:pt>
                <c:pt idx="773">
                  <c:v>1.3799999999999999E-3</c:v>
                </c:pt>
                <c:pt idx="774">
                  <c:v>1.3829999999999999E-3</c:v>
                </c:pt>
                <c:pt idx="775">
                  <c:v>1.3860000000000001E-3</c:v>
                </c:pt>
                <c:pt idx="776">
                  <c:v>1.3879999999999999E-3</c:v>
                </c:pt>
                <c:pt idx="777">
                  <c:v>1.3910000000000001E-3</c:v>
                </c:pt>
                <c:pt idx="778">
                  <c:v>1.3929999999999999E-3</c:v>
                </c:pt>
                <c:pt idx="779">
                  <c:v>1.3960000000000001E-3</c:v>
                </c:pt>
                <c:pt idx="780">
                  <c:v>1.3979999999999999E-3</c:v>
                </c:pt>
                <c:pt idx="781">
                  <c:v>1.4009999999999999E-3</c:v>
                </c:pt>
                <c:pt idx="782">
                  <c:v>1.403E-3</c:v>
                </c:pt>
                <c:pt idx="783">
                  <c:v>1.4059999999999999E-3</c:v>
                </c:pt>
                <c:pt idx="784">
                  <c:v>1.408E-3</c:v>
                </c:pt>
                <c:pt idx="785">
                  <c:v>1.4109999999999999E-3</c:v>
                </c:pt>
                <c:pt idx="786">
                  <c:v>1.4139999999999999E-3</c:v>
                </c:pt>
                <c:pt idx="787">
                  <c:v>1.4159999999999999E-3</c:v>
                </c:pt>
                <c:pt idx="788">
                  <c:v>1.4189999999999999E-3</c:v>
                </c:pt>
                <c:pt idx="789">
                  <c:v>1.421E-3</c:v>
                </c:pt>
                <c:pt idx="790">
                  <c:v>1.4239999999999999E-3</c:v>
                </c:pt>
                <c:pt idx="791">
                  <c:v>1.426E-3</c:v>
                </c:pt>
                <c:pt idx="792">
                  <c:v>1.4289999999999999E-3</c:v>
                </c:pt>
                <c:pt idx="793">
                  <c:v>1.431E-3</c:v>
                </c:pt>
                <c:pt idx="794">
                  <c:v>1.4339999999999999E-3</c:v>
                </c:pt>
                <c:pt idx="795">
                  <c:v>1.436E-3</c:v>
                </c:pt>
                <c:pt idx="796">
                  <c:v>1.439E-3</c:v>
                </c:pt>
                <c:pt idx="797">
                  <c:v>1.4419999999999999E-3</c:v>
                </c:pt>
                <c:pt idx="798">
                  <c:v>1.444E-3</c:v>
                </c:pt>
                <c:pt idx="799">
                  <c:v>1.4469999999999999E-3</c:v>
                </c:pt>
                <c:pt idx="800">
                  <c:v>1.449E-3</c:v>
                </c:pt>
                <c:pt idx="801">
                  <c:v>1.4519999999999999E-3</c:v>
                </c:pt>
                <c:pt idx="802">
                  <c:v>1.454E-3</c:v>
                </c:pt>
                <c:pt idx="803">
                  <c:v>1.457E-3</c:v>
                </c:pt>
                <c:pt idx="804">
                  <c:v>1.459E-3</c:v>
                </c:pt>
                <c:pt idx="805">
                  <c:v>1.462E-3</c:v>
                </c:pt>
                <c:pt idx="806">
                  <c:v>1.464E-3</c:v>
                </c:pt>
                <c:pt idx="807">
                  <c:v>1.467E-3</c:v>
                </c:pt>
                <c:pt idx="808">
                  <c:v>1.47E-3</c:v>
                </c:pt>
                <c:pt idx="809">
                  <c:v>1.472E-3</c:v>
                </c:pt>
                <c:pt idx="810">
                  <c:v>1.475E-3</c:v>
                </c:pt>
                <c:pt idx="811">
                  <c:v>1.477E-3</c:v>
                </c:pt>
                <c:pt idx="812">
                  <c:v>1.48E-3</c:v>
                </c:pt>
                <c:pt idx="813">
                  <c:v>1.482E-3</c:v>
                </c:pt>
                <c:pt idx="814">
                  <c:v>1.485E-3</c:v>
                </c:pt>
                <c:pt idx="815">
                  <c:v>1.487E-3</c:v>
                </c:pt>
                <c:pt idx="816">
                  <c:v>1.49E-3</c:v>
                </c:pt>
                <c:pt idx="817">
                  <c:v>1.4920000000000001E-3</c:v>
                </c:pt>
                <c:pt idx="818">
                  <c:v>1.495E-3</c:v>
                </c:pt>
                <c:pt idx="819">
                  <c:v>1.498E-3</c:v>
                </c:pt>
                <c:pt idx="820">
                  <c:v>1.5E-3</c:v>
                </c:pt>
                <c:pt idx="821">
                  <c:v>1.503E-3</c:v>
                </c:pt>
                <c:pt idx="822">
                  <c:v>1.505E-3</c:v>
                </c:pt>
                <c:pt idx="823">
                  <c:v>1.508E-3</c:v>
                </c:pt>
                <c:pt idx="824">
                  <c:v>1.5100000000000001E-3</c:v>
                </c:pt>
                <c:pt idx="825">
                  <c:v>1.513E-3</c:v>
                </c:pt>
                <c:pt idx="826">
                  <c:v>1.5150000000000001E-3</c:v>
                </c:pt>
                <c:pt idx="827">
                  <c:v>1.518E-3</c:v>
                </c:pt>
                <c:pt idx="828">
                  <c:v>1.5200000000000001E-3</c:v>
                </c:pt>
                <c:pt idx="829">
                  <c:v>1.523E-3</c:v>
                </c:pt>
                <c:pt idx="830">
                  <c:v>1.526E-3</c:v>
                </c:pt>
                <c:pt idx="831">
                  <c:v>1.5280000000000001E-3</c:v>
                </c:pt>
                <c:pt idx="832">
                  <c:v>1.531E-3</c:v>
                </c:pt>
                <c:pt idx="833">
                  <c:v>1.5330000000000001E-3</c:v>
                </c:pt>
                <c:pt idx="834">
                  <c:v>1.536E-3</c:v>
                </c:pt>
                <c:pt idx="835">
                  <c:v>1.5380000000000001E-3</c:v>
                </c:pt>
                <c:pt idx="836">
                  <c:v>1.5410000000000001E-3</c:v>
                </c:pt>
                <c:pt idx="837">
                  <c:v>1.5430000000000001E-3</c:v>
                </c:pt>
                <c:pt idx="838">
                  <c:v>1.5460000000000001E-3</c:v>
                </c:pt>
                <c:pt idx="839">
                  <c:v>1.549E-3</c:v>
                </c:pt>
                <c:pt idx="840">
                  <c:v>1.5510000000000001E-3</c:v>
                </c:pt>
                <c:pt idx="841">
                  <c:v>1.554E-3</c:v>
                </c:pt>
                <c:pt idx="842">
                  <c:v>1.5560000000000001E-3</c:v>
                </c:pt>
                <c:pt idx="843">
                  <c:v>1.5590000000000001E-3</c:v>
                </c:pt>
                <c:pt idx="844">
                  <c:v>1.5610000000000001E-3</c:v>
                </c:pt>
                <c:pt idx="845">
                  <c:v>1.5640000000000001E-3</c:v>
                </c:pt>
                <c:pt idx="846">
                  <c:v>1.5659999999999999E-3</c:v>
                </c:pt>
                <c:pt idx="847">
                  <c:v>1.5690000000000001E-3</c:v>
                </c:pt>
                <c:pt idx="848">
                  <c:v>1.5709999999999999E-3</c:v>
                </c:pt>
                <c:pt idx="849">
                  <c:v>1.5740000000000001E-3</c:v>
                </c:pt>
                <c:pt idx="850">
                  <c:v>1.5770000000000001E-3</c:v>
                </c:pt>
                <c:pt idx="851">
                  <c:v>1.5790000000000001E-3</c:v>
                </c:pt>
                <c:pt idx="852">
                  <c:v>1.5820000000000001E-3</c:v>
                </c:pt>
                <c:pt idx="853">
                  <c:v>1.5839999999999999E-3</c:v>
                </c:pt>
                <c:pt idx="854">
                  <c:v>1.5870000000000001E-3</c:v>
                </c:pt>
                <c:pt idx="855">
                  <c:v>1.5889999999999999E-3</c:v>
                </c:pt>
                <c:pt idx="856">
                  <c:v>1.5920000000000001E-3</c:v>
                </c:pt>
                <c:pt idx="857">
                  <c:v>1.5939999999999999E-3</c:v>
                </c:pt>
                <c:pt idx="858">
                  <c:v>1.5969999999999999E-3</c:v>
                </c:pt>
                <c:pt idx="859">
                  <c:v>1.5989999999999999E-3</c:v>
                </c:pt>
                <c:pt idx="860">
                  <c:v>1.6019999999999999E-3</c:v>
                </c:pt>
                <c:pt idx="861">
                  <c:v>1.6050000000000001E-3</c:v>
                </c:pt>
                <c:pt idx="862">
                  <c:v>1.6069999999999999E-3</c:v>
                </c:pt>
                <c:pt idx="863">
                  <c:v>1.6100000000000001E-3</c:v>
                </c:pt>
                <c:pt idx="864">
                  <c:v>1.6119999999999999E-3</c:v>
                </c:pt>
                <c:pt idx="865">
                  <c:v>1.6149999999999999E-3</c:v>
                </c:pt>
                <c:pt idx="866">
                  <c:v>1.6169999999999999E-3</c:v>
                </c:pt>
                <c:pt idx="867">
                  <c:v>1.6199999999999999E-3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597-4EA7-A3EE-E367E242B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Std_x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@200kV'!$K$3:$K$870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@200kV'!$J$3:$J$870</c:f>
              <c:numCache>
                <c:formatCode>0.00E+00</c:formatCode>
                <c:ptCount val="868"/>
                <c:pt idx="0">
                  <c:v>3.4170000000000001E-4</c:v>
                </c:pt>
                <c:pt idx="1">
                  <c:v>3.4299999999999999E-4</c:v>
                </c:pt>
                <c:pt idx="2">
                  <c:v>3.4640000000000002E-4</c:v>
                </c:pt>
                <c:pt idx="3">
                  <c:v>3.5050000000000001E-4</c:v>
                </c:pt>
                <c:pt idx="4">
                  <c:v>3.5359999999999998E-4</c:v>
                </c:pt>
                <c:pt idx="5">
                  <c:v>3.5760000000000002E-4</c:v>
                </c:pt>
                <c:pt idx="6">
                  <c:v>3.6059999999999998E-4</c:v>
                </c:pt>
                <c:pt idx="7">
                  <c:v>3.6400000000000001E-4</c:v>
                </c:pt>
                <c:pt idx="8">
                  <c:v>3.656E-4</c:v>
                </c:pt>
                <c:pt idx="9">
                  <c:v>3.6769999999999999E-4</c:v>
                </c:pt>
                <c:pt idx="10">
                  <c:v>3.704E-4</c:v>
                </c:pt>
                <c:pt idx="11">
                  <c:v>3.7199999999999999E-4</c:v>
                </c:pt>
                <c:pt idx="12">
                  <c:v>3.7300000000000001E-4</c:v>
                </c:pt>
                <c:pt idx="13">
                  <c:v>3.7439999999999999E-4</c:v>
                </c:pt>
                <c:pt idx="14">
                  <c:v>3.747E-4</c:v>
                </c:pt>
                <c:pt idx="15">
                  <c:v>3.7589999999999998E-4</c:v>
                </c:pt>
                <c:pt idx="16">
                  <c:v>3.7849999999999998E-4</c:v>
                </c:pt>
                <c:pt idx="17">
                  <c:v>3.79E-4</c:v>
                </c:pt>
                <c:pt idx="18">
                  <c:v>3.8000000000000002E-4</c:v>
                </c:pt>
                <c:pt idx="19">
                  <c:v>3.8000000000000002E-4</c:v>
                </c:pt>
                <c:pt idx="20">
                  <c:v>3.8089999999999999E-4</c:v>
                </c:pt>
                <c:pt idx="21">
                  <c:v>3.8089999999999999E-4</c:v>
                </c:pt>
                <c:pt idx="22">
                  <c:v>3.8109999999999999E-4</c:v>
                </c:pt>
                <c:pt idx="23">
                  <c:v>3.8170000000000001E-4</c:v>
                </c:pt>
                <c:pt idx="24">
                  <c:v>3.8230000000000002E-4</c:v>
                </c:pt>
                <c:pt idx="25">
                  <c:v>3.8230000000000002E-4</c:v>
                </c:pt>
                <c:pt idx="26">
                  <c:v>3.8240000000000003E-4</c:v>
                </c:pt>
                <c:pt idx="27">
                  <c:v>3.8299999999999999E-4</c:v>
                </c:pt>
                <c:pt idx="28">
                  <c:v>3.8319999999999999E-4</c:v>
                </c:pt>
                <c:pt idx="29">
                  <c:v>3.8319999999999999E-4</c:v>
                </c:pt>
                <c:pt idx="30">
                  <c:v>3.8400000000000001E-4</c:v>
                </c:pt>
                <c:pt idx="31">
                  <c:v>3.8440000000000002E-4</c:v>
                </c:pt>
                <c:pt idx="32">
                  <c:v>3.8440000000000002E-4</c:v>
                </c:pt>
                <c:pt idx="33">
                  <c:v>3.8509999999999998E-4</c:v>
                </c:pt>
                <c:pt idx="34">
                  <c:v>3.8529999999999999E-4</c:v>
                </c:pt>
                <c:pt idx="35">
                  <c:v>3.8529999999999999E-4</c:v>
                </c:pt>
                <c:pt idx="36">
                  <c:v>3.857E-4</c:v>
                </c:pt>
                <c:pt idx="37">
                  <c:v>3.8610000000000001E-4</c:v>
                </c:pt>
                <c:pt idx="38">
                  <c:v>3.8610000000000001E-4</c:v>
                </c:pt>
                <c:pt idx="39">
                  <c:v>3.8610000000000001E-4</c:v>
                </c:pt>
                <c:pt idx="40">
                  <c:v>3.8610000000000001E-4</c:v>
                </c:pt>
                <c:pt idx="41">
                  <c:v>3.8610000000000001E-4</c:v>
                </c:pt>
                <c:pt idx="42">
                  <c:v>3.8610000000000001E-4</c:v>
                </c:pt>
                <c:pt idx="43">
                  <c:v>3.8610000000000001E-4</c:v>
                </c:pt>
                <c:pt idx="44">
                  <c:v>3.86E-4</c:v>
                </c:pt>
                <c:pt idx="45">
                  <c:v>3.86E-4</c:v>
                </c:pt>
                <c:pt idx="46">
                  <c:v>3.8630000000000001E-4</c:v>
                </c:pt>
                <c:pt idx="47">
                  <c:v>3.8630000000000001E-4</c:v>
                </c:pt>
                <c:pt idx="48">
                  <c:v>3.8650000000000002E-4</c:v>
                </c:pt>
                <c:pt idx="49">
                  <c:v>3.8660000000000002E-4</c:v>
                </c:pt>
                <c:pt idx="50">
                  <c:v>3.8650000000000002E-4</c:v>
                </c:pt>
                <c:pt idx="51">
                  <c:v>3.8660000000000002E-4</c:v>
                </c:pt>
                <c:pt idx="52">
                  <c:v>3.8660000000000002E-4</c:v>
                </c:pt>
                <c:pt idx="53">
                  <c:v>3.8660000000000002E-4</c:v>
                </c:pt>
                <c:pt idx="54">
                  <c:v>3.8650000000000002E-4</c:v>
                </c:pt>
                <c:pt idx="55">
                  <c:v>3.8650000000000002E-4</c:v>
                </c:pt>
                <c:pt idx="56">
                  <c:v>3.8650000000000002E-4</c:v>
                </c:pt>
                <c:pt idx="57">
                  <c:v>3.8640000000000001E-4</c:v>
                </c:pt>
                <c:pt idx="58">
                  <c:v>3.8640000000000001E-4</c:v>
                </c:pt>
                <c:pt idx="59">
                  <c:v>3.8630000000000001E-4</c:v>
                </c:pt>
                <c:pt idx="60">
                  <c:v>3.8630000000000001E-4</c:v>
                </c:pt>
                <c:pt idx="61">
                  <c:v>3.8620000000000001E-4</c:v>
                </c:pt>
                <c:pt idx="62">
                  <c:v>3.8620000000000001E-4</c:v>
                </c:pt>
                <c:pt idx="63">
                  <c:v>3.8610000000000001E-4</c:v>
                </c:pt>
                <c:pt idx="64">
                  <c:v>3.86E-4</c:v>
                </c:pt>
                <c:pt idx="65">
                  <c:v>3.859E-4</c:v>
                </c:pt>
                <c:pt idx="66">
                  <c:v>3.859E-4</c:v>
                </c:pt>
                <c:pt idx="67">
                  <c:v>3.858E-4</c:v>
                </c:pt>
                <c:pt idx="68">
                  <c:v>3.857E-4</c:v>
                </c:pt>
                <c:pt idx="69">
                  <c:v>3.8549999999999999E-4</c:v>
                </c:pt>
                <c:pt idx="70">
                  <c:v>3.8539999999999999E-4</c:v>
                </c:pt>
                <c:pt idx="71">
                  <c:v>3.8529999999999999E-4</c:v>
                </c:pt>
                <c:pt idx="72">
                  <c:v>3.8509999999999998E-4</c:v>
                </c:pt>
                <c:pt idx="73">
                  <c:v>3.8489999999999998E-4</c:v>
                </c:pt>
                <c:pt idx="74">
                  <c:v>3.8470000000000003E-4</c:v>
                </c:pt>
                <c:pt idx="75">
                  <c:v>3.8450000000000002E-4</c:v>
                </c:pt>
                <c:pt idx="76">
                  <c:v>3.8430000000000002E-4</c:v>
                </c:pt>
                <c:pt idx="77">
                  <c:v>3.8400000000000001E-4</c:v>
                </c:pt>
                <c:pt idx="78">
                  <c:v>3.837E-4</c:v>
                </c:pt>
                <c:pt idx="79">
                  <c:v>3.834E-4</c:v>
                </c:pt>
                <c:pt idx="80">
                  <c:v>3.8299999999999999E-4</c:v>
                </c:pt>
                <c:pt idx="81">
                  <c:v>3.8259999999999998E-4</c:v>
                </c:pt>
                <c:pt idx="82">
                  <c:v>3.8220000000000002E-4</c:v>
                </c:pt>
                <c:pt idx="83">
                  <c:v>3.8170000000000001E-4</c:v>
                </c:pt>
                <c:pt idx="84">
                  <c:v>3.812E-4</c:v>
                </c:pt>
                <c:pt idx="85">
                  <c:v>3.8059999999999998E-4</c:v>
                </c:pt>
                <c:pt idx="86">
                  <c:v>3.8000000000000002E-4</c:v>
                </c:pt>
                <c:pt idx="87">
                  <c:v>3.793E-4</c:v>
                </c:pt>
                <c:pt idx="88">
                  <c:v>3.7859999999999999E-4</c:v>
                </c:pt>
                <c:pt idx="89">
                  <c:v>3.7770000000000002E-4</c:v>
                </c:pt>
                <c:pt idx="90">
                  <c:v>3.768E-4</c:v>
                </c:pt>
                <c:pt idx="91">
                  <c:v>3.7589999999999998E-4</c:v>
                </c:pt>
                <c:pt idx="92">
                  <c:v>3.748E-4</c:v>
                </c:pt>
                <c:pt idx="93">
                  <c:v>3.7369999999999998E-4</c:v>
                </c:pt>
                <c:pt idx="94">
                  <c:v>3.725E-4</c:v>
                </c:pt>
                <c:pt idx="95">
                  <c:v>3.7120000000000002E-4</c:v>
                </c:pt>
                <c:pt idx="96">
                  <c:v>3.6979999999999999E-4</c:v>
                </c:pt>
                <c:pt idx="97">
                  <c:v>3.6840000000000001E-4</c:v>
                </c:pt>
                <c:pt idx="98">
                  <c:v>3.6680000000000003E-4</c:v>
                </c:pt>
                <c:pt idx="99">
                  <c:v>3.6519999999999999E-4</c:v>
                </c:pt>
                <c:pt idx="100">
                  <c:v>3.634E-4</c:v>
                </c:pt>
                <c:pt idx="101">
                  <c:v>3.6160000000000001E-4</c:v>
                </c:pt>
                <c:pt idx="102">
                  <c:v>3.5970000000000002E-4</c:v>
                </c:pt>
                <c:pt idx="103">
                  <c:v>3.5760000000000002E-4</c:v>
                </c:pt>
                <c:pt idx="104">
                  <c:v>3.5550000000000002E-4</c:v>
                </c:pt>
                <c:pt idx="105">
                  <c:v>3.5330000000000002E-4</c:v>
                </c:pt>
                <c:pt idx="106">
                  <c:v>3.5110000000000002E-4</c:v>
                </c:pt>
                <c:pt idx="107">
                  <c:v>3.4870000000000002E-4</c:v>
                </c:pt>
                <c:pt idx="108">
                  <c:v>3.4620000000000001E-4</c:v>
                </c:pt>
                <c:pt idx="109">
                  <c:v>3.4370000000000001E-4</c:v>
                </c:pt>
                <c:pt idx="110">
                  <c:v>3.411E-4</c:v>
                </c:pt>
                <c:pt idx="111">
                  <c:v>3.3839999999999999E-4</c:v>
                </c:pt>
                <c:pt idx="112">
                  <c:v>3.3569999999999997E-4</c:v>
                </c:pt>
                <c:pt idx="113">
                  <c:v>3.3280000000000001E-4</c:v>
                </c:pt>
                <c:pt idx="114">
                  <c:v>3.3E-4</c:v>
                </c:pt>
                <c:pt idx="115">
                  <c:v>3.2699999999999998E-4</c:v>
                </c:pt>
                <c:pt idx="116">
                  <c:v>3.2400000000000001E-4</c:v>
                </c:pt>
                <c:pt idx="117">
                  <c:v>3.21E-4</c:v>
                </c:pt>
                <c:pt idx="118">
                  <c:v>3.1789999999999998E-4</c:v>
                </c:pt>
                <c:pt idx="119">
                  <c:v>3.1480000000000001E-4</c:v>
                </c:pt>
                <c:pt idx="120">
                  <c:v>3.1169999999999999E-4</c:v>
                </c:pt>
                <c:pt idx="121">
                  <c:v>3.0850000000000002E-4</c:v>
                </c:pt>
                <c:pt idx="122">
                  <c:v>3.0529999999999999E-4</c:v>
                </c:pt>
                <c:pt idx="123">
                  <c:v>3.0210000000000002E-4</c:v>
                </c:pt>
                <c:pt idx="124">
                  <c:v>2.989E-4</c:v>
                </c:pt>
                <c:pt idx="125">
                  <c:v>2.9569999999999998E-4</c:v>
                </c:pt>
                <c:pt idx="126">
                  <c:v>2.9260000000000001E-4</c:v>
                </c:pt>
                <c:pt idx="127">
                  <c:v>2.8939999999999999E-4</c:v>
                </c:pt>
                <c:pt idx="128">
                  <c:v>2.8630000000000002E-4</c:v>
                </c:pt>
                <c:pt idx="129">
                  <c:v>2.832E-4</c:v>
                </c:pt>
                <c:pt idx="130">
                  <c:v>2.8009999999999998E-4</c:v>
                </c:pt>
                <c:pt idx="131">
                  <c:v>2.7710000000000001E-4</c:v>
                </c:pt>
                <c:pt idx="132">
                  <c:v>2.7409999999999999E-4</c:v>
                </c:pt>
                <c:pt idx="133">
                  <c:v>2.7129999999999998E-4</c:v>
                </c:pt>
                <c:pt idx="134">
                  <c:v>2.6850000000000002E-4</c:v>
                </c:pt>
                <c:pt idx="135">
                  <c:v>2.6570000000000001E-4</c:v>
                </c:pt>
                <c:pt idx="136">
                  <c:v>2.631E-4</c:v>
                </c:pt>
                <c:pt idx="137">
                  <c:v>2.6059999999999999E-4</c:v>
                </c:pt>
                <c:pt idx="138">
                  <c:v>2.5819999999999999E-4</c:v>
                </c:pt>
                <c:pt idx="139">
                  <c:v>2.5589999999999999E-4</c:v>
                </c:pt>
                <c:pt idx="140">
                  <c:v>2.5369999999999999E-4</c:v>
                </c:pt>
                <c:pt idx="141">
                  <c:v>2.5169999999999999E-4</c:v>
                </c:pt>
                <c:pt idx="142">
                  <c:v>2.498E-4</c:v>
                </c:pt>
                <c:pt idx="143">
                  <c:v>2.4810000000000001E-4</c:v>
                </c:pt>
                <c:pt idx="144">
                  <c:v>2.4649999999999997E-4</c:v>
                </c:pt>
                <c:pt idx="145">
                  <c:v>2.4509999999999999E-4</c:v>
                </c:pt>
                <c:pt idx="146">
                  <c:v>2.4389999999999999E-4</c:v>
                </c:pt>
                <c:pt idx="147">
                  <c:v>2.4279999999999999E-4</c:v>
                </c:pt>
                <c:pt idx="148">
                  <c:v>2.419E-4</c:v>
                </c:pt>
                <c:pt idx="149">
                  <c:v>2.4130000000000001E-4</c:v>
                </c:pt>
                <c:pt idx="150">
                  <c:v>2.408E-4</c:v>
                </c:pt>
                <c:pt idx="151">
                  <c:v>2.4049999999999999E-4</c:v>
                </c:pt>
                <c:pt idx="152">
                  <c:v>2.4039999999999999E-4</c:v>
                </c:pt>
                <c:pt idx="153">
                  <c:v>2.4049999999999999E-4</c:v>
                </c:pt>
                <c:pt idx="154">
                  <c:v>2.407E-4</c:v>
                </c:pt>
                <c:pt idx="155">
                  <c:v>2.4120000000000001E-4</c:v>
                </c:pt>
                <c:pt idx="156">
                  <c:v>2.419E-4</c:v>
                </c:pt>
                <c:pt idx="157">
                  <c:v>2.4269999999999999E-4</c:v>
                </c:pt>
                <c:pt idx="158">
                  <c:v>2.4379999999999999E-4</c:v>
                </c:pt>
                <c:pt idx="159">
                  <c:v>2.4499999999999999E-4</c:v>
                </c:pt>
                <c:pt idx="160">
                  <c:v>2.4630000000000002E-4</c:v>
                </c:pt>
                <c:pt idx="161">
                  <c:v>2.4790000000000001E-4</c:v>
                </c:pt>
                <c:pt idx="162">
                  <c:v>2.4949999999999999E-4</c:v>
                </c:pt>
                <c:pt idx="163">
                  <c:v>2.5139999999999999E-4</c:v>
                </c:pt>
                <c:pt idx="164">
                  <c:v>2.5339999999999998E-4</c:v>
                </c:pt>
                <c:pt idx="165">
                  <c:v>2.5549999999999998E-4</c:v>
                </c:pt>
                <c:pt idx="166">
                  <c:v>2.5769999999999998E-4</c:v>
                </c:pt>
                <c:pt idx="167">
                  <c:v>2.5999999999999998E-4</c:v>
                </c:pt>
                <c:pt idx="168">
                  <c:v>2.6249999999999998E-4</c:v>
                </c:pt>
                <c:pt idx="169">
                  <c:v>2.6499999999999999E-4</c:v>
                </c:pt>
                <c:pt idx="170">
                  <c:v>2.676E-4</c:v>
                </c:pt>
                <c:pt idx="171">
                  <c:v>2.7030000000000001E-4</c:v>
                </c:pt>
                <c:pt idx="172">
                  <c:v>2.7310000000000002E-4</c:v>
                </c:pt>
                <c:pt idx="173">
                  <c:v>2.7589999999999998E-4</c:v>
                </c:pt>
                <c:pt idx="174">
                  <c:v>2.787E-4</c:v>
                </c:pt>
                <c:pt idx="175">
                  <c:v>2.8160000000000001E-4</c:v>
                </c:pt>
                <c:pt idx="176">
                  <c:v>2.8449999999999998E-4</c:v>
                </c:pt>
                <c:pt idx="177">
                  <c:v>2.8739999999999999E-4</c:v>
                </c:pt>
                <c:pt idx="178">
                  <c:v>2.9030000000000001E-4</c:v>
                </c:pt>
                <c:pt idx="179">
                  <c:v>2.9320000000000003E-4</c:v>
                </c:pt>
                <c:pt idx="180">
                  <c:v>2.9609999999999999E-4</c:v>
                </c:pt>
                <c:pt idx="181">
                  <c:v>2.99E-4</c:v>
                </c:pt>
                <c:pt idx="182">
                  <c:v>3.0180000000000002E-4</c:v>
                </c:pt>
                <c:pt idx="183">
                  <c:v>3.0469999999999998E-4</c:v>
                </c:pt>
                <c:pt idx="184">
                  <c:v>3.0739999999999999E-4</c:v>
                </c:pt>
                <c:pt idx="185">
                  <c:v>3.102E-4</c:v>
                </c:pt>
                <c:pt idx="186">
                  <c:v>3.1280000000000001E-4</c:v>
                </c:pt>
                <c:pt idx="187">
                  <c:v>3.1550000000000003E-4</c:v>
                </c:pt>
                <c:pt idx="188">
                  <c:v>3.1809999999999998E-4</c:v>
                </c:pt>
                <c:pt idx="189">
                  <c:v>3.2069999999999999E-4</c:v>
                </c:pt>
                <c:pt idx="190">
                  <c:v>3.232E-4</c:v>
                </c:pt>
                <c:pt idx="191">
                  <c:v>3.257E-4</c:v>
                </c:pt>
                <c:pt idx="192">
                  <c:v>3.2820000000000001E-4</c:v>
                </c:pt>
                <c:pt idx="193">
                  <c:v>3.3070000000000002E-4</c:v>
                </c:pt>
                <c:pt idx="194">
                  <c:v>3.3320000000000002E-4</c:v>
                </c:pt>
                <c:pt idx="195">
                  <c:v>3.3569999999999997E-4</c:v>
                </c:pt>
                <c:pt idx="196">
                  <c:v>3.3819999999999998E-4</c:v>
                </c:pt>
                <c:pt idx="197">
                  <c:v>3.4069999999999999E-4</c:v>
                </c:pt>
                <c:pt idx="198">
                  <c:v>3.433E-4</c:v>
                </c:pt>
                <c:pt idx="199">
                  <c:v>3.4590000000000001E-4</c:v>
                </c:pt>
                <c:pt idx="200">
                  <c:v>3.4850000000000001E-4</c:v>
                </c:pt>
                <c:pt idx="201">
                  <c:v>3.5110000000000002E-4</c:v>
                </c:pt>
                <c:pt idx="202">
                  <c:v>3.5379999999999998E-4</c:v>
                </c:pt>
                <c:pt idx="203">
                  <c:v>3.5649999999999999E-4</c:v>
                </c:pt>
                <c:pt idx="204">
                  <c:v>3.592E-4</c:v>
                </c:pt>
                <c:pt idx="205">
                  <c:v>3.6190000000000001E-4</c:v>
                </c:pt>
                <c:pt idx="206">
                  <c:v>3.6450000000000002E-4</c:v>
                </c:pt>
                <c:pt idx="207">
                  <c:v>3.6719999999999998E-4</c:v>
                </c:pt>
                <c:pt idx="208">
                  <c:v>3.6969999999999999E-4</c:v>
                </c:pt>
                <c:pt idx="209">
                  <c:v>3.723E-4</c:v>
                </c:pt>
                <c:pt idx="210">
                  <c:v>3.748E-4</c:v>
                </c:pt>
                <c:pt idx="211">
                  <c:v>3.7720000000000001E-4</c:v>
                </c:pt>
                <c:pt idx="212">
                  <c:v>3.7950000000000001E-4</c:v>
                </c:pt>
                <c:pt idx="213">
                  <c:v>3.8180000000000001E-4</c:v>
                </c:pt>
                <c:pt idx="214">
                  <c:v>3.8400000000000001E-4</c:v>
                </c:pt>
                <c:pt idx="215">
                  <c:v>3.8610000000000001E-4</c:v>
                </c:pt>
                <c:pt idx="216">
                  <c:v>3.881E-4</c:v>
                </c:pt>
                <c:pt idx="217">
                  <c:v>3.8999999999999999E-4</c:v>
                </c:pt>
                <c:pt idx="218">
                  <c:v>3.9179999999999998E-4</c:v>
                </c:pt>
                <c:pt idx="219">
                  <c:v>3.9360000000000003E-4</c:v>
                </c:pt>
                <c:pt idx="220">
                  <c:v>3.9520000000000001E-4</c:v>
                </c:pt>
                <c:pt idx="221">
                  <c:v>3.968E-4</c:v>
                </c:pt>
                <c:pt idx="222">
                  <c:v>3.9829999999999998E-4</c:v>
                </c:pt>
                <c:pt idx="223">
                  <c:v>3.9970000000000001E-4</c:v>
                </c:pt>
                <c:pt idx="224">
                  <c:v>4.0109999999999999E-4</c:v>
                </c:pt>
                <c:pt idx="225">
                  <c:v>4.0240000000000002E-4</c:v>
                </c:pt>
                <c:pt idx="226">
                  <c:v>4.036E-4</c:v>
                </c:pt>
                <c:pt idx="227">
                  <c:v>4.0470000000000002E-4</c:v>
                </c:pt>
                <c:pt idx="228">
                  <c:v>4.058E-4</c:v>
                </c:pt>
                <c:pt idx="229">
                  <c:v>4.0690000000000002E-4</c:v>
                </c:pt>
                <c:pt idx="230">
                  <c:v>4.0779999999999999E-4</c:v>
                </c:pt>
                <c:pt idx="231">
                  <c:v>4.0880000000000002E-4</c:v>
                </c:pt>
                <c:pt idx="232">
                  <c:v>4.0969999999999998E-4</c:v>
                </c:pt>
                <c:pt idx="233">
                  <c:v>4.105E-4</c:v>
                </c:pt>
                <c:pt idx="234">
                  <c:v>4.1130000000000002E-4</c:v>
                </c:pt>
                <c:pt idx="235">
                  <c:v>4.1209999999999999E-4</c:v>
                </c:pt>
                <c:pt idx="236">
                  <c:v>4.1290000000000001E-4</c:v>
                </c:pt>
                <c:pt idx="237">
                  <c:v>4.1360000000000002E-4</c:v>
                </c:pt>
                <c:pt idx="238">
                  <c:v>4.1429999999999999E-4</c:v>
                </c:pt>
                <c:pt idx="239">
                  <c:v>4.149E-4</c:v>
                </c:pt>
                <c:pt idx="240">
                  <c:v>4.1560000000000002E-4</c:v>
                </c:pt>
                <c:pt idx="241">
                  <c:v>4.1619999999999998E-4</c:v>
                </c:pt>
                <c:pt idx="242">
                  <c:v>4.169E-4</c:v>
                </c:pt>
                <c:pt idx="243">
                  <c:v>4.1750000000000001E-4</c:v>
                </c:pt>
                <c:pt idx="244">
                  <c:v>4.1810000000000003E-4</c:v>
                </c:pt>
                <c:pt idx="245">
                  <c:v>4.1869999999999999E-4</c:v>
                </c:pt>
                <c:pt idx="246">
                  <c:v>4.192E-4</c:v>
                </c:pt>
                <c:pt idx="247">
                  <c:v>4.1980000000000001E-4</c:v>
                </c:pt>
                <c:pt idx="248">
                  <c:v>4.2030000000000002E-4</c:v>
                </c:pt>
                <c:pt idx="249">
                  <c:v>4.2089999999999999E-4</c:v>
                </c:pt>
                <c:pt idx="250">
                  <c:v>4.214E-4</c:v>
                </c:pt>
                <c:pt idx="251">
                  <c:v>4.2190000000000001E-4</c:v>
                </c:pt>
                <c:pt idx="252">
                  <c:v>4.2250000000000002E-4</c:v>
                </c:pt>
                <c:pt idx="253">
                  <c:v>4.2299999999999998E-4</c:v>
                </c:pt>
                <c:pt idx="254">
                  <c:v>4.2349999999999999E-4</c:v>
                </c:pt>
                <c:pt idx="255">
                  <c:v>4.2400000000000001E-4</c:v>
                </c:pt>
                <c:pt idx="256">
                  <c:v>4.2450000000000002E-4</c:v>
                </c:pt>
                <c:pt idx="257">
                  <c:v>4.2499999999999998E-4</c:v>
                </c:pt>
                <c:pt idx="258">
                  <c:v>4.2539999999999999E-4</c:v>
                </c:pt>
                <c:pt idx="259">
                  <c:v>4.259E-4</c:v>
                </c:pt>
                <c:pt idx="260">
                  <c:v>4.2640000000000001E-4</c:v>
                </c:pt>
                <c:pt idx="261">
                  <c:v>4.2690000000000002E-4</c:v>
                </c:pt>
                <c:pt idx="262">
                  <c:v>4.2739999999999998E-4</c:v>
                </c:pt>
                <c:pt idx="263">
                  <c:v>4.2789999999999999E-4</c:v>
                </c:pt>
                <c:pt idx="264">
                  <c:v>4.284E-4</c:v>
                </c:pt>
                <c:pt idx="265">
                  <c:v>4.2890000000000002E-4</c:v>
                </c:pt>
                <c:pt idx="266">
                  <c:v>4.2949999999999998E-4</c:v>
                </c:pt>
                <c:pt idx="267">
                  <c:v>4.2999999999999999E-4</c:v>
                </c:pt>
                <c:pt idx="268">
                  <c:v>4.305E-4</c:v>
                </c:pt>
                <c:pt idx="269">
                  <c:v>4.3110000000000002E-4</c:v>
                </c:pt>
                <c:pt idx="270">
                  <c:v>4.3169999999999998E-4</c:v>
                </c:pt>
                <c:pt idx="271">
                  <c:v>4.3219999999999999E-4</c:v>
                </c:pt>
                <c:pt idx="272">
                  <c:v>4.328E-4</c:v>
                </c:pt>
                <c:pt idx="273">
                  <c:v>4.3340000000000002E-4</c:v>
                </c:pt>
                <c:pt idx="274">
                  <c:v>4.3399999999999998E-4</c:v>
                </c:pt>
                <c:pt idx="275">
                  <c:v>4.3459999999999999E-4</c:v>
                </c:pt>
                <c:pt idx="276">
                  <c:v>4.3520000000000001E-4</c:v>
                </c:pt>
                <c:pt idx="277">
                  <c:v>4.3590000000000002E-4</c:v>
                </c:pt>
                <c:pt idx="278">
                  <c:v>4.3649999999999998E-4</c:v>
                </c:pt>
                <c:pt idx="279">
                  <c:v>4.372E-4</c:v>
                </c:pt>
                <c:pt idx="280">
                  <c:v>4.3790000000000002E-4</c:v>
                </c:pt>
                <c:pt idx="281">
                  <c:v>4.3849999999999998E-4</c:v>
                </c:pt>
                <c:pt idx="282">
                  <c:v>4.392E-4</c:v>
                </c:pt>
                <c:pt idx="283">
                  <c:v>4.3990000000000001E-4</c:v>
                </c:pt>
                <c:pt idx="284">
                  <c:v>4.4059999999999998E-4</c:v>
                </c:pt>
                <c:pt idx="285">
                  <c:v>4.414E-4</c:v>
                </c:pt>
                <c:pt idx="286">
                  <c:v>4.4210000000000001E-4</c:v>
                </c:pt>
                <c:pt idx="287">
                  <c:v>4.4279999999999998E-4</c:v>
                </c:pt>
                <c:pt idx="288">
                  <c:v>4.4359999999999999E-4</c:v>
                </c:pt>
                <c:pt idx="289">
                  <c:v>4.4440000000000001E-4</c:v>
                </c:pt>
                <c:pt idx="290">
                  <c:v>4.4509999999999998E-4</c:v>
                </c:pt>
                <c:pt idx="291">
                  <c:v>4.459E-4</c:v>
                </c:pt>
                <c:pt idx="292">
                  <c:v>4.4670000000000002E-4</c:v>
                </c:pt>
                <c:pt idx="293">
                  <c:v>4.4749999999999998E-4</c:v>
                </c:pt>
                <c:pt idx="294">
                  <c:v>4.483E-4</c:v>
                </c:pt>
                <c:pt idx="295">
                  <c:v>4.4920000000000002E-4</c:v>
                </c:pt>
                <c:pt idx="296">
                  <c:v>4.4999999999999999E-4</c:v>
                </c:pt>
                <c:pt idx="297">
                  <c:v>4.5090000000000001E-4</c:v>
                </c:pt>
                <c:pt idx="298">
                  <c:v>4.5169999999999997E-4</c:v>
                </c:pt>
                <c:pt idx="299">
                  <c:v>4.526E-4</c:v>
                </c:pt>
                <c:pt idx="300">
                  <c:v>4.5350000000000002E-4</c:v>
                </c:pt>
                <c:pt idx="301">
                  <c:v>4.5439999999999999E-4</c:v>
                </c:pt>
                <c:pt idx="302">
                  <c:v>4.5530000000000001E-4</c:v>
                </c:pt>
                <c:pt idx="303">
                  <c:v>4.5619999999999998E-4</c:v>
                </c:pt>
                <c:pt idx="304">
                  <c:v>4.571E-4</c:v>
                </c:pt>
                <c:pt idx="305">
                  <c:v>4.5800000000000002E-4</c:v>
                </c:pt>
                <c:pt idx="306">
                  <c:v>4.5889999999999999E-4</c:v>
                </c:pt>
                <c:pt idx="307">
                  <c:v>4.5990000000000001E-4</c:v>
                </c:pt>
                <c:pt idx="308">
                  <c:v>4.6089999999999998E-4</c:v>
                </c:pt>
                <c:pt idx="309">
                  <c:v>4.618E-4</c:v>
                </c:pt>
                <c:pt idx="310">
                  <c:v>4.6279999999999997E-4</c:v>
                </c:pt>
                <c:pt idx="311">
                  <c:v>4.638E-4</c:v>
                </c:pt>
                <c:pt idx="312">
                  <c:v>4.6480000000000002E-4</c:v>
                </c:pt>
                <c:pt idx="313">
                  <c:v>4.6579999999999999E-4</c:v>
                </c:pt>
                <c:pt idx="314">
                  <c:v>4.6680000000000002E-4</c:v>
                </c:pt>
                <c:pt idx="315">
                  <c:v>4.6779999999999999E-4</c:v>
                </c:pt>
                <c:pt idx="316">
                  <c:v>4.6890000000000001E-4</c:v>
                </c:pt>
                <c:pt idx="317">
                  <c:v>4.6989999999999998E-4</c:v>
                </c:pt>
                <c:pt idx="318">
                  <c:v>4.7090000000000001E-4</c:v>
                </c:pt>
                <c:pt idx="319">
                  <c:v>4.7199999999999998E-4</c:v>
                </c:pt>
                <c:pt idx="320">
                  <c:v>4.7310000000000001E-4</c:v>
                </c:pt>
                <c:pt idx="321">
                  <c:v>4.7419999999999998E-4</c:v>
                </c:pt>
                <c:pt idx="322">
                  <c:v>4.752E-4</c:v>
                </c:pt>
                <c:pt idx="323">
                  <c:v>4.7629999999999998E-4</c:v>
                </c:pt>
                <c:pt idx="324">
                  <c:v>4.774E-4</c:v>
                </c:pt>
                <c:pt idx="325">
                  <c:v>4.7849999999999998E-4</c:v>
                </c:pt>
                <c:pt idx="326">
                  <c:v>4.797E-4</c:v>
                </c:pt>
                <c:pt idx="327">
                  <c:v>4.8079999999999998E-4</c:v>
                </c:pt>
                <c:pt idx="328">
                  <c:v>4.819E-4</c:v>
                </c:pt>
                <c:pt idx="329">
                  <c:v>4.8309999999999998E-4</c:v>
                </c:pt>
                <c:pt idx="330">
                  <c:v>4.8420000000000001E-4</c:v>
                </c:pt>
                <c:pt idx="331">
                  <c:v>4.8539999999999998E-4</c:v>
                </c:pt>
                <c:pt idx="332">
                  <c:v>4.8660000000000001E-4</c:v>
                </c:pt>
                <c:pt idx="333">
                  <c:v>4.8769999999999998E-4</c:v>
                </c:pt>
                <c:pt idx="334">
                  <c:v>4.8890000000000001E-4</c:v>
                </c:pt>
                <c:pt idx="335">
                  <c:v>4.9010000000000004E-4</c:v>
                </c:pt>
                <c:pt idx="336">
                  <c:v>4.9129999999999996E-4</c:v>
                </c:pt>
                <c:pt idx="337">
                  <c:v>4.9249999999999999E-4</c:v>
                </c:pt>
                <c:pt idx="338">
                  <c:v>4.9379999999999997E-4</c:v>
                </c:pt>
                <c:pt idx="339">
                  <c:v>4.95E-4</c:v>
                </c:pt>
                <c:pt idx="340">
                  <c:v>4.9620000000000003E-4</c:v>
                </c:pt>
                <c:pt idx="341">
                  <c:v>4.975E-4</c:v>
                </c:pt>
                <c:pt idx="342">
                  <c:v>4.9870000000000003E-4</c:v>
                </c:pt>
                <c:pt idx="343">
                  <c:v>5.0000000000000001E-4</c:v>
                </c:pt>
                <c:pt idx="344">
                  <c:v>5.0120000000000004E-4</c:v>
                </c:pt>
                <c:pt idx="345">
                  <c:v>5.0250000000000002E-4</c:v>
                </c:pt>
                <c:pt idx="346">
                  <c:v>5.0379999999999999E-4</c:v>
                </c:pt>
                <c:pt idx="347">
                  <c:v>5.0509999999999997E-4</c:v>
                </c:pt>
                <c:pt idx="348">
                  <c:v>5.063E-4</c:v>
                </c:pt>
                <c:pt idx="349">
                  <c:v>5.0759999999999998E-4</c:v>
                </c:pt>
                <c:pt idx="350">
                  <c:v>5.0900000000000001E-4</c:v>
                </c:pt>
                <c:pt idx="351">
                  <c:v>5.1029999999999999E-4</c:v>
                </c:pt>
                <c:pt idx="352">
                  <c:v>5.1159999999999997E-4</c:v>
                </c:pt>
                <c:pt idx="353">
                  <c:v>5.1290000000000005E-4</c:v>
                </c:pt>
                <c:pt idx="354">
                  <c:v>5.1429999999999998E-4</c:v>
                </c:pt>
                <c:pt idx="355">
                  <c:v>5.1559999999999996E-4</c:v>
                </c:pt>
                <c:pt idx="356">
                  <c:v>5.1690000000000004E-4</c:v>
                </c:pt>
                <c:pt idx="357">
                  <c:v>5.1829999999999997E-4</c:v>
                </c:pt>
                <c:pt idx="358">
                  <c:v>5.197E-4</c:v>
                </c:pt>
                <c:pt idx="359">
                  <c:v>5.2099999999999998E-4</c:v>
                </c:pt>
                <c:pt idx="360">
                  <c:v>5.2240000000000001E-4</c:v>
                </c:pt>
                <c:pt idx="361">
                  <c:v>5.2380000000000005E-4</c:v>
                </c:pt>
                <c:pt idx="362">
                  <c:v>5.2519999999999997E-4</c:v>
                </c:pt>
                <c:pt idx="363">
                  <c:v>5.2660000000000001E-4</c:v>
                </c:pt>
                <c:pt idx="364">
                  <c:v>5.2800000000000004E-4</c:v>
                </c:pt>
                <c:pt idx="365">
                  <c:v>5.2939999999999997E-4</c:v>
                </c:pt>
                <c:pt idx="366">
                  <c:v>5.308E-4</c:v>
                </c:pt>
                <c:pt idx="367">
                  <c:v>5.3220000000000003E-4</c:v>
                </c:pt>
                <c:pt idx="368">
                  <c:v>5.3359999999999996E-4</c:v>
                </c:pt>
                <c:pt idx="369">
                  <c:v>5.3510000000000005E-4</c:v>
                </c:pt>
                <c:pt idx="370">
                  <c:v>5.3649999999999998E-4</c:v>
                </c:pt>
                <c:pt idx="371">
                  <c:v>5.3799999999999996E-4</c:v>
                </c:pt>
                <c:pt idx="372">
                  <c:v>5.3939999999999999E-4</c:v>
                </c:pt>
                <c:pt idx="373">
                  <c:v>5.4089999999999997E-4</c:v>
                </c:pt>
                <c:pt idx="374">
                  <c:v>5.4230000000000001E-4</c:v>
                </c:pt>
                <c:pt idx="375">
                  <c:v>5.4379999999999999E-4</c:v>
                </c:pt>
                <c:pt idx="376">
                  <c:v>5.4529999999999997E-4</c:v>
                </c:pt>
                <c:pt idx="377">
                  <c:v>5.4670000000000001E-4</c:v>
                </c:pt>
                <c:pt idx="378">
                  <c:v>5.4819999999999999E-4</c:v>
                </c:pt>
                <c:pt idx="379">
                  <c:v>5.4969999999999997E-4</c:v>
                </c:pt>
                <c:pt idx="380">
                  <c:v>5.5119999999999995E-4</c:v>
                </c:pt>
                <c:pt idx="381">
                  <c:v>5.5270000000000004E-4</c:v>
                </c:pt>
                <c:pt idx="382">
                  <c:v>5.5420000000000003E-4</c:v>
                </c:pt>
                <c:pt idx="383">
                  <c:v>5.5570000000000001E-4</c:v>
                </c:pt>
                <c:pt idx="384">
                  <c:v>5.5730000000000005E-4</c:v>
                </c:pt>
                <c:pt idx="385">
                  <c:v>5.5880000000000003E-4</c:v>
                </c:pt>
                <c:pt idx="386">
                  <c:v>5.6030000000000001E-4</c:v>
                </c:pt>
                <c:pt idx="387">
                  <c:v>5.6190000000000005E-4</c:v>
                </c:pt>
                <c:pt idx="388">
                  <c:v>5.6340000000000003E-4</c:v>
                </c:pt>
                <c:pt idx="389">
                  <c:v>5.6490000000000002E-4</c:v>
                </c:pt>
                <c:pt idx="390">
                  <c:v>5.6649999999999995E-4</c:v>
                </c:pt>
                <c:pt idx="391">
                  <c:v>5.6800000000000004E-4</c:v>
                </c:pt>
                <c:pt idx="392">
                  <c:v>5.6959999999999997E-4</c:v>
                </c:pt>
                <c:pt idx="393">
                  <c:v>5.7120000000000001E-4</c:v>
                </c:pt>
                <c:pt idx="394">
                  <c:v>5.7269999999999999E-4</c:v>
                </c:pt>
                <c:pt idx="395">
                  <c:v>5.7430000000000003E-4</c:v>
                </c:pt>
                <c:pt idx="396">
                  <c:v>5.7589999999999996E-4</c:v>
                </c:pt>
                <c:pt idx="397">
                  <c:v>5.775E-4</c:v>
                </c:pt>
                <c:pt idx="398">
                  <c:v>5.7910000000000004E-4</c:v>
                </c:pt>
                <c:pt idx="399">
                  <c:v>5.8069999999999997E-4</c:v>
                </c:pt>
                <c:pt idx="400">
                  <c:v>5.8230000000000001E-4</c:v>
                </c:pt>
                <c:pt idx="401">
                  <c:v>5.8390000000000004E-4</c:v>
                </c:pt>
                <c:pt idx="402">
                  <c:v>5.8549999999999997E-4</c:v>
                </c:pt>
                <c:pt idx="403">
                  <c:v>5.8710000000000001E-4</c:v>
                </c:pt>
                <c:pt idx="404">
                  <c:v>5.8870000000000005E-4</c:v>
                </c:pt>
                <c:pt idx="405">
                  <c:v>5.9029999999999998E-4</c:v>
                </c:pt>
                <c:pt idx="406">
                  <c:v>5.9199999999999997E-4</c:v>
                </c:pt>
                <c:pt idx="407">
                  <c:v>5.9360000000000001E-4</c:v>
                </c:pt>
                <c:pt idx="408">
                  <c:v>5.9520000000000005E-4</c:v>
                </c:pt>
                <c:pt idx="409">
                  <c:v>5.9690000000000003E-4</c:v>
                </c:pt>
                <c:pt idx="410">
                  <c:v>5.9849999999999997E-4</c:v>
                </c:pt>
                <c:pt idx="411">
                  <c:v>6.0019999999999995E-4</c:v>
                </c:pt>
                <c:pt idx="412">
                  <c:v>6.0179999999999999E-4</c:v>
                </c:pt>
                <c:pt idx="413">
                  <c:v>6.0349999999999998E-4</c:v>
                </c:pt>
                <c:pt idx="414">
                  <c:v>6.0519999999999997E-4</c:v>
                </c:pt>
                <c:pt idx="415">
                  <c:v>6.068E-4</c:v>
                </c:pt>
                <c:pt idx="416">
                  <c:v>6.0849999999999999E-4</c:v>
                </c:pt>
                <c:pt idx="417">
                  <c:v>6.1019999999999998E-4</c:v>
                </c:pt>
                <c:pt idx="418">
                  <c:v>6.1189999999999997E-4</c:v>
                </c:pt>
                <c:pt idx="419">
                  <c:v>6.135E-4</c:v>
                </c:pt>
                <c:pt idx="420">
                  <c:v>6.1519999999999999E-4</c:v>
                </c:pt>
                <c:pt idx="421">
                  <c:v>6.1689999999999998E-4</c:v>
                </c:pt>
                <c:pt idx="422">
                  <c:v>6.1859999999999997E-4</c:v>
                </c:pt>
                <c:pt idx="423">
                  <c:v>6.2029999999999995E-4</c:v>
                </c:pt>
                <c:pt idx="424">
                  <c:v>6.2200000000000005E-4</c:v>
                </c:pt>
                <c:pt idx="425">
                  <c:v>6.2370000000000004E-4</c:v>
                </c:pt>
                <c:pt idx="426">
                  <c:v>6.2540000000000002E-4</c:v>
                </c:pt>
                <c:pt idx="427">
                  <c:v>6.2710000000000001E-4</c:v>
                </c:pt>
                <c:pt idx="428">
                  <c:v>6.2890000000000005E-4</c:v>
                </c:pt>
                <c:pt idx="429">
                  <c:v>6.3060000000000004E-4</c:v>
                </c:pt>
                <c:pt idx="430">
                  <c:v>6.3230000000000003E-4</c:v>
                </c:pt>
                <c:pt idx="431">
                  <c:v>6.3400000000000001E-4</c:v>
                </c:pt>
                <c:pt idx="432">
                  <c:v>6.3579999999999995E-4</c:v>
                </c:pt>
                <c:pt idx="433">
                  <c:v>6.3750000000000005E-4</c:v>
                </c:pt>
                <c:pt idx="434">
                  <c:v>6.3929999999999998E-4</c:v>
                </c:pt>
                <c:pt idx="435">
                  <c:v>6.4099999999999997E-4</c:v>
                </c:pt>
                <c:pt idx="436">
                  <c:v>6.4280000000000001E-4</c:v>
                </c:pt>
                <c:pt idx="437">
                  <c:v>6.445E-4</c:v>
                </c:pt>
                <c:pt idx="438">
                  <c:v>6.4630000000000004E-4</c:v>
                </c:pt>
                <c:pt idx="439">
                  <c:v>6.4800000000000003E-4</c:v>
                </c:pt>
                <c:pt idx="440">
                  <c:v>6.4979999999999997E-4</c:v>
                </c:pt>
                <c:pt idx="441">
                  <c:v>6.5149999999999995E-4</c:v>
                </c:pt>
                <c:pt idx="442">
                  <c:v>6.533E-4</c:v>
                </c:pt>
                <c:pt idx="443">
                  <c:v>6.5510000000000004E-4</c:v>
                </c:pt>
                <c:pt idx="444">
                  <c:v>6.5689999999999998E-4</c:v>
                </c:pt>
                <c:pt idx="445">
                  <c:v>6.5859999999999996E-4</c:v>
                </c:pt>
                <c:pt idx="446">
                  <c:v>6.6040000000000001E-4</c:v>
                </c:pt>
                <c:pt idx="447">
                  <c:v>6.6220000000000005E-4</c:v>
                </c:pt>
                <c:pt idx="448">
                  <c:v>6.6399999999999999E-4</c:v>
                </c:pt>
                <c:pt idx="449">
                  <c:v>6.6580000000000003E-4</c:v>
                </c:pt>
                <c:pt idx="450">
                  <c:v>6.6759999999999996E-4</c:v>
                </c:pt>
                <c:pt idx="451">
                  <c:v>6.6940000000000001E-4</c:v>
                </c:pt>
                <c:pt idx="452">
                  <c:v>6.7120000000000005E-4</c:v>
                </c:pt>
                <c:pt idx="453">
                  <c:v>6.7299999999999999E-4</c:v>
                </c:pt>
                <c:pt idx="454">
                  <c:v>6.7480000000000003E-4</c:v>
                </c:pt>
                <c:pt idx="455">
                  <c:v>6.7659999999999997E-4</c:v>
                </c:pt>
                <c:pt idx="456">
                  <c:v>6.7840000000000001E-4</c:v>
                </c:pt>
                <c:pt idx="457">
                  <c:v>6.8020000000000005E-4</c:v>
                </c:pt>
                <c:pt idx="458">
                  <c:v>6.8210000000000005E-4</c:v>
                </c:pt>
                <c:pt idx="459">
                  <c:v>6.8389999999999998E-4</c:v>
                </c:pt>
                <c:pt idx="460">
                  <c:v>6.8570000000000002E-4</c:v>
                </c:pt>
                <c:pt idx="461">
                  <c:v>6.8749999999999996E-4</c:v>
                </c:pt>
                <c:pt idx="462">
                  <c:v>6.8939999999999995E-4</c:v>
                </c:pt>
                <c:pt idx="463">
                  <c:v>6.912E-4</c:v>
                </c:pt>
                <c:pt idx="464">
                  <c:v>6.9300000000000004E-4</c:v>
                </c:pt>
                <c:pt idx="465">
                  <c:v>6.9490000000000003E-4</c:v>
                </c:pt>
                <c:pt idx="466">
                  <c:v>6.9669999999999997E-4</c:v>
                </c:pt>
                <c:pt idx="467">
                  <c:v>6.9859999999999996E-4</c:v>
                </c:pt>
                <c:pt idx="468">
                  <c:v>7.004E-4</c:v>
                </c:pt>
                <c:pt idx="469">
                  <c:v>7.0229999999999999E-4</c:v>
                </c:pt>
                <c:pt idx="470">
                  <c:v>7.0410000000000004E-4</c:v>
                </c:pt>
                <c:pt idx="471">
                  <c:v>7.0600000000000003E-4</c:v>
                </c:pt>
                <c:pt idx="472">
                  <c:v>7.0779999999999997E-4</c:v>
                </c:pt>
                <c:pt idx="473">
                  <c:v>7.0969999999999996E-4</c:v>
                </c:pt>
                <c:pt idx="474">
                  <c:v>7.115E-4</c:v>
                </c:pt>
                <c:pt idx="475">
                  <c:v>7.1339999999999999E-4</c:v>
                </c:pt>
                <c:pt idx="476">
                  <c:v>7.1529999999999999E-4</c:v>
                </c:pt>
                <c:pt idx="477">
                  <c:v>7.1719999999999998E-4</c:v>
                </c:pt>
                <c:pt idx="478">
                  <c:v>7.1900000000000002E-4</c:v>
                </c:pt>
                <c:pt idx="479">
                  <c:v>7.2090000000000001E-4</c:v>
                </c:pt>
                <c:pt idx="480">
                  <c:v>7.228E-4</c:v>
                </c:pt>
                <c:pt idx="481">
                  <c:v>7.247E-4</c:v>
                </c:pt>
                <c:pt idx="482">
                  <c:v>7.2659999999999999E-4</c:v>
                </c:pt>
                <c:pt idx="483">
                  <c:v>7.2840000000000003E-4</c:v>
                </c:pt>
                <c:pt idx="484">
                  <c:v>7.3030000000000002E-4</c:v>
                </c:pt>
                <c:pt idx="485">
                  <c:v>7.3220000000000002E-4</c:v>
                </c:pt>
                <c:pt idx="486">
                  <c:v>7.3410000000000001E-4</c:v>
                </c:pt>
                <c:pt idx="487">
                  <c:v>7.36E-4</c:v>
                </c:pt>
                <c:pt idx="488">
                  <c:v>7.3789999999999999E-4</c:v>
                </c:pt>
                <c:pt idx="489">
                  <c:v>7.3979999999999998E-4</c:v>
                </c:pt>
                <c:pt idx="490">
                  <c:v>7.4169999999999998E-4</c:v>
                </c:pt>
                <c:pt idx="491">
                  <c:v>7.4359999999999997E-4</c:v>
                </c:pt>
                <c:pt idx="492">
                  <c:v>7.4549999999999996E-4</c:v>
                </c:pt>
                <c:pt idx="493">
                  <c:v>7.4739999999999995E-4</c:v>
                </c:pt>
                <c:pt idx="494">
                  <c:v>7.4930000000000005E-4</c:v>
                </c:pt>
                <c:pt idx="495">
                  <c:v>7.5129999999999999E-4</c:v>
                </c:pt>
                <c:pt idx="496">
                  <c:v>7.5319999999999998E-4</c:v>
                </c:pt>
                <c:pt idx="497">
                  <c:v>7.5509999999999998E-4</c:v>
                </c:pt>
                <c:pt idx="498">
                  <c:v>7.5699999999999997E-4</c:v>
                </c:pt>
                <c:pt idx="499">
                  <c:v>7.5889999999999996E-4</c:v>
                </c:pt>
                <c:pt idx="500">
                  <c:v>7.6090000000000001E-4</c:v>
                </c:pt>
                <c:pt idx="501">
                  <c:v>7.628E-4</c:v>
                </c:pt>
                <c:pt idx="502">
                  <c:v>7.6469999999999999E-4</c:v>
                </c:pt>
                <c:pt idx="503">
                  <c:v>7.6659999999999999E-4</c:v>
                </c:pt>
                <c:pt idx="504">
                  <c:v>7.6860000000000003E-4</c:v>
                </c:pt>
                <c:pt idx="505">
                  <c:v>7.7050000000000003E-4</c:v>
                </c:pt>
                <c:pt idx="506">
                  <c:v>7.7249999999999997E-4</c:v>
                </c:pt>
                <c:pt idx="507">
                  <c:v>7.7439999999999996E-4</c:v>
                </c:pt>
                <c:pt idx="508">
                  <c:v>7.7629999999999995E-4</c:v>
                </c:pt>
                <c:pt idx="509">
                  <c:v>7.783E-4</c:v>
                </c:pt>
                <c:pt idx="510">
                  <c:v>7.8019999999999999E-4</c:v>
                </c:pt>
                <c:pt idx="511">
                  <c:v>7.8220000000000004E-4</c:v>
                </c:pt>
                <c:pt idx="512">
                  <c:v>7.8410000000000003E-4</c:v>
                </c:pt>
                <c:pt idx="513">
                  <c:v>7.8609999999999997E-4</c:v>
                </c:pt>
                <c:pt idx="514">
                  <c:v>7.8799999999999996E-4</c:v>
                </c:pt>
                <c:pt idx="515">
                  <c:v>7.9000000000000001E-4</c:v>
                </c:pt>
                <c:pt idx="516">
                  <c:v>7.919E-4</c:v>
                </c:pt>
                <c:pt idx="517">
                  <c:v>7.9390000000000005E-4</c:v>
                </c:pt>
                <c:pt idx="518">
                  <c:v>7.9589999999999999E-4</c:v>
                </c:pt>
                <c:pt idx="519">
                  <c:v>7.9779999999999998E-4</c:v>
                </c:pt>
                <c:pt idx="520">
                  <c:v>7.9980000000000003E-4</c:v>
                </c:pt>
                <c:pt idx="521">
                  <c:v>8.0179999999999997E-4</c:v>
                </c:pt>
                <c:pt idx="522">
                  <c:v>8.0369999999999997E-4</c:v>
                </c:pt>
                <c:pt idx="523">
                  <c:v>8.0570000000000001E-4</c:v>
                </c:pt>
                <c:pt idx="524">
                  <c:v>8.0769999999999995E-4</c:v>
                </c:pt>
                <c:pt idx="525">
                  <c:v>8.0959999999999995E-4</c:v>
                </c:pt>
                <c:pt idx="526">
                  <c:v>8.116E-4</c:v>
                </c:pt>
                <c:pt idx="527">
                  <c:v>8.1360000000000004E-4</c:v>
                </c:pt>
                <c:pt idx="528">
                  <c:v>8.1559999999999998E-4</c:v>
                </c:pt>
                <c:pt idx="529">
                  <c:v>8.1760000000000003E-4</c:v>
                </c:pt>
                <c:pt idx="530">
                  <c:v>8.1950000000000002E-4</c:v>
                </c:pt>
                <c:pt idx="531">
                  <c:v>8.2149999999999996E-4</c:v>
                </c:pt>
                <c:pt idx="532">
                  <c:v>8.2350000000000001E-4</c:v>
                </c:pt>
                <c:pt idx="533">
                  <c:v>8.2549999999999995E-4</c:v>
                </c:pt>
                <c:pt idx="534">
                  <c:v>8.275E-4</c:v>
                </c:pt>
                <c:pt idx="535">
                  <c:v>8.2950000000000005E-4</c:v>
                </c:pt>
                <c:pt idx="536">
                  <c:v>8.3149999999999999E-4</c:v>
                </c:pt>
                <c:pt idx="537">
                  <c:v>8.3350000000000004E-4</c:v>
                </c:pt>
                <c:pt idx="538">
                  <c:v>8.3549999999999998E-4</c:v>
                </c:pt>
                <c:pt idx="539">
                  <c:v>8.3739999999999997E-4</c:v>
                </c:pt>
                <c:pt idx="540">
                  <c:v>8.3940000000000002E-4</c:v>
                </c:pt>
                <c:pt idx="541">
                  <c:v>8.4139999999999996E-4</c:v>
                </c:pt>
                <c:pt idx="542">
                  <c:v>8.4340000000000001E-4</c:v>
                </c:pt>
                <c:pt idx="543">
                  <c:v>8.4550000000000001E-4</c:v>
                </c:pt>
                <c:pt idx="544">
                  <c:v>8.4749999999999995E-4</c:v>
                </c:pt>
                <c:pt idx="545">
                  <c:v>8.4949999999999999E-4</c:v>
                </c:pt>
                <c:pt idx="546">
                  <c:v>8.5150000000000004E-4</c:v>
                </c:pt>
                <c:pt idx="547">
                  <c:v>8.5349999999999998E-4</c:v>
                </c:pt>
                <c:pt idx="548">
                  <c:v>8.5550000000000003E-4</c:v>
                </c:pt>
                <c:pt idx="549">
                  <c:v>8.5749999999999997E-4</c:v>
                </c:pt>
                <c:pt idx="550">
                  <c:v>8.5950000000000002E-4</c:v>
                </c:pt>
                <c:pt idx="551">
                  <c:v>8.6149999999999996E-4</c:v>
                </c:pt>
                <c:pt idx="552">
                  <c:v>8.6359999999999996E-4</c:v>
                </c:pt>
                <c:pt idx="553">
                  <c:v>8.6560000000000001E-4</c:v>
                </c:pt>
                <c:pt idx="554">
                  <c:v>8.6759999999999995E-4</c:v>
                </c:pt>
                <c:pt idx="555">
                  <c:v>8.696E-4</c:v>
                </c:pt>
                <c:pt idx="556">
                  <c:v>8.7160000000000004E-4</c:v>
                </c:pt>
                <c:pt idx="557">
                  <c:v>8.7370000000000004E-4</c:v>
                </c:pt>
                <c:pt idx="558">
                  <c:v>8.7569999999999998E-4</c:v>
                </c:pt>
                <c:pt idx="559">
                  <c:v>8.7770000000000003E-4</c:v>
                </c:pt>
                <c:pt idx="560">
                  <c:v>8.7969999999999997E-4</c:v>
                </c:pt>
                <c:pt idx="561">
                  <c:v>8.8179999999999997E-4</c:v>
                </c:pt>
                <c:pt idx="562">
                  <c:v>8.8380000000000002E-4</c:v>
                </c:pt>
                <c:pt idx="563">
                  <c:v>8.8579999999999996E-4</c:v>
                </c:pt>
                <c:pt idx="564">
                  <c:v>8.8789999999999995E-4</c:v>
                </c:pt>
                <c:pt idx="565">
                  <c:v>8.899E-4</c:v>
                </c:pt>
                <c:pt idx="566">
                  <c:v>8.9190000000000005E-4</c:v>
                </c:pt>
                <c:pt idx="567">
                  <c:v>8.9400000000000005E-4</c:v>
                </c:pt>
                <c:pt idx="568">
                  <c:v>8.9599999999999999E-4</c:v>
                </c:pt>
                <c:pt idx="569">
                  <c:v>8.9809999999999998E-4</c:v>
                </c:pt>
                <c:pt idx="570">
                  <c:v>9.0010000000000003E-4</c:v>
                </c:pt>
                <c:pt idx="571">
                  <c:v>9.0209999999999997E-4</c:v>
                </c:pt>
                <c:pt idx="572">
                  <c:v>9.0419999999999997E-4</c:v>
                </c:pt>
                <c:pt idx="573">
                  <c:v>9.0620000000000002E-4</c:v>
                </c:pt>
                <c:pt idx="574">
                  <c:v>9.0830000000000001E-4</c:v>
                </c:pt>
                <c:pt idx="575">
                  <c:v>9.1029999999999995E-4</c:v>
                </c:pt>
                <c:pt idx="576">
                  <c:v>9.1239999999999995E-4</c:v>
                </c:pt>
                <c:pt idx="577">
                  <c:v>9.144E-4</c:v>
                </c:pt>
                <c:pt idx="578">
                  <c:v>9.165E-4</c:v>
                </c:pt>
                <c:pt idx="579">
                  <c:v>9.1850000000000005E-4</c:v>
                </c:pt>
                <c:pt idx="580">
                  <c:v>9.2060000000000004E-4</c:v>
                </c:pt>
                <c:pt idx="581">
                  <c:v>9.2259999999999998E-4</c:v>
                </c:pt>
                <c:pt idx="582">
                  <c:v>9.2469999999999998E-4</c:v>
                </c:pt>
                <c:pt idx="583">
                  <c:v>9.2679999999999998E-4</c:v>
                </c:pt>
                <c:pt idx="584">
                  <c:v>9.2880000000000002E-4</c:v>
                </c:pt>
                <c:pt idx="585">
                  <c:v>9.3090000000000002E-4</c:v>
                </c:pt>
                <c:pt idx="586">
                  <c:v>9.3289999999999996E-4</c:v>
                </c:pt>
                <c:pt idx="587">
                  <c:v>9.3499999999999996E-4</c:v>
                </c:pt>
                <c:pt idx="588">
                  <c:v>9.3709999999999996E-4</c:v>
                </c:pt>
                <c:pt idx="589">
                  <c:v>9.391E-4</c:v>
                </c:pt>
                <c:pt idx="590">
                  <c:v>9.412E-4</c:v>
                </c:pt>
                <c:pt idx="591">
                  <c:v>9.433E-4</c:v>
                </c:pt>
                <c:pt idx="592">
                  <c:v>9.4530000000000005E-4</c:v>
                </c:pt>
                <c:pt idx="593">
                  <c:v>9.4740000000000004E-4</c:v>
                </c:pt>
                <c:pt idx="594">
                  <c:v>9.4950000000000004E-4</c:v>
                </c:pt>
                <c:pt idx="595">
                  <c:v>9.5149999999999998E-4</c:v>
                </c:pt>
                <c:pt idx="596">
                  <c:v>9.5359999999999998E-4</c:v>
                </c:pt>
                <c:pt idx="597">
                  <c:v>9.5569999999999997E-4</c:v>
                </c:pt>
                <c:pt idx="598">
                  <c:v>9.5779999999999997E-4</c:v>
                </c:pt>
                <c:pt idx="599">
                  <c:v>9.5980000000000002E-4</c:v>
                </c:pt>
                <c:pt idx="600">
                  <c:v>9.6190000000000002E-4</c:v>
                </c:pt>
                <c:pt idx="601">
                  <c:v>9.6400000000000001E-4</c:v>
                </c:pt>
                <c:pt idx="602">
                  <c:v>9.6610000000000001E-4</c:v>
                </c:pt>
                <c:pt idx="603">
                  <c:v>9.6809999999999995E-4</c:v>
                </c:pt>
                <c:pt idx="604">
                  <c:v>9.7019999999999995E-4</c:v>
                </c:pt>
                <c:pt idx="605">
                  <c:v>9.7230000000000005E-4</c:v>
                </c:pt>
                <c:pt idx="606">
                  <c:v>9.7440000000000005E-4</c:v>
                </c:pt>
                <c:pt idx="607">
                  <c:v>9.7650000000000005E-4</c:v>
                </c:pt>
                <c:pt idx="608">
                  <c:v>9.7860000000000004E-4</c:v>
                </c:pt>
                <c:pt idx="609">
                  <c:v>9.8060000000000009E-4</c:v>
                </c:pt>
                <c:pt idx="610">
                  <c:v>9.8269999999999998E-4</c:v>
                </c:pt>
                <c:pt idx="611">
                  <c:v>9.8480000000000009E-4</c:v>
                </c:pt>
                <c:pt idx="612">
                  <c:v>9.8689999999999997E-4</c:v>
                </c:pt>
                <c:pt idx="613">
                  <c:v>9.8900000000000008E-4</c:v>
                </c:pt>
                <c:pt idx="614">
                  <c:v>9.9109999999999997E-4</c:v>
                </c:pt>
                <c:pt idx="615">
                  <c:v>9.9320000000000007E-4</c:v>
                </c:pt>
                <c:pt idx="616">
                  <c:v>9.9529999999999996E-4</c:v>
                </c:pt>
                <c:pt idx="617">
                  <c:v>9.9740000000000007E-4</c:v>
                </c:pt>
                <c:pt idx="618">
                  <c:v>9.9949999999999995E-4</c:v>
                </c:pt>
                <c:pt idx="619">
                  <c:v>1.0020000000000001E-3</c:v>
                </c:pt>
                <c:pt idx="620">
                  <c:v>1.0039999999999999E-3</c:v>
                </c:pt>
                <c:pt idx="621">
                  <c:v>1.0059999999999999E-3</c:v>
                </c:pt>
                <c:pt idx="622">
                  <c:v>1.008E-3</c:v>
                </c:pt>
                <c:pt idx="623">
                  <c:v>1.01E-3</c:v>
                </c:pt>
                <c:pt idx="624">
                  <c:v>1.0120000000000001E-3</c:v>
                </c:pt>
                <c:pt idx="625">
                  <c:v>1.0139999999999999E-3</c:v>
                </c:pt>
                <c:pt idx="626">
                  <c:v>1.016E-3</c:v>
                </c:pt>
                <c:pt idx="627">
                  <c:v>1.018E-3</c:v>
                </c:pt>
                <c:pt idx="628">
                  <c:v>1.0200000000000001E-3</c:v>
                </c:pt>
                <c:pt idx="629">
                  <c:v>1.023E-3</c:v>
                </c:pt>
                <c:pt idx="630">
                  <c:v>1.0250000000000001E-3</c:v>
                </c:pt>
                <c:pt idx="631">
                  <c:v>1.0269999999999999E-3</c:v>
                </c:pt>
                <c:pt idx="632">
                  <c:v>1.029E-3</c:v>
                </c:pt>
                <c:pt idx="633">
                  <c:v>1.031E-3</c:v>
                </c:pt>
                <c:pt idx="634">
                  <c:v>1.0330000000000001E-3</c:v>
                </c:pt>
                <c:pt idx="635">
                  <c:v>1.0349999999999999E-3</c:v>
                </c:pt>
                <c:pt idx="636">
                  <c:v>1.0369999999999999E-3</c:v>
                </c:pt>
                <c:pt idx="637">
                  <c:v>1.039E-3</c:v>
                </c:pt>
                <c:pt idx="638">
                  <c:v>1.042E-3</c:v>
                </c:pt>
                <c:pt idx="639">
                  <c:v>1.044E-3</c:v>
                </c:pt>
                <c:pt idx="640">
                  <c:v>1.0460000000000001E-3</c:v>
                </c:pt>
                <c:pt idx="641">
                  <c:v>1.0480000000000001E-3</c:v>
                </c:pt>
                <c:pt idx="642">
                  <c:v>1.0499999999999999E-3</c:v>
                </c:pt>
                <c:pt idx="643">
                  <c:v>1.052E-3</c:v>
                </c:pt>
                <c:pt idx="644">
                  <c:v>1.054E-3</c:v>
                </c:pt>
                <c:pt idx="645">
                  <c:v>1.0560000000000001E-3</c:v>
                </c:pt>
                <c:pt idx="646">
                  <c:v>1.0579999999999999E-3</c:v>
                </c:pt>
                <c:pt idx="647">
                  <c:v>1.0610000000000001E-3</c:v>
                </c:pt>
                <c:pt idx="648">
                  <c:v>1.0629999999999999E-3</c:v>
                </c:pt>
                <c:pt idx="649">
                  <c:v>1.065E-3</c:v>
                </c:pt>
                <c:pt idx="650">
                  <c:v>1.067E-3</c:v>
                </c:pt>
                <c:pt idx="651">
                  <c:v>1.0690000000000001E-3</c:v>
                </c:pt>
                <c:pt idx="652">
                  <c:v>1.0709999999999999E-3</c:v>
                </c:pt>
                <c:pt idx="653">
                  <c:v>1.073E-3</c:v>
                </c:pt>
                <c:pt idx="654">
                  <c:v>1.075E-3</c:v>
                </c:pt>
                <c:pt idx="655">
                  <c:v>1.078E-3</c:v>
                </c:pt>
                <c:pt idx="656">
                  <c:v>1.08E-3</c:v>
                </c:pt>
                <c:pt idx="657">
                  <c:v>1.0820000000000001E-3</c:v>
                </c:pt>
                <c:pt idx="658">
                  <c:v>1.0839999999999999E-3</c:v>
                </c:pt>
                <c:pt idx="659">
                  <c:v>1.0859999999999999E-3</c:v>
                </c:pt>
                <c:pt idx="660">
                  <c:v>1.088E-3</c:v>
                </c:pt>
                <c:pt idx="661">
                  <c:v>1.09E-3</c:v>
                </c:pt>
                <c:pt idx="662">
                  <c:v>1.0920000000000001E-3</c:v>
                </c:pt>
                <c:pt idx="663">
                  <c:v>1.0950000000000001E-3</c:v>
                </c:pt>
                <c:pt idx="664">
                  <c:v>1.0970000000000001E-3</c:v>
                </c:pt>
                <c:pt idx="665">
                  <c:v>1.0989999999999999E-3</c:v>
                </c:pt>
                <c:pt idx="666">
                  <c:v>1.101E-3</c:v>
                </c:pt>
                <c:pt idx="667">
                  <c:v>1.103E-3</c:v>
                </c:pt>
                <c:pt idx="668">
                  <c:v>1.1050000000000001E-3</c:v>
                </c:pt>
                <c:pt idx="669">
                  <c:v>1.1069999999999999E-3</c:v>
                </c:pt>
                <c:pt idx="670">
                  <c:v>1.1100000000000001E-3</c:v>
                </c:pt>
                <c:pt idx="671">
                  <c:v>1.1119999999999999E-3</c:v>
                </c:pt>
                <c:pt idx="672">
                  <c:v>1.114E-3</c:v>
                </c:pt>
                <c:pt idx="673">
                  <c:v>1.116E-3</c:v>
                </c:pt>
                <c:pt idx="674">
                  <c:v>1.1180000000000001E-3</c:v>
                </c:pt>
                <c:pt idx="675">
                  <c:v>1.1199999999999999E-3</c:v>
                </c:pt>
                <c:pt idx="676">
                  <c:v>1.122E-3</c:v>
                </c:pt>
                <c:pt idx="677">
                  <c:v>1.1249999999999999E-3</c:v>
                </c:pt>
                <c:pt idx="678">
                  <c:v>1.127E-3</c:v>
                </c:pt>
                <c:pt idx="679">
                  <c:v>1.129E-3</c:v>
                </c:pt>
                <c:pt idx="680">
                  <c:v>1.1310000000000001E-3</c:v>
                </c:pt>
                <c:pt idx="681">
                  <c:v>1.1329999999999999E-3</c:v>
                </c:pt>
                <c:pt idx="682">
                  <c:v>1.1349999999999999E-3</c:v>
                </c:pt>
                <c:pt idx="683">
                  <c:v>1.137E-3</c:v>
                </c:pt>
                <c:pt idx="684">
                  <c:v>1.14E-3</c:v>
                </c:pt>
                <c:pt idx="685">
                  <c:v>1.142E-3</c:v>
                </c:pt>
                <c:pt idx="686">
                  <c:v>1.1440000000000001E-3</c:v>
                </c:pt>
                <c:pt idx="687">
                  <c:v>1.1460000000000001E-3</c:v>
                </c:pt>
                <c:pt idx="688">
                  <c:v>1.1479999999999999E-3</c:v>
                </c:pt>
                <c:pt idx="689">
                  <c:v>1.15E-3</c:v>
                </c:pt>
                <c:pt idx="690">
                  <c:v>1.152E-3</c:v>
                </c:pt>
                <c:pt idx="691">
                  <c:v>1.155E-3</c:v>
                </c:pt>
                <c:pt idx="692">
                  <c:v>1.157E-3</c:v>
                </c:pt>
                <c:pt idx="693">
                  <c:v>1.1590000000000001E-3</c:v>
                </c:pt>
                <c:pt idx="694">
                  <c:v>1.1609999999999999E-3</c:v>
                </c:pt>
                <c:pt idx="695">
                  <c:v>1.163E-3</c:v>
                </c:pt>
                <c:pt idx="696">
                  <c:v>1.165E-3</c:v>
                </c:pt>
                <c:pt idx="697">
                  <c:v>1.1670000000000001E-3</c:v>
                </c:pt>
                <c:pt idx="698">
                  <c:v>1.17E-3</c:v>
                </c:pt>
                <c:pt idx="699">
                  <c:v>1.1720000000000001E-3</c:v>
                </c:pt>
                <c:pt idx="700">
                  <c:v>1.1739999999999999E-3</c:v>
                </c:pt>
                <c:pt idx="701">
                  <c:v>1.176E-3</c:v>
                </c:pt>
                <c:pt idx="702">
                  <c:v>1.178E-3</c:v>
                </c:pt>
                <c:pt idx="703">
                  <c:v>1.1800000000000001E-3</c:v>
                </c:pt>
                <c:pt idx="704">
                  <c:v>1.183E-3</c:v>
                </c:pt>
                <c:pt idx="705">
                  <c:v>1.1850000000000001E-3</c:v>
                </c:pt>
                <c:pt idx="706">
                  <c:v>1.1869999999999999E-3</c:v>
                </c:pt>
                <c:pt idx="707">
                  <c:v>1.189E-3</c:v>
                </c:pt>
                <c:pt idx="708">
                  <c:v>1.191E-3</c:v>
                </c:pt>
                <c:pt idx="709">
                  <c:v>1.193E-3</c:v>
                </c:pt>
                <c:pt idx="710">
                  <c:v>1.196E-3</c:v>
                </c:pt>
                <c:pt idx="711">
                  <c:v>1.1980000000000001E-3</c:v>
                </c:pt>
                <c:pt idx="712">
                  <c:v>1.1999999999999999E-3</c:v>
                </c:pt>
                <c:pt idx="713">
                  <c:v>1.2019999999999999E-3</c:v>
                </c:pt>
                <c:pt idx="714">
                  <c:v>1.204E-3</c:v>
                </c:pt>
                <c:pt idx="715">
                  <c:v>1.206E-3</c:v>
                </c:pt>
                <c:pt idx="716">
                  <c:v>1.209E-3</c:v>
                </c:pt>
                <c:pt idx="717">
                  <c:v>1.2110000000000001E-3</c:v>
                </c:pt>
                <c:pt idx="718">
                  <c:v>1.2130000000000001E-3</c:v>
                </c:pt>
                <c:pt idx="719">
                  <c:v>1.2149999999999999E-3</c:v>
                </c:pt>
                <c:pt idx="720">
                  <c:v>1.217E-3</c:v>
                </c:pt>
                <c:pt idx="721">
                  <c:v>1.219E-3</c:v>
                </c:pt>
                <c:pt idx="722">
                  <c:v>1.222E-3</c:v>
                </c:pt>
                <c:pt idx="723">
                  <c:v>1.224E-3</c:v>
                </c:pt>
                <c:pt idx="724">
                  <c:v>1.2260000000000001E-3</c:v>
                </c:pt>
                <c:pt idx="725">
                  <c:v>1.2279999999999999E-3</c:v>
                </c:pt>
                <c:pt idx="726">
                  <c:v>1.23E-3</c:v>
                </c:pt>
                <c:pt idx="727">
                  <c:v>1.232E-3</c:v>
                </c:pt>
                <c:pt idx="728">
                  <c:v>1.235E-3</c:v>
                </c:pt>
                <c:pt idx="729">
                  <c:v>1.237E-3</c:v>
                </c:pt>
                <c:pt idx="730">
                  <c:v>1.2390000000000001E-3</c:v>
                </c:pt>
                <c:pt idx="731">
                  <c:v>1.2409999999999999E-3</c:v>
                </c:pt>
                <c:pt idx="732">
                  <c:v>1.243E-3</c:v>
                </c:pt>
                <c:pt idx="733">
                  <c:v>1.245E-3</c:v>
                </c:pt>
                <c:pt idx="734">
                  <c:v>1.248E-3</c:v>
                </c:pt>
                <c:pt idx="735">
                  <c:v>1.25E-3</c:v>
                </c:pt>
                <c:pt idx="736">
                  <c:v>1.2520000000000001E-3</c:v>
                </c:pt>
                <c:pt idx="737">
                  <c:v>1.2539999999999999E-3</c:v>
                </c:pt>
                <c:pt idx="738">
                  <c:v>1.256E-3</c:v>
                </c:pt>
                <c:pt idx="739">
                  <c:v>1.258E-3</c:v>
                </c:pt>
                <c:pt idx="740">
                  <c:v>1.261E-3</c:v>
                </c:pt>
                <c:pt idx="741">
                  <c:v>1.263E-3</c:v>
                </c:pt>
                <c:pt idx="742">
                  <c:v>1.2650000000000001E-3</c:v>
                </c:pt>
                <c:pt idx="743">
                  <c:v>1.2669999999999999E-3</c:v>
                </c:pt>
                <c:pt idx="744">
                  <c:v>1.2689999999999999E-3</c:v>
                </c:pt>
                <c:pt idx="745">
                  <c:v>1.271E-3</c:v>
                </c:pt>
                <c:pt idx="746">
                  <c:v>1.274E-3</c:v>
                </c:pt>
                <c:pt idx="747">
                  <c:v>1.276E-3</c:v>
                </c:pt>
                <c:pt idx="748">
                  <c:v>1.2780000000000001E-3</c:v>
                </c:pt>
                <c:pt idx="749">
                  <c:v>1.2800000000000001E-3</c:v>
                </c:pt>
                <c:pt idx="750">
                  <c:v>1.2819999999999999E-3</c:v>
                </c:pt>
                <c:pt idx="751">
                  <c:v>1.2849999999999999E-3</c:v>
                </c:pt>
                <c:pt idx="752">
                  <c:v>1.2869999999999999E-3</c:v>
                </c:pt>
                <c:pt idx="753">
                  <c:v>1.289E-3</c:v>
                </c:pt>
                <c:pt idx="754">
                  <c:v>1.291E-3</c:v>
                </c:pt>
                <c:pt idx="755">
                  <c:v>1.2930000000000001E-3</c:v>
                </c:pt>
                <c:pt idx="756">
                  <c:v>1.2949999999999999E-3</c:v>
                </c:pt>
                <c:pt idx="757">
                  <c:v>1.2979999999999999E-3</c:v>
                </c:pt>
                <c:pt idx="758">
                  <c:v>1.2999999999999999E-3</c:v>
                </c:pt>
                <c:pt idx="759">
                  <c:v>1.302E-3</c:v>
                </c:pt>
                <c:pt idx="760">
                  <c:v>1.304E-3</c:v>
                </c:pt>
                <c:pt idx="761">
                  <c:v>1.3060000000000001E-3</c:v>
                </c:pt>
                <c:pt idx="762">
                  <c:v>1.3090000000000001E-3</c:v>
                </c:pt>
                <c:pt idx="763">
                  <c:v>1.3110000000000001E-3</c:v>
                </c:pt>
                <c:pt idx="764">
                  <c:v>1.3129999999999999E-3</c:v>
                </c:pt>
                <c:pt idx="765">
                  <c:v>1.315E-3</c:v>
                </c:pt>
                <c:pt idx="766">
                  <c:v>1.317E-3</c:v>
                </c:pt>
                <c:pt idx="767">
                  <c:v>1.32E-3</c:v>
                </c:pt>
                <c:pt idx="768">
                  <c:v>1.322E-3</c:v>
                </c:pt>
                <c:pt idx="769">
                  <c:v>1.3240000000000001E-3</c:v>
                </c:pt>
                <c:pt idx="770">
                  <c:v>1.3259999999999999E-3</c:v>
                </c:pt>
                <c:pt idx="771">
                  <c:v>1.328E-3</c:v>
                </c:pt>
                <c:pt idx="772">
                  <c:v>1.33E-3</c:v>
                </c:pt>
                <c:pt idx="773">
                  <c:v>1.333E-3</c:v>
                </c:pt>
                <c:pt idx="774">
                  <c:v>1.335E-3</c:v>
                </c:pt>
                <c:pt idx="775">
                  <c:v>1.3370000000000001E-3</c:v>
                </c:pt>
                <c:pt idx="776">
                  <c:v>1.3389999999999999E-3</c:v>
                </c:pt>
                <c:pt idx="777">
                  <c:v>1.341E-3</c:v>
                </c:pt>
                <c:pt idx="778">
                  <c:v>1.3439999999999999E-3</c:v>
                </c:pt>
                <c:pt idx="779">
                  <c:v>1.346E-3</c:v>
                </c:pt>
                <c:pt idx="780">
                  <c:v>1.348E-3</c:v>
                </c:pt>
                <c:pt idx="781">
                  <c:v>1.3500000000000001E-3</c:v>
                </c:pt>
                <c:pt idx="782">
                  <c:v>1.3519999999999999E-3</c:v>
                </c:pt>
                <c:pt idx="783">
                  <c:v>1.3550000000000001E-3</c:v>
                </c:pt>
                <c:pt idx="784">
                  <c:v>1.3569999999999999E-3</c:v>
                </c:pt>
                <c:pt idx="785">
                  <c:v>1.359E-3</c:v>
                </c:pt>
                <c:pt idx="786">
                  <c:v>1.361E-3</c:v>
                </c:pt>
                <c:pt idx="787">
                  <c:v>1.3630000000000001E-3</c:v>
                </c:pt>
                <c:pt idx="788">
                  <c:v>1.366E-3</c:v>
                </c:pt>
                <c:pt idx="789">
                  <c:v>1.3680000000000001E-3</c:v>
                </c:pt>
                <c:pt idx="790">
                  <c:v>1.3699999999999999E-3</c:v>
                </c:pt>
                <c:pt idx="791">
                  <c:v>1.372E-3</c:v>
                </c:pt>
                <c:pt idx="792">
                  <c:v>1.374E-3</c:v>
                </c:pt>
                <c:pt idx="793">
                  <c:v>1.377E-3</c:v>
                </c:pt>
                <c:pt idx="794">
                  <c:v>1.379E-3</c:v>
                </c:pt>
                <c:pt idx="795">
                  <c:v>1.3810000000000001E-3</c:v>
                </c:pt>
                <c:pt idx="796">
                  <c:v>1.3829999999999999E-3</c:v>
                </c:pt>
                <c:pt idx="797">
                  <c:v>1.3849999999999999E-3</c:v>
                </c:pt>
                <c:pt idx="798">
                  <c:v>1.3879999999999999E-3</c:v>
                </c:pt>
                <c:pt idx="799">
                  <c:v>1.39E-3</c:v>
                </c:pt>
                <c:pt idx="800">
                  <c:v>1.392E-3</c:v>
                </c:pt>
                <c:pt idx="801">
                  <c:v>1.3940000000000001E-3</c:v>
                </c:pt>
                <c:pt idx="802">
                  <c:v>1.3960000000000001E-3</c:v>
                </c:pt>
                <c:pt idx="803">
                  <c:v>1.3990000000000001E-3</c:v>
                </c:pt>
                <c:pt idx="804">
                  <c:v>1.4009999999999999E-3</c:v>
                </c:pt>
                <c:pt idx="805">
                  <c:v>1.403E-3</c:v>
                </c:pt>
                <c:pt idx="806">
                  <c:v>1.405E-3</c:v>
                </c:pt>
                <c:pt idx="807">
                  <c:v>1.407E-3</c:v>
                </c:pt>
                <c:pt idx="808">
                  <c:v>1.41E-3</c:v>
                </c:pt>
                <c:pt idx="809">
                  <c:v>1.4120000000000001E-3</c:v>
                </c:pt>
                <c:pt idx="810">
                  <c:v>1.4139999999999999E-3</c:v>
                </c:pt>
                <c:pt idx="811">
                  <c:v>1.4159999999999999E-3</c:v>
                </c:pt>
                <c:pt idx="812">
                  <c:v>1.418E-3</c:v>
                </c:pt>
                <c:pt idx="813">
                  <c:v>1.421E-3</c:v>
                </c:pt>
                <c:pt idx="814">
                  <c:v>1.423E-3</c:v>
                </c:pt>
                <c:pt idx="815">
                  <c:v>1.4250000000000001E-3</c:v>
                </c:pt>
                <c:pt idx="816">
                  <c:v>1.4270000000000001E-3</c:v>
                </c:pt>
                <c:pt idx="817">
                  <c:v>1.4289999999999999E-3</c:v>
                </c:pt>
                <c:pt idx="818">
                  <c:v>1.4319999999999999E-3</c:v>
                </c:pt>
                <c:pt idx="819">
                  <c:v>1.4339999999999999E-3</c:v>
                </c:pt>
                <c:pt idx="820">
                  <c:v>1.436E-3</c:v>
                </c:pt>
                <c:pt idx="821">
                  <c:v>1.438E-3</c:v>
                </c:pt>
                <c:pt idx="822">
                  <c:v>1.4400000000000001E-3</c:v>
                </c:pt>
                <c:pt idx="823">
                  <c:v>1.4430000000000001E-3</c:v>
                </c:pt>
                <c:pt idx="824">
                  <c:v>1.4450000000000001E-3</c:v>
                </c:pt>
                <c:pt idx="825">
                  <c:v>1.4469999999999999E-3</c:v>
                </c:pt>
                <c:pt idx="826">
                  <c:v>1.449E-3</c:v>
                </c:pt>
                <c:pt idx="827">
                  <c:v>1.4519999999999999E-3</c:v>
                </c:pt>
                <c:pt idx="828">
                  <c:v>1.454E-3</c:v>
                </c:pt>
                <c:pt idx="829">
                  <c:v>1.456E-3</c:v>
                </c:pt>
                <c:pt idx="830">
                  <c:v>1.4580000000000001E-3</c:v>
                </c:pt>
                <c:pt idx="831">
                  <c:v>1.4599999999999999E-3</c:v>
                </c:pt>
                <c:pt idx="832">
                  <c:v>1.4630000000000001E-3</c:v>
                </c:pt>
                <c:pt idx="833">
                  <c:v>1.4649999999999999E-3</c:v>
                </c:pt>
                <c:pt idx="834">
                  <c:v>1.467E-3</c:v>
                </c:pt>
                <c:pt idx="835">
                  <c:v>1.469E-3</c:v>
                </c:pt>
                <c:pt idx="836">
                  <c:v>1.4710000000000001E-3</c:v>
                </c:pt>
                <c:pt idx="837">
                  <c:v>1.474E-3</c:v>
                </c:pt>
                <c:pt idx="838">
                  <c:v>1.4760000000000001E-3</c:v>
                </c:pt>
                <c:pt idx="839">
                  <c:v>1.4779999999999999E-3</c:v>
                </c:pt>
                <c:pt idx="840">
                  <c:v>1.48E-3</c:v>
                </c:pt>
                <c:pt idx="841">
                  <c:v>1.482E-3</c:v>
                </c:pt>
                <c:pt idx="842">
                  <c:v>1.485E-3</c:v>
                </c:pt>
                <c:pt idx="843">
                  <c:v>1.487E-3</c:v>
                </c:pt>
                <c:pt idx="844">
                  <c:v>1.4890000000000001E-3</c:v>
                </c:pt>
                <c:pt idx="845">
                  <c:v>1.4909999999999999E-3</c:v>
                </c:pt>
                <c:pt idx="846">
                  <c:v>1.4940000000000001E-3</c:v>
                </c:pt>
                <c:pt idx="847">
                  <c:v>1.4959999999999999E-3</c:v>
                </c:pt>
                <c:pt idx="848">
                  <c:v>1.498E-3</c:v>
                </c:pt>
                <c:pt idx="849">
                  <c:v>1.5E-3</c:v>
                </c:pt>
                <c:pt idx="850">
                  <c:v>1.5020000000000001E-3</c:v>
                </c:pt>
                <c:pt idx="851">
                  <c:v>1.505E-3</c:v>
                </c:pt>
                <c:pt idx="852">
                  <c:v>1.5070000000000001E-3</c:v>
                </c:pt>
                <c:pt idx="853">
                  <c:v>1.5089999999999999E-3</c:v>
                </c:pt>
                <c:pt idx="854">
                  <c:v>1.511E-3</c:v>
                </c:pt>
                <c:pt idx="855">
                  <c:v>1.513E-3</c:v>
                </c:pt>
                <c:pt idx="856">
                  <c:v>1.516E-3</c:v>
                </c:pt>
                <c:pt idx="857">
                  <c:v>1.518E-3</c:v>
                </c:pt>
                <c:pt idx="858">
                  <c:v>1.5200000000000001E-3</c:v>
                </c:pt>
                <c:pt idx="859">
                  <c:v>1.5219999999999999E-3</c:v>
                </c:pt>
                <c:pt idx="860">
                  <c:v>1.5250000000000001E-3</c:v>
                </c:pt>
                <c:pt idx="861">
                  <c:v>1.5269999999999999E-3</c:v>
                </c:pt>
                <c:pt idx="862">
                  <c:v>1.529E-3</c:v>
                </c:pt>
                <c:pt idx="863">
                  <c:v>1.531E-3</c:v>
                </c:pt>
                <c:pt idx="864">
                  <c:v>1.5330000000000001E-3</c:v>
                </c:pt>
                <c:pt idx="865">
                  <c:v>1.536E-3</c:v>
                </c:pt>
                <c:pt idx="866">
                  <c:v>1.5380000000000001E-3</c:v>
                </c:pt>
                <c:pt idx="867">
                  <c:v>1.5399999999999999E-3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0F-4A22-BA97-20FEDAD85C0A}"/>
            </c:ext>
          </c:extLst>
        </c:ser>
        <c:ser>
          <c:idx val="2"/>
          <c:order val="1"/>
          <c:tx>
            <c:v>Uniform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'Uniform beam @200kV'!$K$3:$K$870</c:f>
              <c:numCache>
                <c:formatCode>0.00E+00</c:formatCode>
                <c:ptCount val="868"/>
                <c:pt idx="0">
                  <c:v>3.2249999999999998E-7</c:v>
                </c:pt>
                <c:pt idx="1">
                  <c:v>3.6629999999999999E-7</c:v>
                </c:pt>
                <c:pt idx="2">
                  <c:v>4.1059999999999998E-7</c:v>
                </c:pt>
                <c:pt idx="3">
                  <c:v>4.5569999999999998E-7</c:v>
                </c:pt>
                <c:pt idx="4">
                  <c:v>5.0200000000000002E-7</c:v>
                </c:pt>
                <c:pt idx="5">
                  <c:v>5.5000000000000003E-7</c:v>
                </c:pt>
                <c:pt idx="6">
                  <c:v>6.0019999999999999E-7</c:v>
                </c:pt>
                <c:pt idx="7">
                  <c:v>6.5290000000000003E-7</c:v>
                </c:pt>
                <c:pt idx="8">
                  <c:v>7.0869999999999999E-7</c:v>
                </c:pt>
                <c:pt idx="9">
                  <c:v>7.6799999999999999E-7</c:v>
                </c:pt>
                <c:pt idx="10">
                  <c:v>8.315E-7</c:v>
                </c:pt>
                <c:pt idx="11">
                  <c:v>8.9960000000000004E-7</c:v>
                </c:pt>
                <c:pt idx="12">
                  <c:v>9.7310000000000005E-7</c:v>
                </c:pt>
                <c:pt idx="13">
                  <c:v>1.052E-6</c:v>
                </c:pt>
                <c:pt idx="14">
                  <c:v>1.139E-6</c:v>
                </c:pt>
                <c:pt idx="15">
                  <c:v>1.232E-6</c:v>
                </c:pt>
                <c:pt idx="16">
                  <c:v>1.3340000000000001E-6</c:v>
                </c:pt>
                <c:pt idx="17">
                  <c:v>1.4449999999999999E-6</c:v>
                </c:pt>
                <c:pt idx="18">
                  <c:v>1.6199999999999999E-6</c:v>
                </c:pt>
                <c:pt idx="19">
                  <c:v>1.8500000000000001E-6</c:v>
                </c:pt>
                <c:pt idx="20">
                  <c:v>2.0829999999999998E-6</c:v>
                </c:pt>
                <c:pt idx="21">
                  <c:v>2.3350000000000001E-6</c:v>
                </c:pt>
                <c:pt idx="22">
                  <c:v>2.61E-6</c:v>
                </c:pt>
                <c:pt idx="23">
                  <c:v>2.88E-6</c:v>
                </c:pt>
                <c:pt idx="24">
                  <c:v>3.1690000000000001E-6</c:v>
                </c:pt>
                <c:pt idx="25">
                  <c:v>3.5149999999999998E-6</c:v>
                </c:pt>
                <c:pt idx="26">
                  <c:v>3.907E-6</c:v>
                </c:pt>
                <c:pt idx="27">
                  <c:v>4.318E-6</c:v>
                </c:pt>
                <c:pt idx="28">
                  <c:v>4.7820000000000001E-6</c:v>
                </c:pt>
                <c:pt idx="29">
                  <c:v>5.2859999999999999E-6</c:v>
                </c:pt>
                <c:pt idx="30">
                  <c:v>5.8300000000000001E-6</c:v>
                </c:pt>
                <c:pt idx="31">
                  <c:v>6.4489999999999996E-6</c:v>
                </c:pt>
                <c:pt idx="32">
                  <c:v>7.1269999999999997E-6</c:v>
                </c:pt>
                <c:pt idx="33">
                  <c:v>7.8590000000000005E-6</c:v>
                </c:pt>
                <c:pt idx="34">
                  <c:v>8.7029999999999995E-6</c:v>
                </c:pt>
                <c:pt idx="35">
                  <c:v>9.5640000000000002E-6</c:v>
                </c:pt>
                <c:pt idx="36">
                  <c:v>1.0509999999999999E-5</c:v>
                </c:pt>
                <c:pt idx="37">
                  <c:v>1.1600000000000001E-5</c:v>
                </c:pt>
                <c:pt idx="38">
                  <c:v>1.274E-5</c:v>
                </c:pt>
                <c:pt idx="39">
                  <c:v>1.401E-5</c:v>
                </c:pt>
                <c:pt idx="40">
                  <c:v>1.541E-5</c:v>
                </c:pt>
                <c:pt idx="41">
                  <c:v>1.6949999999999999E-5</c:v>
                </c:pt>
                <c:pt idx="42">
                  <c:v>1.8649999999999999E-5</c:v>
                </c:pt>
                <c:pt idx="43">
                  <c:v>2.0509999999999998E-5</c:v>
                </c:pt>
                <c:pt idx="44">
                  <c:v>2.2569999999999999E-5</c:v>
                </c:pt>
                <c:pt idx="45">
                  <c:v>2.4810000000000001E-5</c:v>
                </c:pt>
                <c:pt idx="46">
                  <c:v>2.73E-5</c:v>
                </c:pt>
                <c:pt idx="47">
                  <c:v>3.0000000000000001E-5</c:v>
                </c:pt>
                <c:pt idx="48">
                  <c:v>3.2979999999999999E-5</c:v>
                </c:pt>
                <c:pt idx="49">
                  <c:v>3.6300000000000001E-5</c:v>
                </c:pt>
                <c:pt idx="50">
                  <c:v>3.9900000000000001E-5</c:v>
                </c:pt>
                <c:pt idx="51">
                  <c:v>4.3869999999999998E-5</c:v>
                </c:pt>
                <c:pt idx="52">
                  <c:v>4.8229999999999997E-5</c:v>
                </c:pt>
                <c:pt idx="53">
                  <c:v>5.3090000000000002E-5</c:v>
                </c:pt>
                <c:pt idx="54">
                  <c:v>5.838E-5</c:v>
                </c:pt>
                <c:pt idx="55">
                  <c:v>6.4270000000000006E-5</c:v>
                </c:pt>
                <c:pt idx="56">
                  <c:v>7.0669999999999999E-5</c:v>
                </c:pt>
                <c:pt idx="57">
                  <c:v>7.7810000000000002E-5</c:v>
                </c:pt>
                <c:pt idx="58">
                  <c:v>8.5560000000000001E-5</c:v>
                </c:pt>
                <c:pt idx="59">
                  <c:v>9.4079999999999994E-5</c:v>
                </c:pt>
                <c:pt idx="60">
                  <c:v>1.0349999999999999E-4</c:v>
                </c:pt>
                <c:pt idx="61">
                  <c:v>1.138E-4</c:v>
                </c:pt>
                <c:pt idx="62">
                  <c:v>1.2510000000000001E-4</c:v>
                </c:pt>
                <c:pt idx="63">
                  <c:v>1.3760000000000001E-4</c:v>
                </c:pt>
                <c:pt idx="64">
                  <c:v>1.5129999999999999E-4</c:v>
                </c:pt>
                <c:pt idx="65">
                  <c:v>1.6640000000000001E-4</c:v>
                </c:pt>
                <c:pt idx="66">
                  <c:v>1.8320000000000001E-4</c:v>
                </c:pt>
                <c:pt idx="67">
                  <c:v>2.0149999999999999E-4</c:v>
                </c:pt>
                <c:pt idx="68">
                  <c:v>2.2159999999999999E-4</c:v>
                </c:pt>
                <c:pt idx="69">
                  <c:v>2.4369999999999999E-4</c:v>
                </c:pt>
                <c:pt idx="70">
                  <c:v>2.6800000000000001E-4</c:v>
                </c:pt>
                <c:pt idx="71">
                  <c:v>2.9470000000000001E-4</c:v>
                </c:pt>
                <c:pt idx="72">
                  <c:v>3.2410000000000002E-4</c:v>
                </c:pt>
                <c:pt idx="73">
                  <c:v>3.5639999999999999E-4</c:v>
                </c:pt>
                <c:pt idx="74">
                  <c:v>3.9189999999999998E-4</c:v>
                </c:pt>
                <c:pt idx="75">
                  <c:v>4.3100000000000001E-4</c:v>
                </c:pt>
                <c:pt idx="76">
                  <c:v>4.7390000000000003E-4</c:v>
                </c:pt>
                <c:pt idx="77">
                  <c:v>5.2099999999999998E-4</c:v>
                </c:pt>
                <c:pt idx="78">
                  <c:v>5.7240000000000004E-4</c:v>
                </c:pt>
                <c:pt idx="79">
                  <c:v>6.2859999999999999E-4</c:v>
                </c:pt>
                <c:pt idx="80">
                  <c:v>6.8970000000000001E-4</c:v>
                </c:pt>
                <c:pt idx="81">
                  <c:v>7.561E-4</c:v>
                </c:pt>
                <c:pt idx="82">
                  <c:v>8.2790000000000001E-4</c:v>
                </c:pt>
                <c:pt idx="83">
                  <c:v>9.0530000000000005E-4</c:v>
                </c:pt>
                <c:pt idx="84">
                  <c:v>9.8879999999999997E-4</c:v>
                </c:pt>
                <c:pt idx="85">
                  <c:v>1.078E-3</c:v>
                </c:pt>
                <c:pt idx="86">
                  <c:v>1.1739999999999999E-3</c:v>
                </c:pt>
                <c:pt idx="87">
                  <c:v>1.2769999999999999E-3</c:v>
                </c:pt>
                <c:pt idx="88">
                  <c:v>1.3860000000000001E-3</c:v>
                </c:pt>
                <c:pt idx="89">
                  <c:v>1.5020000000000001E-3</c:v>
                </c:pt>
                <c:pt idx="90">
                  <c:v>1.6249999999999999E-3</c:v>
                </c:pt>
                <c:pt idx="91">
                  <c:v>1.756E-3</c:v>
                </c:pt>
                <c:pt idx="92">
                  <c:v>1.8940000000000001E-3</c:v>
                </c:pt>
                <c:pt idx="93">
                  <c:v>2.0400000000000001E-3</c:v>
                </c:pt>
                <c:pt idx="94">
                  <c:v>2.1930000000000001E-3</c:v>
                </c:pt>
                <c:pt idx="95">
                  <c:v>2.3549999999999999E-3</c:v>
                </c:pt>
                <c:pt idx="96">
                  <c:v>2.5249999999999999E-3</c:v>
                </c:pt>
                <c:pt idx="97">
                  <c:v>2.7030000000000001E-3</c:v>
                </c:pt>
                <c:pt idx="98">
                  <c:v>2.8890000000000001E-3</c:v>
                </c:pt>
                <c:pt idx="99">
                  <c:v>3.0850000000000001E-3</c:v>
                </c:pt>
                <c:pt idx="100">
                  <c:v>3.2889999999999998E-3</c:v>
                </c:pt>
                <c:pt idx="101">
                  <c:v>3.5010000000000002E-3</c:v>
                </c:pt>
                <c:pt idx="102">
                  <c:v>3.7230000000000002E-3</c:v>
                </c:pt>
                <c:pt idx="103">
                  <c:v>3.954E-3</c:v>
                </c:pt>
                <c:pt idx="104">
                  <c:v>4.1949999999999999E-3</c:v>
                </c:pt>
                <c:pt idx="105">
                  <c:v>4.4450000000000002E-3</c:v>
                </c:pt>
                <c:pt idx="106">
                  <c:v>4.7039999999999998E-3</c:v>
                </c:pt>
                <c:pt idx="107">
                  <c:v>4.973E-3</c:v>
                </c:pt>
                <c:pt idx="108">
                  <c:v>5.2529999999999999E-3</c:v>
                </c:pt>
                <c:pt idx="109">
                  <c:v>5.5420000000000001E-3</c:v>
                </c:pt>
                <c:pt idx="110">
                  <c:v>5.8409999999999998E-3</c:v>
                </c:pt>
                <c:pt idx="111">
                  <c:v>6.1510000000000002E-3</c:v>
                </c:pt>
                <c:pt idx="112">
                  <c:v>6.4710000000000002E-3</c:v>
                </c:pt>
                <c:pt idx="113">
                  <c:v>6.8009999999999998E-3</c:v>
                </c:pt>
                <c:pt idx="114">
                  <c:v>7.1419999999999999E-3</c:v>
                </c:pt>
                <c:pt idx="115">
                  <c:v>7.4939999999999998E-3</c:v>
                </c:pt>
                <c:pt idx="116">
                  <c:v>7.8569999999999994E-3</c:v>
                </c:pt>
                <c:pt idx="117">
                  <c:v>8.2310000000000005E-3</c:v>
                </c:pt>
                <c:pt idx="118">
                  <c:v>8.6149999999999994E-3</c:v>
                </c:pt>
                <c:pt idx="119">
                  <c:v>9.0119999999999992E-3</c:v>
                </c:pt>
                <c:pt idx="120">
                  <c:v>9.4190000000000003E-3</c:v>
                </c:pt>
                <c:pt idx="121">
                  <c:v>9.8379999999999995E-3</c:v>
                </c:pt>
                <c:pt idx="122">
                  <c:v>1.027E-2</c:v>
                </c:pt>
                <c:pt idx="123">
                  <c:v>1.0710000000000001E-2</c:v>
                </c:pt>
                <c:pt idx="124">
                  <c:v>1.116E-2</c:v>
                </c:pt>
                <c:pt idx="125">
                  <c:v>1.163E-2</c:v>
                </c:pt>
                <c:pt idx="126">
                  <c:v>1.21E-2</c:v>
                </c:pt>
                <c:pt idx="127">
                  <c:v>1.259E-2</c:v>
                </c:pt>
                <c:pt idx="128">
                  <c:v>1.3089999999999999E-2</c:v>
                </c:pt>
                <c:pt idx="129">
                  <c:v>1.3599999999999999E-2</c:v>
                </c:pt>
                <c:pt idx="130">
                  <c:v>1.413E-2</c:v>
                </c:pt>
                <c:pt idx="131">
                  <c:v>1.4659999999999999E-2</c:v>
                </c:pt>
                <c:pt idx="132">
                  <c:v>1.521E-2</c:v>
                </c:pt>
                <c:pt idx="133">
                  <c:v>1.5769999999999999E-2</c:v>
                </c:pt>
                <c:pt idx="134">
                  <c:v>1.634E-2</c:v>
                </c:pt>
                <c:pt idx="135">
                  <c:v>1.6920000000000001E-2</c:v>
                </c:pt>
                <c:pt idx="136">
                  <c:v>1.7520000000000001E-2</c:v>
                </c:pt>
                <c:pt idx="137">
                  <c:v>1.8120000000000001E-2</c:v>
                </c:pt>
                <c:pt idx="138">
                  <c:v>1.874E-2</c:v>
                </c:pt>
                <c:pt idx="139">
                  <c:v>1.9369999999999998E-2</c:v>
                </c:pt>
                <c:pt idx="140">
                  <c:v>2.001E-2</c:v>
                </c:pt>
                <c:pt idx="141">
                  <c:v>2.0660000000000001E-2</c:v>
                </c:pt>
                <c:pt idx="142">
                  <c:v>2.1329999999999998E-2</c:v>
                </c:pt>
                <c:pt idx="143">
                  <c:v>2.1999999999999999E-2</c:v>
                </c:pt>
                <c:pt idx="144">
                  <c:v>2.2689999999999998E-2</c:v>
                </c:pt>
                <c:pt idx="145">
                  <c:v>2.3380000000000001E-2</c:v>
                </c:pt>
                <c:pt idx="146">
                  <c:v>2.409E-2</c:v>
                </c:pt>
                <c:pt idx="147">
                  <c:v>2.4809999999999999E-2</c:v>
                </c:pt>
                <c:pt idx="148">
                  <c:v>2.554E-2</c:v>
                </c:pt>
                <c:pt idx="149">
                  <c:v>2.6280000000000001E-2</c:v>
                </c:pt>
                <c:pt idx="150">
                  <c:v>2.7019999999999999E-2</c:v>
                </c:pt>
                <c:pt idx="151">
                  <c:v>2.7779999999999999E-2</c:v>
                </c:pt>
                <c:pt idx="152">
                  <c:v>2.8549999999999999E-2</c:v>
                </c:pt>
                <c:pt idx="153">
                  <c:v>2.9329999999999998E-2</c:v>
                </c:pt>
                <c:pt idx="154">
                  <c:v>3.0120000000000001E-2</c:v>
                </c:pt>
                <c:pt idx="155">
                  <c:v>3.092E-2</c:v>
                </c:pt>
                <c:pt idx="156">
                  <c:v>3.1730000000000001E-2</c:v>
                </c:pt>
                <c:pt idx="157">
                  <c:v>3.2550000000000003E-2</c:v>
                </c:pt>
                <c:pt idx="158">
                  <c:v>3.3369999999999997E-2</c:v>
                </c:pt>
                <c:pt idx="159">
                  <c:v>3.4209999999999997E-2</c:v>
                </c:pt>
                <c:pt idx="160">
                  <c:v>3.5049999999999998E-2</c:v>
                </c:pt>
                <c:pt idx="161">
                  <c:v>3.5900000000000001E-2</c:v>
                </c:pt>
                <c:pt idx="162">
                  <c:v>3.6769999999999997E-2</c:v>
                </c:pt>
                <c:pt idx="163">
                  <c:v>3.7629999999999997E-2</c:v>
                </c:pt>
                <c:pt idx="164">
                  <c:v>3.8510000000000003E-2</c:v>
                </c:pt>
                <c:pt idx="165">
                  <c:v>3.9399999999999998E-2</c:v>
                </c:pt>
                <c:pt idx="166">
                  <c:v>4.0289999999999999E-2</c:v>
                </c:pt>
                <c:pt idx="167">
                  <c:v>4.1189999999999997E-2</c:v>
                </c:pt>
                <c:pt idx="168">
                  <c:v>4.2099999999999999E-2</c:v>
                </c:pt>
                <c:pt idx="169">
                  <c:v>4.3020000000000003E-2</c:v>
                </c:pt>
                <c:pt idx="170">
                  <c:v>4.394E-2</c:v>
                </c:pt>
                <c:pt idx="171">
                  <c:v>4.487E-2</c:v>
                </c:pt>
                <c:pt idx="172">
                  <c:v>4.5809999999999997E-2</c:v>
                </c:pt>
                <c:pt idx="173">
                  <c:v>4.675E-2</c:v>
                </c:pt>
                <c:pt idx="174">
                  <c:v>4.7699999999999999E-2</c:v>
                </c:pt>
                <c:pt idx="175">
                  <c:v>4.8660000000000002E-2</c:v>
                </c:pt>
                <c:pt idx="176">
                  <c:v>4.9630000000000001E-2</c:v>
                </c:pt>
                <c:pt idx="177">
                  <c:v>5.0599999999999999E-2</c:v>
                </c:pt>
                <c:pt idx="178">
                  <c:v>5.1569999999999998E-2</c:v>
                </c:pt>
                <c:pt idx="179">
                  <c:v>5.2560000000000003E-2</c:v>
                </c:pt>
                <c:pt idx="180">
                  <c:v>5.3539999999999997E-2</c:v>
                </c:pt>
                <c:pt idx="181">
                  <c:v>5.4539999999999998E-2</c:v>
                </c:pt>
                <c:pt idx="182">
                  <c:v>5.5539999999999999E-2</c:v>
                </c:pt>
                <c:pt idx="183">
                  <c:v>5.654E-2</c:v>
                </c:pt>
                <c:pt idx="184">
                  <c:v>5.756E-2</c:v>
                </c:pt>
                <c:pt idx="185">
                  <c:v>5.8569999999999997E-2</c:v>
                </c:pt>
                <c:pt idx="186">
                  <c:v>5.96E-2</c:v>
                </c:pt>
                <c:pt idx="187">
                  <c:v>6.062E-2</c:v>
                </c:pt>
                <c:pt idx="188">
                  <c:v>6.166E-2</c:v>
                </c:pt>
                <c:pt idx="189">
                  <c:v>6.2689999999999996E-2</c:v>
                </c:pt>
                <c:pt idx="190">
                  <c:v>6.3740000000000005E-2</c:v>
                </c:pt>
                <c:pt idx="191">
                  <c:v>6.4780000000000004E-2</c:v>
                </c:pt>
                <c:pt idx="192">
                  <c:v>6.583E-2</c:v>
                </c:pt>
                <c:pt idx="193">
                  <c:v>6.6890000000000005E-2</c:v>
                </c:pt>
                <c:pt idx="194">
                  <c:v>6.7949999999999997E-2</c:v>
                </c:pt>
                <c:pt idx="195">
                  <c:v>6.9019999999999998E-2</c:v>
                </c:pt>
                <c:pt idx="196">
                  <c:v>7.009E-2</c:v>
                </c:pt>
                <c:pt idx="197">
                  <c:v>7.1160000000000001E-2</c:v>
                </c:pt>
                <c:pt idx="198">
                  <c:v>7.2239999999999999E-2</c:v>
                </c:pt>
                <c:pt idx="199">
                  <c:v>7.3319999999999996E-2</c:v>
                </c:pt>
                <c:pt idx="200">
                  <c:v>7.4410000000000004E-2</c:v>
                </c:pt>
                <c:pt idx="201">
                  <c:v>7.5499999999999998E-2</c:v>
                </c:pt>
                <c:pt idx="202">
                  <c:v>7.6590000000000005E-2</c:v>
                </c:pt>
                <c:pt idx="203">
                  <c:v>7.7689999999999995E-2</c:v>
                </c:pt>
                <c:pt idx="204">
                  <c:v>7.8789999999999999E-2</c:v>
                </c:pt>
                <c:pt idx="205">
                  <c:v>7.9890000000000003E-2</c:v>
                </c:pt>
                <c:pt idx="206">
                  <c:v>8.0990000000000006E-2</c:v>
                </c:pt>
                <c:pt idx="207">
                  <c:v>8.2100000000000006E-2</c:v>
                </c:pt>
                <c:pt idx="208">
                  <c:v>8.3210000000000006E-2</c:v>
                </c:pt>
                <c:pt idx="209">
                  <c:v>8.4330000000000002E-2</c:v>
                </c:pt>
                <c:pt idx="210">
                  <c:v>8.5440000000000002E-2</c:v>
                </c:pt>
                <c:pt idx="211">
                  <c:v>8.6559999999999998E-2</c:v>
                </c:pt>
                <c:pt idx="212">
                  <c:v>8.7679999999999994E-2</c:v>
                </c:pt>
                <c:pt idx="213">
                  <c:v>8.8800000000000004E-2</c:v>
                </c:pt>
                <c:pt idx="214">
                  <c:v>8.9929999999999996E-2</c:v>
                </c:pt>
                <c:pt idx="215">
                  <c:v>9.1050000000000006E-2</c:v>
                </c:pt>
                <c:pt idx="216">
                  <c:v>9.2179999999999998E-2</c:v>
                </c:pt>
                <c:pt idx="217">
                  <c:v>9.3310000000000004E-2</c:v>
                </c:pt>
                <c:pt idx="218">
                  <c:v>9.4439999999999996E-2</c:v>
                </c:pt>
                <c:pt idx="219">
                  <c:v>9.5570000000000002E-2</c:v>
                </c:pt>
                <c:pt idx="220">
                  <c:v>9.6699999999999994E-2</c:v>
                </c:pt>
                <c:pt idx="221">
                  <c:v>9.7839999999999996E-2</c:v>
                </c:pt>
                <c:pt idx="222">
                  <c:v>9.8970000000000002E-2</c:v>
                </c:pt>
                <c:pt idx="223">
                  <c:v>0.10009999999999999</c:v>
                </c:pt>
                <c:pt idx="224">
                  <c:v>0.1012</c:v>
                </c:pt>
                <c:pt idx="225">
                  <c:v>0.1024</c:v>
                </c:pt>
                <c:pt idx="226">
                  <c:v>0.10349999999999999</c:v>
                </c:pt>
                <c:pt idx="227">
                  <c:v>0.1047</c:v>
                </c:pt>
                <c:pt idx="228">
                  <c:v>0.10580000000000001</c:v>
                </c:pt>
                <c:pt idx="229">
                  <c:v>0.1069</c:v>
                </c:pt>
                <c:pt idx="230">
                  <c:v>0.1081</c:v>
                </c:pt>
                <c:pt idx="231">
                  <c:v>0.10920000000000001</c:v>
                </c:pt>
                <c:pt idx="232">
                  <c:v>0.1104</c:v>
                </c:pt>
                <c:pt idx="233">
                  <c:v>0.1115</c:v>
                </c:pt>
                <c:pt idx="234">
                  <c:v>0.11260000000000001</c:v>
                </c:pt>
                <c:pt idx="235">
                  <c:v>0.1138</c:v>
                </c:pt>
                <c:pt idx="236">
                  <c:v>0.1149</c:v>
                </c:pt>
                <c:pt idx="237">
                  <c:v>0.11609999999999999</c:v>
                </c:pt>
                <c:pt idx="238">
                  <c:v>0.1172</c:v>
                </c:pt>
                <c:pt idx="239">
                  <c:v>0.11840000000000001</c:v>
                </c:pt>
                <c:pt idx="240">
                  <c:v>0.1195</c:v>
                </c:pt>
                <c:pt idx="241">
                  <c:v>0.1207</c:v>
                </c:pt>
                <c:pt idx="242">
                  <c:v>0.12180000000000001</c:v>
                </c:pt>
                <c:pt idx="243">
                  <c:v>0.1229</c:v>
                </c:pt>
                <c:pt idx="244">
                  <c:v>0.1241</c:v>
                </c:pt>
                <c:pt idx="245">
                  <c:v>0.12520000000000001</c:v>
                </c:pt>
                <c:pt idx="246">
                  <c:v>0.12640000000000001</c:v>
                </c:pt>
                <c:pt idx="247">
                  <c:v>0.1275</c:v>
                </c:pt>
                <c:pt idx="248">
                  <c:v>0.12870000000000001</c:v>
                </c:pt>
                <c:pt idx="249">
                  <c:v>0.1298</c:v>
                </c:pt>
                <c:pt idx="250">
                  <c:v>0.13100000000000001</c:v>
                </c:pt>
                <c:pt idx="251">
                  <c:v>0.1321</c:v>
                </c:pt>
                <c:pt idx="252">
                  <c:v>0.13320000000000001</c:v>
                </c:pt>
                <c:pt idx="253">
                  <c:v>0.13439999999999999</c:v>
                </c:pt>
                <c:pt idx="254">
                  <c:v>0.13550000000000001</c:v>
                </c:pt>
                <c:pt idx="255">
                  <c:v>0.13669999999999999</c:v>
                </c:pt>
                <c:pt idx="256">
                  <c:v>0.13780000000000001</c:v>
                </c:pt>
                <c:pt idx="257">
                  <c:v>0.13900000000000001</c:v>
                </c:pt>
                <c:pt idx="258">
                  <c:v>0.1401</c:v>
                </c:pt>
                <c:pt idx="259">
                  <c:v>0.14130000000000001</c:v>
                </c:pt>
                <c:pt idx="260">
                  <c:v>0.1424</c:v>
                </c:pt>
                <c:pt idx="261">
                  <c:v>0.14360000000000001</c:v>
                </c:pt>
                <c:pt idx="262">
                  <c:v>0.1447</c:v>
                </c:pt>
                <c:pt idx="263">
                  <c:v>0.1459</c:v>
                </c:pt>
                <c:pt idx="264">
                  <c:v>0.14699999999999999</c:v>
                </c:pt>
                <c:pt idx="265">
                  <c:v>0.14810000000000001</c:v>
                </c:pt>
                <c:pt idx="266">
                  <c:v>0.14929999999999999</c:v>
                </c:pt>
                <c:pt idx="267">
                  <c:v>0.15040000000000001</c:v>
                </c:pt>
                <c:pt idx="268">
                  <c:v>0.15160000000000001</c:v>
                </c:pt>
                <c:pt idx="269">
                  <c:v>0.1527</c:v>
                </c:pt>
                <c:pt idx="270">
                  <c:v>0.15390000000000001</c:v>
                </c:pt>
                <c:pt idx="271">
                  <c:v>0.155</c:v>
                </c:pt>
                <c:pt idx="272">
                  <c:v>0.15620000000000001</c:v>
                </c:pt>
                <c:pt idx="273">
                  <c:v>0.1573</c:v>
                </c:pt>
                <c:pt idx="274">
                  <c:v>0.1585</c:v>
                </c:pt>
                <c:pt idx="275">
                  <c:v>0.15959999999999999</c:v>
                </c:pt>
                <c:pt idx="276">
                  <c:v>0.1608</c:v>
                </c:pt>
                <c:pt idx="277">
                  <c:v>0.16189999999999999</c:v>
                </c:pt>
                <c:pt idx="278">
                  <c:v>0.16300000000000001</c:v>
                </c:pt>
                <c:pt idx="279">
                  <c:v>0.16420000000000001</c:v>
                </c:pt>
                <c:pt idx="280">
                  <c:v>0.1653</c:v>
                </c:pt>
                <c:pt idx="281">
                  <c:v>0.16650000000000001</c:v>
                </c:pt>
                <c:pt idx="282">
                  <c:v>0.1676</c:v>
                </c:pt>
                <c:pt idx="283">
                  <c:v>0.16880000000000001</c:v>
                </c:pt>
                <c:pt idx="284">
                  <c:v>0.1699</c:v>
                </c:pt>
                <c:pt idx="285">
                  <c:v>0.1711</c:v>
                </c:pt>
                <c:pt idx="286">
                  <c:v>0.17219999999999999</c:v>
                </c:pt>
                <c:pt idx="287">
                  <c:v>0.1734</c:v>
                </c:pt>
                <c:pt idx="288">
                  <c:v>0.17449999999999999</c:v>
                </c:pt>
                <c:pt idx="289">
                  <c:v>0.1757</c:v>
                </c:pt>
                <c:pt idx="290">
                  <c:v>0.17680000000000001</c:v>
                </c:pt>
                <c:pt idx="291">
                  <c:v>0.1779</c:v>
                </c:pt>
                <c:pt idx="292">
                  <c:v>0.17910000000000001</c:v>
                </c:pt>
                <c:pt idx="293">
                  <c:v>0.1802</c:v>
                </c:pt>
                <c:pt idx="294">
                  <c:v>0.18140000000000001</c:v>
                </c:pt>
                <c:pt idx="295">
                  <c:v>0.1825</c:v>
                </c:pt>
                <c:pt idx="296">
                  <c:v>0.1837</c:v>
                </c:pt>
                <c:pt idx="297">
                  <c:v>0.18479999999999999</c:v>
                </c:pt>
                <c:pt idx="298">
                  <c:v>0.186</c:v>
                </c:pt>
                <c:pt idx="299">
                  <c:v>0.18709999999999999</c:v>
                </c:pt>
                <c:pt idx="300">
                  <c:v>0.1883</c:v>
                </c:pt>
                <c:pt idx="301">
                  <c:v>0.18940000000000001</c:v>
                </c:pt>
                <c:pt idx="302">
                  <c:v>0.19059999999999999</c:v>
                </c:pt>
                <c:pt idx="303">
                  <c:v>0.19170000000000001</c:v>
                </c:pt>
                <c:pt idx="304">
                  <c:v>0.1928</c:v>
                </c:pt>
                <c:pt idx="305">
                  <c:v>0.19400000000000001</c:v>
                </c:pt>
                <c:pt idx="306">
                  <c:v>0.1951</c:v>
                </c:pt>
                <c:pt idx="307">
                  <c:v>0.1963</c:v>
                </c:pt>
                <c:pt idx="308">
                  <c:v>0.19739999999999999</c:v>
                </c:pt>
                <c:pt idx="309">
                  <c:v>0.1986</c:v>
                </c:pt>
                <c:pt idx="310">
                  <c:v>0.19969999999999999</c:v>
                </c:pt>
                <c:pt idx="311">
                  <c:v>0.2009</c:v>
                </c:pt>
                <c:pt idx="312">
                  <c:v>0.20200000000000001</c:v>
                </c:pt>
                <c:pt idx="313">
                  <c:v>0.20319999999999999</c:v>
                </c:pt>
                <c:pt idx="314">
                  <c:v>0.20430000000000001</c:v>
                </c:pt>
                <c:pt idx="315">
                  <c:v>0.20549999999999999</c:v>
                </c:pt>
                <c:pt idx="316">
                  <c:v>0.20660000000000001</c:v>
                </c:pt>
                <c:pt idx="317">
                  <c:v>0.2077</c:v>
                </c:pt>
                <c:pt idx="318">
                  <c:v>0.2089</c:v>
                </c:pt>
                <c:pt idx="319">
                  <c:v>0.21</c:v>
                </c:pt>
                <c:pt idx="320">
                  <c:v>0.2112</c:v>
                </c:pt>
                <c:pt idx="321">
                  <c:v>0.21229999999999999</c:v>
                </c:pt>
                <c:pt idx="322">
                  <c:v>0.2135</c:v>
                </c:pt>
                <c:pt idx="323">
                  <c:v>0.21460000000000001</c:v>
                </c:pt>
                <c:pt idx="324">
                  <c:v>0.21579999999999999</c:v>
                </c:pt>
                <c:pt idx="325">
                  <c:v>0.21690000000000001</c:v>
                </c:pt>
                <c:pt idx="326">
                  <c:v>0.21809999999999999</c:v>
                </c:pt>
                <c:pt idx="327">
                  <c:v>0.21920000000000001</c:v>
                </c:pt>
                <c:pt idx="328">
                  <c:v>0.22040000000000001</c:v>
                </c:pt>
                <c:pt idx="329">
                  <c:v>0.2215</c:v>
                </c:pt>
                <c:pt idx="330">
                  <c:v>0.22259999999999999</c:v>
                </c:pt>
                <c:pt idx="331">
                  <c:v>0.2238</c:v>
                </c:pt>
                <c:pt idx="332">
                  <c:v>0.22489999999999999</c:v>
                </c:pt>
                <c:pt idx="333">
                  <c:v>0.2261</c:v>
                </c:pt>
                <c:pt idx="334">
                  <c:v>0.22720000000000001</c:v>
                </c:pt>
                <c:pt idx="335">
                  <c:v>0.22839999999999999</c:v>
                </c:pt>
                <c:pt idx="336">
                  <c:v>0.22950000000000001</c:v>
                </c:pt>
                <c:pt idx="337">
                  <c:v>0.23069999999999999</c:v>
                </c:pt>
                <c:pt idx="338">
                  <c:v>0.23180000000000001</c:v>
                </c:pt>
                <c:pt idx="339">
                  <c:v>0.23300000000000001</c:v>
                </c:pt>
                <c:pt idx="340">
                  <c:v>0.2341</c:v>
                </c:pt>
                <c:pt idx="341">
                  <c:v>0.23530000000000001</c:v>
                </c:pt>
                <c:pt idx="342">
                  <c:v>0.2364</c:v>
                </c:pt>
                <c:pt idx="343">
                  <c:v>0.23749999999999999</c:v>
                </c:pt>
                <c:pt idx="344">
                  <c:v>0.2387</c:v>
                </c:pt>
                <c:pt idx="345">
                  <c:v>0.23980000000000001</c:v>
                </c:pt>
                <c:pt idx="346">
                  <c:v>0.24099999999999999</c:v>
                </c:pt>
                <c:pt idx="347">
                  <c:v>0.24210000000000001</c:v>
                </c:pt>
                <c:pt idx="348">
                  <c:v>0.24329999999999999</c:v>
                </c:pt>
                <c:pt idx="349">
                  <c:v>0.24440000000000001</c:v>
                </c:pt>
                <c:pt idx="350">
                  <c:v>0.24560000000000001</c:v>
                </c:pt>
                <c:pt idx="351">
                  <c:v>0.2467</c:v>
                </c:pt>
                <c:pt idx="352">
                  <c:v>0.24790000000000001</c:v>
                </c:pt>
                <c:pt idx="353">
                  <c:v>0.249</c:v>
                </c:pt>
                <c:pt idx="354">
                  <c:v>0.25019999999999998</c:v>
                </c:pt>
                <c:pt idx="355">
                  <c:v>0.25130000000000002</c:v>
                </c:pt>
                <c:pt idx="356">
                  <c:v>0.2525</c:v>
                </c:pt>
                <c:pt idx="357">
                  <c:v>0.25359999999999999</c:v>
                </c:pt>
                <c:pt idx="358">
                  <c:v>0.25469999999999998</c:v>
                </c:pt>
                <c:pt idx="359">
                  <c:v>0.25590000000000002</c:v>
                </c:pt>
                <c:pt idx="360">
                  <c:v>0.25700000000000001</c:v>
                </c:pt>
                <c:pt idx="361">
                  <c:v>0.25819999999999999</c:v>
                </c:pt>
                <c:pt idx="362">
                  <c:v>0.25929999999999997</c:v>
                </c:pt>
                <c:pt idx="363">
                  <c:v>0.26050000000000001</c:v>
                </c:pt>
                <c:pt idx="364">
                  <c:v>0.2616</c:v>
                </c:pt>
                <c:pt idx="365">
                  <c:v>0.26279999999999998</c:v>
                </c:pt>
                <c:pt idx="366">
                  <c:v>0.26390000000000002</c:v>
                </c:pt>
                <c:pt idx="367">
                  <c:v>0.2651</c:v>
                </c:pt>
                <c:pt idx="368">
                  <c:v>0.26619999999999999</c:v>
                </c:pt>
                <c:pt idx="369">
                  <c:v>0.26740000000000003</c:v>
                </c:pt>
                <c:pt idx="370">
                  <c:v>0.26850000000000002</c:v>
                </c:pt>
                <c:pt idx="371">
                  <c:v>0.26960000000000001</c:v>
                </c:pt>
                <c:pt idx="372">
                  <c:v>0.27079999999999999</c:v>
                </c:pt>
                <c:pt idx="373">
                  <c:v>0.27189999999999998</c:v>
                </c:pt>
                <c:pt idx="374">
                  <c:v>0.27310000000000001</c:v>
                </c:pt>
                <c:pt idx="375">
                  <c:v>0.2742</c:v>
                </c:pt>
                <c:pt idx="376">
                  <c:v>0.27539999999999998</c:v>
                </c:pt>
                <c:pt idx="377">
                  <c:v>0.27650000000000002</c:v>
                </c:pt>
                <c:pt idx="378">
                  <c:v>0.2777</c:v>
                </c:pt>
                <c:pt idx="379">
                  <c:v>0.27879999999999999</c:v>
                </c:pt>
                <c:pt idx="380">
                  <c:v>0.28000000000000003</c:v>
                </c:pt>
                <c:pt idx="381">
                  <c:v>0.28110000000000002</c:v>
                </c:pt>
                <c:pt idx="382">
                  <c:v>0.2823</c:v>
                </c:pt>
                <c:pt idx="383">
                  <c:v>0.28339999999999999</c:v>
                </c:pt>
                <c:pt idx="384">
                  <c:v>0.28449999999999998</c:v>
                </c:pt>
                <c:pt idx="385">
                  <c:v>0.28570000000000001</c:v>
                </c:pt>
                <c:pt idx="386">
                  <c:v>0.2868</c:v>
                </c:pt>
                <c:pt idx="387">
                  <c:v>0.28799999999999998</c:v>
                </c:pt>
                <c:pt idx="388">
                  <c:v>0.28910000000000002</c:v>
                </c:pt>
                <c:pt idx="389">
                  <c:v>0.2903</c:v>
                </c:pt>
                <c:pt idx="390">
                  <c:v>0.29139999999999999</c:v>
                </c:pt>
                <c:pt idx="391">
                  <c:v>0.29260000000000003</c:v>
                </c:pt>
                <c:pt idx="392">
                  <c:v>0.29370000000000002</c:v>
                </c:pt>
                <c:pt idx="393">
                  <c:v>0.2949</c:v>
                </c:pt>
                <c:pt idx="394">
                  <c:v>0.29599999999999999</c:v>
                </c:pt>
                <c:pt idx="395">
                  <c:v>0.29720000000000002</c:v>
                </c:pt>
                <c:pt idx="396">
                  <c:v>0.29830000000000001</c:v>
                </c:pt>
                <c:pt idx="397">
                  <c:v>0.2994</c:v>
                </c:pt>
                <c:pt idx="398">
                  <c:v>0.30059999999999998</c:v>
                </c:pt>
                <c:pt idx="399">
                  <c:v>0.30170000000000002</c:v>
                </c:pt>
                <c:pt idx="400">
                  <c:v>0.3029</c:v>
                </c:pt>
                <c:pt idx="401">
                  <c:v>0.30399999999999999</c:v>
                </c:pt>
                <c:pt idx="402">
                  <c:v>0.30520000000000003</c:v>
                </c:pt>
                <c:pt idx="403">
                  <c:v>0.30630000000000002</c:v>
                </c:pt>
                <c:pt idx="404">
                  <c:v>0.3075</c:v>
                </c:pt>
                <c:pt idx="405">
                  <c:v>0.30859999999999999</c:v>
                </c:pt>
                <c:pt idx="406">
                  <c:v>0.30980000000000002</c:v>
                </c:pt>
                <c:pt idx="407">
                  <c:v>0.31090000000000001</c:v>
                </c:pt>
                <c:pt idx="408">
                  <c:v>0.31209999999999999</c:v>
                </c:pt>
                <c:pt idx="409">
                  <c:v>0.31319999999999998</c:v>
                </c:pt>
                <c:pt idx="410">
                  <c:v>0.31430000000000002</c:v>
                </c:pt>
                <c:pt idx="411">
                  <c:v>0.3155</c:v>
                </c:pt>
                <c:pt idx="412">
                  <c:v>0.31659999999999999</c:v>
                </c:pt>
                <c:pt idx="413">
                  <c:v>0.31780000000000003</c:v>
                </c:pt>
                <c:pt idx="414">
                  <c:v>0.31890000000000002</c:v>
                </c:pt>
                <c:pt idx="415">
                  <c:v>0.3201</c:v>
                </c:pt>
                <c:pt idx="416">
                  <c:v>0.32119999999999999</c:v>
                </c:pt>
                <c:pt idx="417">
                  <c:v>0.32240000000000002</c:v>
                </c:pt>
                <c:pt idx="418">
                  <c:v>0.32350000000000001</c:v>
                </c:pt>
                <c:pt idx="419">
                  <c:v>0.32469999999999999</c:v>
                </c:pt>
                <c:pt idx="420">
                  <c:v>0.32579999999999998</c:v>
                </c:pt>
                <c:pt idx="421">
                  <c:v>0.32700000000000001</c:v>
                </c:pt>
                <c:pt idx="422">
                  <c:v>0.3281</c:v>
                </c:pt>
                <c:pt idx="423">
                  <c:v>0.32919999999999999</c:v>
                </c:pt>
                <c:pt idx="424">
                  <c:v>0.33040000000000003</c:v>
                </c:pt>
                <c:pt idx="425">
                  <c:v>0.33150000000000002</c:v>
                </c:pt>
                <c:pt idx="426">
                  <c:v>0.3327</c:v>
                </c:pt>
                <c:pt idx="427">
                  <c:v>0.33379999999999999</c:v>
                </c:pt>
                <c:pt idx="428">
                  <c:v>0.33500000000000002</c:v>
                </c:pt>
                <c:pt idx="429">
                  <c:v>0.33610000000000001</c:v>
                </c:pt>
                <c:pt idx="430">
                  <c:v>0.33729999999999999</c:v>
                </c:pt>
                <c:pt idx="431">
                  <c:v>0.33839999999999998</c:v>
                </c:pt>
                <c:pt idx="432">
                  <c:v>0.33960000000000001</c:v>
                </c:pt>
                <c:pt idx="433">
                  <c:v>0.3407</c:v>
                </c:pt>
                <c:pt idx="434">
                  <c:v>0.34189999999999998</c:v>
                </c:pt>
                <c:pt idx="435">
                  <c:v>0.34300000000000003</c:v>
                </c:pt>
                <c:pt idx="436">
                  <c:v>0.34410000000000002</c:v>
                </c:pt>
                <c:pt idx="437">
                  <c:v>0.3453</c:v>
                </c:pt>
                <c:pt idx="438">
                  <c:v>0.34639999999999999</c:v>
                </c:pt>
                <c:pt idx="439">
                  <c:v>0.34760000000000002</c:v>
                </c:pt>
                <c:pt idx="440">
                  <c:v>0.34870000000000001</c:v>
                </c:pt>
                <c:pt idx="441">
                  <c:v>0.34989999999999999</c:v>
                </c:pt>
                <c:pt idx="442">
                  <c:v>0.35099999999999998</c:v>
                </c:pt>
                <c:pt idx="443">
                  <c:v>0.35220000000000001</c:v>
                </c:pt>
                <c:pt idx="444">
                  <c:v>0.3533</c:v>
                </c:pt>
                <c:pt idx="445">
                  <c:v>0.35449999999999998</c:v>
                </c:pt>
                <c:pt idx="446">
                  <c:v>0.35560000000000003</c:v>
                </c:pt>
                <c:pt idx="447">
                  <c:v>0.35680000000000001</c:v>
                </c:pt>
                <c:pt idx="448">
                  <c:v>0.3579</c:v>
                </c:pt>
                <c:pt idx="449">
                  <c:v>0.35899999999999999</c:v>
                </c:pt>
                <c:pt idx="450">
                  <c:v>0.36020000000000002</c:v>
                </c:pt>
                <c:pt idx="451">
                  <c:v>0.36130000000000001</c:v>
                </c:pt>
                <c:pt idx="452">
                  <c:v>0.36249999999999999</c:v>
                </c:pt>
                <c:pt idx="453">
                  <c:v>0.36359999999999998</c:v>
                </c:pt>
                <c:pt idx="454">
                  <c:v>0.36480000000000001</c:v>
                </c:pt>
                <c:pt idx="455">
                  <c:v>0.3659</c:v>
                </c:pt>
                <c:pt idx="456">
                  <c:v>0.36709999999999998</c:v>
                </c:pt>
                <c:pt idx="457">
                  <c:v>0.36820000000000003</c:v>
                </c:pt>
                <c:pt idx="458">
                  <c:v>0.36940000000000001</c:v>
                </c:pt>
                <c:pt idx="459">
                  <c:v>0.3705</c:v>
                </c:pt>
                <c:pt idx="460">
                  <c:v>0.37169999999999997</c:v>
                </c:pt>
                <c:pt idx="461">
                  <c:v>0.37280000000000002</c:v>
                </c:pt>
                <c:pt idx="462">
                  <c:v>0.374</c:v>
                </c:pt>
                <c:pt idx="463">
                  <c:v>0.37509999999999999</c:v>
                </c:pt>
                <c:pt idx="464">
                  <c:v>0.37619999999999998</c:v>
                </c:pt>
                <c:pt idx="465">
                  <c:v>0.37740000000000001</c:v>
                </c:pt>
                <c:pt idx="466">
                  <c:v>0.3785</c:v>
                </c:pt>
                <c:pt idx="467">
                  <c:v>0.37969999999999998</c:v>
                </c:pt>
                <c:pt idx="468">
                  <c:v>0.38080000000000003</c:v>
                </c:pt>
                <c:pt idx="469">
                  <c:v>0.38200000000000001</c:v>
                </c:pt>
                <c:pt idx="470">
                  <c:v>0.3831</c:v>
                </c:pt>
                <c:pt idx="471">
                  <c:v>0.38429999999999997</c:v>
                </c:pt>
                <c:pt idx="472">
                  <c:v>0.38540000000000002</c:v>
                </c:pt>
                <c:pt idx="473">
                  <c:v>0.3866</c:v>
                </c:pt>
                <c:pt idx="474">
                  <c:v>0.38769999999999999</c:v>
                </c:pt>
                <c:pt idx="475">
                  <c:v>0.38890000000000002</c:v>
                </c:pt>
                <c:pt idx="476">
                  <c:v>0.39</c:v>
                </c:pt>
                <c:pt idx="477">
                  <c:v>0.3911</c:v>
                </c:pt>
                <c:pt idx="478">
                  <c:v>0.39229999999999998</c:v>
                </c:pt>
                <c:pt idx="479">
                  <c:v>0.39340000000000003</c:v>
                </c:pt>
                <c:pt idx="480">
                  <c:v>0.39460000000000001</c:v>
                </c:pt>
                <c:pt idx="481">
                  <c:v>0.3957</c:v>
                </c:pt>
                <c:pt idx="482">
                  <c:v>0.39689999999999998</c:v>
                </c:pt>
                <c:pt idx="483">
                  <c:v>0.39800000000000002</c:v>
                </c:pt>
                <c:pt idx="484">
                  <c:v>0.3992</c:v>
                </c:pt>
                <c:pt idx="485">
                  <c:v>0.40029999999999999</c:v>
                </c:pt>
                <c:pt idx="486">
                  <c:v>0.40150000000000002</c:v>
                </c:pt>
                <c:pt idx="487">
                  <c:v>0.40260000000000001</c:v>
                </c:pt>
                <c:pt idx="488">
                  <c:v>0.40379999999999999</c:v>
                </c:pt>
                <c:pt idx="489">
                  <c:v>0.40489999999999998</c:v>
                </c:pt>
                <c:pt idx="490">
                  <c:v>0.40600000000000003</c:v>
                </c:pt>
                <c:pt idx="491">
                  <c:v>0.40720000000000001</c:v>
                </c:pt>
                <c:pt idx="492">
                  <c:v>0.4083</c:v>
                </c:pt>
                <c:pt idx="493">
                  <c:v>0.40949999999999998</c:v>
                </c:pt>
                <c:pt idx="494">
                  <c:v>0.41060000000000002</c:v>
                </c:pt>
                <c:pt idx="495">
                  <c:v>0.4118</c:v>
                </c:pt>
                <c:pt idx="496">
                  <c:v>0.41289999999999999</c:v>
                </c:pt>
                <c:pt idx="497">
                  <c:v>0.41410000000000002</c:v>
                </c:pt>
                <c:pt idx="498">
                  <c:v>0.41520000000000001</c:v>
                </c:pt>
                <c:pt idx="499">
                  <c:v>0.41639999999999999</c:v>
                </c:pt>
                <c:pt idx="500">
                  <c:v>0.41749999999999998</c:v>
                </c:pt>
                <c:pt idx="501">
                  <c:v>0.41870000000000002</c:v>
                </c:pt>
                <c:pt idx="502">
                  <c:v>0.41980000000000001</c:v>
                </c:pt>
                <c:pt idx="503">
                  <c:v>0.4209</c:v>
                </c:pt>
                <c:pt idx="504">
                  <c:v>0.42209999999999998</c:v>
                </c:pt>
                <c:pt idx="505">
                  <c:v>0.42320000000000002</c:v>
                </c:pt>
                <c:pt idx="506">
                  <c:v>0.4244</c:v>
                </c:pt>
                <c:pt idx="507">
                  <c:v>0.42549999999999999</c:v>
                </c:pt>
                <c:pt idx="508">
                  <c:v>0.42670000000000002</c:v>
                </c:pt>
                <c:pt idx="509">
                  <c:v>0.42780000000000001</c:v>
                </c:pt>
                <c:pt idx="510">
                  <c:v>0.42899999999999999</c:v>
                </c:pt>
                <c:pt idx="511">
                  <c:v>0.43009999999999998</c:v>
                </c:pt>
                <c:pt idx="512">
                  <c:v>0.43130000000000002</c:v>
                </c:pt>
                <c:pt idx="513">
                  <c:v>0.43240000000000001</c:v>
                </c:pt>
                <c:pt idx="514">
                  <c:v>0.43359999999999999</c:v>
                </c:pt>
                <c:pt idx="515">
                  <c:v>0.43469999999999998</c:v>
                </c:pt>
                <c:pt idx="516">
                  <c:v>0.43580000000000002</c:v>
                </c:pt>
                <c:pt idx="517">
                  <c:v>0.437</c:v>
                </c:pt>
                <c:pt idx="518">
                  <c:v>0.43809999999999999</c:v>
                </c:pt>
                <c:pt idx="519">
                  <c:v>0.43930000000000002</c:v>
                </c:pt>
                <c:pt idx="520">
                  <c:v>0.44040000000000001</c:v>
                </c:pt>
                <c:pt idx="521">
                  <c:v>0.44159999999999999</c:v>
                </c:pt>
                <c:pt idx="522">
                  <c:v>0.44269999999999998</c:v>
                </c:pt>
                <c:pt idx="523">
                  <c:v>0.44390000000000002</c:v>
                </c:pt>
                <c:pt idx="524">
                  <c:v>0.44500000000000001</c:v>
                </c:pt>
                <c:pt idx="525">
                  <c:v>0.44619999999999999</c:v>
                </c:pt>
                <c:pt idx="526">
                  <c:v>0.44729999999999998</c:v>
                </c:pt>
                <c:pt idx="527">
                  <c:v>0.44850000000000001</c:v>
                </c:pt>
                <c:pt idx="528">
                  <c:v>0.4496</c:v>
                </c:pt>
                <c:pt idx="529">
                  <c:v>0.45069999999999999</c:v>
                </c:pt>
                <c:pt idx="530">
                  <c:v>0.45190000000000002</c:v>
                </c:pt>
                <c:pt idx="531">
                  <c:v>0.45300000000000001</c:v>
                </c:pt>
                <c:pt idx="532">
                  <c:v>0.45419999999999999</c:v>
                </c:pt>
                <c:pt idx="533">
                  <c:v>0.45529999999999998</c:v>
                </c:pt>
                <c:pt idx="534">
                  <c:v>0.45650000000000002</c:v>
                </c:pt>
                <c:pt idx="535">
                  <c:v>0.45760000000000001</c:v>
                </c:pt>
                <c:pt idx="536">
                  <c:v>0.45879999999999999</c:v>
                </c:pt>
                <c:pt idx="537">
                  <c:v>0.45989999999999998</c:v>
                </c:pt>
                <c:pt idx="538">
                  <c:v>0.46110000000000001</c:v>
                </c:pt>
                <c:pt idx="539">
                  <c:v>0.4622</c:v>
                </c:pt>
                <c:pt idx="540">
                  <c:v>0.46339999999999998</c:v>
                </c:pt>
                <c:pt idx="541">
                  <c:v>0.46450000000000002</c:v>
                </c:pt>
                <c:pt idx="542">
                  <c:v>0.46560000000000001</c:v>
                </c:pt>
                <c:pt idx="543">
                  <c:v>0.46679999999999999</c:v>
                </c:pt>
                <c:pt idx="544">
                  <c:v>0.46789999999999998</c:v>
                </c:pt>
                <c:pt idx="545">
                  <c:v>0.46910000000000002</c:v>
                </c:pt>
                <c:pt idx="546">
                  <c:v>0.47020000000000001</c:v>
                </c:pt>
                <c:pt idx="547">
                  <c:v>0.47139999999999999</c:v>
                </c:pt>
                <c:pt idx="548">
                  <c:v>0.47249999999999998</c:v>
                </c:pt>
                <c:pt idx="549">
                  <c:v>0.47370000000000001</c:v>
                </c:pt>
                <c:pt idx="550">
                  <c:v>0.4748</c:v>
                </c:pt>
                <c:pt idx="551">
                  <c:v>0.47599999999999998</c:v>
                </c:pt>
                <c:pt idx="552">
                  <c:v>0.47710000000000002</c:v>
                </c:pt>
                <c:pt idx="553">
                  <c:v>0.4783</c:v>
                </c:pt>
                <c:pt idx="554">
                  <c:v>0.47939999999999999</c:v>
                </c:pt>
                <c:pt idx="555">
                  <c:v>0.48049999999999998</c:v>
                </c:pt>
                <c:pt idx="556">
                  <c:v>0.48170000000000002</c:v>
                </c:pt>
                <c:pt idx="557">
                  <c:v>0.48280000000000001</c:v>
                </c:pt>
                <c:pt idx="558">
                  <c:v>0.48399999999999999</c:v>
                </c:pt>
                <c:pt idx="559">
                  <c:v>0.48509999999999998</c:v>
                </c:pt>
                <c:pt idx="560">
                  <c:v>0.48630000000000001</c:v>
                </c:pt>
                <c:pt idx="561">
                  <c:v>0.4874</c:v>
                </c:pt>
                <c:pt idx="562">
                  <c:v>0.48859999999999998</c:v>
                </c:pt>
                <c:pt idx="563">
                  <c:v>0.48970000000000002</c:v>
                </c:pt>
                <c:pt idx="564">
                  <c:v>0.4909</c:v>
                </c:pt>
                <c:pt idx="565">
                  <c:v>0.49199999999999999</c:v>
                </c:pt>
                <c:pt idx="566">
                  <c:v>0.49320000000000003</c:v>
                </c:pt>
                <c:pt idx="567">
                  <c:v>0.49430000000000002</c:v>
                </c:pt>
                <c:pt idx="568">
                  <c:v>0.49540000000000001</c:v>
                </c:pt>
                <c:pt idx="569">
                  <c:v>0.49659999999999999</c:v>
                </c:pt>
                <c:pt idx="570">
                  <c:v>0.49769999999999998</c:v>
                </c:pt>
                <c:pt idx="571">
                  <c:v>0.49890000000000001</c:v>
                </c:pt>
                <c:pt idx="572">
                  <c:v>0.5</c:v>
                </c:pt>
                <c:pt idx="573">
                  <c:v>0.50119999999999998</c:v>
                </c:pt>
                <c:pt idx="574">
                  <c:v>0.50229999999999997</c:v>
                </c:pt>
                <c:pt idx="575">
                  <c:v>0.50349999999999995</c:v>
                </c:pt>
                <c:pt idx="576">
                  <c:v>0.50460000000000005</c:v>
                </c:pt>
                <c:pt idx="577">
                  <c:v>0.50580000000000003</c:v>
                </c:pt>
                <c:pt idx="578">
                  <c:v>0.50690000000000002</c:v>
                </c:pt>
                <c:pt idx="579">
                  <c:v>0.5081</c:v>
                </c:pt>
                <c:pt idx="580">
                  <c:v>0.50919999999999999</c:v>
                </c:pt>
                <c:pt idx="581">
                  <c:v>0.51039999999999996</c:v>
                </c:pt>
                <c:pt idx="582">
                  <c:v>0.51149999999999995</c:v>
                </c:pt>
                <c:pt idx="583">
                  <c:v>0.51259999999999994</c:v>
                </c:pt>
                <c:pt idx="584">
                  <c:v>0.51380000000000003</c:v>
                </c:pt>
                <c:pt idx="585">
                  <c:v>0.51490000000000002</c:v>
                </c:pt>
                <c:pt idx="586">
                  <c:v>0.5161</c:v>
                </c:pt>
                <c:pt idx="587">
                  <c:v>0.51719999999999999</c:v>
                </c:pt>
                <c:pt idx="588">
                  <c:v>0.51839999999999997</c:v>
                </c:pt>
                <c:pt idx="589">
                  <c:v>0.51949999999999996</c:v>
                </c:pt>
                <c:pt idx="590">
                  <c:v>0.52070000000000005</c:v>
                </c:pt>
                <c:pt idx="591">
                  <c:v>0.52180000000000004</c:v>
                </c:pt>
                <c:pt idx="592">
                  <c:v>0.52300000000000002</c:v>
                </c:pt>
                <c:pt idx="593">
                  <c:v>0.52410000000000001</c:v>
                </c:pt>
                <c:pt idx="594">
                  <c:v>0.52529999999999999</c:v>
                </c:pt>
                <c:pt idx="595">
                  <c:v>0.52639999999999998</c:v>
                </c:pt>
                <c:pt idx="596">
                  <c:v>0.52749999999999997</c:v>
                </c:pt>
                <c:pt idx="597">
                  <c:v>0.52869999999999995</c:v>
                </c:pt>
                <c:pt idx="598">
                  <c:v>0.52980000000000005</c:v>
                </c:pt>
                <c:pt idx="599">
                  <c:v>0.53100000000000003</c:v>
                </c:pt>
                <c:pt idx="600">
                  <c:v>0.53210000000000002</c:v>
                </c:pt>
                <c:pt idx="601">
                  <c:v>0.5333</c:v>
                </c:pt>
                <c:pt idx="602">
                  <c:v>0.53439999999999999</c:v>
                </c:pt>
                <c:pt idx="603">
                  <c:v>0.53559999999999997</c:v>
                </c:pt>
                <c:pt idx="604">
                  <c:v>0.53669999999999995</c:v>
                </c:pt>
                <c:pt idx="605">
                  <c:v>0.53790000000000004</c:v>
                </c:pt>
                <c:pt idx="606">
                  <c:v>0.53900000000000003</c:v>
                </c:pt>
                <c:pt idx="607">
                  <c:v>0.54020000000000001</c:v>
                </c:pt>
                <c:pt idx="608">
                  <c:v>0.5413</c:v>
                </c:pt>
                <c:pt idx="609">
                  <c:v>0.54239999999999999</c:v>
                </c:pt>
                <c:pt idx="610">
                  <c:v>0.54359999999999997</c:v>
                </c:pt>
                <c:pt idx="611">
                  <c:v>0.54469999999999996</c:v>
                </c:pt>
                <c:pt idx="612">
                  <c:v>0.54590000000000005</c:v>
                </c:pt>
                <c:pt idx="613">
                  <c:v>0.54700000000000004</c:v>
                </c:pt>
                <c:pt idx="614">
                  <c:v>0.54820000000000002</c:v>
                </c:pt>
                <c:pt idx="615">
                  <c:v>0.54930000000000001</c:v>
                </c:pt>
                <c:pt idx="616">
                  <c:v>0.55049999999999999</c:v>
                </c:pt>
                <c:pt idx="617">
                  <c:v>0.55159999999999998</c:v>
                </c:pt>
                <c:pt idx="618">
                  <c:v>0.55279999999999996</c:v>
                </c:pt>
                <c:pt idx="619">
                  <c:v>0.55389999999999995</c:v>
                </c:pt>
                <c:pt idx="620">
                  <c:v>0.55510000000000004</c:v>
                </c:pt>
                <c:pt idx="621">
                  <c:v>0.55620000000000003</c:v>
                </c:pt>
                <c:pt idx="622">
                  <c:v>0.55730000000000002</c:v>
                </c:pt>
                <c:pt idx="623">
                  <c:v>0.5585</c:v>
                </c:pt>
                <c:pt idx="624">
                  <c:v>0.55959999999999999</c:v>
                </c:pt>
                <c:pt idx="625">
                  <c:v>0.56079999999999997</c:v>
                </c:pt>
                <c:pt idx="626">
                  <c:v>0.56189999999999996</c:v>
                </c:pt>
                <c:pt idx="627">
                  <c:v>0.56310000000000004</c:v>
                </c:pt>
                <c:pt idx="628">
                  <c:v>0.56420000000000003</c:v>
                </c:pt>
                <c:pt idx="629">
                  <c:v>0.56540000000000001</c:v>
                </c:pt>
                <c:pt idx="630">
                  <c:v>0.5665</c:v>
                </c:pt>
                <c:pt idx="631">
                  <c:v>0.56769999999999998</c:v>
                </c:pt>
                <c:pt idx="632">
                  <c:v>0.56879999999999997</c:v>
                </c:pt>
                <c:pt idx="633">
                  <c:v>0.56999999999999995</c:v>
                </c:pt>
                <c:pt idx="634">
                  <c:v>0.57110000000000005</c:v>
                </c:pt>
                <c:pt idx="635">
                  <c:v>0.57220000000000004</c:v>
                </c:pt>
                <c:pt idx="636">
                  <c:v>0.57340000000000002</c:v>
                </c:pt>
                <c:pt idx="637">
                  <c:v>0.57450000000000001</c:v>
                </c:pt>
                <c:pt idx="638">
                  <c:v>0.57569999999999999</c:v>
                </c:pt>
                <c:pt idx="639">
                  <c:v>0.57679999999999998</c:v>
                </c:pt>
                <c:pt idx="640">
                  <c:v>0.57799999999999996</c:v>
                </c:pt>
                <c:pt idx="641">
                  <c:v>0.57909999999999995</c:v>
                </c:pt>
                <c:pt idx="642">
                  <c:v>0.58030000000000004</c:v>
                </c:pt>
                <c:pt idx="643">
                  <c:v>0.58140000000000003</c:v>
                </c:pt>
                <c:pt idx="644">
                  <c:v>0.58260000000000001</c:v>
                </c:pt>
                <c:pt idx="645">
                  <c:v>0.5837</c:v>
                </c:pt>
                <c:pt idx="646">
                  <c:v>0.58489999999999998</c:v>
                </c:pt>
                <c:pt idx="647">
                  <c:v>0.58599999999999997</c:v>
                </c:pt>
                <c:pt idx="648">
                  <c:v>0.58709999999999996</c:v>
                </c:pt>
                <c:pt idx="649">
                  <c:v>0.58830000000000005</c:v>
                </c:pt>
                <c:pt idx="650">
                  <c:v>0.58940000000000003</c:v>
                </c:pt>
                <c:pt idx="651">
                  <c:v>0.59060000000000001</c:v>
                </c:pt>
                <c:pt idx="652">
                  <c:v>0.5917</c:v>
                </c:pt>
                <c:pt idx="653">
                  <c:v>0.59289999999999998</c:v>
                </c:pt>
                <c:pt idx="654">
                  <c:v>0.59399999999999997</c:v>
                </c:pt>
                <c:pt idx="655">
                  <c:v>0.59519999999999995</c:v>
                </c:pt>
                <c:pt idx="656">
                  <c:v>0.59630000000000005</c:v>
                </c:pt>
                <c:pt idx="657">
                  <c:v>0.59750000000000003</c:v>
                </c:pt>
                <c:pt idx="658">
                  <c:v>0.59860000000000002</c:v>
                </c:pt>
                <c:pt idx="659">
                  <c:v>0.5998</c:v>
                </c:pt>
                <c:pt idx="660">
                  <c:v>0.60089999999999999</c:v>
                </c:pt>
                <c:pt idx="661">
                  <c:v>0.60199999999999998</c:v>
                </c:pt>
                <c:pt idx="662">
                  <c:v>0.60319999999999996</c:v>
                </c:pt>
                <c:pt idx="663">
                  <c:v>0.60429999999999995</c:v>
                </c:pt>
                <c:pt idx="664">
                  <c:v>0.60550000000000004</c:v>
                </c:pt>
                <c:pt idx="665">
                  <c:v>0.60660000000000003</c:v>
                </c:pt>
                <c:pt idx="666">
                  <c:v>0.60780000000000001</c:v>
                </c:pt>
                <c:pt idx="667">
                  <c:v>0.6089</c:v>
                </c:pt>
                <c:pt idx="668">
                  <c:v>0.61009999999999998</c:v>
                </c:pt>
                <c:pt idx="669">
                  <c:v>0.61119999999999997</c:v>
                </c:pt>
                <c:pt idx="670">
                  <c:v>0.61240000000000006</c:v>
                </c:pt>
                <c:pt idx="671">
                  <c:v>0.61350000000000005</c:v>
                </c:pt>
                <c:pt idx="672">
                  <c:v>0.61470000000000002</c:v>
                </c:pt>
                <c:pt idx="673">
                  <c:v>0.61580000000000001</c:v>
                </c:pt>
                <c:pt idx="674">
                  <c:v>0.6169</c:v>
                </c:pt>
                <c:pt idx="675">
                  <c:v>0.61809999999999998</c:v>
                </c:pt>
                <c:pt idx="676">
                  <c:v>0.61919999999999997</c:v>
                </c:pt>
                <c:pt idx="677">
                  <c:v>0.62039999999999995</c:v>
                </c:pt>
                <c:pt idx="678">
                  <c:v>0.62150000000000005</c:v>
                </c:pt>
                <c:pt idx="679">
                  <c:v>0.62270000000000003</c:v>
                </c:pt>
                <c:pt idx="680">
                  <c:v>0.62380000000000002</c:v>
                </c:pt>
                <c:pt idx="681">
                  <c:v>0.625</c:v>
                </c:pt>
                <c:pt idx="682">
                  <c:v>0.62609999999999999</c:v>
                </c:pt>
                <c:pt idx="683">
                  <c:v>0.62729999999999997</c:v>
                </c:pt>
                <c:pt idx="684">
                  <c:v>0.62839999999999996</c:v>
                </c:pt>
                <c:pt idx="685">
                  <c:v>0.62960000000000005</c:v>
                </c:pt>
                <c:pt idx="686">
                  <c:v>0.63070000000000004</c:v>
                </c:pt>
                <c:pt idx="687">
                  <c:v>0.63190000000000002</c:v>
                </c:pt>
                <c:pt idx="688">
                  <c:v>0.63300000000000001</c:v>
                </c:pt>
                <c:pt idx="689">
                  <c:v>0.6341</c:v>
                </c:pt>
                <c:pt idx="690">
                  <c:v>0.63529999999999998</c:v>
                </c:pt>
                <c:pt idx="691">
                  <c:v>0.63639999999999997</c:v>
                </c:pt>
                <c:pt idx="692">
                  <c:v>0.63759999999999994</c:v>
                </c:pt>
                <c:pt idx="693">
                  <c:v>0.63870000000000005</c:v>
                </c:pt>
                <c:pt idx="694">
                  <c:v>0.63990000000000002</c:v>
                </c:pt>
                <c:pt idx="695">
                  <c:v>0.64100000000000001</c:v>
                </c:pt>
                <c:pt idx="696">
                  <c:v>0.64219999999999999</c:v>
                </c:pt>
                <c:pt idx="697">
                  <c:v>0.64329999999999998</c:v>
                </c:pt>
                <c:pt idx="698">
                  <c:v>0.64449999999999996</c:v>
                </c:pt>
                <c:pt idx="699">
                  <c:v>0.64559999999999995</c:v>
                </c:pt>
                <c:pt idx="700">
                  <c:v>0.64680000000000004</c:v>
                </c:pt>
                <c:pt idx="701">
                  <c:v>0.64790000000000003</c:v>
                </c:pt>
                <c:pt idx="702">
                  <c:v>0.64900000000000002</c:v>
                </c:pt>
                <c:pt idx="703">
                  <c:v>0.6502</c:v>
                </c:pt>
                <c:pt idx="704">
                  <c:v>0.65129999999999999</c:v>
                </c:pt>
                <c:pt idx="705">
                  <c:v>0.65249999999999997</c:v>
                </c:pt>
                <c:pt idx="706">
                  <c:v>0.65359999999999996</c:v>
                </c:pt>
                <c:pt idx="707">
                  <c:v>0.65480000000000005</c:v>
                </c:pt>
                <c:pt idx="708">
                  <c:v>0.65590000000000004</c:v>
                </c:pt>
                <c:pt idx="709">
                  <c:v>0.65710000000000002</c:v>
                </c:pt>
                <c:pt idx="710">
                  <c:v>0.65820000000000001</c:v>
                </c:pt>
                <c:pt idx="711">
                  <c:v>0.65939999999999999</c:v>
                </c:pt>
                <c:pt idx="712">
                  <c:v>0.66049999999999998</c:v>
                </c:pt>
                <c:pt idx="713">
                  <c:v>0.66169999999999995</c:v>
                </c:pt>
                <c:pt idx="714">
                  <c:v>0.66279999999999994</c:v>
                </c:pt>
                <c:pt idx="715">
                  <c:v>0.66390000000000005</c:v>
                </c:pt>
                <c:pt idx="716">
                  <c:v>0.66510000000000002</c:v>
                </c:pt>
                <c:pt idx="717">
                  <c:v>0.66620000000000001</c:v>
                </c:pt>
                <c:pt idx="718">
                  <c:v>0.66739999999999999</c:v>
                </c:pt>
                <c:pt idx="719">
                  <c:v>0.66849999999999998</c:v>
                </c:pt>
                <c:pt idx="720">
                  <c:v>0.66969999999999996</c:v>
                </c:pt>
                <c:pt idx="721">
                  <c:v>0.67079999999999995</c:v>
                </c:pt>
                <c:pt idx="722">
                  <c:v>0.67200000000000004</c:v>
                </c:pt>
                <c:pt idx="723">
                  <c:v>0.67310000000000003</c:v>
                </c:pt>
                <c:pt idx="724">
                  <c:v>0.67430000000000001</c:v>
                </c:pt>
                <c:pt idx="725">
                  <c:v>0.6754</c:v>
                </c:pt>
                <c:pt idx="726">
                  <c:v>0.67659999999999998</c:v>
                </c:pt>
                <c:pt idx="727">
                  <c:v>0.67769999999999997</c:v>
                </c:pt>
                <c:pt idx="728">
                  <c:v>0.67879999999999996</c:v>
                </c:pt>
                <c:pt idx="729">
                  <c:v>0.68</c:v>
                </c:pt>
                <c:pt idx="730">
                  <c:v>0.68110000000000004</c:v>
                </c:pt>
                <c:pt idx="731">
                  <c:v>0.68230000000000002</c:v>
                </c:pt>
                <c:pt idx="732">
                  <c:v>0.68340000000000001</c:v>
                </c:pt>
                <c:pt idx="733">
                  <c:v>0.68459999999999999</c:v>
                </c:pt>
                <c:pt idx="734">
                  <c:v>0.68569999999999998</c:v>
                </c:pt>
                <c:pt idx="735">
                  <c:v>0.68689999999999996</c:v>
                </c:pt>
                <c:pt idx="736">
                  <c:v>0.68799999999999994</c:v>
                </c:pt>
                <c:pt idx="737">
                  <c:v>0.68920000000000003</c:v>
                </c:pt>
                <c:pt idx="738">
                  <c:v>0.69030000000000002</c:v>
                </c:pt>
                <c:pt idx="739">
                  <c:v>0.6915</c:v>
                </c:pt>
                <c:pt idx="740">
                  <c:v>0.69259999999999999</c:v>
                </c:pt>
                <c:pt idx="741">
                  <c:v>0.69369999999999998</c:v>
                </c:pt>
                <c:pt idx="742">
                  <c:v>0.69489999999999996</c:v>
                </c:pt>
                <c:pt idx="743">
                  <c:v>0.69599999999999995</c:v>
                </c:pt>
                <c:pt idx="744">
                  <c:v>0.69720000000000004</c:v>
                </c:pt>
                <c:pt idx="745">
                  <c:v>0.69830000000000003</c:v>
                </c:pt>
                <c:pt idx="746">
                  <c:v>0.69950000000000001</c:v>
                </c:pt>
                <c:pt idx="747">
                  <c:v>0.7006</c:v>
                </c:pt>
                <c:pt idx="748">
                  <c:v>0.70179999999999998</c:v>
                </c:pt>
                <c:pt idx="749">
                  <c:v>0.70289999999999997</c:v>
                </c:pt>
                <c:pt idx="750">
                  <c:v>0.70409999999999995</c:v>
                </c:pt>
                <c:pt idx="751">
                  <c:v>0.70520000000000005</c:v>
                </c:pt>
                <c:pt idx="752">
                  <c:v>0.70640000000000003</c:v>
                </c:pt>
                <c:pt idx="753">
                  <c:v>0.70750000000000002</c:v>
                </c:pt>
                <c:pt idx="754">
                  <c:v>0.70860000000000001</c:v>
                </c:pt>
                <c:pt idx="755">
                  <c:v>0.70979999999999999</c:v>
                </c:pt>
                <c:pt idx="756">
                  <c:v>0.71089999999999998</c:v>
                </c:pt>
                <c:pt idx="757">
                  <c:v>0.71209999999999996</c:v>
                </c:pt>
                <c:pt idx="758">
                  <c:v>0.71319999999999995</c:v>
                </c:pt>
                <c:pt idx="759">
                  <c:v>0.71440000000000003</c:v>
                </c:pt>
                <c:pt idx="760">
                  <c:v>0.71550000000000002</c:v>
                </c:pt>
                <c:pt idx="761">
                  <c:v>0.7167</c:v>
                </c:pt>
                <c:pt idx="762">
                  <c:v>0.71779999999999999</c:v>
                </c:pt>
                <c:pt idx="763">
                  <c:v>0.71899999999999997</c:v>
                </c:pt>
                <c:pt idx="764">
                  <c:v>0.72009999999999996</c:v>
                </c:pt>
                <c:pt idx="765">
                  <c:v>0.72130000000000005</c:v>
                </c:pt>
                <c:pt idx="766">
                  <c:v>0.72240000000000004</c:v>
                </c:pt>
                <c:pt idx="767">
                  <c:v>0.72350000000000003</c:v>
                </c:pt>
                <c:pt idx="768">
                  <c:v>0.72470000000000001</c:v>
                </c:pt>
                <c:pt idx="769">
                  <c:v>0.7258</c:v>
                </c:pt>
                <c:pt idx="770">
                  <c:v>0.72699999999999998</c:v>
                </c:pt>
                <c:pt idx="771">
                  <c:v>0.72809999999999997</c:v>
                </c:pt>
                <c:pt idx="772">
                  <c:v>0.72929999999999995</c:v>
                </c:pt>
                <c:pt idx="773">
                  <c:v>0.73040000000000005</c:v>
                </c:pt>
                <c:pt idx="774">
                  <c:v>0.73160000000000003</c:v>
                </c:pt>
                <c:pt idx="775">
                  <c:v>0.73270000000000002</c:v>
                </c:pt>
                <c:pt idx="776">
                  <c:v>0.7339</c:v>
                </c:pt>
                <c:pt idx="777">
                  <c:v>0.73499999999999999</c:v>
                </c:pt>
                <c:pt idx="778">
                  <c:v>0.73619999999999997</c:v>
                </c:pt>
                <c:pt idx="779">
                  <c:v>0.73729999999999996</c:v>
                </c:pt>
                <c:pt idx="780">
                  <c:v>0.73839999999999995</c:v>
                </c:pt>
                <c:pt idx="781">
                  <c:v>0.73960000000000004</c:v>
                </c:pt>
                <c:pt idx="782">
                  <c:v>0.74070000000000003</c:v>
                </c:pt>
                <c:pt idx="783">
                  <c:v>0.7419</c:v>
                </c:pt>
                <c:pt idx="784">
                  <c:v>0.74299999999999999</c:v>
                </c:pt>
                <c:pt idx="785">
                  <c:v>0.74419999999999997</c:v>
                </c:pt>
                <c:pt idx="786">
                  <c:v>0.74529999999999996</c:v>
                </c:pt>
                <c:pt idx="787">
                  <c:v>0.74650000000000005</c:v>
                </c:pt>
                <c:pt idx="788">
                  <c:v>0.74760000000000004</c:v>
                </c:pt>
                <c:pt idx="789">
                  <c:v>0.74880000000000002</c:v>
                </c:pt>
                <c:pt idx="790">
                  <c:v>0.74990000000000001</c:v>
                </c:pt>
                <c:pt idx="791">
                  <c:v>0.75109999999999999</c:v>
                </c:pt>
                <c:pt idx="792">
                  <c:v>0.75219999999999998</c:v>
                </c:pt>
                <c:pt idx="793">
                  <c:v>0.75329999999999997</c:v>
                </c:pt>
                <c:pt idx="794">
                  <c:v>0.75449999999999995</c:v>
                </c:pt>
                <c:pt idx="795">
                  <c:v>0.75560000000000005</c:v>
                </c:pt>
                <c:pt idx="796">
                  <c:v>0.75680000000000003</c:v>
                </c:pt>
                <c:pt idx="797">
                  <c:v>0.75790000000000002</c:v>
                </c:pt>
                <c:pt idx="798">
                  <c:v>0.7591</c:v>
                </c:pt>
                <c:pt idx="799">
                  <c:v>0.76019999999999999</c:v>
                </c:pt>
                <c:pt idx="800">
                  <c:v>0.76139999999999997</c:v>
                </c:pt>
                <c:pt idx="801">
                  <c:v>0.76249999999999996</c:v>
                </c:pt>
                <c:pt idx="802">
                  <c:v>0.76370000000000005</c:v>
                </c:pt>
                <c:pt idx="803">
                  <c:v>0.76480000000000004</c:v>
                </c:pt>
                <c:pt idx="804">
                  <c:v>0.76600000000000001</c:v>
                </c:pt>
                <c:pt idx="805">
                  <c:v>0.7671</c:v>
                </c:pt>
                <c:pt idx="806">
                  <c:v>0.76829999999999998</c:v>
                </c:pt>
                <c:pt idx="807">
                  <c:v>0.76939999999999997</c:v>
                </c:pt>
                <c:pt idx="808">
                  <c:v>0.77049999999999996</c:v>
                </c:pt>
                <c:pt idx="809">
                  <c:v>0.77170000000000005</c:v>
                </c:pt>
                <c:pt idx="810">
                  <c:v>0.77280000000000004</c:v>
                </c:pt>
                <c:pt idx="811">
                  <c:v>0.77400000000000002</c:v>
                </c:pt>
                <c:pt idx="812">
                  <c:v>0.77510000000000001</c:v>
                </c:pt>
                <c:pt idx="813">
                  <c:v>0.77629999999999999</c:v>
                </c:pt>
                <c:pt idx="814">
                  <c:v>0.77739999999999998</c:v>
                </c:pt>
                <c:pt idx="815">
                  <c:v>0.77859999999999996</c:v>
                </c:pt>
                <c:pt idx="816">
                  <c:v>0.77969999999999995</c:v>
                </c:pt>
                <c:pt idx="817">
                  <c:v>0.78090000000000004</c:v>
                </c:pt>
                <c:pt idx="818">
                  <c:v>0.78200000000000003</c:v>
                </c:pt>
                <c:pt idx="819">
                  <c:v>0.78320000000000001</c:v>
                </c:pt>
                <c:pt idx="820">
                  <c:v>0.7843</c:v>
                </c:pt>
                <c:pt idx="821">
                  <c:v>0.78539999999999999</c:v>
                </c:pt>
                <c:pt idx="822">
                  <c:v>0.78659999999999997</c:v>
                </c:pt>
                <c:pt idx="823">
                  <c:v>0.78769999999999996</c:v>
                </c:pt>
                <c:pt idx="824">
                  <c:v>0.78890000000000005</c:v>
                </c:pt>
                <c:pt idx="825">
                  <c:v>0.79</c:v>
                </c:pt>
                <c:pt idx="826">
                  <c:v>0.79120000000000001</c:v>
                </c:pt>
                <c:pt idx="827">
                  <c:v>0.7923</c:v>
                </c:pt>
                <c:pt idx="828">
                  <c:v>0.79349999999999998</c:v>
                </c:pt>
                <c:pt idx="829">
                  <c:v>0.79459999999999997</c:v>
                </c:pt>
                <c:pt idx="830">
                  <c:v>0.79579999999999995</c:v>
                </c:pt>
                <c:pt idx="831">
                  <c:v>0.79690000000000005</c:v>
                </c:pt>
                <c:pt idx="832">
                  <c:v>0.79810000000000003</c:v>
                </c:pt>
                <c:pt idx="833">
                  <c:v>0.79920000000000002</c:v>
                </c:pt>
                <c:pt idx="834">
                  <c:v>0.80030000000000001</c:v>
                </c:pt>
                <c:pt idx="835">
                  <c:v>0.80149999999999999</c:v>
                </c:pt>
                <c:pt idx="836">
                  <c:v>0.80259999999999998</c:v>
                </c:pt>
                <c:pt idx="837">
                  <c:v>0.80379999999999996</c:v>
                </c:pt>
                <c:pt idx="838">
                  <c:v>0.80489999999999995</c:v>
                </c:pt>
                <c:pt idx="839">
                  <c:v>0.80610000000000004</c:v>
                </c:pt>
                <c:pt idx="840">
                  <c:v>0.80720000000000003</c:v>
                </c:pt>
                <c:pt idx="841">
                  <c:v>0.80840000000000001</c:v>
                </c:pt>
                <c:pt idx="842">
                  <c:v>0.8095</c:v>
                </c:pt>
                <c:pt idx="843">
                  <c:v>0.81069999999999998</c:v>
                </c:pt>
                <c:pt idx="844">
                  <c:v>0.81179999999999997</c:v>
                </c:pt>
                <c:pt idx="845">
                  <c:v>0.81299999999999994</c:v>
                </c:pt>
                <c:pt idx="846">
                  <c:v>0.81410000000000005</c:v>
                </c:pt>
                <c:pt idx="847">
                  <c:v>0.81520000000000004</c:v>
                </c:pt>
                <c:pt idx="848">
                  <c:v>0.81640000000000001</c:v>
                </c:pt>
                <c:pt idx="849">
                  <c:v>0.8175</c:v>
                </c:pt>
                <c:pt idx="850">
                  <c:v>0.81869999999999998</c:v>
                </c:pt>
                <c:pt idx="851">
                  <c:v>0.81979999999999997</c:v>
                </c:pt>
                <c:pt idx="852">
                  <c:v>0.82099999999999995</c:v>
                </c:pt>
                <c:pt idx="853">
                  <c:v>0.82210000000000005</c:v>
                </c:pt>
                <c:pt idx="854">
                  <c:v>0.82330000000000003</c:v>
                </c:pt>
                <c:pt idx="855">
                  <c:v>0.82440000000000002</c:v>
                </c:pt>
                <c:pt idx="856">
                  <c:v>0.8256</c:v>
                </c:pt>
                <c:pt idx="857">
                  <c:v>0.82669999999999999</c:v>
                </c:pt>
                <c:pt idx="858">
                  <c:v>0.82789999999999997</c:v>
                </c:pt>
                <c:pt idx="859">
                  <c:v>0.82899999999999996</c:v>
                </c:pt>
                <c:pt idx="860">
                  <c:v>0.83009999999999995</c:v>
                </c:pt>
                <c:pt idx="861">
                  <c:v>0.83130000000000004</c:v>
                </c:pt>
                <c:pt idx="862">
                  <c:v>0.83240000000000003</c:v>
                </c:pt>
                <c:pt idx="863">
                  <c:v>0.83360000000000001</c:v>
                </c:pt>
                <c:pt idx="864">
                  <c:v>0.8347</c:v>
                </c:pt>
                <c:pt idx="865">
                  <c:v>0.83589999999999998</c:v>
                </c:pt>
                <c:pt idx="866">
                  <c:v>0.83699999999999997</c:v>
                </c:pt>
                <c:pt idx="867">
                  <c:v>0.83819999999999995</c:v>
                </c:pt>
              </c:numCache>
            </c:numRef>
          </c:xVal>
          <c:yVal>
            <c:numRef>
              <c:f>'Uniform beam @200kV'!$J$3:$J$870</c:f>
              <c:numCache>
                <c:formatCode>0.00E+00</c:formatCode>
                <c:ptCount val="868"/>
                <c:pt idx="0">
                  <c:v>3.5090000000000002E-4</c:v>
                </c:pt>
                <c:pt idx="1">
                  <c:v>3.5090000000000002E-4</c:v>
                </c:pt>
                <c:pt idx="2">
                  <c:v>3.5090000000000002E-4</c:v>
                </c:pt>
                <c:pt idx="3">
                  <c:v>3.5090000000000002E-4</c:v>
                </c:pt>
                <c:pt idx="4">
                  <c:v>3.5090000000000002E-4</c:v>
                </c:pt>
                <c:pt idx="5">
                  <c:v>3.5090000000000002E-4</c:v>
                </c:pt>
                <c:pt idx="6">
                  <c:v>3.5090000000000002E-4</c:v>
                </c:pt>
                <c:pt idx="7">
                  <c:v>3.5090000000000002E-4</c:v>
                </c:pt>
                <c:pt idx="8">
                  <c:v>3.5090000000000002E-4</c:v>
                </c:pt>
                <c:pt idx="9">
                  <c:v>3.5090000000000002E-4</c:v>
                </c:pt>
                <c:pt idx="10">
                  <c:v>3.5090000000000002E-4</c:v>
                </c:pt>
                <c:pt idx="11">
                  <c:v>3.5090000000000002E-4</c:v>
                </c:pt>
                <c:pt idx="12">
                  <c:v>3.5090000000000002E-4</c:v>
                </c:pt>
                <c:pt idx="13">
                  <c:v>3.5090000000000002E-4</c:v>
                </c:pt>
                <c:pt idx="14">
                  <c:v>3.5090000000000002E-4</c:v>
                </c:pt>
                <c:pt idx="15">
                  <c:v>3.5090000000000002E-4</c:v>
                </c:pt>
                <c:pt idx="16">
                  <c:v>3.5090000000000002E-4</c:v>
                </c:pt>
                <c:pt idx="17">
                  <c:v>3.5090000000000002E-4</c:v>
                </c:pt>
                <c:pt idx="18">
                  <c:v>3.5389999999999998E-4</c:v>
                </c:pt>
                <c:pt idx="19">
                  <c:v>3.5740000000000001E-4</c:v>
                </c:pt>
                <c:pt idx="20">
                  <c:v>3.5859999999999999E-4</c:v>
                </c:pt>
                <c:pt idx="21">
                  <c:v>3.612E-4</c:v>
                </c:pt>
                <c:pt idx="22">
                  <c:v>3.6220000000000002E-4</c:v>
                </c:pt>
                <c:pt idx="23">
                  <c:v>3.6279999999999998E-4</c:v>
                </c:pt>
                <c:pt idx="24">
                  <c:v>3.6220000000000002E-4</c:v>
                </c:pt>
                <c:pt idx="25">
                  <c:v>3.6259999999999998E-4</c:v>
                </c:pt>
                <c:pt idx="26">
                  <c:v>3.6249999999999998E-4</c:v>
                </c:pt>
                <c:pt idx="27">
                  <c:v>3.6289999999999998E-4</c:v>
                </c:pt>
                <c:pt idx="28">
                  <c:v>3.6299999999999999E-4</c:v>
                </c:pt>
                <c:pt idx="29">
                  <c:v>3.635E-4</c:v>
                </c:pt>
                <c:pt idx="30">
                  <c:v>3.6390000000000001E-4</c:v>
                </c:pt>
                <c:pt idx="31">
                  <c:v>3.634E-4</c:v>
                </c:pt>
                <c:pt idx="32">
                  <c:v>3.637E-4</c:v>
                </c:pt>
                <c:pt idx="33">
                  <c:v>3.6450000000000002E-4</c:v>
                </c:pt>
                <c:pt idx="34">
                  <c:v>3.6380000000000001E-4</c:v>
                </c:pt>
                <c:pt idx="35">
                  <c:v>3.6390000000000001E-4</c:v>
                </c:pt>
                <c:pt idx="36">
                  <c:v>3.6380000000000001E-4</c:v>
                </c:pt>
                <c:pt idx="37">
                  <c:v>3.6380000000000001E-4</c:v>
                </c:pt>
                <c:pt idx="38">
                  <c:v>3.6380000000000001E-4</c:v>
                </c:pt>
                <c:pt idx="39">
                  <c:v>3.636E-4</c:v>
                </c:pt>
                <c:pt idx="40">
                  <c:v>3.637E-4</c:v>
                </c:pt>
                <c:pt idx="41">
                  <c:v>3.634E-4</c:v>
                </c:pt>
                <c:pt idx="42">
                  <c:v>3.636E-4</c:v>
                </c:pt>
                <c:pt idx="43">
                  <c:v>3.636E-4</c:v>
                </c:pt>
                <c:pt idx="44">
                  <c:v>3.637E-4</c:v>
                </c:pt>
                <c:pt idx="45">
                  <c:v>3.637E-4</c:v>
                </c:pt>
                <c:pt idx="46">
                  <c:v>3.636E-4</c:v>
                </c:pt>
                <c:pt idx="47">
                  <c:v>3.636E-4</c:v>
                </c:pt>
                <c:pt idx="48">
                  <c:v>3.636E-4</c:v>
                </c:pt>
                <c:pt idx="49">
                  <c:v>3.6380000000000001E-4</c:v>
                </c:pt>
                <c:pt idx="50">
                  <c:v>3.6380000000000001E-4</c:v>
                </c:pt>
                <c:pt idx="51">
                  <c:v>3.6380000000000001E-4</c:v>
                </c:pt>
                <c:pt idx="52">
                  <c:v>3.6380000000000001E-4</c:v>
                </c:pt>
                <c:pt idx="53">
                  <c:v>3.6400000000000001E-4</c:v>
                </c:pt>
                <c:pt idx="54">
                  <c:v>3.6390000000000001E-4</c:v>
                </c:pt>
                <c:pt idx="55">
                  <c:v>3.6400000000000001E-4</c:v>
                </c:pt>
                <c:pt idx="56">
                  <c:v>3.6400000000000001E-4</c:v>
                </c:pt>
                <c:pt idx="57">
                  <c:v>3.6420000000000002E-4</c:v>
                </c:pt>
                <c:pt idx="58">
                  <c:v>3.6420000000000002E-4</c:v>
                </c:pt>
                <c:pt idx="59">
                  <c:v>3.6420000000000002E-4</c:v>
                </c:pt>
                <c:pt idx="60">
                  <c:v>3.6410000000000001E-4</c:v>
                </c:pt>
                <c:pt idx="61">
                  <c:v>3.6410000000000001E-4</c:v>
                </c:pt>
                <c:pt idx="62">
                  <c:v>3.6410000000000001E-4</c:v>
                </c:pt>
                <c:pt idx="63">
                  <c:v>3.6410000000000001E-4</c:v>
                </c:pt>
                <c:pt idx="64">
                  <c:v>3.6400000000000001E-4</c:v>
                </c:pt>
                <c:pt idx="65">
                  <c:v>3.6400000000000001E-4</c:v>
                </c:pt>
                <c:pt idx="66">
                  <c:v>3.6420000000000002E-4</c:v>
                </c:pt>
                <c:pt idx="67">
                  <c:v>3.6410000000000001E-4</c:v>
                </c:pt>
                <c:pt idx="68">
                  <c:v>3.6410000000000001E-4</c:v>
                </c:pt>
                <c:pt idx="69">
                  <c:v>3.6400000000000001E-4</c:v>
                </c:pt>
                <c:pt idx="70">
                  <c:v>3.6400000000000001E-4</c:v>
                </c:pt>
                <c:pt idx="71">
                  <c:v>3.6390000000000001E-4</c:v>
                </c:pt>
                <c:pt idx="72">
                  <c:v>3.6380000000000001E-4</c:v>
                </c:pt>
                <c:pt idx="73">
                  <c:v>3.637E-4</c:v>
                </c:pt>
                <c:pt idx="74">
                  <c:v>3.636E-4</c:v>
                </c:pt>
                <c:pt idx="75">
                  <c:v>3.635E-4</c:v>
                </c:pt>
                <c:pt idx="76">
                  <c:v>3.634E-4</c:v>
                </c:pt>
                <c:pt idx="77">
                  <c:v>3.6329999999999999E-4</c:v>
                </c:pt>
                <c:pt idx="78">
                  <c:v>3.6319999999999999E-4</c:v>
                </c:pt>
                <c:pt idx="79">
                  <c:v>3.6299999999999999E-4</c:v>
                </c:pt>
                <c:pt idx="80">
                  <c:v>3.6289999999999998E-4</c:v>
                </c:pt>
                <c:pt idx="81">
                  <c:v>3.6269999999999998E-4</c:v>
                </c:pt>
                <c:pt idx="82">
                  <c:v>3.6249999999999998E-4</c:v>
                </c:pt>
                <c:pt idx="83">
                  <c:v>3.6220000000000002E-4</c:v>
                </c:pt>
                <c:pt idx="84">
                  <c:v>3.6200000000000002E-4</c:v>
                </c:pt>
                <c:pt idx="85">
                  <c:v>3.6170000000000001E-4</c:v>
                </c:pt>
                <c:pt idx="86">
                  <c:v>3.614E-4</c:v>
                </c:pt>
                <c:pt idx="87">
                  <c:v>3.6099999999999999E-4</c:v>
                </c:pt>
                <c:pt idx="88">
                  <c:v>3.6069999999999999E-4</c:v>
                </c:pt>
                <c:pt idx="89">
                  <c:v>3.6029999999999998E-4</c:v>
                </c:pt>
                <c:pt idx="90">
                  <c:v>3.5980000000000002E-4</c:v>
                </c:pt>
                <c:pt idx="91">
                  <c:v>3.5930000000000001E-4</c:v>
                </c:pt>
                <c:pt idx="92">
                  <c:v>3.5869999999999999E-4</c:v>
                </c:pt>
                <c:pt idx="93">
                  <c:v>3.5809999999999998E-4</c:v>
                </c:pt>
                <c:pt idx="94">
                  <c:v>3.5750000000000002E-4</c:v>
                </c:pt>
                <c:pt idx="95">
                  <c:v>3.568E-4</c:v>
                </c:pt>
                <c:pt idx="96">
                  <c:v>3.5599999999999998E-4</c:v>
                </c:pt>
                <c:pt idx="97">
                  <c:v>3.5520000000000001E-4</c:v>
                </c:pt>
                <c:pt idx="98">
                  <c:v>3.5429999999999999E-4</c:v>
                </c:pt>
                <c:pt idx="99">
                  <c:v>3.5340000000000002E-4</c:v>
                </c:pt>
                <c:pt idx="100">
                  <c:v>3.523E-4</c:v>
                </c:pt>
                <c:pt idx="101">
                  <c:v>3.5120000000000003E-4</c:v>
                </c:pt>
                <c:pt idx="102">
                  <c:v>3.501E-4</c:v>
                </c:pt>
                <c:pt idx="103">
                  <c:v>3.4880000000000002E-4</c:v>
                </c:pt>
                <c:pt idx="104">
                  <c:v>3.4749999999999999E-4</c:v>
                </c:pt>
                <c:pt idx="105">
                  <c:v>3.4610000000000001E-4</c:v>
                </c:pt>
                <c:pt idx="106">
                  <c:v>3.4469999999999998E-4</c:v>
                </c:pt>
                <c:pt idx="107">
                  <c:v>3.4309999999999999E-4</c:v>
                </c:pt>
                <c:pt idx="108">
                  <c:v>3.4150000000000001E-4</c:v>
                </c:pt>
                <c:pt idx="109">
                  <c:v>3.3980000000000002E-4</c:v>
                </c:pt>
                <c:pt idx="110">
                  <c:v>3.3799999999999998E-4</c:v>
                </c:pt>
                <c:pt idx="111">
                  <c:v>3.3619999999999999E-4</c:v>
                </c:pt>
                <c:pt idx="112">
                  <c:v>3.3429999999999999E-4</c:v>
                </c:pt>
                <c:pt idx="113">
                  <c:v>3.323E-4</c:v>
                </c:pt>
                <c:pt idx="114">
                  <c:v>3.302E-4</c:v>
                </c:pt>
                <c:pt idx="115">
                  <c:v>3.2810000000000001E-4</c:v>
                </c:pt>
                <c:pt idx="116">
                  <c:v>3.2590000000000001E-4</c:v>
                </c:pt>
                <c:pt idx="117">
                  <c:v>3.2360000000000001E-4</c:v>
                </c:pt>
                <c:pt idx="118">
                  <c:v>3.213E-4</c:v>
                </c:pt>
                <c:pt idx="119">
                  <c:v>3.189E-4</c:v>
                </c:pt>
                <c:pt idx="120">
                  <c:v>3.165E-4</c:v>
                </c:pt>
                <c:pt idx="121">
                  <c:v>3.1399999999999999E-4</c:v>
                </c:pt>
                <c:pt idx="122">
                  <c:v>3.1139999999999998E-4</c:v>
                </c:pt>
                <c:pt idx="123">
                  <c:v>3.0889999999999997E-4</c:v>
                </c:pt>
                <c:pt idx="124">
                  <c:v>3.0620000000000002E-4</c:v>
                </c:pt>
                <c:pt idx="125">
                  <c:v>3.0360000000000001E-4</c:v>
                </c:pt>
                <c:pt idx="126">
                  <c:v>3.009E-4</c:v>
                </c:pt>
                <c:pt idx="127">
                  <c:v>2.9819999999999998E-4</c:v>
                </c:pt>
                <c:pt idx="128">
                  <c:v>2.9550000000000003E-4</c:v>
                </c:pt>
                <c:pt idx="129">
                  <c:v>2.9270000000000001E-4</c:v>
                </c:pt>
                <c:pt idx="130">
                  <c:v>2.9E-4</c:v>
                </c:pt>
                <c:pt idx="131">
                  <c:v>2.8729999999999999E-4</c:v>
                </c:pt>
                <c:pt idx="132">
                  <c:v>2.8459999999999998E-4</c:v>
                </c:pt>
                <c:pt idx="133">
                  <c:v>2.8180000000000002E-4</c:v>
                </c:pt>
                <c:pt idx="134">
                  <c:v>2.7920000000000001E-4</c:v>
                </c:pt>
                <c:pt idx="135">
                  <c:v>2.765E-4</c:v>
                </c:pt>
                <c:pt idx="136">
                  <c:v>2.7389999999999999E-4</c:v>
                </c:pt>
                <c:pt idx="137">
                  <c:v>2.7139999999999998E-4</c:v>
                </c:pt>
                <c:pt idx="138">
                  <c:v>2.6889999999999998E-4</c:v>
                </c:pt>
                <c:pt idx="139">
                  <c:v>2.6650000000000003E-4</c:v>
                </c:pt>
                <c:pt idx="140">
                  <c:v>2.6420000000000003E-4</c:v>
                </c:pt>
                <c:pt idx="141">
                  <c:v>2.6190000000000002E-4</c:v>
                </c:pt>
                <c:pt idx="142">
                  <c:v>2.5980000000000003E-4</c:v>
                </c:pt>
                <c:pt idx="143">
                  <c:v>2.5769999999999998E-4</c:v>
                </c:pt>
                <c:pt idx="144">
                  <c:v>2.5579999999999998E-4</c:v>
                </c:pt>
                <c:pt idx="145">
                  <c:v>2.541E-4</c:v>
                </c:pt>
                <c:pt idx="146">
                  <c:v>2.5240000000000001E-4</c:v>
                </c:pt>
                <c:pt idx="147">
                  <c:v>2.5099999999999998E-4</c:v>
                </c:pt>
                <c:pt idx="148">
                  <c:v>2.497E-4</c:v>
                </c:pt>
                <c:pt idx="149">
                  <c:v>2.4850000000000002E-4</c:v>
                </c:pt>
                <c:pt idx="150">
                  <c:v>2.476E-4</c:v>
                </c:pt>
                <c:pt idx="151">
                  <c:v>2.4679999999999998E-4</c:v>
                </c:pt>
                <c:pt idx="152">
                  <c:v>2.4620000000000002E-4</c:v>
                </c:pt>
                <c:pt idx="153">
                  <c:v>2.4590000000000001E-4</c:v>
                </c:pt>
                <c:pt idx="154">
                  <c:v>2.4570000000000001E-4</c:v>
                </c:pt>
                <c:pt idx="155">
                  <c:v>2.4580000000000001E-4</c:v>
                </c:pt>
                <c:pt idx="156">
                  <c:v>2.4610000000000002E-4</c:v>
                </c:pt>
                <c:pt idx="157">
                  <c:v>2.4659999999999998E-4</c:v>
                </c:pt>
                <c:pt idx="158">
                  <c:v>2.4729999999999999E-4</c:v>
                </c:pt>
                <c:pt idx="159">
                  <c:v>2.4830000000000002E-4</c:v>
                </c:pt>
                <c:pt idx="160">
                  <c:v>2.4939999999999999E-4</c:v>
                </c:pt>
                <c:pt idx="161">
                  <c:v>2.5080000000000002E-4</c:v>
                </c:pt>
                <c:pt idx="162">
                  <c:v>2.5240000000000001E-4</c:v>
                </c:pt>
                <c:pt idx="163">
                  <c:v>2.542E-4</c:v>
                </c:pt>
                <c:pt idx="164">
                  <c:v>2.5619999999999999E-4</c:v>
                </c:pt>
                <c:pt idx="165">
                  <c:v>2.5839999999999999E-4</c:v>
                </c:pt>
                <c:pt idx="166">
                  <c:v>2.6069999999999999E-4</c:v>
                </c:pt>
                <c:pt idx="167">
                  <c:v>2.633E-4</c:v>
                </c:pt>
                <c:pt idx="168">
                  <c:v>2.6600000000000001E-4</c:v>
                </c:pt>
                <c:pt idx="169">
                  <c:v>2.6889999999999998E-4</c:v>
                </c:pt>
                <c:pt idx="170">
                  <c:v>2.72E-4</c:v>
                </c:pt>
                <c:pt idx="171">
                  <c:v>2.7520000000000002E-4</c:v>
                </c:pt>
                <c:pt idx="172">
                  <c:v>2.7849999999999999E-4</c:v>
                </c:pt>
                <c:pt idx="173">
                  <c:v>2.8190000000000002E-4</c:v>
                </c:pt>
                <c:pt idx="174">
                  <c:v>2.854E-4</c:v>
                </c:pt>
                <c:pt idx="175">
                  <c:v>2.8909999999999998E-4</c:v>
                </c:pt>
                <c:pt idx="176">
                  <c:v>2.9280000000000002E-4</c:v>
                </c:pt>
                <c:pt idx="177">
                  <c:v>2.966E-4</c:v>
                </c:pt>
                <c:pt idx="178">
                  <c:v>3.0039999999999998E-4</c:v>
                </c:pt>
                <c:pt idx="179">
                  <c:v>3.0430000000000002E-4</c:v>
                </c:pt>
                <c:pt idx="180">
                  <c:v>3.0830000000000001E-4</c:v>
                </c:pt>
                <c:pt idx="181">
                  <c:v>3.122E-4</c:v>
                </c:pt>
                <c:pt idx="182">
                  <c:v>3.1619999999999999E-4</c:v>
                </c:pt>
                <c:pt idx="183">
                  <c:v>3.2019999999999998E-4</c:v>
                </c:pt>
                <c:pt idx="184">
                  <c:v>3.2410000000000002E-4</c:v>
                </c:pt>
                <c:pt idx="185">
                  <c:v>3.2810000000000001E-4</c:v>
                </c:pt>
                <c:pt idx="186">
                  <c:v>3.3199999999999999E-4</c:v>
                </c:pt>
                <c:pt idx="187">
                  <c:v>3.3589999999999998E-4</c:v>
                </c:pt>
                <c:pt idx="188">
                  <c:v>3.3980000000000002E-4</c:v>
                </c:pt>
                <c:pt idx="189">
                  <c:v>3.436E-4</c:v>
                </c:pt>
                <c:pt idx="190">
                  <c:v>3.4729999999999999E-4</c:v>
                </c:pt>
                <c:pt idx="191">
                  <c:v>3.5100000000000002E-4</c:v>
                </c:pt>
                <c:pt idx="192">
                  <c:v>3.546E-4</c:v>
                </c:pt>
                <c:pt idx="193">
                  <c:v>3.5809999999999998E-4</c:v>
                </c:pt>
                <c:pt idx="194">
                  <c:v>3.6160000000000001E-4</c:v>
                </c:pt>
                <c:pt idx="195">
                  <c:v>3.6499999999999998E-4</c:v>
                </c:pt>
                <c:pt idx="196">
                  <c:v>3.6840000000000001E-4</c:v>
                </c:pt>
                <c:pt idx="197">
                  <c:v>3.7169999999999998E-4</c:v>
                </c:pt>
                <c:pt idx="198">
                  <c:v>3.7500000000000001E-4</c:v>
                </c:pt>
                <c:pt idx="199">
                  <c:v>3.7819999999999998E-4</c:v>
                </c:pt>
                <c:pt idx="200">
                  <c:v>3.815E-4</c:v>
                </c:pt>
                <c:pt idx="201">
                  <c:v>3.8470000000000003E-4</c:v>
                </c:pt>
                <c:pt idx="202">
                  <c:v>3.88E-4</c:v>
                </c:pt>
                <c:pt idx="203">
                  <c:v>3.9120000000000002E-4</c:v>
                </c:pt>
                <c:pt idx="204">
                  <c:v>3.9449999999999999E-4</c:v>
                </c:pt>
                <c:pt idx="205">
                  <c:v>3.9780000000000002E-4</c:v>
                </c:pt>
                <c:pt idx="206">
                  <c:v>4.0109999999999999E-4</c:v>
                </c:pt>
                <c:pt idx="207">
                  <c:v>4.0440000000000002E-4</c:v>
                </c:pt>
                <c:pt idx="208">
                  <c:v>4.0769999999999999E-4</c:v>
                </c:pt>
                <c:pt idx="209">
                  <c:v>4.1100000000000002E-4</c:v>
                </c:pt>
                <c:pt idx="210">
                  <c:v>4.1429999999999999E-4</c:v>
                </c:pt>
                <c:pt idx="211">
                  <c:v>4.1760000000000001E-4</c:v>
                </c:pt>
                <c:pt idx="212">
                  <c:v>4.2079999999999998E-4</c:v>
                </c:pt>
                <c:pt idx="213">
                  <c:v>4.2400000000000001E-4</c:v>
                </c:pt>
                <c:pt idx="214">
                  <c:v>4.2719999999999998E-4</c:v>
                </c:pt>
                <c:pt idx="215">
                  <c:v>4.3019999999999999E-4</c:v>
                </c:pt>
                <c:pt idx="216">
                  <c:v>4.3320000000000001E-4</c:v>
                </c:pt>
                <c:pt idx="217">
                  <c:v>4.3619999999999998E-4</c:v>
                </c:pt>
                <c:pt idx="218">
                  <c:v>4.3899999999999999E-4</c:v>
                </c:pt>
                <c:pt idx="219">
                  <c:v>4.4180000000000001E-4</c:v>
                </c:pt>
                <c:pt idx="220">
                  <c:v>4.4450000000000002E-4</c:v>
                </c:pt>
                <c:pt idx="221">
                  <c:v>4.4710000000000003E-4</c:v>
                </c:pt>
                <c:pt idx="222">
                  <c:v>4.4959999999999998E-4</c:v>
                </c:pt>
                <c:pt idx="223">
                  <c:v>4.5199999999999998E-4</c:v>
                </c:pt>
                <c:pt idx="224">
                  <c:v>4.5429999999999998E-4</c:v>
                </c:pt>
                <c:pt idx="225">
                  <c:v>4.5649999999999998E-4</c:v>
                </c:pt>
                <c:pt idx="226">
                  <c:v>4.5859999999999998E-4</c:v>
                </c:pt>
                <c:pt idx="227">
                  <c:v>4.6069999999999998E-4</c:v>
                </c:pt>
                <c:pt idx="228">
                  <c:v>4.6260000000000002E-4</c:v>
                </c:pt>
                <c:pt idx="229">
                  <c:v>4.6440000000000001E-4</c:v>
                </c:pt>
                <c:pt idx="230">
                  <c:v>4.662E-4</c:v>
                </c:pt>
                <c:pt idx="231">
                  <c:v>4.6779999999999999E-4</c:v>
                </c:pt>
                <c:pt idx="232">
                  <c:v>4.6940000000000003E-4</c:v>
                </c:pt>
                <c:pt idx="233">
                  <c:v>4.7090000000000001E-4</c:v>
                </c:pt>
                <c:pt idx="234">
                  <c:v>4.7229999999999999E-4</c:v>
                </c:pt>
                <c:pt idx="235">
                  <c:v>4.7370000000000002E-4</c:v>
                </c:pt>
                <c:pt idx="236">
                  <c:v>4.75E-4</c:v>
                </c:pt>
                <c:pt idx="237">
                  <c:v>4.7619999999999997E-4</c:v>
                </c:pt>
                <c:pt idx="238">
                  <c:v>4.773E-4</c:v>
                </c:pt>
                <c:pt idx="239">
                  <c:v>4.7839999999999997E-4</c:v>
                </c:pt>
                <c:pt idx="240">
                  <c:v>4.795E-4</c:v>
                </c:pt>
                <c:pt idx="241">
                  <c:v>4.8040000000000002E-4</c:v>
                </c:pt>
                <c:pt idx="242">
                  <c:v>4.8139999999999999E-4</c:v>
                </c:pt>
                <c:pt idx="243">
                  <c:v>4.8220000000000001E-4</c:v>
                </c:pt>
                <c:pt idx="244">
                  <c:v>4.8309999999999998E-4</c:v>
                </c:pt>
                <c:pt idx="245">
                  <c:v>4.839E-4</c:v>
                </c:pt>
                <c:pt idx="246">
                  <c:v>4.8460000000000002E-4</c:v>
                </c:pt>
                <c:pt idx="247">
                  <c:v>4.8539999999999998E-4</c:v>
                </c:pt>
                <c:pt idx="248">
                  <c:v>4.86E-4</c:v>
                </c:pt>
                <c:pt idx="249">
                  <c:v>4.8670000000000001E-4</c:v>
                </c:pt>
                <c:pt idx="250">
                  <c:v>4.8730000000000003E-4</c:v>
                </c:pt>
                <c:pt idx="251">
                  <c:v>4.8789999999999999E-4</c:v>
                </c:pt>
                <c:pt idx="252">
                  <c:v>4.885E-4</c:v>
                </c:pt>
                <c:pt idx="253">
                  <c:v>4.8910000000000002E-4</c:v>
                </c:pt>
                <c:pt idx="254">
                  <c:v>4.8959999999999997E-4</c:v>
                </c:pt>
                <c:pt idx="255">
                  <c:v>4.9010000000000004E-4</c:v>
                </c:pt>
                <c:pt idx="256">
                  <c:v>4.906E-4</c:v>
                </c:pt>
                <c:pt idx="257">
                  <c:v>4.9109999999999996E-4</c:v>
                </c:pt>
                <c:pt idx="258">
                  <c:v>4.9160000000000002E-4</c:v>
                </c:pt>
                <c:pt idx="259">
                  <c:v>4.9200000000000003E-4</c:v>
                </c:pt>
                <c:pt idx="260">
                  <c:v>4.9249999999999999E-4</c:v>
                </c:pt>
                <c:pt idx="261">
                  <c:v>4.929E-4</c:v>
                </c:pt>
                <c:pt idx="262">
                  <c:v>4.9330000000000001E-4</c:v>
                </c:pt>
                <c:pt idx="263">
                  <c:v>4.9370000000000002E-4</c:v>
                </c:pt>
                <c:pt idx="264">
                  <c:v>4.9410000000000003E-4</c:v>
                </c:pt>
                <c:pt idx="265">
                  <c:v>4.9459999999999999E-4</c:v>
                </c:pt>
                <c:pt idx="266">
                  <c:v>4.95E-4</c:v>
                </c:pt>
                <c:pt idx="267">
                  <c:v>4.9540000000000001E-4</c:v>
                </c:pt>
                <c:pt idx="268">
                  <c:v>4.9580000000000002E-4</c:v>
                </c:pt>
                <c:pt idx="269">
                  <c:v>4.9620000000000003E-4</c:v>
                </c:pt>
                <c:pt idx="270">
                  <c:v>4.9660000000000004E-4</c:v>
                </c:pt>
                <c:pt idx="271">
                  <c:v>4.9700000000000005E-4</c:v>
                </c:pt>
                <c:pt idx="272">
                  <c:v>4.9739999999999995E-4</c:v>
                </c:pt>
                <c:pt idx="273">
                  <c:v>4.9790000000000001E-4</c:v>
                </c:pt>
                <c:pt idx="274">
                  <c:v>4.9830000000000002E-4</c:v>
                </c:pt>
                <c:pt idx="275">
                  <c:v>4.9870000000000003E-4</c:v>
                </c:pt>
                <c:pt idx="276">
                  <c:v>4.9910000000000004E-4</c:v>
                </c:pt>
                <c:pt idx="277">
                  <c:v>4.996E-4</c:v>
                </c:pt>
                <c:pt idx="278">
                  <c:v>5.0000000000000001E-4</c:v>
                </c:pt>
                <c:pt idx="279">
                  <c:v>5.0040000000000002E-4</c:v>
                </c:pt>
                <c:pt idx="280">
                  <c:v>5.0089999999999998E-4</c:v>
                </c:pt>
                <c:pt idx="281">
                  <c:v>5.0140000000000004E-4</c:v>
                </c:pt>
                <c:pt idx="282">
                  <c:v>5.0180000000000005E-4</c:v>
                </c:pt>
                <c:pt idx="283">
                  <c:v>5.0230000000000001E-4</c:v>
                </c:pt>
                <c:pt idx="284">
                  <c:v>5.0279999999999997E-4</c:v>
                </c:pt>
                <c:pt idx="285">
                  <c:v>5.0330000000000004E-4</c:v>
                </c:pt>
                <c:pt idx="286">
                  <c:v>5.0379999999999999E-4</c:v>
                </c:pt>
                <c:pt idx="287">
                  <c:v>5.0429999999999995E-4</c:v>
                </c:pt>
                <c:pt idx="288">
                  <c:v>5.0480000000000002E-4</c:v>
                </c:pt>
                <c:pt idx="289">
                  <c:v>5.0529999999999998E-4</c:v>
                </c:pt>
                <c:pt idx="290">
                  <c:v>5.0580000000000004E-4</c:v>
                </c:pt>
                <c:pt idx="291">
                  <c:v>5.0639999999999995E-4</c:v>
                </c:pt>
                <c:pt idx="292">
                  <c:v>5.0690000000000002E-4</c:v>
                </c:pt>
                <c:pt idx="293">
                  <c:v>5.0750000000000003E-4</c:v>
                </c:pt>
                <c:pt idx="294">
                  <c:v>5.0799999999999999E-4</c:v>
                </c:pt>
                <c:pt idx="295">
                  <c:v>5.086E-4</c:v>
                </c:pt>
                <c:pt idx="296">
                  <c:v>5.0920000000000002E-4</c:v>
                </c:pt>
                <c:pt idx="297">
                  <c:v>5.0980000000000003E-4</c:v>
                </c:pt>
                <c:pt idx="298">
                  <c:v>5.1040000000000005E-4</c:v>
                </c:pt>
                <c:pt idx="299">
                  <c:v>5.1099999999999995E-4</c:v>
                </c:pt>
                <c:pt idx="300">
                  <c:v>5.1159999999999997E-4</c:v>
                </c:pt>
                <c:pt idx="301">
                  <c:v>5.1219999999999998E-4</c:v>
                </c:pt>
                <c:pt idx="302">
                  <c:v>5.1290000000000005E-4</c:v>
                </c:pt>
                <c:pt idx="303">
                  <c:v>5.1349999999999996E-4</c:v>
                </c:pt>
                <c:pt idx="304">
                  <c:v>5.1420000000000003E-4</c:v>
                </c:pt>
                <c:pt idx="305">
                  <c:v>5.1480000000000004E-4</c:v>
                </c:pt>
                <c:pt idx="306">
                  <c:v>5.1550000000000001E-4</c:v>
                </c:pt>
                <c:pt idx="307">
                  <c:v>5.1619999999999997E-4</c:v>
                </c:pt>
                <c:pt idx="308">
                  <c:v>5.1679999999999999E-4</c:v>
                </c:pt>
                <c:pt idx="309">
                  <c:v>5.1749999999999995E-4</c:v>
                </c:pt>
                <c:pt idx="310">
                  <c:v>5.1820000000000002E-4</c:v>
                </c:pt>
                <c:pt idx="311">
                  <c:v>5.1889999999999998E-4</c:v>
                </c:pt>
                <c:pt idx="312">
                  <c:v>5.197E-4</c:v>
                </c:pt>
                <c:pt idx="313">
                  <c:v>5.2039999999999996E-4</c:v>
                </c:pt>
                <c:pt idx="314">
                  <c:v>5.2110000000000004E-4</c:v>
                </c:pt>
                <c:pt idx="315">
                  <c:v>5.218E-4</c:v>
                </c:pt>
                <c:pt idx="316">
                  <c:v>5.2260000000000002E-4</c:v>
                </c:pt>
                <c:pt idx="317">
                  <c:v>5.2340000000000004E-4</c:v>
                </c:pt>
                <c:pt idx="318">
                  <c:v>5.241E-4</c:v>
                </c:pt>
                <c:pt idx="319">
                  <c:v>5.2490000000000002E-4</c:v>
                </c:pt>
                <c:pt idx="320">
                  <c:v>5.2570000000000004E-4</c:v>
                </c:pt>
                <c:pt idx="321">
                  <c:v>5.2649999999999995E-4</c:v>
                </c:pt>
                <c:pt idx="322">
                  <c:v>5.2720000000000002E-4</c:v>
                </c:pt>
                <c:pt idx="323">
                  <c:v>5.2800000000000004E-4</c:v>
                </c:pt>
                <c:pt idx="324">
                  <c:v>5.2890000000000001E-4</c:v>
                </c:pt>
                <c:pt idx="325">
                  <c:v>5.2970000000000003E-4</c:v>
                </c:pt>
                <c:pt idx="326">
                  <c:v>5.3050000000000005E-4</c:v>
                </c:pt>
                <c:pt idx="327">
                  <c:v>5.3129999999999996E-4</c:v>
                </c:pt>
                <c:pt idx="328">
                  <c:v>5.3220000000000003E-4</c:v>
                </c:pt>
                <c:pt idx="329">
                  <c:v>5.3300000000000005E-4</c:v>
                </c:pt>
                <c:pt idx="330">
                  <c:v>5.3390000000000002E-4</c:v>
                </c:pt>
                <c:pt idx="331">
                  <c:v>5.3470000000000004E-4</c:v>
                </c:pt>
                <c:pt idx="332">
                  <c:v>5.3560000000000001E-4</c:v>
                </c:pt>
                <c:pt idx="333">
                  <c:v>5.3649999999999998E-4</c:v>
                </c:pt>
                <c:pt idx="334">
                  <c:v>5.3740000000000005E-4</c:v>
                </c:pt>
                <c:pt idx="335">
                  <c:v>5.3830000000000002E-4</c:v>
                </c:pt>
                <c:pt idx="336">
                  <c:v>5.3919999999999999E-4</c:v>
                </c:pt>
                <c:pt idx="337">
                  <c:v>5.4009999999999996E-4</c:v>
                </c:pt>
                <c:pt idx="338">
                  <c:v>5.4100000000000003E-4</c:v>
                </c:pt>
                <c:pt idx="339">
                  <c:v>5.419E-4</c:v>
                </c:pt>
                <c:pt idx="340">
                  <c:v>5.4279999999999997E-4</c:v>
                </c:pt>
                <c:pt idx="341">
                  <c:v>5.4379999999999999E-4</c:v>
                </c:pt>
                <c:pt idx="342">
                  <c:v>5.4469999999999996E-4</c:v>
                </c:pt>
                <c:pt idx="343">
                  <c:v>5.4569999999999998E-4</c:v>
                </c:pt>
                <c:pt idx="344">
                  <c:v>5.4659999999999995E-4</c:v>
                </c:pt>
                <c:pt idx="345">
                  <c:v>5.4759999999999997E-4</c:v>
                </c:pt>
                <c:pt idx="346">
                  <c:v>5.486E-4</c:v>
                </c:pt>
                <c:pt idx="347">
                  <c:v>5.4949999999999997E-4</c:v>
                </c:pt>
                <c:pt idx="348">
                  <c:v>5.5049999999999999E-4</c:v>
                </c:pt>
                <c:pt idx="349">
                  <c:v>5.5150000000000002E-4</c:v>
                </c:pt>
                <c:pt idx="350">
                  <c:v>5.5250000000000004E-4</c:v>
                </c:pt>
                <c:pt idx="351">
                  <c:v>5.5349999999999996E-4</c:v>
                </c:pt>
                <c:pt idx="352">
                  <c:v>5.5449999999999998E-4</c:v>
                </c:pt>
                <c:pt idx="353">
                  <c:v>5.555E-4</c:v>
                </c:pt>
                <c:pt idx="354">
                  <c:v>5.5659999999999998E-4</c:v>
                </c:pt>
                <c:pt idx="355">
                  <c:v>5.576E-4</c:v>
                </c:pt>
                <c:pt idx="356">
                  <c:v>5.5860000000000003E-4</c:v>
                </c:pt>
                <c:pt idx="357">
                  <c:v>5.597E-4</c:v>
                </c:pt>
                <c:pt idx="358">
                  <c:v>5.6070000000000002E-4</c:v>
                </c:pt>
                <c:pt idx="359">
                  <c:v>5.6179999999999999E-4</c:v>
                </c:pt>
                <c:pt idx="360">
                  <c:v>5.6289999999999997E-4</c:v>
                </c:pt>
                <c:pt idx="361">
                  <c:v>5.6389999999999999E-4</c:v>
                </c:pt>
                <c:pt idx="362">
                  <c:v>5.6499999999999996E-4</c:v>
                </c:pt>
                <c:pt idx="363">
                  <c:v>5.6610000000000005E-4</c:v>
                </c:pt>
                <c:pt idx="364">
                  <c:v>5.6720000000000002E-4</c:v>
                </c:pt>
                <c:pt idx="365">
                  <c:v>5.6829999999999999E-4</c:v>
                </c:pt>
                <c:pt idx="366">
                  <c:v>5.6939999999999996E-4</c:v>
                </c:pt>
                <c:pt idx="367">
                  <c:v>5.7050000000000004E-4</c:v>
                </c:pt>
                <c:pt idx="368">
                  <c:v>5.7160000000000002E-4</c:v>
                </c:pt>
                <c:pt idx="369">
                  <c:v>5.7269999999999999E-4</c:v>
                </c:pt>
                <c:pt idx="370">
                  <c:v>5.7379999999999996E-4</c:v>
                </c:pt>
                <c:pt idx="371">
                  <c:v>5.7499999999999999E-4</c:v>
                </c:pt>
                <c:pt idx="372">
                  <c:v>5.7609999999999996E-4</c:v>
                </c:pt>
                <c:pt idx="373">
                  <c:v>5.7729999999999999E-4</c:v>
                </c:pt>
                <c:pt idx="374">
                  <c:v>5.7839999999999996E-4</c:v>
                </c:pt>
                <c:pt idx="375">
                  <c:v>5.7959999999999999E-4</c:v>
                </c:pt>
                <c:pt idx="376">
                  <c:v>5.8069999999999997E-4</c:v>
                </c:pt>
                <c:pt idx="377">
                  <c:v>5.819E-4</c:v>
                </c:pt>
                <c:pt idx="378">
                  <c:v>5.8310000000000002E-4</c:v>
                </c:pt>
                <c:pt idx="379">
                  <c:v>5.842E-4</c:v>
                </c:pt>
                <c:pt idx="380">
                  <c:v>5.8540000000000003E-4</c:v>
                </c:pt>
                <c:pt idx="381">
                  <c:v>5.8659999999999995E-4</c:v>
                </c:pt>
                <c:pt idx="382">
                  <c:v>5.8779999999999998E-4</c:v>
                </c:pt>
                <c:pt idx="383">
                  <c:v>5.8900000000000001E-4</c:v>
                </c:pt>
                <c:pt idx="384">
                  <c:v>5.9020000000000003E-4</c:v>
                </c:pt>
                <c:pt idx="385">
                  <c:v>5.9139999999999996E-4</c:v>
                </c:pt>
                <c:pt idx="386">
                  <c:v>5.9259999999999998E-4</c:v>
                </c:pt>
                <c:pt idx="387">
                  <c:v>5.9389999999999996E-4</c:v>
                </c:pt>
                <c:pt idx="388">
                  <c:v>5.9509999999999999E-4</c:v>
                </c:pt>
                <c:pt idx="389">
                  <c:v>5.9630000000000002E-4</c:v>
                </c:pt>
                <c:pt idx="390">
                  <c:v>5.976E-4</c:v>
                </c:pt>
                <c:pt idx="391">
                  <c:v>5.9880000000000003E-4</c:v>
                </c:pt>
                <c:pt idx="392">
                  <c:v>6.001E-4</c:v>
                </c:pt>
                <c:pt idx="393">
                  <c:v>6.0130000000000003E-4</c:v>
                </c:pt>
                <c:pt idx="394">
                  <c:v>6.0260000000000001E-4</c:v>
                </c:pt>
                <c:pt idx="395">
                  <c:v>6.0380000000000004E-4</c:v>
                </c:pt>
                <c:pt idx="396">
                  <c:v>6.0510000000000002E-4</c:v>
                </c:pt>
                <c:pt idx="397">
                  <c:v>6.0639999999999999E-4</c:v>
                </c:pt>
                <c:pt idx="398">
                  <c:v>6.0769999999999997E-4</c:v>
                </c:pt>
                <c:pt idx="399">
                  <c:v>6.0899999999999995E-4</c:v>
                </c:pt>
                <c:pt idx="400">
                  <c:v>6.1030000000000004E-4</c:v>
                </c:pt>
                <c:pt idx="401">
                  <c:v>6.1149999999999996E-4</c:v>
                </c:pt>
                <c:pt idx="402">
                  <c:v>6.1280000000000004E-4</c:v>
                </c:pt>
                <c:pt idx="403">
                  <c:v>6.1419999999999997E-4</c:v>
                </c:pt>
                <c:pt idx="404">
                  <c:v>6.1550000000000005E-4</c:v>
                </c:pt>
                <c:pt idx="405">
                  <c:v>6.1680000000000003E-4</c:v>
                </c:pt>
                <c:pt idx="406">
                  <c:v>6.1810000000000001E-4</c:v>
                </c:pt>
                <c:pt idx="407">
                  <c:v>6.1939999999999999E-4</c:v>
                </c:pt>
                <c:pt idx="408">
                  <c:v>6.2080000000000002E-4</c:v>
                </c:pt>
                <c:pt idx="409">
                  <c:v>6.221E-4</c:v>
                </c:pt>
                <c:pt idx="410">
                  <c:v>6.2339999999999997E-4</c:v>
                </c:pt>
                <c:pt idx="411">
                  <c:v>6.2480000000000001E-4</c:v>
                </c:pt>
                <c:pt idx="412">
                  <c:v>6.2609999999999999E-4</c:v>
                </c:pt>
                <c:pt idx="413">
                  <c:v>6.2750000000000002E-4</c:v>
                </c:pt>
                <c:pt idx="414">
                  <c:v>6.288E-4</c:v>
                </c:pt>
                <c:pt idx="415">
                  <c:v>6.3020000000000003E-4</c:v>
                </c:pt>
                <c:pt idx="416">
                  <c:v>6.3159999999999996E-4</c:v>
                </c:pt>
                <c:pt idx="417">
                  <c:v>6.3290000000000004E-4</c:v>
                </c:pt>
                <c:pt idx="418">
                  <c:v>6.3429999999999997E-4</c:v>
                </c:pt>
                <c:pt idx="419">
                  <c:v>6.357E-4</c:v>
                </c:pt>
                <c:pt idx="420">
                  <c:v>6.3710000000000004E-4</c:v>
                </c:pt>
                <c:pt idx="421">
                  <c:v>6.3849999999999996E-4</c:v>
                </c:pt>
                <c:pt idx="422">
                  <c:v>6.399E-4</c:v>
                </c:pt>
                <c:pt idx="423">
                  <c:v>6.4130000000000003E-4</c:v>
                </c:pt>
                <c:pt idx="424">
                  <c:v>6.4269999999999996E-4</c:v>
                </c:pt>
                <c:pt idx="425">
                  <c:v>6.4409999999999999E-4</c:v>
                </c:pt>
                <c:pt idx="426">
                  <c:v>6.4550000000000002E-4</c:v>
                </c:pt>
                <c:pt idx="427">
                  <c:v>6.4689999999999995E-4</c:v>
                </c:pt>
                <c:pt idx="428">
                  <c:v>6.4829999999999998E-4</c:v>
                </c:pt>
                <c:pt idx="429">
                  <c:v>6.4970000000000002E-4</c:v>
                </c:pt>
                <c:pt idx="430">
                  <c:v>6.512E-4</c:v>
                </c:pt>
                <c:pt idx="431">
                  <c:v>6.5260000000000003E-4</c:v>
                </c:pt>
                <c:pt idx="432">
                  <c:v>6.5399999999999996E-4</c:v>
                </c:pt>
                <c:pt idx="433">
                  <c:v>6.5550000000000005E-4</c:v>
                </c:pt>
                <c:pt idx="434">
                  <c:v>6.5689999999999998E-4</c:v>
                </c:pt>
                <c:pt idx="435">
                  <c:v>6.5839999999999996E-4</c:v>
                </c:pt>
                <c:pt idx="436">
                  <c:v>6.5979999999999999E-4</c:v>
                </c:pt>
                <c:pt idx="437">
                  <c:v>6.6129999999999997E-4</c:v>
                </c:pt>
                <c:pt idx="438">
                  <c:v>6.6270000000000001E-4</c:v>
                </c:pt>
                <c:pt idx="439">
                  <c:v>6.6419999999999999E-4</c:v>
                </c:pt>
                <c:pt idx="440">
                  <c:v>6.6569999999999997E-4</c:v>
                </c:pt>
                <c:pt idx="441">
                  <c:v>6.6710000000000001E-4</c:v>
                </c:pt>
                <c:pt idx="442">
                  <c:v>6.6859999999999999E-4</c:v>
                </c:pt>
                <c:pt idx="443">
                  <c:v>6.7009999999999997E-4</c:v>
                </c:pt>
                <c:pt idx="444">
                  <c:v>6.7159999999999995E-4</c:v>
                </c:pt>
                <c:pt idx="445">
                  <c:v>6.7310000000000004E-4</c:v>
                </c:pt>
                <c:pt idx="446">
                  <c:v>6.7460000000000003E-4</c:v>
                </c:pt>
                <c:pt idx="447">
                  <c:v>6.7610000000000001E-4</c:v>
                </c:pt>
                <c:pt idx="448">
                  <c:v>6.7750000000000004E-4</c:v>
                </c:pt>
                <c:pt idx="449">
                  <c:v>6.7909999999999997E-4</c:v>
                </c:pt>
                <c:pt idx="450">
                  <c:v>6.8059999999999996E-4</c:v>
                </c:pt>
                <c:pt idx="451">
                  <c:v>6.8210000000000005E-4</c:v>
                </c:pt>
                <c:pt idx="452">
                  <c:v>6.8360000000000003E-4</c:v>
                </c:pt>
                <c:pt idx="453">
                  <c:v>6.8510000000000001E-4</c:v>
                </c:pt>
                <c:pt idx="454">
                  <c:v>6.8659999999999999E-4</c:v>
                </c:pt>
                <c:pt idx="455">
                  <c:v>6.8809999999999997E-4</c:v>
                </c:pt>
                <c:pt idx="456">
                  <c:v>6.8970000000000001E-4</c:v>
                </c:pt>
                <c:pt idx="457">
                  <c:v>6.912E-4</c:v>
                </c:pt>
                <c:pt idx="458">
                  <c:v>6.9269999999999998E-4</c:v>
                </c:pt>
                <c:pt idx="459">
                  <c:v>6.9430000000000002E-4</c:v>
                </c:pt>
                <c:pt idx="460">
                  <c:v>6.958E-4</c:v>
                </c:pt>
                <c:pt idx="461">
                  <c:v>6.9729999999999998E-4</c:v>
                </c:pt>
                <c:pt idx="462">
                  <c:v>6.9890000000000002E-4</c:v>
                </c:pt>
                <c:pt idx="463">
                  <c:v>7.004E-4</c:v>
                </c:pt>
                <c:pt idx="464">
                  <c:v>7.0200000000000004E-4</c:v>
                </c:pt>
                <c:pt idx="465">
                  <c:v>7.0359999999999997E-4</c:v>
                </c:pt>
                <c:pt idx="466">
                  <c:v>7.0509999999999995E-4</c:v>
                </c:pt>
                <c:pt idx="467">
                  <c:v>7.0669999999999999E-4</c:v>
                </c:pt>
                <c:pt idx="468">
                  <c:v>7.0819999999999998E-4</c:v>
                </c:pt>
                <c:pt idx="469">
                  <c:v>7.0980000000000001E-4</c:v>
                </c:pt>
                <c:pt idx="470">
                  <c:v>7.1140000000000005E-4</c:v>
                </c:pt>
                <c:pt idx="471">
                  <c:v>7.1299999999999998E-4</c:v>
                </c:pt>
                <c:pt idx="472">
                  <c:v>7.1449999999999997E-4</c:v>
                </c:pt>
                <c:pt idx="473">
                  <c:v>7.161E-4</c:v>
                </c:pt>
                <c:pt idx="474">
                  <c:v>7.1770000000000004E-4</c:v>
                </c:pt>
                <c:pt idx="475">
                  <c:v>7.1929999999999997E-4</c:v>
                </c:pt>
                <c:pt idx="476">
                  <c:v>7.2090000000000001E-4</c:v>
                </c:pt>
                <c:pt idx="477">
                  <c:v>7.2250000000000005E-4</c:v>
                </c:pt>
                <c:pt idx="478">
                  <c:v>7.2409999999999998E-4</c:v>
                </c:pt>
                <c:pt idx="479">
                  <c:v>7.2570000000000002E-4</c:v>
                </c:pt>
                <c:pt idx="480">
                  <c:v>7.2729999999999995E-4</c:v>
                </c:pt>
                <c:pt idx="481">
                  <c:v>7.2889999999999999E-4</c:v>
                </c:pt>
                <c:pt idx="482">
                  <c:v>7.3050000000000003E-4</c:v>
                </c:pt>
                <c:pt idx="483">
                  <c:v>7.3209999999999996E-4</c:v>
                </c:pt>
                <c:pt idx="484">
                  <c:v>7.337E-4</c:v>
                </c:pt>
                <c:pt idx="485">
                  <c:v>7.3530000000000004E-4</c:v>
                </c:pt>
                <c:pt idx="486">
                  <c:v>7.3700000000000002E-4</c:v>
                </c:pt>
                <c:pt idx="487">
                  <c:v>7.3859999999999996E-4</c:v>
                </c:pt>
                <c:pt idx="488">
                  <c:v>7.4019999999999999E-4</c:v>
                </c:pt>
                <c:pt idx="489">
                  <c:v>7.4180000000000003E-4</c:v>
                </c:pt>
                <c:pt idx="490">
                  <c:v>7.4350000000000002E-4</c:v>
                </c:pt>
                <c:pt idx="491">
                  <c:v>7.4509999999999995E-4</c:v>
                </c:pt>
                <c:pt idx="492">
                  <c:v>7.4680000000000005E-4</c:v>
                </c:pt>
                <c:pt idx="493">
                  <c:v>7.4839999999999998E-4</c:v>
                </c:pt>
                <c:pt idx="494">
                  <c:v>7.5000000000000002E-4</c:v>
                </c:pt>
                <c:pt idx="495">
                  <c:v>7.517E-4</c:v>
                </c:pt>
                <c:pt idx="496">
                  <c:v>7.5330000000000004E-4</c:v>
                </c:pt>
                <c:pt idx="497">
                  <c:v>7.5500000000000003E-4</c:v>
                </c:pt>
                <c:pt idx="498">
                  <c:v>7.5659999999999996E-4</c:v>
                </c:pt>
                <c:pt idx="499">
                  <c:v>7.5829999999999995E-4</c:v>
                </c:pt>
                <c:pt idx="500">
                  <c:v>7.6000000000000004E-4</c:v>
                </c:pt>
                <c:pt idx="501">
                  <c:v>7.6159999999999997E-4</c:v>
                </c:pt>
                <c:pt idx="502">
                  <c:v>7.6329999999999996E-4</c:v>
                </c:pt>
                <c:pt idx="503">
                  <c:v>7.649E-4</c:v>
                </c:pt>
                <c:pt idx="504">
                  <c:v>7.6659999999999999E-4</c:v>
                </c:pt>
                <c:pt idx="505">
                  <c:v>7.6829999999999997E-4</c:v>
                </c:pt>
                <c:pt idx="506">
                  <c:v>7.6999999999999996E-4</c:v>
                </c:pt>
                <c:pt idx="507">
                  <c:v>7.716E-4</c:v>
                </c:pt>
                <c:pt idx="508">
                  <c:v>7.7329999999999999E-4</c:v>
                </c:pt>
                <c:pt idx="509">
                  <c:v>7.7499999999999997E-4</c:v>
                </c:pt>
                <c:pt idx="510">
                  <c:v>7.7669999999999996E-4</c:v>
                </c:pt>
                <c:pt idx="511">
                  <c:v>7.7839999999999995E-4</c:v>
                </c:pt>
                <c:pt idx="512">
                  <c:v>7.8010000000000004E-4</c:v>
                </c:pt>
                <c:pt idx="513">
                  <c:v>7.8169999999999997E-4</c:v>
                </c:pt>
                <c:pt idx="514">
                  <c:v>7.8339999999999996E-4</c:v>
                </c:pt>
                <c:pt idx="515">
                  <c:v>7.8509999999999995E-4</c:v>
                </c:pt>
                <c:pt idx="516">
                  <c:v>7.8680000000000004E-4</c:v>
                </c:pt>
                <c:pt idx="517">
                  <c:v>7.8850000000000003E-4</c:v>
                </c:pt>
                <c:pt idx="518">
                  <c:v>7.9020000000000002E-4</c:v>
                </c:pt>
                <c:pt idx="519">
                  <c:v>7.919E-4</c:v>
                </c:pt>
                <c:pt idx="520">
                  <c:v>7.9370000000000005E-4</c:v>
                </c:pt>
                <c:pt idx="521">
                  <c:v>7.9540000000000003E-4</c:v>
                </c:pt>
                <c:pt idx="522">
                  <c:v>7.9710000000000002E-4</c:v>
                </c:pt>
                <c:pt idx="523">
                  <c:v>7.9880000000000001E-4</c:v>
                </c:pt>
                <c:pt idx="524">
                  <c:v>8.005E-4</c:v>
                </c:pt>
                <c:pt idx="525">
                  <c:v>8.0219999999999998E-4</c:v>
                </c:pt>
                <c:pt idx="526">
                  <c:v>8.0389999999999997E-4</c:v>
                </c:pt>
                <c:pt idx="527">
                  <c:v>8.0570000000000001E-4</c:v>
                </c:pt>
                <c:pt idx="528">
                  <c:v>8.074E-4</c:v>
                </c:pt>
                <c:pt idx="529">
                  <c:v>8.0909999999999999E-4</c:v>
                </c:pt>
                <c:pt idx="530">
                  <c:v>8.1090000000000003E-4</c:v>
                </c:pt>
                <c:pt idx="531">
                  <c:v>8.1260000000000002E-4</c:v>
                </c:pt>
                <c:pt idx="532">
                  <c:v>8.1430000000000001E-4</c:v>
                </c:pt>
                <c:pt idx="533">
                  <c:v>8.1610000000000005E-4</c:v>
                </c:pt>
                <c:pt idx="534">
                  <c:v>8.1780000000000004E-4</c:v>
                </c:pt>
                <c:pt idx="535">
                  <c:v>8.1950000000000002E-4</c:v>
                </c:pt>
                <c:pt idx="536">
                  <c:v>8.2129999999999996E-4</c:v>
                </c:pt>
                <c:pt idx="537">
                  <c:v>8.2299999999999995E-4</c:v>
                </c:pt>
                <c:pt idx="538">
                  <c:v>8.2479999999999999E-4</c:v>
                </c:pt>
                <c:pt idx="539">
                  <c:v>8.2649999999999998E-4</c:v>
                </c:pt>
                <c:pt idx="540">
                  <c:v>8.2830000000000002E-4</c:v>
                </c:pt>
                <c:pt idx="541">
                  <c:v>8.3000000000000001E-4</c:v>
                </c:pt>
                <c:pt idx="542">
                  <c:v>8.3180000000000005E-4</c:v>
                </c:pt>
                <c:pt idx="543">
                  <c:v>8.3350000000000004E-4</c:v>
                </c:pt>
                <c:pt idx="544">
                  <c:v>8.3529999999999997E-4</c:v>
                </c:pt>
                <c:pt idx="545">
                  <c:v>8.3710000000000002E-4</c:v>
                </c:pt>
                <c:pt idx="546">
                  <c:v>8.3880000000000001E-4</c:v>
                </c:pt>
                <c:pt idx="547">
                  <c:v>8.4060000000000005E-4</c:v>
                </c:pt>
                <c:pt idx="548">
                  <c:v>8.4230000000000004E-4</c:v>
                </c:pt>
                <c:pt idx="549">
                  <c:v>8.4409999999999997E-4</c:v>
                </c:pt>
                <c:pt idx="550">
                  <c:v>8.4590000000000002E-4</c:v>
                </c:pt>
                <c:pt idx="551">
                  <c:v>8.4769999999999995E-4</c:v>
                </c:pt>
                <c:pt idx="552">
                  <c:v>8.4940000000000005E-4</c:v>
                </c:pt>
                <c:pt idx="553">
                  <c:v>8.5119999999999998E-4</c:v>
                </c:pt>
                <c:pt idx="554">
                  <c:v>8.5300000000000003E-4</c:v>
                </c:pt>
                <c:pt idx="555">
                  <c:v>8.5479999999999996E-4</c:v>
                </c:pt>
                <c:pt idx="556">
                  <c:v>8.5649999999999995E-4</c:v>
                </c:pt>
                <c:pt idx="557">
                  <c:v>8.5829999999999999E-4</c:v>
                </c:pt>
                <c:pt idx="558">
                  <c:v>8.6010000000000004E-4</c:v>
                </c:pt>
                <c:pt idx="559">
                  <c:v>8.6189999999999997E-4</c:v>
                </c:pt>
                <c:pt idx="560">
                  <c:v>8.6370000000000001E-4</c:v>
                </c:pt>
                <c:pt idx="561">
                  <c:v>8.6549999999999995E-4</c:v>
                </c:pt>
                <c:pt idx="562">
                  <c:v>8.6729999999999999E-4</c:v>
                </c:pt>
                <c:pt idx="563">
                  <c:v>8.6910000000000004E-4</c:v>
                </c:pt>
                <c:pt idx="564">
                  <c:v>8.7089999999999997E-4</c:v>
                </c:pt>
                <c:pt idx="565">
                  <c:v>8.7270000000000002E-4</c:v>
                </c:pt>
                <c:pt idx="566">
                  <c:v>8.7449999999999995E-4</c:v>
                </c:pt>
                <c:pt idx="567">
                  <c:v>8.763E-4</c:v>
                </c:pt>
                <c:pt idx="568">
                  <c:v>8.7810000000000004E-4</c:v>
                </c:pt>
                <c:pt idx="569">
                  <c:v>8.7989999999999997E-4</c:v>
                </c:pt>
                <c:pt idx="570">
                  <c:v>8.8170000000000002E-4</c:v>
                </c:pt>
                <c:pt idx="571">
                  <c:v>8.8349999999999995E-4</c:v>
                </c:pt>
                <c:pt idx="572">
                  <c:v>8.853E-4</c:v>
                </c:pt>
                <c:pt idx="573">
                  <c:v>8.8710000000000004E-4</c:v>
                </c:pt>
                <c:pt idx="574">
                  <c:v>8.8889999999999998E-4</c:v>
                </c:pt>
                <c:pt idx="575">
                  <c:v>8.9070000000000002E-4</c:v>
                </c:pt>
                <c:pt idx="576">
                  <c:v>8.9249999999999996E-4</c:v>
                </c:pt>
                <c:pt idx="577">
                  <c:v>8.943E-4</c:v>
                </c:pt>
                <c:pt idx="578">
                  <c:v>8.9619999999999999E-4</c:v>
                </c:pt>
                <c:pt idx="579">
                  <c:v>8.9800000000000004E-4</c:v>
                </c:pt>
                <c:pt idx="580">
                  <c:v>8.9979999999999997E-4</c:v>
                </c:pt>
                <c:pt idx="581">
                  <c:v>9.0160000000000001E-4</c:v>
                </c:pt>
                <c:pt idx="582">
                  <c:v>9.0350000000000001E-4</c:v>
                </c:pt>
                <c:pt idx="583">
                  <c:v>9.0530000000000005E-4</c:v>
                </c:pt>
                <c:pt idx="584">
                  <c:v>9.0709999999999999E-4</c:v>
                </c:pt>
                <c:pt idx="585">
                  <c:v>9.0890000000000003E-4</c:v>
                </c:pt>
                <c:pt idx="586">
                  <c:v>9.1080000000000002E-4</c:v>
                </c:pt>
                <c:pt idx="587">
                  <c:v>9.1259999999999996E-4</c:v>
                </c:pt>
                <c:pt idx="588">
                  <c:v>9.144E-4</c:v>
                </c:pt>
                <c:pt idx="589">
                  <c:v>9.1629999999999999E-4</c:v>
                </c:pt>
                <c:pt idx="590">
                  <c:v>9.1810000000000004E-4</c:v>
                </c:pt>
                <c:pt idx="591">
                  <c:v>9.1989999999999997E-4</c:v>
                </c:pt>
                <c:pt idx="592">
                  <c:v>9.2179999999999996E-4</c:v>
                </c:pt>
                <c:pt idx="593">
                  <c:v>9.2360000000000001E-4</c:v>
                </c:pt>
                <c:pt idx="594">
                  <c:v>9.255E-4</c:v>
                </c:pt>
                <c:pt idx="595">
                  <c:v>9.2730000000000004E-4</c:v>
                </c:pt>
                <c:pt idx="596">
                  <c:v>9.2920000000000003E-4</c:v>
                </c:pt>
                <c:pt idx="597">
                  <c:v>9.3099999999999997E-4</c:v>
                </c:pt>
                <c:pt idx="598">
                  <c:v>9.3289999999999996E-4</c:v>
                </c:pt>
                <c:pt idx="599">
                  <c:v>9.3470000000000001E-4</c:v>
                </c:pt>
                <c:pt idx="600">
                  <c:v>9.366E-4</c:v>
                </c:pt>
                <c:pt idx="601">
                  <c:v>9.3840000000000004E-4</c:v>
                </c:pt>
                <c:pt idx="602">
                  <c:v>9.4030000000000003E-4</c:v>
                </c:pt>
                <c:pt idx="603">
                  <c:v>9.4209999999999997E-4</c:v>
                </c:pt>
                <c:pt idx="604">
                  <c:v>9.4399999999999996E-4</c:v>
                </c:pt>
                <c:pt idx="605">
                  <c:v>9.458E-4</c:v>
                </c:pt>
                <c:pt idx="606">
                  <c:v>9.477E-4</c:v>
                </c:pt>
                <c:pt idx="607">
                  <c:v>9.4959999999999999E-4</c:v>
                </c:pt>
                <c:pt idx="608">
                  <c:v>9.5140000000000003E-4</c:v>
                </c:pt>
                <c:pt idx="609">
                  <c:v>9.5330000000000002E-4</c:v>
                </c:pt>
                <c:pt idx="610">
                  <c:v>9.5509999999999996E-4</c:v>
                </c:pt>
                <c:pt idx="611">
                  <c:v>9.5699999999999995E-4</c:v>
                </c:pt>
                <c:pt idx="612">
                  <c:v>9.5890000000000005E-4</c:v>
                </c:pt>
                <c:pt idx="613">
                  <c:v>9.6069999999999999E-4</c:v>
                </c:pt>
                <c:pt idx="614">
                  <c:v>9.6259999999999998E-4</c:v>
                </c:pt>
                <c:pt idx="615">
                  <c:v>9.6449999999999997E-4</c:v>
                </c:pt>
                <c:pt idx="616">
                  <c:v>9.6639999999999996E-4</c:v>
                </c:pt>
                <c:pt idx="617">
                  <c:v>9.6820000000000001E-4</c:v>
                </c:pt>
                <c:pt idx="618">
                  <c:v>9.701E-4</c:v>
                </c:pt>
                <c:pt idx="619">
                  <c:v>9.7199999999999999E-4</c:v>
                </c:pt>
                <c:pt idx="620">
                  <c:v>9.7389999999999998E-4</c:v>
                </c:pt>
                <c:pt idx="621">
                  <c:v>9.7570000000000003E-4</c:v>
                </c:pt>
                <c:pt idx="622">
                  <c:v>9.7759999999999991E-4</c:v>
                </c:pt>
                <c:pt idx="623">
                  <c:v>9.794999999999999E-4</c:v>
                </c:pt>
                <c:pt idx="624">
                  <c:v>9.8139999999999989E-4</c:v>
                </c:pt>
                <c:pt idx="625">
                  <c:v>9.833000000000001E-4</c:v>
                </c:pt>
                <c:pt idx="626">
                  <c:v>9.8510000000000004E-4</c:v>
                </c:pt>
                <c:pt idx="627">
                  <c:v>9.8700000000000003E-4</c:v>
                </c:pt>
                <c:pt idx="628">
                  <c:v>9.8890000000000002E-4</c:v>
                </c:pt>
                <c:pt idx="629">
                  <c:v>9.9080000000000001E-4</c:v>
                </c:pt>
                <c:pt idx="630">
                  <c:v>9.9270000000000001E-4</c:v>
                </c:pt>
                <c:pt idx="631">
                  <c:v>9.946E-4</c:v>
                </c:pt>
                <c:pt idx="632">
                  <c:v>9.9649999999999999E-4</c:v>
                </c:pt>
                <c:pt idx="633">
                  <c:v>9.9839999999999998E-4</c:v>
                </c:pt>
                <c:pt idx="634">
                  <c:v>1E-3</c:v>
                </c:pt>
                <c:pt idx="635">
                  <c:v>1.0020000000000001E-3</c:v>
                </c:pt>
                <c:pt idx="636">
                  <c:v>1.0039999999999999E-3</c:v>
                </c:pt>
                <c:pt idx="637">
                  <c:v>1.0059999999999999E-3</c:v>
                </c:pt>
                <c:pt idx="638">
                  <c:v>1.008E-3</c:v>
                </c:pt>
                <c:pt idx="639">
                  <c:v>1.01E-3</c:v>
                </c:pt>
                <c:pt idx="640">
                  <c:v>1.0120000000000001E-3</c:v>
                </c:pt>
                <c:pt idx="641">
                  <c:v>1.0139999999999999E-3</c:v>
                </c:pt>
                <c:pt idx="642">
                  <c:v>1.0150000000000001E-3</c:v>
                </c:pt>
                <c:pt idx="643">
                  <c:v>1.0169999999999999E-3</c:v>
                </c:pt>
                <c:pt idx="644">
                  <c:v>1.0189999999999999E-3</c:v>
                </c:pt>
                <c:pt idx="645">
                  <c:v>1.021E-3</c:v>
                </c:pt>
                <c:pt idx="646">
                  <c:v>1.023E-3</c:v>
                </c:pt>
                <c:pt idx="647">
                  <c:v>1.0250000000000001E-3</c:v>
                </c:pt>
                <c:pt idx="648">
                  <c:v>1.0269999999999999E-3</c:v>
                </c:pt>
                <c:pt idx="649">
                  <c:v>1.029E-3</c:v>
                </c:pt>
                <c:pt idx="650">
                  <c:v>1.031E-3</c:v>
                </c:pt>
                <c:pt idx="651">
                  <c:v>1.0330000000000001E-3</c:v>
                </c:pt>
                <c:pt idx="652">
                  <c:v>1.0349999999999999E-3</c:v>
                </c:pt>
                <c:pt idx="653">
                  <c:v>1.036E-3</c:v>
                </c:pt>
                <c:pt idx="654">
                  <c:v>1.0380000000000001E-3</c:v>
                </c:pt>
                <c:pt idx="655">
                  <c:v>1.0399999999999999E-3</c:v>
                </c:pt>
                <c:pt idx="656">
                  <c:v>1.042E-3</c:v>
                </c:pt>
                <c:pt idx="657">
                  <c:v>1.044E-3</c:v>
                </c:pt>
                <c:pt idx="658">
                  <c:v>1.0460000000000001E-3</c:v>
                </c:pt>
                <c:pt idx="659">
                  <c:v>1.0480000000000001E-3</c:v>
                </c:pt>
                <c:pt idx="660">
                  <c:v>1.0499999999999999E-3</c:v>
                </c:pt>
                <c:pt idx="661">
                  <c:v>1.052E-3</c:v>
                </c:pt>
                <c:pt idx="662">
                  <c:v>1.054E-3</c:v>
                </c:pt>
                <c:pt idx="663">
                  <c:v>1.0560000000000001E-3</c:v>
                </c:pt>
                <c:pt idx="664">
                  <c:v>1.0579999999999999E-3</c:v>
                </c:pt>
                <c:pt idx="665">
                  <c:v>1.06E-3</c:v>
                </c:pt>
                <c:pt idx="666">
                  <c:v>1.0610000000000001E-3</c:v>
                </c:pt>
                <c:pt idx="667">
                  <c:v>1.0629999999999999E-3</c:v>
                </c:pt>
                <c:pt idx="668">
                  <c:v>1.065E-3</c:v>
                </c:pt>
                <c:pt idx="669">
                  <c:v>1.067E-3</c:v>
                </c:pt>
                <c:pt idx="670">
                  <c:v>1.0690000000000001E-3</c:v>
                </c:pt>
                <c:pt idx="671">
                  <c:v>1.0709999999999999E-3</c:v>
                </c:pt>
                <c:pt idx="672">
                  <c:v>1.073E-3</c:v>
                </c:pt>
                <c:pt idx="673">
                  <c:v>1.075E-3</c:v>
                </c:pt>
                <c:pt idx="674">
                  <c:v>1.077E-3</c:v>
                </c:pt>
                <c:pt idx="675">
                  <c:v>1.0790000000000001E-3</c:v>
                </c:pt>
                <c:pt idx="676">
                  <c:v>1.0809999999999999E-3</c:v>
                </c:pt>
                <c:pt idx="677">
                  <c:v>1.083E-3</c:v>
                </c:pt>
                <c:pt idx="678">
                  <c:v>1.085E-3</c:v>
                </c:pt>
                <c:pt idx="679">
                  <c:v>1.0870000000000001E-3</c:v>
                </c:pt>
                <c:pt idx="680">
                  <c:v>1.0889999999999999E-3</c:v>
                </c:pt>
                <c:pt idx="681">
                  <c:v>1.09E-3</c:v>
                </c:pt>
                <c:pt idx="682">
                  <c:v>1.0920000000000001E-3</c:v>
                </c:pt>
                <c:pt idx="683">
                  <c:v>1.0939999999999999E-3</c:v>
                </c:pt>
                <c:pt idx="684">
                  <c:v>1.096E-3</c:v>
                </c:pt>
                <c:pt idx="685">
                  <c:v>1.098E-3</c:v>
                </c:pt>
                <c:pt idx="686">
                  <c:v>1.1000000000000001E-3</c:v>
                </c:pt>
                <c:pt idx="687">
                  <c:v>1.1019999999999999E-3</c:v>
                </c:pt>
                <c:pt idx="688">
                  <c:v>1.1039999999999999E-3</c:v>
                </c:pt>
                <c:pt idx="689">
                  <c:v>1.106E-3</c:v>
                </c:pt>
                <c:pt idx="690">
                  <c:v>1.108E-3</c:v>
                </c:pt>
                <c:pt idx="691">
                  <c:v>1.1100000000000001E-3</c:v>
                </c:pt>
                <c:pt idx="692">
                  <c:v>1.1119999999999999E-3</c:v>
                </c:pt>
                <c:pt idx="693">
                  <c:v>1.114E-3</c:v>
                </c:pt>
                <c:pt idx="694">
                  <c:v>1.116E-3</c:v>
                </c:pt>
                <c:pt idx="695">
                  <c:v>1.1180000000000001E-3</c:v>
                </c:pt>
                <c:pt idx="696">
                  <c:v>1.1199999999999999E-3</c:v>
                </c:pt>
                <c:pt idx="697">
                  <c:v>1.122E-3</c:v>
                </c:pt>
                <c:pt idx="698">
                  <c:v>1.124E-3</c:v>
                </c:pt>
                <c:pt idx="699">
                  <c:v>1.126E-3</c:v>
                </c:pt>
                <c:pt idx="700">
                  <c:v>1.1280000000000001E-3</c:v>
                </c:pt>
                <c:pt idx="701">
                  <c:v>1.129E-3</c:v>
                </c:pt>
                <c:pt idx="702">
                  <c:v>1.1310000000000001E-3</c:v>
                </c:pt>
                <c:pt idx="703">
                  <c:v>1.1329999999999999E-3</c:v>
                </c:pt>
                <c:pt idx="704">
                  <c:v>1.1349999999999999E-3</c:v>
                </c:pt>
                <c:pt idx="705">
                  <c:v>1.137E-3</c:v>
                </c:pt>
                <c:pt idx="706">
                  <c:v>1.139E-3</c:v>
                </c:pt>
                <c:pt idx="707">
                  <c:v>1.1410000000000001E-3</c:v>
                </c:pt>
                <c:pt idx="708">
                  <c:v>1.1429999999999999E-3</c:v>
                </c:pt>
                <c:pt idx="709">
                  <c:v>1.145E-3</c:v>
                </c:pt>
                <c:pt idx="710">
                  <c:v>1.147E-3</c:v>
                </c:pt>
                <c:pt idx="711">
                  <c:v>1.1490000000000001E-3</c:v>
                </c:pt>
                <c:pt idx="712">
                  <c:v>1.1509999999999999E-3</c:v>
                </c:pt>
                <c:pt idx="713">
                  <c:v>1.1529999999999999E-3</c:v>
                </c:pt>
                <c:pt idx="714">
                  <c:v>1.155E-3</c:v>
                </c:pt>
                <c:pt idx="715">
                  <c:v>1.157E-3</c:v>
                </c:pt>
                <c:pt idx="716">
                  <c:v>1.1590000000000001E-3</c:v>
                </c:pt>
                <c:pt idx="717">
                  <c:v>1.1609999999999999E-3</c:v>
                </c:pt>
                <c:pt idx="718">
                  <c:v>1.163E-3</c:v>
                </c:pt>
                <c:pt idx="719">
                  <c:v>1.165E-3</c:v>
                </c:pt>
                <c:pt idx="720">
                  <c:v>1.1670000000000001E-3</c:v>
                </c:pt>
                <c:pt idx="721">
                  <c:v>1.1689999999999999E-3</c:v>
                </c:pt>
                <c:pt idx="722">
                  <c:v>1.1709999999999999E-3</c:v>
                </c:pt>
                <c:pt idx="723">
                  <c:v>1.173E-3</c:v>
                </c:pt>
                <c:pt idx="724">
                  <c:v>1.175E-3</c:v>
                </c:pt>
                <c:pt idx="725">
                  <c:v>1.1770000000000001E-3</c:v>
                </c:pt>
                <c:pt idx="726">
                  <c:v>1.1789999999999999E-3</c:v>
                </c:pt>
                <c:pt idx="727">
                  <c:v>1.181E-3</c:v>
                </c:pt>
                <c:pt idx="728">
                  <c:v>1.183E-3</c:v>
                </c:pt>
                <c:pt idx="729">
                  <c:v>1.1850000000000001E-3</c:v>
                </c:pt>
                <c:pt idx="730">
                  <c:v>1.1869999999999999E-3</c:v>
                </c:pt>
                <c:pt idx="731">
                  <c:v>1.189E-3</c:v>
                </c:pt>
                <c:pt idx="732">
                  <c:v>1.191E-3</c:v>
                </c:pt>
                <c:pt idx="733">
                  <c:v>1.193E-3</c:v>
                </c:pt>
                <c:pt idx="734">
                  <c:v>1.194E-3</c:v>
                </c:pt>
                <c:pt idx="735">
                  <c:v>1.196E-3</c:v>
                </c:pt>
                <c:pt idx="736">
                  <c:v>1.1980000000000001E-3</c:v>
                </c:pt>
                <c:pt idx="737">
                  <c:v>1.1999999999999999E-3</c:v>
                </c:pt>
                <c:pt idx="738">
                  <c:v>1.2019999999999999E-3</c:v>
                </c:pt>
                <c:pt idx="739">
                  <c:v>1.204E-3</c:v>
                </c:pt>
                <c:pt idx="740">
                  <c:v>1.206E-3</c:v>
                </c:pt>
                <c:pt idx="741">
                  <c:v>1.2080000000000001E-3</c:v>
                </c:pt>
                <c:pt idx="742">
                  <c:v>1.2099999999999999E-3</c:v>
                </c:pt>
                <c:pt idx="743">
                  <c:v>1.212E-3</c:v>
                </c:pt>
                <c:pt idx="744">
                  <c:v>1.214E-3</c:v>
                </c:pt>
                <c:pt idx="745">
                  <c:v>1.2160000000000001E-3</c:v>
                </c:pt>
                <c:pt idx="746">
                  <c:v>1.2179999999999999E-3</c:v>
                </c:pt>
                <c:pt idx="747">
                  <c:v>1.2199999999999999E-3</c:v>
                </c:pt>
                <c:pt idx="748">
                  <c:v>1.222E-3</c:v>
                </c:pt>
                <c:pt idx="749">
                  <c:v>1.224E-3</c:v>
                </c:pt>
                <c:pt idx="750">
                  <c:v>1.2260000000000001E-3</c:v>
                </c:pt>
                <c:pt idx="751">
                  <c:v>1.2279999999999999E-3</c:v>
                </c:pt>
                <c:pt idx="752">
                  <c:v>1.23E-3</c:v>
                </c:pt>
                <c:pt idx="753">
                  <c:v>1.232E-3</c:v>
                </c:pt>
                <c:pt idx="754">
                  <c:v>1.2340000000000001E-3</c:v>
                </c:pt>
                <c:pt idx="755">
                  <c:v>1.2359999999999999E-3</c:v>
                </c:pt>
                <c:pt idx="756">
                  <c:v>1.238E-3</c:v>
                </c:pt>
                <c:pt idx="757">
                  <c:v>1.24E-3</c:v>
                </c:pt>
                <c:pt idx="758">
                  <c:v>1.242E-3</c:v>
                </c:pt>
                <c:pt idx="759">
                  <c:v>1.2440000000000001E-3</c:v>
                </c:pt>
                <c:pt idx="760">
                  <c:v>1.2459999999999999E-3</c:v>
                </c:pt>
                <c:pt idx="761">
                  <c:v>1.248E-3</c:v>
                </c:pt>
                <c:pt idx="762">
                  <c:v>1.25E-3</c:v>
                </c:pt>
                <c:pt idx="763">
                  <c:v>1.2520000000000001E-3</c:v>
                </c:pt>
                <c:pt idx="764">
                  <c:v>1.2539999999999999E-3</c:v>
                </c:pt>
                <c:pt idx="765">
                  <c:v>1.256E-3</c:v>
                </c:pt>
                <c:pt idx="766">
                  <c:v>1.258E-3</c:v>
                </c:pt>
                <c:pt idx="767">
                  <c:v>1.2600000000000001E-3</c:v>
                </c:pt>
                <c:pt idx="768">
                  <c:v>1.2620000000000001E-3</c:v>
                </c:pt>
                <c:pt idx="769">
                  <c:v>1.2639999999999999E-3</c:v>
                </c:pt>
                <c:pt idx="770">
                  <c:v>1.266E-3</c:v>
                </c:pt>
                <c:pt idx="771">
                  <c:v>1.268E-3</c:v>
                </c:pt>
                <c:pt idx="772">
                  <c:v>1.2700000000000001E-3</c:v>
                </c:pt>
                <c:pt idx="773">
                  <c:v>1.2719999999999999E-3</c:v>
                </c:pt>
                <c:pt idx="774">
                  <c:v>1.274E-3</c:v>
                </c:pt>
                <c:pt idx="775">
                  <c:v>1.276E-3</c:v>
                </c:pt>
                <c:pt idx="776">
                  <c:v>1.2780000000000001E-3</c:v>
                </c:pt>
                <c:pt idx="777">
                  <c:v>1.2800000000000001E-3</c:v>
                </c:pt>
                <c:pt idx="778">
                  <c:v>1.2819999999999999E-3</c:v>
                </c:pt>
                <c:pt idx="779">
                  <c:v>1.284E-3</c:v>
                </c:pt>
                <c:pt idx="780">
                  <c:v>1.286E-3</c:v>
                </c:pt>
                <c:pt idx="781">
                  <c:v>1.2880000000000001E-3</c:v>
                </c:pt>
                <c:pt idx="782">
                  <c:v>1.2899999999999999E-3</c:v>
                </c:pt>
                <c:pt idx="783">
                  <c:v>1.292E-3</c:v>
                </c:pt>
                <c:pt idx="784">
                  <c:v>1.294E-3</c:v>
                </c:pt>
                <c:pt idx="785">
                  <c:v>1.2960000000000001E-3</c:v>
                </c:pt>
                <c:pt idx="786">
                  <c:v>1.2979999999999999E-3</c:v>
                </c:pt>
                <c:pt idx="787">
                  <c:v>1.2999999999999999E-3</c:v>
                </c:pt>
                <c:pt idx="788">
                  <c:v>1.302E-3</c:v>
                </c:pt>
                <c:pt idx="789">
                  <c:v>1.304E-3</c:v>
                </c:pt>
                <c:pt idx="790">
                  <c:v>1.3060000000000001E-3</c:v>
                </c:pt>
                <c:pt idx="791">
                  <c:v>1.3079999999999999E-3</c:v>
                </c:pt>
                <c:pt idx="792">
                  <c:v>1.31E-3</c:v>
                </c:pt>
                <c:pt idx="793">
                  <c:v>1.312E-3</c:v>
                </c:pt>
                <c:pt idx="794">
                  <c:v>1.315E-3</c:v>
                </c:pt>
                <c:pt idx="795">
                  <c:v>1.317E-3</c:v>
                </c:pt>
                <c:pt idx="796">
                  <c:v>1.3190000000000001E-3</c:v>
                </c:pt>
                <c:pt idx="797">
                  <c:v>1.3209999999999999E-3</c:v>
                </c:pt>
                <c:pt idx="798">
                  <c:v>1.323E-3</c:v>
                </c:pt>
                <c:pt idx="799">
                  <c:v>1.325E-3</c:v>
                </c:pt>
                <c:pt idx="800">
                  <c:v>1.3270000000000001E-3</c:v>
                </c:pt>
                <c:pt idx="801">
                  <c:v>1.3290000000000001E-3</c:v>
                </c:pt>
                <c:pt idx="802">
                  <c:v>1.3309999999999999E-3</c:v>
                </c:pt>
                <c:pt idx="803">
                  <c:v>1.333E-3</c:v>
                </c:pt>
                <c:pt idx="804">
                  <c:v>1.335E-3</c:v>
                </c:pt>
                <c:pt idx="805">
                  <c:v>1.3370000000000001E-3</c:v>
                </c:pt>
                <c:pt idx="806">
                  <c:v>1.3389999999999999E-3</c:v>
                </c:pt>
                <c:pt idx="807">
                  <c:v>1.341E-3</c:v>
                </c:pt>
                <c:pt idx="808">
                  <c:v>1.343E-3</c:v>
                </c:pt>
                <c:pt idx="809">
                  <c:v>1.3450000000000001E-3</c:v>
                </c:pt>
                <c:pt idx="810">
                  <c:v>1.3470000000000001E-3</c:v>
                </c:pt>
                <c:pt idx="811">
                  <c:v>1.3489999999999999E-3</c:v>
                </c:pt>
                <c:pt idx="812">
                  <c:v>1.351E-3</c:v>
                </c:pt>
                <c:pt idx="813">
                  <c:v>1.353E-3</c:v>
                </c:pt>
                <c:pt idx="814">
                  <c:v>1.3550000000000001E-3</c:v>
                </c:pt>
                <c:pt idx="815">
                  <c:v>1.3569999999999999E-3</c:v>
                </c:pt>
                <c:pt idx="816">
                  <c:v>1.359E-3</c:v>
                </c:pt>
                <c:pt idx="817">
                  <c:v>1.361E-3</c:v>
                </c:pt>
                <c:pt idx="818">
                  <c:v>1.3630000000000001E-3</c:v>
                </c:pt>
                <c:pt idx="819">
                  <c:v>1.3649999999999999E-3</c:v>
                </c:pt>
                <c:pt idx="820">
                  <c:v>1.3669999999999999E-3</c:v>
                </c:pt>
                <c:pt idx="821">
                  <c:v>1.369E-3</c:v>
                </c:pt>
                <c:pt idx="822">
                  <c:v>1.371E-3</c:v>
                </c:pt>
                <c:pt idx="823">
                  <c:v>1.3730000000000001E-3</c:v>
                </c:pt>
                <c:pt idx="824">
                  <c:v>1.3749999999999999E-3</c:v>
                </c:pt>
                <c:pt idx="825">
                  <c:v>1.377E-3</c:v>
                </c:pt>
                <c:pt idx="826">
                  <c:v>1.379E-3</c:v>
                </c:pt>
                <c:pt idx="827">
                  <c:v>1.3810000000000001E-3</c:v>
                </c:pt>
                <c:pt idx="828">
                  <c:v>1.3829999999999999E-3</c:v>
                </c:pt>
                <c:pt idx="829">
                  <c:v>1.3849999999999999E-3</c:v>
                </c:pt>
                <c:pt idx="830">
                  <c:v>1.387E-3</c:v>
                </c:pt>
                <c:pt idx="831">
                  <c:v>1.389E-3</c:v>
                </c:pt>
                <c:pt idx="832">
                  <c:v>1.392E-3</c:v>
                </c:pt>
                <c:pt idx="833">
                  <c:v>1.3940000000000001E-3</c:v>
                </c:pt>
                <c:pt idx="834">
                  <c:v>1.3960000000000001E-3</c:v>
                </c:pt>
                <c:pt idx="835">
                  <c:v>1.3979999999999999E-3</c:v>
                </c:pt>
                <c:pt idx="836">
                  <c:v>1.4E-3</c:v>
                </c:pt>
                <c:pt idx="837">
                  <c:v>1.402E-3</c:v>
                </c:pt>
                <c:pt idx="838">
                  <c:v>1.4040000000000001E-3</c:v>
                </c:pt>
                <c:pt idx="839">
                  <c:v>1.4059999999999999E-3</c:v>
                </c:pt>
                <c:pt idx="840">
                  <c:v>1.408E-3</c:v>
                </c:pt>
                <c:pt idx="841">
                  <c:v>1.41E-3</c:v>
                </c:pt>
                <c:pt idx="842">
                  <c:v>1.4120000000000001E-3</c:v>
                </c:pt>
                <c:pt idx="843">
                  <c:v>1.4139999999999999E-3</c:v>
                </c:pt>
                <c:pt idx="844">
                  <c:v>1.4159999999999999E-3</c:v>
                </c:pt>
                <c:pt idx="845">
                  <c:v>1.418E-3</c:v>
                </c:pt>
                <c:pt idx="846">
                  <c:v>1.42E-3</c:v>
                </c:pt>
                <c:pt idx="847">
                  <c:v>1.4220000000000001E-3</c:v>
                </c:pt>
                <c:pt idx="848">
                  <c:v>1.4239999999999999E-3</c:v>
                </c:pt>
                <c:pt idx="849">
                  <c:v>1.426E-3</c:v>
                </c:pt>
                <c:pt idx="850">
                  <c:v>1.428E-3</c:v>
                </c:pt>
                <c:pt idx="851">
                  <c:v>1.4300000000000001E-3</c:v>
                </c:pt>
                <c:pt idx="852">
                  <c:v>1.4319999999999999E-3</c:v>
                </c:pt>
                <c:pt idx="853">
                  <c:v>1.4339999999999999E-3</c:v>
                </c:pt>
                <c:pt idx="854">
                  <c:v>1.436E-3</c:v>
                </c:pt>
                <c:pt idx="855">
                  <c:v>1.438E-3</c:v>
                </c:pt>
                <c:pt idx="856">
                  <c:v>1.4400000000000001E-3</c:v>
                </c:pt>
                <c:pt idx="857">
                  <c:v>1.4419999999999999E-3</c:v>
                </c:pt>
                <c:pt idx="858">
                  <c:v>1.4450000000000001E-3</c:v>
                </c:pt>
                <c:pt idx="859">
                  <c:v>1.4469999999999999E-3</c:v>
                </c:pt>
                <c:pt idx="860">
                  <c:v>1.449E-3</c:v>
                </c:pt>
                <c:pt idx="861">
                  <c:v>1.451E-3</c:v>
                </c:pt>
                <c:pt idx="862">
                  <c:v>1.4530000000000001E-3</c:v>
                </c:pt>
                <c:pt idx="863">
                  <c:v>1.4549999999999999E-3</c:v>
                </c:pt>
                <c:pt idx="864">
                  <c:v>1.457E-3</c:v>
                </c:pt>
                <c:pt idx="865">
                  <c:v>1.459E-3</c:v>
                </c:pt>
                <c:pt idx="866">
                  <c:v>1.4610000000000001E-3</c:v>
                </c:pt>
                <c:pt idx="867">
                  <c:v>1.4630000000000001E-3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0F-4A22-BA97-20FEDAD85C0A}"/>
            </c:ext>
          </c:extLst>
        </c:ser>
        <c:ser>
          <c:idx val="3"/>
          <c:order val="2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@200kV'!$J$3:$J$870</c:f>
              <c:numCache>
                <c:formatCode>0.00E+00</c:formatCode>
                <c:ptCount val="868"/>
                <c:pt idx="0">
                  <c:v>3.19E-4</c:v>
                </c:pt>
                <c:pt idx="1">
                  <c:v>3.145E-4</c:v>
                </c:pt>
                <c:pt idx="2">
                  <c:v>3.144E-4</c:v>
                </c:pt>
                <c:pt idx="3">
                  <c:v>3.143E-4</c:v>
                </c:pt>
                <c:pt idx="4">
                  <c:v>3.1419999999999999E-4</c:v>
                </c:pt>
                <c:pt idx="5">
                  <c:v>3.1399999999999999E-4</c:v>
                </c:pt>
                <c:pt idx="6">
                  <c:v>3.1369999999999998E-4</c:v>
                </c:pt>
                <c:pt idx="7">
                  <c:v>3.1339999999999997E-4</c:v>
                </c:pt>
                <c:pt idx="8">
                  <c:v>3.1310000000000002E-4</c:v>
                </c:pt>
                <c:pt idx="9">
                  <c:v>3.1270000000000001E-4</c:v>
                </c:pt>
                <c:pt idx="10">
                  <c:v>3.122E-4</c:v>
                </c:pt>
                <c:pt idx="11">
                  <c:v>3.1169999999999999E-4</c:v>
                </c:pt>
                <c:pt idx="12">
                  <c:v>3.1119999999999997E-4</c:v>
                </c:pt>
                <c:pt idx="13">
                  <c:v>3.1060000000000001E-4</c:v>
                </c:pt>
                <c:pt idx="14">
                  <c:v>3.099E-4</c:v>
                </c:pt>
                <c:pt idx="15">
                  <c:v>3.0919999999999998E-4</c:v>
                </c:pt>
                <c:pt idx="16">
                  <c:v>3.0840000000000002E-4</c:v>
                </c:pt>
                <c:pt idx="17">
                  <c:v>3.076E-4</c:v>
                </c:pt>
                <c:pt idx="18">
                  <c:v>3.0669999999999997E-4</c:v>
                </c:pt>
                <c:pt idx="19">
                  <c:v>3.057E-4</c:v>
                </c:pt>
                <c:pt idx="20">
                  <c:v>3.0469999999999998E-4</c:v>
                </c:pt>
                <c:pt idx="21">
                  <c:v>3.0360000000000001E-4</c:v>
                </c:pt>
                <c:pt idx="22">
                  <c:v>3.0239999999999998E-4</c:v>
                </c:pt>
                <c:pt idx="23">
                  <c:v>3.012E-4</c:v>
                </c:pt>
                <c:pt idx="24">
                  <c:v>2.9990000000000003E-4</c:v>
                </c:pt>
                <c:pt idx="25">
                  <c:v>2.9849999999999999E-4</c:v>
                </c:pt>
                <c:pt idx="26">
                  <c:v>2.9700000000000001E-4</c:v>
                </c:pt>
                <c:pt idx="27">
                  <c:v>2.9550000000000003E-4</c:v>
                </c:pt>
                <c:pt idx="28">
                  <c:v>2.9399999999999999E-4</c:v>
                </c:pt>
                <c:pt idx="29">
                  <c:v>2.923E-4</c:v>
                </c:pt>
                <c:pt idx="30">
                  <c:v>2.9060000000000002E-4</c:v>
                </c:pt>
                <c:pt idx="31">
                  <c:v>2.8880000000000003E-4</c:v>
                </c:pt>
                <c:pt idx="32">
                  <c:v>2.8689999999999998E-4</c:v>
                </c:pt>
                <c:pt idx="33">
                  <c:v>2.8499999999999999E-4</c:v>
                </c:pt>
                <c:pt idx="34">
                  <c:v>2.8299999999999999E-4</c:v>
                </c:pt>
                <c:pt idx="35">
                  <c:v>2.81E-4</c:v>
                </c:pt>
                <c:pt idx="36">
                  <c:v>2.789E-4</c:v>
                </c:pt>
                <c:pt idx="37">
                  <c:v>2.767E-4</c:v>
                </c:pt>
                <c:pt idx="38">
                  <c:v>2.745E-4</c:v>
                </c:pt>
                <c:pt idx="39">
                  <c:v>2.722E-4</c:v>
                </c:pt>
                <c:pt idx="40">
                  <c:v>2.699E-4</c:v>
                </c:pt>
                <c:pt idx="41">
                  <c:v>2.675E-4</c:v>
                </c:pt>
                <c:pt idx="42">
                  <c:v>2.6509999999999999E-4</c:v>
                </c:pt>
                <c:pt idx="43">
                  <c:v>2.6269999999999999E-4</c:v>
                </c:pt>
                <c:pt idx="44">
                  <c:v>2.6029999999999998E-4</c:v>
                </c:pt>
                <c:pt idx="45">
                  <c:v>2.5779999999999998E-4</c:v>
                </c:pt>
                <c:pt idx="46">
                  <c:v>2.5530000000000003E-4</c:v>
                </c:pt>
                <c:pt idx="47">
                  <c:v>2.5280000000000002E-4</c:v>
                </c:pt>
                <c:pt idx="48">
                  <c:v>2.5030000000000001E-4</c:v>
                </c:pt>
                <c:pt idx="49">
                  <c:v>2.477E-4</c:v>
                </c:pt>
                <c:pt idx="50">
                  <c:v>2.452E-4</c:v>
                </c:pt>
                <c:pt idx="51">
                  <c:v>2.4269999999999999E-4</c:v>
                </c:pt>
                <c:pt idx="52">
                  <c:v>2.4020000000000001E-4</c:v>
                </c:pt>
                <c:pt idx="53">
                  <c:v>2.3780000000000001E-4</c:v>
                </c:pt>
                <c:pt idx="54">
                  <c:v>2.354E-4</c:v>
                </c:pt>
                <c:pt idx="55">
                  <c:v>2.33E-4</c:v>
                </c:pt>
                <c:pt idx="56">
                  <c:v>2.3059999999999999E-4</c:v>
                </c:pt>
                <c:pt idx="57">
                  <c:v>2.2829999999999999E-4</c:v>
                </c:pt>
                <c:pt idx="58">
                  <c:v>2.2609999999999999E-4</c:v>
                </c:pt>
                <c:pt idx="59">
                  <c:v>2.24E-4</c:v>
                </c:pt>
                <c:pt idx="60">
                  <c:v>2.219E-4</c:v>
                </c:pt>
                <c:pt idx="61">
                  <c:v>2.1990000000000001E-4</c:v>
                </c:pt>
                <c:pt idx="62">
                  <c:v>2.1800000000000001E-4</c:v>
                </c:pt>
                <c:pt idx="63">
                  <c:v>2.162E-4</c:v>
                </c:pt>
                <c:pt idx="64">
                  <c:v>2.1460000000000001E-4</c:v>
                </c:pt>
                <c:pt idx="65">
                  <c:v>2.13E-4</c:v>
                </c:pt>
                <c:pt idx="66">
                  <c:v>2.1159999999999999E-4</c:v>
                </c:pt>
                <c:pt idx="67">
                  <c:v>2.1029999999999999E-4</c:v>
                </c:pt>
                <c:pt idx="68">
                  <c:v>2.0909999999999999E-4</c:v>
                </c:pt>
                <c:pt idx="69">
                  <c:v>2.0809999999999999E-4</c:v>
                </c:pt>
                <c:pt idx="70">
                  <c:v>2.0719999999999999E-4</c:v>
                </c:pt>
                <c:pt idx="71">
                  <c:v>2.065E-4</c:v>
                </c:pt>
                <c:pt idx="72">
                  <c:v>2.0589999999999999E-4</c:v>
                </c:pt>
                <c:pt idx="73">
                  <c:v>2.0560000000000001E-4</c:v>
                </c:pt>
                <c:pt idx="74">
                  <c:v>2.0540000000000001E-4</c:v>
                </c:pt>
                <c:pt idx="75">
                  <c:v>2.053E-4</c:v>
                </c:pt>
                <c:pt idx="76">
                  <c:v>2.0550000000000001E-4</c:v>
                </c:pt>
                <c:pt idx="77">
                  <c:v>2.0579999999999999E-4</c:v>
                </c:pt>
                <c:pt idx="78">
                  <c:v>2.063E-4</c:v>
                </c:pt>
                <c:pt idx="79">
                  <c:v>2.0689999999999999E-4</c:v>
                </c:pt>
                <c:pt idx="80">
                  <c:v>2.0780000000000001E-4</c:v>
                </c:pt>
                <c:pt idx="81">
                  <c:v>2.0880000000000001E-4</c:v>
                </c:pt>
                <c:pt idx="82">
                  <c:v>2.0990000000000001E-4</c:v>
                </c:pt>
                <c:pt idx="83">
                  <c:v>2.1130000000000001E-4</c:v>
                </c:pt>
                <c:pt idx="84">
                  <c:v>2.1269999999999999E-4</c:v>
                </c:pt>
                <c:pt idx="85">
                  <c:v>2.1440000000000001E-4</c:v>
                </c:pt>
                <c:pt idx="86">
                  <c:v>2.1609999999999999E-4</c:v>
                </c:pt>
                <c:pt idx="87">
                  <c:v>2.1800000000000001E-4</c:v>
                </c:pt>
                <c:pt idx="88">
                  <c:v>2.2010000000000001E-4</c:v>
                </c:pt>
                <c:pt idx="89">
                  <c:v>2.2220000000000001E-4</c:v>
                </c:pt>
                <c:pt idx="90">
                  <c:v>2.2450000000000001E-4</c:v>
                </c:pt>
                <c:pt idx="91">
                  <c:v>2.2690000000000001E-4</c:v>
                </c:pt>
                <c:pt idx="92">
                  <c:v>2.2929999999999999E-4</c:v>
                </c:pt>
                <c:pt idx="93">
                  <c:v>2.319E-4</c:v>
                </c:pt>
                <c:pt idx="94">
                  <c:v>2.3460000000000001E-4</c:v>
                </c:pt>
                <c:pt idx="95">
                  <c:v>2.3729999999999999E-4</c:v>
                </c:pt>
                <c:pt idx="96">
                  <c:v>2.4010000000000001E-4</c:v>
                </c:pt>
                <c:pt idx="97">
                  <c:v>2.429E-4</c:v>
                </c:pt>
                <c:pt idx="98">
                  <c:v>2.4580000000000001E-4</c:v>
                </c:pt>
                <c:pt idx="99">
                  <c:v>2.4879999999999998E-4</c:v>
                </c:pt>
                <c:pt idx="100">
                  <c:v>2.5179999999999999E-4</c:v>
                </c:pt>
                <c:pt idx="101">
                  <c:v>2.5470000000000001E-4</c:v>
                </c:pt>
                <c:pt idx="102">
                  <c:v>2.5779999999999998E-4</c:v>
                </c:pt>
                <c:pt idx="103">
                  <c:v>2.608E-4</c:v>
                </c:pt>
                <c:pt idx="104">
                  <c:v>2.6380000000000002E-4</c:v>
                </c:pt>
                <c:pt idx="105">
                  <c:v>2.6679999999999998E-4</c:v>
                </c:pt>
                <c:pt idx="106">
                  <c:v>2.698E-4</c:v>
                </c:pt>
                <c:pt idx="107">
                  <c:v>2.7280000000000002E-4</c:v>
                </c:pt>
                <c:pt idx="108">
                  <c:v>2.7569999999999998E-4</c:v>
                </c:pt>
                <c:pt idx="109">
                  <c:v>2.786E-4</c:v>
                </c:pt>
                <c:pt idx="110">
                  <c:v>2.8150000000000001E-4</c:v>
                </c:pt>
                <c:pt idx="111">
                  <c:v>2.8439999999999997E-4</c:v>
                </c:pt>
                <c:pt idx="112">
                  <c:v>2.8709999999999999E-4</c:v>
                </c:pt>
                <c:pt idx="113">
                  <c:v>2.899E-4</c:v>
                </c:pt>
                <c:pt idx="114">
                  <c:v>2.9250000000000001E-4</c:v>
                </c:pt>
                <c:pt idx="115">
                  <c:v>2.9520000000000002E-4</c:v>
                </c:pt>
                <c:pt idx="116">
                  <c:v>2.9770000000000003E-4</c:v>
                </c:pt>
                <c:pt idx="117">
                  <c:v>3.0019999999999998E-4</c:v>
                </c:pt>
                <c:pt idx="118">
                  <c:v>3.0269999999999999E-4</c:v>
                </c:pt>
                <c:pt idx="119">
                  <c:v>3.0509999999999999E-4</c:v>
                </c:pt>
                <c:pt idx="120">
                  <c:v>3.0749999999999999E-4</c:v>
                </c:pt>
                <c:pt idx="121">
                  <c:v>3.099E-4</c:v>
                </c:pt>
                <c:pt idx="122">
                  <c:v>3.123E-4</c:v>
                </c:pt>
                <c:pt idx="123">
                  <c:v>3.1470000000000001E-4</c:v>
                </c:pt>
                <c:pt idx="124">
                  <c:v>3.1710000000000001E-4</c:v>
                </c:pt>
                <c:pt idx="125">
                  <c:v>3.1960000000000002E-4</c:v>
                </c:pt>
                <c:pt idx="126">
                  <c:v>3.2220000000000003E-4</c:v>
                </c:pt>
                <c:pt idx="127">
                  <c:v>3.2479999999999998E-4</c:v>
                </c:pt>
                <c:pt idx="128">
                  <c:v>3.2749999999999999E-4</c:v>
                </c:pt>
                <c:pt idx="129">
                  <c:v>3.3030000000000001E-4</c:v>
                </c:pt>
                <c:pt idx="130">
                  <c:v>3.3310000000000002E-4</c:v>
                </c:pt>
                <c:pt idx="131">
                  <c:v>3.3599999999999998E-4</c:v>
                </c:pt>
                <c:pt idx="132">
                  <c:v>3.39E-4</c:v>
                </c:pt>
                <c:pt idx="133">
                  <c:v>3.4200000000000002E-4</c:v>
                </c:pt>
                <c:pt idx="134">
                  <c:v>3.4489999999999998E-4</c:v>
                </c:pt>
                <c:pt idx="135">
                  <c:v>3.479E-4</c:v>
                </c:pt>
                <c:pt idx="136">
                  <c:v>3.5090000000000002E-4</c:v>
                </c:pt>
                <c:pt idx="137">
                  <c:v>3.5379999999999998E-4</c:v>
                </c:pt>
                <c:pt idx="138">
                  <c:v>3.5659999999999999E-4</c:v>
                </c:pt>
                <c:pt idx="139">
                  <c:v>3.5940000000000001E-4</c:v>
                </c:pt>
                <c:pt idx="140">
                  <c:v>3.6220000000000002E-4</c:v>
                </c:pt>
                <c:pt idx="141">
                  <c:v>3.6489999999999998E-4</c:v>
                </c:pt>
                <c:pt idx="142">
                  <c:v>3.6749999999999999E-4</c:v>
                </c:pt>
                <c:pt idx="143">
                  <c:v>3.6999999999999999E-4</c:v>
                </c:pt>
                <c:pt idx="144">
                  <c:v>3.725E-4</c:v>
                </c:pt>
                <c:pt idx="145">
                  <c:v>3.7490000000000001E-4</c:v>
                </c:pt>
                <c:pt idx="146">
                  <c:v>3.7720000000000001E-4</c:v>
                </c:pt>
                <c:pt idx="147">
                  <c:v>3.7950000000000001E-4</c:v>
                </c:pt>
                <c:pt idx="148">
                  <c:v>3.8170000000000001E-4</c:v>
                </c:pt>
                <c:pt idx="149">
                  <c:v>3.838E-4</c:v>
                </c:pt>
                <c:pt idx="150">
                  <c:v>3.859E-4</c:v>
                </c:pt>
                <c:pt idx="151">
                  <c:v>3.879E-4</c:v>
                </c:pt>
                <c:pt idx="152">
                  <c:v>3.8989999999999999E-4</c:v>
                </c:pt>
                <c:pt idx="153">
                  <c:v>3.9179999999999998E-4</c:v>
                </c:pt>
                <c:pt idx="154">
                  <c:v>3.9360000000000003E-4</c:v>
                </c:pt>
                <c:pt idx="155">
                  <c:v>3.9540000000000002E-4</c:v>
                </c:pt>
                <c:pt idx="156">
                  <c:v>3.9720000000000001E-4</c:v>
                </c:pt>
                <c:pt idx="157">
                  <c:v>3.9889999999999999E-4</c:v>
                </c:pt>
                <c:pt idx="158">
                  <c:v>4.0059999999999998E-4</c:v>
                </c:pt>
                <c:pt idx="159">
                  <c:v>4.0230000000000002E-4</c:v>
                </c:pt>
                <c:pt idx="160">
                  <c:v>4.0390000000000001E-4</c:v>
                </c:pt>
                <c:pt idx="161">
                  <c:v>4.0549999999999999E-4</c:v>
                </c:pt>
                <c:pt idx="162">
                  <c:v>4.0700000000000003E-4</c:v>
                </c:pt>
                <c:pt idx="163">
                  <c:v>4.0860000000000001E-4</c:v>
                </c:pt>
                <c:pt idx="164">
                  <c:v>4.1009999999999999E-4</c:v>
                </c:pt>
                <c:pt idx="165">
                  <c:v>4.1159999999999998E-4</c:v>
                </c:pt>
                <c:pt idx="166">
                  <c:v>4.1310000000000001E-4</c:v>
                </c:pt>
                <c:pt idx="167">
                  <c:v>4.1449999999999999E-4</c:v>
                </c:pt>
                <c:pt idx="168">
                  <c:v>4.1599999999999997E-4</c:v>
                </c:pt>
                <c:pt idx="169">
                  <c:v>4.1740000000000001E-4</c:v>
                </c:pt>
                <c:pt idx="170">
                  <c:v>4.1889999999999999E-4</c:v>
                </c:pt>
                <c:pt idx="171">
                  <c:v>4.2030000000000002E-4</c:v>
                </c:pt>
                <c:pt idx="172">
                  <c:v>4.217E-4</c:v>
                </c:pt>
                <c:pt idx="173">
                  <c:v>4.2319999999999999E-4</c:v>
                </c:pt>
                <c:pt idx="174">
                  <c:v>4.2460000000000002E-4</c:v>
                </c:pt>
                <c:pt idx="175">
                  <c:v>4.26E-4</c:v>
                </c:pt>
                <c:pt idx="176">
                  <c:v>4.2749999999999998E-4</c:v>
                </c:pt>
                <c:pt idx="177">
                  <c:v>4.2890000000000002E-4</c:v>
                </c:pt>
                <c:pt idx="178">
                  <c:v>4.304E-4</c:v>
                </c:pt>
                <c:pt idx="179">
                  <c:v>4.3179999999999998E-4</c:v>
                </c:pt>
                <c:pt idx="180">
                  <c:v>4.3330000000000002E-4</c:v>
                </c:pt>
                <c:pt idx="181">
                  <c:v>4.347E-4</c:v>
                </c:pt>
                <c:pt idx="182">
                  <c:v>4.3619999999999998E-4</c:v>
                </c:pt>
                <c:pt idx="183">
                  <c:v>4.3770000000000001E-4</c:v>
                </c:pt>
                <c:pt idx="184">
                  <c:v>4.392E-4</c:v>
                </c:pt>
                <c:pt idx="185">
                  <c:v>4.4069999999999998E-4</c:v>
                </c:pt>
                <c:pt idx="186">
                  <c:v>4.4220000000000001E-4</c:v>
                </c:pt>
                <c:pt idx="187">
                  <c:v>4.437E-4</c:v>
                </c:pt>
                <c:pt idx="188">
                  <c:v>4.4519999999999998E-4</c:v>
                </c:pt>
                <c:pt idx="189">
                  <c:v>4.4680000000000002E-4</c:v>
                </c:pt>
                <c:pt idx="190">
                  <c:v>4.483E-4</c:v>
                </c:pt>
                <c:pt idx="191">
                  <c:v>4.4979999999999998E-4</c:v>
                </c:pt>
                <c:pt idx="192">
                  <c:v>4.5140000000000002E-4</c:v>
                </c:pt>
                <c:pt idx="193">
                  <c:v>4.5300000000000001E-4</c:v>
                </c:pt>
                <c:pt idx="194">
                  <c:v>4.5449999999999999E-4</c:v>
                </c:pt>
                <c:pt idx="195">
                  <c:v>4.5609999999999997E-4</c:v>
                </c:pt>
                <c:pt idx="196">
                  <c:v>4.5770000000000001E-4</c:v>
                </c:pt>
                <c:pt idx="197">
                  <c:v>4.593E-4</c:v>
                </c:pt>
                <c:pt idx="198">
                  <c:v>4.6089999999999998E-4</c:v>
                </c:pt>
                <c:pt idx="199">
                  <c:v>4.6250000000000002E-4</c:v>
                </c:pt>
                <c:pt idx="200">
                  <c:v>4.6410000000000001E-4</c:v>
                </c:pt>
                <c:pt idx="201">
                  <c:v>4.6569999999999999E-4</c:v>
                </c:pt>
                <c:pt idx="202">
                  <c:v>4.6729999999999997E-4</c:v>
                </c:pt>
                <c:pt idx="203">
                  <c:v>4.6890000000000001E-4</c:v>
                </c:pt>
                <c:pt idx="204">
                  <c:v>4.706E-4</c:v>
                </c:pt>
                <c:pt idx="205">
                  <c:v>4.7219999999999999E-4</c:v>
                </c:pt>
                <c:pt idx="206">
                  <c:v>4.7390000000000003E-4</c:v>
                </c:pt>
                <c:pt idx="207">
                  <c:v>4.7550000000000001E-4</c:v>
                </c:pt>
                <c:pt idx="208">
                  <c:v>4.772E-4</c:v>
                </c:pt>
                <c:pt idx="209">
                  <c:v>4.7889999999999999E-4</c:v>
                </c:pt>
                <c:pt idx="210">
                  <c:v>4.8060000000000003E-4</c:v>
                </c:pt>
                <c:pt idx="211">
                  <c:v>4.8220000000000001E-4</c:v>
                </c:pt>
                <c:pt idx="212">
                  <c:v>4.839E-4</c:v>
                </c:pt>
                <c:pt idx="213">
                  <c:v>4.8559999999999999E-4</c:v>
                </c:pt>
                <c:pt idx="214">
                  <c:v>4.8730000000000003E-4</c:v>
                </c:pt>
                <c:pt idx="215">
                  <c:v>4.8899999999999996E-4</c:v>
                </c:pt>
                <c:pt idx="216">
                  <c:v>4.908E-4</c:v>
                </c:pt>
                <c:pt idx="217">
                  <c:v>4.9249999999999999E-4</c:v>
                </c:pt>
                <c:pt idx="218">
                  <c:v>4.9419999999999998E-4</c:v>
                </c:pt>
                <c:pt idx="219">
                  <c:v>4.9589999999999996E-4</c:v>
                </c:pt>
                <c:pt idx="220">
                  <c:v>4.9770000000000001E-4</c:v>
                </c:pt>
                <c:pt idx="221">
                  <c:v>4.994E-4</c:v>
                </c:pt>
                <c:pt idx="222">
                  <c:v>5.0120000000000004E-4</c:v>
                </c:pt>
                <c:pt idx="223">
                  <c:v>5.0290000000000003E-4</c:v>
                </c:pt>
                <c:pt idx="224">
                  <c:v>5.0469999999999996E-4</c:v>
                </c:pt>
                <c:pt idx="225">
                  <c:v>5.0650000000000001E-4</c:v>
                </c:pt>
                <c:pt idx="226">
                  <c:v>5.0819999999999999E-4</c:v>
                </c:pt>
                <c:pt idx="227">
                  <c:v>5.1000000000000004E-4</c:v>
                </c:pt>
                <c:pt idx="228">
                  <c:v>5.1179999999999997E-4</c:v>
                </c:pt>
                <c:pt idx="229">
                  <c:v>5.1360000000000002E-4</c:v>
                </c:pt>
                <c:pt idx="230">
                  <c:v>5.1539999999999995E-4</c:v>
                </c:pt>
                <c:pt idx="231">
                  <c:v>5.1719999999999999E-4</c:v>
                </c:pt>
                <c:pt idx="232">
                  <c:v>5.1900000000000004E-4</c:v>
                </c:pt>
                <c:pt idx="233">
                  <c:v>5.2079999999999997E-4</c:v>
                </c:pt>
                <c:pt idx="234">
                  <c:v>5.2260000000000002E-4</c:v>
                </c:pt>
                <c:pt idx="235">
                  <c:v>5.2439999999999995E-4</c:v>
                </c:pt>
                <c:pt idx="236">
                  <c:v>5.262E-4</c:v>
                </c:pt>
                <c:pt idx="237">
                  <c:v>5.2809999999999999E-4</c:v>
                </c:pt>
                <c:pt idx="238">
                  <c:v>5.2990000000000003E-4</c:v>
                </c:pt>
                <c:pt idx="239">
                  <c:v>5.3169999999999997E-4</c:v>
                </c:pt>
                <c:pt idx="240">
                  <c:v>5.3359999999999996E-4</c:v>
                </c:pt>
                <c:pt idx="241">
                  <c:v>5.354E-4</c:v>
                </c:pt>
                <c:pt idx="242">
                  <c:v>5.373E-4</c:v>
                </c:pt>
                <c:pt idx="243">
                  <c:v>5.3910000000000004E-4</c:v>
                </c:pt>
                <c:pt idx="244">
                  <c:v>5.4100000000000003E-4</c:v>
                </c:pt>
                <c:pt idx="245">
                  <c:v>5.4290000000000002E-4</c:v>
                </c:pt>
                <c:pt idx="246">
                  <c:v>5.4469999999999996E-4</c:v>
                </c:pt>
                <c:pt idx="247">
                  <c:v>5.4659999999999995E-4</c:v>
                </c:pt>
                <c:pt idx="248">
                  <c:v>5.4850000000000005E-4</c:v>
                </c:pt>
                <c:pt idx="249">
                  <c:v>5.5040000000000004E-4</c:v>
                </c:pt>
                <c:pt idx="250">
                  <c:v>5.5230000000000003E-4</c:v>
                </c:pt>
                <c:pt idx="251">
                  <c:v>5.5420000000000003E-4</c:v>
                </c:pt>
                <c:pt idx="252">
                  <c:v>5.5599999999999996E-4</c:v>
                </c:pt>
                <c:pt idx="253">
                  <c:v>5.5789999999999995E-4</c:v>
                </c:pt>
                <c:pt idx="254">
                  <c:v>5.599E-4</c:v>
                </c:pt>
                <c:pt idx="255">
                  <c:v>5.6179999999999999E-4</c:v>
                </c:pt>
                <c:pt idx="256">
                  <c:v>5.6369999999999999E-4</c:v>
                </c:pt>
                <c:pt idx="257">
                  <c:v>5.6559999999999998E-4</c:v>
                </c:pt>
                <c:pt idx="258">
                  <c:v>5.6749999999999997E-4</c:v>
                </c:pt>
                <c:pt idx="259">
                  <c:v>5.6939999999999996E-4</c:v>
                </c:pt>
                <c:pt idx="260">
                  <c:v>5.7140000000000001E-4</c:v>
                </c:pt>
                <c:pt idx="261">
                  <c:v>5.733E-4</c:v>
                </c:pt>
                <c:pt idx="262">
                  <c:v>5.752E-4</c:v>
                </c:pt>
                <c:pt idx="263">
                  <c:v>5.7720000000000004E-4</c:v>
                </c:pt>
                <c:pt idx="264">
                  <c:v>5.7910000000000004E-4</c:v>
                </c:pt>
                <c:pt idx="265">
                  <c:v>5.8109999999999998E-4</c:v>
                </c:pt>
                <c:pt idx="266">
                  <c:v>5.8299999999999997E-4</c:v>
                </c:pt>
                <c:pt idx="267">
                  <c:v>5.8500000000000002E-4</c:v>
                </c:pt>
                <c:pt idx="268">
                  <c:v>5.8690000000000001E-4</c:v>
                </c:pt>
                <c:pt idx="269">
                  <c:v>5.8889999999999995E-4</c:v>
                </c:pt>
                <c:pt idx="270">
                  <c:v>5.9080000000000005E-4</c:v>
                </c:pt>
                <c:pt idx="271">
                  <c:v>5.9279999999999999E-4</c:v>
                </c:pt>
                <c:pt idx="272">
                  <c:v>5.9480000000000004E-4</c:v>
                </c:pt>
                <c:pt idx="273">
                  <c:v>5.9679999999999998E-4</c:v>
                </c:pt>
                <c:pt idx="274">
                  <c:v>5.9869999999999997E-4</c:v>
                </c:pt>
                <c:pt idx="275">
                  <c:v>6.0070000000000002E-4</c:v>
                </c:pt>
                <c:pt idx="276">
                  <c:v>6.0269999999999996E-4</c:v>
                </c:pt>
                <c:pt idx="277">
                  <c:v>6.0470000000000001E-4</c:v>
                </c:pt>
                <c:pt idx="278">
                  <c:v>6.0669999999999995E-4</c:v>
                </c:pt>
                <c:pt idx="279">
                  <c:v>6.087E-4</c:v>
                </c:pt>
                <c:pt idx="280">
                  <c:v>6.1070000000000004E-4</c:v>
                </c:pt>
                <c:pt idx="281">
                  <c:v>6.1269999999999999E-4</c:v>
                </c:pt>
                <c:pt idx="282">
                  <c:v>6.1470000000000003E-4</c:v>
                </c:pt>
                <c:pt idx="283">
                  <c:v>6.1669999999999997E-4</c:v>
                </c:pt>
                <c:pt idx="284">
                  <c:v>6.1870000000000002E-4</c:v>
                </c:pt>
                <c:pt idx="285">
                  <c:v>6.2069999999999996E-4</c:v>
                </c:pt>
                <c:pt idx="286">
                  <c:v>6.2270000000000001E-4</c:v>
                </c:pt>
                <c:pt idx="287">
                  <c:v>6.2469999999999995E-4</c:v>
                </c:pt>
                <c:pt idx="288">
                  <c:v>6.2679999999999995E-4</c:v>
                </c:pt>
                <c:pt idx="289">
                  <c:v>6.288E-4</c:v>
                </c:pt>
                <c:pt idx="290">
                  <c:v>6.3080000000000005E-4</c:v>
                </c:pt>
                <c:pt idx="291">
                  <c:v>6.3279999999999999E-4</c:v>
                </c:pt>
                <c:pt idx="292">
                  <c:v>6.3489999999999998E-4</c:v>
                </c:pt>
                <c:pt idx="293">
                  <c:v>6.3690000000000003E-4</c:v>
                </c:pt>
                <c:pt idx="294">
                  <c:v>6.3900000000000003E-4</c:v>
                </c:pt>
                <c:pt idx="295">
                  <c:v>6.4099999999999997E-4</c:v>
                </c:pt>
                <c:pt idx="296">
                  <c:v>6.4300000000000002E-4</c:v>
                </c:pt>
                <c:pt idx="297">
                  <c:v>6.4510000000000001E-4</c:v>
                </c:pt>
                <c:pt idx="298">
                  <c:v>6.4709999999999995E-4</c:v>
                </c:pt>
                <c:pt idx="299">
                  <c:v>6.4919999999999995E-4</c:v>
                </c:pt>
                <c:pt idx="300">
                  <c:v>6.512E-4</c:v>
                </c:pt>
                <c:pt idx="301">
                  <c:v>6.533E-4</c:v>
                </c:pt>
                <c:pt idx="302">
                  <c:v>6.5539999999999999E-4</c:v>
                </c:pt>
                <c:pt idx="303">
                  <c:v>6.5740000000000004E-4</c:v>
                </c:pt>
                <c:pt idx="304">
                  <c:v>6.5950000000000004E-4</c:v>
                </c:pt>
                <c:pt idx="305">
                  <c:v>6.6160000000000004E-4</c:v>
                </c:pt>
                <c:pt idx="306">
                  <c:v>6.6359999999999998E-4</c:v>
                </c:pt>
                <c:pt idx="307">
                  <c:v>6.6569999999999997E-4</c:v>
                </c:pt>
                <c:pt idx="308">
                  <c:v>6.6779999999999997E-4</c:v>
                </c:pt>
                <c:pt idx="309">
                  <c:v>6.6980000000000002E-4</c:v>
                </c:pt>
                <c:pt idx="310">
                  <c:v>6.7190000000000001E-4</c:v>
                </c:pt>
                <c:pt idx="311">
                  <c:v>6.7400000000000001E-4</c:v>
                </c:pt>
                <c:pt idx="312">
                  <c:v>6.7610000000000001E-4</c:v>
                </c:pt>
                <c:pt idx="313">
                  <c:v>6.7820000000000001E-4</c:v>
                </c:pt>
                <c:pt idx="314">
                  <c:v>6.803E-4</c:v>
                </c:pt>
                <c:pt idx="315">
                  <c:v>6.824E-4</c:v>
                </c:pt>
                <c:pt idx="316">
                  <c:v>6.8440000000000005E-4</c:v>
                </c:pt>
                <c:pt idx="317">
                  <c:v>6.8650000000000004E-4</c:v>
                </c:pt>
                <c:pt idx="318">
                  <c:v>6.8860000000000004E-4</c:v>
                </c:pt>
                <c:pt idx="319">
                  <c:v>6.9070000000000004E-4</c:v>
                </c:pt>
                <c:pt idx="320">
                  <c:v>6.9280000000000003E-4</c:v>
                </c:pt>
                <c:pt idx="321">
                  <c:v>6.9490000000000003E-4</c:v>
                </c:pt>
                <c:pt idx="322">
                  <c:v>6.9709999999999998E-4</c:v>
                </c:pt>
                <c:pt idx="323">
                  <c:v>6.9919999999999997E-4</c:v>
                </c:pt>
                <c:pt idx="324">
                  <c:v>7.0129999999999997E-4</c:v>
                </c:pt>
                <c:pt idx="325">
                  <c:v>7.0339999999999997E-4</c:v>
                </c:pt>
                <c:pt idx="326">
                  <c:v>7.0549999999999996E-4</c:v>
                </c:pt>
                <c:pt idx="327">
                  <c:v>7.0759999999999996E-4</c:v>
                </c:pt>
                <c:pt idx="328">
                  <c:v>7.0969999999999996E-4</c:v>
                </c:pt>
                <c:pt idx="329">
                  <c:v>7.1190000000000001E-4</c:v>
                </c:pt>
                <c:pt idx="330">
                  <c:v>7.1400000000000001E-4</c:v>
                </c:pt>
                <c:pt idx="331">
                  <c:v>7.161E-4</c:v>
                </c:pt>
                <c:pt idx="332">
                  <c:v>7.182E-4</c:v>
                </c:pt>
                <c:pt idx="333">
                  <c:v>7.2039999999999995E-4</c:v>
                </c:pt>
                <c:pt idx="334">
                  <c:v>7.2250000000000005E-4</c:v>
                </c:pt>
                <c:pt idx="335">
                  <c:v>7.2460000000000005E-4</c:v>
                </c:pt>
                <c:pt idx="336">
                  <c:v>7.2670000000000005E-4</c:v>
                </c:pt>
                <c:pt idx="337">
                  <c:v>7.2889999999999999E-4</c:v>
                </c:pt>
                <c:pt idx="338">
                  <c:v>7.3099999999999999E-4</c:v>
                </c:pt>
                <c:pt idx="339">
                  <c:v>7.3320000000000004E-4</c:v>
                </c:pt>
                <c:pt idx="340">
                  <c:v>7.3530000000000004E-4</c:v>
                </c:pt>
                <c:pt idx="341">
                  <c:v>7.3740000000000003E-4</c:v>
                </c:pt>
                <c:pt idx="342">
                  <c:v>7.3959999999999998E-4</c:v>
                </c:pt>
                <c:pt idx="343">
                  <c:v>7.4169999999999998E-4</c:v>
                </c:pt>
                <c:pt idx="344">
                  <c:v>7.4390000000000003E-4</c:v>
                </c:pt>
                <c:pt idx="345">
                  <c:v>7.4600000000000003E-4</c:v>
                </c:pt>
                <c:pt idx="346">
                  <c:v>7.4819999999999997E-4</c:v>
                </c:pt>
                <c:pt idx="347">
                  <c:v>7.5029999999999997E-4</c:v>
                </c:pt>
                <c:pt idx="348">
                  <c:v>7.5250000000000002E-4</c:v>
                </c:pt>
                <c:pt idx="349">
                  <c:v>7.5460000000000002E-4</c:v>
                </c:pt>
                <c:pt idx="350">
                  <c:v>7.5679999999999996E-4</c:v>
                </c:pt>
                <c:pt idx="351">
                  <c:v>7.5900000000000002E-4</c:v>
                </c:pt>
                <c:pt idx="352">
                  <c:v>7.6110000000000001E-4</c:v>
                </c:pt>
                <c:pt idx="353">
                  <c:v>7.6329999999999996E-4</c:v>
                </c:pt>
                <c:pt idx="354">
                  <c:v>7.6550000000000001E-4</c:v>
                </c:pt>
                <c:pt idx="355">
                  <c:v>7.6760000000000001E-4</c:v>
                </c:pt>
                <c:pt idx="356">
                  <c:v>7.6979999999999995E-4</c:v>
                </c:pt>
                <c:pt idx="357">
                  <c:v>7.7200000000000001E-4</c:v>
                </c:pt>
                <c:pt idx="358">
                  <c:v>7.7410000000000001E-4</c:v>
                </c:pt>
                <c:pt idx="359">
                  <c:v>7.7629999999999995E-4</c:v>
                </c:pt>
                <c:pt idx="360">
                  <c:v>7.785E-4</c:v>
                </c:pt>
                <c:pt idx="361">
                  <c:v>7.8069999999999995E-4</c:v>
                </c:pt>
                <c:pt idx="362">
                  <c:v>7.8280000000000005E-4</c:v>
                </c:pt>
                <c:pt idx="363">
                  <c:v>7.85E-4</c:v>
                </c:pt>
                <c:pt idx="364">
                  <c:v>7.8720000000000005E-4</c:v>
                </c:pt>
                <c:pt idx="365">
                  <c:v>7.894E-4</c:v>
                </c:pt>
                <c:pt idx="366">
                  <c:v>7.9149999999999999E-4</c:v>
                </c:pt>
                <c:pt idx="367">
                  <c:v>7.9370000000000005E-4</c:v>
                </c:pt>
                <c:pt idx="368">
                  <c:v>7.9589999999999999E-4</c:v>
                </c:pt>
                <c:pt idx="369">
                  <c:v>7.9810000000000005E-4</c:v>
                </c:pt>
                <c:pt idx="370">
                  <c:v>8.0029999999999999E-4</c:v>
                </c:pt>
                <c:pt idx="371">
                  <c:v>8.0250000000000004E-4</c:v>
                </c:pt>
                <c:pt idx="372">
                  <c:v>8.0469999999999999E-4</c:v>
                </c:pt>
                <c:pt idx="373">
                  <c:v>8.0690000000000004E-4</c:v>
                </c:pt>
                <c:pt idx="374">
                  <c:v>8.0909999999999999E-4</c:v>
                </c:pt>
                <c:pt idx="375">
                  <c:v>8.1130000000000004E-4</c:v>
                </c:pt>
                <c:pt idx="376">
                  <c:v>8.1349999999999999E-4</c:v>
                </c:pt>
                <c:pt idx="377">
                  <c:v>8.1570000000000004E-4</c:v>
                </c:pt>
                <c:pt idx="378">
                  <c:v>8.1789999999999999E-4</c:v>
                </c:pt>
                <c:pt idx="379">
                  <c:v>8.2010000000000004E-4</c:v>
                </c:pt>
                <c:pt idx="380">
                  <c:v>8.2229999999999998E-4</c:v>
                </c:pt>
                <c:pt idx="381">
                  <c:v>8.2450000000000004E-4</c:v>
                </c:pt>
                <c:pt idx="382">
                  <c:v>8.2669999999999998E-4</c:v>
                </c:pt>
                <c:pt idx="383">
                  <c:v>8.2890000000000004E-4</c:v>
                </c:pt>
                <c:pt idx="384">
                  <c:v>8.3109999999999998E-4</c:v>
                </c:pt>
                <c:pt idx="385">
                  <c:v>8.3330000000000003E-4</c:v>
                </c:pt>
                <c:pt idx="386">
                  <c:v>8.3549999999999998E-4</c:v>
                </c:pt>
                <c:pt idx="387">
                  <c:v>8.3770000000000003E-4</c:v>
                </c:pt>
                <c:pt idx="388">
                  <c:v>8.3989999999999998E-4</c:v>
                </c:pt>
                <c:pt idx="389">
                  <c:v>8.4210000000000003E-4</c:v>
                </c:pt>
                <c:pt idx="390">
                  <c:v>8.4429999999999998E-4</c:v>
                </c:pt>
                <c:pt idx="391">
                  <c:v>8.4659999999999998E-4</c:v>
                </c:pt>
                <c:pt idx="392">
                  <c:v>8.4880000000000003E-4</c:v>
                </c:pt>
                <c:pt idx="393">
                  <c:v>8.5099999999999998E-4</c:v>
                </c:pt>
                <c:pt idx="394">
                  <c:v>8.5320000000000003E-4</c:v>
                </c:pt>
                <c:pt idx="395">
                  <c:v>8.5539999999999998E-4</c:v>
                </c:pt>
                <c:pt idx="396">
                  <c:v>8.5769999999999998E-4</c:v>
                </c:pt>
                <c:pt idx="397">
                  <c:v>8.5990000000000003E-4</c:v>
                </c:pt>
                <c:pt idx="398">
                  <c:v>8.6209999999999998E-4</c:v>
                </c:pt>
                <c:pt idx="399">
                  <c:v>8.6430000000000003E-4</c:v>
                </c:pt>
                <c:pt idx="400">
                  <c:v>8.6649999999999997E-4</c:v>
                </c:pt>
                <c:pt idx="401">
                  <c:v>8.6879999999999998E-4</c:v>
                </c:pt>
                <c:pt idx="402">
                  <c:v>8.7100000000000003E-4</c:v>
                </c:pt>
                <c:pt idx="403">
                  <c:v>8.7319999999999997E-4</c:v>
                </c:pt>
                <c:pt idx="404">
                  <c:v>8.7549999999999998E-4</c:v>
                </c:pt>
                <c:pt idx="405">
                  <c:v>8.7770000000000003E-4</c:v>
                </c:pt>
                <c:pt idx="406">
                  <c:v>8.7989999999999997E-4</c:v>
                </c:pt>
                <c:pt idx="407">
                  <c:v>8.8219999999999998E-4</c:v>
                </c:pt>
                <c:pt idx="408">
                  <c:v>8.8440000000000003E-4</c:v>
                </c:pt>
                <c:pt idx="409">
                  <c:v>8.8659999999999997E-4</c:v>
                </c:pt>
                <c:pt idx="410">
                  <c:v>8.8889999999999998E-4</c:v>
                </c:pt>
                <c:pt idx="411">
                  <c:v>8.9110000000000003E-4</c:v>
                </c:pt>
                <c:pt idx="412">
                  <c:v>8.9329999999999998E-4</c:v>
                </c:pt>
                <c:pt idx="413">
                  <c:v>8.9559999999999998E-4</c:v>
                </c:pt>
                <c:pt idx="414">
                  <c:v>8.9780000000000003E-4</c:v>
                </c:pt>
                <c:pt idx="415">
                  <c:v>9.0010000000000003E-4</c:v>
                </c:pt>
                <c:pt idx="416">
                  <c:v>9.0229999999999998E-4</c:v>
                </c:pt>
                <c:pt idx="417">
                  <c:v>9.0450000000000003E-4</c:v>
                </c:pt>
                <c:pt idx="418">
                  <c:v>9.0680000000000003E-4</c:v>
                </c:pt>
                <c:pt idx="419">
                  <c:v>9.0899999999999998E-4</c:v>
                </c:pt>
                <c:pt idx="420">
                  <c:v>9.1129999999999998E-4</c:v>
                </c:pt>
                <c:pt idx="421">
                  <c:v>9.1350000000000003E-4</c:v>
                </c:pt>
                <c:pt idx="422">
                  <c:v>9.1580000000000003E-4</c:v>
                </c:pt>
                <c:pt idx="423">
                  <c:v>9.1799999999999998E-4</c:v>
                </c:pt>
                <c:pt idx="424">
                  <c:v>9.2029999999999998E-4</c:v>
                </c:pt>
                <c:pt idx="425">
                  <c:v>9.2250000000000003E-4</c:v>
                </c:pt>
                <c:pt idx="426">
                  <c:v>9.2480000000000004E-4</c:v>
                </c:pt>
                <c:pt idx="427">
                  <c:v>9.2699999999999998E-4</c:v>
                </c:pt>
                <c:pt idx="428">
                  <c:v>9.2929999999999998E-4</c:v>
                </c:pt>
                <c:pt idx="429">
                  <c:v>9.3150000000000004E-4</c:v>
                </c:pt>
                <c:pt idx="430">
                  <c:v>9.3380000000000004E-4</c:v>
                </c:pt>
                <c:pt idx="431">
                  <c:v>9.3599999999999998E-4</c:v>
                </c:pt>
                <c:pt idx="432">
                  <c:v>9.3829999999999998E-4</c:v>
                </c:pt>
                <c:pt idx="433">
                  <c:v>9.4059999999999999E-4</c:v>
                </c:pt>
                <c:pt idx="434">
                  <c:v>9.4280000000000004E-4</c:v>
                </c:pt>
                <c:pt idx="435">
                  <c:v>9.4510000000000004E-4</c:v>
                </c:pt>
                <c:pt idx="436">
                  <c:v>9.4729999999999999E-4</c:v>
                </c:pt>
                <c:pt idx="437">
                  <c:v>9.4959999999999999E-4</c:v>
                </c:pt>
                <c:pt idx="438">
                  <c:v>9.5189999999999999E-4</c:v>
                </c:pt>
                <c:pt idx="439">
                  <c:v>9.5410000000000004E-4</c:v>
                </c:pt>
                <c:pt idx="440">
                  <c:v>9.5640000000000005E-4</c:v>
                </c:pt>
                <c:pt idx="441">
                  <c:v>9.5870000000000005E-4</c:v>
                </c:pt>
                <c:pt idx="442">
                  <c:v>9.6089999999999999E-4</c:v>
                </c:pt>
                <c:pt idx="443">
                  <c:v>9.6319999999999999E-4</c:v>
                </c:pt>
                <c:pt idx="444">
                  <c:v>9.655E-4</c:v>
                </c:pt>
                <c:pt idx="445">
                  <c:v>9.6770000000000005E-4</c:v>
                </c:pt>
                <c:pt idx="446">
                  <c:v>9.7000000000000005E-4</c:v>
                </c:pt>
                <c:pt idx="447">
                  <c:v>9.7230000000000005E-4</c:v>
                </c:pt>
                <c:pt idx="448">
                  <c:v>9.745E-4</c:v>
                </c:pt>
                <c:pt idx="449">
                  <c:v>9.7680000000000011E-4</c:v>
                </c:pt>
                <c:pt idx="450">
                  <c:v>9.7909999999999989E-4</c:v>
                </c:pt>
                <c:pt idx="451">
                  <c:v>9.8130000000000005E-4</c:v>
                </c:pt>
                <c:pt idx="452">
                  <c:v>9.8360000000000006E-4</c:v>
                </c:pt>
                <c:pt idx="453">
                  <c:v>9.8590000000000006E-4</c:v>
                </c:pt>
                <c:pt idx="454">
                  <c:v>9.8820000000000006E-4</c:v>
                </c:pt>
                <c:pt idx="455">
                  <c:v>9.904E-4</c:v>
                </c:pt>
                <c:pt idx="456">
                  <c:v>9.9270000000000001E-4</c:v>
                </c:pt>
                <c:pt idx="457">
                  <c:v>9.9500000000000001E-4</c:v>
                </c:pt>
                <c:pt idx="458">
                  <c:v>9.9730000000000001E-4</c:v>
                </c:pt>
                <c:pt idx="459">
                  <c:v>9.9949999999999995E-4</c:v>
                </c:pt>
                <c:pt idx="460">
                  <c:v>1.0020000000000001E-3</c:v>
                </c:pt>
                <c:pt idx="461">
                  <c:v>1.0039999999999999E-3</c:v>
                </c:pt>
                <c:pt idx="462">
                  <c:v>1.0059999999999999E-3</c:v>
                </c:pt>
                <c:pt idx="463">
                  <c:v>1.0089999999999999E-3</c:v>
                </c:pt>
                <c:pt idx="464">
                  <c:v>1.011E-3</c:v>
                </c:pt>
                <c:pt idx="465">
                  <c:v>1.013E-3</c:v>
                </c:pt>
                <c:pt idx="466">
                  <c:v>1.016E-3</c:v>
                </c:pt>
                <c:pt idx="467">
                  <c:v>1.018E-3</c:v>
                </c:pt>
                <c:pt idx="468">
                  <c:v>1.0200000000000001E-3</c:v>
                </c:pt>
                <c:pt idx="469">
                  <c:v>1.0219999999999999E-3</c:v>
                </c:pt>
                <c:pt idx="470">
                  <c:v>1.0250000000000001E-3</c:v>
                </c:pt>
                <c:pt idx="471">
                  <c:v>1.0269999999999999E-3</c:v>
                </c:pt>
                <c:pt idx="472">
                  <c:v>1.029E-3</c:v>
                </c:pt>
                <c:pt idx="473">
                  <c:v>1.0319999999999999E-3</c:v>
                </c:pt>
                <c:pt idx="474">
                  <c:v>1.034E-3</c:v>
                </c:pt>
                <c:pt idx="475">
                  <c:v>1.036E-3</c:v>
                </c:pt>
                <c:pt idx="476">
                  <c:v>1.0380000000000001E-3</c:v>
                </c:pt>
                <c:pt idx="477">
                  <c:v>1.041E-3</c:v>
                </c:pt>
                <c:pt idx="478">
                  <c:v>1.0430000000000001E-3</c:v>
                </c:pt>
                <c:pt idx="479">
                  <c:v>1.0449999999999999E-3</c:v>
                </c:pt>
                <c:pt idx="480">
                  <c:v>1.0480000000000001E-3</c:v>
                </c:pt>
                <c:pt idx="481">
                  <c:v>1.0499999999999999E-3</c:v>
                </c:pt>
                <c:pt idx="482">
                  <c:v>1.052E-3</c:v>
                </c:pt>
                <c:pt idx="483">
                  <c:v>1.054E-3</c:v>
                </c:pt>
                <c:pt idx="484">
                  <c:v>1.057E-3</c:v>
                </c:pt>
                <c:pt idx="485">
                  <c:v>1.059E-3</c:v>
                </c:pt>
                <c:pt idx="486">
                  <c:v>1.0610000000000001E-3</c:v>
                </c:pt>
                <c:pt idx="487">
                  <c:v>1.0640000000000001E-3</c:v>
                </c:pt>
                <c:pt idx="488">
                  <c:v>1.0660000000000001E-3</c:v>
                </c:pt>
                <c:pt idx="489">
                  <c:v>1.0679999999999999E-3</c:v>
                </c:pt>
                <c:pt idx="490">
                  <c:v>1.0709999999999999E-3</c:v>
                </c:pt>
                <c:pt idx="491">
                  <c:v>1.073E-3</c:v>
                </c:pt>
                <c:pt idx="492">
                  <c:v>1.075E-3</c:v>
                </c:pt>
                <c:pt idx="493">
                  <c:v>1.077E-3</c:v>
                </c:pt>
                <c:pt idx="494">
                  <c:v>1.08E-3</c:v>
                </c:pt>
                <c:pt idx="495">
                  <c:v>1.0820000000000001E-3</c:v>
                </c:pt>
                <c:pt idx="496">
                  <c:v>1.0839999999999999E-3</c:v>
                </c:pt>
                <c:pt idx="497">
                  <c:v>1.0870000000000001E-3</c:v>
                </c:pt>
                <c:pt idx="498">
                  <c:v>1.0889999999999999E-3</c:v>
                </c:pt>
                <c:pt idx="499">
                  <c:v>1.091E-3</c:v>
                </c:pt>
                <c:pt idx="500">
                  <c:v>1.0939999999999999E-3</c:v>
                </c:pt>
                <c:pt idx="501">
                  <c:v>1.096E-3</c:v>
                </c:pt>
                <c:pt idx="502">
                  <c:v>1.098E-3</c:v>
                </c:pt>
                <c:pt idx="503">
                  <c:v>1.1000000000000001E-3</c:v>
                </c:pt>
                <c:pt idx="504">
                  <c:v>1.103E-3</c:v>
                </c:pt>
                <c:pt idx="505">
                  <c:v>1.1050000000000001E-3</c:v>
                </c:pt>
                <c:pt idx="506">
                  <c:v>1.1069999999999999E-3</c:v>
                </c:pt>
                <c:pt idx="507">
                  <c:v>1.1100000000000001E-3</c:v>
                </c:pt>
                <c:pt idx="508">
                  <c:v>1.1119999999999999E-3</c:v>
                </c:pt>
                <c:pt idx="509">
                  <c:v>1.114E-3</c:v>
                </c:pt>
                <c:pt idx="510">
                  <c:v>1.1169999999999999E-3</c:v>
                </c:pt>
                <c:pt idx="511">
                  <c:v>1.119E-3</c:v>
                </c:pt>
                <c:pt idx="512">
                  <c:v>1.121E-3</c:v>
                </c:pt>
                <c:pt idx="513">
                  <c:v>1.124E-3</c:v>
                </c:pt>
                <c:pt idx="514">
                  <c:v>1.126E-3</c:v>
                </c:pt>
                <c:pt idx="515">
                  <c:v>1.1280000000000001E-3</c:v>
                </c:pt>
                <c:pt idx="516">
                  <c:v>1.1299999999999999E-3</c:v>
                </c:pt>
                <c:pt idx="517">
                  <c:v>1.1329999999999999E-3</c:v>
                </c:pt>
                <c:pt idx="518">
                  <c:v>1.1349999999999999E-3</c:v>
                </c:pt>
                <c:pt idx="519">
                  <c:v>1.137E-3</c:v>
                </c:pt>
                <c:pt idx="520">
                  <c:v>1.14E-3</c:v>
                </c:pt>
                <c:pt idx="521">
                  <c:v>1.142E-3</c:v>
                </c:pt>
                <c:pt idx="522">
                  <c:v>1.1440000000000001E-3</c:v>
                </c:pt>
                <c:pt idx="523">
                  <c:v>1.147E-3</c:v>
                </c:pt>
                <c:pt idx="524">
                  <c:v>1.1490000000000001E-3</c:v>
                </c:pt>
                <c:pt idx="525">
                  <c:v>1.1509999999999999E-3</c:v>
                </c:pt>
                <c:pt idx="526">
                  <c:v>1.1540000000000001E-3</c:v>
                </c:pt>
                <c:pt idx="527">
                  <c:v>1.1559999999999999E-3</c:v>
                </c:pt>
                <c:pt idx="528">
                  <c:v>1.158E-3</c:v>
                </c:pt>
                <c:pt idx="529">
                  <c:v>1.1609999999999999E-3</c:v>
                </c:pt>
                <c:pt idx="530">
                  <c:v>1.163E-3</c:v>
                </c:pt>
                <c:pt idx="531">
                  <c:v>1.165E-3</c:v>
                </c:pt>
                <c:pt idx="532">
                  <c:v>1.168E-3</c:v>
                </c:pt>
                <c:pt idx="533">
                  <c:v>1.17E-3</c:v>
                </c:pt>
                <c:pt idx="534">
                  <c:v>1.1720000000000001E-3</c:v>
                </c:pt>
                <c:pt idx="535">
                  <c:v>1.1739999999999999E-3</c:v>
                </c:pt>
                <c:pt idx="536">
                  <c:v>1.1770000000000001E-3</c:v>
                </c:pt>
                <c:pt idx="537">
                  <c:v>1.1789999999999999E-3</c:v>
                </c:pt>
                <c:pt idx="538">
                  <c:v>1.181E-3</c:v>
                </c:pt>
                <c:pt idx="539">
                  <c:v>1.1839999999999999E-3</c:v>
                </c:pt>
                <c:pt idx="540">
                  <c:v>1.186E-3</c:v>
                </c:pt>
                <c:pt idx="541">
                  <c:v>1.188E-3</c:v>
                </c:pt>
                <c:pt idx="542">
                  <c:v>1.191E-3</c:v>
                </c:pt>
                <c:pt idx="543">
                  <c:v>1.193E-3</c:v>
                </c:pt>
                <c:pt idx="544">
                  <c:v>1.1950000000000001E-3</c:v>
                </c:pt>
                <c:pt idx="545">
                  <c:v>1.1980000000000001E-3</c:v>
                </c:pt>
                <c:pt idx="546">
                  <c:v>1.1999999999999999E-3</c:v>
                </c:pt>
                <c:pt idx="547">
                  <c:v>1.2019999999999999E-3</c:v>
                </c:pt>
                <c:pt idx="548">
                  <c:v>1.2049999999999999E-3</c:v>
                </c:pt>
                <c:pt idx="549">
                  <c:v>1.207E-3</c:v>
                </c:pt>
                <c:pt idx="550">
                  <c:v>1.209E-3</c:v>
                </c:pt>
                <c:pt idx="551">
                  <c:v>1.212E-3</c:v>
                </c:pt>
                <c:pt idx="552">
                  <c:v>1.214E-3</c:v>
                </c:pt>
                <c:pt idx="553">
                  <c:v>1.2160000000000001E-3</c:v>
                </c:pt>
                <c:pt idx="554">
                  <c:v>1.219E-3</c:v>
                </c:pt>
                <c:pt idx="555">
                  <c:v>1.2210000000000001E-3</c:v>
                </c:pt>
                <c:pt idx="556">
                  <c:v>1.2229999999999999E-3</c:v>
                </c:pt>
                <c:pt idx="557">
                  <c:v>1.2260000000000001E-3</c:v>
                </c:pt>
                <c:pt idx="558">
                  <c:v>1.2279999999999999E-3</c:v>
                </c:pt>
                <c:pt idx="559">
                  <c:v>1.23E-3</c:v>
                </c:pt>
                <c:pt idx="560">
                  <c:v>1.2329999999999999E-3</c:v>
                </c:pt>
                <c:pt idx="561">
                  <c:v>1.235E-3</c:v>
                </c:pt>
                <c:pt idx="562">
                  <c:v>1.237E-3</c:v>
                </c:pt>
                <c:pt idx="563">
                  <c:v>1.24E-3</c:v>
                </c:pt>
                <c:pt idx="564">
                  <c:v>1.242E-3</c:v>
                </c:pt>
                <c:pt idx="565">
                  <c:v>1.2440000000000001E-3</c:v>
                </c:pt>
                <c:pt idx="566">
                  <c:v>1.2470000000000001E-3</c:v>
                </c:pt>
                <c:pt idx="567">
                  <c:v>1.2489999999999999E-3</c:v>
                </c:pt>
                <c:pt idx="568">
                  <c:v>1.2509999999999999E-3</c:v>
                </c:pt>
                <c:pt idx="569">
                  <c:v>1.2539999999999999E-3</c:v>
                </c:pt>
                <c:pt idx="570">
                  <c:v>1.256E-3</c:v>
                </c:pt>
                <c:pt idx="571">
                  <c:v>1.258E-3</c:v>
                </c:pt>
                <c:pt idx="572">
                  <c:v>1.261E-3</c:v>
                </c:pt>
                <c:pt idx="573">
                  <c:v>1.263E-3</c:v>
                </c:pt>
                <c:pt idx="574">
                  <c:v>1.2650000000000001E-3</c:v>
                </c:pt>
                <c:pt idx="575">
                  <c:v>1.268E-3</c:v>
                </c:pt>
                <c:pt idx="576">
                  <c:v>1.2700000000000001E-3</c:v>
                </c:pt>
                <c:pt idx="577">
                  <c:v>1.2719999999999999E-3</c:v>
                </c:pt>
                <c:pt idx="578">
                  <c:v>1.2750000000000001E-3</c:v>
                </c:pt>
                <c:pt idx="579">
                  <c:v>1.2769999999999999E-3</c:v>
                </c:pt>
                <c:pt idx="580">
                  <c:v>1.279E-3</c:v>
                </c:pt>
                <c:pt idx="581">
                  <c:v>1.2819999999999999E-3</c:v>
                </c:pt>
                <c:pt idx="582">
                  <c:v>1.284E-3</c:v>
                </c:pt>
                <c:pt idx="583">
                  <c:v>1.286E-3</c:v>
                </c:pt>
                <c:pt idx="584">
                  <c:v>1.289E-3</c:v>
                </c:pt>
                <c:pt idx="585">
                  <c:v>1.291E-3</c:v>
                </c:pt>
                <c:pt idx="586">
                  <c:v>1.2930000000000001E-3</c:v>
                </c:pt>
                <c:pt idx="587">
                  <c:v>1.2960000000000001E-3</c:v>
                </c:pt>
                <c:pt idx="588">
                  <c:v>1.2979999999999999E-3</c:v>
                </c:pt>
                <c:pt idx="589">
                  <c:v>1.2999999999999999E-3</c:v>
                </c:pt>
                <c:pt idx="590">
                  <c:v>1.3029999999999999E-3</c:v>
                </c:pt>
                <c:pt idx="591">
                  <c:v>1.305E-3</c:v>
                </c:pt>
                <c:pt idx="592">
                  <c:v>1.307E-3</c:v>
                </c:pt>
                <c:pt idx="593">
                  <c:v>1.31E-3</c:v>
                </c:pt>
                <c:pt idx="594">
                  <c:v>1.312E-3</c:v>
                </c:pt>
                <c:pt idx="595">
                  <c:v>1.3140000000000001E-3</c:v>
                </c:pt>
                <c:pt idx="596">
                  <c:v>1.317E-3</c:v>
                </c:pt>
                <c:pt idx="597">
                  <c:v>1.3190000000000001E-3</c:v>
                </c:pt>
                <c:pt idx="598">
                  <c:v>1.322E-3</c:v>
                </c:pt>
                <c:pt idx="599">
                  <c:v>1.3240000000000001E-3</c:v>
                </c:pt>
                <c:pt idx="600">
                  <c:v>1.3259999999999999E-3</c:v>
                </c:pt>
                <c:pt idx="601">
                  <c:v>1.3290000000000001E-3</c:v>
                </c:pt>
                <c:pt idx="602">
                  <c:v>1.3309999999999999E-3</c:v>
                </c:pt>
                <c:pt idx="603">
                  <c:v>1.333E-3</c:v>
                </c:pt>
                <c:pt idx="604">
                  <c:v>1.3359999999999999E-3</c:v>
                </c:pt>
                <c:pt idx="605">
                  <c:v>1.338E-3</c:v>
                </c:pt>
                <c:pt idx="606">
                  <c:v>1.34E-3</c:v>
                </c:pt>
                <c:pt idx="607">
                  <c:v>1.343E-3</c:v>
                </c:pt>
                <c:pt idx="608">
                  <c:v>1.3450000000000001E-3</c:v>
                </c:pt>
                <c:pt idx="609">
                  <c:v>1.3470000000000001E-3</c:v>
                </c:pt>
                <c:pt idx="610">
                  <c:v>1.3500000000000001E-3</c:v>
                </c:pt>
                <c:pt idx="611">
                  <c:v>1.3519999999999999E-3</c:v>
                </c:pt>
                <c:pt idx="612">
                  <c:v>1.354E-3</c:v>
                </c:pt>
                <c:pt idx="613">
                  <c:v>1.3569999999999999E-3</c:v>
                </c:pt>
                <c:pt idx="614">
                  <c:v>1.359E-3</c:v>
                </c:pt>
                <c:pt idx="615">
                  <c:v>1.361E-3</c:v>
                </c:pt>
                <c:pt idx="616">
                  <c:v>1.364E-3</c:v>
                </c:pt>
                <c:pt idx="617">
                  <c:v>1.366E-3</c:v>
                </c:pt>
                <c:pt idx="618">
                  <c:v>1.3680000000000001E-3</c:v>
                </c:pt>
                <c:pt idx="619">
                  <c:v>1.371E-3</c:v>
                </c:pt>
                <c:pt idx="620">
                  <c:v>1.3730000000000001E-3</c:v>
                </c:pt>
                <c:pt idx="621">
                  <c:v>1.3760000000000001E-3</c:v>
                </c:pt>
                <c:pt idx="622">
                  <c:v>1.3780000000000001E-3</c:v>
                </c:pt>
                <c:pt idx="623">
                  <c:v>1.3799999999999999E-3</c:v>
                </c:pt>
                <c:pt idx="624">
                  <c:v>1.3829999999999999E-3</c:v>
                </c:pt>
                <c:pt idx="625">
                  <c:v>1.3849999999999999E-3</c:v>
                </c:pt>
                <c:pt idx="626">
                  <c:v>1.387E-3</c:v>
                </c:pt>
                <c:pt idx="627">
                  <c:v>1.39E-3</c:v>
                </c:pt>
                <c:pt idx="628">
                  <c:v>1.392E-3</c:v>
                </c:pt>
                <c:pt idx="629">
                  <c:v>1.3940000000000001E-3</c:v>
                </c:pt>
                <c:pt idx="630">
                  <c:v>1.397E-3</c:v>
                </c:pt>
                <c:pt idx="631">
                  <c:v>1.3990000000000001E-3</c:v>
                </c:pt>
                <c:pt idx="632">
                  <c:v>1.4009999999999999E-3</c:v>
                </c:pt>
                <c:pt idx="633">
                  <c:v>1.4040000000000001E-3</c:v>
                </c:pt>
                <c:pt idx="634">
                  <c:v>1.4059999999999999E-3</c:v>
                </c:pt>
                <c:pt idx="635">
                  <c:v>1.408E-3</c:v>
                </c:pt>
                <c:pt idx="636">
                  <c:v>1.4109999999999999E-3</c:v>
                </c:pt>
                <c:pt idx="637">
                  <c:v>1.413E-3</c:v>
                </c:pt>
                <c:pt idx="638">
                  <c:v>1.4159999999999999E-3</c:v>
                </c:pt>
                <c:pt idx="639">
                  <c:v>1.418E-3</c:v>
                </c:pt>
                <c:pt idx="640">
                  <c:v>1.42E-3</c:v>
                </c:pt>
                <c:pt idx="641">
                  <c:v>1.423E-3</c:v>
                </c:pt>
                <c:pt idx="642">
                  <c:v>1.4250000000000001E-3</c:v>
                </c:pt>
                <c:pt idx="643">
                  <c:v>1.4270000000000001E-3</c:v>
                </c:pt>
                <c:pt idx="644">
                  <c:v>1.4300000000000001E-3</c:v>
                </c:pt>
                <c:pt idx="645">
                  <c:v>1.4319999999999999E-3</c:v>
                </c:pt>
                <c:pt idx="646">
                  <c:v>1.4339999999999999E-3</c:v>
                </c:pt>
                <c:pt idx="647">
                  <c:v>1.4369999999999999E-3</c:v>
                </c:pt>
                <c:pt idx="648">
                  <c:v>1.439E-3</c:v>
                </c:pt>
                <c:pt idx="649">
                  <c:v>1.441E-3</c:v>
                </c:pt>
                <c:pt idx="650">
                  <c:v>1.444E-3</c:v>
                </c:pt>
                <c:pt idx="651">
                  <c:v>1.446E-3</c:v>
                </c:pt>
                <c:pt idx="652">
                  <c:v>1.449E-3</c:v>
                </c:pt>
                <c:pt idx="653">
                  <c:v>1.451E-3</c:v>
                </c:pt>
                <c:pt idx="654">
                  <c:v>1.4530000000000001E-3</c:v>
                </c:pt>
                <c:pt idx="655">
                  <c:v>1.456E-3</c:v>
                </c:pt>
                <c:pt idx="656">
                  <c:v>1.4580000000000001E-3</c:v>
                </c:pt>
                <c:pt idx="657">
                  <c:v>1.4599999999999999E-3</c:v>
                </c:pt>
                <c:pt idx="658">
                  <c:v>1.4630000000000001E-3</c:v>
                </c:pt>
                <c:pt idx="659">
                  <c:v>1.4649999999999999E-3</c:v>
                </c:pt>
                <c:pt idx="660">
                  <c:v>1.467E-3</c:v>
                </c:pt>
                <c:pt idx="661">
                  <c:v>1.47E-3</c:v>
                </c:pt>
                <c:pt idx="662">
                  <c:v>1.472E-3</c:v>
                </c:pt>
                <c:pt idx="663">
                  <c:v>1.475E-3</c:v>
                </c:pt>
                <c:pt idx="664">
                  <c:v>1.477E-3</c:v>
                </c:pt>
                <c:pt idx="665">
                  <c:v>1.4790000000000001E-3</c:v>
                </c:pt>
                <c:pt idx="666">
                  <c:v>1.482E-3</c:v>
                </c:pt>
                <c:pt idx="667">
                  <c:v>1.4840000000000001E-3</c:v>
                </c:pt>
                <c:pt idx="668">
                  <c:v>1.4859999999999999E-3</c:v>
                </c:pt>
                <c:pt idx="669">
                  <c:v>1.4890000000000001E-3</c:v>
                </c:pt>
                <c:pt idx="670">
                  <c:v>1.4909999999999999E-3</c:v>
                </c:pt>
                <c:pt idx="671">
                  <c:v>1.493E-3</c:v>
                </c:pt>
                <c:pt idx="672">
                  <c:v>1.4959999999999999E-3</c:v>
                </c:pt>
                <c:pt idx="673">
                  <c:v>1.498E-3</c:v>
                </c:pt>
                <c:pt idx="674">
                  <c:v>1.5E-3</c:v>
                </c:pt>
                <c:pt idx="675">
                  <c:v>1.503E-3</c:v>
                </c:pt>
                <c:pt idx="676">
                  <c:v>1.505E-3</c:v>
                </c:pt>
                <c:pt idx="677">
                  <c:v>1.508E-3</c:v>
                </c:pt>
                <c:pt idx="678">
                  <c:v>1.5100000000000001E-3</c:v>
                </c:pt>
                <c:pt idx="679">
                  <c:v>1.5120000000000001E-3</c:v>
                </c:pt>
                <c:pt idx="680">
                  <c:v>1.5150000000000001E-3</c:v>
                </c:pt>
                <c:pt idx="681">
                  <c:v>1.5169999999999999E-3</c:v>
                </c:pt>
                <c:pt idx="682">
                  <c:v>1.519E-3</c:v>
                </c:pt>
                <c:pt idx="683">
                  <c:v>1.5219999999999999E-3</c:v>
                </c:pt>
                <c:pt idx="684">
                  <c:v>1.524E-3</c:v>
                </c:pt>
                <c:pt idx="685">
                  <c:v>1.5269999999999999E-3</c:v>
                </c:pt>
                <c:pt idx="686">
                  <c:v>1.529E-3</c:v>
                </c:pt>
                <c:pt idx="687">
                  <c:v>1.531E-3</c:v>
                </c:pt>
                <c:pt idx="688">
                  <c:v>1.534E-3</c:v>
                </c:pt>
                <c:pt idx="689">
                  <c:v>1.536E-3</c:v>
                </c:pt>
                <c:pt idx="690">
                  <c:v>1.5380000000000001E-3</c:v>
                </c:pt>
                <c:pt idx="691">
                  <c:v>1.5410000000000001E-3</c:v>
                </c:pt>
                <c:pt idx="692">
                  <c:v>1.5430000000000001E-3</c:v>
                </c:pt>
                <c:pt idx="693">
                  <c:v>1.5449999999999999E-3</c:v>
                </c:pt>
                <c:pt idx="694">
                  <c:v>1.5479999999999999E-3</c:v>
                </c:pt>
                <c:pt idx="695">
                  <c:v>1.5499999999999999E-3</c:v>
                </c:pt>
                <c:pt idx="696">
                  <c:v>1.5529999999999999E-3</c:v>
                </c:pt>
                <c:pt idx="697">
                  <c:v>1.555E-3</c:v>
                </c:pt>
                <c:pt idx="698">
                  <c:v>1.557E-3</c:v>
                </c:pt>
                <c:pt idx="699">
                  <c:v>1.56E-3</c:v>
                </c:pt>
                <c:pt idx="700">
                  <c:v>1.562E-3</c:v>
                </c:pt>
                <c:pt idx="701">
                  <c:v>1.5640000000000001E-3</c:v>
                </c:pt>
                <c:pt idx="702">
                  <c:v>1.567E-3</c:v>
                </c:pt>
                <c:pt idx="703">
                  <c:v>1.5690000000000001E-3</c:v>
                </c:pt>
                <c:pt idx="704">
                  <c:v>1.572E-3</c:v>
                </c:pt>
                <c:pt idx="705">
                  <c:v>1.5740000000000001E-3</c:v>
                </c:pt>
                <c:pt idx="706">
                  <c:v>1.5759999999999999E-3</c:v>
                </c:pt>
                <c:pt idx="707">
                  <c:v>1.5790000000000001E-3</c:v>
                </c:pt>
                <c:pt idx="708">
                  <c:v>1.5809999999999999E-3</c:v>
                </c:pt>
                <c:pt idx="709">
                  <c:v>1.583E-3</c:v>
                </c:pt>
                <c:pt idx="710">
                  <c:v>1.586E-3</c:v>
                </c:pt>
                <c:pt idx="711">
                  <c:v>1.588E-3</c:v>
                </c:pt>
                <c:pt idx="712">
                  <c:v>1.5900000000000001E-3</c:v>
                </c:pt>
                <c:pt idx="713">
                  <c:v>1.593E-3</c:v>
                </c:pt>
                <c:pt idx="714">
                  <c:v>1.5950000000000001E-3</c:v>
                </c:pt>
                <c:pt idx="715">
                  <c:v>1.598E-3</c:v>
                </c:pt>
                <c:pt idx="716">
                  <c:v>1.6000000000000001E-3</c:v>
                </c:pt>
                <c:pt idx="717">
                  <c:v>1.6019999999999999E-3</c:v>
                </c:pt>
                <c:pt idx="718">
                  <c:v>1.6050000000000001E-3</c:v>
                </c:pt>
                <c:pt idx="719">
                  <c:v>1.6069999999999999E-3</c:v>
                </c:pt>
                <c:pt idx="720">
                  <c:v>1.609E-3</c:v>
                </c:pt>
                <c:pt idx="721">
                  <c:v>1.6119999999999999E-3</c:v>
                </c:pt>
                <c:pt idx="722">
                  <c:v>1.614E-3</c:v>
                </c:pt>
                <c:pt idx="723">
                  <c:v>1.6169999999999999E-3</c:v>
                </c:pt>
                <c:pt idx="724">
                  <c:v>1.619E-3</c:v>
                </c:pt>
                <c:pt idx="725">
                  <c:v>1.621E-3</c:v>
                </c:pt>
                <c:pt idx="726">
                  <c:v>1.624E-3</c:v>
                </c:pt>
                <c:pt idx="727">
                  <c:v>1.6260000000000001E-3</c:v>
                </c:pt>
                <c:pt idx="728">
                  <c:v>1.6280000000000001E-3</c:v>
                </c:pt>
                <c:pt idx="729">
                  <c:v>1.6310000000000001E-3</c:v>
                </c:pt>
                <c:pt idx="730">
                  <c:v>1.6329999999999999E-3</c:v>
                </c:pt>
                <c:pt idx="731">
                  <c:v>1.6360000000000001E-3</c:v>
                </c:pt>
                <c:pt idx="732">
                  <c:v>1.6379999999999999E-3</c:v>
                </c:pt>
                <c:pt idx="733">
                  <c:v>1.64E-3</c:v>
                </c:pt>
                <c:pt idx="734">
                  <c:v>1.6429999999999999E-3</c:v>
                </c:pt>
                <c:pt idx="735">
                  <c:v>1.645E-3</c:v>
                </c:pt>
                <c:pt idx="736">
                  <c:v>1.647E-3</c:v>
                </c:pt>
                <c:pt idx="737">
                  <c:v>1.65E-3</c:v>
                </c:pt>
                <c:pt idx="738">
                  <c:v>1.652E-3</c:v>
                </c:pt>
                <c:pt idx="739">
                  <c:v>1.655E-3</c:v>
                </c:pt>
                <c:pt idx="740">
                  <c:v>1.6570000000000001E-3</c:v>
                </c:pt>
                <c:pt idx="741">
                  <c:v>1.6590000000000001E-3</c:v>
                </c:pt>
                <c:pt idx="742">
                  <c:v>1.6620000000000001E-3</c:v>
                </c:pt>
                <c:pt idx="743">
                  <c:v>1.6639999999999999E-3</c:v>
                </c:pt>
                <c:pt idx="744">
                  <c:v>1.6659999999999999E-3</c:v>
                </c:pt>
                <c:pt idx="745">
                  <c:v>1.6689999999999999E-3</c:v>
                </c:pt>
                <c:pt idx="746">
                  <c:v>1.671E-3</c:v>
                </c:pt>
                <c:pt idx="747">
                  <c:v>1.6739999999999999E-3</c:v>
                </c:pt>
                <c:pt idx="748">
                  <c:v>1.676E-3</c:v>
                </c:pt>
                <c:pt idx="749">
                  <c:v>1.678E-3</c:v>
                </c:pt>
                <c:pt idx="750">
                  <c:v>1.681E-3</c:v>
                </c:pt>
                <c:pt idx="751">
                  <c:v>1.683E-3</c:v>
                </c:pt>
                <c:pt idx="752">
                  <c:v>1.6850000000000001E-3</c:v>
                </c:pt>
                <c:pt idx="753">
                  <c:v>1.688E-3</c:v>
                </c:pt>
                <c:pt idx="754">
                  <c:v>1.6900000000000001E-3</c:v>
                </c:pt>
                <c:pt idx="755">
                  <c:v>1.6930000000000001E-3</c:v>
                </c:pt>
                <c:pt idx="756">
                  <c:v>1.6949999999999999E-3</c:v>
                </c:pt>
                <c:pt idx="757">
                  <c:v>1.6969999999999999E-3</c:v>
                </c:pt>
                <c:pt idx="758">
                  <c:v>1.6999999999999999E-3</c:v>
                </c:pt>
                <c:pt idx="759">
                  <c:v>1.702E-3</c:v>
                </c:pt>
                <c:pt idx="760">
                  <c:v>1.7049999999999999E-3</c:v>
                </c:pt>
                <c:pt idx="761">
                  <c:v>1.707E-3</c:v>
                </c:pt>
                <c:pt idx="762">
                  <c:v>1.709E-3</c:v>
                </c:pt>
                <c:pt idx="763">
                  <c:v>1.712E-3</c:v>
                </c:pt>
                <c:pt idx="764">
                  <c:v>1.714E-3</c:v>
                </c:pt>
                <c:pt idx="765">
                  <c:v>1.7160000000000001E-3</c:v>
                </c:pt>
                <c:pt idx="766">
                  <c:v>1.719E-3</c:v>
                </c:pt>
                <c:pt idx="767">
                  <c:v>1.7210000000000001E-3</c:v>
                </c:pt>
                <c:pt idx="768">
                  <c:v>1.7240000000000001E-3</c:v>
                </c:pt>
                <c:pt idx="769">
                  <c:v>1.7260000000000001E-3</c:v>
                </c:pt>
                <c:pt idx="770">
                  <c:v>1.7279999999999999E-3</c:v>
                </c:pt>
                <c:pt idx="771">
                  <c:v>1.7309999999999999E-3</c:v>
                </c:pt>
                <c:pt idx="772">
                  <c:v>1.7329999999999999E-3</c:v>
                </c:pt>
                <c:pt idx="773">
                  <c:v>1.735E-3</c:v>
                </c:pt>
                <c:pt idx="774">
                  <c:v>1.738E-3</c:v>
                </c:pt>
                <c:pt idx="775">
                  <c:v>1.74E-3</c:v>
                </c:pt>
                <c:pt idx="776">
                  <c:v>1.743E-3</c:v>
                </c:pt>
                <c:pt idx="777">
                  <c:v>1.745E-3</c:v>
                </c:pt>
                <c:pt idx="778">
                  <c:v>1.7470000000000001E-3</c:v>
                </c:pt>
                <c:pt idx="779">
                  <c:v>1.75E-3</c:v>
                </c:pt>
                <c:pt idx="780">
                  <c:v>1.7520000000000001E-3</c:v>
                </c:pt>
                <c:pt idx="781">
                  <c:v>1.755E-3</c:v>
                </c:pt>
                <c:pt idx="782">
                  <c:v>1.7570000000000001E-3</c:v>
                </c:pt>
                <c:pt idx="783">
                  <c:v>1.7589999999999999E-3</c:v>
                </c:pt>
                <c:pt idx="784">
                  <c:v>1.7619999999999999E-3</c:v>
                </c:pt>
                <c:pt idx="785">
                  <c:v>1.7639999999999999E-3</c:v>
                </c:pt>
                <c:pt idx="786">
                  <c:v>1.766E-3</c:v>
                </c:pt>
                <c:pt idx="787">
                  <c:v>1.769E-3</c:v>
                </c:pt>
                <c:pt idx="788">
                  <c:v>1.771E-3</c:v>
                </c:pt>
                <c:pt idx="789">
                  <c:v>1.774E-3</c:v>
                </c:pt>
                <c:pt idx="790">
                  <c:v>1.776E-3</c:v>
                </c:pt>
                <c:pt idx="791">
                  <c:v>1.7780000000000001E-3</c:v>
                </c:pt>
                <c:pt idx="792">
                  <c:v>1.781E-3</c:v>
                </c:pt>
                <c:pt idx="793">
                  <c:v>1.7830000000000001E-3</c:v>
                </c:pt>
                <c:pt idx="794">
                  <c:v>1.786E-3</c:v>
                </c:pt>
                <c:pt idx="795">
                  <c:v>1.7880000000000001E-3</c:v>
                </c:pt>
                <c:pt idx="796">
                  <c:v>1.7899999999999999E-3</c:v>
                </c:pt>
                <c:pt idx="797">
                  <c:v>1.7930000000000001E-3</c:v>
                </c:pt>
                <c:pt idx="798">
                  <c:v>1.7949999999999999E-3</c:v>
                </c:pt>
                <c:pt idx="799">
                  <c:v>1.797E-3</c:v>
                </c:pt>
                <c:pt idx="800">
                  <c:v>1.8E-3</c:v>
                </c:pt>
                <c:pt idx="801">
                  <c:v>1.802E-3</c:v>
                </c:pt>
                <c:pt idx="802">
                  <c:v>1.805E-3</c:v>
                </c:pt>
                <c:pt idx="803">
                  <c:v>1.807E-3</c:v>
                </c:pt>
                <c:pt idx="804">
                  <c:v>1.8090000000000001E-3</c:v>
                </c:pt>
                <c:pt idx="805">
                  <c:v>1.812E-3</c:v>
                </c:pt>
                <c:pt idx="806">
                  <c:v>1.8140000000000001E-3</c:v>
                </c:pt>
                <c:pt idx="807">
                  <c:v>1.817E-3</c:v>
                </c:pt>
                <c:pt idx="808">
                  <c:v>1.8190000000000001E-3</c:v>
                </c:pt>
                <c:pt idx="809">
                  <c:v>1.8209999999999999E-3</c:v>
                </c:pt>
                <c:pt idx="810">
                  <c:v>1.8240000000000001E-3</c:v>
                </c:pt>
                <c:pt idx="811">
                  <c:v>1.8259999999999999E-3</c:v>
                </c:pt>
                <c:pt idx="812">
                  <c:v>1.828E-3</c:v>
                </c:pt>
                <c:pt idx="813">
                  <c:v>1.8309999999999999E-3</c:v>
                </c:pt>
                <c:pt idx="814">
                  <c:v>1.833E-3</c:v>
                </c:pt>
                <c:pt idx="815">
                  <c:v>1.836E-3</c:v>
                </c:pt>
                <c:pt idx="816">
                  <c:v>1.838E-3</c:v>
                </c:pt>
                <c:pt idx="817">
                  <c:v>1.8400000000000001E-3</c:v>
                </c:pt>
                <c:pt idx="818">
                  <c:v>1.843E-3</c:v>
                </c:pt>
                <c:pt idx="819">
                  <c:v>1.8450000000000001E-3</c:v>
                </c:pt>
                <c:pt idx="820">
                  <c:v>1.848E-3</c:v>
                </c:pt>
                <c:pt idx="821">
                  <c:v>1.8500000000000001E-3</c:v>
                </c:pt>
                <c:pt idx="822">
                  <c:v>1.8519999999999999E-3</c:v>
                </c:pt>
                <c:pt idx="823">
                  <c:v>1.8550000000000001E-3</c:v>
                </c:pt>
                <c:pt idx="824">
                  <c:v>1.8569999999999999E-3</c:v>
                </c:pt>
                <c:pt idx="825">
                  <c:v>1.859E-3</c:v>
                </c:pt>
                <c:pt idx="826">
                  <c:v>1.8619999999999999E-3</c:v>
                </c:pt>
                <c:pt idx="827">
                  <c:v>1.864E-3</c:v>
                </c:pt>
                <c:pt idx="828">
                  <c:v>1.867E-3</c:v>
                </c:pt>
                <c:pt idx="829">
                  <c:v>1.869E-3</c:v>
                </c:pt>
                <c:pt idx="830">
                  <c:v>1.8710000000000001E-3</c:v>
                </c:pt>
                <c:pt idx="831">
                  <c:v>1.874E-3</c:v>
                </c:pt>
                <c:pt idx="832">
                  <c:v>1.8760000000000001E-3</c:v>
                </c:pt>
                <c:pt idx="833">
                  <c:v>1.879E-3</c:v>
                </c:pt>
                <c:pt idx="834">
                  <c:v>1.8810000000000001E-3</c:v>
                </c:pt>
                <c:pt idx="835">
                  <c:v>1.8829999999999999E-3</c:v>
                </c:pt>
                <c:pt idx="836">
                  <c:v>1.8860000000000001E-3</c:v>
                </c:pt>
                <c:pt idx="837">
                  <c:v>1.8879999999999999E-3</c:v>
                </c:pt>
                <c:pt idx="838">
                  <c:v>1.8910000000000001E-3</c:v>
                </c:pt>
                <c:pt idx="839">
                  <c:v>1.8929999999999999E-3</c:v>
                </c:pt>
                <c:pt idx="840">
                  <c:v>1.895E-3</c:v>
                </c:pt>
                <c:pt idx="841">
                  <c:v>1.8979999999999999E-3</c:v>
                </c:pt>
                <c:pt idx="842">
                  <c:v>1.9E-3</c:v>
                </c:pt>
                <c:pt idx="843">
                  <c:v>1.902E-3</c:v>
                </c:pt>
                <c:pt idx="844">
                  <c:v>1.905E-3</c:v>
                </c:pt>
                <c:pt idx="845">
                  <c:v>1.9070000000000001E-3</c:v>
                </c:pt>
                <c:pt idx="846">
                  <c:v>1.91E-3</c:v>
                </c:pt>
                <c:pt idx="847">
                  <c:v>1.9120000000000001E-3</c:v>
                </c:pt>
                <c:pt idx="848">
                  <c:v>1.9139999999999999E-3</c:v>
                </c:pt>
                <c:pt idx="849">
                  <c:v>1.9170000000000001E-3</c:v>
                </c:pt>
                <c:pt idx="850">
                  <c:v>1.9189999999999999E-3</c:v>
                </c:pt>
                <c:pt idx="851">
                  <c:v>1.9220000000000001E-3</c:v>
                </c:pt>
                <c:pt idx="852">
                  <c:v>1.9239999999999999E-3</c:v>
                </c:pt>
                <c:pt idx="853">
                  <c:v>1.926E-3</c:v>
                </c:pt>
                <c:pt idx="854">
                  <c:v>1.9289999999999999E-3</c:v>
                </c:pt>
                <c:pt idx="855">
                  <c:v>1.931E-3</c:v>
                </c:pt>
                <c:pt idx="856">
                  <c:v>1.934E-3</c:v>
                </c:pt>
                <c:pt idx="857">
                  <c:v>1.936E-3</c:v>
                </c:pt>
                <c:pt idx="858">
                  <c:v>1.9380000000000001E-3</c:v>
                </c:pt>
                <c:pt idx="859">
                  <c:v>1.941E-3</c:v>
                </c:pt>
                <c:pt idx="860">
                  <c:v>1.9430000000000001E-3</c:v>
                </c:pt>
                <c:pt idx="861">
                  <c:v>1.946E-3</c:v>
                </c:pt>
                <c:pt idx="862">
                  <c:v>1.9480000000000001E-3</c:v>
                </c:pt>
                <c:pt idx="863">
                  <c:v>1.9499999999999999E-3</c:v>
                </c:pt>
                <c:pt idx="864">
                  <c:v>1.9530000000000001E-3</c:v>
                </c:pt>
                <c:pt idx="865">
                  <c:v>1.9550000000000001E-3</c:v>
                </c:pt>
                <c:pt idx="866">
                  <c:v>1.957E-3</c:v>
                </c:pt>
                <c:pt idx="867">
                  <c:v>1.9599999999999999E-3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40F-4A22-BA97-20FEDAD85C0A}"/>
            </c:ext>
          </c:extLst>
        </c:ser>
        <c:ser>
          <c:idx val="4"/>
          <c:order val="3"/>
          <c:tx>
            <c:v>Elliptical beam @200kV x0.75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'Elliptical beam @200kV x0.75'!$K$3:$K$870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4.9399999999999999E-3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5.6480000000000002E-3</c:v>
                </c:pt>
                <c:pt idx="28">
                  <c:v>5.9049999999999997E-3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7.0439999999999999E-3</c:v>
                </c:pt>
                <c:pt idx="33">
                  <c:v>7.3559999999999997E-3</c:v>
                </c:pt>
                <c:pt idx="34">
                  <c:v>7.6800000000000002E-3</c:v>
                </c:pt>
                <c:pt idx="35">
                  <c:v>8.0149999999999996E-3</c:v>
                </c:pt>
                <c:pt idx="36">
                  <c:v>8.3619999999999996E-3</c:v>
                </c:pt>
                <c:pt idx="37">
                  <c:v>8.7200000000000003E-3</c:v>
                </c:pt>
                <c:pt idx="38">
                  <c:v>9.0900000000000009E-3</c:v>
                </c:pt>
                <c:pt idx="39">
                  <c:v>9.4719999999999995E-3</c:v>
                </c:pt>
                <c:pt idx="40">
                  <c:v>9.8659999999999998E-3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7.1720000000000006E-2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7.6069999999999999E-2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9.5079999999999998E-2</c:v>
                </c:pt>
                <c:pt idx="139">
                  <c:v>9.622E-2</c:v>
                </c:pt>
                <c:pt idx="140">
                  <c:v>9.7350000000000006E-2</c:v>
                </c:pt>
                <c:pt idx="141">
                  <c:v>9.8489999999999994E-2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x0.75'!$J$3:$J$870</c:f>
              <c:numCache>
                <c:formatCode>0.00E+00</c:formatCode>
                <c:ptCount val="868"/>
                <c:pt idx="0">
                  <c:v>2.3919999999999999E-4</c:v>
                </c:pt>
                <c:pt idx="1">
                  <c:v>2.3589999999999999E-4</c:v>
                </c:pt>
                <c:pt idx="2">
                  <c:v>2.3580000000000001E-4</c:v>
                </c:pt>
                <c:pt idx="3">
                  <c:v>2.3570000000000001E-4</c:v>
                </c:pt>
                <c:pt idx="4">
                  <c:v>2.3560000000000001E-4</c:v>
                </c:pt>
                <c:pt idx="5">
                  <c:v>2.3550000000000001E-4</c:v>
                </c:pt>
                <c:pt idx="6">
                  <c:v>2.353E-4</c:v>
                </c:pt>
                <c:pt idx="7">
                  <c:v>2.351E-4</c:v>
                </c:pt>
                <c:pt idx="8">
                  <c:v>2.3479999999999999E-4</c:v>
                </c:pt>
                <c:pt idx="9">
                  <c:v>2.3450000000000001E-4</c:v>
                </c:pt>
                <c:pt idx="10">
                  <c:v>2.342E-4</c:v>
                </c:pt>
                <c:pt idx="11">
                  <c:v>2.3379999999999999E-4</c:v>
                </c:pt>
                <c:pt idx="12">
                  <c:v>2.3340000000000001E-4</c:v>
                </c:pt>
                <c:pt idx="13">
                  <c:v>2.33E-4</c:v>
                </c:pt>
                <c:pt idx="14">
                  <c:v>2.3250000000000001E-4</c:v>
                </c:pt>
                <c:pt idx="15">
                  <c:v>2.319E-4</c:v>
                </c:pt>
                <c:pt idx="16">
                  <c:v>2.3139999999999999E-4</c:v>
                </c:pt>
                <c:pt idx="17">
                  <c:v>2.307E-4</c:v>
                </c:pt>
                <c:pt idx="18">
                  <c:v>2.3010000000000001E-4</c:v>
                </c:pt>
                <c:pt idx="19">
                  <c:v>2.2939999999999999E-4</c:v>
                </c:pt>
                <c:pt idx="20">
                  <c:v>2.286E-4</c:v>
                </c:pt>
                <c:pt idx="21">
                  <c:v>2.2780000000000001E-4</c:v>
                </c:pt>
                <c:pt idx="22">
                  <c:v>2.2690000000000001E-4</c:v>
                </c:pt>
                <c:pt idx="23">
                  <c:v>2.2599999999999999E-4</c:v>
                </c:pt>
                <c:pt idx="24">
                  <c:v>2.2499999999999999E-4</c:v>
                </c:pt>
                <c:pt idx="25">
                  <c:v>2.24E-4</c:v>
                </c:pt>
                <c:pt idx="26">
                  <c:v>2.23E-4</c:v>
                </c:pt>
                <c:pt idx="27">
                  <c:v>2.218E-4</c:v>
                </c:pt>
                <c:pt idx="28">
                  <c:v>2.207E-4</c:v>
                </c:pt>
                <c:pt idx="29">
                  <c:v>2.195E-4</c:v>
                </c:pt>
                <c:pt idx="30">
                  <c:v>2.1819999999999999E-4</c:v>
                </c:pt>
                <c:pt idx="31">
                  <c:v>2.1689999999999999E-4</c:v>
                </c:pt>
                <c:pt idx="32">
                  <c:v>2.1550000000000001E-4</c:v>
                </c:pt>
                <c:pt idx="33">
                  <c:v>2.141E-4</c:v>
                </c:pt>
                <c:pt idx="34">
                  <c:v>2.1269999999999999E-4</c:v>
                </c:pt>
                <c:pt idx="35">
                  <c:v>2.1120000000000001E-4</c:v>
                </c:pt>
                <c:pt idx="36">
                  <c:v>2.097E-4</c:v>
                </c:pt>
                <c:pt idx="37">
                  <c:v>2.0809999999999999E-4</c:v>
                </c:pt>
                <c:pt idx="38">
                  <c:v>2.065E-4</c:v>
                </c:pt>
                <c:pt idx="39">
                  <c:v>2.0489999999999999E-4</c:v>
                </c:pt>
                <c:pt idx="40">
                  <c:v>2.0320000000000001E-4</c:v>
                </c:pt>
                <c:pt idx="41">
                  <c:v>2.0149999999999999E-4</c:v>
                </c:pt>
                <c:pt idx="42">
                  <c:v>1.998E-4</c:v>
                </c:pt>
                <c:pt idx="43">
                  <c:v>1.9809999999999999E-4</c:v>
                </c:pt>
                <c:pt idx="44">
                  <c:v>1.964E-4</c:v>
                </c:pt>
                <c:pt idx="45">
                  <c:v>1.9469999999999999E-4</c:v>
                </c:pt>
                <c:pt idx="46">
                  <c:v>1.929E-4</c:v>
                </c:pt>
                <c:pt idx="47">
                  <c:v>1.9120000000000001E-4</c:v>
                </c:pt>
                <c:pt idx="48">
                  <c:v>1.895E-4</c:v>
                </c:pt>
                <c:pt idx="49">
                  <c:v>1.8780000000000001E-4</c:v>
                </c:pt>
                <c:pt idx="50">
                  <c:v>1.861E-4</c:v>
                </c:pt>
                <c:pt idx="51">
                  <c:v>1.8450000000000001E-4</c:v>
                </c:pt>
                <c:pt idx="52">
                  <c:v>1.829E-4</c:v>
                </c:pt>
                <c:pt idx="53">
                  <c:v>1.8129999999999999E-4</c:v>
                </c:pt>
                <c:pt idx="54">
                  <c:v>1.7980000000000001E-4</c:v>
                </c:pt>
                <c:pt idx="55">
                  <c:v>1.784E-4</c:v>
                </c:pt>
                <c:pt idx="56">
                  <c:v>1.7699999999999999E-4</c:v>
                </c:pt>
                <c:pt idx="57">
                  <c:v>1.7569999999999999E-4</c:v>
                </c:pt>
                <c:pt idx="58">
                  <c:v>1.7450000000000001E-4</c:v>
                </c:pt>
                <c:pt idx="59">
                  <c:v>1.7340000000000001E-4</c:v>
                </c:pt>
                <c:pt idx="60">
                  <c:v>1.7229999999999999E-4</c:v>
                </c:pt>
                <c:pt idx="61">
                  <c:v>1.7139999999999999E-4</c:v>
                </c:pt>
                <c:pt idx="62">
                  <c:v>1.706E-4</c:v>
                </c:pt>
                <c:pt idx="63">
                  <c:v>1.6990000000000001E-4</c:v>
                </c:pt>
                <c:pt idx="64">
                  <c:v>1.694E-4</c:v>
                </c:pt>
                <c:pt idx="65">
                  <c:v>1.6899999999999999E-4</c:v>
                </c:pt>
                <c:pt idx="66">
                  <c:v>1.6870000000000001E-4</c:v>
                </c:pt>
                <c:pt idx="67">
                  <c:v>1.6860000000000001E-4</c:v>
                </c:pt>
                <c:pt idx="68">
                  <c:v>1.6860000000000001E-4</c:v>
                </c:pt>
                <c:pt idx="69">
                  <c:v>1.6880000000000001E-4</c:v>
                </c:pt>
                <c:pt idx="70">
                  <c:v>1.6919999999999999E-4</c:v>
                </c:pt>
                <c:pt idx="71">
                  <c:v>1.697E-4</c:v>
                </c:pt>
                <c:pt idx="72">
                  <c:v>1.7039999999999999E-4</c:v>
                </c:pt>
                <c:pt idx="73">
                  <c:v>1.7129999999999999E-4</c:v>
                </c:pt>
                <c:pt idx="74">
                  <c:v>1.7229999999999999E-4</c:v>
                </c:pt>
                <c:pt idx="75">
                  <c:v>1.7349999999999999E-4</c:v>
                </c:pt>
                <c:pt idx="76">
                  <c:v>1.749E-4</c:v>
                </c:pt>
                <c:pt idx="77">
                  <c:v>1.7640000000000001E-4</c:v>
                </c:pt>
                <c:pt idx="78">
                  <c:v>1.7809999999999999E-4</c:v>
                </c:pt>
                <c:pt idx="79">
                  <c:v>1.8000000000000001E-4</c:v>
                </c:pt>
                <c:pt idx="80">
                  <c:v>1.8200000000000001E-4</c:v>
                </c:pt>
                <c:pt idx="81">
                  <c:v>1.8420000000000001E-4</c:v>
                </c:pt>
                <c:pt idx="82">
                  <c:v>1.8650000000000001E-4</c:v>
                </c:pt>
                <c:pt idx="83">
                  <c:v>1.8890000000000001E-4</c:v>
                </c:pt>
                <c:pt idx="84">
                  <c:v>1.9139999999999999E-4</c:v>
                </c:pt>
                <c:pt idx="85">
                  <c:v>1.941E-4</c:v>
                </c:pt>
                <c:pt idx="86">
                  <c:v>1.9689999999999999E-4</c:v>
                </c:pt>
                <c:pt idx="87">
                  <c:v>1.998E-4</c:v>
                </c:pt>
                <c:pt idx="88">
                  <c:v>2.028E-4</c:v>
                </c:pt>
                <c:pt idx="89">
                  <c:v>2.0579999999999999E-4</c:v>
                </c:pt>
                <c:pt idx="90">
                  <c:v>2.0900000000000001E-4</c:v>
                </c:pt>
                <c:pt idx="91">
                  <c:v>2.1220000000000001E-4</c:v>
                </c:pt>
                <c:pt idx="92">
                  <c:v>2.1550000000000001E-4</c:v>
                </c:pt>
                <c:pt idx="93">
                  <c:v>2.1880000000000001E-4</c:v>
                </c:pt>
                <c:pt idx="94">
                  <c:v>2.2220000000000001E-4</c:v>
                </c:pt>
                <c:pt idx="95">
                  <c:v>2.2570000000000001E-4</c:v>
                </c:pt>
                <c:pt idx="96">
                  <c:v>2.2910000000000001E-4</c:v>
                </c:pt>
                <c:pt idx="97">
                  <c:v>2.3259999999999999E-4</c:v>
                </c:pt>
                <c:pt idx="98">
                  <c:v>2.3609999999999999E-4</c:v>
                </c:pt>
                <c:pt idx="99">
                  <c:v>2.397E-4</c:v>
                </c:pt>
                <c:pt idx="100">
                  <c:v>2.432E-4</c:v>
                </c:pt>
                <c:pt idx="101">
                  <c:v>2.4669999999999998E-4</c:v>
                </c:pt>
                <c:pt idx="102">
                  <c:v>2.5020000000000001E-4</c:v>
                </c:pt>
                <c:pt idx="103">
                  <c:v>2.5369999999999999E-4</c:v>
                </c:pt>
                <c:pt idx="104">
                  <c:v>2.5720000000000002E-4</c:v>
                </c:pt>
                <c:pt idx="105">
                  <c:v>2.6059999999999999E-4</c:v>
                </c:pt>
                <c:pt idx="106">
                  <c:v>2.6400000000000002E-4</c:v>
                </c:pt>
                <c:pt idx="107">
                  <c:v>2.6739999999999999E-4</c:v>
                </c:pt>
                <c:pt idx="108">
                  <c:v>2.7070000000000002E-4</c:v>
                </c:pt>
                <c:pt idx="109">
                  <c:v>2.7389999999999999E-4</c:v>
                </c:pt>
                <c:pt idx="110">
                  <c:v>2.7710000000000001E-4</c:v>
                </c:pt>
                <c:pt idx="111">
                  <c:v>2.8019999999999998E-4</c:v>
                </c:pt>
                <c:pt idx="112">
                  <c:v>2.833E-4</c:v>
                </c:pt>
                <c:pt idx="113">
                  <c:v>2.8630000000000002E-4</c:v>
                </c:pt>
                <c:pt idx="114">
                  <c:v>2.8919999999999998E-4</c:v>
                </c:pt>
                <c:pt idx="115">
                  <c:v>2.921E-4</c:v>
                </c:pt>
                <c:pt idx="116">
                  <c:v>2.9480000000000001E-4</c:v>
                </c:pt>
                <c:pt idx="117">
                  <c:v>2.9760000000000002E-4</c:v>
                </c:pt>
                <c:pt idx="118">
                  <c:v>3.0019999999999998E-4</c:v>
                </c:pt>
                <c:pt idx="119">
                  <c:v>3.0279999999999999E-4</c:v>
                </c:pt>
                <c:pt idx="120">
                  <c:v>3.054E-4</c:v>
                </c:pt>
                <c:pt idx="121">
                  <c:v>3.079E-4</c:v>
                </c:pt>
                <c:pt idx="122">
                  <c:v>3.1050000000000001E-4</c:v>
                </c:pt>
                <c:pt idx="123">
                  <c:v>3.1300000000000002E-4</c:v>
                </c:pt>
                <c:pt idx="124">
                  <c:v>3.1550000000000003E-4</c:v>
                </c:pt>
                <c:pt idx="125">
                  <c:v>3.1809999999999998E-4</c:v>
                </c:pt>
                <c:pt idx="126">
                  <c:v>3.2079999999999999E-4</c:v>
                </c:pt>
                <c:pt idx="127">
                  <c:v>3.235E-4</c:v>
                </c:pt>
                <c:pt idx="128">
                  <c:v>3.2630000000000002E-4</c:v>
                </c:pt>
                <c:pt idx="129">
                  <c:v>3.2919999999999998E-4</c:v>
                </c:pt>
                <c:pt idx="130">
                  <c:v>3.321E-4</c:v>
                </c:pt>
                <c:pt idx="131">
                  <c:v>3.3510000000000001E-4</c:v>
                </c:pt>
                <c:pt idx="132">
                  <c:v>3.3809999999999998E-4</c:v>
                </c:pt>
                <c:pt idx="133">
                  <c:v>3.411E-4</c:v>
                </c:pt>
                <c:pt idx="134">
                  <c:v>3.4410000000000002E-4</c:v>
                </c:pt>
                <c:pt idx="135">
                  <c:v>3.4709999999999998E-4</c:v>
                </c:pt>
                <c:pt idx="136">
                  <c:v>3.501E-4</c:v>
                </c:pt>
                <c:pt idx="137">
                  <c:v>3.5300000000000002E-4</c:v>
                </c:pt>
                <c:pt idx="138">
                  <c:v>3.5589999999999998E-4</c:v>
                </c:pt>
                <c:pt idx="139">
                  <c:v>3.5869999999999999E-4</c:v>
                </c:pt>
                <c:pt idx="140">
                  <c:v>3.614E-4</c:v>
                </c:pt>
                <c:pt idx="141">
                  <c:v>3.6410000000000001E-4</c:v>
                </c:pt>
                <c:pt idx="142">
                  <c:v>3.6670000000000002E-4</c:v>
                </c:pt>
                <c:pt idx="143">
                  <c:v>3.6919999999999998E-4</c:v>
                </c:pt>
                <c:pt idx="144">
                  <c:v>3.7169999999999998E-4</c:v>
                </c:pt>
                <c:pt idx="145">
                  <c:v>3.7399999999999998E-4</c:v>
                </c:pt>
                <c:pt idx="146">
                  <c:v>3.7629999999999999E-4</c:v>
                </c:pt>
                <c:pt idx="147">
                  <c:v>3.7859999999999999E-4</c:v>
                </c:pt>
                <c:pt idx="148">
                  <c:v>3.8069999999999998E-4</c:v>
                </c:pt>
                <c:pt idx="149">
                  <c:v>3.8279999999999998E-4</c:v>
                </c:pt>
                <c:pt idx="150">
                  <c:v>3.8479999999999997E-4</c:v>
                </c:pt>
                <c:pt idx="151">
                  <c:v>3.8680000000000002E-4</c:v>
                </c:pt>
                <c:pt idx="152">
                  <c:v>3.8870000000000002E-4</c:v>
                </c:pt>
                <c:pt idx="153">
                  <c:v>3.9050000000000001E-4</c:v>
                </c:pt>
                <c:pt idx="154">
                  <c:v>3.9229999999999999E-4</c:v>
                </c:pt>
                <c:pt idx="155">
                  <c:v>3.9399999999999998E-4</c:v>
                </c:pt>
                <c:pt idx="156">
                  <c:v>3.9570000000000002E-4</c:v>
                </c:pt>
                <c:pt idx="157">
                  <c:v>3.9730000000000001E-4</c:v>
                </c:pt>
                <c:pt idx="158">
                  <c:v>3.9889999999999999E-4</c:v>
                </c:pt>
                <c:pt idx="159">
                  <c:v>4.0049999999999998E-4</c:v>
                </c:pt>
                <c:pt idx="160">
                  <c:v>4.0200000000000001E-4</c:v>
                </c:pt>
                <c:pt idx="161">
                  <c:v>4.035E-4</c:v>
                </c:pt>
                <c:pt idx="162">
                  <c:v>4.0489999999999998E-4</c:v>
                </c:pt>
                <c:pt idx="163">
                  <c:v>4.0630000000000001E-4</c:v>
                </c:pt>
                <c:pt idx="164">
                  <c:v>4.0769999999999999E-4</c:v>
                </c:pt>
                <c:pt idx="165">
                  <c:v>4.0910000000000002E-4</c:v>
                </c:pt>
                <c:pt idx="166">
                  <c:v>4.105E-4</c:v>
                </c:pt>
                <c:pt idx="167">
                  <c:v>4.1179999999999998E-4</c:v>
                </c:pt>
                <c:pt idx="168">
                  <c:v>4.1310000000000001E-4</c:v>
                </c:pt>
                <c:pt idx="169">
                  <c:v>4.1439999999999999E-4</c:v>
                </c:pt>
                <c:pt idx="170">
                  <c:v>4.1570000000000002E-4</c:v>
                </c:pt>
                <c:pt idx="171">
                  <c:v>4.17E-4</c:v>
                </c:pt>
                <c:pt idx="172">
                  <c:v>4.1819999999999997E-4</c:v>
                </c:pt>
                <c:pt idx="173">
                  <c:v>4.1950000000000001E-4</c:v>
                </c:pt>
                <c:pt idx="174">
                  <c:v>4.2079999999999998E-4</c:v>
                </c:pt>
                <c:pt idx="175">
                  <c:v>4.2210000000000001E-4</c:v>
                </c:pt>
                <c:pt idx="176">
                  <c:v>4.2329999999999999E-4</c:v>
                </c:pt>
                <c:pt idx="177">
                  <c:v>4.2460000000000002E-4</c:v>
                </c:pt>
                <c:pt idx="178">
                  <c:v>4.259E-4</c:v>
                </c:pt>
                <c:pt idx="179">
                  <c:v>4.2719999999999998E-4</c:v>
                </c:pt>
                <c:pt idx="180">
                  <c:v>4.284E-4</c:v>
                </c:pt>
                <c:pt idx="181">
                  <c:v>4.2969999999999998E-4</c:v>
                </c:pt>
                <c:pt idx="182">
                  <c:v>4.3100000000000001E-4</c:v>
                </c:pt>
                <c:pt idx="183">
                  <c:v>4.3229999999999999E-4</c:v>
                </c:pt>
                <c:pt idx="184">
                  <c:v>4.3360000000000002E-4</c:v>
                </c:pt>
                <c:pt idx="185">
                  <c:v>4.349E-4</c:v>
                </c:pt>
                <c:pt idx="186">
                  <c:v>4.3619999999999998E-4</c:v>
                </c:pt>
                <c:pt idx="187">
                  <c:v>4.3750000000000001E-4</c:v>
                </c:pt>
                <c:pt idx="188">
                  <c:v>4.3879999999999999E-4</c:v>
                </c:pt>
                <c:pt idx="189">
                  <c:v>4.4010000000000002E-4</c:v>
                </c:pt>
                <c:pt idx="190">
                  <c:v>4.414E-4</c:v>
                </c:pt>
                <c:pt idx="191">
                  <c:v>4.4279999999999998E-4</c:v>
                </c:pt>
                <c:pt idx="192">
                  <c:v>4.4410000000000001E-4</c:v>
                </c:pt>
                <c:pt idx="193">
                  <c:v>4.4539999999999998E-4</c:v>
                </c:pt>
                <c:pt idx="194">
                  <c:v>4.4680000000000002E-4</c:v>
                </c:pt>
                <c:pt idx="195">
                  <c:v>4.481E-4</c:v>
                </c:pt>
                <c:pt idx="196">
                  <c:v>4.4949999999999998E-4</c:v>
                </c:pt>
                <c:pt idx="197">
                  <c:v>4.5080000000000001E-4</c:v>
                </c:pt>
                <c:pt idx="198">
                  <c:v>4.5219999999999999E-4</c:v>
                </c:pt>
                <c:pt idx="199">
                  <c:v>4.5350000000000002E-4</c:v>
                </c:pt>
                <c:pt idx="200">
                  <c:v>4.549E-4</c:v>
                </c:pt>
                <c:pt idx="201">
                  <c:v>4.5629999999999998E-4</c:v>
                </c:pt>
                <c:pt idx="202">
                  <c:v>4.5760000000000001E-4</c:v>
                </c:pt>
                <c:pt idx="203">
                  <c:v>4.5899999999999999E-4</c:v>
                </c:pt>
                <c:pt idx="204">
                  <c:v>4.6040000000000002E-4</c:v>
                </c:pt>
                <c:pt idx="205">
                  <c:v>4.618E-4</c:v>
                </c:pt>
                <c:pt idx="206">
                  <c:v>4.6319999999999998E-4</c:v>
                </c:pt>
                <c:pt idx="207">
                  <c:v>4.6460000000000002E-4</c:v>
                </c:pt>
                <c:pt idx="208">
                  <c:v>4.66E-4</c:v>
                </c:pt>
                <c:pt idx="209">
                  <c:v>4.6739999999999998E-4</c:v>
                </c:pt>
                <c:pt idx="210">
                  <c:v>4.6880000000000001E-4</c:v>
                </c:pt>
                <c:pt idx="211">
                  <c:v>4.7019999999999999E-4</c:v>
                </c:pt>
                <c:pt idx="212">
                  <c:v>4.7160000000000002E-4</c:v>
                </c:pt>
                <c:pt idx="213">
                  <c:v>4.73E-4</c:v>
                </c:pt>
                <c:pt idx="214">
                  <c:v>4.7439999999999998E-4</c:v>
                </c:pt>
                <c:pt idx="215">
                  <c:v>4.7590000000000002E-4</c:v>
                </c:pt>
                <c:pt idx="216">
                  <c:v>4.773E-4</c:v>
                </c:pt>
                <c:pt idx="217">
                  <c:v>4.7869999999999998E-4</c:v>
                </c:pt>
                <c:pt idx="218">
                  <c:v>4.8020000000000002E-4</c:v>
                </c:pt>
                <c:pt idx="219">
                  <c:v>4.816E-4</c:v>
                </c:pt>
                <c:pt idx="220">
                  <c:v>4.8309999999999998E-4</c:v>
                </c:pt>
                <c:pt idx="221">
                  <c:v>4.8450000000000001E-4</c:v>
                </c:pt>
                <c:pt idx="222">
                  <c:v>4.86E-4</c:v>
                </c:pt>
                <c:pt idx="223">
                  <c:v>4.8739999999999998E-4</c:v>
                </c:pt>
                <c:pt idx="224">
                  <c:v>4.8890000000000001E-4</c:v>
                </c:pt>
                <c:pt idx="225">
                  <c:v>4.9030000000000005E-4</c:v>
                </c:pt>
                <c:pt idx="226">
                  <c:v>4.9180000000000003E-4</c:v>
                </c:pt>
                <c:pt idx="227">
                  <c:v>4.9330000000000001E-4</c:v>
                </c:pt>
                <c:pt idx="228">
                  <c:v>4.9470000000000004E-4</c:v>
                </c:pt>
                <c:pt idx="229">
                  <c:v>4.9620000000000003E-4</c:v>
                </c:pt>
                <c:pt idx="230">
                  <c:v>4.9770000000000001E-4</c:v>
                </c:pt>
                <c:pt idx="231">
                  <c:v>4.9919999999999999E-4</c:v>
                </c:pt>
                <c:pt idx="232">
                  <c:v>5.0069999999999997E-4</c:v>
                </c:pt>
                <c:pt idx="233">
                  <c:v>5.0219999999999996E-4</c:v>
                </c:pt>
                <c:pt idx="234">
                  <c:v>5.0370000000000005E-4</c:v>
                </c:pt>
                <c:pt idx="235">
                  <c:v>5.0520000000000003E-4</c:v>
                </c:pt>
                <c:pt idx="236">
                  <c:v>5.0670000000000001E-4</c:v>
                </c:pt>
                <c:pt idx="237">
                  <c:v>5.0819999999999999E-4</c:v>
                </c:pt>
                <c:pt idx="238">
                  <c:v>5.0969999999999998E-4</c:v>
                </c:pt>
                <c:pt idx="239">
                  <c:v>5.1119999999999996E-4</c:v>
                </c:pt>
                <c:pt idx="240">
                  <c:v>5.1270000000000005E-4</c:v>
                </c:pt>
                <c:pt idx="241">
                  <c:v>5.1420000000000003E-4</c:v>
                </c:pt>
                <c:pt idx="242">
                  <c:v>5.1570000000000001E-4</c:v>
                </c:pt>
                <c:pt idx="243">
                  <c:v>5.1719999999999999E-4</c:v>
                </c:pt>
                <c:pt idx="244">
                  <c:v>5.1880000000000003E-4</c:v>
                </c:pt>
                <c:pt idx="245">
                  <c:v>5.2030000000000002E-4</c:v>
                </c:pt>
                <c:pt idx="246">
                  <c:v>5.218E-4</c:v>
                </c:pt>
                <c:pt idx="247">
                  <c:v>5.2340000000000004E-4</c:v>
                </c:pt>
                <c:pt idx="248">
                  <c:v>5.2490000000000002E-4</c:v>
                </c:pt>
                <c:pt idx="249">
                  <c:v>5.264E-4</c:v>
                </c:pt>
                <c:pt idx="250">
                  <c:v>5.2800000000000004E-4</c:v>
                </c:pt>
                <c:pt idx="251">
                  <c:v>5.2950000000000002E-4</c:v>
                </c:pt>
                <c:pt idx="252">
                  <c:v>5.3109999999999995E-4</c:v>
                </c:pt>
                <c:pt idx="253">
                  <c:v>5.3260000000000004E-4</c:v>
                </c:pt>
                <c:pt idx="254">
                  <c:v>5.3419999999999997E-4</c:v>
                </c:pt>
                <c:pt idx="255">
                  <c:v>5.3569999999999996E-4</c:v>
                </c:pt>
                <c:pt idx="256">
                  <c:v>5.373E-4</c:v>
                </c:pt>
                <c:pt idx="257">
                  <c:v>5.3879999999999998E-4</c:v>
                </c:pt>
                <c:pt idx="258">
                  <c:v>5.4040000000000002E-4</c:v>
                </c:pt>
                <c:pt idx="259">
                  <c:v>5.4199999999999995E-4</c:v>
                </c:pt>
                <c:pt idx="260">
                  <c:v>5.4350000000000004E-4</c:v>
                </c:pt>
                <c:pt idx="261">
                  <c:v>5.4509999999999997E-4</c:v>
                </c:pt>
                <c:pt idx="262">
                  <c:v>5.4670000000000001E-4</c:v>
                </c:pt>
                <c:pt idx="263">
                  <c:v>5.4830000000000005E-4</c:v>
                </c:pt>
                <c:pt idx="264">
                  <c:v>5.4980000000000003E-4</c:v>
                </c:pt>
                <c:pt idx="265">
                  <c:v>5.5139999999999996E-4</c:v>
                </c:pt>
                <c:pt idx="266">
                  <c:v>5.53E-4</c:v>
                </c:pt>
                <c:pt idx="267">
                  <c:v>5.5460000000000004E-4</c:v>
                </c:pt>
                <c:pt idx="268">
                  <c:v>5.5619999999999997E-4</c:v>
                </c:pt>
                <c:pt idx="269">
                  <c:v>5.5780000000000001E-4</c:v>
                </c:pt>
                <c:pt idx="270">
                  <c:v>5.5940000000000004E-4</c:v>
                </c:pt>
                <c:pt idx="271">
                  <c:v>5.6099999999999998E-4</c:v>
                </c:pt>
                <c:pt idx="272">
                  <c:v>5.6260000000000001E-4</c:v>
                </c:pt>
                <c:pt idx="273">
                  <c:v>5.6420000000000005E-4</c:v>
                </c:pt>
                <c:pt idx="274">
                  <c:v>5.6579999999999998E-4</c:v>
                </c:pt>
                <c:pt idx="275">
                  <c:v>5.6740000000000002E-4</c:v>
                </c:pt>
                <c:pt idx="276">
                  <c:v>5.6899999999999995E-4</c:v>
                </c:pt>
                <c:pt idx="277">
                  <c:v>5.7059999999999999E-4</c:v>
                </c:pt>
                <c:pt idx="278">
                  <c:v>5.7220000000000003E-4</c:v>
                </c:pt>
                <c:pt idx="279">
                  <c:v>5.7379999999999996E-4</c:v>
                </c:pt>
                <c:pt idx="280">
                  <c:v>5.754E-4</c:v>
                </c:pt>
                <c:pt idx="281">
                  <c:v>5.7709999999999999E-4</c:v>
                </c:pt>
                <c:pt idx="282">
                  <c:v>5.7870000000000003E-4</c:v>
                </c:pt>
                <c:pt idx="283">
                  <c:v>5.8029999999999996E-4</c:v>
                </c:pt>
                <c:pt idx="284">
                  <c:v>5.819E-4</c:v>
                </c:pt>
                <c:pt idx="285">
                  <c:v>5.8350000000000003E-4</c:v>
                </c:pt>
                <c:pt idx="286">
                  <c:v>5.8520000000000002E-4</c:v>
                </c:pt>
                <c:pt idx="287">
                  <c:v>5.8679999999999995E-4</c:v>
                </c:pt>
                <c:pt idx="288">
                  <c:v>5.8839999999999999E-4</c:v>
                </c:pt>
                <c:pt idx="289">
                  <c:v>5.9009999999999998E-4</c:v>
                </c:pt>
                <c:pt idx="290">
                  <c:v>5.9170000000000002E-4</c:v>
                </c:pt>
                <c:pt idx="291">
                  <c:v>5.9329999999999995E-4</c:v>
                </c:pt>
                <c:pt idx="292">
                  <c:v>5.9500000000000004E-4</c:v>
                </c:pt>
                <c:pt idx="293">
                  <c:v>5.9659999999999997E-4</c:v>
                </c:pt>
                <c:pt idx="294">
                  <c:v>5.9829999999999996E-4</c:v>
                </c:pt>
                <c:pt idx="295">
                  <c:v>5.999E-4</c:v>
                </c:pt>
                <c:pt idx="296">
                  <c:v>6.0159999999999999E-4</c:v>
                </c:pt>
                <c:pt idx="297">
                  <c:v>6.0320000000000003E-4</c:v>
                </c:pt>
                <c:pt idx="298">
                  <c:v>6.0490000000000001E-4</c:v>
                </c:pt>
                <c:pt idx="299">
                  <c:v>6.0650000000000005E-4</c:v>
                </c:pt>
                <c:pt idx="300">
                  <c:v>6.0820000000000004E-4</c:v>
                </c:pt>
                <c:pt idx="301">
                  <c:v>6.0979999999999997E-4</c:v>
                </c:pt>
                <c:pt idx="302">
                  <c:v>6.1149999999999996E-4</c:v>
                </c:pt>
                <c:pt idx="303">
                  <c:v>6.1320000000000005E-4</c:v>
                </c:pt>
                <c:pt idx="304">
                  <c:v>6.1479999999999998E-4</c:v>
                </c:pt>
                <c:pt idx="305">
                  <c:v>6.1649999999999997E-4</c:v>
                </c:pt>
                <c:pt idx="306">
                  <c:v>6.1819999999999996E-4</c:v>
                </c:pt>
                <c:pt idx="307">
                  <c:v>6.198E-4</c:v>
                </c:pt>
                <c:pt idx="308">
                  <c:v>6.2149999999999998E-4</c:v>
                </c:pt>
                <c:pt idx="309">
                  <c:v>6.2319999999999997E-4</c:v>
                </c:pt>
                <c:pt idx="310">
                  <c:v>6.2480000000000001E-4</c:v>
                </c:pt>
                <c:pt idx="311">
                  <c:v>6.265E-4</c:v>
                </c:pt>
                <c:pt idx="312">
                  <c:v>6.2819999999999998E-4</c:v>
                </c:pt>
                <c:pt idx="313">
                  <c:v>6.2989999999999997E-4</c:v>
                </c:pt>
                <c:pt idx="314">
                  <c:v>6.3159999999999996E-4</c:v>
                </c:pt>
                <c:pt idx="315">
                  <c:v>6.332E-4</c:v>
                </c:pt>
                <c:pt idx="316">
                  <c:v>6.3489999999999998E-4</c:v>
                </c:pt>
                <c:pt idx="317">
                  <c:v>6.3659999999999997E-4</c:v>
                </c:pt>
                <c:pt idx="318">
                  <c:v>6.3829999999999996E-4</c:v>
                </c:pt>
                <c:pt idx="319">
                  <c:v>6.4000000000000005E-4</c:v>
                </c:pt>
                <c:pt idx="320">
                  <c:v>6.4170000000000004E-4</c:v>
                </c:pt>
                <c:pt idx="321">
                  <c:v>6.4340000000000003E-4</c:v>
                </c:pt>
                <c:pt idx="322">
                  <c:v>6.4510000000000001E-4</c:v>
                </c:pt>
                <c:pt idx="323">
                  <c:v>6.468E-4</c:v>
                </c:pt>
                <c:pt idx="324">
                  <c:v>6.4849999999999999E-4</c:v>
                </c:pt>
                <c:pt idx="325">
                  <c:v>6.5019999999999998E-4</c:v>
                </c:pt>
                <c:pt idx="326">
                  <c:v>6.5189999999999996E-4</c:v>
                </c:pt>
                <c:pt idx="327">
                  <c:v>6.5359999999999995E-4</c:v>
                </c:pt>
                <c:pt idx="328">
                  <c:v>6.5530000000000004E-4</c:v>
                </c:pt>
                <c:pt idx="329">
                  <c:v>6.5700000000000003E-4</c:v>
                </c:pt>
                <c:pt idx="330">
                  <c:v>6.5870000000000002E-4</c:v>
                </c:pt>
                <c:pt idx="331">
                  <c:v>6.6040000000000001E-4</c:v>
                </c:pt>
                <c:pt idx="332">
                  <c:v>6.6209999999999999E-4</c:v>
                </c:pt>
                <c:pt idx="333">
                  <c:v>6.6379999999999998E-4</c:v>
                </c:pt>
                <c:pt idx="334">
                  <c:v>6.6549999999999997E-4</c:v>
                </c:pt>
                <c:pt idx="335">
                  <c:v>6.6719999999999995E-4</c:v>
                </c:pt>
                <c:pt idx="336">
                  <c:v>6.6890000000000005E-4</c:v>
                </c:pt>
                <c:pt idx="337">
                  <c:v>6.7060000000000004E-4</c:v>
                </c:pt>
                <c:pt idx="338">
                  <c:v>6.7239999999999997E-4</c:v>
                </c:pt>
                <c:pt idx="339">
                  <c:v>6.7409999999999996E-4</c:v>
                </c:pt>
                <c:pt idx="340">
                  <c:v>6.7579999999999995E-4</c:v>
                </c:pt>
                <c:pt idx="341">
                  <c:v>6.7750000000000004E-4</c:v>
                </c:pt>
                <c:pt idx="342">
                  <c:v>6.7920000000000003E-4</c:v>
                </c:pt>
                <c:pt idx="343">
                  <c:v>6.8099999999999996E-4</c:v>
                </c:pt>
                <c:pt idx="344">
                  <c:v>6.8269999999999995E-4</c:v>
                </c:pt>
                <c:pt idx="345">
                  <c:v>6.8440000000000005E-4</c:v>
                </c:pt>
                <c:pt idx="346">
                  <c:v>6.8610000000000003E-4</c:v>
                </c:pt>
                <c:pt idx="347">
                  <c:v>6.8789999999999997E-4</c:v>
                </c:pt>
                <c:pt idx="348">
                  <c:v>6.8959999999999996E-4</c:v>
                </c:pt>
                <c:pt idx="349">
                  <c:v>6.9130000000000005E-4</c:v>
                </c:pt>
                <c:pt idx="350">
                  <c:v>6.9309999999999999E-4</c:v>
                </c:pt>
                <c:pt idx="351">
                  <c:v>6.9479999999999997E-4</c:v>
                </c:pt>
                <c:pt idx="352">
                  <c:v>6.9649999999999996E-4</c:v>
                </c:pt>
                <c:pt idx="353">
                  <c:v>6.9830000000000001E-4</c:v>
                </c:pt>
                <c:pt idx="354">
                  <c:v>6.9999999999999999E-4</c:v>
                </c:pt>
                <c:pt idx="355">
                  <c:v>7.0169999999999998E-4</c:v>
                </c:pt>
                <c:pt idx="356">
                  <c:v>7.0350000000000002E-4</c:v>
                </c:pt>
                <c:pt idx="357">
                  <c:v>7.0520000000000001E-4</c:v>
                </c:pt>
                <c:pt idx="358">
                  <c:v>7.0699999999999995E-4</c:v>
                </c:pt>
                <c:pt idx="359">
                  <c:v>7.0870000000000004E-4</c:v>
                </c:pt>
                <c:pt idx="360">
                  <c:v>7.1049999999999998E-4</c:v>
                </c:pt>
                <c:pt idx="361">
                  <c:v>7.1219999999999996E-4</c:v>
                </c:pt>
                <c:pt idx="362">
                  <c:v>7.1400000000000001E-4</c:v>
                </c:pt>
                <c:pt idx="363">
                  <c:v>7.157E-4</c:v>
                </c:pt>
                <c:pt idx="364">
                  <c:v>7.1739999999999998E-4</c:v>
                </c:pt>
                <c:pt idx="365">
                  <c:v>7.1920000000000003E-4</c:v>
                </c:pt>
                <c:pt idx="366">
                  <c:v>7.2090000000000001E-4</c:v>
                </c:pt>
                <c:pt idx="367">
                  <c:v>7.2269999999999995E-4</c:v>
                </c:pt>
                <c:pt idx="368">
                  <c:v>7.2449999999999999E-4</c:v>
                </c:pt>
                <c:pt idx="369">
                  <c:v>7.2619999999999998E-4</c:v>
                </c:pt>
                <c:pt idx="370">
                  <c:v>7.2800000000000002E-4</c:v>
                </c:pt>
                <c:pt idx="371">
                  <c:v>7.2970000000000001E-4</c:v>
                </c:pt>
                <c:pt idx="372">
                  <c:v>7.3150000000000005E-4</c:v>
                </c:pt>
                <c:pt idx="373">
                  <c:v>7.3320000000000004E-4</c:v>
                </c:pt>
                <c:pt idx="374">
                  <c:v>7.3499999999999998E-4</c:v>
                </c:pt>
                <c:pt idx="375">
                  <c:v>7.3680000000000002E-4</c:v>
                </c:pt>
                <c:pt idx="376">
                  <c:v>7.3850000000000001E-4</c:v>
                </c:pt>
                <c:pt idx="377">
                  <c:v>7.4030000000000005E-4</c:v>
                </c:pt>
                <c:pt idx="378">
                  <c:v>7.4200000000000004E-4</c:v>
                </c:pt>
                <c:pt idx="379">
                  <c:v>7.4379999999999997E-4</c:v>
                </c:pt>
                <c:pt idx="380">
                  <c:v>7.4560000000000002E-4</c:v>
                </c:pt>
                <c:pt idx="381">
                  <c:v>7.473E-4</c:v>
                </c:pt>
                <c:pt idx="382">
                  <c:v>7.4910000000000005E-4</c:v>
                </c:pt>
                <c:pt idx="383">
                  <c:v>7.5089999999999998E-4</c:v>
                </c:pt>
                <c:pt idx="384">
                  <c:v>7.5270000000000003E-4</c:v>
                </c:pt>
                <c:pt idx="385">
                  <c:v>7.5440000000000001E-4</c:v>
                </c:pt>
                <c:pt idx="386">
                  <c:v>7.5619999999999995E-4</c:v>
                </c:pt>
                <c:pt idx="387">
                  <c:v>7.5799999999999999E-4</c:v>
                </c:pt>
                <c:pt idx="388">
                  <c:v>7.5969999999999998E-4</c:v>
                </c:pt>
                <c:pt idx="389">
                  <c:v>7.6150000000000002E-4</c:v>
                </c:pt>
                <c:pt idx="390">
                  <c:v>7.6329999999999996E-4</c:v>
                </c:pt>
                <c:pt idx="391">
                  <c:v>7.651E-4</c:v>
                </c:pt>
                <c:pt idx="392">
                  <c:v>7.6679999999999999E-4</c:v>
                </c:pt>
                <c:pt idx="393">
                  <c:v>7.6860000000000003E-4</c:v>
                </c:pt>
                <c:pt idx="394">
                  <c:v>7.7039999999999997E-4</c:v>
                </c:pt>
                <c:pt idx="395">
                  <c:v>7.7220000000000001E-4</c:v>
                </c:pt>
                <c:pt idx="396">
                  <c:v>7.7399999999999995E-4</c:v>
                </c:pt>
                <c:pt idx="397">
                  <c:v>7.7570000000000004E-4</c:v>
                </c:pt>
                <c:pt idx="398">
                  <c:v>7.7749999999999998E-4</c:v>
                </c:pt>
                <c:pt idx="399">
                  <c:v>7.7930000000000002E-4</c:v>
                </c:pt>
                <c:pt idx="400">
                  <c:v>7.8109999999999996E-4</c:v>
                </c:pt>
                <c:pt idx="401">
                  <c:v>7.829E-4</c:v>
                </c:pt>
                <c:pt idx="402">
                  <c:v>7.8470000000000005E-4</c:v>
                </c:pt>
                <c:pt idx="403">
                  <c:v>7.8649999999999998E-4</c:v>
                </c:pt>
                <c:pt idx="404">
                  <c:v>7.8819999999999997E-4</c:v>
                </c:pt>
                <c:pt idx="405">
                  <c:v>7.9000000000000001E-4</c:v>
                </c:pt>
                <c:pt idx="406">
                  <c:v>7.9179999999999995E-4</c:v>
                </c:pt>
                <c:pt idx="407">
                  <c:v>7.9359999999999999E-4</c:v>
                </c:pt>
                <c:pt idx="408">
                  <c:v>7.9540000000000003E-4</c:v>
                </c:pt>
                <c:pt idx="409">
                  <c:v>7.9719999999999997E-4</c:v>
                </c:pt>
                <c:pt idx="410">
                  <c:v>7.9900000000000001E-4</c:v>
                </c:pt>
                <c:pt idx="411">
                  <c:v>8.0079999999999995E-4</c:v>
                </c:pt>
                <c:pt idx="412">
                  <c:v>8.0259999999999999E-4</c:v>
                </c:pt>
                <c:pt idx="413">
                  <c:v>8.0440000000000004E-4</c:v>
                </c:pt>
                <c:pt idx="414">
                  <c:v>8.0619999999999997E-4</c:v>
                </c:pt>
                <c:pt idx="415">
                  <c:v>8.0800000000000002E-4</c:v>
                </c:pt>
                <c:pt idx="416">
                  <c:v>8.0979999999999995E-4</c:v>
                </c:pt>
                <c:pt idx="417">
                  <c:v>8.116E-4</c:v>
                </c:pt>
                <c:pt idx="418">
                  <c:v>8.1340000000000004E-4</c:v>
                </c:pt>
                <c:pt idx="419">
                  <c:v>8.1519999999999997E-4</c:v>
                </c:pt>
                <c:pt idx="420">
                  <c:v>8.1700000000000002E-4</c:v>
                </c:pt>
                <c:pt idx="421">
                  <c:v>8.1879999999999995E-4</c:v>
                </c:pt>
                <c:pt idx="422">
                  <c:v>8.206E-4</c:v>
                </c:pt>
                <c:pt idx="423">
                  <c:v>8.2240000000000004E-4</c:v>
                </c:pt>
                <c:pt idx="424">
                  <c:v>8.2419999999999998E-4</c:v>
                </c:pt>
                <c:pt idx="425">
                  <c:v>8.2600000000000002E-4</c:v>
                </c:pt>
                <c:pt idx="426">
                  <c:v>8.2779999999999996E-4</c:v>
                </c:pt>
                <c:pt idx="427">
                  <c:v>8.296E-4</c:v>
                </c:pt>
                <c:pt idx="428">
                  <c:v>8.3140000000000004E-4</c:v>
                </c:pt>
                <c:pt idx="429">
                  <c:v>8.3319999999999998E-4</c:v>
                </c:pt>
                <c:pt idx="430">
                  <c:v>8.3500000000000002E-4</c:v>
                </c:pt>
                <c:pt idx="431">
                  <c:v>8.3679999999999996E-4</c:v>
                </c:pt>
                <c:pt idx="432">
                  <c:v>8.386E-4</c:v>
                </c:pt>
                <c:pt idx="433">
                  <c:v>8.4040000000000004E-4</c:v>
                </c:pt>
                <c:pt idx="434">
                  <c:v>8.4230000000000004E-4</c:v>
                </c:pt>
                <c:pt idx="435">
                  <c:v>8.4409999999999997E-4</c:v>
                </c:pt>
                <c:pt idx="436">
                  <c:v>8.4590000000000002E-4</c:v>
                </c:pt>
                <c:pt idx="437">
                  <c:v>8.4769999999999995E-4</c:v>
                </c:pt>
                <c:pt idx="438">
                  <c:v>8.4949999999999999E-4</c:v>
                </c:pt>
                <c:pt idx="439">
                  <c:v>8.5130000000000004E-4</c:v>
                </c:pt>
                <c:pt idx="440">
                  <c:v>8.5309999999999997E-4</c:v>
                </c:pt>
                <c:pt idx="441">
                  <c:v>8.5499999999999997E-4</c:v>
                </c:pt>
                <c:pt idx="442">
                  <c:v>8.5680000000000001E-4</c:v>
                </c:pt>
                <c:pt idx="443">
                  <c:v>8.5860000000000005E-4</c:v>
                </c:pt>
                <c:pt idx="444">
                  <c:v>8.6039999999999999E-4</c:v>
                </c:pt>
                <c:pt idx="445">
                  <c:v>8.6220000000000003E-4</c:v>
                </c:pt>
                <c:pt idx="446">
                  <c:v>8.6399999999999997E-4</c:v>
                </c:pt>
                <c:pt idx="447">
                  <c:v>8.6589999999999996E-4</c:v>
                </c:pt>
                <c:pt idx="448">
                  <c:v>8.677E-4</c:v>
                </c:pt>
                <c:pt idx="449">
                  <c:v>8.6950000000000005E-4</c:v>
                </c:pt>
                <c:pt idx="450">
                  <c:v>8.7129999999999998E-4</c:v>
                </c:pt>
                <c:pt idx="451">
                  <c:v>8.7310000000000003E-4</c:v>
                </c:pt>
                <c:pt idx="452">
                  <c:v>8.7500000000000002E-4</c:v>
                </c:pt>
                <c:pt idx="453">
                  <c:v>8.7679999999999995E-4</c:v>
                </c:pt>
                <c:pt idx="454">
                  <c:v>8.786E-4</c:v>
                </c:pt>
                <c:pt idx="455">
                  <c:v>8.8040000000000004E-4</c:v>
                </c:pt>
                <c:pt idx="456">
                  <c:v>8.8230000000000003E-4</c:v>
                </c:pt>
                <c:pt idx="457">
                  <c:v>8.8409999999999997E-4</c:v>
                </c:pt>
                <c:pt idx="458">
                  <c:v>8.8590000000000001E-4</c:v>
                </c:pt>
                <c:pt idx="459">
                  <c:v>8.8769999999999995E-4</c:v>
                </c:pt>
                <c:pt idx="460">
                  <c:v>8.8960000000000005E-4</c:v>
                </c:pt>
                <c:pt idx="461">
                  <c:v>8.9139999999999998E-4</c:v>
                </c:pt>
                <c:pt idx="462">
                  <c:v>8.9320000000000003E-4</c:v>
                </c:pt>
                <c:pt idx="463">
                  <c:v>8.9510000000000002E-4</c:v>
                </c:pt>
                <c:pt idx="464">
                  <c:v>8.9689999999999995E-4</c:v>
                </c:pt>
                <c:pt idx="465">
                  <c:v>8.987E-4</c:v>
                </c:pt>
                <c:pt idx="466">
                  <c:v>9.0059999999999999E-4</c:v>
                </c:pt>
                <c:pt idx="467">
                  <c:v>9.0240000000000003E-4</c:v>
                </c:pt>
                <c:pt idx="468">
                  <c:v>9.0419999999999997E-4</c:v>
                </c:pt>
                <c:pt idx="469">
                  <c:v>9.0609999999999996E-4</c:v>
                </c:pt>
                <c:pt idx="470">
                  <c:v>9.079E-4</c:v>
                </c:pt>
                <c:pt idx="471">
                  <c:v>9.0970000000000005E-4</c:v>
                </c:pt>
                <c:pt idx="472">
                  <c:v>9.1160000000000004E-4</c:v>
                </c:pt>
                <c:pt idx="473">
                  <c:v>9.1339999999999998E-4</c:v>
                </c:pt>
                <c:pt idx="474">
                  <c:v>9.1520000000000002E-4</c:v>
                </c:pt>
                <c:pt idx="475">
                  <c:v>9.1710000000000001E-4</c:v>
                </c:pt>
                <c:pt idx="476">
                  <c:v>9.1889999999999995E-4</c:v>
                </c:pt>
                <c:pt idx="477">
                  <c:v>9.2069999999999999E-4</c:v>
                </c:pt>
                <c:pt idx="478">
                  <c:v>9.2259999999999998E-4</c:v>
                </c:pt>
                <c:pt idx="479">
                  <c:v>9.2440000000000003E-4</c:v>
                </c:pt>
                <c:pt idx="480">
                  <c:v>9.2630000000000002E-4</c:v>
                </c:pt>
                <c:pt idx="481">
                  <c:v>9.2809999999999995E-4</c:v>
                </c:pt>
                <c:pt idx="482">
                  <c:v>9.299E-4</c:v>
                </c:pt>
                <c:pt idx="483">
                  <c:v>9.3179999999999999E-4</c:v>
                </c:pt>
                <c:pt idx="484">
                  <c:v>9.3360000000000003E-4</c:v>
                </c:pt>
                <c:pt idx="485">
                  <c:v>9.3550000000000003E-4</c:v>
                </c:pt>
                <c:pt idx="486">
                  <c:v>9.3729999999999996E-4</c:v>
                </c:pt>
                <c:pt idx="487">
                  <c:v>9.391E-4</c:v>
                </c:pt>
                <c:pt idx="488">
                  <c:v>9.41E-4</c:v>
                </c:pt>
                <c:pt idx="489">
                  <c:v>9.4280000000000004E-4</c:v>
                </c:pt>
                <c:pt idx="490">
                  <c:v>9.4470000000000003E-4</c:v>
                </c:pt>
                <c:pt idx="491">
                  <c:v>9.4649999999999997E-4</c:v>
                </c:pt>
                <c:pt idx="492">
                  <c:v>9.4839999999999996E-4</c:v>
                </c:pt>
                <c:pt idx="493">
                  <c:v>9.502E-4</c:v>
                </c:pt>
                <c:pt idx="494">
                  <c:v>9.5209999999999999E-4</c:v>
                </c:pt>
                <c:pt idx="495">
                  <c:v>9.5390000000000004E-4</c:v>
                </c:pt>
                <c:pt idx="496">
                  <c:v>9.5569999999999997E-4</c:v>
                </c:pt>
                <c:pt idx="497">
                  <c:v>9.5759999999999997E-4</c:v>
                </c:pt>
                <c:pt idx="498">
                  <c:v>9.5940000000000001E-4</c:v>
                </c:pt>
                <c:pt idx="499">
                  <c:v>9.613E-4</c:v>
                </c:pt>
                <c:pt idx="500">
                  <c:v>9.6310000000000005E-4</c:v>
                </c:pt>
                <c:pt idx="501">
                  <c:v>9.6500000000000004E-4</c:v>
                </c:pt>
                <c:pt idx="502">
                  <c:v>9.6679999999999997E-4</c:v>
                </c:pt>
                <c:pt idx="503">
                  <c:v>9.6869999999999996E-4</c:v>
                </c:pt>
                <c:pt idx="504">
                  <c:v>9.7050000000000001E-4</c:v>
                </c:pt>
                <c:pt idx="505">
                  <c:v>9.724E-4</c:v>
                </c:pt>
                <c:pt idx="506">
                  <c:v>9.7420000000000004E-4</c:v>
                </c:pt>
                <c:pt idx="507">
                  <c:v>9.7610000000000004E-4</c:v>
                </c:pt>
                <c:pt idx="508">
                  <c:v>9.7790000000000008E-4</c:v>
                </c:pt>
                <c:pt idx="509">
                  <c:v>9.7980000000000007E-4</c:v>
                </c:pt>
                <c:pt idx="510">
                  <c:v>9.8170000000000006E-4</c:v>
                </c:pt>
                <c:pt idx="511">
                  <c:v>9.835E-4</c:v>
                </c:pt>
                <c:pt idx="512">
                  <c:v>9.8539999999999999E-4</c:v>
                </c:pt>
                <c:pt idx="513">
                  <c:v>9.8719999999999993E-4</c:v>
                </c:pt>
                <c:pt idx="514">
                  <c:v>9.8909999999999992E-4</c:v>
                </c:pt>
                <c:pt idx="515">
                  <c:v>9.9090000000000007E-4</c:v>
                </c:pt>
                <c:pt idx="516">
                  <c:v>9.9280000000000006E-4</c:v>
                </c:pt>
                <c:pt idx="517">
                  <c:v>9.946E-4</c:v>
                </c:pt>
                <c:pt idx="518">
                  <c:v>9.9649999999999999E-4</c:v>
                </c:pt>
                <c:pt idx="519">
                  <c:v>9.9839999999999998E-4</c:v>
                </c:pt>
                <c:pt idx="520">
                  <c:v>1E-3</c:v>
                </c:pt>
                <c:pt idx="521">
                  <c:v>1.0020000000000001E-3</c:v>
                </c:pt>
                <c:pt idx="522">
                  <c:v>1.0039999999999999E-3</c:v>
                </c:pt>
                <c:pt idx="523">
                  <c:v>1.0059999999999999E-3</c:v>
                </c:pt>
                <c:pt idx="524">
                  <c:v>1.008E-3</c:v>
                </c:pt>
                <c:pt idx="525">
                  <c:v>1.01E-3</c:v>
                </c:pt>
                <c:pt idx="526">
                  <c:v>1.011E-3</c:v>
                </c:pt>
                <c:pt idx="527">
                  <c:v>1.013E-3</c:v>
                </c:pt>
                <c:pt idx="528">
                  <c:v>1.0150000000000001E-3</c:v>
                </c:pt>
                <c:pt idx="529">
                  <c:v>1.0169999999999999E-3</c:v>
                </c:pt>
                <c:pt idx="530">
                  <c:v>1.0189999999999999E-3</c:v>
                </c:pt>
                <c:pt idx="531">
                  <c:v>1.021E-3</c:v>
                </c:pt>
                <c:pt idx="532">
                  <c:v>1.023E-3</c:v>
                </c:pt>
                <c:pt idx="533">
                  <c:v>1.024E-3</c:v>
                </c:pt>
                <c:pt idx="534">
                  <c:v>1.026E-3</c:v>
                </c:pt>
                <c:pt idx="535">
                  <c:v>1.0280000000000001E-3</c:v>
                </c:pt>
                <c:pt idx="536">
                  <c:v>1.0300000000000001E-3</c:v>
                </c:pt>
                <c:pt idx="537">
                  <c:v>1.0319999999999999E-3</c:v>
                </c:pt>
                <c:pt idx="538">
                  <c:v>1.034E-3</c:v>
                </c:pt>
                <c:pt idx="539">
                  <c:v>1.036E-3</c:v>
                </c:pt>
                <c:pt idx="540">
                  <c:v>1.0369999999999999E-3</c:v>
                </c:pt>
                <c:pt idx="541">
                  <c:v>1.039E-3</c:v>
                </c:pt>
                <c:pt idx="542">
                  <c:v>1.041E-3</c:v>
                </c:pt>
                <c:pt idx="543">
                  <c:v>1.0430000000000001E-3</c:v>
                </c:pt>
                <c:pt idx="544">
                  <c:v>1.0449999999999999E-3</c:v>
                </c:pt>
                <c:pt idx="545">
                  <c:v>1.047E-3</c:v>
                </c:pt>
                <c:pt idx="546">
                  <c:v>1.049E-3</c:v>
                </c:pt>
                <c:pt idx="547">
                  <c:v>1.0510000000000001E-3</c:v>
                </c:pt>
                <c:pt idx="548">
                  <c:v>1.052E-3</c:v>
                </c:pt>
                <c:pt idx="549">
                  <c:v>1.054E-3</c:v>
                </c:pt>
                <c:pt idx="550">
                  <c:v>1.0560000000000001E-3</c:v>
                </c:pt>
                <c:pt idx="551">
                  <c:v>1.0579999999999999E-3</c:v>
                </c:pt>
                <c:pt idx="552">
                  <c:v>1.06E-3</c:v>
                </c:pt>
                <c:pt idx="553">
                  <c:v>1.062E-3</c:v>
                </c:pt>
                <c:pt idx="554">
                  <c:v>1.0640000000000001E-3</c:v>
                </c:pt>
                <c:pt idx="555">
                  <c:v>1.065E-3</c:v>
                </c:pt>
                <c:pt idx="556">
                  <c:v>1.067E-3</c:v>
                </c:pt>
                <c:pt idx="557">
                  <c:v>1.0690000000000001E-3</c:v>
                </c:pt>
                <c:pt idx="558">
                  <c:v>1.0709999999999999E-3</c:v>
                </c:pt>
                <c:pt idx="559">
                  <c:v>1.073E-3</c:v>
                </c:pt>
                <c:pt idx="560">
                  <c:v>1.075E-3</c:v>
                </c:pt>
                <c:pt idx="561">
                  <c:v>1.077E-3</c:v>
                </c:pt>
                <c:pt idx="562">
                  <c:v>1.0790000000000001E-3</c:v>
                </c:pt>
                <c:pt idx="563">
                  <c:v>1.08E-3</c:v>
                </c:pt>
                <c:pt idx="564">
                  <c:v>1.0820000000000001E-3</c:v>
                </c:pt>
                <c:pt idx="565">
                  <c:v>1.0839999999999999E-3</c:v>
                </c:pt>
                <c:pt idx="566">
                  <c:v>1.0859999999999999E-3</c:v>
                </c:pt>
                <c:pt idx="567">
                  <c:v>1.088E-3</c:v>
                </c:pt>
                <c:pt idx="568">
                  <c:v>1.09E-3</c:v>
                </c:pt>
                <c:pt idx="569">
                  <c:v>1.0920000000000001E-3</c:v>
                </c:pt>
                <c:pt idx="570">
                  <c:v>1.0939999999999999E-3</c:v>
                </c:pt>
                <c:pt idx="571">
                  <c:v>1.0950000000000001E-3</c:v>
                </c:pt>
                <c:pt idx="572">
                  <c:v>1.0970000000000001E-3</c:v>
                </c:pt>
                <c:pt idx="573">
                  <c:v>1.0989999999999999E-3</c:v>
                </c:pt>
                <c:pt idx="574">
                  <c:v>1.101E-3</c:v>
                </c:pt>
                <c:pt idx="575">
                  <c:v>1.103E-3</c:v>
                </c:pt>
                <c:pt idx="576">
                  <c:v>1.1050000000000001E-3</c:v>
                </c:pt>
                <c:pt idx="577">
                  <c:v>1.1069999999999999E-3</c:v>
                </c:pt>
                <c:pt idx="578">
                  <c:v>1.109E-3</c:v>
                </c:pt>
                <c:pt idx="579">
                  <c:v>1.1100000000000001E-3</c:v>
                </c:pt>
                <c:pt idx="580">
                  <c:v>1.1119999999999999E-3</c:v>
                </c:pt>
                <c:pt idx="581">
                  <c:v>1.114E-3</c:v>
                </c:pt>
                <c:pt idx="582">
                  <c:v>1.116E-3</c:v>
                </c:pt>
                <c:pt idx="583">
                  <c:v>1.1180000000000001E-3</c:v>
                </c:pt>
                <c:pt idx="584">
                  <c:v>1.1199999999999999E-3</c:v>
                </c:pt>
                <c:pt idx="585">
                  <c:v>1.122E-3</c:v>
                </c:pt>
                <c:pt idx="586">
                  <c:v>1.124E-3</c:v>
                </c:pt>
                <c:pt idx="587">
                  <c:v>1.126E-3</c:v>
                </c:pt>
                <c:pt idx="588">
                  <c:v>1.127E-3</c:v>
                </c:pt>
                <c:pt idx="589">
                  <c:v>1.129E-3</c:v>
                </c:pt>
                <c:pt idx="590">
                  <c:v>1.1310000000000001E-3</c:v>
                </c:pt>
                <c:pt idx="591">
                  <c:v>1.1329999999999999E-3</c:v>
                </c:pt>
                <c:pt idx="592">
                  <c:v>1.1349999999999999E-3</c:v>
                </c:pt>
                <c:pt idx="593">
                  <c:v>1.137E-3</c:v>
                </c:pt>
                <c:pt idx="594">
                  <c:v>1.139E-3</c:v>
                </c:pt>
                <c:pt idx="595">
                  <c:v>1.1410000000000001E-3</c:v>
                </c:pt>
                <c:pt idx="596">
                  <c:v>1.142E-3</c:v>
                </c:pt>
                <c:pt idx="597">
                  <c:v>1.1440000000000001E-3</c:v>
                </c:pt>
                <c:pt idx="598">
                  <c:v>1.1460000000000001E-3</c:v>
                </c:pt>
                <c:pt idx="599">
                  <c:v>1.1479999999999999E-3</c:v>
                </c:pt>
                <c:pt idx="600">
                  <c:v>1.15E-3</c:v>
                </c:pt>
                <c:pt idx="601">
                  <c:v>1.152E-3</c:v>
                </c:pt>
                <c:pt idx="602">
                  <c:v>1.1540000000000001E-3</c:v>
                </c:pt>
                <c:pt idx="603">
                  <c:v>1.1559999999999999E-3</c:v>
                </c:pt>
                <c:pt idx="604">
                  <c:v>1.158E-3</c:v>
                </c:pt>
                <c:pt idx="605">
                  <c:v>1.1590000000000001E-3</c:v>
                </c:pt>
                <c:pt idx="606">
                  <c:v>1.1609999999999999E-3</c:v>
                </c:pt>
                <c:pt idx="607">
                  <c:v>1.163E-3</c:v>
                </c:pt>
                <c:pt idx="608">
                  <c:v>1.165E-3</c:v>
                </c:pt>
                <c:pt idx="609">
                  <c:v>1.1670000000000001E-3</c:v>
                </c:pt>
                <c:pt idx="610">
                  <c:v>1.1689999999999999E-3</c:v>
                </c:pt>
                <c:pt idx="611">
                  <c:v>1.1709999999999999E-3</c:v>
                </c:pt>
                <c:pt idx="612">
                  <c:v>1.173E-3</c:v>
                </c:pt>
                <c:pt idx="613">
                  <c:v>1.175E-3</c:v>
                </c:pt>
                <c:pt idx="614">
                  <c:v>1.176E-3</c:v>
                </c:pt>
                <c:pt idx="615">
                  <c:v>1.178E-3</c:v>
                </c:pt>
                <c:pt idx="616">
                  <c:v>1.1800000000000001E-3</c:v>
                </c:pt>
                <c:pt idx="617">
                  <c:v>1.1820000000000001E-3</c:v>
                </c:pt>
                <c:pt idx="618">
                  <c:v>1.1839999999999999E-3</c:v>
                </c:pt>
                <c:pt idx="619">
                  <c:v>1.186E-3</c:v>
                </c:pt>
                <c:pt idx="620">
                  <c:v>1.188E-3</c:v>
                </c:pt>
                <c:pt idx="621">
                  <c:v>1.1900000000000001E-3</c:v>
                </c:pt>
                <c:pt idx="622">
                  <c:v>1.1919999999999999E-3</c:v>
                </c:pt>
                <c:pt idx="623">
                  <c:v>1.193E-3</c:v>
                </c:pt>
                <c:pt idx="624">
                  <c:v>1.1950000000000001E-3</c:v>
                </c:pt>
                <c:pt idx="625">
                  <c:v>1.1969999999999999E-3</c:v>
                </c:pt>
                <c:pt idx="626">
                  <c:v>1.199E-3</c:v>
                </c:pt>
                <c:pt idx="627">
                  <c:v>1.201E-3</c:v>
                </c:pt>
                <c:pt idx="628">
                  <c:v>1.2030000000000001E-3</c:v>
                </c:pt>
                <c:pt idx="629">
                  <c:v>1.2049999999999999E-3</c:v>
                </c:pt>
                <c:pt idx="630">
                  <c:v>1.207E-3</c:v>
                </c:pt>
                <c:pt idx="631">
                  <c:v>1.209E-3</c:v>
                </c:pt>
                <c:pt idx="632">
                  <c:v>1.2099999999999999E-3</c:v>
                </c:pt>
                <c:pt idx="633">
                  <c:v>1.212E-3</c:v>
                </c:pt>
                <c:pt idx="634">
                  <c:v>1.214E-3</c:v>
                </c:pt>
                <c:pt idx="635">
                  <c:v>1.2160000000000001E-3</c:v>
                </c:pt>
                <c:pt idx="636">
                  <c:v>1.2179999999999999E-3</c:v>
                </c:pt>
                <c:pt idx="637">
                  <c:v>1.2199999999999999E-3</c:v>
                </c:pt>
                <c:pt idx="638">
                  <c:v>1.222E-3</c:v>
                </c:pt>
                <c:pt idx="639">
                  <c:v>1.224E-3</c:v>
                </c:pt>
                <c:pt idx="640">
                  <c:v>1.2260000000000001E-3</c:v>
                </c:pt>
                <c:pt idx="641">
                  <c:v>1.227E-3</c:v>
                </c:pt>
                <c:pt idx="642">
                  <c:v>1.2290000000000001E-3</c:v>
                </c:pt>
                <c:pt idx="643">
                  <c:v>1.2310000000000001E-3</c:v>
                </c:pt>
                <c:pt idx="644">
                  <c:v>1.2329999999999999E-3</c:v>
                </c:pt>
                <c:pt idx="645">
                  <c:v>1.235E-3</c:v>
                </c:pt>
                <c:pt idx="646">
                  <c:v>1.237E-3</c:v>
                </c:pt>
                <c:pt idx="647">
                  <c:v>1.2390000000000001E-3</c:v>
                </c:pt>
                <c:pt idx="648">
                  <c:v>1.2409999999999999E-3</c:v>
                </c:pt>
                <c:pt idx="649">
                  <c:v>1.243E-3</c:v>
                </c:pt>
                <c:pt idx="650">
                  <c:v>1.245E-3</c:v>
                </c:pt>
                <c:pt idx="651">
                  <c:v>1.2459999999999999E-3</c:v>
                </c:pt>
                <c:pt idx="652">
                  <c:v>1.248E-3</c:v>
                </c:pt>
                <c:pt idx="653">
                  <c:v>1.25E-3</c:v>
                </c:pt>
                <c:pt idx="654">
                  <c:v>1.2520000000000001E-3</c:v>
                </c:pt>
                <c:pt idx="655">
                  <c:v>1.2539999999999999E-3</c:v>
                </c:pt>
                <c:pt idx="656">
                  <c:v>1.256E-3</c:v>
                </c:pt>
                <c:pt idx="657">
                  <c:v>1.258E-3</c:v>
                </c:pt>
                <c:pt idx="658">
                  <c:v>1.2600000000000001E-3</c:v>
                </c:pt>
                <c:pt idx="659">
                  <c:v>1.2620000000000001E-3</c:v>
                </c:pt>
                <c:pt idx="660">
                  <c:v>1.2639999999999999E-3</c:v>
                </c:pt>
                <c:pt idx="661">
                  <c:v>1.2650000000000001E-3</c:v>
                </c:pt>
                <c:pt idx="662">
                  <c:v>1.2669999999999999E-3</c:v>
                </c:pt>
                <c:pt idx="663">
                  <c:v>1.2689999999999999E-3</c:v>
                </c:pt>
                <c:pt idx="664">
                  <c:v>1.271E-3</c:v>
                </c:pt>
                <c:pt idx="665">
                  <c:v>1.273E-3</c:v>
                </c:pt>
                <c:pt idx="666">
                  <c:v>1.2750000000000001E-3</c:v>
                </c:pt>
                <c:pt idx="667">
                  <c:v>1.2769999999999999E-3</c:v>
                </c:pt>
                <c:pt idx="668">
                  <c:v>1.279E-3</c:v>
                </c:pt>
                <c:pt idx="669">
                  <c:v>1.281E-3</c:v>
                </c:pt>
                <c:pt idx="670">
                  <c:v>1.2830000000000001E-3</c:v>
                </c:pt>
                <c:pt idx="671">
                  <c:v>1.284E-3</c:v>
                </c:pt>
                <c:pt idx="672">
                  <c:v>1.286E-3</c:v>
                </c:pt>
                <c:pt idx="673">
                  <c:v>1.2880000000000001E-3</c:v>
                </c:pt>
                <c:pt idx="674">
                  <c:v>1.2899999999999999E-3</c:v>
                </c:pt>
                <c:pt idx="675">
                  <c:v>1.292E-3</c:v>
                </c:pt>
                <c:pt idx="676">
                  <c:v>1.294E-3</c:v>
                </c:pt>
                <c:pt idx="677">
                  <c:v>1.2960000000000001E-3</c:v>
                </c:pt>
                <c:pt idx="678">
                  <c:v>1.2979999999999999E-3</c:v>
                </c:pt>
                <c:pt idx="679">
                  <c:v>1.2999999999999999E-3</c:v>
                </c:pt>
                <c:pt idx="680">
                  <c:v>1.302E-3</c:v>
                </c:pt>
                <c:pt idx="681">
                  <c:v>1.3029999999999999E-3</c:v>
                </c:pt>
                <c:pt idx="682">
                  <c:v>1.305E-3</c:v>
                </c:pt>
                <c:pt idx="683">
                  <c:v>1.307E-3</c:v>
                </c:pt>
                <c:pt idx="684">
                  <c:v>1.3090000000000001E-3</c:v>
                </c:pt>
                <c:pt idx="685">
                  <c:v>1.3110000000000001E-3</c:v>
                </c:pt>
                <c:pt idx="686">
                  <c:v>1.3129999999999999E-3</c:v>
                </c:pt>
                <c:pt idx="687">
                  <c:v>1.315E-3</c:v>
                </c:pt>
                <c:pt idx="688">
                  <c:v>1.317E-3</c:v>
                </c:pt>
                <c:pt idx="689">
                  <c:v>1.3190000000000001E-3</c:v>
                </c:pt>
                <c:pt idx="690">
                  <c:v>1.3209999999999999E-3</c:v>
                </c:pt>
                <c:pt idx="691">
                  <c:v>1.323E-3</c:v>
                </c:pt>
                <c:pt idx="692">
                  <c:v>1.3240000000000001E-3</c:v>
                </c:pt>
                <c:pt idx="693">
                  <c:v>1.3259999999999999E-3</c:v>
                </c:pt>
                <c:pt idx="694">
                  <c:v>1.328E-3</c:v>
                </c:pt>
                <c:pt idx="695">
                  <c:v>1.33E-3</c:v>
                </c:pt>
                <c:pt idx="696">
                  <c:v>1.3320000000000001E-3</c:v>
                </c:pt>
                <c:pt idx="697">
                  <c:v>1.3339999999999999E-3</c:v>
                </c:pt>
                <c:pt idx="698">
                  <c:v>1.3359999999999999E-3</c:v>
                </c:pt>
                <c:pt idx="699">
                  <c:v>1.338E-3</c:v>
                </c:pt>
                <c:pt idx="700">
                  <c:v>1.34E-3</c:v>
                </c:pt>
                <c:pt idx="701">
                  <c:v>1.3420000000000001E-3</c:v>
                </c:pt>
                <c:pt idx="702">
                  <c:v>1.343E-3</c:v>
                </c:pt>
                <c:pt idx="703">
                  <c:v>1.3450000000000001E-3</c:v>
                </c:pt>
                <c:pt idx="704">
                  <c:v>1.3470000000000001E-3</c:v>
                </c:pt>
                <c:pt idx="705">
                  <c:v>1.3489999999999999E-3</c:v>
                </c:pt>
                <c:pt idx="706">
                  <c:v>1.351E-3</c:v>
                </c:pt>
                <c:pt idx="707">
                  <c:v>1.353E-3</c:v>
                </c:pt>
                <c:pt idx="708">
                  <c:v>1.3550000000000001E-3</c:v>
                </c:pt>
                <c:pt idx="709">
                  <c:v>1.3569999999999999E-3</c:v>
                </c:pt>
                <c:pt idx="710">
                  <c:v>1.359E-3</c:v>
                </c:pt>
                <c:pt idx="711">
                  <c:v>1.361E-3</c:v>
                </c:pt>
                <c:pt idx="712">
                  <c:v>1.3630000000000001E-3</c:v>
                </c:pt>
                <c:pt idx="713">
                  <c:v>1.364E-3</c:v>
                </c:pt>
                <c:pt idx="714">
                  <c:v>1.366E-3</c:v>
                </c:pt>
                <c:pt idx="715">
                  <c:v>1.3680000000000001E-3</c:v>
                </c:pt>
                <c:pt idx="716">
                  <c:v>1.3699999999999999E-3</c:v>
                </c:pt>
                <c:pt idx="717">
                  <c:v>1.372E-3</c:v>
                </c:pt>
                <c:pt idx="718">
                  <c:v>1.374E-3</c:v>
                </c:pt>
                <c:pt idx="719">
                  <c:v>1.3760000000000001E-3</c:v>
                </c:pt>
                <c:pt idx="720">
                  <c:v>1.3780000000000001E-3</c:v>
                </c:pt>
                <c:pt idx="721">
                  <c:v>1.3799999999999999E-3</c:v>
                </c:pt>
                <c:pt idx="722">
                  <c:v>1.382E-3</c:v>
                </c:pt>
                <c:pt idx="723">
                  <c:v>1.384E-3</c:v>
                </c:pt>
                <c:pt idx="724">
                  <c:v>1.3849999999999999E-3</c:v>
                </c:pt>
                <c:pt idx="725">
                  <c:v>1.387E-3</c:v>
                </c:pt>
                <c:pt idx="726">
                  <c:v>1.389E-3</c:v>
                </c:pt>
                <c:pt idx="727">
                  <c:v>1.3910000000000001E-3</c:v>
                </c:pt>
                <c:pt idx="728">
                  <c:v>1.3929999999999999E-3</c:v>
                </c:pt>
                <c:pt idx="729">
                  <c:v>1.395E-3</c:v>
                </c:pt>
                <c:pt idx="730">
                  <c:v>1.397E-3</c:v>
                </c:pt>
                <c:pt idx="731">
                  <c:v>1.3990000000000001E-3</c:v>
                </c:pt>
                <c:pt idx="732">
                  <c:v>1.4009999999999999E-3</c:v>
                </c:pt>
                <c:pt idx="733">
                  <c:v>1.403E-3</c:v>
                </c:pt>
                <c:pt idx="734">
                  <c:v>1.405E-3</c:v>
                </c:pt>
                <c:pt idx="735">
                  <c:v>1.407E-3</c:v>
                </c:pt>
                <c:pt idx="736">
                  <c:v>1.408E-3</c:v>
                </c:pt>
                <c:pt idx="737">
                  <c:v>1.41E-3</c:v>
                </c:pt>
                <c:pt idx="738">
                  <c:v>1.4120000000000001E-3</c:v>
                </c:pt>
                <c:pt idx="739">
                  <c:v>1.4139999999999999E-3</c:v>
                </c:pt>
                <c:pt idx="740">
                  <c:v>1.4159999999999999E-3</c:v>
                </c:pt>
                <c:pt idx="741">
                  <c:v>1.418E-3</c:v>
                </c:pt>
                <c:pt idx="742">
                  <c:v>1.42E-3</c:v>
                </c:pt>
                <c:pt idx="743">
                  <c:v>1.4220000000000001E-3</c:v>
                </c:pt>
                <c:pt idx="744">
                  <c:v>1.4239999999999999E-3</c:v>
                </c:pt>
                <c:pt idx="745">
                  <c:v>1.426E-3</c:v>
                </c:pt>
                <c:pt idx="746">
                  <c:v>1.428E-3</c:v>
                </c:pt>
                <c:pt idx="747">
                  <c:v>1.4289999999999999E-3</c:v>
                </c:pt>
                <c:pt idx="748">
                  <c:v>1.431E-3</c:v>
                </c:pt>
                <c:pt idx="749">
                  <c:v>1.433E-3</c:v>
                </c:pt>
                <c:pt idx="750">
                  <c:v>1.4350000000000001E-3</c:v>
                </c:pt>
                <c:pt idx="751">
                  <c:v>1.4369999999999999E-3</c:v>
                </c:pt>
                <c:pt idx="752">
                  <c:v>1.439E-3</c:v>
                </c:pt>
                <c:pt idx="753">
                  <c:v>1.441E-3</c:v>
                </c:pt>
                <c:pt idx="754">
                  <c:v>1.4430000000000001E-3</c:v>
                </c:pt>
                <c:pt idx="755">
                  <c:v>1.4450000000000001E-3</c:v>
                </c:pt>
                <c:pt idx="756">
                  <c:v>1.4469999999999999E-3</c:v>
                </c:pt>
                <c:pt idx="757">
                  <c:v>1.449E-3</c:v>
                </c:pt>
                <c:pt idx="758">
                  <c:v>1.451E-3</c:v>
                </c:pt>
                <c:pt idx="759">
                  <c:v>1.4519999999999999E-3</c:v>
                </c:pt>
                <c:pt idx="760">
                  <c:v>1.454E-3</c:v>
                </c:pt>
                <c:pt idx="761">
                  <c:v>1.456E-3</c:v>
                </c:pt>
                <c:pt idx="762">
                  <c:v>1.4580000000000001E-3</c:v>
                </c:pt>
                <c:pt idx="763">
                  <c:v>1.4599999999999999E-3</c:v>
                </c:pt>
                <c:pt idx="764">
                  <c:v>1.462E-3</c:v>
                </c:pt>
                <c:pt idx="765">
                  <c:v>1.464E-3</c:v>
                </c:pt>
                <c:pt idx="766">
                  <c:v>1.4660000000000001E-3</c:v>
                </c:pt>
                <c:pt idx="767">
                  <c:v>1.4679999999999999E-3</c:v>
                </c:pt>
                <c:pt idx="768">
                  <c:v>1.47E-3</c:v>
                </c:pt>
                <c:pt idx="769">
                  <c:v>1.472E-3</c:v>
                </c:pt>
                <c:pt idx="770">
                  <c:v>1.474E-3</c:v>
                </c:pt>
                <c:pt idx="771">
                  <c:v>1.475E-3</c:v>
                </c:pt>
                <c:pt idx="772">
                  <c:v>1.477E-3</c:v>
                </c:pt>
                <c:pt idx="773">
                  <c:v>1.4790000000000001E-3</c:v>
                </c:pt>
                <c:pt idx="774">
                  <c:v>1.4809999999999999E-3</c:v>
                </c:pt>
                <c:pt idx="775">
                  <c:v>1.4829999999999999E-3</c:v>
                </c:pt>
                <c:pt idx="776">
                  <c:v>1.485E-3</c:v>
                </c:pt>
                <c:pt idx="777">
                  <c:v>1.487E-3</c:v>
                </c:pt>
                <c:pt idx="778">
                  <c:v>1.4890000000000001E-3</c:v>
                </c:pt>
                <c:pt idx="779">
                  <c:v>1.4909999999999999E-3</c:v>
                </c:pt>
                <c:pt idx="780">
                  <c:v>1.493E-3</c:v>
                </c:pt>
                <c:pt idx="781">
                  <c:v>1.495E-3</c:v>
                </c:pt>
                <c:pt idx="782">
                  <c:v>1.4970000000000001E-3</c:v>
                </c:pt>
                <c:pt idx="783">
                  <c:v>1.498E-3</c:v>
                </c:pt>
                <c:pt idx="784">
                  <c:v>1.5E-3</c:v>
                </c:pt>
                <c:pt idx="785">
                  <c:v>1.5020000000000001E-3</c:v>
                </c:pt>
                <c:pt idx="786">
                  <c:v>1.5039999999999999E-3</c:v>
                </c:pt>
                <c:pt idx="787">
                  <c:v>1.506E-3</c:v>
                </c:pt>
                <c:pt idx="788">
                  <c:v>1.508E-3</c:v>
                </c:pt>
                <c:pt idx="789">
                  <c:v>1.5100000000000001E-3</c:v>
                </c:pt>
                <c:pt idx="790">
                  <c:v>1.5120000000000001E-3</c:v>
                </c:pt>
                <c:pt idx="791">
                  <c:v>1.5139999999999999E-3</c:v>
                </c:pt>
                <c:pt idx="792">
                  <c:v>1.516E-3</c:v>
                </c:pt>
                <c:pt idx="793">
                  <c:v>1.518E-3</c:v>
                </c:pt>
                <c:pt idx="794">
                  <c:v>1.5200000000000001E-3</c:v>
                </c:pt>
                <c:pt idx="795">
                  <c:v>1.5219999999999999E-3</c:v>
                </c:pt>
                <c:pt idx="796">
                  <c:v>1.523E-3</c:v>
                </c:pt>
                <c:pt idx="797">
                  <c:v>1.5250000000000001E-3</c:v>
                </c:pt>
                <c:pt idx="798">
                  <c:v>1.5269999999999999E-3</c:v>
                </c:pt>
                <c:pt idx="799">
                  <c:v>1.529E-3</c:v>
                </c:pt>
                <c:pt idx="800">
                  <c:v>1.531E-3</c:v>
                </c:pt>
                <c:pt idx="801">
                  <c:v>1.5330000000000001E-3</c:v>
                </c:pt>
                <c:pt idx="802">
                  <c:v>1.5349999999999999E-3</c:v>
                </c:pt>
                <c:pt idx="803">
                  <c:v>1.537E-3</c:v>
                </c:pt>
                <c:pt idx="804">
                  <c:v>1.539E-3</c:v>
                </c:pt>
                <c:pt idx="805">
                  <c:v>1.5410000000000001E-3</c:v>
                </c:pt>
                <c:pt idx="806">
                  <c:v>1.5430000000000001E-3</c:v>
                </c:pt>
                <c:pt idx="807">
                  <c:v>1.5449999999999999E-3</c:v>
                </c:pt>
                <c:pt idx="808">
                  <c:v>1.547E-3</c:v>
                </c:pt>
                <c:pt idx="809">
                  <c:v>1.5479999999999999E-3</c:v>
                </c:pt>
                <c:pt idx="810">
                  <c:v>1.5499999999999999E-3</c:v>
                </c:pt>
                <c:pt idx="811">
                  <c:v>1.552E-3</c:v>
                </c:pt>
                <c:pt idx="812">
                  <c:v>1.554E-3</c:v>
                </c:pt>
                <c:pt idx="813">
                  <c:v>1.5560000000000001E-3</c:v>
                </c:pt>
                <c:pt idx="814">
                  <c:v>1.5579999999999999E-3</c:v>
                </c:pt>
                <c:pt idx="815">
                  <c:v>1.56E-3</c:v>
                </c:pt>
                <c:pt idx="816">
                  <c:v>1.562E-3</c:v>
                </c:pt>
                <c:pt idx="817">
                  <c:v>1.5640000000000001E-3</c:v>
                </c:pt>
                <c:pt idx="818">
                  <c:v>1.5659999999999999E-3</c:v>
                </c:pt>
                <c:pt idx="819">
                  <c:v>1.5679999999999999E-3</c:v>
                </c:pt>
                <c:pt idx="820">
                  <c:v>1.57E-3</c:v>
                </c:pt>
                <c:pt idx="821">
                  <c:v>1.572E-3</c:v>
                </c:pt>
                <c:pt idx="822">
                  <c:v>1.573E-3</c:v>
                </c:pt>
                <c:pt idx="823">
                  <c:v>1.575E-3</c:v>
                </c:pt>
                <c:pt idx="824">
                  <c:v>1.5770000000000001E-3</c:v>
                </c:pt>
                <c:pt idx="825">
                  <c:v>1.5790000000000001E-3</c:v>
                </c:pt>
                <c:pt idx="826">
                  <c:v>1.5809999999999999E-3</c:v>
                </c:pt>
                <c:pt idx="827">
                  <c:v>1.583E-3</c:v>
                </c:pt>
                <c:pt idx="828">
                  <c:v>1.585E-3</c:v>
                </c:pt>
                <c:pt idx="829">
                  <c:v>1.5870000000000001E-3</c:v>
                </c:pt>
                <c:pt idx="830">
                  <c:v>1.5889999999999999E-3</c:v>
                </c:pt>
                <c:pt idx="831">
                  <c:v>1.591E-3</c:v>
                </c:pt>
                <c:pt idx="832">
                  <c:v>1.593E-3</c:v>
                </c:pt>
                <c:pt idx="833">
                  <c:v>1.5950000000000001E-3</c:v>
                </c:pt>
                <c:pt idx="834">
                  <c:v>1.5969999999999999E-3</c:v>
                </c:pt>
                <c:pt idx="835">
                  <c:v>1.598E-3</c:v>
                </c:pt>
                <c:pt idx="836">
                  <c:v>1.6000000000000001E-3</c:v>
                </c:pt>
                <c:pt idx="837">
                  <c:v>1.6019999999999999E-3</c:v>
                </c:pt>
                <c:pt idx="838">
                  <c:v>1.604E-3</c:v>
                </c:pt>
                <c:pt idx="839">
                  <c:v>1.606E-3</c:v>
                </c:pt>
                <c:pt idx="840">
                  <c:v>1.6080000000000001E-3</c:v>
                </c:pt>
                <c:pt idx="841">
                  <c:v>1.6100000000000001E-3</c:v>
                </c:pt>
                <c:pt idx="842">
                  <c:v>1.6119999999999999E-3</c:v>
                </c:pt>
                <c:pt idx="843">
                  <c:v>1.614E-3</c:v>
                </c:pt>
                <c:pt idx="844">
                  <c:v>1.616E-3</c:v>
                </c:pt>
                <c:pt idx="845">
                  <c:v>1.6180000000000001E-3</c:v>
                </c:pt>
                <c:pt idx="846">
                  <c:v>1.6199999999999999E-3</c:v>
                </c:pt>
                <c:pt idx="847">
                  <c:v>1.622E-3</c:v>
                </c:pt>
                <c:pt idx="848">
                  <c:v>1.6230000000000001E-3</c:v>
                </c:pt>
                <c:pt idx="849">
                  <c:v>1.6249999999999999E-3</c:v>
                </c:pt>
                <c:pt idx="850">
                  <c:v>1.627E-3</c:v>
                </c:pt>
                <c:pt idx="851">
                  <c:v>1.629E-3</c:v>
                </c:pt>
                <c:pt idx="852">
                  <c:v>1.6310000000000001E-3</c:v>
                </c:pt>
                <c:pt idx="853">
                  <c:v>1.6329999999999999E-3</c:v>
                </c:pt>
                <c:pt idx="854">
                  <c:v>1.635E-3</c:v>
                </c:pt>
                <c:pt idx="855">
                  <c:v>1.637E-3</c:v>
                </c:pt>
                <c:pt idx="856">
                  <c:v>1.639E-3</c:v>
                </c:pt>
                <c:pt idx="857">
                  <c:v>1.6410000000000001E-3</c:v>
                </c:pt>
                <c:pt idx="858">
                  <c:v>1.6429999999999999E-3</c:v>
                </c:pt>
                <c:pt idx="859">
                  <c:v>1.645E-3</c:v>
                </c:pt>
                <c:pt idx="860">
                  <c:v>1.647E-3</c:v>
                </c:pt>
                <c:pt idx="861">
                  <c:v>1.6490000000000001E-3</c:v>
                </c:pt>
                <c:pt idx="862">
                  <c:v>1.65E-3</c:v>
                </c:pt>
                <c:pt idx="863">
                  <c:v>1.652E-3</c:v>
                </c:pt>
                <c:pt idx="864">
                  <c:v>1.6540000000000001E-3</c:v>
                </c:pt>
                <c:pt idx="865">
                  <c:v>1.6559999999999999E-3</c:v>
                </c:pt>
                <c:pt idx="866">
                  <c:v>1.658E-3</c:v>
                </c:pt>
                <c:pt idx="867">
                  <c:v>1.66E-3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40F-4A22-BA97-20FEDAD85C0A}"/>
            </c:ext>
          </c:extLst>
        </c:ser>
        <c:ser>
          <c:idx val="5"/>
          <c:order val="4"/>
          <c:tx>
            <c:v>Elliptical beam @200kV x0.5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'Elliptical beam @200kV x0.5'!$K$3:$K$870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2.735E-3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3.3609999999999998E-3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4.1399999999999996E-3</c:v>
                </c:pt>
                <c:pt idx="21">
                  <c:v>4.3249999999999999E-3</c:v>
                </c:pt>
                <c:pt idx="22">
                  <c:v>4.5199999999999997E-3</c:v>
                </c:pt>
                <c:pt idx="23">
                  <c:v>4.725E-3</c:v>
                </c:pt>
                <c:pt idx="24">
                  <c:v>4.9399999999999999E-3</c:v>
                </c:pt>
                <c:pt idx="25">
                  <c:v>5.1659999999999996E-3</c:v>
                </c:pt>
                <c:pt idx="26">
                  <c:v>5.4019999999999997E-3</c:v>
                </c:pt>
                <c:pt idx="27">
                  <c:v>5.6490000000000004E-3</c:v>
                </c:pt>
                <c:pt idx="28">
                  <c:v>5.9059999999999998E-3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7.045E-3</c:v>
                </c:pt>
                <c:pt idx="33">
                  <c:v>7.3569999999999998E-3</c:v>
                </c:pt>
                <c:pt idx="34">
                  <c:v>7.6810000000000003E-3</c:v>
                </c:pt>
                <c:pt idx="35">
                  <c:v>8.0160000000000006E-3</c:v>
                </c:pt>
                <c:pt idx="36">
                  <c:v>8.3630000000000006E-3</c:v>
                </c:pt>
                <c:pt idx="37">
                  <c:v>8.7209999999999996E-3</c:v>
                </c:pt>
                <c:pt idx="38">
                  <c:v>9.0910000000000001E-3</c:v>
                </c:pt>
                <c:pt idx="39">
                  <c:v>9.4730000000000005E-3</c:v>
                </c:pt>
                <c:pt idx="40">
                  <c:v>9.8670000000000008E-3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1.6109999999999999E-2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2.8910000000000002E-2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3.1289999999999998E-2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3.3759999999999998E-2</c:v>
                </c:pt>
                <c:pt idx="79">
                  <c:v>3.4599999999999999E-2</c:v>
                </c:pt>
                <c:pt idx="80">
                  <c:v>3.5450000000000002E-2</c:v>
                </c:pt>
                <c:pt idx="81">
                  <c:v>3.6310000000000002E-2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4.2549999999999998E-2</c:v>
                </c:pt>
                <c:pt idx="89">
                  <c:v>4.3470000000000002E-2</c:v>
                </c:pt>
                <c:pt idx="90">
                  <c:v>4.4400000000000002E-2</c:v>
                </c:pt>
                <c:pt idx="91">
                  <c:v>4.5330000000000002E-2</c:v>
                </c:pt>
                <c:pt idx="92">
                  <c:v>4.6280000000000002E-2</c:v>
                </c:pt>
                <c:pt idx="93">
                  <c:v>4.7230000000000001E-2</c:v>
                </c:pt>
                <c:pt idx="94">
                  <c:v>4.8180000000000001E-2</c:v>
                </c:pt>
                <c:pt idx="95">
                  <c:v>4.9149999999999999E-2</c:v>
                </c:pt>
                <c:pt idx="96">
                  <c:v>5.0119999999999998E-2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5.6059999999999999E-2</c:v>
                </c:pt>
                <c:pt idx="103">
                  <c:v>5.7070000000000003E-2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6.2199999999999998E-2</c:v>
                </c:pt>
                <c:pt idx="109">
                  <c:v>6.3240000000000005E-2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6.6390000000000005E-2</c:v>
                </c:pt>
                <c:pt idx="113">
                  <c:v>6.7449999999999996E-2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7.1730000000000002E-2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7.6079999999999995E-2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8.3820000000000006E-2</c:v>
                </c:pt>
                <c:pt idx="129">
                  <c:v>8.4940000000000002E-2</c:v>
                </c:pt>
                <c:pt idx="130">
                  <c:v>8.6059999999999998E-2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9.5089999999999994E-2</c:v>
                </c:pt>
                <c:pt idx="139">
                  <c:v>9.622E-2</c:v>
                </c:pt>
                <c:pt idx="140">
                  <c:v>9.7360000000000002E-2</c:v>
                </c:pt>
                <c:pt idx="141">
                  <c:v>9.8489999999999994E-2</c:v>
                </c:pt>
                <c:pt idx="142">
                  <c:v>9.9629999999999996E-2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0.12590000000000001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0.1396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0.17499999999999999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0.18870000000000001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0.2024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0.23780000000000001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0.2515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0.30059999999999998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0.31430000000000002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0.3634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0.37709999999999999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0.41249999999999998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0.42620000000000002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0.43990000000000001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0.4753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0.48899999999999999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0.53810000000000002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0.55179999999999996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0.60089999999999999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0.61460000000000004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0.65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0.66369999999999996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0.6774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0.71279999999999999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0.72650000000000003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0.77559999999999996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0.7893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0.83840000000000003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0.85209999999999997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0.88749999999999996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0.9012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0.91490000000000005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x0.5'!$J$3:$J$870</c:f>
              <c:numCache>
                <c:formatCode>0.00E+00</c:formatCode>
                <c:ptCount val="868"/>
                <c:pt idx="0">
                  <c:v>1.595E-4</c:v>
                </c:pt>
                <c:pt idx="1">
                  <c:v>1.573E-4</c:v>
                </c:pt>
                <c:pt idx="2">
                  <c:v>1.572E-4</c:v>
                </c:pt>
                <c:pt idx="3">
                  <c:v>1.572E-4</c:v>
                </c:pt>
                <c:pt idx="4">
                  <c:v>1.571E-4</c:v>
                </c:pt>
                <c:pt idx="5">
                  <c:v>1.5699999999999999E-4</c:v>
                </c:pt>
                <c:pt idx="6">
                  <c:v>1.5689999999999999E-4</c:v>
                </c:pt>
                <c:pt idx="7">
                  <c:v>1.5669999999999999E-4</c:v>
                </c:pt>
                <c:pt idx="8">
                  <c:v>1.5660000000000001E-4</c:v>
                </c:pt>
                <c:pt idx="9">
                  <c:v>1.5640000000000001E-4</c:v>
                </c:pt>
                <c:pt idx="10">
                  <c:v>1.562E-4</c:v>
                </c:pt>
                <c:pt idx="11">
                  <c:v>1.5589999999999999E-4</c:v>
                </c:pt>
                <c:pt idx="12">
                  <c:v>1.5559999999999999E-4</c:v>
                </c:pt>
                <c:pt idx="13">
                  <c:v>1.5540000000000001E-4</c:v>
                </c:pt>
                <c:pt idx="14">
                  <c:v>1.55E-4</c:v>
                </c:pt>
                <c:pt idx="15">
                  <c:v>1.5469999999999999E-4</c:v>
                </c:pt>
                <c:pt idx="16">
                  <c:v>1.5430000000000001E-4</c:v>
                </c:pt>
                <c:pt idx="17">
                  <c:v>1.539E-4</c:v>
                </c:pt>
                <c:pt idx="18">
                  <c:v>1.5349999999999999E-4</c:v>
                </c:pt>
                <c:pt idx="19">
                  <c:v>1.5300000000000001E-4</c:v>
                </c:pt>
                <c:pt idx="20">
                  <c:v>1.5249999999999999E-4</c:v>
                </c:pt>
                <c:pt idx="21">
                  <c:v>1.5200000000000001E-4</c:v>
                </c:pt>
                <c:pt idx="22">
                  <c:v>1.5139999999999999E-4</c:v>
                </c:pt>
                <c:pt idx="23">
                  <c:v>1.5090000000000001E-4</c:v>
                </c:pt>
                <c:pt idx="24">
                  <c:v>1.5019999999999999E-4</c:v>
                </c:pt>
                <c:pt idx="25">
                  <c:v>1.496E-4</c:v>
                </c:pt>
                <c:pt idx="26">
                  <c:v>1.4889999999999999E-4</c:v>
                </c:pt>
                <c:pt idx="27">
                  <c:v>1.482E-4</c:v>
                </c:pt>
                <c:pt idx="28">
                  <c:v>1.4750000000000001E-4</c:v>
                </c:pt>
                <c:pt idx="29">
                  <c:v>1.4669999999999999E-4</c:v>
                </c:pt>
                <c:pt idx="30">
                  <c:v>1.459E-4</c:v>
                </c:pt>
                <c:pt idx="31">
                  <c:v>1.451E-4</c:v>
                </c:pt>
                <c:pt idx="32">
                  <c:v>1.4420000000000001E-4</c:v>
                </c:pt>
                <c:pt idx="33">
                  <c:v>1.4339999999999999E-4</c:v>
                </c:pt>
                <c:pt idx="34">
                  <c:v>1.4249999999999999E-4</c:v>
                </c:pt>
                <c:pt idx="35">
                  <c:v>1.415E-4</c:v>
                </c:pt>
                <c:pt idx="36">
                  <c:v>1.406E-4</c:v>
                </c:pt>
                <c:pt idx="37">
                  <c:v>1.3970000000000001E-4</c:v>
                </c:pt>
                <c:pt idx="38">
                  <c:v>1.3870000000000001E-4</c:v>
                </c:pt>
                <c:pt idx="39">
                  <c:v>1.3770000000000001E-4</c:v>
                </c:pt>
                <c:pt idx="40">
                  <c:v>1.3679999999999999E-4</c:v>
                </c:pt>
                <c:pt idx="41">
                  <c:v>1.3579999999999999E-4</c:v>
                </c:pt>
                <c:pt idx="42">
                  <c:v>1.349E-4</c:v>
                </c:pt>
                <c:pt idx="43">
                  <c:v>1.339E-4</c:v>
                </c:pt>
                <c:pt idx="44">
                  <c:v>1.3300000000000001E-4</c:v>
                </c:pt>
                <c:pt idx="45">
                  <c:v>1.3200000000000001E-4</c:v>
                </c:pt>
                <c:pt idx="46">
                  <c:v>1.3109999999999999E-4</c:v>
                </c:pt>
                <c:pt idx="47">
                  <c:v>1.303E-4</c:v>
                </c:pt>
                <c:pt idx="48">
                  <c:v>1.295E-4</c:v>
                </c:pt>
                <c:pt idx="49">
                  <c:v>1.2870000000000001E-4</c:v>
                </c:pt>
                <c:pt idx="50">
                  <c:v>1.2789999999999999E-4</c:v>
                </c:pt>
                <c:pt idx="51">
                  <c:v>1.273E-4</c:v>
                </c:pt>
                <c:pt idx="52">
                  <c:v>1.2669999999999999E-4</c:v>
                </c:pt>
                <c:pt idx="53">
                  <c:v>1.261E-4</c:v>
                </c:pt>
                <c:pt idx="54">
                  <c:v>1.2569999999999999E-4</c:v>
                </c:pt>
                <c:pt idx="55">
                  <c:v>1.2530000000000001E-4</c:v>
                </c:pt>
                <c:pt idx="56">
                  <c:v>1.2510000000000001E-4</c:v>
                </c:pt>
                <c:pt idx="57">
                  <c:v>1.249E-4</c:v>
                </c:pt>
                <c:pt idx="58">
                  <c:v>1.249E-4</c:v>
                </c:pt>
                <c:pt idx="59">
                  <c:v>1.249E-4</c:v>
                </c:pt>
                <c:pt idx="60">
                  <c:v>1.2510000000000001E-4</c:v>
                </c:pt>
                <c:pt idx="61">
                  <c:v>1.2549999999999999E-4</c:v>
                </c:pt>
                <c:pt idx="62">
                  <c:v>1.259E-4</c:v>
                </c:pt>
                <c:pt idx="63">
                  <c:v>1.2659999999999999E-4</c:v>
                </c:pt>
                <c:pt idx="64">
                  <c:v>1.273E-4</c:v>
                </c:pt>
                <c:pt idx="65">
                  <c:v>1.283E-4</c:v>
                </c:pt>
                <c:pt idx="66">
                  <c:v>1.293E-4</c:v>
                </c:pt>
                <c:pt idx="67">
                  <c:v>1.306E-4</c:v>
                </c:pt>
                <c:pt idx="68">
                  <c:v>1.3200000000000001E-4</c:v>
                </c:pt>
                <c:pt idx="69">
                  <c:v>1.3349999999999999E-4</c:v>
                </c:pt>
                <c:pt idx="70">
                  <c:v>1.3530000000000001E-4</c:v>
                </c:pt>
                <c:pt idx="71">
                  <c:v>1.372E-4</c:v>
                </c:pt>
                <c:pt idx="72">
                  <c:v>1.392E-4</c:v>
                </c:pt>
                <c:pt idx="73">
                  <c:v>1.4139999999999999E-4</c:v>
                </c:pt>
                <c:pt idx="74">
                  <c:v>1.438E-4</c:v>
                </c:pt>
                <c:pt idx="75">
                  <c:v>1.4630000000000001E-4</c:v>
                </c:pt>
                <c:pt idx="76">
                  <c:v>1.4889999999999999E-4</c:v>
                </c:pt>
                <c:pt idx="77">
                  <c:v>1.517E-4</c:v>
                </c:pt>
                <c:pt idx="78">
                  <c:v>1.5459999999999999E-4</c:v>
                </c:pt>
                <c:pt idx="79">
                  <c:v>1.5760000000000001E-4</c:v>
                </c:pt>
                <c:pt idx="80">
                  <c:v>1.6080000000000001E-4</c:v>
                </c:pt>
                <c:pt idx="81">
                  <c:v>1.64E-4</c:v>
                </c:pt>
                <c:pt idx="82">
                  <c:v>1.674E-4</c:v>
                </c:pt>
                <c:pt idx="83">
                  <c:v>1.708E-4</c:v>
                </c:pt>
                <c:pt idx="84">
                  <c:v>1.7440000000000001E-4</c:v>
                </c:pt>
                <c:pt idx="85">
                  <c:v>1.7799999999999999E-4</c:v>
                </c:pt>
                <c:pt idx="86">
                  <c:v>1.816E-4</c:v>
                </c:pt>
                <c:pt idx="87">
                  <c:v>1.8540000000000001E-4</c:v>
                </c:pt>
                <c:pt idx="88">
                  <c:v>1.8919999999999999E-4</c:v>
                </c:pt>
                <c:pt idx="89">
                  <c:v>1.93E-4</c:v>
                </c:pt>
                <c:pt idx="90">
                  <c:v>1.9689999999999999E-4</c:v>
                </c:pt>
                <c:pt idx="91">
                  <c:v>2.009E-4</c:v>
                </c:pt>
                <c:pt idx="92">
                  <c:v>2.0479999999999999E-4</c:v>
                </c:pt>
                <c:pt idx="93">
                  <c:v>2.0880000000000001E-4</c:v>
                </c:pt>
                <c:pt idx="94">
                  <c:v>2.128E-4</c:v>
                </c:pt>
                <c:pt idx="95">
                  <c:v>2.1680000000000001E-4</c:v>
                </c:pt>
                <c:pt idx="96">
                  <c:v>2.208E-4</c:v>
                </c:pt>
                <c:pt idx="97">
                  <c:v>2.2479999999999999E-4</c:v>
                </c:pt>
                <c:pt idx="98">
                  <c:v>2.288E-4</c:v>
                </c:pt>
                <c:pt idx="99">
                  <c:v>2.3279999999999999E-4</c:v>
                </c:pt>
                <c:pt idx="100">
                  <c:v>2.3670000000000001E-4</c:v>
                </c:pt>
                <c:pt idx="101">
                  <c:v>2.407E-4</c:v>
                </c:pt>
                <c:pt idx="102">
                  <c:v>2.4459999999999998E-4</c:v>
                </c:pt>
                <c:pt idx="103">
                  <c:v>2.4840000000000002E-4</c:v>
                </c:pt>
                <c:pt idx="104">
                  <c:v>2.522E-4</c:v>
                </c:pt>
                <c:pt idx="105">
                  <c:v>2.5599999999999999E-4</c:v>
                </c:pt>
                <c:pt idx="106">
                  <c:v>2.5970000000000002E-4</c:v>
                </c:pt>
                <c:pt idx="107">
                  <c:v>2.633E-4</c:v>
                </c:pt>
                <c:pt idx="108">
                  <c:v>2.6689999999999998E-4</c:v>
                </c:pt>
                <c:pt idx="109">
                  <c:v>2.7040000000000001E-4</c:v>
                </c:pt>
                <c:pt idx="110">
                  <c:v>2.7379999999999999E-4</c:v>
                </c:pt>
                <c:pt idx="111">
                  <c:v>2.7720000000000002E-4</c:v>
                </c:pt>
                <c:pt idx="112">
                  <c:v>2.8049999999999999E-4</c:v>
                </c:pt>
                <c:pt idx="113">
                  <c:v>2.8360000000000001E-4</c:v>
                </c:pt>
                <c:pt idx="114">
                  <c:v>2.8679999999999998E-4</c:v>
                </c:pt>
                <c:pt idx="115">
                  <c:v>2.898E-4</c:v>
                </c:pt>
                <c:pt idx="116">
                  <c:v>2.9270000000000001E-4</c:v>
                </c:pt>
                <c:pt idx="117">
                  <c:v>2.9559999999999998E-4</c:v>
                </c:pt>
                <c:pt idx="118">
                  <c:v>2.9839999999999999E-4</c:v>
                </c:pt>
                <c:pt idx="119">
                  <c:v>3.012E-4</c:v>
                </c:pt>
                <c:pt idx="120">
                  <c:v>3.0380000000000001E-4</c:v>
                </c:pt>
                <c:pt idx="121">
                  <c:v>3.0650000000000002E-4</c:v>
                </c:pt>
                <c:pt idx="122">
                  <c:v>3.0909999999999998E-4</c:v>
                </c:pt>
                <c:pt idx="123">
                  <c:v>3.1179999999999999E-4</c:v>
                </c:pt>
                <c:pt idx="124">
                  <c:v>3.144E-4</c:v>
                </c:pt>
                <c:pt idx="125">
                  <c:v>3.1710000000000001E-4</c:v>
                </c:pt>
                <c:pt idx="126">
                  <c:v>3.1980000000000002E-4</c:v>
                </c:pt>
                <c:pt idx="127">
                  <c:v>3.2259999999999998E-4</c:v>
                </c:pt>
                <c:pt idx="128">
                  <c:v>3.255E-4</c:v>
                </c:pt>
                <c:pt idx="129">
                  <c:v>3.2840000000000001E-4</c:v>
                </c:pt>
                <c:pt idx="130">
                  <c:v>3.3139999999999998E-4</c:v>
                </c:pt>
                <c:pt idx="131">
                  <c:v>3.344E-4</c:v>
                </c:pt>
                <c:pt idx="132">
                  <c:v>3.3750000000000002E-4</c:v>
                </c:pt>
                <c:pt idx="133">
                  <c:v>3.4049999999999998E-4</c:v>
                </c:pt>
                <c:pt idx="134">
                  <c:v>3.436E-4</c:v>
                </c:pt>
                <c:pt idx="135">
                  <c:v>3.4660000000000002E-4</c:v>
                </c:pt>
                <c:pt idx="136">
                  <c:v>3.4959999999999999E-4</c:v>
                </c:pt>
                <c:pt idx="137">
                  <c:v>3.525E-4</c:v>
                </c:pt>
                <c:pt idx="138">
                  <c:v>3.5540000000000002E-4</c:v>
                </c:pt>
                <c:pt idx="139">
                  <c:v>3.5819999999999998E-4</c:v>
                </c:pt>
                <c:pt idx="140">
                  <c:v>3.6099999999999999E-4</c:v>
                </c:pt>
                <c:pt idx="141">
                  <c:v>3.636E-4</c:v>
                </c:pt>
                <c:pt idx="142">
                  <c:v>3.6620000000000001E-4</c:v>
                </c:pt>
                <c:pt idx="143">
                  <c:v>3.6870000000000002E-4</c:v>
                </c:pt>
                <c:pt idx="144">
                  <c:v>3.7120000000000002E-4</c:v>
                </c:pt>
                <c:pt idx="145">
                  <c:v>3.7350000000000003E-4</c:v>
                </c:pt>
                <c:pt idx="146">
                  <c:v>3.7579999999999997E-4</c:v>
                </c:pt>
                <c:pt idx="147">
                  <c:v>3.7800000000000003E-4</c:v>
                </c:pt>
                <c:pt idx="148">
                  <c:v>3.8010000000000002E-4</c:v>
                </c:pt>
                <c:pt idx="149">
                  <c:v>3.8220000000000002E-4</c:v>
                </c:pt>
                <c:pt idx="150">
                  <c:v>3.8420000000000001E-4</c:v>
                </c:pt>
                <c:pt idx="151">
                  <c:v>3.8610000000000001E-4</c:v>
                </c:pt>
                <c:pt idx="152">
                  <c:v>3.879E-4</c:v>
                </c:pt>
                <c:pt idx="153">
                  <c:v>3.8969999999999999E-4</c:v>
                </c:pt>
                <c:pt idx="154">
                  <c:v>3.9140000000000003E-4</c:v>
                </c:pt>
                <c:pt idx="155">
                  <c:v>3.9310000000000001E-4</c:v>
                </c:pt>
                <c:pt idx="156">
                  <c:v>3.947E-4</c:v>
                </c:pt>
                <c:pt idx="157">
                  <c:v>3.9629999999999998E-4</c:v>
                </c:pt>
                <c:pt idx="158">
                  <c:v>3.9790000000000002E-4</c:v>
                </c:pt>
                <c:pt idx="159">
                  <c:v>3.993E-4</c:v>
                </c:pt>
                <c:pt idx="160">
                  <c:v>4.0079999999999998E-4</c:v>
                </c:pt>
                <c:pt idx="161">
                  <c:v>4.0220000000000002E-4</c:v>
                </c:pt>
                <c:pt idx="162">
                  <c:v>4.036E-4</c:v>
                </c:pt>
                <c:pt idx="163">
                  <c:v>4.0489999999999998E-4</c:v>
                </c:pt>
                <c:pt idx="164">
                  <c:v>4.0620000000000001E-4</c:v>
                </c:pt>
                <c:pt idx="165">
                  <c:v>4.0749999999999998E-4</c:v>
                </c:pt>
                <c:pt idx="166">
                  <c:v>4.0880000000000002E-4</c:v>
                </c:pt>
                <c:pt idx="167">
                  <c:v>4.0999999999999999E-4</c:v>
                </c:pt>
                <c:pt idx="168">
                  <c:v>4.1120000000000002E-4</c:v>
                </c:pt>
                <c:pt idx="169">
                  <c:v>4.124E-4</c:v>
                </c:pt>
                <c:pt idx="170">
                  <c:v>4.1360000000000002E-4</c:v>
                </c:pt>
                <c:pt idx="171">
                  <c:v>4.148E-4</c:v>
                </c:pt>
                <c:pt idx="172">
                  <c:v>4.1599999999999997E-4</c:v>
                </c:pt>
                <c:pt idx="173">
                  <c:v>4.171E-4</c:v>
                </c:pt>
                <c:pt idx="174">
                  <c:v>4.1829999999999998E-4</c:v>
                </c:pt>
                <c:pt idx="175">
                  <c:v>4.194E-4</c:v>
                </c:pt>
                <c:pt idx="176">
                  <c:v>4.2059999999999998E-4</c:v>
                </c:pt>
                <c:pt idx="177">
                  <c:v>4.2180000000000001E-4</c:v>
                </c:pt>
                <c:pt idx="178">
                  <c:v>4.2289999999999998E-4</c:v>
                </c:pt>
                <c:pt idx="179">
                  <c:v>4.2410000000000001E-4</c:v>
                </c:pt>
                <c:pt idx="180">
                  <c:v>4.2519999999999998E-4</c:v>
                </c:pt>
                <c:pt idx="181">
                  <c:v>4.2640000000000001E-4</c:v>
                </c:pt>
                <c:pt idx="182">
                  <c:v>4.2749999999999998E-4</c:v>
                </c:pt>
                <c:pt idx="183">
                  <c:v>4.2870000000000001E-4</c:v>
                </c:pt>
                <c:pt idx="184">
                  <c:v>4.2979999999999998E-4</c:v>
                </c:pt>
                <c:pt idx="185">
                  <c:v>4.3100000000000001E-4</c:v>
                </c:pt>
                <c:pt idx="186">
                  <c:v>4.3209999999999999E-4</c:v>
                </c:pt>
                <c:pt idx="187">
                  <c:v>4.3330000000000002E-4</c:v>
                </c:pt>
                <c:pt idx="188">
                  <c:v>4.3449999999999999E-4</c:v>
                </c:pt>
                <c:pt idx="189">
                  <c:v>4.3560000000000002E-4</c:v>
                </c:pt>
                <c:pt idx="190">
                  <c:v>4.3679999999999999E-4</c:v>
                </c:pt>
                <c:pt idx="191">
                  <c:v>4.3800000000000002E-4</c:v>
                </c:pt>
                <c:pt idx="192">
                  <c:v>4.3909999999999999E-4</c:v>
                </c:pt>
                <c:pt idx="193">
                  <c:v>4.4030000000000002E-4</c:v>
                </c:pt>
                <c:pt idx="194">
                  <c:v>4.415E-4</c:v>
                </c:pt>
                <c:pt idx="195">
                  <c:v>4.4270000000000003E-4</c:v>
                </c:pt>
                <c:pt idx="196">
                  <c:v>4.439E-4</c:v>
                </c:pt>
                <c:pt idx="197">
                  <c:v>4.4499999999999997E-4</c:v>
                </c:pt>
                <c:pt idx="198">
                  <c:v>4.462E-4</c:v>
                </c:pt>
                <c:pt idx="199">
                  <c:v>4.4739999999999998E-4</c:v>
                </c:pt>
                <c:pt idx="200">
                  <c:v>4.4860000000000001E-4</c:v>
                </c:pt>
                <c:pt idx="201">
                  <c:v>4.4979999999999998E-4</c:v>
                </c:pt>
                <c:pt idx="202">
                  <c:v>4.5100000000000001E-4</c:v>
                </c:pt>
                <c:pt idx="203">
                  <c:v>4.5219999999999999E-4</c:v>
                </c:pt>
                <c:pt idx="204">
                  <c:v>4.5340000000000002E-4</c:v>
                </c:pt>
                <c:pt idx="205">
                  <c:v>4.5459999999999999E-4</c:v>
                </c:pt>
                <c:pt idx="206">
                  <c:v>4.5580000000000002E-4</c:v>
                </c:pt>
                <c:pt idx="207">
                  <c:v>4.57E-4</c:v>
                </c:pt>
                <c:pt idx="208">
                  <c:v>4.5820000000000002E-4</c:v>
                </c:pt>
                <c:pt idx="209">
                  <c:v>4.594E-4</c:v>
                </c:pt>
                <c:pt idx="210">
                  <c:v>4.6059999999999997E-4</c:v>
                </c:pt>
                <c:pt idx="211">
                  <c:v>4.618E-4</c:v>
                </c:pt>
                <c:pt idx="212">
                  <c:v>4.6309999999999998E-4</c:v>
                </c:pt>
                <c:pt idx="213">
                  <c:v>4.6430000000000001E-4</c:v>
                </c:pt>
                <c:pt idx="214">
                  <c:v>4.6549999999999998E-4</c:v>
                </c:pt>
                <c:pt idx="215">
                  <c:v>4.6670000000000001E-4</c:v>
                </c:pt>
                <c:pt idx="216">
                  <c:v>4.6789999999999999E-4</c:v>
                </c:pt>
                <c:pt idx="217">
                  <c:v>4.6920000000000002E-4</c:v>
                </c:pt>
                <c:pt idx="218">
                  <c:v>4.704E-4</c:v>
                </c:pt>
                <c:pt idx="219">
                  <c:v>4.7160000000000002E-4</c:v>
                </c:pt>
                <c:pt idx="220">
                  <c:v>4.728E-4</c:v>
                </c:pt>
                <c:pt idx="221">
                  <c:v>4.7409999999999998E-4</c:v>
                </c:pt>
                <c:pt idx="222">
                  <c:v>4.7530000000000001E-4</c:v>
                </c:pt>
                <c:pt idx="223">
                  <c:v>4.7659999999999998E-4</c:v>
                </c:pt>
                <c:pt idx="224">
                  <c:v>4.7780000000000001E-4</c:v>
                </c:pt>
                <c:pt idx="225">
                  <c:v>4.7899999999999999E-4</c:v>
                </c:pt>
                <c:pt idx="226">
                  <c:v>4.8030000000000002E-4</c:v>
                </c:pt>
                <c:pt idx="227">
                  <c:v>4.8149999999999999E-4</c:v>
                </c:pt>
                <c:pt idx="228">
                  <c:v>4.8280000000000003E-4</c:v>
                </c:pt>
                <c:pt idx="229">
                  <c:v>4.84E-4</c:v>
                </c:pt>
                <c:pt idx="230">
                  <c:v>4.8529999999999998E-4</c:v>
                </c:pt>
                <c:pt idx="231">
                  <c:v>4.8650000000000001E-4</c:v>
                </c:pt>
                <c:pt idx="232">
                  <c:v>4.8779999999999998E-4</c:v>
                </c:pt>
                <c:pt idx="233">
                  <c:v>4.8899999999999996E-4</c:v>
                </c:pt>
                <c:pt idx="234">
                  <c:v>4.9030000000000005E-4</c:v>
                </c:pt>
                <c:pt idx="235">
                  <c:v>4.9149999999999997E-4</c:v>
                </c:pt>
                <c:pt idx="236">
                  <c:v>4.9280000000000005E-4</c:v>
                </c:pt>
                <c:pt idx="237">
                  <c:v>4.9410000000000003E-4</c:v>
                </c:pt>
                <c:pt idx="238">
                  <c:v>4.9529999999999995E-4</c:v>
                </c:pt>
                <c:pt idx="239">
                  <c:v>4.9660000000000004E-4</c:v>
                </c:pt>
                <c:pt idx="240">
                  <c:v>4.9790000000000001E-4</c:v>
                </c:pt>
                <c:pt idx="241">
                  <c:v>4.9910000000000004E-4</c:v>
                </c:pt>
                <c:pt idx="242">
                  <c:v>5.0040000000000002E-4</c:v>
                </c:pt>
                <c:pt idx="243">
                  <c:v>5.017E-4</c:v>
                </c:pt>
                <c:pt idx="244">
                  <c:v>5.0299999999999997E-4</c:v>
                </c:pt>
                <c:pt idx="245">
                  <c:v>5.042E-4</c:v>
                </c:pt>
                <c:pt idx="246">
                  <c:v>5.0549999999999998E-4</c:v>
                </c:pt>
                <c:pt idx="247">
                  <c:v>5.0679999999999996E-4</c:v>
                </c:pt>
                <c:pt idx="248">
                  <c:v>5.0810000000000004E-4</c:v>
                </c:pt>
                <c:pt idx="249">
                  <c:v>5.0929999999999997E-4</c:v>
                </c:pt>
                <c:pt idx="250">
                  <c:v>5.1060000000000005E-4</c:v>
                </c:pt>
                <c:pt idx="251">
                  <c:v>5.1190000000000003E-4</c:v>
                </c:pt>
                <c:pt idx="252">
                  <c:v>5.1320000000000001E-4</c:v>
                </c:pt>
                <c:pt idx="253">
                  <c:v>5.1449999999999998E-4</c:v>
                </c:pt>
                <c:pt idx="254">
                  <c:v>5.1579999999999996E-4</c:v>
                </c:pt>
                <c:pt idx="255">
                  <c:v>5.1710000000000005E-4</c:v>
                </c:pt>
                <c:pt idx="256">
                  <c:v>5.1840000000000002E-4</c:v>
                </c:pt>
                <c:pt idx="257">
                  <c:v>5.197E-4</c:v>
                </c:pt>
                <c:pt idx="258">
                  <c:v>5.2090000000000003E-4</c:v>
                </c:pt>
                <c:pt idx="259">
                  <c:v>5.2220000000000001E-4</c:v>
                </c:pt>
                <c:pt idx="260">
                  <c:v>5.2349999999999999E-4</c:v>
                </c:pt>
                <c:pt idx="261">
                  <c:v>5.2479999999999996E-4</c:v>
                </c:pt>
                <c:pt idx="262">
                  <c:v>5.2610000000000005E-4</c:v>
                </c:pt>
                <c:pt idx="263">
                  <c:v>5.2740000000000003E-4</c:v>
                </c:pt>
                <c:pt idx="264">
                  <c:v>5.2879999999999995E-4</c:v>
                </c:pt>
                <c:pt idx="265">
                  <c:v>5.3010000000000004E-4</c:v>
                </c:pt>
                <c:pt idx="266">
                  <c:v>5.3140000000000001E-4</c:v>
                </c:pt>
                <c:pt idx="267">
                  <c:v>5.3269999999999999E-4</c:v>
                </c:pt>
                <c:pt idx="268">
                  <c:v>5.3399999999999997E-4</c:v>
                </c:pt>
                <c:pt idx="269">
                  <c:v>5.3529999999999995E-4</c:v>
                </c:pt>
                <c:pt idx="270">
                  <c:v>5.3660000000000003E-4</c:v>
                </c:pt>
                <c:pt idx="271">
                  <c:v>5.3790000000000001E-4</c:v>
                </c:pt>
                <c:pt idx="272">
                  <c:v>5.3919999999999999E-4</c:v>
                </c:pt>
                <c:pt idx="273">
                  <c:v>5.4049999999999996E-4</c:v>
                </c:pt>
                <c:pt idx="274">
                  <c:v>5.419E-4</c:v>
                </c:pt>
                <c:pt idx="275">
                  <c:v>5.4319999999999998E-4</c:v>
                </c:pt>
                <c:pt idx="276">
                  <c:v>5.4449999999999995E-4</c:v>
                </c:pt>
                <c:pt idx="277">
                  <c:v>5.4580000000000004E-4</c:v>
                </c:pt>
                <c:pt idx="278">
                  <c:v>5.4710000000000002E-4</c:v>
                </c:pt>
                <c:pt idx="279">
                  <c:v>5.4850000000000005E-4</c:v>
                </c:pt>
                <c:pt idx="280">
                  <c:v>5.4980000000000003E-4</c:v>
                </c:pt>
                <c:pt idx="281">
                  <c:v>5.5110000000000001E-4</c:v>
                </c:pt>
                <c:pt idx="282">
                  <c:v>5.5239999999999998E-4</c:v>
                </c:pt>
                <c:pt idx="283">
                  <c:v>5.5380000000000002E-4</c:v>
                </c:pt>
                <c:pt idx="284">
                  <c:v>5.5509999999999999E-4</c:v>
                </c:pt>
                <c:pt idx="285">
                  <c:v>5.5639999999999997E-4</c:v>
                </c:pt>
                <c:pt idx="286">
                  <c:v>5.5780000000000001E-4</c:v>
                </c:pt>
                <c:pt idx="287">
                  <c:v>5.5909999999999998E-4</c:v>
                </c:pt>
                <c:pt idx="288">
                  <c:v>5.6039999999999996E-4</c:v>
                </c:pt>
                <c:pt idx="289">
                  <c:v>5.6179999999999999E-4</c:v>
                </c:pt>
                <c:pt idx="290">
                  <c:v>5.6309999999999997E-4</c:v>
                </c:pt>
                <c:pt idx="291">
                  <c:v>5.6439999999999995E-4</c:v>
                </c:pt>
                <c:pt idx="292">
                  <c:v>5.6579999999999998E-4</c:v>
                </c:pt>
                <c:pt idx="293">
                  <c:v>5.6709999999999996E-4</c:v>
                </c:pt>
                <c:pt idx="294">
                  <c:v>5.6849999999999999E-4</c:v>
                </c:pt>
                <c:pt idx="295">
                  <c:v>5.6979999999999997E-4</c:v>
                </c:pt>
                <c:pt idx="296">
                  <c:v>5.7109999999999995E-4</c:v>
                </c:pt>
                <c:pt idx="297">
                  <c:v>5.7249999999999998E-4</c:v>
                </c:pt>
                <c:pt idx="298">
                  <c:v>5.7379999999999996E-4</c:v>
                </c:pt>
                <c:pt idx="299">
                  <c:v>5.752E-4</c:v>
                </c:pt>
                <c:pt idx="300">
                  <c:v>5.7649999999999997E-4</c:v>
                </c:pt>
                <c:pt idx="301">
                  <c:v>5.7790000000000001E-4</c:v>
                </c:pt>
                <c:pt idx="302">
                  <c:v>5.7919999999999998E-4</c:v>
                </c:pt>
                <c:pt idx="303">
                  <c:v>5.8060000000000002E-4</c:v>
                </c:pt>
                <c:pt idx="304">
                  <c:v>5.819E-4</c:v>
                </c:pt>
                <c:pt idx="305">
                  <c:v>5.8330000000000003E-4</c:v>
                </c:pt>
                <c:pt idx="306">
                  <c:v>5.8460000000000001E-4</c:v>
                </c:pt>
                <c:pt idx="307">
                  <c:v>5.8600000000000004E-4</c:v>
                </c:pt>
                <c:pt idx="308">
                  <c:v>5.8739999999999997E-4</c:v>
                </c:pt>
                <c:pt idx="309">
                  <c:v>5.8870000000000005E-4</c:v>
                </c:pt>
                <c:pt idx="310">
                  <c:v>5.9009999999999998E-4</c:v>
                </c:pt>
                <c:pt idx="311">
                  <c:v>5.9139999999999996E-4</c:v>
                </c:pt>
                <c:pt idx="312">
                  <c:v>5.9279999999999999E-4</c:v>
                </c:pt>
                <c:pt idx="313">
                  <c:v>5.9409999999999997E-4</c:v>
                </c:pt>
                <c:pt idx="314">
                  <c:v>5.955E-4</c:v>
                </c:pt>
                <c:pt idx="315">
                  <c:v>5.9690000000000003E-4</c:v>
                </c:pt>
                <c:pt idx="316">
                  <c:v>5.9820000000000001E-4</c:v>
                </c:pt>
                <c:pt idx="317">
                  <c:v>5.9960000000000005E-4</c:v>
                </c:pt>
                <c:pt idx="318">
                  <c:v>6.0099999999999997E-4</c:v>
                </c:pt>
                <c:pt idx="319">
                  <c:v>6.0229999999999995E-4</c:v>
                </c:pt>
                <c:pt idx="320">
                  <c:v>6.0369999999999998E-4</c:v>
                </c:pt>
                <c:pt idx="321">
                  <c:v>6.0510000000000002E-4</c:v>
                </c:pt>
                <c:pt idx="322">
                  <c:v>6.0639999999999999E-4</c:v>
                </c:pt>
                <c:pt idx="323">
                  <c:v>6.0780000000000003E-4</c:v>
                </c:pt>
                <c:pt idx="324">
                  <c:v>6.0919999999999995E-4</c:v>
                </c:pt>
                <c:pt idx="325">
                  <c:v>6.1059999999999999E-4</c:v>
                </c:pt>
                <c:pt idx="326">
                  <c:v>6.1189999999999997E-4</c:v>
                </c:pt>
                <c:pt idx="327">
                  <c:v>6.133E-4</c:v>
                </c:pt>
                <c:pt idx="328">
                  <c:v>6.1470000000000003E-4</c:v>
                </c:pt>
                <c:pt idx="329">
                  <c:v>6.1600000000000001E-4</c:v>
                </c:pt>
                <c:pt idx="330">
                  <c:v>6.1740000000000005E-4</c:v>
                </c:pt>
                <c:pt idx="331">
                  <c:v>6.1879999999999997E-4</c:v>
                </c:pt>
                <c:pt idx="332">
                  <c:v>6.202E-4</c:v>
                </c:pt>
                <c:pt idx="333">
                  <c:v>6.2160000000000004E-4</c:v>
                </c:pt>
                <c:pt idx="334">
                  <c:v>6.2290000000000002E-4</c:v>
                </c:pt>
                <c:pt idx="335">
                  <c:v>6.2430000000000005E-4</c:v>
                </c:pt>
                <c:pt idx="336">
                  <c:v>6.2569999999999998E-4</c:v>
                </c:pt>
                <c:pt idx="337">
                  <c:v>6.2710000000000001E-4</c:v>
                </c:pt>
                <c:pt idx="338">
                  <c:v>6.2850000000000004E-4</c:v>
                </c:pt>
                <c:pt idx="339">
                  <c:v>6.2989999999999997E-4</c:v>
                </c:pt>
                <c:pt idx="340">
                  <c:v>6.3119999999999995E-4</c:v>
                </c:pt>
                <c:pt idx="341">
                  <c:v>6.3259999999999998E-4</c:v>
                </c:pt>
                <c:pt idx="342">
                  <c:v>6.3400000000000001E-4</c:v>
                </c:pt>
                <c:pt idx="343">
                  <c:v>6.3540000000000005E-4</c:v>
                </c:pt>
                <c:pt idx="344">
                  <c:v>6.3679999999999997E-4</c:v>
                </c:pt>
                <c:pt idx="345">
                  <c:v>6.3820000000000001E-4</c:v>
                </c:pt>
                <c:pt idx="346">
                  <c:v>6.3960000000000004E-4</c:v>
                </c:pt>
                <c:pt idx="347">
                  <c:v>6.4099999999999997E-4</c:v>
                </c:pt>
                <c:pt idx="348">
                  <c:v>6.4230000000000005E-4</c:v>
                </c:pt>
                <c:pt idx="349">
                  <c:v>6.4369999999999998E-4</c:v>
                </c:pt>
                <c:pt idx="350">
                  <c:v>6.4510000000000001E-4</c:v>
                </c:pt>
                <c:pt idx="351">
                  <c:v>6.4650000000000005E-4</c:v>
                </c:pt>
                <c:pt idx="352">
                  <c:v>6.4789999999999997E-4</c:v>
                </c:pt>
                <c:pt idx="353">
                  <c:v>6.4930000000000001E-4</c:v>
                </c:pt>
                <c:pt idx="354">
                  <c:v>6.5070000000000004E-4</c:v>
                </c:pt>
                <c:pt idx="355">
                  <c:v>6.5209999999999997E-4</c:v>
                </c:pt>
                <c:pt idx="356">
                  <c:v>6.535E-4</c:v>
                </c:pt>
                <c:pt idx="357">
                  <c:v>6.5490000000000004E-4</c:v>
                </c:pt>
                <c:pt idx="358">
                  <c:v>6.5629999999999996E-4</c:v>
                </c:pt>
                <c:pt idx="359">
                  <c:v>6.5769999999999999E-4</c:v>
                </c:pt>
                <c:pt idx="360">
                  <c:v>6.5910000000000003E-4</c:v>
                </c:pt>
                <c:pt idx="361">
                  <c:v>6.6049999999999995E-4</c:v>
                </c:pt>
                <c:pt idx="362">
                  <c:v>6.6189999999999999E-4</c:v>
                </c:pt>
                <c:pt idx="363">
                  <c:v>6.6330000000000002E-4</c:v>
                </c:pt>
                <c:pt idx="364">
                  <c:v>6.6469999999999995E-4</c:v>
                </c:pt>
                <c:pt idx="365">
                  <c:v>6.6609999999999998E-4</c:v>
                </c:pt>
                <c:pt idx="366">
                  <c:v>6.6750000000000002E-4</c:v>
                </c:pt>
                <c:pt idx="367">
                  <c:v>6.6890000000000005E-4</c:v>
                </c:pt>
                <c:pt idx="368">
                  <c:v>6.7029999999999998E-4</c:v>
                </c:pt>
                <c:pt idx="369">
                  <c:v>6.7170000000000001E-4</c:v>
                </c:pt>
                <c:pt idx="370">
                  <c:v>6.7310000000000004E-4</c:v>
                </c:pt>
                <c:pt idx="371">
                  <c:v>6.7460000000000003E-4</c:v>
                </c:pt>
                <c:pt idx="372">
                  <c:v>6.7599999999999995E-4</c:v>
                </c:pt>
                <c:pt idx="373">
                  <c:v>6.7739999999999999E-4</c:v>
                </c:pt>
                <c:pt idx="374">
                  <c:v>6.7880000000000002E-4</c:v>
                </c:pt>
                <c:pt idx="375">
                  <c:v>6.8020000000000005E-4</c:v>
                </c:pt>
                <c:pt idx="376">
                  <c:v>6.8159999999999998E-4</c:v>
                </c:pt>
                <c:pt idx="377">
                  <c:v>6.8300000000000001E-4</c:v>
                </c:pt>
                <c:pt idx="378">
                  <c:v>6.8440000000000005E-4</c:v>
                </c:pt>
                <c:pt idx="379">
                  <c:v>6.8579999999999997E-4</c:v>
                </c:pt>
                <c:pt idx="380">
                  <c:v>6.8729999999999996E-4</c:v>
                </c:pt>
                <c:pt idx="381">
                  <c:v>6.8869999999999999E-4</c:v>
                </c:pt>
                <c:pt idx="382">
                  <c:v>6.9010000000000002E-4</c:v>
                </c:pt>
                <c:pt idx="383">
                  <c:v>6.9149999999999995E-4</c:v>
                </c:pt>
                <c:pt idx="384">
                  <c:v>6.9289999999999998E-4</c:v>
                </c:pt>
                <c:pt idx="385">
                  <c:v>6.9430000000000002E-4</c:v>
                </c:pt>
                <c:pt idx="386">
                  <c:v>6.9570000000000005E-4</c:v>
                </c:pt>
                <c:pt idx="387">
                  <c:v>6.9720000000000003E-4</c:v>
                </c:pt>
                <c:pt idx="388">
                  <c:v>6.9859999999999996E-4</c:v>
                </c:pt>
                <c:pt idx="389">
                  <c:v>6.9999999999999999E-4</c:v>
                </c:pt>
                <c:pt idx="390">
                  <c:v>7.0140000000000003E-4</c:v>
                </c:pt>
                <c:pt idx="391">
                  <c:v>7.0279999999999995E-4</c:v>
                </c:pt>
                <c:pt idx="392">
                  <c:v>7.0430000000000004E-4</c:v>
                </c:pt>
                <c:pt idx="393">
                  <c:v>7.0569999999999997E-4</c:v>
                </c:pt>
                <c:pt idx="394">
                  <c:v>7.071E-4</c:v>
                </c:pt>
                <c:pt idx="395">
                  <c:v>7.0850000000000004E-4</c:v>
                </c:pt>
                <c:pt idx="396">
                  <c:v>7.1000000000000002E-4</c:v>
                </c:pt>
                <c:pt idx="397">
                  <c:v>7.1140000000000005E-4</c:v>
                </c:pt>
                <c:pt idx="398">
                  <c:v>7.1279999999999998E-4</c:v>
                </c:pt>
                <c:pt idx="399">
                  <c:v>7.1420000000000001E-4</c:v>
                </c:pt>
                <c:pt idx="400">
                  <c:v>7.157E-4</c:v>
                </c:pt>
                <c:pt idx="401">
                  <c:v>7.1710000000000003E-4</c:v>
                </c:pt>
                <c:pt idx="402">
                  <c:v>7.1849999999999995E-4</c:v>
                </c:pt>
                <c:pt idx="403">
                  <c:v>7.1989999999999999E-4</c:v>
                </c:pt>
                <c:pt idx="404">
                  <c:v>7.2139999999999997E-4</c:v>
                </c:pt>
                <c:pt idx="405">
                  <c:v>7.228E-4</c:v>
                </c:pt>
                <c:pt idx="406">
                  <c:v>7.2420000000000004E-4</c:v>
                </c:pt>
                <c:pt idx="407">
                  <c:v>7.2570000000000002E-4</c:v>
                </c:pt>
                <c:pt idx="408">
                  <c:v>7.2709999999999995E-4</c:v>
                </c:pt>
                <c:pt idx="409">
                  <c:v>7.2849999999999998E-4</c:v>
                </c:pt>
                <c:pt idx="410">
                  <c:v>7.2990000000000001E-4</c:v>
                </c:pt>
                <c:pt idx="411">
                  <c:v>7.314E-4</c:v>
                </c:pt>
                <c:pt idx="412">
                  <c:v>7.3280000000000003E-4</c:v>
                </c:pt>
                <c:pt idx="413">
                  <c:v>7.3419999999999996E-4</c:v>
                </c:pt>
                <c:pt idx="414">
                  <c:v>7.3570000000000005E-4</c:v>
                </c:pt>
                <c:pt idx="415">
                  <c:v>7.3709999999999997E-4</c:v>
                </c:pt>
                <c:pt idx="416">
                  <c:v>7.3850000000000001E-4</c:v>
                </c:pt>
                <c:pt idx="417">
                  <c:v>7.3999999999999999E-4</c:v>
                </c:pt>
                <c:pt idx="418">
                  <c:v>7.4140000000000002E-4</c:v>
                </c:pt>
                <c:pt idx="419">
                  <c:v>7.4279999999999995E-4</c:v>
                </c:pt>
                <c:pt idx="420">
                  <c:v>7.4430000000000004E-4</c:v>
                </c:pt>
                <c:pt idx="421">
                  <c:v>7.4569999999999997E-4</c:v>
                </c:pt>
                <c:pt idx="422">
                  <c:v>7.4719999999999995E-4</c:v>
                </c:pt>
                <c:pt idx="423">
                  <c:v>7.4859999999999998E-4</c:v>
                </c:pt>
                <c:pt idx="424">
                  <c:v>7.5000000000000002E-4</c:v>
                </c:pt>
                <c:pt idx="425">
                  <c:v>7.515E-4</c:v>
                </c:pt>
                <c:pt idx="426">
                  <c:v>7.5290000000000003E-4</c:v>
                </c:pt>
                <c:pt idx="427">
                  <c:v>7.5440000000000001E-4</c:v>
                </c:pt>
                <c:pt idx="428">
                  <c:v>7.5580000000000005E-4</c:v>
                </c:pt>
                <c:pt idx="429">
                  <c:v>7.5719999999999997E-4</c:v>
                </c:pt>
                <c:pt idx="430">
                  <c:v>7.5869999999999996E-4</c:v>
                </c:pt>
                <c:pt idx="431">
                  <c:v>7.6009999999999999E-4</c:v>
                </c:pt>
                <c:pt idx="432">
                  <c:v>7.6159999999999997E-4</c:v>
                </c:pt>
                <c:pt idx="433">
                  <c:v>7.6300000000000001E-4</c:v>
                </c:pt>
                <c:pt idx="434">
                  <c:v>7.6440000000000004E-4</c:v>
                </c:pt>
                <c:pt idx="435">
                  <c:v>7.6590000000000002E-4</c:v>
                </c:pt>
                <c:pt idx="436">
                  <c:v>7.6729999999999995E-4</c:v>
                </c:pt>
                <c:pt idx="437">
                  <c:v>7.6880000000000004E-4</c:v>
                </c:pt>
                <c:pt idx="438">
                  <c:v>7.7019999999999996E-4</c:v>
                </c:pt>
                <c:pt idx="439">
                  <c:v>7.7169999999999995E-4</c:v>
                </c:pt>
                <c:pt idx="440">
                  <c:v>7.7309999999999998E-4</c:v>
                </c:pt>
                <c:pt idx="441">
                  <c:v>7.7459999999999996E-4</c:v>
                </c:pt>
                <c:pt idx="442">
                  <c:v>7.76E-4</c:v>
                </c:pt>
                <c:pt idx="443">
                  <c:v>7.7749999999999998E-4</c:v>
                </c:pt>
                <c:pt idx="444">
                  <c:v>7.7890000000000001E-4</c:v>
                </c:pt>
                <c:pt idx="445">
                  <c:v>7.8030000000000005E-4</c:v>
                </c:pt>
                <c:pt idx="446">
                  <c:v>7.8180000000000003E-4</c:v>
                </c:pt>
                <c:pt idx="447">
                  <c:v>7.8319999999999996E-4</c:v>
                </c:pt>
                <c:pt idx="448">
                  <c:v>7.8470000000000005E-4</c:v>
                </c:pt>
                <c:pt idx="449">
                  <c:v>7.8609999999999997E-4</c:v>
                </c:pt>
                <c:pt idx="450">
                  <c:v>7.8759999999999995E-4</c:v>
                </c:pt>
                <c:pt idx="451">
                  <c:v>7.8899999999999999E-4</c:v>
                </c:pt>
                <c:pt idx="452">
                  <c:v>7.9049999999999997E-4</c:v>
                </c:pt>
                <c:pt idx="453">
                  <c:v>7.919E-4</c:v>
                </c:pt>
                <c:pt idx="454">
                  <c:v>7.9339999999999999E-4</c:v>
                </c:pt>
                <c:pt idx="455">
                  <c:v>7.9480000000000002E-4</c:v>
                </c:pt>
                <c:pt idx="456">
                  <c:v>7.963E-4</c:v>
                </c:pt>
                <c:pt idx="457">
                  <c:v>7.9779999999999998E-4</c:v>
                </c:pt>
                <c:pt idx="458">
                  <c:v>7.9920000000000002E-4</c:v>
                </c:pt>
                <c:pt idx="459">
                  <c:v>8.007E-4</c:v>
                </c:pt>
                <c:pt idx="460">
                  <c:v>8.0210000000000004E-4</c:v>
                </c:pt>
                <c:pt idx="461">
                  <c:v>8.0360000000000002E-4</c:v>
                </c:pt>
                <c:pt idx="462">
                  <c:v>8.0500000000000005E-4</c:v>
                </c:pt>
                <c:pt idx="463">
                  <c:v>8.0650000000000003E-4</c:v>
                </c:pt>
                <c:pt idx="464">
                  <c:v>8.0789999999999996E-4</c:v>
                </c:pt>
                <c:pt idx="465">
                  <c:v>8.0940000000000005E-4</c:v>
                </c:pt>
                <c:pt idx="466">
                  <c:v>8.1079999999999998E-4</c:v>
                </c:pt>
                <c:pt idx="467">
                  <c:v>8.1229999999999996E-4</c:v>
                </c:pt>
                <c:pt idx="468">
                  <c:v>8.1380000000000005E-4</c:v>
                </c:pt>
                <c:pt idx="469">
                  <c:v>8.1519999999999997E-4</c:v>
                </c:pt>
                <c:pt idx="470">
                  <c:v>8.1669999999999996E-4</c:v>
                </c:pt>
                <c:pt idx="471">
                  <c:v>8.1809999999999999E-4</c:v>
                </c:pt>
                <c:pt idx="472">
                  <c:v>8.1959999999999997E-4</c:v>
                </c:pt>
                <c:pt idx="473">
                  <c:v>8.2109999999999995E-4</c:v>
                </c:pt>
                <c:pt idx="474">
                  <c:v>8.2249999999999999E-4</c:v>
                </c:pt>
                <c:pt idx="475">
                  <c:v>8.2399999999999997E-4</c:v>
                </c:pt>
                <c:pt idx="476">
                  <c:v>8.2540000000000001E-4</c:v>
                </c:pt>
                <c:pt idx="477">
                  <c:v>8.2689999999999999E-4</c:v>
                </c:pt>
                <c:pt idx="478">
                  <c:v>8.2839999999999997E-4</c:v>
                </c:pt>
                <c:pt idx="479">
                  <c:v>8.298E-4</c:v>
                </c:pt>
                <c:pt idx="480">
                  <c:v>8.3129999999999999E-4</c:v>
                </c:pt>
                <c:pt idx="481">
                  <c:v>8.3270000000000002E-4</c:v>
                </c:pt>
                <c:pt idx="482">
                  <c:v>8.342E-4</c:v>
                </c:pt>
                <c:pt idx="483">
                  <c:v>8.3569999999999998E-4</c:v>
                </c:pt>
                <c:pt idx="484">
                  <c:v>8.3710000000000002E-4</c:v>
                </c:pt>
                <c:pt idx="485">
                  <c:v>8.386E-4</c:v>
                </c:pt>
                <c:pt idx="486">
                  <c:v>8.4009999999999998E-4</c:v>
                </c:pt>
                <c:pt idx="487">
                  <c:v>8.4150000000000002E-4</c:v>
                </c:pt>
                <c:pt idx="488">
                  <c:v>8.43E-4</c:v>
                </c:pt>
                <c:pt idx="489">
                  <c:v>8.4440000000000003E-4</c:v>
                </c:pt>
                <c:pt idx="490">
                  <c:v>8.4590000000000002E-4</c:v>
                </c:pt>
                <c:pt idx="491">
                  <c:v>8.474E-4</c:v>
                </c:pt>
                <c:pt idx="492">
                  <c:v>8.4880000000000003E-4</c:v>
                </c:pt>
                <c:pt idx="493">
                  <c:v>8.5030000000000001E-4</c:v>
                </c:pt>
                <c:pt idx="494">
                  <c:v>8.518E-4</c:v>
                </c:pt>
                <c:pt idx="495">
                  <c:v>8.5320000000000003E-4</c:v>
                </c:pt>
                <c:pt idx="496">
                  <c:v>8.5470000000000001E-4</c:v>
                </c:pt>
                <c:pt idx="497">
                  <c:v>8.5619999999999999E-4</c:v>
                </c:pt>
                <c:pt idx="498">
                  <c:v>8.5760000000000003E-4</c:v>
                </c:pt>
                <c:pt idx="499">
                  <c:v>8.5910000000000001E-4</c:v>
                </c:pt>
                <c:pt idx="500">
                  <c:v>8.6059999999999999E-4</c:v>
                </c:pt>
                <c:pt idx="501">
                  <c:v>8.6209999999999998E-4</c:v>
                </c:pt>
                <c:pt idx="502">
                  <c:v>8.6350000000000001E-4</c:v>
                </c:pt>
                <c:pt idx="503">
                  <c:v>8.6499999999999999E-4</c:v>
                </c:pt>
                <c:pt idx="504">
                  <c:v>8.6649999999999997E-4</c:v>
                </c:pt>
                <c:pt idx="505">
                  <c:v>8.6790000000000001E-4</c:v>
                </c:pt>
                <c:pt idx="506">
                  <c:v>8.6939999999999999E-4</c:v>
                </c:pt>
                <c:pt idx="507">
                  <c:v>8.7089999999999997E-4</c:v>
                </c:pt>
                <c:pt idx="508">
                  <c:v>8.7230000000000001E-4</c:v>
                </c:pt>
                <c:pt idx="509">
                  <c:v>8.7379999999999999E-4</c:v>
                </c:pt>
                <c:pt idx="510">
                  <c:v>8.7529999999999997E-4</c:v>
                </c:pt>
                <c:pt idx="511">
                  <c:v>8.7679999999999995E-4</c:v>
                </c:pt>
                <c:pt idx="512">
                  <c:v>8.7819999999999999E-4</c:v>
                </c:pt>
                <c:pt idx="513">
                  <c:v>8.7969999999999997E-4</c:v>
                </c:pt>
                <c:pt idx="514">
                  <c:v>8.8119999999999995E-4</c:v>
                </c:pt>
                <c:pt idx="515">
                  <c:v>8.8270000000000004E-4</c:v>
                </c:pt>
                <c:pt idx="516">
                  <c:v>8.8409999999999997E-4</c:v>
                </c:pt>
                <c:pt idx="517">
                  <c:v>8.8559999999999995E-4</c:v>
                </c:pt>
                <c:pt idx="518">
                  <c:v>8.8710000000000004E-4</c:v>
                </c:pt>
                <c:pt idx="519">
                  <c:v>8.8849999999999997E-4</c:v>
                </c:pt>
                <c:pt idx="520">
                  <c:v>8.8999999999999995E-4</c:v>
                </c:pt>
                <c:pt idx="521">
                  <c:v>8.9150000000000004E-4</c:v>
                </c:pt>
                <c:pt idx="522">
                  <c:v>8.9300000000000002E-4</c:v>
                </c:pt>
                <c:pt idx="523">
                  <c:v>8.9439999999999995E-4</c:v>
                </c:pt>
                <c:pt idx="524">
                  <c:v>8.9590000000000004E-4</c:v>
                </c:pt>
                <c:pt idx="525">
                  <c:v>8.9740000000000002E-4</c:v>
                </c:pt>
                <c:pt idx="526">
                  <c:v>8.989E-4</c:v>
                </c:pt>
                <c:pt idx="527">
                  <c:v>9.0039999999999999E-4</c:v>
                </c:pt>
                <c:pt idx="528">
                  <c:v>9.0180000000000002E-4</c:v>
                </c:pt>
                <c:pt idx="529">
                  <c:v>9.033E-4</c:v>
                </c:pt>
                <c:pt idx="530">
                  <c:v>9.0479999999999998E-4</c:v>
                </c:pt>
                <c:pt idx="531">
                  <c:v>9.0629999999999997E-4</c:v>
                </c:pt>
                <c:pt idx="532">
                  <c:v>9.077E-4</c:v>
                </c:pt>
                <c:pt idx="533">
                  <c:v>9.0919999999999998E-4</c:v>
                </c:pt>
                <c:pt idx="534">
                  <c:v>9.1069999999999996E-4</c:v>
                </c:pt>
                <c:pt idx="535">
                  <c:v>9.1219999999999995E-4</c:v>
                </c:pt>
                <c:pt idx="536">
                  <c:v>9.1370000000000004E-4</c:v>
                </c:pt>
                <c:pt idx="537">
                  <c:v>9.1509999999999996E-4</c:v>
                </c:pt>
                <c:pt idx="538">
                  <c:v>9.1660000000000005E-4</c:v>
                </c:pt>
                <c:pt idx="539">
                  <c:v>9.1810000000000004E-4</c:v>
                </c:pt>
                <c:pt idx="540">
                  <c:v>9.1960000000000002E-4</c:v>
                </c:pt>
                <c:pt idx="541">
                  <c:v>9.211E-4</c:v>
                </c:pt>
                <c:pt idx="542">
                  <c:v>9.2250000000000003E-4</c:v>
                </c:pt>
                <c:pt idx="543">
                  <c:v>9.2400000000000002E-4</c:v>
                </c:pt>
                <c:pt idx="544">
                  <c:v>9.255E-4</c:v>
                </c:pt>
                <c:pt idx="545">
                  <c:v>9.2699999999999998E-4</c:v>
                </c:pt>
                <c:pt idx="546">
                  <c:v>9.2849999999999996E-4</c:v>
                </c:pt>
                <c:pt idx="547">
                  <c:v>9.299E-4</c:v>
                </c:pt>
                <c:pt idx="548">
                  <c:v>9.3139999999999998E-4</c:v>
                </c:pt>
                <c:pt idx="549">
                  <c:v>9.3289999999999996E-4</c:v>
                </c:pt>
                <c:pt idx="550">
                  <c:v>9.3440000000000005E-4</c:v>
                </c:pt>
                <c:pt idx="551">
                  <c:v>9.3590000000000003E-4</c:v>
                </c:pt>
                <c:pt idx="552">
                  <c:v>9.3740000000000002E-4</c:v>
                </c:pt>
                <c:pt idx="553">
                  <c:v>9.3880000000000005E-4</c:v>
                </c:pt>
                <c:pt idx="554">
                  <c:v>9.4030000000000003E-4</c:v>
                </c:pt>
                <c:pt idx="555">
                  <c:v>9.4180000000000002E-4</c:v>
                </c:pt>
                <c:pt idx="556">
                  <c:v>9.433E-4</c:v>
                </c:pt>
                <c:pt idx="557">
                  <c:v>9.4479999999999998E-4</c:v>
                </c:pt>
                <c:pt idx="558">
                  <c:v>9.4629999999999996E-4</c:v>
                </c:pt>
                <c:pt idx="559">
                  <c:v>9.477E-4</c:v>
                </c:pt>
                <c:pt idx="560">
                  <c:v>9.4919999999999998E-4</c:v>
                </c:pt>
                <c:pt idx="561">
                  <c:v>9.5069999999999996E-4</c:v>
                </c:pt>
                <c:pt idx="562">
                  <c:v>9.5220000000000005E-4</c:v>
                </c:pt>
                <c:pt idx="563">
                  <c:v>9.5370000000000003E-4</c:v>
                </c:pt>
                <c:pt idx="564">
                  <c:v>9.5520000000000002E-4</c:v>
                </c:pt>
                <c:pt idx="565">
                  <c:v>9.567E-4</c:v>
                </c:pt>
                <c:pt idx="566">
                  <c:v>9.5810000000000003E-4</c:v>
                </c:pt>
                <c:pt idx="567">
                  <c:v>9.5960000000000001E-4</c:v>
                </c:pt>
                <c:pt idx="568">
                  <c:v>9.611E-4</c:v>
                </c:pt>
                <c:pt idx="569">
                  <c:v>9.6259999999999998E-4</c:v>
                </c:pt>
                <c:pt idx="570">
                  <c:v>9.6409999999999996E-4</c:v>
                </c:pt>
                <c:pt idx="571">
                  <c:v>9.6560000000000005E-4</c:v>
                </c:pt>
                <c:pt idx="572">
                  <c:v>9.6710000000000003E-4</c:v>
                </c:pt>
                <c:pt idx="573">
                  <c:v>9.6860000000000002E-4</c:v>
                </c:pt>
                <c:pt idx="574">
                  <c:v>9.701E-4</c:v>
                </c:pt>
                <c:pt idx="575">
                  <c:v>9.7150000000000003E-4</c:v>
                </c:pt>
                <c:pt idx="576">
                  <c:v>9.7300000000000002E-4</c:v>
                </c:pt>
                <c:pt idx="577">
                  <c:v>9.745E-4</c:v>
                </c:pt>
                <c:pt idx="578">
                  <c:v>9.7599999999999998E-4</c:v>
                </c:pt>
                <c:pt idx="579">
                  <c:v>9.7750000000000007E-4</c:v>
                </c:pt>
                <c:pt idx="580">
                  <c:v>9.7900000000000005E-4</c:v>
                </c:pt>
                <c:pt idx="581">
                  <c:v>9.8050000000000003E-4</c:v>
                </c:pt>
                <c:pt idx="582">
                  <c:v>9.8200000000000002E-4</c:v>
                </c:pt>
                <c:pt idx="583">
                  <c:v>9.835E-4</c:v>
                </c:pt>
                <c:pt idx="584">
                  <c:v>9.8499999999999998E-4</c:v>
                </c:pt>
                <c:pt idx="585">
                  <c:v>9.8639999999999991E-4</c:v>
                </c:pt>
                <c:pt idx="586">
                  <c:v>9.8790000000000011E-4</c:v>
                </c:pt>
                <c:pt idx="587">
                  <c:v>9.8940000000000009E-4</c:v>
                </c:pt>
                <c:pt idx="588">
                  <c:v>9.9090000000000007E-4</c:v>
                </c:pt>
                <c:pt idx="589">
                  <c:v>9.9240000000000005E-4</c:v>
                </c:pt>
                <c:pt idx="590">
                  <c:v>9.9390000000000004E-4</c:v>
                </c:pt>
                <c:pt idx="591">
                  <c:v>9.9540000000000002E-4</c:v>
                </c:pt>
                <c:pt idx="592">
                  <c:v>9.969E-4</c:v>
                </c:pt>
                <c:pt idx="593">
                  <c:v>9.9839999999999998E-4</c:v>
                </c:pt>
                <c:pt idx="594">
                  <c:v>9.9989999999999996E-4</c:v>
                </c:pt>
                <c:pt idx="595">
                  <c:v>1.0009999999999999E-3</c:v>
                </c:pt>
                <c:pt idx="596">
                  <c:v>1.003E-3</c:v>
                </c:pt>
                <c:pt idx="597">
                  <c:v>1.0039999999999999E-3</c:v>
                </c:pt>
                <c:pt idx="598">
                  <c:v>1.0059999999999999E-3</c:v>
                </c:pt>
                <c:pt idx="599">
                  <c:v>1.0070000000000001E-3</c:v>
                </c:pt>
                <c:pt idx="600">
                  <c:v>1.0089999999999999E-3</c:v>
                </c:pt>
                <c:pt idx="601">
                  <c:v>1.01E-3</c:v>
                </c:pt>
                <c:pt idx="602">
                  <c:v>1.0120000000000001E-3</c:v>
                </c:pt>
                <c:pt idx="603">
                  <c:v>1.013E-3</c:v>
                </c:pt>
                <c:pt idx="604">
                  <c:v>1.0150000000000001E-3</c:v>
                </c:pt>
                <c:pt idx="605">
                  <c:v>1.016E-3</c:v>
                </c:pt>
                <c:pt idx="606">
                  <c:v>1.018E-3</c:v>
                </c:pt>
                <c:pt idx="607">
                  <c:v>1.0189999999999999E-3</c:v>
                </c:pt>
                <c:pt idx="608">
                  <c:v>1.021E-3</c:v>
                </c:pt>
                <c:pt idx="609">
                  <c:v>1.0219999999999999E-3</c:v>
                </c:pt>
                <c:pt idx="610">
                  <c:v>1.024E-3</c:v>
                </c:pt>
                <c:pt idx="611">
                  <c:v>1.0250000000000001E-3</c:v>
                </c:pt>
                <c:pt idx="612">
                  <c:v>1.0269999999999999E-3</c:v>
                </c:pt>
                <c:pt idx="613">
                  <c:v>1.0280000000000001E-3</c:v>
                </c:pt>
                <c:pt idx="614">
                  <c:v>1.0300000000000001E-3</c:v>
                </c:pt>
                <c:pt idx="615">
                  <c:v>1.031E-3</c:v>
                </c:pt>
                <c:pt idx="616">
                  <c:v>1.0330000000000001E-3</c:v>
                </c:pt>
                <c:pt idx="617">
                  <c:v>1.034E-3</c:v>
                </c:pt>
                <c:pt idx="618">
                  <c:v>1.036E-3</c:v>
                </c:pt>
                <c:pt idx="619">
                  <c:v>1.0369999999999999E-3</c:v>
                </c:pt>
                <c:pt idx="620">
                  <c:v>1.039E-3</c:v>
                </c:pt>
                <c:pt idx="621">
                  <c:v>1.0399999999999999E-3</c:v>
                </c:pt>
                <c:pt idx="622">
                  <c:v>1.042E-3</c:v>
                </c:pt>
                <c:pt idx="623">
                  <c:v>1.0430000000000001E-3</c:v>
                </c:pt>
                <c:pt idx="624">
                  <c:v>1.0449999999999999E-3</c:v>
                </c:pt>
                <c:pt idx="625">
                  <c:v>1.0460000000000001E-3</c:v>
                </c:pt>
                <c:pt idx="626">
                  <c:v>1.0480000000000001E-3</c:v>
                </c:pt>
                <c:pt idx="627">
                  <c:v>1.049E-3</c:v>
                </c:pt>
                <c:pt idx="628">
                  <c:v>1.0510000000000001E-3</c:v>
                </c:pt>
                <c:pt idx="629">
                  <c:v>1.052E-3</c:v>
                </c:pt>
                <c:pt idx="630">
                  <c:v>1.054E-3</c:v>
                </c:pt>
                <c:pt idx="631">
                  <c:v>1.0549999999999999E-3</c:v>
                </c:pt>
                <c:pt idx="632">
                  <c:v>1.057E-3</c:v>
                </c:pt>
                <c:pt idx="633">
                  <c:v>1.0579999999999999E-3</c:v>
                </c:pt>
                <c:pt idx="634">
                  <c:v>1.06E-3</c:v>
                </c:pt>
                <c:pt idx="635">
                  <c:v>1.0610000000000001E-3</c:v>
                </c:pt>
                <c:pt idx="636">
                  <c:v>1.0629999999999999E-3</c:v>
                </c:pt>
                <c:pt idx="637">
                  <c:v>1.0640000000000001E-3</c:v>
                </c:pt>
                <c:pt idx="638">
                  <c:v>1.0660000000000001E-3</c:v>
                </c:pt>
                <c:pt idx="639">
                  <c:v>1.067E-3</c:v>
                </c:pt>
                <c:pt idx="640">
                  <c:v>1.0690000000000001E-3</c:v>
                </c:pt>
                <c:pt idx="641">
                  <c:v>1.07E-3</c:v>
                </c:pt>
                <c:pt idx="642">
                  <c:v>1.072E-3</c:v>
                </c:pt>
                <c:pt idx="643">
                  <c:v>1.073E-3</c:v>
                </c:pt>
                <c:pt idx="644">
                  <c:v>1.075E-3</c:v>
                </c:pt>
                <c:pt idx="645">
                  <c:v>1.0759999999999999E-3</c:v>
                </c:pt>
                <c:pt idx="646">
                  <c:v>1.078E-3</c:v>
                </c:pt>
                <c:pt idx="647">
                  <c:v>1.0790000000000001E-3</c:v>
                </c:pt>
                <c:pt idx="648">
                  <c:v>1.0809999999999999E-3</c:v>
                </c:pt>
                <c:pt idx="649">
                  <c:v>1.0820000000000001E-3</c:v>
                </c:pt>
                <c:pt idx="650">
                  <c:v>1.0839999999999999E-3</c:v>
                </c:pt>
                <c:pt idx="651">
                  <c:v>1.085E-3</c:v>
                </c:pt>
                <c:pt idx="652">
                  <c:v>1.0870000000000001E-3</c:v>
                </c:pt>
                <c:pt idx="653">
                  <c:v>1.088E-3</c:v>
                </c:pt>
                <c:pt idx="654">
                  <c:v>1.09E-3</c:v>
                </c:pt>
                <c:pt idx="655">
                  <c:v>1.091E-3</c:v>
                </c:pt>
                <c:pt idx="656">
                  <c:v>1.093E-3</c:v>
                </c:pt>
                <c:pt idx="657">
                  <c:v>1.0939999999999999E-3</c:v>
                </c:pt>
                <c:pt idx="658">
                  <c:v>1.096E-3</c:v>
                </c:pt>
                <c:pt idx="659">
                  <c:v>1.0970000000000001E-3</c:v>
                </c:pt>
                <c:pt idx="660">
                  <c:v>1.0989999999999999E-3</c:v>
                </c:pt>
                <c:pt idx="661">
                  <c:v>1.1000000000000001E-3</c:v>
                </c:pt>
                <c:pt idx="662">
                  <c:v>1.1019999999999999E-3</c:v>
                </c:pt>
                <c:pt idx="663">
                  <c:v>1.103E-3</c:v>
                </c:pt>
                <c:pt idx="664">
                  <c:v>1.1050000000000001E-3</c:v>
                </c:pt>
                <c:pt idx="665">
                  <c:v>1.106E-3</c:v>
                </c:pt>
                <c:pt idx="666">
                  <c:v>1.108E-3</c:v>
                </c:pt>
                <c:pt idx="667">
                  <c:v>1.109E-3</c:v>
                </c:pt>
                <c:pt idx="668">
                  <c:v>1.111E-3</c:v>
                </c:pt>
                <c:pt idx="669">
                  <c:v>1.1119999999999999E-3</c:v>
                </c:pt>
                <c:pt idx="670">
                  <c:v>1.114E-3</c:v>
                </c:pt>
                <c:pt idx="671">
                  <c:v>1.1150000000000001E-3</c:v>
                </c:pt>
                <c:pt idx="672">
                  <c:v>1.1169999999999999E-3</c:v>
                </c:pt>
                <c:pt idx="673">
                  <c:v>1.1180000000000001E-3</c:v>
                </c:pt>
                <c:pt idx="674">
                  <c:v>1.1199999999999999E-3</c:v>
                </c:pt>
                <c:pt idx="675">
                  <c:v>1.121E-3</c:v>
                </c:pt>
                <c:pt idx="676">
                  <c:v>1.1230000000000001E-3</c:v>
                </c:pt>
                <c:pt idx="677">
                  <c:v>1.124E-3</c:v>
                </c:pt>
                <c:pt idx="678">
                  <c:v>1.126E-3</c:v>
                </c:pt>
                <c:pt idx="679">
                  <c:v>1.127E-3</c:v>
                </c:pt>
                <c:pt idx="680">
                  <c:v>1.129E-3</c:v>
                </c:pt>
                <c:pt idx="681">
                  <c:v>1.1299999999999999E-3</c:v>
                </c:pt>
                <c:pt idx="682">
                  <c:v>1.132E-3</c:v>
                </c:pt>
                <c:pt idx="683">
                  <c:v>1.1329999999999999E-3</c:v>
                </c:pt>
                <c:pt idx="684">
                  <c:v>1.1349999999999999E-3</c:v>
                </c:pt>
                <c:pt idx="685">
                  <c:v>1.1360000000000001E-3</c:v>
                </c:pt>
                <c:pt idx="686">
                  <c:v>1.1379999999999999E-3</c:v>
                </c:pt>
                <c:pt idx="687">
                  <c:v>1.14E-3</c:v>
                </c:pt>
                <c:pt idx="688">
                  <c:v>1.1410000000000001E-3</c:v>
                </c:pt>
                <c:pt idx="689">
                  <c:v>1.1429999999999999E-3</c:v>
                </c:pt>
                <c:pt idx="690">
                  <c:v>1.1440000000000001E-3</c:v>
                </c:pt>
                <c:pt idx="691">
                  <c:v>1.1460000000000001E-3</c:v>
                </c:pt>
                <c:pt idx="692">
                  <c:v>1.147E-3</c:v>
                </c:pt>
                <c:pt idx="693">
                  <c:v>1.1490000000000001E-3</c:v>
                </c:pt>
                <c:pt idx="694">
                  <c:v>1.15E-3</c:v>
                </c:pt>
                <c:pt idx="695">
                  <c:v>1.152E-3</c:v>
                </c:pt>
                <c:pt idx="696">
                  <c:v>1.1529999999999999E-3</c:v>
                </c:pt>
                <c:pt idx="697">
                  <c:v>1.155E-3</c:v>
                </c:pt>
                <c:pt idx="698">
                  <c:v>1.1559999999999999E-3</c:v>
                </c:pt>
                <c:pt idx="699">
                  <c:v>1.158E-3</c:v>
                </c:pt>
                <c:pt idx="700">
                  <c:v>1.1590000000000001E-3</c:v>
                </c:pt>
                <c:pt idx="701">
                  <c:v>1.1609999999999999E-3</c:v>
                </c:pt>
                <c:pt idx="702">
                  <c:v>1.1620000000000001E-3</c:v>
                </c:pt>
                <c:pt idx="703">
                  <c:v>1.1640000000000001E-3</c:v>
                </c:pt>
                <c:pt idx="704">
                  <c:v>1.165E-3</c:v>
                </c:pt>
                <c:pt idx="705">
                  <c:v>1.1670000000000001E-3</c:v>
                </c:pt>
                <c:pt idx="706">
                  <c:v>1.168E-3</c:v>
                </c:pt>
                <c:pt idx="707">
                  <c:v>1.17E-3</c:v>
                </c:pt>
                <c:pt idx="708">
                  <c:v>1.1709999999999999E-3</c:v>
                </c:pt>
                <c:pt idx="709">
                  <c:v>1.173E-3</c:v>
                </c:pt>
                <c:pt idx="710">
                  <c:v>1.1739999999999999E-3</c:v>
                </c:pt>
                <c:pt idx="711">
                  <c:v>1.176E-3</c:v>
                </c:pt>
                <c:pt idx="712">
                  <c:v>1.1770000000000001E-3</c:v>
                </c:pt>
                <c:pt idx="713">
                  <c:v>1.1789999999999999E-3</c:v>
                </c:pt>
                <c:pt idx="714">
                  <c:v>1.1800000000000001E-3</c:v>
                </c:pt>
                <c:pt idx="715">
                  <c:v>1.1820000000000001E-3</c:v>
                </c:pt>
                <c:pt idx="716">
                  <c:v>1.183E-3</c:v>
                </c:pt>
                <c:pt idx="717">
                  <c:v>1.1850000000000001E-3</c:v>
                </c:pt>
                <c:pt idx="718">
                  <c:v>1.186E-3</c:v>
                </c:pt>
                <c:pt idx="719">
                  <c:v>1.188E-3</c:v>
                </c:pt>
                <c:pt idx="720">
                  <c:v>1.189E-3</c:v>
                </c:pt>
                <c:pt idx="721">
                  <c:v>1.191E-3</c:v>
                </c:pt>
                <c:pt idx="722">
                  <c:v>1.1919999999999999E-3</c:v>
                </c:pt>
                <c:pt idx="723">
                  <c:v>1.194E-3</c:v>
                </c:pt>
                <c:pt idx="724">
                  <c:v>1.1950000000000001E-3</c:v>
                </c:pt>
                <c:pt idx="725">
                  <c:v>1.1969999999999999E-3</c:v>
                </c:pt>
                <c:pt idx="726">
                  <c:v>1.1980000000000001E-3</c:v>
                </c:pt>
                <c:pt idx="727">
                  <c:v>1.1999999999999999E-3</c:v>
                </c:pt>
                <c:pt idx="728">
                  <c:v>1.201E-3</c:v>
                </c:pt>
                <c:pt idx="729">
                  <c:v>1.2030000000000001E-3</c:v>
                </c:pt>
                <c:pt idx="730">
                  <c:v>1.2049999999999999E-3</c:v>
                </c:pt>
                <c:pt idx="731">
                  <c:v>1.206E-3</c:v>
                </c:pt>
                <c:pt idx="732">
                  <c:v>1.2080000000000001E-3</c:v>
                </c:pt>
                <c:pt idx="733">
                  <c:v>1.209E-3</c:v>
                </c:pt>
                <c:pt idx="734">
                  <c:v>1.2110000000000001E-3</c:v>
                </c:pt>
                <c:pt idx="735">
                  <c:v>1.212E-3</c:v>
                </c:pt>
                <c:pt idx="736">
                  <c:v>1.214E-3</c:v>
                </c:pt>
                <c:pt idx="737">
                  <c:v>1.2149999999999999E-3</c:v>
                </c:pt>
                <c:pt idx="738">
                  <c:v>1.217E-3</c:v>
                </c:pt>
                <c:pt idx="739">
                  <c:v>1.2179999999999999E-3</c:v>
                </c:pt>
                <c:pt idx="740">
                  <c:v>1.2199999999999999E-3</c:v>
                </c:pt>
                <c:pt idx="741">
                  <c:v>1.2210000000000001E-3</c:v>
                </c:pt>
                <c:pt idx="742">
                  <c:v>1.2229999999999999E-3</c:v>
                </c:pt>
                <c:pt idx="743">
                  <c:v>1.224E-3</c:v>
                </c:pt>
                <c:pt idx="744">
                  <c:v>1.2260000000000001E-3</c:v>
                </c:pt>
                <c:pt idx="745">
                  <c:v>1.227E-3</c:v>
                </c:pt>
                <c:pt idx="746">
                  <c:v>1.2290000000000001E-3</c:v>
                </c:pt>
                <c:pt idx="747">
                  <c:v>1.23E-3</c:v>
                </c:pt>
                <c:pt idx="748">
                  <c:v>1.232E-3</c:v>
                </c:pt>
                <c:pt idx="749">
                  <c:v>1.2329999999999999E-3</c:v>
                </c:pt>
                <c:pt idx="750">
                  <c:v>1.235E-3</c:v>
                </c:pt>
                <c:pt idx="751">
                  <c:v>1.2359999999999999E-3</c:v>
                </c:pt>
                <c:pt idx="752">
                  <c:v>1.238E-3</c:v>
                </c:pt>
                <c:pt idx="753">
                  <c:v>1.2390000000000001E-3</c:v>
                </c:pt>
                <c:pt idx="754">
                  <c:v>1.2409999999999999E-3</c:v>
                </c:pt>
                <c:pt idx="755">
                  <c:v>1.242E-3</c:v>
                </c:pt>
                <c:pt idx="756">
                  <c:v>1.2440000000000001E-3</c:v>
                </c:pt>
                <c:pt idx="757">
                  <c:v>1.245E-3</c:v>
                </c:pt>
                <c:pt idx="758">
                  <c:v>1.2470000000000001E-3</c:v>
                </c:pt>
                <c:pt idx="759">
                  <c:v>1.248E-3</c:v>
                </c:pt>
                <c:pt idx="760">
                  <c:v>1.25E-3</c:v>
                </c:pt>
                <c:pt idx="761">
                  <c:v>1.2520000000000001E-3</c:v>
                </c:pt>
                <c:pt idx="762">
                  <c:v>1.253E-3</c:v>
                </c:pt>
                <c:pt idx="763">
                  <c:v>1.255E-3</c:v>
                </c:pt>
                <c:pt idx="764">
                  <c:v>1.256E-3</c:v>
                </c:pt>
                <c:pt idx="765">
                  <c:v>1.258E-3</c:v>
                </c:pt>
                <c:pt idx="766">
                  <c:v>1.2589999999999999E-3</c:v>
                </c:pt>
                <c:pt idx="767">
                  <c:v>1.261E-3</c:v>
                </c:pt>
                <c:pt idx="768">
                  <c:v>1.2620000000000001E-3</c:v>
                </c:pt>
                <c:pt idx="769">
                  <c:v>1.2639999999999999E-3</c:v>
                </c:pt>
                <c:pt idx="770">
                  <c:v>1.2650000000000001E-3</c:v>
                </c:pt>
                <c:pt idx="771">
                  <c:v>1.2669999999999999E-3</c:v>
                </c:pt>
                <c:pt idx="772">
                  <c:v>1.268E-3</c:v>
                </c:pt>
                <c:pt idx="773">
                  <c:v>1.2700000000000001E-3</c:v>
                </c:pt>
                <c:pt idx="774">
                  <c:v>1.271E-3</c:v>
                </c:pt>
                <c:pt idx="775">
                  <c:v>1.273E-3</c:v>
                </c:pt>
                <c:pt idx="776">
                  <c:v>1.274E-3</c:v>
                </c:pt>
                <c:pt idx="777">
                  <c:v>1.276E-3</c:v>
                </c:pt>
                <c:pt idx="778">
                  <c:v>1.2769999999999999E-3</c:v>
                </c:pt>
                <c:pt idx="779">
                  <c:v>1.279E-3</c:v>
                </c:pt>
                <c:pt idx="780">
                  <c:v>1.2800000000000001E-3</c:v>
                </c:pt>
                <c:pt idx="781">
                  <c:v>1.2819999999999999E-3</c:v>
                </c:pt>
                <c:pt idx="782">
                  <c:v>1.2830000000000001E-3</c:v>
                </c:pt>
                <c:pt idx="783">
                  <c:v>1.2849999999999999E-3</c:v>
                </c:pt>
                <c:pt idx="784">
                  <c:v>1.286E-3</c:v>
                </c:pt>
                <c:pt idx="785">
                  <c:v>1.2880000000000001E-3</c:v>
                </c:pt>
                <c:pt idx="786">
                  <c:v>1.2899999999999999E-3</c:v>
                </c:pt>
                <c:pt idx="787">
                  <c:v>1.291E-3</c:v>
                </c:pt>
                <c:pt idx="788">
                  <c:v>1.2930000000000001E-3</c:v>
                </c:pt>
                <c:pt idx="789">
                  <c:v>1.294E-3</c:v>
                </c:pt>
                <c:pt idx="790">
                  <c:v>1.2960000000000001E-3</c:v>
                </c:pt>
                <c:pt idx="791">
                  <c:v>1.297E-3</c:v>
                </c:pt>
                <c:pt idx="792">
                  <c:v>1.299E-3</c:v>
                </c:pt>
                <c:pt idx="793">
                  <c:v>1.2999999999999999E-3</c:v>
                </c:pt>
                <c:pt idx="794">
                  <c:v>1.302E-3</c:v>
                </c:pt>
                <c:pt idx="795">
                  <c:v>1.3029999999999999E-3</c:v>
                </c:pt>
                <c:pt idx="796">
                  <c:v>1.305E-3</c:v>
                </c:pt>
                <c:pt idx="797">
                  <c:v>1.3060000000000001E-3</c:v>
                </c:pt>
                <c:pt idx="798">
                  <c:v>1.3079999999999999E-3</c:v>
                </c:pt>
                <c:pt idx="799">
                  <c:v>1.3090000000000001E-3</c:v>
                </c:pt>
                <c:pt idx="800">
                  <c:v>1.3110000000000001E-3</c:v>
                </c:pt>
                <c:pt idx="801">
                  <c:v>1.312E-3</c:v>
                </c:pt>
                <c:pt idx="802">
                  <c:v>1.3140000000000001E-3</c:v>
                </c:pt>
                <c:pt idx="803">
                  <c:v>1.315E-3</c:v>
                </c:pt>
                <c:pt idx="804">
                  <c:v>1.317E-3</c:v>
                </c:pt>
                <c:pt idx="805">
                  <c:v>1.3179999999999999E-3</c:v>
                </c:pt>
                <c:pt idx="806">
                  <c:v>1.32E-3</c:v>
                </c:pt>
                <c:pt idx="807">
                  <c:v>1.3209999999999999E-3</c:v>
                </c:pt>
                <c:pt idx="808">
                  <c:v>1.323E-3</c:v>
                </c:pt>
                <c:pt idx="809">
                  <c:v>1.325E-3</c:v>
                </c:pt>
                <c:pt idx="810">
                  <c:v>1.3259999999999999E-3</c:v>
                </c:pt>
                <c:pt idx="811">
                  <c:v>1.328E-3</c:v>
                </c:pt>
                <c:pt idx="812">
                  <c:v>1.3290000000000001E-3</c:v>
                </c:pt>
                <c:pt idx="813">
                  <c:v>1.3309999999999999E-3</c:v>
                </c:pt>
                <c:pt idx="814">
                  <c:v>1.3320000000000001E-3</c:v>
                </c:pt>
                <c:pt idx="815">
                  <c:v>1.3339999999999999E-3</c:v>
                </c:pt>
                <c:pt idx="816">
                  <c:v>1.335E-3</c:v>
                </c:pt>
                <c:pt idx="817">
                  <c:v>1.3370000000000001E-3</c:v>
                </c:pt>
                <c:pt idx="818">
                  <c:v>1.338E-3</c:v>
                </c:pt>
                <c:pt idx="819">
                  <c:v>1.34E-3</c:v>
                </c:pt>
                <c:pt idx="820">
                  <c:v>1.341E-3</c:v>
                </c:pt>
                <c:pt idx="821">
                  <c:v>1.343E-3</c:v>
                </c:pt>
                <c:pt idx="822">
                  <c:v>1.3439999999999999E-3</c:v>
                </c:pt>
                <c:pt idx="823">
                  <c:v>1.346E-3</c:v>
                </c:pt>
                <c:pt idx="824">
                  <c:v>1.3470000000000001E-3</c:v>
                </c:pt>
                <c:pt idx="825">
                  <c:v>1.3489999999999999E-3</c:v>
                </c:pt>
                <c:pt idx="826">
                  <c:v>1.3500000000000001E-3</c:v>
                </c:pt>
                <c:pt idx="827">
                  <c:v>1.3519999999999999E-3</c:v>
                </c:pt>
                <c:pt idx="828">
                  <c:v>1.353E-3</c:v>
                </c:pt>
                <c:pt idx="829">
                  <c:v>1.3550000000000001E-3</c:v>
                </c:pt>
                <c:pt idx="830">
                  <c:v>1.356E-3</c:v>
                </c:pt>
                <c:pt idx="831">
                  <c:v>1.358E-3</c:v>
                </c:pt>
                <c:pt idx="832">
                  <c:v>1.3600000000000001E-3</c:v>
                </c:pt>
                <c:pt idx="833">
                  <c:v>1.361E-3</c:v>
                </c:pt>
                <c:pt idx="834">
                  <c:v>1.3630000000000001E-3</c:v>
                </c:pt>
                <c:pt idx="835">
                  <c:v>1.364E-3</c:v>
                </c:pt>
                <c:pt idx="836">
                  <c:v>1.366E-3</c:v>
                </c:pt>
                <c:pt idx="837">
                  <c:v>1.3669999999999999E-3</c:v>
                </c:pt>
                <c:pt idx="838">
                  <c:v>1.369E-3</c:v>
                </c:pt>
                <c:pt idx="839">
                  <c:v>1.3699999999999999E-3</c:v>
                </c:pt>
                <c:pt idx="840">
                  <c:v>1.372E-3</c:v>
                </c:pt>
                <c:pt idx="841">
                  <c:v>1.3730000000000001E-3</c:v>
                </c:pt>
                <c:pt idx="842">
                  <c:v>1.3749999999999999E-3</c:v>
                </c:pt>
                <c:pt idx="843">
                  <c:v>1.3760000000000001E-3</c:v>
                </c:pt>
                <c:pt idx="844">
                  <c:v>1.3780000000000001E-3</c:v>
                </c:pt>
                <c:pt idx="845">
                  <c:v>1.379E-3</c:v>
                </c:pt>
                <c:pt idx="846">
                  <c:v>1.3810000000000001E-3</c:v>
                </c:pt>
                <c:pt idx="847">
                  <c:v>1.382E-3</c:v>
                </c:pt>
                <c:pt idx="848">
                  <c:v>1.384E-3</c:v>
                </c:pt>
                <c:pt idx="849">
                  <c:v>1.3849999999999999E-3</c:v>
                </c:pt>
                <c:pt idx="850">
                  <c:v>1.387E-3</c:v>
                </c:pt>
                <c:pt idx="851">
                  <c:v>1.389E-3</c:v>
                </c:pt>
                <c:pt idx="852">
                  <c:v>1.39E-3</c:v>
                </c:pt>
                <c:pt idx="853">
                  <c:v>1.392E-3</c:v>
                </c:pt>
                <c:pt idx="854">
                  <c:v>1.3929999999999999E-3</c:v>
                </c:pt>
                <c:pt idx="855">
                  <c:v>1.395E-3</c:v>
                </c:pt>
                <c:pt idx="856">
                  <c:v>1.3960000000000001E-3</c:v>
                </c:pt>
                <c:pt idx="857">
                  <c:v>1.3979999999999999E-3</c:v>
                </c:pt>
                <c:pt idx="858">
                  <c:v>1.3990000000000001E-3</c:v>
                </c:pt>
                <c:pt idx="859">
                  <c:v>1.4009999999999999E-3</c:v>
                </c:pt>
                <c:pt idx="860">
                  <c:v>1.402E-3</c:v>
                </c:pt>
                <c:pt idx="861">
                  <c:v>1.4040000000000001E-3</c:v>
                </c:pt>
                <c:pt idx="862">
                  <c:v>1.405E-3</c:v>
                </c:pt>
                <c:pt idx="863">
                  <c:v>1.407E-3</c:v>
                </c:pt>
                <c:pt idx="864">
                  <c:v>1.408E-3</c:v>
                </c:pt>
                <c:pt idx="865">
                  <c:v>1.41E-3</c:v>
                </c:pt>
                <c:pt idx="866">
                  <c:v>1.4109999999999999E-3</c:v>
                </c:pt>
                <c:pt idx="867">
                  <c:v>1.413E-3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40F-4A22-BA97-20FEDAD85C0A}"/>
            </c:ext>
          </c:extLst>
        </c:ser>
        <c:ser>
          <c:idx val="6"/>
          <c:order val="5"/>
          <c:tx>
            <c:v>Gaussian beam 40fC@200kV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'Gaussian beam 40fC@200kV'!$K$3:$K$870</c:f>
              <c:numCache>
                <c:formatCode>0.00E+00</c:formatCode>
                <c:ptCount val="868"/>
                <c:pt idx="0">
                  <c:v>5.2509999999999996E-7</c:v>
                </c:pt>
                <c:pt idx="1">
                  <c:v>5.933E-7</c:v>
                </c:pt>
                <c:pt idx="2">
                  <c:v>6.6179999999999996E-7</c:v>
                </c:pt>
                <c:pt idx="3">
                  <c:v>7.4519999999999998E-7</c:v>
                </c:pt>
                <c:pt idx="4">
                  <c:v>8.2760000000000003E-7</c:v>
                </c:pt>
                <c:pt idx="5">
                  <c:v>9.1920000000000003E-7</c:v>
                </c:pt>
                <c:pt idx="6">
                  <c:v>1.0240000000000001E-6</c:v>
                </c:pt>
                <c:pt idx="7">
                  <c:v>1.141E-6</c:v>
                </c:pt>
                <c:pt idx="8">
                  <c:v>1.268E-6</c:v>
                </c:pt>
                <c:pt idx="9">
                  <c:v>1.3990000000000001E-6</c:v>
                </c:pt>
                <c:pt idx="10">
                  <c:v>1.5460000000000001E-6</c:v>
                </c:pt>
                <c:pt idx="11">
                  <c:v>1.7290000000000001E-6</c:v>
                </c:pt>
                <c:pt idx="12">
                  <c:v>1.9190000000000002E-6</c:v>
                </c:pt>
                <c:pt idx="13">
                  <c:v>2.1239999999999999E-6</c:v>
                </c:pt>
                <c:pt idx="14">
                  <c:v>2.3489999999999999E-6</c:v>
                </c:pt>
                <c:pt idx="15">
                  <c:v>2.6010000000000002E-6</c:v>
                </c:pt>
                <c:pt idx="16">
                  <c:v>2.853E-6</c:v>
                </c:pt>
                <c:pt idx="17">
                  <c:v>3.1319999999999998E-6</c:v>
                </c:pt>
                <c:pt idx="18">
                  <c:v>3.4529999999999998E-6</c:v>
                </c:pt>
                <c:pt idx="19">
                  <c:v>3.8020000000000002E-6</c:v>
                </c:pt>
                <c:pt idx="20">
                  <c:v>4.1960000000000001E-6</c:v>
                </c:pt>
                <c:pt idx="21">
                  <c:v>4.6240000000000001E-6</c:v>
                </c:pt>
                <c:pt idx="22">
                  <c:v>5.0969999999999996E-6</c:v>
                </c:pt>
                <c:pt idx="23">
                  <c:v>5.5990000000000001E-6</c:v>
                </c:pt>
                <c:pt idx="24">
                  <c:v>6.1630000000000001E-6</c:v>
                </c:pt>
                <c:pt idx="25">
                  <c:v>6.8009999999999998E-6</c:v>
                </c:pt>
                <c:pt idx="26">
                  <c:v>7.4610000000000002E-6</c:v>
                </c:pt>
                <c:pt idx="27">
                  <c:v>8.2199999999999992E-6</c:v>
                </c:pt>
                <c:pt idx="28">
                  <c:v>9.0589999999999992E-6</c:v>
                </c:pt>
                <c:pt idx="29">
                  <c:v>9.9850000000000001E-6</c:v>
                </c:pt>
                <c:pt idx="30">
                  <c:v>1.098E-5</c:v>
                </c:pt>
                <c:pt idx="31">
                  <c:v>1.206E-5</c:v>
                </c:pt>
                <c:pt idx="32">
                  <c:v>1.33E-5</c:v>
                </c:pt>
                <c:pt idx="33">
                  <c:v>1.464E-5</c:v>
                </c:pt>
                <c:pt idx="34">
                  <c:v>1.6079999999999999E-5</c:v>
                </c:pt>
                <c:pt idx="35">
                  <c:v>1.7710000000000002E-5</c:v>
                </c:pt>
                <c:pt idx="36">
                  <c:v>1.95E-5</c:v>
                </c:pt>
                <c:pt idx="37">
                  <c:v>2.1420000000000002E-5</c:v>
                </c:pt>
                <c:pt idx="38">
                  <c:v>2.3540000000000002E-5</c:v>
                </c:pt>
                <c:pt idx="39">
                  <c:v>2.5870000000000001E-5</c:v>
                </c:pt>
                <c:pt idx="40">
                  <c:v>2.8439999999999999E-5</c:v>
                </c:pt>
                <c:pt idx="41">
                  <c:v>3.1449999999999999E-5</c:v>
                </c:pt>
                <c:pt idx="42">
                  <c:v>3.4650000000000002E-5</c:v>
                </c:pt>
                <c:pt idx="43">
                  <c:v>3.8090000000000003E-5</c:v>
                </c:pt>
                <c:pt idx="44">
                  <c:v>4.1869999999999997E-5</c:v>
                </c:pt>
                <c:pt idx="45">
                  <c:v>4.6029999999999998E-5</c:v>
                </c:pt>
                <c:pt idx="46">
                  <c:v>5.0710000000000001E-5</c:v>
                </c:pt>
                <c:pt idx="47">
                  <c:v>5.575E-5</c:v>
                </c:pt>
                <c:pt idx="48">
                  <c:v>6.143E-5</c:v>
                </c:pt>
                <c:pt idx="49">
                  <c:v>6.7539999999999994E-5</c:v>
                </c:pt>
                <c:pt idx="50">
                  <c:v>7.4270000000000006E-5</c:v>
                </c:pt>
                <c:pt idx="51">
                  <c:v>8.1660000000000001E-5</c:v>
                </c:pt>
                <c:pt idx="52">
                  <c:v>8.9790000000000006E-5</c:v>
                </c:pt>
                <c:pt idx="53">
                  <c:v>9.8740000000000007E-5</c:v>
                </c:pt>
                <c:pt idx="54">
                  <c:v>1.086E-4</c:v>
                </c:pt>
                <c:pt idx="55">
                  <c:v>1.194E-4</c:v>
                </c:pt>
                <c:pt idx="56">
                  <c:v>1.3129999999999999E-4</c:v>
                </c:pt>
                <c:pt idx="57">
                  <c:v>1.4440000000000001E-4</c:v>
                </c:pt>
                <c:pt idx="58">
                  <c:v>1.5880000000000001E-4</c:v>
                </c:pt>
                <c:pt idx="59">
                  <c:v>1.7459999999999999E-4</c:v>
                </c:pt>
                <c:pt idx="60">
                  <c:v>1.92E-4</c:v>
                </c:pt>
                <c:pt idx="61">
                  <c:v>2.1110000000000001E-4</c:v>
                </c:pt>
                <c:pt idx="62">
                  <c:v>2.3220000000000001E-4</c:v>
                </c:pt>
                <c:pt idx="63">
                  <c:v>2.5530000000000003E-4</c:v>
                </c:pt>
                <c:pt idx="64">
                  <c:v>2.8079999999999999E-4</c:v>
                </c:pt>
                <c:pt idx="65">
                  <c:v>3.0880000000000002E-4</c:v>
                </c:pt>
                <c:pt idx="66">
                  <c:v>3.3960000000000001E-4</c:v>
                </c:pt>
                <c:pt idx="67">
                  <c:v>3.7340000000000002E-4</c:v>
                </c:pt>
                <c:pt idx="68">
                  <c:v>4.105E-4</c:v>
                </c:pt>
                <c:pt idx="69">
                  <c:v>4.5120000000000002E-4</c:v>
                </c:pt>
                <c:pt idx="70">
                  <c:v>4.9589999999999996E-4</c:v>
                </c:pt>
                <c:pt idx="71">
                  <c:v>5.4469999999999996E-4</c:v>
                </c:pt>
                <c:pt idx="72">
                  <c:v>5.9800000000000001E-4</c:v>
                </c:pt>
                <c:pt idx="73">
                  <c:v>6.5620000000000001E-4</c:v>
                </c:pt>
                <c:pt idx="74">
                  <c:v>7.1940000000000003E-4</c:v>
                </c:pt>
                <c:pt idx="75">
                  <c:v>7.8799999999999996E-4</c:v>
                </c:pt>
                <c:pt idx="76">
                  <c:v>8.6240000000000004E-4</c:v>
                </c:pt>
                <c:pt idx="77">
                  <c:v>9.4260000000000004E-4</c:v>
                </c:pt>
                <c:pt idx="78">
                  <c:v>1.029E-3</c:v>
                </c:pt>
                <c:pt idx="79">
                  <c:v>1.122E-3</c:v>
                </c:pt>
                <c:pt idx="80">
                  <c:v>1.222E-3</c:v>
                </c:pt>
                <c:pt idx="81">
                  <c:v>1.328E-3</c:v>
                </c:pt>
                <c:pt idx="82">
                  <c:v>1.4419999999999999E-3</c:v>
                </c:pt>
                <c:pt idx="83">
                  <c:v>1.5629999999999999E-3</c:v>
                </c:pt>
                <c:pt idx="84">
                  <c:v>1.691E-3</c:v>
                </c:pt>
                <c:pt idx="85">
                  <c:v>1.8270000000000001E-3</c:v>
                </c:pt>
                <c:pt idx="86">
                  <c:v>1.9710000000000001E-3</c:v>
                </c:pt>
                <c:pt idx="87">
                  <c:v>2.1229999999999999E-3</c:v>
                </c:pt>
                <c:pt idx="88">
                  <c:v>2.2829999999999999E-3</c:v>
                </c:pt>
                <c:pt idx="89">
                  <c:v>2.4520000000000002E-3</c:v>
                </c:pt>
                <c:pt idx="90">
                  <c:v>2.6289999999999998E-3</c:v>
                </c:pt>
                <c:pt idx="91">
                  <c:v>2.8140000000000001E-3</c:v>
                </c:pt>
                <c:pt idx="92">
                  <c:v>3.0149999999999999E-3</c:v>
                </c:pt>
                <c:pt idx="93">
                  <c:v>3.2179999999999999E-3</c:v>
                </c:pt>
                <c:pt idx="94">
                  <c:v>3.431E-3</c:v>
                </c:pt>
                <c:pt idx="95">
                  <c:v>3.653E-3</c:v>
                </c:pt>
                <c:pt idx="96">
                  <c:v>3.8839999999999999E-3</c:v>
                </c:pt>
                <c:pt idx="97">
                  <c:v>4.1250000000000002E-3</c:v>
                </c:pt>
                <c:pt idx="98">
                  <c:v>4.3750000000000004E-3</c:v>
                </c:pt>
                <c:pt idx="99">
                  <c:v>4.6350000000000002E-3</c:v>
                </c:pt>
                <c:pt idx="100">
                  <c:v>4.9040000000000004E-3</c:v>
                </c:pt>
                <c:pt idx="101">
                  <c:v>5.1840000000000002E-3</c:v>
                </c:pt>
                <c:pt idx="102">
                  <c:v>5.4739999999999997E-3</c:v>
                </c:pt>
                <c:pt idx="103">
                  <c:v>5.7739999999999996E-3</c:v>
                </c:pt>
                <c:pt idx="104">
                  <c:v>6.084E-3</c:v>
                </c:pt>
                <c:pt idx="105">
                  <c:v>6.4050000000000001E-3</c:v>
                </c:pt>
                <c:pt idx="106">
                  <c:v>6.7359999999999998E-3</c:v>
                </c:pt>
                <c:pt idx="107">
                  <c:v>7.0780000000000001E-3</c:v>
                </c:pt>
                <c:pt idx="108">
                  <c:v>7.4310000000000001E-3</c:v>
                </c:pt>
                <c:pt idx="109">
                  <c:v>7.7949999999999998E-3</c:v>
                </c:pt>
                <c:pt idx="110">
                  <c:v>8.1700000000000002E-3</c:v>
                </c:pt>
                <c:pt idx="111">
                  <c:v>8.5570000000000004E-3</c:v>
                </c:pt>
                <c:pt idx="112">
                  <c:v>8.9540000000000002E-3</c:v>
                </c:pt>
                <c:pt idx="113">
                  <c:v>9.3629999999999998E-3</c:v>
                </c:pt>
                <c:pt idx="114">
                  <c:v>9.783E-3</c:v>
                </c:pt>
                <c:pt idx="115">
                  <c:v>1.021E-2</c:v>
                </c:pt>
                <c:pt idx="116">
                  <c:v>1.0659999999999999E-2</c:v>
                </c:pt>
                <c:pt idx="117">
                  <c:v>1.111E-2</c:v>
                </c:pt>
                <c:pt idx="118">
                  <c:v>1.158E-2</c:v>
                </c:pt>
                <c:pt idx="119">
                  <c:v>1.206E-2</c:v>
                </c:pt>
                <c:pt idx="120">
                  <c:v>1.255E-2</c:v>
                </c:pt>
                <c:pt idx="121">
                  <c:v>1.3050000000000001E-2</c:v>
                </c:pt>
                <c:pt idx="122">
                  <c:v>1.357E-2</c:v>
                </c:pt>
                <c:pt idx="123">
                  <c:v>1.409E-2</c:v>
                </c:pt>
                <c:pt idx="124">
                  <c:v>1.4630000000000001E-2</c:v>
                </c:pt>
                <c:pt idx="125">
                  <c:v>1.5180000000000001E-2</c:v>
                </c:pt>
                <c:pt idx="126">
                  <c:v>1.5740000000000001E-2</c:v>
                </c:pt>
                <c:pt idx="127">
                  <c:v>1.6320000000000001E-2</c:v>
                </c:pt>
                <c:pt idx="128">
                  <c:v>1.6899999999999998E-2</c:v>
                </c:pt>
                <c:pt idx="129">
                  <c:v>1.7500000000000002E-2</c:v>
                </c:pt>
                <c:pt idx="130">
                  <c:v>1.8110000000000001E-2</c:v>
                </c:pt>
                <c:pt idx="131">
                  <c:v>1.873E-2</c:v>
                </c:pt>
                <c:pt idx="132">
                  <c:v>1.9359999999999999E-2</c:v>
                </c:pt>
                <c:pt idx="133">
                  <c:v>2.001E-2</c:v>
                </c:pt>
                <c:pt idx="134">
                  <c:v>2.0660000000000001E-2</c:v>
                </c:pt>
                <c:pt idx="135">
                  <c:v>2.1329999999999998E-2</c:v>
                </c:pt>
                <c:pt idx="136">
                  <c:v>2.2009999999999998E-2</c:v>
                </c:pt>
                <c:pt idx="137">
                  <c:v>2.2700000000000001E-2</c:v>
                </c:pt>
                <c:pt idx="138">
                  <c:v>2.3400000000000001E-2</c:v>
                </c:pt>
                <c:pt idx="139">
                  <c:v>2.4109999999999999E-2</c:v>
                </c:pt>
                <c:pt idx="140">
                  <c:v>2.4830000000000001E-2</c:v>
                </c:pt>
                <c:pt idx="141">
                  <c:v>2.5559999999999999E-2</c:v>
                </c:pt>
                <c:pt idx="142">
                  <c:v>2.631E-2</c:v>
                </c:pt>
                <c:pt idx="143">
                  <c:v>2.7060000000000001E-2</c:v>
                </c:pt>
                <c:pt idx="144">
                  <c:v>2.7830000000000001E-2</c:v>
                </c:pt>
                <c:pt idx="145">
                  <c:v>2.86E-2</c:v>
                </c:pt>
                <c:pt idx="146">
                  <c:v>2.938E-2</c:v>
                </c:pt>
                <c:pt idx="147">
                  <c:v>3.0179999999999998E-2</c:v>
                </c:pt>
                <c:pt idx="148">
                  <c:v>3.0980000000000001E-2</c:v>
                </c:pt>
                <c:pt idx="149">
                  <c:v>3.1789999999999999E-2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3.5999999999999997E-2</c:v>
                </c:pt>
                <c:pt idx="155">
                  <c:v>3.6859999999999997E-2</c:v>
                </c:pt>
                <c:pt idx="156">
                  <c:v>3.7740000000000003E-2</c:v>
                </c:pt>
                <c:pt idx="157">
                  <c:v>3.8620000000000002E-2</c:v>
                </c:pt>
                <c:pt idx="158">
                  <c:v>3.9510000000000003E-2</c:v>
                </c:pt>
                <c:pt idx="159">
                  <c:v>4.0410000000000001E-2</c:v>
                </c:pt>
                <c:pt idx="160">
                  <c:v>4.1309999999999999E-2</c:v>
                </c:pt>
                <c:pt idx="161">
                  <c:v>4.2229999999999997E-2</c:v>
                </c:pt>
                <c:pt idx="162">
                  <c:v>4.3150000000000001E-2</c:v>
                </c:pt>
                <c:pt idx="163">
                  <c:v>4.4080000000000001E-2</c:v>
                </c:pt>
                <c:pt idx="164">
                  <c:v>4.5010000000000001E-2</c:v>
                </c:pt>
                <c:pt idx="165">
                  <c:v>4.5949999999999998E-2</c:v>
                </c:pt>
                <c:pt idx="166">
                  <c:v>4.6899999999999997E-2</c:v>
                </c:pt>
                <c:pt idx="167">
                  <c:v>4.786E-2</c:v>
                </c:pt>
                <c:pt idx="168">
                  <c:v>4.8820000000000002E-2</c:v>
                </c:pt>
                <c:pt idx="169">
                  <c:v>4.9790000000000001E-2</c:v>
                </c:pt>
                <c:pt idx="170">
                  <c:v>5.076E-2</c:v>
                </c:pt>
                <c:pt idx="171">
                  <c:v>5.1740000000000001E-2</c:v>
                </c:pt>
                <c:pt idx="172">
                  <c:v>5.2729999999999999E-2</c:v>
                </c:pt>
                <c:pt idx="173">
                  <c:v>5.3719999999999997E-2</c:v>
                </c:pt>
                <c:pt idx="174">
                  <c:v>5.4719999999999998E-2</c:v>
                </c:pt>
                <c:pt idx="175">
                  <c:v>5.5719999999999999E-2</c:v>
                </c:pt>
                <c:pt idx="176">
                  <c:v>5.6730000000000003E-2</c:v>
                </c:pt>
                <c:pt idx="177">
                  <c:v>5.7750000000000003E-2</c:v>
                </c:pt>
                <c:pt idx="178">
                  <c:v>5.8770000000000003E-2</c:v>
                </c:pt>
                <c:pt idx="179">
                  <c:v>5.9790000000000003E-2</c:v>
                </c:pt>
                <c:pt idx="180">
                  <c:v>6.0819999999999999E-2</c:v>
                </c:pt>
                <c:pt idx="181">
                  <c:v>6.1859999999999998E-2</c:v>
                </c:pt>
                <c:pt idx="182">
                  <c:v>6.2899999999999998E-2</c:v>
                </c:pt>
                <c:pt idx="183">
                  <c:v>6.3950000000000007E-2</c:v>
                </c:pt>
                <c:pt idx="184">
                  <c:v>6.5000000000000002E-2</c:v>
                </c:pt>
                <c:pt idx="185">
                  <c:v>6.6049999999999998E-2</c:v>
                </c:pt>
                <c:pt idx="186">
                  <c:v>6.7110000000000003E-2</c:v>
                </c:pt>
                <c:pt idx="187">
                  <c:v>6.8169999999999994E-2</c:v>
                </c:pt>
                <c:pt idx="188">
                  <c:v>6.9239999999999996E-2</c:v>
                </c:pt>
                <c:pt idx="189">
                  <c:v>7.0309999999999997E-2</c:v>
                </c:pt>
                <c:pt idx="190">
                  <c:v>7.1389999999999995E-2</c:v>
                </c:pt>
                <c:pt idx="191">
                  <c:v>7.2470000000000007E-2</c:v>
                </c:pt>
                <c:pt idx="192">
                  <c:v>7.356E-2</c:v>
                </c:pt>
                <c:pt idx="193">
                  <c:v>7.4639999999999998E-2</c:v>
                </c:pt>
                <c:pt idx="194">
                  <c:v>7.5740000000000002E-2</c:v>
                </c:pt>
                <c:pt idx="195">
                  <c:v>7.6829999999999996E-2</c:v>
                </c:pt>
                <c:pt idx="196">
                  <c:v>7.7929999999999999E-2</c:v>
                </c:pt>
                <c:pt idx="197">
                  <c:v>7.9030000000000003E-2</c:v>
                </c:pt>
                <c:pt idx="198">
                  <c:v>8.0140000000000003E-2</c:v>
                </c:pt>
                <c:pt idx="199">
                  <c:v>8.1250000000000003E-2</c:v>
                </c:pt>
                <c:pt idx="200">
                  <c:v>8.2360000000000003E-2</c:v>
                </c:pt>
                <c:pt idx="201">
                  <c:v>8.3470000000000003E-2</c:v>
                </c:pt>
                <c:pt idx="202">
                  <c:v>8.4589999999999999E-2</c:v>
                </c:pt>
                <c:pt idx="203">
                  <c:v>8.5709999999999995E-2</c:v>
                </c:pt>
                <c:pt idx="204">
                  <c:v>8.6830000000000004E-2</c:v>
                </c:pt>
                <c:pt idx="205">
                  <c:v>8.795E-2</c:v>
                </c:pt>
                <c:pt idx="206">
                  <c:v>8.9069999999999996E-2</c:v>
                </c:pt>
                <c:pt idx="207">
                  <c:v>9.0200000000000002E-2</c:v>
                </c:pt>
                <c:pt idx="208">
                  <c:v>9.1329999999999995E-2</c:v>
                </c:pt>
                <c:pt idx="209">
                  <c:v>9.2460000000000001E-2</c:v>
                </c:pt>
                <c:pt idx="210">
                  <c:v>9.3590000000000007E-2</c:v>
                </c:pt>
                <c:pt idx="211">
                  <c:v>9.4719999999999999E-2</c:v>
                </c:pt>
                <c:pt idx="212">
                  <c:v>9.5860000000000001E-2</c:v>
                </c:pt>
                <c:pt idx="213">
                  <c:v>9.6990000000000007E-2</c:v>
                </c:pt>
                <c:pt idx="214">
                  <c:v>9.8129999999999995E-2</c:v>
                </c:pt>
                <c:pt idx="215">
                  <c:v>9.9260000000000001E-2</c:v>
                </c:pt>
                <c:pt idx="216">
                  <c:v>0.1004</c:v>
                </c:pt>
                <c:pt idx="217">
                  <c:v>0.10150000000000001</c:v>
                </c:pt>
                <c:pt idx="218">
                  <c:v>0.1027</c:v>
                </c:pt>
                <c:pt idx="219">
                  <c:v>0.1038</c:v>
                </c:pt>
                <c:pt idx="220">
                  <c:v>0.105</c:v>
                </c:pt>
                <c:pt idx="221">
                  <c:v>0.1061</c:v>
                </c:pt>
                <c:pt idx="222">
                  <c:v>0.1072</c:v>
                </c:pt>
                <c:pt idx="223">
                  <c:v>0.1084</c:v>
                </c:pt>
                <c:pt idx="224">
                  <c:v>0.1095</c:v>
                </c:pt>
                <c:pt idx="225">
                  <c:v>0.11070000000000001</c:v>
                </c:pt>
                <c:pt idx="226">
                  <c:v>0.1118</c:v>
                </c:pt>
                <c:pt idx="227">
                  <c:v>0.113</c:v>
                </c:pt>
                <c:pt idx="228">
                  <c:v>0.11409999999999999</c:v>
                </c:pt>
                <c:pt idx="229">
                  <c:v>0.1152</c:v>
                </c:pt>
                <c:pt idx="230">
                  <c:v>0.1164</c:v>
                </c:pt>
                <c:pt idx="231">
                  <c:v>0.11749999999999999</c:v>
                </c:pt>
                <c:pt idx="232">
                  <c:v>0.1187</c:v>
                </c:pt>
                <c:pt idx="233">
                  <c:v>0.1198</c:v>
                </c:pt>
                <c:pt idx="234">
                  <c:v>0.121</c:v>
                </c:pt>
                <c:pt idx="235">
                  <c:v>0.1221</c:v>
                </c:pt>
                <c:pt idx="236">
                  <c:v>0.12330000000000001</c:v>
                </c:pt>
                <c:pt idx="237">
                  <c:v>0.1244</c:v>
                </c:pt>
                <c:pt idx="238">
                  <c:v>0.1255</c:v>
                </c:pt>
                <c:pt idx="239">
                  <c:v>0.12670000000000001</c:v>
                </c:pt>
                <c:pt idx="240">
                  <c:v>0.1278</c:v>
                </c:pt>
                <c:pt idx="241">
                  <c:v>0.129</c:v>
                </c:pt>
                <c:pt idx="242">
                  <c:v>0.13009999999999999</c:v>
                </c:pt>
                <c:pt idx="243">
                  <c:v>0.1313</c:v>
                </c:pt>
                <c:pt idx="244">
                  <c:v>0.13239999999999999</c:v>
                </c:pt>
                <c:pt idx="245">
                  <c:v>0.1336</c:v>
                </c:pt>
                <c:pt idx="246">
                  <c:v>0.13469999999999999</c:v>
                </c:pt>
                <c:pt idx="247">
                  <c:v>0.13589999999999999</c:v>
                </c:pt>
                <c:pt idx="248">
                  <c:v>0.13700000000000001</c:v>
                </c:pt>
                <c:pt idx="249">
                  <c:v>0.1381</c:v>
                </c:pt>
                <c:pt idx="250">
                  <c:v>0.13930000000000001</c:v>
                </c:pt>
                <c:pt idx="251">
                  <c:v>0.1404</c:v>
                </c:pt>
                <c:pt idx="252">
                  <c:v>0.1416</c:v>
                </c:pt>
                <c:pt idx="253">
                  <c:v>0.14269999999999999</c:v>
                </c:pt>
                <c:pt idx="254">
                  <c:v>0.1439</c:v>
                </c:pt>
                <c:pt idx="255">
                  <c:v>0.14499999999999999</c:v>
                </c:pt>
                <c:pt idx="256">
                  <c:v>0.1462</c:v>
                </c:pt>
                <c:pt idx="257">
                  <c:v>0.14729999999999999</c:v>
                </c:pt>
                <c:pt idx="258">
                  <c:v>0.14849999999999999</c:v>
                </c:pt>
                <c:pt idx="259">
                  <c:v>0.14960000000000001</c:v>
                </c:pt>
                <c:pt idx="260">
                  <c:v>0.15079999999999999</c:v>
                </c:pt>
                <c:pt idx="261">
                  <c:v>0.15190000000000001</c:v>
                </c:pt>
                <c:pt idx="262">
                  <c:v>0.153</c:v>
                </c:pt>
                <c:pt idx="263">
                  <c:v>0.1542</c:v>
                </c:pt>
                <c:pt idx="264">
                  <c:v>0.15529999999999999</c:v>
                </c:pt>
                <c:pt idx="265">
                  <c:v>0.1565</c:v>
                </c:pt>
                <c:pt idx="266">
                  <c:v>0.15759999999999999</c:v>
                </c:pt>
                <c:pt idx="267">
                  <c:v>0.1588</c:v>
                </c:pt>
                <c:pt idx="268">
                  <c:v>0.15989999999999999</c:v>
                </c:pt>
                <c:pt idx="269">
                  <c:v>0.16109999999999999</c:v>
                </c:pt>
                <c:pt idx="270">
                  <c:v>0.16220000000000001</c:v>
                </c:pt>
                <c:pt idx="271">
                  <c:v>0.16339999999999999</c:v>
                </c:pt>
                <c:pt idx="272">
                  <c:v>0.16450000000000001</c:v>
                </c:pt>
                <c:pt idx="273">
                  <c:v>0.16569999999999999</c:v>
                </c:pt>
                <c:pt idx="274">
                  <c:v>0.1668</c:v>
                </c:pt>
                <c:pt idx="275">
                  <c:v>0.16789999999999999</c:v>
                </c:pt>
                <c:pt idx="276">
                  <c:v>0.1691</c:v>
                </c:pt>
                <c:pt idx="277">
                  <c:v>0.17019999999999999</c:v>
                </c:pt>
                <c:pt idx="278">
                  <c:v>0.1714</c:v>
                </c:pt>
                <c:pt idx="279">
                  <c:v>0.17249999999999999</c:v>
                </c:pt>
                <c:pt idx="280">
                  <c:v>0.17369999999999999</c:v>
                </c:pt>
                <c:pt idx="281">
                  <c:v>0.17480000000000001</c:v>
                </c:pt>
                <c:pt idx="282">
                  <c:v>0.17599999999999999</c:v>
                </c:pt>
                <c:pt idx="283">
                  <c:v>0.17710000000000001</c:v>
                </c:pt>
                <c:pt idx="284">
                  <c:v>0.17829999999999999</c:v>
                </c:pt>
                <c:pt idx="285">
                  <c:v>0.1794</c:v>
                </c:pt>
                <c:pt idx="286">
                  <c:v>0.18060000000000001</c:v>
                </c:pt>
                <c:pt idx="287">
                  <c:v>0.1817</c:v>
                </c:pt>
                <c:pt idx="288">
                  <c:v>0.18279999999999999</c:v>
                </c:pt>
                <c:pt idx="289">
                  <c:v>0.184</c:v>
                </c:pt>
                <c:pt idx="290">
                  <c:v>0.18509999999999999</c:v>
                </c:pt>
                <c:pt idx="291">
                  <c:v>0.18629999999999999</c:v>
                </c:pt>
                <c:pt idx="292">
                  <c:v>0.18740000000000001</c:v>
                </c:pt>
                <c:pt idx="293">
                  <c:v>0.18859999999999999</c:v>
                </c:pt>
                <c:pt idx="294">
                  <c:v>0.18970000000000001</c:v>
                </c:pt>
                <c:pt idx="295">
                  <c:v>0.19089999999999999</c:v>
                </c:pt>
                <c:pt idx="296">
                  <c:v>0.192</c:v>
                </c:pt>
                <c:pt idx="297">
                  <c:v>0.19320000000000001</c:v>
                </c:pt>
                <c:pt idx="298">
                  <c:v>0.1943</c:v>
                </c:pt>
                <c:pt idx="299">
                  <c:v>0.19550000000000001</c:v>
                </c:pt>
                <c:pt idx="300">
                  <c:v>0.1966</c:v>
                </c:pt>
                <c:pt idx="301">
                  <c:v>0.19769999999999999</c:v>
                </c:pt>
                <c:pt idx="302">
                  <c:v>0.19889999999999999</c:v>
                </c:pt>
                <c:pt idx="303">
                  <c:v>0.2</c:v>
                </c:pt>
                <c:pt idx="304">
                  <c:v>0.20119999999999999</c:v>
                </c:pt>
                <c:pt idx="305">
                  <c:v>0.20230000000000001</c:v>
                </c:pt>
                <c:pt idx="306">
                  <c:v>0.20349999999999999</c:v>
                </c:pt>
                <c:pt idx="307">
                  <c:v>0.2046</c:v>
                </c:pt>
                <c:pt idx="308">
                  <c:v>0.20580000000000001</c:v>
                </c:pt>
                <c:pt idx="309">
                  <c:v>0.2069</c:v>
                </c:pt>
                <c:pt idx="310">
                  <c:v>0.20810000000000001</c:v>
                </c:pt>
                <c:pt idx="311">
                  <c:v>0.2092</c:v>
                </c:pt>
                <c:pt idx="312">
                  <c:v>0.2104</c:v>
                </c:pt>
                <c:pt idx="313">
                  <c:v>0.21149999999999999</c:v>
                </c:pt>
                <c:pt idx="314">
                  <c:v>0.21260000000000001</c:v>
                </c:pt>
                <c:pt idx="315">
                  <c:v>0.21379999999999999</c:v>
                </c:pt>
                <c:pt idx="316">
                  <c:v>0.21490000000000001</c:v>
                </c:pt>
                <c:pt idx="317">
                  <c:v>0.21609999999999999</c:v>
                </c:pt>
                <c:pt idx="318">
                  <c:v>0.2172</c:v>
                </c:pt>
                <c:pt idx="319">
                  <c:v>0.21840000000000001</c:v>
                </c:pt>
                <c:pt idx="320">
                  <c:v>0.2195</c:v>
                </c:pt>
                <c:pt idx="321">
                  <c:v>0.22070000000000001</c:v>
                </c:pt>
                <c:pt idx="322">
                  <c:v>0.2218</c:v>
                </c:pt>
                <c:pt idx="323">
                  <c:v>0.223</c:v>
                </c:pt>
                <c:pt idx="324">
                  <c:v>0.22409999999999999</c:v>
                </c:pt>
                <c:pt idx="325">
                  <c:v>0.2253</c:v>
                </c:pt>
                <c:pt idx="326">
                  <c:v>0.22639999999999999</c:v>
                </c:pt>
                <c:pt idx="327">
                  <c:v>0.22750000000000001</c:v>
                </c:pt>
                <c:pt idx="328">
                  <c:v>0.22869999999999999</c:v>
                </c:pt>
                <c:pt idx="329">
                  <c:v>0.2298</c:v>
                </c:pt>
                <c:pt idx="330">
                  <c:v>0.23100000000000001</c:v>
                </c:pt>
                <c:pt idx="331">
                  <c:v>0.2321</c:v>
                </c:pt>
                <c:pt idx="332">
                  <c:v>0.23330000000000001</c:v>
                </c:pt>
                <c:pt idx="333">
                  <c:v>0.2344</c:v>
                </c:pt>
                <c:pt idx="334">
                  <c:v>0.2356</c:v>
                </c:pt>
                <c:pt idx="335">
                  <c:v>0.23669999999999999</c:v>
                </c:pt>
                <c:pt idx="336">
                  <c:v>0.2379</c:v>
                </c:pt>
                <c:pt idx="337">
                  <c:v>0.23899999999999999</c:v>
                </c:pt>
                <c:pt idx="338">
                  <c:v>0.2402</c:v>
                </c:pt>
                <c:pt idx="339">
                  <c:v>0.24129999999999999</c:v>
                </c:pt>
                <c:pt idx="340">
                  <c:v>0.2424</c:v>
                </c:pt>
                <c:pt idx="341">
                  <c:v>0.24360000000000001</c:v>
                </c:pt>
                <c:pt idx="342">
                  <c:v>0.2447</c:v>
                </c:pt>
                <c:pt idx="343">
                  <c:v>0.24590000000000001</c:v>
                </c:pt>
                <c:pt idx="344">
                  <c:v>0.247</c:v>
                </c:pt>
                <c:pt idx="345">
                  <c:v>0.2482</c:v>
                </c:pt>
                <c:pt idx="346">
                  <c:v>0.24929999999999999</c:v>
                </c:pt>
                <c:pt idx="347">
                  <c:v>0.2505</c:v>
                </c:pt>
                <c:pt idx="348">
                  <c:v>0.25159999999999999</c:v>
                </c:pt>
                <c:pt idx="349">
                  <c:v>0.25280000000000002</c:v>
                </c:pt>
                <c:pt idx="350">
                  <c:v>0.25390000000000001</c:v>
                </c:pt>
                <c:pt idx="351">
                  <c:v>0.25509999999999999</c:v>
                </c:pt>
                <c:pt idx="352">
                  <c:v>0.25619999999999998</c:v>
                </c:pt>
                <c:pt idx="353">
                  <c:v>0.25729999999999997</c:v>
                </c:pt>
                <c:pt idx="354">
                  <c:v>0.25850000000000001</c:v>
                </c:pt>
                <c:pt idx="355">
                  <c:v>0.2596</c:v>
                </c:pt>
                <c:pt idx="356">
                  <c:v>0.26079999999999998</c:v>
                </c:pt>
                <c:pt idx="357">
                  <c:v>0.26190000000000002</c:v>
                </c:pt>
                <c:pt idx="358">
                  <c:v>0.2631</c:v>
                </c:pt>
                <c:pt idx="359">
                  <c:v>0.26419999999999999</c:v>
                </c:pt>
                <c:pt idx="360">
                  <c:v>0.26540000000000002</c:v>
                </c:pt>
                <c:pt idx="361">
                  <c:v>0.26650000000000001</c:v>
                </c:pt>
                <c:pt idx="362">
                  <c:v>0.26769999999999999</c:v>
                </c:pt>
                <c:pt idx="363">
                  <c:v>0.26879999999999998</c:v>
                </c:pt>
                <c:pt idx="364">
                  <c:v>0.27</c:v>
                </c:pt>
                <c:pt idx="365">
                  <c:v>0.27110000000000001</c:v>
                </c:pt>
                <c:pt idx="366">
                  <c:v>0.27229999999999999</c:v>
                </c:pt>
                <c:pt idx="367">
                  <c:v>0.27339999999999998</c:v>
                </c:pt>
                <c:pt idx="368">
                  <c:v>0.27450000000000002</c:v>
                </c:pt>
                <c:pt idx="369">
                  <c:v>0.2757</c:v>
                </c:pt>
                <c:pt idx="370">
                  <c:v>0.27679999999999999</c:v>
                </c:pt>
                <c:pt idx="371">
                  <c:v>0.27800000000000002</c:v>
                </c:pt>
                <c:pt idx="372">
                  <c:v>0.27910000000000001</c:v>
                </c:pt>
                <c:pt idx="373">
                  <c:v>0.28029999999999999</c:v>
                </c:pt>
                <c:pt idx="374">
                  <c:v>0.28139999999999998</c:v>
                </c:pt>
                <c:pt idx="375">
                  <c:v>0.28260000000000002</c:v>
                </c:pt>
                <c:pt idx="376">
                  <c:v>0.28370000000000001</c:v>
                </c:pt>
                <c:pt idx="377">
                  <c:v>0.28489999999999999</c:v>
                </c:pt>
                <c:pt idx="378">
                  <c:v>0.28599999999999998</c:v>
                </c:pt>
                <c:pt idx="379">
                  <c:v>0.28720000000000001</c:v>
                </c:pt>
                <c:pt idx="380">
                  <c:v>0.2883</c:v>
                </c:pt>
                <c:pt idx="381">
                  <c:v>0.28939999999999999</c:v>
                </c:pt>
                <c:pt idx="382">
                  <c:v>0.29060000000000002</c:v>
                </c:pt>
                <c:pt idx="383">
                  <c:v>0.29170000000000001</c:v>
                </c:pt>
                <c:pt idx="384">
                  <c:v>0.29289999999999999</c:v>
                </c:pt>
                <c:pt idx="385">
                  <c:v>0.29399999999999998</c:v>
                </c:pt>
                <c:pt idx="386">
                  <c:v>0.29520000000000002</c:v>
                </c:pt>
                <c:pt idx="387">
                  <c:v>0.29630000000000001</c:v>
                </c:pt>
                <c:pt idx="388">
                  <c:v>0.29749999999999999</c:v>
                </c:pt>
                <c:pt idx="389">
                  <c:v>0.29859999999999998</c:v>
                </c:pt>
                <c:pt idx="390">
                  <c:v>0.29980000000000001</c:v>
                </c:pt>
                <c:pt idx="391">
                  <c:v>0.3009</c:v>
                </c:pt>
                <c:pt idx="392">
                  <c:v>0.30209999999999998</c:v>
                </c:pt>
                <c:pt idx="393">
                  <c:v>0.30320000000000003</c:v>
                </c:pt>
                <c:pt idx="394">
                  <c:v>0.30430000000000001</c:v>
                </c:pt>
                <c:pt idx="395">
                  <c:v>0.30549999999999999</c:v>
                </c:pt>
                <c:pt idx="396">
                  <c:v>0.30659999999999998</c:v>
                </c:pt>
                <c:pt idx="397">
                  <c:v>0.30780000000000002</c:v>
                </c:pt>
                <c:pt idx="398">
                  <c:v>0.30890000000000001</c:v>
                </c:pt>
                <c:pt idx="399">
                  <c:v>0.31009999999999999</c:v>
                </c:pt>
                <c:pt idx="400">
                  <c:v>0.31119999999999998</c:v>
                </c:pt>
                <c:pt idx="401">
                  <c:v>0.31240000000000001</c:v>
                </c:pt>
                <c:pt idx="402">
                  <c:v>0.3135</c:v>
                </c:pt>
                <c:pt idx="403">
                  <c:v>0.31469999999999998</c:v>
                </c:pt>
                <c:pt idx="404">
                  <c:v>0.31580000000000003</c:v>
                </c:pt>
                <c:pt idx="405">
                  <c:v>0.317</c:v>
                </c:pt>
                <c:pt idx="406">
                  <c:v>0.31809999999999999</c:v>
                </c:pt>
                <c:pt idx="407">
                  <c:v>0.31919999999999998</c:v>
                </c:pt>
                <c:pt idx="408">
                  <c:v>0.32040000000000002</c:v>
                </c:pt>
                <c:pt idx="409">
                  <c:v>0.32150000000000001</c:v>
                </c:pt>
                <c:pt idx="410">
                  <c:v>0.32269999999999999</c:v>
                </c:pt>
                <c:pt idx="411">
                  <c:v>0.32379999999999998</c:v>
                </c:pt>
                <c:pt idx="412">
                  <c:v>0.32500000000000001</c:v>
                </c:pt>
                <c:pt idx="413">
                  <c:v>0.3261</c:v>
                </c:pt>
                <c:pt idx="414">
                  <c:v>0.32729999999999998</c:v>
                </c:pt>
                <c:pt idx="415">
                  <c:v>0.32840000000000003</c:v>
                </c:pt>
                <c:pt idx="416">
                  <c:v>0.3296</c:v>
                </c:pt>
                <c:pt idx="417">
                  <c:v>0.33069999999999999</c:v>
                </c:pt>
                <c:pt idx="418">
                  <c:v>0.33189999999999997</c:v>
                </c:pt>
                <c:pt idx="419">
                  <c:v>0.33300000000000002</c:v>
                </c:pt>
                <c:pt idx="420">
                  <c:v>0.33410000000000001</c:v>
                </c:pt>
                <c:pt idx="421">
                  <c:v>0.33529999999999999</c:v>
                </c:pt>
                <c:pt idx="422">
                  <c:v>0.33639999999999998</c:v>
                </c:pt>
                <c:pt idx="423">
                  <c:v>0.33760000000000001</c:v>
                </c:pt>
                <c:pt idx="424">
                  <c:v>0.3387</c:v>
                </c:pt>
                <c:pt idx="425">
                  <c:v>0.33989999999999998</c:v>
                </c:pt>
                <c:pt idx="426">
                  <c:v>0.34100000000000003</c:v>
                </c:pt>
                <c:pt idx="427">
                  <c:v>0.3422</c:v>
                </c:pt>
                <c:pt idx="428">
                  <c:v>0.34329999999999999</c:v>
                </c:pt>
                <c:pt idx="429">
                  <c:v>0.34449999999999997</c:v>
                </c:pt>
                <c:pt idx="430">
                  <c:v>0.34560000000000002</c:v>
                </c:pt>
                <c:pt idx="431">
                  <c:v>0.3468</c:v>
                </c:pt>
                <c:pt idx="432">
                  <c:v>0.34789999999999999</c:v>
                </c:pt>
                <c:pt idx="433">
                  <c:v>0.34899999999999998</c:v>
                </c:pt>
                <c:pt idx="434">
                  <c:v>0.35020000000000001</c:v>
                </c:pt>
                <c:pt idx="435">
                  <c:v>0.3513</c:v>
                </c:pt>
                <c:pt idx="436">
                  <c:v>0.35249999999999998</c:v>
                </c:pt>
                <c:pt idx="437">
                  <c:v>0.35360000000000003</c:v>
                </c:pt>
                <c:pt idx="438">
                  <c:v>0.3548</c:v>
                </c:pt>
                <c:pt idx="439">
                  <c:v>0.35589999999999999</c:v>
                </c:pt>
                <c:pt idx="440">
                  <c:v>0.35709999999999997</c:v>
                </c:pt>
                <c:pt idx="441">
                  <c:v>0.35820000000000002</c:v>
                </c:pt>
                <c:pt idx="442">
                  <c:v>0.3594</c:v>
                </c:pt>
                <c:pt idx="443">
                  <c:v>0.36049999999999999</c:v>
                </c:pt>
                <c:pt idx="444">
                  <c:v>0.36170000000000002</c:v>
                </c:pt>
                <c:pt idx="445">
                  <c:v>0.36280000000000001</c:v>
                </c:pt>
                <c:pt idx="446">
                  <c:v>0.3639</c:v>
                </c:pt>
                <c:pt idx="447">
                  <c:v>0.36509999999999998</c:v>
                </c:pt>
                <c:pt idx="448">
                  <c:v>0.36620000000000003</c:v>
                </c:pt>
                <c:pt idx="449">
                  <c:v>0.3674</c:v>
                </c:pt>
                <c:pt idx="450">
                  <c:v>0.36849999999999999</c:v>
                </c:pt>
                <c:pt idx="451">
                  <c:v>0.36969999999999997</c:v>
                </c:pt>
                <c:pt idx="452">
                  <c:v>0.37080000000000002</c:v>
                </c:pt>
                <c:pt idx="453">
                  <c:v>0.372</c:v>
                </c:pt>
                <c:pt idx="454">
                  <c:v>0.37309999999999999</c:v>
                </c:pt>
                <c:pt idx="455">
                  <c:v>0.37430000000000002</c:v>
                </c:pt>
                <c:pt idx="456">
                  <c:v>0.37540000000000001</c:v>
                </c:pt>
                <c:pt idx="457">
                  <c:v>0.37659999999999999</c:v>
                </c:pt>
                <c:pt idx="458">
                  <c:v>0.37769999999999998</c:v>
                </c:pt>
                <c:pt idx="459">
                  <c:v>0.37880000000000003</c:v>
                </c:pt>
                <c:pt idx="460">
                  <c:v>0.38</c:v>
                </c:pt>
                <c:pt idx="461">
                  <c:v>0.38109999999999999</c:v>
                </c:pt>
                <c:pt idx="462">
                  <c:v>0.38229999999999997</c:v>
                </c:pt>
                <c:pt idx="463">
                  <c:v>0.38340000000000002</c:v>
                </c:pt>
                <c:pt idx="464">
                  <c:v>0.3846</c:v>
                </c:pt>
                <c:pt idx="465">
                  <c:v>0.38569999999999999</c:v>
                </c:pt>
                <c:pt idx="466">
                  <c:v>0.38690000000000002</c:v>
                </c:pt>
                <c:pt idx="467">
                  <c:v>0.38800000000000001</c:v>
                </c:pt>
                <c:pt idx="468">
                  <c:v>0.38919999999999999</c:v>
                </c:pt>
                <c:pt idx="469">
                  <c:v>0.39029999999999998</c:v>
                </c:pt>
                <c:pt idx="470">
                  <c:v>0.39150000000000001</c:v>
                </c:pt>
                <c:pt idx="471">
                  <c:v>0.3926</c:v>
                </c:pt>
                <c:pt idx="472">
                  <c:v>0.39369999999999999</c:v>
                </c:pt>
                <c:pt idx="473">
                  <c:v>0.39489999999999997</c:v>
                </c:pt>
                <c:pt idx="474">
                  <c:v>0.39600000000000002</c:v>
                </c:pt>
                <c:pt idx="475">
                  <c:v>0.3972</c:v>
                </c:pt>
                <c:pt idx="476">
                  <c:v>0.39829999999999999</c:v>
                </c:pt>
                <c:pt idx="477">
                  <c:v>0.39950000000000002</c:v>
                </c:pt>
                <c:pt idx="478">
                  <c:v>0.40060000000000001</c:v>
                </c:pt>
                <c:pt idx="479">
                  <c:v>0.40179999999999999</c:v>
                </c:pt>
                <c:pt idx="480">
                  <c:v>0.40289999999999998</c:v>
                </c:pt>
                <c:pt idx="481">
                  <c:v>0.40410000000000001</c:v>
                </c:pt>
                <c:pt idx="482">
                  <c:v>0.4052</c:v>
                </c:pt>
                <c:pt idx="483">
                  <c:v>0.40639999999999998</c:v>
                </c:pt>
                <c:pt idx="484">
                  <c:v>0.40749999999999997</c:v>
                </c:pt>
                <c:pt idx="485">
                  <c:v>0.40870000000000001</c:v>
                </c:pt>
                <c:pt idx="486">
                  <c:v>0.4098</c:v>
                </c:pt>
                <c:pt idx="487">
                  <c:v>0.41089999999999999</c:v>
                </c:pt>
                <c:pt idx="488">
                  <c:v>0.41210000000000002</c:v>
                </c:pt>
                <c:pt idx="489">
                  <c:v>0.41320000000000001</c:v>
                </c:pt>
                <c:pt idx="490">
                  <c:v>0.41439999999999999</c:v>
                </c:pt>
                <c:pt idx="491">
                  <c:v>0.41549999999999998</c:v>
                </c:pt>
                <c:pt idx="492">
                  <c:v>0.41670000000000001</c:v>
                </c:pt>
                <c:pt idx="493">
                  <c:v>0.4178</c:v>
                </c:pt>
                <c:pt idx="494">
                  <c:v>0.41899999999999998</c:v>
                </c:pt>
                <c:pt idx="495">
                  <c:v>0.42009999999999997</c:v>
                </c:pt>
                <c:pt idx="496">
                  <c:v>0.42130000000000001</c:v>
                </c:pt>
                <c:pt idx="497">
                  <c:v>0.4224</c:v>
                </c:pt>
                <c:pt idx="498">
                  <c:v>0.42359999999999998</c:v>
                </c:pt>
                <c:pt idx="499">
                  <c:v>0.42470000000000002</c:v>
                </c:pt>
                <c:pt idx="500">
                  <c:v>0.42580000000000001</c:v>
                </c:pt>
                <c:pt idx="501">
                  <c:v>0.42699999999999999</c:v>
                </c:pt>
                <c:pt idx="502">
                  <c:v>0.42809999999999998</c:v>
                </c:pt>
                <c:pt idx="503">
                  <c:v>0.42930000000000001</c:v>
                </c:pt>
                <c:pt idx="504">
                  <c:v>0.4304</c:v>
                </c:pt>
                <c:pt idx="505">
                  <c:v>0.43159999999999998</c:v>
                </c:pt>
                <c:pt idx="506">
                  <c:v>0.43269999999999997</c:v>
                </c:pt>
                <c:pt idx="507">
                  <c:v>0.43390000000000001</c:v>
                </c:pt>
                <c:pt idx="508">
                  <c:v>0.435</c:v>
                </c:pt>
                <c:pt idx="509">
                  <c:v>0.43619999999999998</c:v>
                </c:pt>
                <c:pt idx="510">
                  <c:v>0.43730000000000002</c:v>
                </c:pt>
                <c:pt idx="511">
                  <c:v>0.4385</c:v>
                </c:pt>
                <c:pt idx="512">
                  <c:v>0.43959999999999999</c:v>
                </c:pt>
                <c:pt idx="513">
                  <c:v>0.44069999999999998</c:v>
                </c:pt>
                <c:pt idx="514">
                  <c:v>0.44190000000000002</c:v>
                </c:pt>
                <c:pt idx="515">
                  <c:v>0.443</c:v>
                </c:pt>
                <c:pt idx="516">
                  <c:v>0.44419999999999998</c:v>
                </c:pt>
                <c:pt idx="517">
                  <c:v>0.44529999999999997</c:v>
                </c:pt>
                <c:pt idx="518">
                  <c:v>0.44650000000000001</c:v>
                </c:pt>
                <c:pt idx="519">
                  <c:v>0.4476</c:v>
                </c:pt>
                <c:pt idx="520">
                  <c:v>0.44879999999999998</c:v>
                </c:pt>
                <c:pt idx="521">
                  <c:v>0.44990000000000002</c:v>
                </c:pt>
                <c:pt idx="522">
                  <c:v>0.4511</c:v>
                </c:pt>
                <c:pt idx="523">
                  <c:v>0.45219999999999999</c:v>
                </c:pt>
                <c:pt idx="524">
                  <c:v>0.45340000000000003</c:v>
                </c:pt>
                <c:pt idx="525">
                  <c:v>0.45450000000000002</c:v>
                </c:pt>
                <c:pt idx="526">
                  <c:v>0.4556</c:v>
                </c:pt>
                <c:pt idx="527">
                  <c:v>0.45679999999999998</c:v>
                </c:pt>
                <c:pt idx="528">
                  <c:v>0.45789999999999997</c:v>
                </c:pt>
                <c:pt idx="529">
                  <c:v>0.45910000000000001</c:v>
                </c:pt>
                <c:pt idx="530">
                  <c:v>0.4602</c:v>
                </c:pt>
                <c:pt idx="531">
                  <c:v>0.46139999999999998</c:v>
                </c:pt>
                <c:pt idx="532">
                  <c:v>0.46250000000000002</c:v>
                </c:pt>
                <c:pt idx="533">
                  <c:v>0.4637</c:v>
                </c:pt>
                <c:pt idx="534">
                  <c:v>0.46479999999999999</c:v>
                </c:pt>
                <c:pt idx="535">
                  <c:v>0.46600000000000003</c:v>
                </c:pt>
                <c:pt idx="536">
                  <c:v>0.46710000000000002</c:v>
                </c:pt>
                <c:pt idx="537">
                  <c:v>0.46829999999999999</c:v>
                </c:pt>
                <c:pt idx="538">
                  <c:v>0.46939999999999998</c:v>
                </c:pt>
                <c:pt idx="539">
                  <c:v>0.47049999999999997</c:v>
                </c:pt>
                <c:pt idx="540">
                  <c:v>0.47170000000000001</c:v>
                </c:pt>
                <c:pt idx="541">
                  <c:v>0.4728</c:v>
                </c:pt>
                <c:pt idx="542">
                  <c:v>0.47399999999999998</c:v>
                </c:pt>
                <c:pt idx="543">
                  <c:v>0.47510000000000002</c:v>
                </c:pt>
                <c:pt idx="544">
                  <c:v>0.4763</c:v>
                </c:pt>
                <c:pt idx="545">
                  <c:v>0.47739999999999999</c:v>
                </c:pt>
                <c:pt idx="546">
                  <c:v>0.47860000000000003</c:v>
                </c:pt>
                <c:pt idx="547">
                  <c:v>0.47970000000000002</c:v>
                </c:pt>
                <c:pt idx="548">
                  <c:v>0.48089999999999999</c:v>
                </c:pt>
                <c:pt idx="549">
                  <c:v>0.48199999999999998</c:v>
                </c:pt>
                <c:pt idx="550">
                  <c:v>0.48320000000000002</c:v>
                </c:pt>
                <c:pt idx="551">
                  <c:v>0.48430000000000001</c:v>
                </c:pt>
                <c:pt idx="552">
                  <c:v>0.4854</c:v>
                </c:pt>
                <c:pt idx="553">
                  <c:v>0.48659999999999998</c:v>
                </c:pt>
                <c:pt idx="554">
                  <c:v>0.48770000000000002</c:v>
                </c:pt>
                <c:pt idx="555">
                  <c:v>0.4889</c:v>
                </c:pt>
                <c:pt idx="556">
                  <c:v>0.49</c:v>
                </c:pt>
                <c:pt idx="557">
                  <c:v>0.49120000000000003</c:v>
                </c:pt>
                <c:pt idx="558">
                  <c:v>0.49230000000000002</c:v>
                </c:pt>
                <c:pt idx="559">
                  <c:v>0.49349999999999999</c:v>
                </c:pt>
                <c:pt idx="560">
                  <c:v>0.49459999999999998</c:v>
                </c:pt>
                <c:pt idx="561">
                  <c:v>0.49580000000000002</c:v>
                </c:pt>
                <c:pt idx="562">
                  <c:v>0.49690000000000001</c:v>
                </c:pt>
                <c:pt idx="563">
                  <c:v>0.49809999999999999</c:v>
                </c:pt>
                <c:pt idx="564">
                  <c:v>0.49919999999999998</c:v>
                </c:pt>
                <c:pt idx="565">
                  <c:v>0.50029999999999997</c:v>
                </c:pt>
                <c:pt idx="566">
                  <c:v>0.50149999999999995</c:v>
                </c:pt>
                <c:pt idx="567">
                  <c:v>0.50260000000000005</c:v>
                </c:pt>
                <c:pt idx="568">
                  <c:v>0.50380000000000003</c:v>
                </c:pt>
                <c:pt idx="569">
                  <c:v>0.50490000000000002</c:v>
                </c:pt>
                <c:pt idx="570">
                  <c:v>0.50609999999999999</c:v>
                </c:pt>
                <c:pt idx="571">
                  <c:v>0.50719999999999998</c:v>
                </c:pt>
                <c:pt idx="572">
                  <c:v>0.50839999999999996</c:v>
                </c:pt>
                <c:pt idx="573">
                  <c:v>0.50949999999999995</c:v>
                </c:pt>
                <c:pt idx="574">
                  <c:v>0.51070000000000004</c:v>
                </c:pt>
                <c:pt idx="575">
                  <c:v>0.51180000000000003</c:v>
                </c:pt>
                <c:pt idx="576">
                  <c:v>0.51300000000000001</c:v>
                </c:pt>
                <c:pt idx="577">
                  <c:v>0.5141</c:v>
                </c:pt>
                <c:pt idx="578">
                  <c:v>0.51519999999999999</c:v>
                </c:pt>
                <c:pt idx="579">
                  <c:v>0.51639999999999997</c:v>
                </c:pt>
                <c:pt idx="580">
                  <c:v>0.51749999999999996</c:v>
                </c:pt>
                <c:pt idx="581">
                  <c:v>0.51870000000000005</c:v>
                </c:pt>
                <c:pt idx="582">
                  <c:v>0.51980000000000004</c:v>
                </c:pt>
                <c:pt idx="583">
                  <c:v>0.52100000000000002</c:v>
                </c:pt>
                <c:pt idx="584">
                  <c:v>0.52210000000000001</c:v>
                </c:pt>
                <c:pt idx="585">
                  <c:v>0.52329999999999999</c:v>
                </c:pt>
                <c:pt idx="586">
                  <c:v>0.52439999999999998</c:v>
                </c:pt>
                <c:pt idx="587">
                  <c:v>0.52559999999999996</c:v>
                </c:pt>
                <c:pt idx="588">
                  <c:v>0.52669999999999995</c:v>
                </c:pt>
                <c:pt idx="589">
                  <c:v>0.52790000000000004</c:v>
                </c:pt>
                <c:pt idx="590">
                  <c:v>0.52900000000000003</c:v>
                </c:pt>
                <c:pt idx="591">
                  <c:v>0.5302</c:v>
                </c:pt>
                <c:pt idx="592">
                  <c:v>0.53129999999999999</c:v>
                </c:pt>
                <c:pt idx="593">
                  <c:v>0.53239999999999998</c:v>
                </c:pt>
                <c:pt idx="594">
                  <c:v>0.53359999999999996</c:v>
                </c:pt>
                <c:pt idx="595">
                  <c:v>0.53469999999999995</c:v>
                </c:pt>
                <c:pt idx="596">
                  <c:v>0.53590000000000004</c:v>
                </c:pt>
                <c:pt idx="597">
                  <c:v>0.53700000000000003</c:v>
                </c:pt>
                <c:pt idx="598">
                  <c:v>0.53820000000000001</c:v>
                </c:pt>
                <c:pt idx="599">
                  <c:v>0.5393</c:v>
                </c:pt>
                <c:pt idx="600">
                  <c:v>0.54049999999999998</c:v>
                </c:pt>
                <c:pt idx="601">
                  <c:v>0.54159999999999997</c:v>
                </c:pt>
                <c:pt idx="602">
                  <c:v>0.54279999999999995</c:v>
                </c:pt>
                <c:pt idx="603">
                  <c:v>0.54390000000000005</c:v>
                </c:pt>
                <c:pt idx="604">
                  <c:v>0.54510000000000003</c:v>
                </c:pt>
                <c:pt idx="605">
                  <c:v>0.54620000000000002</c:v>
                </c:pt>
                <c:pt idx="606">
                  <c:v>0.54730000000000001</c:v>
                </c:pt>
                <c:pt idx="607">
                  <c:v>0.54849999999999999</c:v>
                </c:pt>
                <c:pt idx="608">
                  <c:v>0.54959999999999998</c:v>
                </c:pt>
                <c:pt idx="609">
                  <c:v>0.55079999999999996</c:v>
                </c:pt>
                <c:pt idx="610">
                  <c:v>0.55189999999999995</c:v>
                </c:pt>
                <c:pt idx="611">
                  <c:v>0.55310000000000004</c:v>
                </c:pt>
                <c:pt idx="612">
                  <c:v>0.55420000000000003</c:v>
                </c:pt>
                <c:pt idx="613">
                  <c:v>0.5554</c:v>
                </c:pt>
                <c:pt idx="614">
                  <c:v>0.55649999999999999</c:v>
                </c:pt>
                <c:pt idx="615">
                  <c:v>0.55769999999999997</c:v>
                </c:pt>
                <c:pt idx="616">
                  <c:v>0.55879999999999996</c:v>
                </c:pt>
                <c:pt idx="617">
                  <c:v>0.56000000000000005</c:v>
                </c:pt>
                <c:pt idx="618">
                  <c:v>0.56110000000000004</c:v>
                </c:pt>
                <c:pt idx="619">
                  <c:v>0.56220000000000003</c:v>
                </c:pt>
                <c:pt idx="620">
                  <c:v>0.56340000000000001</c:v>
                </c:pt>
                <c:pt idx="621">
                  <c:v>0.5645</c:v>
                </c:pt>
                <c:pt idx="622">
                  <c:v>0.56569999999999998</c:v>
                </c:pt>
                <c:pt idx="623">
                  <c:v>0.56679999999999997</c:v>
                </c:pt>
                <c:pt idx="624">
                  <c:v>0.56799999999999995</c:v>
                </c:pt>
                <c:pt idx="625">
                  <c:v>0.56910000000000005</c:v>
                </c:pt>
                <c:pt idx="626">
                  <c:v>0.57030000000000003</c:v>
                </c:pt>
                <c:pt idx="627">
                  <c:v>0.57140000000000002</c:v>
                </c:pt>
                <c:pt idx="628">
                  <c:v>0.5726</c:v>
                </c:pt>
                <c:pt idx="629">
                  <c:v>0.57369999999999999</c:v>
                </c:pt>
                <c:pt idx="630">
                  <c:v>0.57489999999999997</c:v>
                </c:pt>
                <c:pt idx="631">
                  <c:v>0.57599999999999996</c:v>
                </c:pt>
                <c:pt idx="632">
                  <c:v>0.57709999999999995</c:v>
                </c:pt>
                <c:pt idx="633">
                  <c:v>0.57830000000000004</c:v>
                </c:pt>
                <c:pt idx="634">
                  <c:v>0.57940000000000003</c:v>
                </c:pt>
                <c:pt idx="635">
                  <c:v>0.5806</c:v>
                </c:pt>
                <c:pt idx="636">
                  <c:v>0.58169999999999999</c:v>
                </c:pt>
                <c:pt idx="637">
                  <c:v>0.58289999999999997</c:v>
                </c:pt>
                <c:pt idx="638">
                  <c:v>0.58399999999999996</c:v>
                </c:pt>
                <c:pt idx="639">
                  <c:v>0.58520000000000005</c:v>
                </c:pt>
                <c:pt idx="640">
                  <c:v>0.58630000000000004</c:v>
                </c:pt>
                <c:pt idx="641">
                  <c:v>0.58750000000000002</c:v>
                </c:pt>
                <c:pt idx="642">
                  <c:v>0.58860000000000001</c:v>
                </c:pt>
                <c:pt idx="643">
                  <c:v>0.58979999999999999</c:v>
                </c:pt>
                <c:pt idx="644">
                  <c:v>0.59089999999999998</c:v>
                </c:pt>
                <c:pt idx="645">
                  <c:v>0.59199999999999997</c:v>
                </c:pt>
                <c:pt idx="646">
                  <c:v>0.59319999999999995</c:v>
                </c:pt>
                <c:pt idx="647">
                  <c:v>0.59430000000000005</c:v>
                </c:pt>
                <c:pt idx="648">
                  <c:v>0.59550000000000003</c:v>
                </c:pt>
                <c:pt idx="649">
                  <c:v>0.59660000000000002</c:v>
                </c:pt>
                <c:pt idx="650">
                  <c:v>0.5978</c:v>
                </c:pt>
                <c:pt idx="651">
                  <c:v>0.59889999999999999</c:v>
                </c:pt>
                <c:pt idx="652">
                  <c:v>0.60009999999999997</c:v>
                </c:pt>
                <c:pt idx="653">
                  <c:v>0.60119999999999996</c:v>
                </c:pt>
                <c:pt idx="654">
                  <c:v>0.60240000000000005</c:v>
                </c:pt>
                <c:pt idx="655">
                  <c:v>0.60350000000000004</c:v>
                </c:pt>
                <c:pt idx="656">
                  <c:v>0.60470000000000002</c:v>
                </c:pt>
                <c:pt idx="657">
                  <c:v>0.60580000000000001</c:v>
                </c:pt>
                <c:pt idx="658">
                  <c:v>0.6069</c:v>
                </c:pt>
                <c:pt idx="659">
                  <c:v>0.60809999999999997</c:v>
                </c:pt>
                <c:pt idx="660">
                  <c:v>0.60919999999999996</c:v>
                </c:pt>
                <c:pt idx="661">
                  <c:v>0.61040000000000005</c:v>
                </c:pt>
                <c:pt idx="662">
                  <c:v>0.61150000000000004</c:v>
                </c:pt>
                <c:pt idx="663">
                  <c:v>0.61270000000000002</c:v>
                </c:pt>
                <c:pt idx="664">
                  <c:v>0.61380000000000001</c:v>
                </c:pt>
                <c:pt idx="665">
                  <c:v>0.61499999999999999</c:v>
                </c:pt>
                <c:pt idx="666">
                  <c:v>0.61609999999999998</c:v>
                </c:pt>
                <c:pt idx="667">
                  <c:v>0.61729999999999996</c:v>
                </c:pt>
                <c:pt idx="668">
                  <c:v>0.61839999999999995</c:v>
                </c:pt>
                <c:pt idx="669">
                  <c:v>0.61960000000000004</c:v>
                </c:pt>
                <c:pt idx="670">
                  <c:v>0.62070000000000003</c:v>
                </c:pt>
                <c:pt idx="671">
                  <c:v>0.62180000000000002</c:v>
                </c:pt>
                <c:pt idx="672">
                  <c:v>0.623</c:v>
                </c:pt>
                <c:pt idx="673">
                  <c:v>0.62409999999999999</c:v>
                </c:pt>
                <c:pt idx="674">
                  <c:v>0.62529999999999997</c:v>
                </c:pt>
                <c:pt idx="675">
                  <c:v>0.62639999999999996</c:v>
                </c:pt>
                <c:pt idx="676">
                  <c:v>0.62760000000000005</c:v>
                </c:pt>
                <c:pt idx="677">
                  <c:v>0.62870000000000004</c:v>
                </c:pt>
                <c:pt idx="678">
                  <c:v>0.62990000000000002</c:v>
                </c:pt>
                <c:pt idx="679">
                  <c:v>0.63100000000000001</c:v>
                </c:pt>
                <c:pt idx="680">
                  <c:v>0.63219999999999998</c:v>
                </c:pt>
                <c:pt idx="681">
                  <c:v>0.63329999999999997</c:v>
                </c:pt>
                <c:pt idx="682">
                  <c:v>0.63449999999999995</c:v>
                </c:pt>
                <c:pt idx="683">
                  <c:v>0.63560000000000005</c:v>
                </c:pt>
                <c:pt idx="684">
                  <c:v>0.63670000000000004</c:v>
                </c:pt>
                <c:pt idx="685">
                  <c:v>0.63790000000000002</c:v>
                </c:pt>
                <c:pt idx="686">
                  <c:v>0.63900000000000001</c:v>
                </c:pt>
                <c:pt idx="687">
                  <c:v>0.64019999999999999</c:v>
                </c:pt>
                <c:pt idx="688">
                  <c:v>0.64129999999999998</c:v>
                </c:pt>
                <c:pt idx="689">
                  <c:v>0.64249999999999996</c:v>
                </c:pt>
                <c:pt idx="690">
                  <c:v>0.64359999999999995</c:v>
                </c:pt>
                <c:pt idx="691">
                  <c:v>0.64480000000000004</c:v>
                </c:pt>
                <c:pt idx="692">
                  <c:v>0.64590000000000003</c:v>
                </c:pt>
                <c:pt idx="693">
                  <c:v>0.64710000000000001</c:v>
                </c:pt>
                <c:pt idx="694">
                  <c:v>0.6482</c:v>
                </c:pt>
                <c:pt idx="695">
                  <c:v>0.64939999999999998</c:v>
                </c:pt>
                <c:pt idx="696">
                  <c:v>0.65049999999999997</c:v>
                </c:pt>
                <c:pt idx="697">
                  <c:v>0.65159999999999996</c:v>
                </c:pt>
                <c:pt idx="698">
                  <c:v>0.65280000000000005</c:v>
                </c:pt>
                <c:pt idx="699">
                  <c:v>0.65390000000000004</c:v>
                </c:pt>
                <c:pt idx="700">
                  <c:v>0.65510000000000002</c:v>
                </c:pt>
                <c:pt idx="701">
                  <c:v>0.65620000000000001</c:v>
                </c:pt>
                <c:pt idx="702">
                  <c:v>0.65739999999999998</c:v>
                </c:pt>
                <c:pt idx="703">
                  <c:v>0.65849999999999997</c:v>
                </c:pt>
                <c:pt idx="704">
                  <c:v>0.65969999999999995</c:v>
                </c:pt>
                <c:pt idx="705">
                  <c:v>0.66080000000000005</c:v>
                </c:pt>
                <c:pt idx="706">
                  <c:v>0.66200000000000003</c:v>
                </c:pt>
                <c:pt idx="707">
                  <c:v>0.66310000000000002</c:v>
                </c:pt>
                <c:pt idx="708">
                  <c:v>0.6643</c:v>
                </c:pt>
                <c:pt idx="709">
                  <c:v>0.66539999999999999</c:v>
                </c:pt>
                <c:pt idx="710">
                  <c:v>0.66659999999999997</c:v>
                </c:pt>
                <c:pt idx="711">
                  <c:v>0.66769999999999996</c:v>
                </c:pt>
                <c:pt idx="712">
                  <c:v>0.66879999999999995</c:v>
                </c:pt>
                <c:pt idx="713">
                  <c:v>0.67</c:v>
                </c:pt>
                <c:pt idx="714">
                  <c:v>0.67110000000000003</c:v>
                </c:pt>
                <c:pt idx="715">
                  <c:v>0.67230000000000001</c:v>
                </c:pt>
                <c:pt idx="716">
                  <c:v>0.6734</c:v>
                </c:pt>
                <c:pt idx="717">
                  <c:v>0.67459999999999998</c:v>
                </c:pt>
                <c:pt idx="718">
                  <c:v>0.67569999999999997</c:v>
                </c:pt>
                <c:pt idx="719">
                  <c:v>0.67689999999999995</c:v>
                </c:pt>
                <c:pt idx="720">
                  <c:v>0.67800000000000005</c:v>
                </c:pt>
                <c:pt idx="721">
                  <c:v>0.67920000000000003</c:v>
                </c:pt>
                <c:pt idx="722">
                  <c:v>0.68030000000000002</c:v>
                </c:pt>
                <c:pt idx="723">
                  <c:v>0.68149999999999999</c:v>
                </c:pt>
                <c:pt idx="724">
                  <c:v>0.68259999999999998</c:v>
                </c:pt>
                <c:pt idx="725">
                  <c:v>0.68369999999999997</c:v>
                </c:pt>
                <c:pt idx="726">
                  <c:v>0.68489999999999995</c:v>
                </c:pt>
                <c:pt idx="727">
                  <c:v>0.68600000000000005</c:v>
                </c:pt>
                <c:pt idx="728">
                  <c:v>0.68720000000000003</c:v>
                </c:pt>
                <c:pt idx="729">
                  <c:v>0.68830000000000002</c:v>
                </c:pt>
                <c:pt idx="730">
                  <c:v>0.6895</c:v>
                </c:pt>
                <c:pt idx="731">
                  <c:v>0.69059999999999999</c:v>
                </c:pt>
                <c:pt idx="732">
                  <c:v>0.69179999999999997</c:v>
                </c:pt>
                <c:pt idx="733">
                  <c:v>0.69289999999999996</c:v>
                </c:pt>
                <c:pt idx="734">
                  <c:v>0.69410000000000005</c:v>
                </c:pt>
                <c:pt idx="735">
                  <c:v>0.69520000000000004</c:v>
                </c:pt>
                <c:pt idx="736">
                  <c:v>0.69640000000000002</c:v>
                </c:pt>
                <c:pt idx="737">
                  <c:v>0.69750000000000001</c:v>
                </c:pt>
                <c:pt idx="738">
                  <c:v>0.6986</c:v>
                </c:pt>
                <c:pt idx="739">
                  <c:v>0.69979999999999998</c:v>
                </c:pt>
                <c:pt idx="740">
                  <c:v>0.70089999999999997</c:v>
                </c:pt>
                <c:pt idx="741">
                  <c:v>0.70209999999999995</c:v>
                </c:pt>
                <c:pt idx="742">
                  <c:v>0.70320000000000005</c:v>
                </c:pt>
                <c:pt idx="743">
                  <c:v>0.70440000000000003</c:v>
                </c:pt>
                <c:pt idx="744">
                  <c:v>0.70550000000000002</c:v>
                </c:pt>
                <c:pt idx="745">
                  <c:v>0.70669999999999999</c:v>
                </c:pt>
                <c:pt idx="746">
                  <c:v>0.70779999999999998</c:v>
                </c:pt>
                <c:pt idx="747">
                  <c:v>0.70899999999999996</c:v>
                </c:pt>
                <c:pt idx="748">
                  <c:v>0.71009999999999995</c:v>
                </c:pt>
                <c:pt idx="749">
                  <c:v>0.71130000000000004</c:v>
                </c:pt>
                <c:pt idx="750">
                  <c:v>0.71240000000000003</c:v>
                </c:pt>
                <c:pt idx="751">
                  <c:v>0.71350000000000002</c:v>
                </c:pt>
                <c:pt idx="752">
                  <c:v>0.7147</c:v>
                </c:pt>
                <c:pt idx="753">
                  <c:v>0.71579999999999999</c:v>
                </c:pt>
                <c:pt idx="754">
                  <c:v>0.71699999999999997</c:v>
                </c:pt>
                <c:pt idx="755">
                  <c:v>0.71809999999999996</c:v>
                </c:pt>
                <c:pt idx="756">
                  <c:v>0.71930000000000005</c:v>
                </c:pt>
                <c:pt idx="757">
                  <c:v>0.72040000000000004</c:v>
                </c:pt>
                <c:pt idx="758">
                  <c:v>0.72160000000000002</c:v>
                </c:pt>
                <c:pt idx="759">
                  <c:v>0.72270000000000001</c:v>
                </c:pt>
                <c:pt idx="760">
                  <c:v>0.72389999999999999</c:v>
                </c:pt>
                <c:pt idx="761">
                  <c:v>0.72499999999999998</c:v>
                </c:pt>
                <c:pt idx="762">
                  <c:v>0.72619999999999996</c:v>
                </c:pt>
                <c:pt idx="763">
                  <c:v>0.72729999999999995</c:v>
                </c:pt>
                <c:pt idx="764">
                  <c:v>0.72840000000000005</c:v>
                </c:pt>
                <c:pt idx="765">
                  <c:v>0.72960000000000003</c:v>
                </c:pt>
                <c:pt idx="766">
                  <c:v>0.73070000000000002</c:v>
                </c:pt>
                <c:pt idx="767">
                  <c:v>0.7319</c:v>
                </c:pt>
                <c:pt idx="768">
                  <c:v>0.73299999999999998</c:v>
                </c:pt>
                <c:pt idx="769">
                  <c:v>0.73419999999999996</c:v>
                </c:pt>
                <c:pt idx="770">
                  <c:v>0.73529999999999995</c:v>
                </c:pt>
                <c:pt idx="771">
                  <c:v>0.73650000000000004</c:v>
                </c:pt>
                <c:pt idx="772">
                  <c:v>0.73760000000000003</c:v>
                </c:pt>
                <c:pt idx="773">
                  <c:v>0.73880000000000001</c:v>
                </c:pt>
                <c:pt idx="774">
                  <c:v>0.7399</c:v>
                </c:pt>
                <c:pt idx="775">
                  <c:v>0.74109999999999998</c:v>
                </c:pt>
                <c:pt idx="776">
                  <c:v>0.74219999999999997</c:v>
                </c:pt>
                <c:pt idx="777">
                  <c:v>0.74329999999999996</c:v>
                </c:pt>
                <c:pt idx="778">
                  <c:v>0.74450000000000005</c:v>
                </c:pt>
                <c:pt idx="779">
                  <c:v>0.74560000000000004</c:v>
                </c:pt>
                <c:pt idx="780">
                  <c:v>0.74680000000000002</c:v>
                </c:pt>
                <c:pt idx="781">
                  <c:v>0.74790000000000001</c:v>
                </c:pt>
                <c:pt idx="782">
                  <c:v>0.74909999999999999</c:v>
                </c:pt>
                <c:pt idx="783">
                  <c:v>0.75019999999999998</c:v>
                </c:pt>
                <c:pt idx="784">
                  <c:v>0.75139999999999996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0.75480000000000003</c:v>
                </c:pt>
                <c:pt idx="788">
                  <c:v>0.75600000000000001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0.75939999999999996</c:v>
                </c:pt>
                <c:pt idx="792">
                  <c:v>0.76049999999999995</c:v>
                </c:pt>
                <c:pt idx="793">
                  <c:v>0.76170000000000004</c:v>
                </c:pt>
                <c:pt idx="794">
                  <c:v>0.76280000000000003</c:v>
                </c:pt>
                <c:pt idx="795">
                  <c:v>0.76400000000000001</c:v>
                </c:pt>
                <c:pt idx="796">
                  <c:v>0.7651</c:v>
                </c:pt>
                <c:pt idx="797">
                  <c:v>0.76629999999999998</c:v>
                </c:pt>
                <c:pt idx="798">
                  <c:v>0.76739999999999997</c:v>
                </c:pt>
                <c:pt idx="799">
                  <c:v>0.76859999999999995</c:v>
                </c:pt>
                <c:pt idx="800">
                  <c:v>0.76970000000000005</c:v>
                </c:pt>
                <c:pt idx="801">
                  <c:v>0.77090000000000003</c:v>
                </c:pt>
                <c:pt idx="802">
                  <c:v>0.77200000000000002</c:v>
                </c:pt>
                <c:pt idx="803">
                  <c:v>0.77310000000000001</c:v>
                </c:pt>
                <c:pt idx="804">
                  <c:v>0.77429999999999999</c:v>
                </c:pt>
                <c:pt idx="805">
                  <c:v>0.77539999999999998</c:v>
                </c:pt>
                <c:pt idx="806">
                  <c:v>0.77659999999999996</c:v>
                </c:pt>
                <c:pt idx="807">
                  <c:v>0.77769999999999995</c:v>
                </c:pt>
                <c:pt idx="808">
                  <c:v>0.77890000000000004</c:v>
                </c:pt>
                <c:pt idx="809">
                  <c:v>0.78</c:v>
                </c:pt>
                <c:pt idx="810">
                  <c:v>0.78120000000000001</c:v>
                </c:pt>
                <c:pt idx="811">
                  <c:v>0.7823</c:v>
                </c:pt>
                <c:pt idx="812">
                  <c:v>0.78349999999999997</c:v>
                </c:pt>
                <c:pt idx="813">
                  <c:v>0.78459999999999996</c:v>
                </c:pt>
                <c:pt idx="814">
                  <c:v>0.78580000000000005</c:v>
                </c:pt>
                <c:pt idx="815">
                  <c:v>0.78690000000000004</c:v>
                </c:pt>
                <c:pt idx="816">
                  <c:v>0.78810000000000002</c:v>
                </c:pt>
                <c:pt idx="817">
                  <c:v>0.78920000000000001</c:v>
                </c:pt>
                <c:pt idx="818">
                  <c:v>0.7903</c:v>
                </c:pt>
                <c:pt idx="819">
                  <c:v>0.79149999999999998</c:v>
                </c:pt>
                <c:pt idx="820">
                  <c:v>0.79259999999999997</c:v>
                </c:pt>
                <c:pt idx="821">
                  <c:v>0.79379999999999995</c:v>
                </c:pt>
                <c:pt idx="822">
                  <c:v>0.79490000000000005</c:v>
                </c:pt>
                <c:pt idx="823">
                  <c:v>0.79610000000000003</c:v>
                </c:pt>
                <c:pt idx="824">
                  <c:v>0.79720000000000002</c:v>
                </c:pt>
                <c:pt idx="825">
                  <c:v>0.7984</c:v>
                </c:pt>
                <c:pt idx="826">
                  <c:v>0.79949999999999999</c:v>
                </c:pt>
                <c:pt idx="827">
                  <c:v>0.80069999999999997</c:v>
                </c:pt>
                <c:pt idx="828">
                  <c:v>0.80179999999999996</c:v>
                </c:pt>
                <c:pt idx="829">
                  <c:v>0.80300000000000005</c:v>
                </c:pt>
                <c:pt idx="830">
                  <c:v>0.80410000000000004</c:v>
                </c:pt>
                <c:pt idx="831">
                  <c:v>0.80520000000000003</c:v>
                </c:pt>
                <c:pt idx="832">
                  <c:v>0.80640000000000001</c:v>
                </c:pt>
                <c:pt idx="833">
                  <c:v>0.8075</c:v>
                </c:pt>
                <c:pt idx="834">
                  <c:v>0.80869999999999997</c:v>
                </c:pt>
                <c:pt idx="835">
                  <c:v>0.80979999999999996</c:v>
                </c:pt>
                <c:pt idx="836">
                  <c:v>0.81100000000000005</c:v>
                </c:pt>
                <c:pt idx="837">
                  <c:v>0.81210000000000004</c:v>
                </c:pt>
                <c:pt idx="838">
                  <c:v>0.81330000000000002</c:v>
                </c:pt>
                <c:pt idx="839">
                  <c:v>0.81440000000000001</c:v>
                </c:pt>
                <c:pt idx="840">
                  <c:v>0.81559999999999999</c:v>
                </c:pt>
                <c:pt idx="841">
                  <c:v>0.81669999999999998</c:v>
                </c:pt>
                <c:pt idx="842">
                  <c:v>0.81789999999999996</c:v>
                </c:pt>
                <c:pt idx="843">
                  <c:v>0.81899999999999995</c:v>
                </c:pt>
                <c:pt idx="844">
                  <c:v>0.82010000000000005</c:v>
                </c:pt>
                <c:pt idx="845">
                  <c:v>0.82130000000000003</c:v>
                </c:pt>
                <c:pt idx="846">
                  <c:v>0.82240000000000002</c:v>
                </c:pt>
                <c:pt idx="847">
                  <c:v>0.8236</c:v>
                </c:pt>
                <c:pt idx="848">
                  <c:v>0.82469999999999999</c:v>
                </c:pt>
                <c:pt idx="849">
                  <c:v>0.82589999999999997</c:v>
                </c:pt>
                <c:pt idx="850">
                  <c:v>0.82699999999999996</c:v>
                </c:pt>
                <c:pt idx="851">
                  <c:v>0.82820000000000005</c:v>
                </c:pt>
                <c:pt idx="852">
                  <c:v>0.82930000000000004</c:v>
                </c:pt>
                <c:pt idx="853">
                  <c:v>0.83050000000000002</c:v>
                </c:pt>
                <c:pt idx="854">
                  <c:v>0.83160000000000001</c:v>
                </c:pt>
                <c:pt idx="855">
                  <c:v>0.83279999999999998</c:v>
                </c:pt>
                <c:pt idx="856">
                  <c:v>0.83389999999999997</c:v>
                </c:pt>
                <c:pt idx="857">
                  <c:v>0.83499999999999996</c:v>
                </c:pt>
                <c:pt idx="858">
                  <c:v>0.83620000000000005</c:v>
                </c:pt>
                <c:pt idx="859">
                  <c:v>0.83730000000000004</c:v>
                </c:pt>
                <c:pt idx="860">
                  <c:v>0.83850000000000002</c:v>
                </c:pt>
                <c:pt idx="861">
                  <c:v>0.83960000000000001</c:v>
                </c:pt>
                <c:pt idx="862">
                  <c:v>0.84079999999999999</c:v>
                </c:pt>
                <c:pt idx="863">
                  <c:v>0.84189999999999998</c:v>
                </c:pt>
                <c:pt idx="864">
                  <c:v>0.84309999999999996</c:v>
                </c:pt>
                <c:pt idx="865">
                  <c:v>0.84419999999999995</c:v>
                </c:pt>
                <c:pt idx="866">
                  <c:v>0.84540000000000004</c:v>
                </c:pt>
                <c:pt idx="867">
                  <c:v>0.84650000000000003</c:v>
                </c:pt>
              </c:numCache>
            </c:numRef>
          </c:xVal>
          <c:yVal>
            <c:numRef>
              <c:f>'Gaussian beam 40fC@200kV'!$J$3:$J$870</c:f>
              <c:numCache>
                <c:formatCode>0.00E+00</c:formatCode>
                <c:ptCount val="868"/>
                <c:pt idx="0">
                  <c:v>3.8079999999999999E-4</c:v>
                </c:pt>
                <c:pt idx="1">
                  <c:v>3.8680000000000002E-4</c:v>
                </c:pt>
                <c:pt idx="2">
                  <c:v>3.8999999999999999E-4</c:v>
                </c:pt>
                <c:pt idx="3">
                  <c:v>3.9550000000000002E-4</c:v>
                </c:pt>
                <c:pt idx="4">
                  <c:v>3.9859999999999999E-4</c:v>
                </c:pt>
                <c:pt idx="5">
                  <c:v>4.0119999999999999E-4</c:v>
                </c:pt>
                <c:pt idx="6">
                  <c:v>4.0390000000000001E-4</c:v>
                </c:pt>
                <c:pt idx="7">
                  <c:v>4.0660000000000002E-4</c:v>
                </c:pt>
                <c:pt idx="8">
                  <c:v>4.0949999999999998E-4</c:v>
                </c:pt>
                <c:pt idx="9">
                  <c:v>4.104E-4</c:v>
                </c:pt>
                <c:pt idx="10">
                  <c:v>4.1130000000000002E-4</c:v>
                </c:pt>
                <c:pt idx="11">
                  <c:v>4.1399999999999998E-4</c:v>
                </c:pt>
                <c:pt idx="12">
                  <c:v>4.1530000000000001E-4</c:v>
                </c:pt>
                <c:pt idx="13">
                  <c:v>4.1540000000000001E-4</c:v>
                </c:pt>
                <c:pt idx="14">
                  <c:v>4.1679999999999999E-4</c:v>
                </c:pt>
                <c:pt idx="15">
                  <c:v>4.1790000000000002E-4</c:v>
                </c:pt>
                <c:pt idx="16">
                  <c:v>4.1869999999999999E-4</c:v>
                </c:pt>
                <c:pt idx="17">
                  <c:v>4.1879999999999999E-4</c:v>
                </c:pt>
                <c:pt idx="18">
                  <c:v>4.2010000000000002E-4</c:v>
                </c:pt>
                <c:pt idx="19">
                  <c:v>4.191E-4</c:v>
                </c:pt>
                <c:pt idx="20">
                  <c:v>4.1960000000000001E-4</c:v>
                </c:pt>
                <c:pt idx="21">
                  <c:v>4.2049999999999998E-4</c:v>
                </c:pt>
                <c:pt idx="22">
                  <c:v>4.2039999999999997E-4</c:v>
                </c:pt>
                <c:pt idx="23">
                  <c:v>4.2069999999999998E-4</c:v>
                </c:pt>
                <c:pt idx="24">
                  <c:v>4.2129999999999999E-4</c:v>
                </c:pt>
                <c:pt idx="25">
                  <c:v>4.215E-4</c:v>
                </c:pt>
                <c:pt idx="26">
                  <c:v>4.215E-4</c:v>
                </c:pt>
                <c:pt idx="27">
                  <c:v>4.2220000000000002E-4</c:v>
                </c:pt>
                <c:pt idx="28">
                  <c:v>4.2260000000000003E-4</c:v>
                </c:pt>
                <c:pt idx="29">
                  <c:v>4.2329999999999999E-4</c:v>
                </c:pt>
                <c:pt idx="30">
                  <c:v>4.238E-4</c:v>
                </c:pt>
                <c:pt idx="31">
                  <c:v>4.238E-4</c:v>
                </c:pt>
                <c:pt idx="32">
                  <c:v>4.236E-4</c:v>
                </c:pt>
                <c:pt idx="33">
                  <c:v>4.239E-4</c:v>
                </c:pt>
                <c:pt idx="34">
                  <c:v>4.239E-4</c:v>
                </c:pt>
                <c:pt idx="35">
                  <c:v>4.239E-4</c:v>
                </c:pt>
                <c:pt idx="36">
                  <c:v>4.238E-4</c:v>
                </c:pt>
                <c:pt idx="37">
                  <c:v>4.238E-4</c:v>
                </c:pt>
                <c:pt idx="38">
                  <c:v>4.238E-4</c:v>
                </c:pt>
                <c:pt idx="39">
                  <c:v>4.237E-4</c:v>
                </c:pt>
                <c:pt idx="40">
                  <c:v>4.237E-4</c:v>
                </c:pt>
                <c:pt idx="41">
                  <c:v>4.2470000000000002E-4</c:v>
                </c:pt>
                <c:pt idx="42">
                  <c:v>4.2470000000000002E-4</c:v>
                </c:pt>
                <c:pt idx="43">
                  <c:v>4.2470000000000002E-4</c:v>
                </c:pt>
                <c:pt idx="44">
                  <c:v>4.2470000000000002E-4</c:v>
                </c:pt>
                <c:pt idx="45">
                  <c:v>4.2470000000000002E-4</c:v>
                </c:pt>
                <c:pt idx="46">
                  <c:v>4.2499999999999998E-4</c:v>
                </c:pt>
                <c:pt idx="47">
                  <c:v>4.2499999999999998E-4</c:v>
                </c:pt>
                <c:pt idx="48">
                  <c:v>4.2519999999999998E-4</c:v>
                </c:pt>
                <c:pt idx="49">
                  <c:v>4.2519999999999998E-4</c:v>
                </c:pt>
                <c:pt idx="50">
                  <c:v>4.2519999999999998E-4</c:v>
                </c:pt>
                <c:pt idx="51">
                  <c:v>4.2509999999999998E-4</c:v>
                </c:pt>
                <c:pt idx="52">
                  <c:v>4.2509999999999998E-4</c:v>
                </c:pt>
                <c:pt idx="53">
                  <c:v>4.2509999999999998E-4</c:v>
                </c:pt>
                <c:pt idx="54">
                  <c:v>4.2499999999999998E-4</c:v>
                </c:pt>
                <c:pt idx="55">
                  <c:v>4.2499999999999998E-4</c:v>
                </c:pt>
                <c:pt idx="56">
                  <c:v>4.2499999999999998E-4</c:v>
                </c:pt>
                <c:pt idx="57">
                  <c:v>4.2489999999999997E-4</c:v>
                </c:pt>
                <c:pt idx="58">
                  <c:v>4.2489999999999997E-4</c:v>
                </c:pt>
                <c:pt idx="59">
                  <c:v>4.2489999999999997E-4</c:v>
                </c:pt>
                <c:pt idx="60">
                  <c:v>4.2480000000000003E-4</c:v>
                </c:pt>
                <c:pt idx="61">
                  <c:v>4.2470000000000002E-4</c:v>
                </c:pt>
                <c:pt idx="62">
                  <c:v>4.2470000000000002E-4</c:v>
                </c:pt>
                <c:pt idx="63">
                  <c:v>4.2460000000000002E-4</c:v>
                </c:pt>
                <c:pt idx="64">
                  <c:v>4.2450000000000002E-4</c:v>
                </c:pt>
                <c:pt idx="65">
                  <c:v>4.2440000000000002E-4</c:v>
                </c:pt>
                <c:pt idx="66">
                  <c:v>4.2440000000000002E-4</c:v>
                </c:pt>
                <c:pt idx="67">
                  <c:v>4.2430000000000001E-4</c:v>
                </c:pt>
                <c:pt idx="68">
                  <c:v>4.2410000000000001E-4</c:v>
                </c:pt>
                <c:pt idx="69">
                  <c:v>4.2400000000000001E-4</c:v>
                </c:pt>
                <c:pt idx="70">
                  <c:v>4.239E-4</c:v>
                </c:pt>
                <c:pt idx="71">
                  <c:v>4.237E-4</c:v>
                </c:pt>
                <c:pt idx="72">
                  <c:v>4.236E-4</c:v>
                </c:pt>
                <c:pt idx="73">
                  <c:v>4.2339999999999999E-4</c:v>
                </c:pt>
                <c:pt idx="74">
                  <c:v>4.2319999999999999E-4</c:v>
                </c:pt>
                <c:pt idx="75">
                  <c:v>4.2289999999999998E-4</c:v>
                </c:pt>
                <c:pt idx="76">
                  <c:v>4.2269999999999997E-4</c:v>
                </c:pt>
                <c:pt idx="77">
                  <c:v>4.2240000000000002E-4</c:v>
                </c:pt>
                <c:pt idx="78">
                  <c:v>4.2210000000000001E-4</c:v>
                </c:pt>
                <c:pt idx="79">
                  <c:v>4.2180000000000001E-4</c:v>
                </c:pt>
                <c:pt idx="80">
                  <c:v>4.214E-4</c:v>
                </c:pt>
                <c:pt idx="81">
                  <c:v>4.2099999999999999E-4</c:v>
                </c:pt>
                <c:pt idx="82">
                  <c:v>4.2049999999999998E-4</c:v>
                </c:pt>
                <c:pt idx="83">
                  <c:v>4.2000000000000002E-4</c:v>
                </c:pt>
                <c:pt idx="84">
                  <c:v>4.1950000000000001E-4</c:v>
                </c:pt>
                <c:pt idx="85">
                  <c:v>4.1889999999999999E-4</c:v>
                </c:pt>
                <c:pt idx="86">
                  <c:v>4.1819999999999997E-4</c:v>
                </c:pt>
                <c:pt idx="87">
                  <c:v>4.1750000000000001E-4</c:v>
                </c:pt>
                <c:pt idx="88">
                  <c:v>4.1669999999999999E-4</c:v>
                </c:pt>
                <c:pt idx="89">
                  <c:v>4.1590000000000003E-4</c:v>
                </c:pt>
                <c:pt idx="90">
                  <c:v>4.15E-4</c:v>
                </c:pt>
                <c:pt idx="91">
                  <c:v>4.1399999999999998E-4</c:v>
                </c:pt>
                <c:pt idx="92">
                  <c:v>4.1330000000000002E-4</c:v>
                </c:pt>
                <c:pt idx="93">
                  <c:v>4.1209999999999999E-4</c:v>
                </c:pt>
                <c:pt idx="94">
                  <c:v>4.1090000000000001E-4</c:v>
                </c:pt>
                <c:pt idx="95">
                  <c:v>4.0959999999999998E-4</c:v>
                </c:pt>
                <c:pt idx="96">
                  <c:v>4.081E-4</c:v>
                </c:pt>
                <c:pt idx="97">
                  <c:v>4.0660000000000002E-4</c:v>
                </c:pt>
                <c:pt idx="98">
                  <c:v>4.0499999999999998E-4</c:v>
                </c:pt>
                <c:pt idx="99">
                  <c:v>4.0329999999999999E-4</c:v>
                </c:pt>
                <c:pt idx="100">
                  <c:v>4.015E-4</c:v>
                </c:pt>
                <c:pt idx="101">
                  <c:v>3.9960000000000001E-4</c:v>
                </c:pt>
                <c:pt idx="102">
                  <c:v>3.9760000000000002E-4</c:v>
                </c:pt>
                <c:pt idx="103">
                  <c:v>3.9550000000000002E-4</c:v>
                </c:pt>
                <c:pt idx="104">
                  <c:v>3.9330000000000002E-4</c:v>
                </c:pt>
                <c:pt idx="105">
                  <c:v>3.9100000000000002E-4</c:v>
                </c:pt>
                <c:pt idx="106">
                  <c:v>3.8860000000000001E-4</c:v>
                </c:pt>
                <c:pt idx="107">
                  <c:v>3.8620000000000001E-4</c:v>
                </c:pt>
                <c:pt idx="108">
                  <c:v>3.836E-4</c:v>
                </c:pt>
                <c:pt idx="109">
                  <c:v>3.8099999999999999E-4</c:v>
                </c:pt>
                <c:pt idx="110">
                  <c:v>3.7819999999999998E-4</c:v>
                </c:pt>
                <c:pt idx="111">
                  <c:v>3.7540000000000002E-4</c:v>
                </c:pt>
                <c:pt idx="112">
                  <c:v>3.725E-4</c:v>
                </c:pt>
                <c:pt idx="113">
                  <c:v>3.6959999999999998E-4</c:v>
                </c:pt>
                <c:pt idx="114">
                  <c:v>3.6650000000000002E-4</c:v>
                </c:pt>
                <c:pt idx="115">
                  <c:v>3.634E-4</c:v>
                </c:pt>
                <c:pt idx="116">
                  <c:v>3.6029999999999998E-4</c:v>
                </c:pt>
                <c:pt idx="117">
                  <c:v>3.5710000000000001E-4</c:v>
                </c:pt>
                <c:pt idx="118">
                  <c:v>3.5379999999999998E-4</c:v>
                </c:pt>
                <c:pt idx="119">
                  <c:v>3.5050000000000001E-4</c:v>
                </c:pt>
                <c:pt idx="120">
                  <c:v>3.4719999999999998E-4</c:v>
                </c:pt>
                <c:pt idx="121">
                  <c:v>3.4380000000000001E-4</c:v>
                </c:pt>
                <c:pt idx="122">
                  <c:v>3.4039999999999998E-4</c:v>
                </c:pt>
                <c:pt idx="123">
                  <c:v>3.3700000000000001E-4</c:v>
                </c:pt>
                <c:pt idx="124">
                  <c:v>3.3359999999999998E-4</c:v>
                </c:pt>
                <c:pt idx="125">
                  <c:v>3.302E-4</c:v>
                </c:pt>
                <c:pt idx="126">
                  <c:v>3.2679999999999997E-4</c:v>
                </c:pt>
                <c:pt idx="127">
                  <c:v>3.234E-4</c:v>
                </c:pt>
                <c:pt idx="128">
                  <c:v>3.2000000000000003E-4</c:v>
                </c:pt>
                <c:pt idx="129">
                  <c:v>3.166E-4</c:v>
                </c:pt>
                <c:pt idx="130">
                  <c:v>3.1330000000000003E-4</c:v>
                </c:pt>
                <c:pt idx="131">
                  <c:v>3.101E-4</c:v>
                </c:pt>
                <c:pt idx="132">
                  <c:v>3.0679999999999998E-4</c:v>
                </c:pt>
                <c:pt idx="133">
                  <c:v>3.0370000000000001E-4</c:v>
                </c:pt>
                <c:pt idx="134">
                  <c:v>3.0059999999999999E-4</c:v>
                </c:pt>
                <c:pt idx="135">
                  <c:v>2.9760000000000002E-4</c:v>
                </c:pt>
                <c:pt idx="136">
                  <c:v>2.9470000000000001E-4</c:v>
                </c:pt>
                <c:pt idx="137">
                  <c:v>2.9189999999999999E-4</c:v>
                </c:pt>
                <c:pt idx="138">
                  <c:v>2.8919999999999998E-4</c:v>
                </c:pt>
                <c:pt idx="139">
                  <c:v>2.8659999999999997E-4</c:v>
                </c:pt>
                <c:pt idx="140">
                  <c:v>2.8410000000000002E-4</c:v>
                </c:pt>
                <c:pt idx="141">
                  <c:v>2.8180000000000002E-4</c:v>
                </c:pt>
                <c:pt idx="142">
                  <c:v>2.7960000000000002E-4</c:v>
                </c:pt>
                <c:pt idx="143">
                  <c:v>2.7760000000000003E-4</c:v>
                </c:pt>
                <c:pt idx="144">
                  <c:v>2.7569999999999998E-4</c:v>
                </c:pt>
                <c:pt idx="145">
                  <c:v>2.7399999999999999E-4</c:v>
                </c:pt>
                <c:pt idx="146">
                  <c:v>2.7250000000000001E-4</c:v>
                </c:pt>
                <c:pt idx="147">
                  <c:v>2.7109999999999998E-4</c:v>
                </c:pt>
                <c:pt idx="148">
                  <c:v>2.7E-4</c:v>
                </c:pt>
                <c:pt idx="149">
                  <c:v>2.6899999999999998E-4</c:v>
                </c:pt>
                <c:pt idx="150">
                  <c:v>2.6820000000000001E-4</c:v>
                </c:pt>
                <c:pt idx="151">
                  <c:v>2.677E-4</c:v>
                </c:pt>
                <c:pt idx="152">
                  <c:v>2.6729999999999999E-4</c:v>
                </c:pt>
                <c:pt idx="153">
                  <c:v>2.6709999999999999E-4</c:v>
                </c:pt>
                <c:pt idx="154">
                  <c:v>2.6709999999999999E-4</c:v>
                </c:pt>
                <c:pt idx="155">
                  <c:v>2.6729999999999999E-4</c:v>
                </c:pt>
                <c:pt idx="156">
                  <c:v>2.677E-4</c:v>
                </c:pt>
                <c:pt idx="157">
                  <c:v>2.6830000000000002E-4</c:v>
                </c:pt>
                <c:pt idx="158">
                  <c:v>2.6909999999999998E-4</c:v>
                </c:pt>
                <c:pt idx="159">
                  <c:v>2.7010000000000001E-4</c:v>
                </c:pt>
                <c:pt idx="160">
                  <c:v>2.7129999999999998E-4</c:v>
                </c:pt>
                <c:pt idx="161">
                  <c:v>2.7260000000000001E-4</c:v>
                </c:pt>
                <c:pt idx="162">
                  <c:v>2.7409999999999999E-4</c:v>
                </c:pt>
                <c:pt idx="163">
                  <c:v>2.7569999999999998E-4</c:v>
                </c:pt>
                <c:pt idx="164">
                  <c:v>2.7750000000000002E-4</c:v>
                </c:pt>
                <c:pt idx="165">
                  <c:v>2.7940000000000002E-4</c:v>
                </c:pt>
                <c:pt idx="166">
                  <c:v>2.8150000000000001E-4</c:v>
                </c:pt>
                <c:pt idx="167">
                  <c:v>2.8370000000000001E-4</c:v>
                </c:pt>
                <c:pt idx="168">
                  <c:v>2.8600000000000001E-4</c:v>
                </c:pt>
                <c:pt idx="169">
                  <c:v>2.8840000000000002E-4</c:v>
                </c:pt>
                <c:pt idx="170">
                  <c:v>2.9090000000000002E-4</c:v>
                </c:pt>
                <c:pt idx="171">
                  <c:v>2.9339999999999998E-4</c:v>
                </c:pt>
                <c:pt idx="172">
                  <c:v>2.9609999999999999E-4</c:v>
                </c:pt>
                <c:pt idx="173">
                  <c:v>2.988E-4</c:v>
                </c:pt>
                <c:pt idx="174">
                  <c:v>3.0150000000000001E-4</c:v>
                </c:pt>
                <c:pt idx="175">
                  <c:v>3.0430000000000002E-4</c:v>
                </c:pt>
                <c:pt idx="176">
                  <c:v>3.0709999999999998E-4</c:v>
                </c:pt>
                <c:pt idx="177">
                  <c:v>3.1E-4</c:v>
                </c:pt>
                <c:pt idx="178">
                  <c:v>3.1280000000000001E-4</c:v>
                </c:pt>
                <c:pt idx="179">
                  <c:v>3.1559999999999997E-4</c:v>
                </c:pt>
                <c:pt idx="180">
                  <c:v>3.1849999999999999E-4</c:v>
                </c:pt>
                <c:pt idx="181">
                  <c:v>3.213E-4</c:v>
                </c:pt>
                <c:pt idx="182">
                  <c:v>3.2410000000000002E-4</c:v>
                </c:pt>
                <c:pt idx="183">
                  <c:v>3.2679999999999997E-4</c:v>
                </c:pt>
                <c:pt idx="184">
                  <c:v>3.2959999999999999E-4</c:v>
                </c:pt>
                <c:pt idx="185">
                  <c:v>3.322E-4</c:v>
                </c:pt>
                <c:pt idx="186">
                  <c:v>3.3490000000000001E-4</c:v>
                </c:pt>
                <c:pt idx="187">
                  <c:v>3.3750000000000002E-4</c:v>
                </c:pt>
                <c:pt idx="188">
                  <c:v>3.4010000000000003E-4</c:v>
                </c:pt>
                <c:pt idx="189">
                  <c:v>3.4269999999999998E-4</c:v>
                </c:pt>
                <c:pt idx="190">
                  <c:v>3.4519999999999999E-4</c:v>
                </c:pt>
                <c:pt idx="191">
                  <c:v>3.4769999999999999E-4</c:v>
                </c:pt>
                <c:pt idx="192">
                  <c:v>3.502E-4</c:v>
                </c:pt>
                <c:pt idx="193">
                  <c:v>3.5270000000000001E-4</c:v>
                </c:pt>
                <c:pt idx="194">
                  <c:v>3.5520000000000001E-4</c:v>
                </c:pt>
                <c:pt idx="195">
                  <c:v>3.5770000000000002E-4</c:v>
                </c:pt>
                <c:pt idx="196">
                  <c:v>3.6029999999999998E-4</c:v>
                </c:pt>
                <c:pt idx="197">
                  <c:v>3.6279999999999998E-4</c:v>
                </c:pt>
                <c:pt idx="198">
                  <c:v>3.6539999999999999E-4</c:v>
                </c:pt>
                <c:pt idx="199">
                  <c:v>3.681E-4</c:v>
                </c:pt>
                <c:pt idx="200">
                  <c:v>3.7070000000000001E-4</c:v>
                </c:pt>
                <c:pt idx="201">
                  <c:v>3.7340000000000002E-4</c:v>
                </c:pt>
                <c:pt idx="202">
                  <c:v>3.7609999999999998E-4</c:v>
                </c:pt>
                <c:pt idx="203">
                  <c:v>3.7879999999999999E-4</c:v>
                </c:pt>
                <c:pt idx="204">
                  <c:v>3.815E-4</c:v>
                </c:pt>
                <c:pt idx="205">
                  <c:v>3.8420000000000001E-4</c:v>
                </c:pt>
                <c:pt idx="206">
                  <c:v>3.8690000000000003E-4</c:v>
                </c:pt>
                <c:pt idx="207">
                  <c:v>3.8959999999999998E-4</c:v>
                </c:pt>
                <c:pt idx="208">
                  <c:v>3.9219999999999999E-4</c:v>
                </c:pt>
                <c:pt idx="209">
                  <c:v>3.948E-4</c:v>
                </c:pt>
                <c:pt idx="210">
                  <c:v>3.9730000000000001E-4</c:v>
                </c:pt>
                <c:pt idx="211">
                  <c:v>3.9980000000000001E-4</c:v>
                </c:pt>
                <c:pt idx="212">
                  <c:v>4.0220000000000002E-4</c:v>
                </c:pt>
                <c:pt idx="213">
                  <c:v>4.0450000000000002E-4</c:v>
                </c:pt>
                <c:pt idx="214">
                  <c:v>4.0680000000000002E-4</c:v>
                </c:pt>
                <c:pt idx="215">
                  <c:v>4.0890000000000002E-4</c:v>
                </c:pt>
                <c:pt idx="216">
                  <c:v>4.1100000000000002E-4</c:v>
                </c:pt>
                <c:pt idx="217">
                  <c:v>4.1300000000000001E-4</c:v>
                </c:pt>
                <c:pt idx="218">
                  <c:v>4.149E-4</c:v>
                </c:pt>
                <c:pt idx="219">
                  <c:v>4.1679999999999999E-4</c:v>
                </c:pt>
                <c:pt idx="220">
                  <c:v>4.1849999999999998E-4</c:v>
                </c:pt>
                <c:pt idx="221">
                  <c:v>4.2020000000000002E-4</c:v>
                </c:pt>
                <c:pt idx="222">
                  <c:v>4.2180000000000001E-4</c:v>
                </c:pt>
                <c:pt idx="223">
                  <c:v>4.2329999999999999E-4</c:v>
                </c:pt>
                <c:pt idx="224">
                  <c:v>4.2480000000000003E-4</c:v>
                </c:pt>
                <c:pt idx="225">
                  <c:v>4.261E-4</c:v>
                </c:pt>
                <c:pt idx="226">
                  <c:v>4.2739999999999998E-4</c:v>
                </c:pt>
                <c:pt idx="227">
                  <c:v>4.2870000000000001E-4</c:v>
                </c:pt>
                <c:pt idx="228">
                  <c:v>4.2979999999999998E-4</c:v>
                </c:pt>
                <c:pt idx="229">
                  <c:v>4.3090000000000001E-4</c:v>
                </c:pt>
                <c:pt idx="230">
                  <c:v>4.3199999999999998E-4</c:v>
                </c:pt>
                <c:pt idx="231">
                  <c:v>4.3300000000000001E-4</c:v>
                </c:pt>
                <c:pt idx="232">
                  <c:v>4.3389999999999998E-4</c:v>
                </c:pt>
                <c:pt idx="233">
                  <c:v>4.348E-4</c:v>
                </c:pt>
                <c:pt idx="234">
                  <c:v>4.3560000000000002E-4</c:v>
                </c:pt>
                <c:pt idx="235">
                  <c:v>4.3639999999999998E-4</c:v>
                </c:pt>
                <c:pt idx="236">
                  <c:v>4.372E-4</c:v>
                </c:pt>
                <c:pt idx="237">
                  <c:v>4.3790000000000002E-4</c:v>
                </c:pt>
                <c:pt idx="238">
                  <c:v>4.3859999999999998E-4</c:v>
                </c:pt>
                <c:pt idx="239">
                  <c:v>4.393E-4</c:v>
                </c:pt>
                <c:pt idx="240">
                  <c:v>4.3990000000000001E-4</c:v>
                </c:pt>
                <c:pt idx="241">
                  <c:v>4.4059999999999998E-4</c:v>
                </c:pt>
                <c:pt idx="242">
                  <c:v>4.4119999999999999E-4</c:v>
                </c:pt>
                <c:pt idx="243">
                  <c:v>4.4180000000000001E-4</c:v>
                </c:pt>
                <c:pt idx="244">
                  <c:v>4.4240000000000002E-4</c:v>
                </c:pt>
                <c:pt idx="245">
                  <c:v>4.4299999999999998E-4</c:v>
                </c:pt>
                <c:pt idx="246">
                  <c:v>4.4359999999999999E-4</c:v>
                </c:pt>
                <c:pt idx="247">
                  <c:v>4.4410000000000001E-4</c:v>
                </c:pt>
                <c:pt idx="248">
                  <c:v>4.4470000000000002E-4</c:v>
                </c:pt>
                <c:pt idx="249">
                  <c:v>4.4529999999999998E-4</c:v>
                </c:pt>
                <c:pt idx="250">
                  <c:v>4.4579999999999999E-4</c:v>
                </c:pt>
                <c:pt idx="251">
                  <c:v>4.4640000000000001E-4</c:v>
                </c:pt>
                <c:pt idx="252">
                  <c:v>4.4690000000000002E-4</c:v>
                </c:pt>
                <c:pt idx="253">
                  <c:v>4.4749999999999998E-4</c:v>
                </c:pt>
                <c:pt idx="254">
                  <c:v>4.4799999999999999E-4</c:v>
                </c:pt>
                <c:pt idx="255">
                  <c:v>4.4860000000000001E-4</c:v>
                </c:pt>
                <c:pt idx="256">
                  <c:v>4.4910000000000002E-4</c:v>
                </c:pt>
                <c:pt idx="257">
                  <c:v>4.4969999999999998E-4</c:v>
                </c:pt>
                <c:pt idx="258">
                  <c:v>4.5019999999999999E-4</c:v>
                </c:pt>
                <c:pt idx="259">
                  <c:v>4.5080000000000001E-4</c:v>
                </c:pt>
                <c:pt idx="260">
                  <c:v>4.5130000000000002E-4</c:v>
                </c:pt>
                <c:pt idx="261">
                  <c:v>4.5189999999999998E-4</c:v>
                </c:pt>
                <c:pt idx="262">
                  <c:v>4.5249999999999999E-4</c:v>
                </c:pt>
                <c:pt idx="263">
                  <c:v>4.5300000000000001E-4</c:v>
                </c:pt>
                <c:pt idx="264">
                  <c:v>4.5360000000000002E-4</c:v>
                </c:pt>
                <c:pt idx="265">
                  <c:v>4.5419999999999998E-4</c:v>
                </c:pt>
                <c:pt idx="266">
                  <c:v>4.548E-4</c:v>
                </c:pt>
                <c:pt idx="267">
                  <c:v>4.5540000000000001E-4</c:v>
                </c:pt>
                <c:pt idx="268">
                  <c:v>4.5600000000000003E-4</c:v>
                </c:pt>
                <c:pt idx="269">
                  <c:v>4.5659999999999999E-4</c:v>
                </c:pt>
                <c:pt idx="270">
                  <c:v>4.572E-4</c:v>
                </c:pt>
                <c:pt idx="271">
                  <c:v>4.5790000000000002E-4</c:v>
                </c:pt>
                <c:pt idx="272">
                  <c:v>4.5849999999999998E-4</c:v>
                </c:pt>
                <c:pt idx="273">
                  <c:v>4.5919999999999999E-4</c:v>
                </c:pt>
                <c:pt idx="274">
                  <c:v>4.5980000000000001E-4</c:v>
                </c:pt>
                <c:pt idx="275">
                  <c:v>4.6050000000000003E-4</c:v>
                </c:pt>
                <c:pt idx="276">
                  <c:v>4.6119999999999999E-4</c:v>
                </c:pt>
                <c:pt idx="277">
                  <c:v>4.6190000000000001E-4</c:v>
                </c:pt>
                <c:pt idx="278">
                  <c:v>4.6260000000000002E-4</c:v>
                </c:pt>
                <c:pt idx="279">
                  <c:v>4.6329999999999999E-4</c:v>
                </c:pt>
                <c:pt idx="280">
                  <c:v>4.64E-4</c:v>
                </c:pt>
                <c:pt idx="281">
                  <c:v>4.6470000000000002E-4</c:v>
                </c:pt>
                <c:pt idx="282">
                  <c:v>4.6539999999999998E-4</c:v>
                </c:pt>
                <c:pt idx="283">
                  <c:v>4.662E-4</c:v>
                </c:pt>
                <c:pt idx="284">
                  <c:v>4.6690000000000002E-4</c:v>
                </c:pt>
                <c:pt idx="285">
                  <c:v>4.6769999999999998E-4</c:v>
                </c:pt>
                <c:pt idx="286">
                  <c:v>4.685E-4</c:v>
                </c:pt>
                <c:pt idx="287">
                  <c:v>4.6930000000000002E-4</c:v>
                </c:pt>
                <c:pt idx="288">
                  <c:v>4.7009999999999999E-4</c:v>
                </c:pt>
                <c:pt idx="289">
                  <c:v>4.7090000000000001E-4</c:v>
                </c:pt>
                <c:pt idx="290">
                  <c:v>4.7169999999999997E-4</c:v>
                </c:pt>
                <c:pt idx="291">
                  <c:v>4.7249999999999999E-4</c:v>
                </c:pt>
                <c:pt idx="292">
                  <c:v>4.7340000000000001E-4</c:v>
                </c:pt>
                <c:pt idx="293">
                  <c:v>4.7419999999999998E-4</c:v>
                </c:pt>
                <c:pt idx="294">
                  <c:v>4.751E-4</c:v>
                </c:pt>
                <c:pt idx="295">
                  <c:v>4.7600000000000002E-4</c:v>
                </c:pt>
                <c:pt idx="296">
                  <c:v>4.7689999999999999E-4</c:v>
                </c:pt>
                <c:pt idx="297">
                  <c:v>4.7780000000000001E-4</c:v>
                </c:pt>
                <c:pt idx="298">
                  <c:v>4.7869999999999998E-4</c:v>
                </c:pt>
                <c:pt idx="299">
                  <c:v>4.797E-4</c:v>
                </c:pt>
                <c:pt idx="300">
                  <c:v>4.8060000000000003E-4</c:v>
                </c:pt>
                <c:pt idx="301">
                  <c:v>4.816E-4</c:v>
                </c:pt>
                <c:pt idx="302">
                  <c:v>4.8250000000000002E-4</c:v>
                </c:pt>
                <c:pt idx="303">
                  <c:v>4.8349999999999999E-4</c:v>
                </c:pt>
                <c:pt idx="304">
                  <c:v>4.8450000000000001E-4</c:v>
                </c:pt>
                <c:pt idx="305">
                  <c:v>4.8549999999999998E-4</c:v>
                </c:pt>
                <c:pt idx="306">
                  <c:v>4.8650000000000001E-4</c:v>
                </c:pt>
                <c:pt idx="307">
                  <c:v>4.8749999999999998E-4</c:v>
                </c:pt>
                <c:pt idx="308">
                  <c:v>4.8859999999999995E-4</c:v>
                </c:pt>
                <c:pt idx="309">
                  <c:v>4.8959999999999997E-4</c:v>
                </c:pt>
                <c:pt idx="310">
                  <c:v>4.9069999999999995E-4</c:v>
                </c:pt>
                <c:pt idx="311">
                  <c:v>4.9169999999999997E-4</c:v>
                </c:pt>
                <c:pt idx="312">
                  <c:v>4.9280000000000005E-4</c:v>
                </c:pt>
                <c:pt idx="313">
                  <c:v>4.9390000000000002E-4</c:v>
                </c:pt>
                <c:pt idx="314">
                  <c:v>4.95E-4</c:v>
                </c:pt>
                <c:pt idx="315">
                  <c:v>4.9609999999999997E-4</c:v>
                </c:pt>
                <c:pt idx="316">
                  <c:v>4.9720000000000005E-4</c:v>
                </c:pt>
                <c:pt idx="317">
                  <c:v>4.9839999999999997E-4</c:v>
                </c:pt>
                <c:pt idx="318">
                  <c:v>4.9950000000000005E-4</c:v>
                </c:pt>
                <c:pt idx="319">
                  <c:v>5.0060000000000002E-4</c:v>
                </c:pt>
                <c:pt idx="320">
                  <c:v>5.0180000000000005E-4</c:v>
                </c:pt>
                <c:pt idx="321">
                  <c:v>5.0299999999999997E-4</c:v>
                </c:pt>
                <c:pt idx="322">
                  <c:v>5.042E-4</c:v>
                </c:pt>
                <c:pt idx="323">
                  <c:v>5.0540000000000003E-4</c:v>
                </c:pt>
                <c:pt idx="324">
                  <c:v>5.0659999999999995E-4</c:v>
                </c:pt>
                <c:pt idx="325">
                  <c:v>5.0779999999999998E-4</c:v>
                </c:pt>
                <c:pt idx="326">
                  <c:v>5.0900000000000001E-4</c:v>
                </c:pt>
                <c:pt idx="327">
                  <c:v>5.1020000000000004E-4</c:v>
                </c:pt>
                <c:pt idx="328">
                  <c:v>5.1150000000000002E-4</c:v>
                </c:pt>
                <c:pt idx="329">
                  <c:v>5.1270000000000005E-4</c:v>
                </c:pt>
                <c:pt idx="330">
                  <c:v>5.1400000000000003E-4</c:v>
                </c:pt>
                <c:pt idx="331">
                  <c:v>5.1519999999999995E-4</c:v>
                </c:pt>
                <c:pt idx="332">
                  <c:v>5.1650000000000003E-4</c:v>
                </c:pt>
                <c:pt idx="333">
                  <c:v>5.1780000000000001E-4</c:v>
                </c:pt>
                <c:pt idx="334">
                  <c:v>5.1909999999999999E-4</c:v>
                </c:pt>
                <c:pt idx="335">
                  <c:v>5.2039999999999996E-4</c:v>
                </c:pt>
                <c:pt idx="336">
                  <c:v>5.2170000000000005E-4</c:v>
                </c:pt>
                <c:pt idx="337">
                  <c:v>5.2300000000000003E-4</c:v>
                </c:pt>
                <c:pt idx="338">
                  <c:v>5.2439999999999995E-4</c:v>
                </c:pt>
                <c:pt idx="339">
                  <c:v>5.2570000000000004E-4</c:v>
                </c:pt>
                <c:pt idx="340">
                  <c:v>5.2709999999999996E-4</c:v>
                </c:pt>
                <c:pt idx="341">
                  <c:v>5.2840000000000005E-4</c:v>
                </c:pt>
                <c:pt idx="342">
                  <c:v>5.2979999999999998E-4</c:v>
                </c:pt>
                <c:pt idx="343">
                  <c:v>5.3120000000000001E-4</c:v>
                </c:pt>
                <c:pt idx="344">
                  <c:v>5.3260000000000004E-4</c:v>
                </c:pt>
                <c:pt idx="345">
                  <c:v>5.3399999999999997E-4</c:v>
                </c:pt>
                <c:pt idx="346">
                  <c:v>5.354E-4</c:v>
                </c:pt>
                <c:pt idx="347">
                  <c:v>5.3680000000000004E-4</c:v>
                </c:pt>
                <c:pt idx="348">
                  <c:v>5.3819999999999996E-4</c:v>
                </c:pt>
                <c:pt idx="349">
                  <c:v>5.396E-4</c:v>
                </c:pt>
                <c:pt idx="350">
                  <c:v>5.4100000000000003E-4</c:v>
                </c:pt>
                <c:pt idx="351">
                  <c:v>5.4250000000000001E-4</c:v>
                </c:pt>
                <c:pt idx="352">
                  <c:v>5.4390000000000005E-4</c:v>
                </c:pt>
                <c:pt idx="353">
                  <c:v>5.4540000000000003E-4</c:v>
                </c:pt>
                <c:pt idx="354">
                  <c:v>5.4690000000000001E-4</c:v>
                </c:pt>
                <c:pt idx="355">
                  <c:v>5.4830000000000005E-4</c:v>
                </c:pt>
                <c:pt idx="356">
                  <c:v>5.4980000000000003E-4</c:v>
                </c:pt>
                <c:pt idx="357">
                  <c:v>5.5130000000000001E-4</c:v>
                </c:pt>
                <c:pt idx="358">
                  <c:v>5.5279999999999999E-4</c:v>
                </c:pt>
                <c:pt idx="359">
                  <c:v>5.5429999999999998E-4</c:v>
                </c:pt>
                <c:pt idx="360">
                  <c:v>5.5579999999999996E-4</c:v>
                </c:pt>
                <c:pt idx="361">
                  <c:v>5.574E-4</c:v>
                </c:pt>
                <c:pt idx="362">
                  <c:v>5.5889999999999998E-4</c:v>
                </c:pt>
                <c:pt idx="363">
                  <c:v>5.6039999999999996E-4</c:v>
                </c:pt>
                <c:pt idx="364">
                  <c:v>5.62E-4</c:v>
                </c:pt>
                <c:pt idx="365">
                  <c:v>5.6349999999999998E-4</c:v>
                </c:pt>
                <c:pt idx="366">
                  <c:v>5.6510000000000002E-4</c:v>
                </c:pt>
                <c:pt idx="367">
                  <c:v>5.666E-4</c:v>
                </c:pt>
                <c:pt idx="368">
                  <c:v>5.6820000000000004E-4</c:v>
                </c:pt>
                <c:pt idx="369">
                  <c:v>5.6979999999999997E-4</c:v>
                </c:pt>
                <c:pt idx="370">
                  <c:v>5.7140000000000001E-4</c:v>
                </c:pt>
                <c:pt idx="371">
                  <c:v>5.7300000000000005E-4</c:v>
                </c:pt>
                <c:pt idx="372">
                  <c:v>5.7459999999999998E-4</c:v>
                </c:pt>
                <c:pt idx="373">
                  <c:v>5.7620000000000002E-4</c:v>
                </c:pt>
                <c:pt idx="374">
                  <c:v>5.7779999999999995E-4</c:v>
                </c:pt>
                <c:pt idx="375">
                  <c:v>5.7939999999999999E-4</c:v>
                </c:pt>
                <c:pt idx="376">
                  <c:v>5.8100000000000003E-4</c:v>
                </c:pt>
                <c:pt idx="377">
                  <c:v>5.8270000000000001E-4</c:v>
                </c:pt>
                <c:pt idx="378">
                  <c:v>5.8430000000000005E-4</c:v>
                </c:pt>
                <c:pt idx="379">
                  <c:v>5.8589999999999998E-4</c:v>
                </c:pt>
                <c:pt idx="380">
                  <c:v>5.8759999999999997E-4</c:v>
                </c:pt>
                <c:pt idx="381">
                  <c:v>5.8929999999999996E-4</c:v>
                </c:pt>
                <c:pt idx="382">
                  <c:v>5.909E-4</c:v>
                </c:pt>
                <c:pt idx="383">
                  <c:v>5.9259999999999998E-4</c:v>
                </c:pt>
                <c:pt idx="384">
                  <c:v>5.9429999999999997E-4</c:v>
                </c:pt>
                <c:pt idx="385">
                  <c:v>5.9599999999999996E-4</c:v>
                </c:pt>
                <c:pt idx="386">
                  <c:v>5.976E-4</c:v>
                </c:pt>
                <c:pt idx="387">
                  <c:v>5.9929999999999998E-4</c:v>
                </c:pt>
                <c:pt idx="388">
                  <c:v>6.0099999999999997E-4</c:v>
                </c:pt>
                <c:pt idx="389">
                  <c:v>6.0269999999999996E-4</c:v>
                </c:pt>
                <c:pt idx="390">
                  <c:v>6.045E-4</c:v>
                </c:pt>
                <c:pt idx="391">
                  <c:v>6.0619999999999999E-4</c:v>
                </c:pt>
                <c:pt idx="392">
                  <c:v>6.0789999999999998E-4</c:v>
                </c:pt>
                <c:pt idx="393">
                  <c:v>6.0959999999999996E-4</c:v>
                </c:pt>
                <c:pt idx="394">
                  <c:v>6.1140000000000001E-4</c:v>
                </c:pt>
                <c:pt idx="395">
                  <c:v>6.1309999999999999E-4</c:v>
                </c:pt>
                <c:pt idx="396">
                  <c:v>6.1490000000000004E-4</c:v>
                </c:pt>
                <c:pt idx="397">
                  <c:v>6.1660000000000003E-4</c:v>
                </c:pt>
                <c:pt idx="398">
                  <c:v>6.1839999999999996E-4</c:v>
                </c:pt>
                <c:pt idx="399">
                  <c:v>6.2009999999999995E-4</c:v>
                </c:pt>
                <c:pt idx="400">
                  <c:v>6.2189999999999999E-4</c:v>
                </c:pt>
                <c:pt idx="401">
                  <c:v>6.2370000000000004E-4</c:v>
                </c:pt>
                <c:pt idx="402">
                  <c:v>6.2549999999999997E-4</c:v>
                </c:pt>
                <c:pt idx="403">
                  <c:v>6.2719999999999996E-4</c:v>
                </c:pt>
                <c:pt idx="404">
                  <c:v>6.29E-4</c:v>
                </c:pt>
                <c:pt idx="405">
                  <c:v>6.3080000000000005E-4</c:v>
                </c:pt>
                <c:pt idx="406">
                  <c:v>6.3259999999999998E-4</c:v>
                </c:pt>
                <c:pt idx="407">
                  <c:v>6.3440000000000002E-4</c:v>
                </c:pt>
                <c:pt idx="408">
                  <c:v>6.3619999999999996E-4</c:v>
                </c:pt>
                <c:pt idx="409">
                  <c:v>6.3809999999999995E-4</c:v>
                </c:pt>
                <c:pt idx="410">
                  <c:v>6.399E-4</c:v>
                </c:pt>
                <c:pt idx="411">
                  <c:v>6.4170000000000004E-4</c:v>
                </c:pt>
                <c:pt idx="412">
                  <c:v>6.4349999999999997E-4</c:v>
                </c:pt>
                <c:pt idx="413">
                  <c:v>6.4539999999999997E-4</c:v>
                </c:pt>
                <c:pt idx="414">
                  <c:v>6.4720000000000001E-4</c:v>
                </c:pt>
                <c:pt idx="415">
                  <c:v>6.4899999999999995E-4</c:v>
                </c:pt>
                <c:pt idx="416">
                  <c:v>6.5090000000000005E-4</c:v>
                </c:pt>
                <c:pt idx="417">
                  <c:v>6.5269999999999998E-4</c:v>
                </c:pt>
                <c:pt idx="418">
                  <c:v>6.5459999999999997E-4</c:v>
                </c:pt>
                <c:pt idx="419">
                  <c:v>6.5649999999999997E-4</c:v>
                </c:pt>
                <c:pt idx="420">
                  <c:v>6.5830000000000001E-4</c:v>
                </c:pt>
                <c:pt idx="421">
                  <c:v>6.602E-4</c:v>
                </c:pt>
                <c:pt idx="422">
                  <c:v>6.6209999999999999E-4</c:v>
                </c:pt>
                <c:pt idx="423">
                  <c:v>6.6399999999999999E-4</c:v>
                </c:pt>
                <c:pt idx="424">
                  <c:v>6.6589999999999998E-4</c:v>
                </c:pt>
                <c:pt idx="425">
                  <c:v>6.6770000000000002E-4</c:v>
                </c:pt>
                <c:pt idx="426">
                  <c:v>6.6960000000000001E-4</c:v>
                </c:pt>
                <c:pt idx="427">
                  <c:v>6.715E-4</c:v>
                </c:pt>
                <c:pt idx="428">
                  <c:v>6.734E-4</c:v>
                </c:pt>
                <c:pt idx="429">
                  <c:v>6.7529999999999999E-4</c:v>
                </c:pt>
                <c:pt idx="430">
                  <c:v>6.7730000000000004E-4</c:v>
                </c:pt>
                <c:pt idx="431">
                  <c:v>6.7920000000000003E-4</c:v>
                </c:pt>
                <c:pt idx="432">
                  <c:v>6.8110000000000002E-4</c:v>
                </c:pt>
                <c:pt idx="433">
                  <c:v>6.8300000000000001E-4</c:v>
                </c:pt>
                <c:pt idx="434">
                  <c:v>6.8490000000000001E-4</c:v>
                </c:pt>
                <c:pt idx="435">
                  <c:v>6.8690000000000005E-4</c:v>
                </c:pt>
                <c:pt idx="436">
                  <c:v>6.8880000000000005E-4</c:v>
                </c:pt>
                <c:pt idx="437">
                  <c:v>6.9070000000000004E-4</c:v>
                </c:pt>
                <c:pt idx="438">
                  <c:v>6.9269999999999998E-4</c:v>
                </c:pt>
                <c:pt idx="439">
                  <c:v>6.9459999999999997E-4</c:v>
                </c:pt>
                <c:pt idx="440">
                  <c:v>6.9660000000000002E-4</c:v>
                </c:pt>
                <c:pt idx="441">
                  <c:v>6.9850000000000001E-4</c:v>
                </c:pt>
                <c:pt idx="442">
                  <c:v>7.0049999999999995E-4</c:v>
                </c:pt>
                <c:pt idx="443">
                  <c:v>7.025E-4</c:v>
                </c:pt>
                <c:pt idx="444">
                  <c:v>7.0439999999999999E-4</c:v>
                </c:pt>
                <c:pt idx="445">
                  <c:v>7.0640000000000004E-4</c:v>
                </c:pt>
                <c:pt idx="446">
                  <c:v>7.0839999999999998E-4</c:v>
                </c:pt>
                <c:pt idx="447">
                  <c:v>7.1029999999999997E-4</c:v>
                </c:pt>
                <c:pt idx="448">
                  <c:v>7.1230000000000002E-4</c:v>
                </c:pt>
                <c:pt idx="449">
                  <c:v>7.1429999999999996E-4</c:v>
                </c:pt>
                <c:pt idx="450">
                  <c:v>7.1630000000000001E-4</c:v>
                </c:pt>
                <c:pt idx="451">
                  <c:v>7.1829999999999995E-4</c:v>
                </c:pt>
                <c:pt idx="452">
                  <c:v>7.203E-4</c:v>
                </c:pt>
                <c:pt idx="453">
                  <c:v>7.2230000000000005E-4</c:v>
                </c:pt>
                <c:pt idx="454">
                  <c:v>7.2429999999999999E-4</c:v>
                </c:pt>
                <c:pt idx="455">
                  <c:v>7.2630000000000004E-4</c:v>
                </c:pt>
                <c:pt idx="456">
                  <c:v>7.2829999999999998E-4</c:v>
                </c:pt>
                <c:pt idx="457">
                  <c:v>7.3030000000000002E-4</c:v>
                </c:pt>
                <c:pt idx="458">
                  <c:v>7.3229999999999996E-4</c:v>
                </c:pt>
                <c:pt idx="459">
                  <c:v>7.3430000000000001E-4</c:v>
                </c:pt>
                <c:pt idx="460">
                  <c:v>7.3629999999999995E-4</c:v>
                </c:pt>
                <c:pt idx="461">
                  <c:v>7.3839999999999995E-4</c:v>
                </c:pt>
                <c:pt idx="462">
                  <c:v>7.404E-4</c:v>
                </c:pt>
                <c:pt idx="463">
                  <c:v>7.4240000000000005E-4</c:v>
                </c:pt>
                <c:pt idx="464">
                  <c:v>7.4450000000000004E-4</c:v>
                </c:pt>
                <c:pt idx="465">
                  <c:v>7.4649999999999998E-4</c:v>
                </c:pt>
                <c:pt idx="466">
                  <c:v>7.4850000000000003E-4</c:v>
                </c:pt>
                <c:pt idx="467">
                  <c:v>7.5060000000000003E-4</c:v>
                </c:pt>
                <c:pt idx="468">
                  <c:v>7.5259999999999997E-4</c:v>
                </c:pt>
                <c:pt idx="469">
                  <c:v>7.5469999999999997E-4</c:v>
                </c:pt>
                <c:pt idx="470">
                  <c:v>7.5670000000000002E-4</c:v>
                </c:pt>
                <c:pt idx="471">
                  <c:v>7.5880000000000001E-4</c:v>
                </c:pt>
                <c:pt idx="472">
                  <c:v>7.6079999999999995E-4</c:v>
                </c:pt>
                <c:pt idx="473">
                  <c:v>7.6289999999999995E-4</c:v>
                </c:pt>
                <c:pt idx="474">
                  <c:v>7.6499999999999995E-4</c:v>
                </c:pt>
                <c:pt idx="475">
                  <c:v>7.67E-4</c:v>
                </c:pt>
                <c:pt idx="476">
                  <c:v>7.6909999999999999E-4</c:v>
                </c:pt>
                <c:pt idx="477">
                  <c:v>7.7119999999999999E-4</c:v>
                </c:pt>
                <c:pt idx="478">
                  <c:v>7.7320000000000004E-4</c:v>
                </c:pt>
                <c:pt idx="479">
                  <c:v>7.7530000000000003E-4</c:v>
                </c:pt>
                <c:pt idx="480">
                  <c:v>7.7740000000000003E-4</c:v>
                </c:pt>
                <c:pt idx="481">
                  <c:v>7.7950000000000003E-4</c:v>
                </c:pt>
                <c:pt idx="482">
                  <c:v>7.8160000000000002E-4</c:v>
                </c:pt>
                <c:pt idx="483">
                  <c:v>7.8370000000000002E-4</c:v>
                </c:pt>
                <c:pt idx="484">
                  <c:v>7.8580000000000002E-4</c:v>
                </c:pt>
                <c:pt idx="485">
                  <c:v>7.8779999999999996E-4</c:v>
                </c:pt>
                <c:pt idx="486">
                  <c:v>7.8989999999999996E-4</c:v>
                </c:pt>
                <c:pt idx="487">
                  <c:v>7.9199999999999995E-4</c:v>
                </c:pt>
                <c:pt idx="488">
                  <c:v>7.9409999999999995E-4</c:v>
                </c:pt>
                <c:pt idx="489">
                  <c:v>7.9619999999999995E-4</c:v>
                </c:pt>
                <c:pt idx="490">
                  <c:v>7.984E-4</c:v>
                </c:pt>
                <c:pt idx="491">
                  <c:v>8.005E-4</c:v>
                </c:pt>
                <c:pt idx="492">
                  <c:v>8.0259999999999999E-4</c:v>
                </c:pt>
                <c:pt idx="493">
                  <c:v>8.0469999999999999E-4</c:v>
                </c:pt>
                <c:pt idx="494">
                  <c:v>8.0679999999999999E-4</c:v>
                </c:pt>
                <c:pt idx="495">
                  <c:v>8.0889999999999998E-4</c:v>
                </c:pt>
                <c:pt idx="496">
                  <c:v>8.1099999999999998E-4</c:v>
                </c:pt>
                <c:pt idx="497">
                  <c:v>8.1320000000000003E-4</c:v>
                </c:pt>
                <c:pt idx="498">
                  <c:v>8.1530000000000003E-4</c:v>
                </c:pt>
                <c:pt idx="499">
                  <c:v>8.1740000000000003E-4</c:v>
                </c:pt>
                <c:pt idx="500">
                  <c:v>8.1959999999999997E-4</c:v>
                </c:pt>
                <c:pt idx="501">
                  <c:v>8.2169999999999997E-4</c:v>
                </c:pt>
                <c:pt idx="502">
                  <c:v>8.2379999999999997E-4</c:v>
                </c:pt>
                <c:pt idx="503">
                  <c:v>8.2600000000000002E-4</c:v>
                </c:pt>
                <c:pt idx="504">
                  <c:v>8.2810000000000002E-4</c:v>
                </c:pt>
                <c:pt idx="505">
                  <c:v>8.3020000000000001E-4</c:v>
                </c:pt>
                <c:pt idx="506">
                  <c:v>8.3239999999999996E-4</c:v>
                </c:pt>
                <c:pt idx="507">
                  <c:v>8.3449999999999996E-4</c:v>
                </c:pt>
                <c:pt idx="508">
                  <c:v>8.3670000000000001E-4</c:v>
                </c:pt>
                <c:pt idx="509">
                  <c:v>8.3880000000000001E-4</c:v>
                </c:pt>
                <c:pt idx="510">
                  <c:v>8.4099999999999995E-4</c:v>
                </c:pt>
                <c:pt idx="511">
                  <c:v>8.4309999999999995E-4</c:v>
                </c:pt>
                <c:pt idx="512">
                  <c:v>8.453E-4</c:v>
                </c:pt>
                <c:pt idx="513">
                  <c:v>8.4749999999999995E-4</c:v>
                </c:pt>
                <c:pt idx="514">
                  <c:v>8.4960000000000005E-4</c:v>
                </c:pt>
                <c:pt idx="515">
                  <c:v>8.518E-4</c:v>
                </c:pt>
                <c:pt idx="516">
                  <c:v>8.5400000000000005E-4</c:v>
                </c:pt>
                <c:pt idx="517">
                  <c:v>8.5610000000000005E-4</c:v>
                </c:pt>
                <c:pt idx="518">
                  <c:v>8.5829999999999999E-4</c:v>
                </c:pt>
                <c:pt idx="519">
                  <c:v>8.6050000000000005E-4</c:v>
                </c:pt>
                <c:pt idx="520">
                  <c:v>8.6260000000000004E-4</c:v>
                </c:pt>
                <c:pt idx="521">
                  <c:v>8.6479999999999999E-4</c:v>
                </c:pt>
                <c:pt idx="522">
                  <c:v>8.6700000000000004E-4</c:v>
                </c:pt>
                <c:pt idx="523">
                  <c:v>8.6919999999999999E-4</c:v>
                </c:pt>
                <c:pt idx="524">
                  <c:v>8.7140000000000004E-4</c:v>
                </c:pt>
                <c:pt idx="525">
                  <c:v>8.7350000000000004E-4</c:v>
                </c:pt>
                <c:pt idx="526">
                  <c:v>8.7569999999999998E-4</c:v>
                </c:pt>
                <c:pt idx="527">
                  <c:v>8.7790000000000003E-4</c:v>
                </c:pt>
                <c:pt idx="528">
                  <c:v>8.8009999999999998E-4</c:v>
                </c:pt>
                <c:pt idx="529">
                  <c:v>8.8230000000000003E-4</c:v>
                </c:pt>
                <c:pt idx="530">
                  <c:v>8.8449999999999998E-4</c:v>
                </c:pt>
                <c:pt idx="531">
                  <c:v>8.8670000000000003E-4</c:v>
                </c:pt>
                <c:pt idx="532">
                  <c:v>8.8889999999999998E-4</c:v>
                </c:pt>
                <c:pt idx="533">
                  <c:v>8.9110000000000003E-4</c:v>
                </c:pt>
                <c:pt idx="534">
                  <c:v>8.9329999999999998E-4</c:v>
                </c:pt>
                <c:pt idx="535">
                  <c:v>8.9550000000000003E-4</c:v>
                </c:pt>
                <c:pt idx="536">
                  <c:v>8.9769999999999997E-4</c:v>
                </c:pt>
                <c:pt idx="537">
                  <c:v>8.9990000000000003E-4</c:v>
                </c:pt>
                <c:pt idx="538">
                  <c:v>9.0209999999999997E-4</c:v>
                </c:pt>
                <c:pt idx="539">
                  <c:v>9.0430000000000003E-4</c:v>
                </c:pt>
                <c:pt idx="540">
                  <c:v>9.0649999999999997E-4</c:v>
                </c:pt>
                <c:pt idx="541">
                  <c:v>9.0870000000000002E-4</c:v>
                </c:pt>
                <c:pt idx="542">
                  <c:v>9.1100000000000003E-4</c:v>
                </c:pt>
                <c:pt idx="543">
                  <c:v>9.1319999999999997E-4</c:v>
                </c:pt>
                <c:pt idx="544">
                  <c:v>9.1540000000000002E-4</c:v>
                </c:pt>
                <c:pt idx="545">
                  <c:v>9.1759999999999997E-4</c:v>
                </c:pt>
                <c:pt idx="546">
                  <c:v>9.1980000000000002E-4</c:v>
                </c:pt>
                <c:pt idx="547">
                  <c:v>9.2210000000000002E-4</c:v>
                </c:pt>
                <c:pt idx="548">
                  <c:v>9.2429999999999997E-4</c:v>
                </c:pt>
                <c:pt idx="549">
                  <c:v>9.2650000000000002E-4</c:v>
                </c:pt>
                <c:pt idx="550">
                  <c:v>9.2869999999999997E-4</c:v>
                </c:pt>
                <c:pt idx="551">
                  <c:v>9.3099999999999997E-4</c:v>
                </c:pt>
                <c:pt idx="552">
                  <c:v>9.3320000000000002E-4</c:v>
                </c:pt>
                <c:pt idx="553">
                  <c:v>9.3539999999999997E-4</c:v>
                </c:pt>
                <c:pt idx="554">
                  <c:v>9.3769999999999997E-4</c:v>
                </c:pt>
                <c:pt idx="555">
                  <c:v>9.3990000000000002E-4</c:v>
                </c:pt>
                <c:pt idx="556">
                  <c:v>9.4209999999999997E-4</c:v>
                </c:pt>
                <c:pt idx="557">
                  <c:v>9.4439999999999997E-4</c:v>
                </c:pt>
                <c:pt idx="558">
                  <c:v>9.4660000000000002E-4</c:v>
                </c:pt>
                <c:pt idx="559">
                  <c:v>9.4890000000000003E-4</c:v>
                </c:pt>
                <c:pt idx="560">
                  <c:v>9.5109999999999997E-4</c:v>
                </c:pt>
                <c:pt idx="561">
                  <c:v>9.5339999999999997E-4</c:v>
                </c:pt>
                <c:pt idx="562">
                  <c:v>9.5560000000000003E-4</c:v>
                </c:pt>
                <c:pt idx="563">
                  <c:v>9.5790000000000003E-4</c:v>
                </c:pt>
                <c:pt idx="564">
                  <c:v>9.6009999999999997E-4</c:v>
                </c:pt>
                <c:pt idx="565">
                  <c:v>9.6239999999999997E-4</c:v>
                </c:pt>
                <c:pt idx="566">
                  <c:v>9.6460000000000003E-4</c:v>
                </c:pt>
                <c:pt idx="567">
                  <c:v>9.6690000000000003E-4</c:v>
                </c:pt>
                <c:pt idx="568">
                  <c:v>9.6909999999999997E-4</c:v>
                </c:pt>
                <c:pt idx="569">
                  <c:v>9.7139999999999998E-4</c:v>
                </c:pt>
                <c:pt idx="570">
                  <c:v>9.7360000000000003E-4</c:v>
                </c:pt>
                <c:pt idx="571">
                  <c:v>9.7590000000000003E-4</c:v>
                </c:pt>
                <c:pt idx="572">
                  <c:v>9.7820000000000003E-4</c:v>
                </c:pt>
                <c:pt idx="573">
                  <c:v>9.8039999999999998E-4</c:v>
                </c:pt>
                <c:pt idx="574">
                  <c:v>9.8269999999999998E-4</c:v>
                </c:pt>
                <c:pt idx="575">
                  <c:v>9.8489999999999992E-4</c:v>
                </c:pt>
                <c:pt idx="576">
                  <c:v>9.8719999999999993E-4</c:v>
                </c:pt>
                <c:pt idx="577">
                  <c:v>9.8949999999999993E-4</c:v>
                </c:pt>
                <c:pt idx="578">
                  <c:v>9.9179999999999993E-4</c:v>
                </c:pt>
                <c:pt idx="579">
                  <c:v>9.9400000000000009E-4</c:v>
                </c:pt>
                <c:pt idx="580">
                  <c:v>9.9630000000000009E-4</c:v>
                </c:pt>
                <c:pt idx="581">
                  <c:v>9.986000000000001E-4</c:v>
                </c:pt>
                <c:pt idx="582">
                  <c:v>1.0009999999999999E-3</c:v>
                </c:pt>
                <c:pt idx="583">
                  <c:v>1.003E-3</c:v>
                </c:pt>
                <c:pt idx="584">
                  <c:v>1.005E-3</c:v>
                </c:pt>
                <c:pt idx="585">
                  <c:v>1.008E-3</c:v>
                </c:pt>
                <c:pt idx="586">
                  <c:v>1.01E-3</c:v>
                </c:pt>
                <c:pt idx="587">
                  <c:v>1.0120000000000001E-3</c:v>
                </c:pt>
                <c:pt idx="588">
                  <c:v>1.0150000000000001E-3</c:v>
                </c:pt>
                <c:pt idx="589">
                  <c:v>1.0169999999999999E-3</c:v>
                </c:pt>
                <c:pt idx="590">
                  <c:v>1.0189999999999999E-3</c:v>
                </c:pt>
                <c:pt idx="591">
                  <c:v>1.021E-3</c:v>
                </c:pt>
                <c:pt idx="592">
                  <c:v>1.024E-3</c:v>
                </c:pt>
                <c:pt idx="593">
                  <c:v>1.026E-3</c:v>
                </c:pt>
                <c:pt idx="594">
                  <c:v>1.0280000000000001E-3</c:v>
                </c:pt>
                <c:pt idx="595">
                  <c:v>1.031E-3</c:v>
                </c:pt>
                <c:pt idx="596">
                  <c:v>1.0330000000000001E-3</c:v>
                </c:pt>
                <c:pt idx="597">
                  <c:v>1.0349999999999999E-3</c:v>
                </c:pt>
                <c:pt idx="598">
                  <c:v>1.0369999999999999E-3</c:v>
                </c:pt>
                <c:pt idx="599">
                  <c:v>1.0399999999999999E-3</c:v>
                </c:pt>
                <c:pt idx="600">
                  <c:v>1.042E-3</c:v>
                </c:pt>
                <c:pt idx="601">
                  <c:v>1.044E-3</c:v>
                </c:pt>
                <c:pt idx="602">
                  <c:v>1.047E-3</c:v>
                </c:pt>
                <c:pt idx="603">
                  <c:v>1.049E-3</c:v>
                </c:pt>
                <c:pt idx="604">
                  <c:v>1.0510000000000001E-3</c:v>
                </c:pt>
                <c:pt idx="605">
                  <c:v>1.0529999999999999E-3</c:v>
                </c:pt>
                <c:pt idx="606">
                  <c:v>1.0560000000000001E-3</c:v>
                </c:pt>
                <c:pt idx="607">
                  <c:v>1.0579999999999999E-3</c:v>
                </c:pt>
                <c:pt idx="608">
                  <c:v>1.06E-3</c:v>
                </c:pt>
                <c:pt idx="609">
                  <c:v>1.0629999999999999E-3</c:v>
                </c:pt>
                <c:pt idx="610">
                  <c:v>1.065E-3</c:v>
                </c:pt>
                <c:pt idx="611">
                  <c:v>1.067E-3</c:v>
                </c:pt>
                <c:pt idx="612">
                  <c:v>1.07E-3</c:v>
                </c:pt>
                <c:pt idx="613">
                  <c:v>1.072E-3</c:v>
                </c:pt>
                <c:pt idx="614">
                  <c:v>1.0740000000000001E-3</c:v>
                </c:pt>
                <c:pt idx="615">
                  <c:v>1.077E-3</c:v>
                </c:pt>
                <c:pt idx="616">
                  <c:v>1.0790000000000001E-3</c:v>
                </c:pt>
                <c:pt idx="617">
                  <c:v>1.0809999999999999E-3</c:v>
                </c:pt>
                <c:pt idx="618">
                  <c:v>1.0839999999999999E-3</c:v>
                </c:pt>
                <c:pt idx="619">
                  <c:v>1.0859999999999999E-3</c:v>
                </c:pt>
                <c:pt idx="620">
                  <c:v>1.088E-3</c:v>
                </c:pt>
                <c:pt idx="621">
                  <c:v>1.09E-3</c:v>
                </c:pt>
                <c:pt idx="622">
                  <c:v>1.093E-3</c:v>
                </c:pt>
                <c:pt idx="623">
                  <c:v>1.0950000000000001E-3</c:v>
                </c:pt>
                <c:pt idx="624">
                  <c:v>1.0970000000000001E-3</c:v>
                </c:pt>
                <c:pt idx="625">
                  <c:v>1.1000000000000001E-3</c:v>
                </c:pt>
                <c:pt idx="626">
                  <c:v>1.1019999999999999E-3</c:v>
                </c:pt>
                <c:pt idx="627">
                  <c:v>1.1039999999999999E-3</c:v>
                </c:pt>
                <c:pt idx="628">
                  <c:v>1.1069999999999999E-3</c:v>
                </c:pt>
                <c:pt idx="629">
                  <c:v>1.109E-3</c:v>
                </c:pt>
                <c:pt idx="630">
                  <c:v>1.111E-3</c:v>
                </c:pt>
                <c:pt idx="631">
                  <c:v>1.114E-3</c:v>
                </c:pt>
                <c:pt idx="632">
                  <c:v>1.116E-3</c:v>
                </c:pt>
                <c:pt idx="633">
                  <c:v>1.1180000000000001E-3</c:v>
                </c:pt>
                <c:pt idx="634">
                  <c:v>1.121E-3</c:v>
                </c:pt>
                <c:pt idx="635">
                  <c:v>1.1230000000000001E-3</c:v>
                </c:pt>
                <c:pt idx="636">
                  <c:v>1.1249999999999999E-3</c:v>
                </c:pt>
                <c:pt idx="637">
                  <c:v>1.1280000000000001E-3</c:v>
                </c:pt>
                <c:pt idx="638">
                  <c:v>1.1299999999999999E-3</c:v>
                </c:pt>
                <c:pt idx="639">
                  <c:v>1.132E-3</c:v>
                </c:pt>
                <c:pt idx="640">
                  <c:v>1.1349999999999999E-3</c:v>
                </c:pt>
                <c:pt idx="641">
                  <c:v>1.137E-3</c:v>
                </c:pt>
                <c:pt idx="642">
                  <c:v>1.139E-3</c:v>
                </c:pt>
                <c:pt idx="643">
                  <c:v>1.142E-3</c:v>
                </c:pt>
                <c:pt idx="644">
                  <c:v>1.1440000000000001E-3</c:v>
                </c:pt>
                <c:pt idx="645">
                  <c:v>1.1460000000000001E-3</c:v>
                </c:pt>
                <c:pt idx="646">
                  <c:v>1.1490000000000001E-3</c:v>
                </c:pt>
                <c:pt idx="647">
                  <c:v>1.1509999999999999E-3</c:v>
                </c:pt>
                <c:pt idx="648">
                  <c:v>1.1529999999999999E-3</c:v>
                </c:pt>
                <c:pt idx="649">
                  <c:v>1.1559999999999999E-3</c:v>
                </c:pt>
                <c:pt idx="650">
                  <c:v>1.158E-3</c:v>
                </c:pt>
                <c:pt idx="651">
                  <c:v>1.16E-3</c:v>
                </c:pt>
                <c:pt idx="652">
                  <c:v>1.163E-3</c:v>
                </c:pt>
                <c:pt idx="653">
                  <c:v>1.165E-3</c:v>
                </c:pt>
                <c:pt idx="654">
                  <c:v>1.168E-3</c:v>
                </c:pt>
                <c:pt idx="655">
                  <c:v>1.17E-3</c:v>
                </c:pt>
                <c:pt idx="656">
                  <c:v>1.1720000000000001E-3</c:v>
                </c:pt>
                <c:pt idx="657">
                  <c:v>1.175E-3</c:v>
                </c:pt>
                <c:pt idx="658">
                  <c:v>1.1770000000000001E-3</c:v>
                </c:pt>
                <c:pt idx="659">
                  <c:v>1.1789999999999999E-3</c:v>
                </c:pt>
                <c:pt idx="660">
                  <c:v>1.1820000000000001E-3</c:v>
                </c:pt>
                <c:pt idx="661">
                  <c:v>1.1839999999999999E-3</c:v>
                </c:pt>
                <c:pt idx="662">
                  <c:v>1.186E-3</c:v>
                </c:pt>
                <c:pt idx="663">
                  <c:v>1.189E-3</c:v>
                </c:pt>
                <c:pt idx="664">
                  <c:v>1.191E-3</c:v>
                </c:pt>
                <c:pt idx="665">
                  <c:v>1.193E-3</c:v>
                </c:pt>
                <c:pt idx="666">
                  <c:v>1.196E-3</c:v>
                </c:pt>
                <c:pt idx="667">
                  <c:v>1.1980000000000001E-3</c:v>
                </c:pt>
                <c:pt idx="668">
                  <c:v>1.1999999999999999E-3</c:v>
                </c:pt>
                <c:pt idx="669">
                  <c:v>1.2030000000000001E-3</c:v>
                </c:pt>
                <c:pt idx="670">
                  <c:v>1.2049999999999999E-3</c:v>
                </c:pt>
                <c:pt idx="671">
                  <c:v>1.2080000000000001E-3</c:v>
                </c:pt>
                <c:pt idx="672">
                  <c:v>1.2099999999999999E-3</c:v>
                </c:pt>
                <c:pt idx="673">
                  <c:v>1.212E-3</c:v>
                </c:pt>
                <c:pt idx="674">
                  <c:v>1.2149999999999999E-3</c:v>
                </c:pt>
                <c:pt idx="675">
                  <c:v>1.217E-3</c:v>
                </c:pt>
                <c:pt idx="676">
                  <c:v>1.219E-3</c:v>
                </c:pt>
                <c:pt idx="677">
                  <c:v>1.222E-3</c:v>
                </c:pt>
                <c:pt idx="678">
                  <c:v>1.224E-3</c:v>
                </c:pt>
                <c:pt idx="679">
                  <c:v>1.2260000000000001E-3</c:v>
                </c:pt>
                <c:pt idx="680">
                  <c:v>1.2290000000000001E-3</c:v>
                </c:pt>
                <c:pt idx="681">
                  <c:v>1.2310000000000001E-3</c:v>
                </c:pt>
                <c:pt idx="682">
                  <c:v>1.2340000000000001E-3</c:v>
                </c:pt>
                <c:pt idx="683">
                  <c:v>1.2359999999999999E-3</c:v>
                </c:pt>
                <c:pt idx="684">
                  <c:v>1.238E-3</c:v>
                </c:pt>
                <c:pt idx="685">
                  <c:v>1.2409999999999999E-3</c:v>
                </c:pt>
                <c:pt idx="686">
                  <c:v>1.243E-3</c:v>
                </c:pt>
                <c:pt idx="687">
                  <c:v>1.245E-3</c:v>
                </c:pt>
                <c:pt idx="688">
                  <c:v>1.248E-3</c:v>
                </c:pt>
                <c:pt idx="689">
                  <c:v>1.25E-3</c:v>
                </c:pt>
                <c:pt idx="690">
                  <c:v>1.253E-3</c:v>
                </c:pt>
                <c:pt idx="691">
                  <c:v>1.255E-3</c:v>
                </c:pt>
                <c:pt idx="692">
                  <c:v>1.2570000000000001E-3</c:v>
                </c:pt>
                <c:pt idx="693">
                  <c:v>1.2600000000000001E-3</c:v>
                </c:pt>
                <c:pt idx="694">
                  <c:v>1.2620000000000001E-3</c:v>
                </c:pt>
                <c:pt idx="695">
                  <c:v>1.2639999999999999E-3</c:v>
                </c:pt>
                <c:pt idx="696">
                  <c:v>1.2669999999999999E-3</c:v>
                </c:pt>
                <c:pt idx="697">
                  <c:v>1.2689999999999999E-3</c:v>
                </c:pt>
                <c:pt idx="698">
                  <c:v>1.2719999999999999E-3</c:v>
                </c:pt>
                <c:pt idx="699">
                  <c:v>1.274E-3</c:v>
                </c:pt>
                <c:pt idx="700">
                  <c:v>1.276E-3</c:v>
                </c:pt>
                <c:pt idx="701">
                  <c:v>1.279E-3</c:v>
                </c:pt>
                <c:pt idx="702">
                  <c:v>1.281E-3</c:v>
                </c:pt>
                <c:pt idx="703">
                  <c:v>1.2830000000000001E-3</c:v>
                </c:pt>
                <c:pt idx="704">
                  <c:v>1.286E-3</c:v>
                </c:pt>
                <c:pt idx="705">
                  <c:v>1.2880000000000001E-3</c:v>
                </c:pt>
                <c:pt idx="706">
                  <c:v>1.291E-3</c:v>
                </c:pt>
                <c:pt idx="707">
                  <c:v>1.2930000000000001E-3</c:v>
                </c:pt>
                <c:pt idx="708">
                  <c:v>1.2949999999999999E-3</c:v>
                </c:pt>
                <c:pt idx="709">
                  <c:v>1.2979999999999999E-3</c:v>
                </c:pt>
                <c:pt idx="710">
                  <c:v>1.2999999999999999E-3</c:v>
                </c:pt>
                <c:pt idx="711">
                  <c:v>1.3029999999999999E-3</c:v>
                </c:pt>
                <c:pt idx="712">
                  <c:v>1.305E-3</c:v>
                </c:pt>
                <c:pt idx="713">
                  <c:v>1.307E-3</c:v>
                </c:pt>
                <c:pt idx="714">
                  <c:v>1.31E-3</c:v>
                </c:pt>
                <c:pt idx="715">
                  <c:v>1.312E-3</c:v>
                </c:pt>
                <c:pt idx="716">
                  <c:v>1.315E-3</c:v>
                </c:pt>
                <c:pt idx="717">
                  <c:v>1.317E-3</c:v>
                </c:pt>
                <c:pt idx="718">
                  <c:v>1.3190000000000001E-3</c:v>
                </c:pt>
                <c:pt idx="719">
                  <c:v>1.322E-3</c:v>
                </c:pt>
                <c:pt idx="720">
                  <c:v>1.3240000000000001E-3</c:v>
                </c:pt>
                <c:pt idx="721">
                  <c:v>1.3259999999999999E-3</c:v>
                </c:pt>
                <c:pt idx="722">
                  <c:v>1.3290000000000001E-3</c:v>
                </c:pt>
                <c:pt idx="723">
                  <c:v>1.3309999999999999E-3</c:v>
                </c:pt>
                <c:pt idx="724">
                  <c:v>1.3339999999999999E-3</c:v>
                </c:pt>
                <c:pt idx="725">
                  <c:v>1.3359999999999999E-3</c:v>
                </c:pt>
                <c:pt idx="726">
                  <c:v>1.338E-3</c:v>
                </c:pt>
                <c:pt idx="727">
                  <c:v>1.341E-3</c:v>
                </c:pt>
                <c:pt idx="728">
                  <c:v>1.343E-3</c:v>
                </c:pt>
                <c:pt idx="729">
                  <c:v>1.346E-3</c:v>
                </c:pt>
                <c:pt idx="730">
                  <c:v>1.348E-3</c:v>
                </c:pt>
                <c:pt idx="731">
                  <c:v>1.3500000000000001E-3</c:v>
                </c:pt>
                <c:pt idx="732">
                  <c:v>1.353E-3</c:v>
                </c:pt>
                <c:pt idx="733">
                  <c:v>1.3550000000000001E-3</c:v>
                </c:pt>
                <c:pt idx="734">
                  <c:v>1.358E-3</c:v>
                </c:pt>
                <c:pt idx="735">
                  <c:v>1.3600000000000001E-3</c:v>
                </c:pt>
                <c:pt idx="736">
                  <c:v>1.3619999999999999E-3</c:v>
                </c:pt>
                <c:pt idx="737">
                  <c:v>1.3649999999999999E-3</c:v>
                </c:pt>
                <c:pt idx="738">
                  <c:v>1.3669999999999999E-3</c:v>
                </c:pt>
                <c:pt idx="739">
                  <c:v>1.3699999999999999E-3</c:v>
                </c:pt>
                <c:pt idx="740">
                  <c:v>1.372E-3</c:v>
                </c:pt>
                <c:pt idx="741">
                  <c:v>1.374E-3</c:v>
                </c:pt>
                <c:pt idx="742">
                  <c:v>1.377E-3</c:v>
                </c:pt>
                <c:pt idx="743">
                  <c:v>1.379E-3</c:v>
                </c:pt>
                <c:pt idx="744">
                  <c:v>1.382E-3</c:v>
                </c:pt>
                <c:pt idx="745">
                  <c:v>1.384E-3</c:v>
                </c:pt>
                <c:pt idx="746">
                  <c:v>1.3860000000000001E-3</c:v>
                </c:pt>
                <c:pt idx="747">
                  <c:v>1.389E-3</c:v>
                </c:pt>
                <c:pt idx="748">
                  <c:v>1.3910000000000001E-3</c:v>
                </c:pt>
                <c:pt idx="749">
                  <c:v>1.3940000000000001E-3</c:v>
                </c:pt>
                <c:pt idx="750">
                  <c:v>1.3960000000000001E-3</c:v>
                </c:pt>
                <c:pt idx="751">
                  <c:v>1.3990000000000001E-3</c:v>
                </c:pt>
                <c:pt idx="752">
                  <c:v>1.4009999999999999E-3</c:v>
                </c:pt>
                <c:pt idx="753">
                  <c:v>1.403E-3</c:v>
                </c:pt>
                <c:pt idx="754">
                  <c:v>1.4059999999999999E-3</c:v>
                </c:pt>
                <c:pt idx="755">
                  <c:v>1.408E-3</c:v>
                </c:pt>
                <c:pt idx="756">
                  <c:v>1.4109999999999999E-3</c:v>
                </c:pt>
                <c:pt idx="757">
                  <c:v>1.413E-3</c:v>
                </c:pt>
                <c:pt idx="758">
                  <c:v>1.415E-3</c:v>
                </c:pt>
                <c:pt idx="759">
                  <c:v>1.418E-3</c:v>
                </c:pt>
                <c:pt idx="760">
                  <c:v>1.42E-3</c:v>
                </c:pt>
                <c:pt idx="761">
                  <c:v>1.423E-3</c:v>
                </c:pt>
                <c:pt idx="762">
                  <c:v>1.4250000000000001E-3</c:v>
                </c:pt>
                <c:pt idx="763">
                  <c:v>1.4270000000000001E-3</c:v>
                </c:pt>
                <c:pt idx="764">
                  <c:v>1.4300000000000001E-3</c:v>
                </c:pt>
                <c:pt idx="765">
                  <c:v>1.4319999999999999E-3</c:v>
                </c:pt>
                <c:pt idx="766">
                  <c:v>1.4350000000000001E-3</c:v>
                </c:pt>
                <c:pt idx="767">
                  <c:v>1.4369999999999999E-3</c:v>
                </c:pt>
                <c:pt idx="768">
                  <c:v>1.4400000000000001E-3</c:v>
                </c:pt>
                <c:pt idx="769">
                  <c:v>1.4419999999999999E-3</c:v>
                </c:pt>
                <c:pt idx="770">
                  <c:v>1.444E-3</c:v>
                </c:pt>
                <c:pt idx="771">
                  <c:v>1.4469999999999999E-3</c:v>
                </c:pt>
                <c:pt idx="772">
                  <c:v>1.449E-3</c:v>
                </c:pt>
                <c:pt idx="773">
                  <c:v>1.4519999999999999E-3</c:v>
                </c:pt>
                <c:pt idx="774">
                  <c:v>1.454E-3</c:v>
                </c:pt>
                <c:pt idx="775">
                  <c:v>1.456E-3</c:v>
                </c:pt>
                <c:pt idx="776">
                  <c:v>1.459E-3</c:v>
                </c:pt>
                <c:pt idx="777">
                  <c:v>1.4610000000000001E-3</c:v>
                </c:pt>
                <c:pt idx="778">
                  <c:v>1.464E-3</c:v>
                </c:pt>
                <c:pt idx="779">
                  <c:v>1.4660000000000001E-3</c:v>
                </c:pt>
                <c:pt idx="780">
                  <c:v>1.469E-3</c:v>
                </c:pt>
                <c:pt idx="781">
                  <c:v>1.4710000000000001E-3</c:v>
                </c:pt>
                <c:pt idx="782">
                  <c:v>1.4729999999999999E-3</c:v>
                </c:pt>
                <c:pt idx="783">
                  <c:v>1.4760000000000001E-3</c:v>
                </c:pt>
                <c:pt idx="784">
                  <c:v>1.4779999999999999E-3</c:v>
                </c:pt>
                <c:pt idx="785">
                  <c:v>1.4809999999999999E-3</c:v>
                </c:pt>
                <c:pt idx="786">
                  <c:v>1.4829999999999999E-3</c:v>
                </c:pt>
                <c:pt idx="787">
                  <c:v>1.4859999999999999E-3</c:v>
                </c:pt>
                <c:pt idx="788">
                  <c:v>1.488E-3</c:v>
                </c:pt>
                <c:pt idx="789">
                  <c:v>1.49E-3</c:v>
                </c:pt>
                <c:pt idx="790">
                  <c:v>1.493E-3</c:v>
                </c:pt>
                <c:pt idx="791">
                  <c:v>1.495E-3</c:v>
                </c:pt>
                <c:pt idx="792">
                  <c:v>1.498E-3</c:v>
                </c:pt>
                <c:pt idx="793">
                  <c:v>1.5E-3</c:v>
                </c:pt>
                <c:pt idx="794">
                  <c:v>1.503E-3</c:v>
                </c:pt>
                <c:pt idx="795">
                  <c:v>1.505E-3</c:v>
                </c:pt>
                <c:pt idx="796">
                  <c:v>1.5070000000000001E-3</c:v>
                </c:pt>
                <c:pt idx="797">
                  <c:v>1.5100000000000001E-3</c:v>
                </c:pt>
                <c:pt idx="798">
                  <c:v>1.5120000000000001E-3</c:v>
                </c:pt>
                <c:pt idx="799">
                  <c:v>1.5150000000000001E-3</c:v>
                </c:pt>
                <c:pt idx="800">
                  <c:v>1.5169999999999999E-3</c:v>
                </c:pt>
                <c:pt idx="801">
                  <c:v>1.5200000000000001E-3</c:v>
                </c:pt>
                <c:pt idx="802">
                  <c:v>1.5219999999999999E-3</c:v>
                </c:pt>
                <c:pt idx="803">
                  <c:v>1.524E-3</c:v>
                </c:pt>
                <c:pt idx="804">
                  <c:v>1.5269999999999999E-3</c:v>
                </c:pt>
                <c:pt idx="805">
                  <c:v>1.529E-3</c:v>
                </c:pt>
                <c:pt idx="806">
                  <c:v>1.5319999999999999E-3</c:v>
                </c:pt>
                <c:pt idx="807">
                  <c:v>1.534E-3</c:v>
                </c:pt>
                <c:pt idx="808">
                  <c:v>1.537E-3</c:v>
                </c:pt>
                <c:pt idx="809">
                  <c:v>1.539E-3</c:v>
                </c:pt>
                <c:pt idx="810">
                  <c:v>1.5410000000000001E-3</c:v>
                </c:pt>
                <c:pt idx="811">
                  <c:v>1.544E-3</c:v>
                </c:pt>
                <c:pt idx="812">
                  <c:v>1.5460000000000001E-3</c:v>
                </c:pt>
                <c:pt idx="813">
                  <c:v>1.549E-3</c:v>
                </c:pt>
                <c:pt idx="814">
                  <c:v>1.5510000000000001E-3</c:v>
                </c:pt>
                <c:pt idx="815">
                  <c:v>1.554E-3</c:v>
                </c:pt>
                <c:pt idx="816">
                  <c:v>1.5560000000000001E-3</c:v>
                </c:pt>
                <c:pt idx="817">
                  <c:v>1.5579999999999999E-3</c:v>
                </c:pt>
                <c:pt idx="818">
                  <c:v>1.5610000000000001E-3</c:v>
                </c:pt>
                <c:pt idx="819">
                  <c:v>1.5629999999999999E-3</c:v>
                </c:pt>
                <c:pt idx="820">
                  <c:v>1.5659999999999999E-3</c:v>
                </c:pt>
                <c:pt idx="821">
                  <c:v>1.5679999999999999E-3</c:v>
                </c:pt>
                <c:pt idx="822">
                  <c:v>1.5709999999999999E-3</c:v>
                </c:pt>
                <c:pt idx="823">
                  <c:v>1.573E-3</c:v>
                </c:pt>
                <c:pt idx="824">
                  <c:v>1.5759999999999999E-3</c:v>
                </c:pt>
                <c:pt idx="825">
                  <c:v>1.578E-3</c:v>
                </c:pt>
                <c:pt idx="826">
                  <c:v>1.58E-3</c:v>
                </c:pt>
                <c:pt idx="827">
                  <c:v>1.583E-3</c:v>
                </c:pt>
                <c:pt idx="828">
                  <c:v>1.585E-3</c:v>
                </c:pt>
                <c:pt idx="829">
                  <c:v>1.588E-3</c:v>
                </c:pt>
                <c:pt idx="830">
                  <c:v>1.5900000000000001E-3</c:v>
                </c:pt>
                <c:pt idx="831">
                  <c:v>1.593E-3</c:v>
                </c:pt>
                <c:pt idx="832">
                  <c:v>1.5950000000000001E-3</c:v>
                </c:pt>
                <c:pt idx="833">
                  <c:v>1.5969999999999999E-3</c:v>
                </c:pt>
                <c:pt idx="834">
                  <c:v>1.6000000000000001E-3</c:v>
                </c:pt>
                <c:pt idx="835">
                  <c:v>1.6019999999999999E-3</c:v>
                </c:pt>
                <c:pt idx="836">
                  <c:v>1.6050000000000001E-3</c:v>
                </c:pt>
                <c:pt idx="837">
                  <c:v>1.6069999999999999E-3</c:v>
                </c:pt>
                <c:pt idx="838">
                  <c:v>1.6100000000000001E-3</c:v>
                </c:pt>
                <c:pt idx="839">
                  <c:v>1.6119999999999999E-3</c:v>
                </c:pt>
                <c:pt idx="840">
                  <c:v>1.6149999999999999E-3</c:v>
                </c:pt>
                <c:pt idx="841">
                  <c:v>1.6169999999999999E-3</c:v>
                </c:pt>
                <c:pt idx="842">
                  <c:v>1.619E-3</c:v>
                </c:pt>
                <c:pt idx="843">
                  <c:v>1.622E-3</c:v>
                </c:pt>
                <c:pt idx="844">
                  <c:v>1.624E-3</c:v>
                </c:pt>
                <c:pt idx="845">
                  <c:v>1.627E-3</c:v>
                </c:pt>
                <c:pt idx="846">
                  <c:v>1.629E-3</c:v>
                </c:pt>
                <c:pt idx="847">
                  <c:v>1.632E-3</c:v>
                </c:pt>
                <c:pt idx="848">
                  <c:v>1.634E-3</c:v>
                </c:pt>
                <c:pt idx="849">
                  <c:v>1.637E-3</c:v>
                </c:pt>
                <c:pt idx="850">
                  <c:v>1.639E-3</c:v>
                </c:pt>
                <c:pt idx="851">
                  <c:v>1.6410000000000001E-3</c:v>
                </c:pt>
                <c:pt idx="852">
                  <c:v>1.6440000000000001E-3</c:v>
                </c:pt>
                <c:pt idx="853">
                  <c:v>1.6459999999999999E-3</c:v>
                </c:pt>
                <c:pt idx="854">
                  <c:v>1.6490000000000001E-3</c:v>
                </c:pt>
                <c:pt idx="855">
                  <c:v>1.6509999999999999E-3</c:v>
                </c:pt>
                <c:pt idx="856">
                  <c:v>1.6540000000000001E-3</c:v>
                </c:pt>
                <c:pt idx="857">
                  <c:v>1.6559999999999999E-3</c:v>
                </c:pt>
                <c:pt idx="858">
                  <c:v>1.6590000000000001E-3</c:v>
                </c:pt>
                <c:pt idx="859">
                  <c:v>1.6609999999999999E-3</c:v>
                </c:pt>
                <c:pt idx="860">
                  <c:v>1.663E-3</c:v>
                </c:pt>
                <c:pt idx="861">
                  <c:v>1.6659999999999999E-3</c:v>
                </c:pt>
                <c:pt idx="862">
                  <c:v>1.668E-3</c:v>
                </c:pt>
                <c:pt idx="863">
                  <c:v>1.671E-3</c:v>
                </c:pt>
                <c:pt idx="864">
                  <c:v>1.673E-3</c:v>
                </c:pt>
                <c:pt idx="865">
                  <c:v>1.676E-3</c:v>
                </c:pt>
                <c:pt idx="866">
                  <c:v>1.678E-3</c:v>
                </c:pt>
                <c:pt idx="867">
                  <c:v>1.681E-3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40F-4A22-BA97-20FEDAD85C0A}"/>
            </c:ext>
          </c:extLst>
        </c:ser>
        <c:ser>
          <c:idx val="7"/>
          <c:order val="6"/>
          <c:tx>
            <c:v>Gaussian beam 100fC@200kV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'Gaussian beam 100fC@200kV'!$K$3:$K$870</c:f>
              <c:numCache>
                <c:formatCode>0.00E+00</c:formatCode>
                <c:ptCount val="868"/>
                <c:pt idx="0">
                  <c:v>5.0500000000000004E-7</c:v>
                </c:pt>
                <c:pt idx="1">
                  <c:v>5.7029999999999996E-7</c:v>
                </c:pt>
                <c:pt idx="2">
                  <c:v>6.5199999999999996E-7</c:v>
                </c:pt>
                <c:pt idx="3">
                  <c:v>7.2829999999999998E-7</c:v>
                </c:pt>
                <c:pt idx="4">
                  <c:v>8.1819999999999995E-7</c:v>
                </c:pt>
                <c:pt idx="5">
                  <c:v>9.2009999999999999E-7</c:v>
                </c:pt>
                <c:pt idx="6">
                  <c:v>1.032E-6</c:v>
                </c:pt>
                <c:pt idx="7">
                  <c:v>1.1510000000000001E-6</c:v>
                </c:pt>
                <c:pt idx="8">
                  <c:v>1.3039999999999999E-6</c:v>
                </c:pt>
                <c:pt idx="9">
                  <c:v>1.4720000000000001E-6</c:v>
                </c:pt>
                <c:pt idx="10">
                  <c:v>1.6449999999999999E-6</c:v>
                </c:pt>
                <c:pt idx="11">
                  <c:v>1.8279999999999999E-6</c:v>
                </c:pt>
                <c:pt idx="12">
                  <c:v>2.013E-6</c:v>
                </c:pt>
                <c:pt idx="13">
                  <c:v>2.2259999999999999E-6</c:v>
                </c:pt>
                <c:pt idx="14">
                  <c:v>2.4739999999999999E-6</c:v>
                </c:pt>
                <c:pt idx="15">
                  <c:v>2.711E-6</c:v>
                </c:pt>
                <c:pt idx="16">
                  <c:v>2.9960000000000002E-6</c:v>
                </c:pt>
                <c:pt idx="17">
                  <c:v>3.3249999999999999E-6</c:v>
                </c:pt>
                <c:pt idx="18">
                  <c:v>3.6650000000000001E-6</c:v>
                </c:pt>
                <c:pt idx="19">
                  <c:v>4.0269999999999997E-6</c:v>
                </c:pt>
                <c:pt idx="20">
                  <c:v>4.4259999999999996E-6</c:v>
                </c:pt>
                <c:pt idx="21">
                  <c:v>4.8670000000000002E-6</c:v>
                </c:pt>
                <c:pt idx="22">
                  <c:v>5.395E-6</c:v>
                </c:pt>
                <c:pt idx="23">
                  <c:v>5.959E-6</c:v>
                </c:pt>
                <c:pt idx="24">
                  <c:v>6.5599999999999999E-6</c:v>
                </c:pt>
                <c:pt idx="25">
                  <c:v>7.1949999999999997E-6</c:v>
                </c:pt>
                <c:pt idx="26">
                  <c:v>7.9240000000000007E-6</c:v>
                </c:pt>
                <c:pt idx="27">
                  <c:v>8.6959999999999994E-6</c:v>
                </c:pt>
                <c:pt idx="28">
                  <c:v>9.5810000000000003E-6</c:v>
                </c:pt>
                <c:pt idx="29">
                  <c:v>1.0519999999999999E-5</c:v>
                </c:pt>
                <c:pt idx="30">
                  <c:v>1.155E-5</c:v>
                </c:pt>
                <c:pt idx="31">
                  <c:v>1.2680000000000001E-5</c:v>
                </c:pt>
                <c:pt idx="32">
                  <c:v>1.393E-5</c:v>
                </c:pt>
                <c:pt idx="33">
                  <c:v>1.5299999999999999E-5</c:v>
                </c:pt>
                <c:pt idx="34">
                  <c:v>1.6799999999999998E-5</c:v>
                </c:pt>
                <c:pt idx="35">
                  <c:v>1.853E-5</c:v>
                </c:pt>
                <c:pt idx="36">
                  <c:v>2.0360000000000002E-5</c:v>
                </c:pt>
                <c:pt idx="37">
                  <c:v>2.2379999999999999E-5</c:v>
                </c:pt>
                <c:pt idx="38">
                  <c:v>2.459E-5</c:v>
                </c:pt>
                <c:pt idx="39">
                  <c:v>2.7019999999999999E-5</c:v>
                </c:pt>
                <c:pt idx="40">
                  <c:v>2.97E-5</c:v>
                </c:pt>
                <c:pt idx="41">
                  <c:v>3.2650000000000001E-5</c:v>
                </c:pt>
                <c:pt idx="42">
                  <c:v>3.6029999999999999E-5</c:v>
                </c:pt>
                <c:pt idx="43">
                  <c:v>3.9759999999999999E-5</c:v>
                </c:pt>
                <c:pt idx="44">
                  <c:v>4.388E-5</c:v>
                </c:pt>
                <c:pt idx="45">
                  <c:v>4.8239999999999999E-5</c:v>
                </c:pt>
                <c:pt idx="46">
                  <c:v>5.304E-5</c:v>
                </c:pt>
                <c:pt idx="47">
                  <c:v>5.855E-5</c:v>
                </c:pt>
                <c:pt idx="48">
                  <c:v>6.4629999999999996E-5</c:v>
                </c:pt>
                <c:pt idx="49">
                  <c:v>7.1060000000000001E-5</c:v>
                </c:pt>
                <c:pt idx="50">
                  <c:v>7.8129999999999999E-5</c:v>
                </c:pt>
                <c:pt idx="51">
                  <c:v>8.5909999999999996E-5</c:v>
                </c:pt>
                <c:pt idx="52">
                  <c:v>9.4469999999999995E-5</c:v>
                </c:pt>
                <c:pt idx="53">
                  <c:v>1.039E-4</c:v>
                </c:pt>
                <c:pt idx="54">
                  <c:v>1.142E-4</c:v>
                </c:pt>
                <c:pt idx="55">
                  <c:v>1.2559999999999999E-4</c:v>
                </c:pt>
                <c:pt idx="56">
                  <c:v>1.381E-4</c:v>
                </c:pt>
                <c:pt idx="57">
                  <c:v>1.5190000000000001E-4</c:v>
                </c:pt>
                <c:pt idx="58">
                  <c:v>1.6699999999999999E-4</c:v>
                </c:pt>
                <c:pt idx="59">
                  <c:v>1.8369999999999999E-4</c:v>
                </c:pt>
                <c:pt idx="60">
                  <c:v>2.02E-4</c:v>
                </c:pt>
                <c:pt idx="61">
                  <c:v>2.221E-4</c:v>
                </c:pt>
                <c:pt idx="62">
                  <c:v>2.4420000000000003E-4</c:v>
                </c:pt>
                <c:pt idx="63">
                  <c:v>2.6860000000000002E-4</c:v>
                </c:pt>
                <c:pt idx="64">
                  <c:v>2.9540000000000002E-4</c:v>
                </c:pt>
                <c:pt idx="65">
                  <c:v>3.2479999999999998E-4</c:v>
                </c:pt>
                <c:pt idx="66">
                  <c:v>3.5710000000000001E-4</c:v>
                </c:pt>
                <c:pt idx="67">
                  <c:v>3.927E-4</c:v>
                </c:pt>
                <c:pt idx="68">
                  <c:v>4.3169999999999998E-4</c:v>
                </c:pt>
                <c:pt idx="69">
                  <c:v>4.7439999999999998E-4</c:v>
                </c:pt>
                <c:pt idx="70">
                  <c:v>5.2119999999999998E-4</c:v>
                </c:pt>
                <c:pt idx="71">
                  <c:v>5.7229999999999998E-4</c:v>
                </c:pt>
                <c:pt idx="72">
                  <c:v>6.2810000000000003E-4</c:v>
                </c:pt>
                <c:pt idx="73">
                  <c:v>6.8869999999999999E-4</c:v>
                </c:pt>
                <c:pt idx="74">
                  <c:v>7.5449999999999996E-4</c:v>
                </c:pt>
                <c:pt idx="75">
                  <c:v>8.2580000000000001E-4</c:v>
                </c:pt>
                <c:pt idx="76">
                  <c:v>9.0280000000000004E-4</c:v>
                </c:pt>
                <c:pt idx="77">
                  <c:v>9.8569999999999994E-4</c:v>
                </c:pt>
                <c:pt idx="78">
                  <c:v>1.075E-3</c:v>
                </c:pt>
                <c:pt idx="79">
                  <c:v>1.1709999999999999E-3</c:v>
                </c:pt>
                <c:pt idx="80">
                  <c:v>1.273E-3</c:v>
                </c:pt>
                <c:pt idx="81">
                  <c:v>1.382E-3</c:v>
                </c:pt>
                <c:pt idx="82">
                  <c:v>1.498E-3</c:v>
                </c:pt>
                <c:pt idx="83">
                  <c:v>1.622E-3</c:v>
                </c:pt>
                <c:pt idx="84">
                  <c:v>1.753E-3</c:v>
                </c:pt>
                <c:pt idx="85">
                  <c:v>1.8910000000000001E-3</c:v>
                </c:pt>
                <c:pt idx="86">
                  <c:v>2.0379999999999999E-3</c:v>
                </c:pt>
                <c:pt idx="87">
                  <c:v>2.1919999999999999E-3</c:v>
                </c:pt>
                <c:pt idx="88">
                  <c:v>2.3540000000000002E-3</c:v>
                </c:pt>
                <c:pt idx="89">
                  <c:v>2.5249999999999999E-3</c:v>
                </c:pt>
                <c:pt idx="90">
                  <c:v>2.7039999999999998E-3</c:v>
                </c:pt>
                <c:pt idx="91">
                  <c:v>2.892E-3</c:v>
                </c:pt>
                <c:pt idx="92">
                  <c:v>3.088E-3</c:v>
                </c:pt>
                <c:pt idx="93">
                  <c:v>3.2929999999999999E-3</c:v>
                </c:pt>
                <c:pt idx="94">
                  <c:v>3.5070000000000001E-3</c:v>
                </c:pt>
                <c:pt idx="95">
                  <c:v>3.7290000000000001E-3</c:v>
                </c:pt>
                <c:pt idx="96">
                  <c:v>3.9620000000000002E-3</c:v>
                </c:pt>
                <c:pt idx="97">
                  <c:v>4.2030000000000001E-3</c:v>
                </c:pt>
                <c:pt idx="98">
                  <c:v>4.4539999999999996E-3</c:v>
                </c:pt>
                <c:pt idx="99">
                  <c:v>4.7140000000000003E-3</c:v>
                </c:pt>
                <c:pt idx="100">
                  <c:v>4.9849999999999998E-3</c:v>
                </c:pt>
                <c:pt idx="101">
                  <c:v>5.2649999999999997E-3</c:v>
                </c:pt>
                <c:pt idx="102">
                  <c:v>5.555E-3</c:v>
                </c:pt>
                <c:pt idx="103">
                  <c:v>5.855E-3</c:v>
                </c:pt>
                <c:pt idx="104">
                  <c:v>6.1659999999999996E-3</c:v>
                </c:pt>
                <c:pt idx="105">
                  <c:v>6.4869999999999997E-3</c:v>
                </c:pt>
                <c:pt idx="106">
                  <c:v>6.8180000000000003E-3</c:v>
                </c:pt>
                <c:pt idx="107">
                  <c:v>7.1599999999999997E-3</c:v>
                </c:pt>
                <c:pt idx="108">
                  <c:v>7.5129999999999997E-3</c:v>
                </c:pt>
                <c:pt idx="109">
                  <c:v>7.8759999999999993E-3</c:v>
                </c:pt>
                <c:pt idx="110">
                  <c:v>8.2509999999999997E-3</c:v>
                </c:pt>
                <c:pt idx="111">
                  <c:v>8.6370000000000006E-3</c:v>
                </c:pt>
                <c:pt idx="112">
                  <c:v>9.0340000000000004E-3</c:v>
                </c:pt>
                <c:pt idx="113">
                  <c:v>9.4420000000000007E-3</c:v>
                </c:pt>
                <c:pt idx="114">
                  <c:v>9.861E-3</c:v>
                </c:pt>
                <c:pt idx="115">
                  <c:v>1.0290000000000001E-2</c:v>
                </c:pt>
                <c:pt idx="116">
                  <c:v>1.074E-2</c:v>
                </c:pt>
                <c:pt idx="117">
                  <c:v>1.119E-2</c:v>
                </c:pt>
                <c:pt idx="118">
                  <c:v>1.166E-2</c:v>
                </c:pt>
                <c:pt idx="119">
                  <c:v>1.213E-2</c:v>
                </c:pt>
                <c:pt idx="120">
                  <c:v>1.2619999999999999E-2</c:v>
                </c:pt>
                <c:pt idx="121">
                  <c:v>1.312E-2</c:v>
                </c:pt>
                <c:pt idx="122">
                  <c:v>1.3639999999999999E-2</c:v>
                </c:pt>
                <c:pt idx="123">
                  <c:v>1.4160000000000001E-2</c:v>
                </c:pt>
                <c:pt idx="124">
                  <c:v>1.47E-2</c:v>
                </c:pt>
                <c:pt idx="125">
                  <c:v>1.525E-2</c:v>
                </c:pt>
                <c:pt idx="126">
                  <c:v>1.5810000000000001E-2</c:v>
                </c:pt>
                <c:pt idx="127">
                  <c:v>1.6379999999999999E-2</c:v>
                </c:pt>
                <c:pt idx="128">
                  <c:v>1.6959999999999999E-2</c:v>
                </c:pt>
                <c:pt idx="129">
                  <c:v>1.7559999999999999E-2</c:v>
                </c:pt>
                <c:pt idx="130">
                  <c:v>1.8169999999999999E-2</c:v>
                </c:pt>
                <c:pt idx="131">
                  <c:v>1.8790000000000001E-2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2.0709999999999999E-2</c:v>
                </c:pt>
                <c:pt idx="135">
                  <c:v>2.138E-2</c:v>
                </c:pt>
                <c:pt idx="136">
                  <c:v>2.206E-2</c:v>
                </c:pt>
                <c:pt idx="137">
                  <c:v>2.274E-2</c:v>
                </c:pt>
                <c:pt idx="138">
                  <c:v>2.3439999999999999E-2</c:v>
                </c:pt>
                <c:pt idx="139">
                  <c:v>2.4150000000000001E-2</c:v>
                </c:pt>
                <c:pt idx="140">
                  <c:v>2.487E-2</c:v>
                </c:pt>
                <c:pt idx="141">
                  <c:v>2.5600000000000001E-2</c:v>
                </c:pt>
                <c:pt idx="142">
                  <c:v>2.6339999999999999E-2</c:v>
                </c:pt>
                <c:pt idx="143">
                  <c:v>2.7089999999999999E-2</c:v>
                </c:pt>
                <c:pt idx="144">
                  <c:v>2.785E-2</c:v>
                </c:pt>
                <c:pt idx="145">
                  <c:v>2.862E-2</c:v>
                </c:pt>
                <c:pt idx="146">
                  <c:v>2.9399999999999999E-2</c:v>
                </c:pt>
                <c:pt idx="147">
                  <c:v>3.0200000000000001E-2</c:v>
                </c:pt>
                <c:pt idx="148">
                  <c:v>3.1E-2</c:v>
                </c:pt>
                <c:pt idx="149">
                  <c:v>3.1809999999999998E-2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3.5990000000000001E-2</c:v>
                </c:pt>
                <c:pt idx="155">
                  <c:v>3.6850000000000001E-2</c:v>
                </c:pt>
                <c:pt idx="156">
                  <c:v>3.7719999999999997E-2</c:v>
                </c:pt>
                <c:pt idx="157">
                  <c:v>3.8600000000000002E-2</c:v>
                </c:pt>
                <c:pt idx="158">
                  <c:v>3.9489999999999997E-2</c:v>
                </c:pt>
                <c:pt idx="159">
                  <c:v>4.0379999999999999E-2</c:v>
                </c:pt>
                <c:pt idx="160">
                  <c:v>4.129E-2</c:v>
                </c:pt>
                <c:pt idx="161">
                  <c:v>4.2200000000000001E-2</c:v>
                </c:pt>
                <c:pt idx="162">
                  <c:v>4.3110000000000002E-2</c:v>
                </c:pt>
                <c:pt idx="163">
                  <c:v>4.4040000000000003E-2</c:v>
                </c:pt>
                <c:pt idx="164">
                  <c:v>4.4970000000000003E-2</c:v>
                </c:pt>
                <c:pt idx="165">
                  <c:v>4.5909999999999999E-2</c:v>
                </c:pt>
                <c:pt idx="166">
                  <c:v>4.6859999999999999E-2</c:v>
                </c:pt>
                <c:pt idx="167">
                  <c:v>4.7809999999999998E-2</c:v>
                </c:pt>
                <c:pt idx="168">
                  <c:v>4.8770000000000001E-2</c:v>
                </c:pt>
                <c:pt idx="169">
                  <c:v>4.9730000000000003E-2</c:v>
                </c:pt>
                <c:pt idx="170">
                  <c:v>5.0700000000000002E-2</c:v>
                </c:pt>
                <c:pt idx="171">
                  <c:v>5.1679999999999997E-2</c:v>
                </c:pt>
                <c:pt idx="172">
                  <c:v>5.2670000000000002E-2</c:v>
                </c:pt>
                <c:pt idx="173">
                  <c:v>5.3659999999999999E-2</c:v>
                </c:pt>
                <c:pt idx="174">
                  <c:v>5.4649999999999997E-2</c:v>
                </c:pt>
                <c:pt idx="175">
                  <c:v>5.5649999999999998E-2</c:v>
                </c:pt>
                <c:pt idx="176">
                  <c:v>5.6660000000000002E-2</c:v>
                </c:pt>
                <c:pt idx="177">
                  <c:v>5.7669999999999999E-2</c:v>
                </c:pt>
                <c:pt idx="178">
                  <c:v>5.8689999999999999E-2</c:v>
                </c:pt>
                <c:pt idx="179">
                  <c:v>5.9709999999999999E-2</c:v>
                </c:pt>
                <c:pt idx="180">
                  <c:v>6.0740000000000002E-2</c:v>
                </c:pt>
                <c:pt idx="181">
                  <c:v>6.1769999999999999E-2</c:v>
                </c:pt>
                <c:pt idx="182">
                  <c:v>6.2810000000000005E-2</c:v>
                </c:pt>
                <c:pt idx="183">
                  <c:v>6.386E-2</c:v>
                </c:pt>
                <c:pt idx="184">
                  <c:v>6.4899999999999999E-2</c:v>
                </c:pt>
                <c:pt idx="185">
                  <c:v>6.5960000000000005E-2</c:v>
                </c:pt>
                <c:pt idx="186">
                  <c:v>6.7019999999999996E-2</c:v>
                </c:pt>
                <c:pt idx="187">
                  <c:v>6.8080000000000002E-2</c:v>
                </c:pt>
                <c:pt idx="188">
                  <c:v>6.9139999999999993E-2</c:v>
                </c:pt>
                <c:pt idx="189">
                  <c:v>7.0209999999999995E-2</c:v>
                </c:pt>
                <c:pt idx="190">
                  <c:v>7.1290000000000006E-2</c:v>
                </c:pt>
                <c:pt idx="191">
                  <c:v>7.2370000000000004E-2</c:v>
                </c:pt>
                <c:pt idx="192">
                  <c:v>7.3450000000000001E-2</c:v>
                </c:pt>
                <c:pt idx="193">
                  <c:v>7.4539999999999995E-2</c:v>
                </c:pt>
                <c:pt idx="194">
                  <c:v>7.5630000000000003E-2</c:v>
                </c:pt>
                <c:pt idx="195">
                  <c:v>7.6719999999999997E-2</c:v>
                </c:pt>
                <c:pt idx="196">
                  <c:v>7.782E-2</c:v>
                </c:pt>
                <c:pt idx="197">
                  <c:v>7.8920000000000004E-2</c:v>
                </c:pt>
                <c:pt idx="198">
                  <c:v>8.0019999999999994E-2</c:v>
                </c:pt>
                <c:pt idx="199">
                  <c:v>8.1129999999999994E-2</c:v>
                </c:pt>
                <c:pt idx="200">
                  <c:v>8.2239999999999994E-2</c:v>
                </c:pt>
                <c:pt idx="201">
                  <c:v>8.3349999999999994E-2</c:v>
                </c:pt>
                <c:pt idx="202">
                  <c:v>8.4470000000000003E-2</c:v>
                </c:pt>
                <c:pt idx="203">
                  <c:v>8.5580000000000003E-2</c:v>
                </c:pt>
                <c:pt idx="204">
                  <c:v>8.6699999999999999E-2</c:v>
                </c:pt>
                <c:pt idx="205">
                  <c:v>8.7819999999999995E-2</c:v>
                </c:pt>
                <c:pt idx="206">
                  <c:v>8.8950000000000001E-2</c:v>
                </c:pt>
                <c:pt idx="207">
                  <c:v>9.0069999999999997E-2</c:v>
                </c:pt>
                <c:pt idx="208">
                  <c:v>9.1200000000000003E-2</c:v>
                </c:pt>
                <c:pt idx="209">
                  <c:v>9.2329999999999995E-2</c:v>
                </c:pt>
                <c:pt idx="210">
                  <c:v>9.3450000000000005E-2</c:v>
                </c:pt>
                <c:pt idx="211">
                  <c:v>9.4589999999999994E-2</c:v>
                </c:pt>
                <c:pt idx="212">
                  <c:v>9.572E-2</c:v>
                </c:pt>
                <c:pt idx="213">
                  <c:v>9.6850000000000006E-2</c:v>
                </c:pt>
                <c:pt idx="214">
                  <c:v>9.7989999999999994E-2</c:v>
                </c:pt>
                <c:pt idx="215">
                  <c:v>9.912E-2</c:v>
                </c:pt>
                <c:pt idx="216">
                  <c:v>0.1003</c:v>
                </c:pt>
                <c:pt idx="217">
                  <c:v>0.1014</c:v>
                </c:pt>
                <c:pt idx="218">
                  <c:v>0.10249999999999999</c:v>
                </c:pt>
                <c:pt idx="219">
                  <c:v>0.1037</c:v>
                </c:pt>
                <c:pt idx="220">
                  <c:v>0.1048</c:v>
                </c:pt>
                <c:pt idx="221">
                  <c:v>0.10589999999999999</c:v>
                </c:pt>
                <c:pt idx="222">
                  <c:v>0.1071</c:v>
                </c:pt>
                <c:pt idx="223">
                  <c:v>0.1082</c:v>
                </c:pt>
                <c:pt idx="224">
                  <c:v>0.1094</c:v>
                </c:pt>
                <c:pt idx="225">
                  <c:v>0.1105</c:v>
                </c:pt>
                <c:pt idx="226">
                  <c:v>0.11169999999999999</c:v>
                </c:pt>
                <c:pt idx="227">
                  <c:v>0.1128</c:v>
                </c:pt>
                <c:pt idx="228">
                  <c:v>0.1139</c:v>
                </c:pt>
                <c:pt idx="229">
                  <c:v>0.11509999999999999</c:v>
                </c:pt>
                <c:pt idx="230">
                  <c:v>0.1162</c:v>
                </c:pt>
                <c:pt idx="231">
                  <c:v>0.1174</c:v>
                </c:pt>
                <c:pt idx="232">
                  <c:v>0.11849999999999999</c:v>
                </c:pt>
                <c:pt idx="233">
                  <c:v>0.1197</c:v>
                </c:pt>
                <c:pt idx="234">
                  <c:v>0.1208</c:v>
                </c:pt>
                <c:pt idx="235">
                  <c:v>0.12189999999999999</c:v>
                </c:pt>
                <c:pt idx="236">
                  <c:v>0.1231</c:v>
                </c:pt>
                <c:pt idx="237">
                  <c:v>0.1242</c:v>
                </c:pt>
                <c:pt idx="238">
                  <c:v>0.12540000000000001</c:v>
                </c:pt>
                <c:pt idx="239">
                  <c:v>0.1265</c:v>
                </c:pt>
                <c:pt idx="240">
                  <c:v>0.12770000000000001</c:v>
                </c:pt>
                <c:pt idx="241">
                  <c:v>0.1288</c:v>
                </c:pt>
                <c:pt idx="242">
                  <c:v>0.13</c:v>
                </c:pt>
                <c:pt idx="243">
                  <c:v>0.13109999999999999</c:v>
                </c:pt>
                <c:pt idx="244">
                  <c:v>0.1323</c:v>
                </c:pt>
                <c:pt idx="245">
                  <c:v>0.13339999999999999</c:v>
                </c:pt>
                <c:pt idx="246">
                  <c:v>0.13450000000000001</c:v>
                </c:pt>
                <c:pt idx="247">
                  <c:v>0.13569999999999999</c:v>
                </c:pt>
                <c:pt idx="248">
                  <c:v>0.1368</c:v>
                </c:pt>
                <c:pt idx="249">
                  <c:v>0.13800000000000001</c:v>
                </c:pt>
                <c:pt idx="250">
                  <c:v>0.1391</c:v>
                </c:pt>
                <c:pt idx="251">
                  <c:v>0.14030000000000001</c:v>
                </c:pt>
                <c:pt idx="252">
                  <c:v>0.1414</c:v>
                </c:pt>
                <c:pt idx="253">
                  <c:v>0.1426</c:v>
                </c:pt>
                <c:pt idx="254">
                  <c:v>0.14369999999999999</c:v>
                </c:pt>
                <c:pt idx="255">
                  <c:v>0.1449</c:v>
                </c:pt>
                <c:pt idx="256">
                  <c:v>0.14599999999999999</c:v>
                </c:pt>
                <c:pt idx="257">
                  <c:v>0.1472</c:v>
                </c:pt>
                <c:pt idx="258">
                  <c:v>0.14829999999999999</c:v>
                </c:pt>
                <c:pt idx="259">
                  <c:v>0.14940000000000001</c:v>
                </c:pt>
                <c:pt idx="260">
                  <c:v>0.15060000000000001</c:v>
                </c:pt>
                <c:pt idx="261">
                  <c:v>0.1517</c:v>
                </c:pt>
                <c:pt idx="262">
                  <c:v>0.15290000000000001</c:v>
                </c:pt>
                <c:pt idx="263">
                  <c:v>0.154</c:v>
                </c:pt>
                <c:pt idx="264">
                  <c:v>0.1552</c:v>
                </c:pt>
                <c:pt idx="265">
                  <c:v>0.15629999999999999</c:v>
                </c:pt>
                <c:pt idx="266">
                  <c:v>0.1575</c:v>
                </c:pt>
                <c:pt idx="267">
                  <c:v>0.15859999999999999</c:v>
                </c:pt>
                <c:pt idx="268">
                  <c:v>0.1598</c:v>
                </c:pt>
                <c:pt idx="269">
                  <c:v>0.16089999999999999</c:v>
                </c:pt>
                <c:pt idx="270">
                  <c:v>0.16209999999999999</c:v>
                </c:pt>
                <c:pt idx="271">
                  <c:v>0.16320000000000001</c:v>
                </c:pt>
                <c:pt idx="272">
                  <c:v>0.1643</c:v>
                </c:pt>
                <c:pt idx="273">
                  <c:v>0.16550000000000001</c:v>
                </c:pt>
                <c:pt idx="274">
                  <c:v>0.1666</c:v>
                </c:pt>
                <c:pt idx="275">
                  <c:v>0.1678</c:v>
                </c:pt>
                <c:pt idx="276">
                  <c:v>0.16889999999999999</c:v>
                </c:pt>
                <c:pt idx="277">
                  <c:v>0.1701</c:v>
                </c:pt>
                <c:pt idx="278">
                  <c:v>0.17119999999999999</c:v>
                </c:pt>
                <c:pt idx="279">
                  <c:v>0.1724</c:v>
                </c:pt>
                <c:pt idx="280">
                  <c:v>0.17349999999999999</c:v>
                </c:pt>
                <c:pt idx="281">
                  <c:v>0.17469999999999999</c:v>
                </c:pt>
                <c:pt idx="282">
                  <c:v>0.17580000000000001</c:v>
                </c:pt>
                <c:pt idx="283">
                  <c:v>0.17699999999999999</c:v>
                </c:pt>
                <c:pt idx="284">
                  <c:v>0.17810000000000001</c:v>
                </c:pt>
                <c:pt idx="285">
                  <c:v>0.1792</c:v>
                </c:pt>
                <c:pt idx="286">
                  <c:v>0.1804</c:v>
                </c:pt>
                <c:pt idx="287">
                  <c:v>0.18149999999999999</c:v>
                </c:pt>
                <c:pt idx="288">
                  <c:v>0.1827</c:v>
                </c:pt>
                <c:pt idx="289">
                  <c:v>0.18379999999999999</c:v>
                </c:pt>
                <c:pt idx="290">
                  <c:v>0.185</c:v>
                </c:pt>
                <c:pt idx="291">
                  <c:v>0.18609999999999999</c:v>
                </c:pt>
                <c:pt idx="292">
                  <c:v>0.18729999999999999</c:v>
                </c:pt>
                <c:pt idx="293">
                  <c:v>0.18840000000000001</c:v>
                </c:pt>
                <c:pt idx="294">
                  <c:v>0.18959999999999999</c:v>
                </c:pt>
                <c:pt idx="295">
                  <c:v>0.19070000000000001</c:v>
                </c:pt>
                <c:pt idx="296">
                  <c:v>0.19189999999999999</c:v>
                </c:pt>
                <c:pt idx="297">
                  <c:v>0.193</c:v>
                </c:pt>
                <c:pt idx="298">
                  <c:v>0.19409999999999999</c:v>
                </c:pt>
                <c:pt idx="299">
                  <c:v>0.1953</c:v>
                </c:pt>
                <c:pt idx="300">
                  <c:v>0.19639999999999999</c:v>
                </c:pt>
                <c:pt idx="301">
                  <c:v>0.1976</c:v>
                </c:pt>
                <c:pt idx="302">
                  <c:v>0.19869999999999999</c:v>
                </c:pt>
                <c:pt idx="303">
                  <c:v>0.19989999999999999</c:v>
                </c:pt>
                <c:pt idx="304">
                  <c:v>0.20100000000000001</c:v>
                </c:pt>
                <c:pt idx="305">
                  <c:v>0.20219999999999999</c:v>
                </c:pt>
                <c:pt idx="306">
                  <c:v>0.20330000000000001</c:v>
                </c:pt>
                <c:pt idx="307">
                  <c:v>0.20449999999999999</c:v>
                </c:pt>
                <c:pt idx="308">
                  <c:v>0.2056</c:v>
                </c:pt>
                <c:pt idx="309">
                  <c:v>0.20680000000000001</c:v>
                </c:pt>
                <c:pt idx="310">
                  <c:v>0.2079</c:v>
                </c:pt>
                <c:pt idx="311">
                  <c:v>0.20899999999999999</c:v>
                </c:pt>
                <c:pt idx="312">
                  <c:v>0.2102</c:v>
                </c:pt>
                <c:pt idx="313">
                  <c:v>0.21129999999999999</c:v>
                </c:pt>
                <c:pt idx="314">
                  <c:v>0.21249999999999999</c:v>
                </c:pt>
                <c:pt idx="315">
                  <c:v>0.21360000000000001</c:v>
                </c:pt>
                <c:pt idx="316">
                  <c:v>0.21479999999999999</c:v>
                </c:pt>
                <c:pt idx="317">
                  <c:v>0.21590000000000001</c:v>
                </c:pt>
                <c:pt idx="318">
                  <c:v>0.21709999999999999</c:v>
                </c:pt>
                <c:pt idx="319">
                  <c:v>0.21820000000000001</c:v>
                </c:pt>
                <c:pt idx="320">
                  <c:v>0.21940000000000001</c:v>
                </c:pt>
                <c:pt idx="321">
                  <c:v>0.2205</c:v>
                </c:pt>
                <c:pt idx="322">
                  <c:v>0.22170000000000001</c:v>
                </c:pt>
                <c:pt idx="323">
                  <c:v>0.2228</c:v>
                </c:pt>
                <c:pt idx="324">
                  <c:v>0.22389999999999999</c:v>
                </c:pt>
                <c:pt idx="325">
                  <c:v>0.22509999999999999</c:v>
                </c:pt>
                <c:pt idx="326">
                  <c:v>0.22620000000000001</c:v>
                </c:pt>
                <c:pt idx="327">
                  <c:v>0.22739999999999999</c:v>
                </c:pt>
                <c:pt idx="328">
                  <c:v>0.22850000000000001</c:v>
                </c:pt>
                <c:pt idx="329">
                  <c:v>0.22969999999999999</c:v>
                </c:pt>
                <c:pt idx="330">
                  <c:v>0.23080000000000001</c:v>
                </c:pt>
                <c:pt idx="331">
                  <c:v>0.23200000000000001</c:v>
                </c:pt>
                <c:pt idx="332">
                  <c:v>0.2331</c:v>
                </c:pt>
                <c:pt idx="333">
                  <c:v>0.23430000000000001</c:v>
                </c:pt>
                <c:pt idx="334">
                  <c:v>0.2354</c:v>
                </c:pt>
                <c:pt idx="335">
                  <c:v>0.2366</c:v>
                </c:pt>
                <c:pt idx="336">
                  <c:v>0.23769999999999999</c:v>
                </c:pt>
                <c:pt idx="337">
                  <c:v>0.23880000000000001</c:v>
                </c:pt>
                <c:pt idx="338">
                  <c:v>0.24</c:v>
                </c:pt>
                <c:pt idx="339">
                  <c:v>0.24110000000000001</c:v>
                </c:pt>
                <c:pt idx="340">
                  <c:v>0.24229999999999999</c:v>
                </c:pt>
                <c:pt idx="341">
                  <c:v>0.24340000000000001</c:v>
                </c:pt>
                <c:pt idx="342">
                  <c:v>0.24460000000000001</c:v>
                </c:pt>
                <c:pt idx="343">
                  <c:v>0.2457</c:v>
                </c:pt>
                <c:pt idx="344">
                  <c:v>0.24690000000000001</c:v>
                </c:pt>
                <c:pt idx="345">
                  <c:v>0.248</c:v>
                </c:pt>
                <c:pt idx="346">
                  <c:v>0.2492</c:v>
                </c:pt>
                <c:pt idx="347">
                  <c:v>0.25030000000000002</c:v>
                </c:pt>
                <c:pt idx="348">
                  <c:v>0.2515</c:v>
                </c:pt>
                <c:pt idx="349">
                  <c:v>0.25259999999999999</c:v>
                </c:pt>
                <c:pt idx="350">
                  <c:v>0.25380000000000003</c:v>
                </c:pt>
                <c:pt idx="351">
                  <c:v>0.25490000000000002</c:v>
                </c:pt>
                <c:pt idx="352">
                  <c:v>0.25600000000000001</c:v>
                </c:pt>
                <c:pt idx="353">
                  <c:v>0.25719999999999998</c:v>
                </c:pt>
                <c:pt idx="354">
                  <c:v>0.25829999999999997</c:v>
                </c:pt>
                <c:pt idx="355">
                  <c:v>0.25950000000000001</c:v>
                </c:pt>
                <c:pt idx="356">
                  <c:v>0.2606</c:v>
                </c:pt>
                <c:pt idx="357">
                  <c:v>0.26179999999999998</c:v>
                </c:pt>
                <c:pt idx="358">
                  <c:v>0.26290000000000002</c:v>
                </c:pt>
                <c:pt idx="359">
                  <c:v>0.2641</c:v>
                </c:pt>
                <c:pt idx="360">
                  <c:v>0.26519999999999999</c:v>
                </c:pt>
                <c:pt idx="361">
                  <c:v>0.26640000000000003</c:v>
                </c:pt>
                <c:pt idx="362">
                  <c:v>0.26750000000000002</c:v>
                </c:pt>
                <c:pt idx="363">
                  <c:v>0.26869999999999999</c:v>
                </c:pt>
                <c:pt idx="364">
                  <c:v>0.26979999999999998</c:v>
                </c:pt>
                <c:pt idx="365">
                  <c:v>0.27089999999999997</c:v>
                </c:pt>
                <c:pt idx="366">
                  <c:v>0.27210000000000001</c:v>
                </c:pt>
                <c:pt idx="367">
                  <c:v>0.2732</c:v>
                </c:pt>
                <c:pt idx="368">
                  <c:v>0.27439999999999998</c:v>
                </c:pt>
                <c:pt idx="369">
                  <c:v>0.27550000000000002</c:v>
                </c:pt>
                <c:pt idx="370">
                  <c:v>0.2767</c:v>
                </c:pt>
                <c:pt idx="371">
                  <c:v>0.27779999999999999</c:v>
                </c:pt>
                <c:pt idx="372">
                  <c:v>0.27900000000000003</c:v>
                </c:pt>
                <c:pt idx="373">
                  <c:v>0.28010000000000002</c:v>
                </c:pt>
                <c:pt idx="374">
                  <c:v>0.28129999999999999</c:v>
                </c:pt>
                <c:pt idx="375">
                  <c:v>0.28239999999999998</c:v>
                </c:pt>
                <c:pt idx="376">
                  <c:v>0.28360000000000002</c:v>
                </c:pt>
                <c:pt idx="377">
                  <c:v>0.28470000000000001</c:v>
                </c:pt>
                <c:pt idx="378">
                  <c:v>0.2858</c:v>
                </c:pt>
                <c:pt idx="379">
                  <c:v>0.28699999999999998</c:v>
                </c:pt>
                <c:pt idx="380">
                  <c:v>0.28810000000000002</c:v>
                </c:pt>
                <c:pt idx="381">
                  <c:v>0.2893</c:v>
                </c:pt>
                <c:pt idx="382">
                  <c:v>0.29039999999999999</c:v>
                </c:pt>
                <c:pt idx="383">
                  <c:v>0.29160000000000003</c:v>
                </c:pt>
                <c:pt idx="384">
                  <c:v>0.29270000000000002</c:v>
                </c:pt>
                <c:pt idx="385">
                  <c:v>0.29389999999999999</c:v>
                </c:pt>
                <c:pt idx="386">
                  <c:v>0.29499999999999998</c:v>
                </c:pt>
                <c:pt idx="387">
                  <c:v>0.29620000000000002</c:v>
                </c:pt>
                <c:pt idx="388">
                  <c:v>0.29730000000000001</c:v>
                </c:pt>
                <c:pt idx="389">
                  <c:v>0.29849999999999999</c:v>
                </c:pt>
                <c:pt idx="390">
                  <c:v>0.29959999999999998</c:v>
                </c:pt>
                <c:pt idx="391">
                  <c:v>0.30070000000000002</c:v>
                </c:pt>
                <c:pt idx="392">
                  <c:v>0.3019</c:v>
                </c:pt>
                <c:pt idx="393">
                  <c:v>0.30299999999999999</c:v>
                </c:pt>
                <c:pt idx="394">
                  <c:v>0.30420000000000003</c:v>
                </c:pt>
                <c:pt idx="395">
                  <c:v>0.30530000000000002</c:v>
                </c:pt>
                <c:pt idx="396">
                  <c:v>0.30649999999999999</c:v>
                </c:pt>
                <c:pt idx="397">
                  <c:v>0.30759999999999998</c:v>
                </c:pt>
                <c:pt idx="398">
                  <c:v>0.30880000000000002</c:v>
                </c:pt>
                <c:pt idx="399">
                  <c:v>0.30990000000000001</c:v>
                </c:pt>
                <c:pt idx="400">
                  <c:v>0.31109999999999999</c:v>
                </c:pt>
                <c:pt idx="401">
                  <c:v>0.31219999999999998</c:v>
                </c:pt>
                <c:pt idx="402">
                  <c:v>0.31340000000000001</c:v>
                </c:pt>
                <c:pt idx="403">
                  <c:v>0.3145</c:v>
                </c:pt>
                <c:pt idx="404">
                  <c:v>0.31559999999999999</c:v>
                </c:pt>
                <c:pt idx="405">
                  <c:v>0.31680000000000003</c:v>
                </c:pt>
                <c:pt idx="406">
                  <c:v>0.31790000000000002</c:v>
                </c:pt>
                <c:pt idx="407">
                  <c:v>0.31909999999999999</c:v>
                </c:pt>
                <c:pt idx="408">
                  <c:v>0.32019999999999998</c:v>
                </c:pt>
                <c:pt idx="409">
                  <c:v>0.32140000000000002</c:v>
                </c:pt>
                <c:pt idx="410">
                  <c:v>0.32250000000000001</c:v>
                </c:pt>
                <c:pt idx="411">
                  <c:v>0.32369999999999999</c:v>
                </c:pt>
                <c:pt idx="412">
                  <c:v>0.32479999999999998</c:v>
                </c:pt>
                <c:pt idx="413">
                  <c:v>0.32600000000000001</c:v>
                </c:pt>
                <c:pt idx="414">
                  <c:v>0.3271</c:v>
                </c:pt>
                <c:pt idx="415">
                  <c:v>0.32829999999999998</c:v>
                </c:pt>
                <c:pt idx="416">
                  <c:v>0.32940000000000003</c:v>
                </c:pt>
                <c:pt idx="417">
                  <c:v>0.33050000000000002</c:v>
                </c:pt>
                <c:pt idx="418">
                  <c:v>0.33169999999999999</c:v>
                </c:pt>
                <c:pt idx="419">
                  <c:v>0.33279999999999998</c:v>
                </c:pt>
                <c:pt idx="420">
                  <c:v>0.33400000000000002</c:v>
                </c:pt>
                <c:pt idx="421">
                  <c:v>0.33510000000000001</c:v>
                </c:pt>
                <c:pt idx="422">
                  <c:v>0.33629999999999999</c:v>
                </c:pt>
                <c:pt idx="423">
                  <c:v>0.33739999999999998</c:v>
                </c:pt>
                <c:pt idx="424">
                  <c:v>0.33860000000000001</c:v>
                </c:pt>
                <c:pt idx="425">
                  <c:v>0.3397</c:v>
                </c:pt>
                <c:pt idx="426">
                  <c:v>0.34089999999999998</c:v>
                </c:pt>
                <c:pt idx="427">
                  <c:v>0.34200000000000003</c:v>
                </c:pt>
                <c:pt idx="428">
                  <c:v>0.34320000000000001</c:v>
                </c:pt>
                <c:pt idx="429">
                  <c:v>0.34429999999999999</c:v>
                </c:pt>
                <c:pt idx="430">
                  <c:v>0.34539999999999998</c:v>
                </c:pt>
                <c:pt idx="431">
                  <c:v>0.34660000000000002</c:v>
                </c:pt>
                <c:pt idx="432">
                  <c:v>0.34770000000000001</c:v>
                </c:pt>
                <c:pt idx="433">
                  <c:v>0.34889999999999999</c:v>
                </c:pt>
                <c:pt idx="434">
                  <c:v>0.35</c:v>
                </c:pt>
                <c:pt idx="435">
                  <c:v>0.35120000000000001</c:v>
                </c:pt>
                <c:pt idx="436">
                  <c:v>0.3523</c:v>
                </c:pt>
                <c:pt idx="437">
                  <c:v>0.35349999999999998</c:v>
                </c:pt>
                <c:pt idx="438">
                  <c:v>0.35460000000000003</c:v>
                </c:pt>
                <c:pt idx="439">
                  <c:v>0.35580000000000001</c:v>
                </c:pt>
                <c:pt idx="440">
                  <c:v>0.3569</c:v>
                </c:pt>
                <c:pt idx="441">
                  <c:v>0.35809999999999997</c:v>
                </c:pt>
                <c:pt idx="442">
                  <c:v>0.35920000000000002</c:v>
                </c:pt>
                <c:pt idx="443">
                  <c:v>0.36030000000000001</c:v>
                </c:pt>
                <c:pt idx="444">
                  <c:v>0.36149999999999999</c:v>
                </c:pt>
                <c:pt idx="445">
                  <c:v>0.36259999999999998</c:v>
                </c:pt>
                <c:pt idx="446">
                  <c:v>0.36380000000000001</c:v>
                </c:pt>
                <c:pt idx="447">
                  <c:v>0.3649</c:v>
                </c:pt>
                <c:pt idx="448">
                  <c:v>0.36609999999999998</c:v>
                </c:pt>
                <c:pt idx="449">
                  <c:v>0.36720000000000003</c:v>
                </c:pt>
                <c:pt idx="450">
                  <c:v>0.36840000000000001</c:v>
                </c:pt>
                <c:pt idx="451">
                  <c:v>0.3695</c:v>
                </c:pt>
                <c:pt idx="452">
                  <c:v>0.37069999999999997</c:v>
                </c:pt>
                <c:pt idx="453">
                  <c:v>0.37180000000000002</c:v>
                </c:pt>
                <c:pt idx="454">
                  <c:v>0.373</c:v>
                </c:pt>
                <c:pt idx="455">
                  <c:v>0.37409999999999999</c:v>
                </c:pt>
                <c:pt idx="456">
                  <c:v>0.37530000000000002</c:v>
                </c:pt>
                <c:pt idx="457">
                  <c:v>0.37640000000000001</c:v>
                </c:pt>
                <c:pt idx="458">
                  <c:v>0.3775</c:v>
                </c:pt>
                <c:pt idx="459">
                  <c:v>0.37869999999999998</c:v>
                </c:pt>
                <c:pt idx="460">
                  <c:v>0.37980000000000003</c:v>
                </c:pt>
                <c:pt idx="461">
                  <c:v>0.38100000000000001</c:v>
                </c:pt>
                <c:pt idx="462">
                  <c:v>0.3821</c:v>
                </c:pt>
                <c:pt idx="463">
                  <c:v>0.38329999999999997</c:v>
                </c:pt>
                <c:pt idx="464">
                  <c:v>0.38440000000000002</c:v>
                </c:pt>
                <c:pt idx="465">
                  <c:v>0.3856</c:v>
                </c:pt>
                <c:pt idx="466">
                  <c:v>0.38669999999999999</c:v>
                </c:pt>
                <c:pt idx="467">
                  <c:v>0.38790000000000002</c:v>
                </c:pt>
                <c:pt idx="468">
                  <c:v>0.38900000000000001</c:v>
                </c:pt>
                <c:pt idx="469">
                  <c:v>0.39019999999999999</c:v>
                </c:pt>
                <c:pt idx="470">
                  <c:v>0.39129999999999998</c:v>
                </c:pt>
                <c:pt idx="471">
                  <c:v>0.39240000000000003</c:v>
                </c:pt>
                <c:pt idx="472">
                  <c:v>0.39360000000000001</c:v>
                </c:pt>
                <c:pt idx="473">
                  <c:v>0.3947</c:v>
                </c:pt>
                <c:pt idx="474">
                  <c:v>0.39589999999999997</c:v>
                </c:pt>
                <c:pt idx="475">
                  <c:v>0.39700000000000002</c:v>
                </c:pt>
                <c:pt idx="476">
                  <c:v>0.3982</c:v>
                </c:pt>
                <c:pt idx="477">
                  <c:v>0.39929999999999999</c:v>
                </c:pt>
                <c:pt idx="478">
                  <c:v>0.40050000000000002</c:v>
                </c:pt>
                <c:pt idx="479">
                  <c:v>0.40160000000000001</c:v>
                </c:pt>
                <c:pt idx="480">
                  <c:v>0.40279999999999999</c:v>
                </c:pt>
                <c:pt idx="481">
                  <c:v>0.40389999999999998</c:v>
                </c:pt>
                <c:pt idx="482">
                  <c:v>0.40510000000000002</c:v>
                </c:pt>
                <c:pt idx="483">
                  <c:v>0.40620000000000001</c:v>
                </c:pt>
                <c:pt idx="484">
                  <c:v>0.4073</c:v>
                </c:pt>
                <c:pt idx="485">
                  <c:v>0.40849999999999997</c:v>
                </c:pt>
                <c:pt idx="486">
                  <c:v>0.40960000000000002</c:v>
                </c:pt>
                <c:pt idx="487">
                  <c:v>0.4108</c:v>
                </c:pt>
                <c:pt idx="488">
                  <c:v>0.41189999999999999</c:v>
                </c:pt>
                <c:pt idx="489">
                  <c:v>0.41310000000000002</c:v>
                </c:pt>
                <c:pt idx="490">
                  <c:v>0.41420000000000001</c:v>
                </c:pt>
                <c:pt idx="491">
                  <c:v>0.41539999999999999</c:v>
                </c:pt>
                <c:pt idx="492">
                  <c:v>0.41649999999999998</c:v>
                </c:pt>
                <c:pt idx="493">
                  <c:v>0.41770000000000002</c:v>
                </c:pt>
                <c:pt idx="494">
                  <c:v>0.41880000000000001</c:v>
                </c:pt>
                <c:pt idx="495">
                  <c:v>0.42</c:v>
                </c:pt>
                <c:pt idx="496">
                  <c:v>0.42109999999999997</c:v>
                </c:pt>
                <c:pt idx="497">
                  <c:v>0.42220000000000002</c:v>
                </c:pt>
                <c:pt idx="498">
                  <c:v>0.4234</c:v>
                </c:pt>
                <c:pt idx="499">
                  <c:v>0.42449999999999999</c:v>
                </c:pt>
                <c:pt idx="500">
                  <c:v>0.42570000000000002</c:v>
                </c:pt>
                <c:pt idx="501">
                  <c:v>0.42680000000000001</c:v>
                </c:pt>
                <c:pt idx="502">
                  <c:v>0.42799999999999999</c:v>
                </c:pt>
                <c:pt idx="503">
                  <c:v>0.42909999999999998</c:v>
                </c:pt>
                <c:pt idx="504">
                  <c:v>0.43030000000000002</c:v>
                </c:pt>
                <c:pt idx="505">
                  <c:v>0.43140000000000001</c:v>
                </c:pt>
                <c:pt idx="506">
                  <c:v>0.43259999999999998</c:v>
                </c:pt>
                <c:pt idx="507">
                  <c:v>0.43369999999999997</c:v>
                </c:pt>
                <c:pt idx="508">
                  <c:v>0.43490000000000001</c:v>
                </c:pt>
                <c:pt idx="509">
                  <c:v>0.436</c:v>
                </c:pt>
                <c:pt idx="510">
                  <c:v>0.43709999999999999</c:v>
                </c:pt>
                <c:pt idx="511">
                  <c:v>0.43830000000000002</c:v>
                </c:pt>
                <c:pt idx="512">
                  <c:v>0.43940000000000001</c:v>
                </c:pt>
                <c:pt idx="513">
                  <c:v>0.44059999999999999</c:v>
                </c:pt>
                <c:pt idx="514">
                  <c:v>0.44169999999999998</c:v>
                </c:pt>
                <c:pt idx="515">
                  <c:v>0.44290000000000002</c:v>
                </c:pt>
                <c:pt idx="516">
                  <c:v>0.44400000000000001</c:v>
                </c:pt>
                <c:pt idx="517">
                  <c:v>0.44519999999999998</c:v>
                </c:pt>
                <c:pt idx="518">
                  <c:v>0.44629999999999997</c:v>
                </c:pt>
                <c:pt idx="519">
                  <c:v>0.44750000000000001</c:v>
                </c:pt>
                <c:pt idx="520">
                  <c:v>0.4486</c:v>
                </c:pt>
                <c:pt idx="521">
                  <c:v>0.44979999999999998</c:v>
                </c:pt>
                <c:pt idx="522">
                  <c:v>0.45090000000000002</c:v>
                </c:pt>
                <c:pt idx="523">
                  <c:v>0.45200000000000001</c:v>
                </c:pt>
                <c:pt idx="524">
                  <c:v>0.45319999999999999</c:v>
                </c:pt>
                <c:pt idx="525">
                  <c:v>0.45429999999999998</c:v>
                </c:pt>
                <c:pt idx="526">
                  <c:v>0.45550000000000002</c:v>
                </c:pt>
                <c:pt idx="527">
                  <c:v>0.45660000000000001</c:v>
                </c:pt>
                <c:pt idx="528">
                  <c:v>0.45779999999999998</c:v>
                </c:pt>
                <c:pt idx="529">
                  <c:v>0.45889999999999997</c:v>
                </c:pt>
                <c:pt idx="530">
                  <c:v>0.46010000000000001</c:v>
                </c:pt>
                <c:pt idx="531">
                  <c:v>0.4612</c:v>
                </c:pt>
                <c:pt idx="532">
                  <c:v>0.46239999999999998</c:v>
                </c:pt>
                <c:pt idx="533">
                  <c:v>0.46350000000000002</c:v>
                </c:pt>
                <c:pt idx="534">
                  <c:v>0.4647</c:v>
                </c:pt>
                <c:pt idx="535">
                  <c:v>0.46579999999999999</c:v>
                </c:pt>
                <c:pt idx="536">
                  <c:v>0.46689999999999998</c:v>
                </c:pt>
                <c:pt idx="537">
                  <c:v>0.46810000000000002</c:v>
                </c:pt>
                <c:pt idx="538">
                  <c:v>0.46920000000000001</c:v>
                </c:pt>
                <c:pt idx="539">
                  <c:v>0.47039999999999998</c:v>
                </c:pt>
                <c:pt idx="540">
                  <c:v>0.47149999999999997</c:v>
                </c:pt>
                <c:pt idx="541">
                  <c:v>0.47270000000000001</c:v>
                </c:pt>
                <c:pt idx="542">
                  <c:v>0.4738</c:v>
                </c:pt>
                <c:pt idx="543">
                  <c:v>0.47499999999999998</c:v>
                </c:pt>
                <c:pt idx="544">
                  <c:v>0.47610000000000002</c:v>
                </c:pt>
                <c:pt idx="545">
                  <c:v>0.4773</c:v>
                </c:pt>
                <c:pt idx="546">
                  <c:v>0.47839999999999999</c:v>
                </c:pt>
                <c:pt idx="547">
                  <c:v>0.47960000000000003</c:v>
                </c:pt>
                <c:pt idx="548">
                  <c:v>0.48070000000000002</c:v>
                </c:pt>
                <c:pt idx="549">
                  <c:v>0.48180000000000001</c:v>
                </c:pt>
                <c:pt idx="550">
                  <c:v>0.48299999999999998</c:v>
                </c:pt>
                <c:pt idx="551">
                  <c:v>0.48409999999999997</c:v>
                </c:pt>
                <c:pt idx="552">
                  <c:v>0.48530000000000001</c:v>
                </c:pt>
                <c:pt idx="553">
                  <c:v>0.4864</c:v>
                </c:pt>
                <c:pt idx="554">
                  <c:v>0.48759999999999998</c:v>
                </c:pt>
                <c:pt idx="555">
                  <c:v>0.48870000000000002</c:v>
                </c:pt>
                <c:pt idx="556">
                  <c:v>0.4899</c:v>
                </c:pt>
                <c:pt idx="557">
                  <c:v>0.49099999999999999</c:v>
                </c:pt>
                <c:pt idx="558">
                  <c:v>0.49220000000000003</c:v>
                </c:pt>
                <c:pt idx="559">
                  <c:v>0.49330000000000002</c:v>
                </c:pt>
                <c:pt idx="560">
                  <c:v>0.4945</c:v>
                </c:pt>
                <c:pt idx="561">
                  <c:v>0.49559999999999998</c:v>
                </c:pt>
                <c:pt idx="562">
                  <c:v>0.49680000000000002</c:v>
                </c:pt>
                <c:pt idx="563">
                  <c:v>0.49790000000000001</c:v>
                </c:pt>
                <c:pt idx="564">
                  <c:v>0.499</c:v>
                </c:pt>
                <c:pt idx="565">
                  <c:v>0.50019999999999998</c:v>
                </c:pt>
                <c:pt idx="566">
                  <c:v>0.50129999999999997</c:v>
                </c:pt>
                <c:pt idx="567">
                  <c:v>0.50249999999999995</c:v>
                </c:pt>
                <c:pt idx="568">
                  <c:v>0.50360000000000005</c:v>
                </c:pt>
                <c:pt idx="569">
                  <c:v>0.50480000000000003</c:v>
                </c:pt>
                <c:pt idx="570">
                  <c:v>0.50590000000000002</c:v>
                </c:pt>
                <c:pt idx="571">
                  <c:v>0.5071</c:v>
                </c:pt>
                <c:pt idx="572">
                  <c:v>0.50819999999999999</c:v>
                </c:pt>
                <c:pt idx="573">
                  <c:v>0.50939999999999996</c:v>
                </c:pt>
                <c:pt idx="574">
                  <c:v>0.51049999999999995</c:v>
                </c:pt>
                <c:pt idx="575">
                  <c:v>0.51170000000000004</c:v>
                </c:pt>
                <c:pt idx="576">
                  <c:v>0.51280000000000003</c:v>
                </c:pt>
                <c:pt idx="577">
                  <c:v>0.51390000000000002</c:v>
                </c:pt>
                <c:pt idx="578">
                  <c:v>0.5151</c:v>
                </c:pt>
                <c:pt idx="579">
                  <c:v>0.51619999999999999</c:v>
                </c:pt>
                <c:pt idx="580">
                  <c:v>0.51739999999999997</c:v>
                </c:pt>
                <c:pt idx="581">
                  <c:v>0.51849999999999996</c:v>
                </c:pt>
                <c:pt idx="582">
                  <c:v>0.51970000000000005</c:v>
                </c:pt>
                <c:pt idx="583">
                  <c:v>0.52080000000000004</c:v>
                </c:pt>
                <c:pt idx="584">
                  <c:v>0.52200000000000002</c:v>
                </c:pt>
                <c:pt idx="585">
                  <c:v>0.52310000000000001</c:v>
                </c:pt>
                <c:pt idx="586">
                  <c:v>0.52429999999999999</c:v>
                </c:pt>
                <c:pt idx="587">
                  <c:v>0.52539999999999998</c:v>
                </c:pt>
                <c:pt idx="588">
                  <c:v>0.52659999999999996</c:v>
                </c:pt>
                <c:pt idx="589">
                  <c:v>0.52769999999999995</c:v>
                </c:pt>
                <c:pt idx="590">
                  <c:v>0.52880000000000005</c:v>
                </c:pt>
                <c:pt idx="591">
                  <c:v>0.53</c:v>
                </c:pt>
                <c:pt idx="592">
                  <c:v>0.53110000000000002</c:v>
                </c:pt>
                <c:pt idx="593">
                  <c:v>0.5323</c:v>
                </c:pt>
                <c:pt idx="594">
                  <c:v>0.53339999999999999</c:v>
                </c:pt>
                <c:pt idx="595">
                  <c:v>0.53459999999999996</c:v>
                </c:pt>
                <c:pt idx="596">
                  <c:v>0.53569999999999995</c:v>
                </c:pt>
                <c:pt idx="597">
                  <c:v>0.53690000000000004</c:v>
                </c:pt>
                <c:pt idx="598">
                  <c:v>0.53800000000000003</c:v>
                </c:pt>
                <c:pt idx="599">
                  <c:v>0.53920000000000001</c:v>
                </c:pt>
                <c:pt idx="600">
                  <c:v>0.5403</c:v>
                </c:pt>
                <c:pt idx="601">
                  <c:v>0.54149999999999998</c:v>
                </c:pt>
                <c:pt idx="602">
                  <c:v>0.54259999999999997</c:v>
                </c:pt>
                <c:pt idx="603">
                  <c:v>0.54369999999999996</c:v>
                </c:pt>
                <c:pt idx="604">
                  <c:v>0.54490000000000005</c:v>
                </c:pt>
                <c:pt idx="605">
                  <c:v>0.54600000000000004</c:v>
                </c:pt>
                <c:pt idx="606">
                  <c:v>0.54720000000000002</c:v>
                </c:pt>
                <c:pt idx="607">
                  <c:v>0.54830000000000001</c:v>
                </c:pt>
                <c:pt idx="608">
                  <c:v>0.54949999999999999</c:v>
                </c:pt>
                <c:pt idx="609">
                  <c:v>0.55059999999999998</c:v>
                </c:pt>
                <c:pt idx="610">
                  <c:v>0.55179999999999996</c:v>
                </c:pt>
                <c:pt idx="611">
                  <c:v>0.55289999999999995</c:v>
                </c:pt>
                <c:pt idx="612">
                  <c:v>0.55410000000000004</c:v>
                </c:pt>
                <c:pt idx="613">
                  <c:v>0.55520000000000003</c:v>
                </c:pt>
                <c:pt idx="614">
                  <c:v>0.55640000000000001</c:v>
                </c:pt>
                <c:pt idx="615">
                  <c:v>0.5575</c:v>
                </c:pt>
                <c:pt idx="616">
                  <c:v>0.55859999999999999</c:v>
                </c:pt>
                <c:pt idx="617">
                  <c:v>0.55979999999999996</c:v>
                </c:pt>
                <c:pt idx="618">
                  <c:v>0.56089999999999995</c:v>
                </c:pt>
                <c:pt idx="619">
                  <c:v>0.56210000000000004</c:v>
                </c:pt>
                <c:pt idx="620">
                  <c:v>0.56320000000000003</c:v>
                </c:pt>
                <c:pt idx="621">
                  <c:v>0.56440000000000001</c:v>
                </c:pt>
                <c:pt idx="622">
                  <c:v>0.5655</c:v>
                </c:pt>
                <c:pt idx="623">
                  <c:v>0.56669999999999998</c:v>
                </c:pt>
                <c:pt idx="624">
                  <c:v>0.56779999999999997</c:v>
                </c:pt>
                <c:pt idx="625">
                  <c:v>0.56899999999999995</c:v>
                </c:pt>
                <c:pt idx="626">
                  <c:v>0.57010000000000005</c:v>
                </c:pt>
                <c:pt idx="627">
                  <c:v>0.57130000000000003</c:v>
                </c:pt>
                <c:pt idx="628">
                  <c:v>0.57240000000000002</c:v>
                </c:pt>
                <c:pt idx="629">
                  <c:v>0.57350000000000001</c:v>
                </c:pt>
                <c:pt idx="630">
                  <c:v>0.57469999999999999</c:v>
                </c:pt>
                <c:pt idx="631">
                  <c:v>0.57579999999999998</c:v>
                </c:pt>
                <c:pt idx="632">
                  <c:v>0.57699999999999996</c:v>
                </c:pt>
                <c:pt idx="633">
                  <c:v>0.57809999999999995</c:v>
                </c:pt>
                <c:pt idx="634">
                  <c:v>0.57930000000000004</c:v>
                </c:pt>
                <c:pt idx="635">
                  <c:v>0.58040000000000003</c:v>
                </c:pt>
                <c:pt idx="636">
                  <c:v>0.58160000000000001</c:v>
                </c:pt>
                <c:pt idx="637">
                  <c:v>0.5827</c:v>
                </c:pt>
                <c:pt idx="638">
                  <c:v>0.58389999999999997</c:v>
                </c:pt>
                <c:pt idx="639">
                  <c:v>0.58499999999999996</c:v>
                </c:pt>
                <c:pt idx="640">
                  <c:v>0.58620000000000005</c:v>
                </c:pt>
                <c:pt idx="641">
                  <c:v>0.58730000000000004</c:v>
                </c:pt>
                <c:pt idx="642">
                  <c:v>0.58840000000000003</c:v>
                </c:pt>
                <c:pt idx="643">
                  <c:v>0.58960000000000001</c:v>
                </c:pt>
                <c:pt idx="644">
                  <c:v>0.5907</c:v>
                </c:pt>
                <c:pt idx="645">
                  <c:v>0.59189999999999998</c:v>
                </c:pt>
                <c:pt idx="646">
                  <c:v>0.59299999999999997</c:v>
                </c:pt>
                <c:pt idx="647">
                  <c:v>0.59419999999999995</c:v>
                </c:pt>
                <c:pt idx="648">
                  <c:v>0.59530000000000005</c:v>
                </c:pt>
                <c:pt idx="649">
                  <c:v>0.59650000000000003</c:v>
                </c:pt>
                <c:pt idx="650">
                  <c:v>0.59760000000000002</c:v>
                </c:pt>
                <c:pt idx="651">
                  <c:v>0.5988</c:v>
                </c:pt>
                <c:pt idx="652">
                  <c:v>0.59989999999999999</c:v>
                </c:pt>
                <c:pt idx="653">
                  <c:v>0.60109999999999997</c:v>
                </c:pt>
                <c:pt idx="654">
                  <c:v>0.60219999999999996</c:v>
                </c:pt>
                <c:pt idx="655">
                  <c:v>0.60329999999999995</c:v>
                </c:pt>
                <c:pt idx="656">
                  <c:v>0.60450000000000004</c:v>
                </c:pt>
                <c:pt idx="657">
                  <c:v>0.60560000000000003</c:v>
                </c:pt>
                <c:pt idx="658">
                  <c:v>0.60680000000000001</c:v>
                </c:pt>
                <c:pt idx="659">
                  <c:v>0.6079</c:v>
                </c:pt>
                <c:pt idx="660">
                  <c:v>0.60909999999999997</c:v>
                </c:pt>
                <c:pt idx="661">
                  <c:v>0.61019999999999996</c:v>
                </c:pt>
                <c:pt idx="662">
                  <c:v>0.61140000000000005</c:v>
                </c:pt>
                <c:pt idx="663">
                  <c:v>0.61250000000000004</c:v>
                </c:pt>
                <c:pt idx="664">
                  <c:v>0.61370000000000002</c:v>
                </c:pt>
                <c:pt idx="665">
                  <c:v>0.61480000000000001</c:v>
                </c:pt>
                <c:pt idx="666">
                  <c:v>0.61599999999999999</c:v>
                </c:pt>
                <c:pt idx="667">
                  <c:v>0.61709999999999998</c:v>
                </c:pt>
                <c:pt idx="668">
                  <c:v>0.61819999999999997</c:v>
                </c:pt>
                <c:pt idx="669">
                  <c:v>0.61939999999999995</c:v>
                </c:pt>
                <c:pt idx="670">
                  <c:v>0.62050000000000005</c:v>
                </c:pt>
                <c:pt idx="671">
                  <c:v>0.62170000000000003</c:v>
                </c:pt>
                <c:pt idx="672">
                  <c:v>0.62280000000000002</c:v>
                </c:pt>
                <c:pt idx="673">
                  <c:v>0.624</c:v>
                </c:pt>
                <c:pt idx="674">
                  <c:v>0.62509999999999999</c:v>
                </c:pt>
                <c:pt idx="675">
                  <c:v>0.62629999999999997</c:v>
                </c:pt>
                <c:pt idx="676">
                  <c:v>0.62739999999999996</c:v>
                </c:pt>
                <c:pt idx="677">
                  <c:v>0.62860000000000005</c:v>
                </c:pt>
                <c:pt idx="678">
                  <c:v>0.62970000000000004</c:v>
                </c:pt>
                <c:pt idx="679">
                  <c:v>0.63090000000000002</c:v>
                </c:pt>
                <c:pt idx="680">
                  <c:v>0.63200000000000001</c:v>
                </c:pt>
                <c:pt idx="681">
                  <c:v>0.63319999999999999</c:v>
                </c:pt>
                <c:pt idx="682">
                  <c:v>0.63429999999999997</c:v>
                </c:pt>
                <c:pt idx="683">
                  <c:v>0.63539999999999996</c:v>
                </c:pt>
                <c:pt idx="684">
                  <c:v>0.63660000000000005</c:v>
                </c:pt>
                <c:pt idx="685">
                  <c:v>0.63770000000000004</c:v>
                </c:pt>
                <c:pt idx="686">
                  <c:v>0.63890000000000002</c:v>
                </c:pt>
                <c:pt idx="687">
                  <c:v>0.64</c:v>
                </c:pt>
                <c:pt idx="688">
                  <c:v>0.64119999999999999</c:v>
                </c:pt>
                <c:pt idx="689">
                  <c:v>0.64229999999999998</c:v>
                </c:pt>
                <c:pt idx="690">
                  <c:v>0.64349999999999996</c:v>
                </c:pt>
                <c:pt idx="691">
                  <c:v>0.64459999999999995</c:v>
                </c:pt>
                <c:pt idx="692">
                  <c:v>0.64580000000000004</c:v>
                </c:pt>
                <c:pt idx="693">
                  <c:v>0.64690000000000003</c:v>
                </c:pt>
                <c:pt idx="694">
                  <c:v>0.64810000000000001</c:v>
                </c:pt>
                <c:pt idx="695">
                  <c:v>0.6492</c:v>
                </c:pt>
                <c:pt idx="696">
                  <c:v>0.65029999999999999</c:v>
                </c:pt>
                <c:pt idx="697">
                  <c:v>0.65149999999999997</c:v>
                </c:pt>
                <c:pt idx="698">
                  <c:v>0.65259999999999996</c:v>
                </c:pt>
                <c:pt idx="699">
                  <c:v>0.65380000000000005</c:v>
                </c:pt>
                <c:pt idx="700">
                  <c:v>0.65490000000000004</c:v>
                </c:pt>
                <c:pt idx="701">
                  <c:v>0.65610000000000002</c:v>
                </c:pt>
                <c:pt idx="702">
                  <c:v>0.65720000000000001</c:v>
                </c:pt>
                <c:pt idx="703">
                  <c:v>0.65839999999999999</c:v>
                </c:pt>
                <c:pt idx="704">
                  <c:v>0.65949999999999998</c:v>
                </c:pt>
                <c:pt idx="705">
                  <c:v>0.66069999999999995</c:v>
                </c:pt>
                <c:pt idx="706">
                  <c:v>0.66180000000000005</c:v>
                </c:pt>
                <c:pt idx="707">
                  <c:v>0.66300000000000003</c:v>
                </c:pt>
                <c:pt idx="708">
                  <c:v>0.66410000000000002</c:v>
                </c:pt>
                <c:pt idx="709">
                  <c:v>0.66520000000000001</c:v>
                </c:pt>
                <c:pt idx="710">
                  <c:v>0.66639999999999999</c:v>
                </c:pt>
                <c:pt idx="711">
                  <c:v>0.66749999999999998</c:v>
                </c:pt>
                <c:pt idx="712">
                  <c:v>0.66869999999999996</c:v>
                </c:pt>
                <c:pt idx="713">
                  <c:v>0.66979999999999995</c:v>
                </c:pt>
                <c:pt idx="714">
                  <c:v>0.67100000000000004</c:v>
                </c:pt>
                <c:pt idx="715">
                  <c:v>0.67210000000000003</c:v>
                </c:pt>
                <c:pt idx="716">
                  <c:v>0.67330000000000001</c:v>
                </c:pt>
                <c:pt idx="717">
                  <c:v>0.6744</c:v>
                </c:pt>
                <c:pt idx="718">
                  <c:v>0.67559999999999998</c:v>
                </c:pt>
                <c:pt idx="719">
                  <c:v>0.67669999999999997</c:v>
                </c:pt>
                <c:pt idx="720">
                  <c:v>0.67789999999999995</c:v>
                </c:pt>
                <c:pt idx="721">
                  <c:v>0.67900000000000005</c:v>
                </c:pt>
                <c:pt idx="722">
                  <c:v>0.68010000000000004</c:v>
                </c:pt>
                <c:pt idx="723">
                  <c:v>0.68130000000000002</c:v>
                </c:pt>
                <c:pt idx="724">
                  <c:v>0.68240000000000001</c:v>
                </c:pt>
                <c:pt idx="725">
                  <c:v>0.68359999999999999</c:v>
                </c:pt>
                <c:pt idx="726">
                  <c:v>0.68469999999999998</c:v>
                </c:pt>
                <c:pt idx="727">
                  <c:v>0.68589999999999995</c:v>
                </c:pt>
                <c:pt idx="728">
                  <c:v>0.68700000000000006</c:v>
                </c:pt>
                <c:pt idx="729">
                  <c:v>0.68820000000000003</c:v>
                </c:pt>
                <c:pt idx="730">
                  <c:v>0.68930000000000002</c:v>
                </c:pt>
                <c:pt idx="731">
                  <c:v>0.6905</c:v>
                </c:pt>
                <c:pt idx="732">
                  <c:v>0.69159999999999999</c:v>
                </c:pt>
                <c:pt idx="733">
                  <c:v>0.69279999999999997</c:v>
                </c:pt>
                <c:pt idx="734">
                  <c:v>0.69389999999999996</c:v>
                </c:pt>
                <c:pt idx="735">
                  <c:v>0.69499999999999995</c:v>
                </c:pt>
                <c:pt idx="736">
                  <c:v>0.69620000000000004</c:v>
                </c:pt>
                <c:pt idx="737">
                  <c:v>0.69730000000000003</c:v>
                </c:pt>
                <c:pt idx="738">
                  <c:v>0.69850000000000001</c:v>
                </c:pt>
                <c:pt idx="739">
                  <c:v>0.6996</c:v>
                </c:pt>
                <c:pt idx="740">
                  <c:v>0.70079999999999998</c:v>
                </c:pt>
                <c:pt idx="741">
                  <c:v>0.70189999999999997</c:v>
                </c:pt>
                <c:pt idx="742">
                  <c:v>0.70309999999999995</c:v>
                </c:pt>
                <c:pt idx="743">
                  <c:v>0.70420000000000005</c:v>
                </c:pt>
                <c:pt idx="744">
                  <c:v>0.70540000000000003</c:v>
                </c:pt>
                <c:pt idx="745">
                  <c:v>0.70650000000000002</c:v>
                </c:pt>
                <c:pt idx="746">
                  <c:v>0.7077</c:v>
                </c:pt>
                <c:pt idx="747">
                  <c:v>0.70879999999999999</c:v>
                </c:pt>
                <c:pt idx="748">
                  <c:v>0.70989999999999998</c:v>
                </c:pt>
                <c:pt idx="749">
                  <c:v>0.71109999999999995</c:v>
                </c:pt>
                <c:pt idx="750">
                  <c:v>0.71220000000000006</c:v>
                </c:pt>
                <c:pt idx="751">
                  <c:v>0.71340000000000003</c:v>
                </c:pt>
                <c:pt idx="752">
                  <c:v>0.71450000000000002</c:v>
                </c:pt>
                <c:pt idx="753">
                  <c:v>0.7157</c:v>
                </c:pt>
                <c:pt idx="754">
                  <c:v>0.71679999999999999</c:v>
                </c:pt>
                <c:pt idx="755">
                  <c:v>0.71799999999999997</c:v>
                </c:pt>
                <c:pt idx="756">
                  <c:v>0.71909999999999996</c:v>
                </c:pt>
                <c:pt idx="757">
                  <c:v>0.72030000000000005</c:v>
                </c:pt>
                <c:pt idx="758">
                  <c:v>0.72140000000000004</c:v>
                </c:pt>
                <c:pt idx="759">
                  <c:v>0.72260000000000002</c:v>
                </c:pt>
                <c:pt idx="760">
                  <c:v>0.72370000000000001</c:v>
                </c:pt>
                <c:pt idx="761">
                  <c:v>0.7248</c:v>
                </c:pt>
                <c:pt idx="762">
                  <c:v>0.72599999999999998</c:v>
                </c:pt>
                <c:pt idx="763">
                  <c:v>0.72709999999999997</c:v>
                </c:pt>
                <c:pt idx="764">
                  <c:v>0.72829999999999995</c:v>
                </c:pt>
                <c:pt idx="765">
                  <c:v>0.72940000000000005</c:v>
                </c:pt>
                <c:pt idx="766">
                  <c:v>0.73060000000000003</c:v>
                </c:pt>
                <c:pt idx="767">
                  <c:v>0.73170000000000002</c:v>
                </c:pt>
                <c:pt idx="768">
                  <c:v>0.7329</c:v>
                </c:pt>
                <c:pt idx="769">
                  <c:v>0.73399999999999999</c:v>
                </c:pt>
                <c:pt idx="770">
                  <c:v>0.73519999999999996</c:v>
                </c:pt>
                <c:pt idx="771">
                  <c:v>0.73629999999999995</c:v>
                </c:pt>
                <c:pt idx="772">
                  <c:v>0.73750000000000004</c:v>
                </c:pt>
                <c:pt idx="773">
                  <c:v>0.73860000000000003</c:v>
                </c:pt>
                <c:pt idx="774">
                  <c:v>0.73970000000000002</c:v>
                </c:pt>
                <c:pt idx="775">
                  <c:v>0.7409</c:v>
                </c:pt>
                <c:pt idx="776">
                  <c:v>0.74199999999999999</c:v>
                </c:pt>
                <c:pt idx="777">
                  <c:v>0.74319999999999997</c:v>
                </c:pt>
                <c:pt idx="778">
                  <c:v>0.74429999999999996</c:v>
                </c:pt>
                <c:pt idx="779">
                  <c:v>0.74550000000000005</c:v>
                </c:pt>
                <c:pt idx="780">
                  <c:v>0.74660000000000004</c:v>
                </c:pt>
                <c:pt idx="781">
                  <c:v>0.74780000000000002</c:v>
                </c:pt>
                <c:pt idx="782">
                  <c:v>0.74890000000000001</c:v>
                </c:pt>
                <c:pt idx="783">
                  <c:v>0.75009999999999999</c:v>
                </c:pt>
                <c:pt idx="784">
                  <c:v>0.75119999999999998</c:v>
                </c:pt>
                <c:pt idx="785">
                  <c:v>0.75239999999999996</c:v>
                </c:pt>
                <c:pt idx="786">
                  <c:v>0.75349999999999995</c:v>
                </c:pt>
                <c:pt idx="787">
                  <c:v>0.75470000000000004</c:v>
                </c:pt>
                <c:pt idx="788">
                  <c:v>0.75580000000000003</c:v>
                </c:pt>
                <c:pt idx="789">
                  <c:v>0.75690000000000002</c:v>
                </c:pt>
                <c:pt idx="790">
                  <c:v>0.7581</c:v>
                </c:pt>
                <c:pt idx="791">
                  <c:v>0.75919999999999999</c:v>
                </c:pt>
                <c:pt idx="792">
                  <c:v>0.76039999999999996</c:v>
                </c:pt>
                <c:pt idx="793">
                  <c:v>0.76149999999999995</c:v>
                </c:pt>
                <c:pt idx="794">
                  <c:v>0.76270000000000004</c:v>
                </c:pt>
                <c:pt idx="795">
                  <c:v>0.76380000000000003</c:v>
                </c:pt>
                <c:pt idx="796">
                  <c:v>0.76500000000000001</c:v>
                </c:pt>
                <c:pt idx="797">
                  <c:v>0.7661</c:v>
                </c:pt>
                <c:pt idx="798">
                  <c:v>0.76729999999999998</c:v>
                </c:pt>
                <c:pt idx="799">
                  <c:v>0.76839999999999997</c:v>
                </c:pt>
                <c:pt idx="800">
                  <c:v>0.76959999999999995</c:v>
                </c:pt>
                <c:pt idx="801">
                  <c:v>0.77070000000000005</c:v>
                </c:pt>
                <c:pt idx="802">
                  <c:v>0.77180000000000004</c:v>
                </c:pt>
                <c:pt idx="803">
                  <c:v>0.77300000000000002</c:v>
                </c:pt>
                <c:pt idx="804">
                  <c:v>0.77410000000000001</c:v>
                </c:pt>
                <c:pt idx="805">
                  <c:v>0.77529999999999999</c:v>
                </c:pt>
                <c:pt idx="806">
                  <c:v>0.77639999999999998</c:v>
                </c:pt>
                <c:pt idx="807">
                  <c:v>0.77759999999999996</c:v>
                </c:pt>
                <c:pt idx="808">
                  <c:v>0.77869999999999995</c:v>
                </c:pt>
                <c:pt idx="809">
                  <c:v>0.77990000000000004</c:v>
                </c:pt>
                <c:pt idx="810">
                  <c:v>0.78100000000000003</c:v>
                </c:pt>
                <c:pt idx="811">
                  <c:v>0.78220000000000001</c:v>
                </c:pt>
                <c:pt idx="812">
                  <c:v>0.7833</c:v>
                </c:pt>
                <c:pt idx="813">
                  <c:v>0.78449999999999998</c:v>
                </c:pt>
                <c:pt idx="814">
                  <c:v>0.78559999999999997</c:v>
                </c:pt>
                <c:pt idx="815">
                  <c:v>0.78669999999999995</c:v>
                </c:pt>
                <c:pt idx="816">
                  <c:v>0.78790000000000004</c:v>
                </c:pt>
                <c:pt idx="817">
                  <c:v>0.78900000000000003</c:v>
                </c:pt>
                <c:pt idx="818">
                  <c:v>0.79020000000000001</c:v>
                </c:pt>
                <c:pt idx="819">
                  <c:v>0.7913</c:v>
                </c:pt>
                <c:pt idx="820">
                  <c:v>0.79249999999999998</c:v>
                </c:pt>
                <c:pt idx="821">
                  <c:v>0.79359999999999997</c:v>
                </c:pt>
                <c:pt idx="822">
                  <c:v>0.79479999999999995</c:v>
                </c:pt>
                <c:pt idx="823">
                  <c:v>0.79590000000000005</c:v>
                </c:pt>
                <c:pt idx="824">
                  <c:v>0.79710000000000003</c:v>
                </c:pt>
                <c:pt idx="825">
                  <c:v>0.79820000000000002</c:v>
                </c:pt>
                <c:pt idx="826">
                  <c:v>0.7994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0.80279999999999996</c:v>
                </c:pt>
                <c:pt idx="830">
                  <c:v>0.80389999999999995</c:v>
                </c:pt>
                <c:pt idx="831">
                  <c:v>0.80510000000000004</c:v>
                </c:pt>
                <c:pt idx="832">
                  <c:v>0.80620000000000003</c:v>
                </c:pt>
                <c:pt idx="833">
                  <c:v>0.80740000000000001</c:v>
                </c:pt>
                <c:pt idx="834">
                  <c:v>0.8085</c:v>
                </c:pt>
                <c:pt idx="835">
                  <c:v>0.80969999999999998</c:v>
                </c:pt>
                <c:pt idx="836">
                  <c:v>0.81079999999999997</c:v>
                </c:pt>
                <c:pt idx="837">
                  <c:v>0.81200000000000006</c:v>
                </c:pt>
                <c:pt idx="838">
                  <c:v>0.81310000000000004</c:v>
                </c:pt>
                <c:pt idx="839">
                  <c:v>0.81430000000000002</c:v>
                </c:pt>
                <c:pt idx="840">
                  <c:v>0.81540000000000001</c:v>
                </c:pt>
                <c:pt idx="841">
                  <c:v>0.8165</c:v>
                </c:pt>
                <c:pt idx="842">
                  <c:v>0.81769999999999998</c:v>
                </c:pt>
                <c:pt idx="843">
                  <c:v>0.81879999999999997</c:v>
                </c:pt>
                <c:pt idx="844">
                  <c:v>0.82</c:v>
                </c:pt>
                <c:pt idx="845">
                  <c:v>0.82110000000000005</c:v>
                </c:pt>
                <c:pt idx="846">
                  <c:v>0.82230000000000003</c:v>
                </c:pt>
                <c:pt idx="847">
                  <c:v>0.82340000000000002</c:v>
                </c:pt>
                <c:pt idx="848">
                  <c:v>0.8246</c:v>
                </c:pt>
                <c:pt idx="849">
                  <c:v>0.82569999999999999</c:v>
                </c:pt>
                <c:pt idx="850">
                  <c:v>0.82689999999999997</c:v>
                </c:pt>
                <c:pt idx="851">
                  <c:v>0.82799999999999996</c:v>
                </c:pt>
                <c:pt idx="852">
                  <c:v>0.82920000000000005</c:v>
                </c:pt>
                <c:pt idx="853">
                  <c:v>0.83030000000000004</c:v>
                </c:pt>
                <c:pt idx="854">
                  <c:v>0.83140000000000003</c:v>
                </c:pt>
                <c:pt idx="855">
                  <c:v>0.83260000000000001</c:v>
                </c:pt>
                <c:pt idx="856">
                  <c:v>0.8337</c:v>
                </c:pt>
                <c:pt idx="857">
                  <c:v>0.83489999999999998</c:v>
                </c:pt>
                <c:pt idx="858">
                  <c:v>0.83599999999999997</c:v>
                </c:pt>
                <c:pt idx="859">
                  <c:v>0.83720000000000006</c:v>
                </c:pt>
                <c:pt idx="860">
                  <c:v>0.83830000000000005</c:v>
                </c:pt>
                <c:pt idx="861">
                  <c:v>0.83950000000000002</c:v>
                </c:pt>
                <c:pt idx="862">
                  <c:v>0.84060000000000001</c:v>
                </c:pt>
                <c:pt idx="863">
                  <c:v>0.84179999999999999</c:v>
                </c:pt>
                <c:pt idx="864">
                  <c:v>0.84289999999999998</c:v>
                </c:pt>
                <c:pt idx="865">
                  <c:v>0.84409999999999996</c:v>
                </c:pt>
                <c:pt idx="866">
                  <c:v>0.84519999999999995</c:v>
                </c:pt>
                <c:pt idx="867">
                  <c:v>0.84630000000000005</c:v>
                </c:pt>
              </c:numCache>
            </c:numRef>
          </c:xVal>
          <c:yVal>
            <c:numRef>
              <c:f>'Gaussian beam 100fC@200kV'!$J$3:$J$870</c:f>
              <c:numCache>
                <c:formatCode>0.00E+00</c:formatCode>
                <c:ptCount val="868"/>
                <c:pt idx="0">
                  <c:v>4.3409999999999998E-4</c:v>
                </c:pt>
                <c:pt idx="1">
                  <c:v>4.3740000000000001E-4</c:v>
                </c:pt>
                <c:pt idx="2">
                  <c:v>4.4040000000000003E-4</c:v>
                </c:pt>
                <c:pt idx="3">
                  <c:v>4.4359999999999999E-4</c:v>
                </c:pt>
                <c:pt idx="4">
                  <c:v>4.4749999999999998E-4</c:v>
                </c:pt>
                <c:pt idx="5">
                  <c:v>4.5399999999999998E-4</c:v>
                </c:pt>
                <c:pt idx="6">
                  <c:v>4.5350000000000002E-4</c:v>
                </c:pt>
                <c:pt idx="7">
                  <c:v>4.549E-4</c:v>
                </c:pt>
                <c:pt idx="8">
                  <c:v>4.5879999999999998E-4</c:v>
                </c:pt>
                <c:pt idx="9">
                  <c:v>4.6270000000000003E-4</c:v>
                </c:pt>
                <c:pt idx="10">
                  <c:v>4.64E-4</c:v>
                </c:pt>
                <c:pt idx="11">
                  <c:v>4.6549999999999998E-4</c:v>
                </c:pt>
                <c:pt idx="12">
                  <c:v>4.6640000000000001E-4</c:v>
                </c:pt>
                <c:pt idx="13">
                  <c:v>4.6749999999999998E-4</c:v>
                </c:pt>
                <c:pt idx="14">
                  <c:v>4.683E-4</c:v>
                </c:pt>
                <c:pt idx="15">
                  <c:v>4.6860000000000001E-4</c:v>
                </c:pt>
                <c:pt idx="16">
                  <c:v>4.685E-4</c:v>
                </c:pt>
                <c:pt idx="17">
                  <c:v>4.6890000000000001E-4</c:v>
                </c:pt>
                <c:pt idx="18">
                  <c:v>4.6979999999999998E-4</c:v>
                </c:pt>
                <c:pt idx="19">
                  <c:v>4.706E-4</c:v>
                </c:pt>
                <c:pt idx="20">
                  <c:v>4.704E-4</c:v>
                </c:pt>
                <c:pt idx="21">
                  <c:v>4.6959999999999998E-4</c:v>
                </c:pt>
                <c:pt idx="22">
                  <c:v>4.7019999999999999E-4</c:v>
                </c:pt>
                <c:pt idx="23">
                  <c:v>4.7019999999999999E-4</c:v>
                </c:pt>
                <c:pt idx="24">
                  <c:v>4.6979999999999998E-4</c:v>
                </c:pt>
                <c:pt idx="25">
                  <c:v>4.6979999999999998E-4</c:v>
                </c:pt>
                <c:pt idx="26">
                  <c:v>4.707E-4</c:v>
                </c:pt>
                <c:pt idx="27">
                  <c:v>4.707E-4</c:v>
                </c:pt>
                <c:pt idx="28">
                  <c:v>4.7160000000000002E-4</c:v>
                </c:pt>
                <c:pt idx="29">
                  <c:v>4.7160000000000002E-4</c:v>
                </c:pt>
                <c:pt idx="30">
                  <c:v>4.7160000000000002E-4</c:v>
                </c:pt>
                <c:pt idx="31">
                  <c:v>4.7160000000000002E-4</c:v>
                </c:pt>
                <c:pt idx="32">
                  <c:v>4.7160000000000002E-4</c:v>
                </c:pt>
                <c:pt idx="33">
                  <c:v>4.7160000000000002E-4</c:v>
                </c:pt>
                <c:pt idx="34">
                  <c:v>4.7160000000000002E-4</c:v>
                </c:pt>
                <c:pt idx="35">
                  <c:v>4.7209999999999998E-4</c:v>
                </c:pt>
                <c:pt idx="36">
                  <c:v>4.7209999999999998E-4</c:v>
                </c:pt>
                <c:pt idx="37">
                  <c:v>4.7209999999999998E-4</c:v>
                </c:pt>
                <c:pt idx="38">
                  <c:v>4.7209999999999998E-4</c:v>
                </c:pt>
                <c:pt idx="39">
                  <c:v>4.7209999999999998E-4</c:v>
                </c:pt>
                <c:pt idx="40">
                  <c:v>4.7209999999999998E-4</c:v>
                </c:pt>
                <c:pt idx="41">
                  <c:v>4.7209999999999998E-4</c:v>
                </c:pt>
                <c:pt idx="42">
                  <c:v>4.7160000000000002E-4</c:v>
                </c:pt>
                <c:pt idx="43">
                  <c:v>4.7140000000000002E-4</c:v>
                </c:pt>
                <c:pt idx="44">
                  <c:v>4.7199999999999998E-4</c:v>
                </c:pt>
                <c:pt idx="45">
                  <c:v>4.7199999999999998E-4</c:v>
                </c:pt>
                <c:pt idx="46">
                  <c:v>4.7199999999999998E-4</c:v>
                </c:pt>
                <c:pt idx="47">
                  <c:v>4.7189999999999998E-4</c:v>
                </c:pt>
                <c:pt idx="48">
                  <c:v>4.7249999999999999E-4</c:v>
                </c:pt>
                <c:pt idx="49">
                  <c:v>4.7249999999999999E-4</c:v>
                </c:pt>
                <c:pt idx="50">
                  <c:v>4.7249999999999999E-4</c:v>
                </c:pt>
                <c:pt idx="51">
                  <c:v>4.7239999999999999E-4</c:v>
                </c:pt>
                <c:pt idx="52">
                  <c:v>4.7239999999999999E-4</c:v>
                </c:pt>
                <c:pt idx="53">
                  <c:v>4.7239999999999999E-4</c:v>
                </c:pt>
                <c:pt idx="54">
                  <c:v>4.7239999999999999E-4</c:v>
                </c:pt>
                <c:pt idx="55">
                  <c:v>4.7229999999999999E-4</c:v>
                </c:pt>
                <c:pt idx="56">
                  <c:v>4.7229999999999999E-4</c:v>
                </c:pt>
                <c:pt idx="57">
                  <c:v>4.7219999999999999E-4</c:v>
                </c:pt>
                <c:pt idx="58">
                  <c:v>4.7219999999999999E-4</c:v>
                </c:pt>
                <c:pt idx="59">
                  <c:v>4.7209999999999998E-4</c:v>
                </c:pt>
                <c:pt idx="60">
                  <c:v>4.7209999999999998E-4</c:v>
                </c:pt>
                <c:pt idx="61">
                  <c:v>4.7199999999999998E-4</c:v>
                </c:pt>
                <c:pt idx="62">
                  <c:v>4.7199999999999998E-4</c:v>
                </c:pt>
                <c:pt idx="63">
                  <c:v>4.7189999999999998E-4</c:v>
                </c:pt>
                <c:pt idx="64">
                  <c:v>4.7179999999999998E-4</c:v>
                </c:pt>
                <c:pt idx="65">
                  <c:v>4.7169999999999997E-4</c:v>
                </c:pt>
                <c:pt idx="66">
                  <c:v>4.7160000000000002E-4</c:v>
                </c:pt>
                <c:pt idx="67">
                  <c:v>4.7150000000000002E-4</c:v>
                </c:pt>
                <c:pt idx="68">
                  <c:v>4.7140000000000002E-4</c:v>
                </c:pt>
                <c:pt idx="69">
                  <c:v>4.7120000000000002E-4</c:v>
                </c:pt>
                <c:pt idx="70">
                  <c:v>4.7110000000000001E-4</c:v>
                </c:pt>
                <c:pt idx="71">
                  <c:v>4.7090000000000001E-4</c:v>
                </c:pt>
                <c:pt idx="72">
                  <c:v>4.707E-4</c:v>
                </c:pt>
                <c:pt idx="73">
                  <c:v>4.705E-4</c:v>
                </c:pt>
                <c:pt idx="74">
                  <c:v>4.7029999999999999E-4</c:v>
                </c:pt>
                <c:pt idx="75">
                  <c:v>4.7009999999999999E-4</c:v>
                </c:pt>
                <c:pt idx="76">
                  <c:v>4.6979999999999998E-4</c:v>
                </c:pt>
                <c:pt idx="77">
                  <c:v>4.6949999999999997E-4</c:v>
                </c:pt>
                <c:pt idx="78">
                  <c:v>4.6920000000000002E-4</c:v>
                </c:pt>
                <c:pt idx="79">
                  <c:v>4.6880000000000001E-4</c:v>
                </c:pt>
                <c:pt idx="80">
                  <c:v>4.684E-4</c:v>
                </c:pt>
                <c:pt idx="81">
                  <c:v>4.6799999999999999E-4</c:v>
                </c:pt>
                <c:pt idx="82">
                  <c:v>4.6749999999999998E-4</c:v>
                </c:pt>
                <c:pt idx="83">
                  <c:v>4.6690000000000002E-4</c:v>
                </c:pt>
                <c:pt idx="84">
                  <c:v>4.6640000000000001E-4</c:v>
                </c:pt>
                <c:pt idx="85">
                  <c:v>4.6569999999999999E-4</c:v>
                </c:pt>
                <c:pt idx="86">
                  <c:v>4.6500000000000003E-4</c:v>
                </c:pt>
                <c:pt idx="87">
                  <c:v>4.6420000000000001E-4</c:v>
                </c:pt>
                <c:pt idx="88">
                  <c:v>4.6339999999999999E-4</c:v>
                </c:pt>
                <c:pt idx="89">
                  <c:v>4.6250000000000002E-4</c:v>
                </c:pt>
                <c:pt idx="90">
                  <c:v>4.615E-4</c:v>
                </c:pt>
                <c:pt idx="91">
                  <c:v>4.6050000000000003E-4</c:v>
                </c:pt>
                <c:pt idx="92">
                  <c:v>4.593E-4</c:v>
                </c:pt>
                <c:pt idx="93">
                  <c:v>4.5810000000000002E-4</c:v>
                </c:pt>
                <c:pt idx="94">
                  <c:v>4.5679999999999999E-4</c:v>
                </c:pt>
                <c:pt idx="95">
                  <c:v>4.5530000000000001E-4</c:v>
                </c:pt>
                <c:pt idx="96">
                  <c:v>4.5380000000000003E-4</c:v>
                </c:pt>
                <c:pt idx="97">
                  <c:v>4.5219999999999999E-4</c:v>
                </c:pt>
                <c:pt idx="98">
                  <c:v>4.505E-4</c:v>
                </c:pt>
                <c:pt idx="99">
                  <c:v>4.4870000000000001E-4</c:v>
                </c:pt>
                <c:pt idx="100">
                  <c:v>4.4690000000000002E-4</c:v>
                </c:pt>
                <c:pt idx="101">
                  <c:v>4.4490000000000003E-4</c:v>
                </c:pt>
                <c:pt idx="102">
                  <c:v>4.4279999999999998E-4</c:v>
                </c:pt>
                <c:pt idx="103">
                  <c:v>4.4059999999999998E-4</c:v>
                </c:pt>
                <c:pt idx="104">
                  <c:v>4.3829999999999997E-4</c:v>
                </c:pt>
                <c:pt idx="105">
                  <c:v>4.3590000000000002E-4</c:v>
                </c:pt>
                <c:pt idx="106">
                  <c:v>4.3340000000000002E-4</c:v>
                </c:pt>
                <c:pt idx="107">
                  <c:v>4.3080000000000001E-4</c:v>
                </c:pt>
                <c:pt idx="108">
                  <c:v>4.281E-4</c:v>
                </c:pt>
                <c:pt idx="109">
                  <c:v>4.2529999999999998E-4</c:v>
                </c:pt>
                <c:pt idx="110">
                  <c:v>4.2250000000000002E-4</c:v>
                </c:pt>
                <c:pt idx="111">
                  <c:v>4.1950000000000001E-4</c:v>
                </c:pt>
                <c:pt idx="112">
                  <c:v>4.1649999999999999E-4</c:v>
                </c:pt>
                <c:pt idx="113">
                  <c:v>4.1340000000000002E-4</c:v>
                </c:pt>
                <c:pt idx="114">
                  <c:v>4.103E-4</c:v>
                </c:pt>
                <c:pt idx="115">
                  <c:v>4.0700000000000003E-4</c:v>
                </c:pt>
                <c:pt idx="116">
                  <c:v>4.037E-4</c:v>
                </c:pt>
                <c:pt idx="117">
                  <c:v>4.0039999999999997E-4</c:v>
                </c:pt>
                <c:pt idx="118">
                  <c:v>3.969E-4</c:v>
                </c:pt>
                <c:pt idx="119">
                  <c:v>3.9350000000000002E-4</c:v>
                </c:pt>
                <c:pt idx="120">
                  <c:v>3.8999999999999999E-4</c:v>
                </c:pt>
                <c:pt idx="121">
                  <c:v>3.8640000000000001E-4</c:v>
                </c:pt>
                <c:pt idx="122">
                  <c:v>3.8289999999999998E-4</c:v>
                </c:pt>
                <c:pt idx="123">
                  <c:v>3.793E-4</c:v>
                </c:pt>
                <c:pt idx="124">
                  <c:v>3.7570000000000002E-4</c:v>
                </c:pt>
                <c:pt idx="125">
                  <c:v>3.7209999999999999E-4</c:v>
                </c:pt>
                <c:pt idx="126">
                  <c:v>3.6850000000000001E-4</c:v>
                </c:pt>
                <c:pt idx="127">
                  <c:v>3.6489999999999998E-4</c:v>
                </c:pt>
                <c:pt idx="128">
                  <c:v>3.613E-4</c:v>
                </c:pt>
                <c:pt idx="129">
                  <c:v>3.5780000000000002E-4</c:v>
                </c:pt>
                <c:pt idx="130">
                  <c:v>3.5429999999999999E-4</c:v>
                </c:pt>
                <c:pt idx="131">
                  <c:v>3.5080000000000002E-4</c:v>
                </c:pt>
                <c:pt idx="132">
                  <c:v>3.4739999999999999E-4</c:v>
                </c:pt>
                <c:pt idx="133">
                  <c:v>3.4400000000000001E-4</c:v>
                </c:pt>
                <c:pt idx="134">
                  <c:v>3.4079999999999999E-4</c:v>
                </c:pt>
                <c:pt idx="135">
                  <c:v>3.3760000000000002E-4</c:v>
                </c:pt>
                <c:pt idx="136">
                  <c:v>3.345E-4</c:v>
                </c:pt>
                <c:pt idx="137">
                  <c:v>3.3149999999999998E-4</c:v>
                </c:pt>
                <c:pt idx="138">
                  <c:v>3.2860000000000002E-4</c:v>
                </c:pt>
                <c:pt idx="139">
                  <c:v>3.258E-4</c:v>
                </c:pt>
                <c:pt idx="140">
                  <c:v>3.2309999999999999E-4</c:v>
                </c:pt>
                <c:pt idx="141">
                  <c:v>3.2059999999999999E-4</c:v>
                </c:pt>
                <c:pt idx="142">
                  <c:v>3.1829999999999998E-4</c:v>
                </c:pt>
                <c:pt idx="143">
                  <c:v>3.1609999999999999E-4</c:v>
                </c:pt>
                <c:pt idx="144">
                  <c:v>3.1399999999999999E-4</c:v>
                </c:pt>
                <c:pt idx="145">
                  <c:v>3.122E-4</c:v>
                </c:pt>
                <c:pt idx="146">
                  <c:v>3.1050000000000001E-4</c:v>
                </c:pt>
                <c:pt idx="147">
                  <c:v>3.0899999999999998E-4</c:v>
                </c:pt>
                <c:pt idx="148">
                  <c:v>3.077E-4</c:v>
                </c:pt>
                <c:pt idx="149">
                  <c:v>3.0660000000000003E-4</c:v>
                </c:pt>
                <c:pt idx="150">
                  <c:v>3.056E-4</c:v>
                </c:pt>
                <c:pt idx="151">
                  <c:v>3.0489999999999998E-4</c:v>
                </c:pt>
                <c:pt idx="152">
                  <c:v>3.0440000000000003E-4</c:v>
                </c:pt>
                <c:pt idx="153">
                  <c:v>3.0420000000000002E-4</c:v>
                </c:pt>
                <c:pt idx="154">
                  <c:v>3.0410000000000002E-4</c:v>
                </c:pt>
                <c:pt idx="155">
                  <c:v>3.0420000000000002E-4</c:v>
                </c:pt>
                <c:pt idx="156">
                  <c:v>3.0449999999999997E-4</c:v>
                </c:pt>
                <c:pt idx="157">
                  <c:v>3.0509999999999999E-4</c:v>
                </c:pt>
                <c:pt idx="158">
                  <c:v>3.0580000000000001E-4</c:v>
                </c:pt>
                <c:pt idx="159">
                  <c:v>3.0679999999999998E-4</c:v>
                </c:pt>
                <c:pt idx="160">
                  <c:v>3.079E-4</c:v>
                </c:pt>
                <c:pt idx="161">
                  <c:v>3.0919999999999998E-4</c:v>
                </c:pt>
                <c:pt idx="162">
                  <c:v>3.1070000000000002E-4</c:v>
                </c:pt>
                <c:pt idx="163">
                  <c:v>3.123E-4</c:v>
                </c:pt>
                <c:pt idx="164">
                  <c:v>3.1419999999999999E-4</c:v>
                </c:pt>
                <c:pt idx="165">
                  <c:v>3.1619999999999999E-4</c:v>
                </c:pt>
                <c:pt idx="166">
                  <c:v>3.1829999999999998E-4</c:v>
                </c:pt>
                <c:pt idx="167">
                  <c:v>3.2049999999999998E-4</c:v>
                </c:pt>
                <c:pt idx="168">
                  <c:v>3.2289999999999999E-4</c:v>
                </c:pt>
                <c:pt idx="169">
                  <c:v>3.2539999999999999E-4</c:v>
                </c:pt>
                <c:pt idx="170">
                  <c:v>3.28E-4</c:v>
                </c:pt>
                <c:pt idx="171">
                  <c:v>3.3070000000000002E-4</c:v>
                </c:pt>
                <c:pt idx="172">
                  <c:v>3.3349999999999997E-4</c:v>
                </c:pt>
                <c:pt idx="173">
                  <c:v>3.3629999999999999E-4</c:v>
                </c:pt>
                <c:pt idx="174">
                  <c:v>3.392E-4</c:v>
                </c:pt>
                <c:pt idx="175">
                  <c:v>3.4220000000000002E-4</c:v>
                </c:pt>
                <c:pt idx="176">
                  <c:v>3.4509999999999999E-4</c:v>
                </c:pt>
                <c:pt idx="177">
                  <c:v>3.481E-4</c:v>
                </c:pt>
                <c:pt idx="178">
                  <c:v>3.5120000000000003E-4</c:v>
                </c:pt>
                <c:pt idx="179">
                  <c:v>3.5419999999999999E-4</c:v>
                </c:pt>
                <c:pt idx="180">
                  <c:v>3.5720000000000001E-4</c:v>
                </c:pt>
                <c:pt idx="181">
                  <c:v>3.6019999999999997E-4</c:v>
                </c:pt>
                <c:pt idx="182">
                  <c:v>3.6319999999999999E-4</c:v>
                </c:pt>
                <c:pt idx="183">
                  <c:v>3.6620000000000001E-4</c:v>
                </c:pt>
                <c:pt idx="184">
                  <c:v>3.6910000000000003E-4</c:v>
                </c:pt>
                <c:pt idx="185">
                  <c:v>3.7199999999999999E-4</c:v>
                </c:pt>
                <c:pt idx="186">
                  <c:v>3.748E-4</c:v>
                </c:pt>
                <c:pt idx="187">
                  <c:v>3.7770000000000002E-4</c:v>
                </c:pt>
                <c:pt idx="188">
                  <c:v>3.8049999999999998E-4</c:v>
                </c:pt>
                <c:pt idx="189">
                  <c:v>3.8319999999999999E-4</c:v>
                </c:pt>
                <c:pt idx="190">
                  <c:v>3.859E-4</c:v>
                </c:pt>
                <c:pt idx="191">
                  <c:v>3.8870000000000002E-4</c:v>
                </c:pt>
                <c:pt idx="192">
                  <c:v>3.9140000000000003E-4</c:v>
                </c:pt>
                <c:pt idx="193">
                  <c:v>3.9409999999999998E-4</c:v>
                </c:pt>
                <c:pt idx="194">
                  <c:v>3.968E-4</c:v>
                </c:pt>
                <c:pt idx="195">
                  <c:v>3.9950000000000001E-4</c:v>
                </c:pt>
                <c:pt idx="196">
                  <c:v>4.0220000000000002E-4</c:v>
                </c:pt>
                <c:pt idx="197">
                  <c:v>4.0489999999999998E-4</c:v>
                </c:pt>
                <c:pt idx="198">
                  <c:v>4.0769999999999999E-4</c:v>
                </c:pt>
                <c:pt idx="199">
                  <c:v>4.105E-4</c:v>
                </c:pt>
                <c:pt idx="200">
                  <c:v>4.1330000000000002E-4</c:v>
                </c:pt>
                <c:pt idx="201">
                  <c:v>4.1609999999999998E-4</c:v>
                </c:pt>
                <c:pt idx="202">
                  <c:v>4.1889999999999999E-4</c:v>
                </c:pt>
                <c:pt idx="203">
                  <c:v>4.216E-4</c:v>
                </c:pt>
                <c:pt idx="204">
                  <c:v>4.2440000000000002E-4</c:v>
                </c:pt>
                <c:pt idx="205">
                  <c:v>4.2719999999999998E-4</c:v>
                </c:pt>
                <c:pt idx="206">
                  <c:v>4.2989999999999999E-4</c:v>
                </c:pt>
                <c:pt idx="207">
                  <c:v>4.326E-4</c:v>
                </c:pt>
                <c:pt idx="208">
                  <c:v>4.3520000000000001E-4</c:v>
                </c:pt>
                <c:pt idx="209">
                  <c:v>4.3770000000000001E-4</c:v>
                </c:pt>
                <c:pt idx="210">
                  <c:v>4.4030000000000002E-4</c:v>
                </c:pt>
                <c:pt idx="211">
                  <c:v>4.4270000000000003E-4</c:v>
                </c:pt>
                <c:pt idx="212">
                  <c:v>4.4499999999999997E-4</c:v>
                </c:pt>
                <c:pt idx="213">
                  <c:v>4.4729999999999998E-4</c:v>
                </c:pt>
                <c:pt idx="214">
                  <c:v>4.4949999999999998E-4</c:v>
                </c:pt>
                <c:pt idx="215">
                  <c:v>4.5169999999999997E-4</c:v>
                </c:pt>
                <c:pt idx="216">
                  <c:v>4.5370000000000002E-4</c:v>
                </c:pt>
                <c:pt idx="217">
                  <c:v>4.5570000000000002E-4</c:v>
                </c:pt>
                <c:pt idx="218">
                  <c:v>4.5750000000000001E-4</c:v>
                </c:pt>
                <c:pt idx="219">
                  <c:v>4.593E-4</c:v>
                </c:pt>
                <c:pt idx="220">
                  <c:v>4.6099999999999998E-4</c:v>
                </c:pt>
                <c:pt idx="221">
                  <c:v>4.6270000000000003E-4</c:v>
                </c:pt>
                <c:pt idx="222">
                  <c:v>4.6420000000000001E-4</c:v>
                </c:pt>
                <c:pt idx="223">
                  <c:v>4.6569999999999999E-4</c:v>
                </c:pt>
                <c:pt idx="224">
                  <c:v>4.6710000000000002E-4</c:v>
                </c:pt>
                <c:pt idx="225">
                  <c:v>4.685E-4</c:v>
                </c:pt>
                <c:pt idx="226">
                  <c:v>4.6969999999999998E-4</c:v>
                </c:pt>
                <c:pt idx="227">
                  <c:v>4.7100000000000001E-4</c:v>
                </c:pt>
                <c:pt idx="228">
                  <c:v>4.7209999999999998E-4</c:v>
                </c:pt>
                <c:pt idx="229">
                  <c:v>4.7320000000000001E-4</c:v>
                </c:pt>
                <c:pt idx="230">
                  <c:v>4.7429999999999998E-4</c:v>
                </c:pt>
                <c:pt idx="231">
                  <c:v>4.752E-4</c:v>
                </c:pt>
                <c:pt idx="232">
                  <c:v>4.7619999999999997E-4</c:v>
                </c:pt>
                <c:pt idx="233">
                  <c:v>4.771E-4</c:v>
                </c:pt>
                <c:pt idx="234">
                  <c:v>4.7800000000000002E-4</c:v>
                </c:pt>
                <c:pt idx="235">
                  <c:v>4.7879999999999998E-4</c:v>
                </c:pt>
                <c:pt idx="236">
                  <c:v>4.796E-4</c:v>
                </c:pt>
                <c:pt idx="237">
                  <c:v>4.8030000000000002E-4</c:v>
                </c:pt>
                <c:pt idx="238">
                  <c:v>4.8099999999999998E-4</c:v>
                </c:pt>
                <c:pt idx="239">
                  <c:v>4.817E-4</c:v>
                </c:pt>
                <c:pt idx="240">
                  <c:v>4.8230000000000001E-4</c:v>
                </c:pt>
                <c:pt idx="241">
                  <c:v>4.8289999999999997E-4</c:v>
                </c:pt>
                <c:pt idx="242">
                  <c:v>4.8349999999999999E-4</c:v>
                </c:pt>
                <c:pt idx="243">
                  <c:v>4.84E-4</c:v>
                </c:pt>
                <c:pt idx="244">
                  <c:v>4.8450000000000001E-4</c:v>
                </c:pt>
                <c:pt idx="245">
                  <c:v>4.8500000000000003E-4</c:v>
                </c:pt>
                <c:pt idx="246">
                  <c:v>4.8549999999999998E-4</c:v>
                </c:pt>
                <c:pt idx="247">
                  <c:v>4.86E-4</c:v>
                </c:pt>
                <c:pt idx="248">
                  <c:v>4.8650000000000001E-4</c:v>
                </c:pt>
                <c:pt idx="249">
                  <c:v>4.8690000000000002E-4</c:v>
                </c:pt>
                <c:pt idx="250">
                  <c:v>4.8730000000000003E-4</c:v>
                </c:pt>
                <c:pt idx="251">
                  <c:v>4.8779999999999998E-4</c:v>
                </c:pt>
                <c:pt idx="252">
                  <c:v>4.8819999999999999E-4</c:v>
                </c:pt>
                <c:pt idx="253">
                  <c:v>4.8859999999999995E-4</c:v>
                </c:pt>
                <c:pt idx="254">
                  <c:v>4.8899999999999996E-4</c:v>
                </c:pt>
                <c:pt idx="255">
                  <c:v>4.8939999999999997E-4</c:v>
                </c:pt>
                <c:pt idx="256">
                  <c:v>4.8990000000000004E-4</c:v>
                </c:pt>
                <c:pt idx="257">
                  <c:v>4.9030000000000005E-4</c:v>
                </c:pt>
                <c:pt idx="258">
                  <c:v>4.9069999999999995E-4</c:v>
                </c:pt>
                <c:pt idx="259">
                  <c:v>4.9109999999999996E-4</c:v>
                </c:pt>
                <c:pt idx="260">
                  <c:v>4.9149999999999997E-4</c:v>
                </c:pt>
                <c:pt idx="261">
                  <c:v>4.9200000000000003E-4</c:v>
                </c:pt>
                <c:pt idx="262">
                  <c:v>4.9240000000000004E-4</c:v>
                </c:pt>
                <c:pt idx="263">
                  <c:v>4.9280000000000005E-4</c:v>
                </c:pt>
                <c:pt idx="264">
                  <c:v>4.9330000000000001E-4</c:v>
                </c:pt>
                <c:pt idx="265">
                  <c:v>4.9379999999999997E-4</c:v>
                </c:pt>
                <c:pt idx="266">
                  <c:v>4.9430000000000003E-4</c:v>
                </c:pt>
                <c:pt idx="267">
                  <c:v>4.9479999999999999E-4</c:v>
                </c:pt>
                <c:pt idx="268">
                  <c:v>4.9529999999999995E-4</c:v>
                </c:pt>
                <c:pt idx="269">
                  <c:v>4.9580000000000002E-4</c:v>
                </c:pt>
                <c:pt idx="270">
                  <c:v>4.9629999999999997E-4</c:v>
                </c:pt>
                <c:pt idx="271">
                  <c:v>4.9689999999999999E-4</c:v>
                </c:pt>
                <c:pt idx="272">
                  <c:v>4.975E-4</c:v>
                </c:pt>
                <c:pt idx="273">
                  <c:v>4.9810000000000002E-4</c:v>
                </c:pt>
                <c:pt idx="274">
                  <c:v>4.9870000000000003E-4</c:v>
                </c:pt>
                <c:pt idx="275">
                  <c:v>4.9930000000000005E-4</c:v>
                </c:pt>
                <c:pt idx="276">
                  <c:v>4.9989999999999995E-4</c:v>
                </c:pt>
                <c:pt idx="277">
                  <c:v>5.0049999999999997E-4</c:v>
                </c:pt>
                <c:pt idx="278">
                  <c:v>5.0120000000000004E-4</c:v>
                </c:pt>
                <c:pt idx="279">
                  <c:v>5.019E-4</c:v>
                </c:pt>
                <c:pt idx="280">
                  <c:v>5.0259999999999997E-4</c:v>
                </c:pt>
                <c:pt idx="281">
                  <c:v>5.0330000000000004E-4</c:v>
                </c:pt>
                <c:pt idx="282">
                  <c:v>5.04E-4</c:v>
                </c:pt>
                <c:pt idx="283">
                  <c:v>5.0469999999999996E-4</c:v>
                </c:pt>
                <c:pt idx="284">
                  <c:v>5.0549999999999998E-4</c:v>
                </c:pt>
                <c:pt idx="285">
                  <c:v>5.0620000000000005E-4</c:v>
                </c:pt>
                <c:pt idx="286">
                  <c:v>5.0699999999999996E-4</c:v>
                </c:pt>
                <c:pt idx="287">
                  <c:v>5.0779999999999998E-4</c:v>
                </c:pt>
                <c:pt idx="288">
                  <c:v>5.086E-4</c:v>
                </c:pt>
                <c:pt idx="289">
                  <c:v>5.0940000000000002E-4</c:v>
                </c:pt>
                <c:pt idx="290">
                  <c:v>5.1020000000000004E-4</c:v>
                </c:pt>
                <c:pt idx="291">
                  <c:v>5.1110000000000001E-4</c:v>
                </c:pt>
                <c:pt idx="292">
                  <c:v>5.1199999999999998E-4</c:v>
                </c:pt>
                <c:pt idx="293">
                  <c:v>5.128E-4</c:v>
                </c:pt>
                <c:pt idx="294">
                  <c:v>5.1369999999999996E-4</c:v>
                </c:pt>
                <c:pt idx="295">
                  <c:v>5.1460000000000004E-4</c:v>
                </c:pt>
                <c:pt idx="296">
                  <c:v>5.1550000000000001E-4</c:v>
                </c:pt>
                <c:pt idx="297">
                  <c:v>5.1650000000000003E-4</c:v>
                </c:pt>
                <c:pt idx="298">
                  <c:v>5.174E-4</c:v>
                </c:pt>
                <c:pt idx="299">
                  <c:v>5.1840000000000002E-4</c:v>
                </c:pt>
                <c:pt idx="300">
                  <c:v>5.1929999999999999E-4</c:v>
                </c:pt>
                <c:pt idx="301">
                  <c:v>5.2030000000000002E-4</c:v>
                </c:pt>
                <c:pt idx="302">
                  <c:v>5.2130000000000004E-4</c:v>
                </c:pt>
                <c:pt idx="303">
                  <c:v>5.2229999999999996E-4</c:v>
                </c:pt>
                <c:pt idx="304">
                  <c:v>5.2340000000000004E-4</c:v>
                </c:pt>
                <c:pt idx="305">
                  <c:v>5.2439999999999995E-4</c:v>
                </c:pt>
                <c:pt idx="306">
                  <c:v>5.2550000000000003E-4</c:v>
                </c:pt>
                <c:pt idx="307">
                  <c:v>5.2649999999999995E-4</c:v>
                </c:pt>
                <c:pt idx="308">
                  <c:v>5.2760000000000003E-4</c:v>
                </c:pt>
                <c:pt idx="309">
                  <c:v>5.287E-4</c:v>
                </c:pt>
                <c:pt idx="310">
                  <c:v>5.2979999999999998E-4</c:v>
                </c:pt>
                <c:pt idx="311">
                  <c:v>5.3089999999999995E-4</c:v>
                </c:pt>
                <c:pt idx="312">
                  <c:v>5.3200000000000003E-4</c:v>
                </c:pt>
                <c:pt idx="313">
                  <c:v>5.3319999999999995E-4</c:v>
                </c:pt>
                <c:pt idx="314">
                  <c:v>5.3430000000000003E-4</c:v>
                </c:pt>
                <c:pt idx="315">
                  <c:v>5.3549999999999995E-4</c:v>
                </c:pt>
                <c:pt idx="316">
                  <c:v>5.3669999999999998E-4</c:v>
                </c:pt>
                <c:pt idx="317">
                  <c:v>5.3790000000000001E-4</c:v>
                </c:pt>
                <c:pt idx="318">
                  <c:v>5.3910000000000004E-4</c:v>
                </c:pt>
                <c:pt idx="319">
                  <c:v>5.4029999999999996E-4</c:v>
                </c:pt>
                <c:pt idx="320">
                  <c:v>5.4149999999999999E-4</c:v>
                </c:pt>
                <c:pt idx="321">
                  <c:v>5.4279999999999997E-4</c:v>
                </c:pt>
                <c:pt idx="322">
                  <c:v>5.44E-4</c:v>
                </c:pt>
                <c:pt idx="323">
                  <c:v>5.4529999999999997E-4</c:v>
                </c:pt>
                <c:pt idx="324">
                  <c:v>5.465E-4</c:v>
                </c:pt>
                <c:pt idx="325">
                  <c:v>5.4779999999999998E-4</c:v>
                </c:pt>
                <c:pt idx="326">
                  <c:v>5.4909999999999996E-4</c:v>
                </c:pt>
                <c:pt idx="327">
                  <c:v>5.5040000000000004E-4</c:v>
                </c:pt>
                <c:pt idx="328">
                  <c:v>5.5179999999999997E-4</c:v>
                </c:pt>
                <c:pt idx="329">
                  <c:v>5.5309999999999995E-4</c:v>
                </c:pt>
                <c:pt idx="330">
                  <c:v>5.5440000000000003E-4</c:v>
                </c:pt>
                <c:pt idx="331">
                  <c:v>5.5579999999999996E-4</c:v>
                </c:pt>
                <c:pt idx="332">
                  <c:v>5.5719999999999999E-4</c:v>
                </c:pt>
                <c:pt idx="333">
                  <c:v>5.5849999999999997E-4</c:v>
                </c:pt>
                <c:pt idx="334">
                  <c:v>5.599E-4</c:v>
                </c:pt>
                <c:pt idx="335">
                  <c:v>5.6130000000000004E-4</c:v>
                </c:pt>
                <c:pt idx="336">
                  <c:v>5.6269999999999996E-4</c:v>
                </c:pt>
                <c:pt idx="337">
                  <c:v>5.641E-4</c:v>
                </c:pt>
                <c:pt idx="338">
                  <c:v>5.6559999999999998E-4</c:v>
                </c:pt>
                <c:pt idx="339">
                  <c:v>5.6700000000000001E-4</c:v>
                </c:pt>
                <c:pt idx="340">
                  <c:v>5.6849999999999999E-4</c:v>
                </c:pt>
                <c:pt idx="341">
                  <c:v>5.6990000000000003E-4</c:v>
                </c:pt>
                <c:pt idx="342">
                  <c:v>5.7140000000000001E-4</c:v>
                </c:pt>
                <c:pt idx="343">
                  <c:v>5.7289999999999999E-4</c:v>
                </c:pt>
                <c:pt idx="344">
                  <c:v>5.7439999999999998E-4</c:v>
                </c:pt>
                <c:pt idx="345">
                  <c:v>5.7589999999999996E-4</c:v>
                </c:pt>
                <c:pt idx="346">
                  <c:v>5.7740000000000005E-4</c:v>
                </c:pt>
                <c:pt idx="347">
                  <c:v>5.7890000000000003E-4</c:v>
                </c:pt>
                <c:pt idx="348">
                  <c:v>5.8040000000000001E-4</c:v>
                </c:pt>
                <c:pt idx="349">
                  <c:v>5.8200000000000005E-4</c:v>
                </c:pt>
                <c:pt idx="350">
                  <c:v>5.8350000000000003E-4</c:v>
                </c:pt>
                <c:pt idx="351">
                  <c:v>5.8509999999999996E-4</c:v>
                </c:pt>
                <c:pt idx="352">
                  <c:v>5.8659999999999995E-4</c:v>
                </c:pt>
                <c:pt idx="353">
                  <c:v>5.8819999999999999E-4</c:v>
                </c:pt>
                <c:pt idx="354">
                  <c:v>5.8980000000000002E-4</c:v>
                </c:pt>
                <c:pt idx="355">
                  <c:v>5.9139999999999996E-4</c:v>
                </c:pt>
                <c:pt idx="356">
                  <c:v>5.9299999999999999E-4</c:v>
                </c:pt>
                <c:pt idx="357">
                  <c:v>5.9460000000000003E-4</c:v>
                </c:pt>
                <c:pt idx="358">
                  <c:v>5.9630000000000002E-4</c:v>
                </c:pt>
                <c:pt idx="359">
                  <c:v>5.9789999999999995E-4</c:v>
                </c:pt>
                <c:pt idx="360">
                  <c:v>5.9949999999999999E-4</c:v>
                </c:pt>
                <c:pt idx="361">
                  <c:v>6.0119999999999998E-4</c:v>
                </c:pt>
                <c:pt idx="362">
                  <c:v>6.0280000000000002E-4</c:v>
                </c:pt>
                <c:pt idx="363">
                  <c:v>6.045E-4</c:v>
                </c:pt>
                <c:pt idx="364">
                  <c:v>6.0619999999999999E-4</c:v>
                </c:pt>
                <c:pt idx="365">
                  <c:v>6.0789999999999998E-4</c:v>
                </c:pt>
                <c:pt idx="366">
                  <c:v>6.0959999999999996E-4</c:v>
                </c:pt>
                <c:pt idx="367">
                  <c:v>6.1129999999999995E-4</c:v>
                </c:pt>
                <c:pt idx="368">
                  <c:v>6.1300000000000005E-4</c:v>
                </c:pt>
                <c:pt idx="369">
                  <c:v>6.1470000000000003E-4</c:v>
                </c:pt>
                <c:pt idx="370">
                  <c:v>6.1640000000000002E-4</c:v>
                </c:pt>
                <c:pt idx="371">
                  <c:v>6.1810000000000001E-4</c:v>
                </c:pt>
                <c:pt idx="372">
                  <c:v>6.1990000000000005E-4</c:v>
                </c:pt>
                <c:pt idx="373">
                  <c:v>6.2160000000000004E-4</c:v>
                </c:pt>
                <c:pt idx="374">
                  <c:v>6.2339999999999997E-4</c:v>
                </c:pt>
                <c:pt idx="375">
                  <c:v>6.2520000000000002E-4</c:v>
                </c:pt>
                <c:pt idx="376">
                  <c:v>6.269E-4</c:v>
                </c:pt>
                <c:pt idx="377">
                  <c:v>6.2870000000000005E-4</c:v>
                </c:pt>
                <c:pt idx="378">
                  <c:v>6.3049999999999998E-4</c:v>
                </c:pt>
                <c:pt idx="379">
                  <c:v>6.3230000000000003E-4</c:v>
                </c:pt>
                <c:pt idx="380">
                  <c:v>6.3409999999999996E-4</c:v>
                </c:pt>
                <c:pt idx="381">
                  <c:v>6.3590000000000001E-4</c:v>
                </c:pt>
                <c:pt idx="382">
                  <c:v>6.3770000000000005E-4</c:v>
                </c:pt>
                <c:pt idx="383">
                  <c:v>6.3960000000000004E-4</c:v>
                </c:pt>
                <c:pt idx="384">
                  <c:v>6.4139999999999998E-4</c:v>
                </c:pt>
                <c:pt idx="385">
                  <c:v>6.4320000000000002E-4</c:v>
                </c:pt>
                <c:pt idx="386">
                  <c:v>6.4510000000000001E-4</c:v>
                </c:pt>
                <c:pt idx="387">
                  <c:v>6.4689999999999995E-4</c:v>
                </c:pt>
                <c:pt idx="388">
                  <c:v>6.4880000000000005E-4</c:v>
                </c:pt>
                <c:pt idx="389">
                  <c:v>6.5070000000000004E-4</c:v>
                </c:pt>
                <c:pt idx="390">
                  <c:v>6.5249999999999998E-4</c:v>
                </c:pt>
                <c:pt idx="391">
                  <c:v>6.5439999999999997E-4</c:v>
                </c:pt>
                <c:pt idx="392">
                  <c:v>6.5629999999999996E-4</c:v>
                </c:pt>
                <c:pt idx="393">
                  <c:v>6.5819999999999995E-4</c:v>
                </c:pt>
                <c:pt idx="394">
                  <c:v>6.6010000000000005E-4</c:v>
                </c:pt>
                <c:pt idx="395">
                  <c:v>6.6200000000000005E-4</c:v>
                </c:pt>
                <c:pt idx="396">
                  <c:v>6.6390000000000004E-4</c:v>
                </c:pt>
                <c:pt idx="397">
                  <c:v>6.6589999999999998E-4</c:v>
                </c:pt>
                <c:pt idx="398">
                  <c:v>6.6779999999999997E-4</c:v>
                </c:pt>
                <c:pt idx="399">
                  <c:v>6.6969999999999996E-4</c:v>
                </c:pt>
                <c:pt idx="400">
                  <c:v>6.7170000000000001E-4</c:v>
                </c:pt>
                <c:pt idx="401">
                  <c:v>6.736E-4</c:v>
                </c:pt>
                <c:pt idx="402">
                  <c:v>6.7560000000000005E-4</c:v>
                </c:pt>
                <c:pt idx="403">
                  <c:v>6.7750000000000004E-4</c:v>
                </c:pt>
                <c:pt idx="404">
                  <c:v>6.7949999999999998E-4</c:v>
                </c:pt>
                <c:pt idx="405">
                  <c:v>6.8150000000000003E-4</c:v>
                </c:pt>
                <c:pt idx="406">
                  <c:v>6.8340000000000002E-4</c:v>
                </c:pt>
                <c:pt idx="407">
                  <c:v>6.8539999999999996E-4</c:v>
                </c:pt>
                <c:pt idx="408">
                  <c:v>6.8740000000000001E-4</c:v>
                </c:pt>
                <c:pt idx="409">
                  <c:v>6.8939999999999995E-4</c:v>
                </c:pt>
                <c:pt idx="410">
                  <c:v>6.914E-4</c:v>
                </c:pt>
                <c:pt idx="411">
                  <c:v>6.9340000000000005E-4</c:v>
                </c:pt>
                <c:pt idx="412">
                  <c:v>6.9539999999999999E-4</c:v>
                </c:pt>
                <c:pt idx="413">
                  <c:v>6.9740000000000004E-4</c:v>
                </c:pt>
                <c:pt idx="414">
                  <c:v>6.9950000000000003E-4</c:v>
                </c:pt>
                <c:pt idx="415">
                  <c:v>7.0149999999999998E-4</c:v>
                </c:pt>
                <c:pt idx="416">
                  <c:v>7.0350000000000002E-4</c:v>
                </c:pt>
                <c:pt idx="417">
                  <c:v>7.0560000000000002E-4</c:v>
                </c:pt>
                <c:pt idx="418">
                  <c:v>7.0759999999999996E-4</c:v>
                </c:pt>
                <c:pt idx="419">
                  <c:v>7.0969999999999996E-4</c:v>
                </c:pt>
                <c:pt idx="420">
                  <c:v>7.1170000000000001E-4</c:v>
                </c:pt>
                <c:pt idx="421">
                  <c:v>7.138E-4</c:v>
                </c:pt>
                <c:pt idx="422">
                  <c:v>7.159E-4</c:v>
                </c:pt>
                <c:pt idx="423">
                  <c:v>7.1790000000000005E-4</c:v>
                </c:pt>
                <c:pt idx="424">
                  <c:v>7.2000000000000005E-4</c:v>
                </c:pt>
                <c:pt idx="425">
                  <c:v>7.2210000000000004E-4</c:v>
                </c:pt>
                <c:pt idx="426">
                  <c:v>7.2420000000000004E-4</c:v>
                </c:pt>
                <c:pt idx="427">
                  <c:v>7.2630000000000004E-4</c:v>
                </c:pt>
                <c:pt idx="428">
                  <c:v>7.2840000000000003E-4</c:v>
                </c:pt>
                <c:pt idx="429">
                  <c:v>7.3050000000000003E-4</c:v>
                </c:pt>
                <c:pt idx="430">
                  <c:v>7.3260000000000003E-4</c:v>
                </c:pt>
                <c:pt idx="431">
                  <c:v>7.3470000000000002E-4</c:v>
                </c:pt>
                <c:pt idx="432">
                  <c:v>7.3680000000000002E-4</c:v>
                </c:pt>
                <c:pt idx="433">
                  <c:v>7.3890000000000002E-4</c:v>
                </c:pt>
                <c:pt idx="434">
                  <c:v>7.4100000000000001E-4</c:v>
                </c:pt>
                <c:pt idx="435">
                  <c:v>7.4319999999999996E-4</c:v>
                </c:pt>
                <c:pt idx="436">
                  <c:v>7.4529999999999996E-4</c:v>
                </c:pt>
                <c:pt idx="437">
                  <c:v>7.4750000000000001E-4</c:v>
                </c:pt>
                <c:pt idx="438">
                  <c:v>7.4960000000000001E-4</c:v>
                </c:pt>
                <c:pt idx="439">
                  <c:v>7.517E-4</c:v>
                </c:pt>
                <c:pt idx="440">
                  <c:v>7.5389999999999995E-4</c:v>
                </c:pt>
                <c:pt idx="441">
                  <c:v>7.561E-4</c:v>
                </c:pt>
                <c:pt idx="442">
                  <c:v>7.582E-4</c:v>
                </c:pt>
                <c:pt idx="443">
                  <c:v>7.6040000000000005E-4</c:v>
                </c:pt>
                <c:pt idx="444">
                  <c:v>7.626E-4</c:v>
                </c:pt>
                <c:pt idx="445">
                  <c:v>7.6469999999999999E-4</c:v>
                </c:pt>
                <c:pt idx="446">
                  <c:v>7.6690000000000005E-4</c:v>
                </c:pt>
                <c:pt idx="447">
                  <c:v>7.6909999999999999E-4</c:v>
                </c:pt>
                <c:pt idx="448">
                  <c:v>7.7130000000000005E-4</c:v>
                </c:pt>
                <c:pt idx="449">
                  <c:v>7.7349999999999999E-4</c:v>
                </c:pt>
                <c:pt idx="450">
                  <c:v>7.7570000000000004E-4</c:v>
                </c:pt>
                <c:pt idx="451">
                  <c:v>7.7789999999999999E-4</c:v>
                </c:pt>
                <c:pt idx="452">
                  <c:v>7.8010000000000004E-4</c:v>
                </c:pt>
                <c:pt idx="453">
                  <c:v>7.8229999999999999E-4</c:v>
                </c:pt>
                <c:pt idx="454">
                  <c:v>7.8450000000000004E-4</c:v>
                </c:pt>
                <c:pt idx="455">
                  <c:v>7.8669999999999999E-4</c:v>
                </c:pt>
                <c:pt idx="456">
                  <c:v>7.8890000000000004E-4</c:v>
                </c:pt>
                <c:pt idx="457">
                  <c:v>7.9109999999999998E-4</c:v>
                </c:pt>
                <c:pt idx="458">
                  <c:v>7.9339999999999999E-4</c:v>
                </c:pt>
                <c:pt idx="459">
                  <c:v>7.9560000000000004E-4</c:v>
                </c:pt>
                <c:pt idx="460">
                  <c:v>7.9779999999999998E-4</c:v>
                </c:pt>
                <c:pt idx="461">
                  <c:v>8.0009999999999999E-4</c:v>
                </c:pt>
                <c:pt idx="462">
                  <c:v>8.0230000000000004E-4</c:v>
                </c:pt>
                <c:pt idx="463">
                  <c:v>8.0460000000000004E-4</c:v>
                </c:pt>
                <c:pt idx="464">
                  <c:v>8.0679999999999999E-4</c:v>
                </c:pt>
                <c:pt idx="465">
                  <c:v>8.0909999999999999E-4</c:v>
                </c:pt>
                <c:pt idx="466">
                  <c:v>8.1130000000000004E-4</c:v>
                </c:pt>
                <c:pt idx="467">
                  <c:v>8.1360000000000004E-4</c:v>
                </c:pt>
                <c:pt idx="468">
                  <c:v>8.1579999999999999E-4</c:v>
                </c:pt>
                <c:pt idx="469">
                  <c:v>8.1809999999999999E-4</c:v>
                </c:pt>
                <c:pt idx="470">
                  <c:v>8.2039999999999999E-4</c:v>
                </c:pt>
                <c:pt idx="471">
                  <c:v>8.2269999999999999E-4</c:v>
                </c:pt>
                <c:pt idx="472">
                  <c:v>8.2490000000000005E-4</c:v>
                </c:pt>
                <c:pt idx="473">
                  <c:v>8.2720000000000005E-4</c:v>
                </c:pt>
                <c:pt idx="474">
                  <c:v>8.2950000000000005E-4</c:v>
                </c:pt>
                <c:pt idx="475">
                  <c:v>8.3180000000000005E-4</c:v>
                </c:pt>
                <c:pt idx="476">
                  <c:v>8.3410000000000005E-4</c:v>
                </c:pt>
                <c:pt idx="477">
                  <c:v>8.3639999999999995E-4</c:v>
                </c:pt>
                <c:pt idx="478">
                  <c:v>8.3869999999999995E-4</c:v>
                </c:pt>
                <c:pt idx="479">
                  <c:v>8.4099999999999995E-4</c:v>
                </c:pt>
                <c:pt idx="480">
                  <c:v>8.4329999999999995E-4</c:v>
                </c:pt>
                <c:pt idx="481">
                  <c:v>8.4559999999999995E-4</c:v>
                </c:pt>
                <c:pt idx="482">
                  <c:v>8.4789999999999996E-4</c:v>
                </c:pt>
                <c:pt idx="483">
                  <c:v>8.5019999999999996E-4</c:v>
                </c:pt>
                <c:pt idx="484">
                  <c:v>8.5249999999999996E-4</c:v>
                </c:pt>
                <c:pt idx="485">
                  <c:v>8.5479999999999996E-4</c:v>
                </c:pt>
                <c:pt idx="486">
                  <c:v>8.5720000000000002E-4</c:v>
                </c:pt>
                <c:pt idx="487">
                  <c:v>8.5950000000000002E-4</c:v>
                </c:pt>
                <c:pt idx="488">
                  <c:v>8.6180000000000002E-4</c:v>
                </c:pt>
                <c:pt idx="489">
                  <c:v>8.6419999999999997E-4</c:v>
                </c:pt>
                <c:pt idx="490">
                  <c:v>8.6649999999999997E-4</c:v>
                </c:pt>
                <c:pt idx="491">
                  <c:v>8.6879999999999998E-4</c:v>
                </c:pt>
                <c:pt idx="492">
                  <c:v>8.7120000000000003E-4</c:v>
                </c:pt>
                <c:pt idx="493">
                  <c:v>8.7350000000000004E-4</c:v>
                </c:pt>
                <c:pt idx="494">
                  <c:v>8.7580000000000004E-4</c:v>
                </c:pt>
                <c:pt idx="495">
                  <c:v>8.7819999999999999E-4</c:v>
                </c:pt>
                <c:pt idx="496">
                  <c:v>8.8049999999999999E-4</c:v>
                </c:pt>
                <c:pt idx="497">
                  <c:v>8.8290000000000005E-4</c:v>
                </c:pt>
                <c:pt idx="498">
                  <c:v>8.853E-4</c:v>
                </c:pt>
                <c:pt idx="499">
                  <c:v>8.876E-4</c:v>
                </c:pt>
                <c:pt idx="500">
                  <c:v>8.8999999999999995E-4</c:v>
                </c:pt>
                <c:pt idx="501">
                  <c:v>8.9229999999999995E-4</c:v>
                </c:pt>
                <c:pt idx="502">
                  <c:v>8.9470000000000001E-4</c:v>
                </c:pt>
                <c:pt idx="503">
                  <c:v>8.9709999999999996E-4</c:v>
                </c:pt>
                <c:pt idx="504">
                  <c:v>8.9950000000000002E-4</c:v>
                </c:pt>
                <c:pt idx="505">
                  <c:v>9.0180000000000002E-4</c:v>
                </c:pt>
                <c:pt idx="506">
                  <c:v>9.0419999999999997E-4</c:v>
                </c:pt>
                <c:pt idx="507">
                  <c:v>9.0660000000000003E-4</c:v>
                </c:pt>
                <c:pt idx="508">
                  <c:v>9.0899999999999998E-4</c:v>
                </c:pt>
                <c:pt idx="509">
                  <c:v>9.1140000000000004E-4</c:v>
                </c:pt>
                <c:pt idx="510">
                  <c:v>9.1370000000000004E-4</c:v>
                </c:pt>
                <c:pt idx="511">
                  <c:v>9.1609999999999999E-4</c:v>
                </c:pt>
                <c:pt idx="512">
                  <c:v>9.1850000000000005E-4</c:v>
                </c:pt>
                <c:pt idx="513">
                  <c:v>9.209E-4</c:v>
                </c:pt>
                <c:pt idx="514">
                  <c:v>9.2330000000000005E-4</c:v>
                </c:pt>
                <c:pt idx="515">
                  <c:v>9.257E-4</c:v>
                </c:pt>
                <c:pt idx="516">
                  <c:v>9.2809999999999995E-4</c:v>
                </c:pt>
                <c:pt idx="517">
                  <c:v>9.3050000000000001E-4</c:v>
                </c:pt>
                <c:pt idx="518">
                  <c:v>9.3289999999999996E-4</c:v>
                </c:pt>
                <c:pt idx="519">
                  <c:v>9.3539999999999997E-4</c:v>
                </c:pt>
                <c:pt idx="520">
                  <c:v>9.3780000000000003E-4</c:v>
                </c:pt>
                <c:pt idx="521">
                  <c:v>9.4019999999999998E-4</c:v>
                </c:pt>
                <c:pt idx="522">
                  <c:v>9.4260000000000004E-4</c:v>
                </c:pt>
                <c:pt idx="523">
                  <c:v>9.4499999999999998E-4</c:v>
                </c:pt>
                <c:pt idx="524">
                  <c:v>9.4740000000000004E-4</c:v>
                </c:pt>
                <c:pt idx="525">
                  <c:v>9.4990000000000005E-4</c:v>
                </c:pt>
                <c:pt idx="526">
                  <c:v>9.523E-4</c:v>
                </c:pt>
                <c:pt idx="527">
                  <c:v>9.5469999999999995E-4</c:v>
                </c:pt>
                <c:pt idx="528">
                  <c:v>9.5710000000000001E-4</c:v>
                </c:pt>
                <c:pt idx="529">
                  <c:v>9.5960000000000001E-4</c:v>
                </c:pt>
                <c:pt idx="530">
                  <c:v>9.6199999999999996E-4</c:v>
                </c:pt>
                <c:pt idx="531">
                  <c:v>9.6440000000000002E-4</c:v>
                </c:pt>
                <c:pt idx="532">
                  <c:v>9.6690000000000003E-4</c:v>
                </c:pt>
                <c:pt idx="533">
                  <c:v>9.6929999999999998E-4</c:v>
                </c:pt>
                <c:pt idx="534">
                  <c:v>9.7179999999999999E-4</c:v>
                </c:pt>
                <c:pt idx="535">
                  <c:v>9.7420000000000004E-4</c:v>
                </c:pt>
                <c:pt idx="536">
                  <c:v>9.7670000000000005E-4</c:v>
                </c:pt>
                <c:pt idx="537">
                  <c:v>9.7909999999999989E-4</c:v>
                </c:pt>
                <c:pt idx="538">
                  <c:v>9.8160000000000001E-4</c:v>
                </c:pt>
                <c:pt idx="539">
                  <c:v>9.8400000000000007E-4</c:v>
                </c:pt>
                <c:pt idx="540">
                  <c:v>9.8649999999999996E-4</c:v>
                </c:pt>
                <c:pt idx="541">
                  <c:v>9.8890000000000002E-4</c:v>
                </c:pt>
                <c:pt idx="542">
                  <c:v>9.9139999999999992E-4</c:v>
                </c:pt>
                <c:pt idx="543">
                  <c:v>9.9379999999999998E-4</c:v>
                </c:pt>
                <c:pt idx="544">
                  <c:v>9.9630000000000009E-4</c:v>
                </c:pt>
                <c:pt idx="545">
                  <c:v>9.9879999999999999E-4</c:v>
                </c:pt>
                <c:pt idx="546">
                  <c:v>1.0009999999999999E-3</c:v>
                </c:pt>
                <c:pt idx="547">
                  <c:v>1.0039999999999999E-3</c:v>
                </c:pt>
                <c:pt idx="548">
                  <c:v>1.0059999999999999E-3</c:v>
                </c:pt>
                <c:pt idx="549">
                  <c:v>1.0089999999999999E-3</c:v>
                </c:pt>
                <c:pt idx="550">
                  <c:v>1.011E-3</c:v>
                </c:pt>
                <c:pt idx="551">
                  <c:v>1.0139999999999999E-3</c:v>
                </c:pt>
                <c:pt idx="552">
                  <c:v>1.016E-3</c:v>
                </c:pt>
                <c:pt idx="553">
                  <c:v>1.0189999999999999E-3</c:v>
                </c:pt>
                <c:pt idx="554">
                  <c:v>1.021E-3</c:v>
                </c:pt>
                <c:pt idx="555">
                  <c:v>1.024E-3</c:v>
                </c:pt>
                <c:pt idx="556">
                  <c:v>1.026E-3</c:v>
                </c:pt>
                <c:pt idx="557">
                  <c:v>1.0280000000000001E-3</c:v>
                </c:pt>
                <c:pt idx="558">
                  <c:v>1.031E-3</c:v>
                </c:pt>
                <c:pt idx="559">
                  <c:v>1.0330000000000001E-3</c:v>
                </c:pt>
                <c:pt idx="560">
                  <c:v>1.036E-3</c:v>
                </c:pt>
                <c:pt idx="561">
                  <c:v>1.0380000000000001E-3</c:v>
                </c:pt>
                <c:pt idx="562">
                  <c:v>1.041E-3</c:v>
                </c:pt>
                <c:pt idx="563">
                  <c:v>1.0430000000000001E-3</c:v>
                </c:pt>
                <c:pt idx="564">
                  <c:v>1.0460000000000001E-3</c:v>
                </c:pt>
                <c:pt idx="565">
                  <c:v>1.0480000000000001E-3</c:v>
                </c:pt>
                <c:pt idx="566">
                  <c:v>1.0510000000000001E-3</c:v>
                </c:pt>
                <c:pt idx="567">
                  <c:v>1.0529999999999999E-3</c:v>
                </c:pt>
                <c:pt idx="568">
                  <c:v>1.0560000000000001E-3</c:v>
                </c:pt>
                <c:pt idx="569">
                  <c:v>1.0579999999999999E-3</c:v>
                </c:pt>
                <c:pt idx="570">
                  <c:v>1.0610000000000001E-3</c:v>
                </c:pt>
                <c:pt idx="571">
                  <c:v>1.0629999999999999E-3</c:v>
                </c:pt>
                <c:pt idx="572">
                  <c:v>1.0660000000000001E-3</c:v>
                </c:pt>
                <c:pt idx="573">
                  <c:v>1.0690000000000001E-3</c:v>
                </c:pt>
                <c:pt idx="574">
                  <c:v>1.0709999999999999E-3</c:v>
                </c:pt>
                <c:pt idx="575">
                  <c:v>1.0740000000000001E-3</c:v>
                </c:pt>
                <c:pt idx="576">
                  <c:v>1.0759999999999999E-3</c:v>
                </c:pt>
                <c:pt idx="577">
                  <c:v>1.0790000000000001E-3</c:v>
                </c:pt>
                <c:pt idx="578">
                  <c:v>1.0809999999999999E-3</c:v>
                </c:pt>
                <c:pt idx="579">
                  <c:v>1.0839999999999999E-3</c:v>
                </c:pt>
                <c:pt idx="580">
                  <c:v>1.0859999999999999E-3</c:v>
                </c:pt>
                <c:pt idx="581">
                  <c:v>1.0889999999999999E-3</c:v>
                </c:pt>
                <c:pt idx="582">
                  <c:v>1.091E-3</c:v>
                </c:pt>
                <c:pt idx="583">
                  <c:v>1.0939999999999999E-3</c:v>
                </c:pt>
                <c:pt idx="584">
                  <c:v>1.096E-3</c:v>
                </c:pt>
                <c:pt idx="585">
                  <c:v>1.0989999999999999E-3</c:v>
                </c:pt>
                <c:pt idx="586">
                  <c:v>1.101E-3</c:v>
                </c:pt>
                <c:pt idx="587">
                  <c:v>1.1039999999999999E-3</c:v>
                </c:pt>
                <c:pt idx="588">
                  <c:v>1.106E-3</c:v>
                </c:pt>
                <c:pt idx="589">
                  <c:v>1.109E-3</c:v>
                </c:pt>
                <c:pt idx="590">
                  <c:v>1.111E-3</c:v>
                </c:pt>
                <c:pt idx="591">
                  <c:v>1.114E-3</c:v>
                </c:pt>
                <c:pt idx="592">
                  <c:v>1.1169999999999999E-3</c:v>
                </c:pt>
                <c:pt idx="593">
                  <c:v>1.119E-3</c:v>
                </c:pt>
                <c:pt idx="594">
                  <c:v>1.122E-3</c:v>
                </c:pt>
                <c:pt idx="595">
                  <c:v>1.124E-3</c:v>
                </c:pt>
                <c:pt idx="596">
                  <c:v>1.127E-3</c:v>
                </c:pt>
                <c:pt idx="597">
                  <c:v>1.129E-3</c:v>
                </c:pt>
                <c:pt idx="598">
                  <c:v>1.132E-3</c:v>
                </c:pt>
                <c:pt idx="599">
                  <c:v>1.134E-3</c:v>
                </c:pt>
                <c:pt idx="600">
                  <c:v>1.137E-3</c:v>
                </c:pt>
                <c:pt idx="601">
                  <c:v>1.139E-3</c:v>
                </c:pt>
                <c:pt idx="602">
                  <c:v>1.142E-3</c:v>
                </c:pt>
                <c:pt idx="603">
                  <c:v>1.145E-3</c:v>
                </c:pt>
                <c:pt idx="604">
                  <c:v>1.147E-3</c:v>
                </c:pt>
                <c:pt idx="605">
                  <c:v>1.15E-3</c:v>
                </c:pt>
                <c:pt idx="606">
                  <c:v>1.152E-3</c:v>
                </c:pt>
                <c:pt idx="607">
                  <c:v>1.155E-3</c:v>
                </c:pt>
                <c:pt idx="608">
                  <c:v>1.157E-3</c:v>
                </c:pt>
                <c:pt idx="609">
                  <c:v>1.16E-3</c:v>
                </c:pt>
                <c:pt idx="610">
                  <c:v>1.163E-3</c:v>
                </c:pt>
                <c:pt idx="611">
                  <c:v>1.165E-3</c:v>
                </c:pt>
                <c:pt idx="612">
                  <c:v>1.168E-3</c:v>
                </c:pt>
                <c:pt idx="613">
                  <c:v>1.17E-3</c:v>
                </c:pt>
                <c:pt idx="614">
                  <c:v>1.173E-3</c:v>
                </c:pt>
                <c:pt idx="615">
                  <c:v>1.175E-3</c:v>
                </c:pt>
                <c:pt idx="616">
                  <c:v>1.178E-3</c:v>
                </c:pt>
                <c:pt idx="617">
                  <c:v>1.1800000000000001E-3</c:v>
                </c:pt>
                <c:pt idx="618">
                  <c:v>1.183E-3</c:v>
                </c:pt>
                <c:pt idx="619">
                  <c:v>1.186E-3</c:v>
                </c:pt>
                <c:pt idx="620">
                  <c:v>1.188E-3</c:v>
                </c:pt>
                <c:pt idx="621">
                  <c:v>1.191E-3</c:v>
                </c:pt>
                <c:pt idx="622">
                  <c:v>1.193E-3</c:v>
                </c:pt>
                <c:pt idx="623">
                  <c:v>1.196E-3</c:v>
                </c:pt>
                <c:pt idx="624">
                  <c:v>1.199E-3</c:v>
                </c:pt>
                <c:pt idx="625">
                  <c:v>1.201E-3</c:v>
                </c:pt>
                <c:pt idx="626">
                  <c:v>1.204E-3</c:v>
                </c:pt>
                <c:pt idx="627">
                  <c:v>1.206E-3</c:v>
                </c:pt>
                <c:pt idx="628">
                  <c:v>1.209E-3</c:v>
                </c:pt>
                <c:pt idx="629">
                  <c:v>1.2110000000000001E-3</c:v>
                </c:pt>
                <c:pt idx="630">
                  <c:v>1.214E-3</c:v>
                </c:pt>
                <c:pt idx="631">
                  <c:v>1.217E-3</c:v>
                </c:pt>
                <c:pt idx="632">
                  <c:v>1.219E-3</c:v>
                </c:pt>
                <c:pt idx="633">
                  <c:v>1.222E-3</c:v>
                </c:pt>
                <c:pt idx="634">
                  <c:v>1.224E-3</c:v>
                </c:pt>
                <c:pt idx="635">
                  <c:v>1.227E-3</c:v>
                </c:pt>
                <c:pt idx="636">
                  <c:v>1.23E-3</c:v>
                </c:pt>
                <c:pt idx="637">
                  <c:v>1.232E-3</c:v>
                </c:pt>
                <c:pt idx="638">
                  <c:v>1.235E-3</c:v>
                </c:pt>
                <c:pt idx="639">
                  <c:v>1.237E-3</c:v>
                </c:pt>
                <c:pt idx="640">
                  <c:v>1.24E-3</c:v>
                </c:pt>
                <c:pt idx="641">
                  <c:v>1.243E-3</c:v>
                </c:pt>
                <c:pt idx="642">
                  <c:v>1.245E-3</c:v>
                </c:pt>
                <c:pt idx="643">
                  <c:v>1.248E-3</c:v>
                </c:pt>
                <c:pt idx="644">
                  <c:v>1.25E-3</c:v>
                </c:pt>
                <c:pt idx="645">
                  <c:v>1.253E-3</c:v>
                </c:pt>
                <c:pt idx="646">
                  <c:v>1.256E-3</c:v>
                </c:pt>
                <c:pt idx="647">
                  <c:v>1.258E-3</c:v>
                </c:pt>
                <c:pt idx="648">
                  <c:v>1.261E-3</c:v>
                </c:pt>
                <c:pt idx="649">
                  <c:v>1.263E-3</c:v>
                </c:pt>
                <c:pt idx="650">
                  <c:v>1.266E-3</c:v>
                </c:pt>
                <c:pt idx="651">
                  <c:v>1.2689999999999999E-3</c:v>
                </c:pt>
                <c:pt idx="652">
                  <c:v>1.271E-3</c:v>
                </c:pt>
                <c:pt idx="653">
                  <c:v>1.274E-3</c:v>
                </c:pt>
                <c:pt idx="654">
                  <c:v>1.276E-3</c:v>
                </c:pt>
                <c:pt idx="655">
                  <c:v>1.279E-3</c:v>
                </c:pt>
                <c:pt idx="656">
                  <c:v>1.2819999999999999E-3</c:v>
                </c:pt>
                <c:pt idx="657">
                  <c:v>1.284E-3</c:v>
                </c:pt>
                <c:pt idx="658">
                  <c:v>1.2869999999999999E-3</c:v>
                </c:pt>
                <c:pt idx="659">
                  <c:v>1.289E-3</c:v>
                </c:pt>
                <c:pt idx="660">
                  <c:v>1.292E-3</c:v>
                </c:pt>
                <c:pt idx="661">
                  <c:v>1.2949999999999999E-3</c:v>
                </c:pt>
                <c:pt idx="662">
                  <c:v>1.297E-3</c:v>
                </c:pt>
                <c:pt idx="663">
                  <c:v>1.2999999999999999E-3</c:v>
                </c:pt>
                <c:pt idx="664">
                  <c:v>1.3029999999999999E-3</c:v>
                </c:pt>
                <c:pt idx="665">
                  <c:v>1.305E-3</c:v>
                </c:pt>
                <c:pt idx="666">
                  <c:v>1.3079999999999999E-3</c:v>
                </c:pt>
                <c:pt idx="667">
                  <c:v>1.31E-3</c:v>
                </c:pt>
                <c:pt idx="668">
                  <c:v>1.3129999999999999E-3</c:v>
                </c:pt>
                <c:pt idx="669">
                  <c:v>1.3159999999999999E-3</c:v>
                </c:pt>
                <c:pt idx="670">
                  <c:v>1.3179999999999999E-3</c:v>
                </c:pt>
                <c:pt idx="671">
                  <c:v>1.3209999999999999E-3</c:v>
                </c:pt>
                <c:pt idx="672">
                  <c:v>1.3240000000000001E-3</c:v>
                </c:pt>
                <c:pt idx="673">
                  <c:v>1.3259999999999999E-3</c:v>
                </c:pt>
                <c:pt idx="674">
                  <c:v>1.3290000000000001E-3</c:v>
                </c:pt>
                <c:pt idx="675">
                  <c:v>1.3309999999999999E-3</c:v>
                </c:pt>
                <c:pt idx="676">
                  <c:v>1.3339999999999999E-3</c:v>
                </c:pt>
                <c:pt idx="677">
                  <c:v>1.3370000000000001E-3</c:v>
                </c:pt>
                <c:pt idx="678">
                  <c:v>1.3389999999999999E-3</c:v>
                </c:pt>
                <c:pt idx="679">
                  <c:v>1.3420000000000001E-3</c:v>
                </c:pt>
                <c:pt idx="680">
                  <c:v>1.3450000000000001E-3</c:v>
                </c:pt>
                <c:pt idx="681">
                  <c:v>1.3470000000000001E-3</c:v>
                </c:pt>
                <c:pt idx="682">
                  <c:v>1.3500000000000001E-3</c:v>
                </c:pt>
                <c:pt idx="683">
                  <c:v>1.3519999999999999E-3</c:v>
                </c:pt>
                <c:pt idx="684">
                  <c:v>1.3550000000000001E-3</c:v>
                </c:pt>
                <c:pt idx="685">
                  <c:v>1.358E-3</c:v>
                </c:pt>
                <c:pt idx="686">
                  <c:v>1.3600000000000001E-3</c:v>
                </c:pt>
                <c:pt idx="687">
                  <c:v>1.3630000000000001E-3</c:v>
                </c:pt>
                <c:pt idx="688">
                  <c:v>1.366E-3</c:v>
                </c:pt>
                <c:pt idx="689">
                  <c:v>1.3680000000000001E-3</c:v>
                </c:pt>
                <c:pt idx="690">
                  <c:v>1.371E-3</c:v>
                </c:pt>
                <c:pt idx="691">
                  <c:v>1.374E-3</c:v>
                </c:pt>
                <c:pt idx="692">
                  <c:v>1.3760000000000001E-3</c:v>
                </c:pt>
                <c:pt idx="693">
                  <c:v>1.379E-3</c:v>
                </c:pt>
                <c:pt idx="694">
                  <c:v>1.382E-3</c:v>
                </c:pt>
                <c:pt idx="695">
                  <c:v>1.384E-3</c:v>
                </c:pt>
                <c:pt idx="696">
                  <c:v>1.387E-3</c:v>
                </c:pt>
                <c:pt idx="697">
                  <c:v>1.389E-3</c:v>
                </c:pt>
                <c:pt idx="698">
                  <c:v>1.392E-3</c:v>
                </c:pt>
                <c:pt idx="699">
                  <c:v>1.395E-3</c:v>
                </c:pt>
                <c:pt idx="700">
                  <c:v>1.397E-3</c:v>
                </c:pt>
                <c:pt idx="701">
                  <c:v>1.4E-3</c:v>
                </c:pt>
                <c:pt idx="702">
                  <c:v>1.403E-3</c:v>
                </c:pt>
                <c:pt idx="703">
                  <c:v>1.405E-3</c:v>
                </c:pt>
                <c:pt idx="704">
                  <c:v>1.408E-3</c:v>
                </c:pt>
                <c:pt idx="705">
                  <c:v>1.4109999999999999E-3</c:v>
                </c:pt>
                <c:pt idx="706">
                  <c:v>1.413E-3</c:v>
                </c:pt>
                <c:pt idx="707">
                  <c:v>1.4159999999999999E-3</c:v>
                </c:pt>
                <c:pt idx="708">
                  <c:v>1.4189999999999999E-3</c:v>
                </c:pt>
                <c:pt idx="709">
                  <c:v>1.421E-3</c:v>
                </c:pt>
                <c:pt idx="710">
                  <c:v>1.4239999999999999E-3</c:v>
                </c:pt>
                <c:pt idx="711">
                  <c:v>1.4270000000000001E-3</c:v>
                </c:pt>
                <c:pt idx="712">
                  <c:v>1.4289999999999999E-3</c:v>
                </c:pt>
                <c:pt idx="713">
                  <c:v>1.4319999999999999E-3</c:v>
                </c:pt>
                <c:pt idx="714">
                  <c:v>1.4350000000000001E-3</c:v>
                </c:pt>
                <c:pt idx="715">
                  <c:v>1.4369999999999999E-3</c:v>
                </c:pt>
                <c:pt idx="716">
                  <c:v>1.4400000000000001E-3</c:v>
                </c:pt>
                <c:pt idx="717">
                  <c:v>1.4419999999999999E-3</c:v>
                </c:pt>
                <c:pt idx="718">
                  <c:v>1.4450000000000001E-3</c:v>
                </c:pt>
                <c:pt idx="719">
                  <c:v>1.4480000000000001E-3</c:v>
                </c:pt>
                <c:pt idx="720">
                  <c:v>1.4499999999999999E-3</c:v>
                </c:pt>
                <c:pt idx="721">
                  <c:v>1.4530000000000001E-3</c:v>
                </c:pt>
                <c:pt idx="722">
                  <c:v>1.456E-3</c:v>
                </c:pt>
                <c:pt idx="723">
                  <c:v>1.4580000000000001E-3</c:v>
                </c:pt>
                <c:pt idx="724">
                  <c:v>1.4610000000000001E-3</c:v>
                </c:pt>
                <c:pt idx="725">
                  <c:v>1.464E-3</c:v>
                </c:pt>
                <c:pt idx="726">
                  <c:v>1.4660000000000001E-3</c:v>
                </c:pt>
                <c:pt idx="727">
                  <c:v>1.469E-3</c:v>
                </c:pt>
                <c:pt idx="728">
                  <c:v>1.472E-3</c:v>
                </c:pt>
                <c:pt idx="729">
                  <c:v>1.474E-3</c:v>
                </c:pt>
                <c:pt idx="730">
                  <c:v>1.477E-3</c:v>
                </c:pt>
                <c:pt idx="731">
                  <c:v>1.48E-3</c:v>
                </c:pt>
                <c:pt idx="732">
                  <c:v>1.482E-3</c:v>
                </c:pt>
                <c:pt idx="733">
                  <c:v>1.485E-3</c:v>
                </c:pt>
                <c:pt idx="734">
                  <c:v>1.488E-3</c:v>
                </c:pt>
                <c:pt idx="735">
                  <c:v>1.49E-3</c:v>
                </c:pt>
                <c:pt idx="736">
                  <c:v>1.493E-3</c:v>
                </c:pt>
                <c:pt idx="737">
                  <c:v>1.4959999999999999E-3</c:v>
                </c:pt>
                <c:pt idx="738">
                  <c:v>1.498E-3</c:v>
                </c:pt>
                <c:pt idx="739">
                  <c:v>1.5009999999999999E-3</c:v>
                </c:pt>
                <c:pt idx="740">
                  <c:v>1.5039999999999999E-3</c:v>
                </c:pt>
                <c:pt idx="741">
                  <c:v>1.506E-3</c:v>
                </c:pt>
                <c:pt idx="742">
                  <c:v>1.5089999999999999E-3</c:v>
                </c:pt>
                <c:pt idx="743">
                  <c:v>1.5120000000000001E-3</c:v>
                </c:pt>
                <c:pt idx="744">
                  <c:v>1.5150000000000001E-3</c:v>
                </c:pt>
                <c:pt idx="745">
                  <c:v>1.5169999999999999E-3</c:v>
                </c:pt>
                <c:pt idx="746">
                  <c:v>1.5200000000000001E-3</c:v>
                </c:pt>
                <c:pt idx="747">
                  <c:v>1.523E-3</c:v>
                </c:pt>
                <c:pt idx="748">
                  <c:v>1.5250000000000001E-3</c:v>
                </c:pt>
                <c:pt idx="749">
                  <c:v>1.5280000000000001E-3</c:v>
                </c:pt>
                <c:pt idx="750">
                  <c:v>1.531E-3</c:v>
                </c:pt>
                <c:pt idx="751">
                  <c:v>1.5330000000000001E-3</c:v>
                </c:pt>
                <c:pt idx="752">
                  <c:v>1.536E-3</c:v>
                </c:pt>
                <c:pt idx="753">
                  <c:v>1.539E-3</c:v>
                </c:pt>
                <c:pt idx="754">
                  <c:v>1.5410000000000001E-3</c:v>
                </c:pt>
                <c:pt idx="755">
                  <c:v>1.544E-3</c:v>
                </c:pt>
                <c:pt idx="756">
                  <c:v>1.547E-3</c:v>
                </c:pt>
                <c:pt idx="757">
                  <c:v>1.549E-3</c:v>
                </c:pt>
                <c:pt idx="758">
                  <c:v>1.552E-3</c:v>
                </c:pt>
                <c:pt idx="759">
                  <c:v>1.555E-3</c:v>
                </c:pt>
                <c:pt idx="760">
                  <c:v>1.557E-3</c:v>
                </c:pt>
                <c:pt idx="761">
                  <c:v>1.56E-3</c:v>
                </c:pt>
                <c:pt idx="762">
                  <c:v>1.5629999999999999E-3</c:v>
                </c:pt>
                <c:pt idx="763">
                  <c:v>1.565E-3</c:v>
                </c:pt>
                <c:pt idx="764">
                  <c:v>1.5679999999999999E-3</c:v>
                </c:pt>
                <c:pt idx="765">
                  <c:v>1.5709999999999999E-3</c:v>
                </c:pt>
                <c:pt idx="766">
                  <c:v>1.573E-3</c:v>
                </c:pt>
                <c:pt idx="767">
                  <c:v>1.5759999999999999E-3</c:v>
                </c:pt>
                <c:pt idx="768">
                  <c:v>1.5790000000000001E-3</c:v>
                </c:pt>
                <c:pt idx="769">
                  <c:v>1.5820000000000001E-3</c:v>
                </c:pt>
                <c:pt idx="770">
                  <c:v>1.5839999999999999E-3</c:v>
                </c:pt>
                <c:pt idx="771">
                  <c:v>1.5870000000000001E-3</c:v>
                </c:pt>
                <c:pt idx="772">
                  <c:v>1.5900000000000001E-3</c:v>
                </c:pt>
                <c:pt idx="773">
                  <c:v>1.5920000000000001E-3</c:v>
                </c:pt>
                <c:pt idx="774">
                  <c:v>1.5950000000000001E-3</c:v>
                </c:pt>
                <c:pt idx="775">
                  <c:v>1.598E-3</c:v>
                </c:pt>
                <c:pt idx="776">
                  <c:v>1.6000000000000001E-3</c:v>
                </c:pt>
                <c:pt idx="777">
                  <c:v>1.603E-3</c:v>
                </c:pt>
                <c:pt idx="778">
                  <c:v>1.606E-3</c:v>
                </c:pt>
                <c:pt idx="779">
                  <c:v>1.6080000000000001E-3</c:v>
                </c:pt>
                <c:pt idx="780">
                  <c:v>1.611E-3</c:v>
                </c:pt>
                <c:pt idx="781">
                  <c:v>1.614E-3</c:v>
                </c:pt>
                <c:pt idx="782">
                  <c:v>1.6169999999999999E-3</c:v>
                </c:pt>
                <c:pt idx="783">
                  <c:v>1.619E-3</c:v>
                </c:pt>
                <c:pt idx="784">
                  <c:v>1.622E-3</c:v>
                </c:pt>
                <c:pt idx="785">
                  <c:v>1.6249999999999999E-3</c:v>
                </c:pt>
                <c:pt idx="786">
                  <c:v>1.627E-3</c:v>
                </c:pt>
                <c:pt idx="787">
                  <c:v>1.6299999999999999E-3</c:v>
                </c:pt>
                <c:pt idx="788">
                  <c:v>1.6329999999999999E-3</c:v>
                </c:pt>
                <c:pt idx="789">
                  <c:v>1.635E-3</c:v>
                </c:pt>
                <c:pt idx="790">
                  <c:v>1.6379999999999999E-3</c:v>
                </c:pt>
                <c:pt idx="791">
                  <c:v>1.6410000000000001E-3</c:v>
                </c:pt>
                <c:pt idx="792">
                  <c:v>1.6429999999999999E-3</c:v>
                </c:pt>
                <c:pt idx="793">
                  <c:v>1.6459999999999999E-3</c:v>
                </c:pt>
                <c:pt idx="794">
                  <c:v>1.6490000000000001E-3</c:v>
                </c:pt>
                <c:pt idx="795">
                  <c:v>1.652E-3</c:v>
                </c:pt>
                <c:pt idx="796">
                  <c:v>1.6540000000000001E-3</c:v>
                </c:pt>
                <c:pt idx="797">
                  <c:v>1.6570000000000001E-3</c:v>
                </c:pt>
                <c:pt idx="798">
                  <c:v>1.66E-3</c:v>
                </c:pt>
                <c:pt idx="799">
                  <c:v>1.6620000000000001E-3</c:v>
                </c:pt>
                <c:pt idx="800">
                  <c:v>1.665E-3</c:v>
                </c:pt>
                <c:pt idx="801">
                  <c:v>1.668E-3</c:v>
                </c:pt>
                <c:pt idx="802">
                  <c:v>1.67E-3</c:v>
                </c:pt>
                <c:pt idx="803">
                  <c:v>1.673E-3</c:v>
                </c:pt>
                <c:pt idx="804">
                  <c:v>1.676E-3</c:v>
                </c:pt>
                <c:pt idx="805">
                  <c:v>1.6789999999999999E-3</c:v>
                </c:pt>
                <c:pt idx="806">
                  <c:v>1.681E-3</c:v>
                </c:pt>
                <c:pt idx="807">
                  <c:v>1.684E-3</c:v>
                </c:pt>
                <c:pt idx="808">
                  <c:v>1.6869999999999999E-3</c:v>
                </c:pt>
                <c:pt idx="809">
                  <c:v>1.689E-3</c:v>
                </c:pt>
                <c:pt idx="810">
                  <c:v>1.6919999999999999E-3</c:v>
                </c:pt>
                <c:pt idx="811">
                  <c:v>1.6949999999999999E-3</c:v>
                </c:pt>
                <c:pt idx="812">
                  <c:v>1.6980000000000001E-3</c:v>
                </c:pt>
                <c:pt idx="813">
                  <c:v>1.6999999999999999E-3</c:v>
                </c:pt>
                <c:pt idx="814">
                  <c:v>1.7030000000000001E-3</c:v>
                </c:pt>
                <c:pt idx="815">
                  <c:v>1.7060000000000001E-3</c:v>
                </c:pt>
                <c:pt idx="816">
                  <c:v>1.7080000000000001E-3</c:v>
                </c:pt>
                <c:pt idx="817">
                  <c:v>1.7110000000000001E-3</c:v>
                </c:pt>
                <c:pt idx="818">
                  <c:v>1.714E-3</c:v>
                </c:pt>
                <c:pt idx="819">
                  <c:v>1.7160000000000001E-3</c:v>
                </c:pt>
                <c:pt idx="820">
                  <c:v>1.719E-3</c:v>
                </c:pt>
                <c:pt idx="821">
                  <c:v>1.722E-3</c:v>
                </c:pt>
                <c:pt idx="822">
                  <c:v>1.725E-3</c:v>
                </c:pt>
                <c:pt idx="823">
                  <c:v>1.727E-3</c:v>
                </c:pt>
                <c:pt idx="824">
                  <c:v>1.73E-3</c:v>
                </c:pt>
                <c:pt idx="825">
                  <c:v>1.7329999999999999E-3</c:v>
                </c:pt>
                <c:pt idx="826">
                  <c:v>1.735E-3</c:v>
                </c:pt>
                <c:pt idx="827">
                  <c:v>1.738E-3</c:v>
                </c:pt>
                <c:pt idx="828">
                  <c:v>1.7409999999999999E-3</c:v>
                </c:pt>
                <c:pt idx="829">
                  <c:v>1.7440000000000001E-3</c:v>
                </c:pt>
                <c:pt idx="830">
                  <c:v>1.7459999999999999E-3</c:v>
                </c:pt>
                <c:pt idx="831">
                  <c:v>1.7489999999999999E-3</c:v>
                </c:pt>
                <c:pt idx="832">
                  <c:v>1.7520000000000001E-3</c:v>
                </c:pt>
                <c:pt idx="833">
                  <c:v>1.7539999999999999E-3</c:v>
                </c:pt>
                <c:pt idx="834">
                  <c:v>1.7570000000000001E-3</c:v>
                </c:pt>
                <c:pt idx="835">
                  <c:v>1.7600000000000001E-3</c:v>
                </c:pt>
                <c:pt idx="836">
                  <c:v>1.763E-3</c:v>
                </c:pt>
                <c:pt idx="837">
                  <c:v>1.7650000000000001E-3</c:v>
                </c:pt>
                <c:pt idx="838">
                  <c:v>1.768E-3</c:v>
                </c:pt>
                <c:pt idx="839">
                  <c:v>1.771E-3</c:v>
                </c:pt>
                <c:pt idx="840">
                  <c:v>1.7730000000000001E-3</c:v>
                </c:pt>
                <c:pt idx="841">
                  <c:v>1.776E-3</c:v>
                </c:pt>
                <c:pt idx="842">
                  <c:v>1.779E-3</c:v>
                </c:pt>
                <c:pt idx="843">
                  <c:v>1.7819999999999999E-3</c:v>
                </c:pt>
                <c:pt idx="844">
                  <c:v>1.784E-3</c:v>
                </c:pt>
                <c:pt idx="845">
                  <c:v>1.787E-3</c:v>
                </c:pt>
                <c:pt idx="846">
                  <c:v>1.7899999999999999E-3</c:v>
                </c:pt>
                <c:pt idx="847">
                  <c:v>1.792E-3</c:v>
                </c:pt>
                <c:pt idx="848">
                  <c:v>1.7949999999999999E-3</c:v>
                </c:pt>
                <c:pt idx="849">
                  <c:v>1.7979999999999999E-3</c:v>
                </c:pt>
                <c:pt idx="850">
                  <c:v>1.8010000000000001E-3</c:v>
                </c:pt>
                <c:pt idx="851">
                  <c:v>1.8029999999999999E-3</c:v>
                </c:pt>
                <c:pt idx="852">
                  <c:v>1.8060000000000001E-3</c:v>
                </c:pt>
                <c:pt idx="853">
                  <c:v>1.8090000000000001E-3</c:v>
                </c:pt>
                <c:pt idx="854">
                  <c:v>1.8109999999999999E-3</c:v>
                </c:pt>
                <c:pt idx="855">
                  <c:v>1.8140000000000001E-3</c:v>
                </c:pt>
                <c:pt idx="856">
                  <c:v>1.817E-3</c:v>
                </c:pt>
                <c:pt idx="857">
                  <c:v>1.82E-3</c:v>
                </c:pt>
                <c:pt idx="858">
                  <c:v>1.8220000000000001E-3</c:v>
                </c:pt>
                <c:pt idx="859">
                  <c:v>1.825E-3</c:v>
                </c:pt>
                <c:pt idx="860">
                  <c:v>1.828E-3</c:v>
                </c:pt>
                <c:pt idx="861">
                  <c:v>1.8309999999999999E-3</c:v>
                </c:pt>
                <c:pt idx="862">
                  <c:v>1.833E-3</c:v>
                </c:pt>
                <c:pt idx="863">
                  <c:v>1.836E-3</c:v>
                </c:pt>
                <c:pt idx="864">
                  <c:v>1.8389999999999999E-3</c:v>
                </c:pt>
                <c:pt idx="865">
                  <c:v>1.841E-3</c:v>
                </c:pt>
                <c:pt idx="866">
                  <c:v>1.8439999999999999E-3</c:v>
                </c:pt>
                <c:pt idx="867">
                  <c:v>1.8469999999999999E-3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40F-4A22-BA97-20FEDAD85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Std_y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@200kV'!$K$3:$K$870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@200kV'!$I$3:$I$870</c:f>
              <c:numCache>
                <c:formatCode>0.00E+00</c:formatCode>
                <c:ptCount val="868"/>
                <c:pt idx="0">
                  <c:v>3.4230000000000003E-4</c:v>
                </c:pt>
                <c:pt idx="1">
                  <c:v>3.4370000000000001E-4</c:v>
                </c:pt>
                <c:pt idx="2">
                  <c:v>3.4699999999999998E-4</c:v>
                </c:pt>
                <c:pt idx="3">
                  <c:v>3.5129999999999997E-4</c:v>
                </c:pt>
                <c:pt idx="4">
                  <c:v>3.5439999999999999E-4</c:v>
                </c:pt>
                <c:pt idx="5">
                  <c:v>3.5839999999999998E-4</c:v>
                </c:pt>
                <c:pt idx="6">
                  <c:v>3.615E-4</c:v>
                </c:pt>
                <c:pt idx="7">
                  <c:v>3.6430000000000002E-4</c:v>
                </c:pt>
                <c:pt idx="8">
                  <c:v>3.6630000000000001E-4</c:v>
                </c:pt>
                <c:pt idx="9">
                  <c:v>3.6850000000000001E-4</c:v>
                </c:pt>
                <c:pt idx="10">
                  <c:v>3.7130000000000003E-4</c:v>
                </c:pt>
                <c:pt idx="11">
                  <c:v>3.726E-4</c:v>
                </c:pt>
                <c:pt idx="12">
                  <c:v>3.7429999999999999E-4</c:v>
                </c:pt>
                <c:pt idx="13">
                  <c:v>3.7540000000000002E-4</c:v>
                </c:pt>
                <c:pt idx="14">
                  <c:v>3.7550000000000002E-4</c:v>
                </c:pt>
                <c:pt idx="15">
                  <c:v>3.769E-4</c:v>
                </c:pt>
                <c:pt idx="16">
                  <c:v>3.792E-4</c:v>
                </c:pt>
                <c:pt idx="17">
                  <c:v>3.7990000000000002E-4</c:v>
                </c:pt>
                <c:pt idx="18">
                  <c:v>3.8079999999999999E-4</c:v>
                </c:pt>
                <c:pt idx="19">
                  <c:v>3.8079999999999999E-4</c:v>
                </c:pt>
                <c:pt idx="20">
                  <c:v>3.815E-4</c:v>
                </c:pt>
                <c:pt idx="21">
                  <c:v>3.8190000000000001E-4</c:v>
                </c:pt>
                <c:pt idx="22">
                  <c:v>3.8220000000000002E-4</c:v>
                </c:pt>
                <c:pt idx="23">
                  <c:v>3.8249999999999997E-4</c:v>
                </c:pt>
                <c:pt idx="24">
                  <c:v>3.8279999999999998E-4</c:v>
                </c:pt>
                <c:pt idx="25">
                  <c:v>3.8279999999999998E-4</c:v>
                </c:pt>
                <c:pt idx="26">
                  <c:v>3.8299999999999999E-4</c:v>
                </c:pt>
                <c:pt idx="27">
                  <c:v>3.836E-4</c:v>
                </c:pt>
                <c:pt idx="28">
                  <c:v>3.836E-4</c:v>
                </c:pt>
                <c:pt idx="29">
                  <c:v>3.836E-4</c:v>
                </c:pt>
                <c:pt idx="30">
                  <c:v>3.8450000000000002E-4</c:v>
                </c:pt>
                <c:pt idx="31">
                  <c:v>3.8489999999999998E-4</c:v>
                </c:pt>
                <c:pt idx="32">
                  <c:v>3.8489999999999998E-4</c:v>
                </c:pt>
                <c:pt idx="33">
                  <c:v>3.8549999999999999E-4</c:v>
                </c:pt>
                <c:pt idx="34">
                  <c:v>3.857E-4</c:v>
                </c:pt>
                <c:pt idx="35">
                  <c:v>3.857E-4</c:v>
                </c:pt>
                <c:pt idx="36">
                  <c:v>3.8610000000000001E-4</c:v>
                </c:pt>
                <c:pt idx="37">
                  <c:v>3.8630000000000001E-4</c:v>
                </c:pt>
                <c:pt idx="38">
                  <c:v>3.8630000000000001E-4</c:v>
                </c:pt>
                <c:pt idx="39">
                  <c:v>3.8630000000000001E-4</c:v>
                </c:pt>
                <c:pt idx="40">
                  <c:v>3.8630000000000001E-4</c:v>
                </c:pt>
                <c:pt idx="41">
                  <c:v>3.8630000000000001E-4</c:v>
                </c:pt>
                <c:pt idx="42">
                  <c:v>3.8620000000000001E-4</c:v>
                </c:pt>
                <c:pt idx="43">
                  <c:v>3.8620000000000001E-4</c:v>
                </c:pt>
                <c:pt idx="44">
                  <c:v>3.8620000000000001E-4</c:v>
                </c:pt>
                <c:pt idx="45">
                  <c:v>3.8620000000000001E-4</c:v>
                </c:pt>
                <c:pt idx="46">
                  <c:v>3.8650000000000002E-4</c:v>
                </c:pt>
                <c:pt idx="47">
                  <c:v>3.8650000000000002E-4</c:v>
                </c:pt>
                <c:pt idx="48">
                  <c:v>3.8640000000000001E-4</c:v>
                </c:pt>
                <c:pt idx="49">
                  <c:v>3.8650000000000002E-4</c:v>
                </c:pt>
                <c:pt idx="50">
                  <c:v>3.8650000000000002E-4</c:v>
                </c:pt>
                <c:pt idx="51">
                  <c:v>3.8670000000000002E-4</c:v>
                </c:pt>
                <c:pt idx="52">
                  <c:v>3.8660000000000002E-4</c:v>
                </c:pt>
                <c:pt idx="53">
                  <c:v>3.8660000000000002E-4</c:v>
                </c:pt>
                <c:pt idx="54">
                  <c:v>3.8660000000000002E-4</c:v>
                </c:pt>
                <c:pt idx="55">
                  <c:v>3.8660000000000002E-4</c:v>
                </c:pt>
                <c:pt idx="56">
                  <c:v>3.8650000000000002E-4</c:v>
                </c:pt>
                <c:pt idx="57">
                  <c:v>3.8650000000000002E-4</c:v>
                </c:pt>
                <c:pt idx="58">
                  <c:v>3.8640000000000001E-4</c:v>
                </c:pt>
                <c:pt idx="59">
                  <c:v>3.8640000000000001E-4</c:v>
                </c:pt>
                <c:pt idx="60">
                  <c:v>3.8630000000000001E-4</c:v>
                </c:pt>
                <c:pt idx="61">
                  <c:v>3.8630000000000001E-4</c:v>
                </c:pt>
                <c:pt idx="62">
                  <c:v>3.8620000000000001E-4</c:v>
                </c:pt>
                <c:pt idx="63">
                  <c:v>3.8620000000000001E-4</c:v>
                </c:pt>
                <c:pt idx="64">
                  <c:v>3.8610000000000001E-4</c:v>
                </c:pt>
                <c:pt idx="65">
                  <c:v>3.86E-4</c:v>
                </c:pt>
                <c:pt idx="66">
                  <c:v>3.859E-4</c:v>
                </c:pt>
                <c:pt idx="67">
                  <c:v>3.858E-4</c:v>
                </c:pt>
                <c:pt idx="68">
                  <c:v>3.857E-4</c:v>
                </c:pt>
                <c:pt idx="69">
                  <c:v>3.8559999999999999E-4</c:v>
                </c:pt>
                <c:pt idx="70">
                  <c:v>3.8539999999999999E-4</c:v>
                </c:pt>
                <c:pt idx="71">
                  <c:v>3.8529999999999999E-4</c:v>
                </c:pt>
                <c:pt idx="72">
                  <c:v>3.8509999999999998E-4</c:v>
                </c:pt>
                <c:pt idx="73">
                  <c:v>3.8489999999999998E-4</c:v>
                </c:pt>
                <c:pt idx="74">
                  <c:v>3.8479999999999997E-4</c:v>
                </c:pt>
                <c:pt idx="75">
                  <c:v>3.8450000000000002E-4</c:v>
                </c:pt>
                <c:pt idx="76">
                  <c:v>3.8430000000000002E-4</c:v>
                </c:pt>
                <c:pt idx="77">
                  <c:v>3.8400000000000001E-4</c:v>
                </c:pt>
                <c:pt idx="78">
                  <c:v>3.837E-4</c:v>
                </c:pt>
                <c:pt idx="79">
                  <c:v>3.834E-4</c:v>
                </c:pt>
                <c:pt idx="80">
                  <c:v>3.8299999999999999E-4</c:v>
                </c:pt>
                <c:pt idx="81">
                  <c:v>3.8259999999999998E-4</c:v>
                </c:pt>
                <c:pt idx="82">
                  <c:v>3.8220000000000002E-4</c:v>
                </c:pt>
                <c:pt idx="83">
                  <c:v>3.8170000000000001E-4</c:v>
                </c:pt>
                <c:pt idx="84">
                  <c:v>3.812E-4</c:v>
                </c:pt>
                <c:pt idx="85">
                  <c:v>3.8059999999999998E-4</c:v>
                </c:pt>
                <c:pt idx="86">
                  <c:v>3.7990000000000002E-4</c:v>
                </c:pt>
                <c:pt idx="87">
                  <c:v>3.792E-4</c:v>
                </c:pt>
                <c:pt idx="88">
                  <c:v>3.7849999999999998E-4</c:v>
                </c:pt>
                <c:pt idx="89">
                  <c:v>3.7760000000000002E-4</c:v>
                </c:pt>
                <c:pt idx="90">
                  <c:v>3.7669999999999999E-4</c:v>
                </c:pt>
                <c:pt idx="91">
                  <c:v>3.7570000000000002E-4</c:v>
                </c:pt>
                <c:pt idx="92">
                  <c:v>3.747E-4</c:v>
                </c:pt>
                <c:pt idx="93">
                  <c:v>3.7350000000000003E-4</c:v>
                </c:pt>
                <c:pt idx="94">
                  <c:v>3.723E-4</c:v>
                </c:pt>
                <c:pt idx="95">
                  <c:v>3.7100000000000002E-4</c:v>
                </c:pt>
                <c:pt idx="96">
                  <c:v>3.6959999999999998E-4</c:v>
                </c:pt>
                <c:pt idx="97">
                  <c:v>3.681E-4</c:v>
                </c:pt>
                <c:pt idx="98">
                  <c:v>3.6660000000000002E-4</c:v>
                </c:pt>
                <c:pt idx="99">
                  <c:v>3.6489999999999998E-4</c:v>
                </c:pt>
                <c:pt idx="100">
                  <c:v>3.6309999999999999E-4</c:v>
                </c:pt>
                <c:pt idx="101">
                  <c:v>3.613E-4</c:v>
                </c:pt>
                <c:pt idx="102">
                  <c:v>3.5930000000000001E-4</c:v>
                </c:pt>
                <c:pt idx="103">
                  <c:v>3.5730000000000001E-4</c:v>
                </c:pt>
                <c:pt idx="104">
                  <c:v>3.5520000000000001E-4</c:v>
                </c:pt>
                <c:pt idx="105">
                  <c:v>3.5290000000000001E-4</c:v>
                </c:pt>
                <c:pt idx="106">
                  <c:v>3.5060000000000001E-4</c:v>
                </c:pt>
                <c:pt idx="107">
                  <c:v>3.4820000000000001E-4</c:v>
                </c:pt>
                <c:pt idx="108">
                  <c:v>3.457E-4</c:v>
                </c:pt>
                <c:pt idx="109">
                  <c:v>3.4319999999999999E-4</c:v>
                </c:pt>
                <c:pt idx="110">
                  <c:v>3.4049999999999998E-4</c:v>
                </c:pt>
                <c:pt idx="111">
                  <c:v>3.3780000000000003E-4</c:v>
                </c:pt>
                <c:pt idx="112">
                  <c:v>3.3500000000000001E-4</c:v>
                </c:pt>
                <c:pt idx="113">
                  <c:v>3.321E-4</c:v>
                </c:pt>
                <c:pt idx="114">
                  <c:v>3.2919999999999998E-4</c:v>
                </c:pt>
                <c:pt idx="115">
                  <c:v>3.2620000000000001E-4</c:v>
                </c:pt>
                <c:pt idx="116">
                  <c:v>3.2309999999999999E-4</c:v>
                </c:pt>
                <c:pt idx="117">
                  <c:v>3.2000000000000003E-4</c:v>
                </c:pt>
                <c:pt idx="118">
                  <c:v>3.1690000000000001E-4</c:v>
                </c:pt>
                <c:pt idx="119">
                  <c:v>3.1359999999999998E-4</c:v>
                </c:pt>
                <c:pt idx="120">
                  <c:v>3.1040000000000001E-4</c:v>
                </c:pt>
                <c:pt idx="121">
                  <c:v>3.0709999999999998E-4</c:v>
                </c:pt>
                <c:pt idx="122">
                  <c:v>3.0370000000000001E-4</c:v>
                </c:pt>
                <c:pt idx="123">
                  <c:v>3.0039999999999998E-4</c:v>
                </c:pt>
                <c:pt idx="124">
                  <c:v>2.9690000000000001E-4</c:v>
                </c:pt>
                <c:pt idx="125">
                  <c:v>2.9349999999999998E-4</c:v>
                </c:pt>
                <c:pt idx="126">
                  <c:v>2.901E-4</c:v>
                </c:pt>
                <c:pt idx="127">
                  <c:v>2.8659999999999997E-4</c:v>
                </c:pt>
                <c:pt idx="128">
                  <c:v>2.831E-4</c:v>
                </c:pt>
                <c:pt idx="129">
                  <c:v>2.7960000000000002E-4</c:v>
                </c:pt>
                <c:pt idx="130">
                  <c:v>2.7609999999999999E-4</c:v>
                </c:pt>
                <c:pt idx="131">
                  <c:v>2.7260000000000001E-4</c:v>
                </c:pt>
                <c:pt idx="132">
                  <c:v>2.6899999999999998E-4</c:v>
                </c:pt>
                <c:pt idx="133">
                  <c:v>2.655E-4</c:v>
                </c:pt>
                <c:pt idx="134">
                  <c:v>2.6200000000000003E-4</c:v>
                </c:pt>
                <c:pt idx="135">
                  <c:v>2.5849999999999999E-4</c:v>
                </c:pt>
                <c:pt idx="136">
                  <c:v>2.5500000000000002E-4</c:v>
                </c:pt>
                <c:pt idx="137">
                  <c:v>2.5149999999999999E-4</c:v>
                </c:pt>
                <c:pt idx="138">
                  <c:v>2.4800000000000001E-4</c:v>
                </c:pt>
                <c:pt idx="139">
                  <c:v>2.4449999999999998E-4</c:v>
                </c:pt>
                <c:pt idx="140">
                  <c:v>2.41E-4</c:v>
                </c:pt>
                <c:pt idx="141">
                  <c:v>2.376E-4</c:v>
                </c:pt>
                <c:pt idx="142">
                  <c:v>2.341E-4</c:v>
                </c:pt>
                <c:pt idx="143">
                  <c:v>2.307E-4</c:v>
                </c:pt>
                <c:pt idx="144">
                  <c:v>2.273E-4</c:v>
                </c:pt>
                <c:pt idx="145">
                  <c:v>2.2389999999999999E-4</c:v>
                </c:pt>
                <c:pt idx="146">
                  <c:v>2.206E-4</c:v>
                </c:pt>
                <c:pt idx="147">
                  <c:v>2.1719999999999999E-4</c:v>
                </c:pt>
                <c:pt idx="148">
                  <c:v>2.139E-4</c:v>
                </c:pt>
                <c:pt idx="149">
                  <c:v>2.106E-4</c:v>
                </c:pt>
                <c:pt idx="150">
                  <c:v>2.074E-4</c:v>
                </c:pt>
                <c:pt idx="151">
                  <c:v>2.041E-4</c:v>
                </c:pt>
                <c:pt idx="152">
                  <c:v>2.009E-4</c:v>
                </c:pt>
                <c:pt idx="153">
                  <c:v>1.9780000000000001E-4</c:v>
                </c:pt>
                <c:pt idx="154">
                  <c:v>1.9459999999999999E-4</c:v>
                </c:pt>
                <c:pt idx="155">
                  <c:v>1.9149999999999999E-4</c:v>
                </c:pt>
                <c:pt idx="156">
                  <c:v>1.884E-4</c:v>
                </c:pt>
                <c:pt idx="157">
                  <c:v>1.853E-4</c:v>
                </c:pt>
                <c:pt idx="158">
                  <c:v>1.8220000000000001E-4</c:v>
                </c:pt>
                <c:pt idx="159">
                  <c:v>1.7919999999999999E-4</c:v>
                </c:pt>
                <c:pt idx="160">
                  <c:v>1.762E-4</c:v>
                </c:pt>
                <c:pt idx="161">
                  <c:v>1.7320000000000001E-4</c:v>
                </c:pt>
                <c:pt idx="162">
                  <c:v>1.7029999999999999E-4</c:v>
                </c:pt>
                <c:pt idx="163">
                  <c:v>1.674E-4</c:v>
                </c:pt>
                <c:pt idx="164">
                  <c:v>1.6449999999999999E-4</c:v>
                </c:pt>
                <c:pt idx="165">
                  <c:v>1.616E-4</c:v>
                </c:pt>
                <c:pt idx="166">
                  <c:v>1.5880000000000001E-4</c:v>
                </c:pt>
                <c:pt idx="167">
                  <c:v>1.5589999999999999E-4</c:v>
                </c:pt>
                <c:pt idx="168">
                  <c:v>1.5320000000000001E-4</c:v>
                </c:pt>
                <c:pt idx="169">
                  <c:v>1.504E-4</c:v>
                </c:pt>
                <c:pt idx="170">
                  <c:v>1.4770000000000001E-4</c:v>
                </c:pt>
                <c:pt idx="171">
                  <c:v>1.449E-4</c:v>
                </c:pt>
                <c:pt idx="172">
                  <c:v>1.4229999999999999E-4</c:v>
                </c:pt>
                <c:pt idx="173">
                  <c:v>1.3960000000000001E-4</c:v>
                </c:pt>
                <c:pt idx="174">
                  <c:v>1.37E-4</c:v>
                </c:pt>
                <c:pt idx="175">
                  <c:v>1.3430000000000001E-4</c:v>
                </c:pt>
                <c:pt idx="176">
                  <c:v>1.3180000000000001E-4</c:v>
                </c:pt>
                <c:pt idx="177">
                  <c:v>1.292E-4</c:v>
                </c:pt>
                <c:pt idx="178">
                  <c:v>1.2669999999999999E-4</c:v>
                </c:pt>
                <c:pt idx="179">
                  <c:v>1.2410000000000001E-4</c:v>
                </c:pt>
                <c:pt idx="180">
                  <c:v>1.217E-4</c:v>
                </c:pt>
                <c:pt idx="181">
                  <c:v>1.192E-4</c:v>
                </c:pt>
                <c:pt idx="182">
                  <c:v>1.167E-4</c:v>
                </c:pt>
                <c:pt idx="183">
                  <c:v>1.143E-4</c:v>
                </c:pt>
                <c:pt idx="184">
                  <c:v>1.119E-4</c:v>
                </c:pt>
                <c:pt idx="185">
                  <c:v>1.0959999999999999E-4</c:v>
                </c:pt>
                <c:pt idx="186">
                  <c:v>1.072E-4</c:v>
                </c:pt>
                <c:pt idx="187">
                  <c:v>1.049E-4</c:v>
                </c:pt>
                <c:pt idx="188">
                  <c:v>1.026E-4</c:v>
                </c:pt>
                <c:pt idx="189">
                  <c:v>1.004E-4</c:v>
                </c:pt>
                <c:pt idx="190">
                  <c:v>9.8179999999999999E-5</c:v>
                </c:pt>
                <c:pt idx="191">
                  <c:v>9.6000000000000002E-5</c:v>
                </c:pt>
                <c:pt idx="192">
                  <c:v>9.3859999999999999E-5</c:v>
                </c:pt>
                <c:pt idx="193">
                  <c:v>9.1780000000000006E-5</c:v>
                </c:pt>
                <c:pt idx="194">
                  <c:v>8.9740000000000005E-5</c:v>
                </c:pt>
                <c:pt idx="195">
                  <c:v>8.7750000000000005E-5</c:v>
                </c:pt>
                <c:pt idx="196">
                  <c:v>8.5829999999999996E-5</c:v>
                </c:pt>
                <c:pt idx="197">
                  <c:v>8.3969999999999997E-5</c:v>
                </c:pt>
                <c:pt idx="198">
                  <c:v>8.2180000000000003E-5</c:v>
                </c:pt>
                <c:pt idx="199">
                  <c:v>8.0459999999999999E-5</c:v>
                </c:pt>
                <c:pt idx="200">
                  <c:v>7.8830000000000002E-5</c:v>
                </c:pt>
                <c:pt idx="201">
                  <c:v>7.7269999999999997E-5</c:v>
                </c:pt>
                <c:pt idx="202">
                  <c:v>7.5790000000000005E-5</c:v>
                </c:pt>
                <c:pt idx="203">
                  <c:v>7.4400000000000006E-5</c:v>
                </c:pt>
                <c:pt idx="204">
                  <c:v>7.3090000000000007E-5</c:v>
                </c:pt>
                <c:pt idx="205">
                  <c:v>7.1860000000000007E-5</c:v>
                </c:pt>
                <c:pt idx="206">
                  <c:v>7.0710000000000006E-5</c:v>
                </c:pt>
                <c:pt idx="207">
                  <c:v>6.9640000000000004E-5</c:v>
                </c:pt>
                <c:pt idx="208">
                  <c:v>6.8650000000000002E-5</c:v>
                </c:pt>
                <c:pt idx="209">
                  <c:v>6.7730000000000004E-5</c:v>
                </c:pt>
                <c:pt idx="210">
                  <c:v>6.6879999999999997E-5</c:v>
                </c:pt>
                <c:pt idx="211">
                  <c:v>6.6099999999999994E-5</c:v>
                </c:pt>
                <c:pt idx="212">
                  <c:v>6.5380000000000001E-5</c:v>
                </c:pt>
                <c:pt idx="213">
                  <c:v>6.4720000000000004E-5</c:v>
                </c:pt>
                <c:pt idx="214">
                  <c:v>6.4109999999999994E-5</c:v>
                </c:pt>
                <c:pt idx="215">
                  <c:v>6.3559999999999995E-5</c:v>
                </c:pt>
                <c:pt idx="216">
                  <c:v>6.3070000000000004E-5</c:v>
                </c:pt>
                <c:pt idx="217">
                  <c:v>6.2619999999999993E-5</c:v>
                </c:pt>
                <c:pt idx="218">
                  <c:v>6.2230000000000006E-5</c:v>
                </c:pt>
                <c:pt idx="219">
                  <c:v>6.1890000000000005E-5</c:v>
                </c:pt>
                <c:pt idx="220">
                  <c:v>6.1589999999999998E-5</c:v>
                </c:pt>
                <c:pt idx="221">
                  <c:v>6.1340000000000006E-5</c:v>
                </c:pt>
                <c:pt idx="222">
                  <c:v>6.1149999999999996E-5</c:v>
                </c:pt>
                <c:pt idx="223">
                  <c:v>6.0999999999999999E-5</c:v>
                </c:pt>
                <c:pt idx="224">
                  <c:v>6.0900000000000003E-5</c:v>
                </c:pt>
                <c:pt idx="225">
                  <c:v>6.0850000000000002E-5</c:v>
                </c:pt>
                <c:pt idx="226">
                  <c:v>6.0850000000000002E-5</c:v>
                </c:pt>
                <c:pt idx="227">
                  <c:v>6.0900000000000003E-5</c:v>
                </c:pt>
                <c:pt idx="228">
                  <c:v>6.101E-5</c:v>
                </c:pt>
                <c:pt idx="229">
                  <c:v>6.1160000000000004E-5</c:v>
                </c:pt>
                <c:pt idx="230">
                  <c:v>6.1370000000000004E-5</c:v>
                </c:pt>
                <c:pt idx="231">
                  <c:v>6.1630000000000005E-5</c:v>
                </c:pt>
                <c:pt idx="232">
                  <c:v>6.1950000000000001E-5</c:v>
                </c:pt>
                <c:pt idx="233">
                  <c:v>6.232E-5</c:v>
                </c:pt>
                <c:pt idx="234">
                  <c:v>6.2739999999999999E-5</c:v>
                </c:pt>
                <c:pt idx="235">
                  <c:v>6.321E-5</c:v>
                </c:pt>
                <c:pt idx="236">
                  <c:v>6.3730000000000001E-5</c:v>
                </c:pt>
                <c:pt idx="237">
                  <c:v>6.4309999999999999E-5</c:v>
                </c:pt>
                <c:pt idx="238">
                  <c:v>6.4939999999999998E-5</c:v>
                </c:pt>
                <c:pt idx="239">
                  <c:v>6.5619999999999999E-5</c:v>
                </c:pt>
                <c:pt idx="240">
                  <c:v>6.635E-5</c:v>
                </c:pt>
                <c:pt idx="241">
                  <c:v>6.7119999999999994E-5</c:v>
                </c:pt>
                <c:pt idx="242">
                  <c:v>6.7949999999999998E-5</c:v>
                </c:pt>
                <c:pt idx="243">
                  <c:v>6.881E-5</c:v>
                </c:pt>
                <c:pt idx="244">
                  <c:v>6.9729999999999998E-5</c:v>
                </c:pt>
                <c:pt idx="245">
                  <c:v>7.0679999999999994E-5</c:v>
                </c:pt>
                <c:pt idx="246">
                  <c:v>7.1669999999999997E-5</c:v>
                </c:pt>
                <c:pt idx="247">
                  <c:v>7.2700000000000005E-5</c:v>
                </c:pt>
                <c:pt idx="248">
                  <c:v>7.3769999999999993E-5</c:v>
                </c:pt>
                <c:pt idx="249">
                  <c:v>7.4870000000000007E-5</c:v>
                </c:pt>
                <c:pt idx="250">
                  <c:v>7.6009999999999999E-5</c:v>
                </c:pt>
                <c:pt idx="251">
                  <c:v>7.7169999999999995E-5</c:v>
                </c:pt>
                <c:pt idx="252">
                  <c:v>7.8369999999999997E-5</c:v>
                </c:pt>
                <c:pt idx="253">
                  <c:v>7.9599999999999997E-5</c:v>
                </c:pt>
                <c:pt idx="254">
                  <c:v>8.085E-5</c:v>
                </c:pt>
                <c:pt idx="255">
                  <c:v>8.2139999999999996E-5</c:v>
                </c:pt>
                <c:pt idx="256">
                  <c:v>8.3449999999999996E-5</c:v>
                </c:pt>
                <c:pt idx="257">
                  <c:v>8.4779999999999998E-5</c:v>
                </c:pt>
                <c:pt idx="258">
                  <c:v>8.6139999999999999E-5</c:v>
                </c:pt>
                <c:pt idx="259">
                  <c:v>8.7520000000000002E-5</c:v>
                </c:pt>
                <c:pt idx="260">
                  <c:v>8.8930000000000004E-5</c:v>
                </c:pt>
                <c:pt idx="261">
                  <c:v>9.0359999999999995E-5</c:v>
                </c:pt>
                <c:pt idx="262">
                  <c:v>9.1810000000000004E-5</c:v>
                </c:pt>
                <c:pt idx="263">
                  <c:v>9.3289999999999996E-5</c:v>
                </c:pt>
                <c:pt idx="264">
                  <c:v>9.4779999999999997E-5</c:v>
                </c:pt>
                <c:pt idx="265">
                  <c:v>9.6299999999999996E-5</c:v>
                </c:pt>
                <c:pt idx="266">
                  <c:v>9.7830000000000004E-5</c:v>
                </c:pt>
                <c:pt idx="267">
                  <c:v>9.9389999999999995E-5</c:v>
                </c:pt>
                <c:pt idx="268">
                  <c:v>1.01E-4</c:v>
                </c:pt>
                <c:pt idx="269">
                  <c:v>1.025E-4</c:v>
                </c:pt>
                <c:pt idx="270">
                  <c:v>1.042E-4</c:v>
                </c:pt>
                <c:pt idx="271">
                  <c:v>1.058E-4</c:v>
                </c:pt>
                <c:pt idx="272">
                  <c:v>1.0739999999999999E-4</c:v>
                </c:pt>
                <c:pt idx="273">
                  <c:v>1.091E-4</c:v>
                </c:pt>
                <c:pt idx="274">
                  <c:v>1.1069999999999999E-4</c:v>
                </c:pt>
                <c:pt idx="275">
                  <c:v>1.1239999999999999E-4</c:v>
                </c:pt>
                <c:pt idx="276">
                  <c:v>1.141E-4</c:v>
                </c:pt>
                <c:pt idx="277">
                  <c:v>1.158E-4</c:v>
                </c:pt>
                <c:pt idx="278">
                  <c:v>1.176E-4</c:v>
                </c:pt>
                <c:pt idx="279">
                  <c:v>1.193E-4</c:v>
                </c:pt>
                <c:pt idx="280">
                  <c:v>1.21E-4</c:v>
                </c:pt>
                <c:pt idx="281">
                  <c:v>1.228E-4</c:v>
                </c:pt>
                <c:pt idx="282">
                  <c:v>1.2459999999999999E-4</c:v>
                </c:pt>
                <c:pt idx="283">
                  <c:v>1.2630000000000001E-4</c:v>
                </c:pt>
                <c:pt idx="284">
                  <c:v>1.281E-4</c:v>
                </c:pt>
                <c:pt idx="285">
                  <c:v>1.2990000000000001E-4</c:v>
                </c:pt>
                <c:pt idx="286">
                  <c:v>1.317E-4</c:v>
                </c:pt>
                <c:pt idx="287">
                  <c:v>1.3349999999999999E-4</c:v>
                </c:pt>
                <c:pt idx="288">
                  <c:v>1.3540000000000001E-4</c:v>
                </c:pt>
                <c:pt idx="289">
                  <c:v>1.372E-4</c:v>
                </c:pt>
                <c:pt idx="290">
                  <c:v>1.3899999999999999E-4</c:v>
                </c:pt>
                <c:pt idx="291">
                  <c:v>1.4090000000000001E-4</c:v>
                </c:pt>
                <c:pt idx="292">
                  <c:v>1.427E-4</c:v>
                </c:pt>
                <c:pt idx="293">
                  <c:v>1.4459999999999999E-4</c:v>
                </c:pt>
                <c:pt idx="294">
                  <c:v>1.4640000000000001E-4</c:v>
                </c:pt>
                <c:pt idx="295">
                  <c:v>1.483E-4</c:v>
                </c:pt>
                <c:pt idx="296">
                  <c:v>1.5019999999999999E-4</c:v>
                </c:pt>
                <c:pt idx="297">
                  <c:v>1.5200000000000001E-4</c:v>
                </c:pt>
                <c:pt idx="298">
                  <c:v>1.539E-4</c:v>
                </c:pt>
                <c:pt idx="299">
                  <c:v>1.5579999999999999E-4</c:v>
                </c:pt>
                <c:pt idx="300">
                  <c:v>1.5770000000000001E-4</c:v>
                </c:pt>
                <c:pt idx="301">
                  <c:v>1.596E-4</c:v>
                </c:pt>
                <c:pt idx="302">
                  <c:v>1.615E-4</c:v>
                </c:pt>
                <c:pt idx="303">
                  <c:v>1.6339999999999999E-4</c:v>
                </c:pt>
                <c:pt idx="304">
                  <c:v>1.6530000000000001E-4</c:v>
                </c:pt>
                <c:pt idx="305">
                  <c:v>1.673E-4</c:v>
                </c:pt>
                <c:pt idx="306">
                  <c:v>1.6919999999999999E-4</c:v>
                </c:pt>
                <c:pt idx="307">
                  <c:v>1.7110000000000001E-4</c:v>
                </c:pt>
                <c:pt idx="308">
                  <c:v>1.73E-4</c:v>
                </c:pt>
                <c:pt idx="309">
                  <c:v>1.75E-4</c:v>
                </c:pt>
                <c:pt idx="310">
                  <c:v>1.7689999999999999E-4</c:v>
                </c:pt>
                <c:pt idx="311">
                  <c:v>1.7880000000000001E-4</c:v>
                </c:pt>
                <c:pt idx="312">
                  <c:v>1.808E-4</c:v>
                </c:pt>
                <c:pt idx="313">
                  <c:v>1.827E-4</c:v>
                </c:pt>
                <c:pt idx="314">
                  <c:v>1.8469999999999999E-4</c:v>
                </c:pt>
                <c:pt idx="315">
                  <c:v>1.8660000000000001E-4</c:v>
                </c:pt>
                <c:pt idx="316">
                  <c:v>1.886E-4</c:v>
                </c:pt>
                <c:pt idx="317">
                  <c:v>1.905E-4</c:v>
                </c:pt>
                <c:pt idx="318">
                  <c:v>1.9249999999999999E-4</c:v>
                </c:pt>
                <c:pt idx="319">
                  <c:v>1.9450000000000001E-4</c:v>
                </c:pt>
                <c:pt idx="320">
                  <c:v>1.964E-4</c:v>
                </c:pt>
                <c:pt idx="321">
                  <c:v>1.984E-4</c:v>
                </c:pt>
                <c:pt idx="322">
                  <c:v>2.0039999999999999E-4</c:v>
                </c:pt>
                <c:pt idx="323">
                  <c:v>2.0239999999999999E-4</c:v>
                </c:pt>
                <c:pt idx="324">
                  <c:v>2.0430000000000001E-4</c:v>
                </c:pt>
                <c:pt idx="325">
                  <c:v>2.063E-4</c:v>
                </c:pt>
                <c:pt idx="326">
                  <c:v>2.0829999999999999E-4</c:v>
                </c:pt>
                <c:pt idx="327">
                  <c:v>2.1029999999999999E-4</c:v>
                </c:pt>
                <c:pt idx="328">
                  <c:v>2.1230000000000001E-4</c:v>
                </c:pt>
                <c:pt idx="329">
                  <c:v>2.142E-4</c:v>
                </c:pt>
                <c:pt idx="330">
                  <c:v>2.162E-4</c:v>
                </c:pt>
                <c:pt idx="331">
                  <c:v>2.1819999999999999E-4</c:v>
                </c:pt>
                <c:pt idx="332">
                  <c:v>2.2020000000000001E-4</c:v>
                </c:pt>
                <c:pt idx="333">
                  <c:v>2.2220000000000001E-4</c:v>
                </c:pt>
                <c:pt idx="334">
                  <c:v>2.242E-4</c:v>
                </c:pt>
                <c:pt idx="335">
                  <c:v>2.262E-4</c:v>
                </c:pt>
                <c:pt idx="336">
                  <c:v>2.2819999999999999E-4</c:v>
                </c:pt>
                <c:pt idx="337">
                  <c:v>2.3020000000000001E-4</c:v>
                </c:pt>
                <c:pt idx="338">
                  <c:v>2.3220000000000001E-4</c:v>
                </c:pt>
                <c:pt idx="339">
                  <c:v>2.342E-4</c:v>
                </c:pt>
                <c:pt idx="340">
                  <c:v>2.362E-4</c:v>
                </c:pt>
                <c:pt idx="341">
                  <c:v>2.3819999999999999E-4</c:v>
                </c:pt>
                <c:pt idx="342">
                  <c:v>2.4020000000000001E-4</c:v>
                </c:pt>
                <c:pt idx="343">
                  <c:v>2.4230000000000001E-4</c:v>
                </c:pt>
                <c:pt idx="344">
                  <c:v>2.4429999999999998E-4</c:v>
                </c:pt>
                <c:pt idx="345">
                  <c:v>2.4630000000000002E-4</c:v>
                </c:pt>
                <c:pt idx="346">
                  <c:v>2.4830000000000002E-4</c:v>
                </c:pt>
                <c:pt idx="347">
                  <c:v>2.5030000000000001E-4</c:v>
                </c:pt>
                <c:pt idx="348">
                  <c:v>2.5230000000000001E-4</c:v>
                </c:pt>
                <c:pt idx="349">
                  <c:v>2.543E-4</c:v>
                </c:pt>
                <c:pt idx="350">
                  <c:v>2.564E-4</c:v>
                </c:pt>
                <c:pt idx="351">
                  <c:v>2.5839999999999999E-4</c:v>
                </c:pt>
                <c:pt idx="352">
                  <c:v>2.6039999999999999E-4</c:v>
                </c:pt>
                <c:pt idx="353">
                  <c:v>2.6239999999999998E-4</c:v>
                </c:pt>
                <c:pt idx="354">
                  <c:v>2.6439999999999998E-4</c:v>
                </c:pt>
                <c:pt idx="355">
                  <c:v>2.6650000000000003E-4</c:v>
                </c:pt>
                <c:pt idx="356">
                  <c:v>2.6850000000000002E-4</c:v>
                </c:pt>
                <c:pt idx="357">
                  <c:v>2.7050000000000002E-4</c:v>
                </c:pt>
                <c:pt idx="358">
                  <c:v>2.7250000000000001E-4</c:v>
                </c:pt>
                <c:pt idx="359">
                  <c:v>2.7460000000000001E-4</c:v>
                </c:pt>
                <c:pt idx="360">
                  <c:v>2.766E-4</c:v>
                </c:pt>
                <c:pt idx="361">
                  <c:v>2.786E-4</c:v>
                </c:pt>
                <c:pt idx="362">
                  <c:v>2.8069999999999999E-4</c:v>
                </c:pt>
                <c:pt idx="363">
                  <c:v>2.8269999999999999E-4</c:v>
                </c:pt>
                <c:pt idx="364">
                  <c:v>2.8469999999999998E-4</c:v>
                </c:pt>
                <c:pt idx="365">
                  <c:v>2.8679999999999998E-4</c:v>
                </c:pt>
                <c:pt idx="366">
                  <c:v>2.8880000000000003E-4</c:v>
                </c:pt>
                <c:pt idx="367">
                  <c:v>2.9080000000000002E-4</c:v>
                </c:pt>
                <c:pt idx="368">
                  <c:v>2.9290000000000002E-4</c:v>
                </c:pt>
                <c:pt idx="369">
                  <c:v>2.9490000000000001E-4</c:v>
                </c:pt>
                <c:pt idx="370">
                  <c:v>2.9690000000000001E-4</c:v>
                </c:pt>
                <c:pt idx="371">
                  <c:v>2.99E-4</c:v>
                </c:pt>
                <c:pt idx="372">
                  <c:v>3.01E-4</c:v>
                </c:pt>
                <c:pt idx="373">
                  <c:v>3.0309999999999999E-4</c:v>
                </c:pt>
                <c:pt idx="374">
                  <c:v>3.0509999999999999E-4</c:v>
                </c:pt>
                <c:pt idx="375">
                  <c:v>3.0709999999999998E-4</c:v>
                </c:pt>
                <c:pt idx="376">
                  <c:v>3.0919999999999998E-4</c:v>
                </c:pt>
                <c:pt idx="377">
                  <c:v>3.1119999999999997E-4</c:v>
                </c:pt>
                <c:pt idx="378">
                  <c:v>3.1330000000000003E-4</c:v>
                </c:pt>
                <c:pt idx="379">
                  <c:v>3.1530000000000002E-4</c:v>
                </c:pt>
                <c:pt idx="380">
                  <c:v>3.1740000000000002E-4</c:v>
                </c:pt>
                <c:pt idx="381">
                  <c:v>3.1940000000000001E-4</c:v>
                </c:pt>
                <c:pt idx="382">
                  <c:v>3.2150000000000001E-4</c:v>
                </c:pt>
                <c:pt idx="383">
                  <c:v>3.235E-4</c:v>
                </c:pt>
                <c:pt idx="384">
                  <c:v>3.255E-4</c:v>
                </c:pt>
                <c:pt idx="385">
                  <c:v>3.2759999999999999E-4</c:v>
                </c:pt>
                <c:pt idx="386">
                  <c:v>3.2959999999999999E-4</c:v>
                </c:pt>
                <c:pt idx="387">
                  <c:v>3.3169999999999999E-4</c:v>
                </c:pt>
                <c:pt idx="388">
                  <c:v>3.3369999999999998E-4</c:v>
                </c:pt>
                <c:pt idx="389">
                  <c:v>3.3579999999999998E-4</c:v>
                </c:pt>
                <c:pt idx="390">
                  <c:v>3.3780000000000003E-4</c:v>
                </c:pt>
                <c:pt idx="391">
                  <c:v>3.3990000000000002E-4</c:v>
                </c:pt>
                <c:pt idx="392">
                  <c:v>3.4190000000000002E-4</c:v>
                </c:pt>
                <c:pt idx="393">
                  <c:v>3.4400000000000001E-4</c:v>
                </c:pt>
                <c:pt idx="394">
                  <c:v>3.4600000000000001E-4</c:v>
                </c:pt>
                <c:pt idx="395">
                  <c:v>3.481E-4</c:v>
                </c:pt>
                <c:pt idx="396">
                  <c:v>3.501E-4</c:v>
                </c:pt>
                <c:pt idx="397">
                  <c:v>3.522E-4</c:v>
                </c:pt>
                <c:pt idx="398">
                  <c:v>3.5429999999999999E-4</c:v>
                </c:pt>
                <c:pt idx="399">
                  <c:v>3.5629999999999999E-4</c:v>
                </c:pt>
                <c:pt idx="400">
                  <c:v>3.5839999999999998E-4</c:v>
                </c:pt>
                <c:pt idx="401">
                  <c:v>3.6039999999999998E-4</c:v>
                </c:pt>
                <c:pt idx="402">
                  <c:v>3.6249999999999998E-4</c:v>
                </c:pt>
                <c:pt idx="403">
                  <c:v>3.6450000000000002E-4</c:v>
                </c:pt>
                <c:pt idx="404">
                  <c:v>3.6660000000000002E-4</c:v>
                </c:pt>
                <c:pt idx="405">
                  <c:v>3.6860000000000001E-4</c:v>
                </c:pt>
                <c:pt idx="406">
                  <c:v>3.7070000000000001E-4</c:v>
                </c:pt>
                <c:pt idx="407">
                  <c:v>3.7280000000000001E-4</c:v>
                </c:pt>
                <c:pt idx="408">
                  <c:v>3.748E-4</c:v>
                </c:pt>
                <c:pt idx="409">
                  <c:v>3.769E-4</c:v>
                </c:pt>
                <c:pt idx="410">
                  <c:v>3.7889999999999999E-4</c:v>
                </c:pt>
                <c:pt idx="411">
                  <c:v>3.8099999999999999E-4</c:v>
                </c:pt>
                <c:pt idx="412">
                  <c:v>3.8299999999999999E-4</c:v>
                </c:pt>
                <c:pt idx="413">
                  <c:v>3.8509999999999998E-4</c:v>
                </c:pt>
                <c:pt idx="414">
                  <c:v>3.8719999999999998E-4</c:v>
                </c:pt>
                <c:pt idx="415">
                  <c:v>3.8919999999999997E-4</c:v>
                </c:pt>
                <c:pt idx="416">
                  <c:v>3.9130000000000002E-4</c:v>
                </c:pt>
                <c:pt idx="417">
                  <c:v>3.9330000000000002E-4</c:v>
                </c:pt>
                <c:pt idx="418">
                  <c:v>3.9540000000000002E-4</c:v>
                </c:pt>
                <c:pt idx="419">
                  <c:v>3.9750000000000001E-4</c:v>
                </c:pt>
                <c:pt idx="420">
                  <c:v>3.9950000000000001E-4</c:v>
                </c:pt>
                <c:pt idx="421">
                  <c:v>4.016E-4</c:v>
                </c:pt>
                <c:pt idx="422">
                  <c:v>4.037E-4</c:v>
                </c:pt>
                <c:pt idx="423">
                  <c:v>4.057E-4</c:v>
                </c:pt>
                <c:pt idx="424">
                  <c:v>4.0779999999999999E-4</c:v>
                </c:pt>
                <c:pt idx="425">
                  <c:v>4.0979999999999999E-4</c:v>
                </c:pt>
                <c:pt idx="426">
                  <c:v>4.1189999999999998E-4</c:v>
                </c:pt>
                <c:pt idx="427">
                  <c:v>4.1399999999999998E-4</c:v>
                </c:pt>
                <c:pt idx="428">
                  <c:v>4.1599999999999997E-4</c:v>
                </c:pt>
                <c:pt idx="429">
                  <c:v>4.1810000000000003E-4</c:v>
                </c:pt>
                <c:pt idx="430">
                  <c:v>4.2020000000000002E-4</c:v>
                </c:pt>
                <c:pt idx="431">
                  <c:v>4.2220000000000002E-4</c:v>
                </c:pt>
                <c:pt idx="432">
                  <c:v>4.2430000000000001E-4</c:v>
                </c:pt>
                <c:pt idx="433">
                  <c:v>4.2640000000000001E-4</c:v>
                </c:pt>
                <c:pt idx="434">
                  <c:v>4.284E-4</c:v>
                </c:pt>
                <c:pt idx="435">
                  <c:v>4.305E-4</c:v>
                </c:pt>
                <c:pt idx="436">
                  <c:v>4.326E-4</c:v>
                </c:pt>
                <c:pt idx="437">
                  <c:v>4.3459999999999999E-4</c:v>
                </c:pt>
                <c:pt idx="438">
                  <c:v>4.3669999999999999E-4</c:v>
                </c:pt>
                <c:pt idx="439">
                  <c:v>4.3879999999999999E-4</c:v>
                </c:pt>
                <c:pt idx="440">
                  <c:v>4.4079999999999998E-4</c:v>
                </c:pt>
                <c:pt idx="441">
                  <c:v>4.4289999999999998E-4</c:v>
                </c:pt>
                <c:pt idx="442">
                  <c:v>4.4499999999999997E-4</c:v>
                </c:pt>
                <c:pt idx="443">
                  <c:v>4.4700000000000002E-4</c:v>
                </c:pt>
                <c:pt idx="444">
                  <c:v>4.4910000000000002E-4</c:v>
                </c:pt>
                <c:pt idx="445">
                  <c:v>4.5120000000000002E-4</c:v>
                </c:pt>
                <c:pt idx="446">
                  <c:v>4.5320000000000001E-4</c:v>
                </c:pt>
                <c:pt idx="447">
                  <c:v>4.5530000000000001E-4</c:v>
                </c:pt>
                <c:pt idx="448">
                  <c:v>4.574E-4</c:v>
                </c:pt>
                <c:pt idx="449">
                  <c:v>4.594E-4</c:v>
                </c:pt>
                <c:pt idx="450">
                  <c:v>4.615E-4</c:v>
                </c:pt>
                <c:pt idx="451">
                  <c:v>4.6359999999999999E-4</c:v>
                </c:pt>
                <c:pt idx="452">
                  <c:v>4.6559999999999999E-4</c:v>
                </c:pt>
                <c:pt idx="453">
                  <c:v>4.6769999999999998E-4</c:v>
                </c:pt>
                <c:pt idx="454">
                  <c:v>4.6979999999999998E-4</c:v>
                </c:pt>
                <c:pt idx="455">
                  <c:v>4.7189999999999998E-4</c:v>
                </c:pt>
                <c:pt idx="456">
                  <c:v>4.7390000000000003E-4</c:v>
                </c:pt>
                <c:pt idx="457">
                  <c:v>4.7600000000000002E-4</c:v>
                </c:pt>
                <c:pt idx="458">
                  <c:v>4.7810000000000002E-4</c:v>
                </c:pt>
                <c:pt idx="459">
                  <c:v>4.8010000000000001E-4</c:v>
                </c:pt>
                <c:pt idx="460">
                  <c:v>4.8220000000000001E-4</c:v>
                </c:pt>
                <c:pt idx="461">
                  <c:v>4.8430000000000001E-4</c:v>
                </c:pt>
                <c:pt idx="462">
                  <c:v>4.8640000000000001E-4</c:v>
                </c:pt>
                <c:pt idx="463">
                  <c:v>4.8840000000000005E-4</c:v>
                </c:pt>
                <c:pt idx="464">
                  <c:v>4.9050000000000005E-4</c:v>
                </c:pt>
                <c:pt idx="465">
                  <c:v>4.9260000000000005E-4</c:v>
                </c:pt>
                <c:pt idx="466">
                  <c:v>4.9459999999999999E-4</c:v>
                </c:pt>
                <c:pt idx="467">
                  <c:v>4.9669999999999998E-4</c:v>
                </c:pt>
                <c:pt idx="468">
                  <c:v>4.9879999999999998E-4</c:v>
                </c:pt>
                <c:pt idx="469">
                  <c:v>5.0089999999999998E-4</c:v>
                </c:pt>
                <c:pt idx="470">
                  <c:v>5.0290000000000003E-4</c:v>
                </c:pt>
                <c:pt idx="471">
                  <c:v>5.0500000000000002E-4</c:v>
                </c:pt>
                <c:pt idx="472">
                  <c:v>5.0710000000000002E-4</c:v>
                </c:pt>
                <c:pt idx="473">
                  <c:v>5.0909999999999996E-4</c:v>
                </c:pt>
                <c:pt idx="474">
                  <c:v>5.1119999999999996E-4</c:v>
                </c:pt>
                <c:pt idx="475">
                  <c:v>5.1329999999999995E-4</c:v>
                </c:pt>
                <c:pt idx="476">
                  <c:v>5.1539999999999995E-4</c:v>
                </c:pt>
                <c:pt idx="477">
                  <c:v>5.174E-4</c:v>
                </c:pt>
                <c:pt idx="478">
                  <c:v>5.195E-4</c:v>
                </c:pt>
                <c:pt idx="479">
                  <c:v>5.2159999999999999E-4</c:v>
                </c:pt>
                <c:pt idx="480">
                  <c:v>5.2369999999999999E-4</c:v>
                </c:pt>
                <c:pt idx="481">
                  <c:v>5.2570000000000004E-4</c:v>
                </c:pt>
                <c:pt idx="482">
                  <c:v>5.2780000000000004E-4</c:v>
                </c:pt>
                <c:pt idx="483">
                  <c:v>5.2990000000000003E-4</c:v>
                </c:pt>
                <c:pt idx="484">
                  <c:v>5.3200000000000003E-4</c:v>
                </c:pt>
                <c:pt idx="485">
                  <c:v>5.3399999999999997E-4</c:v>
                </c:pt>
                <c:pt idx="486">
                  <c:v>5.3609999999999997E-4</c:v>
                </c:pt>
                <c:pt idx="487">
                  <c:v>5.3819999999999996E-4</c:v>
                </c:pt>
                <c:pt idx="488">
                  <c:v>5.4029999999999996E-4</c:v>
                </c:pt>
                <c:pt idx="489">
                  <c:v>5.4230000000000001E-4</c:v>
                </c:pt>
                <c:pt idx="490">
                  <c:v>5.4440000000000001E-4</c:v>
                </c:pt>
                <c:pt idx="491">
                  <c:v>5.465E-4</c:v>
                </c:pt>
                <c:pt idx="492">
                  <c:v>5.486E-4</c:v>
                </c:pt>
                <c:pt idx="493">
                  <c:v>5.5060000000000005E-4</c:v>
                </c:pt>
                <c:pt idx="494">
                  <c:v>5.5270000000000004E-4</c:v>
                </c:pt>
                <c:pt idx="495">
                  <c:v>5.5480000000000004E-4</c:v>
                </c:pt>
                <c:pt idx="496">
                  <c:v>5.5690000000000004E-4</c:v>
                </c:pt>
                <c:pt idx="497">
                  <c:v>5.5889999999999998E-4</c:v>
                </c:pt>
                <c:pt idx="498">
                  <c:v>5.6099999999999998E-4</c:v>
                </c:pt>
                <c:pt idx="499">
                  <c:v>5.6309999999999997E-4</c:v>
                </c:pt>
                <c:pt idx="500">
                  <c:v>5.6519999999999997E-4</c:v>
                </c:pt>
                <c:pt idx="501">
                  <c:v>5.6720000000000002E-4</c:v>
                </c:pt>
                <c:pt idx="502">
                  <c:v>5.6930000000000001E-4</c:v>
                </c:pt>
                <c:pt idx="503">
                  <c:v>5.7140000000000001E-4</c:v>
                </c:pt>
                <c:pt idx="504">
                  <c:v>5.7350000000000001E-4</c:v>
                </c:pt>
                <c:pt idx="505">
                  <c:v>5.756E-4</c:v>
                </c:pt>
                <c:pt idx="506">
                  <c:v>5.7760000000000005E-4</c:v>
                </c:pt>
                <c:pt idx="507">
                  <c:v>5.7970000000000005E-4</c:v>
                </c:pt>
                <c:pt idx="508">
                  <c:v>5.8180000000000005E-4</c:v>
                </c:pt>
                <c:pt idx="509">
                  <c:v>5.8390000000000004E-4</c:v>
                </c:pt>
                <c:pt idx="510">
                  <c:v>5.8589999999999998E-4</c:v>
                </c:pt>
                <c:pt idx="511">
                  <c:v>5.8799999999999998E-4</c:v>
                </c:pt>
                <c:pt idx="512">
                  <c:v>5.9009999999999998E-4</c:v>
                </c:pt>
                <c:pt idx="513">
                  <c:v>5.9219999999999997E-4</c:v>
                </c:pt>
                <c:pt idx="514">
                  <c:v>5.9429999999999997E-4</c:v>
                </c:pt>
                <c:pt idx="515">
                  <c:v>5.9630000000000002E-4</c:v>
                </c:pt>
                <c:pt idx="516">
                  <c:v>5.9840000000000002E-4</c:v>
                </c:pt>
                <c:pt idx="517">
                  <c:v>6.0050000000000001E-4</c:v>
                </c:pt>
                <c:pt idx="518">
                  <c:v>6.0260000000000001E-4</c:v>
                </c:pt>
                <c:pt idx="519">
                  <c:v>6.0459999999999995E-4</c:v>
                </c:pt>
                <c:pt idx="520">
                  <c:v>6.0669999999999995E-4</c:v>
                </c:pt>
                <c:pt idx="521">
                  <c:v>6.0880000000000005E-4</c:v>
                </c:pt>
                <c:pt idx="522">
                  <c:v>6.1090000000000005E-4</c:v>
                </c:pt>
                <c:pt idx="523">
                  <c:v>6.1300000000000005E-4</c:v>
                </c:pt>
                <c:pt idx="524">
                  <c:v>6.1499999999999999E-4</c:v>
                </c:pt>
                <c:pt idx="525">
                  <c:v>6.1709999999999998E-4</c:v>
                </c:pt>
                <c:pt idx="526">
                  <c:v>6.1919999999999998E-4</c:v>
                </c:pt>
                <c:pt idx="527">
                  <c:v>6.2129999999999998E-4</c:v>
                </c:pt>
                <c:pt idx="528">
                  <c:v>6.2339999999999997E-4</c:v>
                </c:pt>
                <c:pt idx="529">
                  <c:v>6.2540000000000002E-4</c:v>
                </c:pt>
                <c:pt idx="530">
                  <c:v>6.2750000000000002E-4</c:v>
                </c:pt>
                <c:pt idx="531">
                  <c:v>6.2960000000000002E-4</c:v>
                </c:pt>
                <c:pt idx="532">
                  <c:v>6.3170000000000001E-4</c:v>
                </c:pt>
                <c:pt idx="533">
                  <c:v>6.3380000000000001E-4</c:v>
                </c:pt>
                <c:pt idx="534">
                  <c:v>6.3579999999999995E-4</c:v>
                </c:pt>
                <c:pt idx="535">
                  <c:v>6.3789999999999995E-4</c:v>
                </c:pt>
                <c:pt idx="536">
                  <c:v>6.4000000000000005E-4</c:v>
                </c:pt>
                <c:pt idx="537">
                  <c:v>6.4210000000000005E-4</c:v>
                </c:pt>
                <c:pt idx="538">
                  <c:v>6.4420000000000005E-4</c:v>
                </c:pt>
                <c:pt idx="539">
                  <c:v>6.4619999999999999E-4</c:v>
                </c:pt>
                <c:pt idx="540">
                  <c:v>6.4829999999999998E-4</c:v>
                </c:pt>
                <c:pt idx="541">
                  <c:v>6.5039999999999998E-4</c:v>
                </c:pt>
                <c:pt idx="542">
                  <c:v>6.5249999999999998E-4</c:v>
                </c:pt>
                <c:pt idx="543">
                  <c:v>6.5459999999999997E-4</c:v>
                </c:pt>
                <c:pt idx="544">
                  <c:v>6.5660000000000002E-4</c:v>
                </c:pt>
                <c:pt idx="545">
                  <c:v>6.5870000000000002E-4</c:v>
                </c:pt>
                <c:pt idx="546">
                  <c:v>6.6080000000000002E-4</c:v>
                </c:pt>
                <c:pt idx="547">
                  <c:v>6.6290000000000001E-4</c:v>
                </c:pt>
                <c:pt idx="548">
                  <c:v>6.6500000000000001E-4</c:v>
                </c:pt>
                <c:pt idx="549">
                  <c:v>6.6699999999999995E-4</c:v>
                </c:pt>
                <c:pt idx="550">
                  <c:v>6.6909999999999995E-4</c:v>
                </c:pt>
                <c:pt idx="551">
                  <c:v>6.7120000000000005E-4</c:v>
                </c:pt>
                <c:pt idx="552">
                  <c:v>6.7330000000000005E-4</c:v>
                </c:pt>
                <c:pt idx="553">
                  <c:v>6.7540000000000005E-4</c:v>
                </c:pt>
                <c:pt idx="554">
                  <c:v>6.7739999999999999E-4</c:v>
                </c:pt>
                <c:pt idx="555">
                  <c:v>6.7949999999999998E-4</c:v>
                </c:pt>
                <c:pt idx="556">
                  <c:v>6.8159999999999998E-4</c:v>
                </c:pt>
                <c:pt idx="557">
                  <c:v>6.8369999999999998E-4</c:v>
                </c:pt>
                <c:pt idx="558">
                  <c:v>6.8579999999999997E-4</c:v>
                </c:pt>
                <c:pt idx="559">
                  <c:v>6.8789999999999997E-4</c:v>
                </c:pt>
                <c:pt idx="560">
                  <c:v>6.8990000000000002E-4</c:v>
                </c:pt>
                <c:pt idx="561">
                  <c:v>6.9200000000000002E-4</c:v>
                </c:pt>
                <c:pt idx="562">
                  <c:v>6.9410000000000001E-4</c:v>
                </c:pt>
                <c:pt idx="563">
                  <c:v>6.9620000000000001E-4</c:v>
                </c:pt>
                <c:pt idx="564">
                  <c:v>6.9830000000000001E-4</c:v>
                </c:pt>
                <c:pt idx="565">
                  <c:v>7.0029999999999995E-4</c:v>
                </c:pt>
                <c:pt idx="566">
                  <c:v>7.0240000000000005E-4</c:v>
                </c:pt>
                <c:pt idx="567">
                  <c:v>7.0450000000000005E-4</c:v>
                </c:pt>
                <c:pt idx="568">
                  <c:v>7.0660000000000004E-4</c:v>
                </c:pt>
                <c:pt idx="569">
                  <c:v>7.0870000000000004E-4</c:v>
                </c:pt>
                <c:pt idx="570">
                  <c:v>7.1080000000000004E-4</c:v>
                </c:pt>
                <c:pt idx="571">
                  <c:v>7.1279999999999998E-4</c:v>
                </c:pt>
                <c:pt idx="572">
                  <c:v>7.1489999999999998E-4</c:v>
                </c:pt>
                <c:pt idx="573">
                  <c:v>7.1699999999999997E-4</c:v>
                </c:pt>
                <c:pt idx="574">
                  <c:v>7.1909999999999997E-4</c:v>
                </c:pt>
                <c:pt idx="575">
                  <c:v>7.2119999999999997E-4</c:v>
                </c:pt>
                <c:pt idx="576">
                  <c:v>7.2320000000000001E-4</c:v>
                </c:pt>
                <c:pt idx="577">
                  <c:v>7.2530000000000001E-4</c:v>
                </c:pt>
                <c:pt idx="578">
                  <c:v>7.2740000000000001E-4</c:v>
                </c:pt>
                <c:pt idx="579">
                  <c:v>7.2950000000000001E-4</c:v>
                </c:pt>
                <c:pt idx="580">
                  <c:v>7.316E-4</c:v>
                </c:pt>
                <c:pt idx="581">
                  <c:v>7.337E-4</c:v>
                </c:pt>
                <c:pt idx="582">
                  <c:v>7.3570000000000005E-4</c:v>
                </c:pt>
                <c:pt idx="583">
                  <c:v>7.3780000000000004E-4</c:v>
                </c:pt>
                <c:pt idx="584">
                  <c:v>7.3990000000000004E-4</c:v>
                </c:pt>
                <c:pt idx="585">
                  <c:v>7.4200000000000004E-4</c:v>
                </c:pt>
                <c:pt idx="586">
                  <c:v>7.4410000000000003E-4</c:v>
                </c:pt>
                <c:pt idx="587">
                  <c:v>7.4620000000000003E-4</c:v>
                </c:pt>
                <c:pt idx="588">
                  <c:v>7.4819999999999997E-4</c:v>
                </c:pt>
                <c:pt idx="589">
                  <c:v>7.5029999999999997E-4</c:v>
                </c:pt>
                <c:pt idx="590">
                  <c:v>7.5239999999999997E-4</c:v>
                </c:pt>
                <c:pt idx="591">
                  <c:v>7.5449999999999996E-4</c:v>
                </c:pt>
                <c:pt idx="592">
                  <c:v>7.5659999999999996E-4</c:v>
                </c:pt>
                <c:pt idx="593">
                  <c:v>7.5869999999999996E-4</c:v>
                </c:pt>
                <c:pt idx="594">
                  <c:v>7.607E-4</c:v>
                </c:pt>
                <c:pt idx="595">
                  <c:v>7.628E-4</c:v>
                </c:pt>
                <c:pt idx="596">
                  <c:v>7.649E-4</c:v>
                </c:pt>
                <c:pt idx="597">
                  <c:v>7.67E-4</c:v>
                </c:pt>
                <c:pt idx="598">
                  <c:v>7.6909999999999999E-4</c:v>
                </c:pt>
                <c:pt idx="599">
                  <c:v>7.7119999999999999E-4</c:v>
                </c:pt>
                <c:pt idx="600">
                  <c:v>7.7320000000000004E-4</c:v>
                </c:pt>
                <c:pt idx="601">
                  <c:v>7.7530000000000003E-4</c:v>
                </c:pt>
                <c:pt idx="602">
                  <c:v>7.7740000000000003E-4</c:v>
                </c:pt>
                <c:pt idx="603">
                  <c:v>7.7950000000000003E-4</c:v>
                </c:pt>
                <c:pt idx="604">
                  <c:v>7.8160000000000002E-4</c:v>
                </c:pt>
                <c:pt idx="605">
                  <c:v>7.8370000000000002E-4</c:v>
                </c:pt>
                <c:pt idx="606">
                  <c:v>7.8569999999999996E-4</c:v>
                </c:pt>
                <c:pt idx="607">
                  <c:v>7.8779999999999996E-4</c:v>
                </c:pt>
                <c:pt idx="608">
                  <c:v>7.8989999999999996E-4</c:v>
                </c:pt>
                <c:pt idx="609">
                  <c:v>7.9199999999999995E-4</c:v>
                </c:pt>
                <c:pt idx="610">
                  <c:v>7.9409999999999995E-4</c:v>
                </c:pt>
                <c:pt idx="611">
                  <c:v>7.9619999999999995E-4</c:v>
                </c:pt>
                <c:pt idx="612">
                  <c:v>7.9819999999999999E-4</c:v>
                </c:pt>
                <c:pt idx="613">
                  <c:v>8.0029999999999999E-4</c:v>
                </c:pt>
                <c:pt idx="614">
                  <c:v>8.0239999999999999E-4</c:v>
                </c:pt>
                <c:pt idx="615">
                  <c:v>8.0449999999999999E-4</c:v>
                </c:pt>
                <c:pt idx="616">
                  <c:v>8.0659999999999998E-4</c:v>
                </c:pt>
                <c:pt idx="617">
                  <c:v>8.0869999999999998E-4</c:v>
                </c:pt>
                <c:pt idx="618">
                  <c:v>8.1070000000000003E-4</c:v>
                </c:pt>
                <c:pt idx="619">
                  <c:v>8.1280000000000002E-4</c:v>
                </c:pt>
                <c:pt idx="620">
                  <c:v>8.1490000000000002E-4</c:v>
                </c:pt>
                <c:pt idx="621">
                  <c:v>8.1700000000000002E-4</c:v>
                </c:pt>
                <c:pt idx="622">
                  <c:v>8.1910000000000001E-4</c:v>
                </c:pt>
                <c:pt idx="623">
                  <c:v>8.2120000000000001E-4</c:v>
                </c:pt>
                <c:pt idx="624">
                  <c:v>8.2330000000000001E-4</c:v>
                </c:pt>
                <c:pt idx="625">
                  <c:v>8.2529999999999995E-4</c:v>
                </c:pt>
                <c:pt idx="626">
                  <c:v>8.2740000000000005E-4</c:v>
                </c:pt>
                <c:pt idx="627">
                  <c:v>8.2950000000000005E-4</c:v>
                </c:pt>
                <c:pt idx="628">
                  <c:v>8.3160000000000005E-4</c:v>
                </c:pt>
                <c:pt idx="629">
                  <c:v>8.3370000000000004E-4</c:v>
                </c:pt>
                <c:pt idx="630">
                  <c:v>8.3580000000000004E-4</c:v>
                </c:pt>
                <c:pt idx="631">
                  <c:v>8.3779999999999998E-4</c:v>
                </c:pt>
                <c:pt idx="632">
                  <c:v>8.3989999999999998E-4</c:v>
                </c:pt>
                <c:pt idx="633">
                  <c:v>8.4199999999999998E-4</c:v>
                </c:pt>
                <c:pt idx="634">
                  <c:v>8.4409999999999997E-4</c:v>
                </c:pt>
                <c:pt idx="635">
                  <c:v>8.4619999999999997E-4</c:v>
                </c:pt>
                <c:pt idx="636">
                  <c:v>8.4829999999999997E-4</c:v>
                </c:pt>
                <c:pt idx="637">
                  <c:v>8.5039999999999996E-4</c:v>
                </c:pt>
                <c:pt idx="638">
                  <c:v>8.5240000000000001E-4</c:v>
                </c:pt>
                <c:pt idx="639">
                  <c:v>8.5450000000000001E-4</c:v>
                </c:pt>
                <c:pt idx="640">
                  <c:v>8.566E-4</c:v>
                </c:pt>
                <c:pt idx="641">
                  <c:v>8.587E-4</c:v>
                </c:pt>
                <c:pt idx="642">
                  <c:v>8.608E-4</c:v>
                </c:pt>
                <c:pt idx="643">
                  <c:v>8.629E-4</c:v>
                </c:pt>
                <c:pt idx="644">
                  <c:v>8.6499999999999999E-4</c:v>
                </c:pt>
                <c:pt idx="645">
                  <c:v>8.6700000000000004E-4</c:v>
                </c:pt>
                <c:pt idx="646">
                  <c:v>8.6910000000000004E-4</c:v>
                </c:pt>
                <c:pt idx="647">
                  <c:v>8.7120000000000003E-4</c:v>
                </c:pt>
                <c:pt idx="648">
                  <c:v>8.7330000000000003E-4</c:v>
                </c:pt>
                <c:pt idx="649">
                  <c:v>8.7540000000000003E-4</c:v>
                </c:pt>
                <c:pt idx="650">
                  <c:v>8.7750000000000002E-4</c:v>
                </c:pt>
                <c:pt idx="651">
                  <c:v>8.7960000000000002E-4</c:v>
                </c:pt>
                <c:pt idx="652">
                  <c:v>8.8159999999999996E-4</c:v>
                </c:pt>
                <c:pt idx="653">
                  <c:v>8.8369999999999996E-4</c:v>
                </c:pt>
                <c:pt idx="654">
                  <c:v>8.8579999999999996E-4</c:v>
                </c:pt>
                <c:pt idx="655">
                  <c:v>8.8789999999999995E-4</c:v>
                </c:pt>
                <c:pt idx="656">
                  <c:v>8.8999999999999995E-4</c:v>
                </c:pt>
                <c:pt idx="657">
                  <c:v>8.9209999999999995E-4</c:v>
                </c:pt>
                <c:pt idx="658">
                  <c:v>8.9420000000000005E-4</c:v>
                </c:pt>
                <c:pt idx="659">
                  <c:v>8.9619999999999999E-4</c:v>
                </c:pt>
                <c:pt idx="660">
                  <c:v>8.9829999999999999E-4</c:v>
                </c:pt>
                <c:pt idx="661">
                  <c:v>9.0039999999999999E-4</c:v>
                </c:pt>
                <c:pt idx="662">
                  <c:v>9.0249999999999998E-4</c:v>
                </c:pt>
                <c:pt idx="663">
                  <c:v>9.0459999999999998E-4</c:v>
                </c:pt>
                <c:pt idx="664">
                  <c:v>9.0669999999999998E-4</c:v>
                </c:pt>
                <c:pt idx="665">
                  <c:v>9.0879999999999997E-4</c:v>
                </c:pt>
                <c:pt idx="666">
                  <c:v>9.1080000000000002E-4</c:v>
                </c:pt>
                <c:pt idx="667">
                  <c:v>9.1290000000000002E-4</c:v>
                </c:pt>
                <c:pt idx="668">
                  <c:v>9.1500000000000001E-4</c:v>
                </c:pt>
                <c:pt idx="669">
                  <c:v>9.1710000000000001E-4</c:v>
                </c:pt>
                <c:pt idx="670">
                  <c:v>9.1920000000000001E-4</c:v>
                </c:pt>
                <c:pt idx="671">
                  <c:v>9.2130000000000001E-4</c:v>
                </c:pt>
                <c:pt idx="672">
                  <c:v>9.234E-4</c:v>
                </c:pt>
                <c:pt idx="673">
                  <c:v>9.2540000000000005E-4</c:v>
                </c:pt>
                <c:pt idx="674">
                  <c:v>9.2750000000000005E-4</c:v>
                </c:pt>
                <c:pt idx="675">
                  <c:v>9.2960000000000004E-4</c:v>
                </c:pt>
                <c:pt idx="676">
                  <c:v>9.3170000000000004E-4</c:v>
                </c:pt>
                <c:pt idx="677">
                  <c:v>9.3380000000000004E-4</c:v>
                </c:pt>
                <c:pt idx="678">
                  <c:v>9.3590000000000003E-4</c:v>
                </c:pt>
                <c:pt idx="679">
                  <c:v>9.3800000000000003E-4</c:v>
                </c:pt>
                <c:pt idx="680">
                  <c:v>9.3999999999999997E-4</c:v>
                </c:pt>
                <c:pt idx="681">
                  <c:v>9.4209999999999997E-4</c:v>
                </c:pt>
                <c:pt idx="682">
                  <c:v>9.4419999999999997E-4</c:v>
                </c:pt>
                <c:pt idx="683">
                  <c:v>9.4629999999999996E-4</c:v>
                </c:pt>
                <c:pt idx="684">
                  <c:v>9.4839999999999996E-4</c:v>
                </c:pt>
                <c:pt idx="685">
                  <c:v>9.5049999999999996E-4</c:v>
                </c:pt>
                <c:pt idx="686">
                  <c:v>9.5259999999999995E-4</c:v>
                </c:pt>
                <c:pt idx="687">
                  <c:v>9.546E-4</c:v>
                </c:pt>
                <c:pt idx="688">
                  <c:v>9.567E-4</c:v>
                </c:pt>
                <c:pt idx="689">
                  <c:v>9.588E-4</c:v>
                </c:pt>
                <c:pt idx="690">
                  <c:v>9.6089999999999999E-4</c:v>
                </c:pt>
                <c:pt idx="691">
                  <c:v>9.6299999999999999E-4</c:v>
                </c:pt>
                <c:pt idx="692">
                  <c:v>9.6509999999999999E-4</c:v>
                </c:pt>
                <c:pt idx="693">
                  <c:v>9.6719999999999998E-4</c:v>
                </c:pt>
                <c:pt idx="694">
                  <c:v>9.6929999999999998E-4</c:v>
                </c:pt>
                <c:pt idx="695">
                  <c:v>9.7130000000000003E-4</c:v>
                </c:pt>
                <c:pt idx="696">
                  <c:v>9.7340000000000002E-4</c:v>
                </c:pt>
                <c:pt idx="697">
                  <c:v>9.7550000000000002E-4</c:v>
                </c:pt>
                <c:pt idx="698">
                  <c:v>9.7759999999999991E-4</c:v>
                </c:pt>
                <c:pt idx="699">
                  <c:v>9.7970000000000002E-4</c:v>
                </c:pt>
                <c:pt idx="700">
                  <c:v>9.817999999999999E-4</c:v>
                </c:pt>
                <c:pt idx="701">
                  <c:v>9.8390000000000001E-4</c:v>
                </c:pt>
                <c:pt idx="702">
                  <c:v>9.8590000000000006E-4</c:v>
                </c:pt>
                <c:pt idx="703">
                  <c:v>9.8799999999999995E-4</c:v>
                </c:pt>
                <c:pt idx="704">
                  <c:v>9.9010000000000005E-4</c:v>
                </c:pt>
                <c:pt idx="705">
                  <c:v>9.9219999999999994E-4</c:v>
                </c:pt>
                <c:pt idx="706">
                  <c:v>9.9430000000000004E-4</c:v>
                </c:pt>
                <c:pt idx="707">
                  <c:v>9.9639999999999993E-4</c:v>
                </c:pt>
                <c:pt idx="708">
                  <c:v>9.9850000000000004E-4</c:v>
                </c:pt>
                <c:pt idx="709">
                  <c:v>1.0009999999999999E-3</c:v>
                </c:pt>
                <c:pt idx="710">
                  <c:v>1.003E-3</c:v>
                </c:pt>
                <c:pt idx="711">
                  <c:v>1.005E-3</c:v>
                </c:pt>
                <c:pt idx="712">
                  <c:v>1.0070000000000001E-3</c:v>
                </c:pt>
                <c:pt idx="713">
                  <c:v>1.0089999999999999E-3</c:v>
                </c:pt>
                <c:pt idx="714">
                  <c:v>1.011E-3</c:v>
                </c:pt>
                <c:pt idx="715">
                  <c:v>1.013E-3</c:v>
                </c:pt>
                <c:pt idx="716">
                  <c:v>1.0150000000000001E-3</c:v>
                </c:pt>
                <c:pt idx="717">
                  <c:v>1.0169999999999999E-3</c:v>
                </c:pt>
                <c:pt idx="718">
                  <c:v>1.0189999999999999E-3</c:v>
                </c:pt>
                <c:pt idx="719">
                  <c:v>1.021E-3</c:v>
                </c:pt>
                <c:pt idx="720">
                  <c:v>1.024E-3</c:v>
                </c:pt>
                <c:pt idx="721">
                  <c:v>1.026E-3</c:v>
                </c:pt>
                <c:pt idx="722">
                  <c:v>1.0280000000000001E-3</c:v>
                </c:pt>
                <c:pt idx="723">
                  <c:v>1.0300000000000001E-3</c:v>
                </c:pt>
                <c:pt idx="724">
                  <c:v>1.0319999999999999E-3</c:v>
                </c:pt>
                <c:pt idx="725">
                  <c:v>1.034E-3</c:v>
                </c:pt>
                <c:pt idx="726">
                  <c:v>1.036E-3</c:v>
                </c:pt>
                <c:pt idx="727">
                  <c:v>1.0380000000000001E-3</c:v>
                </c:pt>
                <c:pt idx="728">
                  <c:v>1.0399999999999999E-3</c:v>
                </c:pt>
                <c:pt idx="729">
                  <c:v>1.042E-3</c:v>
                </c:pt>
                <c:pt idx="730">
                  <c:v>1.044E-3</c:v>
                </c:pt>
                <c:pt idx="731">
                  <c:v>1.0460000000000001E-3</c:v>
                </c:pt>
                <c:pt idx="732">
                  <c:v>1.049E-3</c:v>
                </c:pt>
                <c:pt idx="733">
                  <c:v>1.0510000000000001E-3</c:v>
                </c:pt>
                <c:pt idx="734">
                  <c:v>1.0529999999999999E-3</c:v>
                </c:pt>
                <c:pt idx="735">
                  <c:v>1.0549999999999999E-3</c:v>
                </c:pt>
                <c:pt idx="736">
                  <c:v>1.057E-3</c:v>
                </c:pt>
                <c:pt idx="737">
                  <c:v>1.059E-3</c:v>
                </c:pt>
                <c:pt idx="738">
                  <c:v>1.0610000000000001E-3</c:v>
                </c:pt>
                <c:pt idx="739">
                  <c:v>1.0629999999999999E-3</c:v>
                </c:pt>
                <c:pt idx="740">
                  <c:v>1.065E-3</c:v>
                </c:pt>
                <c:pt idx="741">
                  <c:v>1.067E-3</c:v>
                </c:pt>
                <c:pt idx="742">
                  <c:v>1.0690000000000001E-3</c:v>
                </c:pt>
                <c:pt idx="743">
                  <c:v>1.072E-3</c:v>
                </c:pt>
                <c:pt idx="744">
                  <c:v>1.0740000000000001E-3</c:v>
                </c:pt>
                <c:pt idx="745">
                  <c:v>1.0759999999999999E-3</c:v>
                </c:pt>
                <c:pt idx="746">
                  <c:v>1.078E-3</c:v>
                </c:pt>
                <c:pt idx="747">
                  <c:v>1.08E-3</c:v>
                </c:pt>
                <c:pt idx="748">
                  <c:v>1.0820000000000001E-3</c:v>
                </c:pt>
                <c:pt idx="749">
                  <c:v>1.0839999999999999E-3</c:v>
                </c:pt>
                <c:pt idx="750">
                  <c:v>1.0859999999999999E-3</c:v>
                </c:pt>
                <c:pt idx="751">
                  <c:v>1.088E-3</c:v>
                </c:pt>
                <c:pt idx="752">
                  <c:v>1.09E-3</c:v>
                </c:pt>
                <c:pt idx="753">
                  <c:v>1.0920000000000001E-3</c:v>
                </c:pt>
                <c:pt idx="754">
                  <c:v>1.0939999999999999E-3</c:v>
                </c:pt>
                <c:pt idx="755">
                  <c:v>1.0970000000000001E-3</c:v>
                </c:pt>
                <c:pt idx="756">
                  <c:v>1.0989999999999999E-3</c:v>
                </c:pt>
                <c:pt idx="757">
                  <c:v>1.101E-3</c:v>
                </c:pt>
                <c:pt idx="758">
                  <c:v>1.103E-3</c:v>
                </c:pt>
                <c:pt idx="759">
                  <c:v>1.1050000000000001E-3</c:v>
                </c:pt>
                <c:pt idx="760">
                  <c:v>1.1069999999999999E-3</c:v>
                </c:pt>
                <c:pt idx="761">
                  <c:v>1.109E-3</c:v>
                </c:pt>
                <c:pt idx="762">
                  <c:v>1.111E-3</c:v>
                </c:pt>
                <c:pt idx="763">
                  <c:v>1.1130000000000001E-3</c:v>
                </c:pt>
                <c:pt idx="764">
                  <c:v>1.1150000000000001E-3</c:v>
                </c:pt>
                <c:pt idx="765">
                  <c:v>1.1169999999999999E-3</c:v>
                </c:pt>
                <c:pt idx="766">
                  <c:v>1.1199999999999999E-3</c:v>
                </c:pt>
                <c:pt idx="767">
                  <c:v>1.122E-3</c:v>
                </c:pt>
                <c:pt idx="768">
                  <c:v>1.124E-3</c:v>
                </c:pt>
                <c:pt idx="769">
                  <c:v>1.126E-3</c:v>
                </c:pt>
                <c:pt idx="770">
                  <c:v>1.1280000000000001E-3</c:v>
                </c:pt>
                <c:pt idx="771">
                  <c:v>1.1299999999999999E-3</c:v>
                </c:pt>
                <c:pt idx="772">
                  <c:v>1.132E-3</c:v>
                </c:pt>
                <c:pt idx="773">
                  <c:v>1.134E-3</c:v>
                </c:pt>
                <c:pt idx="774">
                  <c:v>1.1360000000000001E-3</c:v>
                </c:pt>
                <c:pt idx="775">
                  <c:v>1.1379999999999999E-3</c:v>
                </c:pt>
                <c:pt idx="776">
                  <c:v>1.14E-3</c:v>
                </c:pt>
                <c:pt idx="777">
                  <c:v>1.1429999999999999E-3</c:v>
                </c:pt>
                <c:pt idx="778">
                  <c:v>1.145E-3</c:v>
                </c:pt>
                <c:pt idx="779">
                  <c:v>1.147E-3</c:v>
                </c:pt>
                <c:pt idx="780">
                  <c:v>1.1490000000000001E-3</c:v>
                </c:pt>
                <c:pt idx="781">
                  <c:v>1.1509999999999999E-3</c:v>
                </c:pt>
                <c:pt idx="782">
                  <c:v>1.1529999999999999E-3</c:v>
                </c:pt>
                <c:pt idx="783">
                  <c:v>1.155E-3</c:v>
                </c:pt>
                <c:pt idx="784">
                  <c:v>1.157E-3</c:v>
                </c:pt>
                <c:pt idx="785">
                  <c:v>1.1590000000000001E-3</c:v>
                </c:pt>
                <c:pt idx="786">
                  <c:v>1.1609999999999999E-3</c:v>
                </c:pt>
                <c:pt idx="787">
                  <c:v>1.163E-3</c:v>
                </c:pt>
                <c:pt idx="788">
                  <c:v>1.165E-3</c:v>
                </c:pt>
                <c:pt idx="789">
                  <c:v>1.168E-3</c:v>
                </c:pt>
                <c:pt idx="790">
                  <c:v>1.17E-3</c:v>
                </c:pt>
                <c:pt idx="791">
                  <c:v>1.1720000000000001E-3</c:v>
                </c:pt>
                <c:pt idx="792">
                  <c:v>1.1739999999999999E-3</c:v>
                </c:pt>
                <c:pt idx="793">
                  <c:v>1.176E-3</c:v>
                </c:pt>
                <c:pt idx="794">
                  <c:v>1.178E-3</c:v>
                </c:pt>
                <c:pt idx="795">
                  <c:v>1.1800000000000001E-3</c:v>
                </c:pt>
                <c:pt idx="796">
                  <c:v>1.1820000000000001E-3</c:v>
                </c:pt>
                <c:pt idx="797">
                  <c:v>1.1839999999999999E-3</c:v>
                </c:pt>
                <c:pt idx="798">
                  <c:v>1.186E-3</c:v>
                </c:pt>
                <c:pt idx="799">
                  <c:v>1.188E-3</c:v>
                </c:pt>
                <c:pt idx="800">
                  <c:v>1.191E-3</c:v>
                </c:pt>
                <c:pt idx="801">
                  <c:v>1.193E-3</c:v>
                </c:pt>
                <c:pt idx="802">
                  <c:v>1.1950000000000001E-3</c:v>
                </c:pt>
                <c:pt idx="803">
                  <c:v>1.1969999999999999E-3</c:v>
                </c:pt>
                <c:pt idx="804">
                  <c:v>1.199E-3</c:v>
                </c:pt>
                <c:pt idx="805">
                  <c:v>1.201E-3</c:v>
                </c:pt>
                <c:pt idx="806">
                  <c:v>1.2030000000000001E-3</c:v>
                </c:pt>
                <c:pt idx="807">
                  <c:v>1.2049999999999999E-3</c:v>
                </c:pt>
                <c:pt idx="808">
                  <c:v>1.207E-3</c:v>
                </c:pt>
                <c:pt idx="809">
                  <c:v>1.209E-3</c:v>
                </c:pt>
                <c:pt idx="810">
                  <c:v>1.2110000000000001E-3</c:v>
                </c:pt>
                <c:pt idx="811">
                  <c:v>1.214E-3</c:v>
                </c:pt>
                <c:pt idx="812">
                  <c:v>1.2160000000000001E-3</c:v>
                </c:pt>
                <c:pt idx="813">
                  <c:v>1.2179999999999999E-3</c:v>
                </c:pt>
                <c:pt idx="814">
                  <c:v>1.2199999999999999E-3</c:v>
                </c:pt>
                <c:pt idx="815">
                  <c:v>1.222E-3</c:v>
                </c:pt>
                <c:pt idx="816">
                  <c:v>1.224E-3</c:v>
                </c:pt>
                <c:pt idx="817">
                  <c:v>1.2260000000000001E-3</c:v>
                </c:pt>
                <c:pt idx="818">
                  <c:v>1.2279999999999999E-3</c:v>
                </c:pt>
                <c:pt idx="819">
                  <c:v>1.23E-3</c:v>
                </c:pt>
                <c:pt idx="820">
                  <c:v>1.232E-3</c:v>
                </c:pt>
                <c:pt idx="821">
                  <c:v>1.2340000000000001E-3</c:v>
                </c:pt>
                <c:pt idx="822">
                  <c:v>1.2359999999999999E-3</c:v>
                </c:pt>
                <c:pt idx="823">
                  <c:v>1.2390000000000001E-3</c:v>
                </c:pt>
                <c:pt idx="824">
                  <c:v>1.2409999999999999E-3</c:v>
                </c:pt>
                <c:pt idx="825">
                  <c:v>1.243E-3</c:v>
                </c:pt>
                <c:pt idx="826">
                  <c:v>1.245E-3</c:v>
                </c:pt>
                <c:pt idx="827">
                  <c:v>1.2470000000000001E-3</c:v>
                </c:pt>
                <c:pt idx="828">
                  <c:v>1.2489999999999999E-3</c:v>
                </c:pt>
                <c:pt idx="829">
                  <c:v>1.2509999999999999E-3</c:v>
                </c:pt>
                <c:pt idx="830">
                  <c:v>1.253E-3</c:v>
                </c:pt>
                <c:pt idx="831">
                  <c:v>1.255E-3</c:v>
                </c:pt>
                <c:pt idx="832">
                  <c:v>1.2570000000000001E-3</c:v>
                </c:pt>
                <c:pt idx="833">
                  <c:v>1.2589999999999999E-3</c:v>
                </c:pt>
                <c:pt idx="834">
                  <c:v>1.2620000000000001E-3</c:v>
                </c:pt>
                <c:pt idx="835">
                  <c:v>1.2639999999999999E-3</c:v>
                </c:pt>
                <c:pt idx="836">
                  <c:v>1.266E-3</c:v>
                </c:pt>
                <c:pt idx="837">
                  <c:v>1.268E-3</c:v>
                </c:pt>
                <c:pt idx="838">
                  <c:v>1.2700000000000001E-3</c:v>
                </c:pt>
                <c:pt idx="839">
                  <c:v>1.2719999999999999E-3</c:v>
                </c:pt>
                <c:pt idx="840">
                  <c:v>1.274E-3</c:v>
                </c:pt>
                <c:pt idx="841">
                  <c:v>1.276E-3</c:v>
                </c:pt>
                <c:pt idx="842">
                  <c:v>1.2780000000000001E-3</c:v>
                </c:pt>
                <c:pt idx="843">
                  <c:v>1.2800000000000001E-3</c:v>
                </c:pt>
                <c:pt idx="844">
                  <c:v>1.2819999999999999E-3</c:v>
                </c:pt>
                <c:pt idx="845">
                  <c:v>1.2849999999999999E-3</c:v>
                </c:pt>
                <c:pt idx="846">
                  <c:v>1.2869999999999999E-3</c:v>
                </c:pt>
                <c:pt idx="847">
                  <c:v>1.289E-3</c:v>
                </c:pt>
                <c:pt idx="848">
                  <c:v>1.291E-3</c:v>
                </c:pt>
                <c:pt idx="849">
                  <c:v>1.2930000000000001E-3</c:v>
                </c:pt>
                <c:pt idx="850">
                  <c:v>1.2949999999999999E-3</c:v>
                </c:pt>
                <c:pt idx="851">
                  <c:v>1.297E-3</c:v>
                </c:pt>
                <c:pt idx="852">
                  <c:v>1.299E-3</c:v>
                </c:pt>
                <c:pt idx="853">
                  <c:v>1.3010000000000001E-3</c:v>
                </c:pt>
                <c:pt idx="854">
                  <c:v>1.3029999999999999E-3</c:v>
                </c:pt>
                <c:pt idx="855">
                  <c:v>1.305E-3</c:v>
                </c:pt>
                <c:pt idx="856">
                  <c:v>1.3079999999999999E-3</c:v>
                </c:pt>
                <c:pt idx="857">
                  <c:v>1.31E-3</c:v>
                </c:pt>
                <c:pt idx="858">
                  <c:v>1.312E-3</c:v>
                </c:pt>
                <c:pt idx="859">
                  <c:v>1.3140000000000001E-3</c:v>
                </c:pt>
                <c:pt idx="860">
                  <c:v>1.3159999999999999E-3</c:v>
                </c:pt>
                <c:pt idx="861">
                  <c:v>1.3179999999999999E-3</c:v>
                </c:pt>
                <c:pt idx="862">
                  <c:v>1.32E-3</c:v>
                </c:pt>
                <c:pt idx="863">
                  <c:v>1.322E-3</c:v>
                </c:pt>
                <c:pt idx="864">
                  <c:v>1.3240000000000001E-3</c:v>
                </c:pt>
                <c:pt idx="865">
                  <c:v>1.3259999999999999E-3</c:v>
                </c:pt>
                <c:pt idx="866">
                  <c:v>1.328E-3</c:v>
                </c:pt>
                <c:pt idx="867">
                  <c:v>1.33E-3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CE-4B73-90B9-755CA0A4D904}"/>
            </c:ext>
          </c:extLst>
        </c:ser>
        <c:ser>
          <c:idx val="2"/>
          <c:order val="1"/>
          <c:tx>
            <c:v>Uniform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'Uniform beam @200kV'!$K$3:$K$870</c:f>
              <c:numCache>
                <c:formatCode>0.00E+00</c:formatCode>
                <c:ptCount val="868"/>
                <c:pt idx="0">
                  <c:v>3.2249999999999998E-7</c:v>
                </c:pt>
                <c:pt idx="1">
                  <c:v>3.6629999999999999E-7</c:v>
                </c:pt>
                <c:pt idx="2">
                  <c:v>4.1059999999999998E-7</c:v>
                </c:pt>
                <c:pt idx="3">
                  <c:v>4.5569999999999998E-7</c:v>
                </c:pt>
                <c:pt idx="4">
                  <c:v>5.0200000000000002E-7</c:v>
                </c:pt>
                <c:pt idx="5">
                  <c:v>5.5000000000000003E-7</c:v>
                </c:pt>
                <c:pt idx="6">
                  <c:v>6.0019999999999999E-7</c:v>
                </c:pt>
                <c:pt idx="7">
                  <c:v>6.5290000000000003E-7</c:v>
                </c:pt>
                <c:pt idx="8">
                  <c:v>7.0869999999999999E-7</c:v>
                </c:pt>
                <c:pt idx="9">
                  <c:v>7.6799999999999999E-7</c:v>
                </c:pt>
                <c:pt idx="10">
                  <c:v>8.315E-7</c:v>
                </c:pt>
                <c:pt idx="11">
                  <c:v>8.9960000000000004E-7</c:v>
                </c:pt>
                <c:pt idx="12">
                  <c:v>9.7310000000000005E-7</c:v>
                </c:pt>
                <c:pt idx="13">
                  <c:v>1.052E-6</c:v>
                </c:pt>
                <c:pt idx="14">
                  <c:v>1.139E-6</c:v>
                </c:pt>
                <c:pt idx="15">
                  <c:v>1.232E-6</c:v>
                </c:pt>
                <c:pt idx="16">
                  <c:v>1.3340000000000001E-6</c:v>
                </c:pt>
                <c:pt idx="17">
                  <c:v>1.4449999999999999E-6</c:v>
                </c:pt>
                <c:pt idx="18">
                  <c:v>1.6199999999999999E-6</c:v>
                </c:pt>
                <c:pt idx="19">
                  <c:v>1.8500000000000001E-6</c:v>
                </c:pt>
                <c:pt idx="20">
                  <c:v>2.0829999999999998E-6</c:v>
                </c:pt>
                <c:pt idx="21">
                  <c:v>2.3350000000000001E-6</c:v>
                </c:pt>
                <c:pt idx="22">
                  <c:v>2.61E-6</c:v>
                </c:pt>
                <c:pt idx="23">
                  <c:v>2.88E-6</c:v>
                </c:pt>
                <c:pt idx="24">
                  <c:v>3.1690000000000001E-6</c:v>
                </c:pt>
                <c:pt idx="25">
                  <c:v>3.5149999999999998E-6</c:v>
                </c:pt>
                <c:pt idx="26">
                  <c:v>3.907E-6</c:v>
                </c:pt>
                <c:pt idx="27">
                  <c:v>4.318E-6</c:v>
                </c:pt>
                <c:pt idx="28">
                  <c:v>4.7820000000000001E-6</c:v>
                </c:pt>
                <c:pt idx="29">
                  <c:v>5.2859999999999999E-6</c:v>
                </c:pt>
                <c:pt idx="30">
                  <c:v>5.8300000000000001E-6</c:v>
                </c:pt>
                <c:pt idx="31">
                  <c:v>6.4489999999999996E-6</c:v>
                </c:pt>
                <c:pt idx="32">
                  <c:v>7.1269999999999997E-6</c:v>
                </c:pt>
                <c:pt idx="33">
                  <c:v>7.8590000000000005E-6</c:v>
                </c:pt>
                <c:pt idx="34">
                  <c:v>8.7029999999999995E-6</c:v>
                </c:pt>
                <c:pt idx="35">
                  <c:v>9.5640000000000002E-6</c:v>
                </c:pt>
                <c:pt idx="36">
                  <c:v>1.0509999999999999E-5</c:v>
                </c:pt>
                <c:pt idx="37">
                  <c:v>1.1600000000000001E-5</c:v>
                </c:pt>
                <c:pt idx="38">
                  <c:v>1.274E-5</c:v>
                </c:pt>
                <c:pt idx="39">
                  <c:v>1.401E-5</c:v>
                </c:pt>
                <c:pt idx="40">
                  <c:v>1.541E-5</c:v>
                </c:pt>
                <c:pt idx="41">
                  <c:v>1.6949999999999999E-5</c:v>
                </c:pt>
                <c:pt idx="42">
                  <c:v>1.8649999999999999E-5</c:v>
                </c:pt>
                <c:pt idx="43">
                  <c:v>2.0509999999999998E-5</c:v>
                </c:pt>
                <c:pt idx="44">
                  <c:v>2.2569999999999999E-5</c:v>
                </c:pt>
                <c:pt idx="45">
                  <c:v>2.4810000000000001E-5</c:v>
                </c:pt>
                <c:pt idx="46">
                  <c:v>2.73E-5</c:v>
                </c:pt>
                <c:pt idx="47">
                  <c:v>3.0000000000000001E-5</c:v>
                </c:pt>
                <c:pt idx="48">
                  <c:v>3.2979999999999999E-5</c:v>
                </c:pt>
                <c:pt idx="49">
                  <c:v>3.6300000000000001E-5</c:v>
                </c:pt>
                <c:pt idx="50">
                  <c:v>3.9900000000000001E-5</c:v>
                </c:pt>
                <c:pt idx="51">
                  <c:v>4.3869999999999998E-5</c:v>
                </c:pt>
                <c:pt idx="52">
                  <c:v>4.8229999999999997E-5</c:v>
                </c:pt>
                <c:pt idx="53">
                  <c:v>5.3090000000000002E-5</c:v>
                </c:pt>
                <c:pt idx="54">
                  <c:v>5.838E-5</c:v>
                </c:pt>
                <c:pt idx="55">
                  <c:v>6.4270000000000006E-5</c:v>
                </c:pt>
                <c:pt idx="56">
                  <c:v>7.0669999999999999E-5</c:v>
                </c:pt>
                <c:pt idx="57">
                  <c:v>7.7810000000000002E-5</c:v>
                </c:pt>
                <c:pt idx="58">
                  <c:v>8.5560000000000001E-5</c:v>
                </c:pt>
                <c:pt idx="59">
                  <c:v>9.4079999999999994E-5</c:v>
                </c:pt>
                <c:pt idx="60">
                  <c:v>1.0349999999999999E-4</c:v>
                </c:pt>
                <c:pt idx="61">
                  <c:v>1.138E-4</c:v>
                </c:pt>
                <c:pt idx="62">
                  <c:v>1.2510000000000001E-4</c:v>
                </c:pt>
                <c:pt idx="63">
                  <c:v>1.3760000000000001E-4</c:v>
                </c:pt>
                <c:pt idx="64">
                  <c:v>1.5129999999999999E-4</c:v>
                </c:pt>
                <c:pt idx="65">
                  <c:v>1.6640000000000001E-4</c:v>
                </c:pt>
                <c:pt idx="66">
                  <c:v>1.8320000000000001E-4</c:v>
                </c:pt>
                <c:pt idx="67">
                  <c:v>2.0149999999999999E-4</c:v>
                </c:pt>
                <c:pt idx="68">
                  <c:v>2.2159999999999999E-4</c:v>
                </c:pt>
                <c:pt idx="69">
                  <c:v>2.4369999999999999E-4</c:v>
                </c:pt>
                <c:pt idx="70">
                  <c:v>2.6800000000000001E-4</c:v>
                </c:pt>
                <c:pt idx="71">
                  <c:v>2.9470000000000001E-4</c:v>
                </c:pt>
                <c:pt idx="72">
                  <c:v>3.2410000000000002E-4</c:v>
                </c:pt>
                <c:pt idx="73">
                  <c:v>3.5639999999999999E-4</c:v>
                </c:pt>
                <c:pt idx="74">
                  <c:v>3.9189999999999998E-4</c:v>
                </c:pt>
                <c:pt idx="75">
                  <c:v>4.3100000000000001E-4</c:v>
                </c:pt>
                <c:pt idx="76">
                  <c:v>4.7390000000000003E-4</c:v>
                </c:pt>
                <c:pt idx="77">
                  <c:v>5.2099999999999998E-4</c:v>
                </c:pt>
                <c:pt idx="78">
                  <c:v>5.7240000000000004E-4</c:v>
                </c:pt>
                <c:pt idx="79">
                  <c:v>6.2859999999999999E-4</c:v>
                </c:pt>
                <c:pt idx="80">
                  <c:v>6.8970000000000001E-4</c:v>
                </c:pt>
                <c:pt idx="81">
                  <c:v>7.561E-4</c:v>
                </c:pt>
                <c:pt idx="82">
                  <c:v>8.2790000000000001E-4</c:v>
                </c:pt>
                <c:pt idx="83">
                  <c:v>9.0530000000000005E-4</c:v>
                </c:pt>
                <c:pt idx="84">
                  <c:v>9.8879999999999997E-4</c:v>
                </c:pt>
                <c:pt idx="85">
                  <c:v>1.078E-3</c:v>
                </c:pt>
                <c:pt idx="86">
                  <c:v>1.1739999999999999E-3</c:v>
                </c:pt>
                <c:pt idx="87">
                  <c:v>1.2769999999999999E-3</c:v>
                </c:pt>
                <c:pt idx="88">
                  <c:v>1.3860000000000001E-3</c:v>
                </c:pt>
                <c:pt idx="89">
                  <c:v>1.5020000000000001E-3</c:v>
                </c:pt>
                <c:pt idx="90">
                  <c:v>1.6249999999999999E-3</c:v>
                </c:pt>
                <c:pt idx="91">
                  <c:v>1.756E-3</c:v>
                </c:pt>
                <c:pt idx="92">
                  <c:v>1.8940000000000001E-3</c:v>
                </c:pt>
                <c:pt idx="93">
                  <c:v>2.0400000000000001E-3</c:v>
                </c:pt>
                <c:pt idx="94">
                  <c:v>2.1930000000000001E-3</c:v>
                </c:pt>
                <c:pt idx="95">
                  <c:v>2.3549999999999999E-3</c:v>
                </c:pt>
                <c:pt idx="96">
                  <c:v>2.5249999999999999E-3</c:v>
                </c:pt>
                <c:pt idx="97">
                  <c:v>2.7030000000000001E-3</c:v>
                </c:pt>
                <c:pt idx="98">
                  <c:v>2.8890000000000001E-3</c:v>
                </c:pt>
                <c:pt idx="99">
                  <c:v>3.0850000000000001E-3</c:v>
                </c:pt>
                <c:pt idx="100">
                  <c:v>3.2889999999999998E-3</c:v>
                </c:pt>
                <c:pt idx="101">
                  <c:v>3.5010000000000002E-3</c:v>
                </c:pt>
                <c:pt idx="102">
                  <c:v>3.7230000000000002E-3</c:v>
                </c:pt>
                <c:pt idx="103">
                  <c:v>3.954E-3</c:v>
                </c:pt>
                <c:pt idx="104">
                  <c:v>4.1949999999999999E-3</c:v>
                </c:pt>
                <c:pt idx="105">
                  <c:v>4.4450000000000002E-3</c:v>
                </c:pt>
                <c:pt idx="106">
                  <c:v>4.7039999999999998E-3</c:v>
                </c:pt>
                <c:pt idx="107">
                  <c:v>4.973E-3</c:v>
                </c:pt>
                <c:pt idx="108">
                  <c:v>5.2529999999999999E-3</c:v>
                </c:pt>
                <c:pt idx="109">
                  <c:v>5.5420000000000001E-3</c:v>
                </c:pt>
                <c:pt idx="110">
                  <c:v>5.8409999999999998E-3</c:v>
                </c:pt>
                <c:pt idx="111">
                  <c:v>6.1510000000000002E-3</c:v>
                </c:pt>
                <c:pt idx="112">
                  <c:v>6.4710000000000002E-3</c:v>
                </c:pt>
                <c:pt idx="113">
                  <c:v>6.8009999999999998E-3</c:v>
                </c:pt>
                <c:pt idx="114">
                  <c:v>7.1419999999999999E-3</c:v>
                </c:pt>
                <c:pt idx="115">
                  <c:v>7.4939999999999998E-3</c:v>
                </c:pt>
                <c:pt idx="116">
                  <c:v>7.8569999999999994E-3</c:v>
                </c:pt>
                <c:pt idx="117">
                  <c:v>8.2310000000000005E-3</c:v>
                </c:pt>
                <c:pt idx="118">
                  <c:v>8.6149999999999994E-3</c:v>
                </c:pt>
                <c:pt idx="119">
                  <c:v>9.0119999999999992E-3</c:v>
                </c:pt>
                <c:pt idx="120">
                  <c:v>9.4190000000000003E-3</c:v>
                </c:pt>
                <c:pt idx="121">
                  <c:v>9.8379999999999995E-3</c:v>
                </c:pt>
                <c:pt idx="122">
                  <c:v>1.027E-2</c:v>
                </c:pt>
                <c:pt idx="123">
                  <c:v>1.0710000000000001E-2</c:v>
                </c:pt>
                <c:pt idx="124">
                  <c:v>1.116E-2</c:v>
                </c:pt>
                <c:pt idx="125">
                  <c:v>1.163E-2</c:v>
                </c:pt>
                <c:pt idx="126">
                  <c:v>1.21E-2</c:v>
                </c:pt>
                <c:pt idx="127">
                  <c:v>1.259E-2</c:v>
                </c:pt>
                <c:pt idx="128">
                  <c:v>1.3089999999999999E-2</c:v>
                </c:pt>
                <c:pt idx="129">
                  <c:v>1.3599999999999999E-2</c:v>
                </c:pt>
                <c:pt idx="130">
                  <c:v>1.413E-2</c:v>
                </c:pt>
                <c:pt idx="131">
                  <c:v>1.4659999999999999E-2</c:v>
                </c:pt>
                <c:pt idx="132">
                  <c:v>1.521E-2</c:v>
                </c:pt>
                <c:pt idx="133">
                  <c:v>1.5769999999999999E-2</c:v>
                </c:pt>
                <c:pt idx="134">
                  <c:v>1.634E-2</c:v>
                </c:pt>
                <c:pt idx="135">
                  <c:v>1.6920000000000001E-2</c:v>
                </c:pt>
                <c:pt idx="136">
                  <c:v>1.7520000000000001E-2</c:v>
                </c:pt>
                <c:pt idx="137">
                  <c:v>1.8120000000000001E-2</c:v>
                </c:pt>
                <c:pt idx="138">
                  <c:v>1.874E-2</c:v>
                </c:pt>
                <c:pt idx="139">
                  <c:v>1.9369999999999998E-2</c:v>
                </c:pt>
                <c:pt idx="140">
                  <c:v>2.001E-2</c:v>
                </c:pt>
                <c:pt idx="141">
                  <c:v>2.0660000000000001E-2</c:v>
                </c:pt>
                <c:pt idx="142">
                  <c:v>2.1329999999999998E-2</c:v>
                </c:pt>
                <c:pt idx="143">
                  <c:v>2.1999999999999999E-2</c:v>
                </c:pt>
                <c:pt idx="144">
                  <c:v>2.2689999999999998E-2</c:v>
                </c:pt>
                <c:pt idx="145">
                  <c:v>2.3380000000000001E-2</c:v>
                </c:pt>
                <c:pt idx="146">
                  <c:v>2.409E-2</c:v>
                </c:pt>
                <c:pt idx="147">
                  <c:v>2.4809999999999999E-2</c:v>
                </c:pt>
                <c:pt idx="148">
                  <c:v>2.554E-2</c:v>
                </c:pt>
                <c:pt idx="149">
                  <c:v>2.6280000000000001E-2</c:v>
                </c:pt>
                <c:pt idx="150">
                  <c:v>2.7019999999999999E-2</c:v>
                </c:pt>
                <c:pt idx="151">
                  <c:v>2.7779999999999999E-2</c:v>
                </c:pt>
                <c:pt idx="152">
                  <c:v>2.8549999999999999E-2</c:v>
                </c:pt>
                <c:pt idx="153">
                  <c:v>2.9329999999999998E-2</c:v>
                </c:pt>
                <c:pt idx="154">
                  <c:v>3.0120000000000001E-2</c:v>
                </c:pt>
                <c:pt idx="155">
                  <c:v>3.092E-2</c:v>
                </c:pt>
                <c:pt idx="156">
                  <c:v>3.1730000000000001E-2</c:v>
                </c:pt>
                <c:pt idx="157">
                  <c:v>3.2550000000000003E-2</c:v>
                </c:pt>
                <c:pt idx="158">
                  <c:v>3.3369999999999997E-2</c:v>
                </c:pt>
                <c:pt idx="159">
                  <c:v>3.4209999999999997E-2</c:v>
                </c:pt>
                <c:pt idx="160">
                  <c:v>3.5049999999999998E-2</c:v>
                </c:pt>
                <c:pt idx="161">
                  <c:v>3.5900000000000001E-2</c:v>
                </c:pt>
                <c:pt idx="162">
                  <c:v>3.6769999999999997E-2</c:v>
                </c:pt>
                <c:pt idx="163">
                  <c:v>3.7629999999999997E-2</c:v>
                </c:pt>
                <c:pt idx="164">
                  <c:v>3.8510000000000003E-2</c:v>
                </c:pt>
                <c:pt idx="165">
                  <c:v>3.9399999999999998E-2</c:v>
                </c:pt>
                <c:pt idx="166">
                  <c:v>4.0289999999999999E-2</c:v>
                </c:pt>
                <c:pt idx="167">
                  <c:v>4.1189999999999997E-2</c:v>
                </c:pt>
                <c:pt idx="168">
                  <c:v>4.2099999999999999E-2</c:v>
                </c:pt>
                <c:pt idx="169">
                  <c:v>4.3020000000000003E-2</c:v>
                </c:pt>
                <c:pt idx="170">
                  <c:v>4.394E-2</c:v>
                </c:pt>
                <c:pt idx="171">
                  <c:v>4.487E-2</c:v>
                </c:pt>
                <c:pt idx="172">
                  <c:v>4.5809999999999997E-2</c:v>
                </c:pt>
                <c:pt idx="173">
                  <c:v>4.675E-2</c:v>
                </c:pt>
                <c:pt idx="174">
                  <c:v>4.7699999999999999E-2</c:v>
                </c:pt>
                <c:pt idx="175">
                  <c:v>4.8660000000000002E-2</c:v>
                </c:pt>
                <c:pt idx="176">
                  <c:v>4.9630000000000001E-2</c:v>
                </c:pt>
                <c:pt idx="177">
                  <c:v>5.0599999999999999E-2</c:v>
                </c:pt>
                <c:pt idx="178">
                  <c:v>5.1569999999999998E-2</c:v>
                </c:pt>
                <c:pt idx="179">
                  <c:v>5.2560000000000003E-2</c:v>
                </c:pt>
                <c:pt idx="180">
                  <c:v>5.3539999999999997E-2</c:v>
                </c:pt>
                <c:pt idx="181">
                  <c:v>5.4539999999999998E-2</c:v>
                </c:pt>
                <c:pt idx="182">
                  <c:v>5.5539999999999999E-2</c:v>
                </c:pt>
                <c:pt idx="183">
                  <c:v>5.654E-2</c:v>
                </c:pt>
                <c:pt idx="184">
                  <c:v>5.756E-2</c:v>
                </c:pt>
                <c:pt idx="185">
                  <c:v>5.8569999999999997E-2</c:v>
                </c:pt>
                <c:pt idx="186">
                  <c:v>5.96E-2</c:v>
                </c:pt>
                <c:pt idx="187">
                  <c:v>6.062E-2</c:v>
                </c:pt>
                <c:pt idx="188">
                  <c:v>6.166E-2</c:v>
                </c:pt>
                <c:pt idx="189">
                  <c:v>6.2689999999999996E-2</c:v>
                </c:pt>
                <c:pt idx="190">
                  <c:v>6.3740000000000005E-2</c:v>
                </c:pt>
                <c:pt idx="191">
                  <c:v>6.4780000000000004E-2</c:v>
                </c:pt>
                <c:pt idx="192">
                  <c:v>6.583E-2</c:v>
                </c:pt>
                <c:pt idx="193">
                  <c:v>6.6890000000000005E-2</c:v>
                </c:pt>
                <c:pt idx="194">
                  <c:v>6.7949999999999997E-2</c:v>
                </c:pt>
                <c:pt idx="195">
                  <c:v>6.9019999999999998E-2</c:v>
                </c:pt>
                <c:pt idx="196">
                  <c:v>7.009E-2</c:v>
                </c:pt>
                <c:pt idx="197">
                  <c:v>7.1160000000000001E-2</c:v>
                </c:pt>
                <c:pt idx="198">
                  <c:v>7.2239999999999999E-2</c:v>
                </c:pt>
                <c:pt idx="199">
                  <c:v>7.3319999999999996E-2</c:v>
                </c:pt>
                <c:pt idx="200">
                  <c:v>7.4410000000000004E-2</c:v>
                </c:pt>
                <c:pt idx="201">
                  <c:v>7.5499999999999998E-2</c:v>
                </c:pt>
                <c:pt idx="202">
                  <c:v>7.6590000000000005E-2</c:v>
                </c:pt>
                <c:pt idx="203">
                  <c:v>7.7689999999999995E-2</c:v>
                </c:pt>
                <c:pt idx="204">
                  <c:v>7.8789999999999999E-2</c:v>
                </c:pt>
                <c:pt idx="205">
                  <c:v>7.9890000000000003E-2</c:v>
                </c:pt>
                <c:pt idx="206">
                  <c:v>8.0990000000000006E-2</c:v>
                </c:pt>
                <c:pt idx="207">
                  <c:v>8.2100000000000006E-2</c:v>
                </c:pt>
                <c:pt idx="208">
                  <c:v>8.3210000000000006E-2</c:v>
                </c:pt>
                <c:pt idx="209">
                  <c:v>8.4330000000000002E-2</c:v>
                </c:pt>
                <c:pt idx="210">
                  <c:v>8.5440000000000002E-2</c:v>
                </c:pt>
                <c:pt idx="211">
                  <c:v>8.6559999999999998E-2</c:v>
                </c:pt>
                <c:pt idx="212">
                  <c:v>8.7679999999999994E-2</c:v>
                </c:pt>
                <c:pt idx="213">
                  <c:v>8.8800000000000004E-2</c:v>
                </c:pt>
                <c:pt idx="214">
                  <c:v>8.9929999999999996E-2</c:v>
                </c:pt>
                <c:pt idx="215">
                  <c:v>9.1050000000000006E-2</c:v>
                </c:pt>
                <c:pt idx="216">
                  <c:v>9.2179999999999998E-2</c:v>
                </c:pt>
                <c:pt idx="217">
                  <c:v>9.3310000000000004E-2</c:v>
                </c:pt>
                <c:pt idx="218">
                  <c:v>9.4439999999999996E-2</c:v>
                </c:pt>
                <c:pt idx="219">
                  <c:v>9.5570000000000002E-2</c:v>
                </c:pt>
                <c:pt idx="220">
                  <c:v>9.6699999999999994E-2</c:v>
                </c:pt>
                <c:pt idx="221">
                  <c:v>9.7839999999999996E-2</c:v>
                </c:pt>
                <c:pt idx="222">
                  <c:v>9.8970000000000002E-2</c:v>
                </c:pt>
                <c:pt idx="223">
                  <c:v>0.10009999999999999</c:v>
                </c:pt>
                <c:pt idx="224">
                  <c:v>0.1012</c:v>
                </c:pt>
                <c:pt idx="225">
                  <c:v>0.1024</c:v>
                </c:pt>
                <c:pt idx="226">
                  <c:v>0.10349999999999999</c:v>
                </c:pt>
                <c:pt idx="227">
                  <c:v>0.1047</c:v>
                </c:pt>
                <c:pt idx="228">
                  <c:v>0.10580000000000001</c:v>
                </c:pt>
                <c:pt idx="229">
                  <c:v>0.1069</c:v>
                </c:pt>
                <c:pt idx="230">
                  <c:v>0.1081</c:v>
                </c:pt>
                <c:pt idx="231">
                  <c:v>0.10920000000000001</c:v>
                </c:pt>
                <c:pt idx="232">
                  <c:v>0.1104</c:v>
                </c:pt>
                <c:pt idx="233">
                  <c:v>0.1115</c:v>
                </c:pt>
                <c:pt idx="234">
                  <c:v>0.11260000000000001</c:v>
                </c:pt>
                <c:pt idx="235">
                  <c:v>0.1138</c:v>
                </c:pt>
                <c:pt idx="236">
                  <c:v>0.1149</c:v>
                </c:pt>
                <c:pt idx="237">
                  <c:v>0.11609999999999999</c:v>
                </c:pt>
                <c:pt idx="238">
                  <c:v>0.1172</c:v>
                </c:pt>
                <c:pt idx="239">
                  <c:v>0.11840000000000001</c:v>
                </c:pt>
                <c:pt idx="240">
                  <c:v>0.1195</c:v>
                </c:pt>
                <c:pt idx="241">
                  <c:v>0.1207</c:v>
                </c:pt>
                <c:pt idx="242">
                  <c:v>0.12180000000000001</c:v>
                </c:pt>
                <c:pt idx="243">
                  <c:v>0.1229</c:v>
                </c:pt>
                <c:pt idx="244">
                  <c:v>0.1241</c:v>
                </c:pt>
                <c:pt idx="245">
                  <c:v>0.12520000000000001</c:v>
                </c:pt>
                <c:pt idx="246">
                  <c:v>0.12640000000000001</c:v>
                </c:pt>
                <c:pt idx="247">
                  <c:v>0.1275</c:v>
                </c:pt>
                <c:pt idx="248">
                  <c:v>0.12870000000000001</c:v>
                </c:pt>
                <c:pt idx="249">
                  <c:v>0.1298</c:v>
                </c:pt>
                <c:pt idx="250">
                  <c:v>0.13100000000000001</c:v>
                </c:pt>
                <c:pt idx="251">
                  <c:v>0.1321</c:v>
                </c:pt>
                <c:pt idx="252">
                  <c:v>0.13320000000000001</c:v>
                </c:pt>
                <c:pt idx="253">
                  <c:v>0.13439999999999999</c:v>
                </c:pt>
                <c:pt idx="254">
                  <c:v>0.13550000000000001</c:v>
                </c:pt>
                <c:pt idx="255">
                  <c:v>0.13669999999999999</c:v>
                </c:pt>
                <c:pt idx="256">
                  <c:v>0.13780000000000001</c:v>
                </c:pt>
                <c:pt idx="257">
                  <c:v>0.13900000000000001</c:v>
                </c:pt>
                <c:pt idx="258">
                  <c:v>0.1401</c:v>
                </c:pt>
                <c:pt idx="259">
                  <c:v>0.14130000000000001</c:v>
                </c:pt>
                <c:pt idx="260">
                  <c:v>0.1424</c:v>
                </c:pt>
                <c:pt idx="261">
                  <c:v>0.14360000000000001</c:v>
                </c:pt>
                <c:pt idx="262">
                  <c:v>0.1447</c:v>
                </c:pt>
                <c:pt idx="263">
                  <c:v>0.1459</c:v>
                </c:pt>
                <c:pt idx="264">
                  <c:v>0.14699999999999999</c:v>
                </c:pt>
                <c:pt idx="265">
                  <c:v>0.14810000000000001</c:v>
                </c:pt>
                <c:pt idx="266">
                  <c:v>0.14929999999999999</c:v>
                </c:pt>
                <c:pt idx="267">
                  <c:v>0.15040000000000001</c:v>
                </c:pt>
                <c:pt idx="268">
                  <c:v>0.15160000000000001</c:v>
                </c:pt>
                <c:pt idx="269">
                  <c:v>0.1527</c:v>
                </c:pt>
                <c:pt idx="270">
                  <c:v>0.15390000000000001</c:v>
                </c:pt>
                <c:pt idx="271">
                  <c:v>0.155</c:v>
                </c:pt>
                <c:pt idx="272">
                  <c:v>0.15620000000000001</c:v>
                </c:pt>
                <c:pt idx="273">
                  <c:v>0.1573</c:v>
                </c:pt>
                <c:pt idx="274">
                  <c:v>0.1585</c:v>
                </c:pt>
                <c:pt idx="275">
                  <c:v>0.15959999999999999</c:v>
                </c:pt>
                <c:pt idx="276">
                  <c:v>0.1608</c:v>
                </c:pt>
                <c:pt idx="277">
                  <c:v>0.16189999999999999</c:v>
                </c:pt>
                <c:pt idx="278">
                  <c:v>0.16300000000000001</c:v>
                </c:pt>
                <c:pt idx="279">
                  <c:v>0.16420000000000001</c:v>
                </c:pt>
                <c:pt idx="280">
                  <c:v>0.1653</c:v>
                </c:pt>
                <c:pt idx="281">
                  <c:v>0.16650000000000001</c:v>
                </c:pt>
                <c:pt idx="282">
                  <c:v>0.1676</c:v>
                </c:pt>
                <c:pt idx="283">
                  <c:v>0.16880000000000001</c:v>
                </c:pt>
                <c:pt idx="284">
                  <c:v>0.1699</c:v>
                </c:pt>
                <c:pt idx="285">
                  <c:v>0.1711</c:v>
                </c:pt>
                <c:pt idx="286">
                  <c:v>0.17219999999999999</c:v>
                </c:pt>
                <c:pt idx="287">
                  <c:v>0.1734</c:v>
                </c:pt>
                <c:pt idx="288">
                  <c:v>0.17449999999999999</c:v>
                </c:pt>
                <c:pt idx="289">
                  <c:v>0.1757</c:v>
                </c:pt>
                <c:pt idx="290">
                  <c:v>0.17680000000000001</c:v>
                </c:pt>
                <c:pt idx="291">
                  <c:v>0.1779</c:v>
                </c:pt>
                <c:pt idx="292">
                  <c:v>0.17910000000000001</c:v>
                </c:pt>
                <c:pt idx="293">
                  <c:v>0.1802</c:v>
                </c:pt>
                <c:pt idx="294">
                  <c:v>0.18140000000000001</c:v>
                </c:pt>
                <c:pt idx="295">
                  <c:v>0.1825</c:v>
                </c:pt>
                <c:pt idx="296">
                  <c:v>0.1837</c:v>
                </c:pt>
                <c:pt idx="297">
                  <c:v>0.18479999999999999</c:v>
                </c:pt>
                <c:pt idx="298">
                  <c:v>0.186</c:v>
                </c:pt>
                <c:pt idx="299">
                  <c:v>0.18709999999999999</c:v>
                </c:pt>
                <c:pt idx="300">
                  <c:v>0.1883</c:v>
                </c:pt>
                <c:pt idx="301">
                  <c:v>0.18940000000000001</c:v>
                </c:pt>
                <c:pt idx="302">
                  <c:v>0.19059999999999999</c:v>
                </c:pt>
                <c:pt idx="303">
                  <c:v>0.19170000000000001</c:v>
                </c:pt>
                <c:pt idx="304">
                  <c:v>0.1928</c:v>
                </c:pt>
                <c:pt idx="305">
                  <c:v>0.19400000000000001</c:v>
                </c:pt>
                <c:pt idx="306">
                  <c:v>0.1951</c:v>
                </c:pt>
                <c:pt idx="307">
                  <c:v>0.1963</c:v>
                </c:pt>
                <c:pt idx="308">
                  <c:v>0.19739999999999999</c:v>
                </c:pt>
                <c:pt idx="309">
                  <c:v>0.1986</c:v>
                </c:pt>
                <c:pt idx="310">
                  <c:v>0.19969999999999999</c:v>
                </c:pt>
                <c:pt idx="311">
                  <c:v>0.2009</c:v>
                </c:pt>
                <c:pt idx="312">
                  <c:v>0.20200000000000001</c:v>
                </c:pt>
                <c:pt idx="313">
                  <c:v>0.20319999999999999</c:v>
                </c:pt>
                <c:pt idx="314">
                  <c:v>0.20430000000000001</c:v>
                </c:pt>
                <c:pt idx="315">
                  <c:v>0.20549999999999999</c:v>
                </c:pt>
                <c:pt idx="316">
                  <c:v>0.20660000000000001</c:v>
                </c:pt>
                <c:pt idx="317">
                  <c:v>0.2077</c:v>
                </c:pt>
                <c:pt idx="318">
                  <c:v>0.2089</c:v>
                </c:pt>
                <c:pt idx="319">
                  <c:v>0.21</c:v>
                </c:pt>
                <c:pt idx="320">
                  <c:v>0.2112</c:v>
                </c:pt>
                <c:pt idx="321">
                  <c:v>0.21229999999999999</c:v>
                </c:pt>
                <c:pt idx="322">
                  <c:v>0.2135</c:v>
                </c:pt>
                <c:pt idx="323">
                  <c:v>0.21460000000000001</c:v>
                </c:pt>
                <c:pt idx="324">
                  <c:v>0.21579999999999999</c:v>
                </c:pt>
                <c:pt idx="325">
                  <c:v>0.21690000000000001</c:v>
                </c:pt>
                <c:pt idx="326">
                  <c:v>0.21809999999999999</c:v>
                </c:pt>
                <c:pt idx="327">
                  <c:v>0.21920000000000001</c:v>
                </c:pt>
                <c:pt idx="328">
                  <c:v>0.22040000000000001</c:v>
                </c:pt>
                <c:pt idx="329">
                  <c:v>0.2215</c:v>
                </c:pt>
                <c:pt idx="330">
                  <c:v>0.22259999999999999</c:v>
                </c:pt>
                <c:pt idx="331">
                  <c:v>0.2238</c:v>
                </c:pt>
                <c:pt idx="332">
                  <c:v>0.22489999999999999</c:v>
                </c:pt>
                <c:pt idx="333">
                  <c:v>0.2261</c:v>
                </c:pt>
                <c:pt idx="334">
                  <c:v>0.22720000000000001</c:v>
                </c:pt>
                <c:pt idx="335">
                  <c:v>0.22839999999999999</c:v>
                </c:pt>
                <c:pt idx="336">
                  <c:v>0.22950000000000001</c:v>
                </c:pt>
                <c:pt idx="337">
                  <c:v>0.23069999999999999</c:v>
                </c:pt>
                <c:pt idx="338">
                  <c:v>0.23180000000000001</c:v>
                </c:pt>
                <c:pt idx="339">
                  <c:v>0.23300000000000001</c:v>
                </c:pt>
                <c:pt idx="340">
                  <c:v>0.2341</c:v>
                </c:pt>
                <c:pt idx="341">
                  <c:v>0.23530000000000001</c:v>
                </c:pt>
                <c:pt idx="342">
                  <c:v>0.2364</c:v>
                </c:pt>
                <c:pt idx="343">
                  <c:v>0.23749999999999999</c:v>
                </c:pt>
                <c:pt idx="344">
                  <c:v>0.2387</c:v>
                </c:pt>
                <c:pt idx="345">
                  <c:v>0.23980000000000001</c:v>
                </c:pt>
                <c:pt idx="346">
                  <c:v>0.24099999999999999</c:v>
                </c:pt>
                <c:pt idx="347">
                  <c:v>0.24210000000000001</c:v>
                </c:pt>
                <c:pt idx="348">
                  <c:v>0.24329999999999999</c:v>
                </c:pt>
                <c:pt idx="349">
                  <c:v>0.24440000000000001</c:v>
                </c:pt>
                <c:pt idx="350">
                  <c:v>0.24560000000000001</c:v>
                </c:pt>
                <c:pt idx="351">
                  <c:v>0.2467</c:v>
                </c:pt>
                <c:pt idx="352">
                  <c:v>0.24790000000000001</c:v>
                </c:pt>
                <c:pt idx="353">
                  <c:v>0.249</c:v>
                </c:pt>
                <c:pt idx="354">
                  <c:v>0.25019999999999998</c:v>
                </c:pt>
                <c:pt idx="355">
                  <c:v>0.25130000000000002</c:v>
                </c:pt>
                <c:pt idx="356">
                  <c:v>0.2525</c:v>
                </c:pt>
                <c:pt idx="357">
                  <c:v>0.25359999999999999</c:v>
                </c:pt>
                <c:pt idx="358">
                  <c:v>0.25469999999999998</c:v>
                </c:pt>
                <c:pt idx="359">
                  <c:v>0.25590000000000002</c:v>
                </c:pt>
                <c:pt idx="360">
                  <c:v>0.25700000000000001</c:v>
                </c:pt>
                <c:pt idx="361">
                  <c:v>0.25819999999999999</c:v>
                </c:pt>
                <c:pt idx="362">
                  <c:v>0.25929999999999997</c:v>
                </c:pt>
                <c:pt idx="363">
                  <c:v>0.26050000000000001</c:v>
                </c:pt>
                <c:pt idx="364">
                  <c:v>0.2616</c:v>
                </c:pt>
                <c:pt idx="365">
                  <c:v>0.26279999999999998</c:v>
                </c:pt>
                <c:pt idx="366">
                  <c:v>0.26390000000000002</c:v>
                </c:pt>
                <c:pt idx="367">
                  <c:v>0.2651</c:v>
                </c:pt>
                <c:pt idx="368">
                  <c:v>0.26619999999999999</c:v>
                </c:pt>
                <c:pt idx="369">
                  <c:v>0.26740000000000003</c:v>
                </c:pt>
                <c:pt idx="370">
                  <c:v>0.26850000000000002</c:v>
                </c:pt>
                <c:pt idx="371">
                  <c:v>0.26960000000000001</c:v>
                </c:pt>
                <c:pt idx="372">
                  <c:v>0.27079999999999999</c:v>
                </c:pt>
                <c:pt idx="373">
                  <c:v>0.27189999999999998</c:v>
                </c:pt>
                <c:pt idx="374">
                  <c:v>0.27310000000000001</c:v>
                </c:pt>
                <c:pt idx="375">
                  <c:v>0.2742</c:v>
                </c:pt>
                <c:pt idx="376">
                  <c:v>0.27539999999999998</c:v>
                </c:pt>
                <c:pt idx="377">
                  <c:v>0.27650000000000002</c:v>
                </c:pt>
                <c:pt idx="378">
                  <c:v>0.2777</c:v>
                </c:pt>
                <c:pt idx="379">
                  <c:v>0.27879999999999999</c:v>
                </c:pt>
                <c:pt idx="380">
                  <c:v>0.28000000000000003</c:v>
                </c:pt>
                <c:pt idx="381">
                  <c:v>0.28110000000000002</c:v>
                </c:pt>
                <c:pt idx="382">
                  <c:v>0.2823</c:v>
                </c:pt>
                <c:pt idx="383">
                  <c:v>0.28339999999999999</c:v>
                </c:pt>
                <c:pt idx="384">
                  <c:v>0.28449999999999998</c:v>
                </c:pt>
                <c:pt idx="385">
                  <c:v>0.28570000000000001</c:v>
                </c:pt>
                <c:pt idx="386">
                  <c:v>0.2868</c:v>
                </c:pt>
                <c:pt idx="387">
                  <c:v>0.28799999999999998</c:v>
                </c:pt>
                <c:pt idx="388">
                  <c:v>0.28910000000000002</c:v>
                </c:pt>
                <c:pt idx="389">
                  <c:v>0.2903</c:v>
                </c:pt>
                <c:pt idx="390">
                  <c:v>0.29139999999999999</c:v>
                </c:pt>
                <c:pt idx="391">
                  <c:v>0.29260000000000003</c:v>
                </c:pt>
                <c:pt idx="392">
                  <c:v>0.29370000000000002</c:v>
                </c:pt>
                <c:pt idx="393">
                  <c:v>0.2949</c:v>
                </c:pt>
                <c:pt idx="394">
                  <c:v>0.29599999999999999</c:v>
                </c:pt>
                <c:pt idx="395">
                  <c:v>0.29720000000000002</c:v>
                </c:pt>
                <c:pt idx="396">
                  <c:v>0.29830000000000001</c:v>
                </c:pt>
                <c:pt idx="397">
                  <c:v>0.2994</c:v>
                </c:pt>
                <c:pt idx="398">
                  <c:v>0.30059999999999998</c:v>
                </c:pt>
                <c:pt idx="399">
                  <c:v>0.30170000000000002</c:v>
                </c:pt>
                <c:pt idx="400">
                  <c:v>0.3029</c:v>
                </c:pt>
                <c:pt idx="401">
                  <c:v>0.30399999999999999</c:v>
                </c:pt>
                <c:pt idx="402">
                  <c:v>0.30520000000000003</c:v>
                </c:pt>
                <c:pt idx="403">
                  <c:v>0.30630000000000002</c:v>
                </c:pt>
                <c:pt idx="404">
                  <c:v>0.3075</c:v>
                </c:pt>
                <c:pt idx="405">
                  <c:v>0.30859999999999999</c:v>
                </c:pt>
                <c:pt idx="406">
                  <c:v>0.30980000000000002</c:v>
                </c:pt>
                <c:pt idx="407">
                  <c:v>0.31090000000000001</c:v>
                </c:pt>
                <c:pt idx="408">
                  <c:v>0.31209999999999999</c:v>
                </c:pt>
                <c:pt idx="409">
                  <c:v>0.31319999999999998</c:v>
                </c:pt>
                <c:pt idx="410">
                  <c:v>0.31430000000000002</c:v>
                </c:pt>
                <c:pt idx="411">
                  <c:v>0.3155</c:v>
                </c:pt>
                <c:pt idx="412">
                  <c:v>0.31659999999999999</c:v>
                </c:pt>
                <c:pt idx="413">
                  <c:v>0.31780000000000003</c:v>
                </c:pt>
                <c:pt idx="414">
                  <c:v>0.31890000000000002</c:v>
                </c:pt>
                <c:pt idx="415">
                  <c:v>0.3201</c:v>
                </c:pt>
                <c:pt idx="416">
                  <c:v>0.32119999999999999</c:v>
                </c:pt>
                <c:pt idx="417">
                  <c:v>0.32240000000000002</c:v>
                </c:pt>
                <c:pt idx="418">
                  <c:v>0.32350000000000001</c:v>
                </c:pt>
                <c:pt idx="419">
                  <c:v>0.32469999999999999</c:v>
                </c:pt>
                <c:pt idx="420">
                  <c:v>0.32579999999999998</c:v>
                </c:pt>
                <c:pt idx="421">
                  <c:v>0.32700000000000001</c:v>
                </c:pt>
                <c:pt idx="422">
                  <c:v>0.3281</c:v>
                </c:pt>
                <c:pt idx="423">
                  <c:v>0.32919999999999999</c:v>
                </c:pt>
                <c:pt idx="424">
                  <c:v>0.33040000000000003</c:v>
                </c:pt>
                <c:pt idx="425">
                  <c:v>0.33150000000000002</c:v>
                </c:pt>
                <c:pt idx="426">
                  <c:v>0.3327</c:v>
                </c:pt>
                <c:pt idx="427">
                  <c:v>0.33379999999999999</c:v>
                </c:pt>
                <c:pt idx="428">
                  <c:v>0.33500000000000002</c:v>
                </c:pt>
                <c:pt idx="429">
                  <c:v>0.33610000000000001</c:v>
                </c:pt>
                <c:pt idx="430">
                  <c:v>0.33729999999999999</c:v>
                </c:pt>
                <c:pt idx="431">
                  <c:v>0.33839999999999998</c:v>
                </c:pt>
                <c:pt idx="432">
                  <c:v>0.33960000000000001</c:v>
                </c:pt>
                <c:pt idx="433">
                  <c:v>0.3407</c:v>
                </c:pt>
                <c:pt idx="434">
                  <c:v>0.34189999999999998</c:v>
                </c:pt>
                <c:pt idx="435">
                  <c:v>0.34300000000000003</c:v>
                </c:pt>
                <c:pt idx="436">
                  <c:v>0.34410000000000002</c:v>
                </c:pt>
                <c:pt idx="437">
                  <c:v>0.3453</c:v>
                </c:pt>
                <c:pt idx="438">
                  <c:v>0.34639999999999999</c:v>
                </c:pt>
                <c:pt idx="439">
                  <c:v>0.34760000000000002</c:v>
                </c:pt>
                <c:pt idx="440">
                  <c:v>0.34870000000000001</c:v>
                </c:pt>
                <c:pt idx="441">
                  <c:v>0.34989999999999999</c:v>
                </c:pt>
                <c:pt idx="442">
                  <c:v>0.35099999999999998</c:v>
                </c:pt>
                <c:pt idx="443">
                  <c:v>0.35220000000000001</c:v>
                </c:pt>
                <c:pt idx="444">
                  <c:v>0.3533</c:v>
                </c:pt>
                <c:pt idx="445">
                  <c:v>0.35449999999999998</c:v>
                </c:pt>
                <c:pt idx="446">
                  <c:v>0.35560000000000003</c:v>
                </c:pt>
                <c:pt idx="447">
                  <c:v>0.35680000000000001</c:v>
                </c:pt>
                <c:pt idx="448">
                  <c:v>0.3579</c:v>
                </c:pt>
                <c:pt idx="449">
                  <c:v>0.35899999999999999</c:v>
                </c:pt>
                <c:pt idx="450">
                  <c:v>0.36020000000000002</c:v>
                </c:pt>
                <c:pt idx="451">
                  <c:v>0.36130000000000001</c:v>
                </c:pt>
                <c:pt idx="452">
                  <c:v>0.36249999999999999</c:v>
                </c:pt>
                <c:pt idx="453">
                  <c:v>0.36359999999999998</c:v>
                </c:pt>
                <c:pt idx="454">
                  <c:v>0.36480000000000001</c:v>
                </c:pt>
                <c:pt idx="455">
                  <c:v>0.3659</c:v>
                </c:pt>
                <c:pt idx="456">
                  <c:v>0.36709999999999998</c:v>
                </c:pt>
                <c:pt idx="457">
                  <c:v>0.36820000000000003</c:v>
                </c:pt>
                <c:pt idx="458">
                  <c:v>0.36940000000000001</c:v>
                </c:pt>
                <c:pt idx="459">
                  <c:v>0.3705</c:v>
                </c:pt>
                <c:pt idx="460">
                  <c:v>0.37169999999999997</c:v>
                </c:pt>
                <c:pt idx="461">
                  <c:v>0.37280000000000002</c:v>
                </c:pt>
                <c:pt idx="462">
                  <c:v>0.374</c:v>
                </c:pt>
                <c:pt idx="463">
                  <c:v>0.37509999999999999</c:v>
                </c:pt>
                <c:pt idx="464">
                  <c:v>0.37619999999999998</c:v>
                </c:pt>
                <c:pt idx="465">
                  <c:v>0.37740000000000001</c:v>
                </c:pt>
                <c:pt idx="466">
                  <c:v>0.3785</c:v>
                </c:pt>
                <c:pt idx="467">
                  <c:v>0.37969999999999998</c:v>
                </c:pt>
                <c:pt idx="468">
                  <c:v>0.38080000000000003</c:v>
                </c:pt>
                <c:pt idx="469">
                  <c:v>0.38200000000000001</c:v>
                </c:pt>
                <c:pt idx="470">
                  <c:v>0.3831</c:v>
                </c:pt>
                <c:pt idx="471">
                  <c:v>0.38429999999999997</c:v>
                </c:pt>
                <c:pt idx="472">
                  <c:v>0.38540000000000002</c:v>
                </c:pt>
                <c:pt idx="473">
                  <c:v>0.3866</c:v>
                </c:pt>
                <c:pt idx="474">
                  <c:v>0.38769999999999999</c:v>
                </c:pt>
                <c:pt idx="475">
                  <c:v>0.38890000000000002</c:v>
                </c:pt>
                <c:pt idx="476">
                  <c:v>0.39</c:v>
                </c:pt>
                <c:pt idx="477">
                  <c:v>0.3911</c:v>
                </c:pt>
                <c:pt idx="478">
                  <c:v>0.39229999999999998</c:v>
                </c:pt>
                <c:pt idx="479">
                  <c:v>0.39340000000000003</c:v>
                </c:pt>
                <c:pt idx="480">
                  <c:v>0.39460000000000001</c:v>
                </c:pt>
                <c:pt idx="481">
                  <c:v>0.3957</c:v>
                </c:pt>
                <c:pt idx="482">
                  <c:v>0.39689999999999998</c:v>
                </c:pt>
                <c:pt idx="483">
                  <c:v>0.39800000000000002</c:v>
                </c:pt>
                <c:pt idx="484">
                  <c:v>0.3992</c:v>
                </c:pt>
                <c:pt idx="485">
                  <c:v>0.40029999999999999</c:v>
                </c:pt>
                <c:pt idx="486">
                  <c:v>0.40150000000000002</c:v>
                </c:pt>
                <c:pt idx="487">
                  <c:v>0.40260000000000001</c:v>
                </c:pt>
                <c:pt idx="488">
                  <c:v>0.40379999999999999</c:v>
                </c:pt>
                <c:pt idx="489">
                  <c:v>0.40489999999999998</c:v>
                </c:pt>
                <c:pt idx="490">
                  <c:v>0.40600000000000003</c:v>
                </c:pt>
                <c:pt idx="491">
                  <c:v>0.40720000000000001</c:v>
                </c:pt>
                <c:pt idx="492">
                  <c:v>0.4083</c:v>
                </c:pt>
                <c:pt idx="493">
                  <c:v>0.40949999999999998</c:v>
                </c:pt>
                <c:pt idx="494">
                  <c:v>0.41060000000000002</c:v>
                </c:pt>
                <c:pt idx="495">
                  <c:v>0.4118</c:v>
                </c:pt>
                <c:pt idx="496">
                  <c:v>0.41289999999999999</c:v>
                </c:pt>
                <c:pt idx="497">
                  <c:v>0.41410000000000002</c:v>
                </c:pt>
                <c:pt idx="498">
                  <c:v>0.41520000000000001</c:v>
                </c:pt>
                <c:pt idx="499">
                  <c:v>0.41639999999999999</c:v>
                </c:pt>
                <c:pt idx="500">
                  <c:v>0.41749999999999998</c:v>
                </c:pt>
                <c:pt idx="501">
                  <c:v>0.41870000000000002</c:v>
                </c:pt>
                <c:pt idx="502">
                  <c:v>0.41980000000000001</c:v>
                </c:pt>
                <c:pt idx="503">
                  <c:v>0.4209</c:v>
                </c:pt>
                <c:pt idx="504">
                  <c:v>0.42209999999999998</c:v>
                </c:pt>
                <c:pt idx="505">
                  <c:v>0.42320000000000002</c:v>
                </c:pt>
                <c:pt idx="506">
                  <c:v>0.4244</c:v>
                </c:pt>
                <c:pt idx="507">
                  <c:v>0.42549999999999999</c:v>
                </c:pt>
                <c:pt idx="508">
                  <c:v>0.42670000000000002</c:v>
                </c:pt>
                <c:pt idx="509">
                  <c:v>0.42780000000000001</c:v>
                </c:pt>
                <c:pt idx="510">
                  <c:v>0.42899999999999999</c:v>
                </c:pt>
                <c:pt idx="511">
                  <c:v>0.43009999999999998</c:v>
                </c:pt>
                <c:pt idx="512">
                  <c:v>0.43130000000000002</c:v>
                </c:pt>
                <c:pt idx="513">
                  <c:v>0.43240000000000001</c:v>
                </c:pt>
                <c:pt idx="514">
                  <c:v>0.43359999999999999</c:v>
                </c:pt>
                <c:pt idx="515">
                  <c:v>0.43469999999999998</c:v>
                </c:pt>
                <c:pt idx="516">
                  <c:v>0.43580000000000002</c:v>
                </c:pt>
                <c:pt idx="517">
                  <c:v>0.437</c:v>
                </c:pt>
                <c:pt idx="518">
                  <c:v>0.43809999999999999</c:v>
                </c:pt>
                <c:pt idx="519">
                  <c:v>0.43930000000000002</c:v>
                </c:pt>
                <c:pt idx="520">
                  <c:v>0.44040000000000001</c:v>
                </c:pt>
                <c:pt idx="521">
                  <c:v>0.44159999999999999</c:v>
                </c:pt>
                <c:pt idx="522">
                  <c:v>0.44269999999999998</c:v>
                </c:pt>
                <c:pt idx="523">
                  <c:v>0.44390000000000002</c:v>
                </c:pt>
                <c:pt idx="524">
                  <c:v>0.44500000000000001</c:v>
                </c:pt>
                <c:pt idx="525">
                  <c:v>0.44619999999999999</c:v>
                </c:pt>
                <c:pt idx="526">
                  <c:v>0.44729999999999998</c:v>
                </c:pt>
                <c:pt idx="527">
                  <c:v>0.44850000000000001</c:v>
                </c:pt>
                <c:pt idx="528">
                  <c:v>0.4496</c:v>
                </c:pt>
                <c:pt idx="529">
                  <c:v>0.45069999999999999</c:v>
                </c:pt>
                <c:pt idx="530">
                  <c:v>0.45190000000000002</c:v>
                </c:pt>
                <c:pt idx="531">
                  <c:v>0.45300000000000001</c:v>
                </c:pt>
                <c:pt idx="532">
                  <c:v>0.45419999999999999</c:v>
                </c:pt>
                <c:pt idx="533">
                  <c:v>0.45529999999999998</c:v>
                </c:pt>
                <c:pt idx="534">
                  <c:v>0.45650000000000002</c:v>
                </c:pt>
                <c:pt idx="535">
                  <c:v>0.45760000000000001</c:v>
                </c:pt>
                <c:pt idx="536">
                  <c:v>0.45879999999999999</c:v>
                </c:pt>
                <c:pt idx="537">
                  <c:v>0.45989999999999998</c:v>
                </c:pt>
                <c:pt idx="538">
                  <c:v>0.46110000000000001</c:v>
                </c:pt>
                <c:pt idx="539">
                  <c:v>0.4622</c:v>
                </c:pt>
                <c:pt idx="540">
                  <c:v>0.46339999999999998</c:v>
                </c:pt>
                <c:pt idx="541">
                  <c:v>0.46450000000000002</c:v>
                </c:pt>
                <c:pt idx="542">
                  <c:v>0.46560000000000001</c:v>
                </c:pt>
                <c:pt idx="543">
                  <c:v>0.46679999999999999</c:v>
                </c:pt>
                <c:pt idx="544">
                  <c:v>0.46789999999999998</c:v>
                </c:pt>
                <c:pt idx="545">
                  <c:v>0.46910000000000002</c:v>
                </c:pt>
                <c:pt idx="546">
                  <c:v>0.47020000000000001</c:v>
                </c:pt>
                <c:pt idx="547">
                  <c:v>0.47139999999999999</c:v>
                </c:pt>
                <c:pt idx="548">
                  <c:v>0.47249999999999998</c:v>
                </c:pt>
                <c:pt idx="549">
                  <c:v>0.47370000000000001</c:v>
                </c:pt>
                <c:pt idx="550">
                  <c:v>0.4748</c:v>
                </c:pt>
                <c:pt idx="551">
                  <c:v>0.47599999999999998</c:v>
                </c:pt>
                <c:pt idx="552">
                  <c:v>0.47710000000000002</c:v>
                </c:pt>
                <c:pt idx="553">
                  <c:v>0.4783</c:v>
                </c:pt>
                <c:pt idx="554">
                  <c:v>0.47939999999999999</c:v>
                </c:pt>
                <c:pt idx="555">
                  <c:v>0.48049999999999998</c:v>
                </c:pt>
                <c:pt idx="556">
                  <c:v>0.48170000000000002</c:v>
                </c:pt>
                <c:pt idx="557">
                  <c:v>0.48280000000000001</c:v>
                </c:pt>
                <c:pt idx="558">
                  <c:v>0.48399999999999999</c:v>
                </c:pt>
                <c:pt idx="559">
                  <c:v>0.48509999999999998</c:v>
                </c:pt>
                <c:pt idx="560">
                  <c:v>0.48630000000000001</c:v>
                </c:pt>
                <c:pt idx="561">
                  <c:v>0.4874</c:v>
                </c:pt>
                <c:pt idx="562">
                  <c:v>0.48859999999999998</c:v>
                </c:pt>
                <c:pt idx="563">
                  <c:v>0.48970000000000002</c:v>
                </c:pt>
                <c:pt idx="564">
                  <c:v>0.4909</c:v>
                </c:pt>
                <c:pt idx="565">
                  <c:v>0.49199999999999999</c:v>
                </c:pt>
                <c:pt idx="566">
                  <c:v>0.49320000000000003</c:v>
                </c:pt>
                <c:pt idx="567">
                  <c:v>0.49430000000000002</c:v>
                </c:pt>
                <c:pt idx="568">
                  <c:v>0.49540000000000001</c:v>
                </c:pt>
                <c:pt idx="569">
                  <c:v>0.49659999999999999</c:v>
                </c:pt>
                <c:pt idx="570">
                  <c:v>0.49769999999999998</c:v>
                </c:pt>
                <c:pt idx="571">
                  <c:v>0.49890000000000001</c:v>
                </c:pt>
                <c:pt idx="572">
                  <c:v>0.5</c:v>
                </c:pt>
                <c:pt idx="573">
                  <c:v>0.50119999999999998</c:v>
                </c:pt>
                <c:pt idx="574">
                  <c:v>0.50229999999999997</c:v>
                </c:pt>
                <c:pt idx="575">
                  <c:v>0.50349999999999995</c:v>
                </c:pt>
                <c:pt idx="576">
                  <c:v>0.50460000000000005</c:v>
                </c:pt>
                <c:pt idx="577">
                  <c:v>0.50580000000000003</c:v>
                </c:pt>
                <c:pt idx="578">
                  <c:v>0.50690000000000002</c:v>
                </c:pt>
                <c:pt idx="579">
                  <c:v>0.5081</c:v>
                </c:pt>
                <c:pt idx="580">
                  <c:v>0.50919999999999999</c:v>
                </c:pt>
                <c:pt idx="581">
                  <c:v>0.51039999999999996</c:v>
                </c:pt>
                <c:pt idx="582">
                  <c:v>0.51149999999999995</c:v>
                </c:pt>
                <c:pt idx="583">
                  <c:v>0.51259999999999994</c:v>
                </c:pt>
                <c:pt idx="584">
                  <c:v>0.51380000000000003</c:v>
                </c:pt>
                <c:pt idx="585">
                  <c:v>0.51490000000000002</c:v>
                </c:pt>
                <c:pt idx="586">
                  <c:v>0.5161</c:v>
                </c:pt>
                <c:pt idx="587">
                  <c:v>0.51719999999999999</c:v>
                </c:pt>
                <c:pt idx="588">
                  <c:v>0.51839999999999997</c:v>
                </c:pt>
                <c:pt idx="589">
                  <c:v>0.51949999999999996</c:v>
                </c:pt>
                <c:pt idx="590">
                  <c:v>0.52070000000000005</c:v>
                </c:pt>
                <c:pt idx="591">
                  <c:v>0.52180000000000004</c:v>
                </c:pt>
                <c:pt idx="592">
                  <c:v>0.52300000000000002</c:v>
                </c:pt>
                <c:pt idx="593">
                  <c:v>0.52410000000000001</c:v>
                </c:pt>
                <c:pt idx="594">
                  <c:v>0.52529999999999999</c:v>
                </c:pt>
                <c:pt idx="595">
                  <c:v>0.52639999999999998</c:v>
                </c:pt>
                <c:pt idx="596">
                  <c:v>0.52749999999999997</c:v>
                </c:pt>
                <c:pt idx="597">
                  <c:v>0.52869999999999995</c:v>
                </c:pt>
                <c:pt idx="598">
                  <c:v>0.52980000000000005</c:v>
                </c:pt>
                <c:pt idx="599">
                  <c:v>0.53100000000000003</c:v>
                </c:pt>
                <c:pt idx="600">
                  <c:v>0.53210000000000002</c:v>
                </c:pt>
                <c:pt idx="601">
                  <c:v>0.5333</c:v>
                </c:pt>
                <c:pt idx="602">
                  <c:v>0.53439999999999999</c:v>
                </c:pt>
                <c:pt idx="603">
                  <c:v>0.53559999999999997</c:v>
                </c:pt>
                <c:pt idx="604">
                  <c:v>0.53669999999999995</c:v>
                </c:pt>
                <c:pt idx="605">
                  <c:v>0.53790000000000004</c:v>
                </c:pt>
                <c:pt idx="606">
                  <c:v>0.53900000000000003</c:v>
                </c:pt>
                <c:pt idx="607">
                  <c:v>0.54020000000000001</c:v>
                </c:pt>
                <c:pt idx="608">
                  <c:v>0.5413</c:v>
                </c:pt>
                <c:pt idx="609">
                  <c:v>0.54239999999999999</c:v>
                </c:pt>
                <c:pt idx="610">
                  <c:v>0.54359999999999997</c:v>
                </c:pt>
                <c:pt idx="611">
                  <c:v>0.54469999999999996</c:v>
                </c:pt>
                <c:pt idx="612">
                  <c:v>0.54590000000000005</c:v>
                </c:pt>
                <c:pt idx="613">
                  <c:v>0.54700000000000004</c:v>
                </c:pt>
                <c:pt idx="614">
                  <c:v>0.54820000000000002</c:v>
                </c:pt>
                <c:pt idx="615">
                  <c:v>0.54930000000000001</c:v>
                </c:pt>
                <c:pt idx="616">
                  <c:v>0.55049999999999999</c:v>
                </c:pt>
                <c:pt idx="617">
                  <c:v>0.55159999999999998</c:v>
                </c:pt>
                <c:pt idx="618">
                  <c:v>0.55279999999999996</c:v>
                </c:pt>
                <c:pt idx="619">
                  <c:v>0.55389999999999995</c:v>
                </c:pt>
                <c:pt idx="620">
                  <c:v>0.55510000000000004</c:v>
                </c:pt>
                <c:pt idx="621">
                  <c:v>0.55620000000000003</c:v>
                </c:pt>
                <c:pt idx="622">
                  <c:v>0.55730000000000002</c:v>
                </c:pt>
                <c:pt idx="623">
                  <c:v>0.5585</c:v>
                </c:pt>
                <c:pt idx="624">
                  <c:v>0.55959999999999999</c:v>
                </c:pt>
                <c:pt idx="625">
                  <c:v>0.56079999999999997</c:v>
                </c:pt>
                <c:pt idx="626">
                  <c:v>0.56189999999999996</c:v>
                </c:pt>
                <c:pt idx="627">
                  <c:v>0.56310000000000004</c:v>
                </c:pt>
                <c:pt idx="628">
                  <c:v>0.56420000000000003</c:v>
                </c:pt>
                <c:pt idx="629">
                  <c:v>0.56540000000000001</c:v>
                </c:pt>
                <c:pt idx="630">
                  <c:v>0.5665</c:v>
                </c:pt>
                <c:pt idx="631">
                  <c:v>0.56769999999999998</c:v>
                </c:pt>
                <c:pt idx="632">
                  <c:v>0.56879999999999997</c:v>
                </c:pt>
                <c:pt idx="633">
                  <c:v>0.56999999999999995</c:v>
                </c:pt>
                <c:pt idx="634">
                  <c:v>0.57110000000000005</c:v>
                </c:pt>
                <c:pt idx="635">
                  <c:v>0.57220000000000004</c:v>
                </c:pt>
                <c:pt idx="636">
                  <c:v>0.57340000000000002</c:v>
                </c:pt>
                <c:pt idx="637">
                  <c:v>0.57450000000000001</c:v>
                </c:pt>
                <c:pt idx="638">
                  <c:v>0.57569999999999999</c:v>
                </c:pt>
                <c:pt idx="639">
                  <c:v>0.57679999999999998</c:v>
                </c:pt>
                <c:pt idx="640">
                  <c:v>0.57799999999999996</c:v>
                </c:pt>
                <c:pt idx="641">
                  <c:v>0.57909999999999995</c:v>
                </c:pt>
                <c:pt idx="642">
                  <c:v>0.58030000000000004</c:v>
                </c:pt>
                <c:pt idx="643">
                  <c:v>0.58140000000000003</c:v>
                </c:pt>
                <c:pt idx="644">
                  <c:v>0.58260000000000001</c:v>
                </c:pt>
                <c:pt idx="645">
                  <c:v>0.5837</c:v>
                </c:pt>
                <c:pt idx="646">
                  <c:v>0.58489999999999998</c:v>
                </c:pt>
                <c:pt idx="647">
                  <c:v>0.58599999999999997</c:v>
                </c:pt>
                <c:pt idx="648">
                  <c:v>0.58709999999999996</c:v>
                </c:pt>
                <c:pt idx="649">
                  <c:v>0.58830000000000005</c:v>
                </c:pt>
                <c:pt idx="650">
                  <c:v>0.58940000000000003</c:v>
                </c:pt>
                <c:pt idx="651">
                  <c:v>0.59060000000000001</c:v>
                </c:pt>
                <c:pt idx="652">
                  <c:v>0.5917</c:v>
                </c:pt>
                <c:pt idx="653">
                  <c:v>0.59289999999999998</c:v>
                </c:pt>
                <c:pt idx="654">
                  <c:v>0.59399999999999997</c:v>
                </c:pt>
                <c:pt idx="655">
                  <c:v>0.59519999999999995</c:v>
                </c:pt>
                <c:pt idx="656">
                  <c:v>0.59630000000000005</c:v>
                </c:pt>
                <c:pt idx="657">
                  <c:v>0.59750000000000003</c:v>
                </c:pt>
                <c:pt idx="658">
                  <c:v>0.59860000000000002</c:v>
                </c:pt>
                <c:pt idx="659">
                  <c:v>0.5998</c:v>
                </c:pt>
                <c:pt idx="660">
                  <c:v>0.60089999999999999</c:v>
                </c:pt>
                <c:pt idx="661">
                  <c:v>0.60199999999999998</c:v>
                </c:pt>
                <c:pt idx="662">
                  <c:v>0.60319999999999996</c:v>
                </c:pt>
                <c:pt idx="663">
                  <c:v>0.60429999999999995</c:v>
                </c:pt>
                <c:pt idx="664">
                  <c:v>0.60550000000000004</c:v>
                </c:pt>
                <c:pt idx="665">
                  <c:v>0.60660000000000003</c:v>
                </c:pt>
                <c:pt idx="666">
                  <c:v>0.60780000000000001</c:v>
                </c:pt>
                <c:pt idx="667">
                  <c:v>0.6089</c:v>
                </c:pt>
                <c:pt idx="668">
                  <c:v>0.61009999999999998</c:v>
                </c:pt>
                <c:pt idx="669">
                  <c:v>0.61119999999999997</c:v>
                </c:pt>
                <c:pt idx="670">
                  <c:v>0.61240000000000006</c:v>
                </c:pt>
                <c:pt idx="671">
                  <c:v>0.61350000000000005</c:v>
                </c:pt>
                <c:pt idx="672">
                  <c:v>0.61470000000000002</c:v>
                </c:pt>
                <c:pt idx="673">
                  <c:v>0.61580000000000001</c:v>
                </c:pt>
                <c:pt idx="674">
                  <c:v>0.6169</c:v>
                </c:pt>
                <c:pt idx="675">
                  <c:v>0.61809999999999998</c:v>
                </c:pt>
                <c:pt idx="676">
                  <c:v>0.61919999999999997</c:v>
                </c:pt>
                <c:pt idx="677">
                  <c:v>0.62039999999999995</c:v>
                </c:pt>
                <c:pt idx="678">
                  <c:v>0.62150000000000005</c:v>
                </c:pt>
                <c:pt idx="679">
                  <c:v>0.62270000000000003</c:v>
                </c:pt>
                <c:pt idx="680">
                  <c:v>0.62380000000000002</c:v>
                </c:pt>
                <c:pt idx="681">
                  <c:v>0.625</c:v>
                </c:pt>
                <c:pt idx="682">
                  <c:v>0.62609999999999999</c:v>
                </c:pt>
                <c:pt idx="683">
                  <c:v>0.62729999999999997</c:v>
                </c:pt>
                <c:pt idx="684">
                  <c:v>0.62839999999999996</c:v>
                </c:pt>
                <c:pt idx="685">
                  <c:v>0.62960000000000005</c:v>
                </c:pt>
                <c:pt idx="686">
                  <c:v>0.63070000000000004</c:v>
                </c:pt>
                <c:pt idx="687">
                  <c:v>0.63190000000000002</c:v>
                </c:pt>
                <c:pt idx="688">
                  <c:v>0.63300000000000001</c:v>
                </c:pt>
                <c:pt idx="689">
                  <c:v>0.6341</c:v>
                </c:pt>
                <c:pt idx="690">
                  <c:v>0.63529999999999998</c:v>
                </c:pt>
                <c:pt idx="691">
                  <c:v>0.63639999999999997</c:v>
                </c:pt>
                <c:pt idx="692">
                  <c:v>0.63759999999999994</c:v>
                </c:pt>
                <c:pt idx="693">
                  <c:v>0.63870000000000005</c:v>
                </c:pt>
                <c:pt idx="694">
                  <c:v>0.63990000000000002</c:v>
                </c:pt>
                <c:pt idx="695">
                  <c:v>0.64100000000000001</c:v>
                </c:pt>
                <c:pt idx="696">
                  <c:v>0.64219999999999999</c:v>
                </c:pt>
                <c:pt idx="697">
                  <c:v>0.64329999999999998</c:v>
                </c:pt>
                <c:pt idx="698">
                  <c:v>0.64449999999999996</c:v>
                </c:pt>
                <c:pt idx="699">
                  <c:v>0.64559999999999995</c:v>
                </c:pt>
                <c:pt idx="700">
                  <c:v>0.64680000000000004</c:v>
                </c:pt>
                <c:pt idx="701">
                  <c:v>0.64790000000000003</c:v>
                </c:pt>
                <c:pt idx="702">
                  <c:v>0.64900000000000002</c:v>
                </c:pt>
                <c:pt idx="703">
                  <c:v>0.6502</c:v>
                </c:pt>
                <c:pt idx="704">
                  <c:v>0.65129999999999999</c:v>
                </c:pt>
                <c:pt idx="705">
                  <c:v>0.65249999999999997</c:v>
                </c:pt>
                <c:pt idx="706">
                  <c:v>0.65359999999999996</c:v>
                </c:pt>
                <c:pt idx="707">
                  <c:v>0.65480000000000005</c:v>
                </c:pt>
                <c:pt idx="708">
                  <c:v>0.65590000000000004</c:v>
                </c:pt>
                <c:pt idx="709">
                  <c:v>0.65710000000000002</c:v>
                </c:pt>
                <c:pt idx="710">
                  <c:v>0.65820000000000001</c:v>
                </c:pt>
                <c:pt idx="711">
                  <c:v>0.65939999999999999</c:v>
                </c:pt>
                <c:pt idx="712">
                  <c:v>0.66049999999999998</c:v>
                </c:pt>
                <c:pt idx="713">
                  <c:v>0.66169999999999995</c:v>
                </c:pt>
                <c:pt idx="714">
                  <c:v>0.66279999999999994</c:v>
                </c:pt>
                <c:pt idx="715">
                  <c:v>0.66390000000000005</c:v>
                </c:pt>
                <c:pt idx="716">
                  <c:v>0.66510000000000002</c:v>
                </c:pt>
                <c:pt idx="717">
                  <c:v>0.66620000000000001</c:v>
                </c:pt>
                <c:pt idx="718">
                  <c:v>0.66739999999999999</c:v>
                </c:pt>
                <c:pt idx="719">
                  <c:v>0.66849999999999998</c:v>
                </c:pt>
                <c:pt idx="720">
                  <c:v>0.66969999999999996</c:v>
                </c:pt>
                <c:pt idx="721">
                  <c:v>0.67079999999999995</c:v>
                </c:pt>
                <c:pt idx="722">
                  <c:v>0.67200000000000004</c:v>
                </c:pt>
                <c:pt idx="723">
                  <c:v>0.67310000000000003</c:v>
                </c:pt>
                <c:pt idx="724">
                  <c:v>0.67430000000000001</c:v>
                </c:pt>
                <c:pt idx="725">
                  <c:v>0.6754</c:v>
                </c:pt>
                <c:pt idx="726">
                  <c:v>0.67659999999999998</c:v>
                </c:pt>
                <c:pt idx="727">
                  <c:v>0.67769999999999997</c:v>
                </c:pt>
                <c:pt idx="728">
                  <c:v>0.67879999999999996</c:v>
                </c:pt>
                <c:pt idx="729">
                  <c:v>0.68</c:v>
                </c:pt>
                <c:pt idx="730">
                  <c:v>0.68110000000000004</c:v>
                </c:pt>
                <c:pt idx="731">
                  <c:v>0.68230000000000002</c:v>
                </c:pt>
                <c:pt idx="732">
                  <c:v>0.68340000000000001</c:v>
                </c:pt>
                <c:pt idx="733">
                  <c:v>0.68459999999999999</c:v>
                </c:pt>
                <c:pt idx="734">
                  <c:v>0.68569999999999998</c:v>
                </c:pt>
                <c:pt idx="735">
                  <c:v>0.68689999999999996</c:v>
                </c:pt>
                <c:pt idx="736">
                  <c:v>0.68799999999999994</c:v>
                </c:pt>
                <c:pt idx="737">
                  <c:v>0.68920000000000003</c:v>
                </c:pt>
                <c:pt idx="738">
                  <c:v>0.69030000000000002</c:v>
                </c:pt>
                <c:pt idx="739">
                  <c:v>0.6915</c:v>
                </c:pt>
                <c:pt idx="740">
                  <c:v>0.69259999999999999</c:v>
                </c:pt>
                <c:pt idx="741">
                  <c:v>0.69369999999999998</c:v>
                </c:pt>
                <c:pt idx="742">
                  <c:v>0.69489999999999996</c:v>
                </c:pt>
                <c:pt idx="743">
                  <c:v>0.69599999999999995</c:v>
                </c:pt>
                <c:pt idx="744">
                  <c:v>0.69720000000000004</c:v>
                </c:pt>
                <c:pt idx="745">
                  <c:v>0.69830000000000003</c:v>
                </c:pt>
                <c:pt idx="746">
                  <c:v>0.69950000000000001</c:v>
                </c:pt>
                <c:pt idx="747">
                  <c:v>0.7006</c:v>
                </c:pt>
                <c:pt idx="748">
                  <c:v>0.70179999999999998</c:v>
                </c:pt>
                <c:pt idx="749">
                  <c:v>0.70289999999999997</c:v>
                </c:pt>
                <c:pt idx="750">
                  <c:v>0.70409999999999995</c:v>
                </c:pt>
                <c:pt idx="751">
                  <c:v>0.70520000000000005</c:v>
                </c:pt>
                <c:pt idx="752">
                  <c:v>0.70640000000000003</c:v>
                </c:pt>
                <c:pt idx="753">
                  <c:v>0.70750000000000002</c:v>
                </c:pt>
                <c:pt idx="754">
                  <c:v>0.70860000000000001</c:v>
                </c:pt>
                <c:pt idx="755">
                  <c:v>0.70979999999999999</c:v>
                </c:pt>
                <c:pt idx="756">
                  <c:v>0.71089999999999998</c:v>
                </c:pt>
                <c:pt idx="757">
                  <c:v>0.71209999999999996</c:v>
                </c:pt>
                <c:pt idx="758">
                  <c:v>0.71319999999999995</c:v>
                </c:pt>
                <c:pt idx="759">
                  <c:v>0.71440000000000003</c:v>
                </c:pt>
                <c:pt idx="760">
                  <c:v>0.71550000000000002</c:v>
                </c:pt>
                <c:pt idx="761">
                  <c:v>0.7167</c:v>
                </c:pt>
                <c:pt idx="762">
                  <c:v>0.71779999999999999</c:v>
                </c:pt>
                <c:pt idx="763">
                  <c:v>0.71899999999999997</c:v>
                </c:pt>
                <c:pt idx="764">
                  <c:v>0.72009999999999996</c:v>
                </c:pt>
                <c:pt idx="765">
                  <c:v>0.72130000000000005</c:v>
                </c:pt>
                <c:pt idx="766">
                  <c:v>0.72240000000000004</c:v>
                </c:pt>
                <c:pt idx="767">
                  <c:v>0.72350000000000003</c:v>
                </c:pt>
                <c:pt idx="768">
                  <c:v>0.72470000000000001</c:v>
                </c:pt>
                <c:pt idx="769">
                  <c:v>0.7258</c:v>
                </c:pt>
                <c:pt idx="770">
                  <c:v>0.72699999999999998</c:v>
                </c:pt>
                <c:pt idx="771">
                  <c:v>0.72809999999999997</c:v>
                </c:pt>
                <c:pt idx="772">
                  <c:v>0.72929999999999995</c:v>
                </c:pt>
                <c:pt idx="773">
                  <c:v>0.73040000000000005</c:v>
                </c:pt>
                <c:pt idx="774">
                  <c:v>0.73160000000000003</c:v>
                </c:pt>
                <c:pt idx="775">
                  <c:v>0.73270000000000002</c:v>
                </c:pt>
                <c:pt idx="776">
                  <c:v>0.7339</c:v>
                </c:pt>
                <c:pt idx="777">
                  <c:v>0.73499999999999999</c:v>
                </c:pt>
                <c:pt idx="778">
                  <c:v>0.73619999999999997</c:v>
                </c:pt>
                <c:pt idx="779">
                  <c:v>0.73729999999999996</c:v>
                </c:pt>
                <c:pt idx="780">
                  <c:v>0.73839999999999995</c:v>
                </c:pt>
                <c:pt idx="781">
                  <c:v>0.73960000000000004</c:v>
                </c:pt>
                <c:pt idx="782">
                  <c:v>0.74070000000000003</c:v>
                </c:pt>
                <c:pt idx="783">
                  <c:v>0.7419</c:v>
                </c:pt>
                <c:pt idx="784">
                  <c:v>0.74299999999999999</c:v>
                </c:pt>
                <c:pt idx="785">
                  <c:v>0.74419999999999997</c:v>
                </c:pt>
                <c:pt idx="786">
                  <c:v>0.74529999999999996</c:v>
                </c:pt>
                <c:pt idx="787">
                  <c:v>0.74650000000000005</c:v>
                </c:pt>
                <c:pt idx="788">
                  <c:v>0.74760000000000004</c:v>
                </c:pt>
                <c:pt idx="789">
                  <c:v>0.74880000000000002</c:v>
                </c:pt>
                <c:pt idx="790">
                  <c:v>0.74990000000000001</c:v>
                </c:pt>
                <c:pt idx="791">
                  <c:v>0.75109999999999999</c:v>
                </c:pt>
                <c:pt idx="792">
                  <c:v>0.75219999999999998</c:v>
                </c:pt>
                <c:pt idx="793">
                  <c:v>0.75329999999999997</c:v>
                </c:pt>
                <c:pt idx="794">
                  <c:v>0.75449999999999995</c:v>
                </c:pt>
                <c:pt idx="795">
                  <c:v>0.75560000000000005</c:v>
                </c:pt>
                <c:pt idx="796">
                  <c:v>0.75680000000000003</c:v>
                </c:pt>
                <c:pt idx="797">
                  <c:v>0.75790000000000002</c:v>
                </c:pt>
                <c:pt idx="798">
                  <c:v>0.7591</c:v>
                </c:pt>
                <c:pt idx="799">
                  <c:v>0.76019999999999999</c:v>
                </c:pt>
                <c:pt idx="800">
                  <c:v>0.76139999999999997</c:v>
                </c:pt>
                <c:pt idx="801">
                  <c:v>0.76249999999999996</c:v>
                </c:pt>
                <c:pt idx="802">
                  <c:v>0.76370000000000005</c:v>
                </c:pt>
                <c:pt idx="803">
                  <c:v>0.76480000000000004</c:v>
                </c:pt>
                <c:pt idx="804">
                  <c:v>0.76600000000000001</c:v>
                </c:pt>
                <c:pt idx="805">
                  <c:v>0.7671</c:v>
                </c:pt>
                <c:pt idx="806">
                  <c:v>0.76829999999999998</c:v>
                </c:pt>
                <c:pt idx="807">
                  <c:v>0.76939999999999997</c:v>
                </c:pt>
                <c:pt idx="808">
                  <c:v>0.77049999999999996</c:v>
                </c:pt>
                <c:pt idx="809">
                  <c:v>0.77170000000000005</c:v>
                </c:pt>
                <c:pt idx="810">
                  <c:v>0.77280000000000004</c:v>
                </c:pt>
                <c:pt idx="811">
                  <c:v>0.77400000000000002</c:v>
                </c:pt>
                <c:pt idx="812">
                  <c:v>0.77510000000000001</c:v>
                </c:pt>
                <c:pt idx="813">
                  <c:v>0.77629999999999999</c:v>
                </c:pt>
                <c:pt idx="814">
                  <c:v>0.77739999999999998</c:v>
                </c:pt>
                <c:pt idx="815">
                  <c:v>0.77859999999999996</c:v>
                </c:pt>
                <c:pt idx="816">
                  <c:v>0.77969999999999995</c:v>
                </c:pt>
                <c:pt idx="817">
                  <c:v>0.78090000000000004</c:v>
                </c:pt>
                <c:pt idx="818">
                  <c:v>0.78200000000000003</c:v>
                </c:pt>
                <c:pt idx="819">
                  <c:v>0.78320000000000001</c:v>
                </c:pt>
                <c:pt idx="820">
                  <c:v>0.7843</c:v>
                </c:pt>
                <c:pt idx="821">
                  <c:v>0.78539999999999999</c:v>
                </c:pt>
                <c:pt idx="822">
                  <c:v>0.78659999999999997</c:v>
                </c:pt>
                <c:pt idx="823">
                  <c:v>0.78769999999999996</c:v>
                </c:pt>
                <c:pt idx="824">
                  <c:v>0.78890000000000005</c:v>
                </c:pt>
                <c:pt idx="825">
                  <c:v>0.79</c:v>
                </c:pt>
                <c:pt idx="826">
                  <c:v>0.79120000000000001</c:v>
                </c:pt>
                <c:pt idx="827">
                  <c:v>0.7923</c:v>
                </c:pt>
                <c:pt idx="828">
                  <c:v>0.79349999999999998</c:v>
                </c:pt>
                <c:pt idx="829">
                  <c:v>0.79459999999999997</c:v>
                </c:pt>
                <c:pt idx="830">
                  <c:v>0.79579999999999995</c:v>
                </c:pt>
                <c:pt idx="831">
                  <c:v>0.79690000000000005</c:v>
                </c:pt>
                <c:pt idx="832">
                  <c:v>0.79810000000000003</c:v>
                </c:pt>
                <c:pt idx="833">
                  <c:v>0.79920000000000002</c:v>
                </c:pt>
                <c:pt idx="834">
                  <c:v>0.80030000000000001</c:v>
                </c:pt>
                <c:pt idx="835">
                  <c:v>0.80149999999999999</c:v>
                </c:pt>
                <c:pt idx="836">
                  <c:v>0.80259999999999998</c:v>
                </c:pt>
                <c:pt idx="837">
                  <c:v>0.80379999999999996</c:v>
                </c:pt>
                <c:pt idx="838">
                  <c:v>0.80489999999999995</c:v>
                </c:pt>
                <c:pt idx="839">
                  <c:v>0.80610000000000004</c:v>
                </c:pt>
                <c:pt idx="840">
                  <c:v>0.80720000000000003</c:v>
                </c:pt>
                <c:pt idx="841">
                  <c:v>0.80840000000000001</c:v>
                </c:pt>
                <c:pt idx="842">
                  <c:v>0.8095</c:v>
                </c:pt>
                <c:pt idx="843">
                  <c:v>0.81069999999999998</c:v>
                </c:pt>
                <c:pt idx="844">
                  <c:v>0.81179999999999997</c:v>
                </c:pt>
                <c:pt idx="845">
                  <c:v>0.81299999999999994</c:v>
                </c:pt>
                <c:pt idx="846">
                  <c:v>0.81410000000000005</c:v>
                </c:pt>
                <c:pt idx="847">
                  <c:v>0.81520000000000004</c:v>
                </c:pt>
                <c:pt idx="848">
                  <c:v>0.81640000000000001</c:v>
                </c:pt>
                <c:pt idx="849">
                  <c:v>0.8175</c:v>
                </c:pt>
                <c:pt idx="850">
                  <c:v>0.81869999999999998</c:v>
                </c:pt>
                <c:pt idx="851">
                  <c:v>0.81979999999999997</c:v>
                </c:pt>
                <c:pt idx="852">
                  <c:v>0.82099999999999995</c:v>
                </c:pt>
                <c:pt idx="853">
                  <c:v>0.82210000000000005</c:v>
                </c:pt>
                <c:pt idx="854">
                  <c:v>0.82330000000000003</c:v>
                </c:pt>
                <c:pt idx="855">
                  <c:v>0.82440000000000002</c:v>
                </c:pt>
                <c:pt idx="856">
                  <c:v>0.8256</c:v>
                </c:pt>
                <c:pt idx="857">
                  <c:v>0.82669999999999999</c:v>
                </c:pt>
                <c:pt idx="858">
                  <c:v>0.82789999999999997</c:v>
                </c:pt>
                <c:pt idx="859">
                  <c:v>0.82899999999999996</c:v>
                </c:pt>
                <c:pt idx="860">
                  <c:v>0.83009999999999995</c:v>
                </c:pt>
                <c:pt idx="861">
                  <c:v>0.83130000000000004</c:v>
                </c:pt>
                <c:pt idx="862">
                  <c:v>0.83240000000000003</c:v>
                </c:pt>
                <c:pt idx="863">
                  <c:v>0.83360000000000001</c:v>
                </c:pt>
                <c:pt idx="864">
                  <c:v>0.8347</c:v>
                </c:pt>
                <c:pt idx="865">
                  <c:v>0.83589999999999998</c:v>
                </c:pt>
                <c:pt idx="866">
                  <c:v>0.83699999999999997</c:v>
                </c:pt>
                <c:pt idx="867">
                  <c:v>0.83819999999999995</c:v>
                </c:pt>
              </c:numCache>
            </c:numRef>
          </c:xVal>
          <c:yVal>
            <c:numRef>
              <c:f>'Uniform beam @200kV'!$I$3:$I$870</c:f>
              <c:numCache>
                <c:formatCode>0.00E+00</c:formatCode>
                <c:ptCount val="868"/>
                <c:pt idx="0">
                  <c:v>3.5110000000000002E-4</c:v>
                </c:pt>
                <c:pt idx="1">
                  <c:v>3.5110000000000002E-4</c:v>
                </c:pt>
                <c:pt idx="2">
                  <c:v>3.5110000000000002E-4</c:v>
                </c:pt>
                <c:pt idx="3">
                  <c:v>3.5110000000000002E-4</c:v>
                </c:pt>
                <c:pt idx="4">
                  <c:v>3.5110000000000002E-4</c:v>
                </c:pt>
                <c:pt idx="5">
                  <c:v>3.5110000000000002E-4</c:v>
                </c:pt>
                <c:pt idx="6">
                  <c:v>3.5110000000000002E-4</c:v>
                </c:pt>
                <c:pt idx="7">
                  <c:v>3.5110000000000002E-4</c:v>
                </c:pt>
                <c:pt idx="8">
                  <c:v>3.5110000000000002E-4</c:v>
                </c:pt>
                <c:pt idx="9">
                  <c:v>3.5110000000000002E-4</c:v>
                </c:pt>
                <c:pt idx="10">
                  <c:v>3.5110000000000002E-4</c:v>
                </c:pt>
                <c:pt idx="11">
                  <c:v>3.5110000000000002E-4</c:v>
                </c:pt>
                <c:pt idx="12">
                  <c:v>3.5110000000000002E-4</c:v>
                </c:pt>
                <c:pt idx="13">
                  <c:v>3.5110000000000002E-4</c:v>
                </c:pt>
                <c:pt idx="14">
                  <c:v>3.5110000000000002E-4</c:v>
                </c:pt>
                <c:pt idx="15">
                  <c:v>3.5110000000000002E-4</c:v>
                </c:pt>
                <c:pt idx="16">
                  <c:v>3.5110000000000002E-4</c:v>
                </c:pt>
                <c:pt idx="17">
                  <c:v>3.5110000000000002E-4</c:v>
                </c:pt>
                <c:pt idx="18">
                  <c:v>3.545E-4</c:v>
                </c:pt>
                <c:pt idx="19">
                  <c:v>3.5710000000000001E-4</c:v>
                </c:pt>
                <c:pt idx="20">
                  <c:v>3.5990000000000002E-4</c:v>
                </c:pt>
                <c:pt idx="21">
                  <c:v>3.6010000000000003E-4</c:v>
                </c:pt>
                <c:pt idx="22">
                  <c:v>3.612E-4</c:v>
                </c:pt>
                <c:pt idx="23">
                  <c:v>3.6089999999999999E-4</c:v>
                </c:pt>
                <c:pt idx="24">
                  <c:v>3.6170000000000001E-4</c:v>
                </c:pt>
                <c:pt idx="25">
                  <c:v>3.6259999999999998E-4</c:v>
                </c:pt>
                <c:pt idx="26">
                  <c:v>3.634E-4</c:v>
                </c:pt>
                <c:pt idx="27">
                  <c:v>3.6309999999999999E-4</c:v>
                </c:pt>
                <c:pt idx="28">
                  <c:v>3.6380000000000001E-4</c:v>
                </c:pt>
                <c:pt idx="29">
                  <c:v>3.6440000000000002E-4</c:v>
                </c:pt>
                <c:pt idx="30">
                  <c:v>3.6469999999999997E-4</c:v>
                </c:pt>
                <c:pt idx="31">
                  <c:v>3.6519999999999999E-4</c:v>
                </c:pt>
                <c:pt idx="32">
                  <c:v>3.6489999999999998E-4</c:v>
                </c:pt>
                <c:pt idx="33">
                  <c:v>3.6499999999999998E-4</c:v>
                </c:pt>
                <c:pt idx="34">
                  <c:v>3.658E-4</c:v>
                </c:pt>
                <c:pt idx="35">
                  <c:v>3.659E-4</c:v>
                </c:pt>
                <c:pt idx="36">
                  <c:v>3.658E-4</c:v>
                </c:pt>
                <c:pt idx="37">
                  <c:v>3.659E-4</c:v>
                </c:pt>
                <c:pt idx="38">
                  <c:v>3.659E-4</c:v>
                </c:pt>
                <c:pt idx="39">
                  <c:v>3.6600000000000001E-4</c:v>
                </c:pt>
                <c:pt idx="40">
                  <c:v>3.657E-4</c:v>
                </c:pt>
                <c:pt idx="41">
                  <c:v>3.659E-4</c:v>
                </c:pt>
                <c:pt idx="42">
                  <c:v>3.6600000000000001E-4</c:v>
                </c:pt>
                <c:pt idx="43">
                  <c:v>3.6620000000000001E-4</c:v>
                </c:pt>
                <c:pt idx="44">
                  <c:v>3.658E-4</c:v>
                </c:pt>
                <c:pt idx="45">
                  <c:v>3.658E-4</c:v>
                </c:pt>
                <c:pt idx="46">
                  <c:v>3.6600000000000001E-4</c:v>
                </c:pt>
                <c:pt idx="47">
                  <c:v>3.6600000000000001E-4</c:v>
                </c:pt>
                <c:pt idx="48">
                  <c:v>3.6600000000000001E-4</c:v>
                </c:pt>
                <c:pt idx="49">
                  <c:v>3.6620000000000001E-4</c:v>
                </c:pt>
                <c:pt idx="50">
                  <c:v>3.6610000000000001E-4</c:v>
                </c:pt>
                <c:pt idx="51">
                  <c:v>3.6610000000000001E-4</c:v>
                </c:pt>
                <c:pt idx="52">
                  <c:v>3.6610000000000001E-4</c:v>
                </c:pt>
                <c:pt idx="53">
                  <c:v>3.6640000000000002E-4</c:v>
                </c:pt>
                <c:pt idx="54">
                  <c:v>3.6630000000000001E-4</c:v>
                </c:pt>
                <c:pt idx="55">
                  <c:v>3.6600000000000001E-4</c:v>
                </c:pt>
                <c:pt idx="56">
                  <c:v>3.6600000000000001E-4</c:v>
                </c:pt>
                <c:pt idx="57">
                  <c:v>3.6620000000000001E-4</c:v>
                </c:pt>
                <c:pt idx="58">
                  <c:v>3.6610000000000001E-4</c:v>
                </c:pt>
                <c:pt idx="59">
                  <c:v>3.6610000000000001E-4</c:v>
                </c:pt>
                <c:pt idx="60">
                  <c:v>3.6610000000000001E-4</c:v>
                </c:pt>
                <c:pt idx="61">
                  <c:v>3.6610000000000001E-4</c:v>
                </c:pt>
                <c:pt idx="62">
                  <c:v>3.6600000000000001E-4</c:v>
                </c:pt>
                <c:pt idx="63">
                  <c:v>3.6600000000000001E-4</c:v>
                </c:pt>
                <c:pt idx="64">
                  <c:v>3.6600000000000001E-4</c:v>
                </c:pt>
                <c:pt idx="65">
                  <c:v>3.659E-4</c:v>
                </c:pt>
                <c:pt idx="66">
                  <c:v>3.6539999999999999E-4</c:v>
                </c:pt>
                <c:pt idx="67">
                  <c:v>3.6539999999999999E-4</c:v>
                </c:pt>
                <c:pt idx="68">
                  <c:v>3.6529999999999999E-4</c:v>
                </c:pt>
                <c:pt idx="69">
                  <c:v>3.6529999999999999E-4</c:v>
                </c:pt>
                <c:pt idx="70">
                  <c:v>3.6519999999999999E-4</c:v>
                </c:pt>
                <c:pt idx="71">
                  <c:v>3.6509999999999998E-4</c:v>
                </c:pt>
                <c:pt idx="72">
                  <c:v>3.6509999999999998E-4</c:v>
                </c:pt>
                <c:pt idx="73">
                  <c:v>3.6499999999999998E-4</c:v>
                </c:pt>
                <c:pt idx="74">
                  <c:v>3.6489999999999998E-4</c:v>
                </c:pt>
                <c:pt idx="75">
                  <c:v>3.6479999999999998E-4</c:v>
                </c:pt>
                <c:pt idx="76">
                  <c:v>3.6469999999999997E-4</c:v>
                </c:pt>
                <c:pt idx="77">
                  <c:v>3.6450000000000002E-4</c:v>
                </c:pt>
                <c:pt idx="78">
                  <c:v>3.6440000000000002E-4</c:v>
                </c:pt>
                <c:pt idx="79">
                  <c:v>3.6430000000000002E-4</c:v>
                </c:pt>
                <c:pt idx="80">
                  <c:v>3.6410000000000001E-4</c:v>
                </c:pt>
                <c:pt idx="81">
                  <c:v>3.6390000000000001E-4</c:v>
                </c:pt>
                <c:pt idx="82">
                  <c:v>3.637E-4</c:v>
                </c:pt>
                <c:pt idx="83">
                  <c:v>3.635E-4</c:v>
                </c:pt>
                <c:pt idx="84">
                  <c:v>3.6319999999999999E-4</c:v>
                </c:pt>
                <c:pt idx="85">
                  <c:v>3.6289999999999998E-4</c:v>
                </c:pt>
                <c:pt idx="86">
                  <c:v>3.6259999999999998E-4</c:v>
                </c:pt>
                <c:pt idx="87">
                  <c:v>3.6230000000000002E-4</c:v>
                </c:pt>
                <c:pt idx="88">
                  <c:v>3.6190000000000001E-4</c:v>
                </c:pt>
                <c:pt idx="89">
                  <c:v>3.615E-4</c:v>
                </c:pt>
                <c:pt idx="90">
                  <c:v>3.6099999999999999E-4</c:v>
                </c:pt>
                <c:pt idx="91">
                  <c:v>3.6049999999999998E-4</c:v>
                </c:pt>
                <c:pt idx="92">
                  <c:v>3.6000000000000002E-4</c:v>
                </c:pt>
                <c:pt idx="93">
                  <c:v>3.5940000000000001E-4</c:v>
                </c:pt>
                <c:pt idx="94">
                  <c:v>3.5869999999999999E-4</c:v>
                </c:pt>
                <c:pt idx="95">
                  <c:v>3.5799999999999997E-4</c:v>
                </c:pt>
                <c:pt idx="96">
                  <c:v>3.5720000000000001E-4</c:v>
                </c:pt>
                <c:pt idx="97">
                  <c:v>3.5639999999999999E-4</c:v>
                </c:pt>
                <c:pt idx="98">
                  <c:v>3.5550000000000002E-4</c:v>
                </c:pt>
                <c:pt idx="99">
                  <c:v>3.545E-4</c:v>
                </c:pt>
                <c:pt idx="100">
                  <c:v>3.5349999999999997E-4</c:v>
                </c:pt>
                <c:pt idx="101">
                  <c:v>3.524E-4</c:v>
                </c:pt>
                <c:pt idx="102">
                  <c:v>3.5129999999999997E-4</c:v>
                </c:pt>
                <c:pt idx="103">
                  <c:v>3.5E-4</c:v>
                </c:pt>
                <c:pt idx="104">
                  <c:v>3.4870000000000002E-4</c:v>
                </c:pt>
                <c:pt idx="105">
                  <c:v>3.4729999999999999E-4</c:v>
                </c:pt>
                <c:pt idx="106">
                  <c:v>3.4590000000000001E-4</c:v>
                </c:pt>
                <c:pt idx="107">
                  <c:v>3.4430000000000002E-4</c:v>
                </c:pt>
                <c:pt idx="108">
                  <c:v>3.4269999999999998E-4</c:v>
                </c:pt>
                <c:pt idx="109">
                  <c:v>3.4099999999999999E-4</c:v>
                </c:pt>
                <c:pt idx="110">
                  <c:v>3.392E-4</c:v>
                </c:pt>
                <c:pt idx="111">
                  <c:v>3.3740000000000002E-4</c:v>
                </c:pt>
                <c:pt idx="112">
                  <c:v>3.3550000000000002E-4</c:v>
                </c:pt>
                <c:pt idx="113">
                  <c:v>3.3349999999999997E-4</c:v>
                </c:pt>
                <c:pt idx="114">
                  <c:v>3.3139999999999998E-4</c:v>
                </c:pt>
                <c:pt idx="115">
                  <c:v>3.2929999999999998E-4</c:v>
                </c:pt>
                <c:pt idx="116">
                  <c:v>3.2709999999999998E-4</c:v>
                </c:pt>
                <c:pt idx="117">
                  <c:v>3.2479999999999998E-4</c:v>
                </c:pt>
                <c:pt idx="118">
                  <c:v>3.2239999999999998E-4</c:v>
                </c:pt>
                <c:pt idx="119">
                  <c:v>3.2000000000000003E-4</c:v>
                </c:pt>
                <c:pt idx="120">
                  <c:v>3.1760000000000002E-4</c:v>
                </c:pt>
                <c:pt idx="121">
                  <c:v>3.1500000000000001E-4</c:v>
                </c:pt>
                <c:pt idx="122">
                  <c:v>3.1250000000000001E-4</c:v>
                </c:pt>
                <c:pt idx="123">
                  <c:v>3.098E-4</c:v>
                </c:pt>
                <c:pt idx="124">
                  <c:v>3.0709999999999998E-4</c:v>
                </c:pt>
                <c:pt idx="125">
                  <c:v>3.0440000000000003E-4</c:v>
                </c:pt>
                <c:pt idx="126">
                  <c:v>3.0160000000000001E-4</c:v>
                </c:pt>
                <c:pt idx="127">
                  <c:v>2.988E-4</c:v>
                </c:pt>
                <c:pt idx="128">
                  <c:v>2.9589999999999998E-4</c:v>
                </c:pt>
                <c:pt idx="129">
                  <c:v>2.9300000000000002E-4</c:v>
                </c:pt>
                <c:pt idx="130">
                  <c:v>2.9E-4</c:v>
                </c:pt>
                <c:pt idx="131">
                  <c:v>2.8699999999999998E-4</c:v>
                </c:pt>
                <c:pt idx="132">
                  <c:v>2.8400000000000002E-4</c:v>
                </c:pt>
                <c:pt idx="133">
                  <c:v>2.81E-4</c:v>
                </c:pt>
                <c:pt idx="134">
                  <c:v>2.7789999999999998E-4</c:v>
                </c:pt>
                <c:pt idx="135">
                  <c:v>2.7480000000000001E-4</c:v>
                </c:pt>
                <c:pt idx="136">
                  <c:v>2.7169999999999999E-4</c:v>
                </c:pt>
                <c:pt idx="137">
                  <c:v>2.6860000000000002E-4</c:v>
                </c:pt>
                <c:pt idx="138">
                  <c:v>2.655E-4</c:v>
                </c:pt>
                <c:pt idx="139">
                  <c:v>2.6229999999999998E-4</c:v>
                </c:pt>
                <c:pt idx="140">
                  <c:v>2.5920000000000001E-4</c:v>
                </c:pt>
                <c:pt idx="141">
                  <c:v>2.5599999999999999E-4</c:v>
                </c:pt>
                <c:pt idx="142">
                  <c:v>2.5280000000000002E-4</c:v>
                </c:pt>
                <c:pt idx="143">
                  <c:v>2.497E-4</c:v>
                </c:pt>
                <c:pt idx="144">
                  <c:v>2.4649999999999997E-4</c:v>
                </c:pt>
                <c:pt idx="145">
                  <c:v>2.433E-4</c:v>
                </c:pt>
                <c:pt idx="146">
                  <c:v>2.4010000000000001E-4</c:v>
                </c:pt>
                <c:pt idx="147">
                  <c:v>2.3699999999999999E-4</c:v>
                </c:pt>
                <c:pt idx="148">
                  <c:v>2.3379999999999999E-4</c:v>
                </c:pt>
                <c:pt idx="149">
                  <c:v>2.3059999999999999E-4</c:v>
                </c:pt>
                <c:pt idx="150">
                  <c:v>2.275E-4</c:v>
                </c:pt>
                <c:pt idx="151">
                  <c:v>2.243E-4</c:v>
                </c:pt>
                <c:pt idx="152">
                  <c:v>2.2120000000000001E-4</c:v>
                </c:pt>
                <c:pt idx="153">
                  <c:v>2.1809999999999999E-4</c:v>
                </c:pt>
                <c:pt idx="154">
                  <c:v>2.1499999999999999E-4</c:v>
                </c:pt>
                <c:pt idx="155">
                  <c:v>2.119E-4</c:v>
                </c:pt>
                <c:pt idx="156">
                  <c:v>2.0880000000000001E-4</c:v>
                </c:pt>
                <c:pt idx="157">
                  <c:v>2.0579999999999999E-4</c:v>
                </c:pt>
                <c:pt idx="158">
                  <c:v>2.028E-4</c:v>
                </c:pt>
                <c:pt idx="159">
                  <c:v>1.997E-4</c:v>
                </c:pt>
                <c:pt idx="160">
                  <c:v>1.9670000000000001E-4</c:v>
                </c:pt>
                <c:pt idx="161">
                  <c:v>1.9379999999999999E-4</c:v>
                </c:pt>
                <c:pt idx="162">
                  <c:v>1.908E-4</c:v>
                </c:pt>
                <c:pt idx="163">
                  <c:v>1.8789999999999999E-4</c:v>
                </c:pt>
                <c:pt idx="164">
                  <c:v>1.8489999999999999E-4</c:v>
                </c:pt>
                <c:pt idx="165">
                  <c:v>1.8200000000000001E-4</c:v>
                </c:pt>
                <c:pt idx="166">
                  <c:v>1.7919999999999999E-4</c:v>
                </c:pt>
                <c:pt idx="167">
                  <c:v>1.763E-4</c:v>
                </c:pt>
                <c:pt idx="168">
                  <c:v>1.7349999999999999E-4</c:v>
                </c:pt>
                <c:pt idx="169">
                  <c:v>1.707E-4</c:v>
                </c:pt>
                <c:pt idx="170">
                  <c:v>1.6789999999999999E-4</c:v>
                </c:pt>
                <c:pt idx="171">
                  <c:v>1.651E-4</c:v>
                </c:pt>
                <c:pt idx="172">
                  <c:v>1.6239999999999999E-4</c:v>
                </c:pt>
                <c:pt idx="173">
                  <c:v>1.5970000000000001E-4</c:v>
                </c:pt>
                <c:pt idx="174">
                  <c:v>1.5699999999999999E-4</c:v>
                </c:pt>
                <c:pt idx="175">
                  <c:v>1.5440000000000001E-4</c:v>
                </c:pt>
                <c:pt idx="176">
                  <c:v>1.517E-4</c:v>
                </c:pt>
                <c:pt idx="177">
                  <c:v>1.4909999999999999E-4</c:v>
                </c:pt>
                <c:pt idx="178">
                  <c:v>1.4650000000000001E-4</c:v>
                </c:pt>
                <c:pt idx="179">
                  <c:v>1.44E-4</c:v>
                </c:pt>
                <c:pt idx="180">
                  <c:v>1.4139999999999999E-4</c:v>
                </c:pt>
                <c:pt idx="181">
                  <c:v>1.3889999999999999E-4</c:v>
                </c:pt>
                <c:pt idx="182">
                  <c:v>1.3640000000000001E-4</c:v>
                </c:pt>
                <c:pt idx="183">
                  <c:v>1.339E-4</c:v>
                </c:pt>
                <c:pt idx="184">
                  <c:v>1.315E-4</c:v>
                </c:pt>
                <c:pt idx="185">
                  <c:v>1.2909999999999999E-4</c:v>
                </c:pt>
                <c:pt idx="186">
                  <c:v>1.2669999999999999E-4</c:v>
                </c:pt>
                <c:pt idx="187">
                  <c:v>1.2430000000000001E-4</c:v>
                </c:pt>
                <c:pt idx="188">
                  <c:v>1.22E-4</c:v>
                </c:pt>
                <c:pt idx="189">
                  <c:v>1.197E-4</c:v>
                </c:pt>
                <c:pt idx="190">
                  <c:v>1.1739999999999999E-4</c:v>
                </c:pt>
                <c:pt idx="191">
                  <c:v>1.1510000000000001E-4</c:v>
                </c:pt>
                <c:pt idx="192">
                  <c:v>1.1290000000000001E-4</c:v>
                </c:pt>
                <c:pt idx="193">
                  <c:v>1.1069999999999999E-4</c:v>
                </c:pt>
                <c:pt idx="194">
                  <c:v>1.0849999999999999E-4</c:v>
                </c:pt>
                <c:pt idx="195">
                  <c:v>1.063E-4</c:v>
                </c:pt>
                <c:pt idx="196">
                  <c:v>1.042E-4</c:v>
                </c:pt>
                <c:pt idx="197">
                  <c:v>1.022E-4</c:v>
                </c:pt>
                <c:pt idx="198">
                  <c:v>1.0009999999999999E-4</c:v>
                </c:pt>
                <c:pt idx="199">
                  <c:v>9.8140000000000006E-5</c:v>
                </c:pt>
                <c:pt idx="200">
                  <c:v>9.6210000000000002E-5</c:v>
                </c:pt>
                <c:pt idx="201">
                  <c:v>9.4339999999999995E-5</c:v>
                </c:pt>
                <c:pt idx="202">
                  <c:v>9.2529999999999997E-5</c:v>
                </c:pt>
                <c:pt idx="203">
                  <c:v>9.0790000000000003E-5</c:v>
                </c:pt>
                <c:pt idx="204">
                  <c:v>8.9129999999999995E-5</c:v>
                </c:pt>
                <c:pt idx="205">
                  <c:v>8.7540000000000006E-5</c:v>
                </c:pt>
                <c:pt idx="206">
                  <c:v>8.6030000000000001E-5</c:v>
                </c:pt>
                <c:pt idx="207">
                  <c:v>8.4599999999999996E-5</c:v>
                </c:pt>
                <c:pt idx="208">
                  <c:v>8.3250000000000004E-5</c:v>
                </c:pt>
                <c:pt idx="209">
                  <c:v>8.1990000000000006E-5</c:v>
                </c:pt>
                <c:pt idx="210">
                  <c:v>8.0809999999999994E-5</c:v>
                </c:pt>
                <c:pt idx="211">
                  <c:v>7.9720000000000002E-5</c:v>
                </c:pt>
                <c:pt idx="212">
                  <c:v>7.8700000000000002E-5</c:v>
                </c:pt>
                <c:pt idx="213">
                  <c:v>7.7760000000000001E-5</c:v>
                </c:pt>
                <c:pt idx="214">
                  <c:v>7.6899999999999999E-5</c:v>
                </c:pt>
                <c:pt idx="215">
                  <c:v>7.6110000000000001E-5</c:v>
                </c:pt>
                <c:pt idx="216">
                  <c:v>7.5389999999999995E-5</c:v>
                </c:pt>
                <c:pt idx="217">
                  <c:v>7.4740000000000006E-5</c:v>
                </c:pt>
                <c:pt idx="218">
                  <c:v>7.415E-5</c:v>
                </c:pt>
                <c:pt idx="219">
                  <c:v>7.3620000000000003E-5</c:v>
                </c:pt>
                <c:pt idx="220">
                  <c:v>7.3150000000000003E-5</c:v>
                </c:pt>
                <c:pt idx="221">
                  <c:v>7.2730000000000003E-5</c:v>
                </c:pt>
                <c:pt idx="222">
                  <c:v>7.237E-5</c:v>
                </c:pt>
                <c:pt idx="223">
                  <c:v>7.2050000000000003E-5</c:v>
                </c:pt>
                <c:pt idx="224">
                  <c:v>7.1779999999999994E-5</c:v>
                </c:pt>
                <c:pt idx="225">
                  <c:v>7.1559999999999999E-5</c:v>
                </c:pt>
                <c:pt idx="226">
                  <c:v>7.1379999999999998E-5</c:v>
                </c:pt>
                <c:pt idx="227">
                  <c:v>7.1240000000000002E-5</c:v>
                </c:pt>
                <c:pt idx="228">
                  <c:v>7.1130000000000005E-5</c:v>
                </c:pt>
                <c:pt idx="229">
                  <c:v>7.1069999999999995E-5</c:v>
                </c:pt>
                <c:pt idx="230">
                  <c:v>7.1039999999999997E-5</c:v>
                </c:pt>
                <c:pt idx="231">
                  <c:v>7.1050000000000006E-5</c:v>
                </c:pt>
                <c:pt idx="232">
                  <c:v>7.1089999999999999E-5</c:v>
                </c:pt>
                <c:pt idx="233">
                  <c:v>7.1160000000000003E-5</c:v>
                </c:pt>
                <c:pt idx="234">
                  <c:v>7.127E-5</c:v>
                </c:pt>
                <c:pt idx="235">
                  <c:v>7.1400000000000001E-5</c:v>
                </c:pt>
                <c:pt idx="236">
                  <c:v>7.1580000000000002E-5</c:v>
                </c:pt>
                <c:pt idx="237">
                  <c:v>7.1779999999999994E-5</c:v>
                </c:pt>
                <c:pt idx="238">
                  <c:v>7.2020000000000005E-5</c:v>
                </c:pt>
                <c:pt idx="239">
                  <c:v>7.2290000000000001E-5</c:v>
                </c:pt>
                <c:pt idx="240">
                  <c:v>7.2589999999999994E-5</c:v>
                </c:pt>
                <c:pt idx="241">
                  <c:v>7.292E-5</c:v>
                </c:pt>
                <c:pt idx="242">
                  <c:v>7.3289999999999998E-5</c:v>
                </c:pt>
                <c:pt idx="243">
                  <c:v>7.3689999999999994E-5</c:v>
                </c:pt>
                <c:pt idx="244">
                  <c:v>7.4129999999999997E-5</c:v>
                </c:pt>
                <c:pt idx="245">
                  <c:v>7.4599999999999997E-5</c:v>
                </c:pt>
                <c:pt idx="246">
                  <c:v>7.5099999999999996E-5</c:v>
                </c:pt>
                <c:pt idx="247">
                  <c:v>7.5640000000000001E-5</c:v>
                </c:pt>
                <c:pt idx="248">
                  <c:v>7.6210000000000004E-5</c:v>
                </c:pt>
                <c:pt idx="249">
                  <c:v>7.682E-5</c:v>
                </c:pt>
                <c:pt idx="250">
                  <c:v>7.7459999999999994E-5</c:v>
                </c:pt>
                <c:pt idx="251">
                  <c:v>7.8120000000000004E-5</c:v>
                </c:pt>
                <c:pt idx="252">
                  <c:v>7.8830000000000002E-5</c:v>
                </c:pt>
                <c:pt idx="253">
                  <c:v>7.9560000000000004E-5</c:v>
                </c:pt>
                <c:pt idx="254">
                  <c:v>8.0320000000000003E-5</c:v>
                </c:pt>
                <c:pt idx="255">
                  <c:v>8.1110000000000001E-5</c:v>
                </c:pt>
                <c:pt idx="256">
                  <c:v>8.1940000000000005E-5</c:v>
                </c:pt>
                <c:pt idx="257">
                  <c:v>8.2789999999999998E-5</c:v>
                </c:pt>
                <c:pt idx="258">
                  <c:v>8.3670000000000004E-5</c:v>
                </c:pt>
                <c:pt idx="259">
                  <c:v>8.4580000000000007E-5</c:v>
                </c:pt>
                <c:pt idx="260">
                  <c:v>8.551E-5</c:v>
                </c:pt>
                <c:pt idx="261">
                  <c:v>8.6479999999999999E-5</c:v>
                </c:pt>
                <c:pt idx="262">
                  <c:v>8.7470000000000001E-5</c:v>
                </c:pt>
                <c:pt idx="263">
                  <c:v>8.8490000000000001E-5</c:v>
                </c:pt>
                <c:pt idx="264">
                  <c:v>8.954E-5</c:v>
                </c:pt>
                <c:pt idx="265">
                  <c:v>9.0619999999999996E-5</c:v>
                </c:pt>
                <c:pt idx="266">
                  <c:v>9.1719999999999996E-5</c:v>
                </c:pt>
                <c:pt idx="267">
                  <c:v>9.2849999999999994E-5</c:v>
                </c:pt>
                <c:pt idx="268">
                  <c:v>9.3999999999999994E-5</c:v>
                </c:pt>
                <c:pt idx="269">
                  <c:v>9.5179999999999993E-5</c:v>
                </c:pt>
                <c:pt idx="270">
                  <c:v>9.6379999999999995E-5</c:v>
                </c:pt>
                <c:pt idx="271">
                  <c:v>9.7609999999999995E-5</c:v>
                </c:pt>
                <c:pt idx="272">
                  <c:v>9.8850000000000004E-5</c:v>
                </c:pt>
                <c:pt idx="273">
                  <c:v>1.0009999999999999E-4</c:v>
                </c:pt>
                <c:pt idx="274">
                  <c:v>1.014E-4</c:v>
                </c:pt>
                <c:pt idx="275">
                  <c:v>1.027E-4</c:v>
                </c:pt>
                <c:pt idx="276">
                  <c:v>1.0399999999999999E-4</c:v>
                </c:pt>
                <c:pt idx="277">
                  <c:v>1.054E-4</c:v>
                </c:pt>
                <c:pt idx="278">
                  <c:v>1.0670000000000001E-4</c:v>
                </c:pt>
                <c:pt idx="279">
                  <c:v>1.081E-4</c:v>
                </c:pt>
                <c:pt idx="280">
                  <c:v>1.0950000000000001E-4</c:v>
                </c:pt>
                <c:pt idx="281">
                  <c:v>1.109E-4</c:v>
                </c:pt>
                <c:pt idx="282">
                  <c:v>1.1239999999999999E-4</c:v>
                </c:pt>
                <c:pt idx="283">
                  <c:v>1.138E-4</c:v>
                </c:pt>
                <c:pt idx="284">
                  <c:v>1.153E-4</c:v>
                </c:pt>
                <c:pt idx="285">
                  <c:v>1.1680000000000001E-4</c:v>
                </c:pt>
                <c:pt idx="286">
                  <c:v>1.183E-4</c:v>
                </c:pt>
                <c:pt idx="287">
                  <c:v>1.198E-4</c:v>
                </c:pt>
                <c:pt idx="288">
                  <c:v>1.2129999999999999E-4</c:v>
                </c:pt>
                <c:pt idx="289">
                  <c:v>1.228E-4</c:v>
                </c:pt>
                <c:pt idx="290">
                  <c:v>1.2439999999999999E-4</c:v>
                </c:pt>
                <c:pt idx="291">
                  <c:v>1.259E-4</c:v>
                </c:pt>
                <c:pt idx="292">
                  <c:v>1.2750000000000001E-4</c:v>
                </c:pt>
                <c:pt idx="293">
                  <c:v>1.2909999999999999E-4</c:v>
                </c:pt>
                <c:pt idx="294">
                  <c:v>1.3070000000000001E-4</c:v>
                </c:pt>
                <c:pt idx="295">
                  <c:v>1.3229999999999999E-4</c:v>
                </c:pt>
                <c:pt idx="296">
                  <c:v>1.339E-4</c:v>
                </c:pt>
                <c:pt idx="297">
                  <c:v>1.3549999999999999E-4</c:v>
                </c:pt>
                <c:pt idx="298">
                  <c:v>1.371E-4</c:v>
                </c:pt>
                <c:pt idx="299">
                  <c:v>1.3880000000000001E-4</c:v>
                </c:pt>
                <c:pt idx="300">
                  <c:v>1.404E-4</c:v>
                </c:pt>
                <c:pt idx="301">
                  <c:v>1.4210000000000001E-4</c:v>
                </c:pt>
                <c:pt idx="302">
                  <c:v>1.437E-4</c:v>
                </c:pt>
                <c:pt idx="303">
                  <c:v>1.4540000000000001E-4</c:v>
                </c:pt>
                <c:pt idx="304">
                  <c:v>1.471E-4</c:v>
                </c:pt>
                <c:pt idx="305">
                  <c:v>1.4880000000000001E-4</c:v>
                </c:pt>
                <c:pt idx="306">
                  <c:v>1.505E-4</c:v>
                </c:pt>
                <c:pt idx="307">
                  <c:v>1.5220000000000001E-4</c:v>
                </c:pt>
                <c:pt idx="308">
                  <c:v>1.539E-4</c:v>
                </c:pt>
                <c:pt idx="309">
                  <c:v>1.5559999999999999E-4</c:v>
                </c:pt>
                <c:pt idx="310">
                  <c:v>1.573E-4</c:v>
                </c:pt>
                <c:pt idx="311">
                  <c:v>1.5899999999999999E-4</c:v>
                </c:pt>
                <c:pt idx="312">
                  <c:v>1.6080000000000001E-4</c:v>
                </c:pt>
                <c:pt idx="313">
                  <c:v>1.6249999999999999E-4</c:v>
                </c:pt>
                <c:pt idx="314">
                  <c:v>1.6420000000000001E-4</c:v>
                </c:pt>
                <c:pt idx="315">
                  <c:v>1.66E-4</c:v>
                </c:pt>
                <c:pt idx="316">
                  <c:v>1.6770000000000001E-4</c:v>
                </c:pt>
                <c:pt idx="317">
                  <c:v>1.695E-4</c:v>
                </c:pt>
                <c:pt idx="318">
                  <c:v>1.7129999999999999E-4</c:v>
                </c:pt>
                <c:pt idx="319">
                  <c:v>1.73E-4</c:v>
                </c:pt>
                <c:pt idx="320">
                  <c:v>1.7479999999999999E-4</c:v>
                </c:pt>
                <c:pt idx="321">
                  <c:v>1.7660000000000001E-4</c:v>
                </c:pt>
                <c:pt idx="322">
                  <c:v>1.784E-4</c:v>
                </c:pt>
                <c:pt idx="323">
                  <c:v>1.8009999999999999E-4</c:v>
                </c:pt>
                <c:pt idx="324">
                  <c:v>1.819E-4</c:v>
                </c:pt>
                <c:pt idx="325">
                  <c:v>1.8369999999999999E-4</c:v>
                </c:pt>
                <c:pt idx="326">
                  <c:v>1.8550000000000001E-4</c:v>
                </c:pt>
                <c:pt idx="327">
                  <c:v>1.873E-4</c:v>
                </c:pt>
                <c:pt idx="328">
                  <c:v>1.8909999999999999E-4</c:v>
                </c:pt>
                <c:pt idx="329">
                  <c:v>1.9090000000000001E-4</c:v>
                </c:pt>
                <c:pt idx="330">
                  <c:v>1.9269999999999999E-4</c:v>
                </c:pt>
                <c:pt idx="331">
                  <c:v>1.9450000000000001E-4</c:v>
                </c:pt>
                <c:pt idx="332">
                  <c:v>1.964E-4</c:v>
                </c:pt>
                <c:pt idx="333">
                  <c:v>1.9819999999999999E-4</c:v>
                </c:pt>
                <c:pt idx="334">
                  <c:v>2.0000000000000001E-4</c:v>
                </c:pt>
                <c:pt idx="335">
                  <c:v>2.018E-4</c:v>
                </c:pt>
                <c:pt idx="336">
                  <c:v>2.0369999999999999E-4</c:v>
                </c:pt>
                <c:pt idx="337">
                  <c:v>2.0550000000000001E-4</c:v>
                </c:pt>
                <c:pt idx="338">
                  <c:v>2.073E-4</c:v>
                </c:pt>
                <c:pt idx="339">
                  <c:v>2.0909999999999999E-4</c:v>
                </c:pt>
                <c:pt idx="340">
                  <c:v>2.1100000000000001E-4</c:v>
                </c:pt>
                <c:pt idx="341">
                  <c:v>2.128E-4</c:v>
                </c:pt>
                <c:pt idx="342">
                  <c:v>2.1469999999999999E-4</c:v>
                </c:pt>
                <c:pt idx="343">
                  <c:v>2.165E-4</c:v>
                </c:pt>
                <c:pt idx="344">
                  <c:v>2.184E-4</c:v>
                </c:pt>
                <c:pt idx="345">
                  <c:v>2.2020000000000001E-4</c:v>
                </c:pt>
                <c:pt idx="346">
                  <c:v>2.221E-4</c:v>
                </c:pt>
                <c:pt idx="347">
                  <c:v>2.2389999999999999E-4</c:v>
                </c:pt>
                <c:pt idx="348">
                  <c:v>2.2580000000000001E-4</c:v>
                </c:pt>
                <c:pt idx="349">
                  <c:v>2.276E-4</c:v>
                </c:pt>
                <c:pt idx="350">
                  <c:v>2.2949999999999999E-4</c:v>
                </c:pt>
                <c:pt idx="351">
                  <c:v>2.3139999999999999E-4</c:v>
                </c:pt>
                <c:pt idx="352">
                  <c:v>2.332E-4</c:v>
                </c:pt>
                <c:pt idx="353">
                  <c:v>2.351E-4</c:v>
                </c:pt>
                <c:pt idx="354">
                  <c:v>2.3699999999999999E-4</c:v>
                </c:pt>
                <c:pt idx="355">
                  <c:v>2.388E-4</c:v>
                </c:pt>
                <c:pt idx="356">
                  <c:v>2.407E-4</c:v>
                </c:pt>
                <c:pt idx="357">
                  <c:v>2.4259999999999999E-4</c:v>
                </c:pt>
                <c:pt idx="358">
                  <c:v>2.4439999999999998E-4</c:v>
                </c:pt>
                <c:pt idx="359">
                  <c:v>2.4630000000000002E-4</c:v>
                </c:pt>
                <c:pt idx="360">
                  <c:v>2.4820000000000002E-4</c:v>
                </c:pt>
                <c:pt idx="361">
                  <c:v>2.5010000000000001E-4</c:v>
                </c:pt>
                <c:pt idx="362">
                  <c:v>2.52E-4</c:v>
                </c:pt>
                <c:pt idx="363">
                  <c:v>2.5379999999999999E-4</c:v>
                </c:pt>
                <c:pt idx="364">
                  <c:v>2.5569999999999998E-4</c:v>
                </c:pt>
                <c:pt idx="365">
                  <c:v>2.5759999999999997E-4</c:v>
                </c:pt>
                <c:pt idx="366">
                  <c:v>2.5950000000000002E-4</c:v>
                </c:pt>
                <c:pt idx="367">
                  <c:v>2.6140000000000001E-4</c:v>
                </c:pt>
                <c:pt idx="368">
                  <c:v>2.633E-4</c:v>
                </c:pt>
                <c:pt idx="369">
                  <c:v>2.652E-4</c:v>
                </c:pt>
                <c:pt idx="370">
                  <c:v>2.6699999999999998E-4</c:v>
                </c:pt>
                <c:pt idx="371">
                  <c:v>2.6889999999999998E-4</c:v>
                </c:pt>
                <c:pt idx="372">
                  <c:v>2.7080000000000002E-4</c:v>
                </c:pt>
                <c:pt idx="373">
                  <c:v>2.7270000000000001E-4</c:v>
                </c:pt>
                <c:pt idx="374">
                  <c:v>2.7460000000000001E-4</c:v>
                </c:pt>
                <c:pt idx="375">
                  <c:v>2.765E-4</c:v>
                </c:pt>
                <c:pt idx="376">
                  <c:v>2.7839999999999999E-4</c:v>
                </c:pt>
                <c:pt idx="377">
                  <c:v>2.8029999999999998E-4</c:v>
                </c:pt>
                <c:pt idx="378">
                  <c:v>2.8219999999999997E-4</c:v>
                </c:pt>
                <c:pt idx="379">
                  <c:v>2.8410000000000002E-4</c:v>
                </c:pt>
                <c:pt idx="380">
                  <c:v>2.8600000000000001E-4</c:v>
                </c:pt>
                <c:pt idx="381">
                  <c:v>2.879E-4</c:v>
                </c:pt>
                <c:pt idx="382">
                  <c:v>2.898E-4</c:v>
                </c:pt>
                <c:pt idx="383">
                  <c:v>2.9169999999999999E-4</c:v>
                </c:pt>
                <c:pt idx="384">
                  <c:v>2.9359999999999998E-4</c:v>
                </c:pt>
                <c:pt idx="385">
                  <c:v>2.9550000000000003E-4</c:v>
                </c:pt>
                <c:pt idx="386">
                  <c:v>2.9750000000000002E-4</c:v>
                </c:pt>
                <c:pt idx="387">
                  <c:v>2.9940000000000001E-4</c:v>
                </c:pt>
                <c:pt idx="388">
                  <c:v>3.0130000000000001E-4</c:v>
                </c:pt>
                <c:pt idx="389">
                  <c:v>3.032E-4</c:v>
                </c:pt>
                <c:pt idx="390">
                  <c:v>3.0509999999999999E-4</c:v>
                </c:pt>
                <c:pt idx="391">
                  <c:v>3.0699999999999998E-4</c:v>
                </c:pt>
                <c:pt idx="392">
                  <c:v>3.0889999999999997E-4</c:v>
                </c:pt>
                <c:pt idx="393">
                  <c:v>3.1080000000000002E-4</c:v>
                </c:pt>
                <c:pt idx="394">
                  <c:v>3.1270000000000001E-4</c:v>
                </c:pt>
                <c:pt idx="395">
                  <c:v>3.1470000000000001E-4</c:v>
                </c:pt>
                <c:pt idx="396">
                  <c:v>3.166E-4</c:v>
                </c:pt>
                <c:pt idx="397">
                  <c:v>3.1849999999999999E-4</c:v>
                </c:pt>
                <c:pt idx="398">
                  <c:v>3.2039999999999998E-4</c:v>
                </c:pt>
                <c:pt idx="399">
                  <c:v>3.2229999999999997E-4</c:v>
                </c:pt>
                <c:pt idx="400">
                  <c:v>3.2430000000000002E-4</c:v>
                </c:pt>
                <c:pt idx="401">
                  <c:v>3.2620000000000001E-4</c:v>
                </c:pt>
                <c:pt idx="402">
                  <c:v>3.2810000000000001E-4</c:v>
                </c:pt>
                <c:pt idx="403">
                  <c:v>3.3E-4</c:v>
                </c:pt>
                <c:pt idx="404">
                  <c:v>3.3189999999999999E-4</c:v>
                </c:pt>
                <c:pt idx="405">
                  <c:v>3.3389999999999998E-4</c:v>
                </c:pt>
                <c:pt idx="406">
                  <c:v>3.3579999999999998E-4</c:v>
                </c:pt>
                <c:pt idx="407">
                  <c:v>3.3770000000000002E-4</c:v>
                </c:pt>
                <c:pt idx="408">
                  <c:v>3.3960000000000001E-4</c:v>
                </c:pt>
                <c:pt idx="409">
                  <c:v>3.4160000000000001E-4</c:v>
                </c:pt>
                <c:pt idx="410">
                  <c:v>3.435E-4</c:v>
                </c:pt>
                <c:pt idx="411">
                  <c:v>3.4539999999999999E-4</c:v>
                </c:pt>
                <c:pt idx="412">
                  <c:v>3.4729999999999999E-4</c:v>
                </c:pt>
                <c:pt idx="413">
                  <c:v>3.4929999999999998E-4</c:v>
                </c:pt>
                <c:pt idx="414">
                  <c:v>3.5120000000000003E-4</c:v>
                </c:pt>
                <c:pt idx="415">
                  <c:v>3.5310000000000002E-4</c:v>
                </c:pt>
                <c:pt idx="416">
                  <c:v>3.5500000000000001E-4</c:v>
                </c:pt>
                <c:pt idx="417">
                  <c:v>3.57E-4</c:v>
                </c:pt>
                <c:pt idx="418">
                  <c:v>3.589E-4</c:v>
                </c:pt>
                <c:pt idx="419">
                  <c:v>3.6079999999999999E-4</c:v>
                </c:pt>
                <c:pt idx="420">
                  <c:v>3.6279999999999998E-4</c:v>
                </c:pt>
                <c:pt idx="421">
                  <c:v>3.6469999999999997E-4</c:v>
                </c:pt>
                <c:pt idx="422">
                  <c:v>3.6660000000000002E-4</c:v>
                </c:pt>
                <c:pt idx="423">
                  <c:v>3.6860000000000001E-4</c:v>
                </c:pt>
                <c:pt idx="424">
                  <c:v>3.7050000000000001E-4</c:v>
                </c:pt>
                <c:pt idx="425">
                  <c:v>3.724E-4</c:v>
                </c:pt>
                <c:pt idx="426">
                  <c:v>3.7439999999999999E-4</c:v>
                </c:pt>
                <c:pt idx="427">
                  <c:v>3.7629999999999999E-4</c:v>
                </c:pt>
                <c:pt idx="428">
                  <c:v>3.7819999999999998E-4</c:v>
                </c:pt>
                <c:pt idx="429">
                  <c:v>3.8020000000000003E-4</c:v>
                </c:pt>
                <c:pt idx="430">
                  <c:v>3.8210000000000002E-4</c:v>
                </c:pt>
                <c:pt idx="431">
                  <c:v>3.8400000000000001E-4</c:v>
                </c:pt>
                <c:pt idx="432">
                  <c:v>3.86E-4</c:v>
                </c:pt>
                <c:pt idx="433">
                  <c:v>3.879E-4</c:v>
                </c:pt>
                <c:pt idx="434">
                  <c:v>3.8979999999999999E-4</c:v>
                </c:pt>
                <c:pt idx="435">
                  <c:v>3.9179999999999998E-4</c:v>
                </c:pt>
                <c:pt idx="436">
                  <c:v>3.9369999999999997E-4</c:v>
                </c:pt>
                <c:pt idx="437">
                  <c:v>3.9570000000000002E-4</c:v>
                </c:pt>
                <c:pt idx="438">
                  <c:v>3.9760000000000002E-4</c:v>
                </c:pt>
                <c:pt idx="439">
                  <c:v>3.9950000000000001E-4</c:v>
                </c:pt>
                <c:pt idx="440">
                  <c:v>4.015E-4</c:v>
                </c:pt>
                <c:pt idx="441">
                  <c:v>4.0339999999999999E-4</c:v>
                </c:pt>
                <c:pt idx="442">
                  <c:v>4.0529999999999999E-4</c:v>
                </c:pt>
                <c:pt idx="443">
                  <c:v>4.0729999999999998E-4</c:v>
                </c:pt>
                <c:pt idx="444">
                  <c:v>4.0920000000000003E-4</c:v>
                </c:pt>
                <c:pt idx="445">
                  <c:v>4.1120000000000002E-4</c:v>
                </c:pt>
                <c:pt idx="446">
                  <c:v>4.1310000000000001E-4</c:v>
                </c:pt>
                <c:pt idx="447">
                  <c:v>4.1510000000000001E-4</c:v>
                </c:pt>
                <c:pt idx="448">
                  <c:v>4.17E-4</c:v>
                </c:pt>
                <c:pt idx="449">
                  <c:v>4.1889999999999999E-4</c:v>
                </c:pt>
                <c:pt idx="450">
                  <c:v>4.2089999999999999E-4</c:v>
                </c:pt>
                <c:pt idx="451">
                  <c:v>4.2279999999999998E-4</c:v>
                </c:pt>
                <c:pt idx="452">
                  <c:v>4.2480000000000003E-4</c:v>
                </c:pt>
                <c:pt idx="453">
                  <c:v>4.2670000000000002E-4</c:v>
                </c:pt>
                <c:pt idx="454">
                  <c:v>4.2870000000000001E-4</c:v>
                </c:pt>
                <c:pt idx="455">
                  <c:v>4.306E-4</c:v>
                </c:pt>
                <c:pt idx="456">
                  <c:v>4.325E-4</c:v>
                </c:pt>
                <c:pt idx="457">
                  <c:v>4.3449999999999999E-4</c:v>
                </c:pt>
                <c:pt idx="458">
                  <c:v>4.3639999999999998E-4</c:v>
                </c:pt>
                <c:pt idx="459">
                  <c:v>4.3839999999999998E-4</c:v>
                </c:pt>
                <c:pt idx="460">
                  <c:v>4.4030000000000002E-4</c:v>
                </c:pt>
                <c:pt idx="461">
                  <c:v>4.4230000000000002E-4</c:v>
                </c:pt>
                <c:pt idx="462">
                  <c:v>4.4420000000000001E-4</c:v>
                </c:pt>
                <c:pt idx="463">
                  <c:v>4.462E-4</c:v>
                </c:pt>
                <c:pt idx="464">
                  <c:v>4.481E-4</c:v>
                </c:pt>
                <c:pt idx="465">
                  <c:v>4.5009999999999999E-4</c:v>
                </c:pt>
                <c:pt idx="466">
                  <c:v>4.5199999999999998E-4</c:v>
                </c:pt>
                <c:pt idx="467">
                  <c:v>4.5389999999999997E-4</c:v>
                </c:pt>
                <c:pt idx="468">
                  <c:v>4.5590000000000002E-4</c:v>
                </c:pt>
                <c:pt idx="469">
                  <c:v>4.5780000000000001E-4</c:v>
                </c:pt>
                <c:pt idx="470">
                  <c:v>4.5980000000000001E-4</c:v>
                </c:pt>
                <c:pt idx="471">
                  <c:v>4.617E-4</c:v>
                </c:pt>
                <c:pt idx="472">
                  <c:v>4.637E-4</c:v>
                </c:pt>
                <c:pt idx="473">
                  <c:v>4.6559999999999999E-4</c:v>
                </c:pt>
                <c:pt idx="474">
                  <c:v>4.6759999999999998E-4</c:v>
                </c:pt>
                <c:pt idx="475">
                  <c:v>4.6949999999999997E-4</c:v>
                </c:pt>
                <c:pt idx="476">
                  <c:v>4.7150000000000002E-4</c:v>
                </c:pt>
                <c:pt idx="477">
                  <c:v>4.7340000000000001E-4</c:v>
                </c:pt>
                <c:pt idx="478">
                  <c:v>4.7540000000000001E-4</c:v>
                </c:pt>
                <c:pt idx="479">
                  <c:v>4.773E-4</c:v>
                </c:pt>
                <c:pt idx="480">
                  <c:v>4.793E-4</c:v>
                </c:pt>
                <c:pt idx="481">
                  <c:v>4.8119999999999999E-4</c:v>
                </c:pt>
                <c:pt idx="482">
                  <c:v>4.8319999999999998E-4</c:v>
                </c:pt>
                <c:pt idx="483">
                  <c:v>4.8509999999999997E-4</c:v>
                </c:pt>
                <c:pt idx="484">
                  <c:v>4.8710000000000002E-4</c:v>
                </c:pt>
                <c:pt idx="485">
                  <c:v>4.8899999999999996E-4</c:v>
                </c:pt>
                <c:pt idx="486">
                  <c:v>4.9100000000000001E-4</c:v>
                </c:pt>
                <c:pt idx="487">
                  <c:v>4.929E-4</c:v>
                </c:pt>
                <c:pt idx="488">
                  <c:v>4.9490000000000005E-4</c:v>
                </c:pt>
                <c:pt idx="489">
                  <c:v>4.9680000000000004E-4</c:v>
                </c:pt>
                <c:pt idx="490">
                  <c:v>4.9879999999999998E-4</c:v>
                </c:pt>
                <c:pt idx="491">
                  <c:v>5.0069999999999997E-4</c:v>
                </c:pt>
                <c:pt idx="492">
                  <c:v>5.0270000000000002E-4</c:v>
                </c:pt>
                <c:pt idx="493">
                  <c:v>5.0469999999999996E-4</c:v>
                </c:pt>
                <c:pt idx="494">
                  <c:v>5.0659999999999995E-4</c:v>
                </c:pt>
                <c:pt idx="495">
                  <c:v>5.086E-4</c:v>
                </c:pt>
                <c:pt idx="496">
                  <c:v>5.1049999999999999E-4</c:v>
                </c:pt>
                <c:pt idx="497">
                  <c:v>5.1250000000000004E-4</c:v>
                </c:pt>
                <c:pt idx="498">
                  <c:v>5.1440000000000004E-4</c:v>
                </c:pt>
                <c:pt idx="499">
                  <c:v>5.1639999999999998E-4</c:v>
                </c:pt>
                <c:pt idx="500">
                  <c:v>5.1829999999999997E-4</c:v>
                </c:pt>
                <c:pt idx="501">
                  <c:v>5.2030000000000002E-4</c:v>
                </c:pt>
                <c:pt idx="502">
                  <c:v>5.2220000000000001E-4</c:v>
                </c:pt>
                <c:pt idx="503">
                  <c:v>5.2419999999999995E-4</c:v>
                </c:pt>
                <c:pt idx="504">
                  <c:v>5.2610000000000005E-4</c:v>
                </c:pt>
                <c:pt idx="505">
                  <c:v>5.2809999999999999E-4</c:v>
                </c:pt>
                <c:pt idx="506">
                  <c:v>5.3010000000000004E-4</c:v>
                </c:pt>
                <c:pt idx="507">
                  <c:v>5.3200000000000003E-4</c:v>
                </c:pt>
                <c:pt idx="508">
                  <c:v>5.3399999999999997E-4</c:v>
                </c:pt>
                <c:pt idx="509">
                  <c:v>5.3589999999999996E-4</c:v>
                </c:pt>
                <c:pt idx="510">
                  <c:v>5.3790000000000001E-4</c:v>
                </c:pt>
                <c:pt idx="511">
                  <c:v>5.398E-4</c:v>
                </c:pt>
                <c:pt idx="512">
                  <c:v>5.4180000000000005E-4</c:v>
                </c:pt>
                <c:pt idx="513">
                  <c:v>5.4379999999999999E-4</c:v>
                </c:pt>
                <c:pt idx="514">
                  <c:v>5.4569999999999998E-4</c:v>
                </c:pt>
                <c:pt idx="515">
                  <c:v>5.4770000000000003E-4</c:v>
                </c:pt>
                <c:pt idx="516">
                  <c:v>5.4960000000000002E-4</c:v>
                </c:pt>
                <c:pt idx="517">
                  <c:v>5.5159999999999996E-4</c:v>
                </c:pt>
                <c:pt idx="518">
                  <c:v>5.5349999999999996E-4</c:v>
                </c:pt>
                <c:pt idx="519">
                  <c:v>5.555E-4</c:v>
                </c:pt>
                <c:pt idx="520">
                  <c:v>5.574E-4</c:v>
                </c:pt>
                <c:pt idx="521">
                  <c:v>5.5940000000000004E-4</c:v>
                </c:pt>
                <c:pt idx="522">
                  <c:v>5.6139999999999998E-4</c:v>
                </c:pt>
                <c:pt idx="523">
                  <c:v>5.6329999999999998E-4</c:v>
                </c:pt>
                <c:pt idx="524">
                  <c:v>5.6530000000000003E-4</c:v>
                </c:pt>
                <c:pt idx="525">
                  <c:v>5.6720000000000002E-4</c:v>
                </c:pt>
                <c:pt idx="526">
                  <c:v>5.6919999999999996E-4</c:v>
                </c:pt>
                <c:pt idx="527">
                  <c:v>5.7120000000000001E-4</c:v>
                </c:pt>
                <c:pt idx="528">
                  <c:v>5.731E-4</c:v>
                </c:pt>
                <c:pt idx="529">
                  <c:v>5.7510000000000005E-4</c:v>
                </c:pt>
                <c:pt idx="530">
                  <c:v>5.7700000000000004E-4</c:v>
                </c:pt>
                <c:pt idx="531">
                  <c:v>5.7899999999999998E-4</c:v>
                </c:pt>
                <c:pt idx="532">
                  <c:v>5.8089999999999997E-4</c:v>
                </c:pt>
                <c:pt idx="533">
                  <c:v>5.8290000000000002E-4</c:v>
                </c:pt>
                <c:pt idx="534">
                  <c:v>5.8489999999999996E-4</c:v>
                </c:pt>
                <c:pt idx="535">
                  <c:v>5.8679999999999995E-4</c:v>
                </c:pt>
                <c:pt idx="536">
                  <c:v>5.888E-4</c:v>
                </c:pt>
                <c:pt idx="537">
                  <c:v>5.9069999999999999E-4</c:v>
                </c:pt>
                <c:pt idx="538">
                  <c:v>5.9270000000000004E-4</c:v>
                </c:pt>
                <c:pt idx="539">
                  <c:v>5.9469999999999998E-4</c:v>
                </c:pt>
                <c:pt idx="540">
                  <c:v>5.9659999999999997E-4</c:v>
                </c:pt>
                <c:pt idx="541">
                  <c:v>5.9860000000000002E-4</c:v>
                </c:pt>
                <c:pt idx="542">
                  <c:v>6.0050000000000001E-4</c:v>
                </c:pt>
                <c:pt idx="543">
                  <c:v>6.0249999999999995E-4</c:v>
                </c:pt>
                <c:pt idx="544">
                  <c:v>6.045E-4</c:v>
                </c:pt>
                <c:pt idx="545">
                  <c:v>6.0639999999999999E-4</c:v>
                </c:pt>
                <c:pt idx="546">
                  <c:v>6.0840000000000004E-4</c:v>
                </c:pt>
                <c:pt idx="547">
                  <c:v>6.1030000000000004E-4</c:v>
                </c:pt>
                <c:pt idx="548">
                  <c:v>6.1229999999999998E-4</c:v>
                </c:pt>
                <c:pt idx="549">
                  <c:v>6.1430000000000002E-4</c:v>
                </c:pt>
                <c:pt idx="550">
                  <c:v>6.1620000000000002E-4</c:v>
                </c:pt>
                <c:pt idx="551">
                  <c:v>6.1819999999999996E-4</c:v>
                </c:pt>
                <c:pt idx="552">
                  <c:v>6.2009999999999995E-4</c:v>
                </c:pt>
                <c:pt idx="553">
                  <c:v>6.221E-4</c:v>
                </c:pt>
                <c:pt idx="554">
                  <c:v>6.2410000000000005E-4</c:v>
                </c:pt>
                <c:pt idx="555">
                  <c:v>6.2600000000000004E-4</c:v>
                </c:pt>
                <c:pt idx="556">
                  <c:v>6.2799999999999998E-4</c:v>
                </c:pt>
                <c:pt idx="557">
                  <c:v>6.3000000000000003E-4</c:v>
                </c:pt>
                <c:pt idx="558">
                  <c:v>6.3190000000000002E-4</c:v>
                </c:pt>
                <c:pt idx="559">
                  <c:v>6.3389999999999996E-4</c:v>
                </c:pt>
                <c:pt idx="560">
                  <c:v>6.3579999999999995E-4</c:v>
                </c:pt>
                <c:pt idx="561">
                  <c:v>6.378E-4</c:v>
                </c:pt>
                <c:pt idx="562">
                  <c:v>6.3980000000000005E-4</c:v>
                </c:pt>
                <c:pt idx="563">
                  <c:v>6.4170000000000004E-4</c:v>
                </c:pt>
                <c:pt idx="564">
                  <c:v>6.4369999999999998E-4</c:v>
                </c:pt>
                <c:pt idx="565">
                  <c:v>6.4559999999999997E-4</c:v>
                </c:pt>
                <c:pt idx="566">
                  <c:v>6.4760000000000002E-4</c:v>
                </c:pt>
                <c:pt idx="567">
                  <c:v>6.4959999999999996E-4</c:v>
                </c:pt>
                <c:pt idx="568">
                  <c:v>6.5149999999999995E-4</c:v>
                </c:pt>
                <c:pt idx="569">
                  <c:v>6.535E-4</c:v>
                </c:pt>
                <c:pt idx="570">
                  <c:v>6.5550000000000005E-4</c:v>
                </c:pt>
                <c:pt idx="571">
                  <c:v>6.5740000000000004E-4</c:v>
                </c:pt>
                <c:pt idx="572">
                  <c:v>6.5939999999999998E-4</c:v>
                </c:pt>
                <c:pt idx="573">
                  <c:v>6.6129999999999997E-4</c:v>
                </c:pt>
                <c:pt idx="574">
                  <c:v>6.6330000000000002E-4</c:v>
                </c:pt>
                <c:pt idx="575">
                  <c:v>6.6529999999999996E-4</c:v>
                </c:pt>
                <c:pt idx="576">
                  <c:v>6.6719999999999995E-4</c:v>
                </c:pt>
                <c:pt idx="577">
                  <c:v>6.692E-4</c:v>
                </c:pt>
                <c:pt idx="578">
                  <c:v>6.7120000000000005E-4</c:v>
                </c:pt>
                <c:pt idx="579">
                  <c:v>6.7310000000000004E-4</c:v>
                </c:pt>
                <c:pt idx="580">
                  <c:v>6.7509999999999998E-4</c:v>
                </c:pt>
                <c:pt idx="581">
                  <c:v>6.7710000000000003E-4</c:v>
                </c:pt>
                <c:pt idx="582">
                  <c:v>6.7900000000000002E-4</c:v>
                </c:pt>
                <c:pt idx="583">
                  <c:v>6.8099999999999996E-4</c:v>
                </c:pt>
                <c:pt idx="584">
                  <c:v>6.8289999999999996E-4</c:v>
                </c:pt>
                <c:pt idx="585">
                  <c:v>6.8490000000000001E-4</c:v>
                </c:pt>
                <c:pt idx="586">
                  <c:v>6.8690000000000005E-4</c:v>
                </c:pt>
                <c:pt idx="587">
                  <c:v>6.8880000000000005E-4</c:v>
                </c:pt>
                <c:pt idx="588">
                  <c:v>6.9079999999999999E-4</c:v>
                </c:pt>
                <c:pt idx="589">
                  <c:v>6.9280000000000003E-4</c:v>
                </c:pt>
                <c:pt idx="590">
                  <c:v>6.9470000000000003E-4</c:v>
                </c:pt>
                <c:pt idx="591">
                  <c:v>6.9669999999999997E-4</c:v>
                </c:pt>
                <c:pt idx="592">
                  <c:v>6.9870000000000002E-4</c:v>
                </c:pt>
                <c:pt idx="593">
                  <c:v>7.0060000000000001E-4</c:v>
                </c:pt>
                <c:pt idx="594">
                  <c:v>7.0259999999999995E-4</c:v>
                </c:pt>
                <c:pt idx="595">
                  <c:v>7.046E-4</c:v>
                </c:pt>
                <c:pt idx="596">
                  <c:v>7.0649999999999999E-4</c:v>
                </c:pt>
                <c:pt idx="597">
                  <c:v>7.0850000000000004E-4</c:v>
                </c:pt>
                <c:pt idx="598">
                  <c:v>7.1040000000000003E-4</c:v>
                </c:pt>
                <c:pt idx="599">
                  <c:v>7.1239999999999997E-4</c:v>
                </c:pt>
                <c:pt idx="600">
                  <c:v>7.1440000000000002E-4</c:v>
                </c:pt>
                <c:pt idx="601">
                  <c:v>7.1630000000000001E-4</c:v>
                </c:pt>
                <c:pt idx="602">
                  <c:v>7.1829999999999995E-4</c:v>
                </c:pt>
                <c:pt idx="603">
                  <c:v>7.203E-4</c:v>
                </c:pt>
                <c:pt idx="604">
                  <c:v>7.2219999999999999E-4</c:v>
                </c:pt>
                <c:pt idx="605">
                  <c:v>7.2420000000000004E-4</c:v>
                </c:pt>
                <c:pt idx="606">
                  <c:v>7.2619999999999998E-4</c:v>
                </c:pt>
                <c:pt idx="607">
                  <c:v>7.2809999999999997E-4</c:v>
                </c:pt>
                <c:pt idx="608">
                  <c:v>7.3010000000000002E-4</c:v>
                </c:pt>
                <c:pt idx="609">
                  <c:v>7.3209999999999996E-4</c:v>
                </c:pt>
                <c:pt idx="610">
                  <c:v>7.3399999999999995E-4</c:v>
                </c:pt>
                <c:pt idx="611">
                  <c:v>7.36E-4</c:v>
                </c:pt>
                <c:pt idx="612">
                  <c:v>7.3800000000000005E-4</c:v>
                </c:pt>
                <c:pt idx="613">
                  <c:v>7.3990000000000004E-4</c:v>
                </c:pt>
                <c:pt idx="614">
                  <c:v>7.4189999999999998E-4</c:v>
                </c:pt>
                <c:pt idx="615">
                  <c:v>7.4390000000000003E-4</c:v>
                </c:pt>
                <c:pt idx="616">
                  <c:v>7.4580000000000002E-4</c:v>
                </c:pt>
                <c:pt idx="617">
                  <c:v>7.4779999999999996E-4</c:v>
                </c:pt>
                <c:pt idx="618">
                  <c:v>7.4980000000000001E-4</c:v>
                </c:pt>
                <c:pt idx="619">
                  <c:v>7.517E-4</c:v>
                </c:pt>
                <c:pt idx="620">
                  <c:v>7.5370000000000005E-4</c:v>
                </c:pt>
                <c:pt idx="621">
                  <c:v>7.5569999999999999E-4</c:v>
                </c:pt>
                <c:pt idx="622">
                  <c:v>7.5759999999999998E-4</c:v>
                </c:pt>
                <c:pt idx="623">
                  <c:v>7.5960000000000003E-4</c:v>
                </c:pt>
                <c:pt idx="624">
                  <c:v>7.6159999999999997E-4</c:v>
                </c:pt>
                <c:pt idx="625">
                  <c:v>7.6349999999999996E-4</c:v>
                </c:pt>
                <c:pt idx="626">
                  <c:v>7.6550000000000001E-4</c:v>
                </c:pt>
                <c:pt idx="627">
                  <c:v>7.6749999999999995E-4</c:v>
                </c:pt>
                <c:pt idx="628">
                  <c:v>7.6940000000000005E-4</c:v>
                </c:pt>
                <c:pt idx="629">
                  <c:v>7.7139999999999999E-4</c:v>
                </c:pt>
                <c:pt idx="630">
                  <c:v>7.7340000000000004E-4</c:v>
                </c:pt>
                <c:pt idx="631">
                  <c:v>7.7530000000000003E-4</c:v>
                </c:pt>
                <c:pt idx="632">
                  <c:v>7.7729999999999997E-4</c:v>
                </c:pt>
                <c:pt idx="633">
                  <c:v>7.7930000000000002E-4</c:v>
                </c:pt>
                <c:pt idx="634">
                  <c:v>7.8120000000000002E-4</c:v>
                </c:pt>
                <c:pt idx="635">
                  <c:v>7.8319999999999996E-4</c:v>
                </c:pt>
                <c:pt idx="636">
                  <c:v>7.852E-4</c:v>
                </c:pt>
                <c:pt idx="637">
                  <c:v>7.871E-4</c:v>
                </c:pt>
                <c:pt idx="638">
                  <c:v>7.8910000000000004E-4</c:v>
                </c:pt>
                <c:pt idx="639">
                  <c:v>7.9109999999999998E-4</c:v>
                </c:pt>
                <c:pt idx="640">
                  <c:v>7.9299999999999998E-4</c:v>
                </c:pt>
                <c:pt idx="641">
                  <c:v>7.9500000000000003E-4</c:v>
                </c:pt>
                <c:pt idx="642">
                  <c:v>7.9699999999999997E-4</c:v>
                </c:pt>
                <c:pt idx="643">
                  <c:v>7.9889999999999996E-4</c:v>
                </c:pt>
                <c:pt idx="644">
                  <c:v>8.0090000000000001E-4</c:v>
                </c:pt>
                <c:pt idx="645">
                  <c:v>8.0289999999999995E-4</c:v>
                </c:pt>
                <c:pt idx="646">
                  <c:v>8.0480000000000005E-4</c:v>
                </c:pt>
                <c:pt idx="647">
                  <c:v>8.0679999999999999E-4</c:v>
                </c:pt>
                <c:pt idx="648">
                  <c:v>8.0880000000000004E-4</c:v>
                </c:pt>
                <c:pt idx="649">
                  <c:v>8.1070000000000003E-4</c:v>
                </c:pt>
                <c:pt idx="650">
                  <c:v>8.1269999999999997E-4</c:v>
                </c:pt>
                <c:pt idx="651">
                  <c:v>8.1470000000000002E-4</c:v>
                </c:pt>
                <c:pt idx="652">
                  <c:v>8.1660000000000001E-4</c:v>
                </c:pt>
                <c:pt idx="653">
                  <c:v>8.1859999999999995E-4</c:v>
                </c:pt>
                <c:pt idx="654">
                  <c:v>8.206E-4</c:v>
                </c:pt>
                <c:pt idx="655">
                  <c:v>8.2249999999999999E-4</c:v>
                </c:pt>
                <c:pt idx="656">
                  <c:v>8.2450000000000004E-4</c:v>
                </c:pt>
                <c:pt idx="657">
                  <c:v>8.2649999999999998E-4</c:v>
                </c:pt>
                <c:pt idx="658">
                  <c:v>8.2839999999999997E-4</c:v>
                </c:pt>
                <c:pt idx="659">
                  <c:v>8.3040000000000002E-4</c:v>
                </c:pt>
                <c:pt idx="660">
                  <c:v>8.3239999999999996E-4</c:v>
                </c:pt>
                <c:pt idx="661">
                  <c:v>8.3429999999999995E-4</c:v>
                </c:pt>
                <c:pt idx="662">
                  <c:v>8.363E-4</c:v>
                </c:pt>
                <c:pt idx="663">
                  <c:v>8.3830000000000005E-4</c:v>
                </c:pt>
                <c:pt idx="664">
                  <c:v>8.4020000000000004E-4</c:v>
                </c:pt>
                <c:pt idx="665">
                  <c:v>8.4219999999999998E-4</c:v>
                </c:pt>
                <c:pt idx="666">
                  <c:v>8.4420000000000003E-4</c:v>
                </c:pt>
                <c:pt idx="667">
                  <c:v>8.4619999999999997E-4</c:v>
                </c:pt>
                <c:pt idx="668">
                  <c:v>8.4809999999999996E-4</c:v>
                </c:pt>
                <c:pt idx="669">
                  <c:v>8.5010000000000001E-4</c:v>
                </c:pt>
                <c:pt idx="670">
                  <c:v>8.5209999999999995E-4</c:v>
                </c:pt>
                <c:pt idx="671">
                  <c:v>8.5400000000000005E-4</c:v>
                </c:pt>
                <c:pt idx="672">
                  <c:v>8.5599999999999999E-4</c:v>
                </c:pt>
                <c:pt idx="673">
                  <c:v>8.5800000000000004E-4</c:v>
                </c:pt>
                <c:pt idx="674">
                  <c:v>8.5990000000000003E-4</c:v>
                </c:pt>
                <c:pt idx="675">
                  <c:v>8.6189999999999997E-4</c:v>
                </c:pt>
                <c:pt idx="676">
                  <c:v>8.6390000000000002E-4</c:v>
                </c:pt>
                <c:pt idx="677">
                  <c:v>8.6580000000000001E-4</c:v>
                </c:pt>
                <c:pt idx="678">
                  <c:v>8.6779999999999995E-4</c:v>
                </c:pt>
                <c:pt idx="679">
                  <c:v>8.698E-4</c:v>
                </c:pt>
                <c:pt idx="680">
                  <c:v>8.7169999999999999E-4</c:v>
                </c:pt>
                <c:pt idx="681">
                  <c:v>8.7370000000000004E-4</c:v>
                </c:pt>
                <c:pt idx="682">
                  <c:v>8.7569999999999998E-4</c:v>
                </c:pt>
                <c:pt idx="683">
                  <c:v>8.7770000000000003E-4</c:v>
                </c:pt>
                <c:pt idx="684">
                  <c:v>8.7960000000000002E-4</c:v>
                </c:pt>
                <c:pt idx="685">
                  <c:v>8.8159999999999996E-4</c:v>
                </c:pt>
                <c:pt idx="686">
                  <c:v>8.8360000000000001E-4</c:v>
                </c:pt>
                <c:pt idx="687">
                  <c:v>8.855E-4</c:v>
                </c:pt>
                <c:pt idx="688">
                  <c:v>8.8750000000000005E-4</c:v>
                </c:pt>
                <c:pt idx="689">
                  <c:v>8.8949999999999999E-4</c:v>
                </c:pt>
                <c:pt idx="690">
                  <c:v>8.9139999999999998E-4</c:v>
                </c:pt>
                <c:pt idx="691">
                  <c:v>8.9340000000000003E-4</c:v>
                </c:pt>
                <c:pt idx="692">
                  <c:v>8.9539999999999997E-4</c:v>
                </c:pt>
                <c:pt idx="693">
                  <c:v>8.9729999999999996E-4</c:v>
                </c:pt>
                <c:pt idx="694">
                  <c:v>8.9930000000000001E-4</c:v>
                </c:pt>
                <c:pt idx="695">
                  <c:v>9.0129999999999995E-4</c:v>
                </c:pt>
                <c:pt idx="696">
                  <c:v>9.033E-4</c:v>
                </c:pt>
                <c:pt idx="697">
                  <c:v>9.0519999999999999E-4</c:v>
                </c:pt>
                <c:pt idx="698">
                  <c:v>9.0720000000000004E-4</c:v>
                </c:pt>
                <c:pt idx="699">
                  <c:v>9.0919999999999998E-4</c:v>
                </c:pt>
                <c:pt idx="700">
                  <c:v>9.1109999999999997E-4</c:v>
                </c:pt>
                <c:pt idx="701">
                  <c:v>9.1310000000000002E-4</c:v>
                </c:pt>
                <c:pt idx="702">
                  <c:v>9.1509999999999996E-4</c:v>
                </c:pt>
                <c:pt idx="703">
                  <c:v>9.1699999999999995E-4</c:v>
                </c:pt>
                <c:pt idx="704">
                  <c:v>9.19E-4</c:v>
                </c:pt>
                <c:pt idx="705">
                  <c:v>9.2100000000000005E-4</c:v>
                </c:pt>
                <c:pt idx="706">
                  <c:v>9.2290000000000004E-4</c:v>
                </c:pt>
                <c:pt idx="707">
                  <c:v>9.2489999999999998E-4</c:v>
                </c:pt>
                <c:pt idx="708">
                  <c:v>9.2690000000000003E-4</c:v>
                </c:pt>
                <c:pt idx="709">
                  <c:v>9.2889999999999997E-4</c:v>
                </c:pt>
                <c:pt idx="710">
                  <c:v>9.3079999999999997E-4</c:v>
                </c:pt>
                <c:pt idx="711">
                  <c:v>9.3280000000000001E-4</c:v>
                </c:pt>
                <c:pt idx="712">
                  <c:v>9.3479999999999995E-4</c:v>
                </c:pt>
                <c:pt idx="713">
                  <c:v>9.3669999999999995E-4</c:v>
                </c:pt>
                <c:pt idx="714">
                  <c:v>9.3869999999999999E-4</c:v>
                </c:pt>
                <c:pt idx="715">
                  <c:v>9.4070000000000004E-4</c:v>
                </c:pt>
                <c:pt idx="716">
                  <c:v>9.4260000000000004E-4</c:v>
                </c:pt>
                <c:pt idx="717">
                  <c:v>9.4459999999999998E-4</c:v>
                </c:pt>
                <c:pt idx="718">
                  <c:v>9.4660000000000002E-4</c:v>
                </c:pt>
                <c:pt idx="719">
                  <c:v>9.4859999999999996E-4</c:v>
                </c:pt>
                <c:pt idx="720">
                  <c:v>9.5049999999999996E-4</c:v>
                </c:pt>
                <c:pt idx="721">
                  <c:v>9.525E-4</c:v>
                </c:pt>
                <c:pt idx="722">
                  <c:v>9.5450000000000005E-4</c:v>
                </c:pt>
                <c:pt idx="723">
                  <c:v>9.5640000000000005E-4</c:v>
                </c:pt>
                <c:pt idx="724">
                  <c:v>9.5839999999999999E-4</c:v>
                </c:pt>
                <c:pt idx="725">
                  <c:v>9.6040000000000003E-4</c:v>
                </c:pt>
                <c:pt idx="726">
                  <c:v>9.6230000000000003E-4</c:v>
                </c:pt>
                <c:pt idx="727">
                  <c:v>9.6429999999999997E-4</c:v>
                </c:pt>
                <c:pt idx="728">
                  <c:v>9.6630000000000001E-4</c:v>
                </c:pt>
                <c:pt idx="729">
                  <c:v>9.6829999999999996E-4</c:v>
                </c:pt>
                <c:pt idx="730">
                  <c:v>9.7019999999999995E-4</c:v>
                </c:pt>
                <c:pt idx="731">
                  <c:v>9.722E-4</c:v>
                </c:pt>
                <c:pt idx="732">
                  <c:v>9.7420000000000004E-4</c:v>
                </c:pt>
                <c:pt idx="733">
                  <c:v>9.7610000000000004E-4</c:v>
                </c:pt>
                <c:pt idx="734">
                  <c:v>9.7809999999999998E-4</c:v>
                </c:pt>
                <c:pt idx="735">
                  <c:v>9.8010000000000002E-4</c:v>
                </c:pt>
                <c:pt idx="736">
                  <c:v>9.8210000000000007E-4</c:v>
                </c:pt>
                <c:pt idx="737">
                  <c:v>9.8400000000000007E-4</c:v>
                </c:pt>
                <c:pt idx="738">
                  <c:v>9.859999999999999E-4</c:v>
                </c:pt>
                <c:pt idx="739">
                  <c:v>9.8799999999999995E-4</c:v>
                </c:pt>
                <c:pt idx="740">
                  <c:v>9.8989999999999994E-4</c:v>
                </c:pt>
                <c:pt idx="741">
                  <c:v>9.9189999999999999E-4</c:v>
                </c:pt>
                <c:pt idx="742">
                  <c:v>9.9390000000000004E-4</c:v>
                </c:pt>
                <c:pt idx="743">
                  <c:v>9.9580000000000003E-4</c:v>
                </c:pt>
                <c:pt idx="744">
                  <c:v>9.9780000000000008E-4</c:v>
                </c:pt>
                <c:pt idx="745">
                  <c:v>9.9979999999999991E-4</c:v>
                </c:pt>
                <c:pt idx="746">
                  <c:v>1.0020000000000001E-3</c:v>
                </c:pt>
                <c:pt idx="747">
                  <c:v>1.0039999999999999E-3</c:v>
                </c:pt>
                <c:pt idx="748">
                  <c:v>1.0059999999999999E-3</c:v>
                </c:pt>
                <c:pt idx="749">
                  <c:v>1.008E-3</c:v>
                </c:pt>
                <c:pt idx="750">
                  <c:v>1.01E-3</c:v>
                </c:pt>
                <c:pt idx="751">
                  <c:v>1.0120000000000001E-3</c:v>
                </c:pt>
                <c:pt idx="752">
                  <c:v>1.0139999999999999E-3</c:v>
                </c:pt>
                <c:pt idx="753">
                  <c:v>1.016E-3</c:v>
                </c:pt>
                <c:pt idx="754">
                  <c:v>1.018E-3</c:v>
                </c:pt>
                <c:pt idx="755">
                  <c:v>1.0200000000000001E-3</c:v>
                </c:pt>
                <c:pt idx="756">
                  <c:v>1.021E-3</c:v>
                </c:pt>
                <c:pt idx="757">
                  <c:v>1.023E-3</c:v>
                </c:pt>
                <c:pt idx="758">
                  <c:v>1.0250000000000001E-3</c:v>
                </c:pt>
                <c:pt idx="759">
                  <c:v>1.0269999999999999E-3</c:v>
                </c:pt>
                <c:pt idx="760">
                  <c:v>1.029E-3</c:v>
                </c:pt>
                <c:pt idx="761">
                  <c:v>1.031E-3</c:v>
                </c:pt>
                <c:pt idx="762">
                  <c:v>1.0330000000000001E-3</c:v>
                </c:pt>
                <c:pt idx="763">
                  <c:v>1.0349999999999999E-3</c:v>
                </c:pt>
                <c:pt idx="764">
                  <c:v>1.0369999999999999E-3</c:v>
                </c:pt>
                <c:pt idx="765">
                  <c:v>1.039E-3</c:v>
                </c:pt>
                <c:pt idx="766">
                  <c:v>1.041E-3</c:v>
                </c:pt>
                <c:pt idx="767">
                  <c:v>1.0430000000000001E-3</c:v>
                </c:pt>
                <c:pt idx="768">
                  <c:v>1.0449999999999999E-3</c:v>
                </c:pt>
                <c:pt idx="769">
                  <c:v>1.047E-3</c:v>
                </c:pt>
                <c:pt idx="770">
                  <c:v>1.049E-3</c:v>
                </c:pt>
                <c:pt idx="771">
                  <c:v>1.0510000000000001E-3</c:v>
                </c:pt>
                <c:pt idx="772">
                  <c:v>1.0529999999999999E-3</c:v>
                </c:pt>
                <c:pt idx="773">
                  <c:v>1.0549999999999999E-3</c:v>
                </c:pt>
                <c:pt idx="774">
                  <c:v>1.057E-3</c:v>
                </c:pt>
                <c:pt idx="775">
                  <c:v>1.059E-3</c:v>
                </c:pt>
                <c:pt idx="776">
                  <c:v>1.0610000000000001E-3</c:v>
                </c:pt>
                <c:pt idx="777">
                  <c:v>1.0629999999999999E-3</c:v>
                </c:pt>
                <c:pt idx="778">
                  <c:v>1.065E-3</c:v>
                </c:pt>
                <c:pt idx="779">
                  <c:v>1.067E-3</c:v>
                </c:pt>
                <c:pt idx="780">
                  <c:v>1.0690000000000001E-3</c:v>
                </c:pt>
                <c:pt idx="781">
                  <c:v>1.0709999999999999E-3</c:v>
                </c:pt>
                <c:pt idx="782">
                  <c:v>1.073E-3</c:v>
                </c:pt>
                <c:pt idx="783">
                  <c:v>1.075E-3</c:v>
                </c:pt>
                <c:pt idx="784">
                  <c:v>1.077E-3</c:v>
                </c:pt>
                <c:pt idx="785">
                  <c:v>1.0790000000000001E-3</c:v>
                </c:pt>
                <c:pt idx="786">
                  <c:v>1.0809999999999999E-3</c:v>
                </c:pt>
                <c:pt idx="787">
                  <c:v>1.083E-3</c:v>
                </c:pt>
                <c:pt idx="788">
                  <c:v>1.085E-3</c:v>
                </c:pt>
                <c:pt idx="789">
                  <c:v>1.0870000000000001E-3</c:v>
                </c:pt>
                <c:pt idx="790">
                  <c:v>1.0889999999999999E-3</c:v>
                </c:pt>
                <c:pt idx="791">
                  <c:v>1.09E-3</c:v>
                </c:pt>
                <c:pt idx="792">
                  <c:v>1.0920000000000001E-3</c:v>
                </c:pt>
                <c:pt idx="793">
                  <c:v>1.0939999999999999E-3</c:v>
                </c:pt>
                <c:pt idx="794">
                  <c:v>1.096E-3</c:v>
                </c:pt>
                <c:pt idx="795">
                  <c:v>1.098E-3</c:v>
                </c:pt>
                <c:pt idx="796">
                  <c:v>1.1000000000000001E-3</c:v>
                </c:pt>
                <c:pt idx="797">
                  <c:v>1.1019999999999999E-3</c:v>
                </c:pt>
                <c:pt idx="798">
                  <c:v>1.1039999999999999E-3</c:v>
                </c:pt>
                <c:pt idx="799">
                  <c:v>1.106E-3</c:v>
                </c:pt>
                <c:pt idx="800">
                  <c:v>1.108E-3</c:v>
                </c:pt>
                <c:pt idx="801">
                  <c:v>1.1100000000000001E-3</c:v>
                </c:pt>
                <c:pt idx="802">
                  <c:v>1.1119999999999999E-3</c:v>
                </c:pt>
                <c:pt idx="803">
                  <c:v>1.114E-3</c:v>
                </c:pt>
                <c:pt idx="804">
                  <c:v>1.116E-3</c:v>
                </c:pt>
                <c:pt idx="805">
                  <c:v>1.1180000000000001E-3</c:v>
                </c:pt>
                <c:pt idx="806">
                  <c:v>1.1199999999999999E-3</c:v>
                </c:pt>
                <c:pt idx="807">
                  <c:v>1.122E-3</c:v>
                </c:pt>
                <c:pt idx="808">
                  <c:v>1.124E-3</c:v>
                </c:pt>
                <c:pt idx="809">
                  <c:v>1.126E-3</c:v>
                </c:pt>
                <c:pt idx="810">
                  <c:v>1.1280000000000001E-3</c:v>
                </c:pt>
                <c:pt idx="811">
                  <c:v>1.1299999999999999E-3</c:v>
                </c:pt>
                <c:pt idx="812">
                  <c:v>1.132E-3</c:v>
                </c:pt>
                <c:pt idx="813">
                  <c:v>1.134E-3</c:v>
                </c:pt>
                <c:pt idx="814">
                  <c:v>1.1360000000000001E-3</c:v>
                </c:pt>
                <c:pt idx="815">
                  <c:v>1.1379999999999999E-3</c:v>
                </c:pt>
                <c:pt idx="816">
                  <c:v>1.14E-3</c:v>
                </c:pt>
                <c:pt idx="817">
                  <c:v>1.142E-3</c:v>
                </c:pt>
                <c:pt idx="818">
                  <c:v>1.1440000000000001E-3</c:v>
                </c:pt>
                <c:pt idx="819">
                  <c:v>1.1460000000000001E-3</c:v>
                </c:pt>
                <c:pt idx="820">
                  <c:v>1.1479999999999999E-3</c:v>
                </c:pt>
                <c:pt idx="821">
                  <c:v>1.15E-3</c:v>
                </c:pt>
                <c:pt idx="822">
                  <c:v>1.152E-3</c:v>
                </c:pt>
                <c:pt idx="823">
                  <c:v>1.1540000000000001E-3</c:v>
                </c:pt>
                <c:pt idx="824">
                  <c:v>1.1559999999999999E-3</c:v>
                </c:pt>
                <c:pt idx="825">
                  <c:v>1.158E-3</c:v>
                </c:pt>
                <c:pt idx="826">
                  <c:v>1.16E-3</c:v>
                </c:pt>
                <c:pt idx="827">
                  <c:v>1.1609999999999999E-3</c:v>
                </c:pt>
                <c:pt idx="828">
                  <c:v>1.163E-3</c:v>
                </c:pt>
                <c:pt idx="829">
                  <c:v>1.165E-3</c:v>
                </c:pt>
                <c:pt idx="830">
                  <c:v>1.1670000000000001E-3</c:v>
                </c:pt>
                <c:pt idx="831">
                  <c:v>1.1689999999999999E-3</c:v>
                </c:pt>
                <c:pt idx="832">
                  <c:v>1.1709999999999999E-3</c:v>
                </c:pt>
                <c:pt idx="833">
                  <c:v>1.173E-3</c:v>
                </c:pt>
                <c:pt idx="834">
                  <c:v>1.175E-3</c:v>
                </c:pt>
                <c:pt idx="835">
                  <c:v>1.1770000000000001E-3</c:v>
                </c:pt>
                <c:pt idx="836">
                  <c:v>1.1789999999999999E-3</c:v>
                </c:pt>
                <c:pt idx="837">
                  <c:v>1.181E-3</c:v>
                </c:pt>
                <c:pt idx="838">
                  <c:v>1.183E-3</c:v>
                </c:pt>
                <c:pt idx="839">
                  <c:v>1.1850000000000001E-3</c:v>
                </c:pt>
                <c:pt idx="840">
                  <c:v>1.1869999999999999E-3</c:v>
                </c:pt>
                <c:pt idx="841">
                  <c:v>1.189E-3</c:v>
                </c:pt>
                <c:pt idx="842">
                  <c:v>1.191E-3</c:v>
                </c:pt>
                <c:pt idx="843">
                  <c:v>1.193E-3</c:v>
                </c:pt>
                <c:pt idx="844">
                  <c:v>1.1950000000000001E-3</c:v>
                </c:pt>
                <c:pt idx="845">
                  <c:v>1.1969999999999999E-3</c:v>
                </c:pt>
                <c:pt idx="846">
                  <c:v>1.199E-3</c:v>
                </c:pt>
                <c:pt idx="847">
                  <c:v>1.201E-3</c:v>
                </c:pt>
                <c:pt idx="848">
                  <c:v>1.2030000000000001E-3</c:v>
                </c:pt>
                <c:pt idx="849">
                  <c:v>1.2049999999999999E-3</c:v>
                </c:pt>
                <c:pt idx="850">
                  <c:v>1.207E-3</c:v>
                </c:pt>
                <c:pt idx="851">
                  <c:v>1.209E-3</c:v>
                </c:pt>
                <c:pt idx="852">
                  <c:v>1.2110000000000001E-3</c:v>
                </c:pt>
                <c:pt idx="853">
                  <c:v>1.2130000000000001E-3</c:v>
                </c:pt>
                <c:pt idx="854">
                  <c:v>1.2149999999999999E-3</c:v>
                </c:pt>
                <c:pt idx="855">
                  <c:v>1.217E-3</c:v>
                </c:pt>
                <c:pt idx="856">
                  <c:v>1.219E-3</c:v>
                </c:pt>
                <c:pt idx="857">
                  <c:v>1.2210000000000001E-3</c:v>
                </c:pt>
                <c:pt idx="858">
                  <c:v>1.2229999999999999E-3</c:v>
                </c:pt>
                <c:pt idx="859">
                  <c:v>1.225E-3</c:v>
                </c:pt>
                <c:pt idx="860">
                  <c:v>1.227E-3</c:v>
                </c:pt>
                <c:pt idx="861">
                  <c:v>1.2290000000000001E-3</c:v>
                </c:pt>
                <c:pt idx="862">
                  <c:v>1.2310000000000001E-3</c:v>
                </c:pt>
                <c:pt idx="863">
                  <c:v>1.232E-3</c:v>
                </c:pt>
                <c:pt idx="864">
                  <c:v>1.2340000000000001E-3</c:v>
                </c:pt>
                <c:pt idx="865">
                  <c:v>1.2359999999999999E-3</c:v>
                </c:pt>
                <c:pt idx="866">
                  <c:v>1.238E-3</c:v>
                </c:pt>
                <c:pt idx="867">
                  <c:v>1.24E-3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CE-4B73-90B9-755CA0A4D904}"/>
            </c:ext>
          </c:extLst>
        </c:ser>
        <c:ser>
          <c:idx val="3"/>
          <c:order val="2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@200kV'!$I$3:$I$870</c:f>
              <c:numCache>
                <c:formatCode>0.00E+00</c:formatCode>
                <c:ptCount val="868"/>
                <c:pt idx="0">
                  <c:v>3.1750000000000002E-4</c:v>
                </c:pt>
                <c:pt idx="1">
                  <c:v>3.1770000000000002E-4</c:v>
                </c:pt>
                <c:pt idx="2">
                  <c:v>3.1760000000000002E-4</c:v>
                </c:pt>
                <c:pt idx="3">
                  <c:v>3.1750000000000002E-4</c:v>
                </c:pt>
                <c:pt idx="4">
                  <c:v>3.1740000000000002E-4</c:v>
                </c:pt>
                <c:pt idx="5">
                  <c:v>3.1710000000000001E-4</c:v>
                </c:pt>
                <c:pt idx="6">
                  <c:v>3.1690000000000001E-4</c:v>
                </c:pt>
                <c:pt idx="7">
                  <c:v>3.165E-4</c:v>
                </c:pt>
                <c:pt idx="8">
                  <c:v>3.1619999999999999E-4</c:v>
                </c:pt>
                <c:pt idx="9">
                  <c:v>3.1569999999999998E-4</c:v>
                </c:pt>
                <c:pt idx="10">
                  <c:v>3.1530000000000002E-4</c:v>
                </c:pt>
                <c:pt idx="11">
                  <c:v>3.1470000000000001E-4</c:v>
                </c:pt>
                <c:pt idx="12">
                  <c:v>3.1409999999999999E-4</c:v>
                </c:pt>
                <c:pt idx="13">
                  <c:v>3.1349999999999998E-4</c:v>
                </c:pt>
                <c:pt idx="14">
                  <c:v>3.1270000000000001E-4</c:v>
                </c:pt>
                <c:pt idx="15">
                  <c:v>3.1199999999999999E-4</c:v>
                </c:pt>
                <c:pt idx="16">
                  <c:v>3.1110000000000003E-4</c:v>
                </c:pt>
                <c:pt idx="17">
                  <c:v>3.102E-4</c:v>
                </c:pt>
                <c:pt idx="18">
                  <c:v>3.0929999999999998E-4</c:v>
                </c:pt>
                <c:pt idx="19">
                  <c:v>3.0820000000000001E-4</c:v>
                </c:pt>
                <c:pt idx="20">
                  <c:v>3.0709999999999998E-4</c:v>
                </c:pt>
                <c:pt idx="21">
                  <c:v>3.0600000000000001E-4</c:v>
                </c:pt>
                <c:pt idx="22">
                  <c:v>3.0469999999999998E-4</c:v>
                </c:pt>
                <c:pt idx="23">
                  <c:v>3.034E-4</c:v>
                </c:pt>
                <c:pt idx="24">
                  <c:v>3.0200000000000002E-4</c:v>
                </c:pt>
                <c:pt idx="25">
                  <c:v>3.0059999999999999E-4</c:v>
                </c:pt>
                <c:pt idx="26">
                  <c:v>2.99E-4</c:v>
                </c:pt>
                <c:pt idx="27">
                  <c:v>2.9740000000000002E-4</c:v>
                </c:pt>
                <c:pt idx="28">
                  <c:v>2.9579999999999998E-4</c:v>
                </c:pt>
                <c:pt idx="29">
                  <c:v>2.9399999999999999E-4</c:v>
                </c:pt>
                <c:pt idx="30">
                  <c:v>2.922E-4</c:v>
                </c:pt>
                <c:pt idx="31">
                  <c:v>2.9030000000000001E-4</c:v>
                </c:pt>
                <c:pt idx="32">
                  <c:v>2.8840000000000002E-4</c:v>
                </c:pt>
                <c:pt idx="33">
                  <c:v>2.8630000000000002E-4</c:v>
                </c:pt>
                <c:pt idx="34">
                  <c:v>2.8420000000000002E-4</c:v>
                </c:pt>
                <c:pt idx="35">
                  <c:v>2.8210000000000003E-4</c:v>
                </c:pt>
                <c:pt idx="36">
                  <c:v>2.7980000000000002E-4</c:v>
                </c:pt>
                <c:pt idx="37">
                  <c:v>2.7750000000000002E-4</c:v>
                </c:pt>
                <c:pt idx="38">
                  <c:v>2.7520000000000002E-4</c:v>
                </c:pt>
                <c:pt idx="39">
                  <c:v>2.7280000000000002E-4</c:v>
                </c:pt>
                <c:pt idx="40">
                  <c:v>2.7030000000000001E-4</c:v>
                </c:pt>
                <c:pt idx="41">
                  <c:v>2.678E-4</c:v>
                </c:pt>
                <c:pt idx="42">
                  <c:v>2.652E-4</c:v>
                </c:pt>
                <c:pt idx="43">
                  <c:v>2.6249999999999998E-4</c:v>
                </c:pt>
                <c:pt idx="44">
                  <c:v>2.5989999999999997E-4</c:v>
                </c:pt>
                <c:pt idx="45">
                  <c:v>2.5710000000000002E-4</c:v>
                </c:pt>
                <c:pt idx="46">
                  <c:v>2.544E-4</c:v>
                </c:pt>
                <c:pt idx="47">
                  <c:v>2.5159999999999999E-4</c:v>
                </c:pt>
                <c:pt idx="48">
                  <c:v>2.4869999999999997E-4</c:v>
                </c:pt>
                <c:pt idx="49">
                  <c:v>2.4580000000000001E-4</c:v>
                </c:pt>
                <c:pt idx="50">
                  <c:v>2.429E-4</c:v>
                </c:pt>
                <c:pt idx="51">
                  <c:v>2.4000000000000001E-4</c:v>
                </c:pt>
                <c:pt idx="52">
                  <c:v>2.3699999999999999E-4</c:v>
                </c:pt>
                <c:pt idx="53">
                  <c:v>2.34E-4</c:v>
                </c:pt>
                <c:pt idx="54">
                  <c:v>2.31E-4</c:v>
                </c:pt>
                <c:pt idx="55">
                  <c:v>2.2800000000000001E-4</c:v>
                </c:pt>
                <c:pt idx="56">
                  <c:v>2.2489999999999999E-4</c:v>
                </c:pt>
                <c:pt idx="57">
                  <c:v>2.219E-4</c:v>
                </c:pt>
                <c:pt idx="58">
                  <c:v>2.1880000000000001E-4</c:v>
                </c:pt>
                <c:pt idx="59">
                  <c:v>2.1570000000000001E-4</c:v>
                </c:pt>
                <c:pt idx="60">
                  <c:v>2.1269999999999999E-4</c:v>
                </c:pt>
                <c:pt idx="61">
                  <c:v>2.096E-4</c:v>
                </c:pt>
                <c:pt idx="62">
                  <c:v>2.065E-4</c:v>
                </c:pt>
                <c:pt idx="63">
                  <c:v>2.0340000000000001E-4</c:v>
                </c:pt>
                <c:pt idx="64">
                  <c:v>2.0029999999999999E-4</c:v>
                </c:pt>
                <c:pt idx="65">
                  <c:v>1.973E-4</c:v>
                </c:pt>
                <c:pt idx="66">
                  <c:v>1.942E-4</c:v>
                </c:pt>
                <c:pt idx="67">
                  <c:v>1.9110000000000001E-4</c:v>
                </c:pt>
                <c:pt idx="68">
                  <c:v>1.8809999999999999E-4</c:v>
                </c:pt>
                <c:pt idx="69">
                  <c:v>1.85E-4</c:v>
                </c:pt>
                <c:pt idx="70">
                  <c:v>1.8200000000000001E-4</c:v>
                </c:pt>
                <c:pt idx="71">
                  <c:v>1.7899999999999999E-4</c:v>
                </c:pt>
                <c:pt idx="72">
                  <c:v>1.76E-4</c:v>
                </c:pt>
                <c:pt idx="73">
                  <c:v>1.73E-4</c:v>
                </c:pt>
                <c:pt idx="74">
                  <c:v>1.7000000000000001E-4</c:v>
                </c:pt>
                <c:pt idx="75">
                  <c:v>1.6699999999999999E-4</c:v>
                </c:pt>
                <c:pt idx="76">
                  <c:v>1.641E-4</c:v>
                </c:pt>
                <c:pt idx="77">
                  <c:v>1.6119999999999999E-4</c:v>
                </c:pt>
                <c:pt idx="78">
                  <c:v>1.583E-4</c:v>
                </c:pt>
                <c:pt idx="79">
                  <c:v>1.5540000000000001E-4</c:v>
                </c:pt>
                <c:pt idx="80">
                  <c:v>1.526E-4</c:v>
                </c:pt>
                <c:pt idx="81">
                  <c:v>1.4980000000000001E-4</c:v>
                </c:pt>
                <c:pt idx="82">
                  <c:v>1.47E-4</c:v>
                </c:pt>
                <c:pt idx="83">
                  <c:v>1.4420000000000001E-4</c:v>
                </c:pt>
                <c:pt idx="84">
                  <c:v>1.4139999999999999E-4</c:v>
                </c:pt>
                <c:pt idx="85">
                  <c:v>1.3870000000000001E-4</c:v>
                </c:pt>
                <c:pt idx="86">
                  <c:v>1.36E-4</c:v>
                </c:pt>
                <c:pt idx="87">
                  <c:v>1.3329999999999999E-4</c:v>
                </c:pt>
                <c:pt idx="88">
                  <c:v>1.3070000000000001E-4</c:v>
                </c:pt>
                <c:pt idx="89">
                  <c:v>1.281E-4</c:v>
                </c:pt>
                <c:pt idx="90">
                  <c:v>1.2549999999999999E-4</c:v>
                </c:pt>
                <c:pt idx="91">
                  <c:v>1.2290000000000001E-4</c:v>
                </c:pt>
                <c:pt idx="92">
                  <c:v>1.204E-4</c:v>
                </c:pt>
                <c:pt idx="93">
                  <c:v>1.178E-4</c:v>
                </c:pt>
                <c:pt idx="94">
                  <c:v>1.154E-4</c:v>
                </c:pt>
                <c:pt idx="95">
                  <c:v>1.1290000000000001E-4</c:v>
                </c:pt>
                <c:pt idx="96">
                  <c:v>1.105E-4</c:v>
                </c:pt>
                <c:pt idx="97">
                  <c:v>1.081E-4</c:v>
                </c:pt>
                <c:pt idx="98">
                  <c:v>1.0569999999999999E-4</c:v>
                </c:pt>
                <c:pt idx="99">
                  <c:v>1.0340000000000001E-4</c:v>
                </c:pt>
                <c:pt idx="100">
                  <c:v>1.011E-4</c:v>
                </c:pt>
                <c:pt idx="101">
                  <c:v>9.8800000000000003E-5</c:v>
                </c:pt>
                <c:pt idx="102">
                  <c:v>9.6550000000000002E-5</c:v>
                </c:pt>
                <c:pt idx="103">
                  <c:v>9.4339999999999995E-5</c:v>
                </c:pt>
                <c:pt idx="104">
                  <c:v>9.2159999999999999E-5</c:v>
                </c:pt>
                <c:pt idx="105">
                  <c:v>9.0019999999999995E-5</c:v>
                </c:pt>
                <c:pt idx="106">
                  <c:v>8.7899999999999995E-5</c:v>
                </c:pt>
                <c:pt idx="107">
                  <c:v>8.5829999999999996E-5</c:v>
                </c:pt>
                <c:pt idx="108">
                  <c:v>8.3780000000000001E-5</c:v>
                </c:pt>
                <c:pt idx="109">
                  <c:v>8.1780000000000006E-5</c:v>
                </c:pt>
                <c:pt idx="110">
                  <c:v>7.9809999999999997E-5</c:v>
                </c:pt>
                <c:pt idx="111">
                  <c:v>7.7880000000000007E-5</c:v>
                </c:pt>
                <c:pt idx="112">
                  <c:v>7.5989999999999996E-5</c:v>
                </c:pt>
                <c:pt idx="113">
                  <c:v>7.4140000000000005E-5</c:v>
                </c:pt>
                <c:pt idx="114">
                  <c:v>7.2329999999999994E-5</c:v>
                </c:pt>
                <c:pt idx="115">
                  <c:v>7.0580000000000005E-5</c:v>
                </c:pt>
                <c:pt idx="116">
                  <c:v>6.8869999999999996E-5</c:v>
                </c:pt>
                <c:pt idx="117">
                  <c:v>6.7210000000000002E-5</c:v>
                </c:pt>
                <c:pt idx="118">
                  <c:v>6.5610000000000004E-5</c:v>
                </c:pt>
                <c:pt idx="119">
                  <c:v>6.4070000000000002E-5</c:v>
                </c:pt>
                <c:pt idx="120">
                  <c:v>6.2589999999999995E-5</c:v>
                </c:pt>
                <c:pt idx="121">
                  <c:v>6.1190000000000002E-5</c:v>
                </c:pt>
                <c:pt idx="122">
                  <c:v>5.9870000000000001E-5</c:v>
                </c:pt>
                <c:pt idx="123">
                  <c:v>5.8640000000000001E-5</c:v>
                </c:pt>
                <c:pt idx="124">
                  <c:v>5.7510000000000003E-5</c:v>
                </c:pt>
                <c:pt idx="125">
                  <c:v>5.6490000000000003E-5</c:v>
                </c:pt>
                <c:pt idx="126">
                  <c:v>5.558E-5</c:v>
                </c:pt>
                <c:pt idx="127">
                  <c:v>5.4799999999999997E-5</c:v>
                </c:pt>
                <c:pt idx="128">
                  <c:v>5.414E-5</c:v>
                </c:pt>
                <c:pt idx="129">
                  <c:v>5.363E-5</c:v>
                </c:pt>
                <c:pt idx="130">
                  <c:v>5.325E-5</c:v>
                </c:pt>
                <c:pt idx="131">
                  <c:v>5.3000000000000001E-5</c:v>
                </c:pt>
                <c:pt idx="132">
                  <c:v>5.2889999999999997E-5</c:v>
                </c:pt>
                <c:pt idx="133">
                  <c:v>5.2899999999999998E-5</c:v>
                </c:pt>
                <c:pt idx="134">
                  <c:v>5.3019999999999997E-5</c:v>
                </c:pt>
                <c:pt idx="135">
                  <c:v>5.3260000000000002E-5</c:v>
                </c:pt>
                <c:pt idx="136">
                  <c:v>5.3600000000000002E-5</c:v>
                </c:pt>
                <c:pt idx="137">
                  <c:v>5.4039999999999998E-5</c:v>
                </c:pt>
                <c:pt idx="138">
                  <c:v>5.4559999999999999E-5</c:v>
                </c:pt>
                <c:pt idx="139">
                  <c:v>5.5170000000000002E-5</c:v>
                </c:pt>
                <c:pt idx="140">
                  <c:v>5.5840000000000001E-5</c:v>
                </c:pt>
                <c:pt idx="141">
                  <c:v>5.6589999999999999E-5</c:v>
                </c:pt>
                <c:pt idx="142">
                  <c:v>5.7399999999999999E-5</c:v>
                </c:pt>
                <c:pt idx="143">
                  <c:v>5.8279999999999998E-5</c:v>
                </c:pt>
                <c:pt idx="144">
                  <c:v>5.9200000000000002E-5</c:v>
                </c:pt>
                <c:pt idx="145">
                  <c:v>6.0170000000000002E-5</c:v>
                </c:pt>
                <c:pt idx="146">
                  <c:v>6.1190000000000002E-5</c:v>
                </c:pt>
                <c:pt idx="147">
                  <c:v>6.224E-5</c:v>
                </c:pt>
                <c:pt idx="148">
                  <c:v>6.334E-5</c:v>
                </c:pt>
                <c:pt idx="149">
                  <c:v>6.4460000000000003E-5</c:v>
                </c:pt>
                <c:pt idx="150">
                  <c:v>6.5619999999999999E-5</c:v>
                </c:pt>
                <c:pt idx="151">
                  <c:v>6.6810000000000006E-5</c:v>
                </c:pt>
                <c:pt idx="152">
                  <c:v>6.8020000000000003E-5</c:v>
                </c:pt>
                <c:pt idx="153">
                  <c:v>6.9259999999999998E-5</c:v>
                </c:pt>
                <c:pt idx="154">
                  <c:v>7.0519999999999996E-5</c:v>
                </c:pt>
                <c:pt idx="155">
                  <c:v>7.1810000000000005E-5</c:v>
                </c:pt>
                <c:pt idx="156">
                  <c:v>7.3109999999999996E-5</c:v>
                </c:pt>
                <c:pt idx="157">
                  <c:v>7.4439999999999999E-5</c:v>
                </c:pt>
                <c:pt idx="158">
                  <c:v>7.5790000000000005E-5</c:v>
                </c:pt>
                <c:pt idx="159">
                  <c:v>7.7150000000000005E-5</c:v>
                </c:pt>
                <c:pt idx="160">
                  <c:v>7.8529999999999995E-5</c:v>
                </c:pt>
                <c:pt idx="161">
                  <c:v>7.9939999999999997E-5</c:v>
                </c:pt>
                <c:pt idx="162">
                  <c:v>8.1349999999999999E-5</c:v>
                </c:pt>
                <c:pt idx="163">
                  <c:v>8.2789999999999998E-5</c:v>
                </c:pt>
                <c:pt idx="164">
                  <c:v>8.4240000000000007E-5</c:v>
                </c:pt>
                <c:pt idx="165">
                  <c:v>8.5710000000000004E-5</c:v>
                </c:pt>
                <c:pt idx="166">
                  <c:v>8.7189999999999997E-5</c:v>
                </c:pt>
                <c:pt idx="167">
                  <c:v>8.8690000000000006E-5</c:v>
                </c:pt>
                <c:pt idx="168">
                  <c:v>9.0210000000000005E-5</c:v>
                </c:pt>
                <c:pt idx="169">
                  <c:v>9.1749999999999994E-5</c:v>
                </c:pt>
                <c:pt idx="170">
                  <c:v>9.3300000000000005E-5</c:v>
                </c:pt>
                <c:pt idx="171">
                  <c:v>9.4859999999999996E-5</c:v>
                </c:pt>
                <c:pt idx="172">
                  <c:v>9.645E-5</c:v>
                </c:pt>
                <c:pt idx="173">
                  <c:v>9.8040000000000003E-5</c:v>
                </c:pt>
                <c:pt idx="174">
                  <c:v>9.9660000000000005E-5</c:v>
                </c:pt>
                <c:pt idx="175">
                  <c:v>1.013E-4</c:v>
                </c:pt>
                <c:pt idx="176">
                  <c:v>1.0289999999999999E-4</c:v>
                </c:pt>
                <c:pt idx="177">
                  <c:v>1.0459999999999999E-4</c:v>
                </c:pt>
                <c:pt idx="178">
                  <c:v>1.063E-4</c:v>
                </c:pt>
                <c:pt idx="179">
                  <c:v>1.0789999999999999E-4</c:v>
                </c:pt>
                <c:pt idx="180">
                  <c:v>1.0959999999999999E-4</c:v>
                </c:pt>
                <c:pt idx="181">
                  <c:v>1.114E-4</c:v>
                </c:pt>
                <c:pt idx="182">
                  <c:v>1.131E-4</c:v>
                </c:pt>
                <c:pt idx="183">
                  <c:v>1.148E-4</c:v>
                </c:pt>
                <c:pt idx="184">
                  <c:v>1.166E-4</c:v>
                </c:pt>
                <c:pt idx="185">
                  <c:v>1.183E-4</c:v>
                </c:pt>
                <c:pt idx="186">
                  <c:v>1.2010000000000001E-4</c:v>
                </c:pt>
                <c:pt idx="187">
                  <c:v>1.219E-4</c:v>
                </c:pt>
                <c:pt idx="188">
                  <c:v>1.236E-4</c:v>
                </c:pt>
                <c:pt idx="189">
                  <c:v>1.2540000000000001E-4</c:v>
                </c:pt>
                <c:pt idx="190">
                  <c:v>1.272E-4</c:v>
                </c:pt>
                <c:pt idx="191">
                  <c:v>1.2909999999999999E-4</c:v>
                </c:pt>
                <c:pt idx="192">
                  <c:v>1.3090000000000001E-4</c:v>
                </c:pt>
                <c:pt idx="193">
                  <c:v>1.327E-4</c:v>
                </c:pt>
                <c:pt idx="194">
                  <c:v>1.3449999999999999E-4</c:v>
                </c:pt>
                <c:pt idx="195">
                  <c:v>1.3640000000000001E-4</c:v>
                </c:pt>
                <c:pt idx="196">
                  <c:v>1.382E-4</c:v>
                </c:pt>
                <c:pt idx="197">
                  <c:v>1.4009999999999999E-4</c:v>
                </c:pt>
                <c:pt idx="198">
                  <c:v>1.4200000000000001E-4</c:v>
                </c:pt>
                <c:pt idx="199">
                  <c:v>1.438E-4</c:v>
                </c:pt>
                <c:pt idx="200">
                  <c:v>1.4569999999999999E-4</c:v>
                </c:pt>
                <c:pt idx="201">
                  <c:v>1.4760000000000001E-4</c:v>
                </c:pt>
                <c:pt idx="202">
                  <c:v>1.495E-4</c:v>
                </c:pt>
                <c:pt idx="203">
                  <c:v>1.5129999999999999E-4</c:v>
                </c:pt>
                <c:pt idx="204">
                  <c:v>1.5320000000000001E-4</c:v>
                </c:pt>
                <c:pt idx="205">
                  <c:v>1.551E-4</c:v>
                </c:pt>
                <c:pt idx="206">
                  <c:v>1.5699999999999999E-4</c:v>
                </c:pt>
                <c:pt idx="207">
                  <c:v>1.5899999999999999E-4</c:v>
                </c:pt>
                <c:pt idx="208">
                  <c:v>1.6090000000000001E-4</c:v>
                </c:pt>
                <c:pt idx="209">
                  <c:v>1.628E-4</c:v>
                </c:pt>
                <c:pt idx="210">
                  <c:v>1.6469999999999999E-4</c:v>
                </c:pt>
                <c:pt idx="211">
                  <c:v>1.6660000000000001E-4</c:v>
                </c:pt>
                <c:pt idx="212">
                  <c:v>1.6860000000000001E-4</c:v>
                </c:pt>
                <c:pt idx="213">
                  <c:v>1.705E-4</c:v>
                </c:pt>
                <c:pt idx="214">
                  <c:v>1.7239999999999999E-4</c:v>
                </c:pt>
                <c:pt idx="215">
                  <c:v>1.7440000000000001E-4</c:v>
                </c:pt>
                <c:pt idx="216">
                  <c:v>1.763E-4</c:v>
                </c:pt>
                <c:pt idx="217">
                  <c:v>1.783E-4</c:v>
                </c:pt>
                <c:pt idx="218">
                  <c:v>1.8019999999999999E-4</c:v>
                </c:pt>
                <c:pt idx="219">
                  <c:v>1.8220000000000001E-4</c:v>
                </c:pt>
                <c:pt idx="220">
                  <c:v>1.841E-4</c:v>
                </c:pt>
                <c:pt idx="221">
                  <c:v>1.861E-4</c:v>
                </c:pt>
                <c:pt idx="222">
                  <c:v>1.8799999999999999E-4</c:v>
                </c:pt>
                <c:pt idx="223">
                  <c:v>1.9000000000000001E-4</c:v>
                </c:pt>
                <c:pt idx="224">
                  <c:v>1.92E-4</c:v>
                </c:pt>
                <c:pt idx="225">
                  <c:v>1.939E-4</c:v>
                </c:pt>
                <c:pt idx="226">
                  <c:v>1.9589999999999999E-4</c:v>
                </c:pt>
                <c:pt idx="227">
                  <c:v>1.9790000000000001E-4</c:v>
                </c:pt>
                <c:pt idx="228">
                  <c:v>1.998E-4</c:v>
                </c:pt>
                <c:pt idx="229">
                  <c:v>2.018E-4</c:v>
                </c:pt>
                <c:pt idx="230">
                  <c:v>2.0379999999999999E-4</c:v>
                </c:pt>
                <c:pt idx="231">
                  <c:v>2.0579999999999999E-4</c:v>
                </c:pt>
                <c:pt idx="232">
                  <c:v>2.0780000000000001E-4</c:v>
                </c:pt>
                <c:pt idx="233">
                  <c:v>2.097E-4</c:v>
                </c:pt>
                <c:pt idx="234">
                  <c:v>2.117E-4</c:v>
                </c:pt>
                <c:pt idx="235">
                  <c:v>2.1369999999999999E-4</c:v>
                </c:pt>
                <c:pt idx="236">
                  <c:v>2.1570000000000001E-4</c:v>
                </c:pt>
                <c:pt idx="237">
                  <c:v>2.1770000000000001E-4</c:v>
                </c:pt>
                <c:pt idx="238">
                  <c:v>2.197E-4</c:v>
                </c:pt>
                <c:pt idx="239">
                  <c:v>2.2169999999999999E-4</c:v>
                </c:pt>
                <c:pt idx="240">
                  <c:v>2.2369999999999999E-4</c:v>
                </c:pt>
                <c:pt idx="241">
                  <c:v>2.2570000000000001E-4</c:v>
                </c:pt>
                <c:pt idx="242">
                  <c:v>2.2770000000000001E-4</c:v>
                </c:pt>
                <c:pt idx="243">
                  <c:v>2.297E-4</c:v>
                </c:pt>
                <c:pt idx="244">
                  <c:v>2.3169999999999999E-4</c:v>
                </c:pt>
                <c:pt idx="245">
                  <c:v>2.3369999999999999E-4</c:v>
                </c:pt>
                <c:pt idx="246">
                  <c:v>2.3570000000000001E-4</c:v>
                </c:pt>
                <c:pt idx="247">
                  <c:v>2.377E-4</c:v>
                </c:pt>
                <c:pt idx="248">
                  <c:v>2.397E-4</c:v>
                </c:pt>
                <c:pt idx="249">
                  <c:v>2.4169999999999999E-4</c:v>
                </c:pt>
                <c:pt idx="250">
                  <c:v>2.4369999999999999E-4</c:v>
                </c:pt>
                <c:pt idx="251">
                  <c:v>2.4570000000000001E-4</c:v>
                </c:pt>
                <c:pt idx="252">
                  <c:v>2.4780000000000001E-4</c:v>
                </c:pt>
                <c:pt idx="253">
                  <c:v>2.498E-4</c:v>
                </c:pt>
                <c:pt idx="254">
                  <c:v>2.5179999999999999E-4</c:v>
                </c:pt>
                <c:pt idx="255">
                  <c:v>2.5379999999999999E-4</c:v>
                </c:pt>
                <c:pt idx="256">
                  <c:v>2.5579999999999998E-4</c:v>
                </c:pt>
                <c:pt idx="257">
                  <c:v>2.5779999999999998E-4</c:v>
                </c:pt>
                <c:pt idx="258">
                  <c:v>2.5989999999999997E-4</c:v>
                </c:pt>
                <c:pt idx="259">
                  <c:v>2.6190000000000002E-4</c:v>
                </c:pt>
                <c:pt idx="260">
                  <c:v>2.6390000000000002E-4</c:v>
                </c:pt>
                <c:pt idx="261">
                  <c:v>2.6590000000000001E-4</c:v>
                </c:pt>
                <c:pt idx="262">
                  <c:v>2.6790000000000001E-4</c:v>
                </c:pt>
                <c:pt idx="263">
                  <c:v>2.7E-4</c:v>
                </c:pt>
                <c:pt idx="264">
                  <c:v>2.72E-4</c:v>
                </c:pt>
                <c:pt idx="265">
                  <c:v>2.7399999999999999E-4</c:v>
                </c:pt>
                <c:pt idx="266">
                  <c:v>2.7609999999999999E-4</c:v>
                </c:pt>
                <c:pt idx="267">
                  <c:v>2.7809999999999998E-4</c:v>
                </c:pt>
                <c:pt idx="268">
                  <c:v>2.8009999999999998E-4</c:v>
                </c:pt>
                <c:pt idx="269">
                  <c:v>2.8210000000000003E-4</c:v>
                </c:pt>
                <c:pt idx="270">
                  <c:v>2.8420000000000002E-4</c:v>
                </c:pt>
                <c:pt idx="271">
                  <c:v>2.8620000000000002E-4</c:v>
                </c:pt>
                <c:pt idx="272">
                  <c:v>2.8820000000000001E-4</c:v>
                </c:pt>
                <c:pt idx="273">
                  <c:v>2.9030000000000001E-4</c:v>
                </c:pt>
                <c:pt idx="274">
                  <c:v>2.923E-4</c:v>
                </c:pt>
                <c:pt idx="275">
                  <c:v>2.943E-4</c:v>
                </c:pt>
                <c:pt idx="276">
                  <c:v>2.9639999999999999E-4</c:v>
                </c:pt>
                <c:pt idx="277">
                  <c:v>2.9839999999999999E-4</c:v>
                </c:pt>
                <c:pt idx="278">
                  <c:v>3.0039999999999998E-4</c:v>
                </c:pt>
                <c:pt idx="279">
                  <c:v>3.0249999999999998E-4</c:v>
                </c:pt>
                <c:pt idx="280">
                  <c:v>3.0449999999999997E-4</c:v>
                </c:pt>
                <c:pt idx="281">
                  <c:v>3.0650000000000002E-4</c:v>
                </c:pt>
                <c:pt idx="282">
                  <c:v>3.0860000000000002E-4</c:v>
                </c:pt>
                <c:pt idx="283">
                  <c:v>3.1060000000000001E-4</c:v>
                </c:pt>
                <c:pt idx="284">
                  <c:v>3.1270000000000001E-4</c:v>
                </c:pt>
                <c:pt idx="285">
                  <c:v>3.1470000000000001E-4</c:v>
                </c:pt>
                <c:pt idx="286">
                  <c:v>3.167E-4</c:v>
                </c:pt>
                <c:pt idx="287">
                  <c:v>3.188E-4</c:v>
                </c:pt>
                <c:pt idx="288">
                  <c:v>3.2079999999999999E-4</c:v>
                </c:pt>
                <c:pt idx="289">
                  <c:v>3.2289999999999999E-4</c:v>
                </c:pt>
                <c:pt idx="290">
                  <c:v>3.2489999999999998E-4</c:v>
                </c:pt>
                <c:pt idx="291">
                  <c:v>3.2699999999999998E-4</c:v>
                </c:pt>
                <c:pt idx="292">
                  <c:v>3.2899999999999997E-4</c:v>
                </c:pt>
                <c:pt idx="293">
                  <c:v>3.3100000000000002E-4</c:v>
                </c:pt>
                <c:pt idx="294">
                  <c:v>3.3310000000000002E-4</c:v>
                </c:pt>
                <c:pt idx="295">
                  <c:v>3.3510000000000001E-4</c:v>
                </c:pt>
                <c:pt idx="296">
                  <c:v>3.3720000000000001E-4</c:v>
                </c:pt>
                <c:pt idx="297">
                  <c:v>3.392E-4</c:v>
                </c:pt>
                <c:pt idx="298">
                  <c:v>3.413E-4</c:v>
                </c:pt>
                <c:pt idx="299">
                  <c:v>3.433E-4</c:v>
                </c:pt>
                <c:pt idx="300">
                  <c:v>3.4539999999999999E-4</c:v>
                </c:pt>
                <c:pt idx="301">
                  <c:v>3.4739999999999999E-4</c:v>
                </c:pt>
                <c:pt idx="302">
                  <c:v>3.4949999999999998E-4</c:v>
                </c:pt>
                <c:pt idx="303">
                  <c:v>3.5149999999999998E-4</c:v>
                </c:pt>
                <c:pt idx="304">
                  <c:v>3.5359999999999998E-4</c:v>
                </c:pt>
                <c:pt idx="305">
                  <c:v>3.5560000000000002E-4</c:v>
                </c:pt>
                <c:pt idx="306">
                  <c:v>3.5770000000000002E-4</c:v>
                </c:pt>
                <c:pt idx="307">
                  <c:v>3.5970000000000002E-4</c:v>
                </c:pt>
                <c:pt idx="308">
                  <c:v>3.6180000000000001E-4</c:v>
                </c:pt>
                <c:pt idx="309">
                  <c:v>3.6380000000000001E-4</c:v>
                </c:pt>
                <c:pt idx="310">
                  <c:v>3.659E-4</c:v>
                </c:pt>
                <c:pt idx="311">
                  <c:v>3.679E-4</c:v>
                </c:pt>
                <c:pt idx="312">
                  <c:v>3.6999999999999999E-4</c:v>
                </c:pt>
                <c:pt idx="313">
                  <c:v>3.7199999999999999E-4</c:v>
                </c:pt>
                <c:pt idx="314">
                  <c:v>3.7409999999999999E-4</c:v>
                </c:pt>
                <c:pt idx="315">
                  <c:v>3.7609999999999998E-4</c:v>
                </c:pt>
                <c:pt idx="316">
                  <c:v>3.7819999999999998E-4</c:v>
                </c:pt>
                <c:pt idx="317">
                  <c:v>3.8020000000000003E-4</c:v>
                </c:pt>
                <c:pt idx="318">
                  <c:v>3.8230000000000002E-4</c:v>
                </c:pt>
                <c:pt idx="319">
                  <c:v>3.8430000000000002E-4</c:v>
                </c:pt>
                <c:pt idx="320">
                  <c:v>3.8640000000000001E-4</c:v>
                </c:pt>
                <c:pt idx="321">
                  <c:v>3.8840000000000001E-4</c:v>
                </c:pt>
                <c:pt idx="322">
                  <c:v>3.9050000000000001E-4</c:v>
                </c:pt>
                <c:pt idx="323">
                  <c:v>3.926E-4</c:v>
                </c:pt>
                <c:pt idx="324">
                  <c:v>3.946E-4</c:v>
                </c:pt>
                <c:pt idx="325">
                  <c:v>3.9669999999999999E-4</c:v>
                </c:pt>
                <c:pt idx="326">
                  <c:v>3.9869999999999999E-4</c:v>
                </c:pt>
                <c:pt idx="327">
                  <c:v>4.0079999999999998E-4</c:v>
                </c:pt>
                <c:pt idx="328">
                  <c:v>4.0279999999999998E-4</c:v>
                </c:pt>
                <c:pt idx="329">
                  <c:v>4.0489999999999998E-4</c:v>
                </c:pt>
                <c:pt idx="330">
                  <c:v>4.0700000000000003E-4</c:v>
                </c:pt>
                <c:pt idx="331">
                  <c:v>4.0900000000000002E-4</c:v>
                </c:pt>
                <c:pt idx="332">
                  <c:v>4.1110000000000002E-4</c:v>
                </c:pt>
                <c:pt idx="333">
                  <c:v>4.1310000000000001E-4</c:v>
                </c:pt>
                <c:pt idx="334">
                  <c:v>4.1520000000000001E-4</c:v>
                </c:pt>
                <c:pt idx="335">
                  <c:v>4.172E-4</c:v>
                </c:pt>
                <c:pt idx="336">
                  <c:v>4.193E-4</c:v>
                </c:pt>
                <c:pt idx="337">
                  <c:v>4.214E-4</c:v>
                </c:pt>
                <c:pt idx="338">
                  <c:v>4.2339999999999999E-4</c:v>
                </c:pt>
                <c:pt idx="339">
                  <c:v>4.2549999999999999E-4</c:v>
                </c:pt>
                <c:pt idx="340">
                  <c:v>4.2749999999999998E-4</c:v>
                </c:pt>
                <c:pt idx="341">
                  <c:v>4.2959999999999998E-4</c:v>
                </c:pt>
                <c:pt idx="342">
                  <c:v>4.3169999999999998E-4</c:v>
                </c:pt>
                <c:pt idx="343">
                  <c:v>4.3370000000000003E-4</c:v>
                </c:pt>
                <c:pt idx="344">
                  <c:v>4.3580000000000002E-4</c:v>
                </c:pt>
                <c:pt idx="345">
                  <c:v>4.3780000000000002E-4</c:v>
                </c:pt>
                <c:pt idx="346">
                  <c:v>4.3990000000000001E-4</c:v>
                </c:pt>
                <c:pt idx="347">
                  <c:v>4.4200000000000001E-4</c:v>
                </c:pt>
                <c:pt idx="348">
                  <c:v>4.44E-4</c:v>
                </c:pt>
                <c:pt idx="349">
                  <c:v>4.461E-4</c:v>
                </c:pt>
                <c:pt idx="350">
                  <c:v>4.482E-4</c:v>
                </c:pt>
                <c:pt idx="351">
                  <c:v>4.5019999999999999E-4</c:v>
                </c:pt>
                <c:pt idx="352">
                  <c:v>4.5229999999999999E-4</c:v>
                </c:pt>
                <c:pt idx="353">
                  <c:v>4.5429999999999998E-4</c:v>
                </c:pt>
                <c:pt idx="354">
                  <c:v>4.5639999999999998E-4</c:v>
                </c:pt>
                <c:pt idx="355">
                  <c:v>4.5849999999999998E-4</c:v>
                </c:pt>
                <c:pt idx="356">
                  <c:v>4.6050000000000003E-4</c:v>
                </c:pt>
                <c:pt idx="357">
                  <c:v>4.6260000000000002E-4</c:v>
                </c:pt>
                <c:pt idx="358">
                  <c:v>4.6470000000000002E-4</c:v>
                </c:pt>
                <c:pt idx="359">
                  <c:v>4.6670000000000001E-4</c:v>
                </c:pt>
                <c:pt idx="360">
                  <c:v>4.6880000000000001E-4</c:v>
                </c:pt>
                <c:pt idx="361">
                  <c:v>4.7090000000000001E-4</c:v>
                </c:pt>
                <c:pt idx="362">
                  <c:v>4.729E-4</c:v>
                </c:pt>
                <c:pt idx="363">
                  <c:v>4.75E-4</c:v>
                </c:pt>
                <c:pt idx="364">
                  <c:v>4.7699999999999999E-4</c:v>
                </c:pt>
                <c:pt idx="365">
                  <c:v>4.7909999999999999E-4</c:v>
                </c:pt>
                <c:pt idx="366">
                  <c:v>4.8119999999999999E-4</c:v>
                </c:pt>
                <c:pt idx="367">
                  <c:v>4.8319999999999998E-4</c:v>
                </c:pt>
                <c:pt idx="368">
                  <c:v>4.8529999999999998E-4</c:v>
                </c:pt>
                <c:pt idx="369">
                  <c:v>4.8739999999999998E-4</c:v>
                </c:pt>
                <c:pt idx="370">
                  <c:v>4.8939999999999997E-4</c:v>
                </c:pt>
                <c:pt idx="371">
                  <c:v>4.9149999999999997E-4</c:v>
                </c:pt>
                <c:pt idx="372">
                  <c:v>4.9359999999999996E-4</c:v>
                </c:pt>
                <c:pt idx="373">
                  <c:v>4.9560000000000001E-4</c:v>
                </c:pt>
                <c:pt idx="374">
                  <c:v>4.9770000000000001E-4</c:v>
                </c:pt>
                <c:pt idx="375">
                  <c:v>4.9980000000000001E-4</c:v>
                </c:pt>
                <c:pt idx="376">
                  <c:v>5.0180000000000005E-4</c:v>
                </c:pt>
                <c:pt idx="377">
                  <c:v>5.0390000000000005E-4</c:v>
                </c:pt>
                <c:pt idx="378">
                  <c:v>5.0600000000000005E-4</c:v>
                </c:pt>
                <c:pt idx="379">
                  <c:v>5.0799999999999999E-4</c:v>
                </c:pt>
                <c:pt idx="380">
                  <c:v>5.1009999999999998E-4</c:v>
                </c:pt>
                <c:pt idx="381">
                  <c:v>5.1219999999999998E-4</c:v>
                </c:pt>
                <c:pt idx="382">
                  <c:v>5.1420000000000003E-4</c:v>
                </c:pt>
                <c:pt idx="383">
                  <c:v>5.1630000000000003E-4</c:v>
                </c:pt>
                <c:pt idx="384">
                  <c:v>5.1840000000000002E-4</c:v>
                </c:pt>
                <c:pt idx="385">
                  <c:v>5.2039999999999996E-4</c:v>
                </c:pt>
                <c:pt idx="386">
                  <c:v>5.2249999999999996E-4</c:v>
                </c:pt>
                <c:pt idx="387">
                  <c:v>5.2459999999999996E-4</c:v>
                </c:pt>
                <c:pt idx="388">
                  <c:v>5.2660000000000001E-4</c:v>
                </c:pt>
                <c:pt idx="389">
                  <c:v>5.287E-4</c:v>
                </c:pt>
                <c:pt idx="390">
                  <c:v>5.308E-4</c:v>
                </c:pt>
                <c:pt idx="391">
                  <c:v>5.3280000000000005E-4</c:v>
                </c:pt>
                <c:pt idx="392">
                  <c:v>5.3490000000000005E-4</c:v>
                </c:pt>
                <c:pt idx="393">
                  <c:v>5.3700000000000004E-4</c:v>
                </c:pt>
                <c:pt idx="394">
                  <c:v>5.3910000000000004E-4</c:v>
                </c:pt>
                <c:pt idx="395">
                  <c:v>5.4109999999999998E-4</c:v>
                </c:pt>
                <c:pt idx="396">
                  <c:v>5.4319999999999998E-4</c:v>
                </c:pt>
                <c:pt idx="397">
                  <c:v>5.4529999999999997E-4</c:v>
                </c:pt>
                <c:pt idx="398">
                  <c:v>5.4730000000000002E-4</c:v>
                </c:pt>
                <c:pt idx="399">
                  <c:v>5.4940000000000002E-4</c:v>
                </c:pt>
                <c:pt idx="400">
                  <c:v>5.5150000000000002E-4</c:v>
                </c:pt>
                <c:pt idx="401">
                  <c:v>5.5349999999999996E-4</c:v>
                </c:pt>
                <c:pt idx="402">
                  <c:v>5.5559999999999995E-4</c:v>
                </c:pt>
                <c:pt idx="403">
                  <c:v>5.5769999999999995E-4</c:v>
                </c:pt>
                <c:pt idx="404">
                  <c:v>5.597E-4</c:v>
                </c:pt>
                <c:pt idx="405">
                  <c:v>5.6179999999999999E-4</c:v>
                </c:pt>
                <c:pt idx="406">
                  <c:v>5.6389999999999999E-4</c:v>
                </c:pt>
                <c:pt idx="407">
                  <c:v>5.6599999999999999E-4</c:v>
                </c:pt>
                <c:pt idx="408">
                  <c:v>5.6800000000000004E-4</c:v>
                </c:pt>
                <c:pt idx="409">
                  <c:v>5.7010000000000003E-4</c:v>
                </c:pt>
                <c:pt idx="410">
                  <c:v>5.7220000000000003E-4</c:v>
                </c:pt>
                <c:pt idx="411">
                  <c:v>5.7419999999999997E-4</c:v>
                </c:pt>
                <c:pt idx="412">
                  <c:v>5.7629999999999997E-4</c:v>
                </c:pt>
                <c:pt idx="413">
                  <c:v>5.7839999999999996E-4</c:v>
                </c:pt>
                <c:pt idx="414">
                  <c:v>5.8040000000000001E-4</c:v>
                </c:pt>
                <c:pt idx="415">
                  <c:v>5.8250000000000001E-4</c:v>
                </c:pt>
                <c:pt idx="416">
                  <c:v>5.8460000000000001E-4</c:v>
                </c:pt>
                <c:pt idx="417">
                  <c:v>5.867E-4</c:v>
                </c:pt>
                <c:pt idx="418">
                  <c:v>5.8870000000000005E-4</c:v>
                </c:pt>
                <c:pt idx="419">
                  <c:v>5.9080000000000005E-4</c:v>
                </c:pt>
                <c:pt idx="420">
                  <c:v>5.9290000000000005E-4</c:v>
                </c:pt>
                <c:pt idx="421">
                  <c:v>5.9489999999999999E-4</c:v>
                </c:pt>
                <c:pt idx="422">
                  <c:v>5.9699999999999998E-4</c:v>
                </c:pt>
                <c:pt idx="423">
                  <c:v>5.9909999999999998E-4</c:v>
                </c:pt>
                <c:pt idx="424">
                  <c:v>6.0119999999999998E-4</c:v>
                </c:pt>
                <c:pt idx="425">
                  <c:v>6.0320000000000003E-4</c:v>
                </c:pt>
                <c:pt idx="426">
                  <c:v>6.0530000000000002E-4</c:v>
                </c:pt>
                <c:pt idx="427">
                  <c:v>6.0740000000000002E-4</c:v>
                </c:pt>
                <c:pt idx="428">
                  <c:v>6.0950000000000002E-4</c:v>
                </c:pt>
                <c:pt idx="429">
                  <c:v>6.1149999999999996E-4</c:v>
                </c:pt>
                <c:pt idx="430">
                  <c:v>6.1359999999999995E-4</c:v>
                </c:pt>
                <c:pt idx="431">
                  <c:v>6.1569999999999995E-4</c:v>
                </c:pt>
                <c:pt idx="432">
                  <c:v>6.177E-4</c:v>
                </c:pt>
                <c:pt idx="433">
                  <c:v>6.198E-4</c:v>
                </c:pt>
                <c:pt idx="434">
                  <c:v>6.2189999999999999E-4</c:v>
                </c:pt>
                <c:pt idx="435">
                  <c:v>6.2399999999999999E-4</c:v>
                </c:pt>
                <c:pt idx="436">
                  <c:v>6.2600000000000004E-4</c:v>
                </c:pt>
                <c:pt idx="437">
                  <c:v>6.2810000000000003E-4</c:v>
                </c:pt>
                <c:pt idx="438">
                  <c:v>6.3020000000000003E-4</c:v>
                </c:pt>
                <c:pt idx="439">
                  <c:v>6.3219999999999997E-4</c:v>
                </c:pt>
                <c:pt idx="440">
                  <c:v>6.3429999999999997E-4</c:v>
                </c:pt>
                <c:pt idx="441">
                  <c:v>6.3639999999999996E-4</c:v>
                </c:pt>
                <c:pt idx="442">
                  <c:v>6.3849999999999996E-4</c:v>
                </c:pt>
                <c:pt idx="443">
                  <c:v>6.4050000000000001E-4</c:v>
                </c:pt>
                <c:pt idx="444">
                  <c:v>6.4260000000000001E-4</c:v>
                </c:pt>
                <c:pt idx="445">
                  <c:v>6.447E-4</c:v>
                </c:pt>
                <c:pt idx="446">
                  <c:v>6.468E-4</c:v>
                </c:pt>
                <c:pt idx="447">
                  <c:v>6.4880000000000005E-4</c:v>
                </c:pt>
                <c:pt idx="448">
                  <c:v>6.5090000000000005E-4</c:v>
                </c:pt>
                <c:pt idx="449">
                  <c:v>6.5300000000000004E-4</c:v>
                </c:pt>
                <c:pt idx="450">
                  <c:v>6.5510000000000004E-4</c:v>
                </c:pt>
                <c:pt idx="451">
                  <c:v>6.5709999999999998E-4</c:v>
                </c:pt>
                <c:pt idx="452">
                  <c:v>6.5919999999999998E-4</c:v>
                </c:pt>
                <c:pt idx="453">
                  <c:v>6.6129999999999997E-4</c:v>
                </c:pt>
                <c:pt idx="454">
                  <c:v>6.6339999999999997E-4</c:v>
                </c:pt>
                <c:pt idx="455">
                  <c:v>6.6540000000000002E-4</c:v>
                </c:pt>
                <c:pt idx="456">
                  <c:v>6.6750000000000002E-4</c:v>
                </c:pt>
                <c:pt idx="457">
                  <c:v>6.6960000000000001E-4</c:v>
                </c:pt>
                <c:pt idx="458">
                  <c:v>6.7159999999999995E-4</c:v>
                </c:pt>
                <c:pt idx="459">
                  <c:v>6.7369999999999995E-4</c:v>
                </c:pt>
                <c:pt idx="460">
                  <c:v>6.7579999999999995E-4</c:v>
                </c:pt>
                <c:pt idx="461">
                  <c:v>6.7790000000000005E-4</c:v>
                </c:pt>
                <c:pt idx="462">
                  <c:v>6.7989999999999999E-4</c:v>
                </c:pt>
                <c:pt idx="463">
                  <c:v>6.8199999999999999E-4</c:v>
                </c:pt>
                <c:pt idx="464">
                  <c:v>6.8409999999999999E-4</c:v>
                </c:pt>
                <c:pt idx="465">
                  <c:v>6.8619999999999998E-4</c:v>
                </c:pt>
                <c:pt idx="466">
                  <c:v>6.8820000000000003E-4</c:v>
                </c:pt>
                <c:pt idx="467">
                  <c:v>6.9030000000000003E-4</c:v>
                </c:pt>
                <c:pt idx="468">
                  <c:v>6.9240000000000002E-4</c:v>
                </c:pt>
                <c:pt idx="469">
                  <c:v>6.9450000000000002E-4</c:v>
                </c:pt>
                <c:pt idx="470">
                  <c:v>6.9649999999999996E-4</c:v>
                </c:pt>
                <c:pt idx="471">
                  <c:v>6.9859999999999996E-4</c:v>
                </c:pt>
                <c:pt idx="472">
                  <c:v>7.0069999999999996E-4</c:v>
                </c:pt>
                <c:pt idx="473">
                  <c:v>7.0279999999999995E-4</c:v>
                </c:pt>
                <c:pt idx="474">
                  <c:v>7.048E-4</c:v>
                </c:pt>
                <c:pt idx="475">
                  <c:v>7.069E-4</c:v>
                </c:pt>
                <c:pt idx="476">
                  <c:v>7.0899999999999999E-4</c:v>
                </c:pt>
                <c:pt idx="477">
                  <c:v>7.1109999999999999E-4</c:v>
                </c:pt>
                <c:pt idx="478">
                  <c:v>7.1310000000000004E-4</c:v>
                </c:pt>
                <c:pt idx="479">
                  <c:v>7.1520000000000004E-4</c:v>
                </c:pt>
                <c:pt idx="480">
                  <c:v>7.1730000000000003E-4</c:v>
                </c:pt>
                <c:pt idx="481">
                  <c:v>7.1940000000000003E-4</c:v>
                </c:pt>
                <c:pt idx="482">
                  <c:v>7.2139999999999997E-4</c:v>
                </c:pt>
                <c:pt idx="483">
                  <c:v>7.2349999999999997E-4</c:v>
                </c:pt>
                <c:pt idx="484">
                  <c:v>7.2559999999999996E-4</c:v>
                </c:pt>
                <c:pt idx="485">
                  <c:v>7.2769999999999996E-4</c:v>
                </c:pt>
                <c:pt idx="486">
                  <c:v>7.2970000000000001E-4</c:v>
                </c:pt>
                <c:pt idx="487">
                  <c:v>7.3180000000000001E-4</c:v>
                </c:pt>
                <c:pt idx="488">
                  <c:v>7.339E-4</c:v>
                </c:pt>
                <c:pt idx="489">
                  <c:v>7.36E-4</c:v>
                </c:pt>
                <c:pt idx="490">
                  <c:v>7.381E-4</c:v>
                </c:pt>
                <c:pt idx="491">
                  <c:v>7.4010000000000005E-4</c:v>
                </c:pt>
                <c:pt idx="492">
                  <c:v>7.4220000000000004E-4</c:v>
                </c:pt>
                <c:pt idx="493">
                  <c:v>7.4430000000000004E-4</c:v>
                </c:pt>
                <c:pt idx="494">
                  <c:v>7.4640000000000004E-4</c:v>
                </c:pt>
                <c:pt idx="495">
                  <c:v>7.4839999999999998E-4</c:v>
                </c:pt>
                <c:pt idx="496">
                  <c:v>7.5049999999999997E-4</c:v>
                </c:pt>
                <c:pt idx="497">
                  <c:v>7.5259999999999997E-4</c:v>
                </c:pt>
                <c:pt idx="498">
                  <c:v>7.5469999999999997E-4</c:v>
                </c:pt>
                <c:pt idx="499">
                  <c:v>7.5670000000000002E-4</c:v>
                </c:pt>
                <c:pt idx="500">
                  <c:v>7.5880000000000001E-4</c:v>
                </c:pt>
                <c:pt idx="501">
                  <c:v>7.6090000000000001E-4</c:v>
                </c:pt>
                <c:pt idx="502">
                  <c:v>7.6300000000000001E-4</c:v>
                </c:pt>
                <c:pt idx="503">
                  <c:v>7.6499999999999995E-4</c:v>
                </c:pt>
                <c:pt idx="504">
                  <c:v>7.6710000000000005E-4</c:v>
                </c:pt>
                <c:pt idx="505">
                  <c:v>7.6920000000000005E-4</c:v>
                </c:pt>
                <c:pt idx="506">
                  <c:v>7.7130000000000005E-4</c:v>
                </c:pt>
                <c:pt idx="507">
                  <c:v>7.7329999999999999E-4</c:v>
                </c:pt>
                <c:pt idx="508">
                  <c:v>7.7539999999999998E-4</c:v>
                </c:pt>
                <c:pt idx="509">
                  <c:v>7.7749999999999998E-4</c:v>
                </c:pt>
                <c:pt idx="510">
                  <c:v>7.7959999999999998E-4</c:v>
                </c:pt>
                <c:pt idx="511">
                  <c:v>7.8169999999999997E-4</c:v>
                </c:pt>
                <c:pt idx="512">
                  <c:v>7.8370000000000002E-4</c:v>
                </c:pt>
                <c:pt idx="513">
                  <c:v>7.8580000000000002E-4</c:v>
                </c:pt>
                <c:pt idx="514">
                  <c:v>7.8790000000000002E-4</c:v>
                </c:pt>
                <c:pt idx="515">
                  <c:v>7.9000000000000001E-4</c:v>
                </c:pt>
                <c:pt idx="516">
                  <c:v>7.9199999999999995E-4</c:v>
                </c:pt>
                <c:pt idx="517">
                  <c:v>7.9409999999999995E-4</c:v>
                </c:pt>
                <c:pt idx="518">
                  <c:v>7.9619999999999995E-4</c:v>
                </c:pt>
                <c:pt idx="519">
                  <c:v>7.9830000000000005E-4</c:v>
                </c:pt>
                <c:pt idx="520">
                  <c:v>8.0029999999999999E-4</c:v>
                </c:pt>
                <c:pt idx="521">
                  <c:v>8.0239999999999999E-4</c:v>
                </c:pt>
                <c:pt idx="522">
                  <c:v>8.0449999999999999E-4</c:v>
                </c:pt>
                <c:pt idx="523">
                  <c:v>8.0659999999999998E-4</c:v>
                </c:pt>
                <c:pt idx="524">
                  <c:v>8.0869999999999998E-4</c:v>
                </c:pt>
                <c:pt idx="525">
                  <c:v>8.1070000000000003E-4</c:v>
                </c:pt>
                <c:pt idx="526">
                  <c:v>8.1280000000000002E-4</c:v>
                </c:pt>
                <c:pt idx="527">
                  <c:v>8.1490000000000002E-4</c:v>
                </c:pt>
                <c:pt idx="528">
                  <c:v>8.1700000000000002E-4</c:v>
                </c:pt>
                <c:pt idx="529">
                  <c:v>8.1899999999999996E-4</c:v>
                </c:pt>
                <c:pt idx="530">
                  <c:v>8.2109999999999995E-4</c:v>
                </c:pt>
                <c:pt idx="531">
                  <c:v>8.2319999999999995E-4</c:v>
                </c:pt>
                <c:pt idx="532">
                  <c:v>8.2529999999999995E-4</c:v>
                </c:pt>
                <c:pt idx="533">
                  <c:v>8.2740000000000005E-4</c:v>
                </c:pt>
                <c:pt idx="534">
                  <c:v>8.2939999999999999E-4</c:v>
                </c:pt>
                <c:pt idx="535">
                  <c:v>8.3149999999999999E-4</c:v>
                </c:pt>
                <c:pt idx="536">
                  <c:v>8.3359999999999999E-4</c:v>
                </c:pt>
                <c:pt idx="537">
                  <c:v>8.3569999999999998E-4</c:v>
                </c:pt>
                <c:pt idx="538">
                  <c:v>8.3770000000000003E-4</c:v>
                </c:pt>
                <c:pt idx="539">
                  <c:v>8.3980000000000003E-4</c:v>
                </c:pt>
                <c:pt idx="540">
                  <c:v>8.4190000000000003E-4</c:v>
                </c:pt>
                <c:pt idx="541">
                  <c:v>8.4400000000000002E-4</c:v>
                </c:pt>
                <c:pt idx="542">
                  <c:v>8.4610000000000002E-4</c:v>
                </c:pt>
                <c:pt idx="543">
                  <c:v>8.4809999999999996E-4</c:v>
                </c:pt>
                <c:pt idx="544">
                  <c:v>8.5019999999999996E-4</c:v>
                </c:pt>
                <c:pt idx="545">
                  <c:v>8.5229999999999995E-4</c:v>
                </c:pt>
                <c:pt idx="546">
                  <c:v>8.5439999999999995E-4</c:v>
                </c:pt>
                <c:pt idx="547">
                  <c:v>8.564E-4</c:v>
                </c:pt>
                <c:pt idx="548">
                  <c:v>8.585E-4</c:v>
                </c:pt>
                <c:pt idx="549">
                  <c:v>8.6059999999999999E-4</c:v>
                </c:pt>
                <c:pt idx="550">
                  <c:v>8.6269999999999999E-4</c:v>
                </c:pt>
                <c:pt idx="551">
                  <c:v>8.6479999999999999E-4</c:v>
                </c:pt>
                <c:pt idx="552">
                  <c:v>8.6680000000000004E-4</c:v>
                </c:pt>
                <c:pt idx="553">
                  <c:v>8.6890000000000003E-4</c:v>
                </c:pt>
                <c:pt idx="554">
                  <c:v>8.7100000000000003E-4</c:v>
                </c:pt>
                <c:pt idx="555">
                  <c:v>8.7310000000000003E-4</c:v>
                </c:pt>
                <c:pt idx="556">
                  <c:v>8.7509999999999997E-4</c:v>
                </c:pt>
                <c:pt idx="557">
                  <c:v>8.7719999999999996E-4</c:v>
                </c:pt>
                <c:pt idx="558">
                  <c:v>8.7929999999999996E-4</c:v>
                </c:pt>
                <c:pt idx="559">
                  <c:v>8.8139999999999996E-4</c:v>
                </c:pt>
                <c:pt idx="560">
                  <c:v>8.8349999999999995E-4</c:v>
                </c:pt>
                <c:pt idx="561">
                  <c:v>8.855E-4</c:v>
                </c:pt>
                <c:pt idx="562">
                  <c:v>8.876E-4</c:v>
                </c:pt>
                <c:pt idx="563">
                  <c:v>8.897E-4</c:v>
                </c:pt>
                <c:pt idx="564">
                  <c:v>8.9179999999999999E-4</c:v>
                </c:pt>
                <c:pt idx="565">
                  <c:v>8.9389999999999999E-4</c:v>
                </c:pt>
                <c:pt idx="566">
                  <c:v>8.9590000000000004E-4</c:v>
                </c:pt>
                <c:pt idx="567">
                  <c:v>8.9800000000000004E-4</c:v>
                </c:pt>
                <c:pt idx="568">
                  <c:v>9.0010000000000003E-4</c:v>
                </c:pt>
                <c:pt idx="569">
                  <c:v>9.0220000000000003E-4</c:v>
                </c:pt>
                <c:pt idx="570">
                  <c:v>9.0419999999999997E-4</c:v>
                </c:pt>
                <c:pt idx="571">
                  <c:v>9.0629999999999997E-4</c:v>
                </c:pt>
                <c:pt idx="572">
                  <c:v>9.0839999999999996E-4</c:v>
                </c:pt>
                <c:pt idx="573">
                  <c:v>9.1049999999999996E-4</c:v>
                </c:pt>
                <c:pt idx="574">
                  <c:v>9.1259999999999996E-4</c:v>
                </c:pt>
                <c:pt idx="575">
                  <c:v>9.146E-4</c:v>
                </c:pt>
                <c:pt idx="576">
                  <c:v>9.167E-4</c:v>
                </c:pt>
                <c:pt idx="577">
                  <c:v>9.188E-4</c:v>
                </c:pt>
                <c:pt idx="578">
                  <c:v>9.209E-4</c:v>
                </c:pt>
                <c:pt idx="579">
                  <c:v>9.2299999999999999E-4</c:v>
                </c:pt>
                <c:pt idx="580">
                  <c:v>9.2500000000000004E-4</c:v>
                </c:pt>
                <c:pt idx="581">
                  <c:v>9.2710000000000004E-4</c:v>
                </c:pt>
                <c:pt idx="582">
                  <c:v>9.2920000000000003E-4</c:v>
                </c:pt>
                <c:pt idx="583">
                  <c:v>9.3130000000000003E-4</c:v>
                </c:pt>
                <c:pt idx="584">
                  <c:v>9.3340000000000003E-4</c:v>
                </c:pt>
                <c:pt idx="585">
                  <c:v>9.3539999999999997E-4</c:v>
                </c:pt>
                <c:pt idx="586">
                  <c:v>9.3749999999999997E-4</c:v>
                </c:pt>
                <c:pt idx="587">
                  <c:v>9.3959999999999996E-4</c:v>
                </c:pt>
                <c:pt idx="588">
                  <c:v>9.4169999999999996E-4</c:v>
                </c:pt>
                <c:pt idx="589">
                  <c:v>9.4370000000000001E-4</c:v>
                </c:pt>
                <c:pt idx="590">
                  <c:v>9.458E-4</c:v>
                </c:pt>
                <c:pt idx="591">
                  <c:v>9.479E-4</c:v>
                </c:pt>
                <c:pt idx="592">
                  <c:v>9.5E-4</c:v>
                </c:pt>
                <c:pt idx="593">
                  <c:v>9.5209999999999999E-4</c:v>
                </c:pt>
                <c:pt idx="594">
                  <c:v>9.5410000000000004E-4</c:v>
                </c:pt>
                <c:pt idx="595">
                  <c:v>9.5620000000000004E-4</c:v>
                </c:pt>
                <c:pt idx="596">
                  <c:v>9.5830000000000004E-4</c:v>
                </c:pt>
                <c:pt idx="597">
                  <c:v>9.6040000000000003E-4</c:v>
                </c:pt>
                <c:pt idx="598">
                  <c:v>9.6250000000000003E-4</c:v>
                </c:pt>
                <c:pt idx="599">
                  <c:v>9.6449999999999997E-4</c:v>
                </c:pt>
                <c:pt idx="600">
                  <c:v>9.6659999999999997E-4</c:v>
                </c:pt>
                <c:pt idx="601">
                  <c:v>9.6869999999999996E-4</c:v>
                </c:pt>
                <c:pt idx="602">
                  <c:v>9.7079999999999996E-4</c:v>
                </c:pt>
                <c:pt idx="603">
                  <c:v>9.7289999999999996E-4</c:v>
                </c:pt>
                <c:pt idx="604">
                  <c:v>9.7490000000000001E-4</c:v>
                </c:pt>
                <c:pt idx="605">
                  <c:v>9.77E-4</c:v>
                </c:pt>
                <c:pt idx="606">
                  <c:v>9.7909999999999989E-4</c:v>
                </c:pt>
                <c:pt idx="607">
                  <c:v>9.812E-4</c:v>
                </c:pt>
                <c:pt idx="608">
                  <c:v>9.833000000000001E-4</c:v>
                </c:pt>
                <c:pt idx="609">
                  <c:v>9.8529999999999993E-4</c:v>
                </c:pt>
                <c:pt idx="610">
                  <c:v>9.8740000000000004E-4</c:v>
                </c:pt>
                <c:pt idx="611">
                  <c:v>9.8949999999999993E-4</c:v>
                </c:pt>
                <c:pt idx="612">
                  <c:v>9.9160000000000003E-4</c:v>
                </c:pt>
                <c:pt idx="613">
                  <c:v>9.9369999999999992E-4</c:v>
                </c:pt>
                <c:pt idx="614">
                  <c:v>9.9569999999999997E-4</c:v>
                </c:pt>
                <c:pt idx="615">
                  <c:v>9.9780000000000008E-4</c:v>
                </c:pt>
                <c:pt idx="616">
                  <c:v>9.9989999999999996E-4</c:v>
                </c:pt>
                <c:pt idx="617">
                  <c:v>1.0020000000000001E-3</c:v>
                </c:pt>
                <c:pt idx="618">
                  <c:v>1.0039999999999999E-3</c:v>
                </c:pt>
                <c:pt idx="619">
                  <c:v>1.0059999999999999E-3</c:v>
                </c:pt>
                <c:pt idx="620">
                  <c:v>1.008E-3</c:v>
                </c:pt>
                <c:pt idx="621">
                  <c:v>1.01E-3</c:v>
                </c:pt>
                <c:pt idx="622">
                  <c:v>1.0120000000000001E-3</c:v>
                </c:pt>
                <c:pt idx="623">
                  <c:v>1.0139999999999999E-3</c:v>
                </c:pt>
                <c:pt idx="624">
                  <c:v>1.0169999999999999E-3</c:v>
                </c:pt>
                <c:pt idx="625">
                  <c:v>1.0189999999999999E-3</c:v>
                </c:pt>
                <c:pt idx="626">
                  <c:v>1.021E-3</c:v>
                </c:pt>
                <c:pt idx="627">
                  <c:v>1.023E-3</c:v>
                </c:pt>
                <c:pt idx="628">
                  <c:v>1.0250000000000001E-3</c:v>
                </c:pt>
                <c:pt idx="629">
                  <c:v>1.0269999999999999E-3</c:v>
                </c:pt>
                <c:pt idx="630">
                  <c:v>1.029E-3</c:v>
                </c:pt>
                <c:pt idx="631">
                  <c:v>1.031E-3</c:v>
                </c:pt>
                <c:pt idx="632">
                  <c:v>1.0330000000000001E-3</c:v>
                </c:pt>
                <c:pt idx="633">
                  <c:v>1.0349999999999999E-3</c:v>
                </c:pt>
                <c:pt idx="634">
                  <c:v>1.0369999999999999E-3</c:v>
                </c:pt>
                <c:pt idx="635">
                  <c:v>1.039E-3</c:v>
                </c:pt>
                <c:pt idx="636">
                  <c:v>1.041E-3</c:v>
                </c:pt>
                <c:pt idx="637">
                  <c:v>1.044E-3</c:v>
                </c:pt>
                <c:pt idx="638">
                  <c:v>1.0460000000000001E-3</c:v>
                </c:pt>
                <c:pt idx="639">
                  <c:v>1.0480000000000001E-3</c:v>
                </c:pt>
                <c:pt idx="640">
                  <c:v>1.0499999999999999E-3</c:v>
                </c:pt>
                <c:pt idx="641">
                  <c:v>1.052E-3</c:v>
                </c:pt>
                <c:pt idx="642">
                  <c:v>1.054E-3</c:v>
                </c:pt>
                <c:pt idx="643">
                  <c:v>1.0560000000000001E-3</c:v>
                </c:pt>
                <c:pt idx="644">
                  <c:v>1.0579999999999999E-3</c:v>
                </c:pt>
                <c:pt idx="645">
                  <c:v>1.06E-3</c:v>
                </c:pt>
                <c:pt idx="646">
                  <c:v>1.062E-3</c:v>
                </c:pt>
                <c:pt idx="647">
                  <c:v>1.0640000000000001E-3</c:v>
                </c:pt>
                <c:pt idx="648">
                  <c:v>1.0660000000000001E-3</c:v>
                </c:pt>
                <c:pt idx="649">
                  <c:v>1.0690000000000001E-3</c:v>
                </c:pt>
                <c:pt idx="650">
                  <c:v>1.0709999999999999E-3</c:v>
                </c:pt>
                <c:pt idx="651">
                  <c:v>1.073E-3</c:v>
                </c:pt>
                <c:pt idx="652">
                  <c:v>1.075E-3</c:v>
                </c:pt>
                <c:pt idx="653">
                  <c:v>1.077E-3</c:v>
                </c:pt>
                <c:pt idx="654">
                  <c:v>1.0790000000000001E-3</c:v>
                </c:pt>
                <c:pt idx="655">
                  <c:v>1.0809999999999999E-3</c:v>
                </c:pt>
                <c:pt idx="656">
                  <c:v>1.083E-3</c:v>
                </c:pt>
                <c:pt idx="657">
                  <c:v>1.085E-3</c:v>
                </c:pt>
                <c:pt idx="658">
                  <c:v>1.0870000000000001E-3</c:v>
                </c:pt>
                <c:pt idx="659">
                  <c:v>1.0889999999999999E-3</c:v>
                </c:pt>
                <c:pt idx="660">
                  <c:v>1.091E-3</c:v>
                </c:pt>
                <c:pt idx="661">
                  <c:v>1.0939999999999999E-3</c:v>
                </c:pt>
                <c:pt idx="662">
                  <c:v>1.096E-3</c:v>
                </c:pt>
                <c:pt idx="663">
                  <c:v>1.098E-3</c:v>
                </c:pt>
                <c:pt idx="664">
                  <c:v>1.1000000000000001E-3</c:v>
                </c:pt>
                <c:pt idx="665">
                  <c:v>1.1019999999999999E-3</c:v>
                </c:pt>
                <c:pt idx="666">
                  <c:v>1.1039999999999999E-3</c:v>
                </c:pt>
                <c:pt idx="667">
                  <c:v>1.106E-3</c:v>
                </c:pt>
                <c:pt idx="668">
                  <c:v>1.108E-3</c:v>
                </c:pt>
                <c:pt idx="669">
                  <c:v>1.1100000000000001E-3</c:v>
                </c:pt>
                <c:pt idx="670">
                  <c:v>1.1119999999999999E-3</c:v>
                </c:pt>
                <c:pt idx="671">
                  <c:v>1.114E-3</c:v>
                </c:pt>
                <c:pt idx="672">
                  <c:v>1.116E-3</c:v>
                </c:pt>
                <c:pt idx="673">
                  <c:v>1.1180000000000001E-3</c:v>
                </c:pt>
                <c:pt idx="674">
                  <c:v>1.121E-3</c:v>
                </c:pt>
                <c:pt idx="675">
                  <c:v>1.1230000000000001E-3</c:v>
                </c:pt>
                <c:pt idx="676">
                  <c:v>1.1249999999999999E-3</c:v>
                </c:pt>
                <c:pt idx="677">
                  <c:v>1.127E-3</c:v>
                </c:pt>
                <c:pt idx="678">
                  <c:v>1.129E-3</c:v>
                </c:pt>
                <c:pt idx="679">
                  <c:v>1.1310000000000001E-3</c:v>
                </c:pt>
                <c:pt idx="680">
                  <c:v>1.1329999999999999E-3</c:v>
                </c:pt>
                <c:pt idx="681">
                  <c:v>1.1349999999999999E-3</c:v>
                </c:pt>
                <c:pt idx="682">
                  <c:v>1.137E-3</c:v>
                </c:pt>
                <c:pt idx="683">
                  <c:v>1.139E-3</c:v>
                </c:pt>
                <c:pt idx="684">
                  <c:v>1.1410000000000001E-3</c:v>
                </c:pt>
                <c:pt idx="685">
                  <c:v>1.1429999999999999E-3</c:v>
                </c:pt>
                <c:pt idx="686">
                  <c:v>1.1460000000000001E-3</c:v>
                </c:pt>
                <c:pt idx="687">
                  <c:v>1.1479999999999999E-3</c:v>
                </c:pt>
                <c:pt idx="688">
                  <c:v>1.15E-3</c:v>
                </c:pt>
                <c:pt idx="689">
                  <c:v>1.152E-3</c:v>
                </c:pt>
                <c:pt idx="690">
                  <c:v>1.1540000000000001E-3</c:v>
                </c:pt>
                <c:pt idx="691">
                  <c:v>1.1559999999999999E-3</c:v>
                </c:pt>
                <c:pt idx="692">
                  <c:v>1.158E-3</c:v>
                </c:pt>
                <c:pt idx="693">
                  <c:v>1.16E-3</c:v>
                </c:pt>
                <c:pt idx="694">
                  <c:v>1.1620000000000001E-3</c:v>
                </c:pt>
                <c:pt idx="695">
                  <c:v>1.1640000000000001E-3</c:v>
                </c:pt>
                <c:pt idx="696">
                  <c:v>1.1659999999999999E-3</c:v>
                </c:pt>
                <c:pt idx="697">
                  <c:v>1.168E-3</c:v>
                </c:pt>
                <c:pt idx="698">
                  <c:v>1.17E-3</c:v>
                </c:pt>
                <c:pt idx="699">
                  <c:v>1.173E-3</c:v>
                </c:pt>
                <c:pt idx="700">
                  <c:v>1.175E-3</c:v>
                </c:pt>
                <c:pt idx="701">
                  <c:v>1.1770000000000001E-3</c:v>
                </c:pt>
                <c:pt idx="702">
                  <c:v>1.1789999999999999E-3</c:v>
                </c:pt>
                <c:pt idx="703">
                  <c:v>1.181E-3</c:v>
                </c:pt>
                <c:pt idx="704">
                  <c:v>1.183E-3</c:v>
                </c:pt>
                <c:pt idx="705">
                  <c:v>1.1850000000000001E-3</c:v>
                </c:pt>
                <c:pt idx="706">
                  <c:v>1.1869999999999999E-3</c:v>
                </c:pt>
                <c:pt idx="707">
                  <c:v>1.189E-3</c:v>
                </c:pt>
                <c:pt idx="708">
                  <c:v>1.191E-3</c:v>
                </c:pt>
                <c:pt idx="709">
                  <c:v>1.193E-3</c:v>
                </c:pt>
                <c:pt idx="710">
                  <c:v>1.1950000000000001E-3</c:v>
                </c:pt>
                <c:pt idx="711">
                  <c:v>1.1980000000000001E-3</c:v>
                </c:pt>
                <c:pt idx="712">
                  <c:v>1.1999999999999999E-3</c:v>
                </c:pt>
                <c:pt idx="713">
                  <c:v>1.2019999999999999E-3</c:v>
                </c:pt>
                <c:pt idx="714">
                  <c:v>1.204E-3</c:v>
                </c:pt>
                <c:pt idx="715">
                  <c:v>1.206E-3</c:v>
                </c:pt>
                <c:pt idx="716">
                  <c:v>1.2080000000000001E-3</c:v>
                </c:pt>
                <c:pt idx="717">
                  <c:v>1.2099999999999999E-3</c:v>
                </c:pt>
                <c:pt idx="718">
                  <c:v>1.212E-3</c:v>
                </c:pt>
                <c:pt idx="719">
                  <c:v>1.214E-3</c:v>
                </c:pt>
                <c:pt idx="720">
                  <c:v>1.2160000000000001E-3</c:v>
                </c:pt>
                <c:pt idx="721">
                  <c:v>1.2179999999999999E-3</c:v>
                </c:pt>
                <c:pt idx="722">
                  <c:v>1.2199999999999999E-3</c:v>
                </c:pt>
                <c:pt idx="723">
                  <c:v>1.2229999999999999E-3</c:v>
                </c:pt>
                <c:pt idx="724">
                  <c:v>1.225E-3</c:v>
                </c:pt>
                <c:pt idx="725">
                  <c:v>1.227E-3</c:v>
                </c:pt>
                <c:pt idx="726">
                  <c:v>1.2290000000000001E-3</c:v>
                </c:pt>
                <c:pt idx="727">
                  <c:v>1.2310000000000001E-3</c:v>
                </c:pt>
                <c:pt idx="728">
                  <c:v>1.2329999999999999E-3</c:v>
                </c:pt>
                <c:pt idx="729">
                  <c:v>1.235E-3</c:v>
                </c:pt>
                <c:pt idx="730">
                  <c:v>1.237E-3</c:v>
                </c:pt>
                <c:pt idx="731">
                  <c:v>1.2390000000000001E-3</c:v>
                </c:pt>
                <c:pt idx="732">
                  <c:v>1.2409999999999999E-3</c:v>
                </c:pt>
                <c:pt idx="733">
                  <c:v>1.243E-3</c:v>
                </c:pt>
                <c:pt idx="734">
                  <c:v>1.245E-3</c:v>
                </c:pt>
                <c:pt idx="735">
                  <c:v>1.248E-3</c:v>
                </c:pt>
                <c:pt idx="736">
                  <c:v>1.25E-3</c:v>
                </c:pt>
                <c:pt idx="737">
                  <c:v>1.2520000000000001E-3</c:v>
                </c:pt>
                <c:pt idx="738">
                  <c:v>1.2539999999999999E-3</c:v>
                </c:pt>
                <c:pt idx="739">
                  <c:v>1.256E-3</c:v>
                </c:pt>
                <c:pt idx="740">
                  <c:v>1.258E-3</c:v>
                </c:pt>
                <c:pt idx="741">
                  <c:v>1.2600000000000001E-3</c:v>
                </c:pt>
                <c:pt idx="742">
                  <c:v>1.2620000000000001E-3</c:v>
                </c:pt>
                <c:pt idx="743">
                  <c:v>1.2639999999999999E-3</c:v>
                </c:pt>
                <c:pt idx="744">
                  <c:v>1.266E-3</c:v>
                </c:pt>
                <c:pt idx="745">
                  <c:v>1.268E-3</c:v>
                </c:pt>
                <c:pt idx="746">
                  <c:v>1.2700000000000001E-3</c:v>
                </c:pt>
                <c:pt idx="747">
                  <c:v>1.2719999999999999E-3</c:v>
                </c:pt>
                <c:pt idx="748">
                  <c:v>1.2750000000000001E-3</c:v>
                </c:pt>
                <c:pt idx="749">
                  <c:v>1.2769999999999999E-3</c:v>
                </c:pt>
                <c:pt idx="750">
                  <c:v>1.279E-3</c:v>
                </c:pt>
                <c:pt idx="751">
                  <c:v>1.281E-3</c:v>
                </c:pt>
                <c:pt idx="752">
                  <c:v>1.2830000000000001E-3</c:v>
                </c:pt>
                <c:pt idx="753">
                  <c:v>1.2849999999999999E-3</c:v>
                </c:pt>
                <c:pt idx="754">
                  <c:v>1.2869999999999999E-3</c:v>
                </c:pt>
                <c:pt idx="755">
                  <c:v>1.289E-3</c:v>
                </c:pt>
                <c:pt idx="756">
                  <c:v>1.291E-3</c:v>
                </c:pt>
                <c:pt idx="757">
                  <c:v>1.2930000000000001E-3</c:v>
                </c:pt>
                <c:pt idx="758">
                  <c:v>1.2949999999999999E-3</c:v>
                </c:pt>
                <c:pt idx="759">
                  <c:v>1.297E-3</c:v>
                </c:pt>
                <c:pt idx="760">
                  <c:v>1.2999999999999999E-3</c:v>
                </c:pt>
                <c:pt idx="761">
                  <c:v>1.302E-3</c:v>
                </c:pt>
                <c:pt idx="762">
                  <c:v>1.304E-3</c:v>
                </c:pt>
                <c:pt idx="763">
                  <c:v>1.3060000000000001E-3</c:v>
                </c:pt>
                <c:pt idx="764">
                  <c:v>1.3079999999999999E-3</c:v>
                </c:pt>
                <c:pt idx="765">
                  <c:v>1.31E-3</c:v>
                </c:pt>
                <c:pt idx="766">
                  <c:v>1.312E-3</c:v>
                </c:pt>
                <c:pt idx="767">
                  <c:v>1.3140000000000001E-3</c:v>
                </c:pt>
                <c:pt idx="768">
                  <c:v>1.3159999999999999E-3</c:v>
                </c:pt>
                <c:pt idx="769">
                  <c:v>1.3179999999999999E-3</c:v>
                </c:pt>
                <c:pt idx="770">
                  <c:v>1.32E-3</c:v>
                </c:pt>
                <c:pt idx="771">
                  <c:v>1.322E-3</c:v>
                </c:pt>
                <c:pt idx="772">
                  <c:v>1.325E-3</c:v>
                </c:pt>
                <c:pt idx="773">
                  <c:v>1.3270000000000001E-3</c:v>
                </c:pt>
                <c:pt idx="774">
                  <c:v>1.3290000000000001E-3</c:v>
                </c:pt>
                <c:pt idx="775">
                  <c:v>1.3309999999999999E-3</c:v>
                </c:pt>
                <c:pt idx="776">
                  <c:v>1.333E-3</c:v>
                </c:pt>
                <c:pt idx="777">
                  <c:v>1.335E-3</c:v>
                </c:pt>
                <c:pt idx="778">
                  <c:v>1.3370000000000001E-3</c:v>
                </c:pt>
                <c:pt idx="779">
                  <c:v>1.3389999999999999E-3</c:v>
                </c:pt>
                <c:pt idx="780">
                  <c:v>1.341E-3</c:v>
                </c:pt>
                <c:pt idx="781">
                  <c:v>1.343E-3</c:v>
                </c:pt>
                <c:pt idx="782">
                  <c:v>1.3450000000000001E-3</c:v>
                </c:pt>
                <c:pt idx="783">
                  <c:v>1.3470000000000001E-3</c:v>
                </c:pt>
                <c:pt idx="784">
                  <c:v>1.3500000000000001E-3</c:v>
                </c:pt>
                <c:pt idx="785">
                  <c:v>1.3519999999999999E-3</c:v>
                </c:pt>
                <c:pt idx="786">
                  <c:v>1.354E-3</c:v>
                </c:pt>
                <c:pt idx="787">
                  <c:v>1.356E-3</c:v>
                </c:pt>
                <c:pt idx="788">
                  <c:v>1.358E-3</c:v>
                </c:pt>
                <c:pt idx="789">
                  <c:v>1.3600000000000001E-3</c:v>
                </c:pt>
                <c:pt idx="790">
                  <c:v>1.3619999999999999E-3</c:v>
                </c:pt>
                <c:pt idx="791">
                  <c:v>1.364E-3</c:v>
                </c:pt>
                <c:pt idx="792">
                  <c:v>1.366E-3</c:v>
                </c:pt>
                <c:pt idx="793">
                  <c:v>1.3680000000000001E-3</c:v>
                </c:pt>
                <c:pt idx="794">
                  <c:v>1.3699999999999999E-3</c:v>
                </c:pt>
                <c:pt idx="795">
                  <c:v>1.372E-3</c:v>
                </c:pt>
                <c:pt idx="796">
                  <c:v>1.3749999999999999E-3</c:v>
                </c:pt>
                <c:pt idx="797">
                  <c:v>1.377E-3</c:v>
                </c:pt>
                <c:pt idx="798">
                  <c:v>1.379E-3</c:v>
                </c:pt>
                <c:pt idx="799">
                  <c:v>1.3810000000000001E-3</c:v>
                </c:pt>
                <c:pt idx="800">
                  <c:v>1.3829999999999999E-3</c:v>
                </c:pt>
                <c:pt idx="801">
                  <c:v>1.3849999999999999E-3</c:v>
                </c:pt>
                <c:pt idx="802">
                  <c:v>1.387E-3</c:v>
                </c:pt>
                <c:pt idx="803">
                  <c:v>1.389E-3</c:v>
                </c:pt>
                <c:pt idx="804">
                  <c:v>1.3910000000000001E-3</c:v>
                </c:pt>
                <c:pt idx="805">
                  <c:v>1.3929999999999999E-3</c:v>
                </c:pt>
                <c:pt idx="806">
                  <c:v>1.395E-3</c:v>
                </c:pt>
                <c:pt idx="807">
                  <c:v>1.397E-3</c:v>
                </c:pt>
                <c:pt idx="808">
                  <c:v>1.3990000000000001E-3</c:v>
                </c:pt>
                <c:pt idx="809">
                  <c:v>1.402E-3</c:v>
                </c:pt>
                <c:pt idx="810">
                  <c:v>1.4040000000000001E-3</c:v>
                </c:pt>
                <c:pt idx="811">
                  <c:v>1.4059999999999999E-3</c:v>
                </c:pt>
                <c:pt idx="812">
                  <c:v>1.408E-3</c:v>
                </c:pt>
                <c:pt idx="813">
                  <c:v>1.41E-3</c:v>
                </c:pt>
                <c:pt idx="814">
                  <c:v>1.4120000000000001E-3</c:v>
                </c:pt>
                <c:pt idx="815">
                  <c:v>1.4139999999999999E-3</c:v>
                </c:pt>
                <c:pt idx="816">
                  <c:v>1.4159999999999999E-3</c:v>
                </c:pt>
                <c:pt idx="817">
                  <c:v>1.418E-3</c:v>
                </c:pt>
                <c:pt idx="818">
                  <c:v>1.42E-3</c:v>
                </c:pt>
                <c:pt idx="819">
                  <c:v>1.4220000000000001E-3</c:v>
                </c:pt>
                <c:pt idx="820">
                  <c:v>1.4239999999999999E-3</c:v>
                </c:pt>
                <c:pt idx="821">
                  <c:v>1.4270000000000001E-3</c:v>
                </c:pt>
                <c:pt idx="822">
                  <c:v>1.4289999999999999E-3</c:v>
                </c:pt>
                <c:pt idx="823">
                  <c:v>1.431E-3</c:v>
                </c:pt>
                <c:pt idx="824">
                  <c:v>1.433E-3</c:v>
                </c:pt>
                <c:pt idx="825">
                  <c:v>1.4350000000000001E-3</c:v>
                </c:pt>
                <c:pt idx="826">
                  <c:v>1.4369999999999999E-3</c:v>
                </c:pt>
                <c:pt idx="827">
                  <c:v>1.439E-3</c:v>
                </c:pt>
                <c:pt idx="828">
                  <c:v>1.441E-3</c:v>
                </c:pt>
                <c:pt idx="829">
                  <c:v>1.4430000000000001E-3</c:v>
                </c:pt>
                <c:pt idx="830">
                  <c:v>1.4450000000000001E-3</c:v>
                </c:pt>
                <c:pt idx="831">
                  <c:v>1.4469999999999999E-3</c:v>
                </c:pt>
                <c:pt idx="832">
                  <c:v>1.449E-3</c:v>
                </c:pt>
                <c:pt idx="833">
                  <c:v>1.4519999999999999E-3</c:v>
                </c:pt>
                <c:pt idx="834">
                  <c:v>1.454E-3</c:v>
                </c:pt>
                <c:pt idx="835">
                  <c:v>1.456E-3</c:v>
                </c:pt>
                <c:pt idx="836">
                  <c:v>1.4580000000000001E-3</c:v>
                </c:pt>
                <c:pt idx="837">
                  <c:v>1.4599999999999999E-3</c:v>
                </c:pt>
                <c:pt idx="838">
                  <c:v>1.462E-3</c:v>
                </c:pt>
                <c:pt idx="839">
                  <c:v>1.464E-3</c:v>
                </c:pt>
                <c:pt idx="840">
                  <c:v>1.4660000000000001E-3</c:v>
                </c:pt>
                <c:pt idx="841">
                  <c:v>1.4679999999999999E-3</c:v>
                </c:pt>
                <c:pt idx="842">
                  <c:v>1.47E-3</c:v>
                </c:pt>
                <c:pt idx="843">
                  <c:v>1.472E-3</c:v>
                </c:pt>
                <c:pt idx="844">
                  <c:v>1.474E-3</c:v>
                </c:pt>
                <c:pt idx="845">
                  <c:v>1.477E-3</c:v>
                </c:pt>
                <c:pt idx="846">
                  <c:v>1.4790000000000001E-3</c:v>
                </c:pt>
                <c:pt idx="847">
                  <c:v>1.4809999999999999E-3</c:v>
                </c:pt>
                <c:pt idx="848">
                  <c:v>1.4829999999999999E-3</c:v>
                </c:pt>
                <c:pt idx="849">
                  <c:v>1.485E-3</c:v>
                </c:pt>
                <c:pt idx="850">
                  <c:v>1.487E-3</c:v>
                </c:pt>
                <c:pt idx="851">
                  <c:v>1.4890000000000001E-3</c:v>
                </c:pt>
                <c:pt idx="852">
                  <c:v>1.4909999999999999E-3</c:v>
                </c:pt>
                <c:pt idx="853">
                  <c:v>1.493E-3</c:v>
                </c:pt>
                <c:pt idx="854">
                  <c:v>1.495E-3</c:v>
                </c:pt>
                <c:pt idx="855">
                  <c:v>1.4970000000000001E-3</c:v>
                </c:pt>
                <c:pt idx="856">
                  <c:v>1.4989999999999999E-3</c:v>
                </c:pt>
                <c:pt idx="857">
                  <c:v>1.5020000000000001E-3</c:v>
                </c:pt>
                <c:pt idx="858">
                  <c:v>1.5039999999999999E-3</c:v>
                </c:pt>
                <c:pt idx="859">
                  <c:v>1.506E-3</c:v>
                </c:pt>
                <c:pt idx="860">
                  <c:v>1.508E-3</c:v>
                </c:pt>
                <c:pt idx="861">
                  <c:v>1.5100000000000001E-3</c:v>
                </c:pt>
                <c:pt idx="862">
                  <c:v>1.5120000000000001E-3</c:v>
                </c:pt>
                <c:pt idx="863">
                  <c:v>1.5139999999999999E-3</c:v>
                </c:pt>
                <c:pt idx="864">
                  <c:v>1.516E-3</c:v>
                </c:pt>
                <c:pt idx="865">
                  <c:v>1.518E-3</c:v>
                </c:pt>
                <c:pt idx="866">
                  <c:v>1.5200000000000001E-3</c:v>
                </c:pt>
                <c:pt idx="867">
                  <c:v>1.5219999999999999E-3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0CE-4B73-90B9-755CA0A4D904}"/>
            </c:ext>
          </c:extLst>
        </c:ser>
        <c:ser>
          <c:idx val="4"/>
          <c:order val="3"/>
          <c:tx>
            <c:v>Elliptical beam @200kV x0.75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'Elliptical beam @200kV x0.75'!$K$3:$K$870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4.9399999999999999E-3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5.6480000000000002E-3</c:v>
                </c:pt>
                <c:pt idx="28">
                  <c:v>5.9049999999999997E-3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7.0439999999999999E-3</c:v>
                </c:pt>
                <c:pt idx="33">
                  <c:v>7.3559999999999997E-3</c:v>
                </c:pt>
                <c:pt idx="34">
                  <c:v>7.6800000000000002E-3</c:v>
                </c:pt>
                <c:pt idx="35">
                  <c:v>8.0149999999999996E-3</c:v>
                </c:pt>
                <c:pt idx="36">
                  <c:v>8.3619999999999996E-3</c:v>
                </c:pt>
                <c:pt idx="37">
                  <c:v>8.7200000000000003E-3</c:v>
                </c:pt>
                <c:pt idx="38">
                  <c:v>9.0900000000000009E-3</c:v>
                </c:pt>
                <c:pt idx="39">
                  <c:v>9.4719999999999995E-3</c:v>
                </c:pt>
                <c:pt idx="40">
                  <c:v>9.8659999999999998E-3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7.1720000000000006E-2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7.6069999999999999E-2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9.5079999999999998E-2</c:v>
                </c:pt>
                <c:pt idx="139">
                  <c:v>9.622E-2</c:v>
                </c:pt>
                <c:pt idx="140">
                  <c:v>9.7350000000000006E-2</c:v>
                </c:pt>
                <c:pt idx="141">
                  <c:v>9.8489999999999994E-2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x0.75'!$I$3:$I$870</c:f>
              <c:numCache>
                <c:formatCode>0.00E+00</c:formatCode>
                <c:ptCount val="868"/>
                <c:pt idx="0">
                  <c:v>3.1750000000000002E-4</c:v>
                </c:pt>
                <c:pt idx="1">
                  <c:v>3.1770000000000002E-4</c:v>
                </c:pt>
                <c:pt idx="2">
                  <c:v>3.1760000000000002E-4</c:v>
                </c:pt>
                <c:pt idx="3">
                  <c:v>3.1750000000000002E-4</c:v>
                </c:pt>
                <c:pt idx="4">
                  <c:v>3.1740000000000002E-4</c:v>
                </c:pt>
                <c:pt idx="5">
                  <c:v>3.1710000000000001E-4</c:v>
                </c:pt>
                <c:pt idx="6">
                  <c:v>3.1690000000000001E-4</c:v>
                </c:pt>
                <c:pt idx="7">
                  <c:v>3.165E-4</c:v>
                </c:pt>
                <c:pt idx="8">
                  <c:v>3.1619999999999999E-4</c:v>
                </c:pt>
                <c:pt idx="9">
                  <c:v>3.1569999999999998E-4</c:v>
                </c:pt>
                <c:pt idx="10">
                  <c:v>3.1530000000000002E-4</c:v>
                </c:pt>
                <c:pt idx="11">
                  <c:v>3.1470000000000001E-4</c:v>
                </c:pt>
                <c:pt idx="12">
                  <c:v>3.1409999999999999E-4</c:v>
                </c:pt>
                <c:pt idx="13">
                  <c:v>3.1349999999999998E-4</c:v>
                </c:pt>
                <c:pt idx="14">
                  <c:v>3.1280000000000001E-4</c:v>
                </c:pt>
                <c:pt idx="15">
                  <c:v>3.1199999999999999E-4</c:v>
                </c:pt>
                <c:pt idx="16">
                  <c:v>3.1110000000000003E-4</c:v>
                </c:pt>
                <c:pt idx="17">
                  <c:v>3.102E-4</c:v>
                </c:pt>
                <c:pt idx="18">
                  <c:v>3.0929999999999998E-4</c:v>
                </c:pt>
                <c:pt idx="19">
                  <c:v>3.0820000000000001E-4</c:v>
                </c:pt>
                <c:pt idx="20">
                  <c:v>3.0709999999999998E-4</c:v>
                </c:pt>
                <c:pt idx="21">
                  <c:v>3.0600000000000001E-4</c:v>
                </c:pt>
                <c:pt idx="22">
                  <c:v>3.0469999999999998E-4</c:v>
                </c:pt>
                <c:pt idx="23">
                  <c:v>3.034E-4</c:v>
                </c:pt>
                <c:pt idx="24">
                  <c:v>3.0200000000000002E-4</c:v>
                </c:pt>
                <c:pt idx="25">
                  <c:v>3.0059999999999999E-4</c:v>
                </c:pt>
                <c:pt idx="26">
                  <c:v>2.9910000000000001E-4</c:v>
                </c:pt>
                <c:pt idx="27">
                  <c:v>2.9750000000000002E-4</c:v>
                </c:pt>
                <c:pt idx="28">
                  <c:v>2.9579999999999998E-4</c:v>
                </c:pt>
                <c:pt idx="29">
                  <c:v>2.9399999999999999E-4</c:v>
                </c:pt>
                <c:pt idx="30">
                  <c:v>2.922E-4</c:v>
                </c:pt>
                <c:pt idx="31">
                  <c:v>2.9030000000000001E-4</c:v>
                </c:pt>
                <c:pt idx="32">
                  <c:v>2.8840000000000002E-4</c:v>
                </c:pt>
                <c:pt idx="33">
                  <c:v>2.8640000000000002E-4</c:v>
                </c:pt>
                <c:pt idx="34">
                  <c:v>2.8430000000000003E-4</c:v>
                </c:pt>
                <c:pt idx="35">
                  <c:v>2.8210000000000003E-4</c:v>
                </c:pt>
                <c:pt idx="36">
                  <c:v>2.7989999999999997E-4</c:v>
                </c:pt>
                <c:pt idx="37">
                  <c:v>2.7760000000000003E-4</c:v>
                </c:pt>
                <c:pt idx="38">
                  <c:v>2.7520000000000002E-4</c:v>
                </c:pt>
                <c:pt idx="39">
                  <c:v>2.7280000000000002E-4</c:v>
                </c:pt>
                <c:pt idx="40">
                  <c:v>2.7030000000000001E-4</c:v>
                </c:pt>
                <c:pt idx="41">
                  <c:v>2.678E-4</c:v>
                </c:pt>
                <c:pt idx="42">
                  <c:v>2.652E-4</c:v>
                </c:pt>
                <c:pt idx="43">
                  <c:v>2.6259999999999999E-4</c:v>
                </c:pt>
                <c:pt idx="44">
                  <c:v>2.5989999999999997E-4</c:v>
                </c:pt>
                <c:pt idx="45">
                  <c:v>2.5720000000000002E-4</c:v>
                </c:pt>
                <c:pt idx="46">
                  <c:v>2.544E-4</c:v>
                </c:pt>
                <c:pt idx="47">
                  <c:v>2.5159999999999999E-4</c:v>
                </c:pt>
                <c:pt idx="48">
                  <c:v>2.4869999999999997E-4</c:v>
                </c:pt>
                <c:pt idx="49">
                  <c:v>2.4590000000000001E-4</c:v>
                </c:pt>
                <c:pt idx="50">
                  <c:v>2.43E-4</c:v>
                </c:pt>
                <c:pt idx="51">
                  <c:v>2.4000000000000001E-4</c:v>
                </c:pt>
                <c:pt idx="52">
                  <c:v>2.3709999999999999E-4</c:v>
                </c:pt>
                <c:pt idx="53">
                  <c:v>2.341E-4</c:v>
                </c:pt>
                <c:pt idx="54">
                  <c:v>2.3110000000000001E-4</c:v>
                </c:pt>
                <c:pt idx="55">
                  <c:v>2.2800000000000001E-4</c:v>
                </c:pt>
                <c:pt idx="56">
                  <c:v>2.2499999999999999E-4</c:v>
                </c:pt>
                <c:pt idx="57">
                  <c:v>2.219E-4</c:v>
                </c:pt>
                <c:pt idx="58">
                  <c:v>2.1890000000000001E-4</c:v>
                </c:pt>
                <c:pt idx="59">
                  <c:v>2.1579999999999999E-4</c:v>
                </c:pt>
                <c:pt idx="60">
                  <c:v>2.1269999999999999E-4</c:v>
                </c:pt>
                <c:pt idx="61">
                  <c:v>2.096E-4</c:v>
                </c:pt>
                <c:pt idx="62">
                  <c:v>2.065E-4</c:v>
                </c:pt>
                <c:pt idx="63">
                  <c:v>2.0350000000000001E-4</c:v>
                </c:pt>
                <c:pt idx="64">
                  <c:v>2.0039999999999999E-4</c:v>
                </c:pt>
                <c:pt idx="65">
                  <c:v>1.973E-4</c:v>
                </c:pt>
                <c:pt idx="66">
                  <c:v>1.942E-4</c:v>
                </c:pt>
                <c:pt idx="67">
                  <c:v>1.9120000000000001E-4</c:v>
                </c:pt>
                <c:pt idx="68">
                  <c:v>1.8809999999999999E-4</c:v>
                </c:pt>
                <c:pt idx="69">
                  <c:v>1.851E-4</c:v>
                </c:pt>
                <c:pt idx="70">
                  <c:v>1.8200000000000001E-4</c:v>
                </c:pt>
                <c:pt idx="71">
                  <c:v>1.7899999999999999E-4</c:v>
                </c:pt>
                <c:pt idx="72">
                  <c:v>1.76E-4</c:v>
                </c:pt>
                <c:pt idx="73">
                  <c:v>1.73E-4</c:v>
                </c:pt>
                <c:pt idx="74">
                  <c:v>1.7009999999999999E-4</c:v>
                </c:pt>
                <c:pt idx="75">
                  <c:v>1.671E-4</c:v>
                </c:pt>
                <c:pt idx="76">
                  <c:v>1.6420000000000001E-4</c:v>
                </c:pt>
                <c:pt idx="77">
                  <c:v>1.6129999999999999E-4</c:v>
                </c:pt>
                <c:pt idx="78">
                  <c:v>1.584E-4</c:v>
                </c:pt>
                <c:pt idx="79">
                  <c:v>1.5550000000000001E-4</c:v>
                </c:pt>
                <c:pt idx="80">
                  <c:v>1.527E-4</c:v>
                </c:pt>
                <c:pt idx="81">
                  <c:v>1.4980000000000001E-4</c:v>
                </c:pt>
                <c:pt idx="82">
                  <c:v>1.47E-4</c:v>
                </c:pt>
                <c:pt idx="83">
                  <c:v>1.4430000000000001E-4</c:v>
                </c:pt>
                <c:pt idx="84">
                  <c:v>1.415E-4</c:v>
                </c:pt>
                <c:pt idx="85">
                  <c:v>1.3880000000000001E-4</c:v>
                </c:pt>
                <c:pt idx="86">
                  <c:v>1.361E-4</c:v>
                </c:pt>
                <c:pt idx="87">
                  <c:v>1.3339999999999999E-4</c:v>
                </c:pt>
                <c:pt idx="88">
                  <c:v>1.3080000000000001E-4</c:v>
                </c:pt>
                <c:pt idx="89">
                  <c:v>1.281E-4</c:v>
                </c:pt>
                <c:pt idx="90">
                  <c:v>1.2549999999999999E-4</c:v>
                </c:pt>
                <c:pt idx="91">
                  <c:v>1.2300000000000001E-4</c:v>
                </c:pt>
                <c:pt idx="92">
                  <c:v>1.204E-4</c:v>
                </c:pt>
                <c:pt idx="93">
                  <c:v>1.1790000000000001E-4</c:v>
                </c:pt>
                <c:pt idx="94">
                  <c:v>1.154E-4</c:v>
                </c:pt>
                <c:pt idx="95">
                  <c:v>1.13E-4</c:v>
                </c:pt>
                <c:pt idx="96">
                  <c:v>1.106E-4</c:v>
                </c:pt>
                <c:pt idx="97">
                  <c:v>1.082E-4</c:v>
                </c:pt>
                <c:pt idx="98">
                  <c:v>1.058E-4</c:v>
                </c:pt>
                <c:pt idx="99">
                  <c:v>1.0349999999999999E-4</c:v>
                </c:pt>
                <c:pt idx="100">
                  <c:v>1.0119999999999999E-4</c:v>
                </c:pt>
                <c:pt idx="101">
                  <c:v>9.8889999999999997E-5</c:v>
                </c:pt>
                <c:pt idx="102">
                  <c:v>9.6639999999999996E-5</c:v>
                </c:pt>
                <c:pt idx="103">
                  <c:v>9.4430000000000002E-5</c:v>
                </c:pt>
                <c:pt idx="104">
                  <c:v>9.2250000000000006E-5</c:v>
                </c:pt>
                <c:pt idx="105">
                  <c:v>9.0110000000000003E-5</c:v>
                </c:pt>
                <c:pt idx="106">
                  <c:v>8.7990000000000003E-5</c:v>
                </c:pt>
                <c:pt idx="107">
                  <c:v>8.5920000000000004E-5</c:v>
                </c:pt>
                <c:pt idx="108">
                  <c:v>8.3869999999999995E-5</c:v>
                </c:pt>
                <c:pt idx="109">
                  <c:v>8.187E-5</c:v>
                </c:pt>
                <c:pt idx="110">
                  <c:v>7.9900000000000004E-5</c:v>
                </c:pt>
                <c:pt idx="111">
                  <c:v>7.7970000000000001E-5</c:v>
                </c:pt>
                <c:pt idx="112">
                  <c:v>7.6080000000000003E-5</c:v>
                </c:pt>
                <c:pt idx="113">
                  <c:v>7.4229999999999999E-5</c:v>
                </c:pt>
                <c:pt idx="114">
                  <c:v>7.2420000000000001E-5</c:v>
                </c:pt>
                <c:pt idx="115">
                  <c:v>7.0669999999999999E-5</c:v>
                </c:pt>
                <c:pt idx="116">
                  <c:v>6.8949999999999995E-5</c:v>
                </c:pt>
                <c:pt idx="117">
                  <c:v>6.7299999999999996E-5</c:v>
                </c:pt>
                <c:pt idx="118">
                  <c:v>6.5690000000000003E-5</c:v>
                </c:pt>
                <c:pt idx="119">
                  <c:v>6.4150000000000001E-5</c:v>
                </c:pt>
                <c:pt idx="120">
                  <c:v>6.2680000000000003E-5</c:v>
                </c:pt>
                <c:pt idx="121">
                  <c:v>6.1270000000000001E-5</c:v>
                </c:pt>
                <c:pt idx="122">
                  <c:v>5.995E-5</c:v>
                </c:pt>
                <c:pt idx="123">
                  <c:v>5.872E-5</c:v>
                </c:pt>
                <c:pt idx="124">
                  <c:v>5.7580000000000001E-5</c:v>
                </c:pt>
                <c:pt idx="125">
                  <c:v>5.6560000000000001E-5</c:v>
                </c:pt>
                <c:pt idx="126">
                  <c:v>5.5640000000000003E-5</c:v>
                </c:pt>
                <c:pt idx="127">
                  <c:v>5.486E-5</c:v>
                </c:pt>
                <c:pt idx="128">
                  <c:v>5.4200000000000003E-5</c:v>
                </c:pt>
                <c:pt idx="129">
                  <c:v>5.3680000000000001E-5</c:v>
                </c:pt>
                <c:pt idx="130">
                  <c:v>5.329E-5</c:v>
                </c:pt>
                <c:pt idx="131">
                  <c:v>5.304E-5</c:v>
                </c:pt>
                <c:pt idx="132">
                  <c:v>5.2920000000000002E-5</c:v>
                </c:pt>
                <c:pt idx="133">
                  <c:v>5.2920000000000002E-5</c:v>
                </c:pt>
                <c:pt idx="134">
                  <c:v>5.3050000000000002E-5</c:v>
                </c:pt>
                <c:pt idx="135">
                  <c:v>5.3279999999999998E-5</c:v>
                </c:pt>
                <c:pt idx="136">
                  <c:v>5.3609999999999997E-5</c:v>
                </c:pt>
                <c:pt idx="137">
                  <c:v>5.4039999999999998E-5</c:v>
                </c:pt>
                <c:pt idx="138">
                  <c:v>5.4559999999999999E-5</c:v>
                </c:pt>
                <c:pt idx="139">
                  <c:v>5.516E-5</c:v>
                </c:pt>
                <c:pt idx="140">
                  <c:v>5.5829999999999999E-5</c:v>
                </c:pt>
                <c:pt idx="141">
                  <c:v>5.6570000000000002E-5</c:v>
                </c:pt>
                <c:pt idx="142">
                  <c:v>5.7380000000000003E-5</c:v>
                </c:pt>
                <c:pt idx="143">
                  <c:v>5.8239999999999998E-5</c:v>
                </c:pt>
                <c:pt idx="144">
                  <c:v>5.9160000000000003E-5</c:v>
                </c:pt>
                <c:pt idx="145">
                  <c:v>6.012E-5</c:v>
                </c:pt>
                <c:pt idx="146">
                  <c:v>6.1130000000000006E-5</c:v>
                </c:pt>
                <c:pt idx="147">
                  <c:v>6.2189999999999999E-5</c:v>
                </c:pt>
                <c:pt idx="148">
                  <c:v>6.3269999999999996E-5</c:v>
                </c:pt>
                <c:pt idx="149">
                  <c:v>6.4389999999999998E-5</c:v>
                </c:pt>
                <c:pt idx="150">
                  <c:v>6.5549999999999994E-5</c:v>
                </c:pt>
                <c:pt idx="151">
                  <c:v>6.6730000000000007E-5</c:v>
                </c:pt>
                <c:pt idx="152">
                  <c:v>6.7940000000000003E-5</c:v>
                </c:pt>
                <c:pt idx="153">
                  <c:v>6.9170000000000004E-5</c:v>
                </c:pt>
                <c:pt idx="154">
                  <c:v>7.0430000000000002E-5</c:v>
                </c:pt>
                <c:pt idx="155">
                  <c:v>7.1710000000000003E-5</c:v>
                </c:pt>
                <c:pt idx="156">
                  <c:v>7.3009999999999994E-5</c:v>
                </c:pt>
                <c:pt idx="157">
                  <c:v>7.4330000000000002E-5</c:v>
                </c:pt>
                <c:pt idx="158">
                  <c:v>7.5669999999999999E-5</c:v>
                </c:pt>
                <c:pt idx="159">
                  <c:v>7.7029999999999999E-5</c:v>
                </c:pt>
                <c:pt idx="160">
                  <c:v>7.8410000000000003E-5</c:v>
                </c:pt>
                <c:pt idx="161">
                  <c:v>7.9809999999999997E-5</c:v>
                </c:pt>
                <c:pt idx="162">
                  <c:v>8.1219999999999998E-5</c:v>
                </c:pt>
                <c:pt idx="163">
                  <c:v>8.2650000000000003E-5</c:v>
                </c:pt>
                <c:pt idx="164">
                  <c:v>8.4099999999999998E-5</c:v>
                </c:pt>
                <c:pt idx="165">
                  <c:v>8.5569999999999996E-5</c:v>
                </c:pt>
                <c:pt idx="166">
                  <c:v>8.7050000000000002E-5</c:v>
                </c:pt>
                <c:pt idx="167">
                  <c:v>8.8549999999999998E-5</c:v>
                </c:pt>
                <c:pt idx="168">
                  <c:v>9.0060000000000002E-5</c:v>
                </c:pt>
                <c:pt idx="169">
                  <c:v>9.1589999999999996E-5</c:v>
                </c:pt>
                <c:pt idx="170">
                  <c:v>9.3140000000000006E-5</c:v>
                </c:pt>
                <c:pt idx="171">
                  <c:v>9.4699999999999998E-5</c:v>
                </c:pt>
                <c:pt idx="172">
                  <c:v>9.6280000000000007E-5</c:v>
                </c:pt>
                <c:pt idx="173">
                  <c:v>9.7880000000000005E-5</c:v>
                </c:pt>
                <c:pt idx="174">
                  <c:v>9.9489999999999998E-5</c:v>
                </c:pt>
                <c:pt idx="175">
                  <c:v>1.011E-4</c:v>
                </c:pt>
                <c:pt idx="176">
                  <c:v>1.0280000000000001E-4</c:v>
                </c:pt>
                <c:pt idx="177">
                  <c:v>1.044E-4</c:v>
                </c:pt>
                <c:pt idx="178">
                  <c:v>1.061E-4</c:v>
                </c:pt>
                <c:pt idx="179">
                  <c:v>1.078E-4</c:v>
                </c:pt>
                <c:pt idx="180">
                  <c:v>1.0950000000000001E-4</c:v>
                </c:pt>
                <c:pt idx="181">
                  <c:v>1.1120000000000001E-4</c:v>
                </c:pt>
                <c:pt idx="182">
                  <c:v>1.1290000000000001E-4</c:v>
                </c:pt>
                <c:pt idx="183">
                  <c:v>1.1459999999999999E-4</c:v>
                </c:pt>
                <c:pt idx="184">
                  <c:v>1.164E-4</c:v>
                </c:pt>
                <c:pt idx="185">
                  <c:v>1.181E-4</c:v>
                </c:pt>
                <c:pt idx="186">
                  <c:v>1.199E-4</c:v>
                </c:pt>
                <c:pt idx="187">
                  <c:v>1.217E-4</c:v>
                </c:pt>
                <c:pt idx="188">
                  <c:v>1.2339999999999999E-4</c:v>
                </c:pt>
                <c:pt idx="189">
                  <c:v>1.2520000000000001E-4</c:v>
                </c:pt>
                <c:pt idx="190">
                  <c:v>1.27E-4</c:v>
                </c:pt>
                <c:pt idx="191">
                  <c:v>1.2879999999999999E-4</c:v>
                </c:pt>
                <c:pt idx="192">
                  <c:v>1.3070000000000001E-4</c:v>
                </c:pt>
                <c:pt idx="193">
                  <c:v>1.325E-4</c:v>
                </c:pt>
                <c:pt idx="194">
                  <c:v>1.3430000000000001E-4</c:v>
                </c:pt>
                <c:pt idx="195">
                  <c:v>1.362E-4</c:v>
                </c:pt>
                <c:pt idx="196">
                  <c:v>1.3799999999999999E-4</c:v>
                </c:pt>
                <c:pt idx="197">
                  <c:v>1.3990000000000001E-4</c:v>
                </c:pt>
                <c:pt idx="198">
                  <c:v>1.417E-4</c:v>
                </c:pt>
                <c:pt idx="199">
                  <c:v>1.4359999999999999E-4</c:v>
                </c:pt>
                <c:pt idx="200">
                  <c:v>1.4550000000000001E-4</c:v>
                </c:pt>
                <c:pt idx="201">
                  <c:v>1.473E-4</c:v>
                </c:pt>
                <c:pt idx="202">
                  <c:v>1.4919999999999999E-4</c:v>
                </c:pt>
                <c:pt idx="203">
                  <c:v>1.5109999999999999E-4</c:v>
                </c:pt>
                <c:pt idx="204">
                  <c:v>1.5300000000000001E-4</c:v>
                </c:pt>
                <c:pt idx="205">
                  <c:v>1.549E-4</c:v>
                </c:pt>
                <c:pt idx="206">
                  <c:v>1.5679999999999999E-4</c:v>
                </c:pt>
                <c:pt idx="207">
                  <c:v>1.5870000000000001E-4</c:v>
                </c:pt>
                <c:pt idx="208">
                  <c:v>1.606E-4</c:v>
                </c:pt>
                <c:pt idx="209">
                  <c:v>1.6249999999999999E-4</c:v>
                </c:pt>
                <c:pt idx="210">
                  <c:v>1.6440000000000001E-4</c:v>
                </c:pt>
                <c:pt idx="211">
                  <c:v>1.6640000000000001E-4</c:v>
                </c:pt>
                <c:pt idx="212">
                  <c:v>1.683E-4</c:v>
                </c:pt>
                <c:pt idx="213">
                  <c:v>1.7019999999999999E-4</c:v>
                </c:pt>
                <c:pt idx="214">
                  <c:v>1.7220000000000001E-4</c:v>
                </c:pt>
                <c:pt idx="215">
                  <c:v>1.741E-4</c:v>
                </c:pt>
                <c:pt idx="216">
                  <c:v>1.76E-4</c:v>
                </c:pt>
                <c:pt idx="217">
                  <c:v>1.7799999999999999E-4</c:v>
                </c:pt>
                <c:pt idx="218">
                  <c:v>1.7990000000000001E-4</c:v>
                </c:pt>
                <c:pt idx="219">
                  <c:v>1.819E-4</c:v>
                </c:pt>
                <c:pt idx="220">
                  <c:v>1.838E-4</c:v>
                </c:pt>
                <c:pt idx="221">
                  <c:v>1.8579999999999999E-4</c:v>
                </c:pt>
                <c:pt idx="222">
                  <c:v>1.8770000000000001E-4</c:v>
                </c:pt>
                <c:pt idx="223">
                  <c:v>1.897E-4</c:v>
                </c:pt>
                <c:pt idx="224">
                  <c:v>1.917E-4</c:v>
                </c:pt>
                <c:pt idx="225">
                  <c:v>1.9359999999999999E-4</c:v>
                </c:pt>
                <c:pt idx="226">
                  <c:v>1.9560000000000001E-4</c:v>
                </c:pt>
                <c:pt idx="227">
                  <c:v>1.9760000000000001E-4</c:v>
                </c:pt>
                <c:pt idx="228">
                  <c:v>1.995E-4</c:v>
                </c:pt>
                <c:pt idx="229">
                  <c:v>2.0149999999999999E-4</c:v>
                </c:pt>
                <c:pt idx="230">
                  <c:v>2.0350000000000001E-4</c:v>
                </c:pt>
                <c:pt idx="231">
                  <c:v>2.0550000000000001E-4</c:v>
                </c:pt>
                <c:pt idx="232">
                  <c:v>2.075E-4</c:v>
                </c:pt>
                <c:pt idx="233">
                  <c:v>2.0939999999999999E-4</c:v>
                </c:pt>
                <c:pt idx="234">
                  <c:v>2.1139999999999999E-4</c:v>
                </c:pt>
                <c:pt idx="235">
                  <c:v>2.1340000000000001E-4</c:v>
                </c:pt>
                <c:pt idx="236">
                  <c:v>2.154E-4</c:v>
                </c:pt>
                <c:pt idx="237">
                  <c:v>2.174E-4</c:v>
                </c:pt>
                <c:pt idx="238">
                  <c:v>2.1939999999999999E-4</c:v>
                </c:pt>
                <c:pt idx="239">
                  <c:v>2.2139999999999999E-4</c:v>
                </c:pt>
                <c:pt idx="240">
                  <c:v>2.2340000000000001E-4</c:v>
                </c:pt>
                <c:pt idx="241">
                  <c:v>2.254E-4</c:v>
                </c:pt>
                <c:pt idx="242">
                  <c:v>2.274E-4</c:v>
                </c:pt>
                <c:pt idx="243">
                  <c:v>2.2939999999999999E-4</c:v>
                </c:pt>
                <c:pt idx="244">
                  <c:v>2.3139999999999999E-4</c:v>
                </c:pt>
                <c:pt idx="245">
                  <c:v>2.3340000000000001E-4</c:v>
                </c:pt>
                <c:pt idx="246">
                  <c:v>2.354E-4</c:v>
                </c:pt>
                <c:pt idx="247">
                  <c:v>2.374E-4</c:v>
                </c:pt>
                <c:pt idx="248">
                  <c:v>2.3939999999999999E-4</c:v>
                </c:pt>
                <c:pt idx="249">
                  <c:v>2.4140000000000001E-4</c:v>
                </c:pt>
                <c:pt idx="250">
                  <c:v>2.4340000000000001E-4</c:v>
                </c:pt>
                <c:pt idx="251">
                  <c:v>2.454E-4</c:v>
                </c:pt>
                <c:pt idx="252">
                  <c:v>2.474E-4</c:v>
                </c:pt>
                <c:pt idx="253">
                  <c:v>2.4939999999999999E-4</c:v>
                </c:pt>
                <c:pt idx="254">
                  <c:v>2.5139999999999999E-4</c:v>
                </c:pt>
                <c:pt idx="255">
                  <c:v>2.5349999999999998E-4</c:v>
                </c:pt>
                <c:pt idx="256">
                  <c:v>2.5549999999999998E-4</c:v>
                </c:pt>
                <c:pt idx="257">
                  <c:v>2.5750000000000002E-4</c:v>
                </c:pt>
                <c:pt idx="258">
                  <c:v>2.5950000000000002E-4</c:v>
                </c:pt>
                <c:pt idx="259">
                  <c:v>2.6150000000000001E-4</c:v>
                </c:pt>
                <c:pt idx="260">
                  <c:v>2.6360000000000001E-4</c:v>
                </c:pt>
                <c:pt idx="261">
                  <c:v>2.656E-4</c:v>
                </c:pt>
                <c:pt idx="262">
                  <c:v>2.676E-4</c:v>
                </c:pt>
                <c:pt idx="263">
                  <c:v>2.6959999999999999E-4</c:v>
                </c:pt>
                <c:pt idx="264">
                  <c:v>2.7159999999999999E-4</c:v>
                </c:pt>
                <c:pt idx="265">
                  <c:v>2.7369999999999998E-4</c:v>
                </c:pt>
                <c:pt idx="266">
                  <c:v>2.7569999999999998E-4</c:v>
                </c:pt>
                <c:pt idx="267">
                  <c:v>2.7769999999999997E-4</c:v>
                </c:pt>
                <c:pt idx="268">
                  <c:v>2.7970000000000002E-4</c:v>
                </c:pt>
                <c:pt idx="269">
                  <c:v>2.8180000000000002E-4</c:v>
                </c:pt>
                <c:pt idx="270">
                  <c:v>2.8380000000000001E-4</c:v>
                </c:pt>
                <c:pt idx="271">
                  <c:v>2.8580000000000001E-4</c:v>
                </c:pt>
                <c:pt idx="272">
                  <c:v>2.879E-4</c:v>
                </c:pt>
                <c:pt idx="273">
                  <c:v>2.899E-4</c:v>
                </c:pt>
                <c:pt idx="274">
                  <c:v>2.9189999999999999E-4</c:v>
                </c:pt>
                <c:pt idx="275">
                  <c:v>2.9389999999999999E-4</c:v>
                </c:pt>
                <c:pt idx="276">
                  <c:v>2.9599999999999998E-4</c:v>
                </c:pt>
                <c:pt idx="277">
                  <c:v>2.9799999999999998E-4</c:v>
                </c:pt>
                <c:pt idx="278">
                  <c:v>3.0009999999999998E-4</c:v>
                </c:pt>
                <c:pt idx="279">
                  <c:v>3.0210000000000002E-4</c:v>
                </c:pt>
                <c:pt idx="280">
                  <c:v>3.0410000000000002E-4</c:v>
                </c:pt>
                <c:pt idx="281">
                  <c:v>3.0620000000000002E-4</c:v>
                </c:pt>
                <c:pt idx="282">
                  <c:v>3.0820000000000001E-4</c:v>
                </c:pt>
                <c:pt idx="283">
                  <c:v>3.102E-4</c:v>
                </c:pt>
                <c:pt idx="284">
                  <c:v>3.123E-4</c:v>
                </c:pt>
                <c:pt idx="285">
                  <c:v>3.143E-4</c:v>
                </c:pt>
                <c:pt idx="286">
                  <c:v>3.1629999999999999E-4</c:v>
                </c:pt>
                <c:pt idx="287">
                  <c:v>3.1839999999999999E-4</c:v>
                </c:pt>
                <c:pt idx="288">
                  <c:v>3.2039999999999998E-4</c:v>
                </c:pt>
                <c:pt idx="289">
                  <c:v>3.2249999999999998E-4</c:v>
                </c:pt>
                <c:pt idx="290">
                  <c:v>3.2449999999999997E-4</c:v>
                </c:pt>
                <c:pt idx="291">
                  <c:v>3.2650000000000002E-4</c:v>
                </c:pt>
                <c:pt idx="292">
                  <c:v>3.2860000000000002E-4</c:v>
                </c:pt>
                <c:pt idx="293">
                  <c:v>3.3060000000000001E-4</c:v>
                </c:pt>
                <c:pt idx="294">
                  <c:v>3.3270000000000001E-4</c:v>
                </c:pt>
                <c:pt idx="295">
                  <c:v>3.347E-4</c:v>
                </c:pt>
                <c:pt idx="296">
                  <c:v>3.368E-4</c:v>
                </c:pt>
                <c:pt idx="297">
                  <c:v>3.388E-4</c:v>
                </c:pt>
                <c:pt idx="298">
                  <c:v>3.4089999999999999E-4</c:v>
                </c:pt>
                <c:pt idx="299">
                  <c:v>3.4289999999999999E-4</c:v>
                </c:pt>
                <c:pt idx="300">
                  <c:v>3.4489999999999998E-4</c:v>
                </c:pt>
                <c:pt idx="301">
                  <c:v>3.4699999999999998E-4</c:v>
                </c:pt>
                <c:pt idx="302">
                  <c:v>3.4900000000000003E-4</c:v>
                </c:pt>
                <c:pt idx="303">
                  <c:v>3.5110000000000002E-4</c:v>
                </c:pt>
                <c:pt idx="304">
                  <c:v>3.5310000000000002E-4</c:v>
                </c:pt>
                <c:pt idx="305">
                  <c:v>3.5520000000000001E-4</c:v>
                </c:pt>
                <c:pt idx="306">
                  <c:v>3.5720000000000001E-4</c:v>
                </c:pt>
                <c:pt idx="307">
                  <c:v>3.5930000000000001E-4</c:v>
                </c:pt>
                <c:pt idx="308">
                  <c:v>3.613E-4</c:v>
                </c:pt>
                <c:pt idx="309">
                  <c:v>3.634E-4</c:v>
                </c:pt>
                <c:pt idx="310">
                  <c:v>3.6539999999999999E-4</c:v>
                </c:pt>
                <c:pt idx="311">
                  <c:v>3.6749999999999999E-4</c:v>
                </c:pt>
                <c:pt idx="312">
                  <c:v>3.6949999999999998E-4</c:v>
                </c:pt>
                <c:pt idx="313">
                  <c:v>3.7159999999999998E-4</c:v>
                </c:pt>
                <c:pt idx="314">
                  <c:v>3.7359999999999997E-4</c:v>
                </c:pt>
                <c:pt idx="315">
                  <c:v>3.7570000000000002E-4</c:v>
                </c:pt>
                <c:pt idx="316">
                  <c:v>3.7770000000000002E-4</c:v>
                </c:pt>
                <c:pt idx="317">
                  <c:v>3.7980000000000002E-4</c:v>
                </c:pt>
                <c:pt idx="318">
                  <c:v>3.8180000000000001E-4</c:v>
                </c:pt>
                <c:pt idx="319">
                  <c:v>3.8390000000000001E-4</c:v>
                </c:pt>
                <c:pt idx="320">
                  <c:v>3.859E-4</c:v>
                </c:pt>
                <c:pt idx="321">
                  <c:v>3.88E-4</c:v>
                </c:pt>
                <c:pt idx="322">
                  <c:v>3.8999999999999999E-4</c:v>
                </c:pt>
                <c:pt idx="323">
                  <c:v>3.9209999999999999E-4</c:v>
                </c:pt>
                <c:pt idx="324">
                  <c:v>3.9419999999999999E-4</c:v>
                </c:pt>
                <c:pt idx="325">
                  <c:v>3.9619999999999998E-4</c:v>
                </c:pt>
                <c:pt idx="326">
                  <c:v>3.9829999999999998E-4</c:v>
                </c:pt>
                <c:pt idx="327">
                  <c:v>4.0030000000000003E-4</c:v>
                </c:pt>
                <c:pt idx="328">
                  <c:v>4.0240000000000002E-4</c:v>
                </c:pt>
                <c:pt idx="329">
                  <c:v>4.0440000000000002E-4</c:v>
                </c:pt>
                <c:pt idx="330">
                  <c:v>4.0650000000000001E-4</c:v>
                </c:pt>
                <c:pt idx="331">
                  <c:v>4.0850000000000001E-4</c:v>
                </c:pt>
                <c:pt idx="332">
                  <c:v>4.1060000000000001E-4</c:v>
                </c:pt>
                <c:pt idx="333">
                  <c:v>4.127E-4</c:v>
                </c:pt>
                <c:pt idx="334">
                  <c:v>4.147E-4</c:v>
                </c:pt>
                <c:pt idx="335">
                  <c:v>4.1679999999999999E-4</c:v>
                </c:pt>
                <c:pt idx="336">
                  <c:v>4.1879999999999999E-4</c:v>
                </c:pt>
                <c:pt idx="337">
                  <c:v>4.2089999999999999E-4</c:v>
                </c:pt>
                <c:pt idx="338">
                  <c:v>4.2289999999999998E-4</c:v>
                </c:pt>
                <c:pt idx="339">
                  <c:v>4.2499999999999998E-4</c:v>
                </c:pt>
                <c:pt idx="340">
                  <c:v>4.2709999999999997E-4</c:v>
                </c:pt>
                <c:pt idx="341">
                  <c:v>4.2910000000000002E-4</c:v>
                </c:pt>
                <c:pt idx="342">
                  <c:v>4.3120000000000002E-4</c:v>
                </c:pt>
                <c:pt idx="343">
                  <c:v>4.3320000000000001E-4</c:v>
                </c:pt>
                <c:pt idx="344">
                  <c:v>4.3530000000000001E-4</c:v>
                </c:pt>
                <c:pt idx="345">
                  <c:v>4.3740000000000001E-4</c:v>
                </c:pt>
                <c:pt idx="346">
                  <c:v>4.394E-4</c:v>
                </c:pt>
                <c:pt idx="347">
                  <c:v>4.415E-4</c:v>
                </c:pt>
                <c:pt idx="348">
                  <c:v>4.4349999999999999E-4</c:v>
                </c:pt>
                <c:pt idx="349">
                  <c:v>4.4559999999999999E-4</c:v>
                </c:pt>
                <c:pt idx="350">
                  <c:v>4.4769999999999999E-4</c:v>
                </c:pt>
                <c:pt idx="351">
                  <c:v>4.4969999999999998E-4</c:v>
                </c:pt>
                <c:pt idx="352">
                  <c:v>4.5179999999999998E-4</c:v>
                </c:pt>
                <c:pt idx="353">
                  <c:v>4.5380000000000003E-4</c:v>
                </c:pt>
                <c:pt idx="354">
                  <c:v>4.5590000000000002E-4</c:v>
                </c:pt>
                <c:pt idx="355">
                  <c:v>4.5800000000000002E-4</c:v>
                </c:pt>
                <c:pt idx="356">
                  <c:v>4.6000000000000001E-4</c:v>
                </c:pt>
                <c:pt idx="357">
                  <c:v>4.6210000000000001E-4</c:v>
                </c:pt>
                <c:pt idx="358">
                  <c:v>4.6410000000000001E-4</c:v>
                </c:pt>
                <c:pt idx="359">
                  <c:v>4.662E-4</c:v>
                </c:pt>
                <c:pt idx="360">
                  <c:v>4.683E-4</c:v>
                </c:pt>
                <c:pt idx="361">
                  <c:v>4.7029999999999999E-4</c:v>
                </c:pt>
                <c:pt idx="362">
                  <c:v>4.7239999999999999E-4</c:v>
                </c:pt>
                <c:pt idx="363">
                  <c:v>4.7449999999999999E-4</c:v>
                </c:pt>
                <c:pt idx="364">
                  <c:v>4.7649999999999998E-4</c:v>
                </c:pt>
                <c:pt idx="365">
                  <c:v>4.7859999999999998E-4</c:v>
                </c:pt>
                <c:pt idx="366">
                  <c:v>4.8060000000000003E-4</c:v>
                </c:pt>
                <c:pt idx="367">
                  <c:v>4.8270000000000002E-4</c:v>
                </c:pt>
                <c:pt idx="368">
                  <c:v>4.8480000000000002E-4</c:v>
                </c:pt>
                <c:pt idx="369">
                  <c:v>4.8680000000000001E-4</c:v>
                </c:pt>
                <c:pt idx="370">
                  <c:v>4.8890000000000001E-4</c:v>
                </c:pt>
                <c:pt idx="371">
                  <c:v>4.9100000000000001E-4</c:v>
                </c:pt>
                <c:pt idx="372">
                  <c:v>4.9299999999999995E-4</c:v>
                </c:pt>
                <c:pt idx="373">
                  <c:v>4.9510000000000005E-4</c:v>
                </c:pt>
                <c:pt idx="374">
                  <c:v>4.9720000000000005E-4</c:v>
                </c:pt>
                <c:pt idx="375">
                  <c:v>4.9919999999999999E-4</c:v>
                </c:pt>
                <c:pt idx="376">
                  <c:v>5.0129999999999999E-4</c:v>
                </c:pt>
                <c:pt idx="377">
                  <c:v>5.0339999999999998E-4</c:v>
                </c:pt>
                <c:pt idx="378">
                  <c:v>5.0540000000000003E-4</c:v>
                </c:pt>
                <c:pt idx="379">
                  <c:v>5.0750000000000003E-4</c:v>
                </c:pt>
                <c:pt idx="380">
                  <c:v>5.0960000000000003E-4</c:v>
                </c:pt>
                <c:pt idx="381">
                  <c:v>5.1159999999999997E-4</c:v>
                </c:pt>
                <c:pt idx="382">
                  <c:v>5.1369999999999996E-4</c:v>
                </c:pt>
                <c:pt idx="383">
                  <c:v>5.1579999999999996E-4</c:v>
                </c:pt>
                <c:pt idx="384">
                  <c:v>5.1780000000000001E-4</c:v>
                </c:pt>
                <c:pt idx="385">
                  <c:v>5.1990000000000001E-4</c:v>
                </c:pt>
                <c:pt idx="386">
                  <c:v>5.2189999999999995E-4</c:v>
                </c:pt>
                <c:pt idx="387">
                  <c:v>5.2400000000000005E-4</c:v>
                </c:pt>
                <c:pt idx="388">
                  <c:v>5.2610000000000005E-4</c:v>
                </c:pt>
                <c:pt idx="389">
                  <c:v>5.2809999999999999E-4</c:v>
                </c:pt>
                <c:pt idx="390">
                  <c:v>5.3019999999999999E-4</c:v>
                </c:pt>
                <c:pt idx="391">
                  <c:v>5.3229999999999998E-4</c:v>
                </c:pt>
                <c:pt idx="392">
                  <c:v>5.3430000000000003E-4</c:v>
                </c:pt>
                <c:pt idx="393">
                  <c:v>5.3640000000000003E-4</c:v>
                </c:pt>
                <c:pt idx="394">
                  <c:v>5.3850000000000002E-4</c:v>
                </c:pt>
                <c:pt idx="395">
                  <c:v>5.4060000000000002E-4</c:v>
                </c:pt>
                <c:pt idx="396">
                  <c:v>5.4259999999999996E-4</c:v>
                </c:pt>
                <c:pt idx="397">
                  <c:v>5.4469999999999996E-4</c:v>
                </c:pt>
                <c:pt idx="398">
                  <c:v>5.4679999999999996E-4</c:v>
                </c:pt>
                <c:pt idx="399">
                  <c:v>5.488E-4</c:v>
                </c:pt>
                <c:pt idx="400">
                  <c:v>5.509E-4</c:v>
                </c:pt>
                <c:pt idx="401">
                  <c:v>5.53E-4</c:v>
                </c:pt>
                <c:pt idx="402">
                  <c:v>5.5500000000000005E-4</c:v>
                </c:pt>
                <c:pt idx="403">
                  <c:v>5.5710000000000004E-4</c:v>
                </c:pt>
                <c:pt idx="404">
                  <c:v>5.5920000000000004E-4</c:v>
                </c:pt>
                <c:pt idx="405">
                  <c:v>5.6119999999999998E-4</c:v>
                </c:pt>
                <c:pt idx="406">
                  <c:v>5.6329999999999998E-4</c:v>
                </c:pt>
                <c:pt idx="407">
                  <c:v>5.6539999999999997E-4</c:v>
                </c:pt>
                <c:pt idx="408">
                  <c:v>5.6740000000000002E-4</c:v>
                </c:pt>
                <c:pt idx="409">
                  <c:v>5.6950000000000002E-4</c:v>
                </c:pt>
                <c:pt idx="410">
                  <c:v>5.7160000000000002E-4</c:v>
                </c:pt>
                <c:pt idx="411">
                  <c:v>5.7359999999999996E-4</c:v>
                </c:pt>
                <c:pt idx="412">
                  <c:v>5.7569999999999995E-4</c:v>
                </c:pt>
                <c:pt idx="413">
                  <c:v>5.7779999999999995E-4</c:v>
                </c:pt>
                <c:pt idx="414">
                  <c:v>5.7989999999999995E-4</c:v>
                </c:pt>
                <c:pt idx="415">
                  <c:v>5.819E-4</c:v>
                </c:pt>
                <c:pt idx="416">
                  <c:v>5.8399999999999999E-4</c:v>
                </c:pt>
                <c:pt idx="417">
                  <c:v>5.8609999999999999E-4</c:v>
                </c:pt>
                <c:pt idx="418">
                  <c:v>5.8810000000000004E-4</c:v>
                </c:pt>
                <c:pt idx="419">
                  <c:v>5.9020000000000003E-4</c:v>
                </c:pt>
                <c:pt idx="420">
                  <c:v>5.9230000000000003E-4</c:v>
                </c:pt>
                <c:pt idx="421">
                  <c:v>5.9429999999999997E-4</c:v>
                </c:pt>
                <c:pt idx="422">
                  <c:v>5.9639999999999997E-4</c:v>
                </c:pt>
                <c:pt idx="423">
                  <c:v>5.9849999999999997E-4</c:v>
                </c:pt>
                <c:pt idx="424">
                  <c:v>6.0059999999999996E-4</c:v>
                </c:pt>
                <c:pt idx="425">
                  <c:v>6.0260000000000001E-4</c:v>
                </c:pt>
                <c:pt idx="426">
                  <c:v>6.0470000000000001E-4</c:v>
                </c:pt>
                <c:pt idx="427">
                  <c:v>6.068E-4</c:v>
                </c:pt>
                <c:pt idx="428">
                  <c:v>6.0880000000000005E-4</c:v>
                </c:pt>
                <c:pt idx="429">
                  <c:v>6.1090000000000005E-4</c:v>
                </c:pt>
                <c:pt idx="430">
                  <c:v>6.1300000000000005E-4</c:v>
                </c:pt>
                <c:pt idx="431">
                  <c:v>6.1499999999999999E-4</c:v>
                </c:pt>
                <c:pt idx="432">
                  <c:v>6.1709999999999998E-4</c:v>
                </c:pt>
                <c:pt idx="433">
                  <c:v>6.1919999999999998E-4</c:v>
                </c:pt>
                <c:pt idx="434">
                  <c:v>6.2129999999999998E-4</c:v>
                </c:pt>
                <c:pt idx="435">
                  <c:v>6.2330000000000003E-4</c:v>
                </c:pt>
                <c:pt idx="436">
                  <c:v>6.2540000000000002E-4</c:v>
                </c:pt>
                <c:pt idx="437">
                  <c:v>6.2750000000000002E-4</c:v>
                </c:pt>
                <c:pt idx="438">
                  <c:v>6.2949999999999996E-4</c:v>
                </c:pt>
                <c:pt idx="439">
                  <c:v>6.3159999999999996E-4</c:v>
                </c:pt>
                <c:pt idx="440">
                  <c:v>6.3369999999999995E-4</c:v>
                </c:pt>
                <c:pt idx="441">
                  <c:v>6.3579999999999995E-4</c:v>
                </c:pt>
                <c:pt idx="442">
                  <c:v>6.378E-4</c:v>
                </c:pt>
                <c:pt idx="443">
                  <c:v>6.399E-4</c:v>
                </c:pt>
                <c:pt idx="444">
                  <c:v>6.4199999999999999E-4</c:v>
                </c:pt>
                <c:pt idx="445">
                  <c:v>6.4400000000000004E-4</c:v>
                </c:pt>
                <c:pt idx="446">
                  <c:v>6.4610000000000004E-4</c:v>
                </c:pt>
                <c:pt idx="447">
                  <c:v>6.4820000000000003E-4</c:v>
                </c:pt>
                <c:pt idx="448">
                  <c:v>6.5030000000000003E-4</c:v>
                </c:pt>
                <c:pt idx="449">
                  <c:v>6.5229999999999997E-4</c:v>
                </c:pt>
                <c:pt idx="450">
                  <c:v>6.5439999999999997E-4</c:v>
                </c:pt>
                <c:pt idx="451">
                  <c:v>6.5649999999999997E-4</c:v>
                </c:pt>
                <c:pt idx="452">
                  <c:v>6.5850000000000001E-4</c:v>
                </c:pt>
                <c:pt idx="453">
                  <c:v>6.6060000000000001E-4</c:v>
                </c:pt>
                <c:pt idx="454">
                  <c:v>6.6270000000000001E-4</c:v>
                </c:pt>
                <c:pt idx="455">
                  <c:v>6.648E-4</c:v>
                </c:pt>
                <c:pt idx="456">
                  <c:v>6.6680000000000005E-4</c:v>
                </c:pt>
                <c:pt idx="457">
                  <c:v>6.6890000000000005E-4</c:v>
                </c:pt>
                <c:pt idx="458">
                  <c:v>6.7100000000000005E-4</c:v>
                </c:pt>
                <c:pt idx="459">
                  <c:v>6.7310000000000004E-4</c:v>
                </c:pt>
                <c:pt idx="460">
                  <c:v>6.7509999999999998E-4</c:v>
                </c:pt>
                <c:pt idx="461">
                  <c:v>6.7719999999999998E-4</c:v>
                </c:pt>
                <c:pt idx="462">
                  <c:v>6.7929999999999998E-4</c:v>
                </c:pt>
                <c:pt idx="463">
                  <c:v>6.8130000000000003E-4</c:v>
                </c:pt>
                <c:pt idx="464">
                  <c:v>6.8340000000000002E-4</c:v>
                </c:pt>
                <c:pt idx="465">
                  <c:v>6.8550000000000002E-4</c:v>
                </c:pt>
                <c:pt idx="466">
                  <c:v>6.8760000000000002E-4</c:v>
                </c:pt>
                <c:pt idx="467">
                  <c:v>6.8959999999999996E-4</c:v>
                </c:pt>
                <c:pt idx="468">
                  <c:v>6.9169999999999995E-4</c:v>
                </c:pt>
                <c:pt idx="469">
                  <c:v>6.9379999999999995E-4</c:v>
                </c:pt>
                <c:pt idx="470">
                  <c:v>6.9589999999999995E-4</c:v>
                </c:pt>
                <c:pt idx="471">
                  <c:v>6.979E-4</c:v>
                </c:pt>
                <c:pt idx="472">
                  <c:v>6.9999999999999999E-4</c:v>
                </c:pt>
                <c:pt idx="473">
                  <c:v>7.0209999999999999E-4</c:v>
                </c:pt>
                <c:pt idx="474">
                  <c:v>7.0419999999999999E-4</c:v>
                </c:pt>
                <c:pt idx="475">
                  <c:v>7.0620000000000004E-4</c:v>
                </c:pt>
                <c:pt idx="476">
                  <c:v>7.0830000000000003E-4</c:v>
                </c:pt>
                <c:pt idx="477">
                  <c:v>7.1040000000000003E-4</c:v>
                </c:pt>
                <c:pt idx="478">
                  <c:v>7.1239999999999997E-4</c:v>
                </c:pt>
                <c:pt idx="479">
                  <c:v>7.1449999999999997E-4</c:v>
                </c:pt>
                <c:pt idx="480">
                  <c:v>7.1659999999999996E-4</c:v>
                </c:pt>
                <c:pt idx="481">
                  <c:v>7.1869999999999996E-4</c:v>
                </c:pt>
                <c:pt idx="482">
                  <c:v>7.2070000000000001E-4</c:v>
                </c:pt>
                <c:pt idx="483">
                  <c:v>7.228E-4</c:v>
                </c:pt>
                <c:pt idx="484">
                  <c:v>7.249E-4</c:v>
                </c:pt>
                <c:pt idx="485">
                  <c:v>7.27E-4</c:v>
                </c:pt>
                <c:pt idx="486">
                  <c:v>7.2900000000000005E-4</c:v>
                </c:pt>
                <c:pt idx="487">
                  <c:v>7.3110000000000004E-4</c:v>
                </c:pt>
                <c:pt idx="488">
                  <c:v>7.3320000000000004E-4</c:v>
                </c:pt>
                <c:pt idx="489">
                  <c:v>7.3530000000000004E-4</c:v>
                </c:pt>
                <c:pt idx="490">
                  <c:v>7.3729999999999998E-4</c:v>
                </c:pt>
                <c:pt idx="491">
                  <c:v>7.3939999999999997E-4</c:v>
                </c:pt>
                <c:pt idx="492">
                  <c:v>7.4149999999999997E-4</c:v>
                </c:pt>
                <c:pt idx="493">
                  <c:v>7.4359999999999997E-4</c:v>
                </c:pt>
                <c:pt idx="494">
                  <c:v>7.4560000000000002E-4</c:v>
                </c:pt>
                <c:pt idx="495">
                  <c:v>7.4770000000000001E-4</c:v>
                </c:pt>
                <c:pt idx="496">
                  <c:v>7.4980000000000001E-4</c:v>
                </c:pt>
                <c:pt idx="497">
                  <c:v>7.5190000000000001E-4</c:v>
                </c:pt>
                <c:pt idx="498">
                  <c:v>7.5389999999999995E-4</c:v>
                </c:pt>
                <c:pt idx="499">
                  <c:v>7.5600000000000005E-4</c:v>
                </c:pt>
                <c:pt idx="500">
                  <c:v>7.5810000000000005E-4</c:v>
                </c:pt>
                <c:pt idx="501">
                  <c:v>7.6020000000000005E-4</c:v>
                </c:pt>
                <c:pt idx="502">
                  <c:v>7.6219999999999999E-4</c:v>
                </c:pt>
                <c:pt idx="503">
                  <c:v>7.6429999999999998E-4</c:v>
                </c:pt>
                <c:pt idx="504">
                  <c:v>7.6639999999999998E-4</c:v>
                </c:pt>
                <c:pt idx="505">
                  <c:v>7.6849999999999998E-4</c:v>
                </c:pt>
                <c:pt idx="506">
                  <c:v>7.7050000000000003E-4</c:v>
                </c:pt>
                <c:pt idx="507">
                  <c:v>7.7260000000000002E-4</c:v>
                </c:pt>
                <c:pt idx="508">
                  <c:v>7.7470000000000002E-4</c:v>
                </c:pt>
                <c:pt idx="509">
                  <c:v>7.7680000000000002E-4</c:v>
                </c:pt>
                <c:pt idx="510">
                  <c:v>7.7879999999999996E-4</c:v>
                </c:pt>
                <c:pt idx="511">
                  <c:v>7.8089999999999995E-4</c:v>
                </c:pt>
                <c:pt idx="512">
                  <c:v>7.8299999999999995E-4</c:v>
                </c:pt>
                <c:pt idx="513">
                  <c:v>7.8509999999999995E-4</c:v>
                </c:pt>
                <c:pt idx="514">
                  <c:v>7.871E-4</c:v>
                </c:pt>
                <c:pt idx="515">
                  <c:v>7.8919999999999999E-4</c:v>
                </c:pt>
                <c:pt idx="516">
                  <c:v>7.9129999999999999E-4</c:v>
                </c:pt>
                <c:pt idx="517">
                  <c:v>7.9339999999999999E-4</c:v>
                </c:pt>
                <c:pt idx="518">
                  <c:v>7.9540000000000003E-4</c:v>
                </c:pt>
                <c:pt idx="519">
                  <c:v>7.9750000000000003E-4</c:v>
                </c:pt>
                <c:pt idx="520">
                  <c:v>7.9960000000000003E-4</c:v>
                </c:pt>
                <c:pt idx="521">
                  <c:v>8.0170000000000003E-4</c:v>
                </c:pt>
                <c:pt idx="522">
                  <c:v>8.0369999999999997E-4</c:v>
                </c:pt>
                <c:pt idx="523">
                  <c:v>8.0579999999999996E-4</c:v>
                </c:pt>
                <c:pt idx="524">
                  <c:v>8.0789999999999996E-4</c:v>
                </c:pt>
                <c:pt idx="525">
                  <c:v>8.0999999999999996E-4</c:v>
                </c:pt>
                <c:pt idx="526">
                  <c:v>8.12E-4</c:v>
                </c:pt>
                <c:pt idx="527">
                  <c:v>8.141E-4</c:v>
                </c:pt>
                <c:pt idx="528">
                  <c:v>8.162E-4</c:v>
                </c:pt>
                <c:pt idx="529">
                  <c:v>8.183E-4</c:v>
                </c:pt>
                <c:pt idx="530">
                  <c:v>8.2039999999999999E-4</c:v>
                </c:pt>
                <c:pt idx="531">
                  <c:v>8.2240000000000004E-4</c:v>
                </c:pt>
                <c:pt idx="532">
                  <c:v>8.2450000000000004E-4</c:v>
                </c:pt>
                <c:pt idx="533">
                  <c:v>8.2660000000000003E-4</c:v>
                </c:pt>
                <c:pt idx="534">
                  <c:v>8.2870000000000003E-4</c:v>
                </c:pt>
                <c:pt idx="535">
                  <c:v>8.3069999999999997E-4</c:v>
                </c:pt>
                <c:pt idx="536">
                  <c:v>8.3279999999999997E-4</c:v>
                </c:pt>
                <c:pt idx="537">
                  <c:v>8.3489999999999997E-4</c:v>
                </c:pt>
                <c:pt idx="538">
                  <c:v>8.3699999999999996E-4</c:v>
                </c:pt>
                <c:pt idx="539">
                  <c:v>8.3900000000000001E-4</c:v>
                </c:pt>
                <c:pt idx="540">
                  <c:v>8.4110000000000001E-4</c:v>
                </c:pt>
                <c:pt idx="541">
                  <c:v>8.432E-4</c:v>
                </c:pt>
                <c:pt idx="542">
                  <c:v>8.453E-4</c:v>
                </c:pt>
                <c:pt idx="543">
                  <c:v>8.4730000000000005E-4</c:v>
                </c:pt>
                <c:pt idx="544">
                  <c:v>8.4940000000000005E-4</c:v>
                </c:pt>
                <c:pt idx="545">
                  <c:v>8.5150000000000004E-4</c:v>
                </c:pt>
                <c:pt idx="546">
                  <c:v>8.5360000000000004E-4</c:v>
                </c:pt>
                <c:pt idx="547">
                  <c:v>8.5559999999999998E-4</c:v>
                </c:pt>
                <c:pt idx="548">
                  <c:v>8.5769999999999998E-4</c:v>
                </c:pt>
                <c:pt idx="549">
                  <c:v>8.5979999999999997E-4</c:v>
                </c:pt>
                <c:pt idx="550">
                  <c:v>8.6189999999999997E-4</c:v>
                </c:pt>
                <c:pt idx="551">
                  <c:v>8.6399999999999997E-4</c:v>
                </c:pt>
                <c:pt idx="552">
                  <c:v>8.6600000000000002E-4</c:v>
                </c:pt>
                <c:pt idx="553">
                  <c:v>8.6810000000000001E-4</c:v>
                </c:pt>
                <c:pt idx="554">
                  <c:v>8.7020000000000001E-4</c:v>
                </c:pt>
                <c:pt idx="555">
                  <c:v>8.7230000000000001E-4</c:v>
                </c:pt>
                <c:pt idx="556">
                  <c:v>8.7429999999999995E-4</c:v>
                </c:pt>
                <c:pt idx="557">
                  <c:v>8.7640000000000005E-4</c:v>
                </c:pt>
                <c:pt idx="558">
                  <c:v>8.7850000000000005E-4</c:v>
                </c:pt>
                <c:pt idx="559">
                  <c:v>8.8060000000000005E-4</c:v>
                </c:pt>
                <c:pt idx="560">
                  <c:v>8.8259999999999999E-4</c:v>
                </c:pt>
                <c:pt idx="561">
                  <c:v>8.8469999999999998E-4</c:v>
                </c:pt>
                <c:pt idx="562">
                  <c:v>8.8679999999999998E-4</c:v>
                </c:pt>
                <c:pt idx="563">
                  <c:v>8.8889999999999998E-4</c:v>
                </c:pt>
                <c:pt idx="564">
                  <c:v>8.9099999999999997E-4</c:v>
                </c:pt>
                <c:pt idx="565">
                  <c:v>8.9300000000000002E-4</c:v>
                </c:pt>
                <c:pt idx="566">
                  <c:v>8.9510000000000002E-4</c:v>
                </c:pt>
                <c:pt idx="567">
                  <c:v>8.9720000000000002E-4</c:v>
                </c:pt>
                <c:pt idx="568">
                  <c:v>8.9930000000000001E-4</c:v>
                </c:pt>
                <c:pt idx="569">
                  <c:v>9.0129999999999995E-4</c:v>
                </c:pt>
                <c:pt idx="570">
                  <c:v>9.0339999999999995E-4</c:v>
                </c:pt>
                <c:pt idx="571">
                  <c:v>9.0549999999999995E-4</c:v>
                </c:pt>
                <c:pt idx="572">
                  <c:v>9.0760000000000005E-4</c:v>
                </c:pt>
                <c:pt idx="573">
                  <c:v>9.0970000000000005E-4</c:v>
                </c:pt>
                <c:pt idx="574">
                  <c:v>9.1169999999999999E-4</c:v>
                </c:pt>
                <c:pt idx="575">
                  <c:v>9.1379999999999999E-4</c:v>
                </c:pt>
                <c:pt idx="576">
                  <c:v>9.1589999999999998E-4</c:v>
                </c:pt>
                <c:pt idx="577">
                  <c:v>9.1799999999999998E-4</c:v>
                </c:pt>
                <c:pt idx="578">
                  <c:v>9.2000000000000003E-4</c:v>
                </c:pt>
                <c:pt idx="579">
                  <c:v>9.2210000000000002E-4</c:v>
                </c:pt>
                <c:pt idx="580">
                  <c:v>9.2420000000000002E-4</c:v>
                </c:pt>
                <c:pt idx="581">
                  <c:v>9.2630000000000002E-4</c:v>
                </c:pt>
                <c:pt idx="582">
                  <c:v>9.2829999999999996E-4</c:v>
                </c:pt>
                <c:pt idx="583">
                  <c:v>9.3039999999999996E-4</c:v>
                </c:pt>
                <c:pt idx="584">
                  <c:v>9.3249999999999995E-4</c:v>
                </c:pt>
                <c:pt idx="585">
                  <c:v>9.3459999999999995E-4</c:v>
                </c:pt>
                <c:pt idx="586">
                  <c:v>9.3669999999999995E-4</c:v>
                </c:pt>
                <c:pt idx="587">
                  <c:v>9.3869999999999999E-4</c:v>
                </c:pt>
                <c:pt idx="588">
                  <c:v>9.4079999999999999E-4</c:v>
                </c:pt>
                <c:pt idx="589">
                  <c:v>9.4289999999999999E-4</c:v>
                </c:pt>
                <c:pt idx="590">
                  <c:v>9.4499999999999998E-4</c:v>
                </c:pt>
                <c:pt idx="591">
                  <c:v>9.4700000000000003E-4</c:v>
                </c:pt>
                <c:pt idx="592">
                  <c:v>9.4910000000000003E-4</c:v>
                </c:pt>
                <c:pt idx="593">
                  <c:v>9.5120000000000003E-4</c:v>
                </c:pt>
                <c:pt idx="594">
                  <c:v>9.5330000000000002E-4</c:v>
                </c:pt>
                <c:pt idx="595">
                  <c:v>9.5540000000000002E-4</c:v>
                </c:pt>
                <c:pt idx="596">
                  <c:v>9.5739999999999996E-4</c:v>
                </c:pt>
                <c:pt idx="597">
                  <c:v>9.5949999999999996E-4</c:v>
                </c:pt>
                <c:pt idx="598">
                  <c:v>9.6159999999999995E-4</c:v>
                </c:pt>
                <c:pt idx="599">
                  <c:v>9.6369999999999995E-4</c:v>
                </c:pt>
                <c:pt idx="600">
                  <c:v>9.6579999999999995E-4</c:v>
                </c:pt>
                <c:pt idx="601">
                  <c:v>9.678E-4</c:v>
                </c:pt>
                <c:pt idx="602">
                  <c:v>9.6989999999999999E-4</c:v>
                </c:pt>
                <c:pt idx="603">
                  <c:v>9.7199999999999999E-4</c:v>
                </c:pt>
                <c:pt idx="604">
                  <c:v>9.7409999999999999E-4</c:v>
                </c:pt>
                <c:pt idx="605">
                  <c:v>9.7610000000000004E-4</c:v>
                </c:pt>
                <c:pt idx="606">
                  <c:v>9.7820000000000003E-4</c:v>
                </c:pt>
                <c:pt idx="607">
                  <c:v>9.8029999999999992E-4</c:v>
                </c:pt>
                <c:pt idx="608">
                  <c:v>9.8240000000000003E-4</c:v>
                </c:pt>
                <c:pt idx="609">
                  <c:v>9.8449999999999992E-4</c:v>
                </c:pt>
                <c:pt idx="610">
                  <c:v>9.8649999999999996E-4</c:v>
                </c:pt>
                <c:pt idx="611">
                  <c:v>9.8860000000000007E-4</c:v>
                </c:pt>
                <c:pt idx="612">
                  <c:v>9.9069999999999996E-4</c:v>
                </c:pt>
                <c:pt idx="613">
                  <c:v>9.9280000000000006E-4</c:v>
                </c:pt>
                <c:pt idx="614">
                  <c:v>9.9479999999999989E-4</c:v>
                </c:pt>
                <c:pt idx="615">
                  <c:v>9.969E-4</c:v>
                </c:pt>
                <c:pt idx="616">
                  <c:v>9.990000000000001E-4</c:v>
                </c:pt>
                <c:pt idx="617">
                  <c:v>1.0009999999999999E-3</c:v>
                </c:pt>
                <c:pt idx="618">
                  <c:v>1.003E-3</c:v>
                </c:pt>
                <c:pt idx="619">
                  <c:v>1.005E-3</c:v>
                </c:pt>
                <c:pt idx="620">
                  <c:v>1.0070000000000001E-3</c:v>
                </c:pt>
                <c:pt idx="621">
                  <c:v>1.0089999999999999E-3</c:v>
                </c:pt>
                <c:pt idx="622">
                  <c:v>1.011E-3</c:v>
                </c:pt>
                <c:pt idx="623">
                  <c:v>1.0139999999999999E-3</c:v>
                </c:pt>
                <c:pt idx="624">
                  <c:v>1.016E-3</c:v>
                </c:pt>
                <c:pt idx="625">
                  <c:v>1.018E-3</c:v>
                </c:pt>
                <c:pt idx="626">
                  <c:v>1.0200000000000001E-3</c:v>
                </c:pt>
                <c:pt idx="627">
                  <c:v>1.0219999999999999E-3</c:v>
                </c:pt>
                <c:pt idx="628">
                  <c:v>1.024E-3</c:v>
                </c:pt>
                <c:pt idx="629">
                  <c:v>1.026E-3</c:v>
                </c:pt>
                <c:pt idx="630">
                  <c:v>1.0280000000000001E-3</c:v>
                </c:pt>
                <c:pt idx="631">
                  <c:v>1.0300000000000001E-3</c:v>
                </c:pt>
                <c:pt idx="632">
                  <c:v>1.0319999999999999E-3</c:v>
                </c:pt>
                <c:pt idx="633">
                  <c:v>1.034E-3</c:v>
                </c:pt>
                <c:pt idx="634">
                  <c:v>1.036E-3</c:v>
                </c:pt>
                <c:pt idx="635">
                  <c:v>1.0380000000000001E-3</c:v>
                </c:pt>
                <c:pt idx="636">
                  <c:v>1.041E-3</c:v>
                </c:pt>
                <c:pt idx="637">
                  <c:v>1.0430000000000001E-3</c:v>
                </c:pt>
                <c:pt idx="638">
                  <c:v>1.0449999999999999E-3</c:v>
                </c:pt>
                <c:pt idx="639">
                  <c:v>1.047E-3</c:v>
                </c:pt>
                <c:pt idx="640">
                  <c:v>1.049E-3</c:v>
                </c:pt>
                <c:pt idx="641">
                  <c:v>1.0510000000000001E-3</c:v>
                </c:pt>
                <c:pt idx="642">
                  <c:v>1.0529999999999999E-3</c:v>
                </c:pt>
                <c:pt idx="643">
                  <c:v>1.0549999999999999E-3</c:v>
                </c:pt>
                <c:pt idx="644">
                  <c:v>1.057E-3</c:v>
                </c:pt>
                <c:pt idx="645">
                  <c:v>1.059E-3</c:v>
                </c:pt>
                <c:pt idx="646">
                  <c:v>1.0610000000000001E-3</c:v>
                </c:pt>
                <c:pt idx="647">
                  <c:v>1.0629999999999999E-3</c:v>
                </c:pt>
                <c:pt idx="648">
                  <c:v>1.0660000000000001E-3</c:v>
                </c:pt>
                <c:pt idx="649">
                  <c:v>1.0679999999999999E-3</c:v>
                </c:pt>
                <c:pt idx="650">
                  <c:v>1.07E-3</c:v>
                </c:pt>
                <c:pt idx="651">
                  <c:v>1.072E-3</c:v>
                </c:pt>
                <c:pt idx="652">
                  <c:v>1.0740000000000001E-3</c:v>
                </c:pt>
                <c:pt idx="653">
                  <c:v>1.0759999999999999E-3</c:v>
                </c:pt>
                <c:pt idx="654">
                  <c:v>1.078E-3</c:v>
                </c:pt>
                <c:pt idx="655">
                  <c:v>1.08E-3</c:v>
                </c:pt>
                <c:pt idx="656">
                  <c:v>1.0820000000000001E-3</c:v>
                </c:pt>
                <c:pt idx="657">
                  <c:v>1.0839999999999999E-3</c:v>
                </c:pt>
                <c:pt idx="658">
                  <c:v>1.0859999999999999E-3</c:v>
                </c:pt>
                <c:pt idx="659">
                  <c:v>1.088E-3</c:v>
                </c:pt>
                <c:pt idx="660">
                  <c:v>1.09E-3</c:v>
                </c:pt>
                <c:pt idx="661">
                  <c:v>1.093E-3</c:v>
                </c:pt>
                <c:pt idx="662">
                  <c:v>1.0950000000000001E-3</c:v>
                </c:pt>
                <c:pt idx="663">
                  <c:v>1.0970000000000001E-3</c:v>
                </c:pt>
                <c:pt idx="664">
                  <c:v>1.0989999999999999E-3</c:v>
                </c:pt>
                <c:pt idx="665">
                  <c:v>1.101E-3</c:v>
                </c:pt>
                <c:pt idx="666">
                  <c:v>1.103E-3</c:v>
                </c:pt>
                <c:pt idx="667">
                  <c:v>1.1050000000000001E-3</c:v>
                </c:pt>
                <c:pt idx="668">
                  <c:v>1.1069999999999999E-3</c:v>
                </c:pt>
                <c:pt idx="669">
                  <c:v>1.109E-3</c:v>
                </c:pt>
                <c:pt idx="670">
                  <c:v>1.111E-3</c:v>
                </c:pt>
                <c:pt idx="671">
                  <c:v>1.1130000000000001E-3</c:v>
                </c:pt>
                <c:pt idx="672">
                  <c:v>1.1150000000000001E-3</c:v>
                </c:pt>
                <c:pt idx="673">
                  <c:v>1.1180000000000001E-3</c:v>
                </c:pt>
                <c:pt idx="674">
                  <c:v>1.1199999999999999E-3</c:v>
                </c:pt>
                <c:pt idx="675">
                  <c:v>1.122E-3</c:v>
                </c:pt>
                <c:pt idx="676">
                  <c:v>1.124E-3</c:v>
                </c:pt>
                <c:pt idx="677">
                  <c:v>1.126E-3</c:v>
                </c:pt>
                <c:pt idx="678">
                  <c:v>1.1280000000000001E-3</c:v>
                </c:pt>
                <c:pt idx="679">
                  <c:v>1.1299999999999999E-3</c:v>
                </c:pt>
                <c:pt idx="680">
                  <c:v>1.132E-3</c:v>
                </c:pt>
                <c:pt idx="681">
                  <c:v>1.134E-3</c:v>
                </c:pt>
                <c:pt idx="682">
                  <c:v>1.1360000000000001E-3</c:v>
                </c:pt>
                <c:pt idx="683">
                  <c:v>1.1379999999999999E-3</c:v>
                </c:pt>
                <c:pt idx="684">
                  <c:v>1.14E-3</c:v>
                </c:pt>
                <c:pt idx="685">
                  <c:v>1.142E-3</c:v>
                </c:pt>
                <c:pt idx="686">
                  <c:v>1.145E-3</c:v>
                </c:pt>
                <c:pt idx="687">
                  <c:v>1.147E-3</c:v>
                </c:pt>
                <c:pt idx="688">
                  <c:v>1.1490000000000001E-3</c:v>
                </c:pt>
                <c:pt idx="689">
                  <c:v>1.1509999999999999E-3</c:v>
                </c:pt>
                <c:pt idx="690">
                  <c:v>1.1529999999999999E-3</c:v>
                </c:pt>
                <c:pt idx="691">
                  <c:v>1.155E-3</c:v>
                </c:pt>
                <c:pt idx="692">
                  <c:v>1.157E-3</c:v>
                </c:pt>
                <c:pt idx="693">
                  <c:v>1.1590000000000001E-3</c:v>
                </c:pt>
                <c:pt idx="694">
                  <c:v>1.1609999999999999E-3</c:v>
                </c:pt>
                <c:pt idx="695">
                  <c:v>1.163E-3</c:v>
                </c:pt>
                <c:pt idx="696">
                  <c:v>1.165E-3</c:v>
                </c:pt>
                <c:pt idx="697">
                  <c:v>1.1670000000000001E-3</c:v>
                </c:pt>
                <c:pt idx="698">
                  <c:v>1.1689999999999999E-3</c:v>
                </c:pt>
                <c:pt idx="699">
                  <c:v>1.1720000000000001E-3</c:v>
                </c:pt>
                <c:pt idx="700">
                  <c:v>1.1739999999999999E-3</c:v>
                </c:pt>
                <c:pt idx="701">
                  <c:v>1.176E-3</c:v>
                </c:pt>
                <c:pt idx="702">
                  <c:v>1.178E-3</c:v>
                </c:pt>
                <c:pt idx="703">
                  <c:v>1.1800000000000001E-3</c:v>
                </c:pt>
                <c:pt idx="704">
                  <c:v>1.1820000000000001E-3</c:v>
                </c:pt>
                <c:pt idx="705">
                  <c:v>1.1839999999999999E-3</c:v>
                </c:pt>
                <c:pt idx="706">
                  <c:v>1.186E-3</c:v>
                </c:pt>
                <c:pt idx="707">
                  <c:v>1.188E-3</c:v>
                </c:pt>
                <c:pt idx="708">
                  <c:v>1.1900000000000001E-3</c:v>
                </c:pt>
                <c:pt idx="709">
                  <c:v>1.1919999999999999E-3</c:v>
                </c:pt>
                <c:pt idx="710">
                  <c:v>1.194E-3</c:v>
                </c:pt>
                <c:pt idx="711">
                  <c:v>1.1969999999999999E-3</c:v>
                </c:pt>
                <c:pt idx="712">
                  <c:v>1.199E-3</c:v>
                </c:pt>
                <c:pt idx="713">
                  <c:v>1.201E-3</c:v>
                </c:pt>
                <c:pt idx="714">
                  <c:v>1.2030000000000001E-3</c:v>
                </c:pt>
                <c:pt idx="715">
                  <c:v>1.2049999999999999E-3</c:v>
                </c:pt>
                <c:pt idx="716">
                  <c:v>1.207E-3</c:v>
                </c:pt>
                <c:pt idx="717">
                  <c:v>1.209E-3</c:v>
                </c:pt>
                <c:pt idx="718">
                  <c:v>1.2110000000000001E-3</c:v>
                </c:pt>
                <c:pt idx="719">
                  <c:v>1.2130000000000001E-3</c:v>
                </c:pt>
                <c:pt idx="720">
                  <c:v>1.2149999999999999E-3</c:v>
                </c:pt>
                <c:pt idx="721">
                  <c:v>1.217E-3</c:v>
                </c:pt>
                <c:pt idx="722">
                  <c:v>1.219E-3</c:v>
                </c:pt>
                <c:pt idx="723">
                  <c:v>1.2210000000000001E-3</c:v>
                </c:pt>
                <c:pt idx="724">
                  <c:v>1.224E-3</c:v>
                </c:pt>
                <c:pt idx="725">
                  <c:v>1.2260000000000001E-3</c:v>
                </c:pt>
                <c:pt idx="726">
                  <c:v>1.2279999999999999E-3</c:v>
                </c:pt>
                <c:pt idx="727">
                  <c:v>1.23E-3</c:v>
                </c:pt>
                <c:pt idx="728">
                  <c:v>1.232E-3</c:v>
                </c:pt>
                <c:pt idx="729">
                  <c:v>1.2340000000000001E-3</c:v>
                </c:pt>
                <c:pt idx="730">
                  <c:v>1.2359999999999999E-3</c:v>
                </c:pt>
                <c:pt idx="731">
                  <c:v>1.238E-3</c:v>
                </c:pt>
                <c:pt idx="732">
                  <c:v>1.24E-3</c:v>
                </c:pt>
                <c:pt idx="733">
                  <c:v>1.242E-3</c:v>
                </c:pt>
                <c:pt idx="734">
                  <c:v>1.2440000000000001E-3</c:v>
                </c:pt>
                <c:pt idx="735">
                  <c:v>1.2459999999999999E-3</c:v>
                </c:pt>
                <c:pt idx="736">
                  <c:v>1.2489999999999999E-3</c:v>
                </c:pt>
                <c:pt idx="737">
                  <c:v>1.2509999999999999E-3</c:v>
                </c:pt>
                <c:pt idx="738">
                  <c:v>1.253E-3</c:v>
                </c:pt>
                <c:pt idx="739">
                  <c:v>1.255E-3</c:v>
                </c:pt>
                <c:pt idx="740">
                  <c:v>1.2570000000000001E-3</c:v>
                </c:pt>
                <c:pt idx="741">
                  <c:v>1.2589999999999999E-3</c:v>
                </c:pt>
                <c:pt idx="742">
                  <c:v>1.261E-3</c:v>
                </c:pt>
                <c:pt idx="743">
                  <c:v>1.263E-3</c:v>
                </c:pt>
                <c:pt idx="744">
                  <c:v>1.2650000000000001E-3</c:v>
                </c:pt>
                <c:pt idx="745">
                  <c:v>1.2669999999999999E-3</c:v>
                </c:pt>
                <c:pt idx="746">
                  <c:v>1.2689999999999999E-3</c:v>
                </c:pt>
                <c:pt idx="747">
                  <c:v>1.271E-3</c:v>
                </c:pt>
                <c:pt idx="748">
                  <c:v>1.273E-3</c:v>
                </c:pt>
                <c:pt idx="749">
                  <c:v>1.276E-3</c:v>
                </c:pt>
                <c:pt idx="750">
                  <c:v>1.2780000000000001E-3</c:v>
                </c:pt>
                <c:pt idx="751">
                  <c:v>1.2800000000000001E-3</c:v>
                </c:pt>
                <c:pt idx="752">
                  <c:v>1.2819999999999999E-3</c:v>
                </c:pt>
                <c:pt idx="753">
                  <c:v>1.284E-3</c:v>
                </c:pt>
                <c:pt idx="754">
                  <c:v>1.286E-3</c:v>
                </c:pt>
                <c:pt idx="755">
                  <c:v>1.2880000000000001E-3</c:v>
                </c:pt>
                <c:pt idx="756">
                  <c:v>1.2899999999999999E-3</c:v>
                </c:pt>
                <c:pt idx="757">
                  <c:v>1.292E-3</c:v>
                </c:pt>
                <c:pt idx="758">
                  <c:v>1.294E-3</c:v>
                </c:pt>
                <c:pt idx="759">
                  <c:v>1.2960000000000001E-3</c:v>
                </c:pt>
                <c:pt idx="760">
                  <c:v>1.2979999999999999E-3</c:v>
                </c:pt>
                <c:pt idx="761">
                  <c:v>1.3010000000000001E-3</c:v>
                </c:pt>
                <c:pt idx="762">
                  <c:v>1.3029999999999999E-3</c:v>
                </c:pt>
                <c:pt idx="763">
                  <c:v>1.305E-3</c:v>
                </c:pt>
                <c:pt idx="764">
                  <c:v>1.307E-3</c:v>
                </c:pt>
                <c:pt idx="765">
                  <c:v>1.3090000000000001E-3</c:v>
                </c:pt>
                <c:pt idx="766">
                  <c:v>1.3110000000000001E-3</c:v>
                </c:pt>
                <c:pt idx="767">
                  <c:v>1.3129999999999999E-3</c:v>
                </c:pt>
                <c:pt idx="768">
                  <c:v>1.315E-3</c:v>
                </c:pt>
                <c:pt idx="769">
                  <c:v>1.317E-3</c:v>
                </c:pt>
                <c:pt idx="770">
                  <c:v>1.3190000000000001E-3</c:v>
                </c:pt>
                <c:pt idx="771">
                  <c:v>1.3209999999999999E-3</c:v>
                </c:pt>
                <c:pt idx="772">
                  <c:v>1.323E-3</c:v>
                </c:pt>
                <c:pt idx="773">
                  <c:v>1.3259999999999999E-3</c:v>
                </c:pt>
                <c:pt idx="774">
                  <c:v>1.328E-3</c:v>
                </c:pt>
                <c:pt idx="775">
                  <c:v>1.33E-3</c:v>
                </c:pt>
                <c:pt idx="776">
                  <c:v>1.3320000000000001E-3</c:v>
                </c:pt>
                <c:pt idx="777">
                  <c:v>1.3339999999999999E-3</c:v>
                </c:pt>
                <c:pt idx="778">
                  <c:v>1.3359999999999999E-3</c:v>
                </c:pt>
                <c:pt idx="779">
                  <c:v>1.338E-3</c:v>
                </c:pt>
                <c:pt idx="780">
                  <c:v>1.34E-3</c:v>
                </c:pt>
                <c:pt idx="781">
                  <c:v>1.3420000000000001E-3</c:v>
                </c:pt>
                <c:pt idx="782">
                  <c:v>1.3439999999999999E-3</c:v>
                </c:pt>
                <c:pt idx="783">
                  <c:v>1.346E-3</c:v>
                </c:pt>
                <c:pt idx="784">
                  <c:v>1.348E-3</c:v>
                </c:pt>
                <c:pt idx="785">
                  <c:v>1.3500000000000001E-3</c:v>
                </c:pt>
                <c:pt idx="786">
                  <c:v>1.353E-3</c:v>
                </c:pt>
                <c:pt idx="787">
                  <c:v>1.3550000000000001E-3</c:v>
                </c:pt>
                <c:pt idx="788">
                  <c:v>1.3569999999999999E-3</c:v>
                </c:pt>
                <c:pt idx="789">
                  <c:v>1.359E-3</c:v>
                </c:pt>
                <c:pt idx="790">
                  <c:v>1.361E-3</c:v>
                </c:pt>
                <c:pt idx="791">
                  <c:v>1.3630000000000001E-3</c:v>
                </c:pt>
                <c:pt idx="792">
                  <c:v>1.3649999999999999E-3</c:v>
                </c:pt>
                <c:pt idx="793">
                  <c:v>1.3669999999999999E-3</c:v>
                </c:pt>
                <c:pt idx="794">
                  <c:v>1.369E-3</c:v>
                </c:pt>
                <c:pt idx="795">
                  <c:v>1.371E-3</c:v>
                </c:pt>
                <c:pt idx="796">
                  <c:v>1.3730000000000001E-3</c:v>
                </c:pt>
                <c:pt idx="797">
                  <c:v>1.3749999999999999E-3</c:v>
                </c:pt>
                <c:pt idx="798">
                  <c:v>1.3780000000000001E-3</c:v>
                </c:pt>
                <c:pt idx="799">
                  <c:v>1.3799999999999999E-3</c:v>
                </c:pt>
                <c:pt idx="800">
                  <c:v>1.382E-3</c:v>
                </c:pt>
                <c:pt idx="801">
                  <c:v>1.384E-3</c:v>
                </c:pt>
                <c:pt idx="802">
                  <c:v>1.3860000000000001E-3</c:v>
                </c:pt>
                <c:pt idx="803">
                  <c:v>1.3879999999999999E-3</c:v>
                </c:pt>
                <c:pt idx="804">
                  <c:v>1.39E-3</c:v>
                </c:pt>
                <c:pt idx="805">
                  <c:v>1.392E-3</c:v>
                </c:pt>
                <c:pt idx="806">
                  <c:v>1.3940000000000001E-3</c:v>
                </c:pt>
                <c:pt idx="807">
                  <c:v>1.3960000000000001E-3</c:v>
                </c:pt>
                <c:pt idx="808">
                  <c:v>1.3979999999999999E-3</c:v>
                </c:pt>
                <c:pt idx="809">
                  <c:v>1.4E-3</c:v>
                </c:pt>
                <c:pt idx="810">
                  <c:v>1.403E-3</c:v>
                </c:pt>
                <c:pt idx="811">
                  <c:v>1.405E-3</c:v>
                </c:pt>
                <c:pt idx="812">
                  <c:v>1.407E-3</c:v>
                </c:pt>
                <c:pt idx="813">
                  <c:v>1.4090000000000001E-3</c:v>
                </c:pt>
                <c:pt idx="814">
                  <c:v>1.4109999999999999E-3</c:v>
                </c:pt>
                <c:pt idx="815">
                  <c:v>1.413E-3</c:v>
                </c:pt>
                <c:pt idx="816">
                  <c:v>1.415E-3</c:v>
                </c:pt>
                <c:pt idx="817">
                  <c:v>1.4170000000000001E-3</c:v>
                </c:pt>
                <c:pt idx="818">
                  <c:v>1.4189999999999999E-3</c:v>
                </c:pt>
                <c:pt idx="819">
                  <c:v>1.421E-3</c:v>
                </c:pt>
                <c:pt idx="820">
                  <c:v>1.423E-3</c:v>
                </c:pt>
                <c:pt idx="821">
                  <c:v>1.4250000000000001E-3</c:v>
                </c:pt>
                <c:pt idx="822">
                  <c:v>1.4270000000000001E-3</c:v>
                </c:pt>
                <c:pt idx="823">
                  <c:v>1.4300000000000001E-3</c:v>
                </c:pt>
                <c:pt idx="824">
                  <c:v>1.4319999999999999E-3</c:v>
                </c:pt>
                <c:pt idx="825">
                  <c:v>1.4339999999999999E-3</c:v>
                </c:pt>
                <c:pt idx="826">
                  <c:v>1.436E-3</c:v>
                </c:pt>
                <c:pt idx="827">
                  <c:v>1.438E-3</c:v>
                </c:pt>
                <c:pt idx="828">
                  <c:v>1.4400000000000001E-3</c:v>
                </c:pt>
                <c:pt idx="829">
                  <c:v>1.4419999999999999E-3</c:v>
                </c:pt>
                <c:pt idx="830">
                  <c:v>1.444E-3</c:v>
                </c:pt>
                <c:pt idx="831">
                  <c:v>1.446E-3</c:v>
                </c:pt>
                <c:pt idx="832">
                  <c:v>1.4480000000000001E-3</c:v>
                </c:pt>
                <c:pt idx="833">
                  <c:v>1.4499999999999999E-3</c:v>
                </c:pt>
                <c:pt idx="834">
                  <c:v>1.4519999999999999E-3</c:v>
                </c:pt>
                <c:pt idx="835">
                  <c:v>1.4549999999999999E-3</c:v>
                </c:pt>
                <c:pt idx="836">
                  <c:v>1.457E-3</c:v>
                </c:pt>
                <c:pt idx="837">
                  <c:v>1.459E-3</c:v>
                </c:pt>
                <c:pt idx="838">
                  <c:v>1.4610000000000001E-3</c:v>
                </c:pt>
                <c:pt idx="839">
                  <c:v>1.4630000000000001E-3</c:v>
                </c:pt>
                <c:pt idx="840">
                  <c:v>1.4649999999999999E-3</c:v>
                </c:pt>
                <c:pt idx="841">
                  <c:v>1.467E-3</c:v>
                </c:pt>
                <c:pt idx="842">
                  <c:v>1.469E-3</c:v>
                </c:pt>
                <c:pt idx="843">
                  <c:v>1.4710000000000001E-3</c:v>
                </c:pt>
                <c:pt idx="844">
                  <c:v>1.4729999999999999E-3</c:v>
                </c:pt>
                <c:pt idx="845">
                  <c:v>1.475E-3</c:v>
                </c:pt>
                <c:pt idx="846">
                  <c:v>1.477E-3</c:v>
                </c:pt>
                <c:pt idx="847">
                  <c:v>1.48E-3</c:v>
                </c:pt>
                <c:pt idx="848">
                  <c:v>1.482E-3</c:v>
                </c:pt>
                <c:pt idx="849">
                  <c:v>1.4840000000000001E-3</c:v>
                </c:pt>
                <c:pt idx="850">
                  <c:v>1.4859999999999999E-3</c:v>
                </c:pt>
                <c:pt idx="851">
                  <c:v>1.488E-3</c:v>
                </c:pt>
                <c:pt idx="852">
                  <c:v>1.49E-3</c:v>
                </c:pt>
                <c:pt idx="853">
                  <c:v>1.4920000000000001E-3</c:v>
                </c:pt>
                <c:pt idx="854">
                  <c:v>1.4940000000000001E-3</c:v>
                </c:pt>
                <c:pt idx="855">
                  <c:v>1.4959999999999999E-3</c:v>
                </c:pt>
                <c:pt idx="856">
                  <c:v>1.498E-3</c:v>
                </c:pt>
                <c:pt idx="857">
                  <c:v>1.5E-3</c:v>
                </c:pt>
                <c:pt idx="858">
                  <c:v>1.5020000000000001E-3</c:v>
                </c:pt>
                <c:pt idx="859">
                  <c:v>1.5039999999999999E-3</c:v>
                </c:pt>
                <c:pt idx="860">
                  <c:v>1.5070000000000001E-3</c:v>
                </c:pt>
                <c:pt idx="861">
                  <c:v>1.5089999999999999E-3</c:v>
                </c:pt>
                <c:pt idx="862">
                  <c:v>1.511E-3</c:v>
                </c:pt>
                <c:pt idx="863">
                  <c:v>1.513E-3</c:v>
                </c:pt>
                <c:pt idx="864">
                  <c:v>1.5150000000000001E-3</c:v>
                </c:pt>
                <c:pt idx="865">
                  <c:v>1.5169999999999999E-3</c:v>
                </c:pt>
                <c:pt idx="866">
                  <c:v>1.519E-3</c:v>
                </c:pt>
                <c:pt idx="867">
                  <c:v>1.521E-3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0CE-4B73-90B9-755CA0A4D904}"/>
            </c:ext>
          </c:extLst>
        </c:ser>
        <c:ser>
          <c:idx val="5"/>
          <c:order val="4"/>
          <c:tx>
            <c:v>Elliptical beam @200kV x0.5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'Elliptical beam @200kV x0.5'!$K$3:$K$870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2.735E-3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3.3609999999999998E-3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4.1399999999999996E-3</c:v>
                </c:pt>
                <c:pt idx="21">
                  <c:v>4.3249999999999999E-3</c:v>
                </c:pt>
                <c:pt idx="22">
                  <c:v>4.5199999999999997E-3</c:v>
                </c:pt>
                <c:pt idx="23">
                  <c:v>4.725E-3</c:v>
                </c:pt>
                <c:pt idx="24">
                  <c:v>4.9399999999999999E-3</c:v>
                </c:pt>
                <c:pt idx="25">
                  <c:v>5.1659999999999996E-3</c:v>
                </c:pt>
                <c:pt idx="26">
                  <c:v>5.4019999999999997E-3</c:v>
                </c:pt>
                <c:pt idx="27">
                  <c:v>5.6490000000000004E-3</c:v>
                </c:pt>
                <c:pt idx="28">
                  <c:v>5.9059999999999998E-3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7.045E-3</c:v>
                </c:pt>
                <c:pt idx="33">
                  <c:v>7.3569999999999998E-3</c:v>
                </c:pt>
                <c:pt idx="34">
                  <c:v>7.6810000000000003E-3</c:v>
                </c:pt>
                <c:pt idx="35">
                  <c:v>8.0160000000000006E-3</c:v>
                </c:pt>
                <c:pt idx="36">
                  <c:v>8.3630000000000006E-3</c:v>
                </c:pt>
                <c:pt idx="37">
                  <c:v>8.7209999999999996E-3</c:v>
                </c:pt>
                <c:pt idx="38">
                  <c:v>9.0910000000000001E-3</c:v>
                </c:pt>
                <c:pt idx="39">
                  <c:v>9.4730000000000005E-3</c:v>
                </c:pt>
                <c:pt idx="40">
                  <c:v>9.8670000000000008E-3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1.6109999999999999E-2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2.8910000000000002E-2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3.1289999999999998E-2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3.3759999999999998E-2</c:v>
                </c:pt>
                <c:pt idx="79">
                  <c:v>3.4599999999999999E-2</c:v>
                </c:pt>
                <c:pt idx="80">
                  <c:v>3.5450000000000002E-2</c:v>
                </c:pt>
                <c:pt idx="81">
                  <c:v>3.6310000000000002E-2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4.2549999999999998E-2</c:v>
                </c:pt>
                <c:pt idx="89">
                  <c:v>4.3470000000000002E-2</c:v>
                </c:pt>
                <c:pt idx="90">
                  <c:v>4.4400000000000002E-2</c:v>
                </c:pt>
                <c:pt idx="91">
                  <c:v>4.5330000000000002E-2</c:v>
                </c:pt>
                <c:pt idx="92">
                  <c:v>4.6280000000000002E-2</c:v>
                </c:pt>
                <c:pt idx="93">
                  <c:v>4.7230000000000001E-2</c:v>
                </c:pt>
                <c:pt idx="94">
                  <c:v>4.8180000000000001E-2</c:v>
                </c:pt>
                <c:pt idx="95">
                  <c:v>4.9149999999999999E-2</c:v>
                </c:pt>
                <c:pt idx="96">
                  <c:v>5.0119999999999998E-2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5.6059999999999999E-2</c:v>
                </c:pt>
                <c:pt idx="103">
                  <c:v>5.7070000000000003E-2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6.2199999999999998E-2</c:v>
                </c:pt>
                <c:pt idx="109">
                  <c:v>6.3240000000000005E-2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6.6390000000000005E-2</c:v>
                </c:pt>
                <c:pt idx="113">
                  <c:v>6.7449999999999996E-2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7.1730000000000002E-2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7.6079999999999995E-2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8.3820000000000006E-2</c:v>
                </c:pt>
                <c:pt idx="129">
                  <c:v>8.4940000000000002E-2</c:v>
                </c:pt>
                <c:pt idx="130">
                  <c:v>8.6059999999999998E-2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9.5089999999999994E-2</c:v>
                </c:pt>
                <c:pt idx="139">
                  <c:v>9.622E-2</c:v>
                </c:pt>
                <c:pt idx="140">
                  <c:v>9.7360000000000002E-2</c:v>
                </c:pt>
                <c:pt idx="141">
                  <c:v>9.8489999999999994E-2</c:v>
                </c:pt>
                <c:pt idx="142">
                  <c:v>9.9629999999999996E-2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0.12590000000000001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0.1396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0.17499999999999999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0.18870000000000001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0.2024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0.23780000000000001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0.2515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0.30059999999999998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0.31430000000000002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0.3634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0.37709999999999999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0.41249999999999998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0.42620000000000002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0.43990000000000001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0.4753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0.48899999999999999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0.53810000000000002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0.55179999999999996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0.60089999999999999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0.61460000000000004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0.65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0.66369999999999996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0.6774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0.71279999999999999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0.72650000000000003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0.77559999999999996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0.7893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0.83840000000000003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0.85209999999999997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0.88749999999999996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0.9012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0.91490000000000005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x0.5'!$I$3:$I$870</c:f>
              <c:numCache>
                <c:formatCode>0.00E+00</c:formatCode>
                <c:ptCount val="868"/>
                <c:pt idx="0">
                  <c:v>3.1750000000000002E-4</c:v>
                </c:pt>
                <c:pt idx="1">
                  <c:v>3.1770000000000002E-4</c:v>
                </c:pt>
                <c:pt idx="2">
                  <c:v>3.1760000000000002E-4</c:v>
                </c:pt>
                <c:pt idx="3">
                  <c:v>3.1750000000000002E-4</c:v>
                </c:pt>
                <c:pt idx="4">
                  <c:v>3.1740000000000002E-4</c:v>
                </c:pt>
                <c:pt idx="5">
                  <c:v>3.1710000000000001E-4</c:v>
                </c:pt>
                <c:pt idx="6">
                  <c:v>3.1690000000000001E-4</c:v>
                </c:pt>
                <c:pt idx="7">
                  <c:v>3.165E-4</c:v>
                </c:pt>
                <c:pt idx="8">
                  <c:v>3.1619999999999999E-4</c:v>
                </c:pt>
                <c:pt idx="9">
                  <c:v>3.1569999999999998E-4</c:v>
                </c:pt>
                <c:pt idx="10">
                  <c:v>3.1530000000000002E-4</c:v>
                </c:pt>
                <c:pt idx="11">
                  <c:v>3.1470000000000001E-4</c:v>
                </c:pt>
                <c:pt idx="12">
                  <c:v>3.1409999999999999E-4</c:v>
                </c:pt>
                <c:pt idx="13">
                  <c:v>3.1349999999999998E-4</c:v>
                </c:pt>
                <c:pt idx="14">
                  <c:v>3.1280000000000001E-4</c:v>
                </c:pt>
                <c:pt idx="15">
                  <c:v>3.1199999999999999E-4</c:v>
                </c:pt>
                <c:pt idx="16">
                  <c:v>3.1110000000000003E-4</c:v>
                </c:pt>
                <c:pt idx="17">
                  <c:v>3.102E-4</c:v>
                </c:pt>
                <c:pt idx="18">
                  <c:v>3.0929999999999998E-4</c:v>
                </c:pt>
                <c:pt idx="19">
                  <c:v>3.0830000000000001E-4</c:v>
                </c:pt>
                <c:pt idx="20">
                  <c:v>3.0719999999999999E-4</c:v>
                </c:pt>
                <c:pt idx="21">
                  <c:v>3.0600000000000001E-4</c:v>
                </c:pt>
                <c:pt idx="22">
                  <c:v>3.0469999999999998E-4</c:v>
                </c:pt>
                <c:pt idx="23">
                  <c:v>3.034E-4</c:v>
                </c:pt>
                <c:pt idx="24">
                  <c:v>3.0210000000000002E-4</c:v>
                </c:pt>
                <c:pt idx="25">
                  <c:v>3.0059999999999999E-4</c:v>
                </c:pt>
                <c:pt idx="26">
                  <c:v>2.9910000000000001E-4</c:v>
                </c:pt>
                <c:pt idx="27">
                  <c:v>2.9750000000000002E-4</c:v>
                </c:pt>
                <c:pt idx="28">
                  <c:v>2.9579999999999998E-4</c:v>
                </c:pt>
                <c:pt idx="29">
                  <c:v>2.9409999999999999E-4</c:v>
                </c:pt>
                <c:pt idx="30">
                  <c:v>2.923E-4</c:v>
                </c:pt>
                <c:pt idx="31">
                  <c:v>2.9040000000000001E-4</c:v>
                </c:pt>
                <c:pt idx="32">
                  <c:v>2.8840000000000002E-4</c:v>
                </c:pt>
                <c:pt idx="33">
                  <c:v>2.8640000000000002E-4</c:v>
                </c:pt>
                <c:pt idx="34">
                  <c:v>2.8430000000000003E-4</c:v>
                </c:pt>
                <c:pt idx="35">
                  <c:v>2.8210000000000003E-4</c:v>
                </c:pt>
                <c:pt idx="36">
                  <c:v>2.7989999999999997E-4</c:v>
                </c:pt>
                <c:pt idx="37">
                  <c:v>2.7760000000000003E-4</c:v>
                </c:pt>
                <c:pt idx="38">
                  <c:v>2.7520000000000002E-4</c:v>
                </c:pt>
                <c:pt idx="39">
                  <c:v>2.7280000000000002E-4</c:v>
                </c:pt>
                <c:pt idx="40">
                  <c:v>2.7040000000000001E-4</c:v>
                </c:pt>
                <c:pt idx="41">
                  <c:v>2.678E-4</c:v>
                </c:pt>
                <c:pt idx="42">
                  <c:v>2.652E-4</c:v>
                </c:pt>
                <c:pt idx="43">
                  <c:v>2.6259999999999999E-4</c:v>
                </c:pt>
                <c:pt idx="44">
                  <c:v>2.5989999999999997E-4</c:v>
                </c:pt>
                <c:pt idx="45">
                  <c:v>2.5720000000000002E-4</c:v>
                </c:pt>
                <c:pt idx="46">
                  <c:v>2.544E-4</c:v>
                </c:pt>
                <c:pt idx="47">
                  <c:v>2.5159999999999999E-4</c:v>
                </c:pt>
                <c:pt idx="48">
                  <c:v>2.4879999999999998E-4</c:v>
                </c:pt>
                <c:pt idx="49">
                  <c:v>2.4590000000000001E-4</c:v>
                </c:pt>
                <c:pt idx="50">
                  <c:v>2.43E-4</c:v>
                </c:pt>
                <c:pt idx="51">
                  <c:v>2.4010000000000001E-4</c:v>
                </c:pt>
                <c:pt idx="52">
                  <c:v>2.3709999999999999E-4</c:v>
                </c:pt>
                <c:pt idx="53">
                  <c:v>2.341E-4</c:v>
                </c:pt>
                <c:pt idx="54">
                  <c:v>2.3110000000000001E-4</c:v>
                </c:pt>
                <c:pt idx="55">
                  <c:v>2.2809999999999999E-4</c:v>
                </c:pt>
                <c:pt idx="56">
                  <c:v>2.2499999999999999E-4</c:v>
                </c:pt>
                <c:pt idx="57">
                  <c:v>2.22E-4</c:v>
                </c:pt>
                <c:pt idx="58">
                  <c:v>2.1890000000000001E-4</c:v>
                </c:pt>
                <c:pt idx="59">
                  <c:v>2.1579999999999999E-4</c:v>
                </c:pt>
                <c:pt idx="60">
                  <c:v>2.128E-4</c:v>
                </c:pt>
                <c:pt idx="61">
                  <c:v>2.097E-4</c:v>
                </c:pt>
                <c:pt idx="62">
                  <c:v>2.0660000000000001E-4</c:v>
                </c:pt>
                <c:pt idx="63">
                  <c:v>2.0350000000000001E-4</c:v>
                </c:pt>
                <c:pt idx="64">
                  <c:v>2.0039999999999999E-4</c:v>
                </c:pt>
                <c:pt idx="65">
                  <c:v>1.974E-4</c:v>
                </c:pt>
                <c:pt idx="66">
                  <c:v>1.9430000000000001E-4</c:v>
                </c:pt>
                <c:pt idx="67">
                  <c:v>1.9120000000000001E-4</c:v>
                </c:pt>
                <c:pt idx="68">
                  <c:v>1.8819999999999999E-4</c:v>
                </c:pt>
                <c:pt idx="69">
                  <c:v>1.851E-4</c:v>
                </c:pt>
                <c:pt idx="70">
                  <c:v>1.8210000000000001E-4</c:v>
                </c:pt>
                <c:pt idx="71">
                  <c:v>1.7909999999999999E-4</c:v>
                </c:pt>
                <c:pt idx="72">
                  <c:v>1.761E-4</c:v>
                </c:pt>
                <c:pt idx="73">
                  <c:v>1.7310000000000001E-4</c:v>
                </c:pt>
                <c:pt idx="74">
                  <c:v>1.7009999999999999E-4</c:v>
                </c:pt>
                <c:pt idx="75">
                  <c:v>1.672E-4</c:v>
                </c:pt>
                <c:pt idx="76">
                  <c:v>1.6420000000000001E-4</c:v>
                </c:pt>
                <c:pt idx="77">
                  <c:v>1.6129999999999999E-4</c:v>
                </c:pt>
                <c:pt idx="78">
                  <c:v>1.584E-4</c:v>
                </c:pt>
                <c:pt idx="79">
                  <c:v>1.5559999999999999E-4</c:v>
                </c:pt>
                <c:pt idx="80">
                  <c:v>1.527E-4</c:v>
                </c:pt>
                <c:pt idx="81">
                  <c:v>1.4990000000000001E-4</c:v>
                </c:pt>
                <c:pt idx="82">
                  <c:v>1.471E-4</c:v>
                </c:pt>
                <c:pt idx="83">
                  <c:v>1.4430000000000001E-4</c:v>
                </c:pt>
                <c:pt idx="84">
                  <c:v>1.416E-4</c:v>
                </c:pt>
                <c:pt idx="85">
                  <c:v>1.3889999999999999E-4</c:v>
                </c:pt>
                <c:pt idx="86">
                  <c:v>1.362E-4</c:v>
                </c:pt>
                <c:pt idx="87">
                  <c:v>1.3349999999999999E-4</c:v>
                </c:pt>
                <c:pt idx="88">
                  <c:v>1.3080000000000001E-4</c:v>
                </c:pt>
                <c:pt idx="89">
                  <c:v>1.282E-4</c:v>
                </c:pt>
                <c:pt idx="90">
                  <c:v>1.2559999999999999E-4</c:v>
                </c:pt>
                <c:pt idx="91">
                  <c:v>1.2310000000000001E-4</c:v>
                </c:pt>
                <c:pt idx="92">
                  <c:v>1.205E-4</c:v>
                </c:pt>
                <c:pt idx="93">
                  <c:v>1.18E-4</c:v>
                </c:pt>
                <c:pt idx="94">
                  <c:v>1.155E-4</c:v>
                </c:pt>
                <c:pt idx="95">
                  <c:v>1.131E-4</c:v>
                </c:pt>
                <c:pt idx="96">
                  <c:v>1.1069999999999999E-4</c:v>
                </c:pt>
                <c:pt idx="97">
                  <c:v>1.083E-4</c:v>
                </c:pt>
                <c:pt idx="98">
                  <c:v>1.059E-4</c:v>
                </c:pt>
                <c:pt idx="99">
                  <c:v>1.036E-4</c:v>
                </c:pt>
                <c:pt idx="100">
                  <c:v>1.013E-4</c:v>
                </c:pt>
                <c:pt idx="101">
                  <c:v>9.8980000000000004E-5</c:v>
                </c:pt>
                <c:pt idx="102">
                  <c:v>9.6739999999999999E-5</c:v>
                </c:pt>
                <c:pt idx="103">
                  <c:v>9.4530000000000005E-5</c:v>
                </c:pt>
                <c:pt idx="104">
                  <c:v>9.2349999999999995E-5</c:v>
                </c:pt>
                <c:pt idx="105">
                  <c:v>9.0199999999999997E-5</c:v>
                </c:pt>
                <c:pt idx="106">
                  <c:v>8.8090000000000005E-5</c:v>
                </c:pt>
                <c:pt idx="107">
                  <c:v>8.6020000000000007E-5</c:v>
                </c:pt>
                <c:pt idx="108">
                  <c:v>8.3969999999999997E-5</c:v>
                </c:pt>
                <c:pt idx="109">
                  <c:v>8.1970000000000003E-5</c:v>
                </c:pt>
                <c:pt idx="110">
                  <c:v>8.0000000000000007E-5</c:v>
                </c:pt>
                <c:pt idx="111">
                  <c:v>7.8070000000000003E-5</c:v>
                </c:pt>
                <c:pt idx="112">
                  <c:v>7.6180000000000006E-5</c:v>
                </c:pt>
                <c:pt idx="113">
                  <c:v>7.4330000000000002E-5</c:v>
                </c:pt>
                <c:pt idx="114">
                  <c:v>7.2520000000000004E-5</c:v>
                </c:pt>
                <c:pt idx="115">
                  <c:v>7.0759999999999993E-5</c:v>
                </c:pt>
                <c:pt idx="116">
                  <c:v>6.9049999999999998E-5</c:v>
                </c:pt>
                <c:pt idx="117">
                  <c:v>6.7390000000000004E-5</c:v>
                </c:pt>
                <c:pt idx="118">
                  <c:v>6.5790000000000005E-5</c:v>
                </c:pt>
                <c:pt idx="119">
                  <c:v>6.4239999999999995E-5</c:v>
                </c:pt>
                <c:pt idx="120">
                  <c:v>6.2769999999999997E-5</c:v>
                </c:pt>
                <c:pt idx="121">
                  <c:v>6.1359999999999995E-5</c:v>
                </c:pt>
                <c:pt idx="122">
                  <c:v>6.0040000000000001E-5</c:v>
                </c:pt>
                <c:pt idx="123">
                  <c:v>5.8799999999999999E-5</c:v>
                </c:pt>
                <c:pt idx="124">
                  <c:v>5.766E-5</c:v>
                </c:pt>
                <c:pt idx="125">
                  <c:v>5.6629999999999998E-5</c:v>
                </c:pt>
                <c:pt idx="126">
                  <c:v>5.5720000000000002E-5</c:v>
                </c:pt>
                <c:pt idx="127">
                  <c:v>5.4920000000000003E-5</c:v>
                </c:pt>
                <c:pt idx="128">
                  <c:v>5.4259999999999999E-5</c:v>
                </c:pt>
                <c:pt idx="129">
                  <c:v>5.3739999999999997E-5</c:v>
                </c:pt>
                <c:pt idx="130">
                  <c:v>5.3350000000000003E-5</c:v>
                </c:pt>
                <c:pt idx="131">
                  <c:v>5.3090000000000002E-5</c:v>
                </c:pt>
                <c:pt idx="132">
                  <c:v>5.2960000000000001E-5</c:v>
                </c:pt>
                <c:pt idx="133">
                  <c:v>5.2960000000000001E-5</c:v>
                </c:pt>
                <c:pt idx="134">
                  <c:v>5.3069999999999998E-5</c:v>
                </c:pt>
                <c:pt idx="135">
                  <c:v>5.3300000000000001E-5</c:v>
                </c:pt>
                <c:pt idx="136">
                  <c:v>5.3619999999999998E-5</c:v>
                </c:pt>
                <c:pt idx="137">
                  <c:v>5.4049999999999999E-5</c:v>
                </c:pt>
                <c:pt idx="138">
                  <c:v>5.4559999999999999E-5</c:v>
                </c:pt>
                <c:pt idx="139">
                  <c:v>5.5149999999999999E-5</c:v>
                </c:pt>
                <c:pt idx="140">
                  <c:v>5.5810000000000003E-5</c:v>
                </c:pt>
                <c:pt idx="141">
                  <c:v>5.6549999999999999E-5</c:v>
                </c:pt>
                <c:pt idx="142">
                  <c:v>5.7349999999999998E-5</c:v>
                </c:pt>
                <c:pt idx="143">
                  <c:v>5.8199999999999998E-5</c:v>
                </c:pt>
                <c:pt idx="144">
                  <c:v>5.9110000000000002E-5</c:v>
                </c:pt>
                <c:pt idx="145">
                  <c:v>6.0069999999999999E-5</c:v>
                </c:pt>
                <c:pt idx="146">
                  <c:v>6.1080000000000005E-5</c:v>
                </c:pt>
                <c:pt idx="147">
                  <c:v>6.2119999999999995E-5</c:v>
                </c:pt>
                <c:pt idx="148">
                  <c:v>6.321E-5</c:v>
                </c:pt>
                <c:pt idx="149">
                  <c:v>6.4319999999999994E-5</c:v>
                </c:pt>
                <c:pt idx="150">
                  <c:v>6.5469999999999995E-5</c:v>
                </c:pt>
                <c:pt idx="151">
                  <c:v>6.6639999999999999E-5</c:v>
                </c:pt>
                <c:pt idx="152">
                  <c:v>6.7840000000000001E-5</c:v>
                </c:pt>
                <c:pt idx="153">
                  <c:v>6.9070000000000001E-5</c:v>
                </c:pt>
                <c:pt idx="154">
                  <c:v>7.0320000000000004E-5</c:v>
                </c:pt>
                <c:pt idx="155">
                  <c:v>7.1600000000000006E-5</c:v>
                </c:pt>
                <c:pt idx="156">
                  <c:v>7.2899999999999997E-5</c:v>
                </c:pt>
                <c:pt idx="157">
                  <c:v>7.4209999999999996E-5</c:v>
                </c:pt>
                <c:pt idx="158">
                  <c:v>7.5549999999999993E-5</c:v>
                </c:pt>
                <c:pt idx="159">
                  <c:v>7.6909999999999994E-5</c:v>
                </c:pt>
                <c:pt idx="160">
                  <c:v>7.8280000000000003E-5</c:v>
                </c:pt>
                <c:pt idx="161">
                  <c:v>7.9670000000000001E-5</c:v>
                </c:pt>
                <c:pt idx="162">
                  <c:v>8.1080000000000003E-5</c:v>
                </c:pt>
                <c:pt idx="163">
                  <c:v>8.2509999999999994E-5</c:v>
                </c:pt>
                <c:pt idx="164">
                  <c:v>8.3949999999999994E-5</c:v>
                </c:pt>
                <c:pt idx="165">
                  <c:v>8.5409999999999997E-5</c:v>
                </c:pt>
                <c:pt idx="166">
                  <c:v>8.6890000000000003E-5</c:v>
                </c:pt>
                <c:pt idx="167">
                  <c:v>8.8389999999999999E-5</c:v>
                </c:pt>
                <c:pt idx="168">
                  <c:v>8.9900000000000003E-5</c:v>
                </c:pt>
                <c:pt idx="169">
                  <c:v>9.1420000000000002E-5</c:v>
                </c:pt>
                <c:pt idx="170">
                  <c:v>9.2969999999999999E-5</c:v>
                </c:pt>
                <c:pt idx="171">
                  <c:v>9.4530000000000005E-5</c:v>
                </c:pt>
                <c:pt idx="172">
                  <c:v>9.6100000000000005E-5</c:v>
                </c:pt>
                <c:pt idx="173">
                  <c:v>9.7689999999999995E-5</c:v>
                </c:pt>
                <c:pt idx="174">
                  <c:v>9.9300000000000001E-5</c:v>
                </c:pt>
                <c:pt idx="175">
                  <c:v>1.009E-4</c:v>
                </c:pt>
                <c:pt idx="176">
                  <c:v>1.026E-4</c:v>
                </c:pt>
                <c:pt idx="177">
                  <c:v>1.042E-4</c:v>
                </c:pt>
                <c:pt idx="178">
                  <c:v>1.059E-4</c:v>
                </c:pt>
                <c:pt idx="179">
                  <c:v>1.076E-4</c:v>
                </c:pt>
                <c:pt idx="180">
                  <c:v>1.093E-4</c:v>
                </c:pt>
                <c:pt idx="181">
                  <c:v>1.11E-4</c:v>
                </c:pt>
                <c:pt idx="182">
                  <c:v>1.127E-4</c:v>
                </c:pt>
                <c:pt idx="183">
                  <c:v>1.144E-4</c:v>
                </c:pt>
                <c:pt idx="184">
                  <c:v>1.161E-4</c:v>
                </c:pt>
                <c:pt idx="185">
                  <c:v>1.1790000000000001E-4</c:v>
                </c:pt>
                <c:pt idx="186">
                  <c:v>1.197E-4</c:v>
                </c:pt>
                <c:pt idx="187">
                  <c:v>1.214E-4</c:v>
                </c:pt>
                <c:pt idx="188">
                  <c:v>1.2320000000000001E-4</c:v>
                </c:pt>
                <c:pt idx="189">
                  <c:v>1.25E-4</c:v>
                </c:pt>
                <c:pt idx="190">
                  <c:v>1.2679999999999999E-4</c:v>
                </c:pt>
                <c:pt idx="191">
                  <c:v>1.2860000000000001E-4</c:v>
                </c:pt>
                <c:pt idx="192">
                  <c:v>1.304E-4</c:v>
                </c:pt>
                <c:pt idx="193">
                  <c:v>1.3219999999999999E-4</c:v>
                </c:pt>
                <c:pt idx="194">
                  <c:v>1.3410000000000001E-4</c:v>
                </c:pt>
                <c:pt idx="195">
                  <c:v>1.359E-4</c:v>
                </c:pt>
                <c:pt idx="196">
                  <c:v>1.3779999999999999E-4</c:v>
                </c:pt>
                <c:pt idx="197">
                  <c:v>1.3960000000000001E-4</c:v>
                </c:pt>
                <c:pt idx="198">
                  <c:v>1.415E-4</c:v>
                </c:pt>
                <c:pt idx="199">
                  <c:v>1.4329999999999999E-4</c:v>
                </c:pt>
                <c:pt idx="200">
                  <c:v>1.4520000000000001E-4</c:v>
                </c:pt>
                <c:pt idx="201">
                  <c:v>1.471E-4</c:v>
                </c:pt>
                <c:pt idx="202">
                  <c:v>1.4899999999999999E-4</c:v>
                </c:pt>
                <c:pt idx="203">
                  <c:v>1.5080000000000001E-4</c:v>
                </c:pt>
                <c:pt idx="204">
                  <c:v>1.527E-4</c:v>
                </c:pt>
                <c:pt idx="205">
                  <c:v>1.5459999999999999E-4</c:v>
                </c:pt>
                <c:pt idx="206">
                  <c:v>1.5650000000000001E-4</c:v>
                </c:pt>
                <c:pt idx="207">
                  <c:v>1.584E-4</c:v>
                </c:pt>
                <c:pt idx="208">
                  <c:v>1.6029999999999999E-4</c:v>
                </c:pt>
                <c:pt idx="209">
                  <c:v>1.6220000000000001E-4</c:v>
                </c:pt>
                <c:pt idx="210">
                  <c:v>1.6420000000000001E-4</c:v>
                </c:pt>
                <c:pt idx="211">
                  <c:v>1.661E-4</c:v>
                </c:pt>
                <c:pt idx="212">
                  <c:v>1.6799999999999999E-4</c:v>
                </c:pt>
                <c:pt idx="213">
                  <c:v>1.6990000000000001E-4</c:v>
                </c:pt>
                <c:pt idx="214">
                  <c:v>1.719E-4</c:v>
                </c:pt>
                <c:pt idx="215">
                  <c:v>1.738E-4</c:v>
                </c:pt>
                <c:pt idx="216">
                  <c:v>1.7569999999999999E-4</c:v>
                </c:pt>
                <c:pt idx="217">
                  <c:v>1.7770000000000001E-4</c:v>
                </c:pt>
                <c:pt idx="218">
                  <c:v>1.796E-4</c:v>
                </c:pt>
                <c:pt idx="219">
                  <c:v>1.816E-4</c:v>
                </c:pt>
                <c:pt idx="220">
                  <c:v>1.8349999999999999E-4</c:v>
                </c:pt>
                <c:pt idx="221">
                  <c:v>1.8550000000000001E-4</c:v>
                </c:pt>
                <c:pt idx="222">
                  <c:v>1.874E-4</c:v>
                </c:pt>
                <c:pt idx="223">
                  <c:v>1.894E-4</c:v>
                </c:pt>
                <c:pt idx="224">
                  <c:v>1.9139999999999999E-4</c:v>
                </c:pt>
                <c:pt idx="225">
                  <c:v>1.9330000000000001E-4</c:v>
                </c:pt>
                <c:pt idx="226">
                  <c:v>1.953E-4</c:v>
                </c:pt>
                <c:pt idx="227">
                  <c:v>1.973E-4</c:v>
                </c:pt>
                <c:pt idx="228">
                  <c:v>1.9919999999999999E-4</c:v>
                </c:pt>
                <c:pt idx="229">
                  <c:v>2.0120000000000001E-4</c:v>
                </c:pt>
                <c:pt idx="230">
                  <c:v>2.0320000000000001E-4</c:v>
                </c:pt>
                <c:pt idx="231">
                  <c:v>2.051E-4</c:v>
                </c:pt>
                <c:pt idx="232">
                  <c:v>2.0709999999999999E-4</c:v>
                </c:pt>
                <c:pt idx="233">
                  <c:v>2.0909999999999999E-4</c:v>
                </c:pt>
                <c:pt idx="234">
                  <c:v>2.1110000000000001E-4</c:v>
                </c:pt>
                <c:pt idx="235">
                  <c:v>2.131E-4</c:v>
                </c:pt>
                <c:pt idx="236">
                  <c:v>2.151E-4</c:v>
                </c:pt>
                <c:pt idx="237">
                  <c:v>2.1709999999999999E-4</c:v>
                </c:pt>
                <c:pt idx="238">
                  <c:v>2.1900000000000001E-4</c:v>
                </c:pt>
                <c:pt idx="239">
                  <c:v>2.2100000000000001E-4</c:v>
                </c:pt>
                <c:pt idx="240">
                  <c:v>2.23E-4</c:v>
                </c:pt>
                <c:pt idx="241">
                  <c:v>2.2499999999999999E-4</c:v>
                </c:pt>
                <c:pt idx="242">
                  <c:v>2.2699999999999999E-4</c:v>
                </c:pt>
                <c:pt idx="243">
                  <c:v>2.2900000000000001E-4</c:v>
                </c:pt>
                <c:pt idx="244">
                  <c:v>2.31E-4</c:v>
                </c:pt>
                <c:pt idx="245">
                  <c:v>2.33E-4</c:v>
                </c:pt>
                <c:pt idx="246">
                  <c:v>2.3499999999999999E-4</c:v>
                </c:pt>
                <c:pt idx="247">
                  <c:v>2.3699999999999999E-4</c:v>
                </c:pt>
                <c:pt idx="248">
                  <c:v>2.3900000000000001E-4</c:v>
                </c:pt>
                <c:pt idx="249">
                  <c:v>2.41E-4</c:v>
                </c:pt>
                <c:pt idx="250">
                  <c:v>2.43E-4</c:v>
                </c:pt>
                <c:pt idx="251">
                  <c:v>2.4499999999999999E-4</c:v>
                </c:pt>
                <c:pt idx="252">
                  <c:v>2.4709999999999999E-4</c:v>
                </c:pt>
                <c:pt idx="253">
                  <c:v>2.4909999999999998E-4</c:v>
                </c:pt>
                <c:pt idx="254">
                  <c:v>2.5109999999999998E-4</c:v>
                </c:pt>
                <c:pt idx="255">
                  <c:v>2.5310000000000003E-4</c:v>
                </c:pt>
                <c:pt idx="256">
                  <c:v>2.5510000000000002E-4</c:v>
                </c:pt>
                <c:pt idx="257">
                  <c:v>2.5710000000000002E-4</c:v>
                </c:pt>
                <c:pt idx="258">
                  <c:v>2.5910000000000001E-4</c:v>
                </c:pt>
                <c:pt idx="259">
                  <c:v>2.611E-4</c:v>
                </c:pt>
                <c:pt idx="260">
                  <c:v>2.632E-4</c:v>
                </c:pt>
                <c:pt idx="261">
                  <c:v>2.652E-4</c:v>
                </c:pt>
                <c:pt idx="262">
                  <c:v>2.6719999999999999E-4</c:v>
                </c:pt>
                <c:pt idx="263">
                  <c:v>2.6919999999999998E-4</c:v>
                </c:pt>
                <c:pt idx="264">
                  <c:v>2.7119999999999998E-4</c:v>
                </c:pt>
                <c:pt idx="265">
                  <c:v>2.7329999999999998E-4</c:v>
                </c:pt>
                <c:pt idx="266">
                  <c:v>2.7530000000000002E-4</c:v>
                </c:pt>
                <c:pt idx="267">
                  <c:v>2.7730000000000002E-4</c:v>
                </c:pt>
                <c:pt idx="268">
                  <c:v>2.7930000000000001E-4</c:v>
                </c:pt>
                <c:pt idx="269">
                  <c:v>2.8140000000000001E-4</c:v>
                </c:pt>
                <c:pt idx="270">
                  <c:v>2.834E-4</c:v>
                </c:pt>
                <c:pt idx="271">
                  <c:v>2.854E-4</c:v>
                </c:pt>
                <c:pt idx="272">
                  <c:v>2.875E-4</c:v>
                </c:pt>
                <c:pt idx="273">
                  <c:v>2.8949999999999999E-4</c:v>
                </c:pt>
                <c:pt idx="274">
                  <c:v>2.9149999999999998E-4</c:v>
                </c:pt>
                <c:pt idx="275">
                  <c:v>2.9349999999999998E-4</c:v>
                </c:pt>
                <c:pt idx="276">
                  <c:v>2.9559999999999998E-4</c:v>
                </c:pt>
                <c:pt idx="277">
                  <c:v>2.9760000000000002E-4</c:v>
                </c:pt>
                <c:pt idx="278">
                  <c:v>2.9960000000000002E-4</c:v>
                </c:pt>
                <c:pt idx="279">
                  <c:v>3.0170000000000002E-4</c:v>
                </c:pt>
                <c:pt idx="280">
                  <c:v>3.0370000000000001E-4</c:v>
                </c:pt>
                <c:pt idx="281">
                  <c:v>3.057E-4</c:v>
                </c:pt>
                <c:pt idx="282">
                  <c:v>3.078E-4</c:v>
                </c:pt>
                <c:pt idx="283">
                  <c:v>3.098E-4</c:v>
                </c:pt>
                <c:pt idx="284">
                  <c:v>3.1179999999999999E-4</c:v>
                </c:pt>
                <c:pt idx="285">
                  <c:v>3.1389999999999999E-4</c:v>
                </c:pt>
                <c:pt idx="286">
                  <c:v>3.1589999999999998E-4</c:v>
                </c:pt>
                <c:pt idx="287">
                  <c:v>3.1799999999999998E-4</c:v>
                </c:pt>
                <c:pt idx="288">
                  <c:v>3.2000000000000003E-4</c:v>
                </c:pt>
                <c:pt idx="289">
                  <c:v>3.2200000000000002E-4</c:v>
                </c:pt>
                <c:pt idx="290">
                  <c:v>3.2410000000000002E-4</c:v>
                </c:pt>
                <c:pt idx="291">
                  <c:v>3.2610000000000001E-4</c:v>
                </c:pt>
                <c:pt idx="292">
                  <c:v>3.2810000000000001E-4</c:v>
                </c:pt>
                <c:pt idx="293">
                  <c:v>3.302E-4</c:v>
                </c:pt>
                <c:pt idx="294">
                  <c:v>3.322E-4</c:v>
                </c:pt>
                <c:pt idx="295">
                  <c:v>3.3429999999999999E-4</c:v>
                </c:pt>
                <c:pt idx="296">
                  <c:v>3.3629999999999999E-4</c:v>
                </c:pt>
                <c:pt idx="297">
                  <c:v>3.3839999999999999E-4</c:v>
                </c:pt>
                <c:pt idx="298">
                  <c:v>3.4039999999999998E-4</c:v>
                </c:pt>
                <c:pt idx="299">
                  <c:v>3.4239999999999997E-4</c:v>
                </c:pt>
                <c:pt idx="300">
                  <c:v>3.4450000000000003E-4</c:v>
                </c:pt>
                <c:pt idx="301">
                  <c:v>3.4650000000000002E-4</c:v>
                </c:pt>
                <c:pt idx="302">
                  <c:v>3.4860000000000002E-4</c:v>
                </c:pt>
                <c:pt idx="303">
                  <c:v>3.5060000000000001E-4</c:v>
                </c:pt>
                <c:pt idx="304">
                  <c:v>3.5270000000000001E-4</c:v>
                </c:pt>
                <c:pt idx="305">
                  <c:v>3.547E-4</c:v>
                </c:pt>
                <c:pt idx="306">
                  <c:v>3.568E-4</c:v>
                </c:pt>
                <c:pt idx="307">
                  <c:v>3.5879999999999999E-4</c:v>
                </c:pt>
                <c:pt idx="308">
                  <c:v>3.6089999999999999E-4</c:v>
                </c:pt>
                <c:pt idx="309">
                  <c:v>3.6289999999999998E-4</c:v>
                </c:pt>
                <c:pt idx="310">
                  <c:v>3.6489999999999998E-4</c:v>
                </c:pt>
                <c:pt idx="311">
                  <c:v>3.6699999999999998E-4</c:v>
                </c:pt>
                <c:pt idx="312">
                  <c:v>3.6900000000000002E-4</c:v>
                </c:pt>
                <c:pt idx="313">
                  <c:v>3.7110000000000002E-4</c:v>
                </c:pt>
                <c:pt idx="314">
                  <c:v>3.7310000000000002E-4</c:v>
                </c:pt>
                <c:pt idx="315">
                  <c:v>3.7520000000000001E-4</c:v>
                </c:pt>
                <c:pt idx="316">
                  <c:v>3.7720000000000001E-4</c:v>
                </c:pt>
                <c:pt idx="317">
                  <c:v>3.793E-4</c:v>
                </c:pt>
                <c:pt idx="318">
                  <c:v>3.813E-4</c:v>
                </c:pt>
                <c:pt idx="319">
                  <c:v>3.834E-4</c:v>
                </c:pt>
                <c:pt idx="320">
                  <c:v>3.8539999999999999E-4</c:v>
                </c:pt>
                <c:pt idx="321">
                  <c:v>3.8749999999999999E-4</c:v>
                </c:pt>
                <c:pt idx="322">
                  <c:v>3.8959999999999998E-4</c:v>
                </c:pt>
                <c:pt idx="323">
                  <c:v>3.9159999999999998E-4</c:v>
                </c:pt>
                <c:pt idx="324">
                  <c:v>3.9369999999999997E-4</c:v>
                </c:pt>
                <c:pt idx="325">
                  <c:v>3.9570000000000002E-4</c:v>
                </c:pt>
                <c:pt idx="326">
                  <c:v>3.9780000000000002E-4</c:v>
                </c:pt>
                <c:pt idx="327">
                  <c:v>3.9980000000000001E-4</c:v>
                </c:pt>
                <c:pt idx="328">
                  <c:v>4.0190000000000001E-4</c:v>
                </c:pt>
                <c:pt idx="329">
                  <c:v>4.0390000000000001E-4</c:v>
                </c:pt>
                <c:pt idx="330">
                  <c:v>4.06E-4</c:v>
                </c:pt>
                <c:pt idx="331">
                  <c:v>4.08E-4</c:v>
                </c:pt>
                <c:pt idx="332">
                  <c:v>4.1009999999999999E-4</c:v>
                </c:pt>
                <c:pt idx="333">
                  <c:v>4.1209999999999999E-4</c:v>
                </c:pt>
                <c:pt idx="334">
                  <c:v>4.1419999999999998E-4</c:v>
                </c:pt>
                <c:pt idx="335">
                  <c:v>4.1629999999999998E-4</c:v>
                </c:pt>
                <c:pt idx="336">
                  <c:v>4.1829999999999998E-4</c:v>
                </c:pt>
                <c:pt idx="337">
                  <c:v>4.2039999999999997E-4</c:v>
                </c:pt>
                <c:pt idx="338">
                  <c:v>4.2240000000000002E-4</c:v>
                </c:pt>
                <c:pt idx="339">
                  <c:v>4.2450000000000002E-4</c:v>
                </c:pt>
                <c:pt idx="340">
                  <c:v>4.2650000000000001E-4</c:v>
                </c:pt>
                <c:pt idx="341">
                  <c:v>4.2860000000000001E-4</c:v>
                </c:pt>
                <c:pt idx="342">
                  <c:v>4.306E-4</c:v>
                </c:pt>
                <c:pt idx="343">
                  <c:v>4.327E-4</c:v>
                </c:pt>
                <c:pt idx="344">
                  <c:v>4.348E-4</c:v>
                </c:pt>
                <c:pt idx="345">
                  <c:v>4.3679999999999999E-4</c:v>
                </c:pt>
                <c:pt idx="346">
                  <c:v>4.3889999999999999E-4</c:v>
                </c:pt>
                <c:pt idx="347">
                  <c:v>4.4089999999999998E-4</c:v>
                </c:pt>
                <c:pt idx="348">
                  <c:v>4.4299999999999998E-4</c:v>
                </c:pt>
                <c:pt idx="349">
                  <c:v>4.4509999999999998E-4</c:v>
                </c:pt>
                <c:pt idx="350">
                  <c:v>4.4710000000000003E-4</c:v>
                </c:pt>
                <c:pt idx="351">
                  <c:v>4.4920000000000002E-4</c:v>
                </c:pt>
                <c:pt idx="352">
                  <c:v>4.5120000000000002E-4</c:v>
                </c:pt>
                <c:pt idx="353">
                  <c:v>4.5330000000000001E-4</c:v>
                </c:pt>
                <c:pt idx="354">
                  <c:v>4.5540000000000001E-4</c:v>
                </c:pt>
                <c:pt idx="355">
                  <c:v>4.574E-4</c:v>
                </c:pt>
                <c:pt idx="356">
                  <c:v>4.595E-4</c:v>
                </c:pt>
                <c:pt idx="357">
                  <c:v>4.615E-4</c:v>
                </c:pt>
                <c:pt idx="358">
                  <c:v>4.6359999999999999E-4</c:v>
                </c:pt>
                <c:pt idx="359">
                  <c:v>4.6569999999999999E-4</c:v>
                </c:pt>
                <c:pt idx="360">
                  <c:v>4.6769999999999998E-4</c:v>
                </c:pt>
                <c:pt idx="361">
                  <c:v>4.6979999999999998E-4</c:v>
                </c:pt>
                <c:pt idx="362">
                  <c:v>4.7179999999999998E-4</c:v>
                </c:pt>
                <c:pt idx="363">
                  <c:v>4.7390000000000003E-4</c:v>
                </c:pt>
                <c:pt idx="364">
                  <c:v>4.7600000000000002E-4</c:v>
                </c:pt>
                <c:pt idx="365">
                  <c:v>4.7800000000000002E-4</c:v>
                </c:pt>
                <c:pt idx="366">
                  <c:v>4.8010000000000001E-4</c:v>
                </c:pt>
                <c:pt idx="367">
                  <c:v>4.8210000000000001E-4</c:v>
                </c:pt>
                <c:pt idx="368">
                  <c:v>4.8420000000000001E-4</c:v>
                </c:pt>
                <c:pt idx="369">
                  <c:v>4.863E-4</c:v>
                </c:pt>
                <c:pt idx="370">
                  <c:v>4.883E-4</c:v>
                </c:pt>
                <c:pt idx="371">
                  <c:v>4.9039999999999999E-4</c:v>
                </c:pt>
                <c:pt idx="372">
                  <c:v>4.9249999999999999E-4</c:v>
                </c:pt>
                <c:pt idx="373">
                  <c:v>4.9450000000000004E-4</c:v>
                </c:pt>
                <c:pt idx="374">
                  <c:v>4.9660000000000004E-4</c:v>
                </c:pt>
                <c:pt idx="375">
                  <c:v>4.9859999999999998E-4</c:v>
                </c:pt>
                <c:pt idx="376">
                  <c:v>5.0069999999999997E-4</c:v>
                </c:pt>
                <c:pt idx="377">
                  <c:v>5.0279999999999997E-4</c:v>
                </c:pt>
                <c:pt idx="378">
                  <c:v>5.0480000000000002E-4</c:v>
                </c:pt>
                <c:pt idx="379">
                  <c:v>5.0690000000000002E-4</c:v>
                </c:pt>
                <c:pt idx="380">
                  <c:v>5.0900000000000001E-4</c:v>
                </c:pt>
                <c:pt idx="381">
                  <c:v>5.1099999999999995E-4</c:v>
                </c:pt>
                <c:pt idx="382">
                  <c:v>5.1309999999999995E-4</c:v>
                </c:pt>
                <c:pt idx="383">
                  <c:v>5.1519999999999995E-4</c:v>
                </c:pt>
                <c:pt idx="384">
                  <c:v>5.1719999999999999E-4</c:v>
                </c:pt>
                <c:pt idx="385">
                  <c:v>5.1929999999999999E-4</c:v>
                </c:pt>
                <c:pt idx="386">
                  <c:v>5.2130000000000004E-4</c:v>
                </c:pt>
                <c:pt idx="387">
                  <c:v>5.2340000000000004E-4</c:v>
                </c:pt>
                <c:pt idx="388">
                  <c:v>5.2550000000000003E-4</c:v>
                </c:pt>
                <c:pt idx="389">
                  <c:v>5.2749999999999997E-4</c:v>
                </c:pt>
                <c:pt idx="390">
                  <c:v>5.2959999999999997E-4</c:v>
                </c:pt>
                <c:pt idx="391">
                  <c:v>5.3169999999999997E-4</c:v>
                </c:pt>
                <c:pt idx="392">
                  <c:v>5.3370000000000002E-4</c:v>
                </c:pt>
                <c:pt idx="393">
                  <c:v>5.3580000000000001E-4</c:v>
                </c:pt>
                <c:pt idx="394">
                  <c:v>5.3790000000000001E-4</c:v>
                </c:pt>
                <c:pt idx="395">
                  <c:v>5.3989999999999995E-4</c:v>
                </c:pt>
                <c:pt idx="396">
                  <c:v>5.4199999999999995E-4</c:v>
                </c:pt>
                <c:pt idx="397">
                  <c:v>5.4410000000000005E-4</c:v>
                </c:pt>
                <c:pt idx="398">
                  <c:v>5.4609999999999999E-4</c:v>
                </c:pt>
                <c:pt idx="399">
                  <c:v>5.4819999999999999E-4</c:v>
                </c:pt>
                <c:pt idx="400">
                  <c:v>5.5029999999999999E-4</c:v>
                </c:pt>
                <c:pt idx="401">
                  <c:v>5.5230000000000003E-4</c:v>
                </c:pt>
                <c:pt idx="402">
                  <c:v>5.5440000000000003E-4</c:v>
                </c:pt>
                <c:pt idx="403">
                  <c:v>5.5650000000000003E-4</c:v>
                </c:pt>
                <c:pt idx="404">
                  <c:v>5.5849999999999997E-4</c:v>
                </c:pt>
                <c:pt idx="405">
                  <c:v>5.6059999999999997E-4</c:v>
                </c:pt>
                <c:pt idx="406">
                  <c:v>5.6269999999999996E-4</c:v>
                </c:pt>
                <c:pt idx="407">
                  <c:v>5.6470000000000001E-4</c:v>
                </c:pt>
                <c:pt idx="408">
                  <c:v>5.6680000000000001E-4</c:v>
                </c:pt>
                <c:pt idx="409">
                  <c:v>5.689E-4</c:v>
                </c:pt>
                <c:pt idx="410">
                  <c:v>5.7090000000000005E-4</c:v>
                </c:pt>
                <c:pt idx="411">
                  <c:v>5.7300000000000005E-4</c:v>
                </c:pt>
                <c:pt idx="412">
                  <c:v>5.7510000000000005E-4</c:v>
                </c:pt>
                <c:pt idx="413">
                  <c:v>5.7709999999999999E-4</c:v>
                </c:pt>
                <c:pt idx="414">
                  <c:v>5.7919999999999998E-4</c:v>
                </c:pt>
                <c:pt idx="415">
                  <c:v>5.8129999999999998E-4</c:v>
                </c:pt>
                <c:pt idx="416">
                  <c:v>5.8330000000000003E-4</c:v>
                </c:pt>
                <c:pt idx="417">
                  <c:v>5.8540000000000003E-4</c:v>
                </c:pt>
                <c:pt idx="418">
                  <c:v>5.8750000000000002E-4</c:v>
                </c:pt>
                <c:pt idx="419">
                  <c:v>5.8949999999999996E-4</c:v>
                </c:pt>
                <c:pt idx="420">
                  <c:v>5.9159999999999996E-4</c:v>
                </c:pt>
                <c:pt idx="421">
                  <c:v>5.9369999999999996E-4</c:v>
                </c:pt>
                <c:pt idx="422">
                  <c:v>5.9570000000000001E-4</c:v>
                </c:pt>
                <c:pt idx="423">
                  <c:v>5.978E-4</c:v>
                </c:pt>
                <c:pt idx="424">
                  <c:v>5.999E-4</c:v>
                </c:pt>
                <c:pt idx="425">
                  <c:v>6.02E-4</c:v>
                </c:pt>
                <c:pt idx="426">
                  <c:v>6.0400000000000004E-4</c:v>
                </c:pt>
                <c:pt idx="427">
                  <c:v>6.0610000000000004E-4</c:v>
                </c:pt>
                <c:pt idx="428">
                  <c:v>6.0820000000000004E-4</c:v>
                </c:pt>
                <c:pt idx="429">
                  <c:v>6.1019999999999998E-4</c:v>
                </c:pt>
                <c:pt idx="430">
                  <c:v>6.1229999999999998E-4</c:v>
                </c:pt>
                <c:pt idx="431">
                  <c:v>6.1439999999999997E-4</c:v>
                </c:pt>
                <c:pt idx="432">
                  <c:v>6.1640000000000002E-4</c:v>
                </c:pt>
                <c:pt idx="433">
                  <c:v>6.1850000000000002E-4</c:v>
                </c:pt>
                <c:pt idx="434">
                  <c:v>6.2060000000000001E-4</c:v>
                </c:pt>
                <c:pt idx="435">
                  <c:v>6.2259999999999995E-4</c:v>
                </c:pt>
                <c:pt idx="436">
                  <c:v>6.2469999999999995E-4</c:v>
                </c:pt>
                <c:pt idx="437">
                  <c:v>6.2679999999999995E-4</c:v>
                </c:pt>
                <c:pt idx="438">
                  <c:v>6.2890000000000005E-4</c:v>
                </c:pt>
                <c:pt idx="439">
                  <c:v>6.3089999999999999E-4</c:v>
                </c:pt>
                <c:pt idx="440">
                  <c:v>6.3299999999999999E-4</c:v>
                </c:pt>
                <c:pt idx="441">
                  <c:v>6.3509999999999999E-4</c:v>
                </c:pt>
                <c:pt idx="442">
                  <c:v>6.3710000000000004E-4</c:v>
                </c:pt>
                <c:pt idx="443">
                  <c:v>6.3920000000000003E-4</c:v>
                </c:pt>
                <c:pt idx="444">
                  <c:v>6.4130000000000003E-4</c:v>
                </c:pt>
                <c:pt idx="445">
                  <c:v>6.4329999999999997E-4</c:v>
                </c:pt>
                <c:pt idx="446">
                  <c:v>6.4539999999999997E-4</c:v>
                </c:pt>
                <c:pt idx="447">
                  <c:v>6.4749999999999996E-4</c:v>
                </c:pt>
                <c:pt idx="448">
                  <c:v>6.4959999999999996E-4</c:v>
                </c:pt>
                <c:pt idx="449">
                  <c:v>6.5160000000000001E-4</c:v>
                </c:pt>
                <c:pt idx="450">
                  <c:v>6.5370000000000001E-4</c:v>
                </c:pt>
                <c:pt idx="451">
                  <c:v>6.558E-4</c:v>
                </c:pt>
                <c:pt idx="452">
                  <c:v>6.5780000000000005E-4</c:v>
                </c:pt>
                <c:pt idx="453">
                  <c:v>6.5990000000000005E-4</c:v>
                </c:pt>
                <c:pt idx="454">
                  <c:v>6.6200000000000005E-4</c:v>
                </c:pt>
                <c:pt idx="455">
                  <c:v>6.6399999999999999E-4</c:v>
                </c:pt>
                <c:pt idx="456">
                  <c:v>6.6609999999999998E-4</c:v>
                </c:pt>
                <c:pt idx="457">
                  <c:v>6.6819999999999998E-4</c:v>
                </c:pt>
                <c:pt idx="458">
                  <c:v>6.7029999999999998E-4</c:v>
                </c:pt>
                <c:pt idx="459">
                  <c:v>6.7230000000000002E-4</c:v>
                </c:pt>
                <c:pt idx="460">
                  <c:v>6.7440000000000002E-4</c:v>
                </c:pt>
                <c:pt idx="461">
                  <c:v>6.7650000000000002E-4</c:v>
                </c:pt>
                <c:pt idx="462">
                  <c:v>6.7849999999999996E-4</c:v>
                </c:pt>
                <c:pt idx="463">
                  <c:v>6.8059999999999996E-4</c:v>
                </c:pt>
                <c:pt idx="464">
                  <c:v>6.8269999999999995E-4</c:v>
                </c:pt>
                <c:pt idx="465">
                  <c:v>6.8479999999999995E-4</c:v>
                </c:pt>
                <c:pt idx="466">
                  <c:v>6.868E-4</c:v>
                </c:pt>
                <c:pt idx="467">
                  <c:v>6.8889999999999999E-4</c:v>
                </c:pt>
                <c:pt idx="468">
                  <c:v>6.9099999999999999E-4</c:v>
                </c:pt>
                <c:pt idx="469">
                  <c:v>6.9300000000000004E-4</c:v>
                </c:pt>
                <c:pt idx="470">
                  <c:v>6.9510000000000004E-4</c:v>
                </c:pt>
                <c:pt idx="471">
                  <c:v>6.9720000000000003E-4</c:v>
                </c:pt>
                <c:pt idx="472">
                  <c:v>6.9930000000000003E-4</c:v>
                </c:pt>
                <c:pt idx="473">
                  <c:v>7.0129999999999997E-4</c:v>
                </c:pt>
                <c:pt idx="474">
                  <c:v>7.0339999999999997E-4</c:v>
                </c:pt>
                <c:pt idx="475">
                  <c:v>7.0549999999999996E-4</c:v>
                </c:pt>
                <c:pt idx="476">
                  <c:v>7.0759999999999996E-4</c:v>
                </c:pt>
                <c:pt idx="477">
                  <c:v>7.0960000000000001E-4</c:v>
                </c:pt>
                <c:pt idx="478">
                  <c:v>7.1170000000000001E-4</c:v>
                </c:pt>
                <c:pt idx="479">
                  <c:v>7.138E-4</c:v>
                </c:pt>
                <c:pt idx="480">
                  <c:v>7.1580000000000005E-4</c:v>
                </c:pt>
                <c:pt idx="481">
                  <c:v>7.1790000000000005E-4</c:v>
                </c:pt>
                <c:pt idx="482">
                  <c:v>7.2000000000000005E-4</c:v>
                </c:pt>
                <c:pt idx="483">
                  <c:v>7.2210000000000004E-4</c:v>
                </c:pt>
                <c:pt idx="484">
                  <c:v>7.2409999999999998E-4</c:v>
                </c:pt>
                <c:pt idx="485">
                  <c:v>7.2619999999999998E-4</c:v>
                </c:pt>
                <c:pt idx="486">
                  <c:v>7.2829999999999998E-4</c:v>
                </c:pt>
                <c:pt idx="487">
                  <c:v>7.3030000000000002E-4</c:v>
                </c:pt>
                <c:pt idx="488">
                  <c:v>7.3240000000000002E-4</c:v>
                </c:pt>
                <c:pt idx="489">
                  <c:v>7.3450000000000002E-4</c:v>
                </c:pt>
                <c:pt idx="490">
                  <c:v>7.3660000000000002E-4</c:v>
                </c:pt>
                <c:pt idx="491">
                  <c:v>7.3859999999999996E-4</c:v>
                </c:pt>
                <c:pt idx="492">
                  <c:v>7.4069999999999995E-4</c:v>
                </c:pt>
                <c:pt idx="493">
                  <c:v>7.4279999999999995E-4</c:v>
                </c:pt>
                <c:pt idx="494">
                  <c:v>7.4489999999999995E-4</c:v>
                </c:pt>
                <c:pt idx="495">
                  <c:v>7.4689999999999999E-4</c:v>
                </c:pt>
                <c:pt idx="496">
                  <c:v>7.4899999999999999E-4</c:v>
                </c:pt>
                <c:pt idx="497">
                  <c:v>7.5109999999999999E-4</c:v>
                </c:pt>
                <c:pt idx="498">
                  <c:v>7.5319999999999998E-4</c:v>
                </c:pt>
                <c:pt idx="499">
                  <c:v>7.5520000000000003E-4</c:v>
                </c:pt>
                <c:pt idx="500">
                  <c:v>7.5730000000000003E-4</c:v>
                </c:pt>
                <c:pt idx="501">
                  <c:v>7.5940000000000003E-4</c:v>
                </c:pt>
                <c:pt idx="502">
                  <c:v>7.6139999999999997E-4</c:v>
                </c:pt>
                <c:pt idx="503">
                  <c:v>7.6349999999999996E-4</c:v>
                </c:pt>
                <c:pt idx="504">
                  <c:v>7.6559999999999996E-4</c:v>
                </c:pt>
                <c:pt idx="505">
                  <c:v>7.6769999999999996E-4</c:v>
                </c:pt>
                <c:pt idx="506">
                  <c:v>7.6970000000000001E-4</c:v>
                </c:pt>
                <c:pt idx="507">
                  <c:v>7.718E-4</c:v>
                </c:pt>
                <c:pt idx="508">
                  <c:v>7.739E-4</c:v>
                </c:pt>
                <c:pt idx="509">
                  <c:v>7.76E-4</c:v>
                </c:pt>
                <c:pt idx="510">
                  <c:v>7.7800000000000005E-4</c:v>
                </c:pt>
                <c:pt idx="511">
                  <c:v>7.8010000000000004E-4</c:v>
                </c:pt>
                <c:pt idx="512">
                  <c:v>7.8220000000000004E-4</c:v>
                </c:pt>
                <c:pt idx="513">
                  <c:v>7.8430000000000004E-4</c:v>
                </c:pt>
                <c:pt idx="514">
                  <c:v>7.8629999999999998E-4</c:v>
                </c:pt>
                <c:pt idx="515">
                  <c:v>7.8839999999999997E-4</c:v>
                </c:pt>
                <c:pt idx="516">
                  <c:v>7.9049999999999997E-4</c:v>
                </c:pt>
                <c:pt idx="517">
                  <c:v>7.9250000000000002E-4</c:v>
                </c:pt>
                <c:pt idx="518">
                  <c:v>7.9460000000000002E-4</c:v>
                </c:pt>
                <c:pt idx="519">
                  <c:v>7.9670000000000001E-4</c:v>
                </c:pt>
                <c:pt idx="520">
                  <c:v>7.9880000000000001E-4</c:v>
                </c:pt>
                <c:pt idx="521">
                  <c:v>8.0079999999999995E-4</c:v>
                </c:pt>
                <c:pt idx="522">
                  <c:v>8.0289999999999995E-4</c:v>
                </c:pt>
                <c:pt idx="523">
                  <c:v>8.0500000000000005E-4</c:v>
                </c:pt>
                <c:pt idx="524">
                  <c:v>8.0710000000000005E-4</c:v>
                </c:pt>
                <c:pt idx="525">
                  <c:v>8.0909999999999999E-4</c:v>
                </c:pt>
                <c:pt idx="526">
                  <c:v>8.1119999999999999E-4</c:v>
                </c:pt>
                <c:pt idx="527">
                  <c:v>8.1329999999999998E-4</c:v>
                </c:pt>
                <c:pt idx="528">
                  <c:v>8.1539999999999998E-4</c:v>
                </c:pt>
                <c:pt idx="529">
                  <c:v>8.1740000000000003E-4</c:v>
                </c:pt>
                <c:pt idx="530">
                  <c:v>8.1950000000000002E-4</c:v>
                </c:pt>
                <c:pt idx="531">
                  <c:v>8.2160000000000002E-4</c:v>
                </c:pt>
                <c:pt idx="532">
                  <c:v>8.2370000000000002E-4</c:v>
                </c:pt>
                <c:pt idx="533">
                  <c:v>8.2569999999999996E-4</c:v>
                </c:pt>
                <c:pt idx="534">
                  <c:v>8.2779999999999996E-4</c:v>
                </c:pt>
                <c:pt idx="535">
                  <c:v>8.2989999999999995E-4</c:v>
                </c:pt>
                <c:pt idx="536">
                  <c:v>8.3199999999999995E-4</c:v>
                </c:pt>
                <c:pt idx="537">
                  <c:v>8.34E-4</c:v>
                </c:pt>
                <c:pt idx="538">
                  <c:v>8.3609999999999999E-4</c:v>
                </c:pt>
                <c:pt idx="539">
                  <c:v>8.3819999999999999E-4</c:v>
                </c:pt>
                <c:pt idx="540">
                  <c:v>8.4029999999999999E-4</c:v>
                </c:pt>
                <c:pt idx="541">
                  <c:v>8.4230000000000004E-4</c:v>
                </c:pt>
                <c:pt idx="542">
                  <c:v>8.4440000000000003E-4</c:v>
                </c:pt>
                <c:pt idx="543">
                  <c:v>8.4650000000000003E-4</c:v>
                </c:pt>
                <c:pt idx="544">
                  <c:v>8.4860000000000003E-4</c:v>
                </c:pt>
                <c:pt idx="545">
                  <c:v>8.5059999999999997E-4</c:v>
                </c:pt>
                <c:pt idx="546">
                  <c:v>8.5269999999999996E-4</c:v>
                </c:pt>
                <c:pt idx="547">
                  <c:v>8.5479999999999996E-4</c:v>
                </c:pt>
                <c:pt idx="548">
                  <c:v>8.5689999999999996E-4</c:v>
                </c:pt>
                <c:pt idx="549">
                  <c:v>8.5890000000000001E-4</c:v>
                </c:pt>
                <c:pt idx="550">
                  <c:v>8.61E-4</c:v>
                </c:pt>
                <c:pt idx="551">
                  <c:v>8.631E-4</c:v>
                </c:pt>
                <c:pt idx="552">
                  <c:v>8.652E-4</c:v>
                </c:pt>
                <c:pt idx="553">
                  <c:v>8.6720000000000005E-4</c:v>
                </c:pt>
                <c:pt idx="554">
                  <c:v>8.6930000000000004E-4</c:v>
                </c:pt>
                <c:pt idx="555">
                  <c:v>8.7140000000000004E-4</c:v>
                </c:pt>
                <c:pt idx="556">
                  <c:v>8.7350000000000004E-4</c:v>
                </c:pt>
                <c:pt idx="557">
                  <c:v>8.7549999999999998E-4</c:v>
                </c:pt>
                <c:pt idx="558">
                  <c:v>8.7759999999999997E-4</c:v>
                </c:pt>
                <c:pt idx="559">
                  <c:v>8.7969999999999997E-4</c:v>
                </c:pt>
                <c:pt idx="560">
                  <c:v>8.8179999999999997E-4</c:v>
                </c:pt>
                <c:pt idx="561">
                  <c:v>8.8380000000000002E-4</c:v>
                </c:pt>
                <c:pt idx="562">
                  <c:v>8.8590000000000001E-4</c:v>
                </c:pt>
                <c:pt idx="563">
                  <c:v>8.8800000000000001E-4</c:v>
                </c:pt>
                <c:pt idx="564">
                  <c:v>8.9010000000000001E-4</c:v>
                </c:pt>
                <c:pt idx="565">
                  <c:v>8.9209999999999995E-4</c:v>
                </c:pt>
                <c:pt idx="566">
                  <c:v>8.9420000000000005E-4</c:v>
                </c:pt>
                <c:pt idx="567">
                  <c:v>8.9630000000000005E-4</c:v>
                </c:pt>
                <c:pt idx="568">
                  <c:v>8.9840000000000004E-4</c:v>
                </c:pt>
                <c:pt idx="569">
                  <c:v>9.0039999999999999E-4</c:v>
                </c:pt>
                <c:pt idx="570">
                  <c:v>9.0249999999999998E-4</c:v>
                </c:pt>
                <c:pt idx="571">
                  <c:v>9.0459999999999998E-4</c:v>
                </c:pt>
                <c:pt idx="572">
                  <c:v>9.0669999999999998E-4</c:v>
                </c:pt>
                <c:pt idx="573">
                  <c:v>9.0870000000000002E-4</c:v>
                </c:pt>
                <c:pt idx="574">
                  <c:v>9.1080000000000002E-4</c:v>
                </c:pt>
                <c:pt idx="575">
                  <c:v>9.1290000000000002E-4</c:v>
                </c:pt>
                <c:pt idx="576">
                  <c:v>9.1500000000000001E-4</c:v>
                </c:pt>
                <c:pt idx="577">
                  <c:v>9.1710000000000001E-4</c:v>
                </c:pt>
                <c:pt idx="578">
                  <c:v>9.1909999999999995E-4</c:v>
                </c:pt>
                <c:pt idx="579">
                  <c:v>9.2119999999999995E-4</c:v>
                </c:pt>
                <c:pt idx="580">
                  <c:v>9.2330000000000005E-4</c:v>
                </c:pt>
                <c:pt idx="581">
                  <c:v>9.2540000000000005E-4</c:v>
                </c:pt>
                <c:pt idx="582">
                  <c:v>9.2739999999999999E-4</c:v>
                </c:pt>
                <c:pt idx="583">
                  <c:v>9.2949999999999999E-4</c:v>
                </c:pt>
                <c:pt idx="584">
                  <c:v>9.3159999999999998E-4</c:v>
                </c:pt>
                <c:pt idx="585">
                  <c:v>9.3369999999999998E-4</c:v>
                </c:pt>
                <c:pt idx="586">
                  <c:v>9.3570000000000003E-4</c:v>
                </c:pt>
                <c:pt idx="587">
                  <c:v>9.3780000000000003E-4</c:v>
                </c:pt>
                <c:pt idx="588">
                  <c:v>9.3990000000000002E-4</c:v>
                </c:pt>
                <c:pt idx="589">
                  <c:v>9.4200000000000002E-4</c:v>
                </c:pt>
                <c:pt idx="590">
                  <c:v>9.4399999999999996E-4</c:v>
                </c:pt>
                <c:pt idx="591">
                  <c:v>9.4609999999999996E-4</c:v>
                </c:pt>
                <c:pt idx="592">
                  <c:v>9.4819999999999995E-4</c:v>
                </c:pt>
                <c:pt idx="593">
                  <c:v>9.5029999999999995E-4</c:v>
                </c:pt>
                <c:pt idx="594">
                  <c:v>9.523E-4</c:v>
                </c:pt>
                <c:pt idx="595">
                  <c:v>9.544E-4</c:v>
                </c:pt>
                <c:pt idx="596">
                  <c:v>9.5649999999999999E-4</c:v>
                </c:pt>
                <c:pt idx="597">
                  <c:v>9.5859999999999999E-4</c:v>
                </c:pt>
                <c:pt idx="598">
                  <c:v>9.6069999999999999E-4</c:v>
                </c:pt>
                <c:pt idx="599">
                  <c:v>9.6270000000000004E-4</c:v>
                </c:pt>
                <c:pt idx="600">
                  <c:v>9.6480000000000003E-4</c:v>
                </c:pt>
                <c:pt idx="601">
                  <c:v>9.6690000000000003E-4</c:v>
                </c:pt>
                <c:pt idx="602">
                  <c:v>9.6900000000000003E-4</c:v>
                </c:pt>
                <c:pt idx="603">
                  <c:v>9.7099999999999997E-4</c:v>
                </c:pt>
                <c:pt idx="604">
                  <c:v>9.7309999999999996E-4</c:v>
                </c:pt>
                <c:pt idx="605">
                  <c:v>9.7519999999999996E-4</c:v>
                </c:pt>
                <c:pt idx="606">
                  <c:v>9.7729999999999996E-4</c:v>
                </c:pt>
                <c:pt idx="607">
                  <c:v>9.7930000000000001E-4</c:v>
                </c:pt>
                <c:pt idx="608">
                  <c:v>9.8139999999999989E-4</c:v>
                </c:pt>
                <c:pt idx="609">
                  <c:v>9.835E-4</c:v>
                </c:pt>
                <c:pt idx="610">
                  <c:v>9.856000000000001E-4</c:v>
                </c:pt>
                <c:pt idx="611">
                  <c:v>9.8759999999999994E-4</c:v>
                </c:pt>
                <c:pt idx="612">
                  <c:v>9.8970000000000004E-4</c:v>
                </c:pt>
                <c:pt idx="613">
                  <c:v>9.9179999999999993E-4</c:v>
                </c:pt>
                <c:pt idx="614">
                  <c:v>9.9390000000000004E-4</c:v>
                </c:pt>
                <c:pt idx="615">
                  <c:v>9.9599999999999992E-4</c:v>
                </c:pt>
                <c:pt idx="616">
                  <c:v>9.9799999999999997E-4</c:v>
                </c:pt>
                <c:pt idx="617">
                  <c:v>1E-3</c:v>
                </c:pt>
                <c:pt idx="618">
                  <c:v>1.0020000000000001E-3</c:v>
                </c:pt>
                <c:pt idx="619">
                  <c:v>1.0039999999999999E-3</c:v>
                </c:pt>
                <c:pt idx="620">
                  <c:v>1.0059999999999999E-3</c:v>
                </c:pt>
                <c:pt idx="621">
                  <c:v>1.008E-3</c:v>
                </c:pt>
                <c:pt idx="622">
                  <c:v>1.01E-3</c:v>
                </c:pt>
                <c:pt idx="623">
                  <c:v>1.013E-3</c:v>
                </c:pt>
                <c:pt idx="624">
                  <c:v>1.0150000000000001E-3</c:v>
                </c:pt>
                <c:pt idx="625">
                  <c:v>1.0169999999999999E-3</c:v>
                </c:pt>
                <c:pt idx="626">
                  <c:v>1.0189999999999999E-3</c:v>
                </c:pt>
                <c:pt idx="627">
                  <c:v>1.021E-3</c:v>
                </c:pt>
                <c:pt idx="628">
                  <c:v>1.023E-3</c:v>
                </c:pt>
                <c:pt idx="629">
                  <c:v>1.0250000000000001E-3</c:v>
                </c:pt>
                <c:pt idx="630">
                  <c:v>1.0269999999999999E-3</c:v>
                </c:pt>
                <c:pt idx="631">
                  <c:v>1.029E-3</c:v>
                </c:pt>
                <c:pt idx="632">
                  <c:v>1.031E-3</c:v>
                </c:pt>
                <c:pt idx="633">
                  <c:v>1.0330000000000001E-3</c:v>
                </c:pt>
                <c:pt idx="634">
                  <c:v>1.0349999999999999E-3</c:v>
                </c:pt>
                <c:pt idx="635">
                  <c:v>1.0369999999999999E-3</c:v>
                </c:pt>
                <c:pt idx="636">
                  <c:v>1.0399999999999999E-3</c:v>
                </c:pt>
                <c:pt idx="637">
                  <c:v>1.042E-3</c:v>
                </c:pt>
                <c:pt idx="638">
                  <c:v>1.044E-3</c:v>
                </c:pt>
                <c:pt idx="639">
                  <c:v>1.0460000000000001E-3</c:v>
                </c:pt>
                <c:pt idx="640">
                  <c:v>1.0480000000000001E-3</c:v>
                </c:pt>
                <c:pt idx="641">
                  <c:v>1.0499999999999999E-3</c:v>
                </c:pt>
                <c:pt idx="642">
                  <c:v>1.052E-3</c:v>
                </c:pt>
                <c:pt idx="643">
                  <c:v>1.054E-3</c:v>
                </c:pt>
                <c:pt idx="644">
                  <c:v>1.0560000000000001E-3</c:v>
                </c:pt>
                <c:pt idx="645">
                  <c:v>1.0579999999999999E-3</c:v>
                </c:pt>
                <c:pt idx="646">
                  <c:v>1.06E-3</c:v>
                </c:pt>
                <c:pt idx="647">
                  <c:v>1.062E-3</c:v>
                </c:pt>
                <c:pt idx="648">
                  <c:v>1.065E-3</c:v>
                </c:pt>
                <c:pt idx="649">
                  <c:v>1.067E-3</c:v>
                </c:pt>
                <c:pt idx="650">
                  <c:v>1.0690000000000001E-3</c:v>
                </c:pt>
                <c:pt idx="651">
                  <c:v>1.0709999999999999E-3</c:v>
                </c:pt>
                <c:pt idx="652">
                  <c:v>1.073E-3</c:v>
                </c:pt>
                <c:pt idx="653">
                  <c:v>1.075E-3</c:v>
                </c:pt>
                <c:pt idx="654">
                  <c:v>1.077E-3</c:v>
                </c:pt>
                <c:pt idx="655">
                  <c:v>1.0790000000000001E-3</c:v>
                </c:pt>
                <c:pt idx="656">
                  <c:v>1.0809999999999999E-3</c:v>
                </c:pt>
                <c:pt idx="657">
                  <c:v>1.083E-3</c:v>
                </c:pt>
                <c:pt idx="658">
                  <c:v>1.085E-3</c:v>
                </c:pt>
                <c:pt idx="659">
                  <c:v>1.0870000000000001E-3</c:v>
                </c:pt>
                <c:pt idx="660">
                  <c:v>1.0889999999999999E-3</c:v>
                </c:pt>
                <c:pt idx="661">
                  <c:v>1.0920000000000001E-3</c:v>
                </c:pt>
                <c:pt idx="662">
                  <c:v>1.0939999999999999E-3</c:v>
                </c:pt>
                <c:pt idx="663">
                  <c:v>1.096E-3</c:v>
                </c:pt>
                <c:pt idx="664">
                  <c:v>1.098E-3</c:v>
                </c:pt>
                <c:pt idx="665">
                  <c:v>1.1000000000000001E-3</c:v>
                </c:pt>
                <c:pt idx="666">
                  <c:v>1.1019999999999999E-3</c:v>
                </c:pt>
                <c:pt idx="667">
                  <c:v>1.1039999999999999E-3</c:v>
                </c:pt>
                <c:pt idx="668">
                  <c:v>1.106E-3</c:v>
                </c:pt>
                <c:pt idx="669">
                  <c:v>1.108E-3</c:v>
                </c:pt>
                <c:pt idx="670">
                  <c:v>1.1100000000000001E-3</c:v>
                </c:pt>
                <c:pt idx="671">
                  <c:v>1.1119999999999999E-3</c:v>
                </c:pt>
                <c:pt idx="672">
                  <c:v>1.114E-3</c:v>
                </c:pt>
                <c:pt idx="673">
                  <c:v>1.116E-3</c:v>
                </c:pt>
                <c:pt idx="674">
                  <c:v>1.119E-3</c:v>
                </c:pt>
                <c:pt idx="675">
                  <c:v>1.121E-3</c:v>
                </c:pt>
                <c:pt idx="676">
                  <c:v>1.1230000000000001E-3</c:v>
                </c:pt>
                <c:pt idx="677">
                  <c:v>1.1249999999999999E-3</c:v>
                </c:pt>
                <c:pt idx="678">
                  <c:v>1.127E-3</c:v>
                </c:pt>
                <c:pt idx="679">
                  <c:v>1.129E-3</c:v>
                </c:pt>
                <c:pt idx="680">
                  <c:v>1.1310000000000001E-3</c:v>
                </c:pt>
                <c:pt idx="681">
                  <c:v>1.1329999999999999E-3</c:v>
                </c:pt>
                <c:pt idx="682">
                  <c:v>1.1349999999999999E-3</c:v>
                </c:pt>
                <c:pt idx="683">
                  <c:v>1.137E-3</c:v>
                </c:pt>
                <c:pt idx="684">
                  <c:v>1.139E-3</c:v>
                </c:pt>
                <c:pt idx="685">
                  <c:v>1.1410000000000001E-3</c:v>
                </c:pt>
                <c:pt idx="686">
                  <c:v>1.1429999999999999E-3</c:v>
                </c:pt>
                <c:pt idx="687">
                  <c:v>1.1460000000000001E-3</c:v>
                </c:pt>
                <c:pt idx="688">
                  <c:v>1.1479999999999999E-3</c:v>
                </c:pt>
                <c:pt idx="689">
                  <c:v>1.15E-3</c:v>
                </c:pt>
                <c:pt idx="690">
                  <c:v>1.152E-3</c:v>
                </c:pt>
                <c:pt idx="691">
                  <c:v>1.1540000000000001E-3</c:v>
                </c:pt>
                <c:pt idx="692">
                  <c:v>1.1559999999999999E-3</c:v>
                </c:pt>
                <c:pt idx="693">
                  <c:v>1.158E-3</c:v>
                </c:pt>
                <c:pt idx="694">
                  <c:v>1.16E-3</c:v>
                </c:pt>
                <c:pt idx="695">
                  <c:v>1.1620000000000001E-3</c:v>
                </c:pt>
                <c:pt idx="696">
                  <c:v>1.1640000000000001E-3</c:v>
                </c:pt>
                <c:pt idx="697">
                  <c:v>1.1659999999999999E-3</c:v>
                </c:pt>
                <c:pt idx="698">
                  <c:v>1.168E-3</c:v>
                </c:pt>
                <c:pt idx="699">
                  <c:v>1.17E-3</c:v>
                </c:pt>
                <c:pt idx="700">
                  <c:v>1.173E-3</c:v>
                </c:pt>
                <c:pt idx="701">
                  <c:v>1.175E-3</c:v>
                </c:pt>
                <c:pt idx="702">
                  <c:v>1.1770000000000001E-3</c:v>
                </c:pt>
                <c:pt idx="703">
                  <c:v>1.1789999999999999E-3</c:v>
                </c:pt>
                <c:pt idx="704">
                  <c:v>1.181E-3</c:v>
                </c:pt>
                <c:pt idx="705">
                  <c:v>1.183E-3</c:v>
                </c:pt>
                <c:pt idx="706">
                  <c:v>1.1850000000000001E-3</c:v>
                </c:pt>
                <c:pt idx="707">
                  <c:v>1.1869999999999999E-3</c:v>
                </c:pt>
                <c:pt idx="708">
                  <c:v>1.189E-3</c:v>
                </c:pt>
                <c:pt idx="709">
                  <c:v>1.191E-3</c:v>
                </c:pt>
                <c:pt idx="710">
                  <c:v>1.193E-3</c:v>
                </c:pt>
                <c:pt idx="711">
                  <c:v>1.1950000000000001E-3</c:v>
                </c:pt>
                <c:pt idx="712">
                  <c:v>1.1969999999999999E-3</c:v>
                </c:pt>
                <c:pt idx="713">
                  <c:v>1.1999999999999999E-3</c:v>
                </c:pt>
                <c:pt idx="714">
                  <c:v>1.2019999999999999E-3</c:v>
                </c:pt>
                <c:pt idx="715">
                  <c:v>1.204E-3</c:v>
                </c:pt>
                <c:pt idx="716">
                  <c:v>1.206E-3</c:v>
                </c:pt>
                <c:pt idx="717">
                  <c:v>1.2080000000000001E-3</c:v>
                </c:pt>
                <c:pt idx="718">
                  <c:v>1.2099999999999999E-3</c:v>
                </c:pt>
                <c:pt idx="719">
                  <c:v>1.212E-3</c:v>
                </c:pt>
                <c:pt idx="720">
                  <c:v>1.214E-3</c:v>
                </c:pt>
                <c:pt idx="721">
                  <c:v>1.2160000000000001E-3</c:v>
                </c:pt>
                <c:pt idx="722">
                  <c:v>1.2179999999999999E-3</c:v>
                </c:pt>
                <c:pt idx="723">
                  <c:v>1.2199999999999999E-3</c:v>
                </c:pt>
                <c:pt idx="724">
                  <c:v>1.222E-3</c:v>
                </c:pt>
                <c:pt idx="725">
                  <c:v>1.225E-3</c:v>
                </c:pt>
                <c:pt idx="726">
                  <c:v>1.227E-3</c:v>
                </c:pt>
                <c:pt idx="727">
                  <c:v>1.2290000000000001E-3</c:v>
                </c:pt>
                <c:pt idx="728">
                  <c:v>1.2310000000000001E-3</c:v>
                </c:pt>
                <c:pt idx="729">
                  <c:v>1.2329999999999999E-3</c:v>
                </c:pt>
                <c:pt idx="730">
                  <c:v>1.235E-3</c:v>
                </c:pt>
                <c:pt idx="731">
                  <c:v>1.237E-3</c:v>
                </c:pt>
                <c:pt idx="732">
                  <c:v>1.2390000000000001E-3</c:v>
                </c:pt>
                <c:pt idx="733">
                  <c:v>1.2409999999999999E-3</c:v>
                </c:pt>
                <c:pt idx="734">
                  <c:v>1.243E-3</c:v>
                </c:pt>
                <c:pt idx="735">
                  <c:v>1.245E-3</c:v>
                </c:pt>
                <c:pt idx="736">
                  <c:v>1.2470000000000001E-3</c:v>
                </c:pt>
                <c:pt idx="737">
                  <c:v>1.2489999999999999E-3</c:v>
                </c:pt>
                <c:pt idx="738">
                  <c:v>1.2520000000000001E-3</c:v>
                </c:pt>
                <c:pt idx="739">
                  <c:v>1.2539999999999999E-3</c:v>
                </c:pt>
                <c:pt idx="740">
                  <c:v>1.256E-3</c:v>
                </c:pt>
                <c:pt idx="741">
                  <c:v>1.258E-3</c:v>
                </c:pt>
                <c:pt idx="742">
                  <c:v>1.2600000000000001E-3</c:v>
                </c:pt>
                <c:pt idx="743">
                  <c:v>1.2620000000000001E-3</c:v>
                </c:pt>
                <c:pt idx="744">
                  <c:v>1.2639999999999999E-3</c:v>
                </c:pt>
                <c:pt idx="745">
                  <c:v>1.266E-3</c:v>
                </c:pt>
                <c:pt idx="746">
                  <c:v>1.268E-3</c:v>
                </c:pt>
                <c:pt idx="747">
                  <c:v>1.2700000000000001E-3</c:v>
                </c:pt>
                <c:pt idx="748">
                  <c:v>1.2719999999999999E-3</c:v>
                </c:pt>
                <c:pt idx="749">
                  <c:v>1.274E-3</c:v>
                </c:pt>
                <c:pt idx="750">
                  <c:v>1.276E-3</c:v>
                </c:pt>
                <c:pt idx="751">
                  <c:v>1.279E-3</c:v>
                </c:pt>
                <c:pt idx="752">
                  <c:v>1.281E-3</c:v>
                </c:pt>
                <c:pt idx="753">
                  <c:v>1.2830000000000001E-3</c:v>
                </c:pt>
                <c:pt idx="754">
                  <c:v>1.2849999999999999E-3</c:v>
                </c:pt>
                <c:pt idx="755">
                  <c:v>1.2869999999999999E-3</c:v>
                </c:pt>
                <c:pt idx="756">
                  <c:v>1.289E-3</c:v>
                </c:pt>
                <c:pt idx="757">
                  <c:v>1.291E-3</c:v>
                </c:pt>
                <c:pt idx="758">
                  <c:v>1.2930000000000001E-3</c:v>
                </c:pt>
                <c:pt idx="759">
                  <c:v>1.2949999999999999E-3</c:v>
                </c:pt>
                <c:pt idx="760">
                  <c:v>1.297E-3</c:v>
                </c:pt>
                <c:pt idx="761">
                  <c:v>1.299E-3</c:v>
                </c:pt>
                <c:pt idx="762">
                  <c:v>1.3010000000000001E-3</c:v>
                </c:pt>
                <c:pt idx="763">
                  <c:v>1.304E-3</c:v>
                </c:pt>
                <c:pt idx="764">
                  <c:v>1.3060000000000001E-3</c:v>
                </c:pt>
                <c:pt idx="765">
                  <c:v>1.3079999999999999E-3</c:v>
                </c:pt>
                <c:pt idx="766">
                  <c:v>1.31E-3</c:v>
                </c:pt>
                <c:pt idx="767">
                  <c:v>1.312E-3</c:v>
                </c:pt>
                <c:pt idx="768">
                  <c:v>1.3140000000000001E-3</c:v>
                </c:pt>
                <c:pt idx="769">
                  <c:v>1.3159999999999999E-3</c:v>
                </c:pt>
                <c:pt idx="770">
                  <c:v>1.3179999999999999E-3</c:v>
                </c:pt>
                <c:pt idx="771">
                  <c:v>1.32E-3</c:v>
                </c:pt>
                <c:pt idx="772">
                  <c:v>1.322E-3</c:v>
                </c:pt>
                <c:pt idx="773">
                  <c:v>1.3240000000000001E-3</c:v>
                </c:pt>
                <c:pt idx="774">
                  <c:v>1.3259999999999999E-3</c:v>
                </c:pt>
                <c:pt idx="775">
                  <c:v>1.328E-3</c:v>
                </c:pt>
                <c:pt idx="776">
                  <c:v>1.3309999999999999E-3</c:v>
                </c:pt>
                <c:pt idx="777">
                  <c:v>1.333E-3</c:v>
                </c:pt>
                <c:pt idx="778">
                  <c:v>1.335E-3</c:v>
                </c:pt>
                <c:pt idx="779">
                  <c:v>1.3370000000000001E-3</c:v>
                </c:pt>
                <c:pt idx="780">
                  <c:v>1.3389999999999999E-3</c:v>
                </c:pt>
                <c:pt idx="781">
                  <c:v>1.341E-3</c:v>
                </c:pt>
                <c:pt idx="782">
                  <c:v>1.343E-3</c:v>
                </c:pt>
                <c:pt idx="783">
                  <c:v>1.3450000000000001E-3</c:v>
                </c:pt>
                <c:pt idx="784">
                  <c:v>1.3470000000000001E-3</c:v>
                </c:pt>
                <c:pt idx="785">
                  <c:v>1.3489999999999999E-3</c:v>
                </c:pt>
                <c:pt idx="786">
                  <c:v>1.351E-3</c:v>
                </c:pt>
                <c:pt idx="787">
                  <c:v>1.353E-3</c:v>
                </c:pt>
                <c:pt idx="788">
                  <c:v>1.3550000000000001E-3</c:v>
                </c:pt>
                <c:pt idx="789">
                  <c:v>1.358E-3</c:v>
                </c:pt>
                <c:pt idx="790">
                  <c:v>1.3600000000000001E-3</c:v>
                </c:pt>
                <c:pt idx="791">
                  <c:v>1.3619999999999999E-3</c:v>
                </c:pt>
                <c:pt idx="792">
                  <c:v>1.364E-3</c:v>
                </c:pt>
                <c:pt idx="793">
                  <c:v>1.366E-3</c:v>
                </c:pt>
                <c:pt idx="794">
                  <c:v>1.3680000000000001E-3</c:v>
                </c:pt>
                <c:pt idx="795">
                  <c:v>1.3699999999999999E-3</c:v>
                </c:pt>
                <c:pt idx="796">
                  <c:v>1.372E-3</c:v>
                </c:pt>
                <c:pt idx="797">
                  <c:v>1.374E-3</c:v>
                </c:pt>
                <c:pt idx="798">
                  <c:v>1.3760000000000001E-3</c:v>
                </c:pt>
                <c:pt idx="799">
                  <c:v>1.3780000000000001E-3</c:v>
                </c:pt>
                <c:pt idx="800">
                  <c:v>1.3799999999999999E-3</c:v>
                </c:pt>
                <c:pt idx="801">
                  <c:v>1.3829999999999999E-3</c:v>
                </c:pt>
                <c:pt idx="802">
                  <c:v>1.3849999999999999E-3</c:v>
                </c:pt>
                <c:pt idx="803">
                  <c:v>1.387E-3</c:v>
                </c:pt>
                <c:pt idx="804">
                  <c:v>1.389E-3</c:v>
                </c:pt>
                <c:pt idx="805">
                  <c:v>1.3910000000000001E-3</c:v>
                </c:pt>
                <c:pt idx="806">
                  <c:v>1.3929999999999999E-3</c:v>
                </c:pt>
                <c:pt idx="807">
                  <c:v>1.395E-3</c:v>
                </c:pt>
                <c:pt idx="808">
                  <c:v>1.397E-3</c:v>
                </c:pt>
                <c:pt idx="809">
                  <c:v>1.3990000000000001E-3</c:v>
                </c:pt>
                <c:pt idx="810">
                  <c:v>1.4009999999999999E-3</c:v>
                </c:pt>
                <c:pt idx="811">
                  <c:v>1.403E-3</c:v>
                </c:pt>
                <c:pt idx="812">
                  <c:v>1.405E-3</c:v>
                </c:pt>
                <c:pt idx="813">
                  <c:v>1.407E-3</c:v>
                </c:pt>
                <c:pt idx="814">
                  <c:v>1.41E-3</c:v>
                </c:pt>
                <c:pt idx="815">
                  <c:v>1.4120000000000001E-3</c:v>
                </c:pt>
                <c:pt idx="816">
                  <c:v>1.4139999999999999E-3</c:v>
                </c:pt>
                <c:pt idx="817">
                  <c:v>1.4159999999999999E-3</c:v>
                </c:pt>
                <c:pt idx="818">
                  <c:v>1.418E-3</c:v>
                </c:pt>
                <c:pt idx="819">
                  <c:v>1.42E-3</c:v>
                </c:pt>
                <c:pt idx="820">
                  <c:v>1.4220000000000001E-3</c:v>
                </c:pt>
                <c:pt idx="821">
                  <c:v>1.4239999999999999E-3</c:v>
                </c:pt>
                <c:pt idx="822">
                  <c:v>1.426E-3</c:v>
                </c:pt>
                <c:pt idx="823">
                  <c:v>1.428E-3</c:v>
                </c:pt>
                <c:pt idx="824">
                  <c:v>1.4300000000000001E-3</c:v>
                </c:pt>
                <c:pt idx="825">
                  <c:v>1.4319999999999999E-3</c:v>
                </c:pt>
                <c:pt idx="826">
                  <c:v>1.4350000000000001E-3</c:v>
                </c:pt>
                <c:pt idx="827">
                  <c:v>1.4369999999999999E-3</c:v>
                </c:pt>
                <c:pt idx="828">
                  <c:v>1.439E-3</c:v>
                </c:pt>
                <c:pt idx="829">
                  <c:v>1.441E-3</c:v>
                </c:pt>
                <c:pt idx="830">
                  <c:v>1.4430000000000001E-3</c:v>
                </c:pt>
                <c:pt idx="831">
                  <c:v>1.4450000000000001E-3</c:v>
                </c:pt>
                <c:pt idx="832">
                  <c:v>1.4469999999999999E-3</c:v>
                </c:pt>
                <c:pt idx="833">
                  <c:v>1.449E-3</c:v>
                </c:pt>
                <c:pt idx="834">
                  <c:v>1.451E-3</c:v>
                </c:pt>
                <c:pt idx="835">
                  <c:v>1.4530000000000001E-3</c:v>
                </c:pt>
                <c:pt idx="836">
                  <c:v>1.4549999999999999E-3</c:v>
                </c:pt>
                <c:pt idx="837">
                  <c:v>1.457E-3</c:v>
                </c:pt>
                <c:pt idx="838">
                  <c:v>1.459E-3</c:v>
                </c:pt>
                <c:pt idx="839">
                  <c:v>1.462E-3</c:v>
                </c:pt>
                <c:pt idx="840">
                  <c:v>1.464E-3</c:v>
                </c:pt>
                <c:pt idx="841">
                  <c:v>1.4660000000000001E-3</c:v>
                </c:pt>
                <c:pt idx="842">
                  <c:v>1.4679999999999999E-3</c:v>
                </c:pt>
                <c:pt idx="843">
                  <c:v>1.47E-3</c:v>
                </c:pt>
                <c:pt idx="844">
                  <c:v>1.472E-3</c:v>
                </c:pt>
                <c:pt idx="845">
                  <c:v>1.474E-3</c:v>
                </c:pt>
                <c:pt idx="846">
                  <c:v>1.4760000000000001E-3</c:v>
                </c:pt>
                <c:pt idx="847">
                  <c:v>1.4779999999999999E-3</c:v>
                </c:pt>
                <c:pt idx="848">
                  <c:v>1.48E-3</c:v>
                </c:pt>
                <c:pt idx="849">
                  <c:v>1.482E-3</c:v>
                </c:pt>
                <c:pt idx="850">
                  <c:v>1.4840000000000001E-3</c:v>
                </c:pt>
                <c:pt idx="851">
                  <c:v>1.487E-3</c:v>
                </c:pt>
                <c:pt idx="852">
                  <c:v>1.4890000000000001E-3</c:v>
                </c:pt>
                <c:pt idx="853">
                  <c:v>1.4909999999999999E-3</c:v>
                </c:pt>
                <c:pt idx="854">
                  <c:v>1.493E-3</c:v>
                </c:pt>
                <c:pt idx="855">
                  <c:v>1.495E-3</c:v>
                </c:pt>
                <c:pt idx="856">
                  <c:v>1.4970000000000001E-3</c:v>
                </c:pt>
                <c:pt idx="857">
                  <c:v>1.4989999999999999E-3</c:v>
                </c:pt>
                <c:pt idx="858">
                  <c:v>1.5009999999999999E-3</c:v>
                </c:pt>
                <c:pt idx="859">
                  <c:v>1.503E-3</c:v>
                </c:pt>
                <c:pt idx="860">
                  <c:v>1.505E-3</c:v>
                </c:pt>
                <c:pt idx="861">
                  <c:v>1.5070000000000001E-3</c:v>
                </c:pt>
                <c:pt idx="862">
                  <c:v>1.5089999999999999E-3</c:v>
                </c:pt>
                <c:pt idx="863">
                  <c:v>1.511E-3</c:v>
                </c:pt>
                <c:pt idx="864">
                  <c:v>1.5139999999999999E-3</c:v>
                </c:pt>
                <c:pt idx="865">
                  <c:v>1.516E-3</c:v>
                </c:pt>
                <c:pt idx="866">
                  <c:v>1.518E-3</c:v>
                </c:pt>
                <c:pt idx="867">
                  <c:v>1.5200000000000001E-3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0CE-4B73-90B9-755CA0A4D904}"/>
            </c:ext>
          </c:extLst>
        </c:ser>
        <c:ser>
          <c:idx val="6"/>
          <c:order val="5"/>
          <c:tx>
            <c:v>Gaussian beam 40fC@200kV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'Gaussian beam 40fC@200kV'!$K$3:$K$870</c:f>
              <c:numCache>
                <c:formatCode>0.00E+00</c:formatCode>
                <c:ptCount val="868"/>
                <c:pt idx="0">
                  <c:v>5.2509999999999996E-7</c:v>
                </c:pt>
                <c:pt idx="1">
                  <c:v>5.933E-7</c:v>
                </c:pt>
                <c:pt idx="2">
                  <c:v>6.6179999999999996E-7</c:v>
                </c:pt>
                <c:pt idx="3">
                  <c:v>7.4519999999999998E-7</c:v>
                </c:pt>
                <c:pt idx="4">
                  <c:v>8.2760000000000003E-7</c:v>
                </c:pt>
                <c:pt idx="5">
                  <c:v>9.1920000000000003E-7</c:v>
                </c:pt>
                <c:pt idx="6">
                  <c:v>1.0240000000000001E-6</c:v>
                </c:pt>
                <c:pt idx="7">
                  <c:v>1.141E-6</c:v>
                </c:pt>
                <c:pt idx="8">
                  <c:v>1.268E-6</c:v>
                </c:pt>
                <c:pt idx="9">
                  <c:v>1.3990000000000001E-6</c:v>
                </c:pt>
                <c:pt idx="10">
                  <c:v>1.5460000000000001E-6</c:v>
                </c:pt>
                <c:pt idx="11">
                  <c:v>1.7290000000000001E-6</c:v>
                </c:pt>
                <c:pt idx="12">
                  <c:v>1.9190000000000002E-6</c:v>
                </c:pt>
                <c:pt idx="13">
                  <c:v>2.1239999999999999E-6</c:v>
                </c:pt>
                <c:pt idx="14">
                  <c:v>2.3489999999999999E-6</c:v>
                </c:pt>
                <c:pt idx="15">
                  <c:v>2.6010000000000002E-6</c:v>
                </c:pt>
                <c:pt idx="16">
                  <c:v>2.853E-6</c:v>
                </c:pt>
                <c:pt idx="17">
                  <c:v>3.1319999999999998E-6</c:v>
                </c:pt>
                <c:pt idx="18">
                  <c:v>3.4529999999999998E-6</c:v>
                </c:pt>
                <c:pt idx="19">
                  <c:v>3.8020000000000002E-6</c:v>
                </c:pt>
                <c:pt idx="20">
                  <c:v>4.1960000000000001E-6</c:v>
                </c:pt>
                <c:pt idx="21">
                  <c:v>4.6240000000000001E-6</c:v>
                </c:pt>
                <c:pt idx="22">
                  <c:v>5.0969999999999996E-6</c:v>
                </c:pt>
                <c:pt idx="23">
                  <c:v>5.5990000000000001E-6</c:v>
                </c:pt>
                <c:pt idx="24">
                  <c:v>6.1630000000000001E-6</c:v>
                </c:pt>
                <c:pt idx="25">
                  <c:v>6.8009999999999998E-6</c:v>
                </c:pt>
                <c:pt idx="26">
                  <c:v>7.4610000000000002E-6</c:v>
                </c:pt>
                <c:pt idx="27">
                  <c:v>8.2199999999999992E-6</c:v>
                </c:pt>
                <c:pt idx="28">
                  <c:v>9.0589999999999992E-6</c:v>
                </c:pt>
                <c:pt idx="29">
                  <c:v>9.9850000000000001E-6</c:v>
                </c:pt>
                <c:pt idx="30">
                  <c:v>1.098E-5</c:v>
                </c:pt>
                <c:pt idx="31">
                  <c:v>1.206E-5</c:v>
                </c:pt>
                <c:pt idx="32">
                  <c:v>1.33E-5</c:v>
                </c:pt>
                <c:pt idx="33">
                  <c:v>1.464E-5</c:v>
                </c:pt>
                <c:pt idx="34">
                  <c:v>1.6079999999999999E-5</c:v>
                </c:pt>
                <c:pt idx="35">
                  <c:v>1.7710000000000002E-5</c:v>
                </c:pt>
                <c:pt idx="36">
                  <c:v>1.95E-5</c:v>
                </c:pt>
                <c:pt idx="37">
                  <c:v>2.1420000000000002E-5</c:v>
                </c:pt>
                <c:pt idx="38">
                  <c:v>2.3540000000000002E-5</c:v>
                </c:pt>
                <c:pt idx="39">
                  <c:v>2.5870000000000001E-5</c:v>
                </c:pt>
                <c:pt idx="40">
                  <c:v>2.8439999999999999E-5</c:v>
                </c:pt>
                <c:pt idx="41">
                  <c:v>3.1449999999999999E-5</c:v>
                </c:pt>
                <c:pt idx="42">
                  <c:v>3.4650000000000002E-5</c:v>
                </c:pt>
                <c:pt idx="43">
                  <c:v>3.8090000000000003E-5</c:v>
                </c:pt>
                <c:pt idx="44">
                  <c:v>4.1869999999999997E-5</c:v>
                </c:pt>
                <c:pt idx="45">
                  <c:v>4.6029999999999998E-5</c:v>
                </c:pt>
                <c:pt idx="46">
                  <c:v>5.0710000000000001E-5</c:v>
                </c:pt>
                <c:pt idx="47">
                  <c:v>5.575E-5</c:v>
                </c:pt>
                <c:pt idx="48">
                  <c:v>6.143E-5</c:v>
                </c:pt>
                <c:pt idx="49">
                  <c:v>6.7539999999999994E-5</c:v>
                </c:pt>
                <c:pt idx="50">
                  <c:v>7.4270000000000006E-5</c:v>
                </c:pt>
                <c:pt idx="51">
                  <c:v>8.1660000000000001E-5</c:v>
                </c:pt>
                <c:pt idx="52">
                  <c:v>8.9790000000000006E-5</c:v>
                </c:pt>
                <c:pt idx="53">
                  <c:v>9.8740000000000007E-5</c:v>
                </c:pt>
                <c:pt idx="54">
                  <c:v>1.086E-4</c:v>
                </c:pt>
                <c:pt idx="55">
                  <c:v>1.194E-4</c:v>
                </c:pt>
                <c:pt idx="56">
                  <c:v>1.3129999999999999E-4</c:v>
                </c:pt>
                <c:pt idx="57">
                  <c:v>1.4440000000000001E-4</c:v>
                </c:pt>
                <c:pt idx="58">
                  <c:v>1.5880000000000001E-4</c:v>
                </c:pt>
                <c:pt idx="59">
                  <c:v>1.7459999999999999E-4</c:v>
                </c:pt>
                <c:pt idx="60">
                  <c:v>1.92E-4</c:v>
                </c:pt>
                <c:pt idx="61">
                  <c:v>2.1110000000000001E-4</c:v>
                </c:pt>
                <c:pt idx="62">
                  <c:v>2.3220000000000001E-4</c:v>
                </c:pt>
                <c:pt idx="63">
                  <c:v>2.5530000000000003E-4</c:v>
                </c:pt>
                <c:pt idx="64">
                  <c:v>2.8079999999999999E-4</c:v>
                </c:pt>
                <c:pt idx="65">
                  <c:v>3.0880000000000002E-4</c:v>
                </c:pt>
                <c:pt idx="66">
                  <c:v>3.3960000000000001E-4</c:v>
                </c:pt>
                <c:pt idx="67">
                  <c:v>3.7340000000000002E-4</c:v>
                </c:pt>
                <c:pt idx="68">
                  <c:v>4.105E-4</c:v>
                </c:pt>
                <c:pt idx="69">
                  <c:v>4.5120000000000002E-4</c:v>
                </c:pt>
                <c:pt idx="70">
                  <c:v>4.9589999999999996E-4</c:v>
                </c:pt>
                <c:pt idx="71">
                  <c:v>5.4469999999999996E-4</c:v>
                </c:pt>
                <c:pt idx="72">
                  <c:v>5.9800000000000001E-4</c:v>
                </c:pt>
                <c:pt idx="73">
                  <c:v>6.5620000000000001E-4</c:v>
                </c:pt>
                <c:pt idx="74">
                  <c:v>7.1940000000000003E-4</c:v>
                </c:pt>
                <c:pt idx="75">
                  <c:v>7.8799999999999996E-4</c:v>
                </c:pt>
                <c:pt idx="76">
                  <c:v>8.6240000000000004E-4</c:v>
                </c:pt>
                <c:pt idx="77">
                  <c:v>9.4260000000000004E-4</c:v>
                </c:pt>
                <c:pt idx="78">
                  <c:v>1.029E-3</c:v>
                </c:pt>
                <c:pt idx="79">
                  <c:v>1.122E-3</c:v>
                </c:pt>
                <c:pt idx="80">
                  <c:v>1.222E-3</c:v>
                </c:pt>
                <c:pt idx="81">
                  <c:v>1.328E-3</c:v>
                </c:pt>
                <c:pt idx="82">
                  <c:v>1.4419999999999999E-3</c:v>
                </c:pt>
                <c:pt idx="83">
                  <c:v>1.5629999999999999E-3</c:v>
                </c:pt>
                <c:pt idx="84">
                  <c:v>1.691E-3</c:v>
                </c:pt>
                <c:pt idx="85">
                  <c:v>1.8270000000000001E-3</c:v>
                </c:pt>
                <c:pt idx="86">
                  <c:v>1.9710000000000001E-3</c:v>
                </c:pt>
                <c:pt idx="87">
                  <c:v>2.1229999999999999E-3</c:v>
                </c:pt>
                <c:pt idx="88">
                  <c:v>2.2829999999999999E-3</c:v>
                </c:pt>
                <c:pt idx="89">
                  <c:v>2.4520000000000002E-3</c:v>
                </c:pt>
                <c:pt idx="90">
                  <c:v>2.6289999999999998E-3</c:v>
                </c:pt>
                <c:pt idx="91">
                  <c:v>2.8140000000000001E-3</c:v>
                </c:pt>
                <c:pt idx="92">
                  <c:v>3.0149999999999999E-3</c:v>
                </c:pt>
                <c:pt idx="93">
                  <c:v>3.2179999999999999E-3</c:v>
                </c:pt>
                <c:pt idx="94">
                  <c:v>3.431E-3</c:v>
                </c:pt>
                <c:pt idx="95">
                  <c:v>3.653E-3</c:v>
                </c:pt>
                <c:pt idx="96">
                  <c:v>3.8839999999999999E-3</c:v>
                </c:pt>
                <c:pt idx="97">
                  <c:v>4.1250000000000002E-3</c:v>
                </c:pt>
                <c:pt idx="98">
                  <c:v>4.3750000000000004E-3</c:v>
                </c:pt>
                <c:pt idx="99">
                  <c:v>4.6350000000000002E-3</c:v>
                </c:pt>
                <c:pt idx="100">
                  <c:v>4.9040000000000004E-3</c:v>
                </c:pt>
                <c:pt idx="101">
                  <c:v>5.1840000000000002E-3</c:v>
                </c:pt>
                <c:pt idx="102">
                  <c:v>5.4739999999999997E-3</c:v>
                </c:pt>
                <c:pt idx="103">
                  <c:v>5.7739999999999996E-3</c:v>
                </c:pt>
                <c:pt idx="104">
                  <c:v>6.084E-3</c:v>
                </c:pt>
                <c:pt idx="105">
                  <c:v>6.4050000000000001E-3</c:v>
                </c:pt>
                <c:pt idx="106">
                  <c:v>6.7359999999999998E-3</c:v>
                </c:pt>
                <c:pt idx="107">
                  <c:v>7.0780000000000001E-3</c:v>
                </c:pt>
                <c:pt idx="108">
                  <c:v>7.4310000000000001E-3</c:v>
                </c:pt>
                <c:pt idx="109">
                  <c:v>7.7949999999999998E-3</c:v>
                </c:pt>
                <c:pt idx="110">
                  <c:v>8.1700000000000002E-3</c:v>
                </c:pt>
                <c:pt idx="111">
                  <c:v>8.5570000000000004E-3</c:v>
                </c:pt>
                <c:pt idx="112">
                  <c:v>8.9540000000000002E-3</c:v>
                </c:pt>
                <c:pt idx="113">
                  <c:v>9.3629999999999998E-3</c:v>
                </c:pt>
                <c:pt idx="114">
                  <c:v>9.783E-3</c:v>
                </c:pt>
                <c:pt idx="115">
                  <c:v>1.021E-2</c:v>
                </c:pt>
                <c:pt idx="116">
                  <c:v>1.0659999999999999E-2</c:v>
                </c:pt>
                <c:pt idx="117">
                  <c:v>1.111E-2</c:v>
                </c:pt>
                <c:pt idx="118">
                  <c:v>1.158E-2</c:v>
                </c:pt>
                <c:pt idx="119">
                  <c:v>1.206E-2</c:v>
                </c:pt>
                <c:pt idx="120">
                  <c:v>1.255E-2</c:v>
                </c:pt>
                <c:pt idx="121">
                  <c:v>1.3050000000000001E-2</c:v>
                </c:pt>
                <c:pt idx="122">
                  <c:v>1.357E-2</c:v>
                </c:pt>
                <c:pt idx="123">
                  <c:v>1.409E-2</c:v>
                </c:pt>
                <c:pt idx="124">
                  <c:v>1.4630000000000001E-2</c:v>
                </c:pt>
                <c:pt idx="125">
                  <c:v>1.5180000000000001E-2</c:v>
                </c:pt>
                <c:pt idx="126">
                  <c:v>1.5740000000000001E-2</c:v>
                </c:pt>
                <c:pt idx="127">
                  <c:v>1.6320000000000001E-2</c:v>
                </c:pt>
                <c:pt idx="128">
                  <c:v>1.6899999999999998E-2</c:v>
                </c:pt>
                <c:pt idx="129">
                  <c:v>1.7500000000000002E-2</c:v>
                </c:pt>
                <c:pt idx="130">
                  <c:v>1.8110000000000001E-2</c:v>
                </c:pt>
                <c:pt idx="131">
                  <c:v>1.873E-2</c:v>
                </c:pt>
                <c:pt idx="132">
                  <c:v>1.9359999999999999E-2</c:v>
                </c:pt>
                <c:pt idx="133">
                  <c:v>2.001E-2</c:v>
                </c:pt>
                <c:pt idx="134">
                  <c:v>2.0660000000000001E-2</c:v>
                </c:pt>
                <c:pt idx="135">
                  <c:v>2.1329999999999998E-2</c:v>
                </c:pt>
                <c:pt idx="136">
                  <c:v>2.2009999999999998E-2</c:v>
                </c:pt>
                <c:pt idx="137">
                  <c:v>2.2700000000000001E-2</c:v>
                </c:pt>
                <c:pt idx="138">
                  <c:v>2.3400000000000001E-2</c:v>
                </c:pt>
                <c:pt idx="139">
                  <c:v>2.4109999999999999E-2</c:v>
                </c:pt>
                <c:pt idx="140">
                  <c:v>2.4830000000000001E-2</c:v>
                </c:pt>
                <c:pt idx="141">
                  <c:v>2.5559999999999999E-2</c:v>
                </c:pt>
                <c:pt idx="142">
                  <c:v>2.631E-2</c:v>
                </c:pt>
                <c:pt idx="143">
                  <c:v>2.7060000000000001E-2</c:v>
                </c:pt>
                <c:pt idx="144">
                  <c:v>2.7830000000000001E-2</c:v>
                </c:pt>
                <c:pt idx="145">
                  <c:v>2.86E-2</c:v>
                </c:pt>
                <c:pt idx="146">
                  <c:v>2.938E-2</c:v>
                </c:pt>
                <c:pt idx="147">
                  <c:v>3.0179999999999998E-2</c:v>
                </c:pt>
                <c:pt idx="148">
                  <c:v>3.0980000000000001E-2</c:v>
                </c:pt>
                <c:pt idx="149">
                  <c:v>3.1789999999999999E-2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3.5999999999999997E-2</c:v>
                </c:pt>
                <c:pt idx="155">
                  <c:v>3.6859999999999997E-2</c:v>
                </c:pt>
                <c:pt idx="156">
                  <c:v>3.7740000000000003E-2</c:v>
                </c:pt>
                <c:pt idx="157">
                  <c:v>3.8620000000000002E-2</c:v>
                </c:pt>
                <c:pt idx="158">
                  <c:v>3.9510000000000003E-2</c:v>
                </c:pt>
                <c:pt idx="159">
                  <c:v>4.0410000000000001E-2</c:v>
                </c:pt>
                <c:pt idx="160">
                  <c:v>4.1309999999999999E-2</c:v>
                </c:pt>
                <c:pt idx="161">
                  <c:v>4.2229999999999997E-2</c:v>
                </c:pt>
                <c:pt idx="162">
                  <c:v>4.3150000000000001E-2</c:v>
                </c:pt>
                <c:pt idx="163">
                  <c:v>4.4080000000000001E-2</c:v>
                </c:pt>
                <c:pt idx="164">
                  <c:v>4.5010000000000001E-2</c:v>
                </c:pt>
                <c:pt idx="165">
                  <c:v>4.5949999999999998E-2</c:v>
                </c:pt>
                <c:pt idx="166">
                  <c:v>4.6899999999999997E-2</c:v>
                </c:pt>
                <c:pt idx="167">
                  <c:v>4.786E-2</c:v>
                </c:pt>
                <c:pt idx="168">
                  <c:v>4.8820000000000002E-2</c:v>
                </c:pt>
                <c:pt idx="169">
                  <c:v>4.9790000000000001E-2</c:v>
                </c:pt>
                <c:pt idx="170">
                  <c:v>5.076E-2</c:v>
                </c:pt>
                <c:pt idx="171">
                  <c:v>5.1740000000000001E-2</c:v>
                </c:pt>
                <c:pt idx="172">
                  <c:v>5.2729999999999999E-2</c:v>
                </c:pt>
                <c:pt idx="173">
                  <c:v>5.3719999999999997E-2</c:v>
                </c:pt>
                <c:pt idx="174">
                  <c:v>5.4719999999999998E-2</c:v>
                </c:pt>
                <c:pt idx="175">
                  <c:v>5.5719999999999999E-2</c:v>
                </c:pt>
                <c:pt idx="176">
                  <c:v>5.6730000000000003E-2</c:v>
                </c:pt>
                <c:pt idx="177">
                  <c:v>5.7750000000000003E-2</c:v>
                </c:pt>
                <c:pt idx="178">
                  <c:v>5.8770000000000003E-2</c:v>
                </c:pt>
                <c:pt idx="179">
                  <c:v>5.9790000000000003E-2</c:v>
                </c:pt>
                <c:pt idx="180">
                  <c:v>6.0819999999999999E-2</c:v>
                </c:pt>
                <c:pt idx="181">
                  <c:v>6.1859999999999998E-2</c:v>
                </c:pt>
                <c:pt idx="182">
                  <c:v>6.2899999999999998E-2</c:v>
                </c:pt>
                <c:pt idx="183">
                  <c:v>6.3950000000000007E-2</c:v>
                </c:pt>
                <c:pt idx="184">
                  <c:v>6.5000000000000002E-2</c:v>
                </c:pt>
                <c:pt idx="185">
                  <c:v>6.6049999999999998E-2</c:v>
                </c:pt>
                <c:pt idx="186">
                  <c:v>6.7110000000000003E-2</c:v>
                </c:pt>
                <c:pt idx="187">
                  <c:v>6.8169999999999994E-2</c:v>
                </c:pt>
                <c:pt idx="188">
                  <c:v>6.9239999999999996E-2</c:v>
                </c:pt>
                <c:pt idx="189">
                  <c:v>7.0309999999999997E-2</c:v>
                </c:pt>
                <c:pt idx="190">
                  <c:v>7.1389999999999995E-2</c:v>
                </c:pt>
                <c:pt idx="191">
                  <c:v>7.2470000000000007E-2</c:v>
                </c:pt>
                <c:pt idx="192">
                  <c:v>7.356E-2</c:v>
                </c:pt>
                <c:pt idx="193">
                  <c:v>7.4639999999999998E-2</c:v>
                </c:pt>
                <c:pt idx="194">
                  <c:v>7.5740000000000002E-2</c:v>
                </c:pt>
                <c:pt idx="195">
                  <c:v>7.6829999999999996E-2</c:v>
                </c:pt>
                <c:pt idx="196">
                  <c:v>7.7929999999999999E-2</c:v>
                </c:pt>
                <c:pt idx="197">
                  <c:v>7.9030000000000003E-2</c:v>
                </c:pt>
                <c:pt idx="198">
                  <c:v>8.0140000000000003E-2</c:v>
                </c:pt>
                <c:pt idx="199">
                  <c:v>8.1250000000000003E-2</c:v>
                </c:pt>
                <c:pt idx="200">
                  <c:v>8.2360000000000003E-2</c:v>
                </c:pt>
                <c:pt idx="201">
                  <c:v>8.3470000000000003E-2</c:v>
                </c:pt>
                <c:pt idx="202">
                  <c:v>8.4589999999999999E-2</c:v>
                </c:pt>
                <c:pt idx="203">
                  <c:v>8.5709999999999995E-2</c:v>
                </c:pt>
                <c:pt idx="204">
                  <c:v>8.6830000000000004E-2</c:v>
                </c:pt>
                <c:pt idx="205">
                  <c:v>8.795E-2</c:v>
                </c:pt>
                <c:pt idx="206">
                  <c:v>8.9069999999999996E-2</c:v>
                </c:pt>
                <c:pt idx="207">
                  <c:v>9.0200000000000002E-2</c:v>
                </c:pt>
                <c:pt idx="208">
                  <c:v>9.1329999999999995E-2</c:v>
                </c:pt>
                <c:pt idx="209">
                  <c:v>9.2460000000000001E-2</c:v>
                </c:pt>
                <c:pt idx="210">
                  <c:v>9.3590000000000007E-2</c:v>
                </c:pt>
                <c:pt idx="211">
                  <c:v>9.4719999999999999E-2</c:v>
                </c:pt>
                <c:pt idx="212">
                  <c:v>9.5860000000000001E-2</c:v>
                </c:pt>
                <c:pt idx="213">
                  <c:v>9.6990000000000007E-2</c:v>
                </c:pt>
                <c:pt idx="214">
                  <c:v>9.8129999999999995E-2</c:v>
                </c:pt>
                <c:pt idx="215">
                  <c:v>9.9260000000000001E-2</c:v>
                </c:pt>
                <c:pt idx="216">
                  <c:v>0.1004</c:v>
                </c:pt>
                <c:pt idx="217">
                  <c:v>0.10150000000000001</c:v>
                </c:pt>
                <c:pt idx="218">
                  <c:v>0.1027</c:v>
                </c:pt>
                <c:pt idx="219">
                  <c:v>0.1038</c:v>
                </c:pt>
                <c:pt idx="220">
                  <c:v>0.105</c:v>
                </c:pt>
                <c:pt idx="221">
                  <c:v>0.1061</c:v>
                </c:pt>
                <c:pt idx="222">
                  <c:v>0.1072</c:v>
                </c:pt>
                <c:pt idx="223">
                  <c:v>0.1084</c:v>
                </c:pt>
                <c:pt idx="224">
                  <c:v>0.1095</c:v>
                </c:pt>
                <c:pt idx="225">
                  <c:v>0.11070000000000001</c:v>
                </c:pt>
                <c:pt idx="226">
                  <c:v>0.1118</c:v>
                </c:pt>
                <c:pt idx="227">
                  <c:v>0.113</c:v>
                </c:pt>
                <c:pt idx="228">
                  <c:v>0.11409999999999999</c:v>
                </c:pt>
                <c:pt idx="229">
                  <c:v>0.1152</c:v>
                </c:pt>
                <c:pt idx="230">
                  <c:v>0.1164</c:v>
                </c:pt>
                <c:pt idx="231">
                  <c:v>0.11749999999999999</c:v>
                </c:pt>
                <c:pt idx="232">
                  <c:v>0.1187</c:v>
                </c:pt>
                <c:pt idx="233">
                  <c:v>0.1198</c:v>
                </c:pt>
                <c:pt idx="234">
                  <c:v>0.121</c:v>
                </c:pt>
                <c:pt idx="235">
                  <c:v>0.1221</c:v>
                </c:pt>
                <c:pt idx="236">
                  <c:v>0.12330000000000001</c:v>
                </c:pt>
                <c:pt idx="237">
                  <c:v>0.1244</c:v>
                </c:pt>
                <c:pt idx="238">
                  <c:v>0.1255</c:v>
                </c:pt>
                <c:pt idx="239">
                  <c:v>0.12670000000000001</c:v>
                </c:pt>
                <c:pt idx="240">
                  <c:v>0.1278</c:v>
                </c:pt>
                <c:pt idx="241">
                  <c:v>0.129</c:v>
                </c:pt>
                <c:pt idx="242">
                  <c:v>0.13009999999999999</c:v>
                </c:pt>
                <c:pt idx="243">
                  <c:v>0.1313</c:v>
                </c:pt>
                <c:pt idx="244">
                  <c:v>0.13239999999999999</c:v>
                </c:pt>
                <c:pt idx="245">
                  <c:v>0.1336</c:v>
                </c:pt>
                <c:pt idx="246">
                  <c:v>0.13469999999999999</c:v>
                </c:pt>
                <c:pt idx="247">
                  <c:v>0.13589999999999999</c:v>
                </c:pt>
                <c:pt idx="248">
                  <c:v>0.13700000000000001</c:v>
                </c:pt>
                <c:pt idx="249">
                  <c:v>0.1381</c:v>
                </c:pt>
                <c:pt idx="250">
                  <c:v>0.13930000000000001</c:v>
                </c:pt>
                <c:pt idx="251">
                  <c:v>0.1404</c:v>
                </c:pt>
                <c:pt idx="252">
                  <c:v>0.1416</c:v>
                </c:pt>
                <c:pt idx="253">
                  <c:v>0.14269999999999999</c:v>
                </c:pt>
                <c:pt idx="254">
                  <c:v>0.1439</c:v>
                </c:pt>
                <c:pt idx="255">
                  <c:v>0.14499999999999999</c:v>
                </c:pt>
                <c:pt idx="256">
                  <c:v>0.1462</c:v>
                </c:pt>
                <c:pt idx="257">
                  <c:v>0.14729999999999999</c:v>
                </c:pt>
                <c:pt idx="258">
                  <c:v>0.14849999999999999</c:v>
                </c:pt>
                <c:pt idx="259">
                  <c:v>0.14960000000000001</c:v>
                </c:pt>
                <c:pt idx="260">
                  <c:v>0.15079999999999999</c:v>
                </c:pt>
                <c:pt idx="261">
                  <c:v>0.15190000000000001</c:v>
                </c:pt>
                <c:pt idx="262">
                  <c:v>0.153</c:v>
                </c:pt>
                <c:pt idx="263">
                  <c:v>0.1542</c:v>
                </c:pt>
                <c:pt idx="264">
                  <c:v>0.15529999999999999</c:v>
                </c:pt>
                <c:pt idx="265">
                  <c:v>0.1565</c:v>
                </c:pt>
                <c:pt idx="266">
                  <c:v>0.15759999999999999</c:v>
                </c:pt>
                <c:pt idx="267">
                  <c:v>0.1588</c:v>
                </c:pt>
                <c:pt idx="268">
                  <c:v>0.15989999999999999</c:v>
                </c:pt>
                <c:pt idx="269">
                  <c:v>0.16109999999999999</c:v>
                </c:pt>
                <c:pt idx="270">
                  <c:v>0.16220000000000001</c:v>
                </c:pt>
                <c:pt idx="271">
                  <c:v>0.16339999999999999</c:v>
                </c:pt>
                <c:pt idx="272">
                  <c:v>0.16450000000000001</c:v>
                </c:pt>
                <c:pt idx="273">
                  <c:v>0.16569999999999999</c:v>
                </c:pt>
                <c:pt idx="274">
                  <c:v>0.1668</c:v>
                </c:pt>
                <c:pt idx="275">
                  <c:v>0.16789999999999999</c:v>
                </c:pt>
                <c:pt idx="276">
                  <c:v>0.1691</c:v>
                </c:pt>
                <c:pt idx="277">
                  <c:v>0.17019999999999999</c:v>
                </c:pt>
                <c:pt idx="278">
                  <c:v>0.1714</c:v>
                </c:pt>
                <c:pt idx="279">
                  <c:v>0.17249999999999999</c:v>
                </c:pt>
                <c:pt idx="280">
                  <c:v>0.17369999999999999</c:v>
                </c:pt>
                <c:pt idx="281">
                  <c:v>0.17480000000000001</c:v>
                </c:pt>
                <c:pt idx="282">
                  <c:v>0.17599999999999999</c:v>
                </c:pt>
                <c:pt idx="283">
                  <c:v>0.17710000000000001</c:v>
                </c:pt>
                <c:pt idx="284">
                  <c:v>0.17829999999999999</c:v>
                </c:pt>
                <c:pt idx="285">
                  <c:v>0.1794</c:v>
                </c:pt>
                <c:pt idx="286">
                  <c:v>0.18060000000000001</c:v>
                </c:pt>
                <c:pt idx="287">
                  <c:v>0.1817</c:v>
                </c:pt>
                <c:pt idx="288">
                  <c:v>0.18279999999999999</c:v>
                </c:pt>
                <c:pt idx="289">
                  <c:v>0.184</c:v>
                </c:pt>
                <c:pt idx="290">
                  <c:v>0.18509999999999999</c:v>
                </c:pt>
                <c:pt idx="291">
                  <c:v>0.18629999999999999</c:v>
                </c:pt>
                <c:pt idx="292">
                  <c:v>0.18740000000000001</c:v>
                </c:pt>
                <c:pt idx="293">
                  <c:v>0.18859999999999999</c:v>
                </c:pt>
                <c:pt idx="294">
                  <c:v>0.18970000000000001</c:v>
                </c:pt>
                <c:pt idx="295">
                  <c:v>0.19089999999999999</c:v>
                </c:pt>
                <c:pt idx="296">
                  <c:v>0.192</c:v>
                </c:pt>
                <c:pt idx="297">
                  <c:v>0.19320000000000001</c:v>
                </c:pt>
                <c:pt idx="298">
                  <c:v>0.1943</c:v>
                </c:pt>
                <c:pt idx="299">
                  <c:v>0.19550000000000001</c:v>
                </c:pt>
                <c:pt idx="300">
                  <c:v>0.1966</c:v>
                </c:pt>
                <c:pt idx="301">
                  <c:v>0.19769999999999999</c:v>
                </c:pt>
                <c:pt idx="302">
                  <c:v>0.19889999999999999</c:v>
                </c:pt>
                <c:pt idx="303">
                  <c:v>0.2</c:v>
                </c:pt>
                <c:pt idx="304">
                  <c:v>0.20119999999999999</c:v>
                </c:pt>
                <c:pt idx="305">
                  <c:v>0.20230000000000001</c:v>
                </c:pt>
                <c:pt idx="306">
                  <c:v>0.20349999999999999</c:v>
                </c:pt>
                <c:pt idx="307">
                  <c:v>0.2046</c:v>
                </c:pt>
                <c:pt idx="308">
                  <c:v>0.20580000000000001</c:v>
                </c:pt>
                <c:pt idx="309">
                  <c:v>0.2069</c:v>
                </c:pt>
                <c:pt idx="310">
                  <c:v>0.20810000000000001</c:v>
                </c:pt>
                <c:pt idx="311">
                  <c:v>0.2092</c:v>
                </c:pt>
                <c:pt idx="312">
                  <c:v>0.2104</c:v>
                </c:pt>
                <c:pt idx="313">
                  <c:v>0.21149999999999999</c:v>
                </c:pt>
                <c:pt idx="314">
                  <c:v>0.21260000000000001</c:v>
                </c:pt>
                <c:pt idx="315">
                  <c:v>0.21379999999999999</c:v>
                </c:pt>
                <c:pt idx="316">
                  <c:v>0.21490000000000001</c:v>
                </c:pt>
                <c:pt idx="317">
                  <c:v>0.21609999999999999</c:v>
                </c:pt>
                <c:pt idx="318">
                  <c:v>0.2172</c:v>
                </c:pt>
                <c:pt idx="319">
                  <c:v>0.21840000000000001</c:v>
                </c:pt>
                <c:pt idx="320">
                  <c:v>0.2195</c:v>
                </c:pt>
                <c:pt idx="321">
                  <c:v>0.22070000000000001</c:v>
                </c:pt>
                <c:pt idx="322">
                  <c:v>0.2218</c:v>
                </c:pt>
                <c:pt idx="323">
                  <c:v>0.223</c:v>
                </c:pt>
                <c:pt idx="324">
                  <c:v>0.22409999999999999</c:v>
                </c:pt>
                <c:pt idx="325">
                  <c:v>0.2253</c:v>
                </c:pt>
                <c:pt idx="326">
                  <c:v>0.22639999999999999</c:v>
                </c:pt>
                <c:pt idx="327">
                  <c:v>0.22750000000000001</c:v>
                </c:pt>
                <c:pt idx="328">
                  <c:v>0.22869999999999999</c:v>
                </c:pt>
                <c:pt idx="329">
                  <c:v>0.2298</c:v>
                </c:pt>
                <c:pt idx="330">
                  <c:v>0.23100000000000001</c:v>
                </c:pt>
                <c:pt idx="331">
                  <c:v>0.2321</c:v>
                </c:pt>
                <c:pt idx="332">
                  <c:v>0.23330000000000001</c:v>
                </c:pt>
                <c:pt idx="333">
                  <c:v>0.2344</c:v>
                </c:pt>
                <c:pt idx="334">
                  <c:v>0.2356</c:v>
                </c:pt>
                <c:pt idx="335">
                  <c:v>0.23669999999999999</c:v>
                </c:pt>
                <c:pt idx="336">
                  <c:v>0.2379</c:v>
                </c:pt>
                <c:pt idx="337">
                  <c:v>0.23899999999999999</c:v>
                </c:pt>
                <c:pt idx="338">
                  <c:v>0.2402</c:v>
                </c:pt>
                <c:pt idx="339">
                  <c:v>0.24129999999999999</c:v>
                </c:pt>
                <c:pt idx="340">
                  <c:v>0.2424</c:v>
                </c:pt>
                <c:pt idx="341">
                  <c:v>0.24360000000000001</c:v>
                </c:pt>
                <c:pt idx="342">
                  <c:v>0.2447</c:v>
                </c:pt>
                <c:pt idx="343">
                  <c:v>0.24590000000000001</c:v>
                </c:pt>
                <c:pt idx="344">
                  <c:v>0.247</c:v>
                </c:pt>
                <c:pt idx="345">
                  <c:v>0.2482</c:v>
                </c:pt>
                <c:pt idx="346">
                  <c:v>0.24929999999999999</c:v>
                </c:pt>
                <c:pt idx="347">
                  <c:v>0.2505</c:v>
                </c:pt>
                <c:pt idx="348">
                  <c:v>0.25159999999999999</c:v>
                </c:pt>
                <c:pt idx="349">
                  <c:v>0.25280000000000002</c:v>
                </c:pt>
                <c:pt idx="350">
                  <c:v>0.25390000000000001</c:v>
                </c:pt>
                <c:pt idx="351">
                  <c:v>0.25509999999999999</c:v>
                </c:pt>
                <c:pt idx="352">
                  <c:v>0.25619999999999998</c:v>
                </c:pt>
                <c:pt idx="353">
                  <c:v>0.25729999999999997</c:v>
                </c:pt>
                <c:pt idx="354">
                  <c:v>0.25850000000000001</c:v>
                </c:pt>
                <c:pt idx="355">
                  <c:v>0.2596</c:v>
                </c:pt>
                <c:pt idx="356">
                  <c:v>0.26079999999999998</c:v>
                </c:pt>
                <c:pt idx="357">
                  <c:v>0.26190000000000002</c:v>
                </c:pt>
                <c:pt idx="358">
                  <c:v>0.2631</c:v>
                </c:pt>
                <c:pt idx="359">
                  <c:v>0.26419999999999999</c:v>
                </c:pt>
                <c:pt idx="360">
                  <c:v>0.26540000000000002</c:v>
                </c:pt>
                <c:pt idx="361">
                  <c:v>0.26650000000000001</c:v>
                </c:pt>
                <c:pt idx="362">
                  <c:v>0.26769999999999999</c:v>
                </c:pt>
                <c:pt idx="363">
                  <c:v>0.26879999999999998</c:v>
                </c:pt>
                <c:pt idx="364">
                  <c:v>0.27</c:v>
                </c:pt>
                <c:pt idx="365">
                  <c:v>0.27110000000000001</c:v>
                </c:pt>
                <c:pt idx="366">
                  <c:v>0.27229999999999999</c:v>
                </c:pt>
                <c:pt idx="367">
                  <c:v>0.27339999999999998</c:v>
                </c:pt>
                <c:pt idx="368">
                  <c:v>0.27450000000000002</c:v>
                </c:pt>
                <c:pt idx="369">
                  <c:v>0.2757</c:v>
                </c:pt>
                <c:pt idx="370">
                  <c:v>0.27679999999999999</c:v>
                </c:pt>
                <c:pt idx="371">
                  <c:v>0.27800000000000002</c:v>
                </c:pt>
                <c:pt idx="372">
                  <c:v>0.27910000000000001</c:v>
                </c:pt>
                <c:pt idx="373">
                  <c:v>0.28029999999999999</c:v>
                </c:pt>
                <c:pt idx="374">
                  <c:v>0.28139999999999998</c:v>
                </c:pt>
                <c:pt idx="375">
                  <c:v>0.28260000000000002</c:v>
                </c:pt>
                <c:pt idx="376">
                  <c:v>0.28370000000000001</c:v>
                </c:pt>
                <c:pt idx="377">
                  <c:v>0.28489999999999999</c:v>
                </c:pt>
                <c:pt idx="378">
                  <c:v>0.28599999999999998</c:v>
                </c:pt>
                <c:pt idx="379">
                  <c:v>0.28720000000000001</c:v>
                </c:pt>
                <c:pt idx="380">
                  <c:v>0.2883</c:v>
                </c:pt>
                <c:pt idx="381">
                  <c:v>0.28939999999999999</c:v>
                </c:pt>
                <c:pt idx="382">
                  <c:v>0.29060000000000002</c:v>
                </c:pt>
                <c:pt idx="383">
                  <c:v>0.29170000000000001</c:v>
                </c:pt>
                <c:pt idx="384">
                  <c:v>0.29289999999999999</c:v>
                </c:pt>
                <c:pt idx="385">
                  <c:v>0.29399999999999998</c:v>
                </c:pt>
                <c:pt idx="386">
                  <c:v>0.29520000000000002</c:v>
                </c:pt>
                <c:pt idx="387">
                  <c:v>0.29630000000000001</c:v>
                </c:pt>
                <c:pt idx="388">
                  <c:v>0.29749999999999999</c:v>
                </c:pt>
                <c:pt idx="389">
                  <c:v>0.29859999999999998</c:v>
                </c:pt>
                <c:pt idx="390">
                  <c:v>0.29980000000000001</c:v>
                </c:pt>
                <c:pt idx="391">
                  <c:v>0.3009</c:v>
                </c:pt>
                <c:pt idx="392">
                  <c:v>0.30209999999999998</c:v>
                </c:pt>
                <c:pt idx="393">
                  <c:v>0.30320000000000003</c:v>
                </c:pt>
                <c:pt idx="394">
                  <c:v>0.30430000000000001</c:v>
                </c:pt>
                <c:pt idx="395">
                  <c:v>0.30549999999999999</c:v>
                </c:pt>
                <c:pt idx="396">
                  <c:v>0.30659999999999998</c:v>
                </c:pt>
                <c:pt idx="397">
                  <c:v>0.30780000000000002</c:v>
                </c:pt>
                <c:pt idx="398">
                  <c:v>0.30890000000000001</c:v>
                </c:pt>
                <c:pt idx="399">
                  <c:v>0.31009999999999999</c:v>
                </c:pt>
                <c:pt idx="400">
                  <c:v>0.31119999999999998</c:v>
                </c:pt>
                <c:pt idx="401">
                  <c:v>0.31240000000000001</c:v>
                </c:pt>
                <c:pt idx="402">
                  <c:v>0.3135</c:v>
                </c:pt>
                <c:pt idx="403">
                  <c:v>0.31469999999999998</c:v>
                </c:pt>
                <c:pt idx="404">
                  <c:v>0.31580000000000003</c:v>
                </c:pt>
                <c:pt idx="405">
                  <c:v>0.317</c:v>
                </c:pt>
                <c:pt idx="406">
                  <c:v>0.31809999999999999</c:v>
                </c:pt>
                <c:pt idx="407">
                  <c:v>0.31919999999999998</c:v>
                </c:pt>
                <c:pt idx="408">
                  <c:v>0.32040000000000002</c:v>
                </c:pt>
                <c:pt idx="409">
                  <c:v>0.32150000000000001</c:v>
                </c:pt>
                <c:pt idx="410">
                  <c:v>0.32269999999999999</c:v>
                </c:pt>
                <c:pt idx="411">
                  <c:v>0.32379999999999998</c:v>
                </c:pt>
                <c:pt idx="412">
                  <c:v>0.32500000000000001</c:v>
                </c:pt>
                <c:pt idx="413">
                  <c:v>0.3261</c:v>
                </c:pt>
                <c:pt idx="414">
                  <c:v>0.32729999999999998</c:v>
                </c:pt>
                <c:pt idx="415">
                  <c:v>0.32840000000000003</c:v>
                </c:pt>
                <c:pt idx="416">
                  <c:v>0.3296</c:v>
                </c:pt>
                <c:pt idx="417">
                  <c:v>0.33069999999999999</c:v>
                </c:pt>
                <c:pt idx="418">
                  <c:v>0.33189999999999997</c:v>
                </c:pt>
                <c:pt idx="419">
                  <c:v>0.33300000000000002</c:v>
                </c:pt>
                <c:pt idx="420">
                  <c:v>0.33410000000000001</c:v>
                </c:pt>
                <c:pt idx="421">
                  <c:v>0.33529999999999999</c:v>
                </c:pt>
                <c:pt idx="422">
                  <c:v>0.33639999999999998</c:v>
                </c:pt>
                <c:pt idx="423">
                  <c:v>0.33760000000000001</c:v>
                </c:pt>
                <c:pt idx="424">
                  <c:v>0.3387</c:v>
                </c:pt>
                <c:pt idx="425">
                  <c:v>0.33989999999999998</c:v>
                </c:pt>
                <c:pt idx="426">
                  <c:v>0.34100000000000003</c:v>
                </c:pt>
                <c:pt idx="427">
                  <c:v>0.3422</c:v>
                </c:pt>
                <c:pt idx="428">
                  <c:v>0.34329999999999999</c:v>
                </c:pt>
                <c:pt idx="429">
                  <c:v>0.34449999999999997</c:v>
                </c:pt>
                <c:pt idx="430">
                  <c:v>0.34560000000000002</c:v>
                </c:pt>
                <c:pt idx="431">
                  <c:v>0.3468</c:v>
                </c:pt>
                <c:pt idx="432">
                  <c:v>0.34789999999999999</c:v>
                </c:pt>
                <c:pt idx="433">
                  <c:v>0.34899999999999998</c:v>
                </c:pt>
                <c:pt idx="434">
                  <c:v>0.35020000000000001</c:v>
                </c:pt>
                <c:pt idx="435">
                  <c:v>0.3513</c:v>
                </c:pt>
                <c:pt idx="436">
                  <c:v>0.35249999999999998</c:v>
                </c:pt>
                <c:pt idx="437">
                  <c:v>0.35360000000000003</c:v>
                </c:pt>
                <c:pt idx="438">
                  <c:v>0.3548</c:v>
                </c:pt>
                <c:pt idx="439">
                  <c:v>0.35589999999999999</c:v>
                </c:pt>
                <c:pt idx="440">
                  <c:v>0.35709999999999997</c:v>
                </c:pt>
                <c:pt idx="441">
                  <c:v>0.35820000000000002</c:v>
                </c:pt>
                <c:pt idx="442">
                  <c:v>0.3594</c:v>
                </c:pt>
                <c:pt idx="443">
                  <c:v>0.36049999999999999</c:v>
                </c:pt>
                <c:pt idx="444">
                  <c:v>0.36170000000000002</c:v>
                </c:pt>
                <c:pt idx="445">
                  <c:v>0.36280000000000001</c:v>
                </c:pt>
                <c:pt idx="446">
                  <c:v>0.3639</c:v>
                </c:pt>
                <c:pt idx="447">
                  <c:v>0.36509999999999998</c:v>
                </c:pt>
                <c:pt idx="448">
                  <c:v>0.36620000000000003</c:v>
                </c:pt>
                <c:pt idx="449">
                  <c:v>0.3674</c:v>
                </c:pt>
                <c:pt idx="450">
                  <c:v>0.36849999999999999</c:v>
                </c:pt>
                <c:pt idx="451">
                  <c:v>0.36969999999999997</c:v>
                </c:pt>
                <c:pt idx="452">
                  <c:v>0.37080000000000002</c:v>
                </c:pt>
                <c:pt idx="453">
                  <c:v>0.372</c:v>
                </c:pt>
                <c:pt idx="454">
                  <c:v>0.37309999999999999</c:v>
                </c:pt>
                <c:pt idx="455">
                  <c:v>0.37430000000000002</c:v>
                </c:pt>
                <c:pt idx="456">
                  <c:v>0.37540000000000001</c:v>
                </c:pt>
                <c:pt idx="457">
                  <c:v>0.37659999999999999</c:v>
                </c:pt>
                <c:pt idx="458">
                  <c:v>0.37769999999999998</c:v>
                </c:pt>
                <c:pt idx="459">
                  <c:v>0.37880000000000003</c:v>
                </c:pt>
                <c:pt idx="460">
                  <c:v>0.38</c:v>
                </c:pt>
                <c:pt idx="461">
                  <c:v>0.38109999999999999</c:v>
                </c:pt>
                <c:pt idx="462">
                  <c:v>0.38229999999999997</c:v>
                </c:pt>
                <c:pt idx="463">
                  <c:v>0.38340000000000002</c:v>
                </c:pt>
                <c:pt idx="464">
                  <c:v>0.3846</c:v>
                </c:pt>
                <c:pt idx="465">
                  <c:v>0.38569999999999999</c:v>
                </c:pt>
                <c:pt idx="466">
                  <c:v>0.38690000000000002</c:v>
                </c:pt>
                <c:pt idx="467">
                  <c:v>0.38800000000000001</c:v>
                </c:pt>
                <c:pt idx="468">
                  <c:v>0.38919999999999999</c:v>
                </c:pt>
                <c:pt idx="469">
                  <c:v>0.39029999999999998</c:v>
                </c:pt>
                <c:pt idx="470">
                  <c:v>0.39150000000000001</c:v>
                </c:pt>
                <c:pt idx="471">
                  <c:v>0.3926</c:v>
                </c:pt>
                <c:pt idx="472">
                  <c:v>0.39369999999999999</c:v>
                </c:pt>
                <c:pt idx="473">
                  <c:v>0.39489999999999997</c:v>
                </c:pt>
                <c:pt idx="474">
                  <c:v>0.39600000000000002</c:v>
                </c:pt>
                <c:pt idx="475">
                  <c:v>0.3972</c:v>
                </c:pt>
                <c:pt idx="476">
                  <c:v>0.39829999999999999</c:v>
                </c:pt>
                <c:pt idx="477">
                  <c:v>0.39950000000000002</c:v>
                </c:pt>
                <c:pt idx="478">
                  <c:v>0.40060000000000001</c:v>
                </c:pt>
                <c:pt idx="479">
                  <c:v>0.40179999999999999</c:v>
                </c:pt>
                <c:pt idx="480">
                  <c:v>0.40289999999999998</c:v>
                </c:pt>
                <c:pt idx="481">
                  <c:v>0.40410000000000001</c:v>
                </c:pt>
                <c:pt idx="482">
                  <c:v>0.4052</c:v>
                </c:pt>
                <c:pt idx="483">
                  <c:v>0.40639999999999998</c:v>
                </c:pt>
                <c:pt idx="484">
                  <c:v>0.40749999999999997</c:v>
                </c:pt>
                <c:pt idx="485">
                  <c:v>0.40870000000000001</c:v>
                </c:pt>
                <c:pt idx="486">
                  <c:v>0.4098</c:v>
                </c:pt>
                <c:pt idx="487">
                  <c:v>0.41089999999999999</c:v>
                </c:pt>
                <c:pt idx="488">
                  <c:v>0.41210000000000002</c:v>
                </c:pt>
                <c:pt idx="489">
                  <c:v>0.41320000000000001</c:v>
                </c:pt>
                <c:pt idx="490">
                  <c:v>0.41439999999999999</c:v>
                </c:pt>
                <c:pt idx="491">
                  <c:v>0.41549999999999998</c:v>
                </c:pt>
                <c:pt idx="492">
                  <c:v>0.41670000000000001</c:v>
                </c:pt>
                <c:pt idx="493">
                  <c:v>0.4178</c:v>
                </c:pt>
                <c:pt idx="494">
                  <c:v>0.41899999999999998</c:v>
                </c:pt>
                <c:pt idx="495">
                  <c:v>0.42009999999999997</c:v>
                </c:pt>
                <c:pt idx="496">
                  <c:v>0.42130000000000001</c:v>
                </c:pt>
                <c:pt idx="497">
                  <c:v>0.4224</c:v>
                </c:pt>
                <c:pt idx="498">
                  <c:v>0.42359999999999998</c:v>
                </c:pt>
                <c:pt idx="499">
                  <c:v>0.42470000000000002</c:v>
                </c:pt>
                <c:pt idx="500">
                  <c:v>0.42580000000000001</c:v>
                </c:pt>
                <c:pt idx="501">
                  <c:v>0.42699999999999999</c:v>
                </c:pt>
                <c:pt idx="502">
                  <c:v>0.42809999999999998</c:v>
                </c:pt>
                <c:pt idx="503">
                  <c:v>0.42930000000000001</c:v>
                </c:pt>
                <c:pt idx="504">
                  <c:v>0.4304</c:v>
                </c:pt>
                <c:pt idx="505">
                  <c:v>0.43159999999999998</c:v>
                </c:pt>
                <c:pt idx="506">
                  <c:v>0.43269999999999997</c:v>
                </c:pt>
                <c:pt idx="507">
                  <c:v>0.43390000000000001</c:v>
                </c:pt>
                <c:pt idx="508">
                  <c:v>0.435</c:v>
                </c:pt>
                <c:pt idx="509">
                  <c:v>0.43619999999999998</c:v>
                </c:pt>
                <c:pt idx="510">
                  <c:v>0.43730000000000002</c:v>
                </c:pt>
                <c:pt idx="511">
                  <c:v>0.4385</c:v>
                </c:pt>
                <c:pt idx="512">
                  <c:v>0.43959999999999999</c:v>
                </c:pt>
                <c:pt idx="513">
                  <c:v>0.44069999999999998</c:v>
                </c:pt>
                <c:pt idx="514">
                  <c:v>0.44190000000000002</c:v>
                </c:pt>
                <c:pt idx="515">
                  <c:v>0.443</c:v>
                </c:pt>
                <c:pt idx="516">
                  <c:v>0.44419999999999998</c:v>
                </c:pt>
                <c:pt idx="517">
                  <c:v>0.44529999999999997</c:v>
                </c:pt>
                <c:pt idx="518">
                  <c:v>0.44650000000000001</c:v>
                </c:pt>
                <c:pt idx="519">
                  <c:v>0.4476</c:v>
                </c:pt>
                <c:pt idx="520">
                  <c:v>0.44879999999999998</c:v>
                </c:pt>
                <c:pt idx="521">
                  <c:v>0.44990000000000002</c:v>
                </c:pt>
                <c:pt idx="522">
                  <c:v>0.4511</c:v>
                </c:pt>
                <c:pt idx="523">
                  <c:v>0.45219999999999999</c:v>
                </c:pt>
                <c:pt idx="524">
                  <c:v>0.45340000000000003</c:v>
                </c:pt>
                <c:pt idx="525">
                  <c:v>0.45450000000000002</c:v>
                </c:pt>
                <c:pt idx="526">
                  <c:v>0.4556</c:v>
                </c:pt>
                <c:pt idx="527">
                  <c:v>0.45679999999999998</c:v>
                </c:pt>
                <c:pt idx="528">
                  <c:v>0.45789999999999997</c:v>
                </c:pt>
                <c:pt idx="529">
                  <c:v>0.45910000000000001</c:v>
                </c:pt>
                <c:pt idx="530">
                  <c:v>0.4602</c:v>
                </c:pt>
                <c:pt idx="531">
                  <c:v>0.46139999999999998</c:v>
                </c:pt>
                <c:pt idx="532">
                  <c:v>0.46250000000000002</c:v>
                </c:pt>
                <c:pt idx="533">
                  <c:v>0.4637</c:v>
                </c:pt>
                <c:pt idx="534">
                  <c:v>0.46479999999999999</c:v>
                </c:pt>
                <c:pt idx="535">
                  <c:v>0.46600000000000003</c:v>
                </c:pt>
                <c:pt idx="536">
                  <c:v>0.46710000000000002</c:v>
                </c:pt>
                <c:pt idx="537">
                  <c:v>0.46829999999999999</c:v>
                </c:pt>
                <c:pt idx="538">
                  <c:v>0.46939999999999998</c:v>
                </c:pt>
                <c:pt idx="539">
                  <c:v>0.47049999999999997</c:v>
                </c:pt>
                <c:pt idx="540">
                  <c:v>0.47170000000000001</c:v>
                </c:pt>
                <c:pt idx="541">
                  <c:v>0.4728</c:v>
                </c:pt>
                <c:pt idx="542">
                  <c:v>0.47399999999999998</c:v>
                </c:pt>
                <c:pt idx="543">
                  <c:v>0.47510000000000002</c:v>
                </c:pt>
                <c:pt idx="544">
                  <c:v>0.4763</c:v>
                </c:pt>
                <c:pt idx="545">
                  <c:v>0.47739999999999999</c:v>
                </c:pt>
                <c:pt idx="546">
                  <c:v>0.47860000000000003</c:v>
                </c:pt>
                <c:pt idx="547">
                  <c:v>0.47970000000000002</c:v>
                </c:pt>
                <c:pt idx="548">
                  <c:v>0.48089999999999999</c:v>
                </c:pt>
                <c:pt idx="549">
                  <c:v>0.48199999999999998</c:v>
                </c:pt>
                <c:pt idx="550">
                  <c:v>0.48320000000000002</c:v>
                </c:pt>
                <c:pt idx="551">
                  <c:v>0.48430000000000001</c:v>
                </c:pt>
                <c:pt idx="552">
                  <c:v>0.4854</c:v>
                </c:pt>
                <c:pt idx="553">
                  <c:v>0.48659999999999998</c:v>
                </c:pt>
                <c:pt idx="554">
                  <c:v>0.48770000000000002</c:v>
                </c:pt>
                <c:pt idx="555">
                  <c:v>0.4889</c:v>
                </c:pt>
                <c:pt idx="556">
                  <c:v>0.49</c:v>
                </c:pt>
                <c:pt idx="557">
                  <c:v>0.49120000000000003</c:v>
                </c:pt>
                <c:pt idx="558">
                  <c:v>0.49230000000000002</c:v>
                </c:pt>
                <c:pt idx="559">
                  <c:v>0.49349999999999999</c:v>
                </c:pt>
                <c:pt idx="560">
                  <c:v>0.49459999999999998</c:v>
                </c:pt>
                <c:pt idx="561">
                  <c:v>0.49580000000000002</c:v>
                </c:pt>
                <c:pt idx="562">
                  <c:v>0.49690000000000001</c:v>
                </c:pt>
                <c:pt idx="563">
                  <c:v>0.49809999999999999</c:v>
                </c:pt>
                <c:pt idx="564">
                  <c:v>0.49919999999999998</c:v>
                </c:pt>
                <c:pt idx="565">
                  <c:v>0.50029999999999997</c:v>
                </c:pt>
                <c:pt idx="566">
                  <c:v>0.50149999999999995</c:v>
                </c:pt>
                <c:pt idx="567">
                  <c:v>0.50260000000000005</c:v>
                </c:pt>
                <c:pt idx="568">
                  <c:v>0.50380000000000003</c:v>
                </c:pt>
                <c:pt idx="569">
                  <c:v>0.50490000000000002</c:v>
                </c:pt>
                <c:pt idx="570">
                  <c:v>0.50609999999999999</c:v>
                </c:pt>
                <c:pt idx="571">
                  <c:v>0.50719999999999998</c:v>
                </c:pt>
                <c:pt idx="572">
                  <c:v>0.50839999999999996</c:v>
                </c:pt>
                <c:pt idx="573">
                  <c:v>0.50949999999999995</c:v>
                </c:pt>
                <c:pt idx="574">
                  <c:v>0.51070000000000004</c:v>
                </c:pt>
                <c:pt idx="575">
                  <c:v>0.51180000000000003</c:v>
                </c:pt>
                <c:pt idx="576">
                  <c:v>0.51300000000000001</c:v>
                </c:pt>
                <c:pt idx="577">
                  <c:v>0.5141</c:v>
                </c:pt>
                <c:pt idx="578">
                  <c:v>0.51519999999999999</c:v>
                </c:pt>
                <c:pt idx="579">
                  <c:v>0.51639999999999997</c:v>
                </c:pt>
                <c:pt idx="580">
                  <c:v>0.51749999999999996</c:v>
                </c:pt>
                <c:pt idx="581">
                  <c:v>0.51870000000000005</c:v>
                </c:pt>
                <c:pt idx="582">
                  <c:v>0.51980000000000004</c:v>
                </c:pt>
                <c:pt idx="583">
                  <c:v>0.52100000000000002</c:v>
                </c:pt>
                <c:pt idx="584">
                  <c:v>0.52210000000000001</c:v>
                </c:pt>
                <c:pt idx="585">
                  <c:v>0.52329999999999999</c:v>
                </c:pt>
                <c:pt idx="586">
                  <c:v>0.52439999999999998</c:v>
                </c:pt>
                <c:pt idx="587">
                  <c:v>0.52559999999999996</c:v>
                </c:pt>
                <c:pt idx="588">
                  <c:v>0.52669999999999995</c:v>
                </c:pt>
                <c:pt idx="589">
                  <c:v>0.52790000000000004</c:v>
                </c:pt>
                <c:pt idx="590">
                  <c:v>0.52900000000000003</c:v>
                </c:pt>
                <c:pt idx="591">
                  <c:v>0.5302</c:v>
                </c:pt>
                <c:pt idx="592">
                  <c:v>0.53129999999999999</c:v>
                </c:pt>
                <c:pt idx="593">
                  <c:v>0.53239999999999998</c:v>
                </c:pt>
                <c:pt idx="594">
                  <c:v>0.53359999999999996</c:v>
                </c:pt>
                <c:pt idx="595">
                  <c:v>0.53469999999999995</c:v>
                </c:pt>
                <c:pt idx="596">
                  <c:v>0.53590000000000004</c:v>
                </c:pt>
                <c:pt idx="597">
                  <c:v>0.53700000000000003</c:v>
                </c:pt>
                <c:pt idx="598">
                  <c:v>0.53820000000000001</c:v>
                </c:pt>
                <c:pt idx="599">
                  <c:v>0.5393</c:v>
                </c:pt>
                <c:pt idx="600">
                  <c:v>0.54049999999999998</c:v>
                </c:pt>
                <c:pt idx="601">
                  <c:v>0.54159999999999997</c:v>
                </c:pt>
                <c:pt idx="602">
                  <c:v>0.54279999999999995</c:v>
                </c:pt>
                <c:pt idx="603">
                  <c:v>0.54390000000000005</c:v>
                </c:pt>
                <c:pt idx="604">
                  <c:v>0.54510000000000003</c:v>
                </c:pt>
                <c:pt idx="605">
                  <c:v>0.54620000000000002</c:v>
                </c:pt>
                <c:pt idx="606">
                  <c:v>0.54730000000000001</c:v>
                </c:pt>
                <c:pt idx="607">
                  <c:v>0.54849999999999999</c:v>
                </c:pt>
                <c:pt idx="608">
                  <c:v>0.54959999999999998</c:v>
                </c:pt>
                <c:pt idx="609">
                  <c:v>0.55079999999999996</c:v>
                </c:pt>
                <c:pt idx="610">
                  <c:v>0.55189999999999995</c:v>
                </c:pt>
                <c:pt idx="611">
                  <c:v>0.55310000000000004</c:v>
                </c:pt>
                <c:pt idx="612">
                  <c:v>0.55420000000000003</c:v>
                </c:pt>
                <c:pt idx="613">
                  <c:v>0.5554</c:v>
                </c:pt>
                <c:pt idx="614">
                  <c:v>0.55649999999999999</c:v>
                </c:pt>
                <c:pt idx="615">
                  <c:v>0.55769999999999997</c:v>
                </c:pt>
                <c:pt idx="616">
                  <c:v>0.55879999999999996</c:v>
                </c:pt>
                <c:pt idx="617">
                  <c:v>0.56000000000000005</c:v>
                </c:pt>
                <c:pt idx="618">
                  <c:v>0.56110000000000004</c:v>
                </c:pt>
                <c:pt idx="619">
                  <c:v>0.56220000000000003</c:v>
                </c:pt>
                <c:pt idx="620">
                  <c:v>0.56340000000000001</c:v>
                </c:pt>
                <c:pt idx="621">
                  <c:v>0.5645</c:v>
                </c:pt>
                <c:pt idx="622">
                  <c:v>0.56569999999999998</c:v>
                </c:pt>
                <c:pt idx="623">
                  <c:v>0.56679999999999997</c:v>
                </c:pt>
                <c:pt idx="624">
                  <c:v>0.56799999999999995</c:v>
                </c:pt>
                <c:pt idx="625">
                  <c:v>0.56910000000000005</c:v>
                </c:pt>
                <c:pt idx="626">
                  <c:v>0.57030000000000003</c:v>
                </c:pt>
                <c:pt idx="627">
                  <c:v>0.57140000000000002</c:v>
                </c:pt>
                <c:pt idx="628">
                  <c:v>0.5726</c:v>
                </c:pt>
                <c:pt idx="629">
                  <c:v>0.57369999999999999</c:v>
                </c:pt>
                <c:pt idx="630">
                  <c:v>0.57489999999999997</c:v>
                </c:pt>
                <c:pt idx="631">
                  <c:v>0.57599999999999996</c:v>
                </c:pt>
                <c:pt idx="632">
                  <c:v>0.57709999999999995</c:v>
                </c:pt>
                <c:pt idx="633">
                  <c:v>0.57830000000000004</c:v>
                </c:pt>
                <c:pt idx="634">
                  <c:v>0.57940000000000003</c:v>
                </c:pt>
                <c:pt idx="635">
                  <c:v>0.5806</c:v>
                </c:pt>
                <c:pt idx="636">
                  <c:v>0.58169999999999999</c:v>
                </c:pt>
                <c:pt idx="637">
                  <c:v>0.58289999999999997</c:v>
                </c:pt>
                <c:pt idx="638">
                  <c:v>0.58399999999999996</c:v>
                </c:pt>
                <c:pt idx="639">
                  <c:v>0.58520000000000005</c:v>
                </c:pt>
                <c:pt idx="640">
                  <c:v>0.58630000000000004</c:v>
                </c:pt>
                <c:pt idx="641">
                  <c:v>0.58750000000000002</c:v>
                </c:pt>
                <c:pt idx="642">
                  <c:v>0.58860000000000001</c:v>
                </c:pt>
                <c:pt idx="643">
                  <c:v>0.58979999999999999</c:v>
                </c:pt>
                <c:pt idx="644">
                  <c:v>0.59089999999999998</c:v>
                </c:pt>
                <c:pt idx="645">
                  <c:v>0.59199999999999997</c:v>
                </c:pt>
                <c:pt idx="646">
                  <c:v>0.59319999999999995</c:v>
                </c:pt>
                <c:pt idx="647">
                  <c:v>0.59430000000000005</c:v>
                </c:pt>
                <c:pt idx="648">
                  <c:v>0.59550000000000003</c:v>
                </c:pt>
                <c:pt idx="649">
                  <c:v>0.59660000000000002</c:v>
                </c:pt>
                <c:pt idx="650">
                  <c:v>0.5978</c:v>
                </c:pt>
                <c:pt idx="651">
                  <c:v>0.59889999999999999</c:v>
                </c:pt>
                <c:pt idx="652">
                  <c:v>0.60009999999999997</c:v>
                </c:pt>
                <c:pt idx="653">
                  <c:v>0.60119999999999996</c:v>
                </c:pt>
                <c:pt idx="654">
                  <c:v>0.60240000000000005</c:v>
                </c:pt>
                <c:pt idx="655">
                  <c:v>0.60350000000000004</c:v>
                </c:pt>
                <c:pt idx="656">
                  <c:v>0.60470000000000002</c:v>
                </c:pt>
                <c:pt idx="657">
                  <c:v>0.60580000000000001</c:v>
                </c:pt>
                <c:pt idx="658">
                  <c:v>0.6069</c:v>
                </c:pt>
                <c:pt idx="659">
                  <c:v>0.60809999999999997</c:v>
                </c:pt>
                <c:pt idx="660">
                  <c:v>0.60919999999999996</c:v>
                </c:pt>
                <c:pt idx="661">
                  <c:v>0.61040000000000005</c:v>
                </c:pt>
                <c:pt idx="662">
                  <c:v>0.61150000000000004</c:v>
                </c:pt>
                <c:pt idx="663">
                  <c:v>0.61270000000000002</c:v>
                </c:pt>
                <c:pt idx="664">
                  <c:v>0.61380000000000001</c:v>
                </c:pt>
                <c:pt idx="665">
                  <c:v>0.61499999999999999</c:v>
                </c:pt>
                <c:pt idx="666">
                  <c:v>0.61609999999999998</c:v>
                </c:pt>
                <c:pt idx="667">
                  <c:v>0.61729999999999996</c:v>
                </c:pt>
                <c:pt idx="668">
                  <c:v>0.61839999999999995</c:v>
                </c:pt>
                <c:pt idx="669">
                  <c:v>0.61960000000000004</c:v>
                </c:pt>
                <c:pt idx="670">
                  <c:v>0.62070000000000003</c:v>
                </c:pt>
                <c:pt idx="671">
                  <c:v>0.62180000000000002</c:v>
                </c:pt>
                <c:pt idx="672">
                  <c:v>0.623</c:v>
                </c:pt>
                <c:pt idx="673">
                  <c:v>0.62409999999999999</c:v>
                </c:pt>
                <c:pt idx="674">
                  <c:v>0.62529999999999997</c:v>
                </c:pt>
                <c:pt idx="675">
                  <c:v>0.62639999999999996</c:v>
                </c:pt>
                <c:pt idx="676">
                  <c:v>0.62760000000000005</c:v>
                </c:pt>
                <c:pt idx="677">
                  <c:v>0.62870000000000004</c:v>
                </c:pt>
                <c:pt idx="678">
                  <c:v>0.62990000000000002</c:v>
                </c:pt>
                <c:pt idx="679">
                  <c:v>0.63100000000000001</c:v>
                </c:pt>
                <c:pt idx="680">
                  <c:v>0.63219999999999998</c:v>
                </c:pt>
                <c:pt idx="681">
                  <c:v>0.63329999999999997</c:v>
                </c:pt>
                <c:pt idx="682">
                  <c:v>0.63449999999999995</c:v>
                </c:pt>
                <c:pt idx="683">
                  <c:v>0.63560000000000005</c:v>
                </c:pt>
                <c:pt idx="684">
                  <c:v>0.63670000000000004</c:v>
                </c:pt>
                <c:pt idx="685">
                  <c:v>0.63790000000000002</c:v>
                </c:pt>
                <c:pt idx="686">
                  <c:v>0.63900000000000001</c:v>
                </c:pt>
                <c:pt idx="687">
                  <c:v>0.64019999999999999</c:v>
                </c:pt>
                <c:pt idx="688">
                  <c:v>0.64129999999999998</c:v>
                </c:pt>
                <c:pt idx="689">
                  <c:v>0.64249999999999996</c:v>
                </c:pt>
                <c:pt idx="690">
                  <c:v>0.64359999999999995</c:v>
                </c:pt>
                <c:pt idx="691">
                  <c:v>0.64480000000000004</c:v>
                </c:pt>
                <c:pt idx="692">
                  <c:v>0.64590000000000003</c:v>
                </c:pt>
                <c:pt idx="693">
                  <c:v>0.64710000000000001</c:v>
                </c:pt>
                <c:pt idx="694">
                  <c:v>0.6482</c:v>
                </c:pt>
                <c:pt idx="695">
                  <c:v>0.64939999999999998</c:v>
                </c:pt>
                <c:pt idx="696">
                  <c:v>0.65049999999999997</c:v>
                </c:pt>
                <c:pt idx="697">
                  <c:v>0.65159999999999996</c:v>
                </c:pt>
                <c:pt idx="698">
                  <c:v>0.65280000000000005</c:v>
                </c:pt>
                <c:pt idx="699">
                  <c:v>0.65390000000000004</c:v>
                </c:pt>
                <c:pt idx="700">
                  <c:v>0.65510000000000002</c:v>
                </c:pt>
                <c:pt idx="701">
                  <c:v>0.65620000000000001</c:v>
                </c:pt>
                <c:pt idx="702">
                  <c:v>0.65739999999999998</c:v>
                </c:pt>
                <c:pt idx="703">
                  <c:v>0.65849999999999997</c:v>
                </c:pt>
                <c:pt idx="704">
                  <c:v>0.65969999999999995</c:v>
                </c:pt>
                <c:pt idx="705">
                  <c:v>0.66080000000000005</c:v>
                </c:pt>
                <c:pt idx="706">
                  <c:v>0.66200000000000003</c:v>
                </c:pt>
                <c:pt idx="707">
                  <c:v>0.66310000000000002</c:v>
                </c:pt>
                <c:pt idx="708">
                  <c:v>0.6643</c:v>
                </c:pt>
                <c:pt idx="709">
                  <c:v>0.66539999999999999</c:v>
                </c:pt>
                <c:pt idx="710">
                  <c:v>0.66659999999999997</c:v>
                </c:pt>
                <c:pt idx="711">
                  <c:v>0.66769999999999996</c:v>
                </c:pt>
                <c:pt idx="712">
                  <c:v>0.66879999999999995</c:v>
                </c:pt>
                <c:pt idx="713">
                  <c:v>0.67</c:v>
                </c:pt>
                <c:pt idx="714">
                  <c:v>0.67110000000000003</c:v>
                </c:pt>
                <c:pt idx="715">
                  <c:v>0.67230000000000001</c:v>
                </c:pt>
                <c:pt idx="716">
                  <c:v>0.6734</c:v>
                </c:pt>
                <c:pt idx="717">
                  <c:v>0.67459999999999998</c:v>
                </c:pt>
                <c:pt idx="718">
                  <c:v>0.67569999999999997</c:v>
                </c:pt>
                <c:pt idx="719">
                  <c:v>0.67689999999999995</c:v>
                </c:pt>
                <c:pt idx="720">
                  <c:v>0.67800000000000005</c:v>
                </c:pt>
                <c:pt idx="721">
                  <c:v>0.67920000000000003</c:v>
                </c:pt>
                <c:pt idx="722">
                  <c:v>0.68030000000000002</c:v>
                </c:pt>
                <c:pt idx="723">
                  <c:v>0.68149999999999999</c:v>
                </c:pt>
                <c:pt idx="724">
                  <c:v>0.68259999999999998</c:v>
                </c:pt>
                <c:pt idx="725">
                  <c:v>0.68369999999999997</c:v>
                </c:pt>
                <c:pt idx="726">
                  <c:v>0.68489999999999995</c:v>
                </c:pt>
                <c:pt idx="727">
                  <c:v>0.68600000000000005</c:v>
                </c:pt>
                <c:pt idx="728">
                  <c:v>0.68720000000000003</c:v>
                </c:pt>
                <c:pt idx="729">
                  <c:v>0.68830000000000002</c:v>
                </c:pt>
                <c:pt idx="730">
                  <c:v>0.6895</c:v>
                </c:pt>
                <c:pt idx="731">
                  <c:v>0.69059999999999999</c:v>
                </c:pt>
                <c:pt idx="732">
                  <c:v>0.69179999999999997</c:v>
                </c:pt>
                <c:pt idx="733">
                  <c:v>0.69289999999999996</c:v>
                </c:pt>
                <c:pt idx="734">
                  <c:v>0.69410000000000005</c:v>
                </c:pt>
                <c:pt idx="735">
                  <c:v>0.69520000000000004</c:v>
                </c:pt>
                <c:pt idx="736">
                  <c:v>0.69640000000000002</c:v>
                </c:pt>
                <c:pt idx="737">
                  <c:v>0.69750000000000001</c:v>
                </c:pt>
                <c:pt idx="738">
                  <c:v>0.6986</c:v>
                </c:pt>
                <c:pt idx="739">
                  <c:v>0.69979999999999998</c:v>
                </c:pt>
                <c:pt idx="740">
                  <c:v>0.70089999999999997</c:v>
                </c:pt>
                <c:pt idx="741">
                  <c:v>0.70209999999999995</c:v>
                </c:pt>
                <c:pt idx="742">
                  <c:v>0.70320000000000005</c:v>
                </c:pt>
                <c:pt idx="743">
                  <c:v>0.70440000000000003</c:v>
                </c:pt>
                <c:pt idx="744">
                  <c:v>0.70550000000000002</c:v>
                </c:pt>
                <c:pt idx="745">
                  <c:v>0.70669999999999999</c:v>
                </c:pt>
                <c:pt idx="746">
                  <c:v>0.70779999999999998</c:v>
                </c:pt>
                <c:pt idx="747">
                  <c:v>0.70899999999999996</c:v>
                </c:pt>
                <c:pt idx="748">
                  <c:v>0.71009999999999995</c:v>
                </c:pt>
                <c:pt idx="749">
                  <c:v>0.71130000000000004</c:v>
                </c:pt>
                <c:pt idx="750">
                  <c:v>0.71240000000000003</c:v>
                </c:pt>
                <c:pt idx="751">
                  <c:v>0.71350000000000002</c:v>
                </c:pt>
                <c:pt idx="752">
                  <c:v>0.7147</c:v>
                </c:pt>
                <c:pt idx="753">
                  <c:v>0.71579999999999999</c:v>
                </c:pt>
                <c:pt idx="754">
                  <c:v>0.71699999999999997</c:v>
                </c:pt>
                <c:pt idx="755">
                  <c:v>0.71809999999999996</c:v>
                </c:pt>
                <c:pt idx="756">
                  <c:v>0.71930000000000005</c:v>
                </c:pt>
                <c:pt idx="757">
                  <c:v>0.72040000000000004</c:v>
                </c:pt>
                <c:pt idx="758">
                  <c:v>0.72160000000000002</c:v>
                </c:pt>
                <c:pt idx="759">
                  <c:v>0.72270000000000001</c:v>
                </c:pt>
                <c:pt idx="760">
                  <c:v>0.72389999999999999</c:v>
                </c:pt>
                <c:pt idx="761">
                  <c:v>0.72499999999999998</c:v>
                </c:pt>
                <c:pt idx="762">
                  <c:v>0.72619999999999996</c:v>
                </c:pt>
                <c:pt idx="763">
                  <c:v>0.72729999999999995</c:v>
                </c:pt>
                <c:pt idx="764">
                  <c:v>0.72840000000000005</c:v>
                </c:pt>
                <c:pt idx="765">
                  <c:v>0.72960000000000003</c:v>
                </c:pt>
                <c:pt idx="766">
                  <c:v>0.73070000000000002</c:v>
                </c:pt>
                <c:pt idx="767">
                  <c:v>0.7319</c:v>
                </c:pt>
                <c:pt idx="768">
                  <c:v>0.73299999999999998</c:v>
                </c:pt>
                <c:pt idx="769">
                  <c:v>0.73419999999999996</c:v>
                </c:pt>
                <c:pt idx="770">
                  <c:v>0.73529999999999995</c:v>
                </c:pt>
                <c:pt idx="771">
                  <c:v>0.73650000000000004</c:v>
                </c:pt>
                <c:pt idx="772">
                  <c:v>0.73760000000000003</c:v>
                </c:pt>
                <c:pt idx="773">
                  <c:v>0.73880000000000001</c:v>
                </c:pt>
                <c:pt idx="774">
                  <c:v>0.7399</c:v>
                </c:pt>
                <c:pt idx="775">
                  <c:v>0.74109999999999998</c:v>
                </c:pt>
                <c:pt idx="776">
                  <c:v>0.74219999999999997</c:v>
                </c:pt>
                <c:pt idx="777">
                  <c:v>0.74329999999999996</c:v>
                </c:pt>
                <c:pt idx="778">
                  <c:v>0.74450000000000005</c:v>
                </c:pt>
                <c:pt idx="779">
                  <c:v>0.74560000000000004</c:v>
                </c:pt>
                <c:pt idx="780">
                  <c:v>0.74680000000000002</c:v>
                </c:pt>
                <c:pt idx="781">
                  <c:v>0.74790000000000001</c:v>
                </c:pt>
                <c:pt idx="782">
                  <c:v>0.74909999999999999</c:v>
                </c:pt>
                <c:pt idx="783">
                  <c:v>0.75019999999999998</c:v>
                </c:pt>
                <c:pt idx="784">
                  <c:v>0.75139999999999996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0.75480000000000003</c:v>
                </c:pt>
                <c:pt idx="788">
                  <c:v>0.75600000000000001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0.75939999999999996</c:v>
                </c:pt>
                <c:pt idx="792">
                  <c:v>0.76049999999999995</c:v>
                </c:pt>
                <c:pt idx="793">
                  <c:v>0.76170000000000004</c:v>
                </c:pt>
                <c:pt idx="794">
                  <c:v>0.76280000000000003</c:v>
                </c:pt>
                <c:pt idx="795">
                  <c:v>0.76400000000000001</c:v>
                </c:pt>
                <c:pt idx="796">
                  <c:v>0.7651</c:v>
                </c:pt>
                <c:pt idx="797">
                  <c:v>0.76629999999999998</c:v>
                </c:pt>
                <c:pt idx="798">
                  <c:v>0.76739999999999997</c:v>
                </c:pt>
                <c:pt idx="799">
                  <c:v>0.76859999999999995</c:v>
                </c:pt>
                <c:pt idx="800">
                  <c:v>0.76970000000000005</c:v>
                </c:pt>
                <c:pt idx="801">
                  <c:v>0.77090000000000003</c:v>
                </c:pt>
                <c:pt idx="802">
                  <c:v>0.77200000000000002</c:v>
                </c:pt>
                <c:pt idx="803">
                  <c:v>0.77310000000000001</c:v>
                </c:pt>
                <c:pt idx="804">
                  <c:v>0.77429999999999999</c:v>
                </c:pt>
                <c:pt idx="805">
                  <c:v>0.77539999999999998</c:v>
                </c:pt>
                <c:pt idx="806">
                  <c:v>0.77659999999999996</c:v>
                </c:pt>
                <c:pt idx="807">
                  <c:v>0.77769999999999995</c:v>
                </c:pt>
                <c:pt idx="808">
                  <c:v>0.77890000000000004</c:v>
                </c:pt>
                <c:pt idx="809">
                  <c:v>0.78</c:v>
                </c:pt>
                <c:pt idx="810">
                  <c:v>0.78120000000000001</c:v>
                </c:pt>
                <c:pt idx="811">
                  <c:v>0.7823</c:v>
                </c:pt>
                <c:pt idx="812">
                  <c:v>0.78349999999999997</c:v>
                </c:pt>
                <c:pt idx="813">
                  <c:v>0.78459999999999996</c:v>
                </c:pt>
                <c:pt idx="814">
                  <c:v>0.78580000000000005</c:v>
                </c:pt>
                <c:pt idx="815">
                  <c:v>0.78690000000000004</c:v>
                </c:pt>
                <c:pt idx="816">
                  <c:v>0.78810000000000002</c:v>
                </c:pt>
                <c:pt idx="817">
                  <c:v>0.78920000000000001</c:v>
                </c:pt>
                <c:pt idx="818">
                  <c:v>0.7903</c:v>
                </c:pt>
                <c:pt idx="819">
                  <c:v>0.79149999999999998</c:v>
                </c:pt>
                <c:pt idx="820">
                  <c:v>0.79259999999999997</c:v>
                </c:pt>
                <c:pt idx="821">
                  <c:v>0.79379999999999995</c:v>
                </c:pt>
                <c:pt idx="822">
                  <c:v>0.79490000000000005</c:v>
                </c:pt>
                <c:pt idx="823">
                  <c:v>0.79610000000000003</c:v>
                </c:pt>
                <c:pt idx="824">
                  <c:v>0.79720000000000002</c:v>
                </c:pt>
                <c:pt idx="825">
                  <c:v>0.7984</c:v>
                </c:pt>
                <c:pt idx="826">
                  <c:v>0.79949999999999999</c:v>
                </c:pt>
                <c:pt idx="827">
                  <c:v>0.80069999999999997</c:v>
                </c:pt>
                <c:pt idx="828">
                  <c:v>0.80179999999999996</c:v>
                </c:pt>
                <c:pt idx="829">
                  <c:v>0.80300000000000005</c:v>
                </c:pt>
                <c:pt idx="830">
                  <c:v>0.80410000000000004</c:v>
                </c:pt>
                <c:pt idx="831">
                  <c:v>0.80520000000000003</c:v>
                </c:pt>
                <c:pt idx="832">
                  <c:v>0.80640000000000001</c:v>
                </c:pt>
                <c:pt idx="833">
                  <c:v>0.8075</c:v>
                </c:pt>
                <c:pt idx="834">
                  <c:v>0.80869999999999997</c:v>
                </c:pt>
                <c:pt idx="835">
                  <c:v>0.80979999999999996</c:v>
                </c:pt>
                <c:pt idx="836">
                  <c:v>0.81100000000000005</c:v>
                </c:pt>
                <c:pt idx="837">
                  <c:v>0.81210000000000004</c:v>
                </c:pt>
                <c:pt idx="838">
                  <c:v>0.81330000000000002</c:v>
                </c:pt>
                <c:pt idx="839">
                  <c:v>0.81440000000000001</c:v>
                </c:pt>
                <c:pt idx="840">
                  <c:v>0.81559999999999999</c:v>
                </c:pt>
                <c:pt idx="841">
                  <c:v>0.81669999999999998</c:v>
                </c:pt>
                <c:pt idx="842">
                  <c:v>0.81789999999999996</c:v>
                </c:pt>
                <c:pt idx="843">
                  <c:v>0.81899999999999995</c:v>
                </c:pt>
                <c:pt idx="844">
                  <c:v>0.82010000000000005</c:v>
                </c:pt>
                <c:pt idx="845">
                  <c:v>0.82130000000000003</c:v>
                </c:pt>
                <c:pt idx="846">
                  <c:v>0.82240000000000002</c:v>
                </c:pt>
                <c:pt idx="847">
                  <c:v>0.8236</c:v>
                </c:pt>
                <c:pt idx="848">
                  <c:v>0.82469999999999999</c:v>
                </c:pt>
                <c:pt idx="849">
                  <c:v>0.82589999999999997</c:v>
                </c:pt>
                <c:pt idx="850">
                  <c:v>0.82699999999999996</c:v>
                </c:pt>
                <c:pt idx="851">
                  <c:v>0.82820000000000005</c:v>
                </c:pt>
                <c:pt idx="852">
                  <c:v>0.82930000000000004</c:v>
                </c:pt>
                <c:pt idx="853">
                  <c:v>0.83050000000000002</c:v>
                </c:pt>
                <c:pt idx="854">
                  <c:v>0.83160000000000001</c:v>
                </c:pt>
                <c:pt idx="855">
                  <c:v>0.83279999999999998</c:v>
                </c:pt>
                <c:pt idx="856">
                  <c:v>0.83389999999999997</c:v>
                </c:pt>
                <c:pt idx="857">
                  <c:v>0.83499999999999996</c:v>
                </c:pt>
                <c:pt idx="858">
                  <c:v>0.83620000000000005</c:v>
                </c:pt>
                <c:pt idx="859">
                  <c:v>0.83730000000000004</c:v>
                </c:pt>
                <c:pt idx="860">
                  <c:v>0.83850000000000002</c:v>
                </c:pt>
                <c:pt idx="861">
                  <c:v>0.83960000000000001</c:v>
                </c:pt>
                <c:pt idx="862">
                  <c:v>0.84079999999999999</c:v>
                </c:pt>
                <c:pt idx="863">
                  <c:v>0.84189999999999998</c:v>
                </c:pt>
                <c:pt idx="864">
                  <c:v>0.84309999999999996</c:v>
                </c:pt>
                <c:pt idx="865">
                  <c:v>0.84419999999999995</c:v>
                </c:pt>
                <c:pt idx="866">
                  <c:v>0.84540000000000004</c:v>
                </c:pt>
                <c:pt idx="867">
                  <c:v>0.84650000000000003</c:v>
                </c:pt>
              </c:numCache>
            </c:numRef>
          </c:xVal>
          <c:yVal>
            <c:numRef>
              <c:f>'Gaussian beam 40fC@200kV'!$I$3:$I$870</c:f>
              <c:numCache>
                <c:formatCode>0.00E+00</c:formatCode>
                <c:ptCount val="868"/>
                <c:pt idx="0">
                  <c:v>3.8170000000000001E-4</c:v>
                </c:pt>
                <c:pt idx="1">
                  <c:v>3.8699999999999997E-4</c:v>
                </c:pt>
                <c:pt idx="2">
                  <c:v>3.9140000000000003E-4</c:v>
                </c:pt>
                <c:pt idx="3">
                  <c:v>3.9540000000000002E-4</c:v>
                </c:pt>
                <c:pt idx="4">
                  <c:v>3.9879999999999999E-4</c:v>
                </c:pt>
                <c:pt idx="5">
                  <c:v>4.016E-4</c:v>
                </c:pt>
                <c:pt idx="6">
                  <c:v>4.0460000000000002E-4</c:v>
                </c:pt>
                <c:pt idx="7">
                  <c:v>4.0739999999999998E-4</c:v>
                </c:pt>
                <c:pt idx="8">
                  <c:v>4.0890000000000002E-4</c:v>
                </c:pt>
                <c:pt idx="9">
                  <c:v>4.0999999999999999E-4</c:v>
                </c:pt>
                <c:pt idx="10">
                  <c:v>4.1189999999999998E-4</c:v>
                </c:pt>
                <c:pt idx="11">
                  <c:v>4.1459999999999999E-4</c:v>
                </c:pt>
                <c:pt idx="12">
                  <c:v>4.171E-4</c:v>
                </c:pt>
                <c:pt idx="13">
                  <c:v>4.193E-4</c:v>
                </c:pt>
                <c:pt idx="14">
                  <c:v>4.1980000000000001E-4</c:v>
                </c:pt>
                <c:pt idx="15">
                  <c:v>4.2059999999999998E-4</c:v>
                </c:pt>
                <c:pt idx="16">
                  <c:v>4.2020000000000002E-4</c:v>
                </c:pt>
                <c:pt idx="17">
                  <c:v>4.2039999999999997E-4</c:v>
                </c:pt>
                <c:pt idx="18">
                  <c:v>4.2069999999999998E-4</c:v>
                </c:pt>
                <c:pt idx="19">
                  <c:v>4.2190000000000001E-4</c:v>
                </c:pt>
                <c:pt idx="20">
                  <c:v>4.2220000000000002E-4</c:v>
                </c:pt>
                <c:pt idx="21">
                  <c:v>4.2250000000000002E-4</c:v>
                </c:pt>
                <c:pt idx="22">
                  <c:v>4.2299999999999998E-4</c:v>
                </c:pt>
                <c:pt idx="23">
                  <c:v>4.2260000000000003E-4</c:v>
                </c:pt>
                <c:pt idx="24">
                  <c:v>4.2299999999999998E-4</c:v>
                </c:pt>
                <c:pt idx="25">
                  <c:v>4.2400000000000001E-4</c:v>
                </c:pt>
                <c:pt idx="26">
                  <c:v>4.2400000000000001E-4</c:v>
                </c:pt>
                <c:pt idx="27">
                  <c:v>4.2430000000000001E-4</c:v>
                </c:pt>
                <c:pt idx="28">
                  <c:v>4.2460000000000002E-4</c:v>
                </c:pt>
                <c:pt idx="29">
                  <c:v>4.2400000000000001E-4</c:v>
                </c:pt>
                <c:pt idx="30">
                  <c:v>4.238E-4</c:v>
                </c:pt>
                <c:pt idx="31">
                  <c:v>4.238E-4</c:v>
                </c:pt>
                <c:pt idx="32">
                  <c:v>4.2450000000000002E-4</c:v>
                </c:pt>
                <c:pt idx="33">
                  <c:v>4.2430000000000001E-4</c:v>
                </c:pt>
                <c:pt idx="34">
                  <c:v>4.2430000000000001E-4</c:v>
                </c:pt>
                <c:pt idx="35">
                  <c:v>4.2450000000000002E-4</c:v>
                </c:pt>
                <c:pt idx="36">
                  <c:v>4.2470000000000002E-4</c:v>
                </c:pt>
                <c:pt idx="37">
                  <c:v>4.2470000000000002E-4</c:v>
                </c:pt>
                <c:pt idx="38">
                  <c:v>4.2470000000000002E-4</c:v>
                </c:pt>
                <c:pt idx="39">
                  <c:v>4.2470000000000002E-4</c:v>
                </c:pt>
                <c:pt idx="40">
                  <c:v>4.2470000000000002E-4</c:v>
                </c:pt>
                <c:pt idx="41">
                  <c:v>4.2519999999999998E-4</c:v>
                </c:pt>
                <c:pt idx="42">
                  <c:v>4.2559999999999999E-4</c:v>
                </c:pt>
                <c:pt idx="43">
                  <c:v>4.2559999999999999E-4</c:v>
                </c:pt>
                <c:pt idx="44">
                  <c:v>4.2559999999999999E-4</c:v>
                </c:pt>
                <c:pt idx="45">
                  <c:v>4.2549999999999999E-4</c:v>
                </c:pt>
                <c:pt idx="46">
                  <c:v>4.259E-4</c:v>
                </c:pt>
                <c:pt idx="47">
                  <c:v>4.259E-4</c:v>
                </c:pt>
                <c:pt idx="48">
                  <c:v>4.2559999999999999E-4</c:v>
                </c:pt>
                <c:pt idx="49">
                  <c:v>4.2559999999999999E-4</c:v>
                </c:pt>
                <c:pt idx="50">
                  <c:v>4.2559999999999999E-4</c:v>
                </c:pt>
                <c:pt idx="51">
                  <c:v>4.2559999999999999E-4</c:v>
                </c:pt>
                <c:pt idx="52">
                  <c:v>4.2559999999999999E-4</c:v>
                </c:pt>
                <c:pt idx="53">
                  <c:v>4.2549999999999999E-4</c:v>
                </c:pt>
                <c:pt idx="54">
                  <c:v>4.2549999999999999E-4</c:v>
                </c:pt>
                <c:pt idx="55">
                  <c:v>4.2549999999999999E-4</c:v>
                </c:pt>
                <c:pt idx="56">
                  <c:v>4.2539999999999999E-4</c:v>
                </c:pt>
                <c:pt idx="57">
                  <c:v>4.2539999999999999E-4</c:v>
                </c:pt>
                <c:pt idx="58">
                  <c:v>4.2529999999999998E-4</c:v>
                </c:pt>
                <c:pt idx="59">
                  <c:v>4.2529999999999998E-4</c:v>
                </c:pt>
                <c:pt idx="60">
                  <c:v>4.2519999999999998E-4</c:v>
                </c:pt>
                <c:pt idx="61">
                  <c:v>4.2519999999999998E-4</c:v>
                </c:pt>
                <c:pt idx="62">
                  <c:v>4.2509999999999998E-4</c:v>
                </c:pt>
                <c:pt idx="63">
                  <c:v>4.2499999999999998E-4</c:v>
                </c:pt>
                <c:pt idx="64">
                  <c:v>4.2499999999999998E-4</c:v>
                </c:pt>
                <c:pt idx="65">
                  <c:v>4.2489999999999997E-4</c:v>
                </c:pt>
                <c:pt idx="66">
                  <c:v>4.2480000000000003E-4</c:v>
                </c:pt>
                <c:pt idx="67">
                  <c:v>4.2470000000000002E-4</c:v>
                </c:pt>
                <c:pt idx="68">
                  <c:v>4.2460000000000002E-4</c:v>
                </c:pt>
                <c:pt idx="69">
                  <c:v>4.2440000000000002E-4</c:v>
                </c:pt>
                <c:pt idx="70">
                  <c:v>4.2430000000000001E-4</c:v>
                </c:pt>
                <c:pt idx="71">
                  <c:v>4.2410000000000001E-4</c:v>
                </c:pt>
                <c:pt idx="72">
                  <c:v>4.2400000000000001E-4</c:v>
                </c:pt>
                <c:pt idx="73">
                  <c:v>4.238E-4</c:v>
                </c:pt>
                <c:pt idx="74">
                  <c:v>4.236E-4</c:v>
                </c:pt>
                <c:pt idx="75">
                  <c:v>4.2329999999999999E-4</c:v>
                </c:pt>
                <c:pt idx="76">
                  <c:v>4.2309999999999998E-4</c:v>
                </c:pt>
                <c:pt idx="77">
                  <c:v>4.2279999999999998E-4</c:v>
                </c:pt>
                <c:pt idx="78">
                  <c:v>4.2250000000000002E-4</c:v>
                </c:pt>
                <c:pt idx="79">
                  <c:v>4.2210000000000001E-4</c:v>
                </c:pt>
                <c:pt idx="80">
                  <c:v>4.2180000000000001E-4</c:v>
                </c:pt>
                <c:pt idx="81">
                  <c:v>4.2129999999999999E-4</c:v>
                </c:pt>
                <c:pt idx="82">
                  <c:v>4.2089999999999999E-4</c:v>
                </c:pt>
                <c:pt idx="83">
                  <c:v>4.2039999999999997E-4</c:v>
                </c:pt>
                <c:pt idx="84">
                  <c:v>4.1980000000000001E-4</c:v>
                </c:pt>
                <c:pt idx="85">
                  <c:v>4.192E-4</c:v>
                </c:pt>
                <c:pt idx="86">
                  <c:v>4.1849999999999998E-4</c:v>
                </c:pt>
                <c:pt idx="87">
                  <c:v>4.1780000000000002E-4</c:v>
                </c:pt>
                <c:pt idx="88">
                  <c:v>4.17E-4</c:v>
                </c:pt>
                <c:pt idx="89">
                  <c:v>4.1609999999999998E-4</c:v>
                </c:pt>
                <c:pt idx="90">
                  <c:v>4.1520000000000001E-4</c:v>
                </c:pt>
                <c:pt idx="91">
                  <c:v>4.1409999999999998E-4</c:v>
                </c:pt>
                <c:pt idx="92">
                  <c:v>4.126E-4</c:v>
                </c:pt>
                <c:pt idx="93">
                  <c:v>4.1140000000000003E-4</c:v>
                </c:pt>
                <c:pt idx="94">
                  <c:v>4.1009999999999999E-4</c:v>
                </c:pt>
                <c:pt idx="95">
                  <c:v>4.0880000000000002E-4</c:v>
                </c:pt>
                <c:pt idx="96">
                  <c:v>4.0729999999999998E-4</c:v>
                </c:pt>
                <c:pt idx="97">
                  <c:v>4.058E-4</c:v>
                </c:pt>
                <c:pt idx="98">
                  <c:v>4.0410000000000001E-4</c:v>
                </c:pt>
                <c:pt idx="99">
                  <c:v>4.0240000000000002E-4</c:v>
                </c:pt>
                <c:pt idx="100">
                  <c:v>4.0059999999999998E-4</c:v>
                </c:pt>
                <c:pt idx="101">
                  <c:v>3.9859999999999999E-4</c:v>
                </c:pt>
                <c:pt idx="102">
                  <c:v>3.9659999999999999E-4</c:v>
                </c:pt>
                <c:pt idx="103">
                  <c:v>3.9449999999999999E-4</c:v>
                </c:pt>
                <c:pt idx="104">
                  <c:v>3.9219999999999999E-4</c:v>
                </c:pt>
                <c:pt idx="105">
                  <c:v>3.8989999999999999E-4</c:v>
                </c:pt>
                <c:pt idx="106">
                  <c:v>3.8749999999999999E-4</c:v>
                </c:pt>
                <c:pt idx="107">
                  <c:v>3.8499999999999998E-4</c:v>
                </c:pt>
                <c:pt idx="108">
                  <c:v>3.8240000000000003E-4</c:v>
                </c:pt>
                <c:pt idx="109">
                  <c:v>3.7970000000000001E-4</c:v>
                </c:pt>
                <c:pt idx="110">
                  <c:v>3.769E-4</c:v>
                </c:pt>
                <c:pt idx="111">
                  <c:v>3.7409999999999999E-4</c:v>
                </c:pt>
                <c:pt idx="112">
                  <c:v>3.7110000000000002E-4</c:v>
                </c:pt>
                <c:pt idx="113">
                  <c:v>3.681E-4</c:v>
                </c:pt>
                <c:pt idx="114">
                  <c:v>3.6499999999999998E-4</c:v>
                </c:pt>
                <c:pt idx="115">
                  <c:v>3.6180000000000001E-4</c:v>
                </c:pt>
                <c:pt idx="116">
                  <c:v>3.5859999999999999E-4</c:v>
                </c:pt>
                <c:pt idx="117">
                  <c:v>3.5530000000000002E-4</c:v>
                </c:pt>
                <c:pt idx="118">
                  <c:v>3.5189999999999999E-4</c:v>
                </c:pt>
                <c:pt idx="119">
                  <c:v>3.4850000000000001E-4</c:v>
                </c:pt>
                <c:pt idx="120">
                  <c:v>3.4499999999999998E-4</c:v>
                </c:pt>
                <c:pt idx="121">
                  <c:v>3.4150000000000001E-4</c:v>
                </c:pt>
                <c:pt idx="122">
                  <c:v>3.3789999999999997E-4</c:v>
                </c:pt>
                <c:pt idx="123">
                  <c:v>3.3429999999999999E-4</c:v>
                </c:pt>
                <c:pt idx="124">
                  <c:v>3.3070000000000002E-4</c:v>
                </c:pt>
                <c:pt idx="125">
                  <c:v>3.2699999999999998E-4</c:v>
                </c:pt>
                <c:pt idx="126">
                  <c:v>3.233E-4</c:v>
                </c:pt>
                <c:pt idx="127">
                  <c:v>3.1950000000000001E-4</c:v>
                </c:pt>
                <c:pt idx="128">
                  <c:v>3.1579999999999998E-4</c:v>
                </c:pt>
                <c:pt idx="129">
                  <c:v>3.1199999999999999E-4</c:v>
                </c:pt>
                <c:pt idx="130">
                  <c:v>3.0820000000000001E-4</c:v>
                </c:pt>
                <c:pt idx="131">
                  <c:v>3.0440000000000003E-4</c:v>
                </c:pt>
                <c:pt idx="132">
                  <c:v>3.0049999999999999E-4</c:v>
                </c:pt>
                <c:pt idx="133">
                  <c:v>2.967E-4</c:v>
                </c:pt>
                <c:pt idx="134">
                  <c:v>2.9290000000000002E-4</c:v>
                </c:pt>
                <c:pt idx="135">
                  <c:v>2.8899999999999998E-4</c:v>
                </c:pt>
                <c:pt idx="136">
                  <c:v>2.8519999999999999E-4</c:v>
                </c:pt>
                <c:pt idx="137">
                  <c:v>2.8140000000000001E-4</c:v>
                </c:pt>
                <c:pt idx="138">
                  <c:v>2.7750000000000002E-4</c:v>
                </c:pt>
                <c:pt idx="139">
                  <c:v>2.7369999999999998E-4</c:v>
                </c:pt>
                <c:pt idx="140">
                  <c:v>2.699E-4</c:v>
                </c:pt>
                <c:pt idx="141">
                  <c:v>2.6610000000000002E-4</c:v>
                </c:pt>
                <c:pt idx="142">
                  <c:v>2.6239999999999998E-4</c:v>
                </c:pt>
                <c:pt idx="143">
                  <c:v>2.586E-4</c:v>
                </c:pt>
                <c:pt idx="144">
                  <c:v>2.5480000000000001E-4</c:v>
                </c:pt>
                <c:pt idx="145">
                  <c:v>2.5109999999999998E-4</c:v>
                </c:pt>
                <c:pt idx="146">
                  <c:v>2.474E-4</c:v>
                </c:pt>
                <c:pt idx="147">
                  <c:v>2.4369999999999999E-4</c:v>
                </c:pt>
                <c:pt idx="148">
                  <c:v>2.4010000000000001E-4</c:v>
                </c:pt>
                <c:pt idx="149">
                  <c:v>2.364E-4</c:v>
                </c:pt>
                <c:pt idx="150">
                  <c:v>2.3279999999999999E-4</c:v>
                </c:pt>
                <c:pt idx="151">
                  <c:v>2.2929999999999999E-4</c:v>
                </c:pt>
                <c:pt idx="152">
                  <c:v>2.2570000000000001E-4</c:v>
                </c:pt>
                <c:pt idx="153">
                  <c:v>2.2220000000000001E-4</c:v>
                </c:pt>
                <c:pt idx="154">
                  <c:v>2.187E-4</c:v>
                </c:pt>
                <c:pt idx="155">
                  <c:v>2.152E-4</c:v>
                </c:pt>
                <c:pt idx="156">
                  <c:v>2.117E-4</c:v>
                </c:pt>
                <c:pt idx="157">
                  <c:v>2.0829999999999999E-4</c:v>
                </c:pt>
                <c:pt idx="158">
                  <c:v>2.0489999999999999E-4</c:v>
                </c:pt>
                <c:pt idx="159">
                  <c:v>2.0159999999999999E-4</c:v>
                </c:pt>
                <c:pt idx="160">
                  <c:v>1.9819999999999999E-4</c:v>
                </c:pt>
                <c:pt idx="161">
                  <c:v>1.9489999999999999E-4</c:v>
                </c:pt>
                <c:pt idx="162">
                  <c:v>1.917E-4</c:v>
                </c:pt>
                <c:pt idx="163">
                  <c:v>1.884E-4</c:v>
                </c:pt>
                <c:pt idx="164">
                  <c:v>1.852E-4</c:v>
                </c:pt>
                <c:pt idx="165">
                  <c:v>1.8200000000000001E-4</c:v>
                </c:pt>
                <c:pt idx="166">
                  <c:v>1.7890000000000001E-4</c:v>
                </c:pt>
                <c:pt idx="167">
                  <c:v>1.7569999999999999E-4</c:v>
                </c:pt>
                <c:pt idx="168">
                  <c:v>1.7259999999999999E-4</c:v>
                </c:pt>
                <c:pt idx="169">
                  <c:v>1.696E-4</c:v>
                </c:pt>
                <c:pt idx="170">
                  <c:v>1.6650000000000001E-4</c:v>
                </c:pt>
                <c:pt idx="171">
                  <c:v>1.6349999999999999E-4</c:v>
                </c:pt>
                <c:pt idx="172">
                  <c:v>1.605E-4</c:v>
                </c:pt>
                <c:pt idx="173">
                  <c:v>1.5750000000000001E-4</c:v>
                </c:pt>
                <c:pt idx="174">
                  <c:v>1.5459999999999999E-4</c:v>
                </c:pt>
                <c:pt idx="175">
                  <c:v>1.517E-4</c:v>
                </c:pt>
                <c:pt idx="176">
                  <c:v>1.4880000000000001E-4</c:v>
                </c:pt>
                <c:pt idx="177">
                  <c:v>1.46E-4</c:v>
                </c:pt>
                <c:pt idx="178">
                  <c:v>1.4310000000000001E-4</c:v>
                </c:pt>
                <c:pt idx="179">
                  <c:v>1.403E-4</c:v>
                </c:pt>
                <c:pt idx="180">
                  <c:v>1.3750000000000001E-4</c:v>
                </c:pt>
                <c:pt idx="181">
                  <c:v>1.348E-4</c:v>
                </c:pt>
                <c:pt idx="182">
                  <c:v>1.3210000000000001E-4</c:v>
                </c:pt>
                <c:pt idx="183">
                  <c:v>1.294E-4</c:v>
                </c:pt>
                <c:pt idx="184">
                  <c:v>1.2669999999999999E-4</c:v>
                </c:pt>
                <c:pt idx="185">
                  <c:v>1.2400000000000001E-4</c:v>
                </c:pt>
                <c:pt idx="186">
                  <c:v>1.214E-4</c:v>
                </c:pt>
                <c:pt idx="187">
                  <c:v>1.188E-4</c:v>
                </c:pt>
                <c:pt idx="188">
                  <c:v>1.1629999999999999E-4</c:v>
                </c:pt>
                <c:pt idx="189">
                  <c:v>1.138E-4</c:v>
                </c:pt>
                <c:pt idx="190">
                  <c:v>1.1129999999999999E-4</c:v>
                </c:pt>
                <c:pt idx="191">
                  <c:v>1.088E-4</c:v>
                </c:pt>
                <c:pt idx="192">
                  <c:v>1.064E-4</c:v>
                </c:pt>
                <c:pt idx="193">
                  <c:v>1.041E-4</c:v>
                </c:pt>
                <c:pt idx="194">
                  <c:v>1.0179999999999999E-4</c:v>
                </c:pt>
                <c:pt idx="195">
                  <c:v>9.9530000000000004E-5</c:v>
                </c:pt>
                <c:pt idx="196">
                  <c:v>9.7349999999999995E-5</c:v>
                </c:pt>
                <c:pt idx="197">
                  <c:v>9.5229999999999995E-5</c:v>
                </c:pt>
                <c:pt idx="198">
                  <c:v>9.3170000000000004E-5</c:v>
                </c:pt>
                <c:pt idx="199">
                  <c:v>9.1189999999999999E-5</c:v>
                </c:pt>
                <c:pt idx="200">
                  <c:v>8.9279999999999999E-5</c:v>
                </c:pt>
                <c:pt idx="201">
                  <c:v>8.7460000000000006E-5</c:v>
                </c:pt>
                <c:pt idx="202">
                  <c:v>8.5710000000000004E-5</c:v>
                </c:pt>
                <c:pt idx="203">
                  <c:v>8.4040000000000002E-5</c:v>
                </c:pt>
                <c:pt idx="204">
                  <c:v>8.2460000000000007E-5</c:v>
                </c:pt>
                <c:pt idx="205">
                  <c:v>8.0959999999999997E-5</c:v>
                </c:pt>
                <c:pt idx="206">
                  <c:v>7.9530000000000006E-5</c:v>
                </c:pt>
                <c:pt idx="207">
                  <c:v>7.8189999999999995E-5</c:v>
                </c:pt>
                <c:pt idx="208">
                  <c:v>7.6920000000000002E-5</c:v>
                </c:pt>
                <c:pt idx="209">
                  <c:v>7.5729999999999995E-5</c:v>
                </c:pt>
                <c:pt idx="210">
                  <c:v>7.4610000000000006E-5</c:v>
                </c:pt>
                <c:pt idx="211">
                  <c:v>7.3559999999999994E-5</c:v>
                </c:pt>
                <c:pt idx="212">
                  <c:v>7.258E-5</c:v>
                </c:pt>
                <c:pt idx="213">
                  <c:v>7.1669999999999997E-5</c:v>
                </c:pt>
                <c:pt idx="214">
                  <c:v>7.0820000000000003E-5</c:v>
                </c:pt>
                <c:pt idx="215">
                  <c:v>7.004E-5</c:v>
                </c:pt>
                <c:pt idx="216">
                  <c:v>6.9319999999999994E-5</c:v>
                </c:pt>
                <c:pt idx="217">
                  <c:v>6.8659999999999997E-5</c:v>
                </c:pt>
                <c:pt idx="218">
                  <c:v>6.8059999999999996E-5</c:v>
                </c:pt>
                <c:pt idx="219">
                  <c:v>6.7520000000000004E-5</c:v>
                </c:pt>
                <c:pt idx="220">
                  <c:v>6.7039999999999995E-5</c:v>
                </c:pt>
                <c:pt idx="221">
                  <c:v>6.6619999999999996E-5</c:v>
                </c:pt>
                <c:pt idx="222">
                  <c:v>6.6260000000000006E-5</c:v>
                </c:pt>
                <c:pt idx="223">
                  <c:v>6.5950000000000004E-5</c:v>
                </c:pt>
                <c:pt idx="224">
                  <c:v>6.5710000000000006E-5</c:v>
                </c:pt>
                <c:pt idx="225">
                  <c:v>6.5519999999999996E-5</c:v>
                </c:pt>
                <c:pt idx="226">
                  <c:v>6.5389999999999996E-5</c:v>
                </c:pt>
                <c:pt idx="227">
                  <c:v>6.5320000000000005E-5</c:v>
                </c:pt>
                <c:pt idx="228">
                  <c:v>6.5309999999999996E-5</c:v>
                </c:pt>
                <c:pt idx="229">
                  <c:v>6.5350000000000003E-5</c:v>
                </c:pt>
                <c:pt idx="230">
                  <c:v>6.5450000000000005E-5</c:v>
                </c:pt>
                <c:pt idx="231">
                  <c:v>6.5610000000000004E-5</c:v>
                </c:pt>
                <c:pt idx="232">
                  <c:v>6.5829999999999998E-5</c:v>
                </c:pt>
                <c:pt idx="233">
                  <c:v>6.6110000000000002E-5</c:v>
                </c:pt>
                <c:pt idx="234">
                  <c:v>6.6450000000000002E-5</c:v>
                </c:pt>
                <c:pt idx="235">
                  <c:v>6.6840000000000004E-5</c:v>
                </c:pt>
                <c:pt idx="236">
                  <c:v>6.7299999999999996E-5</c:v>
                </c:pt>
                <c:pt idx="237">
                  <c:v>6.7819999999999998E-5</c:v>
                </c:pt>
                <c:pt idx="238">
                  <c:v>6.8390000000000001E-5</c:v>
                </c:pt>
                <c:pt idx="239">
                  <c:v>6.9029999999999995E-5</c:v>
                </c:pt>
                <c:pt idx="240">
                  <c:v>6.9720000000000003E-5</c:v>
                </c:pt>
                <c:pt idx="241">
                  <c:v>7.0469999999999994E-5</c:v>
                </c:pt>
                <c:pt idx="242">
                  <c:v>7.1279999999999995E-5</c:v>
                </c:pt>
                <c:pt idx="243">
                  <c:v>7.2150000000000005E-5</c:v>
                </c:pt>
                <c:pt idx="244">
                  <c:v>7.3070000000000003E-5</c:v>
                </c:pt>
                <c:pt idx="245">
                  <c:v>7.4049999999999997E-5</c:v>
                </c:pt>
                <c:pt idx="246">
                  <c:v>7.5069999999999998E-5</c:v>
                </c:pt>
                <c:pt idx="247">
                  <c:v>7.6149999999999994E-5</c:v>
                </c:pt>
                <c:pt idx="248">
                  <c:v>7.7280000000000005E-5</c:v>
                </c:pt>
                <c:pt idx="249">
                  <c:v>7.8449999999999996E-5</c:v>
                </c:pt>
                <c:pt idx="250">
                  <c:v>7.9670000000000001E-5</c:v>
                </c:pt>
                <c:pt idx="251">
                  <c:v>8.0929999999999999E-5</c:v>
                </c:pt>
                <c:pt idx="252">
                  <c:v>8.2230000000000004E-5</c:v>
                </c:pt>
                <c:pt idx="253">
                  <c:v>8.3579999999999996E-5</c:v>
                </c:pt>
                <c:pt idx="254">
                  <c:v>8.4950000000000005E-5</c:v>
                </c:pt>
                <c:pt idx="255">
                  <c:v>8.6370000000000001E-5</c:v>
                </c:pt>
                <c:pt idx="256">
                  <c:v>8.7810000000000001E-5</c:v>
                </c:pt>
                <c:pt idx="257">
                  <c:v>8.9289999999999994E-5</c:v>
                </c:pt>
                <c:pt idx="258">
                  <c:v>9.0799999999999998E-5</c:v>
                </c:pt>
                <c:pt idx="259">
                  <c:v>9.234E-5</c:v>
                </c:pt>
                <c:pt idx="260">
                  <c:v>9.3900000000000006E-5</c:v>
                </c:pt>
                <c:pt idx="261">
                  <c:v>9.5489999999999995E-5</c:v>
                </c:pt>
                <c:pt idx="262">
                  <c:v>9.7109999999999997E-5</c:v>
                </c:pt>
                <c:pt idx="263">
                  <c:v>9.8750000000000002E-5</c:v>
                </c:pt>
                <c:pt idx="264">
                  <c:v>1.004E-4</c:v>
                </c:pt>
                <c:pt idx="265">
                  <c:v>1.021E-4</c:v>
                </c:pt>
                <c:pt idx="266">
                  <c:v>1.038E-4</c:v>
                </c:pt>
                <c:pt idx="267">
                  <c:v>1.0560000000000001E-4</c:v>
                </c:pt>
                <c:pt idx="268">
                  <c:v>1.0730000000000001E-4</c:v>
                </c:pt>
                <c:pt idx="269">
                  <c:v>1.091E-4</c:v>
                </c:pt>
                <c:pt idx="270">
                  <c:v>1.109E-4</c:v>
                </c:pt>
                <c:pt idx="271">
                  <c:v>1.127E-4</c:v>
                </c:pt>
                <c:pt idx="272">
                  <c:v>1.145E-4</c:v>
                </c:pt>
                <c:pt idx="273">
                  <c:v>1.1629999999999999E-4</c:v>
                </c:pt>
                <c:pt idx="274">
                  <c:v>1.182E-4</c:v>
                </c:pt>
                <c:pt idx="275">
                  <c:v>1.2010000000000001E-4</c:v>
                </c:pt>
                <c:pt idx="276">
                  <c:v>1.22E-4</c:v>
                </c:pt>
                <c:pt idx="277">
                  <c:v>1.239E-4</c:v>
                </c:pt>
                <c:pt idx="278">
                  <c:v>1.2579999999999999E-4</c:v>
                </c:pt>
                <c:pt idx="279">
                  <c:v>1.2769999999999999E-4</c:v>
                </c:pt>
                <c:pt idx="280">
                  <c:v>1.2960000000000001E-4</c:v>
                </c:pt>
                <c:pt idx="281">
                  <c:v>1.316E-4</c:v>
                </c:pt>
                <c:pt idx="282">
                  <c:v>1.3349999999999999E-4</c:v>
                </c:pt>
                <c:pt idx="283">
                  <c:v>1.3549999999999999E-4</c:v>
                </c:pt>
                <c:pt idx="284">
                  <c:v>1.3740000000000001E-4</c:v>
                </c:pt>
                <c:pt idx="285">
                  <c:v>1.394E-4</c:v>
                </c:pt>
                <c:pt idx="286">
                  <c:v>1.4139999999999999E-4</c:v>
                </c:pt>
                <c:pt idx="287">
                  <c:v>1.4339999999999999E-4</c:v>
                </c:pt>
                <c:pt idx="288">
                  <c:v>1.4540000000000001E-4</c:v>
                </c:pt>
                <c:pt idx="289">
                  <c:v>1.4750000000000001E-4</c:v>
                </c:pt>
                <c:pt idx="290">
                  <c:v>1.495E-4</c:v>
                </c:pt>
                <c:pt idx="291">
                  <c:v>1.515E-4</c:v>
                </c:pt>
                <c:pt idx="292">
                  <c:v>1.5359999999999999E-4</c:v>
                </c:pt>
                <c:pt idx="293">
                  <c:v>1.5559999999999999E-4</c:v>
                </c:pt>
                <c:pt idx="294">
                  <c:v>1.5770000000000001E-4</c:v>
                </c:pt>
                <c:pt idx="295">
                  <c:v>1.5970000000000001E-4</c:v>
                </c:pt>
                <c:pt idx="296">
                  <c:v>1.618E-4</c:v>
                </c:pt>
                <c:pt idx="297">
                  <c:v>1.639E-4</c:v>
                </c:pt>
                <c:pt idx="298">
                  <c:v>1.66E-4</c:v>
                </c:pt>
                <c:pt idx="299">
                  <c:v>1.6809999999999999E-4</c:v>
                </c:pt>
                <c:pt idx="300">
                  <c:v>1.7009999999999999E-4</c:v>
                </c:pt>
                <c:pt idx="301">
                  <c:v>1.7220000000000001E-4</c:v>
                </c:pt>
                <c:pt idx="302">
                  <c:v>1.7430000000000001E-4</c:v>
                </c:pt>
                <c:pt idx="303">
                  <c:v>1.7650000000000001E-4</c:v>
                </c:pt>
                <c:pt idx="304">
                  <c:v>1.786E-4</c:v>
                </c:pt>
                <c:pt idx="305">
                  <c:v>1.807E-4</c:v>
                </c:pt>
                <c:pt idx="306">
                  <c:v>1.828E-4</c:v>
                </c:pt>
                <c:pt idx="307">
                  <c:v>1.8489999999999999E-4</c:v>
                </c:pt>
                <c:pt idx="308">
                  <c:v>1.8709999999999999E-4</c:v>
                </c:pt>
                <c:pt idx="309">
                  <c:v>1.8919999999999999E-4</c:v>
                </c:pt>
                <c:pt idx="310">
                  <c:v>1.9129999999999999E-4</c:v>
                </c:pt>
                <c:pt idx="311">
                  <c:v>1.9349999999999999E-4</c:v>
                </c:pt>
                <c:pt idx="312">
                  <c:v>1.9560000000000001E-4</c:v>
                </c:pt>
                <c:pt idx="313">
                  <c:v>1.9780000000000001E-4</c:v>
                </c:pt>
                <c:pt idx="314">
                  <c:v>1.9990000000000001E-4</c:v>
                </c:pt>
                <c:pt idx="315">
                  <c:v>2.0210000000000001E-4</c:v>
                </c:pt>
                <c:pt idx="316">
                  <c:v>2.042E-4</c:v>
                </c:pt>
                <c:pt idx="317">
                  <c:v>2.064E-4</c:v>
                </c:pt>
                <c:pt idx="318">
                  <c:v>2.086E-4</c:v>
                </c:pt>
                <c:pt idx="319">
                  <c:v>2.107E-4</c:v>
                </c:pt>
                <c:pt idx="320">
                  <c:v>2.129E-4</c:v>
                </c:pt>
                <c:pt idx="321">
                  <c:v>2.151E-4</c:v>
                </c:pt>
                <c:pt idx="322">
                  <c:v>2.173E-4</c:v>
                </c:pt>
                <c:pt idx="323">
                  <c:v>2.1939999999999999E-4</c:v>
                </c:pt>
                <c:pt idx="324">
                  <c:v>2.2159999999999999E-4</c:v>
                </c:pt>
                <c:pt idx="325">
                  <c:v>2.2379999999999999E-4</c:v>
                </c:pt>
                <c:pt idx="326">
                  <c:v>2.2599999999999999E-4</c:v>
                </c:pt>
                <c:pt idx="327">
                  <c:v>2.2819999999999999E-4</c:v>
                </c:pt>
                <c:pt idx="328">
                  <c:v>2.3039999999999999E-4</c:v>
                </c:pt>
                <c:pt idx="329">
                  <c:v>2.3259999999999999E-4</c:v>
                </c:pt>
                <c:pt idx="330">
                  <c:v>2.3470000000000001E-4</c:v>
                </c:pt>
                <c:pt idx="331">
                  <c:v>2.3690000000000001E-4</c:v>
                </c:pt>
                <c:pt idx="332">
                  <c:v>2.3910000000000001E-4</c:v>
                </c:pt>
                <c:pt idx="333">
                  <c:v>2.4130000000000001E-4</c:v>
                </c:pt>
                <c:pt idx="334">
                  <c:v>2.4350000000000001E-4</c:v>
                </c:pt>
                <c:pt idx="335">
                  <c:v>2.4580000000000001E-4</c:v>
                </c:pt>
                <c:pt idx="336">
                  <c:v>2.4800000000000001E-4</c:v>
                </c:pt>
                <c:pt idx="337">
                  <c:v>2.5020000000000001E-4</c:v>
                </c:pt>
                <c:pt idx="338">
                  <c:v>2.5240000000000001E-4</c:v>
                </c:pt>
                <c:pt idx="339">
                  <c:v>2.5460000000000001E-4</c:v>
                </c:pt>
                <c:pt idx="340">
                  <c:v>2.5680000000000001E-4</c:v>
                </c:pt>
                <c:pt idx="341">
                  <c:v>2.5900000000000001E-4</c:v>
                </c:pt>
                <c:pt idx="342">
                  <c:v>2.6120000000000001E-4</c:v>
                </c:pt>
                <c:pt idx="343">
                  <c:v>2.6340000000000001E-4</c:v>
                </c:pt>
                <c:pt idx="344">
                  <c:v>2.6570000000000001E-4</c:v>
                </c:pt>
                <c:pt idx="345">
                  <c:v>2.6790000000000001E-4</c:v>
                </c:pt>
                <c:pt idx="346">
                  <c:v>2.7010000000000001E-4</c:v>
                </c:pt>
                <c:pt idx="347">
                  <c:v>2.7230000000000001E-4</c:v>
                </c:pt>
                <c:pt idx="348">
                  <c:v>2.745E-4</c:v>
                </c:pt>
                <c:pt idx="349">
                  <c:v>2.7680000000000001E-4</c:v>
                </c:pt>
                <c:pt idx="350">
                  <c:v>2.7900000000000001E-4</c:v>
                </c:pt>
                <c:pt idx="351">
                  <c:v>2.812E-4</c:v>
                </c:pt>
                <c:pt idx="352">
                  <c:v>2.8350000000000001E-4</c:v>
                </c:pt>
                <c:pt idx="353">
                  <c:v>2.8570000000000001E-4</c:v>
                </c:pt>
                <c:pt idx="354">
                  <c:v>2.879E-4</c:v>
                </c:pt>
                <c:pt idx="355">
                  <c:v>2.901E-4</c:v>
                </c:pt>
                <c:pt idx="356">
                  <c:v>2.9240000000000001E-4</c:v>
                </c:pt>
                <c:pt idx="357">
                  <c:v>2.9460000000000001E-4</c:v>
                </c:pt>
                <c:pt idx="358">
                  <c:v>2.968E-4</c:v>
                </c:pt>
                <c:pt idx="359">
                  <c:v>2.9910000000000001E-4</c:v>
                </c:pt>
                <c:pt idx="360">
                  <c:v>3.0130000000000001E-4</c:v>
                </c:pt>
                <c:pt idx="361">
                  <c:v>3.0360000000000001E-4</c:v>
                </c:pt>
                <c:pt idx="362">
                  <c:v>3.0580000000000001E-4</c:v>
                </c:pt>
                <c:pt idx="363">
                  <c:v>3.0800000000000001E-4</c:v>
                </c:pt>
                <c:pt idx="364">
                  <c:v>3.1030000000000001E-4</c:v>
                </c:pt>
                <c:pt idx="365">
                  <c:v>3.1250000000000001E-4</c:v>
                </c:pt>
                <c:pt idx="366">
                  <c:v>3.1480000000000001E-4</c:v>
                </c:pt>
                <c:pt idx="367">
                  <c:v>3.1700000000000001E-4</c:v>
                </c:pt>
                <c:pt idx="368">
                  <c:v>3.1920000000000001E-4</c:v>
                </c:pt>
                <c:pt idx="369">
                  <c:v>3.2150000000000001E-4</c:v>
                </c:pt>
                <c:pt idx="370">
                  <c:v>3.2370000000000001E-4</c:v>
                </c:pt>
                <c:pt idx="371">
                  <c:v>3.2600000000000001E-4</c:v>
                </c:pt>
                <c:pt idx="372">
                  <c:v>3.2820000000000001E-4</c:v>
                </c:pt>
                <c:pt idx="373">
                  <c:v>3.3050000000000001E-4</c:v>
                </c:pt>
                <c:pt idx="374">
                  <c:v>3.3270000000000001E-4</c:v>
                </c:pt>
                <c:pt idx="375">
                  <c:v>3.3500000000000001E-4</c:v>
                </c:pt>
                <c:pt idx="376">
                  <c:v>3.3720000000000001E-4</c:v>
                </c:pt>
                <c:pt idx="377">
                  <c:v>3.3950000000000001E-4</c:v>
                </c:pt>
                <c:pt idx="378">
                  <c:v>3.4170000000000001E-4</c:v>
                </c:pt>
                <c:pt idx="379">
                  <c:v>3.4400000000000001E-4</c:v>
                </c:pt>
                <c:pt idx="380">
                  <c:v>3.4620000000000001E-4</c:v>
                </c:pt>
                <c:pt idx="381">
                  <c:v>3.4850000000000001E-4</c:v>
                </c:pt>
                <c:pt idx="382">
                  <c:v>3.5070000000000001E-4</c:v>
                </c:pt>
                <c:pt idx="383">
                  <c:v>3.5300000000000002E-4</c:v>
                </c:pt>
                <c:pt idx="384">
                  <c:v>3.5530000000000002E-4</c:v>
                </c:pt>
                <c:pt idx="385">
                  <c:v>3.5750000000000002E-4</c:v>
                </c:pt>
                <c:pt idx="386">
                  <c:v>3.5980000000000002E-4</c:v>
                </c:pt>
                <c:pt idx="387">
                  <c:v>3.6200000000000002E-4</c:v>
                </c:pt>
                <c:pt idx="388">
                  <c:v>3.6430000000000002E-4</c:v>
                </c:pt>
                <c:pt idx="389">
                  <c:v>3.6650000000000002E-4</c:v>
                </c:pt>
                <c:pt idx="390">
                  <c:v>3.6880000000000002E-4</c:v>
                </c:pt>
                <c:pt idx="391">
                  <c:v>3.7110000000000002E-4</c:v>
                </c:pt>
                <c:pt idx="392">
                  <c:v>3.7330000000000002E-4</c:v>
                </c:pt>
                <c:pt idx="393">
                  <c:v>3.7560000000000002E-4</c:v>
                </c:pt>
                <c:pt idx="394">
                  <c:v>3.7780000000000002E-4</c:v>
                </c:pt>
                <c:pt idx="395">
                  <c:v>3.8010000000000002E-4</c:v>
                </c:pt>
                <c:pt idx="396">
                  <c:v>3.8240000000000003E-4</c:v>
                </c:pt>
                <c:pt idx="397">
                  <c:v>3.8460000000000002E-4</c:v>
                </c:pt>
                <c:pt idx="398">
                  <c:v>3.8690000000000003E-4</c:v>
                </c:pt>
                <c:pt idx="399">
                  <c:v>3.8910000000000003E-4</c:v>
                </c:pt>
                <c:pt idx="400">
                  <c:v>3.9140000000000003E-4</c:v>
                </c:pt>
                <c:pt idx="401">
                  <c:v>3.9369999999999997E-4</c:v>
                </c:pt>
                <c:pt idx="402">
                  <c:v>3.9589999999999997E-4</c:v>
                </c:pt>
                <c:pt idx="403">
                  <c:v>3.9819999999999998E-4</c:v>
                </c:pt>
                <c:pt idx="404">
                  <c:v>4.0049999999999998E-4</c:v>
                </c:pt>
                <c:pt idx="405">
                  <c:v>4.0269999999999998E-4</c:v>
                </c:pt>
                <c:pt idx="406">
                  <c:v>4.0499999999999998E-4</c:v>
                </c:pt>
                <c:pt idx="407">
                  <c:v>4.0729999999999998E-4</c:v>
                </c:pt>
                <c:pt idx="408">
                  <c:v>4.0949999999999998E-4</c:v>
                </c:pt>
                <c:pt idx="409">
                  <c:v>4.1179999999999998E-4</c:v>
                </c:pt>
                <c:pt idx="410">
                  <c:v>4.1409999999999998E-4</c:v>
                </c:pt>
                <c:pt idx="411">
                  <c:v>4.1629999999999998E-4</c:v>
                </c:pt>
                <c:pt idx="412">
                  <c:v>4.1859999999999998E-4</c:v>
                </c:pt>
                <c:pt idx="413">
                  <c:v>4.2089999999999999E-4</c:v>
                </c:pt>
                <c:pt idx="414">
                  <c:v>4.2309999999999998E-4</c:v>
                </c:pt>
                <c:pt idx="415">
                  <c:v>4.2539999999999999E-4</c:v>
                </c:pt>
                <c:pt idx="416">
                  <c:v>4.2769999999999999E-4</c:v>
                </c:pt>
                <c:pt idx="417">
                  <c:v>4.2989999999999999E-4</c:v>
                </c:pt>
                <c:pt idx="418">
                  <c:v>4.3219999999999999E-4</c:v>
                </c:pt>
                <c:pt idx="419">
                  <c:v>4.3449999999999999E-4</c:v>
                </c:pt>
                <c:pt idx="420">
                  <c:v>4.3679999999999999E-4</c:v>
                </c:pt>
                <c:pt idx="421">
                  <c:v>4.3899999999999999E-4</c:v>
                </c:pt>
                <c:pt idx="422">
                  <c:v>4.4129999999999999E-4</c:v>
                </c:pt>
                <c:pt idx="423">
                  <c:v>4.4359999999999999E-4</c:v>
                </c:pt>
                <c:pt idx="424">
                  <c:v>4.4579999999999999E-4</c:v>
                </c:pt>
                <c:pt idx="425">
                  <c:v>4.481E-4</c:v>
                </c:pt>
                <c:pt idx="426">
                  <c:v>4.504E-4</c:v>
                </c:pt>
                <c:pt idx="427">
                  <c:v>4.527E-4</c:v>
                </c:pt>
                <c:pt idx="428">
                  <c:v>4.549E-4</c:v>
                </c:pt>
                <c:pt idx="429">
                  <c:v>4.572E-4</c:v>
                </c:pt>
                <c:pt idx="430">
                  <c:v>4.595E-4</c:v>
                </c:pt>
                <c:pt idx="431">
                  <c:v>4.618E-4</c:v>
                </c:pt>
                <c:pt idx="432">
                  <c:v>4.64E-4</c:v>
                </c:pt>
                <c:pt idx="433">
                  <c:v>4.663E-4</c:v>
                </c:pt>
                <c:pt idx="434">
                  <c:v>4.6860000000000001E-4</c:v>
                </c:pt>
                <c:pt idx="435">
                  <c:v>4.7090000000000001E-4</c:v>
                </c:pt>
                <c:pt idx="436">
                  <c:v>4.7310000000000001E-4</c:v>
                </c:pt>
                <c:pt idx="437">
                  <c:v>4.7540000000000001E-4</c:v>
                </c:pt>
                <c:pt idx="438">
                  <c:v>4.7770000000000001E-4</c:v>
                </c:pt>
                <c:pt idx="439">
                  <c:v>4.8000000000000001E-4</c:v>
                </c:pt>
                <c:pt idx="440">
                  <c:v>4.8220000000000001E-4</c:v>
                </c:pt>
                <c:pt idx="441">
                  <c:v>4.8450000000000001E-4</c:v>
                </c:pt>
                <c:pt idx="442">
                  <c:v>4.8680000000000001E-4</c:v>
                </c:pt>
                <c:pt idx="443">
                  <c:v>4.8910000000000002E-4</c:v>
                </c:pt>
                <c:pt idx="444">
                  <c:v>4.9129999999999996E-4</c:v>
                </c:pt>
                <c:pt idx="445">
                  <c:v>4.9359999999999996E-4</c:v>
                </c:pt>
                <c:pt idx="446">
                  <c:v>4.9589999999999996E-4</c:v>
                </c:pt>
                <c:pt idx="447">
                  <c:v>4.9819999999999997E-4</c:v>
                </c:pt>
                <c:pt idx="448">
                  <c:v>5.0049999999999997E-4</c:v>
                </c:pt>
                <c:pt idx="449">
                  <c:v>5.0270000000000002E-4</c:v>
                </c:pt>
                <c:pt idx="450">
                  <c:v>5.0500000000000002E-4</c:v>
                </c:pt>
                <c:pt idx="451">
                  <c:v>5.0730000000000003E-4</c:v>
                </c:pt>
                <c:pt idx="452">
                  <c:v>5.0960000000000003E-4</c:v>
                </c:pt>
                <c:pt idx="453">
                  <c:v>5.1179999999999997E-4</c:v>
                </c:pt>
                <c:pt idx="454">
                  <c:v>5.1409999999999997E-4</c:v>
                </c:pt>
                <c:pt idx="455">
                  <c:v>5.1639999999999998E-4</c:v>
                </c:pt>
                <c:pt idx="456">
                  <c:v>5.1869999999999998E-4</c:v>
                </c:pt>
                <c:pt idx="457">
                  <c:v>5.2099999999999998E-4</c:v>
                </c:pt>
                <c:pt idx="458">
                  <c:v>5.2320000000000003E-4</c:v>
                </c:pt>
                <c:pt idx="459">
                  <c:v>5.2550000000000003E-4</c:v>
                </c:pt>
                <c:pt idx="460">
                  <c:v>5.2780000000000004E-4</c:v>
                </c:pt>
                <c:pt idx="461">
                  <c:v>5.3010000000000004E-4</c:v>
                </c:pt>
                <c:pt idx="462">
                  <c:v>5.3240000000000004E-4</c:v>
                </c:pt>
                <c:pt idx="463">
                  <c:v>5.3470000000000004E-4</c:v>
                </c:pt>
                <c:pt idx="464">
                  <c:v>5.3689999999999999E-4</c:v>
                </c:pt>
                <c:pt idx="465">
                  <c:v>5.3919999999999999E-4</c:v>
                </c:pt>
                <c:pt idx="466">
                  <c:v>5.4149999999999999E-4</c:v>
                </c:pt>
                <c:pt idx="467">
                  <c:v>5.4379999999999999E-4</c:v>
                </c:pt>
                <c:pt idx="468">
                  <c:v>5.4609999999999999E-4</c:v>
                </c:pt>
                <c:pt idx="469">
                  <c:v>5.4830000000000005E-4</c:v>
                </c:pt>
                <c:pt idx="470">
                  <c:v>5.5060000000000005E-4</c:v>
                </c:pt>
                <c:pt idx="471">
                  <c:v>5.5290000000000005E-4</c:v>
                </c:pt>
                <c:pt idx="472">
                  <c:v>5.5520000000000005E-4</c:v>
                </c:pt>
                <c:pt idx="473">
                  <c:v>5.5750000000000005E-4</c:v>
                </c:pt>
                <c:pt idx="474">
                  <c:v>5.5979999999999995E-4</c:v>
                </c:pt>
                <c:pt idx="475">
                  <c:v>5.62E-4</c:v>
                </c:pt>
                <c:pt idx="476">
                  <c:v>5.643E-4</c:v>
                </c:pt>
                <c:pt idx="477">
                  <c:v>5.666E-4</c:v>
                </c:pt>
                <c:pt idx="478">
                  <c:v>5.689E-4</c:v>
                </c:pt>
                <c:pt idx="479">
                  <c:v>5.7120000000000001E-4</c:v>
                </c:pt>
                <c:pt idx="480">
                  <c:v>5.7350000000000001E-4</c:v>
                </c:pt>
                <c:pt idx="481">
                  <c:v>5.7569999999999995E-4</c:v>
                </c:pt>
                <c:pt idx="482">
                  <c:v>5.7799999999999995E-4</c:v>
                </c:pt>
                <c:pt idx="483">
                  <c:v>5.8029999999999996E-4</c:v>
                </c:pt>
                <c:pt idx="484">
                  <c:v>5.8259999999999996E-4</c:v>
                </c:pt>
                <c:pt idx="485">
                  <c:v>5.8489999999999996E-4</c:v>
                </c:pt>
                <c:pt idx="486">
                  <c:v>5.8719999999999996E-4</c:v>
                </c:pt>
                <c:pt idx="487">
                  <c:v>5.8940000000000002E-4</c:v>
                </c:pt>
                <c:pt idx="488">
                  <c:v>5.9170000000000002E-4</c:v>
                </c:pt>
                <c:pt idx="489">
                  <c:v>5.9400000000000002E-4</c:v>
                </c:pt>
                <c:pt idx="490">
                  <c:v>5.9630000000000002E-4</c:v>
                </c:pt>
                <c:pt idx="491">
                  <c:v>5.9860000000000002E-4</c:v>
                </c:pt>
                <c:pt idx="492">
                  <c:v>6.0090000000000002E-4</c:v>
                </c:pt>
                <c:pt idx="493">
                  <c:v>6.0320000000000003E-4</c:v>
                </c:pt>
                <c:pt idx="494">
                  <c:v>6.0539999999999997E-4</c:v>
                </c:pt>
                <c:pt idx="495">
                  <c:v>6.0769999999999997E-4</c:v>
                </c:pt>
                <c:pt idx="496">
                  <c:v>6.0999999999999997E-4</c:v>
                </c:pt>
                <c:pt idx="497">
                  <c:v>6.1229999999999998E-4</c:v>
                </c:pt>
                <c:pt idx="498">
                  <c:v>6.1459999999999998E-4</c:v>
                </c:pt>
                <c:pt idx="499">
                  <c:v>6.1689999999999998E-4</c:v>
                </c:pt>
                <c:pt idx="500">
                  <c:v>6.1919999999999998E-4</c:v>
                </c:pt>
                <c:pt idx="501">
                  <c:v>6.2140000000000003E-4</c:v>
                </c:pt>
                <c:pt idx="502">
                  <c:v>6.2370000000000004E-4</c:v>
                </c:pt>
                <c:pt idx="503">
                  <c:v>6.2600000000000004E-4</c:v>
                </c:pt>
                <c:pt idx="504">
                  <c:v>6.2830000000000004E-4</c:v>
                </c:pt>
                <c:pt idx="505">
                  <c:v>6.3060000000000004E-4</c:v>
                </c:pt>
                <c:pt idx="506">
                  <c:v>6.3290000000000004E-4</c:v>
                </c:pt>
                <c:pt idx="507">
                  <c:v>6.3520000000000004E-4</c:v>
                </c:pt>
                <c:pt idx="508">
                  <c:v>6.3750000000000005E-4</c:v>
                </c:pt>
                <c:pt idx="509">
                  <c:v>6.3969999999999999E-4</c:v>
                </c:pt>
                <c:pt idx="510">
                  <c:v>6.4199999999999999E-4</c:v>
                </c:pt>
                <c:pt idx="511">
                  <c:v>6.4429999999999999E-4</c:v>
                </c:pt>
                <c:pt idx="512">
                  <c:v>6.466E-4</c:v>
                </c:pt>
                <c:pt idx="513">
                  <c:v>6.489E-4</c:v>
                </c:pt>
                <c:pt idx="514">
                  <c:v>6.512E-4</c:v>
                </c:pt>
                <c:pt idx="515">
                  <c:v>6.535E-4</c:v>
                </c:pt>
                <c:pt idx="516">
                  <c:v>6.558E-4</c:v>
                </c:pt>
                <c:pt idx="517">
                  <c:v>6.5799999999999995E-4</c:v>
                </c:pt>
                <c:pt idx="518">
                  <c:v>6.6029999999999995E-4</c:v>
                </c:pt>
                <c:pt idx="519">
                  <c:v>6.6259999999999995E-4</c:v>
                </c:pt>
                <c:pt idx="520">
                  <c:v>6.6489999999999995E-4</c:v>
                </c:pt>
                <c:pt idx="521">
                  <c:v>6.6719999999999995E-4</c:v>
                </c:pt>
                <c:pt idx="522">
                  <c:v>6.6949999999999996E-4</c:v>
                </c:pt>
                <c:pt idx="523">
                  <c:v>6.7179999999999996E-4</c:v>
                </c:pt>
                <c:pt idx="524">
                  <c:v>6.7409999999999996E-4</c:v>
                </c:pt>
                <c:pt idx="525">
                  <c:v>6.7639999999999996E-4</c:v>
                </c:pt>
                <c:pt idx="526">
                  <c:v>6.7860000000000001E-4</c:v>
                </c:pt>
                <c:pt idx="527">
                  <c:v>6.8090000000000002E-4</c:v>
                </c:pt>
                <c:pt idx="528">
                  <c:v>6.8320000000000002E-4</c:v>
                </c:pt>
                <c:pt idx="529">
                  <c:v>6.8550000000000002E-4</c:v>
                </c:pt>
                <c:pt idx="530">
                  <c:v>6.8780000000000002E-4</c:v>
                </c:pt>
                <c:pt idx="531">
                  <c:v>6.9010000000000002E-4</c:v>
                </c:pt>
                <c:pt idx="532">
                  <c:v>6.9240000000000002E-4</c:v>
                </c:pt>
                <c:pt idx="533">
                  <c:v>6.9470000000000003E-4</c:v>
                </c:pt>
                <c:pt idx="534">
                  <c:v>6.9700000000000003E-4</c:v>
                </c:pt>
                <c:pt idx="535">
                  <c:v>6.9919999999999997E-4</c:v>
                </c:pt>
                <c:pt idx="536">
                  <c:v>7.0149999999999998E-4</c:v>
                </c:pt>
                <c:pt idx="537">
                  <c:v>7.0379999999999998E-4</c:v>
                </c:pt>
                <c:pt idx="538">
                  <c:v>7.0609999999999998E-4</c:v>
                </c:pt>
                <c:pt idx="539">
                  <c:v>7.0839999999999998E-4</c:v>
                </c:pt>
                <c:pt idx="540">
                  <c:v>7.1069999999999998E-4</c:v>
                </c:pt>
                <c:pt idx="541">
                  <c:v>7.1299999999999998E-4</c:v>
                </c:pt>
                <c:pt idx="542">
                  <c:v>7.1529999999999999E-4</c:v>
                </c:pt>
                <c:pt idx="543">
                  <c:v>7.1759999999999999E-4</c:v>
                </c:pt>
                <c:pt idx="544">
                  <c:v>7.1989999999999999E-4</c:v>
                </c:pt>
                <c:pt idx="545">
                  <c:v>7.2210000000000004E-4</c:v>
                </c:pt>
                <c:pt idx="546">
                  <c:v>7.2440000000000004E-4</c:v>
                </c:pt>
                <c:pt idx="547">
                  <c:v>7.2670000000000005E-4</c:v>
                </c:pt>
                <c:pt idx="548">
                  <c:v>7.2900000000000005E-4</c:v>
                </c:pt>
                <c:pt idx="549">
                  <c:v>7.3130000000000005E-4</c:v>
                </c:pt>
                <c:pt idx="550">
                  <c:v>7.3360000000000005E-4</c:v>
                </c:pt>
                <c:pt idx="551">
                  <c:v>7.3590000000000005E-4</c:v>
                </c:pt>
                <c:pt idx="552">
                  <c:v>7.3820000000000005E-4</c:v>
                </c:pt>
                <c:pt idx="553">
                  <c:v>7.4049999999999995E-4</c:v>
                </c:pt>
                <c:pt idx="554">
                  <c:v>7.4279999999999995E-4</c:v>
                </c:pt>
                <c:pt idx="555">
                  <c:v>7.4509999999999995E-4</c:v>
                </c:pt>
                <c:pt idx="556">
                  <c:v>7.473E-4</c:v>
                </c:pt>
                <c:pt idx="557">
                  <c:v>7.4960000000000001E-4</c:v>
                </c:pt>
                <c:pt idx="558">
                  <c:v>7.5190000000000001E-4</c:v>
                </c:pt>
                <c:pt idx="559">
                  <c:v>7.5420000000000001E-4</c:v>
                </c:pt>
                <c:pt idx="560">
                  <c:v>7.5650000000000001E-4</c:v>
                </c:pt>
                <c:pt idx="561">
                  <c:v>7.5880000000000001E-4</c:v>
                </c:pt>
                <c:pt idx="562">
                  <c:v>7.6110000000000001E-4</c:v>
                </c:pt>
                <c:pt idx="563">
                  <c:v>7.6340000000000002E-4</c:v>
                </c:pt>
                <c:pt idx="564">
                  <c:v>7.6570000000000002E-4</c:v>
                </c:pt>
                <c:pt idx="565">
                  <c:v>7.6800000000000002E-4</c:v>
                </c:pt>
                <c:pt idx="566">
                  <c:v>7.7030000000000002E-4</c:v>
                </c:pt>
                <c:pt idx="567">
                  <c:v>7.7260000000000002E-4</c:v>
                </c:pt>
                <c:pt idx="568">
                  <c:v>7.7479999999999997E-4</c:v>
                </c:pt>
                <c:pt idx="569">
                  <c:v>7.7709999999999997E-4</c:v>
                </c:pt>
                <c:pt idx="570">
                  <c:v>7.7939999999999997E-4</c:v>
                </c:pt>
                <c:pt idx="571">
                  <c:v>7.8169999999999997E-4</c:v>
                </c:pt>
                <c:pt idx="572">
                  <c:v>7.8399999999999997E-4</c:v>
                </c:pt>
                <c:pt idx="573">
                  <c:v>7.8629999999999998E-4</c:v>
                </c:pt>
                <c:pt idx="574">
                  <c:v>7.8859999999999998E-4</c:v>
                </c:pt>
                <c:pt idx="575">
                  <c:v>7.9089999999999998E-4</c:v>
                </c:pt>
                <c:pt idx="576">
                  <c:v>7.9319999999999998E-4</c:v>
                </c:pt>
                <c:pt idx="577">
                  <c:v>7.9549999999999998E-4</c:v>
                </c:pt>
                <c:pt idx="578">
                  <c:v>7.9779999999999998E-4</c:v>
                </c:pt>
                <c:pt idx="579">
                  <c:v>8.0009999999999999E-4</c:v>
                </c:pt>
                <c:pt idx="580">
                  <c:v>8.0239999999999999E-4</c:v>
                </c:pt>
                <c:pt idx="581">
                  <c:v>8.0460000000000004E-4</c:v>
                </c:pt>
                <c:pt idx="582">
                  <c:v>8.0690000000000004E-4</c:v>
                </c:pt>
                <c:pt idx="583">
                  <c:v>8.0920000000000005E-4</c:v>
                </c:pt>
                <c:pt idx="584">
                  <c:v>8.1150000000000005E-4</c:v>
                </c:pt>
                <c:pt idx="585">
                  <c:v>8.1380000000000005E-4</c:v>
                </c:pt>
                <c:pt idx="586">
                  <c:v>8.1610000000000005E-4</c:v>
                </c:pt>
                <c:pt idx="587">
                  <c:v>8.1840000000000005E-4</c:v>
                </c:pt>
                <c:pt idx="588">
                  <c:v>8.2070000000000005E-4</c:v>
                </c:pt>
                <c:pt idx="589">
                  <c:v>8.2299999999999995E-4</c:v>
                </c:pt>
                <c:pt idx="590">
                  <c:v>8.2529999999999995E-4</c:v>
                </c:pt>
                <c:pt idx="591">
                  <c:v>8.2759999999999995E-4</c:v>
                </c:pt>
                <c:pt idx="592">
                  <c:v>8.2989999999999995E-4</c:v>
                </c:pt>
                <c:pt idx="593">
                  <c:v>8.3219999999999995E-4</c:v>
                </c:pt>
                <c:pt idx="594">
                  <c:v>8.3449999999999996E-4</c:v>
                </c:pt>
                <c:pt idx="595">
                  <c:v>8.3670000000000001E-4</c:v>
                </c:pt>
                <c:pt idx="596">
                  <c:v>8.3900000000000001E-4</c:v>
                </c:pt>
                <c:pt idx="597">
                  <c:v>8.4130000000000001E-4</c:v>
                </c:pt>
                <c:pt idx="598">
                  <c:v>8.4360000000000001E-4</c:v>
                </c:pt>
                <c:pt idx="599">
                  <c:v>8.4590000000000002E-4</c:v>
                </c:pt>
                <c:pt idx="600">
                  <c:v>8.4820000000000002E-4</c:v>
                </c:pt>
                <c:pt idx="601">
                  <c:v>8.5050000000000002E-4</c:v>
                </c:pt>
                <c:pt idx="602">
                  <c:v>8.5280000000000002E-4</c:v>
                </c:pt>
                <c:pt idx="603">
                  <c:v>8.5510000000000002E-4</c:v>
                </c:pt>
                <c:pt idx="604">
                  <c:v>8.5740000000000002E-4</c:v>
                </c:pt>
                <c:pt idx="605">
                  <c:v>8.5970000000000003E-4</c:v>
                </c:pt>
                <c:pt idx="606">
                  <c:v>8.6200000000000003E-4</c:v>
                </c:pt>
                <c:pt idx="607">
                  <c:v>8.6430000000000003E-4</c:v>
                </c:pt>
                <c:pt idx="608">
                  <c:v>8.6660000000000003E-4</c:v>
                </c:pt>
                <c:pt idx="609">
                  <c:v>8.6890000000000003E-4</c:v>
                </c:pt>
                <c:pt idx="610">
                  <c:v>8.7120000000000003E-4</c:v>
                </c:pt>
                <c:pt idx="611">
                  <c:v>8.7339999999999998E-4</c:v>
                </c:pt>
                <c:pt idx="612">
                  <c:v>8.7569999999999998E-4</c:v>
                </c:pt>
                <c:pt idx="613">
                  <c:v>8.7799999999999998E-4</c:v>
                </c:pt>
                <c:pt idx="614">
                  <c:v>8.8029999999999998E-4</c:v>
                </c:pt>
                <c:pt idx="615">
                  <c:v>8.8259999999999999E-4</c:v>
                </c:pt>
                <c:pt idx="616">
                  <c:v>8.8489999999999999E-4</c:v>
                </c:pt>
                <c:pt idx="617">
                  <c:v>8.8719999999999999E-4</c:v>
                </c:pt>
                <c:pt idx="618">
                  <c:v>8.8949999999999999E-4</c:v>
                </c:pt>
                <c:pt idx="619">
                  <c:v>8.9179999999999999E-4</c:v>
                </c:pt>
                <c:pt idx="620">
                  <c:v>8.9409999999999999E-4</c:v>
                </c:pt>
                <c:pt idx="621">
                  <c:v>8.964E-4</c:v>
                </c:pt>
                <c:pt idx="622">
                  <c:v>8.987E-4</c:v>
                </c:pt>
                <c:pt idx="623">
                  <c:v>9.01E-4</c:v>
                </c:pt>
                <c:pt idx="624">
                  <c:v>9.033E-4</c:v>
                </c:pt>
                <c:pt idx="625">
                  <c:v>9.056E-4</c:v>
                </c:pt>
                <c:pt idx="626">
                  <c:v>9.079E-4</c:v>
                </c:pt>
                <c:pt idx="627">
                  <c:v>9.1020000000000001E-4</c:v>
                </c:pt>
                <c:pt idx="628">
                  <c:v>9.1250000000000001E-4</c:v>
                </c:pt>
                <c:pt idx="629">
                  <c:v>9.1469999999999995E-4</c:v>
                </c:pt>
                <c:pt idx="630">
                  <c:v>9.1699999999999995E-4</c:v>
                </c:pt>
                <c:pt idx="631">
                  <c:v>9.1929999999999996E-4</c:v>
                </c:pt>
                <c:pt idx="632">
                  <c:v>9.2159999999999996E-4</c:v>
                </c:pt>
                <c:pt idx="633">
                  <c:v>9.2389999999999996E-4</c:v>
                </c:pt>
                <c:pt idx="634">
                  <c:v>9.2619999999999996E-4</c:v>
                </c:pt>
                <c:pt idx="635">
                  <c:v>9.2849999999999996E-4</c:v>
                </c:pt>
                <c:pt idx="636">
                  <c:v>9.3079999999999997E-4</c:v>
                </c:pt>
                <c:pt idx="637">
                  <c:v>9.3309999999999997E-4</c:v>
                </c:pt>
                <c:pt idx="638">
                  <c:v>9.3539999999999997E-4</c:v>
                </c:pt>
                <c:pt idx="639">
                  <c:v>9.3769999999999997E-4</c:v>
                </c:pt>
                <c:pt idx="640">
                  <c:v>9.3999999999999997E-4</c:v>
                </c:pt>
                <c:pt idx="641">
                  <c:v>9.4229999999999997E-4</c:v>
                </c:pt>
                <c:pt idx="642">
                  <c:v>9.4459999999999998E-4</c:v>
                </c:pt>
                <c:pt idx="643">
                  <c:v>9.4689999999999998E-4</c:v>
                </c:pt>
                <c:pt idx="644">
                  <c:v>9.4919999999999998E-4</c:v>
                </c:pt>
                <c:pt idx="645">
                  <c:v>9.5149999999999998E-4</c:v>
                </c:pt>
                <c:pt idx="646">
                  <c:v>9.5379999999999998E-4</c:v>
                </c:pt>
                <c:pt idx="647">
                  <c:v>9.5609999999999998E-4</c:v>
                </c:pt>
                <c:pt idx="648">
                  <c:v>9.5839999999999999E-4</c:v>
                </c:pt>
                <c:pt idx="649">
                  <c:v>9.6069999999999999E-4</c:v>
                </c:pt>
                <c:pt idx="650">
                  <c:v>9.6290000000000004E-4</c:v>
                </c:pt>
                <c:pt idx="651">
                  <c:v>9.6520000000000004E-4</c:v>
                </c:pt>
                <c:pt idx="652">
                  <c:v>9.6750000000000004E-4</c:v>
                </c:pt>
                <c:pt idx="653">
                  <c:v>9.6980000000000005E-4</c:v>
                </c:pt>
                <c:pt idx="654">
                  <c:v>9.7210000000000005E-4</c:v>
                </c:pt>
                <c:pt idx="655">
                  <c:v>9.7440000000000005E-4</c:v>
                </c:pt>
                <c:pt idx="656">
                  <c:v>9.7670000000000005E-4</c:v>
                </c:pt>
                <c:pt idx="657">
                  <c:v>9.7900000000000005E-4</c:v>
                </c:pt>
                <c:pt idx="658">
                  <c:v>9.8130000000000005E-4</c:v>
                </c:pt>
                <c:pt idx="659">
                  <c:v>9.8360000000000006E-4</c:v>
                </c:pt>
                <c:pt idx="660">
                  <c:v>9.8590000000000006E-4</c:v>
                </c:pt>
                <c:pt idx="661">
                  <c:v>9.8820000000000006E-4</c:v>
                </c:pt>
                <c:pt idx="662">
                  <c:v>9.9050000000000006E-4</c:v>
                </c:pt>
                <c:pt idx="663">
                  <c:v>9.9280000000000006E-4</c:v>
                </c:pt>
                <c:pt idx="664">
                  <c:v>9.9510000000000006E-4</c:v>
                </c:pt>
                <c:pt idx="665">
                  <c:v>9.9740000000000007E-4</c:v>
                </c:pt>
                <c:pt idx="666">
                  <c:v>9.9970000000000007E-4</c:v>
                </c:pt>
                <c:pt idx="667">
                  <c:v>1.0020000000000001E-3</c:v>
                </c:pt>
                <c:pt idx="668">
                  <c:v>1.0039999999999999E-3</c:v>
                </c:pt>
                <c:pt idx="669">
                  <c:v>1.0070000000000001E-3</c:v>
                </c:pt>
                <c:pt idx="670">
                  <c:v>1.0089999999999999E-3</c:v>
                </c:pt>
                <c:pt idx="671">
                  <c:v>1.011E-3</c:v>
                </c:pt>
                <c:pt idx="672">
                  <c:v>1.013E-3</c:v>
                </c:pt>
                <c:pt idx="673">
                  <c:v>1.016E-3</c:v>
                </c:pt>
                <c:pt idx="674">
                  <c:v>1.018E-3</c:v>
                </c:pt>
                <c:pt idx="675">
                  <c:v>1.0200000000000001E-3</c:v>
                </c:pt>
                <c:pt idx="676">
                  <c:v>1.023E-3</c:v>
                </c:pt>
                <c:pt idx="677">
                  <c:v>1.0250000000000001E-3</c:v>
                </c:pt>
                <c:pt idx="678">
                  <c:v>1.0269999999999999E-3</c:v>
                </c:pt>
                <c:pt idx="679">
                  <c:v>1.0300000000000001E-3</c:v>
                </c:pt>
                <c:pt idx="680">
                  <c:v>1.0319999999999999E-3</c:v>
                </c:pt>
                <c:pt idx="681">
                  <c:v>1.034E-3</c:v>
                </c:pt>
                <c:pt idx="682">
                  <c:v>1.036E-3</c:v>
                </c:pt>
                <c:pt idx="683">
                  <c:v>1.039E-3</c:v>
                </c:pt>
                <c:pt idx="684">
                  <c:v>1.041E-3</c:v>
                </c:pt>
                <c:pt idx="685">
                  <c:v>1.0430000000000001E-3</c:v>
                </c:pt>
                <c:pt idx="686">
                  <c:v>1.0460000000000001E-3</c:v>
                </c:pt>
                <c:pt idx="687">
                  <c:v>1.0480000000000001E-3</c:v>
                </c:pt>
                <c:pt idx="688">
                  <c:v>1.0499999999999999E-3</c:v>
                </c:pt>
                <c:pt idx="689">
                  <c:v>1.052E-3</c:v>
                </c:pt>
                <c:pt idx="690">
                  <c:v>1.0549999999999999E-3</c:v>
                </c:pt>
                <c:pt idx="691">
                  <c:v>1.057E-3</c:v>
                </c:pt>
                <c:pt idx="692">
                  <c:v>1.059E-3</c:v>
                </c:pt>
                <c:pt idx="693">
                  <c:v>1.062E-3</c:v>
                </c:pt>
                <c:pt idx="694">
                  <c:v>1.0640000000000001E-3</c:v>
                </c:pt>
                <c:pt idx="695">
                  <c:v>1.0660000000000001E-3</c:v>
                </c:pt>
                <c:pt idx="696">
                  <c:v>1.0690000000000001E-3</c:v>
                </c:pt>
                <c:pt idx="697">
                  <c:v>1.0709999999999999E-3</c:v>
                </c:pt>
                <c:pt idx="698">
                  <c:v>1.073E-3</c:v>
                </c:pt>
                <c:pt idx="699">
                  <c:v>1.075E-3</c:v>
                </c:pt>
                <c:pt idx="700">
                  <c:v>1.078E-3</c:v>
                </c:pt>
                <c:pt idx="701">
                  <c:v>1.08E-3</c:v>
                </c:pt>
                <c:pt idx="702">
                  <c:v>1.0820000000000001E-3</c:v>
                </c:pt>
                <c:pt idx="703">
                  <c:v>1.085E-3</c:v>
                </c:pt>
                <c:pt idx="704">
                  <c:v>1.0870000000000001E-3</c:v>
                </c:pt>
                <c:pt idx="705">
                  <c:v>1.0889999999999999E-3</c:v>
                </c:pt>
                <c:pt idx="706">
                  <c:v>1.0920000000000001E-3</c:v>
                </c:pt>
                <c:pt idx="707">
                  <c:v>1.0939999999999999E-3</c:v>
                </c:pt>
                <c:pt idx="708">
                  <c:v>1.096E-3</c:v>
                </c:pt>
                <c:pt idx="709">
                  <c:v>1.098E-3</c:v>
                </c:pt>
                <c:pt idx="710">
                  <c:v>1.101E-3</c:v>
                </c:pt>
                <c:pt idx="711">
                  <c:v>1.103E-3</c:v>
                </c:pt>
                <c:pt idx="712">
                  <c:v>1.1050000000000001E-3</c:v>
                </c:pt>
                <c:pt idx="713">
                  <c:v>1.108E-3</c:v>
                </c:pt>
                <c:pt idx="714">
                  <c:v>1.1100000000000001E-3</c:v>
                </c:pt>
                <c:pt idx="715">
                  <c:v>1.1119999999999999E-3</c:v>
                </c:pt>
                <c:pt idx="716">
                  <c:v>1.1150000000000001E-3</c:v>
                </c:pt>
                <c:pt idx="717">
                  <c:v>1.1169999999999999E-3</c:v>
                </c:pt>
                <c:pt idx="718">
                  <c:v>1.119E-3</c:v>
                </c:pt>
                <c:pt idx="719">
                  <c:v>1.121E-3</c:v>
                </c:pt>
                <c:pt idx="720">
                  <c:v>1.124E-3</c:v>
                </c:pt>
                <c:pt idx="721">
                  <c:v>1.126E-3</c:v>
                </c:pt>
                <c:pt idx="722">
                  <c:v>1.1280000000000001E-3</c:v>
                </c:pt>
                <c:pt idx="723">
                  <c:v>1.1310000000000001E-3</c:v>
                </c:pt>
                <c:pt idx="724">
                  <c:v>1.1329999999999999E-3</c:v>
                </c:pt>
                <c:pt idx="725">
                  <c:v>1.1349999999999999E-3</c:v>
                </c:pt>
                <c:pt idx="726">
                  <c:v>1.137E-3</c:v>
                </c:pt>
                <c:pt idx="727">
                  <c:v>1.14E-3</c:v>
                </c:pt>
                <c:pt idx="728">
                  <c:v>1.142E-3</c:v>
                </c:pt>
                <c:pt idx="729">
                  <c:v>1.1440000000000001E-3</c:v>
                </c:pt>
                <c:pt idx="730">
                  <c:v>1.147E-3</c:v>
                </c:pt>
                <c:pt idx="731">
                  <c:v>1.1490000000000001E-3</c:v>
                </c:pt>
                <c:pt idx="732">
                  <c:v>1.1509999999999999E-3</c:v>
                </c:pt>
                <c:pt idx="733">
                  <c:v>1.1540000000000001E-3</c:v>
                </c:pt>
                <c:pt idx="734">
                  <c:v>1.1559999999999999E-3</c:v>
                </c:pt>
                <c:pt idx="735">
                  <c:v>1.158E-3</c:v>
                </c:pt>
                <c:pt idx="736">
                  <c:v>1.16E-3</c:v>
                </c:pt>
                <c:pt idx="737">
                  <c:v>1.163E-3</c:v>
                </c:pt>
                <c:pt idx="738">
                  <c:v>1.165E-3</c:v>
                </c:pt>
                <c:pt idx="739">
                  <c:v>1.1670000000000001E-3</c:v>
                </c:pt>
                <c:pt idx="740">
                  <c:v>1.17E-3</c:v>
                </c:pt>
                <c:pt idx="741">
                  <c:v>1.1720000000000001E-3</c:v>
                </c:pt>
                <c:pt idx="742">
                  <c:v>1.1739999999999999E-3</c:v>
                </c:pt>
                <c:pt idx="743">
                  <c:v>1.1770000000000001E-3</c:v>
                </c:pt>
                <c:pt idx="744">
                  <c:v>1.1789999999999999E-3</c:v>
                </c:pt>
                <c:pt idx="745">
                  <c:v>1.181E-3</c:v>
                </c:pt>
                <c:pt idx="746">
                  <c:v>1.183E-3</c:v>
                </c:pt>
                <c:pt idx="747">
                  <c:v>1.186E-3</c:v>
                </c:pt>
                <c:pt idx="748">
                  <c:v>1.188E-3</c:v>
                </c:pt>
                <c:pt idx="749">
                  <c:v>1.1900000000000001E-3</c:v>
                </c:pt>
                <c:pt idx="750">
                  <c:v>1.193E-3</c:v>
                </c:pt>
                <c:pt idx="751">
                  <c:v>1.1950000000000001E-3</c:v>
                </c:pt>
                <c:pt idx="752">
                  <c:v>1.1969999999999999E-3</c:v>
                </c:pt>
                <c:pt idx="753">
                  <c:v>1.1999999999999999E-3</c:v>
                </c:pt>
                <c:pt idx="754">
                  <c:v>1.2019999999999999E-3</c:v>
                </c:pt>
                <c:pt idx="755">
                  <c:v>1.204E-3</c:v>
                </c:pt>
                <c:pt idx="756">
                  <c:v>1.206E-3</c:v>
                </c:pt>
                <c:pt idx="757">
                  <c:v>1.209E-3</c:v>
                </c:pt>
                <c:pt idx="758">
                  <c:v>1.2110000000000001E-3</c:v>
                </c:pt>
                <c:pt idx="759">
                  <c:v>1.2130000000000001E-3</c:v>
                </c:pt>
                <c:pt idx="760">
                  <c:v>1.2160000000000001E-3</c:v>
                </c:pt>
                <c:pt idx="761">
                  <c:v>1.2179999999999999E-3</c:v>
                </c:pt>
                <c:pt idx="762">
                  <c:v>1.2199999999999999E-3</c:v>
                </c:pt>
                <c:pt idx="763">
                  <c:v>1.222E-3</c:v>
                </c:pt>
                <c:pt idx="764">
                  <c:v>1.225E-3</c:v>
                </c:pt>
                <c:pt idx="765">
                  <c:v>1.227E-3</c:v>
                </c:pt>
                <c:pt idx="766">
                  <c:v>1.2290000000000001E-3</c:v>
                </c:pt>
                <c:pt idx="767">
                  <c:v>1.232E-3</c:v>
                </c:pt>
                <c:pt idx="768">
                  <c:v>1.2340000000000001E-3</c:v>
                </c:pt>
                <c:pt idx="769">
                  <c:v>1.2359999999999999E-3</c:v>
                </c:pt>
                <c:pt idx="770">
                  <c:v>1.2390000000000001E-3</c:v>
                </c:pt>
                <c:pt idx="771">
                  <c:v>1.2409999999999999E-3</c:v>
                </c:pt>
                <c:pt idx="772">
                  <c:v>1.243E-3</c:v>
                </c:pt>
                <c:pt idx="773">
                  <c:v>1.245E-3</c:v>
                </c:pt>
                <c:pt idx="774">
                  <c:v>1.248E-3</c:v>
                </c:pt>
                <c:pt idx="775">
                  <c:v>1.25E-3</c:v>
                </c:pt>
                <c:pt idx="776">
                  <c:v>1.2520000000000001E-3</c:v>
                </c:pt>
                <c:pt idx="777">
                  <c:v>1.255E-3</c:v>
                </c:pt>
                <c:pt idx="778">
                  <c:v>1.2570000000000001E-3</c:v>
                </c:pt>
                <c:pt idx="779">
                  <c:v>1.2589999999999999E-3</c:v>
                </c:pt>
                <c:pt idx="780">
                  <c:v>1.2620000000000001E-3</c:v>
                </c:pt>
                <c:pt idx="781">
                  <c:v>1.2639999999999999E-3</c:v>
                </c:pt>
                <c:pt idx="782">
                  <c:v>1.266E-3</c:v>
                </c:pt>
                <c:pt idx="783">
                  <c:v>1.268E-3</c:v>
                </c:pt>
                <c:pt idx="784">
                  <c:v>1.271E-3</c:v>
                </c:pt>
                <c:pt idx="785">
                  <c:v>1.273E-3</c:v>
                </c:pt>
                <c:pt idx="786">
                  <c:v>1.2750000000000001E-3</c:v>
                </c:pt>
                <c:pt idx="787">
                  <c:v>1.2780000000000001E-3</c:v>
                </c:pt>
                <c:pt idx="788">
                  <c:v>1.2800000000000001E-3</c:v>
                </c:pt>
                <c:pt idx="789">
                  <c:v>1.2819999999999999E-3</c:v>
                </c:pt>
                <c:pt idx="790">
                  <c:v>1.2849999999999999E-3</c:v>
                </c:pt>
                <c:pt idx="791">
                  <c:v>1.2869999999999999E-3</c:v>
                </c:pt>
                <c:pt idx="792">
                  <c:v>1.289E-3</c:v>
                </c:pt>
                <c:pt idx="793">
                  <c:v>1.291E-3</c:v>
                </c:pt>
                <c:pt idx="794">
                  <c:v>1.294E-3</c:v>
                </c:pt>
                <c:pt idx="795">
                  <c:v>1.2960000000000001E-3</c:v>
                </c:pt>
                <c:pt idx="796">
                  <c:v>1.2979999999999999E-3</c:v>
                </c:pt>
                <c:pt idx="797">
                  <c:v>1.3010000000000001E-3</c:v>
                </c:pt>
                <c:pt idx="798">
                  <c:v>1.3029999999999999E-3</c:v>
                </c:pt>
                <c:pt idx="799">
                  <c:v>1.305E-3</c:v>
                </c:pt>
                <c:pt idx="800">
                  <c:v>1.3079999999999999E-3</c:v>
                </c:pt>
                <c:pt idx="801">
                  <c:v>1.31E-3</c:v>
                </c:pt>
                <c:pt idx="802">
                  <c:v>1.312E-3</c:v>
                </c:pt>
                <c:pt idx="803">
                  <c:v>1.3140000000000001E-3</c:v>
                </c:pt>
                <c:pt idx="804">
                  <c:v>1.317E-3</c:v>
                </c:pt>
                <c:pt idx="805">
                  <c:v>1.3190000000000001E-3</c:v>
                </c:pt>
                <c:pt idx="806">
                  <c:v>1.3209999999999999E-3</c:v>
                </c:pt>
                <c:pt idx="807">
                  <c:v>1.3240000000000001E-3</c:v>
                </c:pt>
                <c:pt idx="808">
                  <c:v>1.3259999999999999E-3</c:v>
                </c:pt>
                <c:pt idx="809">
                  <c:v>1.328E-3</c:v>
                </c:pt>
                <c:pt idx="810">
                  <c:v>1.3309999999999999E-3</c:v>
                </c:pt>
                <c:pt idx="811">
                  <c:v>1.333E-3</c:v>
                </c:pt>
                <c:pt idx="812">
                  <c:v>1.335E-3</c:v>
                </c:pt>
                <c:pt idx="813">
                  <c:v>1.3370000000000001E-3</c:v>
                </c:pt>
                <c:pt idx="814">
                  <c:v>1.34E-3</c:v>
                </c:pt>
                <c:pt idx="815">
                  <c:v>1.3420000000000001E-3</c:v>
                </c:pt>
                <c:pt idx="816">
                  <c:v>1.3439999999999999E-3</c:v>
                </c:pt>
                <c:pt idx="817">
                  <c:v>1.3470000000000001E-3</c:v>
                </c:pt>
                <c:pt idx="818">
                  <c:v>1.3489999999999999E-3</c:v>
                </c:pt>
                <c:pt idx="819">
                  <c:v>1.351E-3</c:v>
                </c:pt>
                <c:pt idx="820">
                  <c:v>1.354E-3</c:v>
                </c:pt>
                <c:pt idx="821">
                  <c:v>1.356E-3</c:v>
                </c:pt>
                <c:pt idx="822">
                  <c:v>1.358E-3</c:v>
                </c:pt>
                <c:pt idx="823">
                  <c:v>1.3600000000000001E-3</c:v>
                </c:pt>
                <c:pt idx="824">
                  <c:v>1.3630000000000001E-3</c:v>
                </c:pt>
                <c:pt idx="825">
                  <c:v>1.3649999999999999E-3</c:v>
                </c:pt>
                <c:pt idx="826">
                  <c:v>1.3669999999999999E-3</c:v>
                </c:pt>
                <c:pt idx="827">
                  <c:v>1.3699999999999999E-3</c:v>
                </c:pt>
                <c:pt idx="828">
                  <c:v>1.372E-3</c:v>
                </c:pt>
                <c:pt idx="829">
                  <c:v>1.374E-3</c:v>
                </c:pt>
                <c:pt idx="830">
                  <c:v>1.3760000000000001E-3</c:v>
                </c:pt>
                <c:pt idx="831">
                  <c:v>1.379E-3</c:v>
                </c:pt>
                <c:pt idx="832">
                  <c:v>1.3810000000000001E-3</c:v>
                </c:pt>
                <c:pt idx="833">
                  <c:v>1.3829999999999999E-3</c:v>
                </c:pt>
                <c:pt idx="834">
                  <c:v>1.3860000000000001E-3</c:v>
                </c:pt>
                <c:pt idx="835">
                  <c:v>1.3879999999999999E-3</c:v>
                </c:pt>
                <c:pt idx="836">
                  <c:v>1.39E-3</c:v>
                </c:pt>
                <c:pt idx="837">
                  <c:v>1.3929999999999999E-3</c:v>
                </c:pt>
                <c:pt idx="838">
                  <c:v>1.395E-3</c:v>
                </c:pt>
                <c:pt idx="839">
                  <c:v>1.397E-3</c:v>
                </c:pt>
                <c:pt idx="840">
                  <c:v>1.3990000000000001E-3</c:v>
                </c:pt>
                <c:pt idx="841">
                  <c:v>1.402E-3</c:v>
                </c:pt>
                <c:pt idx="842">
                  <c:v>1.4040000000000001E-3</c:v>
                </c:pt>
                <c:pt idx="843">
                  <c:v>1.4059999999999999E-3</c:v>
                </c:pt>
                <c:pt idx="844">
                  <c:v>1.4090000000000001E-3</c:v>
                </c:pt>
                <c:pt idx="845">
                  <c:v>1.4109999999999999E-3</c:v>
                </c:pt>
                <c:pt idx="846">
                  <c:v>1.413E-3</c:v>
                </c:pt>
                <c:pt idx="847">
                  <c:v>1.4159999999999999E-3</c:v>
                </c:pt>
                <c:pt idx="848">
                  <c:v>1.418E-3</c:v>
                </c:pt>
                <c:pt idx="849">
                  <c:v>1.42E-3</c:v>
                </c:pt>
                <c:pt idx="850">
                  <c:v>1.4220000000000001E-3</c:v>
                </c:pt>
                <c:pt idx="851">
                  <c:v>1.4250000000000001E-3</c:v>
                </c:pt>
                <c:pt idx="852">
                  <c:v>1.4270000000000001E-3</c:v>
                </c:pt>
                <c:pt idx="853">
                  <c:v>1.4289999999999999E-3</c:v>
                </c:pt>
                <c:pt idx="854">
                  <c:v>1.4319999999999999E-3</c:v>
                </c:pt>
                <c:pt idx="855">
                  <c:v>1.4339999999999999E-3</c:v>
                </c:pt>
                <c:pt idx="856">
                  <c:v>1.436E-3</c:v>
                </c:pt>
                <c:pt idx="857">
                  <c:v>1.439E-3</c:v>
                </c:pt>
                <c:pt idx="858">
                  <c:v>1.441E-3</c:v>
                </c:pt>
                <c:pt idx="859">
                  <c:v>1.4430000000000001E-3</c:v>
                </c:pt>
                <c:pt idx="860">
                  <c:v>1.4450000000000001E-3</c:v>
                </c:pt>
                <c:pt idx="861">
                  <c:v>1.4480000000000001E-3</c:v>
                </c:pt>
                <c:pt idx="862">
                  <c:v>1.4499999999999999E-3</c:v>
                </c:pt>
                <c:pt idx="863">
                  <c:v>1.4519999999999999E-3</c:v>
                </c:pt>
                <c:pt idx="864">
                  <c:v>1.4549999999999999E-3</c:v>
                </c:pt>
                <c:pt idx="865">
                  <c:v>1.457E-3</c:v>
                </c:pt>
                <c:pt idx="866">
                  <c:v>1.459E-3</c:v>
                </c:pt>
                <c:pt idx="867">
                  <c:v>1.462E-3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0CE-4B73-90B9-755CA0A4D904}"/>
            </c:ext>
          </c:extLst>
        </c:ser>
        <c:ser>
          <c:idx val="7"/>
          <c:order val="6"/>
          <c:tx>
            <c:v>Gaussian beam 100fC@200kV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'Gaussian beam 100fC@200kV'!$K$3:$K$870</c:f>
              <c:numCache>
                <c:formatCode>0.00E+00</c:formatCode>
                <c:ptCount val="868"/>
                <c:pt idx="0">
                  <c:v>5.0500000000000004E-7</c:v>
                </c:pt>
                <c:pt idx="1">
                  <c:v>5.7029999999999996E-7</c:v>
                </c:pt>
                <c:pt idx="2">
                  <c:v>6.5199999999999996E-7</c:v>
                </c:pt>
                <c:pt idx="3">
                  <c:v>7.2829999999999998E-7</c:v>
                </c:pt>
                <c:pt idx="4">
                  <c:v>8.1819999999999995E-7</c:v>
                </c:pt>
                <c:pt idx="5">
                  <c:v>9.2009999999999999E-7</c:v>
                </c:pt>
                <c:pt idx="6">
                  <c:v>1.032E-6</c:v>
                </c:pt>
                <c:pt idx="7">
                  <c:v>1.1510000000000001E-6</c:v>
                </c:pt>
                <c:pt idx="8">
                  <c:v>1.3039999999999999E-6</c:v>
                </c:pt>
                <c:pt idx="9">
                  <c:v>1.4720000000000001E-6</c:v>
                </c:pt>
                <c:pt idx="10">
                  <c:v>1.6449999999999999E-6</c:v>
                </c:pt>
                <c:pt idx="11">
                  <c:v>1.8279999999999999E-6</c:v>
                </c:pt>
                <c:pt idx="12">
                  <c:v>2.013E-6</c:v>
                </c:pt>
                <c:pt idx="13">
                  <c:v>2.2259999999999999E-6</c:v>
                </c:pt>
                <c:pt idx="14">
                  <c:v>2.4739999999999999E-6</c:v>
                </c:pt>
                <c:pt idx="15">
                  <c:v>2.711E-6</c:v>
                </c:pt>
                <c:pt idx="16">
                  <c:v>2.9960000000000002E-6</c:v>
                </c:pt>
                <c:pt idx="17">
                  <c:v>3.3249999999999999E-6</c:v>
                </c:pt>
                <c:pt idx="18">
                  <c:v>3.6650000000000001E-6</c:v>
                </c:pt>
                <c:pt idx="19">
                  <c:v>4.0269999999999997E-6</c:v>
                </c:pt>
                <c:pt idx="20">
                  <c:v>4.4259999999999996E-6</c:v>
                </c:pt>
                <c:pt idx="21">
                  <c:v>4.8670000000000002E-6</c:v>
                </c:pt>
                <c:pt idx="22">
                  <c:v>5.395E-6</c:v>
                </c:pt>
                <c:pt idx="23">
                  <c:v>5.959E-6</c:v>
                </c:pt>
                <c:pt idx="24">
                  <c:v>6.5599999999999999E-6</c:v>
                </c:pt>
                <c:pt idx="25">
                  <c:v>7.1949999999999997E-6</c:v>
                </c:pt>
                <c:pt idx="26">
                  <c:v>7.9240000000000007E-6</c:v>
                </c:pt>
                <c:pt idx="27">
                  <c:v>8.6959999999999994E-6</c:v>
                </c:pt>
                <c:pt idx="28">
                  <c:v>9.5810000000000003E-6</c:v>
                </c:pt>
                <c:pt idx="29">
                  <c:v>1.0519999999999999E-5</c:v>
                </c:pt>
                <c:pt idx="30">
                  <c:v>1.155E-5</c:v>
                </c:pt>
                <c:pt idx="31">
                  <c:v>1.2680000000000001E-5</c:v>
                </c:pt>
                <c:pt idx="32">
                  <c:v>1.393E-5</c:v>
                </c:pt>
                <c:pt idx="33">
                  <c:v>1.5299999999999999E-5</c:v>
                </c:pt>
                <c:pt idx="34">
                  <c:v>1.6799999999999998E-5</c:v>
                </c:pt>
                <c:pt idx="35">
                  <c:v>1.853E-5</c:v>
                </c:pt>
                <c:pt idx="36">
                  <c:v>2.0360000000000002E-5</c:v>
                </c:pt>
                <c:pt idx="37">
                  <c:v>2.2379999999999999E-5</c:v>
                </c:pt>
                <c:pt idx="38">
                  <c:v>2.459E-5</c:v>
                </c:pt>
                <c:pt idx="39">
                  <c:v>2.7019999999999999E-5</c:v>
                </c:pt>
                <c:pt idx="40">
                  <c:v>2.97E-5</c:v>
                </c:pt>
                <c:pt idx="41">
                  <c:v>3.2650000000000001E-5</c:v>
                </c:pt>
                <c:pt idx="42">
                  <c:v>3.6029999999999999E-5</c:v>
                </c:pt>
                <c:pt idx="43">
                  <c:v>3.9759999999999999E-5</c:v>
                </c:pt>
                <c:pt idx="44">
                  <c:v>4.388E-5</c:v>
                </c:pt>
                <c:pt idx="45">
                  <c:v>4.8239999999999999E-5</c:v>
                </c:pt>
                <c:pt idx="46">
                  <c:v>5.304E-5</c:v>
                </c:pt>
                <c:pt idx="47">
                  <c:v>5.855E-5</c:v>
                </c:pt>
                <c:pt idx="48">
                  <c:v>6.4629999999999996E-5</c:v>
                </c:pt>
                <c:pt idx="49">
                  <c:v>7.1060000000000001E-5</c:v>
                </c:pt>
                <c:pt idx="50">
                  <c:v>7.8129999999999999E-5</c:v>
                </c:pt>
                <c:pt idx="51">
                  <c:v>8.5909999999999996E-5</c:v>
                </c:pt>
                <c:pt idx="52">
                  <c:v>9.4469999999999995E-5</c:v>
                </c:pt>
                <c:pt idx="53">
                  <c:v>1.039E-4</c:v>
                </c:pt>
                <c:pt idx="54">
                  <c:v>1.142E-4</c:v>
                </c:pt>
                <c:pt idx="55">
                  <c:v>1.2559999999999999E-4</c:v>
                </c:pt>
                <c:pt idx="56">
                  <c:v>1.381E-4</c:v>
                </c:pt>
                <c:pt idx="57">
                  <c:v>1.5190000000000001E-4</c:v>
                </c:pt>
                <c:pt idx="58">
                  <c:v>1.6699999999999999E-4</c:v>
                </c:pt>
                <c:pt idx="59">
                  <c:v>1.8369999999999999E-4</c:v>
                </c:pt>
                <c:pt idx="60">
                  <c:v>2.02E-4</c:v>
                </c:pt>
                <c:pt idx="61">
                  <c:v>2.221E-4</c:v>
                </c:pt>
                <c:pt idx="62">
                  <c:v>2.4420000000000003E-4</c:v>
                </c:pt>
                <c:pt idx="63">
                  <c:v>2.6860000000000002E-4</c:v>
                </c:pt>
                <c:pt idx="64">
                  <c:v>2.9540000000000002E-4</c:v>
                </c:pt>
                <c:pt idx="65">
                  <c:v>3.2479999999999998E-4</c:v>
                </c:pt>
                <c:pt idx="66">
                  <c:v>3.5710000000000001E-4</c:v>
                </c:pt>
                <c:pt idx="67">
                  <c:v>3.927E-4</c:v>
                </c:pt>
                <c:pt idx="68">
                  <c:v>4.3169999999999998E-4</c:v>
                </c:pt>
                <c:pt idx="69">
                  <c:v>4.7439999999999998E-4</c:v>
                </c:pt>
                <c:pt idx="70">
                  <c:v>5.2119999999999998E-4</c:v>
                </c:pt>
                <c:pt idx="71">
                  <c:v>5.7229999999999998E-4</c:v>
                </c:pt>
                <c:pt idx="72">
                  <c:v>6.2810000000000003E-4</c:v>
                </c:pt>
                <c:pt idx="73">
                  <c:v>6.8869999999999999E-4</c:v>
                </c:pt>
                <c:pt idx="74">
                  <c:v>7.5449999999999996E-4</c:v>
                </c:pt>
                <c:pt idx="75">
                  <c:v>8.2580000000000001E-4</c:v>
                </c:pt>
                <c:pt idx="76">
                  <c:v>9.0280000000000004E-4</c:v>
                </c:pt>
                <c:pt idx="77">
                  <c:v>9.8569999999999994E-4</c:v>
                </c:pt>
                <c:pt idx="78">
                  <c:v>1.075E-3</c:v>
                </c:pt>
                <c:pt idx="79">
                  <c:v>1.1709999999999999E-3</c:v>
                </c:pt>
                <c:pt idx="80">
                  <c:v>1.273E-3</c:v>
                </c:pt>
                <c:pt idx="81">
                  <c:v>1.382E-3</c:v>
                </c:pt>
                <c:pt idx="82">
                  <c:v>1.498E-3</c:v>
                </c:pt>
                <c:pt idx="83">
                  <c:v>1.622E-3</c:v>
                </c:pt>
                <c:pt idx="84">
                  <c:v>1.753E-3</c:v>
                </c:pt>
                <c:pt idx="85">
                  <c:v>1.8910000000000001E-3</c:v>
                </c:pt>
                <c:pt idx="86">
                  <c:v>2.0379999999999999E-3</c:v>
                </c:pt>
                <c:pt idx="87">
                  <c:v>2.1919999999999999E-3</c:v>
                </c:pt>
                <c:pt idx="88">
                  <c:v>2.3540000000000002E-3</c:v>
                </c:pt>
                <c:pt idx="89">
                  <c:v>2.5249999999999999E-3</c:v>
                </c:pt>
                <c:pt idx="90">
                  <c:v>2.7039999999999998E-3</c:v>
                </c:pt>
                <c:pt idx="91">
                  <c:v>2.892E-3</c:v>
                </c:pt>
                <c:pt idx="92">
                  <c:v>3.088E-3</c:v>
                </c:pt>
                <c:pt idx="93">
                  <c:v>3.2929999999999999E-3</c:v>
                </c:pt>
                <c:pt idx="94">
                  <c:v>3.5070000000000001E-3</c:v>
                </c:pt>
                <c:pt idx="95">
                  <c:v>3.7290000000000001E-3</c:v>
                </c:pt>
                <c:pt idx="96">
                  <c:v>3.9620000000000002E-3</c:v>
                </c:pt>
                <c:pt idx="97">
                  <c:v>4.2030000000000001E-3</c:v>
                </c:pt>
                <c:pt idx="98">
                  <c:v>4.4539999999999996E-3</c:v>
                </c:pt>
                <c:pt idx="99">
                  <c:v>4.7140000000000003E-3</c:v>
                </c:pt>
                <c:pt idx="100">
                  <c:v>4.9849999999999998E-3</c:v>
                </c:pt>
                <c:pt idx="101">
                  <c:v>5.2649999999999997E-3</c:v>
                </c:pt>
                <c:pt idx="102">
                  <c:v>5.555E-3</c:v>
                </c:pt>
                <c:pt idx="103">
                  <c:v>5.855E-3</c:v>
                </c:pt>
                <c:pt idx="104">
                  <c:v>6.1659999999999996E-3</c:v>
                </c:pt>
                <c:pt idx="105">
                  <c:v>6.4869999999999997E-3</c:v>
                </c:pt>
                <c:pt idx="106">
                  <c:v>6.8180000000000003E-3</c:v>
                </c:pt>
                <c:pt idx="107">
                  <c:v>7.1599999999999997E-3</c:v>
                </c:pt>
                <c:pt idx="108">
                  <c:v>7.5129999999999997E-3</c:v>
                </c:pt>
                <c:pt idx="109">
                  <c:v>7.8759999999999993E-3</c:v>
                </c:pt>
                <c:pt idx="110">
                  <c:v>8.2509999999999997E-3</c:v>
                </c:pt>
                <c:pt idx="111">
                  <c:v>8.6370000000000006E-3</c:v>
                </c:pt>
                <c:pt idx="112">
                  <c:v>9.0340000000000004E-3</c:v>
                </c:pt>
                <c:pt idx="113">
                  <c:v>9.4420000000000007E-3</c:v>
                </c:pt>
                <c:pt idx="114">
                  <c:v>9.861E-3</c:v>
                </c:pt>
                <c:pt idx="115">
                  <c:v>1.0290000000000001E-2</c:v>
                </c:pt>
                <c:pt idx="116">
                  <c:v>1.074E-2</c:v>
                </c:pt>
                <c:pt idx="117">
                  <c:v>1.119E-2</c:v>
                </c:pt>
                <c:pt idx="118">
                  <c:v>1.166E-2</c:v>
                </c:pt>
                <c:pt idx="119">
                  <c:v>1.213E-2</c:v>
                </c:pt>
                <c:pt idx="120">
                  <c:v>1.2619999999999999E-2</c:v>
                </c:pt>
                <c:pt idx="121">
                  <c:v>1.312E-2</c:v>
                </c:pt>
                <c:pt idx="122">
                  <c:v>1.3639999999999999E-2</c:v>
                </c:pt>
                <c:pt idx="123">
                  <c:v>1.4160000000000001E-2</c:v>
                </c:pt>
                <c:pt idx="124">
                  <c:v>1.47E-2</c:v>
                </c:pt>
                <c:pt idx="125">
                  <c:v>1.525E-2</c:v>
                </c:pt>
                <c:pt idx="126">
                  <c:v>1.5810000000000001E-2</c:v>
                </c:pt>
                <c:pt idx="127">
                  <c:v>1.6379999999999999E-2</c:v>
                </c:pt>
                <c:pt idx="128">
                  <c:v>1.6959999999999999E-2</c:v>
                </c:pt>
                <c:pt idx="129">
                  <c:v>1.7559999999999999E-2</c:v>
                </c:pt>
                <c:pt idx="130">
                  <c:v>1.8169999999999999E-2</c:v>
                </c:pt>
                <c:pt idx="131">
                  <c:v>1.8790000000000001E-2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2.0709999999999999E-2</c:v>
                </c:pt>
                <c:pt idx="135">
                  <c:v>2.138E-2</c:v>
                </c:pt>
                <c:pt idx="136">
                  <c:v>2.206E-2</c:v>
                </c:pt>
                <c:pt idx="137">
                  <c:v>2.274E-2</c:v>
                </c:pt>
                <c:pt idx="138">
                  <c:v>2.3439999999999999E-2</c:v>
                </c:pt>
                <c:pt idx="139">
                  <c:v>2.4150000000000001E-2</c:v>
                </c:pt>
                <c:pt idx="140">
                  <c:v>2.487E-2</c:v>
                </c:pt>
                <c:pt idx="141">
                  <c:v>2.5600000000000001E-2</c:v>
                </c:pt>
                <c:pt idx="142">
                  <c:v>2.6339999999999999E-2</c:v>
                </c:pt>
                <c:pt idx="143">
                  <c:v>2.7089999999999999E-2</c:v>
                </c:pt>
                <c:pt idx="144">
                  <c:v>2.785E-2</c:v>
                </c:pt>
                <c:pt idx="145">
                  <c:v>2.862E-2</c:v>
                </c:pt>
                <c:pt idx="146">
                  <c:v>2.9399999999999999E-2</c:v>
                </c:pt>
                <c:pt idx="147">
                  <c:v>3.0200000000000001E-2</c:v>
                </c:pt>
                <c:pt idx="148">
                  <c:v>3.1E-2</c:v>
                </c:pt>
                <c:pt idx="149">
                  <c:v>3.1809999999999998E-2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3.5990000000000001E-2</c:v>
                </c:pt>
                <c:pt idx="155">
                  <c:v>3.6850000000000001E-2</c:v>
                </c:pt>
                <c:pt idx="156">
                  <c:v>3.7719999999999997E-2</c:v>
                </c:pt>
                <c:pt idx="157">
                  <c:v>3.8600000000000002E-2</c:v>
                </c:pt>
                <c:pt idx="158">
                  <c:v>3.9489999999999997E-2</c:v>
                </c:pt>
                <c:pt idx="159">
                  <c:v>4.0379999999999999E-2</c:v>
                </c:pt>
                <c:pt idx="160">
                  <c:v>4.129E-2</c:v>
                </c:pt>
                <c:pt idx="161">
                  <c:v>4.2200000000000001E-2</c:v>
                </c:pt>
                <c:pt idx="162">
                  <c:v>4.3110000000000002E-2</c:v>
                </c:pt>
                <c:pt idx="163">
                  <c:v>4.4040000000000003E-2</c:v>
                </c:pt>
                <c:pt idx="164">
                  <c:v>4.4970000000000003E-2</c:v>
                </c:pt>
                <c:pt idx="165">
                  <c:v>4.5909999999999999E-2</c:v>
                </c:pt>
                <c:pt idx="166">
                  <c:v>4.6859999999999999E-2</c:v>
                </c:pt>
                <c:pt idx="167">
                  <c:v>4.7809999999999998E-2</c:v>
                </c:pt>
                <c:pt idx="168">
                  <c:v>4.8770000000000001E-2</c:v>
                </c:pt>
                <c:pt idx="169">
                  <c:v>4.9730000000000003E-2</c:v>
                </c:pt>
                <c:pt idx="170">
                  <c:v>5.0700000000000002E-2</c:v>
                </c:pt>
                <c:pt idx="171">
                  <c:v>5.1679999999999997E-2</c:v>
                </c:pt>
                <c:pt idx="172">
                  <c:v>5.2670000000000002E-2</c:v>
                </c:pt>
                <c:pt idx="173">
                  <c:v>5.3659999999999999E-2</c:v>
                </c:pt>
                <c:pt idx="174">
                  <c:v>5.4649999999999997E-2</c:v>
                </c:pt>
                <c:pt idx="175">
                  <c:v>5.5649999999999998E-2</c:v>
                </c:pt>
                <c:pt idx="176">
                  <c:v>5.6660000000000002E-2</c:v>
                </c:pt>
                <c:pt idx="177">
                  <c:v>5.7669999999999999E-2</c:v>
                </c:pt>
                <c:pt idx="178">
                  <c:v>5.8689999999999999E-2</c:v>
                </c:pt>
                <c:pt idx="179">
                  <c:v>5.9709999999999999E-2</c:v>
                </c:pt>
                <c:pt idx="180">
                  <c:v>6.0740000000000002E-2</c:v>
                </c:pt>
                <c:pt idx="181">
                  <c:v>6.1769999999999999E-2</c:v>
                </c:pt>
                <c:pt idx="182">
                  <c:v>6.2810000000000005E-2</c:v>
                </c:pt>
                <c:pt idx="183">
                  <c:v>6.386E-2</c:v>
                </c:pt>
                <c:pt idx="184">
                  <c:v>6.4899999999999999E-2</c:v>
                </c:pt>
                <c:pt idx="185">
                  <c:v>6.5960000000000005E-2</c:v>
                </c:pt>
                <c:pt idx="186">
                  <c:v>6.7019999999999996E-2</c:v>
                </c:pt>
                <c:pt idx="187">
                  <c:v>6.8080000000000002E-2</c:v>
                </c:pt>
                <c:pt idx="188">
                  <c:v>6.9139999999999993E-2</c:v>
                </c:pt>
                <c:pt idx="189">
                  <c:v>7.0209999999999995E-2</c:v>
                </c:pt>
                <c:pt idx="190">
                  <c:v>7.1290000000000006E-2</c:v>
                </c:pt>
                <c:pt idx="191">
                  <c:v>7.2370000000000004E-2</c:v>
                </c:pt>
                <c:pt idx="192">
                  <c:v>7.3450000000000001E-2</c:v>
                </c:pt>
                <c:pt idx="193">
                  <c:v>7.4539999999999995E-2</c:v>
                </c:pt>
                <c:pt idx="194">
                  <c:v>7.5630000000000003E-2</c:v>
                </c:pt>
                <c:pt idx="195">
                  <c:v>7.6719999999999997E-2</c:v>
                </c:pt>
                <c:pt idx="196">
                  <c:v>7.782E-2</c:v>
                </c:pt>
                <c:pt idx="197">
                  <c:v>7.8920000000000004E-2</c:v>
                </c:pt>
                <c:pt idx="198">
                  <c:v>8.0019999999999994E-2</c:v>
                </c:pt>
                <c:pt idx="199">
                  <c:v>8.1129999999999994E-2</c:v>
                </c:pt>
                <c:pt idx="200">
                  <c:v>8.2239999999999994E-2</c:v>
                </c:pt>
                <c:pt idx="201">
                  <c:v>8.3349999999999994E-2</c:v>
                </c:pt>
                <c:pt idx="202">
                  <c:v>8.4470000000000003E-2</c:v>
                </c:pt>
                <c:pt idx="203">
                  <c:v>8.5580000000000003E-2</c:v>
                </c:pt>
                <c:pt idx="204">
                  <c:v>8.6699999999999999E-2</c:v>
                </c:pt>
                <c:pt idx="205">
                  <c:v>8.7819999999999995E-2</c:v>
                </c:pt>
                <c:pt idx="206">
                  <c:v>8.8950000000000001E-2</c:v>
                </c:pt>
                <c:pt idx="207">
                  <c:v>9.0069999999999997E-2</c:v>
                </c:pt>
                <c:pt idx="208">
                  <c:v>9.1200000000000003E-2</c:v>
                </c:pt>
                <c:pt idx="209">
                  <c:v>9.2329999999999995E-2</c:v>
                </c:pt>
                <c:pt idx="210">
                  <c:v>9.3450000000000005E-2</c:v>
                </c:pt>
                <c:pt idx="211">
                  <c:v>9.4589999999999994E-2</c:v>
                </c:pt>
                <c:pt idx="212">
                  <c:v>9.572E-2</c:v>
                </c:pt>
                <c:pt idx="213">
                  <c:v>9.6850000000000006E-2</c:v>
                </c:pt>
                <c:pt idx="214">
                  <c:v>9.7989999999999994E-2</c:v>
                </c:pt>
                <c:pt idx="215">
                  <c:v>9.912E-2</c:v>
                </c:pt>
                <c:pt idx="216">
                  <c:v>0.1003</c:v>
                </c:pt>
                <c:pt idx="217">
                  <c:v>0.1014</c:v>
                </c:pt>
                <c:pt idx="218">
                  <c:v>0.10249999999999999</c:v>
                </c:pt>
                <c:pt idx="219">
                  <c:v>0.1037</c:v>
                </c:pt>
                <c:pt idx="220">
                  <c:v>0.1048</c:v>
                </c:pt>
                <c:pt idx="221">
                  <c:v>0.10589999999999999</c:v>
                </c:pt>
                <c:pt idx="222">
                  <c:v>0.1071</c:v>
                </c:pt>
                <c:pt idx="223">
                  <c:v>0.1082</c:v>
                </c:pt>
                <c:pt idx="224">
                  <c:v>0.1094</c:v>
                </c:pt>
                <c:pt idx="225">
                  <c:v>0.1105</c:v>
                </c:pt>
                <c:pt idx="226">
                  <c:v>0.11169999999999999</c:v>
                </c:pt>
                <c:pt idx="227">
                  <c:v>0.1128</c:v>
                </c:pt>
                <c:pt idx="228">
                  <c:v>0.1139</c:v>
                </c:pt>
                <c:pt idx="229">
                  <c:v>0.11509999999999999</c:v>
                </c:pt>
                <c:pt idx="230">
                  <c:v>0.1162</c:v>
                </c:pt>
                <c:pt idx="231">
                  <c:v>0.1174</c:v>
                </c:pt>
                <c:pt idx="232">
                  <c:v>0.11849999999999999</c:v>
                </c:pt>
                <c:pt idx="233">
                  <c:v>0.1197</c:v>
                </c:pt>
                <c:pt idx="234">
                  <c:v>0.1208</c:v>
                </c:pt>
                <c:pt idx="235">
                  <c:v>0.12189999999999999</c:v>
                </c:pt>
                <c:pt idx="236">
                  <c:v>0.1231</c:v>
                </c:pt>
                <c:pt idx="237">
                  <c:v>0.1242</c:v>
                </c:pt>
                <c:pt idx="238">
                  <c:v>0.12540000000000001</c:v>
                </c:pt>
                <c:pt idx="239">
                  <c:v>0.1265</c:v>
                </c:pt>
                <c:pt idx="240">
                  <c:v>0.12770000000000001</c:v>
                </c:pt>
                <c:pt idx="241">
                  <c:v>0.1288</c:v>
                </c:pt>
                <c:pt idx="242">
                  <c:v>0.13</c:v>
                </c:pt>
                <c:pt idx="243">
                  <c:v>0.13109999999999999</c:v>
                </c:pt>
                <c:pt idx="244">
                  <c:v>0.1323</c:v>
                </c:pt>
                <c:pt idx="245">
                  <c:v>0.13339999999999999</c:v>
                </c:pt>
                <c:pt idx="246">
                  <c:v>0.13450000000000001</c:v>
                </c:pt>
                <c:pt idx="247">
                  <c:v>0.13569999999999999</c:v>
                </c:pt>
                <c:pt idx="248">
                  <c:v>0.1368</c:v>
                </c:pt>
                <c:pt idx="249">
                  <c:v>0.13800000000000001</c:v>
                </c:pt>
                <c:pt idx="250">
                  <c:v>0.1391</c:v>
                </c:pt>
                <c:pt idx="251">
                  <c:v>0.14030000000000001</c:v>
                </c:pt>
                <c:pt idx="252">
                  <c:v>0.1414</c:v>
                </c:pt>
                <c:pt idx="253">
                  <c:v>0.1426</c:v>
                </c:pt>
                <c:pt idx="254">
                  <c:v>0.14369999999999999</c:v>
                </c:pt>
                <c:pt idx="255">
                  <c:v>0.1449</c:v>
                </c:pt>
                <c:pt idx="256">
                  <c:v>0.14599999999999999</c:v>
                </c:pt>
                <c:pt idx="257">
                  <c:v>0.1472</c:v>
                </c:pt>
                <c:pt idx="258">
                  <c:v>0.14829999999999999</c:v>
                </c:pt>
                <c:pt idx="259">
                  <c:v>0.14940000000000001</c:v>
                </c:pt>
                <c:pt idx="260">
                  <c:v>0.15060000000000001</c:v>
                </c:pt>
                <c:pt idx="261">
                  <c:v>0.1517</c:v>
                </c:pt>
                <c:pt idx="262">
                  <c:v>0.15290000000000001</c:v>
                </c:pt>
                <c:pt idx="263">
                  <c:v>0.154</c:v>
                </c:pt>
                <c:pt idx="264">
                  <c:v>0.1552</c:v>
                </c:pt>
                <c:pt idx="265">
                  <c:v>0.15629999999999999</c:v>
                </c:pt>
                <c:pt idx="266">
                  <c:v>0.1575</c:v>
                </c:pt>
                <c:pt idx="267">
                  <c:v>0.15859999999999999</c:v>
                </c:pt>
                <c:pt idx="268">
                  <c:v>0.1598</c:v>
                </c:pt>
                <c:pt idx="269">
                  <c:v>0.16089999999999999</c:v>
                </c:pt>
                <c:pt idx="270">
                  <c:v>0.16209999999999999</c:v>
                </c:pt>
                <c:pt idx="271">
                  <c:v>0.16320000000000001</c:v>
                </c:pt>
                <c:pt idx="272">
                  <c:v>0.1643</c:v>
                </c:pt>
                <c:pt idx="273">
                  <c:v>0.16550000000000001</c:v>
                </c:pt>
                <c:pt idx="274">
                  <c:v>0.1666</c:v>
                </c:pt>
                <c:pt idx="275">
                  <c:v>0.1678</c:v>
                </c:pt>
                <c:pt idx="276">
                  <c:v>0.16889999999999999</c:v>
                </c:pt>
                <c:pt idx="277">
                  <c:v>0.1701</c:v>
                </c:pt>
                <c:pt idx="278">
                  <c:v>0.17119999999999999</c:v>
                </c:pt>
                <c:pt idx="279">
                  <c:v>0.1724</c:v>
                </c:pt>
                <c:pt idx="280">
                  <c:v>0.17349999999999999</c:v>
                </c:pt>
                <c:pt idx="281">
                  <c:v>0.17469999999999999</c:v>
                </c:pt>
                <c:pt idx="282">
                  <c:v>0.17580000000000001</c:v>
                </c:pt>
                <c:pt idx="283">
                  <c:v>0.17699999999999999</c:v>
                </c:pt>
                <c:pt idx="284">
                  <c:v>0.17810000000000001</c:v>
                </c:pt>
                <c:pt idx="285">
                  <c:v>0.1792</c:v>
                </c:pt>
                <c:pt idx="286">
                  <c:v>0.1804</c:v>
                </c:pt>
                <c:pt idx="287">
                  <c:v>0.18149999999999999</c:v>
                </c:pt>
                <c:pt idx="288">
                  <c:v>0.1827</c:v>
                </c:pt>
                <c:pt idx="289">
                  <c:v>0.18379999999999999</c:v>
                </c:pt>
                <c:pt idx="290">
                  <c:v>0.185</c:v>
                </c:pt>
                <c:pt idx="291">
                  <c:v>0.18609999999999999</c:v>
                </c:pt>
                <c:pt idx="292">
                  <c:v>0.18729999999999999</c:v>
                </c:pt>
                <c:pt idx="293">
                  <c:v>0.18840000000000001</c:v>
                </c:pt>
                <c:pt idx="294">
                  <c:v>0.18959999999999999</c:v>
                </c:pt>
                <c:pt idx="295">
                  <c:v>0.19070000000000001</c:v>
                </c:pt>
                <c:pt idx="296">
                  <c:v>0.19189999999999999</c:v>
                </c:pt>
                <c:pt idx="297">
                  <c:v>0.193</c:v>
                </c:pt>
                <c:pt idx="298">
                  <c:v>0.19409999999999999</c:v>
                </c:pt>
                <c:pt idx="299">
                  <c:v>0.1953</c:v>
                </c:pt>
                <c:pt idx="300">
                  <c:v>0.19639999999999999</c:v>
                </c:pt>
                <c:pt idx="301">
                  <c:v>0.1976</c:v>
                </c:pt>
                <c:pt idx="302">
                  <c:v>0.19869999999999999</c:v>
                </c:pt>
                <c:pt idx="303">
                  <c:v>0.19989999999999999</c:v>
                </c:pt>
                <c:pt idx="304">
                  <c:v>0.20100000000000001</c:v>
                </c:pt>
                <c:pt idx="305">
                  <c:v>0.20219999999999999</c:v>
                </c:pt>
                <c:pt idx="306">
                  <c:v>0.20330000000000001</c:v>
                </c:pt>
                <c:pt idx="307">
                  <c:v>0.20449999999999999</c:v>
                </c:pt>
                <c:pt idx="308">
                  <c:v>0.2056</c:v>
                </c:pt>
                <c:pt idx="309">
                  <c:v>0.20680000000000001</c:v>
                </c:pt>
                <c:pt idx="310">
                  <c:v>0.2079</c:v>
                </c:pt>
                <c:pt idx="311">
                  <c:v>0.20899999999999999</c:v>
                </c:pt>
                <c:pt idx="312">
                  <c:v>0.2102</c:v>
                </c:pt>
                <c:pt idx="313">
                  <c:v>0.21129999999999999</c:v>
                </c:pt>
                <c:pt idx="314">
                  <c:v>0.21249999999999999</c:v>
                </c:pt>
                <c:pt idx="315">
                  <c:v>0.21360000000000001</c:v>
                </c:pt>
                <c:pt idx="316">
                  <c:v>0.21479999999999999</c:v>
                </c:pt>
                <c:pt idx="317">
                  <c:v>0.21590000000000001</c:v>
                </c:pt>
                <c:pt idx="318">
                  <c:v>0.21709999999999999</c:v>
                </c:pt>
                <c:pt idx="319">
                  <c:v>0.21820000000000001</c:v>
                </c:pt>
                <c:pt idx="320">
                  <c:v>0.21940000000000001</c:v>
                </c:pt>
                <c:pt idx="321">
                  <c:v>0.2205</c:v>
                </c:pt>
                <c:pt idx="322">
                  <c:v>0.22170000000000001</c:v>
                </c:pt>
                <c:pt idx="323">
                  <c:v>0.2228</c:v>
                </c:pt>
                <c:pt idx="324">
                  <c:v>0.22389999999999999</c:v>
                </c:pt>
                <c:pt idx="325">
                  <c:v>0.22509999999999999</c:v>
                </c:pt>
                <c:pt idx="326">
                  <c:v>0.22620000000000001</c:v>
                </c:pt>
                <c:pt idx="327">
                  <c:v>0.22739999999999999</c:v>
                </c:pt>
                <c:pt idx="328">
                  <c:v>0.22850000000000001</c:v>
                </c:pt>
                <c:pt idx="329">
                  <c:v>0.22969999999999999</c:v>
                </c:pt>
                <c:pt idx="330">
                  <c:v>0.23080000000000001</c:v>
                </c:pt>
                <c:pt idx="331">
                  <c:v>0.23200000000000001</c:v>
                </c:pt>
                <c:pt idx="332">
                  <c:v>0.2331</c:v>
                </c:pt>
                <c:pt idx="333">
                  <c:v>0.23430000000000001</c:v>
                </c:pt>
                <c:pt idx="334">
                  <c:v>0.2354</c:v>
                </c:pt>
                <c:pt idx="335">
                  <c:v>0.2366</c:v>
                </c:pt>
                <c:pt idx="336">
                  <c:v>0.23769999999999999</c:v>
                </c:pt>
                <c:pt idx="337">
                  <c:v>0.23880000000000001</c:v>
                </c:pt>
                <c:pt idx="338">
                  <c:v>0.24</c:v>
                </c:pt>
                <c:pt idx="339">
                  <c:v>0.24110000000000001</c:v>
                </c:pt>
                <c:pt idx="340">
                  <c:v>0.24229999999999999</c:v>
                </c:pt>
                <c:pt idx="341">
                  <c:v>0.24340000000000001</c:v>
                </c:pt>
                <c:pt idx="342">
                  <c:v>0.24460000000000001</c:v>
                </c:pt>
                <c:pt idx="343">
                  <c:v>0.2457</c:v>
                </c:pt>
                <c:pt idx="344">
                  <c:v>0.24690000000000001</c:v>
                </c:pt>
                <c:pt idx="345">
                  <c:v>0.248</c:v>
                </c:pt>
                <c:pt idx="346">
                  <c:v>0.2492</c:v>
                </c:pt>
                <c:pt idx="347">
                  <c:v>0.25030000000000002</c:v>
                </c:pt>
                <c:pt idx="348">
                  <c:v>0.2515</c:v>
                </c:pt>
                <c:pt idx="349">
                  <c:v>0.25259999999999999</c:v>
                </c:pt>
                <c:pt idx="350">
                  <c:v>0.25380000000000003</c:v>
                </c:pt>
                <c:pt idx="351">
                  <c:v>0.25490000000000002</c:v>
                </c:pt>
                <c:pt idx="352">
                  <c:v>0.25600000000000001</c:v>
                </c:pt>
                <c:pt idx="353">
                  <c:v>0.25719999999999998</c:v>
                </c:pt>
                <c:pt idx="354">
                  <c:v>0.25829999999999997</c:v>
                </c:pt>
                <c:pt idx="355">
                  <c:v>0.25950000000000001</c:v>
                </c:pt>
                <c:pt idx="356">
                  <c:v>0.2606</c:v>
                </c:pt>
                <c:pt idx="357">
                  <c:v>0.26179999999999998</c:v>
                </c:pt>
                <c:pt idx="358">
                  <c:v>0.26290000000000002</c:v>
                </c:pt>
                <c:pt idx="359">
                  <c:v>0.2641</c:v>
                </c:pt>
                <c:pt idx="360">
                  <c:v>0.26519999999999999</c:v>
                </c:pt>
                <c:pt idx="361">
                  <c:v>0.26640000000000003</c:v>
                </c:pt>
                <c:pt idx="362">
                  <c:v>0.26750000000000002</c:v>
                </c:pt>
                <c:pt idx="363">
                  <c:v>0.26869999999999999</c:v>
                </c:pt>
                <c:pt idx="364">
                  <c:v>0.26979999999999998</c:v>
                </c:pt>
                <c:pt idx="365">
                  <c:v>0.27089999999999997</c:v>
                </c:pt>
                <c:pt idx="366">
                  <c:v>0.27210000000000001</c:v>
                </c:pt>
                <c:pt idx="367">
                  <c:v>0.2732</c:v>
                </c:pt>
                <c:pt idx="368">
                  <c:v>0.27439999999999998</c:v>
                </c:pt>
                <c:pt idx="369">
                  <c:v>0.27550000000000002</c:v>
                </c:pt>
                <c:pt idx="370">
                  <c:v>0.2767</c:v>
                </c:pt>
                <c:pt idx="371">
                  <c:v>0.27779999999999999</c:v>
                </c:pt>
                <c:pt idx="372">
                  <c:v>0.27900000000000003</c:v>
                </c:pt>
                <c:pt idx="373">
                  <c:v>0.28010000000000002</c:v>
                </c:pt>
                <c:pt idx="374">
                  <c:v>0.28129999999999999</c:v>
                </c:pt>
                <c:pt idx="375">
                  <c:v>0.28239999999999998</c:v>
                </c:pt>
                <c:pt idx="376">
                  <c:v>0.28360000000000002</c:v>
                </c:pt>
                <c:pt idx="377">
                  <c:v>0.28470000000000001</c:v>
                </c:pt>
                <c:pt idx="378">
                  <c:v>0.2858</c:v>
                </c:pt>
                <c:pt idx="379">
                  <c:v>0.28699999999999998</c:v>
                </c:pt>
                <c:pt idx="380">
                  <c:v>0.28810000000000002</c:v>
                </c:pt>
                <c:pt idx="381">
                  <c:v>0.2893</c:v>
                </c:pt>
                <c:pt idx="382">
                  <c:v>0.29039999999999999</c:v>
                </c:pt>
                <c:pt idx="383">
                  <c:v>0.29160000000000003</c:v>
                </c:pt>
                <c:pt idx="384">
                  <c:v>0.29270000000000002</c:v>
                </c:pt>
                <c:pt idx="385">
                  <c:v>0.29389999999999999</c:v>
                </c:pt>
                <c:pt idx="386">
                  <c:v>0.29499999999999998</c:v>
                </c:pt>
                <c:pt idx="387">
                  <c:v>0.29620000000000002</c:v>
                </c:pt>
                <c:pt idx="388">
                  <c:v>0.29730000000000001</c:v>
                </c:pt>
                <c:pt idx="389">
                  <c:v>0.29849999999999999</c:v>
                </c:pt>
                <c:pt idx="390">
                  <c:v>0.29959999999999998</c:v>
                </c:pt>
                <c:pt idx="391">
                  <c:v>0.30070000000000002</c:v>
                </c:pt>
                <c:pt idx="392">
                  <c:v>0.3019</c:v>
                </c:pt>
                <c:pt idx="393">
                  <c:v>0.30299999999999999</c:v>
                </c:pt>
                <c:pt idx="394">
                  <c:v>0.30420000000000003</c:v>
                </c:pt>
                <c:pt idx="395">
                  <c:v>0.30530000000000002</c:v>
                </c:pt>
                <c:pt idx="396">
                  <c:v>0.30649999999999999</c:v>
                </c:pt>
                <c:pt idx="397">
                  <c:v>0.30759999999999998</c:v>
                </c:pt>
                <c:pt idx="398">
                  <c:v>0.30880000000000002</c:v>
                </c:pt>
                <c:pt idx="399">
                  <c:v>0.30990000000000001</c:v>
                </c:pt>
                <c:pt idx="400">
                  <c:v>0.31109999999999999</c:v>
                </c:pt>
                <c:pt idx="401">
                  <c:v>0.31219999999999998</c:v>
                </c:pt>
                <c:pt idx="402">
                  <c:v>0.31340000000000001</c:v>
                </c:pt>
                <c:pt idx="403">
                  <c:v>0.3145</c:v>
                </c:pt>
                <c:pt idx="404">
                  <c:v>0.31559999999999999</c:v>
                </c:pt>
                <c:pt idx="405">
                  <c:v>0.31680000000000003</c:v>
                </c:pt>
                <c:pt idx="406">
                  <c:v>0.31790000000000002</c:v>
                </c:pt>
                <c:pt idx="407">
                  <c:v>0.31909999999999999</c:v>
                </c:pt>
                <c:pt idx="408">
                  <c:v>0.32019999999999998</c:v>
                </c:pt>
                <c:pt idx="409">
                  <c:v>0.32140000000000002</c:v>
                </c:pt>
                <c:pt idx="410">
                  <c:v>0.32250000000000001</c:v>
                </c:pt>
                <c:pt idx="411">
                  <c:v>0.32369999999999999</c:v>
                </c:pt>
                <c:pt idx="412">
                  <c:v>0.32479999999999998</c:v>
                </c:pt>
                <c:pt idx="413">
                  <c:v>0.32600000000000001</c:v>
                </c:pt>
                <c:pt idx="414">
                  <c:v>0.3271</c:v>
                </c:pt>
                <c:pt idx="415">
                  <c:v>0.32829999999999998</c:v>
                </c:pt>
                <c:pt idx="416">
                  <c:v>0.32940000000000003</c:v>
                </c:pt>
                <c:pt idx="417">
                  <c:v>0.33050000000000002</c:v>
                </c:pt>
                <c:pt idx="418">
                  <c:v>0.33169999999999999</c:v>
                </c:pt>
                <c:pt idx="419">
                  <c:v>0.33279999999999998</c:v>
                </c:pt>
                <c:pt idx="420">
                  <c:v>0.33400000000000002</c:v>
                </c:pt>
                <c:pt idx="421">
                  <c:v>0.33510000000000001</c:v>
                </c:pt>
                <c:pt idx="422">
                  <c:v>0.33629999999999999</c:v>
                </c:pt>
                <c:pt idx="423">
                  <c:v>0.33739999999999998</c:v>
                </c:pt>
                <c:pt idx="424">
                  <c:v>0.33860000000000001</c:v>
                </c:pt>
                <c:pt idx="425">
                  <c:v>0.3397</c:v>
                </c:pt>
                <c:pt idx="426">
                  <c:v>0.34089999999999998</c:v>
                </c:pt>
                <c:pt idx="427">
                  <c:v>0.34200000000000003</c:v>
                </c:pt>
                <c:pt idx="428">
                  <c:v>0.34320000000000001</c:v>
                </c:pt>
                <c:pt idx="429">
                  <c:v>0.34429999999999999</c:v>
                </c:pt>
                <c:pt idx="430">
                  <c:v>0.34539999999999998</c:v>
                </c:pt>
                <c:pt idx="431">
                  <c:v>0.34660000000000002</c:v>
                </c:pt>
                <c:pt idx="432">
                  <c:v>0.34770000000000001</c:v>
                </c:pt>
                <c:pt idx="433">
                  <c:v>0.34889999999999999</c:v>
                </c:pt>
                <c:pt idx="434">
                  <c:v>0.35</c:v>
                </c:pt>
                <c:pt idx="435">
                  <c:v>0.35120000000000001</c:v>
                </c:pt>
                <c:pt idx="436">
                  <c:v>0.3523</c:v>
                </c:pt>
                <c:pt idx="437">
                  <c:v>0.35349999999999998</c:v>
                </c:pt>
                <c:pt idx="438">
                  <c:v>0.35460000000000003</c:v>
                </c:pt>
                <c:pt idx="439">
                  <c:v>0.35580000000000001</c:v>
                </c:pt>
                <c:pt idx="440">
                  <c:v>0.3569</c:v>
                </c:pt>
                <c:pt idx="441">
                  <c:v>0.35809999999999997</c:v>
                </c:pt>
                <c:pt idx="442">
                  <c:v>0.35920000000000002</c:v>
                </c:pt>
                <c:pt idx="443">
                  <c:v>0.36030000000000001</c:v>
                </c:pt>
                <c:pt idx="444">
                  <c:v>0.36149999999999999</c:v>
                </c:pt>
                <c:pt idx="445">
                  <c:v>0.36259999999999998</c:v>
                </c:pt>
                <c:pt idx="446">
                  <c:v>0.36380000000000001</c:v>
                </c:pt>
                <c:pt idx="447">
                  <c:v>0.3649</c:v>
                </c:pt>
                <c:pt idx="448">
                  <c:v>0.36609999999999998</c:v>
                </c:pt>
                <c:pt idx="449">
                  <c:v>0.36720000000000003</c:v>
                </c:pt>
                <c:pt idx="450">
                  <c:v>0.36840000000000001</c:v>
                </c:pt>
                <c:pt idx="451">
                  <c:v>0.3695</c:v>
                </c:pt>
                <c:pt idx="452">
                  <c:v>0.37069999999999997</c:v>
                </c:pt>
                <c:pt idx="453">
                  <c:v>0.37180000000000002</c:v>
                </c:pt>
                <c:pt idx="454">
                  <c:v>0.373</c:v>
                </c:pt>
                <c:pt idx="455">
                  <c:v>0.37409999999999999</c:v>
                </c:pt>
                <c:pt idx="456">
                  <c:v>0.37530000000000002</c:v>
                </c:pt>
                <c:pt idx="457">
                  <c:v>0.37640000000000001</c:v>
                </c:pt>
                <c:pt idx="458">
                  <c:v>0.3775</c:v>
                </c:pt>
                <c:pt idx="459">
                  <c:v>0.37869999999999998</c:v>
                </c:pt>
                <c:pt idx="460">
                  <c:v>0.37980000000000003</c:v>
                </c:pt>
                <c:pt idx="461">
                  <c:v>0.38100000000000001</c:v>
                </c:pt>
                <c:pt idx="462">
                  <c:v>0.3821</c:v>
                </c:pt>
                <c:pt idx="463">
                  <c:v>0.38329999999999997</c:v>
                </c:pt>
                <c:pt idx="464">
                  <c:v>0.38440000000000002</c:v>
                </c:pt>
                <c:pt idx="465">
                  <c:v>0.3856</c:v>
                </c:pt>
                <c:pt idx="466">
                  <c:v>0.38669999999999999</c:v>
                </c:pt>
                <c:pt idx="467">
                  <c:v>0.38790000000000002</c:v>
                </c:pt>
                <c:pt idx="468">
                  <c:v>0.38900000000000001</c:v>
                </c:pt>
                <c:pt idx="469">
                  <c:v>0.39019999999999999</c:v>
                </c:pt>
                <c:pt idx="470">
                  <c:v>0.39129999999999998</c:v>
                </c:pt>
                <c:pt idx="471">
                  <c:v>0.39240000000000003</c:v>
                </c:pt>
                <c:pt idx="472">
                  <c:v>0.39360000000000001</c:v>
                </c:pt>
                <c:pt idx="473">
                  <c:v>0.3947</c:v>
                </c:pt>
                <c:pt idx="474">
                  <c:v>0.39589999999999997</c:v>
                </c:pt>
                <c:pt idx="475">
                  <c:v>0.39700000000000002</c:v>
                </c:pt>
                <c:pt idx="476">
                  <c:v>0.3982</c:v>
                </c:pt>
                <c:pt idx="477">
                  <c:v>0.39929999999999999</c:v>
                </c:pt>
                <c:pt idx="478">
                  <c:v>0.40050000000000002</c:v>
                </c:pt>
                <c:pt idx="479">
                  <c:v>0.40160000000000001</c:v>
                </c:pt>
                <c:pt idx="480">
                  <c:v>0.40279999999999999</c:v>
                </c:pt>
                <c:pt idx="481">
                  <c:v>0.40389999999999998</c:v>
                </c:pt>
                <c:pt idx="482">
                  <c:v>0.40510000000000002</c:v>
                </c:pt>
                <c:pt idx="483">
                  <c:v>0.40620000000000001</c:v>
                </c:pt>
                <c:pt idx="484">
                  <c:v>0.4073</c:v>
                </c:pt>
                <c:pt idx="485">
                  <c:v>0.40849999999999997</c:v>
                </c:pt>
                <c:pt idx="486">
                  <c:v>0.40960000000000002</c:v>
                </c:pt>
                <c:pt idx="487">
                  <c:v>0.4108</c:v>
                </c:pt>
                <c:pt idx="488">
                  <c:v>0.41189999999999999</c:v>
                </c:pt>
                <c:pt idx="489">
                  <c:v>0.41310000000000002</c:v>
                </c:pt>
                <c:pt idx="490">
                  <c:v>0.41420000000000001</c:v>
                </c:pt>
                <c:pt idx="491">
                  <c:v>0.41539999999999999</c:v>
                </c:pt>
                <c:pt idx="492">
                  <c:v>0.41649999999999998</c:v>
                </c:pt>
                <c:pt idx="493">
                  <c:v>0.41770000000000002</c:v>
                </c:pt>
                <c:pt idx="494">
                  <c:v>0.41880000000000001</c:v>
                </c:pt>
                <c:pt idx="495">
                  <c:v>0.42</c:v>
                </c:pt>
                <c:pt idx="496">
                  <c:v>0.42109999999999997</c:v>
                </c:pt>
                <c:pt idx="497">
                  <c:v>0.42220000000000002</c:v>
                </c:pt>
                <c:pt idx="498">
                  <c:v>0.4234</c:v>
                </c:pt>
                <c:pt idx="499">
                  <c:v>0.42449999999999999</c:v>
                </c:pt>
                <c:pt idx="500">
                  <c:v>0.42570000000000002</c:v>
                </c:pt>
                <c:pt idx="501">
                  <c:v>0.42680000000000001</c:v>
                </c:pt>
                <c:pt idx="502">
                  <c:v>0.42799999999999999</c:v>
                </c:pt>
                <c:pt idx="503">
                  <c:v>0.42909999999999998</c:v>
                </c:pt>
                <c:pt idx="504">
                  <c:v>0.43030000000000002</c:v>
                </c:pt>
                <c:pt idx="505">
                  <c:v>0.43140000000000001</c:v>
                </c:pt>
                <c:pt idx="506">
                  <c:v>0.43259999999999998</c:v>
                </c:pt>
                <c:pt idx="507">
                  <c:v>0.43369999999999997</c:v>
                </c:pt>
                <c:pt idx="508">
                  <c:v>0.43490000000000001</c:v>
                </c:pt>
                <c:pt idx="509">
                  <c:v>0.436</c:v>
                </c:pt>
                <c:pt idx="510">
                  <c:v>0.43709999999999999</c:v>
                </c:pt>
                <c:pt idx="511">
                  <c:v>0.43830000000000002</c:v>
                </c:pt>
                <c:pt idx="512">
                  <c:v>0.43940000000000001</c:v>
                </c:pt>
                <c:pt idx="513">
                  <c:v>0.44059999999999999</c:v>
                </c:pt>
                <c:pt idx="514">
                  <c:v>0.44169999999999998</c:v>
                </c:pt>
                <c:pt idx="515">
                  <c:v>0.44290000000000002</c:v>
                </c:pt>
                <c:pt idx="516">
                  <c:v>0.44400000000000001</c:v>
                </c:pt>
                <c:pt idx="517">
                  <c:v>0.44519999999999998</c:v>
                </c:pt>
                <c:pt idx="518">
                  <c:v>0.44629999999999997</c:v>
                </c:pt>
                <c:pt idx="519">
                  <c:v>0.44750000000000001</c:v>
                </c:pt>
                <c:pt idx="520">
                  <c:v>0.4486</c:v>
                </c:pt>
                <c:pt idx="521">
                  <c:v>0.44979999999999998</c:v>
                </c:pt>
                <c:pt idx="522">
                  <c:v>0.45090000000000002</c:v>
                </c:pt>
                <c:pt idx="523">
                  <c:v>0.45200000000000001</c:v>
                </c:pt>
                <c:pt idx="524">
                  <c:v>0.45319999999999999</c:v>
                </c:pt>
                <c:pt idx="525">
                  <c:v>0.45429999999999998</c:v>
                </c:pt>
                <c:pt idx="526">
                  <c:v>0.45550000000000002</c:v>
                </c:pt>
                <c:pt idx="527">
                  <c:v>0.45660000000000001</c:v>
                </c:pt>
                <c:pt idx="528">
                  <c:v>0.45779999999999998</c:v>
                </c:pt>
                <c:pt idx="529">
                  <c:v>0.45889999999999997</c:v>
                </c:pt>
                <c:pt idx="530">
                  <c:v>0.46010000000000001</c:v>
                </c:pt>
                <c:pt idx="531">
                  <c:v>0.4612</c:v>
                </c:pt>
                <c:pt idx="532">
                  <c:v>0.46239999999999998</c:v>
                </c:pt>
                <c:pt idx="533">
                  <c:v>0.46350000000000002</c:v>
                </c:pt>
                <c:pt idx="534">
                  <c:v>0.4647</c:v>
                </c:pt>
                <c:pt idx="535">
                  <c:v>0.46579999999999999</c:v>
                </c:pt>
                <c:pt idx="536">
                  <c:v>0.46689999999999998</c:v>
                </c:pt>
                <c:pt idx="537">
                  <c:v>0.46810000000000002</c:v>
                </c:pt>
                <c:pt idx="538">
                  <c:v>0.46920000000000001</c:v>
                </c:pt>
                <c:pt idx="539">
                  <c:v>0.47039999999999998</c:v>
                </c:pt>
                <c:pt idx="540">
                  <c:v>0.47149999999999997</c:v>
                </c:pt>
                <c:pt idx="541">
                  <c:v>0.47270000000000001</c:v>
                </c:pt>
                <c:pt idx="542">
                  <c:v>0.4738</c:v>
                </c:pt>
                <c:pt idx="543">
                  <c:v>0.47499999999999998</c:v>
                </c:pt>
                <c:pt idx="544">
                  <c:v>0.47610000000000002</c:v>
                </c:pt>
                <c:pt idx="545">
                  <c:v>0.4773</c:v>
                </c:pt>
                <c:pt idx="546">
                  <c:v>0.47839999999999999</c:v>
                </c:pt>
                <c:pt idx="547">
                  <c:v>0.47960000000000003</c:v>
                </c:pt>
                <c:pt idx="548">
                  <c:v>0.48070000000000002</c:v>
                </c:pt>
                <c:pt idx="549">
                  <c:v>0.48180000000000001</c:v>
                </c:pt>
                <c:pt idx="550">
                  <c:v>0.48299999999999998</c:v>
                </c:pt>
                <c:pt idx="551">
                  <c:v>0.48409999999999997</c:v>
                </c:pt>
                <c:pt idx="552">
                  <c:v>0.48530000000000001</c:v>
                </c:pt>
                <c:pt idx="553">
                  <c:v>0.4864</c:v>
                </c:pt>
                <c:pt idx="554">
                  <c:v>0.48759999999999998</c:v>
                </c:pt>
                <c:pt idx="555">
                  <c:v>0.48870000000000002</c:v>
                </c:pt>
                <c:pt idx="556">
                  <c:v>0.4899</c:v>
                </c:pt>
                <c:pt idx="557">
                  <c:v>0.49099999999999999</c:v>
                </c:pt>
                <c:pt idx="558">
                  <c:v>0.49220000000000003</c:v>
                </c:pt>
                <c:pt idx="559">
                  <c:v>0.49330000000000002</c:v>
                </c:pt>
                <c:pt idx="560">
                  <c:v>0.4945</c:v>
                </c:pt>
                <c:pt idx="561">
                  <c:v>0.49559999999999998</c:v>
                </c:pt>
                <c:pt idx="562">
                  <c:v>0.49680000000000002</c:v>
                </c:pt>
                <c:pt idx="563">
                  <c:v>0.49790000000000001</c:v>
                </c:pt>
                <c:pt idx="564">
                  <c:v>0.499</c:v>
                </c:pt>
                <c:pt idx="565">
                  <c:v>0.50019999999999998</c:v>
                </c:pt>
                <c:pt idx="566">
                  <c:v>0.50129999999999997</c:v>
                </c:pt>
                <c:pt idx="567">
                  <c:v>0.50249999999999995</c:v>
                </c:pt>
                <c:pt idx="568">
                  <c:v>0.50360000000000005</c:v>
                </c:pt>
                <c:pt idx="569">
                  <c:v>0.50480000000000003</c:v>
                </c:pt>
                <c:pt idx="570">
                  <c:v>0.50590000000000002</c:v>
                </c:pt>
                <c:pt idx="571">
                  <c:v>0.5071</c:v>
                </c:pt>
                <c:pt idx="572">
                  <c:v>0.50819999999999999</c:v>
                </c:pt>
                <c:pt idx="573">
                  <c:v>0.50939999999999996</c:v>
                </c:pt>
                <c:pt idx="574">
                  <c:v>0.51049999999999995</c:v>
                </c:pt>
                <c:pt idx="575">
                  <c:v>0.51170000000000004</c:v>
                </c:pt>
                <c:pt idx="576">
                  <c:v>0.51280000000000003</c:v>
                </c:pt>
                <c:pt idx="577">
                  <c:v>0.51390000000000002</c:v>
                </c:pt>
                <c:pt idx="578">
                  <c:v>0.5151</c:v>
                </c:pt>
                <c:pt idx="579">
                  <c:v>0.51619999999999999</c:v>
                </c:pt>
                <c:pt idx="580">
                  <c:v>0.51739999999999997</c:v>
                </c:pt>
                <c:pt idx="581">
                  <c:v>0.51849999999999996</c:v>
                </c:pt>
                <c:pt idx="582">
                  <c:v>0.51970000000000005</c:v>
                </c:pt>
                <c:pt idx="583">
                  <c:v>0.52080000000000004</c:v>
                </c:pt>
                <c:pt idx="584">
                  <c:v>0.52200000000000002</c:v>
                </c:pt>
                <c:pt idx="585">
                  <c:v>0.52310000000000001</c:v>
                </c:pt>
                <c:pt idx="586">
                  <c:v>0.52429999999999999</c:v>
                </c:pt>
                <c:pt idx="587">
                  <c:v>0.52539999999999998</c:v>
                </c:pt>
                <c:pt idx="588">
                  <c:v>0.52659999999999996</c:v>
                </c:pt>
                <c:pt idx="589">
                  <c:v>0.52769999999999995</c:v>
                </c:pt>
                <c:pt idx="590">
                  <c:v>0.52880000000000005</c:v>
                </c:pt>
                <c:pt idx="591">
                  <c:v>0.53</c:v>
                </c:pt>
                <c:pt idx="592">
                  <c:v>0.53110000000000002</c:v>
                </c:pt>
                <c:pt idx="593">
                  <c:v>0.5323</c:v>
                </c:pt>
                <c:pt idx="594">
                  <c:v>0.53339999999999999</c:v>
                </c:pt>
                <c:pt idx="595">
                  <c:v>0.53459999999999996</c:v>
                </c:pt>
                <c:pt idx="596">
                  <c:v>0.53569999999999995</c:v>
                </c:pt>
                <c:pt idx="597">
                  <c:v>0.53690000000000004</c:v>
                </c:pt>
                <c:pt idx="598">
                  <c:v>0.53800000000000003</c:v>
                </c:pt>
                <c:pt idx="599">
                  <c:v>0.53920000000000001</c:v>
                </c:pt>
                <c:pt idx="600">
                  <c:v>0.5403</c:v>
                </c:pt>
                <c:pt idx="601">
                  <c:v>0.54149999999999998</c:v>
                </c:pt>
                <c:pt idx="602">
                  <c:v>0.54259999999999997</c:v>
                </c:pt>
                <c:pt idx="603">
                  <c:v>0.54369999999999996</c:v>
                </c:pt>
                <c:pt idx="604">
                  <c:v>0.54490000000000005</c:v>
                </c:pt>
                <c:pt idx="605">
                  <c:v>0.54600000000000004</c:v>
                </c:pt>
                <c:pt idx="606">
                  <c:v>0.54720000000000002</c:v>
                </c:pt>
                <c:pt idx="607">
                  <c:v>0.54830000000000001</c:v>
                </c:pt>
                <c:pt idx="608">
                  <c:v>0.54949999999999999</c:v>
                </c:pt>
                <c:pt idx="609">
                  <c:v>0.55059999999999998</c:v>
                </c:pt>
                <c:pt idx="610">
                  <c:v>0.55179999999999996</c:v>
                </c:pt>
                <c:pt idx="611">
                  <c:v>0.55289999999999995</c:v>
                </c:pt>
                <c:pt idx="612">
                  <c:v>0.55410000000000004</c:v>
                </c:pt>
                <c:pt idx="613">
                  <c:v>0.55520000000000003</c:v>
                </c:pt>
                <c:pt idx="614">
                  <c:v>0.55640000000000001</c:v>
                </c:pt>
                <c:pt idx="615">
                  <c:v>0.5575</c:v>
                </c:pt>
                <c:pt idx="616">
                  <c:v>0.55859999999999999</c:v>
                </c:pt>
                <c:pt idx="617">
                  <c:v>0.55979999999999996</c:v>
                </c:pt>
                <c:pt idx="618">
                  <c:v>0.56089999999999995</c:v>
                </c:pt>
                <c:pt idx="619">
                  <c:v>0.56210000000000004</c:v>
                </c:pt>
                <c:pt idx="620">
                  <c:v>0.56320000000000003</c:v>
                </c:pt>
                <c:pt idx="621">
                  <c:v>0.56440000000000001</c:v>
                </c:pt>
                <c:pt idx="622">
                  <c:v>0.5655</c:v>
                </c:pt>
                <c:pt idx="623">
                  <c:v>0.56669999999999998</c:v>
                </c:pt>
                <c:pt idx="624">
                  <c:v>0.56779999999999997</c:v>
                </c:pt>
                <c:pt idx="625">
                  <c:v>0.56899999999999995</c:v>
                </c:pt>
                <c:pt idx="626">
                  <c:v>0.57010000000000005</c:v>
                </c:pt>
                <c:pt idx="627">
                  <c:v>0.57130000000000003</c:v>
                </c:pt>
                <c:pt idx="628">
                  <c:v>0.57240000000000002</c:v>
                </c:pt>
                <c:pt idx="629">
                  <c:v>0.57350000000000001</c:v>
                </c:pt>
                <c:pt idx="630">
                  <c:v>0.57469999999999999</c:v>
                </c:pt>
                <c:pt idx="631">
                  <c:v>0.57579999999999998</c:v>
                </c:pt>
                <c:pt idx="632">
                  <c:v>0.57699999999999996</c:v>
                </c:pt>
                <c:pt idx="633">
                  <c:v>0.57809999999999995</c:v>
                </c:pt>
                <c:pt idx="634">
                  <c:v>0.57930000000000004</c:v>
                </c:pt>
                <c:pt idx="635">
                  <c:v>0.58040000000000003</c:v>
                </c:pt>
                <c:pt idx="636">
                  <c:v>0.58160000000000001</c:v>
                </c:pt>
                <c:pt idx="637">
                  <c:v>0.5827</c:v>
                </c:pt>
                <c:pt idx="638">
                  <c:v>0.58389999999999997</c:v>
                </c:pt>
                <c:pt idx="639">
                  <c:v>0.58499999999999996</c:v>
                </c:pt>
                <c:pt idx="640">
                  <c:v>0.58620000000000005</c:v>
                </c:pt>
                <c:pt idx="641">
                  <c:v>0.58730000000000004</c:v>
                </c:pt>
                <c:pt idx="642">
                  <c:v>0.58840000000000003</c:v>
                </c:pt>
                <c:pt idx="643">
                  <c:v>0.58960000000000001</c:v>
                </c:pt>
                <c:pt idx="644">
                  <c:v>0.5907</c:v>
                </c:pt>
                <c:pt idx="645">
                  <c:v>0.59189999999999998</c:v>
                </c:pt>
                <c:pt idx="646">
                  <c:v>0.59299999999999997</c:v>
                </c:pt>
                <c:pt idx="647">
                  <c:v>0.59419999999999995</c:v>
                </c:pt>
                <c:pt idx="648">
                  <c:v>0.59530000000000005</c:v>
                </c:pt>
                <c:pt idx="649">
                  <c:v>0.59650000000000003</c:v>
                </c:pt>
                <c:pt idx="650">
                  <c:v>0.59760000000000002</c:v>
                </c:pt>
                <c:pt idx="651">
                  <c:v>0.5988</c:v>
                </c:pt>
                <c:pt idx="652">
                  <c:v>0.59989999999999999</c:v>
                </c:pt>
                <c:pt idx="653">
                  <c:v>0.60109999999999997</c:v>
                </c:pt>
                <c:pt idx="654">
                  <c:v>0.60219999999999996</c:v>
                </c:pt>
                <c:pt idx="655">
                  <c:v>0.60329999999999995</c:v>
                </c:pt>
                <c:pt idx="656">
                  <c:v>0.60450000000000004</c:v>
                </c:pt>
                <c:pt idx="657">
                  <c:v>0.60560000000000003</c:v>
                </c:pt>
                <c:pt idx="658">
                  <c:v>0.60680000000000001</c:v>
                </c:pt>
                <c:pt idx="659">
                  <c:v>0.6079</c:v>
                </c:pt>
                <c:pt idx="660">
                  <c:v>0.60909999999999997</c:v>
                </c:pt>
                <c:pt idx="661">
                  <c:v>0.61019999999999996</c:v>
                </c:pt>
                <c:pt idx="662">
                  <c:v>0.61140000000000005</c:v>
                </c:pt>
                <c:pt idx="663">
                  <c:v>0.61250000000000004</c:v>
                </c:pt>
                <c:pt idx="664">
                  <c:v>0.61370000000000002</c:v>
                </c:pt>
                <c:pt idx="665">
                  <c:v>0.61480000000000001</c:v>
                </c:pt>
                <c:pt idx="666">
                  <c:v>0.61599999999999999</c:v>
                </c:pt>
                <c:pt idx="667">
                  <c:v>0.61709999999999998</c:v>
                </c:pt>
                <c:pt idx="668">
                  <c:v>0.61819999999999997</c:v>
                </c:pt>
                <c:pt idx="669">
                  <c:v>0.61939999999999995</c:v>
                </c:pt>
                <c:pt idx="670">
                  <c:v>0.62050000000000005</c:v>
                </c:pt>
                <c:pt idx="671">
                  <c:v>0.62170000000000003</c:v>
                </c:pt>
                <c:pt idx="672">
                  <c:v>0.62280000000000002</c:v>
                </c:pt>
                <c:pt idx="673">
                  <c:v>0.624</c:v>
                </c:pt>
                <c:pt idx="674">
                  <c:v>0.62509999999999999</c:v>
                </c:pt>
                <c:pt idx="675">
                  <c:v>0.62629999999999997</c:v>
                </c:pt>
                <c:pt idx="676">
                  <c:v>0.62739999999999996</c:v>
                </c:pt>
                <c:pt idx="677">
                  <c:v>0.62860000000000005</c:v>
                </c:pt>
                <c:pt idx="678">
                  <c:v>0.62970000000000004</c:v>
                </c:pt>
                <c:pt idx="679">
                  <c:v>0.63090000000000002</c:v>
                </c:pt>
                <c:pt idx="680">
                  <c:v>0.63200000000000001</c:v>
                </c:pt>
                <c:pt idx="681">
                  <c:v>0.63319999999999999</c:v>
                </c:pt>
                <c:pt idx="682">
                  <c:v>0.63429999999999997</c:v>
                </c:pt>
                <c:pt idx="683">
                  <c:v>0.63539999999999996</c:v>
                </c:pt>
                <c:pt idx="684">
                  <c:v>0.63660000000000005</c:v>
                </c:pt>
                <c:pt idx="685">
                  <c:v>0.63770000000000004</c:v>
                </c:pt>
                <c:pt idx="686">
                  <c:v>0.63890000000000002</c:v>
                </c:pt>
                <c:pt idx="687">
                  <c:v>0.64</c:v>
                </c:pt>
                <c:pt idx="688">
                  <c:v>0.64119999999999999</c:v>
                </c:pt>
                <c:pt idx="689">
                  <c:v>0.64229999999999998</c:v>
                </c:pt>
                <c:pt idx="690">
                  <c:v>0.64349999999999996</c:v>
                </c:pt>
                <c:pt idx="691">
                  <c:v>0.64459999999999995</c:v>
                </c:pt>
                <c:pt idx="692">
                  <c:v>0.64580000000000004</c:v>
                </c:pt>
                <c:pt idx="693">
                  <c:v>0.64690000000000003</c:v>
                </c:pt>
                <c:pt idx="694">
                  <c:v>0.64810000000000001</c:v>
                </c:pt>
                <c:pt idx="695">
                  <c:v>0.6492</c:v>
                </c:pt>
                <c:pt idx="696">
                  <c:v>0.65029999999999999</c:v>
                </c:pt>
                <c:pt idx="697">
                  <c:v>0.65149999999999997</c:v>
                </c:pt>
                <c:pt idx="698">
                  <c:v>0.65259999999999996</c:v>
                </c:pt>
                <c:pt idx="699">
                  <c:v>0.65380000000000005</c:v>
                </c:pt>
                <c:pt idx="700">
                  <c:v>0.65490000000000004</c:v>
                </c:pt>
                <c:pt idx="701">
                  <c:v>0.65610000000000002</c:v>
                </c:pt>
                <c:pt idx="702">
                  <c:v>0.65720000000000001</c:v>
                </c:pt>
                <c:pt idx="703">
                  <c:v>0.65839999999999999</c:v>
                </c:pt>
                <c:pt idx="704">
                  <c:v>0.65949999999999998</c:v>
                </c:pt>
                <c:pt idx="705">
                  <c:v>0.66069999999999995</c:v>
                </c:pt>
                <c:pt idx="706">
                  <c:v>0.66180000000000005</c:v>
                </c:pt>
                <c:pt idx="707">
                  <c:v>0.66300000000000003</c:v>
                </c:pt>
                <c:pt idx="708">
                  <c:v>0.66410000000000002</c:v>
                </c:pt>
                <c:pt idx="709">
                  <c:v>0.66520000000000001</c:v>
                </c:pt>
                <c:pt idx="710">
                  <c:v>0.66639999999999999</c:v>
                </c:pt>
                <c:pt idx="711">
                  <c:v>0.66749999999999998</c:v>
                </c:pt>
                <c:pt idx="712">
                  <c:v>0.66869999999999996</c:v>
                </c:pt>
                <c:pt idx="713">
                  <c:v>0.66979999999999995</c:v>
                </c:pt>
                <c:pt idx="714">
                  <c:v>0.67100000000000004</c:v>
                </c:pt>
                <c:pt idx="715">
                  <c:v>0.67210000000000003</c:v>
                </c:pt>
                <c:pt idx="716">
                  <c:v>0.67330000000000001</c:v>
                </c:pt>
                <c:pt idx="717">
                  <c:v>0.6744</c:v>
                </c:pt>
                <c:pt idx="718">
                  <c:v>0.67559999999999998</c:v>
                </c:pt>
                <c:pt idx="719">
                  <c:v>0.67669999999999997</c:v>
                </c:pt>
                <c:pt idx="720">
                  <c:v>0.67789999999999995</c:v>
                </c:pt>
                <c:pt idx="721">
                  <c:v>0.67900000000000005</c:v>
                </c:pt>
                <c:pt idx="722">
                  <c:v>0.68010000000000004</c:v>
                </c:pt>
                <c:pt idx="723">
                  <c:v>0.68130000000000002</c:v>
                </c:pt>
                <c:pt idx="724">
                  <c:v>0.68240000000000001</c:v>
                </c:pt>
                <c:pt idx="725">
                  <c:v>0.68359999999999999</c:v>
                </c:pt>
                <c:pt idx="726">
                  <c:v>0.68469999999999998</c:v>
                </c:pt>
                <c:pt idx="727">
                  <c:v>0.68589999999999995</c:v>
                </c:pt>
                <c:pt idx="728">
                  <c:v>0.68700000000000006</c:v>
                </c:pt>
                <c:pt idx="729">
                  <c:v>0.68820000000000003</c:v>
                </c:pt>
                <c:pt idx="730">
                  <c:v>0.68930000000000002</c:v>
                </c:pt>
                <c:pt idx="731">
                  <c:v>0.6905</c:v>
                </c:pt>
                <c:pt idx="732">
                  <c:v>0.69159999999999999</c:v>
                </c:pt>
                <c:pt idx="733">
                  <c:v>0.69279999999999997</c:v>
                </c:pt>
                <c:pt idx="734">
                  <c:v>0.69389999999999996</c:v>
                </c:pt>
                <c:pt idx="735">
                  <c:v>0.69499999999999995</c:v>
                </c:pt>
                <c:pt idx="736">
                  <c:v>0.69620000000000004</c:v>
                </c:pt>
                <c:pt idx="737">
                  <c:v>0.69730000000000003</c:v>
                </c:pt>
                <c:pt idx="738">
                  <c:v>0.69850000000000001</c:v>
                </c:pt>
                <c:pt idx="739">
                  <c:v>0.6996</c:v>
                </c:pt>
                <c:pt idx="740">
                  <c:v>0.70079999999999998</c:v>
                </c:pt>
                <c:pt idx="741">
                  <c:v>0.70189999999999997</c:v>
                </c:pt>
                <c:pt idx="742">
                  <c:v>0.70309999999999995</c:v>
                </c:pt>
                <c:pt idx="743">
                  <c:v>0.70420000000000005</c:v>
                </c:pt>
                <c:pt idx="744">
                  <c:v>0.70540000000000003</c:v>
                </c:pt>
                <c:pt idx="745">
                  <c:v>0.70650000000000002</c:v>
                </c:pt>
                <c:pt idx="746">
                  <c:v>0.7077</c:v>
                </c:pt>
                <c:pt idx="747">
                  <c:v>0.70879999999999999</c:v>
                </c:pt>
                <c:pt idx="748">
                  <c:v>0.70989999999999998</c:v>
                </c:pt>
                <c:pt idx="749">
                  <c:v>0.71109999999999995</c:v>
                </c:pt>
                <c:pt idx="750">
                  <c:v>0.71220000000000006</c:v>
                </c:pt>
                <c:pt idx="751">
                  <c:v>0.71340000000000003</c:v>
                </c:pt>
                <c:pt idx="752">
                  <c:v>0.71450000000000002</c:v>
                </c:pt>
                <c:pt idx="753">
                  <c:v>0.7157</c:v>
                </c:pt>
                <c:pt idx="754">
                  <c:v>0.71679999999999999</c:v>
                </c:pt>
                <c:pt idx="755">
                  <c:v>0.71799999999999997</c:v>
                </c:pt>
                <c:pt idx="756">
                  <c:v>0.71909999999999996</c:v>
                </c:pt>
                <c:pt idx="757">
                  <c:v>0.72030000000000005</c:v>
                </c:pt>
                <c:pt idx="758">
                  <c:v>0.72140000000000004</c:v>
                </c:pt>
                <c:pt idx="759">
                  <c:v>0.72260000000000002</c:v>
                </c:pt>
                <c:pt idx="760">
                  <c:v>0.72370000000000001</c:v>
                </c:pt>
                <c:pt idx="761">
                  <c:v>0.7248</c:v>
                </c:pt>
                <c:pt idx="762">
                  <c:v>0.72599999999999998</c:v>
                </c:pt>
                <c:pt idx="763">
                  <c:v>0.72709999999999997</c:v>
                </c:pt>
                <c:pt idx="764">
                  <c:v>0.72829999999999995</c:v>
                </c:pt>
                <c:pt idx="765">
                  <c:v>0.72940000000000005</c:v>
                </c:pt>
                <c:pt idx="766">
                  <c:v>0.73060000000000003</c:v>
                </c:pt>
                <c:pt idx="767">
                  <c:v>0.73170000000000002</c:v>
                </c:pt>
                <c:pt idx="768">
                  <c:v>0.7329</c:v>
                </c:pt>
                <c:pt idx="769">
                  <c:v>0.73399999999999999</c:v>
                </c:pt>
                <c:pt idx="770">
                  <c:v>0.73519999999999996</c:v>
                </c:pt>
                <c:pt idx="771">
                  <c:v>0.73629999999999995</c:v>
                </c:pt>
                <c:pt idx="772">
                  <c:v>0.73750000000000004</c:v>
                </c:pt>
                <c:pt idx="773">
                  <c:v>0.73860000000000003</c:v>
                </c:pt>
                <c:pt idx="774">
                  <c:v>0.73970000000000002</c:v>
                </c:pt>
                <c:pt idx="775">
                  <c:v>0.7409</c:v>
                </c:pt>
                <c:pt idx="776">
                  <c:v>0.74199999999999999</c:v>
                </c:pt>
                <c:pt idx="777">
                  <c:v>0.74319999999999997</c:v>
                </c:pt>
                <c:pt idx="778">
                  <c:v>0.74429999999999996</c:v>
                </c:pt>
                <c:pt idx="779">
                  <c:v>0.74550000000000005</c:v>
                </c:pt>
                <c:pt idx="780">
                  <c:v>0.74660000000000004</c:v>
                </c:pt>
                <c:pt idx="781">
                  <c:v>0.74780000000000002</c:v>
                </c:pt>
                <c:pt idx="782">
                  <c:v>0.74890000000000001</c:v>
                </c:pt>
                <c:pt idx="783">
                  <c:v>0.75009999999999999</c:v>
                </c:pt>
                <c:pt idx="784">
                  <c:v>0.75119999999999998</c:v>
                </c:pt>
                <c:pt idx="785">
                  <c:v>0.75239999999999996</c:v>
                </c:pt>
                <c:pt idx="786">
                  <c:v>0.75349999999999995</c:v>
                </c:pt>
                <c:pt idx="787">
                  <c:v>0.75470000000000004</c:v>
                </c:pt>
                <c:pt idx="788">
                  <c:v>0.75580000000000003</c:v>
                </c:pt>
                <c:pt idx="789">
                  <c:v>0.75690000000000002</c:v>
                </c:pt>
                <c:pt idx="790">
                  <c:v>0.7581</c:v>
                </c:pt>
                <c:pt idx="791">
                  <c:v>0.75919999999999999</c:v>
                </c:pt>
                <c:pt idx="792">
                  <c:v>0.76039999999999996</c:v>
                </c:pt>
                <c:pt idx="793">
                  <c:v>0.76149999999999995</c:v>
                </c:pt>
                <c:pt idx="794">
                  <c:v>0.76270000000000004</c:v>
                </c:pt>
                <c:pt idx="795">
                  <c:v>0.76380000000000003</c:v>
                </c:pt>
                <c:pt idx="796">
                  <c:v>0.76500000000000001</c:v>
                </c:pt>
                <c:pt idx="797">
                  <c:v>0.7661</c:v>
                </c:pt>
                <c:pt idx="798">
                  <c:v>0.76729999999999998</c:v>
                </c:pt>
                <c:pt idx="799">
                  <c:v>0.76839999999999997</c:v>
                </c:pt>
                <c:pt idx="800">
                  <c:v>0.76959999999999995</c:v>
                </c:pt>
                <c:pt idx="801">
                  <c:v>0.77070000000000005</c:v>
                </c:pt>
                <c:pt idx="802">
                  <c:v>0.77180000000000004</c:v>
                </c:pt>
                <c:pt idx="803">
                  <c:v>0.77300000000000002</c:v>
                </c:pt>
                <c:pt idx="804">
                  <c:v>0.77410000000000001</c:v>
                </c:pt>
                <c:pt idx="805">
                  <c:v>0.77529999999999999</c:v>
                </c:pt>
                <c:pt idx="806">
                  <c:v>0.77639999999999998</c:v>
                </c:pt>
                <c:pt idx="807">
                  <c:v>0.77759999999999996</c:v>
                </c:pt>
                <c:pt idx="808">
                  <c:v>0.77869999999999995</c:v>
                </c:pt>
                <c:pt idx="809">
                  <c:v>0.77990000000000004</c:v>
                </c:pt>
                <c:pt idx="810">
                  <c:v>0.78100000000000003</c:v>
                </c:pt>
                <c:pt idx="811">
                  <c:v>0.78220000000000001</c:v>
                </c:pt>
                <c:pt idx="812">
                  <c:v>0.7833</c:v>
                </c:pt>
                <c:pt idx="813">
                  <c:v>0.78449999999999998</c:v>
                </c:pt>
                <c:pt idx="814">
                  <c:v>0.78559999999999997</c:v>
                </c:pt>
                <c:pt idx="815">
                  <c:v>0.78669999999999995</c:v>
                </c:pt>
                <c:pt idx="816">
                  <c:v>0.78790000000000004</c:v>
                </c:pt>
                <c:pt idx="817">
                  <c:v>0.78900000000000003</c:v>
                </c:pt>
                <c:pt idx="818">
                  <c:v>0.79020000000000001</c:v>
                </c:pt>
                <c:pt idx="819">
                  <c:v>0.7913</c:v>
                </c:pt>
                <c:pt idx="820">
                  <c:v>0.79249999999999998</c:v>
                </c:pt>
                <c:pt idx="821">
                  <c:v>0.79359999999999997</c:v>
                </c:pt>
                <c:pt idx="822">
                  <c:v>0.79479999999999995</c:v>
                </c:pt>
                <c:pt idx="823">
                  <c:v>0.79590000000000005</c:v>
                </c:pt>
                <c:pt idx="824">
                  <c:v>0.79710000000000003</c:v>
                </c:pt>
                <c:pt idx="825">
                  <c:v>0.79820000000000002</c:v>
                </c:pt>
                <c:pt idx="826">
                  <c:v>0.7994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0.80279999999999996</c:v>
                </c:pt>
                <c:pt idx="830">
                  <c:v>0.80389999999999995</c:v>
                </c:pt>
                <c:pt idx="831">
                  <c:v>0.80510000000000004</c:v>
                </c:pt>
                <c:pt idx="832">
                  <c:v>0.80620000000000003</c:v>
                </c:pt>
                <c:pt idx="833">
                  <c:v>0.80740000000000001</c:v>
                </c:pt>
                <c:pt idx="834">
                  <c:v>0.8085</c:v>
                </c:pt>
                <c:pt idx="835">
                  <c:v>0.80969999999999998</c:v>
                </c:pt>
                <c:pt idx="836">
                  <c:v>0.81079999999999997</c:v>
                </c:pt>
                <c:pt idx="837">
                  <c:v>0.81200000000000006</c:v>
                </c:pt>
                <c:pt idx="838">
                  <c:v>0.81310000000000004</c:v>
                </c:pt>
                <c:pt idx="839">
                  <c:v>0.81430000000000002</c:v>
                </c:pt>
                <c:pt idx="840">
                  <c:v>0.81540000000000001</c:v>
                </c:pt>
                <c:pt idx="841">
                  <c:v>0.8165</c:v>
                </c:pt>
                <c:pt idx="842">
                  <c:v>0.81769999999999998</c:v>
                </c:pt>
                <c:pt idx="843">
                  <c:v>0.81879999999999997</c:v>
                </c:pt>
                <c:pt idx="844">
                  <c:v>0.82</c:v>
                </c:pt>
                <c:pt idx="845">
                  <c:v>0.82110000000000005</c:v>
                </c:pt>
                <c:pt idx="846">
                  <c:v>0.82230000000000003</c:v>
                </c:pt>
                <c:pt idx="847">
                  <c:v>0.82340000000000002</c:v>
                </c:pt>
                <c:pt idx="848">
                  <c:v>0.8246</c:v>
                </c:pt>
                <c:pt idx="849">
                  <c:v>0.82569999999999999</c:v>
                </c:pt>
                <c:pt idx="850">
                  <c:v>0.82689999999999997</c:v>
                </c:pt>
                <c:pt idx="851">
                  <c:v>0.82799999999999996</c:v>
                </c:pt>
                <c:pt idx="852">
                  <c:v>0.82920000000000005</c:v>
                </c:pt>
                <c:pt idx="853">
                  <c:v>0.83030000000000004</c:v>
                </c:pt>
                <c:pt idx="854">
                  <c:v>0.83140000000000003</c:v>
                </c:pt>
                <c:pt idx="855">
                  <c:v>0.83260000000000001</c:v>
                </c:pt>
                <c:pt idx="856">
                  <c:v>0.8337</c:v>
                </c:pt>
                <c:pt idx="857">
                  <c:v>0.83489999999999998</c:v>
                </c:pt>
                <c:pt idx="858">
                  <c:v>0.83599999999999997</c:v>
                </c:pt>
                <c:pt idx="859">
                  <c:v>0.83720000000000006</c:v>
                </c:pt>
                <c:pt idx="860">
                  <c:v>0.83830000000000005</c:v>
                </c:pt>
                <c:pt idx="861">
                  <c:v>0.83950000000000002</c:v>
                </c:pt>
                <c:pt idx="862">
                  <c:v>0.84060000000000001</c:v>
                </c:pt>
                <c:pt idx="863">
                  <c:v>0.84179999999999999</c:v>
                </c:pt>
                <c:pt idx="864">
                  <c:v>0.84289999999999998</c:v>
                </c:pt>
                <c:pt idx="865">
                  <c:v>0.84409999999999996</c:v>
                </c:pt>
                <c:pt idx="866">
                  <c:v>0.84519999999999995</c:v>
                </c:pt>
                <c:pt idx="867">
                  <c:v>0.84630000000000005</c:v>
                </c:pt>
              </c:numCache>
            </c:numRef>
          </c:xVal>
          <c:yVal>
            <c:numRef>
              <c:f>'Gaussian beam 100fC@200kV'!$I$3:$I$870</c:f>
              <c:numCache>
                <c:formatCode>0.00E+00</c:formatCode>
                <c:ptCount val="868"/>
                <c:pt idx="0">
                  <c:v>4.303E-4</c:v>
                </c:pt>
                <c:pt idx="1">
                  <c:v>4.3639999999999998E-4</c:v>
                </c:pt>
                <c:pt idx="2">
                  <c:v>4.4260000000000002E-4</c:v>
                </c:pt>
                <c:pt idx="3">
                  <c:v>4.4670000000000002E-4</c:v>
                </c:pt>
                <c:pt idx="4">
                  <c:v>4.4870000000000001E-4</c:v>
                </c:pt>
                <c:pt idx="5">
                  <c:v>4.5179999999999998E-4</c:v>
                </c:pt>
                <c:pt idx="6">
                  <c:v>4.5619999999999998E-4</c:v>
                </c:pt>
                <c:pt idx="7">
                  <c:v>4.6089999999999998E-4</c:v>
                </c:pt>
                <c:pt idx="8">
                  <c:v>4.6260000000000002E-4</c:v>
                </c:pt>
                <c:pt idx="9">
                  <c:v>4.6420000000000001E-4</c:v>
                </c:pt>
                <c:pt idx="10">
                  <c:v>4.6589999999999999E-4</c:v>
                </c:pt>
                <c:pt idx="11">
                  <c:v>4.6680000000000002E-4</c:v>
                </c:pt>
                <c:pt idx="12">
                  <c:v>4.6870000000000001E-4</c:v>
                </c:pt>
                <c:pt idx="13">
                  <c:v>4.6890000000000001E-4</c:v>
                </c:pt>
                <c:pt idx="14">
                  <c:v>4.7199999999999998E-4</c:v>
                </c:pt>
                <c:pt idx="15">
                  <c:v>4.7179999999999998E-4</c:v>
                </c:pt>
                <c:pt idx="16">
                  <c:v>4.7259999999999999E-4</c:v>
                </c:pt>
                <c:pt idx="17">
                  <c:v>4.7110000000000001E-4</c:v>
                </c:pt>
                <c:pt idx="18">
                  <c:v>4.7120000000000002E-4</c:v>
                </c:pt>
                <c:pt idx="19">
                  <c:v>4.7209999999999998E-4</c:v>
                </c:pt>
                <c:pt idx="20">
                  <c:v>4.7229999999999999E-4</c:v>
                </c:pt>
                <c:pt idx="21">
                  <c:v>4.7320000000000001E-4</c:v>
                </c:pt>
                <c:pt idx="22">
                  <c:v>4.7160000000000002E-4</c:v>
                </c:pt>
                <c:pt idx="23">
                  <c:v>4.7029999999999999E-4</c:v>
                </c:pt>
                <c:pt idx="24">
                  <c:v>4.7100000000000001E-4</c:v>
                </c:pt>
                <c:pt idx="25">
                  <c:v>4.7100000000000001E-4</c:v>
                </c:pt>
                <c:pt idx="26">
                  <c:v>4.7169999999999997E-4</c:v>
                </c:pt>
                <c:pt idx="27">
                  <c:v>4.7169999999999997E-4</c:v>
                </c:pt>
                <c:pt idx="28">
                  <c:v>4.7169999999999997E-4</c:v>
                </c:pt>
                <c:pt idx="29">
                  <c:v>4.7169999999999997E-4</c:v>
                </c:pt>
                <c:pt idx="30">
                  <c:v>4.7169999999999997E-4</c:v>
                </c:pt>
                <c:pt idx="31">
                  <c:v>4.7169999999999997E-4</c:v>
                </c:pt>
                <c:pt idx="32">
                  <c:v>4.7169999999999997E-4</c:v>
                </c:pt>
                <c:pt idx="33">
                  <c:v>4.7169999999999997E-4</c:v>
                </c:pt>
                <c:pt idx="34">
                  <c:v>4.7169999999999997E-4</c:v>
                </c:pt>
                <c:pt idx="35">
                  <c:v>4.7169999999999997E-4</c:v>
                </c:pt>
                <c:pt idx="36">
                  <c:v>4.7169999999999997E-4</c:v>
                </c:pt>
                <c:pt idx="37">
                  <c:v>4.7160000000000002E-4</c:v>
                </c:pt>
                <c:pt idx="38">
                  <c:v>4.7160000000000002E-4</c:v>
                </c:pt>
                <c:pt idx="39">
                  <c:v>4.7160000000000002E-4</c:v>
                </c:pt>
                <c:pt idx="40">
                  <c:v>4.7160000000000002E-4</c:v>
                </c:pt>
                <c:pt idx="41">
                  <c:v>4.7160000000000002E-4</c:v>
                </c:pt>
                <c:pt idx="42">
                  <c:v>4.7219999999999999E-4</c:v>
                </c:pt>
                <c:pt idx="43">
                  <c:v>4.7310000000000001E-4</c:v>
                </c:pt>
                <c:pt idx="44">
                  <c:v>4.7219999999999999E-4</c:v>
                </c:pt>
                <c:pt idx="45">
                  <c:v>4.7219999999999999E-4</c:v>
                </c:pt>
                <c:pt idx="46">
                  <c:v>4.7209999999999998E-4</c:v>
                </c:pt>
                <c:pt idx="47">
                  <c:v>4.7189999999999998E-4</c:v>
                </c:pt>
                <c:pt idx="48">
                  <c:v>4.7029999999999999E-4</c:v>
                </c:pt>
                <c:pt idx="49">
                  <c:v>4.7029999999999999E-4</c:v>
                </c:pt>
                <c:pt idx="50">
                  <c:v>4.7029999999999999E-4</c:v>
                </c:pt>
                <c:pt idx="51">
                  <c:v>4.7029999999999999E-4</c:v>
                </c:pt>
                <c:pt idx="52">
                  <c:v>4.7019999999999999E-4</c:v>
                </c:pt>
                <c:pt idx="53">
                  <c:v>4.7019999999999999E-4</c:v>
                </c:pt>
                <c:pt idx="54">
                  <c:v>4.7019999999999999E-4</c:v>
                </c:pt>
                <c:pt idx="55">
                  <c:v>4.7009999999999999E-4</c:v>
                </c:pt>
                <c:pt idx="56">
                  <c:v>4.7009999999999999E-4</c:v>
                </c:pt>
                <c:pt idx="57">
                  <c:v>4.7009999999999999E-4</c:v>
                </c:pt>
                <c:pt idx="58">
                  <c:v>4.6999999999999999E-4</c:v>
                </c:pt>
                <c:pt idx="59">
                  <c:v>4.6999999999999999E-4</c:v>
                </c:pt>
                <c:pt idx="60">
                  <c:v>4.6989999999999998E-4</c:v>
                </c:pt>
                <c:pt idx="61">
                  <c:v>4.6979999999999998E-4</c:v>
                </c:pt>
                <c:pt idx="62">
                  <c:v>4.6979999999999998E-4</c:v>
                </c:pt>
                <c:pt idx="63">
                  <c:v>4.6969999999999998E-4</c:v>
                </c:pt>
                <c:pt idx="64">
                  <c:v>4.6959999999999998E-4</c:v>
                </c:pt>
                <c:pt idx="65">
                  <c:v>4.6949999999999997E-4</c:v>
                </c:pt>
                <c:pt idx="66">
                  <c:v>4.6940000000000003E-4</c:v>
                </c:pt>
                <c:pt idx="67">
                  <c:v>4.6930000000000002E-4</c:v>
                </c:pt>
                <c:pt idx="68">
                  <c:v>4.6920000000000002E-4</c:v>
                </c:pt>
                <c:pt idx="69">
                  <c:v>4.6900000000000002E-4</c:v>
                </c:pt>
                <c:pt idx="70">
                  <c:v>4.6890000000000001E-4</c:v>
                </c:pt>
                <c:pt idx="71">
                  <c:v>4.6870000000000001E-4</c:v>
                </c:pt>
                <c:pt idx="72">
                  <c:v>4.685E-4</c:v>
                </c:pt>
                <c:pt idx="73">
                  <c:v>4.683E-4</c:v>
                </c:pt>
                <c:pt idx="74">
                  <c:v>4.6809999999999999E-4</c:v>
                </c:pt>
                <c:pt idx="75">
                  <c:v>4.6779999999999999E-4</c:v>
                </c:pt>
                <c:pt idx="76">
                  <c:v>4.6749999999999998E-4</c:v>
                </c:pt>
                <c:pt idx="77">
                  <c:v>4.6720000000000003E-4</c:v>
                </c:pt>
                <c:pt idx="78">
                  <c:v>4.6690000000000002E-4</c:v>
                </c:pt>
                <c:pt idx="79">
                  <c:v>4.6650000000000001E-4</c:v>
                </c:pt>
                <c:pt idx="80">
                  <c:v>4.661E-4</c:v>
                </c:pt>
                <c:pt idx="81">
                  <c:v>4.6559999999999999E-4</c:v>
                </c:pt>
                <c:pt idx="82">
                  <c:v>4.6509999999999998E-4</c:v>
                </c:pt>
                <c:pt idx="83">
                  <c:v>4.6460000000000002E-4</c:v>
                </c:pt>
                <c:pt idx="84">
                  <c:v>4.64E-4</c:v>
                </c:pt>
                <c:pt idx="85">
                  <c:v>4.6329999999999999E-4</c:v>
                </c:pt>
                <c:pt idx="86">
                  <c:v>4.6260000000000002E-4</c:v>
                </c:pt>
                <c:pt idx="87">
                  <c:v>4.618E-4</c:v>
                </c:pt>
                <c:pt idx="88">
                  <c:v>4.6089999999999998E-4</c:v>
                </c:pt>
                <c:pt idx="89">
                  <c:v>4.5990000000000001E-4</c:v>
                </c:pt>
                <c:pt idx="90">
                  <c:v>4.5889999999999999E-4</c:v>
                </c:pt>
                <c:pt idx="91">
                  <c:v>4.5780000000000001E-4</c:v>
                </c:pt>
                <c:pt idx="92">
                  <c:v>4.5659999999999999E-4</c:v>
                </c:pt>
                <c:pt idx="93">
                  <c:v>4.5540000000000001E-4</c:v>
                </c:pt>
                <c:pt idx="94">
                  <c:v>4.5399999999999998E-4</c:v>
                </c:pt>
                <c:pt idx="95">
                  <c:v>4.5249999999999999E-4</c:v>
                </c:pt>
                <c:pt idx="96">
                  <c:v>4.5100000000000001E-4</c:v>
                </c:pt>
                <c:pt idx="97">
                  <c:v>4.4930000000000002E-4</c:v>
                </c:pt>
                <c:pt idx="98">
                  <c:v>4.4749999999999998E-4</c:v>
                </c:pt>
                <c:pt idx="99">
                  <c:v>4.4569999999999999E-4</c:v>
                </c:pt>
                <c:pt idx="100">
                  <c:v>4.437E-4</c:v>
                </c:pt>
                <c:pt idx="101">
                  <c:v>4.416E-4</c:v>
                </c:pt>
                <c:pt idx="102">
                  <c:v>4.395E-4</c:v>
                </c:pt>
                <c:pt idx="103">
                  <c:v>4.372E-4</c:v>
                </c:pt>
                <c:pt idx="104">
                  <c:v>4.348E-4</c:v>
                </c:pt>
                <c:pt idx="105">
                  <c:v>4.3229999999999999E-4</c:v>
                </c:pt>
                <c:pt idx="106">
                  <c:v>4.2969999999999998E-4</c:v>
                </c:pt>
                <c:pt idx="107">
                  <c:v>4.2709999999999997E-4</c:v>
                </c:pt>
                <c:pt idx="108">
                  <c:v>4.2430000000000001E-4</c:v>
                </c:pt>
                <c:pt idx="109">
                  <c:v>4.214E-4</c:v>
                </c:pt>
                <c:pt idx="110">
                  <c:v>4.1839999999999998E-4</c:v>
                </c:pt>
                <c:pt idx="111">
                  <c:v>4.1540000000000001E-4</c:v>
                </c:pt>
                <c:pt idx="112">
                  <c:v>4.1219999999999999E-4</c:v>
                </c:pt>
                <c:pt idx="113">
                  <c:v>4.0900000000000002E-4</c:v>
                </c:pt>
                <c:pt idx="114">
                  <c:v>4.0559999999999999E-4</c:v>
                </c:pt>
                <c:pt idx="115">
                  <c:v>4.0220000000000002E-4</c:v>
                </c:pt>
                <c:pt idx="116">
                  <c:v>3.9879999999999999E-4</c:v>
                </c:pt>
                <c:pt idx="117">
                  <c:v>3.9520000000000001E-4</c:v>
                </c:pt>
                <c:pt idx="118">
                  <c:v>3.9159999999999998E-4</c:v>
                </c:pt>
                <c:pt idx="119">
                  <c:v>3.879E-4</c:v>
                </c:pt>
                <c:pt idx="120">
                  <c:v>3.8420000000000001E-4</c:v>
                </c:pt>
                <c:pt idx="121">
                  <c:v>3.8039999999999998E-4</c:v>
                </c:pt>
                <c:pt idx="122">
                  <c:v>3.7649999999999999E-4</c:v>
                </c:pt>
                <c:pt idx="123">
                  <c:v>3.726E-4</c:v>
                </c:pt>
                <c:pt idx="124">
                  <c:v>3.6860000000000001E-4</c:v>
                </c:pt>
                <c:pt idx="125">
                  <c:v>3.6469999999999997E-4</c:v>
                </c:pt>
                <c:pt idx="126">
                  <c:v>3.6059999999999998E-4</c:v>
                </c:pt>
                <c:pt idx="127">
                  <c:v>3.5659999999999999E-4</c:v>
                </c:pt>
                <c:pt idx="128">
                  <c:v>3.525E-4</c:v>
                </c:pt>
                <c:pt idx="129">
                  <c:v>3.4840000000000001E-4</c:v>
                </c:pt>
                <c:pt idx="130">
                  <c:v>3.4420000000000002E-4</c:v>
                </c:pt>
                <c:pt idx="131">
                  <c:v>3.4010000000000003E-4</c:v>
                </c:pt>
                <c:pt idx="132">
                  <c:v>3.3589999999999998E-4</c:v>
                </c:pt>
                <c:pt idx="133">
                  <c:v>3.3169999999999999E-4</c:v>
                </c:pt>
                <c:pt idx="134">
                  <c:v>3.2749999999999999E-4</c:v>
                </c:pt>
                <c:pt idx="135">
                  <c:v>3.233E-4</c:v>
                </c:pt>
                <c:pt idx="136">
                  <c:v>3.191E-4</c:v>
                </c:pt>
                <c:pt idx="137">
                  <c:v>3.1490000000000001E-4</c:v>
                </c:pt>
                <c:pt idx="138">
                  <c:v>3.1070000000000002E-4</c:v>
                </c:pt>
                <c:pt idx="139">
                  <c:v>3.0650000000000002E-4</c:v>
                </c:pt>
                <c:pt idx="140">
                  <c:v>3.0229999999999998E-4</c:v>
                </c:pt>
                <c:pt idx="141">
                  <c:v>2.9809999999999998E-4</c:v>
                </c:pt>
                <c:pt idx="142">
                  <c:v>2.9389999999999999E-4</c:v>
                </c:pt>
                <c:pt idx="143">
                  <c:v>2.8969999999999999E-4</c:v>
                </c:pt>
                <c:pt idx="144">
                  <c:v>2.856E-4</c:v>
                </c:pt>
                <c:pt idx="145">
                  <c:v>2.8140000000000001E-4</c:v>
                </c:pt>
                <c:pt idx="146">
                  <c:v>2.7730000000000002E-4</c:v>
                </c:pt>
                <c:pt idx="147">
                  <c:v>2.7320000000000003E-4</c:v>
                </c:pt>
                <c:pt idx="148">
                  <c:v>2.6909999999999998E-4</c:v>
                </c:pt>
                <c:pt idx="149">
                  <c:v>2.6509999999999999E-4</c:v>
                </c:pt>
                <c:pt idx="150">
                  <c:v>2.61E-4</c:v>
                </c:pt>
                <c:pt idx="151">
                  <c:v>2.5700000000000001E-4</c:v>
                </c:pt>
                <c:pt idx="152">
                  <c:v>2.5300000000000002E-4</c:v>
                </c:pt>
                <c:pt idx="153">
                  <c:v>2.4909999999999998E-4</c:v>
                </c:pt>
                <c:pt idx="154">
                  <c:v>2.4509999999999999E-4</c:v>
                </c:pt>
                <c:pt idx="155">
                  <c:v>2.4120000000000001E-4</c:v>
                </c:pt>
                <c:pt idx="156">
                  <c:v>2.3729999999999999E-4</c:v>
                </c:pt>
                <c:pt idx="157">
                  <c:v>2.3350000000000001E-4</c:v>
                </c:pt>
                <c:pt idx="158">
                  <c:v>2.297E-4</c:v>
                </c:pt>
                <c:pt idx="159">
                  <c:v>2.2589999999999999E-4</c:v>
                </c:pt>
                <c:pt idx="160">
                  <c:v>2.221E-4</c:v>
                </c:pt>
                <c:pt idx="161">
                  <c:v>2.184E-4</c:v>
                </c:pt>
                <c:pt idx="162">
                  <c:v>2.1469999999999999E-4</c:v>
                </c:pt>
                <c:pt idx="163">
                  <c:v>2.1100000000000001E-4</c:v>
                </c:pt>
                <c:pt idx="164">
                  <c:v>2.074E-4</c:v>
                </c:pt>
                <c:pt idx="165">
                  <c:v>2.0379999999999999E-4</c:v>
                </c:pt>
                <c:pt idx="166">
                  <c:v>2.0019999999999999E-4</c:v>
                </c:pt>
                <c:pt idx="167">
                  <c:v>1.9660000000000001E-4</c:v>
                </c:pt>
                <c:pt idx="168">
                  <c:v>1.931E-4</c:v>
                </c:pt>
                <c:pt idx="169">
                  <c:v>1.896E-4</c:v>
                </c:pt>
                <c:pt idx="170">
                  <c:v>1.862E-4</c:v>
                </c:pt>
                <c:pt idx="171">
                  <c:v>1.828E-4</c:v>
                </c:pt>
                <c:pt idx="172">
                  <c:v>1.794E-4</c:v>
                </c:pt>
                <c:pt idx="173">
                  <c:v>1.76E-4</c:v>
                </c:pt>
                <c:pt idx="174">
                  <c:v>1.727E-4</c:v>
                </c:pt>
                <c:pt idx="175">
                  <c:v>1.694E-4</c:v>
                </c:pt>
                <c:pt idx="176">
                  <c:v>1.662E-4</c:v>
                </c:pt>
                <c:pt idx="177">
                  <c:v>1.629E-4</c:v>
                </c:pt>
                <c:pt idx="178">
                  <c:v>1.5970000000000001E-4</c:v>
                </c:pt>
                <c:pt idx="179">
                  <c:v>1.5650000000000001E-4</c:v>
                </c:pt>
                <c:pt idx="180">
                  <c:v>1.5339999999999999E-4</c:v>
                </c:pt>
                <c:pt idx="181">
                  <c:v>1.5029999999999999E-4</c:v>
                </c:pt>
                <c:pt idx="182">
                  <c:v>1.472E-4</c:v>
                </c:pt>
                <c:pt idx="183">
                  <c:v>1.4420000000000001E-4</c:v>
                </c:pt>
                <c:pt idx="184">
                  <c:v>1.4109999999999999E-4</c:v>
                </c:pt>
                <c:pt idx="185">
                  <c:v>1.381E-4</c:v>
                </c:pt>
                <c:pt idx="186">
                  <c:v>1.3520000000000001E-4</c:v>
                </c:pt>
                <c:pt idx="187">
                  <c:v>1.3229999999999999E-4</c:v>
                </c:pt>
                <c:pt idx="188">
                  <c:v>1.294E-4</c:v>
                </c:pt>
                <c:pt idx="189">
                  <c:v>1.2650000000000001E-4</c:v>
                </c:pt>
                <c:pt idx="190">
                  <c:v>1.237E-4</c:v>
                </c:pt>
                <c:pt idx="191">
                  <c:v>1.21E-4</c:v>
                </c:pt>
                <c:pt idx="192">
                  <c:v>1.183E-4</c:v>
                </c:pt>
                <c:pt idx="193">
                  <c:v>1.156E-4</c:v>
                </c:pt>
                <c:pt idx="194">
                  <c:v>1.13E-4</c:v>
                </c:pt>
                <c:pt idx="195">
                  <c:v>1.104E-4</c:v>
                </c:pt>
                <c:pt idx="196">
                  <c:v>1.08E-4</c:v>
                </c:pt>
                <c:pt idx="197">
                  <c:v>1.055E-4</c:v>
                </c:pt>
                <c:pt idx="198">
                  <c:v>1.032E-4</c:v>
                </c:pt>
                <c:pt idx="199">
                  <c:v>1.009E-4</c:v>
                </c:pt>
                <c:pt idx="200">
                  <c:v>9.8740000000000007E-5</c:v>
                </c:pt>
                <c:pt idx="201">
                  <c:v>9.6620000000000007E-5</c:v>
                </c:pt>
                <c:pt idx="202">
                  <c:v>9.4590000000000001E-5</c:v>
                </c:pt>
                <c:pt idx="203">
                  <c:v>9.2629999999999999E-5</c:v>
                </c:pt>
                <c:pt idx="204">
                  <c:v>9.0760000000000005E-5</c:v>
                </c:pt>
                <c:pt idx="205">
                  <c:v>8.8969999999999997E-5</c:v>
                </c:pt>
                <c:pt idx="206">
                  <c:v>8.7260000000000001E-5</c:v>
                </c:pt>
                <c:pt idx="207">
                  <c:v>8.5630000000000005E-5</c:v>
                </c:pt>
                <c:pt idx="208">
                  <c:v>8.4079999999999995E-5</c:v>
                </c:pt>
                <c:pt idx="209">
                  <c:v>8.2600000000000002E-5</c:v>
                </c:pt>
                <c:pt idx="210">
                  <c:v>8.119E-5</c:v>
                </c:pt>
                <c:pt idx="211">
                  <c:v>7.9859999999999998E-5</c:v>
                </c:pt>
                <c:pt idx="212">
                  <c:v>7.86E-5</c:v>
                </c:pt>
                <c:pt idx="213">
                  <c:v>7.7420000000000001E-5</c:v>
                </c:pt>
                <c:pt idx="214">
                  <c:v>7.6310000000000006E-5</c:v>
                </c:pt>
                <c:pt idx="215">
                  <c:v>7.5270000000000003E-5</c:v>
                </c:pt>
                <c:pt idx="216">
                  <c:v>7.4309999999999998E-5</c:v>
                </c:pt>
                <c:pt idx="217">
                  <c:v>7.3430000000000007E-5</c:v>
                </c:pt>
                <c:pt idx="218">
                  <c:v>7.2620000000000006E-5</c:v>
                </c:pt>
                <c:pt idx="219">
                  <c:v>7.1899999999999999E-5</c:v>
                </c:pt>
                <c:pt idx="220">
                  <c:v>7.1249999999999997E-5</c:v>
                </c:pt>
                <c:pt idx="221">
                  <c:v>7.0690000000000003E-5</c:v>
                </c:pt>
                <c:pt idx="222">
                  <c:v>7.0209999999999994E-5</c:v>
                </c:pt>
                <c:pt idx="223">
                  <c:v>6.9820000000000006E-5</c:v>
                </c:pt>
                <c:pt idx="224">
                  <c:v>6.9499999999999995E-5</c:v>
                </c:pt>
                <c:pt idx="225">
                  <c:v>6.9280000000000001E-5</c:v>
                </c:pt>
                <c:pt idx="226">
                  <c:v>6.9140000000000005E-5</c:v>
                </c:pt>
                <c:pt idx="227">
                  <c:v>6.9079999999999996E-5</c:v>
                </c:pt>
                <c:pt idx="228">
                  <c:v>6.9099999999999999E-5</c:v>
                </c:pt>
                <c:pt idx="229">
                  <c:v>6.9209999999999996E-5</c:v>
                </c:pt>
                <c:pt idx="230">
                  <c:v>6.9400000000000006E-5</c:v>
                </c:pt>
                <c:pt idx="231">
                  <c:v>6.9670000000000002E-5</c:v>
                </c:pt>
                <c:pt idx="232">
                  <c:v>7.0019999999999997E-5</c:v>
                </c:pt>
                <c:pt idx="233">
                  <c:v>7.0450000000000005E-5</c:v>
                </c:pt>
                <c:pt idx="234">
                  <c:v>7.0950000000000003E-5</c:v>
                </c:pt>
                <c:pt idx="235">
                  <c:v>7.1520000000000006E-5</c:v>
                </c:pt>
                <c:pt idx="236">
                  <c:v>7.216E-5</c:v>
                </c:pt>
                <c:pt idx="237">
                  <c:v>7.2869999999999999E-5</c:v>
                </c:pt>
                <c:pt idx="238">
                  <c:v>7.3650000000000001E-5</c:v>
                </c:pt>
                <c:pt idx="239">
                  <c:v>7.449E-5</c:v>
                </c:pt>
                <c:pt idx="240">
                  <c:v>7.538E-5</c:v>
                </c:pt>
                <c:pt idx="241">
                  <c:v>7.6329999999999996E-5</c:v>
                </c:pt>
                <c:pt idx="242">
                  <c:v>7.7340000000000002E-5</c:v>
                </c:pt>
                <c:pt idx="243">
                  <c:v>7.8399999999999995E-5</c:v>
                </c:pt>
                <c:pt idx="244">
                  <c:v>7.9510000000000003E-5</c:v>
                </c:pt>
                <c:pt idx="245">
                  <c:v>8.0669999999999998E-5</c:v>
                </c:pt>
                <c:pt idx="246">
                  <c:v>8.1879999999999995E-5</c:v>
                </c:pt>
                <c:pt idx="247">
                  <c:v>8.3139999999999993E-5</c:v>
                </c:pt>
                <c:pt idx="248">
                  <c:v>8.4439999999999998E-5</c:v>
                </c:pt>
                <c:pt idx="249">
                  <c:v>8.5790000000000004E-5</c:v>
                </c:pt>
                <c:pt idx="250">
                  <c:v>8.7189999999999997E-5</c:v>
                </c:pt>
                <c:pt idx="251">
                  <c:v>8.8620000000000002E-5</c:v>
                </c:pt>
                <c:pt idx="252">
                  <c:v>9.0099999999999995E-5</c:v>
                </c:pt>
                <c:pt idx="253">
                  <c:v>9.1609999999999999E-5</c:v>
                </c:pt>
                <c:pt idx="254">
                  <c:v>9.3170000000000004E-5</c:v>
                </c:pt>
                <c:pt idx="255">
                  <c:v>9.4749999999999999E-5</c:v>
                </c:pt>
                <c:pt idx="256">
                  <c:v>9.6379999999999995E-5</c:v>
                </c:pt>
                <c:pt idx="257">
                  <c:v>9.8029999999999995E-5</c:v>
                </c:pt>
                <c:pt idx="258">
                  <c:v>9.9720000000000001E-5</c:v>
                </c:pt>
                <c:pt idx="259">
                  <c:v>1.014E-4</c:v>
                </c:pt>
                <c:pt idx="260">
                  <c:v>1.032E-4</c:v>
                </c:pt>
                <c:pt idx="261">
                  <c:v>1.05E-4</c:v>
                </c:pt>
                <c:pt idx="262">
                  <c:v>1.0679999999999999E-4</c:v>
                </c:pt>
                <c:pt idx="263">
                  <c:v>1.086E-4</c:v>
                </c:pt>
                <c:pt idx="264">
                  <c:v>1.105E-4</c:v>
                </c:pt>
                <c:pt idx="265">
                  <c:v>1.1239999999999999E-4</c:v>
                </c:pt>
                <c:pt idx="266">
                  <c:v>1.143E-4</c:v>
                </c:pt>
                <c:pt idx="267">
                  <c:v>1.1620000000000001E-4</c:v>
                </c:pt>
                <c:pt idx="268">
                  <c:v>1.182E-4</c:v>
                </c:pt>
                <c:pt idx="269">
                  <c:v>1.2019999999999999E-4</c:v>
                </c:pt>
                <c:pt idx="270">
                  <c:v>1.2219999999999999E-4</c:v>
                </c:pt>
                <c:pt idx="271">
                  <c:v>1.2420000000000001E-4</c:v>
                </c:pt>
                <c:pt idx="272">
                  <c:v>1.262E-4</c:v>
                </c:pt>
                <c:pt idx="273">
                  <c:v>1.283E-4</c:v>
                </c:pt>
                <c:pt idx="274">
                  <c:v>1.304E-4</c:v>
                </c:pt>
                <c:pt idx="275">
                  <c:v>1.325E-4</c:v>
                </c:pt>
                <c:pt idx="276">
                  <c:v>1.3459999999999999E-4</c:v>
                </c:pt>
                <c:pt idx="277">
                  <c:v>1.3669999999999999E-4</c:v>
                </c:pt>
                <c:pt idx="278">
                  <c:v>1.3880000000000001E-4</c:v>
                </c:pt>
                <c:pt idx="279">
                  <c:v>1.4100000000000001E-4</c:v>
                </c:pt>
                <c:pt idx="280">
                  <c:v>1.4310000000000001E-4</c:v>
                </c:pt>
                <c:pt idx="281">
                  <c:v>1.4530000000000001E-4</c:v>
                </c:pt>
                <c:pt idx="282">
                  <c:v>1.4750000000000001E-4</c:v>
                </c:pt>
                <c:pt idx="283">
                  <c:v>1.4970000000000001E-4</c:v>
                </c:pt>
                <c:pt idx="284">
                  <c:v>1.5190000000000001E-4</c:v>
                </c:pt>
                <c:pt idx="285">
                  <c:v>1.5410000000000001E-4</c:v>
                </c:pt>
                <c:pt idx="286">
                  <c:v>1.5640000000000001E-4</c:v>
                </c:pt>
                <c:pt idx="287">
                  <c:v>1.5860000000000001E-4</c:v>
                </c:pt>
                <c:pt idx="288">
                  <c:v>1.6090000000000001E-4</c:v>
                </c:pt>
                <c:pt idx="289">
                  <c:v>1.6310000000000001E-4</c:v>
                </c:pt>
                <c:pt idx="290">
                  <c:v>1.6540000000000001E-4</c:v>
                </c:pt>
                <c:pt idx="291">
                  <c:v>1.6770000000000001E-4</c:v>
                </c:pt>
                <c:pt idx="292">
                  <c:v>1.6990000000000001E-4</c:v>
                </c:pt>
                <c:pt idx="293">
                  <c:v>1.7220000000000001E-4</c:v>
                </c:pt>
                <c:pt idx="294">
                  <c:v>1.7450000000000001E-4</c:v>
                </c:pt>
                <c:pt idx="295">
                  <c:v>1.7679999999999999E-4</c:v>
                </c:pt>
                <c:pt idx="296">
                  <c:v>1.7909999999999999E-4</c:v>
                </c:pt>
                <c:pt idx="297">
                  <c:v>1.8149999999999999E-4</c:v>
                </c:pt>
                <c:pt idx="298">
                  <c:v>1.838E-4</c:v>
                </c:pt>
                <c:pt idx="299">
                  <c:v>1.861E-4</c:v>
                </c:pt>
                <c:pt idx="300">
                  <c:v>1.884E-4</c:v>
                </c:pt>
                <c:pt idx="301">
                  <c:v>1.908E-4</c:v>
                </c:pt>
                <c:pt idx="302">
                  <c:v>1.931E-4</c:v>
                </c:pt>
                <c:pt idx="303">
                  <c:v>1.9550000000000001E-4</c:v>
                </c:pt>
                <c:pt idx="304">
                  <c:v>1.9780000000000001E-4</c:v>
                </c:pt>
                <c:pt idx="305">
                  <c:v>2.0019999999999999E-4</c:v>
                </c:pt>
                <c:pt idx="306">
                  <c:v>2.0259999999999999E-4</c:v>
                </c:pt>
                <c:pt idx="307">
                  <c:v>2.0489999999999999E-4</c:v>
                </c:pt>
                <c:pt idx="308">
                  <c:v>2.073E-4</c:v>
                </c:pt>
                <c:pt idx="309">
                  <c:v>2.097E-4</c:v>
                </c:pt>
                <c:pt idx="310">
                  <c:v>2.1210000000000001E-4</c:v>
                </c:pt>
                <c:pt idx="311">
                  <c:v>2.1440000000000001E-4</c:v>
                </c:pt>
                <c:pt idx="312">
                  <c:v>2.1680000000000001E-4</c:v>
                </c:pt>
                <c:pt idx="313">
                  <c:v>2.1919999999999999E-4</c:v>
                </c:pt>
                <c:pt idx="314">
                  <c:v>2.2159999999999999E-4</c:v>
                </c:pt>
                <c:pt idx="315">
                  <c:v>2.24E-4</c:v>
                </c:pt>
                <c:pt idx="316">
                  <c:v>2.264E-4</c:v>
                </c:pt>
                <c:pt idx="317">
                  <c:v>2.288E-4</c:v>
                </c:pt>
                <c:pt idx="318">
                  <c:v>2.3120000000000001E-4</c:v>
                </c:pt>
                <c:pt idx="319">
                  <c:v>2.3360000000000001E-4</c:v>
                </c:pt>
                <c:pt idx="320">
                  <c:v>2.3609999999999999E-4</c:v>
                </c:pt>
                <c:pt idx="321">
                  <c:v>2.385E-4</c:v>
                </c:pt>
                <c:pt idx="322">
                  <c:v>2.409E-4</c:v>
                </c:pt>
                <c:pt idx="323">
                  <c:v>2.433E-4</c:v>
                </c:pt>
                <c:pt idx="324">
                  <c:v>2.4570000000000001E-4</c:v>
                </c:pt>
                <c:pt idx="325">
                  <c:v>2.4820000000000002E-4</c:v>
                </c:pt>
                <c:pt idx="326">
                  <c:v>2.5060000000000002E-4</c:v>
                </c:pt>
                <c:pt idx="327">
                  <c:v>2.5300000000000002E-4</c:v>
                </c:pt>
                <c:pt idx="328">
                  <c:v>2.5549999999999998E-4</c:v>
                </c:pt>
                <c:pt idx="329">
                  <c:v>2.5789999999999998E-4</c:v>
                </c:pt>
                <c:pt idx="330">
                  <c:v>2.6029999999999998E-4</c:v>
                </c:pt>
                <c:pt idx="331">
                  <c:v>2.6279999999999999E-4</c:v>
                </c:pt>
                <c:pt idx="332">
                  <c:v>2.652E-4</c:v>
                </c:pt>
                <c:pt idx="333">
                  <c:v>2.677E-4</c:v>
                </c:pt>
                <c:pt idx="334">
                  <c:v>2.7010000000000001E-4</c:v>
                </c:pt>
                <c:pt idx="335">
                  <c:v>2.7260000000000001E-4</c:v>
                </c:pt>
                <c:pt idx="336">
                  <c:v>2.7500000000000002E-4</c:v>
                </c:pt>
                <c:pt idx="337">
                  <c:v>2.7750000000000002E-4</c:v>
                </c:pt>
                <c:pt idx="338">
                  <c:v>2.7989999999999997E-4</c:v>
                </c:pt>
                <c:pt idx="339">
                  <c:v>2.8239999999999998E-4</c:v>
                </c:pt>
                <c:pt idx="340">
                  <c:v>2.8479999999999998E-4</c:v>
                </c:pt>
                <c:pt idx="341">
                  <c:v>2.8729999999999999E-4</c:v>
                </c:pt>
                <c:pt idx="342">
                  <c:v>2.898E-4</c:v>
                </c:pt>
                <c:pt idx="343">
                  <c:v>2.922E-4</c:v>
                </c:pt>
                <c:pt idx="344">
                  <c:v>2.9470000000000001E-4</c:v>
                </c:pt>
                <c:pt idx="345">
                  <c:v>2.9710000000000001E-4</c:v>
                </c:pt>
                <c:pt idx="346">
                  <c:v>2.9960000000000002E-4</c:v>
                </c:pt>
                <c:pt idx="347">
                  <c:v>3.0210000000000002E-4</c:v>
                </c:pt>
                <c:pt idx="348">
                  <c:v>3.0459999999999998E-4</c:v>
                </c:pt>
                <c:pt idx="349">
                  <c:v>3.0699999999999998E-4</c:v>
                </c:pt>
                <c:pt idx="350">
                  <c:v>3.0949999999999999E-4</c:v>
                </c:pt>
                <c:pt idx="351">
                  <c:v>3.1199999999999999E-4</c:v>
                </c:pt>
                <c:pt idx="352">
                  <c:v>3.144E-4</c:v>
                </c:pt>
                <c:pt idx="353">
                  <c:v>3.1690000000000001E-4</c:v>
                </c:pt>
                <c:pt idx="354">
                  <c:v>3.1940000000000001E-4</c:v>
                </c:pt>
                <c:pt idx="355">
                  <c:v>3.2190000000000002E-4</c:v>
                </c:pt>
                <c:pt idx="356">
                  <c:v>3.2430000000000002E-4</c:v>
                </c:pt>
                <c:pt idx="357">
                  <c:v>3.2679999999999997E-4</c:v>
                </c:pt>
                <c:pt idx="358">
                  <c:v>3.2929999999999998E-4</c:v>
                </c:pt>
                <c:pt idx="359">
                  <c:v>3.3179999999999999E-4</c:v>
                </c:pt>
                <c:pt idx="360">
                  <c:v>3.3429999999999999E-4</c:v>
                </c:pt>
                <c:pt idx="361">
                  <c:v>3.368E-4</c:v>
                </c:pt>
                <c:pt idx="362">
                  <c:v>3.392E-4</c:v>
                </c:pt>
                <c:pt idx="363">
                  <c:v>3.4170000000000001E-4</c:v>
                </c:pt>
                <c:pt idx="364">
                  <c:v>3.4420000000000002E-4</c:v>
                </c:pt>
                <c:pt idx="365">
                  <c:v>3.4670000000000002E-4</c:v>
                </c:pt>
                <c:pt idx="366">
                  <c:v>3.4919999999999998E-4</c:v>
                </c:pt>
                <c:pt idx="367">
                  <c:v>3.5169999999999998E-4</c:v>
                </c:pt>
                <c:pt idx="368">
                  <c:v>3.5419999999999999E-4</c:v>
                </c:pt>
                <c:pt idx="369">
                  <c:v>3.567E-4</c:v>
                </c:pt>
                <c:pt idx="370">
                  <c:v>3.591E-4</c:v>
                </c:pt>
                <c:pt idx="371">
                  <c:v>3.6160000000000001E-4</c:v>
                </c:pt>
                <c:pt idx="372">
                  <c:v>3.6410000000000001E-4</c:v>
                </c:pt>
                <c:pt idx="373">
                  <c:v>3.6660000000000002E-4</c:v>
                </c:pt>
                <c:pt idx="374">
                  <c:v>3.6910000000000003E-4</c:v>
                </c:pt>
                <c:pt idx="375">
                  <c:v>3.7159999999999998E-4</c:v>
                </c:pt>
                <c:pt idx="376">
                  <c:v>3.7409999999999999E-4</c:v>
                </c:pt>
                <c:pt idx="377">
                  <c:v>3.7659999999999999E-4</c:v>
                </c:pt>
                <c:pt idx="378">
                  <c:v>3.791E-4</c:v>
                </c:pt>
                <c:pt idx="379">
                  <c:v>3.8160000000000001E-4</c:v>
                </c:pt>
                <c:pt idx="380">
                  <c:v>3.8410000000000001E-4</c:v>
                </c:pt>
                <c:pt idx="381">
                  <c:v>3.8660000000000002E-4</c:v>
                </c:pt>
                <c:pt idx="382">
                  <c:v>3.8910000000000003E-4</c:v>
                </c:pt>
                <c:pt idx="383">
                  <c:v>3.9159999999999998E-4</c:v>
                </c:pt>
                <c:pt idx="384">
                  <c:v>3.9409999999999998E-4</c:v>
                </c:pt>
                <c:pt idx="385">
                  <c:v>3.9659999999999999E-4</c:v>
                </c:pt>
                <c:pt idx="386">
                  <c:v>3.991E-4</c:v>
                </c:pt>
                <c:pt idx="387">
                  <c:v>4.016E-4</c:v>
                </c:pt>
                <c:pt idx="388">
                  <c:v>4.0410000000000001E-4</c:v>
                </c:pt>
                <c:pt idx="389">
                  <c:v>4.0660000000000002E-4</c:v>
                </c:pt>
                <c:pt idx="390">
                  <c:v>4.0910000000000002E-4</c:v>
                </c:pt>
                <c:pt idx="391">
                  <c:v>4.1159999999999998E-4</c:v>
                </c:pt>
                <c:pt idx="392">
                  <c:v>4.1409999999999998E-4</c:v>
                </c:pt>
                <c:pt idx="393">
                  <c:v>4.1659999999999999E-4</c:v>
                </c:pt>
                <c:pt idx="394">
                  <c:v>4.192E-4</c:v>
                </c:pt>
                <c:pt idx="395">
                  <c:v>4.217E-4</c:v>
                </c:pt>
                <c:pt idx="396">
                  <c:v>4.2420000000000001E-4</c:v>
                </c:pt>
                <c:pt idx="397">
                  <c:v>4.2670000000000002E-4</c:v>
                </c:pt>
                <c:pt idx="398">
                  <c:v>4.2920000000000002E-4</c:v>
                </c:pt>
                <c:pt idx="399">
                  <c:v>4.3169999999999998E-4</c:v>
                </c:pt>
                <c:pt idx="400">
                  <c:v>4.3419999999999998E-4</c:v>
                </c:pt>
                <c:pt idx="401">
                  <c:v>4.3669999999999999E-4</c:v>
                </c:pt>
                <c:pt idx="402">
                  <c:v>4.392E-4</c:v>
                </c:pt>
                <c:pt idx="403">
                  <c:v>4.417E-4</c:v>
                </c:pt>
                <c:pt idx="404">
                  <c:v>4.4420000000000001E-4</c:v>
                </c:pt>
                <c:pt idx="405">
                  <c:v>4.4680000000000002E-4</c:v>
                </c:pt>
                <c:pt idx="406">
                  <c:v>4.4930000000000002E-4</c:v>
                </c:pt>
                <c:pt idx="407">
                  <c:v>4.5179999999999998E-4</c:v>
                </c:pt>
                <c:pt idx="408">
                  <c:v>4.5429999999999998E-4</c:v>
                </c:pt>
                <c:pt idx="409">
                  <c:v>4.5679999999999999E-4</c:v>
                </c:pt>
                <c:pt idx="410">
                  <c:v>4.593E-4</c:v>
                </c:pt>
                <c:pt idx="411">
                  <c:v>4.618E-4</c:v>
                </c:pt>
                <c:pt idx="412">
                  <c:v>4.6440000000000001E-4</c:v>
                </c:pt>
                <c:pt idx="413">
                  <c:v>4.6690000000000002E-4</c:v>
                </c:pt>
                <c:pt idx="414">
                  <c:v>4.6940000000000003E-4</c:v>
                </c:pt>
                <c:pt idx="415">
                  <c:v>4.7189999999999998E-4</c:v>
                </c:pt>
                <c:pt idx="416">
                  <c:v>4.7439999999999998E-4</c:v>
                </c:pt>
                <c:pt idx="417">
                  <c:v>4.7689999999999999E-4</c:v>
                </c:pt>
                <c:pt idx="418">
                  <c:v>4.794E-4</c:v>
                </c:pt>
                <c:pt idx="419">
                  <c:v>4.8200000000000001E-4</c:v>
                </c:pt>
                <c:pt idx="420">
                  <c:v>4.8450000000000001E-4</c:v>
                </c:pt>
                <c:pt idx="421">
                  <c:v>4.8700000000000002E-4</c:v>
                </c:pt>
                <c:pt idx="422">
                  <c:v>4.8950000000000003E-4</c:v>
                </c:pt>
                <c:pt idx="423">
                  <c:v>4.9200000000000003E-4</c:v>
                </c:pt>
                <c:pt idx="424">
                  <c:v>4.9459999999999999E-4</c:v>
                </c:pt>
                <c:pt idx="425">
                  <c:v>4.9709999999999999E-4</c:v>
                </c:pt>
                <c:pt idx="426">
                  <c:v>4.996E-4</c:v>
                </c:pt>
                <c:pt idx="427">
                  <c:v>5.0210000000000001E-4</c:v>
                </c:pt>
                <c:pt idx="428">
                  <c:v>5.0460000000000001E-4</c:v>
                </c:pt>
                <c:pt idx="429">
                  <c:v>5.0719999999999997E-4</c:v>
                </c:pt>
                <c:pt idx="430">
                  <c:v>5.0969999999999998E-4</c:v>
                </c:pt>
                <c:pt idx="431">
                  <c:v>5.1219999999999998E-4</c:v>
                </c:pt>
                <c:pt idx="432">
                  <c:v>5.1469999999999999E-4</c:v>
                </c:pt>
                <c:pt idx="433">
                  <c:v>5.1719999999999999E-4</c:v>
                </c:pt>
                <c:pt idx="434">
                  <c:v>5.1979999999999995E-4</c:v>
                </c:pt>
                <c:pt idx="435">
                  <c:v>5.2229999999999996E-4</c:v>
                </c:pt>
                <c:pt idx="436">
                  <c:v>5.2479999999999996E-4</c:v>
                </c:pt>
                <c:pt idx="437">
                  <c:v>5.2729999999999997E-4</c:v>
                </c:pt>
                <c:pt idx="438">
                  <c:v>5.2979999999999998E-4</c:v>
                </c:pt>
                <c:pt idx="439">
                  <c:v>5.3240000000000004E-4</c:v>
                </c:pt>
                <c:pt idx="440">
                  <c:v>5.3490000000000005E-4</c:v>
                </c:pt>
                <c:pt idx="441">
                  <c:v>5.3740000000000005E-4</c:v>
                </c:pt>
                <c:pt idx="442">
                  <c:v>5.3989999999999995E-4</c:v>
                </c:pt>
                <c:pt idx="443">
                  <c:v>5.4250000000000001E-4</c:v>
                </c:pt>
                <c:pt idx="444">
                  <c:v>5.4500000000000002E-4</c:v>
                </c:pt>
                <c:pt idx="445">
                  <c:v>5.4750000000000003E-4</c:v>
                </c:pt>
                <c:pt idx="446">
                  <c:v>5.5000000000000003E-4</c:v>
                </c:pt>
                <c:pt idx="447">
                  <c:v>5.5259999999999999E-4</c:v>
                </c:pt>
                <c:pt idx="448">
                  <c:v>5.5509999999999999E-4</c:v>
                </c:pt>
                <c:pt idx="449">
                  <c:v>5.576E-4</c:v>
                </c:pt>
                <c:pt idx="450">
                  <c:v>5.6010000000000001E-4</c:v>
                </c:pt>
                <c:pt idx="451">
                  <c:v>5.6269999999999996E-4</c:v>
                </c:pt>
                <c:pt idx="452">
                  <c:v>5.6519999999999997E-4</c:v>
                </c:pt>
                <c:pt idx="453">
                  <c:v>5.6769999999999998E-4</c:v>
                </c:pt>
                <c:pt idx="454">
                  <c:v>5.7019999999999998E-4</c:v>
                </c:pt>
                <c:pt idx="455">
                  <c:v>5.7280000000000005E-4</c:v>
                </c:pt>
                <c:pt idx="456">
                  <c:v>5.7530000000000005E-4</c:v>
                </c:pt>
                <c:pt idx="457">
                  <c:v>5.7779999999999995E-4</c:v>
                </c:pt>
                <c:pt idx="458">
                  <c:v>5.8040000000000001E-4</c:v>
                </c:pt>
                <c:pt idx="459">
                  <c:v>5.8290000000000002E-4</c:v>
                </c:pt>
                <c:pt idx="460">
                  <c:v>5.8540000000000003E-4</c:v>
                </c:pt>
                <c:pt idx="461">
                  <c:v>5.8790000000000003E-4</c:v>
                </c:pt>
                <c:pt idx="462">
                  <c:v>5.9049999999999999E-4</c:v>
                </c:pt>
                <c:pt idx="463">
                  <c:v>5.9299999999999999E-4</c:v>
                </c:pt>
                <c:pt idx="464">
                  <c:v>5.955E-4</c:v>
                </c:pt>
                <c:pt idx="465">
                  <c:v>5.9800000000000001E-4</c:v>
                </c:pt>
                <c:pt idx="466">
                  <c:v>6.0059999999999996E-4</c:v>
                </c:pt>
                <c:pt idx="467">
                  <c:v>6.0309999999999997E-4</c:v>
                </c:pt>
                <c:pt idx="468">
                  <c:v>6.0559999999999998E-4</c:v>
                </c:pt>
                <c:pt idx="469">
                  <c:v>6.0820000000000004E-4</c:v>
                </c:pt>
                <c:pt idx="470">
                  <c:v>6.1070000000000004E-4</c:v>
                </c:pt>
                <c:pt idx="471">
                  <c:v>6.1320000000000005E-4</c:v>
                </c:pt>
                <c:pt idx="472">
                  <c:v>6.1569999999999995E-4</c:v>
                </c:pt>
                <c:pt idx="473">
                  <c:v>6.1830000000000001E-4</c:v>
                </c:pt>
                <c:pt idx="474">
                  <c:v>6.2080000000000002E-4</c:v>
                </c:pt>
                <c:pt idx="475">
                  <c:v>6.2330000000000003E-4</c:v>
                </c:pt>
                <c:pt idx="476">
                  <c:v>6.2589999999999998E-4</c:v>
                </c:pt>
                <c:pt idx="477">
                  <c:v>6.2839999999999999E-4</c:v>
                </c:pt>
                <c:pt idx="478">
                  <c:v>6.3089999999999999E-4</c:v>
                </c:pt>
                <c:pt idx="479">
                  <c:v>6.3349999999999995E-4</c:v>
                </c:pt>
                <c:pt idx="480">
                  <c:v>6.3599999999999996E-4</c:v>
                </c:pt>
                <c:pt idx="481">
                  <c:v>6.3849999999999996E-4</c:v>
                </c:pt>
                <c:pt idx="482">
                  <c:v>6.4110000000000002E-4</c:v>
                </c:pt>
                <c:pt idx="483">
                  <c:v>6.4360000000000003E-4</c:v>
                </c:pt>
                <c:pt idx="484">
                  <c:v>6.4610000000000004E-4</c:v>
                </c:pt>
                <c:pt idx="485">
                  <c:v>6.4860000000000004E-4</c:v>
                </c:pt>
                <c:pt idx="486">
                  <c:v>6.512E-4</c:v>
                </c:pt>
                <c:pt idx="487">
                  <c:v>6.5370000000000001E-4</c:v>
                </c:pt>
                <c:pt idx="488">
                  <c:v>6.5620000000000001E-4</c:v>
                </c:pt>
                <c:pt idx="489">
                  <c:v>6.5879999999999997E-4</c:v>
                </c:pt>
                <c:pt idx="490">
                  <c:v>6.6129999999999997E-4</c:v>
                </c:pt>
                <c:pt idx="491">
                  <c:v>6.6379999999999998E-4</c:v>
                </c:pt>
                <c:pt idx="492">
                  <c:v>6.6640000000000004E-4</c:v>
                </c:pt>
                <c:pt idx="493">
                  <c:v>6.6890000000000005E-4</c:v>
                </c:pt>
                <c:pt idx="494">
                  <c:v>6.7139999999999995E-4</c:v>
                </c:pt>
                <c:pt idx="495">
                  <c:v>6.7400000000000001E-4</c:v>
                </c:pt>
                <c:pt idx="496">
                  <c:v>6.7650000000000002E-4</c:v>
                </c:pt>
                <c:pt idx="497">
                  <c:v>6.7900000000000002E-4</c:v>
                </c:pt>
                <c:pt idx="498">
                  <c:v>6.8159999999999998E-4</c:v>
                </c:pt>
                <c:pt idx="499">
                  <c:v>6.8409999999999999E-4</c:v>
                </c:pt>
                <c:pt idx="500">
                  <c:v>6.8659999999999999E-4</c:v>
                </c:pt>
                <c:pt idx="501">
                  <c:v>6.8919999999999995E-4</c:v>
                </c:pt>
                <c:pt idx="502">
                  <c:v>6.9169999999999995E-4</c:v>
                </c:pt>
                <c:pt idx="503">
                  <c:v>6.9419999999999996E-4</c:v>
                </c:pt>
                <c:pt idx="504">
                  <c:v>6.9680000000000002E-4</c:v>
                </c:pt>
                <c:pt idx="505">
                  <c:v>6.9930000000000003E-4</c:v>
                </c:pt>
                <c:pt idx="506">
                  <c:v>7.0180000000000004E-4</c:v>
                </c:pt>
                <c:pt idx="507">
                  <c:v>7.0439999999999999E-4</c:v>
                </c:pt>
                <c:pt idx="508">
                  <c:v>7.069E-4</c:v>
                </c:pt>
                <c:pt idx="509">
                  <c:v>7.094E-4</c:v>
                </c:pt>
                <c:pt idx="510">
                  <c:v>7.1199999999999996E-4</c:v>
                </c:pt>
                <c:pt idx="511">
                  <c:v>7.1449999999999997E-4</c:v>
                </c:pt>
                <c:pt idx="512">
                  <c:v>7.1699999999999997E-4</c:v>
                </c:pt>
                <c:pt idx="513">
                  <c:v>7.1960000000000004E-4</c:v>
                </c:pt>
                <c:pt idx="514">
                  <c:v>7.2210000000000004E-4</c:v>
                </c:pt>
                <c:pt idx="515">
                  <c:v>7.2460000000000005E-4</c:v>
                </c:pt>
                <c:pt idx="516">
                  <c:v>7.272E-4</c:v>
                </c:pt>
                <c:pt idx="517">
                  <c:v>7.2970000000000001E-4</c:v>
                </c:pt>
                <c:pt idx="518">
                  <c:v>7.3229999999999996E-4</c:v>
                </c:pt>
                <c:pt idx="519">
                  <c:v>7.3479999999999997E-4</c:v>
                </c:pt>
                <c:pt idx="520">
                  <c:v>7.3729999999999998E-4</c:v>
                </c:pt>
                <c:pt idx="521">
                  <c:v>7.3990000000000004E-4</c:v>
                </c:pt>
                <c:pt idx="522">
                  <c:v>7.4240000000000005E-4</c:v>
                </c:pt>
                <c:pt idx="523">
                  <c:v>7.4489999999999995E-4</c:v>
                </c:pt>
                <c:pt idx="524">
                  <c:v>7.4750000000000001E-4</c:v>
                </c:pt>
                <c:pt idx="525">
                  <c:v>7.5000000000000002E-4</c:v>
                </c:pt>
                <c:pt idx="526">
                  <c:v>7.5250000000000002E-4</c:v>
                </c:pt>
                <c:pt idx="527">
                  <c:v>7.5509999999999998E-4</c:v>
                </c:pt>
                <c:pt idx="528">
                  <c:v>7.5759999999999998E-4</c:v>
                </c:pt>
                <c:pt idx="529">
                  <c:v>7.6009999999999999E-4</c:v>
                </c:pt>
                <c:pt idx="530">
                  <c:v>7.6270000000000005E-4</c:v>
                </c:pt>
                <c:pt idx="531">
                  <c:v>7.6519999999999995E-4</c:v>
                </c:pt>
                <c:pt idx="532">
                  <c:v>7.6780000000000001E-4</c:v>
                </c:pt>
                <c:pt idx="533">
                  <c:v>7.7030000000000002E-4</c:v>
                </c:pt>
                <c:pt idx="534">
                  <c:v>7.7280000000000003E-4</c:v>
                </c:pt>
                <c:pt idx="535">
                  <c:v>7.7539999999999998E-4</c:v>
                </c:pt>
                <c:pt idx="536">
                  <c:v>7.7789999999999999E-4</c:v>
                </c:pt>
                <c:pt idx="537">
                  <c:v>7.804E-4</c:v>
                </c:pt>
                <c:pt idx="538">
                  <c:v>7.8299999999999995E-4</c:v>
                </c:pt>
                <c:pt idx="539">
                  <c:v>7.8549999999999996E-4</c:v>
                </c:pt>
                <c:pt idx="540">
                  <c:v>7.8810000000000002E-4</c:v>
                </c:pt>
                <c:pt idx="541">
                  <c:v>7.9060000000000003E-4</c:v>
                </c:pt>
                <c:pt idx="542">
                  <c:v>7.9310000000000003E-4</c:v>
                </c:pt>
                <c:pt idx="543">
                  <c:v>7.9569999999999999E-4</c:v>
                </c:pt>
                <c:pt idx="544">
                  <c:v>7.9819999999999999E-4</c:v>
                </c:pt>
                <c:pt idx="545">
                  <c:v>8.007E-4</c:v>
                </c:pt>
                <c:pt idx="546">
                  <c:v>8.0329999999999996E-4</c:v>
                </c:pt>
                <c:pt idx="547">
                  <c:v>8.0579999999999996E-4</c:v>
                </c:pt>
                <c:pt idx="548">
                  <c:v>8.0840000000000003E-4</c:v>
                </c:pt>
                <c:pt idx="549">
                  <c:v>8.1090000000000003E-4</c:v>
                </c:pt>
                <c:pt idx="550">
                  <c:v>8.1340000000000004E-4</c:v>
                </c:pt>
                <c:pt idx="551">
                  <c:v>8.1599999999999999E-4</c:v>
                </c:pt>
                <c:pt idx="552">
                  <c:v>8.185E-4</c:v>
                </c:pt>
                <c:pt idx="553">
                  <c:v>8.2100000000000001E-4</c:v>
                </c:pt>
                <c:pt idx="554">
                  <c:v>8.2359999999999996E-4</c:v>
                </c:pt>
                <c:pt idx="555">
                  <c:v>8.2609999999999997E-4</c:v>
                </c:pt>
                <c:pt idx="556">
                  <c:v>8.2870000000000003E-4</c:v>
                </c:pt>
                <c:pt idx="557">
                  <c:v>8.3120000000000004E-4</c:v>
                </c:pt>
                <c:pt idx="558">
                  <c:v>8.3370000000000004E-4</c:v>
                </c:pt>
                <c:pt idx="559">
                  <c:v>8.363E-4</c:v>
                </c:pt>
                <c:pt idx="560">
                  <c:v>8.3880000000000001E-4</c:v>
                </c:pt>
                <c:pt idx="561">
                  <c:v>8.4139999999999996E-4</c:v>
                </c:pt>
                <c:pt idx="562">
                  <c:v>8.4389999999999997E-4</c:v>
                </c:pt>
                <c:pt idx="563">
                  <c:v>8.4639999999999997E-4</c:v>
                </c:pt>
                <c:pt idx="564">
                  <c:v>8.4900000000000004E-4</c:v>
                </c:pt>
                <c:pt idx="565">
                  <c:v>8.5150000000000004E-4</c:v>
                </c:pt>
                <c:pt idx="566">
                  <c:v>8.5400000000000005E-4</c:v>
                </c:pt>
                <c:pt idx="567">
                  <c:v>8.566E-4</c:v>
                </c:pt>
                <c:pt idx="568">
                  <c:v>8.5910000000000001E-4</c:v>
                </c:pt>
                <c:pt idx="569">
                  <c:v>8.6169999999999997E-4</c:v>
                </c:pt>
                <c:pt idx="570">
                  <c:v>8.6419999999999997E-4</c:v>
                </c:pt>
                <c:pt idx="571">
                  <c:v>8.6669999999999998E-4</c:v>
                </c:pt>
                <c:pt idx="572">
                  <c:v>8.6930000000000004E-4</c:v>
                </c:pt>
                <c:pt idx="573">
                  <c:v>8.7180000000000005E-4</c:v>
                </c:pt>
                <c:pt idx="574">
                  <c:v>8.744E-4</c:v>
                </c:pt>
                <c:pt idx="575">
                  <c:v>8.7690000000000001E-4</c:v>
                </c:pt>
                <c:pt idx="576">
                  <c:v>8.7940000000000002E-4</c:v>
                </c:pt>
                <c:pt idx="577">
                  <c:v>8.8199999999999997E-4</c:v>
                </c:pt>
                <c:pt idx="578">
                  <c:v>8.8449999999999998E-4</c:v>
                </c:pt>
                <c:pt idx="579">
                  <c:v>8.8710000000000004E-4</c:v>
                </c:pt>
                <c:pt idx="580">
                  <c:v>8.8960000000000005E-4</c:v>
                </c:pt>
                <c:pt idx="581">
                  <c:v>8.9209999999999995E-4</c:v>
                </c:pt>
                <c:pt idx="582">
                  <c:v>8.9470000000000001E-4</c:v>
                </c:pt>
                <c:pt idx="583">
                  <c:v>8.9720000000000002E-4</c:v>
                </c:pt>
                <c:pt idx="584">
                  <c:v>8.9979999999999997E-4</c:v>
                </c:pt>
                <c:pt idx="585">
                  <c:v>9.0229999999999998E-4</c:v>
                </c:pt>
                <c:pt idx="586">
                  <c:v>9.0479999999999998E-4</c:v>
                </c:pt>
                <c:pt idx="587">
                  <c:v>9.0740000000000005E-4</c:v>
                </c:pt>
                <c:pt idx="588">
                  <c:v>9.0990000000000005E-4</c:v>
                </c:pt>
                <c:pt idx="589">
                  <c:v>9.1250000000000001E-4</c:v>
                </c:pt>
                <c:pt idx="590">
                  <c:v>9.1500000000000001E-4</c:v>
                </c:pt>
                <c:pt idx="591">
                  <c:v>9.1750000000000002E-4</c:v>
                </c:pt>
                <c:pt idx="592">
                  <c:v>9.2009999999999998E-4</c:v>
                </c:pt>
                <c:pt idx="593">
                  <c:v>9.2259999999999998E-4</c:v>
                </c:pt>
                <c:pt idx="594">
                  <c:v>9.2520000000000005E-4</c:v>
                </c:pt>
                <c:pt idx="595">
                  <c:v>9.2770000000000005E-4</c:v>
                </c:pt>
                <c:pt idx="596">
                  <c:v>9.3019999999999995E-4</c:v>
                </c:pt>
                <c:pt idx="597">
                  <c:v>9.3280000000000001E-4</c:v>
                </c:pt>
                <c:pt idx="598">
                  <c:v>9.3530000000000002E-4</c:v>
                </c:pt>
                <c:pt idx="599">
                  <c:v>9.3789999999999998E-4</c:v>
                </c:pt>
                <c:pt idx="600">
                  <c:v>9.4039999999999998E-4</c:v>
                </c:pt>
                <c:pt idx="601">
                  <c:v>9.4289999999999999E-4</c:v>
                </c:pt>
                <c:pt idx="602">
                  <c:v>9.4550000000000005E-4</c:v>
                </c:pt>
                <c:pt idx="603">
                  <c:v>9.4799999999999995E-4</c:v>
                </c:pt>
                <c:pt idx="604">
                  <c:v>9.5060000000000001E-4</c:v>
                </c:pt>
                <c:pt idx="605">
                  <c:v>9.5310000000000002E-4</c:v>
                </c:pt>
                <c:pt idx="606">
                  <c:v>9.5569999999999997E-4</c:v>
                </c:pt>
                <c:pt idx="607">
                  <c:v>9.5819999999999998E-4</c:v>
                </c:pt>
                <c:pt idx="608">
                  <c:v>9.6069999999999999E-4</c:v>
                </c:pt>
                <c:pt idx="609">
                  <c:v>9.6330000000000005E-4</c:v>
                </c:pt>
                <c:pt idx="610">
                  <c:v>9.6579999999999995E-4</c:v>
                </c:pt>
                <c:pt idx="611">
                  <c:v>9.6840000000000001E-4</c:v>
                </c:pt>
                <c:pt idx="612">
                  <c:v>9.7090000000000002E-4</c:v>
                </c:pt>
                <c:pt idx="613">
                  <c:v>9.7340000000000002E-4</c:v>
                </c:pt>
                <c:pt idx="614">
                  <c:v>9.7599999999999998E-4</c:v>
                </c:pt>
                <c:pt idx="615">
                  <c:v>9.7849999999999999E-4</c:v>
                </c:pt>
                <c:pt idx="616">
                  <c:v>9.8109999999999994E-4</c:v>
                </c:pt>
                <c:pt idx="617">
                  <c:v>9.8360000000000006E-4</c:v>
                </c:pt>
                <c:pt idx="618">
                  <c:v>9.8620000000000001E-4</c:v>
                </c:pt>
                <c:pt idx="619">
                  <c:v>9.8869999999999991E-4</c:v>
                </c:pt>
                <c:pt idx="620">
                  <c:v>9.9120000000000002E-4</c:v>
                </c:pt>
                <c:pt idx="621">
                  <c:v>9.9379999999999998E-4</c:v>
                </c:pt>
                <c:pt idx="622">
                  <c:v>9.9630000000000009E-4</c:v>
                </c:pt>
                <c:pt idx="623">
                  <c:v>9.9890000000000005E-4</c:v>
                </c:pt>
                <c:pt idx="624">
                  <c:v>1.0009999999999999E-3</c:v>
                </c:pt>
                <c:pt idx="625">
                  <c:v>1.0039999999999999E-3</c:v>
                </c:pt>
                <c:pt idx="626">
                  <c:v>1.0059999999999999E-3</c:v>
                </c:pt>
                <c:pt idx="627">
                  <c:v>1.0089999999999999E-3</c:v>
                </c:pt>
                <c:pt idx="628">
                  <c:v>1.0120000000000001E-3</c:v>
                </c:pt>
                <c:pt idx="629">
                  <c:v>1.0139999999999999E-3</c:v>
                </c:pt>
                <c:pt idx="630">
                  <c:v>1.0169999999999999E-3</c:v>
                </c:pt>
                <c:pt idx="631">
                  <c:v>1.0189999999999999E-3</c:v>
                </c:pt>
                <c:pt idx="632">
                  <c:v>1.0219999999999999E-3</c:v>
                </c:pt>
                <c:pt idx="633">
                  <c:v>1.024E-3</c:v>
                </c:pt>
                <c:pt idx="634">
                  <c:v>1.0269999999999999E-3</c:v>
                </c:pt>
                <c:pt idx="635">
                  <c:v>1.029E-3</c:v>
                </c:pt>
                <c:pt idx="636">
                  <c:v>1.0319999999999999E-3</c:v>
                </c:pt>
                <c:pt idx="637">
                  <c:v>1.034E-3</c:v>
                </c:pt>
                <c:pt idx="638">
                  <c:v>1.0369999999999999E-3</c:v>
                </c:pt>
                <c:pt idx="639">
                  <c:v>1.0399999999999999E-3</c:v>
                </c:pt>
                <c:pt idx="640">
                  <c:v>1.042E-3</c:v>
                </c:pt>
                <c:pt idx="641">
                  <c:v>1.0449999999999999E-3</c:v>
                </c:pt>
                <c:pt idx="642">
                  <c:v>1.047E-3</c:v>
                </c:pt>
                <c:pt idx="643">
                  <c:v>1.0499999999999999E-3</c:v>
                </c:pt>
                <c:pt idx="644">
                  <c:v>1.052E-3</c:v>
                </c:pt>
                <c:pt idx="645">
                  <c:v>1.0549999999999999E-3</c:v>
                </c:pt>
                <c:pt idx="646">
                  <c:v>1.057E-3</c:v>
                </c:pt>
                <c:pt idx="647">
                  <c:v>1.06E-3</c:v>
                </c:pt>
                <c:pt idx="648">
                  <c:v>1.062E-3</c:v>
                </c:pt>
                <c:pt idx="649">
                  <c:v>1.065E-3</c:v>
                </c:pt>
                <c:pt idx="650">
                  <c:v>1.0679999999999999E-3</c:v>
                </c:pt>
                <c:pt idx="651">
                  <c:v>1.07E-3</c:v>
                </c:pt>
                <c:pt idx="652">
                  <c:v>1.073E-3</c:v>
                </c:pt>
                <c:pt idx="653">
                  <c:v>1.075E-3</c:v>
                </c:pt>
                <c:pt idx="654">
                  <c:v>1.078E-3</c:v>
                </c:pt>
                <c:pt idx="655">
                  <c:v>1.08E-3</c:v>
                </c:pt>
                <c:pt idx="656">
                  <c:v>1.083E-3</c:v>
                </c:pt>
                <c:pt idx="657">
                  <c:v>1.085E-3</c:v>
                </c:pt>
                <c:pt idx="658">
                  <c:v>1.088E-3</c:v>
                </c:pt>
                <c:pt idx="659">
                  <c:v>1.09E-3</c:v>
                </c:pt>
                <c:pt idx="660">
                  <c:v>1.093E-3</c:v>
                </c:pt>
                <c:pt idx="661">
                  <c:v>1.0950000000000001E-3</c:v>
                </c:pt>
                <c:pt idx="662">
                  <c:v>1.098E-3</c:v>
                </c:pt>
                <c:pt idx="663">
                  <c:v>1.101E-3</c:v>
                </c:pt>
                <c:pt idx="664">
                  <c:v>1.103E-3</c:v>
                </c:pt>
                <c:pt idx="665">
                  <c:v>1.106E-3</c:v>
                </c:pt>
                <c:pt idx="666">
                  <c:v>1.108E-3</c:v>
                </c:pt>
                <c:pt idx="667">
                  <c:v>1.111E-3</c:v>
                </c:pt>
                <c:pt idx="668">
                  <c:v>1.1130000000000001E-3</c:v>
                </c:pt>
                <c:pt idx="669">
                  <c:v>1.116E-3</c:v>
                </c:pt>
                <c:pt idx="670">
                  <c:v>1.1180000000000001E-3</c:v>
                </c:pt>
                <c:pt idx="671">
                  <c:v>1.121E-3</c:v>
                </c:pt>
                <c:pt idx="672">
                  <c:v>1.1230000000000001E-3</c:v>
                </c:pt>
                <c:pt idx="673">
                  <c:v>1.126E-3</c:v>
                </c:pt>
                <c:pt idx="674">
                  <c:v>1.129E-3</c:v>
                </c:pt>
                <c:pt idx="675">
                  <c:v>1.1310000000000001E-3</c:v>
                </c:pt>
                <c:pt idx="676">
                  <c:v>1.134E-3</c:v>
                </c:pt>
                <c:pt idx="677">
                  <c:v>1.1360000000000001E-3</c:v>
                </c:pt>
                <c:pt idx="678">
                  <c:v>1.139E-3</c:v>
                </c:pt>
                <c:pt idx="679">
                  <c:v>1.1410000000000001E-3</c:v>
                </c:pt>
                <c:pt idx="680">
                  <c:v>1.1440000000000001E-3</c:v>
                </c:pt>
                <c:pt idx="681">
                  <c:v>1.1460000000000001E-3</c:v>
                </c:pt>
                <c:pt idx="682">
                  <c:v>1.1490000000000001E-3</c:v>
                </c:pt>
                <c:pt idx="683">
                  <c:v>1.1509999999999999E-3</c:v>
                </c:pt>
                <c:pt idx="684">
                  <c:v>1.1540000000000001E-3</c:v>
                </c:pt>
                <c:pt idx="685">
                  <c:v>1.157E-3</c:v>
                </c:pt>
                <c:pt idx="686">
                  <c:v>1.1590000000000001E-3</c:v>
                </c:pt>
                <c:pt idx="687">
                  <c:v>1.1620000000000001E-3</c:v>
                </c:pt>
                <c:pt idx="688">
                  <c:v>1.1640000000000001E-3</c:v>
                </c:pt>
                <c:pt idx="689">
                  <c:v>1.1670000000000001E-3</c:v>
                </c:pt>
                <c:pt idx="690">
                  <c:v>1.1689999999999999E-3</c:v>
                </c:pt>
                <c:pt idx="691">
                  <c:v>1.1720000000000001E-3</c:v>
                </c:pt>
                <c:pt idx="692">
                  <c:v>1.1739999999999999E-3</c:v>
                </c:pt>
                <c:pt idx="693">
                  <c:v>1.1770000000000001E-3</c:v>
                </c:pt>
                <c:pt idx="694">
                  <c:v>1.1789999999999999E-3</c:v>
                </c:pt>
                <c:pt idx="695">
                  <c:v>1.1820000000000001E-3</c:v>
                </c:pt>
                <c:pt idx="696">
                  <c:v>1.1850000000000001E-3</c:v>
                </c:pt>
                <c:pt idx="697">
                  <c:v>1.1869999999999999E-3</c:v>
                </c:pt>
                <c:pt idx="698">
                  <c:v>1.1900000000000001E-3</c:v>
                </c:pt>
                <c:pt idx="699">
                  <c:v>1.1919999999999999E-3</c:v>
                </c:pt>
                <c:pt idx="700">
                  <c:v>1.1950000000000001E-3</c:v>
                </c:pt>
                <c:pt idx="701">
                  <c:v>1.1969999999999999E-3</c:v>
                </c:pt>
                <c:pt idx="702">
                  <c:v>1.1999999999999999E-3</c:v>
                </c:pt>
                <c:pt idx="703">
                  <c:v>1.2019999999999999E-3</c:v>
                </c:pt>
                <c:pt idx="704">
                  <c:v>1.2049999999999999E-3</c:v>
                </c:pt>
                <c:pt idx="705">
                  <c:v>1.207E-3</c:v>
                </c:pt>
                <c:pt idx="706">
                  <c:v>1.2099999999999999E-3</c:v>
                </c:pt>
                <c:pt idx="707">
                  <c:v>1.212E-3</c:v>
                </c:pt>
                <c:pt idx="708">
                  <c:v>1.2149999999999999E-3</c:v>
                </c:pt>
                <c:pt idx="709">
                  <c:v>1.2179999999999999E-3</c:v>
                </c:pt>
                <c:pt idx="710">
                  <c:v>1.2199999999999999E-3</c:v>
                </c:pt>
                <c:pt idx="711">
                  <c:v>1.2229999999999999E-3</c:v>
                </c:pt>
                <c:pt idx="712">
                  <c:v>1.225E-3</c:v>
                </c:pt>
                <c:pt idx="713">
                  <c:v>1.2279999999999999E-3</c:v>
                </c:pt>
                <c:pt idx="714">
                  <c:v>1.23E-3</c:v>
                </c:pt>
                <c:pt idx="715">
                  <c:v>1.2329999999999999E-3</c:v>
                </c:pt>
                <c:pt idx="716">
                  <c:v>1.235E-3</c:v>
                </c:pt>
                <c:pt idx="717">
                  <c:v>1.238E-3</c:v>
                </c:pt>
                <c:pt idx="718">
                  <c:v>1.24E-3</c:v>
                </c:pt>
                <c:pt idx="719">
                  <c:v>1.243E-3</c:v>
                </c:pt>
                <c:pt idx="720">
                  <c:v>1.2459999999999999E-3</c:v>
                </c:pt>
                <c:pt idx="721">
                  <c:v>1.248E-3</c:v>
                </c:pt>
                <c:pt idx="722">
                  <c:v>1.2509999999999999E-3</c:v>
                </c:pt>
                <c:pt idx="723">
                  <c:v>1.253E-3</c:v>
                </c:pt>
                <c:pt idx="724">
                  <c:v>1.256E-3</c:v>
                </c:pt>
                <c:pt idx="725">
                  <c:v>1.258E-3</c:v>
                </c:pt>
                <c:pt idx="726">
                  <c:v>1.261E-3</c:v>
                </c:pt>
                <c:pt idx="727">
                  <c:v>1.263E-3</c:v>
                </c:pt>
                <c:pt idx="728">
                  <c:v>1.266E-3</c:v>
                </c:pt>
                <c:pt idx="729">
                  <c:v>1.268E-3</c:v>
                </c:pt>
                <c:pt idx="730">
                  <c:v>1.271E-3</c:v>
                </c:pt>
                <c:pt idx="731">
                  <c:v>1.274E-3</c:v>
                </c:pt>
                <c:pt idx="732">
                  <c:v>1.276E-3</c:v>
                </c:pt>
                <c:pt idx="733">
                  <c:v>1.279E-3</c:v>
                </c:pt>
                <c:pt idx="734">
                  <c:v>1.281E-3</c:v>
                </c:pt>
                <c:pt idx="735">
                  <c:v>1.284E-3</c:v>
                </c:pt>
                <c:pt idx="736">
                  <c:v>1.286E-3</c:v>
                </c:pt>
                <c:pt idx="737">
                  <c:v>1.289E-3</c:v>
                </c:pt>
                <c:pt idx="738">
                  <c:v>1.291E-3</c:v>
                </c:pt>
                <c:pt idx="739">
                  <c:v>1.294E-3</c:v>
                </c:pt>
                <c:pt idx="740">
                  <c:v>1.2960000000000001E-3</c:v>
                </c:pt>
                <c:pt idx="741">
                  <c:v>1.299E-3</c:v>
                </c:pt>
                <c:pt idx="742">
                  <c:v>1.302E-3</c:v>
                </c:pt>
                <c:pt idx="743">
                  <c:v>1.304E-3</c:v>
                </c:pt>
                <c:pt idx="744">
                  <c:v>1.307E-3</c:v>
                </c:pt>
                <c:pt idx="745">
                  <c:v>1.3090000000000001E-3</c:v>
                </c:pt>
                <c:pt idx="746">
                  <c:v>1.312E-3</c:v>
                </c:pt>
                <c:pt idx="747">
                  <c:v>1.3140000000000001E-3</c:v>
                </c:pt>
                <c:pt idx="748">
                  <c:v>1.317E-3</c:v>
                </c:pt>
                <c:pt idx="749">
                  <c:v>1.3190000000000001E-3</c:v>
                </c:pt>
                <c:pt idx="750">
                  <c:v>1.322E-3</c:v>
                </c:pt>
                <c:pt idx="751">
                  <c:v>1.3240000000000001E-3</c:v>
                </c:pt>
                <c:pt idx="752">
                  <c:v>1.3270000000000001E-3</c:v>
                </c:pt>
                <c:pt idx="753">
                  <c:v>1.33E-3</c:v>
                </c:pt>
                <c:pt idx="754">
                  <c:v>1.3320000000000001E-3</c:v>
                </c:pt>
                <c:pt idx="755">
                  <c:v>1.335E-3</c:v>
                </c:pt>
                <c:pt idx="756">
                  <c:v>1.3370000000000001E-3</c:v>
                </c:pt>
                <c:pt idx="757">
                  <c:v>1.34E-3</c:v>
                </c:pt>
                <c:pt idx="758">
                  <c:v>1.3420000000000001E-3</c:v>
                </c:pt>
                <c:pt idx="759">
                  <c:v>1.3450000000000001E-3</c:v>
                </c:pt>
                <c:pt idx="760">
                  <c:v>1.3470000000000001E-3</c:v>
                </c:pt>
                <c:pt idx="761">
                  <c:v>1.3500000000000001E-3</c:v>
                </c:pt>
                <c:pt idx="762">
                  <c:v>1.3519999999999999E-3</c:v>
                </c:pt>
                <c:pt idx="763">
                  <c:v>1.3550000000000001E-3</c:v>
                </c:pt>
                <c:pt idx="764">
                  <c:v>1.358E-3</c:v>
                </c:pt>
                <c:pt idx="765">
                  <c:v>1.3600000000000001E-3</c:v>
                </c:pt>
                <c:pt idx="766">
                  <c:v>1.3630000000000001E-3</c:v>
                </c:pt>
                <c:pt idx="767">
                  <c:v>1.3649999999999999E-3</c:v>
                </c:pt>
                <c:pt idx="768">
                  <c:v>1.3680000000000001E-3</c:v>
                </c:pt>
                <c:pt idx="769">
                  <c:v>1.3699999999999999E-3</c:v>
                </c:pt>
                <c:pt idx="770">
                  <c:v>1.3730000000000001E-3</c:v>
                </c:pt>
                <c:pt idx="771">
                  <c:v>1.3749999999999999E-3</c:v>
                </c:pt>
                <c:pt idx="772">
                  <c:v>1.3780000000000001E-3</c:v>
                </c:pt>
                <c:pt idx="773">
                  <c:v>1.3799999999999999E-3</c:v>
                </c:pt>
                <c:pt idx="774">
                  <c:v>1.3829999999999999E-3</c:v>
                </c:pt>
                <c:pt idx="775">
                  <c:v>1.3860000000000001E-3</c:v>
                </c:pt>
                <c:pt idx="776">
                  <c:v>1.3879999999999999E-3</c:v>
                </c:pt>
                <c:pt idx="777">
                  <c:v>1.3910000000000001E-3</c:v>
                </c:pt>
                <c:pt idx="778">
                  <c:v>1.3929999999999999E-3</c:v>
                </c:pt>
                <c:pt idx="779">
                  <c:v>1.3960000000000001E-3</c:v>
                </c:pt>
                <c:pt idx="780">
                  <c:v>1.3979999999999999E-3</c:v>
                </c:pt>
                <c:pt idx="781">
                  <c:v>1.4009999999999999E-3</c:v>
                </c:pt>
                <c:pt idx="782">
                  <c:v>1.403E-3</c:v>
                </c:pt>
                <c:pt idx="783">
                  <c:v>1.4059999999999999E-3</c:v>
                </c:pt>
                <c:pt idx="784">
                  <c:v>1.408E-3</c:v>
                </c:pt>
                <c:pt idx="785">
                  <c:v>1.4109999999999999E-3</c:v>
                </c:pt>
                <c:pt idx="786">
                  <c:v>1.4139999999999999E-3</c:v>
                </c:pt>
                <c:pt idx="787">
                  <c:v>1.4159999999999999E-3</c:v>
                </c:pt>
                <c:pt idx="788">
                  <c:v>1.4189999999999999E-3</c:v>
                </c:pt>
                <c:pt idx="789">
                  <c:v>1.421E-3</c:v>
                </c:pt>
                <c:pt idx="790">
                  <c:v>1.4239999999999999E-3</c:v>
                </c:pt>
                <c:pt idx="791">
                  <c:v>1.426E-3</c:v>
                </c:pt>
                <c:pt idx="792">
                  <c:v>1.4289999999999999E-3</c:v>
                </c:pt>
                <c:pt idx="793">
                  <c:v>1.431E-3</c:v>
                </c:pt>
                <c:pt idx="794">
                  <c:v>1.4339999999999999E-3</c:v>
                </c:pt>
                <c:pt idx="795">
                  <c:v>1.436E-3</c:v>
                </c:pt>
                <c:pt idx="796">
                  <c:v>1.439E-3</c:v>
                </c:pt>
                <c:pt idx="797">
                  <c:v>1.4419999999999999E-3</c:v>
                </c:pt>
                <c:pt idx="798">
                  <c:v>1.444E-3</c:v>
                </c:pt>
                <c:pt idx="799">
                  <c:v>1.4469999999999999E-3</c:v>
                </c:pt>
                <c:pt idx="800">
                  <c:v>1.449E-3</c:v>
                </c:pt>
                <c:pt idx="801">
                  <c:v>1.4519999999999999E-3</c:v>
                </c:pt>
                <c:pt idx="802">
                  <c:v>1.454E-3</c:v>
                </c:pt>
                <c:pt idx="803">
                  <c:v>1.457E-3</c:v>
                </c:pt>
                <c:pt idx="804">
                  <c:v>1.459E-3</c:v>
                </c:pt>
                <c:pt idx="805">
                  <c:v>1.462E-3</c:v>
                </c:pt>
                <c:pt idx="806">
                  <c:v>1.464E-3</c:v>
                </c:pt>
                <c:pt idx="807">
                  <c:v>1.467E-3</c:v>
                </c:pt>
                <c:pt idx="808">
                  <c:v>1.47E-3</c:v>
                </c:pt>
                <c:pt idx="809">
                  <c:v>1.472E-3</c:v>
                </c:pt>
                <c:pt idx="810">
                  <c:v>1.475E-3</c:v>
                </c:pt>
                <c:pt idx="811">
                  <c:v>1.477E-3</c:v>
                </c:pt>
                <c:pt idx="812">
                  <c:v>1.48E-3</c:v>
                </c:pt>
                <c:pt idx="813">
                  <c:v>1.482E-3</c:v>
                </c:pt>
                <c:pt idx="814">
                  <c:v>1.485E-3</c:v>
                </c:pt>
                <c:pt idx="815">
                  <c:v>1.487E-3</c:v>
                </c:pt>
                <c:pt idx="816">
                  <c:v>1.49E-3</c:v>
                </c:pt>
                <c:pt idx="817">
                  <c:v>1.4920000000000001E-3</c:v>
                </c:pt>
                <c:pt idx="818">
                  <c:v>1.495E-3</c:v>
                </c:pt>
                <c:pt idx="819">
                  <c:v>1.498E-3</c:v>
                </c:pt>
                <c:pt idx="820">
                  <c:v>1.5E-3</c:v>
                </c:pt>
                <c:pt idx="821">
                  <c:v>1.503E-3</c:v>
                </c:pt>
                <c:pt idx="822">
                  <c:v>1.505E-3</c:v>
                </c:pt>
                <c:pt idx="823">
                  <c:v>1.508E-3</c:v>
                </c:pt>
                <c:pt idx="824">
                  <c:v>1.5100000000000001E-3</c:v>
                </c:pt>
                <c:pt idx="825">
                  <c:v>1.513E-3</c:v>
                </c:pt>
                <c:pt idx="826">
                  <c:v>1.5150000000000001E-3</c:v>
                </c:pt>
                <c:pt idx="827">
                  <c:v>1.518E-3</c:v>
                </c:pt>
                <c:pt idx="828">
                  <c:v>1.5200000000000001E-3</c:v>
                </c:pt>
                <c:pt idx="829">
                  <c:v>1.523E-3</c:v>
                </c:pt>
                <c:pt idx="830">
                  <c:v>1.526E-3</c:v>
                </c:pt>
                <c:pt idx="831">
                  <c:v>1.5280000000000001E-3</c:v>
                </c:pt>
                <c:pt idx="832">
                  <c:v>1.531E-3</c:v>
                </c:pt>
                <c:pt idx="833">
                  <c:v>1.5330000000000001E-3</c:v>
                </c:pt>
                <c:pt idx="834">
                  <c:v>1.536E-3</c:v>
                </c:pt>
                <c:pt idx="835">
                  <c:v>1.5380000000000001E-3</c:v>
                </c:pt>
                <c:pt idx="836">
                  <c:v>1.5410000000000001E-3</c:v>
                </c:pt>
                <c:pt idx="837">
                  <c:v>1.5430000000000001E-3</c:v>
                </c:pt>
                <c:pt idx="838">
                  <c:v>1.5460000000000001E-3</c:v>
                </c:pt>
                <c:pt idx="839">
                  <c:v>1.549E-3</c:v>
                </c:pt>
                <c:pt idx="840">
                  <c:v>1.5510000000000001E-3</c:v>
                </c:pt>
                <c:pt idx="841">
                  <c:v>1.554E-3</c:v>
                </c:pt>
                <c:pt idx="842">
                  <c:v>1.5560000000000001E-3</c:v>
                </c:pt>
                <c:pt idx="843">
                  <c:v>1.5590000000000001E-3</c:v>
                </c:pt>
                <c:pt idx="844">
                  <c:v>1.5610000000000001E-3</c:v>
                </c:pt>
                <c:pt idx="845">
                  <c:v>1.5640000000000001E-3</c:v>
                </c:pt>
                <c:pt idx="846">
                  <c:v>1.5659999999999999E-3</c:v>
                </c:pt>
                <c:pt idx="847">
                  <c:v>1.5690000000000001E-3</c:v>
                </c:pt>
                <c:pt idx="848">
                  <c:v>1.5709999999999999E-3</c:v>
                </c:pt>
                <c:pt idx="849">
                  <c:v>1.5740000000000001E-3</c:v>
                </c:pt>
                <c:pt idx="850">
                  <c:v>1.5770000000000001E-3</c:v>
                </c:pt>
                <c:pt idx="851">
                  <c:v>1.5790000000000001E-3</c:v>
                </c:pt>
                <c:pt idx="852">
                  <c:v>1.5820000000000001E-3</c:v>
                </c:pt>
                <c:pt idx="853">
                  <c:v>1.5839999999999999E-3</c:v>
                </c:pt>
                <c:pt idx="854">
                  <c:v>1.5870000000000001E-3</c:v>
                </c:pt>
                <c:pt idx="855">
                  <c:v>1.5889999999999999E-3</c:v>
                </c:pt>
                <c:pt idx="856">
                  <c:v>1.5920000000000001E-3</c:v>
                </c:pt>
                <c:pt idx="857">
                  <c:v>1.5939999999999999E-3</c:v>
                </c:pt>
                <c:pt idx="858">
                  <c:v>1.5969999999999999E-3</c:v>
                </c:pt>
                <c:pt idx="859">
                  <c:v>1.5989999999999999E-3</c:v>
                </c:pt>
                <c:pt idx="860">
                  <c:v>1.6019999999999999E-3</c:v>
                </c:pt>
                <c:pt idx="861">
                  <c:v>1.6050000000000001E-3</c:v>
                </c:pt>
                <c:pt idx="862">
                  <c:v>1.6069999999999999E-3</c:v>
                </c:pt>
                <c:pt idx="863">
                  <c:v>1.6100000000000001E-3</c:v>
                </c:pt>
                <c:pt idx="864">
                  <c:v>1.6119999999999999E-3</c:v>
                </c:pt>
                <c:pt idx="865">
                  <c:v>1.6149999999999999E-3</c:v>
                </c:pt>
                <c:pt idx="866">
                  <c:v>1.6169999999999999E-3</c:v>
                </c:pt>
                <c:pt idx="867">
                  <c:v>1.6199999999999999E-3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0CE-4B73-90B9-755CA0A4D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Std_x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@200kV'!$K$3:$K$870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@200kV'!$J$3:$J$870</c:f>
              <c:numCache>
                <c:formatCode>0.00E+00</c:formatCode>
                <c:ptCount val="868"/>
                <c:pt idx="0">
                  <c:v>3.4170000000000001E-4</c:v>
                </c:pt>
                <c:pt idx="1">
                  <c:v>3.4299999999999999E-4</c:v>
                </c:pt>
                <c:pt idx="2">
                  <c:v>3.4640000000000002E-4</c:v>
                </c:pt>
                <c:pt idx="3">
                  <c:v>3.5050000000000001E-4</c:v>
                </c:pt>
                <c:pt idx="4">
                  <c:v>3.5359999999999998E-4</c:v>
                </c:pt>
                <c:pt idx="5">
                  <c:v>3.5760000000000002E-4</c:v>
                </c:pt>
                <c:pt idx="6">
                  <c:v>3.6059999999999998E-4</c:v>
                </c:pt>
                <c:pt idx="7">
                  <c:v>3.6400000000000001E-4</c:v>
                </c:pt>
                <c:pt idx="8">
                  <c:v>3.656E-4</c:v>
                </c:pt>
                <c:pt idx="9">
                  <c:v>3.6769999999999999E-4</c:v>
                </c:pt>
                <c:pt idx="10">
                  <c:v>3.704E-4</c:v>
                </c:pt>
                <c:pt idx="11">
                  <c:v>3.7199999999999999E-4</c:v>
                </c:pt>
                <c:pt idx="12">
                  <c:v>3.7300000000000001E-4</c:v>
                </c:pt>
                <c:pt idx="13">
                  <c:v>3.7439999999999999E-4</c:v>
                </c:pt>
                <c:pt idx="14">
                  <c:v>3.747E-4</c:v>
                </c:pt>
                <c:pt idx="15">
                  <c:v>3.7589999999999998E-4</c:v>
                </c:pt>
                <c:pt idx="16">
                  <c:v>3.7849999999999998E-4</c:v>
                </c:pt>
                <c:pt idx="17">
                  <c:v>3.79E-4</c:v>
                </c:pt>
                <c:pt idx="18">
                  <c:v>3.8000000000000002E-4</c:v>
                </c:pt>
                <c:pt idx="19">
                  <c:v>3.8000000000000002E-4</c:v>
                </c:pt>
                <c:pt idx="20">
                  <c:v>3.8089999999999999E-4</c:v>
                </c:pt>
                <c:pt idx="21">
                  <c:v>3.8089999999999999E-4</c:v>
                </c:pt>
                <c:pt idx="22">
                  <c:v>3.8109999999999999E-4</c:v>
                </c:pt>
                <c:pt idx="23">
                  <c:v>3.8170000000000001E-4</c:v>
                </c:pt>
                <c:pt idx="24">
                  <c:v>3.8230000000000002E-4</c:v>
                </c:pt>
                <c:pt idx="25">
                  <c:v>3.8230000000000002E-4</c:v>
                </c:pt>
                <c:pt idx="26">
                  <c:v>3.8240000000000003E-4</c:v>
                </c:pt>
                <c:pt idx="27">
                  <c:v>3.8299999999999999E-4</c:v>
                </c:pt>
                <c:pt idx="28">
                  <c:v>3.8319999999999999E-4</c:v>
                </c:pt>
                <c:pt idx="29">
                  <c:v>3.8319999999999999E-4</c:v>
                </c:pt>
                <c:pt idx="30">
                  <c:v>3.8400000000000001E-4</c:v>
                </c:pt>
                <c:pt idx="31">
                  <c:v>3.8440000000000002E-4</c:v>
                </c:pt>
                <c:pt idx="32">
                  <c:v>3.8440000000000002E-4</c:v>
                </c:pt>
                <c:pt idx="33">
                  <c:v>3.8509999999999998E-4</c:v>
                </c:pt>
                <c:pt idx="34">
                  <c:v>3.8529999999999999E-4</c:v>
                </c:pt>
                <c:pt idx="35">
                  <c:v>3.8529999999999999E-4</c:v>
                </c:pt>
                <c:pt idx="36">
                  <c:v>3.857E-4</c:v>
                </c:pt>
                <c:pt idx="37">
                  <c:v>3.8610000000000001E-4</c:v>
                </c:pt>
                <c:pt idx="38">
                  <c:v>3.8610000000000001E-4</c:v>
                </c:pt>
                <c:pt idx="39">
                  <c:v>3.8610000000000001E-4</c:v>
                </c:pt>
                <c:pt idx="40">
                  <c:v>3.8610000000000001E-4</c:v>
                </c:pt>
                <c:pt idx="41">
                  <c:v>3.8610000000000001E-4</c:v>
                </c:pt>
                <c:pt idx="42">
                  <c:v>3.8610000000000001E-4</c:v>
                </c:pt>
                <c:pt idx="43">
                  <c:v>3.8610000000000001E-4</c:v>
                </c:pt>
                <c:pt idx="44">
                  <c:v>3.86E-4</c:v>
                </c:pt>
                <c:pt idx="45">
                  <c:v>3.86E-4</c:v>
                </c:pt>
                <c:pt idx="46">
                  <c:v>3.8630000000000001E-4</c:v>
                </c:pt>
                <c:pt idx="47">
                  <c:v>3.8630000000000001E-4</c:v>
                </c:pt>
                <c:pt idx="48">
                  <c:v>3.8650000000000002E-4</c:v>
                </c:pt>
                <c:pt idx="49">
                  <c:v>3.8660000000000002E-4</c:v>
                </c:pt>
                <c:pt idx="50">
                  <c:v>3.8650000000000002E-4</c:v>
                </c:pt>
                <c:pt idx="51">
                  <c:v>3.8660000000000002E-4</c:v>
                </c:pt>
                <c:pt idx="52">
                  <c:v>3.8660000000000002E-4</c:v>
                </c:pt>
                <c:pt idx="53">
                  <c:v>3.8660000000000002E-4</c:v>
                </c:pt>
                <c:pt idx="54">
                  <c:v>3.8650000000000002E-4</c:v>
                </c:pt>
                <c:pt idx="55">
                  <c:v>3.8650000000000002E-4</c:v>
                </c:pt>
                <c:pt idx="56">
                  <c:v>3.8650000000000002E-4</c:v>
                </c:pt>
                <c:pt idx="57">
                  <c:v>3.8640000000000001E-4</c:v>
                </c:pt>
                <c:pt idx="58">
                  <c:v>3.8640000000000001E-4</c:v>
                </c:pt>
                <c:pt idx="59">
                  <c:v>3.8630000000000001E-4</c:v>
                </c:pt>
                <c:pt idx="60">
                  <c:v>3.8630000000000001E-4</c:v>
                </c:pt>
                <c:pt idx="61">
                  <c:v>3.8620000000000001E-4</c:v>
                </c:pt>
                <c:pt idx="62">
                  <c:v>3.8620000000000001E-4</c:v>
                </c:pt>
                <c:pt idx="63">
                  <c:v>3.8610000000000001E-4</c:v>
                </c:pt>
                <c:pt idx="64">
                  <c:v>3.86E-4</c:v>
                </c:pt>
                <c:pt idx="65">
                  <c:v>3.859E-4</c:v>
                </c:pt>
                <c:pt idx="66">
                  <c:v>3.859E-4</c:v>
                </c:pt>
                <c:pt idx="67">
                  <c:v>3.858E-4</c:v>
                </c:pt>
                <c:pt idx="68">
                  <c:v>3.857E-4</c:v>
                </c:pt>
                <c:pt idx="69">
                  <c:v>3.8549999999999999E-4</c:v>
                </c:pt>
                <c:pt idx="70">
                  <c:v>3.8539999999999999E-4</c:v>
                </c:pt>
                <c:pt idx="71">
                  <c:v>3.8529999999999999E-4</c:v>
                </c:pt>
                <c:pt idx="72">
                  <c:v>3.8509999999999998E-4</c:v>
                </c:pt>
                <c:pt idx="73">
                  <c:v>3.8489999999999998E-4</c:v>
                </c:pt>
                <c:pt idx="74">
                  <c:v>3.8470000000000003E-4</c:v>
                </c:pt>
                <c:pt idx="75">
                  <c:v>3.8450000000000002E-4</c:v>
                </c:pt>
                <c:pt idx="76">
                  <c:v>3.8430000000000002E-4</c:v>
                </c:pt>
                <c:pt idx="77">
                  <c:v>3.8400000000000001E-4</c:v>
                </c:pt>
                <c:pt idx="78">
                  <c:v>3.837E-4</c:v>
                </c:pt>
                <c:pt idx="79">
                  <c:v>3.834E-4</c:v>
                </c:pt>
                <c:pt idx="80">
                  <c:v>3.8299999999999999E-4</c:v>
                </c:pt>
                <c:pt idx="81">
                  <c:v>3.8259999999999998E-4</c:v>
                </c:pt>
                <c:pt idx="82">
                  <c:v>3.8220000000000002E-4</c:v>
                </c:pt>
                <c:pt idx="83">
                  <c:v>3.8170000000000001E-4</c:v>
                </c:pt>
                <c:pt idx="84">
                  <c:v>3.812E-4</c:v>
                </c:pt>
                <c:pt idx="85">
                  <c:v>3.8059999999999998E-4</c:v>
                </c:pt>
                <c:pt idx="86">
                  <c:v>3.8000000000000002E-4</c:v>
                </c:pt>
                <c:pt idx="87">
                  <c:v>3.793E-4</c:v>
                </c:pt>
                <c:pt idx="88">
                  <c:v>3.7859999999999999E-4</c:v>
                </c:pt>
                <c:pt idx="89">
                  <c:v>3.7770000000000002E-4</c:v>
                </c:pt>
                <c:pt idx="90">
                  <c:v>3.768E-4</c:v>
                </c:pt>
                <c:pt idx="91">
                  <c:v>3.7589999999999998E-4</c:v>
                </c:pt>
                <c:pt idx="92">
                  <c:v>3.748E-4</c:v>
                </c:pt>
                <c:pt idx="93">
                  <c:v>3.7369999999999998E-4</c:v>
                </c:pt>
                <c:pt idx="94">
                  <c:v>3.725E-4</c:v>
                </c:pt>
                <c:pt idx="95">
                  <c:v>3.7120000000000002E-4</c:v>
                </c:pt>
                <c:pt idx="96">
                  <c:v>3.6979999999999999E-4</c:v>
                </c:pt>
                <c:pt idx="97">
                  <c:v>3.6840000000000001E-4</c:v>
                </c:pt>
                <c:pt idx="98">
                  <c:v>3.6680000000000003E-4</c:v>
                </c:pt>
                <c:pt idx="99">
                  <c:v>3.6519999999999999E-4</c:v>
                </c:pt>
                <c:pt idx="100">
                  <c:v>3.634E-4</c:v>
                </c:pt>
                <c:pt idx="101">
                  <c:v>3.6160000000000001E-4</c:v>
                </c:pt>
                <c:pt idx="102">
                  <c:v>3.5970000000000002E-4</c:v>
                </c:pt>
                <c:pt idx="103">
                  <c:v>3.5760000000000002E-4</c:v>
                </c:pt>
                <c:pt idx="104">
                  <c:v>3.5550000000000002E-4</c:v>
                </c:pt>
                <c:pt idx="105">
                  <c:v>3.5330000000000002E-4</c:v>
                </c:pt>
                <c:pt idx="106">
                  <c:v>3.5110000000000002E-4</c:v>
                </c:pt>
                <c:pt idx="107">
                  <c:v>3.4870000000000002E-4</c:v>
                </c:pt>
                <c:pt idx="108">
                  <c:v>3.4620000000000001E-4</c:v>
                </c:pt>
                <c:pt idx="109">
                  <c:v>3.4370000000000001E-4</c:v>
                </c:pt>
                <c:pt idx="110">
                  <c:v>3.411E-4</c:v>
                </c:pt>
                <c:pt idx="111">
                  <c:v>3.3839999999999999E-4</c:v>
                </c:pt>
                <c:pt idx="112">
                  <c:v>3.3569999999999997E-4</c:v>
                </c:pt>
                <c:pt idx="113">
                  <c:v>3.3280000000000001E-4</c:v>
                </c:pt>
                <c:pt idx="114">
                  <c:v>3.3E-4</c:v>
                </c:pt>
                <c:pt idx="115">
                  <c:v>3.2699999999999998E-4</c:v>
                </c:pt>
                <c:pt idx="116">
                  <c:v>3.2400000000000001E-4</c:v>
                </c:pt>
                <c:pt idx="117">
                  <c:v>3.21E-4</c:v>
                </c:pt>
                <c:pt idx="118">
                  <c:v>3.1789999999999998E-4</c:v>
                </c:pt>
                <c:pt idx="119">
                  <c:v>3.1480000000000001E-4</c:v>
                </c:pt>
                <c:pt idx="120">
                  <c:v>3.1169999999999999E-4</c:v>
                </c:pt>
                <c:pt idx="121">
                  <c:v>3.0850000000000002E-4</c:v>
                </c:pt>
                <c:pt idx="122">
                  <c:v>3.0529999999999999E-4</c:v>
                </c:pt>
                <c:pt idx="123">
                  <c:v>3.0210000000000002E-4</c:v>
                </c:pt>
                <c:pt idx="124">
                  <c:v>2.989E-4</c:v>
                </c:pt>
                <c:pt idx="125">
                  <c:v>2.9569999999999998E-4</c:v>
                </c:pt>
                <c:pt idx="126">
                  <c:v>2.9260000000000001E-4</c:v>
                </c:pt>
                <c:pt idx="127">
                  <c:v>2.8939999999999999E-4</c:v>
                </c:pt>
                <c:pt idx="128">
                  <c:v>2.8630000000000002E-4</c:v>
                </c:pt>
                <c:pt idx="129">
                  <c:v>2.832E-4</c:v>
                </c:pt>
                <c:pt idx="130">
                  <c:v>2.8009999999999998E-4</c:v>
                </c:pt>
                <c:pt idx="131">
                  <c:v>2.7710000000000001E-4</c:v>
                </c:pt>
                <c:pt idx="132">
                  <c:v>2.7409999999999999E-4</c:v>
                </c:pt>
                <c:pt idx="133">
                  <c:v>2.7129999999999998E-4</c:v>
                </c:pt>
                <c:pt idx="134">
                  <c:v>2.6850000000000002E-4</c:v>
                </c:pt>
                <c:pt idx="135">
                  <c:v>2.6570000000000001E-4</c:v>
                </c:pt>
                <c:pt idx="136">
                  <c:v>2.631E-4</c:v>
                </c:pt>
                <c:pt idx="137">
                  <c:v>2.6059999999999999E-4</c:v>
                </c:pt>
                <c:pt idx="138">
                  <c:v>2.5819999999999999E-4</c:v>
                </c:pt>
                <c:pt idx="139">
                  <c:v>2.5589999999999999E-4</c:v>
                </c:pt>
                <c:pt idx="140">
                  <c:v>2.5369999999999999E-4</c:v>
                </c:pt>
                <c:pt idx="141">
                  <c:v>2.5169999999999999E-4</c:v>
                </c:pt>
                <c:pt idx="142">
                  <c:v>2.498E-4</c:v>
                </c:pt>
                <c:pt idx="143">
                  <c:v>2.4810000000000001E-4</c:v>
                </c:pt>
                <c:pt idx="144">
                  <c:v>2.4649999999999997E-4</c:v>
                </c:pt>
                <c:pt idx="145">
                  <c:v>2.4509999999999999E-4</c:v>
                </c:pt>
                <c:pt idx="146">
                  <c:v>2.4389999999999999E-4</c:v>
                </c:pt>
                <c:pt idx="147">
                  <c:v>2.4279999999999999E-4</c:v>
                </c:pt>
                <c:pt idx="148">
                  <c:v>2.419E-4</c:v>
                </c:pt>
                <c:pt idx="149">
                  <c:v>2.4130000000000001E-4</c:v>
                </c:pt>
                <c:pt idx="150">
                  <c:v>2.408E-4</c:v>
                </c:pt>
                <c:pt idx="151">
                  <c:v>2.4049999999999999E-4</c:v>
                </c:pt>
                <c:pt idx="152">
                  <c:v>2.4039999999999999E-4</c:v>
                </c:pt>
                <c:pt idx="153">
                  <c:v>2.4049999999999999E-4</c:v>
                </c:pt>
                <c:pt idx="154">
                  <c:v>2.407E-4</c:v>
                </c:pt>
                <c:pt idx="155">
                  <c:v>2.4120000000000001E-4</c:v>
                </c:pt>
                <c:pt idx="156">
                  <c:v>2.419E-4</c:v>
                </c:pt>
                <c:pt idx="157">
                  <c:v>2.4269999999999999E-4</c:v>
                </c:pt>
                <c:pt idx="158">
                  <c:v>2.4379999999999999E-4</c:v>
                </c:pt>
                <c:pt idx="159">
                  <c:v>2.4499999999999999E-4</c:v>
                </c:pt>
                <c:pt idx="160">
                  <c:v>2.4630000000000002E-4</c:v>
                </c:pt>
                <c:pt idx="161">
                  <c:v>2.4790000000000001E-4</c:v>
                </c:pt>
                <c:pt idx="162">
                  <c:v>2.4949999999999999E-4</c:v>
                </c:pt>
                <c:pt idx="163">
                  <c:v>2.5139999999999999E-4</c:v>
                </c:pt>
                <c:pt idx="164">
                  <c:v>2.5339999999999998E-4</c:v>
                </c:pt>
                <c:pt idx="165">
                  <c:v>2.5549999999999998E-4</c:v>
                </c:pt>
                <c:pt idx="166">
                  <c:v>2.5769999999999998E-4</c:v>
                </c:pt>
                <c:pt idx="167">
                  <c:v>2.5999999999999998E-4</c:v>
                </c:pt>
                <c:pt idx="168">
                  <c:v>2.6249999999999998E-4</c:v>
                </c:pt>
                <c:pt idx="169">
                  <c:v>2.6499999999999999E-4</c:v>
                </c:pt>
                <c:pt idx="170">
                  <c:v>2.676E-4</c:v>
                </c:pt>
                <c:pt idx="171">
                  <c:v>2.7030000000000001E-4</c:v>
                </c:pt>
                <c:pt idx="172">
                  <c:v>2.7310000000000002E-4</c:v>
                </c:pt>
                <c:pt idx="173">
                  <c:v>2.7589999999999998E-4</c:v>
                </c:pt>
                <c:pt idx="174">
                  <c:v>2.787E-4</c:v>
                </c:pt>
                <c:pt idx="175">
                  <c:v>2.8160000000000001E-4</c:v>
                </c:pt>
                <c:pt idx="176">
                  <c:v>2.8449999999999998E-4</c:v>
                </c:pt>
                <c:pt idx="177">
                  <c:v>2.8739999999999999E-4</c:v>
                </c:pt>
                <c:pt idx="178">
                  <c:v>2.9030000000000001E-4</c:v>
                </c:pt>
                <c:pt idx="179">
                  <c:v>2.9320000000000003E-4</c:v>
                </c:pt>
                <c:pt idx="180">
                  <c:v>2.9609999999999999E-4</c:v>
                </c:pt>
                <c:pt idx="181">
                  <c:v>2.99E-4</c:v>
                </c:pt>
                <c:pt idx="182">
                  <c:v>3.0180000000000002E-4</c:v>
                </c:pt>
                <c:pt idx="183">
                  <c:v>3.0469999999999998E-4</c:v>
                </c:pt>
                <c:pt idx="184">
                  <c:v>3.0739999999999999E-4</c:v>
                </c:pt>
                <c:pt idx="185">
                  <c:v>3.102E-4</c:v>
                </c:pt>
                <c:pt idx="186">
                  <c:v>3.1280000000000001E-4</c:v>
                </c:pt>
                <c:pt idx="187">
                  <c:v>3.1550000000000003E-4</c:v>
                </c:pt>
                <c:pt idx="188">
                  <c:v>3.1809999999999998E-4</c:v>
                </c:pt>
                <c:pt idx="189">
                  <c:v>3.2069999999999999E-4</c:v>
                </c:pt>
                <c:pt idx="190">
                  <c:v>3.232E-4</c:v>
                </c:pt>
                <c:pt idx="191">
                  <c:v>3.257E-4</c:v>
                </c:pt>
                <c:pt idx="192">
                  <c:v>3.2820000000000001E-4</c:v>
                </c:pt>
                <c:pt idx="193">
                  <c:v>3.3070000000000002E-4</c:v>
                </c:pt>
                <c:pt idx="194">
                  <c:v>3.3320000000000002E-4</c:v>
                </c:pt>
                <c:pt idx="195">
                  <c:v>3.3569999999999997E-4</c:v>
                </c:pt>
                <c:pt idx="196">
                  <c:v>3.3819999999999998E-4</c:v>
                </c:pt>
                <c:pt idx="197">
                  <c:v>3.4069999999999999E-4</c:v>
                </c:pt>
                <c:pt idx="198">
                  <c:v>3.433E-4</c:v>
                </c:pt>
                <c:pt idx="199">
                  <c:v>3.4590000000000001E-4</c:v>
                </c:pt>
                <c:pt idx="200">
                  <c:v>3.4850000000000001E-4</c:v>
                </c:pt>
                <c:pt idx="201">
                  <c:v>3.5110000000000002E-4</c:v>
                </c:pt>
                <c:pt idx="202">
                  <c:v>3.5379999999999998E-4</c:v>
                </c:pt>
                <c:pt idx="203">
                  <c:v>3.5649999999999999E-4</c:v>
                </c:pt>
                <c:pt idx="204">
                  <c:v>3.592E-4</c:v>
                </c:pt>
                <c:pt idx="205">
                  <c:v>3.6190000000000001E-4</c:v>
                </c:pt>
                <c:pt idx="206">
                  <c:v>3.6450000000000002E-4</c:v>
                </c:pt>
                <c:pt idx="207">
                  <c:v>3.6719999999999998E-4</c:v>
                </c:pt>
                <c:pt idx="208">
                  <c:v>3.6969999999999999E-4</c:v>
                </c:pt>
                <c:pt idx="209">
                  <c:v>3.723E-4</c:v>
                </c:pt>
                <c:pt idx="210">
                  <c:v>3.748E-4</c:v>
                </c:pt>
                <c:pt idx="211">
                  <c:v>3.7720000000000001E-4</c:v>
                </c:pt>
                <c:pt idx="212">
                  <c:v>3.7950000000000001E-4</c:v>
                </c:pt>
                <c:pt idx="213">
                  <c:v>3.8180000000000001E-4</c:v>
                </c:pt>
                <c:pt idx="214">
                  <c:v>3.8400000000000001E-4</c:v>
                </c:pt>
                <c:pt idx="215">
                  <c:v>3.8610000000000001E-4</c:v>
                </c:pt>
                <c:pt idx="216">
                  <c:v>3.881E-4</c:v>
                </c:pt>
                <c:pt idx="217">
                  <c:v>3.8999999999999999E-4</c:v>
                </c:pt>
                <c:pt idx="218">
                  <c:v>3.9179999999999998E-4</c:v>
                </c:pt>
                <c:pt idx="219">
                  <c:v>3.9360000000000003E-4</c:v>
                </c:pt>
                <c:pt idx="220">
                  <c:v>3.9520000000000001E-4</c:v>
                </c:pt>
                <c:pt idx="221">
                  <c:v>3.968E-4</c:v>
                </c:pt>
                <c:pt idx="222">
                  <c:v>3.9829999999999998E-4</c:v>
                </c:pt>
                <c:pt idx="223">
                  <c:v>3.9970000000000001E-4</c:v>
                </c:pt>
                <c:pt idx="224">
                  <c:v>4.0109999999999999E-4</c:v>
                </c:pt>
                <c:pt idx="225">
                  <c:v>4.0240000000000002E-4</c:v>
                </c:pt>
                <c:pt idx="226">
                  <c:v>4.036E-4</c:v>
                </c:pt>
                <c:pt idx="227">
                  <c:v>4.0470000000000002E-4</c:v>
                </c:pt>
                <c:pt idx="228">
                  <c:v>4.058E-4</c:v>
                </c:pt>
                <c:pt idx="229">
                  <c:v>4.0690000000000002E-4</c:v>
                </c:pt>
                <c:pt idx="230">
                  <c:v>4.0779999999999999E-4</c:v>
                </c:pt>
                <c:pt idx="231">
                  <c:v>4.0880000000000002E-4</c:v>
                </c:pt>
                <c:pt idx="232">
                  <c:v>4.0969999999999998E-4</c:v>
                </c:pt>
                <c:pt idx="233">
                  <c:v>4.105E-4</c:v>
                </c:pt>
                <c:pt idx="234">
                  <c:v>4.1130000000000002E-4</c:v>
                </c:pt>
                <c:pt idx="235">
                  <c:v>4.1209999999999999E-4</c:v>
                </c:pt>
                <c:pt idx="236">
                  <c:v>4.1290000000000001E-4</c:v>
                </c:pt>
                <c:pt idx="237">
                  <c:v>4.1360000000000002E-4</c:v>
                </c:pt>
                <c:pt idx="238">
                  <c:v>4.1429999999999999E-4</c:v>
                </c:pt>
                <c:pt idx="239">
                  <c:v>4.149E-4</c:v>
                </c:pt>
                <c:pt idx="240">
                  <c:v>4.1560000000000002E-4</c:v>
                </c:pt>
                <c:pt idx="241">
                  <c:v>4.1619999999999998E-4</c:v>
                </c:pt>
                <c:pt idx="242">
                  <c:v>4.169E-4</c:v>
                </c:pt>
                <c:pt idx="243">
                  <c:v>4.1750000000000001E-4</c:v>
                </c:pt>
                <c:pt idx="244">
                  <c:v>4.1810000000000003E-4</c:v>
                </c:pt>
                <c:pt idx="245">
                  <c:v>4.1869999999999999E-4</c:v>
                </c:pt>
                <c:pt idx="246">
                  <c:v>4.192E-4</c:v>
                </c:pt>
                <c:pt idx="247">
                  <c:v>4.1980000000000001E-4</c:v>
                </c:pt>
                <c:pt idx="248">
                  <c:v>4.2030000000000002E-4</c:v>
                </c:pt>
                <c:pt idx="249">
                  <c:v>4.2089999999999999E-4</c:v>
                </c:pt>
                <c:pt idx="250">
                  <c:v>4.214E-4</c:v>
                </c:pt>
                <c:pt idx="251">
                  <c:v>4.2190000000000001E-4</c:v>
                </c:pt>
                <c:pt idx="252">
                  <c:v>4.2250000000000002E-4</c:v>
                </c:pt>
                <c:pt idx="253">
                  <c:v>4.2299999999999998E-4</c:v>
                </c:pt>
                <c:pt idx="254">
                  <c:v>4.2349999999999999E-4</c:v>
                </c:pt>
                <c:pt idx="255">
                  <c:v>4.2400000000000001E-4</c:v>
                </c:pt>
                <c:pt idx="256">
                  <c:v>4.2450000000000002E-4</c:v>
                </c:pt>
                <c:pt idx="257">
                  <c:v>4.2499999999999998E-4</c:v>
                </c:pt>
                <c:pt idx="258">
                  <c:v>4.2539999999999999E-4</c:v>
                </c:pt>
                <c:pt idx="259">
                  <c:v>4.259E-4</c:v>
                </c:pt>
                <c:pt idx="260">
                  <c:v>4.2640000000000001E-4</c:v>
                </c:pt>
                <c:pt idx="261">
                  <c:v>4.2690000000000002E-4</c:v>
                </c:pt>
                <c:pt idx="262">
                  <c:v>4.2739999999999998E-4</c:v>
                </c:pt>
                <c:pt idx="263">
                  <c:v>4.2789999999999999E-4</c:v>
                </c:pt>
                <c:pt idx="264">
                  <c:v>4.284E-4</c:v>
                </c:pt>
                <c:pt idx="265">
                  <c:v>4.2890000000000002E-4</c:v>
                </c:pt>
                <c:pt idx="266">
                  <c:v>4.2949999999999998E-4</c:v>
                </c:pt>
                <c:pt idx="267">
                  <c:v>4.2999999999999999E-4</c:v>
                </c:pt>
                <c:pt idx="268">
                  <c:v>4.305E-4</c:v>
                </c:pt>
                <c:pt idx="269">
                  <c:v>4.3110000000000002E-4</c:v>
                </c:pt>
                <c:pt idx="270">
                  <c:v>4.3169999999999998E-4</c:v>
                </c:pt>
                <c:pt idx="271">
                  <c:v>4.3219999999999999E-4</c:v>
                </c:pt>
                <c:pt idx="272">
                  <c:v>4.328E-4</c:v>
                </c:pt>
                <c:pt idx="273">
                  <c:v>4.3340000000000002E-4</c:v>
                </c:pt>
                <c:pt idx="274">
                  <c:v>4.3399999999999998E-4</c:v>
                </c:pt>
                <c:pt idx="275">
                  <c:v>4.3459999999999999E-4</c:v>
                </c:pt>
                <c:pt idx="276">
                  <c:v>4.3520000000000001E-4</c:v>
                </c:pt>
                <c:pt idx="277">
                  <c:v>4.3590000000000002E-4</c:v>
                </c:pt>
                <c:pt idx="278">
                  <c:v>4.3649999999999998E-4</c:v>
                </c:pt>
                <c:pt idx="279">
                  <c:v>4.372E-4</c:v>
                </c:pt>
                <c:pt idx="280">
                  <c:v>4.3790000000000002E-4</c:v>
                </c:pt>
                <c:pt idx="281">
                  <c:v>4.3849999999999998E-4</c:v>
                </c:pt>
                <c:pt idx="282">
                  <c:v>4.392E-4</c:v>
                </c:pt>
                <c:pt idx="283">
                  <c:v>4.3990000000000001E-4</c:v>
                </c:pt>
                <c:pt idx="284">
                  <c:v>4.4059999999999998E-4</c:v>
                </c:pt>
                <c:pt idx="285">
                  <c:v>4.414E-4</c:v>
                </c:pt>
                <c:pt idx="286">
                  <c:v>4.4210000000000001E-4</c:v>
                </c:pt>
                <c:pt idx="287">
                  <c:v>4.4279999999999998E-4</c:v>
                </c:pt>
                <c:pt idx="288">
                  <c:v>4.4359999999999999E-4</c:v>
                </c:pt>
                <c:pt idx="289">
                  <c:v>4.4440000000000001E-4</c:v>
                </c:pt>
                <c:pt idx="290">
                  <c:v>4.4509999999999998E-4</c:v>
                </c:pt>
                <c:pt idx="291">
                  <c:v>4.459E-4</c:v>
                </c:pt>
                <c:pt idx="292">
                  <c:v>4.4670000000000002E-4</c:v>
                </c:pt>
                <c:pt idx="293">
                  <c:v>4.4749999999999998E-4</c:v>
                </c:pt>
                <c:pt idx="294">
                  <c:v>4.483E-4</c:v>
                </c:pt>
                <c:pt idx="295">
                  <c:v>4.4920000000000002E-4</c:v>
                </c:pt>
                <c:pt idx="296">
                  <c:v>4.4999999999999999E-4</c:v>
                </c:pt>
                <c:pt idx="297">
                  <c:v>4.5090000000000001E-4</c:v>
                </c:pt>
                <c:pt idx="298">
                  <c:v>4.5169999999999997E-4</c:v>
                </c:pt>
                <c:pt idx="299">
                  <c:v>4.526E-4</c:v>
                </c:pt>
                <c:pt idx="300">
                  <c:v>4.5350000000000002E-4</c:v>
                </c:pt>
                <c:pt idx="301">
                  <c:v>4.5439999999999999E-4</c:v>
                </c:pt>
                <c:pt idx="302">
                  <c:v>4.5530000000000001E-4</c:v>
                </c:pt>
                <c:pt idx="303">
                  <c:v>4.5619999999999998E-4</c:v>
                </c:pt>
                <c:pt idx="304">
                  <c:v>4.571E-4</c:v>
                </c:pt>
                <c:pt idx="305">
                  <c:v>4.5800000000000002E-4</c:v>
                </c:pt>
                <c:pt idx="306">
                  <c:v>4.5889999999999999E-4</c:v>
                </c:pt>
                <c:pt idx="307">
                  <c:v>4.5990000000000001E-4</c:v>
                </c:pt>
                <c:pt idx="308">
                  <c:v>4.6089999999999998E-4</c:v>
                </c:pt>
                <c:pt idx="309">
                  <c:v>4.618E-4</c:v>
                </c:pt>
                <c:pt idx="310">
                  <c:v>4.6279999999999997E-4</c:v>
                </c:pt>
                <c:pt idx="311">
                  <c:v>4.638E-4</c:v>
                </c:pt>
                <c:pt idx="312">
                  <c:v>4.6480000000000002E-4</c:v>
                </c:pt>
                <c:pt idx="313">
                  <c:v>4.6579999999999999E-4</c:v>
                </c:pt>
                <c:pt idx="314">
                  <c:v>4.6680000000000002E-4</c:v>
                </c:pt>
                <c:pt idx="315">
                  <c:v>4.6779999999999999E-4</c:v>
                </c:pt>
                <c:pt idx="316">
                  <c:v>4.6890000000000001E-4</c:v>
                </c:pt>
                <c:pt idx="317">
                  <c:v>4.6989999999999998E-4</c:v>
                </c:pt>
                <c:pt idx="318">
                  <c:v>4.7090000000000001E-4</c:v>
                </c:pt>
                <c:pt idx="319">
                  <c:v>4.7199999999999998E-4</c:v>
                </c:pt>
                <c:pt idx="320">
                  <c:v>4.7310000000000001E-4</c:v>
                </c:pt>
                <c:pt idx="321">
                  <c:v>4.7419999999999998E-4</c:v>
                </c:pt>
                <c:pt idx="322">
                  <c:v>4.752E-4</c:v>
                </c:pt>
                <c:pt idx="323">
                  <c:v>4.7629999999999998E-4</c:v>
                </c:pt>
                <c:pt idx="324">
                  <c:v>4.774E-4</c:v>
                </c:pt>
                <c:pt idx="325">
                  <c:v>4.7849999999999998E-4</c:v>
                </c:pt>
                <c:pt idx="326">
                  <c:v>4.797E-4</c:v>
                </c:pt>
                <c:pt idx="327">
                  <c:v>4.8079999999999998E-4</c:v>
                </c:pt>
                <c:pt idx="328">
                  <c:v>4.819E-4</c:v>
                </c:pt>
                <c:pt idx="329">
                  <c:v>4.8309999999999998E-4</c:v>
                </c:pt>
                <c:pt idx="330">
                  <c:v>4.8420000000000001E-4</c:v>
                </c:pt>
                <c:pt idx="331">
                  <c:v>4.8539999999999998E-4</c:v>
                </c:pt>
                <c:pt idx="332">
                  <c:v>4.8660000000000001E-4</c:v>
                </c:pt>
                <c:pt idx="333">
                  <c:v>4.8769999999999998E-4</c:v>
                </c:pt>
                <c:pt idx="334">
                  <c:v>4.8890000000000001E-4</c:v>
                </c:pt>
                <c:pt idx="335">
                  <c:v>4.9010000000000004E-4</c:v>
                </c:pt>
                <c:pt idx="336">
                  <c:v>4.9129999999999996E-4</c:v>
                </c:pt>
                <c:pt idx="337">
                  <c:v>4.9249999999999999E-4</c:v>
                </c:pt>
                <c:pt idx="338">
                  <c:v>4.9379999999999997E-4</c:v>
                </c:pt>
                <c:pt idx="339">
                  <c:v>4.95E-4</c:v>
                </c:pt>
                <c:pt idx="340">
                  <c:v>4.9620000000000003E-4</c:v>
                </c:pt>
                <c:pt idx="341">
                  <c:v>4.975E-4</c:v>
                </c:pt>
                <c:pt idx="342">
                  <c:v>4.9870000000000003E-4</c:v>
                </c:pt>
                <c:pt idx="343">
                  <c:v>5.0000000000000001E-4</c:v>
                </c:pt>
                <c:pt idx="344">
                  <c:v>5.0120000000000004E-4</c:v>
                </c:pt>
                <c:pt idx="345">
                  <c:v>5.0250000000000002E-4</c:v>
                </c:pt>
                <c:pt idx="346">
                  <c:v>5.0379999999999999E-4</c:v>
                </c:pt>
                <c:pt idx="347">
                  <c:v>5.0509999999999997E-4</c:v>
                </c:pt>
                <c:pt idx="348">
                  <c:v>5.063E-4</c:v>
                </c:pt>
                <c:pt idx="349">
                  <c:v>5.0759999999999998E-4</c:v>
                </c:pt>
                <c:pt idx="350">
                  <c:v>5.0900000000000001E-4</c:v>
                </c:pt>
                <c:pt idx="351">
                  <c:v>5.1029999999999999E-4</c:v>
                </c:pt>
                <c:pt idx="352">
                  <c:v>5.1159999999999997E-4</c:v>
                </c:pt>
                <c:pt idx="353">
                  <c:v>5.1290000000000005E-4</c:v>
                </c:pt>
                <c:pt idx="354">
                  <c:v>5.1429999999999998E-4</c:v>
                </c:pt>
                <c:pt idx="355">
                  <c:v>5.1559999999999996E-4</c:v>
                </c:pt>
                <c:pt idx="356">
                  <c:v>5.1690000000000004E-4</c:v>
                </c:pt>
                <c:pt idx="357">
                  <c:v>5.1829999999999997E-4</c:v>
                </c:pt>
                <c:pt idx="358">
                  <c:v>5.197E-4</c:v>
                </c:pt>
                <c:pt idx="359">
                  <c:v>5.2099999999999998E-4</c:v>
                </c:pt>
                <c:pt idx="360">
                  <c:v>5.2240000000000001E-4</c:v>
                </c:pt>
                <c:pt idx="361">
                  <c:v>5.2380000000000005E-4</c:v>
                </c:pt>
                <c:pt idx="362">
                  <c:v>5.2519999999999997E-4</c:v>
                </c:pt>
                <c:pt idx="363">
                  <c:v>5.2660000000000001E-4</c:v>
                </c:pt>
                <c:pt idx="364">
                  <c:v>5.2800000000000004E-4</c:v>
                </c:pt>
                <c:pt idx="365">
                  <c:v>5.2939999999999997E-4</c:v>
                </c:pt>
                <c:pt idx="366">
                  <c:v>5.308E-4</c:v>
                </c:pt>
                <c:pt idx="367">
                  <c:v>5.3220000000000003E-4</c:v>
                </c:pt>
                <c:pt idx="368">
                  <c:v>5.3359999999999996E-4</c:v>
                </c:pt>
                <c:pt idx="369">
                  <c:v>5.3510000000000005E-4</c:v>
                </c:pt>
                <c:pt idx="370">
                  <c:v>5.3649999999999998E-4</c:v>
                </c:pt>
                <c:pt idx="371">
                  <c:v>5.3799999999999996E-4</c:v>
                </c:pt>
                <c:pt idx="372">
                  <c:v>5.3939999999999999E-4</c:v>
                </c:pt>
                <c:pt idx="373">
                  <c:v>5.4089999999999997E-4</c:v>
                </c:pt>
                <c:pt idx="374">
                  <c:v>5.4230000000000001E-4</c:v>
                </c:pt>
                <c:pt idx="375">
                  <c:v>5.4379999999999999E-4</c:v>
                </c:pt>
                <c:pt idx="376">
                  <c:v>5.4529999999999997E-4</c:v>
                </c:pt>
                <c:pt idx="377">
                  <c:v>5.4670000000000001E-4</c:v>
                </c:pt>
                <c:pt idx="378">
                  <c:v>5.4819999999999999E-4</c:v>
                </c:pt>
                <c:pt idx="379">
                  <c:v>5.4969999999999997E-4</c:v>
                </c:pt>
                <c:pt idx="380">
                  <c:v>5.5119999999999995E-4</c:v>
                </c:pt>
                <c:pt idx="381">
                  <c:v>5.5270000000000004E-4</c:v>
                </c:pt>
                <c:pt idx="382">
                  <c:v>5.5420000000000003E-4</c:v>
                </c:pt>
                <c:pt idx="383">
                  <c:v>5.5570000000000001E-4</c:v>
                </c:pt>
                <c:pt idx="384">
                  <c:v>5.5730000000000005E-4</c:v>
                </c:pt>
                <c:pt idx="385">
                  <c:v>5.5880000000000003E-4</c:v>
                </c:pt>
                <c:pt idx="386">
                  <c:v>5.6030000000000001E-4</c:v>
                </c:pt>
                <c:pt idx="387">
                  <c:v>5.6190000000000005E-4</c:v>
                </c:pt>
                <c:pt idx="388">
                  <c:v>5.6340000000000003E-4</c:v>
                </c:pt>
                <c:pt idx="389">
                  <c:v>5.6490000000000002E-4</c:v>
                </c:pt>
                <c:pt idx="390">
                  <c:v>5.6649999999999995E-4</c:v>
                </c:pt>
                <c:pt idx="391">
                  <c:v>5.6800000000000004E-4</c:v>
                </c:pt>
                <c:pt idx="392">
                  <c:v>5.6959999999999997E-4</c:v>
                </c:pt>
                <c:pt idx="393">
                  <c:v>5.7120000000000001E-4</c:v>
                </c:pt>
                <c:pt idx="394">
                  <c:v>5.7269999999999999E-4</c:v>
                </c:pt>
                <c:pt idx="395">
                  <c:v>5.7430000000000003E-4</c:v>
                </c:pt>
                <c:pt idx="396">
                  <c:v>5.7589999999999996E-4</c:v>
                </c:pt>
                <c:pt idx="397">
                  <c:v>5.775E-4</c:v>
                </c:pt>
                <c:pt idx="398">
                  <c:v>5.7910000000000004E-4</c:v>
                </c:pt>
                <c:pt idx="399">
                  <c:v>5.8069999999999997E-4</c:v>
                </c:pt>
                <c:pt idx="400">
                  <c:v>5.8230000000000001E-4</c:v>
                </c:pt>
                <c:pt idx="401">
                  <c:v>5.8390000000000004E-4</c:v>
                </c:pt>
                <c:pt idx="402">
                  <c:v>5.8549999999999997E-4</c:v>
                </c:pt>
                <c:pt idx="403">
                  <c:v>5.8710000000000001E-4</c:v>
                </c:pt>
                <c:pt idx="404">
                  <c:v>5.8870000000000005E-4</c:v>
                </c:pt>
                <c:pt idx="405">
                  <c:v>5.9029999999999998E-4</c:v>
                </c:pt>
                <c:pt idx="406">
                  <c:v>5.9199999999999997E-4</c:v>
                </c:pt>
                <c:pt idx="407">
                  <c:v>5.9360000000000001E-4</c:v>
                </c:pt>
                <c:pt idx="408">
                  <c:v>5.9520000000000005E-4</c:v>
                </c:pt>
                <c:pt idx="409">
                  <c:v>5.9690000000000003E-4</c:v>
                </c:pt>
                <c:pt idx="410">
                  <c:v>5.9849999999999997E-4</c:v>
                </c:pt>
                <c:pt idx="411">
                  <c:v>6.0019999999999995E-4</c:v>
                </c:pt>
                <c:pt idx="412">
                  <c:v>6.0179999999999999E-4</c:v>
                </c:pt>
                <c:pt idx="413">
                  <c:v>6.0349999999999998E-4</c:v>
                </c:pt>
                <c:pt idx="414">
                  <c:v>6.0519999999999997E-4</c:v>
                </c:pt>
                <c:pt idx="415">
                  <c:v>6.068E-4</c:v>
                </c:pt>
                <c:pt idx="416">
                  <c:v>6.0849999999999999E-4</c:v>
                </c:pt>
                <c:pt idx="417">
                  <c:v>6.1019999999999998E-4</c:v>
                </c:pt>
                <c:pt idx="418">
                  <c:v>6.1189999999999997E-4</c:v>
                </c:pt>
                <c:pt idx="419">
                  <c:v>6.135E-4</c:v>
                </c:pt>
                <c:pt idx="420">
                  <c:v>6.1519999999999999E-4</c:v>
                </c:pt>
                <c:pt idx="421">
                  <c:v>6.1689999999999998E-4</c:v>
                </c:pt>
                <c:pt idx="422">
                  <c:v>6.1859999999999997E-4</c:v>
                </c:pt>
                <c:pt idx="423">
                  <c:v>6.2029999999999995E-4</c:v>
                </c:pt>
                <c:pt idx="424">
                  <c:v>6.2200000000000005E-4</c:v>
                </c:pt>
                <c:pt idx="425">
                  <c:v>6.2370000000000004E-4</c:v>
                </c:pt>
                <c:pt idx="426">
                  <c:v>6.2540000000000002E-4</c:v>
                </c:pt>
                <c:pt idx="427">
                  <c:v>6.2710000000000001E-4</c:v>
                </c:pt>
                <c:pt idx="428">
                  <c:v>6.2890000000000005E-4</c:v>
                </c:pt>
                <c:pt idx="429">
                  <c:v>6.3060000000000004E-4</c:v>
                </c:pt>
                <c:pt idx="430">
                  <c:v>6.3230000000000003E-4</c:v>
                </c:pt>
                <c:pt idx="431">
                  <c:v>6.3400000000000001E-4</c:v>
                </c:pt>
                <c:pt idx="432">
                  <c:v>6.3579999999999995E-4</c:v>
                </c:pt>
                <c:pt idx="433">
                  <c:v>6.3750000000000005E-4</c:v>
                </c:pt>
                <c:pt idx="434">
                  <c:v>6.3929999999999998E-4</c:v>
                </c:pt>
                <c:pt idx="435">
                  <c:v>6.4099999999999997E-4</c:v>
                </c:pt>
                <c:pt idx="436">
                  <c:v>6.4280000000000001E-4</c:v>
                </c:pt>
                <c:pt idx="437">
                  <c:v>6.445E-4</c:v>
                </c:pt>
                <c:pt idx="438">
                  <c:v>6.4630000000000004E-4</c:v>
                </c:pt>
                <c:pt idx="439">
                  <c:v>6.4800000000000003E-4</c:v>
                </c:pt>
                <c:pt idx="440">
                  <c:v>6.4979999999999997E-4</c:v>
                </c:pt>
                <c:pt idx="441">
                  <c:v>6.5149999999999995E-4</c:v>
                </c:pt>
                <c:pt idx="442">
                  <c:v>6.533E-4</c:v>
                </c:pt>
                <c:pt idx="443">
                  <c:v>6.5510000000000004E-4</c:v>
                </c:pt>
                <c:pt idx="444">
                  <c:v>6.5689999999999998E-4</c:v>
                </c:pt>
                <c:pt idx="445">
                  <c:v>6.5859999999999996E-4</c:v>
                </c:pt>
                <c:pt idx="446">
                  <c:v>6.6040000000000001E-4</c:v>
                </c:pt>
                <c:pt idx="447">
                  <c:v>6.6220000000000005E-4</c:v>
                </c:pt>
                <c:pt idx="448">
                  <c:v>6.6399999999999999E-4</c:v>
                </c:pt>
                <c:pt idx="449">
                  <c:v>6.6580000000000003E-4</c:v>
                </c:pt>
                <c:pt idx="450">
                  <c:v>6.6759999999999996E-4</c:v>
                </c:pt>
                <c:pt idx="451">
                  <c:v>6.6940000000000001E-4</c:v>
                </c:pt>
                <c:pt idx="452">
                  <c:v>6.7120000000000005E-4</c:v>
                </c:pt>
                <c:pt idx="453">
                  <c:v>6.7299999999999999E-4</c:v>
                </c:pt>
                <c:pt idx="454">
                  <c:v>6.7480000000000003E-4</c:v>
                </c:pt>
                <c:pt idx="455">
                  <c:v>6.7659999999999997E-4</c:v>
                </c:pt>
                <c:pt idx="456">
                  <c:v>6.7840000000000001E-4</c:v>
                </c:pt>
                <c:pt idx="457">
                  <c:v>6.8020000000000005E-4</c:v>
                </c:pt>
                <c:pt idx="458">
                  <c:v>6.8210000000000005E-4</c:v>
                </c:pt>
                <c:pt idx="459">
                  <c:v>6.8389999999999998E-4</c:v>
                </c:pt>
                <c:pt idx="460">
                  <c:v>6.8570000000000002E-4</c:v>
                </c:pt>
                <c:pt idx="461">
                  <c:v>6.8749999999999996E-4</c:v>
                </c:pt>
                <c:pt idx="462">
                  <c:v>6.8939999999999995E-4</c:v>
                </c:pt>
                <c:pt idx="463">
                  <c:v>6.912E-4</c:v>
                </c:pt>
                <c:pt idx="464">
                  <c:v>6.9300000000000004E-4</c:v>
                </c:pt>
                <c:pt idx="465">
                  <c:v>6.9490000000000003E-4</c:v>
                </c:pt>
                <c:pt idx="466">
                  <c:v>6.9669999999999997E-4</c:v>
                </c:pt>
                <c:pt idx="467">
                  <c:v>6.9859999999999996E-4</c:v>
                </c:pt>
                <c:pt idx="468">
                  <c:v>7.004E-4</c:v>
                </c:pt>
                <c:pt idx="469">
                  <c:v>7.0229999999999999E-4</c:v>
                </c:pt>
                <c:pt idx="470">
                  <c:v>7.0410000000000004E-4</c:v>
                </c:pt>
                <c:pt idx="471">
                  <c:v>7.0600000000000003E-4</c:v>
                </c:pt>
                <c:pt idx="472">
                  <c:v>7.0779999999999997E-4</c:v>
                </c:pt>
                <c:pt idx="473">
                  <c:v>7.0969999999999996E-4</c:v>
                </c:pt>
                <c:pt idx="474">
                  <c:v>7.115E-4</c:v>
                </c:pt>
                <c:pt idx="475">
                  <c:v>7.1339999999999999E-4</c:v>
                </c:pt>
                <c:pt idx="476">
                  <c:v>7.1529999999999999E-4</c:v>
                </c:pt>
                <c:pt idx="477">
                  <c:v>7.1719999999999998E-4</c:v>
                </c:pt>
                <c:pt idx="478">
                  <c:v>7.1900000000000002E-4</c:v>
                </c:pt>
                <c:pt idx="479">
                  <c:v>7.2090000000000001E-4</c:v>
                </c:pt>
                <c:pt idx="480">
                  <c:v>7.228E-4</c:v>
                </c:pt>
                <c:pt idx="481">
                  <c:v>7.247E-4</c:v>
                </c:pt>
                <c:pt idx="482">
                  <c:v>7.2659999999999999E-4</c:v>
                </c:pt>
                <c:pt idx="483">
                  <c:v>7.2840000000000003E-4</c:v>
                </c:pt>
                <c:pt idx="484">
                  <c:v>7.3030000000000002E-4</c:v>
                </c:pt>
                <c:pt idx="485">
                  <c:v>7.3220000000000002E-4</c:v>
                </c:pt>
                <c:pt idx="486">
                  <c:v>7.3410000000000001E-4</c:v>
                </c:pt>
                <c:pt idx="487">
                  <c:v>7.36E-4</c:v>
                </c:pt>
                <c:pt idx="488">
                  <c:v>7.3789999999999999E-4</c:v>
                </c:pt>
                <c:pt idx="489">
                  <c:v>7.3979999999999998E-4</c:v>
                </c:pt>
                <c:pt idx="490">
                  <c:v>7.4169999999999998E-4</c:v>
                </c:pt>
                <c:pt idx="491">
                  <c:v>7.4359999999999997E-4</c:v>
                </c:pt>
                <c:pt idx="492">
                  <c:v>7.4549999999999996E-4</c:v>
                </c:pt>
                <c:pt idx="493">
                  <c:v>7.4739999999999995E-4</c:v>
                </c:pt>
                <c:pt idx="494">
                  <c:v>7.4930000000000005E-4</c:v>
                </c:pt>
                <c:pt idx="495">
                  <c:v>7.5129999999999999E-4</c:v>
                </c:pt>
                <c:pt idx="496">
                  <c:v>7.5319999999999998E-4</c:v>
                </c:pt>
                <c:pt idx="497">
                  <c:v>7.5509999999999998E-4</c:v>
                </c:pt>
                <c:pt idx="498">
                  <c:v>7.5699999999999997E-4</c:v>
                </c:pt>
                <c:pt idx="499">
                  <c:v>7.5889999999999996E-4</c:v>
                </c:pt>
                <c:pt idx="500">
                  <c:v>7.6090000000000001E-4</c:v>
                </c:pt>
                <c:pt idx="501">
                  <c:v>7.628E-4</c:v>
                </c:pt>
                <c:pt idx="502">
                  <c:v>7.6469999999999999E-4</c:v>
                </c:pt>
                <c:pt idx="503">
                  <c:v>7.6659999999999999E-4</c:v>
                </c:pt>
                <c:pt idx="504">
                  <c:v>7.6860000000000003E-4</c:v>
                </c:pt>
                <c:pt idx="505">
                  <c:v>7.7050000000000003E-4</c:v>
                </c:pt>
                <c:pt idx="506">
                  <c:v>7.7249999999999997E-4</c:v>
                </c:pt>
                <c:pt idx="507">
                  <c:v>7.7439999999999996E-4</c:v>
                </c:pt>
                <c:pt idx="508">
                  <c:v>7.7629999999999995E-4</c:v>
                </c:pt>
                <c:pt idx="509">
                  <c:v>7.783E-4</c:v>
                </c:pt>
                <c:pt idx="510">
                  <c:v>7.8019999999999999E-4</c:v>
                </c:pt>
                <c:pt idx="511">
                  <c:v>7.8220000000000004E-4</c:v>
                </c:pt>
                <c:pt idx="512">
                  <c:v>7.8410000000000003E-4</c:v>
                </c:pt>
                <c:pt idx="513">
                  <c:v>7.8609999999999997E-4</c:v>
                </c:pt>
                <c:pt idx="514">
                  <c:v>7.8799999999999996E-4</c:v>
                </c:pt>
                <c:pt idx="515">
                  <c:v>7.9000000000000001E-4</c:v>
                </c:pt>
                <c:pt idx="516">
                  <c:v>7.919E-4</c:v>
                </c:pt>
                <c:pt idx="517">
                  <c:v>7.9390000000000005E-4</c:v>
                </c:pt>
                <c:pt idx="518">
                  <c:v>7.9589999999999999E-4</c:v>
                </c:pt>
                <c:pt idx="519">
                  <c:v>7.9779999999999998E-4</c:v>
                </c:pt>
                <c:pt idx="520">
                  <c:v>7.9980000000000003E-4</c:v>
                </c:pt>
                <c:pt idx="521">
                  <c:v>8.0179999999999997E-4</c:v>
                </c:pt>
                <c:pt idx="522">
                  <c:v>8.0369999999999997E-4</c:v>
                </c:pt>
                <c:pt idx="523">
                  <c:v>8.0570000000000001E-4</c:v>
                </c:pt>
                <c:pt idx="524">
                  <c:v>8.0769999999999995E-4</c:v>
                </c:pt>
                <c:pt idx="525">
                  <c:v>8.0959999999999995E-4</c:v>
                </c:pt>
                <c:pt idx="526">
                  <c:v>8.116E-4</c:v>
                </c:pt>
                <c:pt idx="527">
                  <c:v>8.1360000000000004E-4</c:v>
                </c:pt>
                <c:pt idx="528">
                  <c:v>8.1559999999999998E-4</c:v>
                </c:pt>
                <c:pt idx="529">
                  <c:v>8.1760000000000003E-4</c:v>
                </c:pt>
                <c:pt idx="530">
                  <c:v>8.1950000000000002E-4</c:v>
                </c:pt>
                <c:pt idx="531">
                  <c:v>8.2149999999999996E-4</c:v>
                </c:pt>
                <c:pt idx="532">
                  <c:v>8.2350000000000001E-4</c:v>
                </c:pt>
                <c:pt idx="533">
                  <c:v>8.2549999999999995E-4</c:v>
                </c:pt>
                <c:pt idx="534">
                  <c:v>8.275E-4</c:v>
                </c:pt>
                <c:pt idx="535">
                  <c:v>8.2950000000000005E-4</c:v>
                </c:pt>
                <c:pt idx="536">
                  <c:v>8.3149999999999999E-4</c:v>
                </c:pt>
                <c:pt idx="537">
                  <c:v>8.3350000000000004E-4</c:v>
                </c:pt>
                <c:pt idx="538">
                  <c:v>8.3549999999999998E-4</c:v>
                </c:pt>
                <c:pt idx="539">
                  <c:v>8.3739999999999997E-4</c:v>
                </c:pt>
                <c:pt idx="540">
                  <c:v>8.3940000000000002E-4</c:v>
                </c:pt>
                <c:pt idx="541">
                  <c:v>8.4139999999999996E-4</c:v>
                </c:pt>
                <c:pt idx="542">
                  <c:v>8.4340000000000001E-4</c:v>
                </c:pt>
                <c:pt idx="543">
                  <c:v>8.4550000000000001E-4</c:v>
                </c:pt>
                <c:pt idx="544">
                  <c:v>8.4749999999999995E-4</c:v>
                </c:pt>
                <c:pt idx="545">
                  <c:v>8.4949999999999999E-4</c:v>
                </c:pt>
                <c:pt idx="546">
                  <c:v>8.5150000000000004E-4</c:v>
                </c:pt>
                <c:pt idx="547">
                  <c:v>8.5349999999999998E-4</c:v>
                </c:pt>
                <c:pt idx="548">
                  <c:v>8.5550000000000003E-4</c:v>
                </c:pt>
                <c:pt idx="549">
                  <c:v>8.5749999999999997E-4</c:v>
                </c:pt>
                <c:pt idx="550">
                  <c:v>8.5950000000000002E-4</c:v>
                </c:pt>
                <c:pt idx="551">
                  <c:v>8.6149999999999996E-4</c:v>
                </c:pt>
                <c:pt idx="552">
                  <c:v>8.6359999999999996E-4</c:v>
                </c:pt>
                <c:pt idx="553">
                  <c:v>8.6560000000000001E-4</c:v>
                </c:pt>
                <c:pt idx="554">
                  <c:v>8.6759999999999995E-4</c:v>
                </c:pt>
                <c:pt idx="555">
                  <c:v>8.696E-4</c:v>
                </c:pt>
                <c:pt idx="556">
                  <c:v>8.7160000000000004E-4</c:v>
                </c:pt>
                <c:pt idx="557">
                  <c:v>8.7370000000000004E-4</c:v>
                </c:pt>
                <c:pt idx="558">
                  <c:v>8.7569999999999998E-4</c:v>
                </c:pt>
                <c:pt idx="559">
                  <c:v>8.7770000000000003E-4</c:v>
                </c:pt>
                <c:pt idx="560">
                  <c:v>8.7969999999999997E-4</c:v>
                </c:pt>
                <c:pt idx="561">
                  <c:v>8.8179999999999997E-4</c:v>
                </c:pt>
                <c:pt idx="562">
                  <c:v>8.8380000000000002E-4</c:v>
                </c:pt>
                <c:pt idx="563">
                  <c:v>8.8579999999999996E-4</c:v>
                </c:pt>
                <c:pt idx="564">
                  <c:v>8.8789999999999995E-4</c:v>
                </c:pt>
                <c:pt idx="565">
                  <c:v>8.899E-4</c:v>
                </c:pt>
                <c:pt idx="566">
                  <c:v>8.9190000000000005E-4</c:v>
                </c:pt>
                <c:pt idx="567">
                  <c:v>8.9400000000000005E-4</c:v>
                </c:pt>
                <c:pt idx="568">
                  <c:v>8.9599999999999999E-4</c:v>
                </c:pt>
                <c:pt idx="569">
                  <c:v>8.9809999999999998E-4</c:v>
                </c:pt>
                <c:pt idx="570">
                  <c:v>9.0010000000000003E-4</c:v>
                </c:pt>
                <c:pt idx="571">
                  <c:v>9.0209999999999997E-4</c:v>
                </c:pt>
                <c:pt idx="572">
                  <c:v>9.0419999999999997E-4</c:v>
                </c:pt>
                <c:pt idx="573">
                  <c:v>9.0620000000000002E-4</c:v>
                </c:pt>
                <c:pt idx="574">
                  <c:v>9.0830000000000001E-4</c:v>
                </c:pt>
                <c:pt idx="575">
                  <c:v>9.1029999999999995E-4</c:v>
                </c:pt>
                <c:pt idx="576">
                  <c:v>9.1239999999999995E-4</c:v>
                </c:pt>
                <c:pt idx="577">
                  <c:v>9.144E-4</c:v>
                </c:pt>
                <c:pt idx="578">
                  <c:v>9.165E-4</c:v>
                </c:pt>
                <c:pt idx="579">
                  <c:v>9.1850000000000005E-4</c:v>
                </c:pt>
                <c:pt idx="580">
                  <c:v>9.2060000000000004E-4</c:v>
                </c:pt>
                <c:pt idx="581">
                  <c:v>9.2259999999999998E-4</c:v>
                </c:pt>
                <c:pt idx="582">
                  <c:v>9.2469999999999998E-4</c:v>
                </c:pt>
                <c:pt idx="583">
                  <c:v>9.2679999999999998E-4</c:v>
                </c:pt>
                <c:pt idx="584">
                  <c:v>9.2880000000000002E-4</c:v>
                </c:pt>
                <c:pt idx="585">
                  <c:v>9.3090000000000002E-4</c:v>
                </c:pt>
                <c:pt idx="586">
                  <c:v>9.3289999999999996E-4</c:v>
                </c:pt>
                <c:pt idx="587">
                  <c:v>9.3499999999999996E-4</c:v>
                </c:pt>
                <c:pt idx="588">
                  <c:v>9.3709999999999996E-4</c:v>
                </c:pt>
                <c:pt idx="589">
                  <c:v>9.391E-4</c:v>
                </c:pt>
                <c:pt idx="590">
                  <c:v>9.412E-4</c:v>
                </c:pt>
                <c:pt idx="591">
                  <c:v>9.433E-4</c:v>
                </c:pt>
                <c:pt idx="592">
                  <c:v>9.4530000000000005E-4</c:v>
                </c:pt>
                <c:pt idx="593">
                  <c:v>9.4740000000000004E-4</c:v>
                </c:pt>
                <c:pt idx="594">
                  <c:v>9.4950000000000004E-4</c:v>
                </c:pt>
                <c:pt idx="595">
                  <c:v>9.5149999999999998E-4</c:v>
                </c:pt>
                <c:pt idx="596">
                  <c:v>9.5359999999999998E-4</c:v>
                </c:pt>
                <c:pt idx="597">
                  <c:v>9.5569999999999997E-4</c:v>
                </c:pt>
                <c:pt idx="598">
                  <c:v>9.5779999999999997E-4</c:v>
                </c:pt>
                <c:pt idx="599">
                  <c:v>9.5980000000000002E-4</c:v>
                </c:pt>
                <c:pt idx="600">
                  <c:v>9.6190000000000002E-4</c:v>
                </c:pt>
                <c:pt idx="601">
                  <c:v>9.6400000000000001E-4</c:v>
                </c:pt>
                <c:pt idx="602">
                  <c:v>9.6610000000000001E-4</c:v>
                </c:pt>
                <c:pt idx="603">
                  <c:v>9.6809999999999995E-4</c:v>
                </c:pt>
                <c:pt idx="604">
                  <c:v>9.7019999999999995E-4</c:v>
                </c:pt>
                <c:pt idx="605">
                  <c:v>9.7230000000000005E-4</c:v>
                </c:pt>
                <c:pt idx="606">
                  <c:v>9.7440000000000005E-4</c:v>
                </c:pt>
                <c:pt idx="607">
                  <c:v>9.7650000000000005E-4</c:v>
                </c:pt>
                <c:pt idx="608">
                  <c:v>9.7860000000000004E-4</c:v>
                </c:pt>
                <c:pt idx="609">
                  <c:v>9.8060000000000009E-4</c:v>
                </c:pt>
                <c:pt idx="610">
                  <c:v>9.8269999999999998E-4</c:v>
                </c:pt>
                <c:pt idx="611">
                  <c:v>9.8480000000000009E-4</c:v>
                </c:pt>
                <c:pt idx="612">
                  <c:v>9.8689999999999997E-4</c:v>
                </c:pt>
                <c:pt idx="613">
                  <c:v>9.8900000000000008E-4</c:v>
                </c:pt>
                <c:pt idx="614">
                  <c:v>9.9109999999999997E-4</c:v>
                </c:pt>
                <c:pt idx="615">
                  <c:v>9.9320000000000007E-4</c:v>
                </c:pt>
                <c:pt idx="616">
                  <c:v>9.9529999999999996E-4</c:v>
                </c:pt>
                <c:pt idx="617">
                  <c:v>9.9740000000000007E-4</c:v>
                </c:pt>
                <c:pt idx="618">
                  <c:v>9.9949999999999995E-4</c:v>
                </c:pt>
                <c:pt idx="619">
                  <c:v>1.0020000000000001E-3</c:v>
                </c:pt>
                <c:pt idx="620">
                  <c:v>1.0039999999999999E-3</c:v>
                </c:pt>
                <c:pt idx="621">
                  <c:v>1.0059999999999999E-3</c:v>
                </c:pt>
                <c:pt idx="622">
                  <c:v>1.008E-3</c:v>
                </c:pt>
                <c:pt idx="623">
                  <c:v>1.01E-3</c:v>
                </c:pt>
                <c:pt idx="624">
                  <c:v>1.0120000000000001E-3</c:v>
                </c:pt>
                <c:pt idx="625">
                  <c:v>1.0139999999999999E-3</c:v>
                </c:pt>
                <c:pt idx="626">
                  <c:v>1.016E-3</c:v>
                </c:pt>
                <c:pt idx="627">
                  <c:v>1.018E-3</c:v>
                </c:pt>
                <c:pt idx="628">
                  <c:v>1.0200000000000001E-3</c:v>
                </c:pt>
                <c:pt idx="629">
                  <c:v>1.023E-3</c:v>
                </c:pt>
                <c:pt idx="630">
                  <c:v>1.0250000000000001E-3</c:v>
                </c:pt>
                <c:pt idx="631">
                  <c:v>1.0269999999999999E-3</c:v>
                </c:pt>
                <c:pt idx="632">
                  <c:v>1.029E-3</c:v>
                </c:pt>
                <c:pt idx="633">
                  <c:v>1.031E-3</c:v>
                </c:pt>
                <c:pt idx="634">
                  <c:v>1.0330000000000001E-3</c:v>
                </c:pt>
                <c:pt idx="635">
                  <c:v>1.0349999999999999E-3</c:v>
                </c:pt>
                <c:pt idx="636">
                  <c:v>1.0369999999999999E-3</c:v>
                </c:pt>
                <c:pt idx="637">
                  <c:v>1.039E-3</c:v>
                </c:pt>
                <c:pt idx="638">
                  <c:v>1.042E-3</c:v>
                </c:pt>
                <c:pt idx="639">
                  <c:v>1.044E-3</c:v>
                </c:pt>
                <c:pt idx="640">
                  <c:v>1.0460000000000001E-3</c:v>
                </c:pt>
                <c:pt idx="641">
                  <c:v>1.0480000000000001E-3</c:v>
                </c:pt>
                <c:pt idx="642">
                  <c:v>1.0499999999999999E-3</c:v>
                </c:pt>
                <c:pt idx="643">
                  <c:v>1.052E-3</c:v>
                </c:pt>
                <c:pt idx="644">
                  <c:v>1.054E-3</c:v>
                </c:pt>
                <c:pt idx="645">
                  <c:v>1.0560000000000001E-3</c:v>
                </c:pt>
                <c:pt idx="646">
                  <c:v>1.0579999999999999E-3</c:v>
                </c:pt>
                <c:pt idx="647">
                  <c:v>1.0610000000000001E-3</c:v>
                </c:pt>
                <c:pt idx="648">
                  <c:v>1.0629999999999999E-3</c:v>
                </c:pt>
                <c:pt idx="649">
                  <c:v>1.065E-3</c:v>
                </c:pt>
                <c:pt idx="650">
                  <c:v>1.067E-3</c:v>
                </c:pt>
                <c:pt idx="651">
                  <c:v>1.0690000000000001E-3</c:v>
                </c:pt>
                <c:pt idx="652">
                  <c:v>1.0709999999999999E-3</c:v>
                </c:pt>
                <c:pt idx="653">
                  <c:v>1.073E-3</c:v>
                </c:pt>
                <c:pt idx="654">
                  <c:v>1.075E-3</c:v>
                </c:pt>
                <c:pt idx="655">
                  <c:v>1.078E-3</c:v>
                </c:pt>
                <c:pt idx="656">
                  <c:v>1.08E-3</c:v>
                </c:pt>
                <c:pt idx="657">
                  <c:v>1.0820000000000001E-3</c:v>
                </c:pt>
                <c:pt idx="658">
                  <c:v>1.0839999999999999E-3</c:v>
                </c:pt>
                <c:pt idx="659">
                  <c:v>1.0859999999999999E-3</c:v>
                </c:pt>
                <c:pt idx="660">
                  <c:v>1.088E-3</c:v>
                </c:pt>
                <c:pt idx="661">
                  <c:v>1.09E-3</c:v>
                </c:pt>
                <c:pt idx="662">
                  <c:v>1.0920000000000001E-3</c:v>
                </c:pt>
                <c:pt idx="663">
                  <c:v>1.0950000000000001E-3</c:v>
                </c:pt>
                <c:pt idx="664">
                  <c:v>1.0970000000000001E-3</c:v>
                </c:pt>
                <c:pt idx="665">
                  <c:v>1.0989999999999999E-3</c:v>
                </c:pt>
                <c:pt idx="666">
                  <c:v>1.101E-3</c:v>
                </c:pt>
                <c:pt idx="667">
                  <c:v>1.103E-3</c:v>
                </c:pt>
                <c:pt idx="668">
                  <c:v>1.1050000000000001E-3</c:v>
                </c:pt>
                <c:pt idx="669">
                  <c:v>1.1069999999999999E-3</c:v>
                </c:pt>
                <c:pt idx="670">
                  <c:v>1.1100000000000001E-3</c:v>
                </c:pt>
                <c:pt idx="671">
                  <c:v>1.1119999999999999E-3</c:v>
                </c:pt>
                <c:pt idx="672">
                  <c:v>1.114E-3</c:v>
                </c:pt>
                <c:pt idx="673">
                  <c:v>1.116E-3</c:v>
                </c:pt>
                <c:pt idx="674">
                  <c:v>1.1180000000000001E-3</c:v>
                </c:pt>
                <c:pt idx="675">
                  <c:v>1.1199999999999999E-3</c:v>
                </c:pt>
                <c:pt idx="676">
                  <c:v>1.122E-3</c:v>
                </c:pt>
                <c:pt idx="677">
                  <c:v>1.1249999999999999E-3</c:v>
                </c:pt>
                <c:pt idx="678">
                  <c:v>1.127E-3</c:v>
                </c:pt>
                <c:pt idx="679">
                  <c:v>1.129E-3</c:v>
                </c:pt>
                <c:pt idx="680">
                  <c:v>1.1310000000000001E-3</c:v>
                </c:pt>
                <c:pt idx="681">
                  <c:v>1.1329999999999999E-3</c:v>
                </c:pt>
                <c:pt idx="682">
                  <c:v>1.1349999999999999E-3</c:v>
                </c:pt>
                <c:pt idx="683">
                  <c:v>1.137E-3</c:v>
                </c:pt>
                <c:pt idx="684">
                  <c:v>1.14E-3</c:v>
                </c:pt>
                <c:pt idx="685">
                  <c:v>1.142E-3</c:v>
                </c:pt>
                <c:pt idx="686">
                  <c:v>1.1440000000000001E-3</c:v>
                </c:pt>
                <c:pt idx="687">
                  <c:v>1.1460000000000001E-3</c:v>
                </c:pt>
                <c:pt idx="688">
                  <c:v>1.1479999999999999E-3</c:v>
                </c:pt>
                <c:pt idx="689">
                  <c:v>1.15E-3</c:v>
                </c:pt>
                <c:pt idx="690">
                  <c:v>1.152E-3</c:v>
                </c:pt>
                <c:pt idx="691">
                  <c:v>1.155E-3</c:v>
                </c:pt>
                <c:pt idx="692">
                  <c:v>1.157E-3</c:v>
                </c:pt>
                <c:pt idx="693">
                  <c:v>1.1590000000000001E-3</c:v>
                </c:pt>
                <c:pt idx="694">
                  <c:v>1.1609999999999999E-3</c:v>
                </c:pt>
                <c:pt idx="695">
                  <c:v>1.163E-3</c:v>
                </c:pt>
                <c:pt idx="696">
                  <c:v>1.165E-3</c:v>
                </c:pt>
                <c:pt idx="697">
                  <c:v>1.1670000000000001E-3</c:v>
                </c:pt>
                <c:pt idx="698">
                  <c:v>1.17E-3</c:v>
                </c:pt>
                <c:pt idx="699">
                  <c:v>1.1720000000000001E-3</c:v>
                </c:pt>
                <c:pt idx="700">
                  <c:v>1.1739999999999999E-3</c:v>
                </c:pt>
                <c:pt idx="701">
                  <c:v>1.176E-3</c:v>
                </c:pt>
                <c:pt idx="702">
                  <c:v>1.178E-3</c:v>
                </c:pt>
                <c:pt idx="703">
                  <c:v>1.1800000000000001E-3</c:v>
                </c:pt>
                <c:pt idx="704">
                  <c:v>1.183E-3</c:v>
                </c:pt>
                <c:pt idx="705">
                  <c:v>1.1850000000000001E-3</c:v>
                </c:pt>
                <c:pt idx="706">
                  <c:v>1.1869999999999999E-3</c:v>
                </c:pt>
                <c:pt idx="707">
                  <c:v>1.189E-3</c:v>
                </c:pt>
                <c:pt idx="708">
                  <c:v>1.191E-3</c:v>
                </c:pt>
                <c:pt idx="709">
                  <c:v>1.193E-3</c:v>
                </c:pt>
                <c:pt idx="710">
                  <c:v>1.196E-3</c:v>
                </c:pt>
                <c:pt idx="711">
                  <c:v>1.1980000000000001E-3</c:v>
                </c:pt>
                <c:pt idx="712">
                  <c:v>1.1999999999999999E-3</c:v>
                </c:pt>
                <c:pt idx="713">
                  <c:v>1.2019999999999999E-3</c:v>
                </c:pt>
                <c:pt idx="714">
                  <c:v>1.204E-3</c:v>
                </c:pt>
                <c:pt idx="715">
                  <c:v>1.206E-3</c:v>
                </c:pt>
                <c:pt idx="716">
                  <c:v>1.209E-3</c:v>
                </c:pt>
                <c:pt idx="717">
                  <c:v>1.2110000000000001E-3</c:v>
                </c:pt>
                <c:pt idx="718">
                  <c:v>1.2130000000000001E-3</c:v>
                </c:pt>
                <c:pt idx="719">
                  <c:v>1.2149999999999999E-3</c:v>
                </c:pt>
                <c:pt idx="720">
                  <c:v>1.217E-3</c:v>
                </c:pt>
                <c:pt idx="721">
                  <c:v>1.219E-3</c:v>
                </c:pt>
                <c:pt idx="722">
                  <c:v>1.222E-3</c:v>
                </c:pt>
                <c:pt idx="723">
                  <c:v>1.224E-3</c:v>
                </c:pt>
                <c:pt idx="724">
                  <c:v>1.2260000000000001E-3</c:v>
                </c:pt>
                <c:pt idx="725">
                  <c:v>1.2279999999999999E-3</c:v>
                </c:pt>
                <c:pt idx="726">
                  <c:v>1.23E-3</c:v>
                </c:pt>
                <c:pt idx="727">
                  <c:v>1.232E-3</c:v>
                </c:pt>
                <c:pt idx="728">
                  <c:v>1.235E-3</c:v>
                </c:pt>
                <c:pt idx="729">
                  <c:v>1.237E-3</c:v>
                </c:pt>
                <c:pt idx="730">
                  <c:v>1.2390000000000001E-3</c:v>
                </c:pt>
                <c:pt idx="731">
                  <c:v>1.2409999999999999E-3</c:v>
                </c:pt>
                <c:pt idx="732">
                  <c:v>1.243E-3</c:v>
                </c:pt>
                <c:pt idx="733">
                  <c:v>1.245E-3</c:v>
                </c:pt>
                <c:pt idx="734">
                  <c:v>1.248E-3</c:v>
                </c:pt>
                <c:pt idx="735">
                  <c:v>1.25E-3</c:v>
                </c:pt>
                <c:pt idx="736">
                  <c:v>1.2520000000000001E-3</c:v>
                </c:pt>
                <c:pt idx="737">
                  <c:v>1.2539999999999999E-3</c:v>
                </c:pt>
                <c:pt idx="738">
                  <c:v>1.256E-3</c:v>
                </c:pt>
                <c:pt idx="739">
                  <c:v>1.258E-3</c:v>
                </c:pt>
                <c:pt idx="740">
                  <c:v>1.261E-3</c:v>
                </c:pt>
                <c:pt idx="741">
                  <c:v>1.263E-3</c:v>
                </c:pt>
                <c:pt idx="742">
                  <c:v>1.2650000000000001E-3</c:v>
                </c:pt>
                <c:pt idx="743">
                  <c:v>1.2669999999999999E-3</c:v>
                </c:pt>
                <c:pt idx="744">
                  <c:v>1.2689999999999999E-3</c:v>
                </c:pt>
                <c:pt idx="745">
                  <c:v>1.271E-3</c:v>
                </c:pt>
                <c:pt idx="746">
                  <c:v>1.274E-3</c:v>
                </c:pt>
                <c:pt idx="747">
                  <c:v>1.276E-3</c:v>
                </c:pt>
                <c:pt idx="748">
                  <c:v>1.2780000000000001E-3</c:v>
                </c:pt>
                <c:pt idx="749">
                  <c:v>1.2800000000000001E-3</c:v>
                </c:pt>
                <c:pt idx="750">
                  <c:v>1.2819999999999999E-3</c:v>
                </c:pt>
                <c:pt idx="751">
                  <c:v>1.2849999999999999E-3</c:v>
                </c:pt>
                <c:pt idx="752">
                  <c:v>1.2869999999999999E-3</c:v>
                </c:pt>
                <c:pt idx="753">
                  <c:v>1.289E-3</c:v>
                </c:pt>
                <c:pt idx="754">
                  <c:v>1.291E-3</c:v>
                </c:pt>
                <c:pt idx="755">
                  <c:v>1.2930000000000001E-3</c:v>
                </c:pt>
                <c:pt idx="756">
                  <c:v>1.2949999999999999E-3</c:v>
                </c:pt>
                <c:pt idx="757">
                  <c:v>1.2979999999999999E-3</c:v>
                </c:pt>
                <c:pt idx="758">
                  <c:v>1.2999999999999999E-3</c:v>
                </c:pt>
                <c:pt idx="759">
                  <c:v>1.302E-3</c:v>
                </c:pt>
                <c:pt idx="760">
                  <c:v>1.304E-3</c:v>
                </c:pt>
                <c:pt idx="761">
                  <c:v>1.3060000000000001E-3</c:v>
                </c:pt>
                <c:pt idx="762">
                  <c:v>1.3090000000000001E-3</c:v>
                </c:pt>
                <c:pt idx="763">
                  <c:v>1.3110000000000001E-3</c:v>
                </c:pt>
                <c:pt idx="764">
                  <c:v>1.3129999999999999E-3</c:v>
                </c:pt>
                <c:pt idx="765">
                  <c:v>1.315E-3</c:v>
                </c:pt>
                <c:pt idx="766">
                  <c:v>1.317E-3</c:v>
                </c:pt>
                <c:pt idx="767">
                  <c:v>1.32E-3</c:v>
                </c:pt>
                <c:pt idx="768">
                  <c:v>1.322E-3</c:v>
                </c:pt>
                <c:pt idx="769">
                  <c:v>1.3240000000000001E-3</c:v>
                </c:pt>
                <c:pt idx="770">
                  <c:v>1.3259999999999999E-3</c:v>
                </c:pt>
                <c:pt idx="771">
                  <c:v>1.328E-3</c:v>
                </c:pt>
                <c:pt idx="772">
                  <c:v>1.33E-3</c:v>
                </c:pt>
                <c:pt idx="773">
                  <c:v>1.333E-3</c:v>
                </c:pt>
                <c:pt idx="774">
                  <c:v>1.335E-3</c:v>
                </c:pt>
                <c:pt idx="775">
                  <c:v>1.3370000000000001E-3</c:v>
                </c:pt>
                <c:pt idx="776">
                  <c:v>1.3389999999999999E-3</c:v>
                </c:pt>
                <c:pt idx="777">
                  <c:v>1.341E-3</c:v>
                </c:pt>
                <c:pt idx="778">
                  <c:v>1.3439999999999999E-3</c:v>
                </c:pt>
                <c:pt idx="779">
                  <c:v>1.346E-3</c:v>
                </c:pt>
                <c:pt idx="780">
                  <c:v>1.348E-3</c:v>
                </c:pt>
                <c:pt idx="781">
                  <c:v>1.3500000000000001E-3</c:v>
                </c:pt>
                <c:pt idx="782">
                  <c:v>1.3519999999999999E-3</c:v>
                </c:pt>
                <c:pt idx="783">
                  <c:v>1.3550000000000001E-3</c:v>
                </c:pt>
                <c:pt idx="784">
                  <c:v>1.3569999999999999E-3</c:v>
                </c:pt>
                <c:pt idx="785">
                  <c:v>1.359E-3</c:v>
                </c:pt>
                <c:pt idx="786">
                  <c:v>1.361E-3</c:v>
                </c:pt>
                <c:pt idx="787">
                  <c:v>1.3630000000000001E-3</c:v>
                </c:pt>
                <c:pt idx="788">
                  <c:v>1.366E-3</c:v>
                </c:pt>
                <c:pt idx="789">
                  <c:v>1.3680000000000001E-3</c:v>
                </c:pt>
                <c:pt idx="790">
                  <c:v>1.3699999999999999E-3</c:v>
                </c:pt>
                <c:pt idx="791">
                  <c:v>1.372E-3</c:v>
                </c:pt>
                <c:pt idx="792">
                  <c:v>1.374E-3</c:v>
                </c:pt>
                <c:pt idx="793">
                  <c:v>1.377E-3</c:v>
                </c:pt>
                <c:pt idx="794">
                  <c:v>1.379E-3</c:v>
                </c:pt>
                <c:pt idx="795">
                  <c:v>1.3810000000000001E-3</c:v>
                </c:pt>
                <c:pt idx="796">
                  <c:v>1.3829999999999999E-3</c:v>
                </c:pt>
                <c:pt idx="797">
                  <c:v>1.3849999999999999E-3</c:v>
                </c:pt>
                <c:pt idx="798">
                  <c:v>1.3879999999999999E-3</c:v>
                </c:pt>
                <c:pt idx="799">
                  <c:v>1.39E-3</c:v>
                </c:pt>
                <c:pt idx="800">
                  <c:v>1.392E-3</c:v>
                </c:pt>
                <c:pt idx="801">
                  <c:v>1.3940000000000001E-3</c:v>
                </c:pt>
                <c:pt idx="802">
                  <c:v>1.3960000000000001E-3</c:v>
                </c:pt>
                <c:pt idx="803">
                  <c:v>1.3990000000000001E-3</c:v>
                </c:pt>
                <c:pt idx="804">
                  <c:v>1.4009999999999999E-3</c:v>
                </c:pt>
                <c:pt idx="805">
                  <c:v>1.403E-3</c:v>
                </c:pt>
                <c:pt idx="806">
                  <c:v>1.405E-3</c:v>
                </c:pt>
                <c:pt idx="807">
                  <c:v>1.407E-3</c:v>
                </c:pt>
                <c:pt idx="808">
                  <c:v>1.41E-3</c:v>
                </c:pt>
                <c:pt idx="809">
                  <c:v>1.4120000000000001E-3</c:v>
                </c:pt>
                <c:pt idx="810">
                  <c:v>1.4139999999999999E-3</c:v>
                </c:pt>
                <c:pt idx="811">
                  <c:v>1.4159999999999999E-3</c:v>
                </c:pt>
                <c:pt idx="812">
                  <c:v>1.418E-3</c:v>
                </c:pt>
                <c:pt idx="813">
                  <c:v>1.421E-3</c:v>
                </c:pt>
                <c:pt idx="814">
                  <c:v>1.423E-3</c:v>
                </c:pt>
                <c:pt idx="815">
                  <c:v>1.4250000000000001E-3</c:v>
                </c:pt>
                <c:pt idx="816">
                  <c:v>1.4270000000000001E-3</c:v>
                </c:pt>
                <c:pt idx="817">
                  <c:v>1.4289999999999999E-3</c:v>
                </c:pt>
                <c:pt idx="818">
                  <c:v>1.4319999999999999E-3</c:v>
                </c:pt>
                <c:pt idx="819">
                  <c:v>1.4339999999999999E-3</c:v>
                </c:pt>
                <c:pt idx="820">
                  <c:v>1.436E-3</c:v>
                </c:pt>
                <c:pt idx="821">
                  <c:v>1.438E-3</c:v>
                </c:pt>
                <c:pt idx="822">
                  <c:v>1.4400000000000001E-3</c:v>
                </c:pt>
                <c:pt idx="823">
                  <c:v>1.4430000000000001E-3</c:v>
                </c:pt>
                <c:pt idx="824">
                  <c:v>1.4450000000000001E-3</c:v>
                </c:pt>
                <c:pt idx="825">
                  <c:v>1.4469999999999999E-3</c:v>
                </c:pt>
                <c:pt idx="826">
                  <c:v>1.449E-3</c:v>
                </c:pt>
                <c:pt idx="827">
                  <c:v>1.4519999999999999E-3</c:v>
                </c:pt>
                <c:pt idx="828">
                  <c:v>1.454E-3</c:v>
                </c:pt>
                <c:pt idx="829">
                  <c:v>1.456E-3</c:v>
                </c:pt>
                <c:pt idx="830">
                  <c:v>1.4580000000000001E-3</c:v>
                </c:pt>
                <c:pt idx="831">
                  <c:v>1.4599999999999999E-3</c:v>
                </c:pt>
                <c:pt idx="832">
                  <c:v>1.4630000000000001E-3</c:v>
                </c:pt>
                <c:pt idx="833">
                  <c:v>1.4649999999999999E-3</c:v>
                </c:pt>
                <c:pt idx="834">
                  <c:v>1.467E-3</c:v>
                </c:pt>
                <c:pt idx="835">
                  <c:v>1.469E-3</c:v>
                </c:pt>
                <c:pt idx="836">
                  <c:v>1.4710000000000001E-3</c:v>
                </c:pt>
                <c:pt idx="837">
                  <c:v>1.474E-3</c:v>
                </c:pt>
                <c:pt idx="838">
                  <c:v>1.4760000000000001E-3</c:v>
                </c:pt>
                <c:pt idx="839">
                  <c:v>1.4779999999999999E-3</c:v>
                </c:pt>
                <c:pt idx="840">
                  <c:v>1.48E-3</c:v>
                </c:pt>
                <c:pt idx="841">
                  <c:v>1.482E-3</c:v>
                </c:pt>
                <c:pt idx="842">
                  <c:v>1.485E-3</c:v>
                </c:pt>
                <c:pt idx="843">
                  <c:v>1.487E-3</c:v>
                </c:pt>
                <c:pt idx="844">
                  <c:v>1.4890000000000001E-3</c:v>
                </c:pt>
                <c:pt idx="845">
                  <c:v>1.4909999999999999E-3</c:v>
                </c:pt>
                <c:pt idx="846">
                  <c:v>1.4940000000000001E-3</c:v>
                </c:pt>
                <c:pt idx="847">
                  <c:v>1.4959999999999999E-3</c:v>
                </c:pt>
                <c:pt idx="848">
                  <c:v>1.498E-3</c:v>
                </c:pt>
                <c:pt idx="849">
                  <c:v>1.5E-3</c:v>
                </c:pt>
                <c:pt idx="850">
                  <c:v>1.5020000000000001E-3</c:v>
                </c:pt>
                <c:pt idx="851">
                  <c:v>1.505E-3</c:v>
                </c:pt>
                <c:pt idx="852">
                  <c:v>1.5070000000000001E-3</c:v>
                </c:pt>
                <c:pt idx="853">
                  <c:v>1.5089999999999999E-3</c:v>
                </c:pt>
                <c:pt idx="854">
                  <c:v>1.511E-3</c:v>
                </c:pt>
                <c:pt idx="855">
                  <c:v>1.513E-3</c:v>
                </c:pt>
                <c:pt idx="856">
                  <c:v>1.516E-3</c:v>
                </c:pt>
                <c:pt idx="857">
                  <c:v>1.518E-3</c:v>
                </c:pt>
                <c:pt idx="858">
                  <c:v>1.5200000000000001E-3</c:v>
                </c:pt>
                <c:pt idx="859">
                  <c:v>1.5219999999999999E-3</c:v>
                </c:pt>
                <c:pt idx="860">
                  <c:v>1.5250000000000001E-3</c:v>
                </c:pt>
                <c:pt idx="861">
                  <c:v>1.5269999999999999E-3</c:v>
                </c:pt>
                <c:pt idx="862">
                  <c:v>1.529E-3</c:v>
                </c:pt>
                <c:pt idx="863">
                  <c:v>1.531E-3</c:v>
                </c:pt>
                <c:pt idx="864">
                  <c:v>1.5330000000000001E-3</c:v>
                </c:pt>
                <c:pt idx="865">
                  <c:v>1.536E-3</c:v>
                </c:pt>
                <c:pt idx="866">
                  <c:v>1.5380000000000001E-3</c:v>
                </c:pt>
                <c:pt idx="867">
                  <c:v>1.5399999999999999E-3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E0-4E7E-9BD9-F08F4683D393}"/>
            </c:ext>
          </c:extLst>
        </c:ser>
        <c:ser>
          <c:idx val="2"/>
          <c:order val="1"/>
          <c:tx>
            <c:v>Uniform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'Uniform beam @200kV'!$K$3:$K$870</c:f>
              <c:numCache>
                <c:formatCode>0.00E+00</c:formatCode>
                <c:ptCount val="868"/>
                <c:pt idx="0">
                  <c:v>3.2249999999999998E-7</c:v>
                </c:pt>
                <c:pt idx="1">
                  <c:v>3.6629999999999999E-7</c:v>
                </c:pt>
                <c:pt idx="2">
                  <c:v>4.1059999999999998E-7</c:v>
                </c:pt>
                <c:pt idx="3">
                  <c:v>4.5569999999999998E-7</c:v>
                </c:pt>
                <c:pt idx="4">
                  <c:v>5.0200000000000002E-7</c:v>
                </c:pt>
                <c:pt idx="5">
                  <c:v>5.5000000000000003E-7</c:v>
                </c:pt>
                <c:pt idx="6">
                  <c:v>6.0019999999999999E-7</c:v>
                </c:pt>
                <c:pt idx="7">
                  <c:v>6.5290000000000003E-7</c:v>
                </c:pt>
                <c:pt idx="8">
                  <c:v>7.0869999999999999E-7</c:v>
                </c:pt>
                <c:pt idx="9">
                  <c:v>7.6799999999999999E-7</c:v>
                </c:pt>
                <c:pt idx="10">
                  <c:v>8.315E-7</c:v>
                </c:pt>
                <c:pt idx="11">
                  <c:v>8.9960000000000004E-7</c:v>
                </c:pt>
                <c:pt idx="12">
                  <c:v>9.7310000000000005E-7</c:v>
                </c:pt>
                <c:pt idx="13">
                  <c:v>1.052E-6</c:v>
                </c:pt>
                <c:pt idx="14">
                  <c:v>1.139E-6</c:v>
                </c:pt>
                <c:pt idx="15">
                  <c:v>1.232E-6</c:v>
                </c:pt>
                <c:pt idx="16">
                  <c:v>1.3340000000000001E-6</c:v>
                </c:pt>
                <c:pt idx="17">
                  <c:v>1.4449999999999999E-6</c:v>
                </c:pt>
                <c:pt idx="18">
                  <c:v>1.6199999999999999E-6</c:v>
                </c:pt>
                <c:pt idx="19">
                  <c:v>1.8500000000000001E-6</c:v>
                </c:pt>
                <c:pt idx="20">
                  <c:v>2.0829999999999998E-6</c:v>
                </c:pt>
                <c:pt idx="21">
                  <c:v>2.3350000000000001E-6</c:v>
                </c:pt>
                <c:pt idx="22">
                  <c:v>2.61E-6</c:v>
                </c:pt>
                <c:pt idx="23">
                  <c:v>2.88E-6</c:v>
                </c:pt>
                <c:pt idx="24">
                  <c:v>3.1690000000000001E-6</c:v>
                </c:pt>
                <c:pt idx="25">
                  <c:v>3.5149999999999998E-6</c:v>
                </c:pt>
                <c:pt idx="26">
                  <c:v>3.907E-6</c:v>
                </c:pt>
                <c:pt idx="27">
                  <c:v>4.318E-6</c:v>
                </c:pt>
                <c:pt idx="28">
                  <c:v>4.7820000000000001E-6</c:v>
                </c:pt>
                <c:pt idx="29">
                  <c:v>5.2859999999999999E-6</c:v>
                </c:pt>
                <c:pt idx="30">
                  <c:v>5.8300000000000001E-6</c:v>
                </c:pt>
                <c:pt idx="31">
                  <c:v>6.4489999999999996E-6</c:v>
                </c:pt>
                <c:pt idx="32">
                  <c:v>7.1269999999999997E-6</c:v>
                </c:pt>
                <c:pt idx="33">
                  <c:v>7.8590000000000005E-6</c:v>
                </c:pt>
                <c:pt idx="34">
                  <c:v>8.7029999999999995E-6</c:v>
                </c:pt>
                <c:pt idx="35">
                  <c:v>9.5640000000000002E-6</c:v>
                </c:pt>
                <c:pt idx="36">
                  <c:v>1.0509999999999999E-5</c:v>
                </c:pt>
                <c:pt idx="37">
                  <c:v>1.1600000000000001E-5</c:v>
                </c:pt>
                <c:pt idx="38">
                  <c:v>1.274E-5</c:v>
                </c:pt>
                <c:pt idx="39">
                  <c:v>1.401E-5</c:v>
                </c:pt>
                <c:pt idx="40">
                  <c:v>1.541E-5</c:v>
                </c:pt>
                <c:pt idx="41">
                  <c:v>1.6949999999999999E-5</c:v>
                </c:pt>
                <c:pt idx="42">
                  <c:v>1.8649999999999999E-5</c:v>
                </c:pt>
                <c:pt idx="43">
                  <c:v>2.0509999999999998E-5</c:v>
                </c:pt>
                <c:pt idx="44">
                  <c:v>2.2569999999999999E-5</c:v>
                </c:pt>
                <c:pt idx="45">
                  <c:v>2.4810000000000001E-5</c:v>
                </c:pt>
                <c:pt idx="46">
                  <c:v>2.73E-5</c:v>
                </c:pt>
                <c:pt idx="47">
                  <c:v>3.0000000000000001E-5</c:v>
                </c:pt>
                <c:pt idx="48">
                  <c:v>3.2979999999999999E-5</c:v>
                </c:pt>
                <c:pt idx="49">
                  <c:v>3.6300000000000001E-5</c:v>
                </c:pt>
                <c:pt idx="50">
                  <c:v>3.9900000000000001E-5</c:v>
                </c:pt>
                <c:pt idx="51">
                  <c:v>4.3869999999999998E-5</c:v>
                </c:pt>
                <c:pt idx="52">
                  <c:v>4.8229999999999997E-5</c:v>
                </c:pt>
                <c:pt idx="53">
                  <c:v>5.3090000000000002E-5</c:v>
                </c:pt>
                <c:pt idx="54">
                  <c:v>5.838E-5</c:v>
                </c:pt>
                <c:pt idx="55">
                  <c:v>6.4270000000000006E-5</c:v>
                </c:pt>
                <c:pt idx="56">
                  <c:v>7.0669999999999999E-5</c:v>
                </c:pt>
                <c:pt idx="57">
                  <c:v>7.7810000000000002E-5</c:v>
                </c:pt>
                <c:pt idx="58">
                  <c:v>8.5560000000000001E-5</c:v>
                </c:pt>
                <c:pt idx="59">
                  <c:v>9.4079999999999994E-5</c:v>
                </c:pt>
                <c:pt idx="60">
                  <c:v>1.0349999999999999E-4</c:v>
                </c:pt>
                <c:pt idx="61">
                  <c:v>1.138E-4</c:v>
                </c:pt>
                <c:pt idx="62">
                  <c:v>1.2510000000000001E-4</c:v>
                </c:pt>
                <c:pt idx="63">
                  <c:v>1.3760000000000001E-4</c:v>
                </c:pt>
                <c:pt idx="64">
                  <c:v>1.5129999999999999E-4</c:v>
                </c:pt>
                <c:pt idx="65">
                  <c:v>1.6640000000000001E-4</c:v>
                </c:pt>
                <c:pt idx="66">
                  <c:v>1.8320000000000001E-4</c:v>
                </c:pt>
                <c:pt idx="67">
                  <c:v>2.0149999999999999E-4</c:v>
                </c:pt>
                <c:pt idx="68">
                  <c:v>2.2159999999999999E-4</c:v>
                </c:pt>
                <c:pt idx="69">
                  <c:v>2.4369999999999999E-4</c:v>
                </c:pt>
                <c:pt idx="70">
                  <c:v>2.6800000000000001E-4</c:v>
                </c:pt>
                <c:pt idx="71">
                  <c:v>2.9470000000000001E-4</c:v>
                </c:pt>
                <c:pt idx="72">
                  <c:v>3.2410000000000002E-4</c:v>
                </c:pt>
                <c:pt idx="73">
                  <c:v>3.5639999999999999E-4</c:v>
                </c:pt>
                <c:pt idx="74">
                  <c:v>3.9189999999999998E-4</c:v>
                </c:pt>
                <c:pt idx="75">
                  <c:v>4.3100000000000001E-4</c:v>
                </c:pt>
                <c:pt idx="76">
                  <c:v>4.7390000000000003E-4</c:v>
                </c:pt>
                <c:pt idx="77">
                  <c:v>5.2099999999999998E-4</c:v>
                </c:pt>
                <c:pt idx="78">
                  <c:v>5.7240000000000004E-4</c:v>
                </c:pt>
                <c:pt idx="79">
                  <c:v>6.2859999999999999E-4</c:v>
                </c:pt>
                <c:pt idx="80">
                  <c:v>6.8970000000000001E-4</c:v>
                </c:pt>
                <c:pt idx="81">
                  <c:v>7.561E-4</c:v>
                </c:pt>
                <c:pt idx="82">
                  <c:v>8.2790000000000001E-4</c:v>
                </c:pt>
                <c:pt idx="83">
                  <c:v>9.0530000000000005E-4</c:v>
                </c:pt>
                <c:pt idx="84">
                  <c:v>9.8879999999999997E-4</c:v>
                </c:pt>
                <c:pt idx="85">
                  <c:v>1.078E-3</c:v>
                </c:pt>
                <c:pt idx="86">
                  <c:v>1.1739999999999999E-3</c:v>
                </c:pt>
                <c:pt idx="87">
                  <c:v>1.2769999999999999E-3</c:v>
                </c:pt>
                <c:pt idx="88">
                  <c:v>1.3860000000000001E-3</c:v>
                </c:pt>
                <c:pt idx="89">
                  <c:v>1.5020000000000001E-3</c:v>
                </c:pt>
                <c:pt idx="90">
                  <c:v>1.6249999999999999E-3</c:v>
                </c:pt>
                <c:pt idx="91">
                  <c:v>1.756E-3</c:v>
                </c:pt>
                <c:pt idx="92">
                  <c:v>1.8940000000000001E-3</c:v>
                </c:pt>
                <c:pt idx="93">
                  <c:v>2.0400000000000001E-3</c:v>
                </c:pt>
                <c:pt idx="94">
                  <c:v>2.1930000000000001E-3</c:v>
                </c:pt>
                <c:pt idx="95">
                  <c:v>2.3549999999999999E-3</c:v>
                </c:pt>
                <c:pt idx="96">
                  <c:v>2.5249999999999999E-3</c:v>
                </c:pt>
                <c:pt idx="97">
                  <c:v>2.7030000000000001E-3</c:v>
                </c:pt>
                <c:pt idx="98">
                  <c:v>2.8890000000000001E-3</c:v>
                </c:pt>
                <c:pt idx="99">
                  <c:v>3.0850000000000001E-3</c:v>
                </c:pt>
                <c:pt idx="100">
                  <c:v>3.2889999999999998E-3</c:v>
                </c:pt>
                <c:pt idx="101">
                  <c:v>3.5010000000000002E-3</c:v>
                </c:pt>
                <c:pt idx="102">
                  <c:v>3.7230000000000002E-3</c:v>
                </c:pt>
                <c:pt idx="103">
                  <c:v>3.954E-3</c:v>
                </c:pt>
                <c:pt idx="104">
                  <c:v>4.1949999999999999E-3</c:v>
                </c:pt>
                <c:pt idx="105">
                  <c:v>4.4450000000000002E-3</c:v>
                </c:pt>
                <c:pt idx="106">
                  <c:v>4.7039999999999998E-3</c:v>
                </c:pt>
                <c:pt idx="107">
                  <c:v>4.973E-3</c:v>
                </c:pt>
                <c:pt idx="108">
                  <c:v>5.2529999999999999E-3</c:v>
                </c:pt>
                <c:pt idx="109">
                  <c:v>5.5420000000000001E-3</c:v>
                </c:pt>
                <c:pt idx="110">
                  <c:v>5.8409999999999998E-3</c:v>
                </c:pt>
                <c:pt idx="111">
                  <c:v>6.1510000000000002E-3</c:v>
                </c:pt>
                <c:pt idx="112">
                  <c:v>6.4710000000000002E-3</c:v>
                </c:pt>
                <c:pt idx="113">
                  <c:v>6.8009999999999998E-3</c:v>
                </c:pt>
                <c:pt idx="114">
                  <c:v>7.1419999999999999E-3</c:v>
                </c:pt>
                <c:pt idx="115">
                  <c:v>7.4939999999999998E-3</c:v>
                </c:pt>
                <c:pt idx="116">
                  <c:v>7.8569999999999994E-3</c:v>
                </c:pt>
                <c:pt idx="117">
                  <c:v>8.2310000000000005E-3</c:v>
                </c:pt>
                <c:pt idx="118">
                  <c:v>8.6149999999999994E-3</c:v>
                </c:pt>
                <c:pt idx="119">
                  <c:v>9.0119999999999992E-3</c:v>
                </c:pt>
                <c:pt idx="120">
                  <c:v>9.4190000000000003E-3</c:v>
                </c:pt>
                <c:pt idx="121">
                  <c:v>9.8379999999999995E-3</c:v>
                </c:pt>
                <c:pt idx="122">
                  <c:v>1.027E-2</c:v>
                </c:pt>
                <c:pt idx="123">
                  <c:v>1.0710000000000001E-2</c:v>
                </c:pt>
                <c:pt idx="124">
                  <c:v>1.116E-2</c:v>
                </c:pt>
                <c:pt idx="125">
                  <c:v>1.163E-2</c:v>
                </c:pt>
                <c:pt idx="126">
                  <c:v>1.21E-2</c:v>
                </c:pt>
                <c:pt idx="127">
                  <c:v>1.259E-2</c:v>
                </c:pt>
                <c:pt idx="128">
                  <c:v>1.3089999999999999E-2</c:v>
                </c:pt>
                <c:pt idx="129">
                  <c:v>1.3599999999999999E-2</c:v>
                </c:pt>
                <c:pt idx="130">
                  <c:v>1.413E-2</c:v>
                </c:pt>
                <c:pt idx="131">
                  <c:v>1.4659999999999999E-2</c:v>
                </c:pt>
                <c:pt idx="132">
                  <c:v>1.521E-2</c:v>
                </c:pt>
                <c:pt idx="133">
                  <c:v>1.5769999999999999E-2</c:v>
                </c:pt>
                <c:pt idx="134">
                  <c:v>1.634E-2</c:v>
                </c:pt>
                <c:pt idx="135">
                  <c:v>1.6920000000000001E-2</c:v>
                </c:pt>
                <c:pt idx="136">
                  <c:v>1.7520000000000001E-2</c:v>
                </c:pt>
                <c:pt idx="137">
                  <c:v>1.8120000000000001E-2</c:v>
                </c:pt>
                <c:pt idx="138">
                  <c:v>1.874E-2</c:v>
                </c:pt>
                <c:pt idx="139">
                  <c:v>1.9369999999999998E-2</c:v>
                </c:pt>
                <c:pt idx="140">
                  <c:v>2.001E-2</c:v>
                </c:pt>
                <c:pt idx="141">
                  <c:v>2.0660000000000001E-2</c:v>
                </c:pt>
                <c:pt idx="142">
                  <c:v>2.1329999999999998E-2</c:v>
                </c:pt>
                <c:pt idx="143">
                  <c:v>2.1999999999999999E-2</c:v>
                </c:pt>
                <c:pt idx="144">
                  <c:v>2.2689999999999998E-2</c:v>
                </c:pt>
                <c:pt idx="145">
                  <c:v>2.3380000000000001E-2</c:v>
                </c:pt>
                <c:pt idx="146">
                  <c:v>2.409E-2</c:v>
                </c:pt>
                <c:pt idx="147">
                  <c:v>2.4809999999999999E-2</c:v>
                </c:pt>
                <c:pt idx="148">
                  <c:v>2.554E-2</c:v>
                </c:pt>
                <c:pt idx="149">
                  <c:v>2.6280000000000001E-2</c:v>
                </c:pt>
                <c:pt idx="150">
                  <c:v>2.7019999999999999E-2</c:v>
                </c:pt>
                <c:pt idx="151">
                  <c:v>2.7779999999999999E-2</c:v>
                </c:pt>
                <c:pt idx="152">
                  <c:v>2.8549999999999999E-2</c:v>
                </c:pt>
                <c:pt idx="153">
                  <c:v>2.9329999999999998E-2</c:v>
                </c:pt>
                <c:pt idx="154">
                  <c:v>3.0120000000000001E-2</c:v>
                </c:pt>
                <c:pt idx="155">
                  <c:v>3.092E-2</c:v>
                </c:pt>
                <c:pt idx="156">
                  <c:v>3.1730000000000001E-2</c:v>
                </c:pt>
                <c:pt idx="157">
                  <c:v>3.2550000000000003E-2</c:v>
                </c:pt>
                <c:pt idx="158">
                  <c:v>3.3369999999999997E-2</c:v>
                </c:pt>
                <c:pt idx="159">
                  <c:v>3.4209999999999997E-2</c:v>
                </c:pt>
                <c:pt idx="160">
                  <c:v>3.5049999999999998E-2</c:v>
                </c:pt>
                <c:pt idx="161">
                  <c:v>3.5900000000000001E-2</c:v>
                </c:pt>
                <c:pt idx="162">
                  <c:v>3.6769999999999997E-2</c:v>
                </c:pt>
                <c:pt idx="163">
                  <c:v>3.7629999999999997E-2</c:v>
                </c:pt>
                <c:pt idx="164">
                  <c:v>3.8510000000000003E-2</c:v>
                </c:pt>
                <c:pt idx="165">
                  <c:v>3.9399999999999998E-2</c:v>
                </c:pt>
                <c:pt idx="166">
                  <c:v>4.0289999999999999E-2</c:v>
                </c:pt>
                <c:pt idx="167">
                  <c:v>4.1189999999999997E-2</c:v>
                </c:pt>
                <c:pt idx="168">
                  <c:v>4.2099999999999999E-2</c:v>
                </c:pt>
                <c:pt idx="169">
                  <c:v>4.3020000000000003E-2</c:v>
                </c:pt>
                <c:pt idx="170">
                  <c:v>4.394E-2</c:v>
                </c:pt>
                <c:pt idx="171">
                  <c:v>4.487E-2</c:v>
                </c:pt>
                <c:pt idx="172">
                  <c:v>4.5809999999999997E-2</c:v>
                </c:pt>
                <c:pt idx="173">
                  <c:v>4.675E-2</c:v>
                </c:pt>
                <c:pt idx="174">
                  <c:v>4.7699999999999999E-2</c:v>
                </c:pt>
                <c:pt idx="175">
                  <c:v>4.8660000000000002E-2</c:v>
                </c:pt>
                <c:pt idx="176">
                  <c:v>4.9630000000000001E-2</c:v>
                </c:pt>
                <c:pt idx="177">
                  <c:v>5.0599999999999999E-2</c:v>
                </c:pt>
                <c:pt idx="178">
                  <c:v>5.1569999999999998E-2</c:v>
                </c:pt>
                <c:pt idx="179">
                  <c:v>5.2560000000000003E-2</c:v>
                </c:pt>
                <c:pt idx="180">
                  <c:v>5.3539999999999997E-2</c:v>
                </c:pt>
                <c:pt idx="181">
                  <c:v>5.4539999999999998E-2</c:v>
                </c:pt>
                <c:pt idx="182">
                  <c:v>5.5539999999999999E-2</c:v>
                </c:pt>
                <c:pt idx="183">
                  <c:v>5.654E-2</c:v>
                </c:pt>
                <c:pt idx="184">
                  <c:v>5.756E-2</c:v>
                </c:pt>
                <c:pt idx="185">
                  <c:v>5.8569999999999997E-2</c:v>
                </c:pt>
                <c:pt idx="186">
                  <c:v>5.96E-2</c:v>
                </c:pt>
                <c:pt idx="187">
                  <c:v>6.062E-2</c:v>
                </c:pt>
                <c:pt idx="188">
                  <c:v>6.166E-2</c:v>
                </c:pt>
                <c:pt idx="189">
                  <c:v>6.2689999999999996E-2</c:v>
                </c:pt>
                <c:pt idx="190">
                  <c:v>6.3740000000000005E-2</c:v>
                </c:pt>
                <c:pt idx="191">
                  <c:v>6.4780000000000004E-2</c:v>
                </c:pt>
                <c:pt idx="192">
                  <c:v>6.583E-2</c:v>
                </c:pt>
                <c:pt idx="193">
                  <c:v>6.6890000000000005E-2</c:v>
                </c:pt>
                <c:pt idx="194">
                  <c:v>6.7949999999999997E-2</c:v>
                </c:pt>
                <c:pt idx="195">
                  <c:v>6.9019999999999998E-2</c:v>
                </c:pt>
                <c:pt idx="196">
                  <c:v>7.009E-2</c:v>
                </c:pt>
                <c:pt idx="197">
                  <c:v>7.1160000000000001E-2</c:v>
                </c:pt>
                <c:pt idx="198">
                  <c:v>7.2239999999999999E-2</c:v>
                </c:pt>
                <c:pt idx="199">
                  <c:v>7.3319999999999996E-2</c:v>
                </c:pt>
                <c:pt idx="200">
                  <c:v>7.4410000000000004E-2</c:v>
                </c:pt>
                <c:pt idx="201">
                  <c:v>7.5499999999999998E-2</c:v>
                </c:pt>
                <c:pt idx="202">
                  <c:v>7.6590000000000005E-2</c:v>
                </c:pt>
                <c:pt idx="203">
                  <c:v>7.7689999999999995E-2</c:v>
                </c:pt>
                <c:pt idx="204">
                  <c:v>7.8789999999999999E-2</c:v>
                </c:pt>
                <c:pt idx="205">
                  <c:v>7.9890000000000003E-2</c:v>
                </c:pt>
                <c:pt idx="206">
                  <c:v>8.0990000000000006E-2</c:v>
                </c:pt>
                <c:pt idx="207">
                  <c:v>8.2100000000000006E-2</c:v>
                </c:pt>
                <c:pt idx="208">
                  <c:v>8.3210000000000006E-2</c:v>
                </c:pt>
                <c:pt idx="209">
                  <c:v>8.4330000000000002E-2</c:v>
                </c:pt>
                <c:pt idx="210">
                  <c:v>8.5440000000000002E-2</c:v>
                </c:pt>
                <c:pt idx="211">
                  <c:v>8.6559999999999998E-2</c:v>
                </c:pt>
                <c:pt idx="212">
                  <c:v>8.7679999999999994E-2</c:v>
                </c:pt>
                <c:pt idx="213">
                  <c:v>8.8800000000000004E-2</c:v>
                </c:pt>
                <c:pt idx="214">
                  <c:v>8.9929999999999996E-2</c:v>
                </c:pt>
                <c:pt idx="215">
                  <c:v>9.1050000000000006E-2</c:v>
                </c:pt>
                <c:pt idx="216">
                  <c:v>9.2179999999999998E-2</c:v>
                </c:pt>
                <c:pt idx="217">
                  <c:v>9.3310000000000004E-2</c:v>
                </c:pt>
                <c:pt idx="218">
                  <c:v>9.4439999999999996E-2</c:v>
                </c:pt>
                <c:pt idx="219">
                  <c:v>9.5570000000000002E-2</c:v>
                </c:pt>
                <c:pt idx="220">
                  <c:v>9.6699999999999994E-2</c:v>
                </c:pt>
                <c:pt idx="221">
                  <c:v>9.7839999999999996E-2</c:v>
                </c:pt>
                <c:pt idx="222">
                  <c:v>9.8970000000000002E-2</c:v>
                </c:pt>
                <c:pt idx="223">
                  <c:v>0.10009999999999999</c:v>
                </c:pt>
                <c:pt idx="224">
                  <c:v>0.1012</c:v>
                </c:pt>
                <c:pt idx="225">
                  <c:v>0.1024</c:v>
                </c:pt>
                <c:pt idx="226">
                  <c:v>0.10349999999999999</c:v>
                </c:pt>
                <c:pt idx="227">
                  <c:v>0.1047</c:v>
                </c:pt>
                <c:pt idx="228">
                  <c:v>0.10580000000000001</c:v>
                </c:pt>
                <c:pt idx="229">
                  <c:v>0.1069</c:v>
                </c:pt>
                <c:pt idx="230">
                  <c:v>0.1081</c:v>
                </c:pt>
                <c:pt idx="231">
                  <c:v>0.10920000000000001</c:v>
                </c:pt>
                <c:pt idx="232">
                  <c:v>0.1104</c:v>
                </c:pt>
                <c:pt idx="233">
                  <c:v>0.1115</c:v>
                </c:pt>
                <c:pt idx="234">
                  <c:v>0.11260000000000001</c:v>
                </c:pt>
                <c:pt idx="235">
                  <c:v>0.1138</c:v>
                </c:pt>
                <c:pt idx="236">
                  <c:v>0.1149</c:v>
                </c:pt>
                <c:pt idx="237">
                  <c:v>0.11609999999999999</c:v>
                </c:pt>
                <c:pt idx="238">
                  <c:v>0.1172</c:v>
                </c:pt>
                <c:pt idx="239">
                  <c:v>0.11840000000000001</c:v>
                </c:pt>
                <c:pt idx="240">
                  <c:v>0.1195</c:v>
                </c:pt>
                <c:pt idx="241">
                  <c:v>0.1207</c:v>
                </c:pt>
                <c:pt idx="242">
                  <c:v>0.12180000000000001</c:v>
                </c:pt>
                <c:pt idx="243">
                  <c:v>0.1229</c:v>
                </c:pt>
                <c:pt idx="244">
                  <c:v>0.1241</c:v>
                </c:pt>
                <c:pt idx="245">
                  <c:v>0.12520000000000001</c:v>
                </c:pt>
                <c:pt idx="246">
                  <c:v>0.12640000000000001</c:v>
                </c:pt>
                <c:pt idx="247">
                  <c:v>0.1275</c:v>
                </c:pt>
                <c:pt idx="248">
                  <c:v>0.12870000000000001</c:v>
                </c:pt>
                <c:pt idx="249">
                  <c:v>0.1298</c:v>
                </c:pt>
                <c:pt idx="250">
                  <c:v>0.13100000000000001</c:v>
                </c:pt>
                <c:pt idx="251">
                  <c:v>0.1321</c:v>
                </c:pt>
                <c:pt idx="252">
                  <c:v>0.13320000000000001</c:v>
                </c:pt>
                <c:pt idx="253">
                  <c:v>0.13439999999999999</c:v>
                </c:pt>
                <c:pt idx="254">
                  <c:v>0.13550000000000001</c:v>
                </c:pt>
                <c:pt idx="255">
                  <c:v>0.13669999999999999</c:v>
                </c:pt>
                <c:pt idx="256">
                  <c:v>0.13780000000000001</c:v>
                </c:pt>
                <c:pt idx="257">
                  <c:v>0.13900000000000001</c:v>
                </c:pt>
                <c:pt idx="258">
                  <c:v>0.1401</c:v>
                </c:pt>
                <c:pt idx="259">
                  <c:v>0.14130000000000001</c:v>
                </c:pt>
                <c:pt idx="260">
                  <c:v>0.1424</c:v>
                </c:pt>
                <c:pt idx="261">
                  <c:v>0.14360000000000001</c:v>
                </c:pt>
                <c:pt idx="262">
                  <c:v>0.1447</c:v>
                </c:pt>
                <c:pt idx="263">
                  <c:v>0.1459</c:v>
                </c:pt>
                <c:pt idx="264">
                  <c:v>0.14699999999999999</c:v>
                </c:pt>
                <c:pt idx="265">
                  <c:v>0.14810000000000001</c:v>
                </c:pt>
                <c:pt idx="266">
                  <c:v>0.14929999999999999</c:v>
                </c:pt>
                <c:pt idx="267">
                  <c:v>0.15040000000000001</c:v>
                </c:pt>
                <c:pt idx="268">
                  <c:v>0.15160000000000001</c:v>
                </c:pt>
                <c:pt idx="269">
                  <c:v>0.1527</c:v>
                </c:pt>
                <c:pt idx="270">
                  <c:v>0.15390000000000001</c:v>
                </c:pt>
                <c:pt idx="271">
                  <c:v>0.155</c:v>
                </c:pt>
                <c:pt idx="272">
                  <c:v>0.15620000000000001</c:v>
                </c:pt>
                <c:pt idx="273">
                  <c:v>0.1573</c:v>
                </c:pt>
                <c:pt idx="274">
                  <c:v>0.1585</c:v>
                </c:pt>
                <c:pt idx="275">
                  <c:v>0.15959999999999999</c:v>
                </c:pt>
                <c:pt idx="276">
                  <c:v>0.1608</c:v>
                </c:pt>
                <c:pt idx="277">
                  <c:v>0.16189999999999999</c:v>
                </c:pt>
                <c:pt idx="278">
                  <c:v>0.16300000000000001</c:v>
                </c:pt>
                <c:pt idx="279">
                  <c:v>0.16420000000000001</c:v>
                </c:pt>
                <c:pt idx="280">
                  <c:v>0.1653</c:v>
                </c:pt>
                <c:pt idx="281">
                  <c:v>0.16650000000000001</c:v>
                </c:pt>
                <c:pt idx="282">
                  <c:v>0.1676</c:v>
                </c:pt>
                <c:pt idx="283">
                  <c:v>0.16880000000000001</c:v>
                </c:pt>
                <c:pt idx="284">
                  <c:v>0.1699</c:v>
                </c:pt>
                <c:pt idx="285">
                  <c:v>0.1711</c:v>
                </c:pt>
                <c:pt idx="286">
                  <c:v>0.17219999999999999</c:v>
                </c:pt>
                <c:pt idx="287">
                  <c:v>0.1734</c:v>
                </c:pt>
                <c:pt idx="288">
                  <c:v>0.17449999999999999</c:v>
                </c:pt>
                <c:pt idx="289">
                  <c:v>0.1757</c:v>
                </c:pt>
                <c:pt idx="290">
                  <c:v>0.17680000000000001</c:v>
                </c:pt>
                <c:pt idx="291">
                  <c:v>0.1779</c:v>
                </c:pt>
                <c:pt idx="292">
                  <c:v>0.17910000000000001</c:v>
                </c:pt>
                <c:pt idx="293">
                  <c:v>0.1802</c:v>
                </c:pt>
                <c:pt idx="294">
                  <c:v>0.18140000000000001</c:v>
                </c:pt>
                <c:pt idx="295">
                  <c:v>0.1825</c:v>
                </c:pt>
                <c:pt idx="296">
                  <c:v>0.1837</c:v>
                </c:pt>
                <c:pt idx="297">
                  <c:v>0.18479999999999999</c:v>
                </c:pt>
                <c:pt idx="298">
                  <c:v>0.186</c:v>
                </c:pt>
                <c:pt idx="299">
                  <c:v>0.18709999999999999</c:v>
                </c:pt>
                <c:pt idx="300">
                  <c:v>0.1883</c:v>
                </c:pt>
                <c:pt idx="301">
                  <c:v>0.18940000000000001</c:v>
                </c:pt>
                <c:pt idx="302">
                  <c:v>0.19059999999999999</c:v>
                </c:pt>
                <c:pt idx="303">
                  <c:v>0.19170000000000001</c:v>
                </c:pt>
                <c:pt idx="304">
                  <c:v>0.1928</c:v>
                </c:pt>
                <c:pt idx="305">
                  <c:v>0.19400000000000001</c:v>
                </c:pt>
                <c:pt idx="306">
                  <c:v>0.1951</c:v>
                </c:pt>
                <c:pt idx="307">
                  <c:v>0.1963</c:v>
                </c:pt>
                <c:pt idx="308">
                  <c:v>0.19739999999999999</c:v>
                </c:pt>
                <c:pt idx="309">
                  <c:v>0.1986</c:v>
                </c:pt>
                <c:pt idx="310">
                  <c:v>0.19969999999999999</c:v>
                </c:pt>
                <c:pt idx="311">
                  <c:v>0.2009</c:v>
                </c:pt>
                <c:pt idx="312">
                  <c:v>0.20200000000000001</c:v>
                </c:pt>
                <c:pt idx="313">
                  <c:v>0.20319999999999999</c:v>
                </c:pt>
                <c:pt idx="314">
                  <c:v>0.20430000000000001</c:v>
                </c:pt>
                <c:pt idx="315">
                  <c:v>0.20549999999999999</c:v>
                </c:pt>
                <c:pt idx="316">
                  <c:v>0.20660000000000001</c:v>
                </c:pt>
                <c:pt idx="317">
                  <c:v>0.2077</c:v>
                </c:pt>
                <c:pt idx="318">
                  <c:v>0.2089</c:v>
                </c:pt>
                <c:pt idx="319">
                  <c:v>0.21</c:v>
                </c:pt>
                <c:pt idx="320">
                  <c:v>0.2112</c:v>
                </c:pt>
                <c:pt idx="321">
                  <c:v>0.21229999999999999</c:v>
                </c:pt>
                <c:pt idx="322">
                  <c:v>0.2135</c:v>
                </c:pt>
                <c:pt idx="323">
                  <c:v>0.21460000000000001</c:v>
                </c:pt>
                <c:pt idx="324">
                  <c:v>0.21579999999999999</c:v>
                </c:pt>
                <c:pt idx="325">
                  <c:v>0.21690000000000001</c:v>
                </c:pt>
                <c:pt idx="326">
                  <c:v>0.21809999999999999</c:v>
                </c:pt>
                <c:pt idx="327">
                  <c:v>0.21920000000000001</c:v>
                </c:pt>
                <c:pt idx="328">
                  <c:v>0.22040000000000001</c:v>
                </c:pt>
                <c:pt idx="329">
                  <c:v>0.2215</c:v>
                </c:pt>
                <c:pt idx="330">
                  <c:v>0.22259999999999999</c:v>
                </c:pt>
                <c:pt idx="331">
                  <c:v>0.2238</c:v>
                </c:pt>
                <c:pt idx="332">
                  <c:v>0.22489999999999999</c:v>
                </c:pt>
                <c:pt idx="333">
                  <c:v>0.2261</c:v>
                </c:pt>
                <c:pt idx="334">
                  <c:v>0.22720000000000001</c:v>
                </c:pt>
                <c:pt idx="335">
                  <c:v>0.22839999999999999</c:v>
                </c:pt>
                <c:pt idx="336">
                  <c:v>0.22950000000000001</c:v>
                </c:pt>
                <c:pt idx="337">
                  <c:v>0.23069999999999999</c:v>
                </c:pt>
                <c:pt idx="338">
                  <c:v>0.23180000000000001</c:v>
                </c:pt>
                <c:pt idx="339">
                  <c:v>0.23300000000000001</c:v>
                </c:pt>
                <c:pt idx="340">
                  <c:v>0.2341</c:v>
                </c:pt>
                <c:pt idx="341">
                  <c:v>0.23530000000000001</c:v>
                </c:pt>
                <c:pt idx="342">
                  <c:v>0.2364</c:v>
                </c:pt>
                <c:pt idx="343">
                  <c:v>0.23749999999999999</c:v>
                </c:pt>
                <c:pt idx="344">
                  <c:v>0.2387</c:v>
                </c:pt>
                <c:pt idx="345">
                  <c:v>0.23980000000000001</c:v>
                </c:pt>
                <c:pt idx="346">
                  <c:v>0.24099999999999999</c:v>
                </c:pt>
                <c:pt idx="347">
                  <c:v>0.24210000000000001</c:v>
                </c:pt>
                <c:pt idx="348">
                  <c:v>0.24329999999999999</c:v>
                </c:pt>
                <c:pt idx="349">
                  <c:v>0.24440000000000001</c:v>
                </c:pt>
                <c:pt idx="350">
                  <c:v>0.24560000000000001</c:v>
                </c:pt>
                <c:pt idx="351">
                  <c:v>0.2467</c:v>
                </c:pt>
                <c:pt idx="352">
                  <c:v>0.24790000000000001</c:v>
                </c:pt>
                <c:pt idx="353">
                  <c:v>0.249</c:v>
                </c:pt>
                <c:pt idx="354">
                  <c:v>0.25019999999999998</c:v>
                </c:pt>
                <c:pt idx="355">
                  <c:v>0.25130000000000002</c:v>
                </c:pt>
                <c:pt idx="356">
                  <c:v>0.2525</c:v>
                </c:pt>
                <c:pt idx="357">
                  <c:v>0.25359999999999999</c:v>
                </c:pt>
                <c:pt idx="358">
                  <c:v>0.25469999999999998</c:v>
                </c:pt>
                <c:pt idx="359">
                  <c:v>0.25590000000000002</c:v>
                </c:pt>
                <c:pt idx="360">
                  <c:v>0.25700000000000001</c:v>
                </c:pt>
                <c:pt idx="361">
                  <c:v>0.25819999999999999</c:v>
                </c:pt>
                <c:pt idx="362">
                  <c:v>0.25929999999999997</c:v>
                </c:pt>
                <c:pt idx="363">
                  <c:v>0.26050000000000001</c:v>
                </c:pt>
                <c:pt idx="364">
                  <c:v>0.2616</c:v>
                </c:pt>
                <c:pt idx="365">
                  <c:v>0.26279999999999998</c:v>
                </c:pt>
                <c:pt idx="366">
                  <c:v>0.26390000000000002</c:v>
                </c:pt>
                <c:pt idx="367">
                  <c:v>0.2651</c:v>
                </c:pt>
                <c:pt idx="368">
                  <c:v>0.26619999999999999</c:v>
                </c:pt>
                <c:pt idx="369">
                  <c:v>0.26740000000000003</c:v>
                </c:pt>
                <c:pt idx="370">
                  <c:v>0.26850000000000002</c:v>
                </c:pt>
                <c:pt idx="371">
                  <c:v>0.26960000000000001</c:v>
                </c:pt>
                <c:pt idx="372">
                  <c:v>0.27079999999999999</c:v>
                </c:pt>
                <c:pt idx="373">
                  <c:v>0.27189999999999998</c:v>
                </c:pt>
                <c:pt idx="374">
                  <c:v>0.27310000000000001</c:v>
                </c:pt>
                <c:pt idx="375">
                  <c:v>0.2742</c:v>
                </c:pt>
                <c:pt idx="376">
                  <c:v>0.27539999999999998</c:v>
                </c:pt>
                <c:pt idx="377">
                  <c:v>0.27650000000000002</c:v>
                </c:pt>
                <c:pt idx="378">
                  <c:v>0.2777</c:v>
                </c:pt>
                <c:pt idx="379">
                  <c:v>0.27879999999999999</c:v>
                </c:pt>
                <c:pt idx="380">
                  <c:v>0.28000000000000003</c:v>
                </c:pt>
                <c:pt idx="381">
                  <c:v>0.28110000000000002</c:v>
                </c:pt>
                <c:pt idx="382">
                  <c:v>0.2823</c:v>
                </c:pt>
                <c:pt idx="383">
                  <c:v>0.28339999999999999</c:v>
                </c:pt>
                <c:pt idx="384">
                  <c:v>0.28449999999999998</c:v>
                </c:pt>
                <c:pt idx="385">
                  <c:v>0.28570000000000001</c:v>
                </c:pt>
                <c:pt idx="386">
                  <c:v>0.2868</c:v>
                </c:pt>
                <c:pt idx="387">
                  <c:v>0.28799999999999998</c:v>
                </c:pt>
                <c:pt idx="388">
                  <c:v>0.28910000000000002</c:v>
                </c:pt>
                <c:pt idx="389">
                  <c:v>0.2903</c:v>
                </c:pt>
                <c:pt idx="390">
                  <c:v>0.29139999999999999</c:v>
                </c:pt>
                <c:pt idx="391">
                  <c:v>0.29260000000000003</c:v>
                </c:pt>
                <c:pt idx="392">
                  <c:v>0.29370000000000002</c:v>
                </c:pt>
                <c:pt idx="393">
                  <c:v>0.2949</c:v>
                </c:pt>
                <c:pt idx="394">
                  <c:v>0.29599999999999999</c:v>
                </c:pt>
                <c:pt idx="395">
                  <c:v>0.29720000000000002</c:v>
                </c:pt>
                <c:pt idx="396">
                  <c:v>0.29830000000000001</c:v>
                </c:pt>
                <c:pt idx="397">
                  <c:v>0.2994</c:v>
                </c:pt>
                <c:pt idx="398">
                  <c:v>0.30059999999999998</c:v>
                </c:pt>
                <c:pt idx="399">
                  <c:v>0.30170000000000002</c:v>
                </c:pt>
                <c:pt idx="400">
                  <c:v>0.3029</c:v>
                </c:pt>
                <c:pt idx="401">
                  <c:v>0.30399999999999999</c:v>
                </c:pt>
                <c:pt idx="402">
                  <c:v>0.30520000000000003</c:v>
                </c:pt>
                <c:pt idx="403">
                  <c:v>0.30630000000000002</c:v>
                </c:pt>
                <c:pt idx="404">
                  <c:v>0.3075</c:v>
                </c:pt>
                <c:pt idx="405">
                  <c:v>0.30859999999999999</c:v>
                </c:pt>
                <c:pt idx="406">
                  <c:v>0.30980000000000002</c:v>
                </c:pt>
                <c:pt idx="407">
                  <c:v>0.31090000000000001</c:v>
                </c:pt>
                <c:pt idx="408">
                  <c:v>0.31209999999999999</c:v>
                </c:pt>
                <c:pt idx="409">
                  <c:v>0.31319999999999998</c:v>
                </c:pt>
                <c:pt idx="410">
                  <c:v>0.31430000000000002</c:v>
                </c:pt>
                <c:pt idx="411">
                  <c:v>0.3155</c:v>
                </c:pt>
                <c:pt idx="412">
                  <c:v>0.31659999999999999</c:v>
                </c:pt>
                <c:pt idx="413">
                  <c:v>0.31780000000000003</c:v>
                </c:pt>
                <c:pt idx="414">
                  <c:v>0.31890000000000002</c:v>
                </c:pt>
                <c:pt idx="415">
                  <c:v>0.3201</c:v>
                </c:pt>
                <c:pt idx="416">
                  <c:v>0.32119999999999999</c:v>
                </c:pt>
                <c:pt idx="417">
                  <c:v>0.32240000000000002</c:v>
                </c:pt>
                <c:pt idx="418">
                  <c:v>0.32350000000000001</c:v>
                </c:pt>
                <c:pt idx="419">
                  <c:v>0.32469999999999999</c:v>
                </c:pt>
                <c:pt idx="420">
                  <c:v>0.32579999999999998</c:v>
                </c:pt>
                <c:pt idx="421">
                  <c:v>0.32700000000000001</c:v>
                </c:pt>
                <c:pt idx="422">
                  <c:v>0.3281</c:v>
                </c:pt>
                <c:pt idx="423">
                  <c:v>0.32919999999999999</c:v>
                </c:pt>
                <c:pt idx="424">
                  <c:v>0.33040000000000003</c:v>
                </c:pt>
                <c:pt idx="425">
                  <c:v>0.33150000000000002</c:v>
                </c:pt>
                <c:pt idx="426">
                  <c:v>0.3327</c:v>
                </c:pt>
                <c:pt idx="427">
                  <c:v>0.33379999999999999</c:v>
                </c:pt>
                <c:pt idx="428">
                  <c:v>0.33500000000000002</c:v>
                </c:pt>
                <c:pt idx="429">
                  <c:v>0.33610000000000001</c:v>
                </c:pt>
                <c:pt idx="430">
                  <c:v>0.33729999999999999</c:v>
                </c:pt>
                <c:pt idx="431">
                  <c:v>0.33839999999999998</c:v>
                </c:pt>
                <c:pt idx="432">
                  <c:v>0.33960000000000001</c:v>
                </c:pt>
                <c:pt idx="433">
                  <c:v>0.3407</c:v>
                </c:pt>
                <c:pt idx="434">
                  <c:v>0.34189999999999998</c:v>
                </c:pt>
                <c:pt idx="435">
                  <c:v>0.34300000000000003</c:v>
                </c:pt>
                <c:pt idx="436">
                  <c:v>0.34410000000000002</c:v>
                </c:pt>
                <c:pt idx="437">
                  <c:v>0.3453</c:v>
                </c:pt>
                <c:pt idx="438">
                  <c:v>0.34639999999999999</c:v>
                </c:pt>
                <c:pt idx="439">
                  <c:v>0.34760000000000002</c:v>
                </c:pt>
                <c:pt idx="440">
                  <c:v>0.34870000000000001</c:v>
                </c:pt>
                <c:pt idx="441">
                  <c:v>0.34989999999999999</c:v>
                </c:pt>
                <c:pt idx="442">
                  <c:v>0.35099999999999998</c:v>
                </c:pt>
                <c:pt idx="443">
                  <c:v>0.35220000000000001</c:v>
                </c:pt>
                <c:pt idx="444">
                  <c:v>0.3533</c:v>
                </c:pt>
                <c:pt idx="445">
                  <c:v>0.35449999999999998</c:v>
                </c:pt>
                <c:pt idx="446">
                  <c:v>0.35560000000000003</c:v>
                </c:pt>
                <c:pt idx="447">
                  <c:v>0.35680000000000001</c:v>
                </c:pt>
                <c:pt idx="448">
                  <c:v>0.3579</c:v>
                </c:pt>
                <c:pt idx="449">
                  <c:v>0.35899999999999999</c:v>
                </c:pt>
                <c:pt idx="450">
                  <c:v>0.36020000000000002</c:v>
                </c:pt>
                <c:pt idx="451">
                  <c:v>0.36130000000000001</c:v>
                </c:pt>
                <c:pt idx="452">
                  <c:v>0.36249999999999999</c:v>
                </c:pt>
                <c:pt idx="453">
                  <c:v>0.36359999999999998</c:v>
                </c:pt>
                <c:pt idx="454">
                  <c:v>0.36480000000000001</c:v>
                </c:pt>
                <c:pt idx="455">
                  <c:v>0.3659</c:v>
                </c:pt>
                <c:pt idx="456">
                  <c:v>0.36709999999999998</c:v>
                </c:pt>
                <c:pt idx="457">
                  <c:v>0.36820000000000003</c:v>
                </c:pt>
                <c:pt idx="458">
                  <c:v>0.36940000000000001</c:v>
                </c:pt>
                <c:pt idx="459">
                  <c:v>0.3705</c:v>
                </c:pt>
                <c:pt idx="460">
                  <c:v>0.37169999999999997</c:v>
                </c:pt>
                <c:pt idx="461">
                  <c:v>0.37280000000000002</c:v>
                </c:pt>
                <c:pt idx="462">
                  <c:v>0.374</c:v>
                </c:pt>
                <c:pt idx="463">
                  <c:v>0.37509999999999999</c:v>
                </c:pt>
                <c:pt idx="464">
                  <c:v>0.37619999999999998</c:v>
                </c:pt>
                <c:pt idx="465">
                  <c:v>0.37740000000000001</c:v>
                </c:pt>
                <c:pt idx="466">
                  <c:v>0.3785</c:v>
                </c:pt>
                <c:pt idx="467">
                  <c:v>0.37969999999999998</c:v>
                </c:pt>
                <c:pt idx="468">
                  <c:v>0.38080000000000003</c:v>
                </c:pt>
                <c:pt idx="469">
                  <c:v>0.38200000000000001</c:v>
                </c:pt>
                <c:pt idx="470">
                  <c:v>0.3831</c:v>
                </c:pt>
                <c:pt idx="471">
                  <c:v>0.38429999999999997</c:v>
                </c:pt>
                <c:pt idx="472">
                  <c:v>0.38540000000000002</c:v>
                </c:pt>
                <c:pt idx="473">
                  <c:v>0.3866</c:v>
                </c:pt>
                <c:pt idx="474">
                  <c:v>0.38769999999999999</c:v>
                </c:pt>
                <c:pt idx="475">
                  <c:v>0.38890000000000002</c:v>
                </c:pt>
                <c:pt idx="476">
                  <c:v>0.39</c:v>
                </c:pt>
                <c:pt idx="477">
                  <c:v>0.3911</c:v>
                </c:pt>
                <c:pt idx="478">
                  <c:v>0.39229999999999998</c:v>
                </c:pt>
                <c:pt idx="479">
                  <c:v>0.39340000000000003</c:v>
                </c:pt>
                <c:pt idx="480">
                  <c:v>0.39460000000000001</c:v>
                </c:pt>
                <c:pt idx="481">
                  <c:v>0.3957</c:v>
                </c:pt>
                <c:pt idx="482">
                  <c:v>0.39689999999999998</c:v>
                </c:pt>
                <c:pt idx="483">
                  <c:v>0.39800000000000002</c:v>
                </c:pt>
                <c:pt idx="484">
                  <c:v>0.3992</c:v>
                </c:pt>
                <c:pt idx="485">
                  <c:v>0.40029999999999999</c:v>
                </c:pt>
                <c:pt idx="486">
                  <c:v>0.40150000000000002</c:v>
                </c:pt>
                <c:pt idx="487">
                  <c:v>0.40260000000000001</c:v>
                </c:pt>
                <c:pt idx="488">
                  <c:v>0.40379999999999999</c:v>
                </c:pt>
                <c:pt idx="489">
                  <c:v>0.40489999999999998</c:v>
                </c:pt>
                <c:pt idx="490">
                  <c:v>0.40600000000000003</c:v>
                </c:pt>
                <c:pt idx="491">
                  <c:v>0.40720000000000001</c:v>
                </c:pt>
                <c:pt idx="492">
                  <c:v>0.4083</c:v>
                </c:pt>
                <c:pt idx="493">
                  <c:v>0.40949999999999998</c:v>
                </c:pt>
                <c:pt idx="494">
                  <c:v>0.41060000000000002</c:v>
                </c:pt>
                <c:pt idx="495">
                  <c:v>0.4118</c:v>
                </c:pt>
                <c:pt idx="496">
                  <c:v>0.41289999999999999</c:v>
                </c:pt>
                <c:pt idx="497">
                  <c:v>0.41410000000000002</c:v>
                </c:pt>
                <c:pt idx="498">
                  <c:v>0.41520000000000001</c:v>
                </c:pt>
                <c:pt idx="499">
                  <c:v>0.41639999999999999</c:v>
                </c:pt>
                <c:pt idx="500">
                  <c:v>0.41749999999999998</c:v>
                </c:pt>
                <c:pt idx="501">
                  <c:v>0.41870000000000002</c:v>
                </c:pt>
                <c:pt idx="502">
                  <c:v>0.41980000000000001</c:v>
                </c:pt>
                <c:pt idx="503">
                  <c:v>0.4209</c:v>
                </c:pt>
                <c:pt idx="504">
                  <c:v>0.42209999999999998</c:v>
                </c:pt>
                <c:pt idx="505">
                  <c:v>0.42320000000000002</c:v>
                </c:pt>
                <c:pt idx="506">
                  <c:v>0.4244</c:v>
                </c:pt>
                <c:pt idx="507">
                  <c:v>0.42549999999999999</c:v>
                </c:pt>
                <c:pt idx="508">
                  <c:v>0.42670000000000002</c:v>
                </c:pt>
                <c:pt idx="509">
                  <c:v>0.42780000000000001</c:v>
                </c:pt>
                <c:pt idx="510">
                  <c:v>0.42899999999999999</c:v>
                </c:pt>
                <c:pt idx="511">
                  <c:v>0.43009999999999998</c:v>
                </c:pt>
                <c:pt idx="512">
                  <c:v>0.43130000000000002</c:v>
                </c:pt>
                <c:pt idx="513">
                  <c:v>0.43240000000000001</c:v>
                </c:pt>
                <c:pt idx="514">
                  <c:v>0.43359999999999999</c:v>
                </c:pt>
                <c:pt idx="515">
                  <c:v>0.43469999999999998</c:v>
                </c:pt>
                <c:pt idx="516">
                  <c:v>0.43580000000000002</c:v>
                </c:pt>
                <c:pt idx="517">
                  <c:v>0.437</c:v>
                </c:pt>
                <c:pt idx="518">
                  <c:v>0.43809999999999999</c:v>
                </c:pt>
                <c:pt idx="519">
                  <c:v>0.43930000000000002</c:v>
                </c:pt>
                <c:pt idx="520">
                  <c:v>0.44040000000000001</c:v>
                </c:pt>
                <c:pt idx="521">
                  <c:v>0.44159999999999999</c:v>
                </c:pt>
                <c:pt idx="522">
                  <c:v>0.44269999999999998</c:v>
                </c:pt>
                <c:pt idx="523">
                  <c:v>0.44390000000000002</c:v>
                </c:pt>
                <c:pt idx="524">
                  <c:v>0.44500000000000001</c:v>
                </c:pt>
                <c:pt idx="525">
                  <c:v>0.44619999999999999</c:v>
                </c:pt>
                <c:pt idx="526">
                  <c:v>0.44729999999999998</c:v>
                </c:pt>
                <c:pt idx="527">
                  <c:v>0.44850000000000001</c:v>
                </c:pt>
                <c:pt idx="528">
                  <c:v>0.4496</c:v>
                </c:pt>
                <c:pt idx="529">
                  <c:v>0.45069999999999999</c:v>
                </c:pt>
                <c:pt idx="530">
                  <c:v>0.45190000000000002</c:v>
                </c:pt>
                <c:pt idx="531">
                  <c:v>0.45300000000000001</c:v>
                </c:pt>
                <c:pt idx="532">
                  <c:v>0.45419999999999999</c:v>
                </c:pt>
                <c:pt idx="533">
                  <c:v>0.45529999999999998</c:v>
                </c:pt>
                <c:pt idx="534">
                  <c:v>0.45650000000000002</c:v>
                </c:pt>
                <c:pt idx="535">
                  <c:v>0.45760000000000001</c:v>
                </c:pt>
                <c:pt idx="536">
                  <c:v>0.45879999999999999</c:v>
                </c:pt>
                <c:pt idx="537">
                  <c:v>0.45989999999999998</c:v>
                </c:pt>
                <c:pt idx="538">
                  <c:v>0.46110000000000001</c:v>
                </c:pt>
                <c:pt idx="539">
                  <c:v>0.4622</c:v>
                </c:pt>
                <c:pt idx="540">
                  <c:v>0.46339999999999998</c:v>
                </c:pt>
                <c:pt idx="541">
                  <c:v>0.46450000000000002</c:v>
                </c:pt>
                <c:pt idx="542">
                  <c:v>0.46560000000000001</c:v>
                </c:pt>
                <c:pt idx="543">
                  <c:v>0.46679999999999999</c:v>
                </c:pt>
                <c:pt idx="544">
                  <c:v>0.46789999999999998</c:v>
                </c:pt>
                <c:pt idx="545">
                  <c:v>0.46910000000000002</c:v>
                </c:pt>
                <c:pt idx="546">
                  <c:v>0.47020000000000001</c:v>
                </c:pt>
                <c:pt idx="547">
                  <c:v>0.47139999999999999</c:v>
                </c:pt>
                <c:pt idx="548">
                  <c:v>0.47249999999999998</c:v>
                </c:pt>
                <c:pt idx="549">
                  <c:v>0.47370000000000001</c:v>
                </c:pt>
                <c:pt idx="550">
                  <c:v>0.4748</c:v>
                </c:pt>
                <c:pt idx="551">
                  <c:v>0.47599999999999998</c:v>
                </c:pt>
                <c:pt idx="552">
                  <c:v>0.47710000000000002</c:v>
                </c:pt>
                <c:pt idx="553">
                  <c:v>0.4783</c:v>
                </c:pt>
                <c:pt idx="554">
                  <c:v>0.47939999999999999</c:v>
                </c:pt>
                <c:pt idx="555">
                  <c:v>0.48049999999999998</c:v>
                </c:pt>
                <c:pt idx="556">
                  <c:v>0.48170000000000002</c:v>
                </c:pt>
                <c:pt idx="557">
                  <c:v>0.48280000000000001</c:v>
                </c:pt>
                <c:pt idx="558">
                  <c:v>0.48399999999999999</c:v>
                </c:pt>
                <c:pt idx="559">
                  <c:v>0.48509999999999998</c:v>
                </c:pt>
                <c:pt idx="560">
                  <c:v>0.48630000000000001</c:v>
                </c:pt>
                <c:pt idx="561">
                  <c:v>0.4874</c:v>
                </c:pt>
                <c:pt idx="562">
                  <c:v>0.48859999999999998</c:v>
                </c:pt>
                <c:pt idx="563">
                  <c:v>0.48970000000000002</c:v>
                </c:pt>
                <c:pt idx="564">
                  <c:v>0.4909</c:v>
                </c:pt>
                <c:pt idx="565">
                  <c:v>0.49199999999999999</c:v>
                </c:pt>
                <c:pt idx="566">
                  <c:v>0.49320000000000003</c:v>
                </c:pt>
                <c:pt idx="567">
                  <c:v>0.49430000000000002</c:v>
                </c:pt>
                <c:pt idx="568">
                  <c:v>0.49540000000000001</c:v>
                </c:pt>
                <c:pt idx="569">
                  <c:v>0.49659999999999999</c:v>
                </c:pt>
                <c:pt idx="570">
                  <c:v>0.49769999999999998</c:v>
                </c:pt>
                <c:pt idx="571">
                  <c:v>0.49890000000000001</c:v>
                </c:pt>
                <c:pt idx="572">
                  <c:v>0.5</c:v>
                </c:pt>
                <c:pt idx="573">
                  <c:v>0.50119999999999998</c:v>
                </c:pt>
                <c:pt idx="574">
                  <c:v>0.50229999999999997</c:v>
                </c:pt>
                <c:pt idx="575">
                  <c:v>0.50349999999999995</c:v>
                </c:pt>
                <c:pt idx="576">
                  <c:v>0.50460000000000005</c:v>
                </c:pt>
                <c:pt idx="577">
                  <c:v>0.50580000000000003</c:v>
                </c:pt>
                <c:pt idx="578">
                  <c:v>0.50690000000000002</c:v>
                </c:pt>
                <c:pt idx="579">
                  <c:v>0.5081</c:v>
                </c:pt>
                <c:pt idx="580">
                  <c:v>0.50919999999999999</c:v>
                </c:pt>
                <c:pt idx="581">
                  <c:v>0.51039999999999996</c:v>
                </c:pt>
                <c:pt idx="582">
                  <c:v>0.51149999999999995</c:v>
                </c:pt>
                <c:pt idx="583">
                  <c:v>0.51259999999999994</c:v>
                </c:pt>
                <c:pt idx="584">
                  <c:v>0.51380000000000003</c:v>
                </c:pt>
                <c:pt idx="585">
                  <c:v>0.51490000000000002</c:v>
                </c:pt>
                <c:pt idx="586">
                  <c:v>0.5161</c:v>
                </c:pt>
                <c:pt idx="587">
                  <c:v>0.51719999999999999</c:v>
                </c:pt>
                <c:pt idx="588">
                  <c:v>0.51839999999999997</c:v>
                </c:pt>
                <c:pt idx="589">
                  <c:v>0.51949999999999996</c:v>
                </c:pt>
                <c:pt idx="590">
                  <c:v>0.52070000000000005</c:v>
                </c:pt>
                <c:pt idx="591">
                  <c:v>0.52180000000000004</c:v>
                </c:pt>
                <c:pt idx="592">
                  <c:v>0.52300000000000002</c:v>
                </c:pt>
                <c:pt idx="593">
                  <c:v>0.52410000000000001</c:v>
                </c:pt>
                <c:pt idx="594">
                  <c:v>0.52529999999999999</c:v>
                </c:pt>
                <c:pt idx="595">
                  <c:v>0.52639999999999998</c:v>
                </c:pt>
                <c:pt idx="596">
                  <c:v>0.52749999999999997</c:v>
                </c:pt>
                <c:pt idx="597">
                  <c:v>0.52869999999999995</c:v>
                </c:pt>
                <c:pt idx="598">
                  <c:v>0.52980000000000005</c:v>
                </c:pt>
                <c:pt idx="599">
                  <c:v>0.53100000000000003</c:v>
                </c:pt>
                <c:pt idx="600">
                  <c:v>0.53210000000000002</c:v>
                </c:pt>
                <c:pt idx="601">
                  <c:v>0.5333</c:v>
                </c:pt>
                <c:pt idx="602">
                  <c:v>0.53439999999999999</c:v>
                </c:pt>
                <c:pt idx="603">
                  <c:v>0.53559999999999997</c:v>
                </c:pt>
                <c:pt idx="604">
                  <c:v>0.53669999999999995</c:v>
                </c:pt>
                <c:pt idx="605">
                  <c:v>0.53790000000000004</c:v>
                </c:pt>
                <c:pt idx="606">
                  <c:v>0.53900000000000003</c:v>
                </c:pt>
                <c:pt idx="607">
                  <c:v>0.54020000000000001</c:v>
                </c:pt>
                <c:pt idx="608">
                  <c:v>0.5413</c:v>
                </c:pt>
                <c:pt idx="609">
                  <c:v>0.54239999999999999</c:v>
                </c:pt>
                <c:pt idx="610">
                  <c:v>0.54359999999999997</c:v>
                </c:pt>
                <c:pt idx="611">
                  <c:v>0.54469999999999996</c:v>
                </c:pt>
                <c:pt idx="612">
                  <c:v>0.54590000000000005</c:v>
                </c:pt>
                <c:pt idx="613">
                  <c:v>0.54700000000000004</c:v>
                </c:pt>
                <c:pt idx="614">
                  <c:v>0.54820000000000002</c:v>
                </c:pt>
                <c:pt idx="615">
                  <c:v>0.54930000000000001</c:v>
                </c:pt>
                <c:pt idx="616">
                  <c:v>0.55049999999999999</c:v>
                </c:pt>
                <c:pt idx="617">
                  <c:v>0.55159999999999998</c:v>
                </c:pt>
                <c:pt idx="618">
                  <c:v>0.55279999999999996</c:v>
                </c:pt>
                <c:pt idx="619">
                  <c:v>0.55389999999999995</c:v>
                </c:pt>
                <c:pt idx="620">
                  <c:v>0.55510000000000004</c:v>
                </c:pt>
                <c:pt idx="621">
                  <c:v>0.55620000000000003</c:v>
                </c:pt>
                <c:pt idx="622">
                  <c:v>0.55730000000000002</c:v>
                </c:pt>
                <c:pt idx="623">
                  <c:v>0.5585</c:v>
                </c:pt>
                <c:pt idx="624">
                  <c:v>0.55959999999999999</c:v>
                </c:pt>
                <c:pt idx="625">
                  <c:v>0.56079999999999997</c:v>
                </c:pt>
                <c:pt idx="626">
                  <c:v>0.56189999999999996</c:v>
                </c:pt>
                <c:pt idx="627">
                  <c:v>0.56310000000000004</c:v>
                </c:pt>
                <c:pt idx="628">
                  <c:v>0.56420000000000003</c:v>
                </c:pt>
                <c:pt idx="629">
                  <c:v>0.56540000000000001</c:v>
                </c:pt>
                <c:pt idx="630">
                  <c:v>0.5665</c:v>
                </c:pt>
                <c:pt idx="631">
                  <c:v>0.56769999999999998</c:v>
                </c:pt>
                <c:pt idx="632">
                  <c:v>0.56879999999999997</c:v>
                </c:pt>
                <c:pt idx="633">
                  <c:v>0.56999999999999995</c:v>
                </c:pt>
                <c:pt idx="634">
                  <c:v>0.57110000000000005</c:v>
                </c:pt>
                <c:pt idx="635">
                  <c:v>0.57220000000000004</c:v>
                </c:pt>
                <c:pt idx="636">
                  <c:v>0.57340000000000002</c:v>
                </c:pt>
                <c:pt idx="637">
                  <c:v>0.57450000000000001</c:v>
                </c:pt>
                <c:pt idx="638">
                  <c:v>0.57569999999999999</c:v>
                </c:pt>
                <c:pt idx="639">
                  <c:v>0.57679999999999998</c:v>
                </c:pt>
                <c:pt idx="640">
                  <c:v>0.57799999999999996</c:v>
                </c:pt>
                <c:pt idx="641">
                  <c:v>0.57909999999999995</c:v>
                </c:pt>
                <c:pt idx="642">
                  <c:v>0.58030000000000004</c:v>
                </c:pt>
                <c:pt idx="643">
                  <c:v>0.58140000000000003</c:v>
                </c:pt>
                <c:pt idx="644">
                  <c:v>0.58260000000000001</c:v>
                </c:pt>
                <c:pt idx="645">
                  <c:v>0.5837</c:v>
                </c:pt>
                <c:pt idx="646">
                  <c:v>0.58489999999999998</c:v>
                </c:pt>
                <c:pt idx="647">
                  <c:v>0.58599999999999997</c:v>
                </c:pt>
                <c:pt idx="648">
                  <c:v>0.58709999999999996</c:v>
                </c:pt>
                <c:pt idx="649">
                  <c:v>0.58830000000000005</c:v>
                </c:pt>
                <c:pt idx="650">
                  <c:v>0.58940000000000003</c:v>
                </c:pt>
                <c:pt idx="651">
                  <c:v>0.59060000000000001</c:v>
                </c:pt>
                <c:pt idx="652">
                  <c:v>0.5917</c:v>
                </c:pt>
                <c:pt idx="653">
                  <c:v>0.59289999999999998</c:v>
                </c:pt>
                <c:pt idx="654">
                  <c:v>0.59399999999999997</c:v>
                </c:pt>
                <c:pt idx="655">
                  <c:v>0.59519999999999995</c:v>
                </c:pt>
                <c:pt idx="656">
                  <c:v>0.59630000000000005</c:v>
                </c:pt>
                <c:pt idx="657">
                  <c:v>0.59750000000000003</c:v>
                </c:pt>
                <c:pt idx="658">
                  <c:v>0.59860000000000002</c:v>
                </c:pt>
                <c:pt idx="659">
                  <c:v>0.5998</c:v>
                </c:pt>
                <c:pt idx="660">
                  <c:v>0.60089999999999999</c:v>
                </c:pt>
                <c:pt idx="661">
                  <c:v>0.60199999999999998</c:v>
                </c:pt>
                <c:pt idx="662">
                  <c:v>0.60319999999999996</c:v>
                </c:pt>
                <c:pt idx="663">
                  <c:v>0.60429999999999995</c:v>
                </c:pt>
                <c:pt idx="664">
                  <c:v>0.60550000000000004</c:v>
                </c:pt>
                <c:pt idx="665">
                  <c:v>0.60660000000000003</c:v>
                </c:pt>
                <c:pt idx="666">
                  <c:v>0.60780000000000001</c:v>
                </c:pt>
                <c:pt idx="667">
                  <c:v>0.6089</c:v>
                </c:pt>
                <c:pt idx="668">
                  <c:v>0.61009999999999998</c:v>
                </c:pt>
                <c:pt idx="669">
                  <c:v>0.61119999999999997</c:v>
                </c:pt>
                <c:pt idx="670">
                  <c:v>0.61240000000000006</c:v>
                </c:pt>
                <c:pt idx="671">
                  <c:v>0.61350000000000005</c:v>
                </c:pt>
                <c:pt idx="672">
                  <c:v>0.61470000000000002</c:v>
                </c:pt>
                <c:pt idx="673">
                  <c:v>0.61580000000000001</c:v>
                </c:pt>
                <c:pt idx="674">
                  <c:v>0.6169</c:v>
                </c:pt>
                <c:pt idx="675">
                  <c:v>0.61809999999999998</c:v>
                </c:pt>
                <c:pt idx="676">
                  <c:v>0.61919999999999997</c:v>
                </c:pt>
                <c:pt idx="677">
                  <c:v>0.62039999999999995</c:v>
                </c:pt>
                <c:pt idx="678">
                  <c:v>0.62150000000000005</c:v>
                </c:pt>
                <c:pt idx="679">
                  <c:v>0.62270000000000003</c:v>
                </c:pt>
                <c:pt idx="680">
                  <c:v>0.62380000000000002</c:v>
                </c:pt>
                <c:pt idx="681">
                  <c:v>0.625</c:v>
                </c:pt>
                <c:pt idx="682">
                  <c:v>0.62609999999999999</c:v>
                </c:pt>
                <c:pt idx="683">
                  <c:v>0.62729999999999997</c:v>
                </c:pt>
                <c:pt idx="684">
                  <c:v>0.62839999999999996</c:v>
                </c:pt>
                <c:pt idx="685">
                  <c:v>0.62960000000000005</c:v>
                </c:pt>
                <c:pt idx="686">
                  <c:v>0.63070000000000004</c:v>
                </c:pt>
                <c:pt idx="687">
                  <c:v>0.63190000000000002</c:v>
                </c:pt>
                <c:pt idx="688">
                  <c:v>0.63300000000000001</c:v>
                </c:pt>
                <c:pt idx="689">
                  <c:v>0.6341</c:v>
                </c:pt>
                <c:pt idx="690">
                  <c:v>0.63529999999999998</c:v>
                </c:pt>
                <c:pt idx="691">
                  <c:v>0.63639999999999997</c:v>
                </c:pt>
                <c:pt idx="692">
                  <c:v>0.63759999999999994</c:v>
                </c:pt>
                <c:pt idx="693">
                  <c:v>0.63870000000000005</c:v>
                </c:pt>
                <c:pt idx="694">
                  <c:v>0.63990000000000002</c:v>
                </c:pt>
                <c:pt idx="695">
                  <c:v>0.64100000000000001</c:v>
                </c:pt>
                <c:pt idx="696">
                  <c:v>0.64219999999999999</c:v>
                </c:pt>
                <c:pt idx="697">
                  <c:v>0.64329999999999998</c:v>
                </c:pt>
                <c:pt idx="698">
                  <c:v>0.64449999999999996</c:v>
                </c:pt>
                <c:pt idx="699">
                  <c:v>0.64559999999999995</c:v>
                </c:pt>
                <c:pt idx="700">
                  <c:v>0.64680000000000004</c:v>
                </c:pt>
                <c:pt idx="701">
                  <c:v>0.64790000000000003</c:v>
                </c:pt>
                <c:pt idx="702">
                  <c:v>0.64900000000000002</c:v>
                </c:pt>
                <c:pt idx="703">
                  <c:v>0.6502</c:v>
                </c:pt>
                <c:pt idx="704">
                  <c:v>0.65129999999999999</c:v>
                </c:pt>
                <c:pt idx="705">
                  <c:v>0.65249999999999997</c:v>
                </c:pt>
                <c:pt idx="706">
                  <c:v>0.65359999999999996</c:v>
                </c:pt>
                <c:pt idx="707">
                  <c:v>0.65480000000000005</c:v>
                </c:pt>
                <c:pt idx="708">
                  <c:v>0.65590000000000004</c:v>
                </c:pt>
                <c:pt idx="709">
                  <c:v>0.65710000000000002</c:v>
                </c:pt>
                <c:pt idx="710">
                  <c:v>0.65820000000000001</c:v>
                </c:pt>
                <c:pt idx="711">
                  <c:v>0.65939999999999999</c:v>
                </c:pt>
                <c:pt idx="712">
                  <c:v>0.66049999999999998</c:v>
                </c:pt>
                <c:pt idx="713">
                  <c:v>0.66169999999999995</c:v>
                </c:pt>
                <c:pt idx="714">
                  <c:v>0.66279999999999994</c:v>
                </c:pt>
                <c:pt idx="715">
                  <c:v>0.66390000000000005</c:v>
                </c:pt>
                <c:pt idx="716">
                  <c:v>0.66510000000000002</c:v>
                </c:pt>
                <c:pt idx="717">
                  <c:v>0.66620000000000001</c:v>
                </c:pt>
                <c:pt idx="718">
                  <c:v>0.66739999999999999</c:v>
                </c:pt>
                <c:pt idx="719">
                  <c:v>0.66849999999999998</c:v>
                </c:pt>
                <c:pt idx="720">
                  <c:v>0.66969999999999996</c:v>
                </c:pt>
                <c:pt idx="721">
                  <c:v>0.67079999999999995</c:v>
                </c:pt>
                <c:pt idx="722">
                  <c:v>0.67200000000000004</c:v>
                </c:pt>
                <c:pt idx="723">
                  <c:v>0.67310000000000003</c:v>
                </c:pt>
                <c:pt idx="724">
                  <c:v>0.67430000000000001</c:v>
                </c:pt>
                <c:pt idx="725">
                  <c:v>0.6754</c:v>
                </c:pt>
                <c:pt idx="726">
                  <c:v>0.67659999999999998</c:v>
                </c:pt>
                <c:pt idx="727">
                  <c:v>0.67769999999999997</c:v>
                </c:pt>
                <c:pt idx="728">
                  <c:v>0.67879999999999996</c:v>
                </c:pt>
                <c:pt idx="729">
                  <c:v>0.68</c:v>
                </c:pt>
                <c:pt idx="730">
                  <c:v>0.68110000000000004</c:v>
                </c:pt>
                <c:pt idx="731">
                  <c:v>0.68230000000000002</c:v>
                </c:pt>
                <c:pt idx="732">
                  <c:v>0.68340000000000001</c:v>
                </c:pt>
                <c:pt idx="733">
                  <c:v>0.68459999999999999</c:v>
                </c:pt>
                <c:pt idx="734">
                  <c:v>0.68569999999999998</c:v>
                </c:pt>
                <c:pt idx="735">
                  <c:v>0.68689999999999996</c:v>
                </c:pt>
                <c:pt idx="736">
                  <c:v>0.68799999999999994</c:v>
                </c:pt>
                <c:pt idx="737">
                  <c:v>0.68920000000000003</c:v>
                </c:pt>
                <c:pt idx="738">
                  <c:v>0.69030000000000002</c:v>
                </c:pt>
                <c:pt idx="739">
                  <c:v>0.6915</c:v>
                </c:pt>
                <c:pt idx="740">
                  <c:v>0.69259999999999999</c:v>
                </c:pt>
                <c:pt idx="741">
                  <c:v>0.69369999999999998</c:v>
                </c:pt>
                <c:pt idx="742">
                  <c:v>0.69489999999999996</c:v>
                </c:pt>
                <c:pt idx="743">
                  <c:v>0.69599999999999995</c:v>
                </c:pt>
                <c:pt idx="744">
                  <c:v>0.69720000000000004</c:v>
                </c:pt>
                <c:pt idx="745">
                  <c:v>0.69830000000000003</c:v>
                </c:pt>
                <c:pt idx="746">
                  <c:v>0.69950000000000001</c:v>
                </c:pt>
                <c:pt idx="747">
                  <c:v>0.7006</c:v>
                </c:pt>
                <c:pt idx="748">
                  <c:v>0.70179999999999998</c:v>
                </c:pt>
                <c:pt idx="749">
                  <c:v>0.70289999999999997</c:v>
                </c:pt>
                <c:pt idx="750">
                  <c:v>0.70409999999999995</c:v>
                </c:pt>
                <c:pt idx="751">
                  <c:v>0.70520000000000005</c:v>
                </c:pt>
                <c:pt idx="752">
                  <c:v>0.70640000000000003</c:v>
                </c:pt>
                <c:pt idx="753">
                  <c:v>0.70750000000000002</c:v>
                </c:pt>
                <c:pt idx="754">
                  <c:v>0.70860000000000001</c:v>
                </c:pt>
                <c:pt idx="755">
                  <c:v>0.70979999999999999</c:v>
                </c:pt>
                <c:pt idx="756">
                  <c:v>0.71089999999999998</c:v>
                </c:pt>
                <c:pt idx="757">
                  <c:v>0.71209999999999996</c:v>
                </c:pt>
                <c:pt idx="758">
                  <c:v>0.71319999999999995</c:v>
                </c:pt>
                <c:pt idx="759">
                  <c:v>0.71440000000000003</c:v>
                </c:pt>
                <c:pt idx="760">
                  <c:v>0.71550000000000002</c:v>
                </c:pt>
                <c:pt idx="761">
                  <c:v>0.7167</c:v>
                </c:pt>
                <c:pt idx="762">
                  <c:v>0.71779999999999999</c:v>
                </c:pt>
                <c:pt idx="763">
                  <c:v>0.71899999999999997</c:v>
                </c:pt>
                <c:pt idx="764">
                  <c:v>0.72009999999999996</c:v>
                </c:pt>
                <c:pt idx="765">
                  <c:v>0.72130000000000005</c:v>
                </c:pt>
                <c:pt idx="766">
                  <c:v>0.72240000000000004</c:v>
                </c:pt>
                <c:pt idx="767">
                  <c:v>0.72350000000000003</c:v>
                </c:pt>
                <c:pt idx="768">
                  <c:v>0.72470000000000001</c:v>
                </c:pt>
                <c:pt idx="769">
                  <c:v>0.7258</c:v>
                </c:pt>
                <c:pt idx="770">
                  <c:v>0.72699999999999998</c:v>
                </c:pt>
                <c:pt idx="771">
                  <c:v>0.72809999999999997</c:v>
                </c:pt>
                <c:pt idx="772">
                  <c:v>0.72929999999999995</c:v>
                </c:pt>
                <c:pt idx="773">
                  <c:v>0.73040000000000005</c:v>
                </c:pt>
                <c:pt idx="774">
                  <c:v>0.73160000000000003</c:v>
                </c:pt>
                <c:pt idx="775">
                  <c:v>0.73270000000000002</c:v>
                </c:pt>
                <c:pt idx="776">
                  <c:v>0.7339</c:v>
                </c:pt>
                <c:pt idx="777">
                  <c:v>0.73499999999999999</c:v>
                </c:pt>
                <c:pt idx="778">
                  <c:v>0.73619999999999997</c:v>
                </c:pt>
                <c:pt idx="779">
                  <c:v>0.73729999999999996</c:v>
                </c:pt>
                <c:pt idx="780">
                  <c:v>0.73839999999999995</c:v>
                </c:pt>
                <c:pt idx="781">
                  <c:v>0.73960000000000004</c:v>
                </c:pt>
                <c:pt idx="782">
                  <c:v>0.74070000000000003</c:v>
                </c:pt>
                <c:pt idx="783">
                  <c:v>0.7419</c:v>
                </c:pt>
                <c:pt idx="784">
                  <c:v>0.74299999999999999</c:v>
                </c:pt>
                <c:pt idx="785">
                  <c:v>0.74419999999999997</c:v>
                </c:pt>
                <c:pt idx="786">
                  <c:v>0.74529999999999996</c:v>
                </c:pt>
                <c:pt idx="787">
                  <c:v>0.74650000000000005</c:v>
                </c:pt>
                <c:pt idx="788">
                  <c:v>0.74760000000000004</c:v>
                </c:pt>
                <c:pt idx="789">
                  <c:v>0.74880000000000002</c:v>
                </c:pt>
                <c:pt idx="790">
                  <c:v>0.74990000000000001</c:v>
                </c:pt>
                <c:pt idx="791">
                  <c:v>0.75109999999999999</c:v>
                </c:pt>
                <c:pt idx="792">
                  <c:v>0.75219999999999998</c:v>
                </c:pt>
                <c:pt idx="793">
                  <c:v>0.75329999999999997</c:v>
                </c:pt>
                <c:pt idx="794">
                  <c:v>0.75449999999999995</c:v>
                </c:pt>
                <c:pt idx="795">
                  <c:v>0.75560000000000005</c:v>
                </c:pt>
                <c:pt idx="796">
                  <c:v>0.75680000000000003</c:v>
                </c:pt>
                <c:pt idx="797">
                  <c:v>0.75790000000000002</c:v>
                </c:pt>
                <c:pt idx="798">
                  <c:v>0.7591</c:v>
                </c:pt>
                <c:pt idx="799">
                  <c:v>0.76019999999999999</c:v>
                </c:pt>
                <c:pt idx="800">
                  <c:v>0.76139999999999997</c:v>
                </c:pt>
                <c:pt idx="801">
                  <c:v>0.76249999999999996</c:v>
                </c:pt>
                <c:pt idx="802">
                  <c:v>0.76370000000000005</c:v>
                </c:pt>
                <c:pt idx="803">
                  <c:v>0.76480000000000004</c:v>
                </c:pt>
                <c:pt idx="804">
                  <c:v>0.76600000000000001</c:v>
                </c:pt>
                <c:pt idx="805">
                  <c:v>0.7671</c:v>
                </c:pt>
                <c:pt idx="806">
                  <c:v>0.76829999999999998</c:v>
                </c:pt>
                <c:pt idx="807">
                  <c:v>0.76939999999999997</c:v>
                </c:pt>
                <c:pt idx="808">
                  <c:v>0.77049999999999996</c:v>
                </c:pt>
                <c:pt idx="809">
                  <c:v>0.77170000000000005</c:v>
                </c:pt>
                <c:pt idx="810">
                  <c:v>0.77280000000000004</c:v>
                </c:pt>
                <c:pt idx="811">
                  <c:v>0.77400000000000002</c:v>
                </c:pt>
                <c:pt idx="812">
                  <c:v>0.77510000000000001</c:v>
                </c:pt>
                <c:pt idx="813">
                  <c:v>0.77629999999999999</c:v>
                </c:pt>
                <c:pt idx="814">
                  <c:v>0.77739999999999998</c:v>
                </c:pt>
                <c:pt idx="815">
                  <c:v>0.77859999999999996</c:v>
                </c:pt>
                <c:pt idx="816">
                  <c:v>0.77969999999999995</c:v>
                </c:pt>
                <c:pt idx="817">
                  <c:v>0.78090000000000004</c:v>
                </c:pt>
                <c:pt idx="818">
                  <c:v>0.78200000000000003</c:v>
                </c:pt>
                <c:pt idx="819">
                  <c:v>0.78320000000000001</c:v>
                </c:pt>
                <c:pt idx="820">
                  <c:v>0.7843</c:v>
                </c:pt>
                <c:pt idx="821">
                  <c:v>0.78539999999999999</c:v>
                </c:pt>
                <c:pt idx="822">
                  <c:v>0.78659999999999997</c:v>
                </c:pt>
                <c:pt idx="823">
                  <c:v>0.78769999999999996</c:v>
                </c:pt>
                <c:pt idx="824">
                  <c:v>0.78890000000000005</c:v>
                </c:pt>
                <c:pt idx="825">
                  <c:v>0.79</c:v>
                </c:pt>
                <c:pt idx="826">
                  <c:v>0.79120000000000001</c:v>
                </c:pt>
                <c:pt idx="827">
                  <c:v>0.7923</c:v>
                </c:pt>
                <c:pt idx="828">
                  <c:v>0.79349999999999998</c:v>
                </c:pt>
                <c:pt idx="829">
                  <c:v>0.79459999999999997</c:v>
                </c:pt>
                <c:pt idx="830">
                  <c:v>0.79579999999999995</c:v>
                </c:pt>
                <c:pt idx="831">
                  <c:v>0.79690000000000005</c:v>
                </c:pt>
                <c:pt idx="832">
                  <c:v>0.79810000000000003</c:v>
                </c:pt>
                <c:pt idx="833">
                  <c:v>0.79920000000000002</c:v>
                </c:pt>
                <c:pt idx="834">
                  <c:v>0.80030000000000001</c:v>
                </c:pt>
                <c:pt idx="835">
                  <c:v>0.80149999999999999</c:v>
                </c:pt>
                <c:pt idx="836">
                  <c:v>0.80259999999999998</c:v>
                </c:pt>
                <c:pt idx="837">
                  <c:v>0.80379999999999996</c:v>
                </c:pt>
                <c:pt idx="838">
                  <c:v>0.80489999999999995</c:v>
                </c:pt>
                <c:pt idx="839">
                  <c:v>0.80610000000000004</c:v>
                </c:pt>
                <c:pt idx="840">
                  <c:v>0.80720000000000003</c:v>
                </c:pt>
                <c:pt idx="841">
                  <c:v>0.80840000000000001</c:v>
                </c:pt>
                <c:pt idx="842">
                  <c:v>0.8095</c:v>
                </c:pt>
                <c:pt idx="843">
                  <c:v>0.81069999999999998</c:v>
                </c:pt>
                <c:pt idx="844">
                  <c:v>0.81179999999999997</c:v>
                </c:pt>
                <c:pt idx="845">
                  <c:v>0.81299999999999994</c:v>
                </c:pt>
                <c:pt idx="846">
                  <c:v>0.81410000000000005</c:v>
                </c:pt>
                <c:pt idx="847">
                  <c:v>0.81520000000000004</c:v>
                </c:pt>
                <c:pt idx="848">
                  <c:v>0.81640000000000001</c:v>
                </c:pt>
                <c:pt idx="849">
                  <c:v>0.8175</c:v>
                </c:pt>
                <c:pt idx="850">
                  <c:v>0.81869999999999998</c:v>
                </c:pt>
                <c:pt idx="851">
                  <c:v>0.81979999999999997</c:v>
                </c:pt>
                <c:pt idx="852">
                  <c:v>0.82099999999999995</c:v>
                </c:pt>
                <c:pt idx="853">
                  <c:v>0.82210000000000005</c:v>
                </c:pt>
                <c:pt idx="854">
                  <c:v>0.82330000000000003</c:v>
                </c:pt>
                <c:pt idx="855">
                  <c:v>0.82440000000000002</c:v>
                </c:pt>
                <c:pt idx="856">
                  <c:v>0.8256</c:v>
                </c:pt>
                <c:pt idx="857">
                  <c:v>0.82669999999999999</c:v>
                </c:pt>
                <c:pt idx="858">
                  <c:v>0.82789999999999997</c:v>
                </c:pt>
                <c:pt idx="859">
                  <c:v>0.82899999999999996</c:v>
                </c:pt>
                <c:pt idx="860">
                  <c:v>0.83009999999999995</c:v>
                </c:pt>
                <c:pt idx="861">
                  <c:v>0.83130000000000004</c:v>
                </c:pt>
                <c:pt idx="862">
                  <c:v>0.83240000000000003</c:v>
                </c:pt>
                <c:pt idx="863">
                  <c:v>0.83360000000000001</c:v>
                </c:pt>
                <c:pt idx="864">
                  <c:v>0.8347</c:v>
                </c:pt>
                <c:pt idx="865">
                  <c:v>0.83589999999999998</c:v>
                </c:pt>
                <c:pt idx="866">
                  <c:v>0.83699999999999997</c:v>
                </c:pt>
                <c:pt idx="867">
                  <c:v>0.83819999999999995</c:v>
                </c:pt>
              </c:numCache>
            </c:numRef>
          </c:xVal>
          <c:yVal>
            <c:numRef>
              <c:f>'Uniform beam @200kV'!$J$3:$J$870</c:f>
              <c:numCache>
                <c:formatCode>0.00E+00</c:formatCode>
                <c:ptCount val="868"/>
                <c:pt idx="0">
                  <c:v>3.5090000000000002E-4</c:v>
                </c:pt>
                <c:pt idx="1">
                  <c:v>3.5090000000000002E-4</c:v>
                </c:pt>
                <c:pt idx="2">
                  <c:v>3.5090000000000002E-4</c:v>
                </c:pt>
                <c:pt idx="3">
                  <c:v>3.5090000000000002E-4</c:v>
                </c:pt>
                <c:pt idx="4">
                  <c:v>3.5090000000000002E-4</c:v>
                </c:pt>
                <c:pt idx="5">
                  <c:v>3.5090000000000002E-4</c:v>
                </c:pt>
                <c:pt idx="6">
                  <c:v>3.5090000000000002E-4</c:v>
                </c:pt>
                <c:pt idx="7">
                  <c:v>3.5090000000000002E-4</c:v>
                </c:pt>
                <c:pt idx="8">
                  <c:v>3.5090000000000002E-4</c:v>
                </c:pt>
                <c:pt idx="9">
                  <c:v>3.5090000000000002E-4</c:v>
                </c:pt>
                <c:pt idx="10">
                  <c:v>3.5090000000000002E-4</c:v>
                </c:pt>
                <c:pt idx="11">
                  <c:v>3.5090000000000002E-4</c:v>
                </c:pt>
                <c:pt idx="12">
                  <c:v>3.5090000000000002E-4</c:v>
                </c:pt>
                <c:pt idx="13">
                  <c:v>3.5090000000000002E-4</c:v>
                </c:pt>
                <c:pt idx="14">
                  <c:v>3.5090000000000002E-4</c:v>
                </c:pt>
                <c:pt idx="15">
                  <c:v>3.5090000000000002E-4</c:v>
                </c:pt>
                <c:pt idx="16">
                  <c:v>3.5090000000000002E-4</c:v>
                </c:pt>
                <c:pt idx="17">
                  <c:v>3.5090000000000002E-4</c:v>
                </c:pt>
                <c:pt idx="18">
                  <c:v>3.5389999999999998E-4</c:v>
                </c:pt>
                <c:pt idx="19">
                  <c:v>3.5740000000000001E-4</c:v>
                </c:pt>
                <c:pt idx="20">
                  <c:v>3.5859999999999999E-4</c:v>
                </c:pt>
                <c:pt idx="21">
                  <c:v>3.612E-4</c:v>
                </c:pt>
                <c:pt idx="22">
                  <c:v>3.6220000000000002E-4</c:v>
                </c:pt>
                <c:pt idx="23">
                  <c:v>3.6279999999999998E-4</c:v>
                </c:pt>
                <c:pt idx="24">
                  <c:v>3.6220000000000002E-4</c:v>
                </c:pt>
                <c:pt idx="25">
                  <c:v>3.6259999999999998E-4</c:v>
                </c:pt>
                <c:pt idx="26">
                  <c:v>3.6249999999999998E-4</c:v>
                </c:pt>
                <c:pt idx="27">
                  <c:v>3.6289999999999998E-4</c:v>
                </c:pt>
                <c:pt idx="28">
                  <c:v>3.6299999999999999E-4</c:v>
                </c:pt>
                <c:pt idx="29">
                  <c:v>3.635E-4</c:v>
                </c:pt>
                <c:pt idx="30">
                  <c:v>3.6390000000000001E-4</c:v>
                </c:pt>
                <c:pt idx="31">
                  <c:v>3.634E-4</c:v>
                </c:pt>
                <c:pt idx="32">
                  <c:v>3.637E-4</c:v>
                </c:pt>
                <c:pt idx="33">
                  <c:v>3.6450000000000002E-4</c:v>
                </c:pt>
                <c:pt idx="34">
                  <c:v>3.6380000000000001E-4</c:v>
                </c:pt>
                <c:pt idx="35">
                  <c:v>3.6390000000000001E-4</c:v>
                </c:pt>
                <c:pt idx="36">
                  <c:v>3.6380000000000001E-4</c:v>
                </c:pt>
                <c:pt idx="37">
                  <c:v>3.6380000000000001E-4</c:v>
                </c:pt>
                <c:pt idx="38">
                  <c:v>3.6380000000000001E-4</c:v>
                </c:pt>
                <c:pt idx="39">
                  <c:v>3.636E-4</c:v>
                </c:pt>
                <c:pt idx="40">
                  <c:v>3.637E-4</c:v>
                </c:pt>
                <c:pt idx="41">
                  <c:v>3.634E-4</c:v>
                </c:pt>
                <c:pt idx="42">
                  <c:v>3.636E-4</c:v>
                </c:pt>
                <c:pt idx="43">
                  <c:v>3.636E-4</c:v>
                </c:pt>
                <c:pt idx="44">
                  <c:v>3.637E-4</c:v>
                </c:pt>
                <c:pt idx="45">
                  <c:v>3.637E-4</c:v>
                </c:pt>
                <c:pt idx="46">
                  <c:v>3.636E-4</c:v>
                </c:pt>
                <c:pt idx="47">
                  <c:v>3.636E-4</c:v>
                </c:pt>
                <c:pt idx="48">
                  <c:v>3.636E-4</c:v>
                </c:pt>
                <c:pt idx="49">
                  <c:v>3.6380000000000001E-4</c:v>
                </c:pt>
                <c:pt idx="50">
                  <c:v>3.6380000000000001E-4</c:v>
                </c:pt>
                <c:pt idx="51">
                  <c:v>3.6380000000000001E-4</c:v>
                </c:pt>
                <c:pt idx="52">
                  <c:v>3.6380000000000001E-4</c:v>
                </c:pt>
                <c:pt idx="53">
                  <c:v>3.6400000000000001E-4</c:v>
                </c:pt>
                <c:pt idx="54">
                  <c:v>3.6390000000000001E-4</c:v>
                </c:pt>
                <c:pt idx="55">
                  <c:v>3.6400000000000001E-4</c:v>
                </c:pt>
                <c:pt idx="56">
                  <c:v>3.6400000000000001E-4</c:v>
                </c:pt>
                <c:pt idx="57">
                  <c:v>3.6420000000000002E-4</c:v>
                </c:pt>
                <c:pt idx="58">
                  <c:v>3.6420000000000002E-4</c:v>
                </c:pt>
                <c:pt idx="59">
                  <c:v>3.6420000000000002E-4</c:v>
                </c:pt>
                <c:pt idx="60">
                  <c:v>3.6410000000000001E-4</c:v>
                </c:pt>
                <c:pt idx="61">
                  <c:v>3.6410000000000001E-4</c:v>
                </c:pt>
                <c:pt idx="62">
                  <c:v>3.6410000000000001E-4</c:v>
                </c:pt>
                <c:pt idx="63">
                  <c:v>3.6410000000000001E-4</c:v>
                </c:pt>
                <c:pt idx="64">
                  <c:v>3.6400000000000001E-4</c:v>
                </c:pt>
                <c:pt idx="65">
                  <c:v>3.6400000000000001E-4</c:v>
                </c:pt>
                <c:pt idx="66">
                  <c:v>3.6420000000000002E-4</c:v>
                </c:pt>
                <c:pt idx="67">
                  <c:v>3.6410000000000001E-4</c:v>
                </c:pt>
                <c:pt idx="68">
                  <c:v>3.6410000000000001E-4</c:v>
                </c:pt>
                <c:pt idx="69">
                  <c:v>3.6400000000000001E-4</c:v>
                </c:pt>
                <c:pt idx="70">
                  <c:v>3.6400000000000001E-4</c:v>
                </c:pt>
                <c:pt idx="71">
                  <c:v>3.6390000000000001E-4</c:v>
                </c:pt>
                <c:pt idx="72">
                  <c:v>3.6380000000000001E-4</c:v>
                </c:pt>
                <c:pt idx="73">
                  <c:v>3.637E-4</c:v>
                </c:pt>
                <c:pt idx="74">
                  <c:v>3.636E-4</c:v>
                </c:pt>
                <c:pt idx="75">
                  <c:v>3.635E-4</c:v>
                </c:pt>
                <c:pt idx="76">
                  <c:v>3.634E-4</c:v>
                </c:pt>
                <c:pt idx="77">
                  <c:v>3.6329999999999999E-4</c:v>
                </c:pt>
                <c:pt idx="78">
                  <c:v>3.6319999999999999E-4</c:v>
                </c:pt>
                <c:pt idx="79">
                  <c:v>3.6299999999999999E-4</c:v>
                </c:pt>
                <c:pt idx="80">
                  <c:v>3.6289999999999998E-4</c:v>
                </c:pt>
                <c:pt idx="81">
                  <c:v>3.6269999999999998E-4</c:v>
                </c:pt>
                <c:pt idx="82">
                  <c:v>3.6249999999999998E-4</c:v>
                </c:pt>
                <c:pt idx="83">
                  <c:v>3.6220000000000002E-4</c:v>
                </c:pt>
                <c:pt idx="84">
                  <c:v>3.6200000000000002E-4</c:v>
                </c:pt>
                <c:pt idx="85">
                  <c:v>3.6170000000000001E-4</c:v>
                </c:pt>
                <c:pt idx="86">
                  <c:v>3.614E-4</c:v>
                </c:pt>
                <c:pt idx="87">
                  <c:v>3.6099999999999999E-4</c:v>
                </c:pt>
                <c:pt idx="88">
                  <c:v>3.6069999999999999E-4</c:v>
                </c:pt>
                <c:pt idx="89">
                  <c:v>3.6029999999999998E-4</c:v>
                </c:pt>
                <c:pt idx="90">
                  <c:v>3.5980000000000002E-4</c:v>
                </c:pt>
                <c:pt idx="91">
                  <c:v>3.5930000000000001E-4</c:v>
                </c:pt>
                <c:pt idx="92">
                  <c:v>3.5869999999999999E-4</c:v>
                </c:pt>
                <c:pt idx="93">
                  <c:v>3.5809999999999998E-4</c:v>
                </c:pt>
                <c:pt idx="94">
                  <c:v>3.5750000000000002E-4</c:v>
                </c:pt>
                <c:pt idx="95">
                  <c:v>3.568E-4</c:v>
                </c:pt>
                <c:pt idx="96">
                  <c:v>3.5599999999999998E-4</c:v>
                </c:pt>
                <c:pt idx="97">
                  <c:v>3.5520000000000001E-4</c:v>
                </c:pt>
                <c:pt idx="98">
                  <c:v>3.5429999999999999E-4</c:v>
                </c:pt>
                <c:pt idx="99">
                  <c:v>3.5340000000000002E-4</c:v>
                </c:pt>
                <c:pt idx="100">
                  <c:v>3.523E-4</c:v>
                </c:pt>
                <c:pt idx="101">
                  <c:v>3.5120000000000003E-4</c:v>
                </c:pt>
                <c:pt idx="102">
                  <c:v>3.501E-4</c:v>
                </c:pt>
                <c:pt idx="103">
                  <c:v>3.4880000000000002E-4</c:v>
                </c:pt>
                <c:pt idx="104">
                  <c:v>3.4749999999999999E-4</c:v>
                </c:pt>
                <c:pt idx="105">
                  <c:v>3.4610000000000001E-4</c:v>
                </c:pt>
                <c:pt idx="106">
                  <c:v>3.4469999999999998E-4</c:v>
                </c:pt>
                <c:pt idx="107">
                  <c:v>3.4309999999999999E-4</c:v>
                </c:pt>
                <c:pt idx="108">
                  <c:v>3.4150000000000001E-4</c:v>
                </c:pt>
                <c:pt idx="109">
                  <c:v>3.3980000000000002E-4</c:v>
                </c:pt>
                <c:pt idx="110">
                  <c:v>3.3799999999999998E-4</c:v>
                </c:pt>
                <c:pt idx="111">
                  <c:v>3.3619999999999999E-4</c:v>
                </c:pt>
                <c:pt idx="112">
                  <c:v>3.3429999999999999E-4</c:v>
                </c:pt>
                <c:pt idx="113">
                  <c:v>3.323E-4</c:v>
                </c:pt>
                <c:pt idx="114">
                  <c:v>3.302E-4</c:v>
                </c:pt>
                <c:pt idx="115">
                  <c:v>3.2810000000000001E-4</c:v>
                </c:pt>
                <c:pt idx="116">
                  <c:v>3.2590000000000001E-4</c:v>
                </c:pt>
                <c:pt idx="117">
                  <c:v>3.2360000000000001E-4</c:v>
                </c:pt>
                <c:pt idx="118">
                  <c:v>3.213E-4</c:v>
                </c:pt>
                <c:pt idx="119">
                  <c:v>3.189E-4</c:v>
                </c:pt>
                <c:pt idx="120">
                  <c:v>3.165E-4</c:v>
                </c:pt>
                <c:pt idx="121">
                  <c:v>3.1399999999999999E-4</c:v>
                </c:pt>
                <c:pt idx="122">
                  <c:v>3.1139999999999998E-4</c:v>
                </c:pt>
                <c:pt idx="123">
                  <c:v>3.0889999999999997E-4</c:v>
                </c:pt>
                <c:pt idx="124">
                  <c:v>3.0620000000000002E-4</c:v>
                </c:pt>
                <c:pt idx="125">
                  <c:v>3.0360000000000001E-4</c:v>
                </c:pt>
                <c:pt idx="126">
                  <c:v>3.009E-4</c:v>
                </c:pt>
                <c:pt idx="127">
                  <c:v>2.9819999999999998E-4</c:v>
                </c:pt>
                <c:pt idx="128">
                  <c:v>2.9550000000000003E-4</c:v>
                </c:pt>
                <c:pt idx="129">
                  <c:v>2.9270000000000001E-4</c:v>
                </c:pt>
                <c:pt idx="130">
                  <c:v>2.9E-4</c:v>
                </c:pt>
                <c:pt idx="131">
                  <c:v>2.8729999999999999E-4</c:v>
                </c:pt>
                <c:pt idx="132">
                  <c:v>2.8459999999999998E-4</c:v>
                </c:pt>
                <c:pt idx="133">
                  <c:v>2.8180000000000002E-4</c:v>
                </c:pt>
                <c:pt idx="134">
                  <c:v>2.7920000000000001E-4</c:v>
                </c:pt>
                <c:pt idx="135">
                  <c:v>2.765E-4</c:v>
                </c:pt>
                <c:pt idx="136">
                  <c:v>2.7389999999999999E-4</c:v>
                </c:pt>
                <c:pt idx="137">
                  <c:v>2.7139999999999998E-4</c:v>
                </c:pt>
                <c:pt idx="138">
                  <c:v>2.6889999999999998E-4</c:v>
                </c:pt>
                <c:pt idx="139">
                  <c:v>2.6650000000000003E-4</c:v>
                </c:pt>
                <c:pt idx="140">
                  <c:v>2.6420000000000003E-4</c:v>
                </c:pt>
                <c:pt idx="141">
                  <c:v>2.6190000000000002E-4</c:v>
                </c:pt>
                <c:pt idx="142">
                  <c:v>2.5980000000000003E-4</c:v>
                </c:pt>
                <c:pt idx="143">
                  <c:v>2.5769999999999998E-4</c:v>
                </c:pt>
                <c:pt idx="144">
                  <c:v>2.5579999999999998E-4</c:v>
                </c:pt>
                <c:pt idx="145">
                  <c:v>2.541E-4</c:v>
                </c:pt>
                <c:pt idx="146">
                  <c:v>2.5240000000000001E-4</c:v>
                </c:pt>
                <c:pt idx="147">
                  <c:v>2.5099999999999998E-4</c:v>
                </c:pt>
                <c:pt idx="148">
                  <c:v>2.497E-4</c:v>
                </c:pt>
                <c:pt idx="149">
                  <c:v>2.4850000000000002E-4</c:v>
                </c:pt>
                <c:pt idx="150">
                  <c:v>2.476E-4</c:v>
                </c:pt>
                <c:pt idx="151">
                  <c:v>2.4679999999999998E-4</c:v>
                </c:pt>
                <c:pt idx="152">
                  <c:v>2.4620000000000002E-4</c:v>
                </c:pt>
                <c:pt idx="153">
                  <c:v>2.4590000000000001E-4</c:v>
                </c:pt>
                <c:pt idx="154">
                  <c:v>2.4570000000000001E-4</c:v>
                </c:pt>
                <c:pt idx="155">
                  <c:v>2.4580000000000001E-4</c:v>
                </c:pt>
                <c:pt idx="156">
                  <c:v>2.4610000000000002E-4</c:v>
                </c:pt>
                <c:pt idx="157">
                  <c:v>2.4659999999999998E-4</c:v>
                </c:pt>
                <c:pt idx="158">
                  <c:v>2.4729999999999999E-4</c:v>
                </c:pt>
                <c:pt idx="159">
                  <c:v>2.4830000000000002E-4</c:v>
                </c:pt>
                <c:pt idx="160">
                  <c:v>2.4939999999999999E-4</c:v>
                </c:pt>
                <c:pt idx="161">
                  <c:v>2.5080000000000002E-4</c:v>
                </c:pt>
                <c:pt idx="162">
                  <c:v>2.5240000000000001E-4</c:v>
                </c:pt>
                <c:pt idx="163">
                  <c:v>2.542E-4</c:v>
                </c:pt>
                <c:pt idx="164">
                  <c:v>2.5619999999999999E-4</c:v>
                </c:pt>
                <c:pt idx="165">
                  <c:v>2.5839999999999999E-4</c:v>
                </c:pt>
                <c:pt idx="166">
                  <c:v>2.6069999999999999E-4</c:v>
                </c:pt>
                <c:pt idx="167">
                  <c:v>2.633E-4</c:v>
                </c:pt>
                <c:pt idx="168">
                  <c:v>2.6600000000000001E-4</c:v>
                </c:pt>
                <c:pt idx="169">
                  <c:v>2.6889999999999998E-4</c:v>
                </c:pt>
                <c:pt idx="170">
                  <c:v>2.72E-4</c:v>
                </c:pt>
                <c:pt idx="171">
                  <c:v>2.7520000000000002E-4</c:v>
                </c:pt>
                <c:pt idx="172">
                  <c:v>2.7849999999999999E-4</c:v>
                </c:pt>
                <c:pt idx="173">
                  <c:v>2.8190000000000002E-4</c:v>
                </c:pt>
                <c:pt idx="174">
                  <c:v>2.854E-4</c:v>
                </c:pt>
                <c:pt idx="175">
                  <c:v>2.8909999999999998E-4</c:v>
                </c:pt>
                <c:pt idx="176">
                  <c:v>2.9280000000000002E-4</c:v>
                </c:pt>
                <c:pt idx="177">
                  <c:v>2.966E-4</c:v>
                </c:pt>
                <c:pt idx="178">
                  <c:v>3.0039999999999998E-4</c:v>
                </c:pt>
                <c:pt idx="179">
                  <c:v>3.0430000000000002E-4</c:v>
                </c:pt>
                <c:pt idx="180">
                  <c:v>3.0830000000000001E-4</c:v>
                </c:pt>
                <c:pt idx="181">
                  <c:v>3.122E-4</c:v>
                </c:pt>
                <c:pt idx="182">
                  <c:v>3.1619999999999999E-4</c:v>
                </c:pt>
                <c:pt idx="183">
                  <c:v>3.2019999999999998E-4</c:v>
                </c:pt>
                <c:pt idx="184">
                  <c:v>3.2410000000000002E-4</c:v>
                </c:pt>
                <c:pt idx="185">
                  <c:v>3.2810000000000001E-4</c:v>
                </c:pt>
                <c:pt idx="186">
                  <c:v>3.3199999999999999E-4</c:v>
                </c:pt>
                <c:pt idx="187">
                  <c:v>3.3589999999999998E-4</c:v>
                </c:pt>
                <c:pt idx="188">
                  <c:v>3.3980000000000002E-4</c:v>
                </c:pt>
                <c:pt idx="189">
                  <c:v>3.436E-4</c:v>
                </c:pt>
                <c:pt idx="190">
                  <c:v>3.4729999999999999E-4</c:v>
                </c:pt>
                <c:pt idx="191">
                  <c:v>3.5100000000000002E-4</c:v>
                </c:pt>
                <c:pt idx="192">
                  <c:v>3.546E-4</c:v>
                </c:pt>
                <c:pt idx="193">
                  <c:v>3.5809999999999998E-4</c:v>
                </c:pt>
                <c:pt idx="194">
                  <c:v>3.6160000000000001E-4</c:v>
                </c:pt>
                <c:pt idx="195">
                  <c:v>3.6499999999999998E-4</c:v>
                </c:pt>
                <c:pt idx="196">
                  <c:v>3.6840000000000001E-4</c:v>
                </c:pt>
                <c:pt idx="197">
                  <c:v>3.7169999999999998E-4</c:v>
                </c:pt>
                <c:pt idx="198">
                  <c:v>3.7500000000000001E-4</c:v>
                </c:pt>
                <c:pt idx="199">
                  <c:v>3.7819999999999998E-4</c:v>
                </c:pt>
                <c:pt idx="200">
                  <c:v>3.815E-4</c:v>
                </c:pt>
                <c:pt idx="201">
                  <c:v>3.8470000000000003E-4</c:v>
                </c:pt>
                <c:pt idx="202">
                  <c:v>3.88E-4</c:v>
                </c:pt>
                <c:pt idx="203">
                  <c:v>3.9120000000000002E-4</c:v>
                </c:pt>
                <c:pt idx="204">
                  <c:v>3.9449999999999999E-4</c:v>
                </c:pt>
                <c:pt idx="205">
                  <c:v>3.9780000000000002E-4</c:v>
                </c:pt>
                <c:pt idx="206">
                  <c:v>4.0109999999999999E-4</c:v>
                </c:pt>
                <c:pt idx="207">
                  <c:v>4.0440000000000002E-4</c:v>
                </c:pt>
                <c:pt idx="208">
                  <c:v>4.0769999999999999E-4</c:v>
                </c:pt>
                <c:pt idx="209">
                  <c:v>4.1100000000000002E-4</c:v>
                </c:pt>
                <c:pt idx="210">
                  <c:v>4.1429999999999999E-4</c:v>
                </c:pt>
                <c:pt idx="211">
                  <c:v>4.1760000000000001E-4</c:v>
                </c:pt>
                <c:pt idx="212">
                  <c:v>4.2079999999999998E-4</c:v>
                </c:pt>
                <c:pt idx="213">
                  <c:v>4.2400000000000001E-4</c:v>
                </c:pt>
                <c:pt idx="214">
                  <c:v>4.2719999999999998E-4</c:v>
                </c:pt>
                <c:pt idx="215">
                  <c:v>4.3019999999999999E-4</c:v>
                </c:pt>
                <c:pt idx="216">
                  <c:v>4.3320000000000001E-4</c:v>
                </c:pt>
                <c:pt idx="217">
                  <c:v>4.3619999999999998E-4</c:v>
                </c:pt>
                <c:pt idx="218">
                  <c:v>4.3899999999999999E-4</c:v>
                </c:pt>
                <c:pt idx="219">
                  <c:v>4.4180000000000001E-4</c:v>
                </c:pt>
                <c:pt idx="220">
                  <c:v>4.4450000000000002E-4</c:v>
                </c:pt>
                <c:pt idx="221">
                  <c:v>4.4710000000000003E-4</c:v>
                </c:pt>
                <c:pt idx="222">
                  <c:v>4.4959999999999998E-4</c:v>
                </c:pt>
                <c:pt idx="223">
                  <c:v>4.5199999999999998E-4</c:v>
                </c:pt>
                <c:pt idx="224">
                  <c:v>4.5429999999999998E-4</c:v>
                </c:pt>
                <c:pt idx="225">
                  <c:v>4.5649999999999998E-4</c:v>
                </c:pt>
                <c:pt idx="226">
                  <c:v>4.5859999999999998E-4</c:v>
                </c:pt>
                <c:pt idx="227">
                  <c:v>4.6069999999999998E-4</c:v>
                </c:pt>
                <c:pt idx="228">
                  <c:v>4.6260000000000002E-4</c:v>
                </c:pt>
                <c:pt idx="229">
                  <c:v>4.6440000000000001E-4</c:v>
                </c:pt>
                <c:pt idx="230">
                  <c:v>4.662E-4</c:v>
                </c:pt>
                <c:pt idx="231">
                  <c:v>4.6779999999999999E-4</c:v>
                </c:pt>
                <c:pt idx="232">
                  <c:v>4.6940000000000003E-4</c:v>
                </c:pt>
                <c:pt idx="233">
                  <c:v>4.7090000000000001E-4</c:v>
                </c:pt>
                <c:pt idx="234">
                  <c:v>4.7229999999999999E-4</c:v>
                </c:pt>
                <c:pt idx="235">
                  <c:v>4.7370000000000002E-4</c:v>
                </c:pt>
                <c:pt idx="236">
                  <c:v>4.75E-4</c:v>
                </c:pt>
                <c:pt idx="237">
                  <c:v>4.7619999999999997E-4</c:v>
                </c:pt>
                <c:pt idx="238">
                  <c:v>4.773E-4</c:v>
                </c:pt>
                <c:pt idx="239">
                  <c:v>4.7839999999999997E-4</c:v>
                </c:pt>
                <c:pt idx="240">
                  <c:v>4.795E-4</c:v>
                </c:pt>
                <c:pt idx="241">
                  <c:v>4.8040000000000002E-4</c:v>
                </c:pt>
                <c:pt idx="242">
                  <c:v>4.8139999999999999E-4</c:v>
                </c:pt>
                <c:pt idx="243">
                  <c:v>4.8220000000000001E-4</c:v>
                </c:pt>
                <c:pt idx="244">
                  <c:v>4.8309999999999998E-4</c:v>
                </c:pt>
                <c:pt idx="245">
                  <c:v>4.839E-4</c:v>
                </c:pt>
                <c:pt idx="246">
                  <c:v>4.8460000000000002E-4</c:v>
                </c:pt>
                <c:pt idx="247">
                  <c:v>4.8539999999999998E-4</c:v>
                </c:pt>
                <c:pt idx="248">
                  <c:v>4.86E-4</c:v>
                </c:pt>
                <c:pt idx="249">
                  <c:v>4.8670000000000001E-4</c:v>
                </c:pt>
                <c:pt idx="250">
                  <c:v>4.8730000000000003E-4</c:v>
                </c:pt>
                <c:pt idx="251">
                  <c:v>4.8789999999999999E-4</c:v>
                </c:pt>
                <c:pt idx="252">
                  <c:v>4.885E-4</c:v>
                </c:pt>
                <c:pt idx="253">
                  <c:v>4.8910000000000002E-4</c:v>
                </c:pt>
                <c:pt idx="254">
                  <c:v>4.8959999999999997E-4</c:v>
                </c:pt>
                <c:pt idx="255">
                  <c:v>4.9010000000000004E-4</c:v>
                </c:pt>
                <c:pt idx="256">
                  <c:v>4.906E-4</c:v>
                </c:pt>
                <c:pt idx="257">
                  <c:v>4.9109999999999996E-4</c:v>
                </c:pt>
                <c:pt idx="258">
                  <c:v>4.9160000000000002E-4</c:v>
                </c:pt>
                <c:pt idx="259">
                  <c:v>4.9200000000000003E-4</c:v>
                </c:pt>
                <c:pt idx="260">
                  <c:v>4.9249999999999999E-4</c:v>
                </c:pt>
                <c:pt idx="261">
                  <c:v>4.929E-4</c:v>
                </c:pt>
                <c:pt idx="262">
                  <c:v>4.9330000000000001E-4</c:v>
                </c:pt>
                <c:pt idx="263">
                  <c:v>4.9370000000000002E-4</c:v>
                </c:pt>
                <c:pt idx="264">
                  <c:v>4.9410000000000003E-4</c:v>
                </c:pt>
                <c:pt idx="265">
                  <c:v>4.9459999999999999E-4</c:v>
                </c:pt>
                <c:pt idx="266">
                  <c:v>4.95E-4</c:v>
                </c:pt>
                <c:pt idx="267">
                  <c:v>4.9540000000000001E-4</c:v>
                </c:pt>
                <c:pt idx="268">
                  <c:v>4.9580000000000002E-4</c:v>
                </c:pt>
                <c:pt idx="269">
                  <c:v>4.9620000000000003E-4</c:v>
                </c:pt>
                <c:pt idx="270">
                  <c:v>4.9660000000000004E-4</c:v>
                </c:pt>
                <c:pt idx="271">
                  <c:v>4.9700000000000005E-4</c:v>
                </c:pt>
                <c:pt idx="272">
                  <c:v>4.9739999999999995E-4</c:v>
                </c:pt>
                <c:pt idx="273">
                  <c:v>4.9790000000000001E-4</c:v>
                </c:pt>
                <c:pt idx="274">
                  <c:v>4.9830000000000002E-4</c:v>
                </c:pt>
                <c:pt idx="275">
                  <c:v>4.9870000000000003E-4</c:v>
                </c:pt>
                <c:pt idx="276">
                  <c:v>4.9910000000000004E-4</c:v>
                </c:pt>
                <c:pt idx="277">
                  <c:v>4.996E-4</c:v>
                </c:pt>
                <c:pt idx="278">
                  <c:v>5.0000000000000001E-4</c:v>
                </c:pt>
                <c:pt idx="279">
                  <c:v>5.0040000000000002E-4</c:v>
                </c:pt>
                <c:pt idx="280">
                  <c:v>5.0089999999999998E-4</c:v>
                </c:pt>
                <c:pt idx="281">
                  <c:v>5.0140000000000004E-4</c:v>
                </c:pt>
                <c:pt idx="282">
                  <c:v>5.0180000000000005E-4</c:v>
                </c:pt>
                <c:pt idx="283">
                  <c:v>5.0230000000000001E-4</c:v>
                </c:pt>
                <c:pt idx="284">
                  <c:v>5.0279999999999997E-4</c:v>
                </c:pt>
                <c:pt idx="285">
                  <c:v>5.0330000000000004E-4</c:v>
                </c:pt>
                <c:pt idx="286">
                  <c:v>5.0379999999999999E-4</c:v>
                </c:pt>
                <c:pt idx="287">
                  <c:v>5.0429999999999995E-4</c:v>
                </c:pt>
                <c:pt idx="288">
                  <c:v>5.0480000000000002E-4</c:v>
                </c:pt>
                <c:pt idx="289">
                  <c:v>5.0529999999999998E-4</c:v>
                </c:pt>
                <c:pt idx="290">
                  <c:v>5.0580000000000004E-4</c:v>
                </c:pt>
                <c:pt idx="291">
                  <c:v>5.0639999999999995E-4</c:v>
                </c:pt>
                <c:pt idx="292">
                  <c:v>5.0690000000000002E-4</c:v>
                </c:pt>
                <c:pt idx="293">
                  <c:v>5.0750000000000003E-4</c:v>
                </c:pt>
                <c:pt idx="294">
                  <c:v>5.0799999999999999E-4</c:v>
                </c:pt>
                <c:pt idx="295">
                  <c:v>5.086E-4</c:v>
                </c:pt>
                <c:pt idx="296">
                  <c:v>5.0920000000000002E-4</c:v>
                </c:pt>
                <c:pt idx="297">
                  <c:v>5.0980000000000003E-4</c:v>
                </c:pt>
                <c:pt idx="298">
                  <c:v>5.1040000000000005E-4</c:v>
                </c:pt>
                <c:pt idx="299">
                  <c:v>5.1099999999999995E-4</c:v>
                </c:pt>
                <c:pt idx="300">
                  <c:v>5.1159999999999997E-4</c:v>
                </c:pt>
                <c:pt idx="301">
                  <c:v>5.1219999999999998E-4</c:v>
                </c:pt>
                <c:pt idx="302">
                  <c:v>5.1290000000000005E-4</c:v>
                </c:pt>
                <c:pt idx="303">
                  <c:v>5.1349999999999996E-4</c:v>
                </c:pt>
                <c:pt idx="304">
                  <c:v>5.1420000000000003E-4</c:v>
                </c:pt>
                <c:pt idx="305">
                  <c:v>5.1480000000000004E-4</c:v>
                </c:pt>
                <c:pt idx="306">
                  <c:v>5.1550000000000001E-4</c:v>
                </c:pt>
                <c:pt idx="307">
                  <c:v>5.1619999999999997E-4</c:v>
                </c:pt>
                <c:pt idx="308">
                  <c:v>5.1679999999999999E-4</c:v>
                </c:pt>
                <c:pt idx="309">
                  <c:v>5.1749999999999995E-4</c:v>
                </c:pt>
                <c:pt idx="310">
                  <c:v>5.1820000000000002E-4</c:v>
                </c:pt>
                <c:pt idx="311">
                  <c:v>5.1889999999999998E-4</c:v>
                </c:pt>
                <c:pt idx="312">
                  <c:v>5.197E-4</c:v>
                </c:pt>
                <c:pt idx="313">
                  <c:v>5.2039999999999996E-4</c:v>
                </c:pt>
                <c:pt idx="314">
                  <c:v>5.2110000000000004E-4</c:v>
                </c:pt>
                <c:pt idx="315">
                  <c:v>5.218E-4</c:v>
                </c:pt>
                <c:pt idx="316">
                  <c:v>5.2260000000000002E-4</c:v>
                </c:pt>
                <c:pt idx="317">
                  <c:v>5.2340000000000004E-4</c:v>
                </c:pt>
                <c:pt idx="318">
                  <c:v>5.241E-4</c:v>
                </c:pt>
                <c:pt idx="319">
                  <c:v>5.2490000000000002E-4</c:v>
                </c:pt>
                <c:pt idx="320">
                  <c:v>5.2570000000000004E-4</c:v>
                </c:pt>
                <c:pt idx="321">
                  <c:v>5.2649999999999995E-4</c:v>
                </c:pt>
                <c:pt idx="322">
                  <c:v>5.2720000000000002E-4</c:v>
                </c:pt>
                <c:pt idx="323">
                  <c:v>5.2800000000000004E-4</c:v>
                </c:pt>
                <c:pt idx="324">
                  <c:v>5.2890000000000001E-4</c:v>
                </c:pt>
                <c:pt idx="325">
                  <c:v>5.2970000000000003E-4</c:v>
                </c:pt>
                <c:pt idx="326">
                  <c:v>5.3050000000000005E-4</c:v>
                </c:pt>
                <c:pt idx="327">
                  <c:v>5.3129999999999996E-4</c:v>
                </c:pt>
                <c:pt idx="328">
                  <c:v>5.3220000000000003E-4</c:v>
                </c:pt>
                <c:pt idx="329">
                  <c:v>5.3300000000000005E-4</c:v>
                </c:pt>
                <c:pt idx="330">
                  <c:v>5.3390000000000002E-4</c:v>
                </c:pt>
                <c:pt idx="331">
                  <c:v>5.3470000000000004E-4</c:v>
                </c:pt>
                <c:pt idx="332">
                  <c:v>5.3560000000000001E-4</c:v>
                </c:pt>
                <c:pt idx="333">
                  <c:v>5.3649999999999998E-4</c:v>
                </c:pt>
                <c:pt idx="334">
                  <c:v>5.3740000000000005E-4</c:v>
                </c:pt>
                <c:pt idx="335">
                  <c:v>5.3830000000000002E-4</c:v>
                </c:pt>
                <c:pt idx="336">
                  <c:v>5.3919999999999999E-4</c:v>
                </c:pt>
                <c:pt idx="337">
                  <c:v>5.4009999999999996E-4</c:v>
                </c:pt>
                <c:pt idx="338">
                  <c:v>5.4100000000000003E-4</c:v>
                </c:pt>
                <c:pt idx="339">
                  <c:v>5.419E-4</c:v>
                </c:pt>
                <c:pt idx="340">
                  <c:v>5.4279999999999997E-4</c:v>
                </c:pt>
                <c:pt idx="341">
                  <c:v>5.4379999999999999E-4</c:v>
                </c:pt>
                <c:pt idx="342">
                  <c:v>5.4469999999999996E-4</c:v>
                </c:pt>
                <c:pt idx="343">
                  <c:v>5.4569999999999998E-4</c:v>
                </c:pt>
                <c:pt idx="344">
                  <c:v>5.4659999999999995E-4</c:v>
                </c:pt>
                <c:pt idx="345">
                  <c:v>5.4759999999999997E-4</c:v>
                </c:pt>
                <c:pt idx="346">
                  <c:v>5.486E-4</c:v>
                </c:pt>
                <c:pt idx="347">
                  <c:v>5.4949999999999997E-4</c:v>
                </c:pt>
                <c:pt idx="348">
                  <c:v>5.5049999999999999E-4</c:v>
                </c:pt>
                <c:pt idx="349">
                  <c:v>5.5150000000000002E-4</c:v>
                </c:pt>
                <c:pt idx="350">
                  <c:v>5.5250000000000004E-4</c:v>
                </c:pt>
                <c:pt idx="351">
                  <c:v>5.5349999999999996E-4</c:v>
                </c:pt>
                <c:pt idx="352">
                  <c:v>5.5449999999999998E-4</c:v>
                </c:pt>
                <c:pt idx="353">
                  <c:v>5.555E-4</c:v>
                </c:pt>
                <c:pt idx="354">
                  <c:v>5.5659999999999998E-4</c:v>
                </c:pt>
                <c:pt idx="355">
                  <c:v>5.576E-4</c:v>
                </c:pt>
                <c:pt idx="356">
                  <c:v>5.5860000000000003E-4</c:v>
                </c:pt>
                <c:pt idx="357">
                  <c:v>5.597E-4</c:v>
                </c:pt>
                <c:pt idx="358">
                  <c:v>5.6070000000000002E-4</c:v>
                </c:pt>
                <c:pt idx="359">
                  <c:v>5.6179999999999999E-4</c:v>
                </c:pt>
                <c:pt idx="360">
                  <c:v>5.6289999999999997E-4</c:v>
                </c:pt>
                <c:pt idx="361">
                  <c:v>5.6389999999999999E-4</c:v>
                </c:pt>
                <c:pt idx="362">
                  <c:v>5.6499999999999996E-4</c:v>
                </c:pt>
                <c:pt idx="363">
                  <c:v>5.6610000000000005E-4</c:v>
                </c:pt>
                <c:pt idx="364">
                  <c:v>5.6720000000000002E-4</c:v>
                </c:pt>
                <c:pt idx="365">
                  <c:v>5.6829999999999999E-4</c:v>
                </c:pt>
                <c:pt idx="366">
                  <c:v>5.6939999999999996E-4</c:v>
                </c:pt>
                <c:pt idx="367">
                  <c:v>5.7050000000000004E-4</c:v>
                </c:pt>
                <c:pt idx="368">
                  <c:v>5.7160000000000002E-4</c:v>
                </c:pt>
                <c:pt idx="369">
                  <c:v>5.7269999999999999E-4</c:v>
                </c:pt>
                <c:pt idx="370">
                  <c:v>5.7379999999999996E-4</c:v>
                </c:pt>
                <c:pt idx="371">
                  <c:v>5.7499999999999999E-4</c:v>
                </c:pt>
                <c:pt idx="372">
                  <c:v>5.7609999999999996E-4</c:v>
                </c:pt>
                <c:pt idx="373">
                  <c:v>5.7729999999999999E-4</c:v>
                </c:pt>
                <c:pt idx="374">
                  <c:v>5.7839999999999996E-4</c:v>
                </c:pt>
                <c:pt idx="375">
                  <c:v>5.7959999999999999E-4</c:v>
                </c:pt>
                <c:pt idx="376">
                  <c:v>5.8069999999999997E-4</c:v>
                </c:pt>
                <c:pt idx="377">
                  <c:v>5.819E-4</c:v>
                </c:pt>
                <c:pt idx="378">
                  <c:v>5.8310000000000002E-4</c:v>
                </c:pt>
                <c:pt idx="379">
                  <c:v>5.842E-4</c:v>
                </c:pt>
                <c:pt idx="380">
                  <c:v>5.8540000000000003E-4</c:v>
                </c:pt>
                <c:pt idx="381">
                  <c:v>5.8659999999999995E-4</c:v>
                </c:pt>
                <c:pt idx="382">
                  <c:v>5.8779999999999998E-4</c:v>
                </c:pt>
                <c:pt idx="383">
                  <c:v>5.8900000000000001E-4</c:v>
                </c:pt>
                <c:pt idx="384">
                  <c:v>5.9020000000000003E-4</c:v>
                </c:pt>
                <c:pt idx="385">
                  <c:v>5.9139999999999996E-4</c:v>
                </c:pt>
                <c:pt idx="386">
                  <c:v>5.9259999999999998E-4</c:v>
                </c:pt>
                <c:pt idx="387">
                  <c:v>5.9389999999999996E-4</c:v>
                </c:pt>
                <c:pt idx="388">
                  <c:v>5.9509999999999999E-4</c:v>
                </c:pt>
                <c:pt idx="389">
                  <c:v>5.9630000000000002E-4</c:v>
                </c:pt>
                <c:pt idx="390">
                  <c:v>5.976E-4</c:v>
                </c:pt>
                <c:pt idx="391">
                  <c:v>5.9880000000000003E-4</c:v>
                </c:pt>
                <c:pt idx="392">
                  <c:v>6.001E-4</c:v>
                </c:pt>
                <c:pt idx="393">
                  <c:v>6.0130000000000003E-4</c:v>
                </c:pt>
                <c:pt idx="394">
                  <c:v>6.0260000000000001E-4</c:v>
                </c:pt>
                <c:pt idx="395">
                  <c:v>6.0380000000000004E-4</c:v>
                </c:pt>
                <c:pt idx="396">
                  <c:v>6.0510000000000002E-4</c:v>
                </c:pt>
                <c:pt idx="397">
                  <c:v>6.0639999999999999E-4</c:v>
                </c:pt>
                <c:pt idx="398">
                  <c:v>6.0769999999999997E-4</c:v>
                </c:pt>
                <c:pt idx="399">
                  <c:v>6.0899999999999995E-4</c:v>
                </c:pt>
                <c:pt idx="400">
                  <c:v>6.1030000000000004E-4</c:v>
                </c:pt>
                <c:pt idx="401">
                  <c:v>6.1149999999999996E-4</c:v>
                </c:pt>
                <c:pt idx="402">
                  <c:v>6.1280000000000004E-4</c:v>
                </c:pt>
                <c:pt idx="403">
                  <c:v>6.1419999999999997E-4</c:v>
                </c:pt>
                <c:pt idx="404">
                  <c:v>6.1550000000000005E-4</c:v>
                </c:pt>
                <c:pt idx="405">
                  <c:v>6.1680000000000003E-4</c:v>
                </c:pt>
                <c:pt idx="406">
                  <c:v>6.1810000000000001E-4</c:v>
                </c:pt>
                <c:pt idx="407">
                  <c:v>6.1939999999999999E-4</c:v>
                </c:pt>
                <c:pt idx="408">
                  <c:v>6.2080000000000002E-4</c:v>
                </c:pt>
                <c:pt idx="409">
                  <c:v>6.221E-4</c:v>
                </c:pt>
                <c:pt idx="410">
                  <c:v>6.2339999999999997E-4</c:v>
                </c:pt>
                <c:pt idx="411">
                  <c:v>6.2480000000000001E-4</c:v>
                </c:pt>
                <c:pt idx="412">
                  <c:v>6.2609999999999999E-4</c:v>
                </c:pt>
                <c:pt idx="413">
                  <c:v>6.2750000000000002E-4</c:v>
                </c:pt>
                <c:pt idx="414">
                  <c:v>6.288E-4</c:v>
                </c:pt>
                <c:pt idx="415">
                  <c:v>6.3020000000000003E-4</c:v>
                </c:pt>
                <c:pt idx="416">
                  <c:v>6.3159999999999996E-4</c:v>
                </c:pt>
                <c:pt idx="417">
                  <c:v>6.3290000000000004E-4</c:v>
                </c:pt>
                <c:pt idx="418">
                  <c:v>6.3429999999999997E-4</c:v>
                </c:pt>
                <c:pt idx="419">
                  <c:v>6.357E-4</c:v>
                </c:pt>
                <c:pt idx="420">
                  <c:v>6.3710000000000004E-4</c:v>
                </c:pt>
                <c:pt idx="421">
                  <c:v>6.3849999999999996E-4</c:v>
                </c:pt>
                <c:pt idx="422">
                  <c:v>6.399E-4</c:v>
                </c:pt>
                <c:pt idx="423">
                  <c:v>6.4130000000000003E-4</c:v>
                </c:pt>
                <c:pt idx="424">
                  <c:v>6.4269999999999996E-4</c:v>
                </c:pt>
                <c:pt idx="425">
                  <c:v>6.4409999999999999E-4</c:v>
                </c:pt>
                <c:pt idx="426">
                  <c:v>6.4550000000000002E-4</c:v>
                </c:pt>
                <c:pt idx="427">
                  <c:v>6.4689999999999995E-4</c:v>
                </c:pt>
                <c:pt idx="428">
                  <c:v>6.4829999999999998E-4</c:v>
                </c:pt>
                <c:pt idx="429">
                  <c:v>6.4970000000000002E-4</c:v>
                </c:pt>
                <c:pt idx="430">
                  <c:v>6.512E-4</c:v>
                </c:pt>
                <c:pt idx="431">
                  <c:v>6.5260000000000003E-4</c:v>
                </c:pt>
                <c:pt idx="432">
                  <c:v>6.5399999999999996E-4</c:v>
                </c:pt>
                <c:pt idx="433">
                  <c:v>6.5550000000000005E-4</c:v>
                </c:pt>
                <c:pt idx="434">
                  <c:v>6.5689999999999998E-4</c:v>
                </c:pt>
                <c:pt idx="435">
                  <c:v>6.5839999999999996E-4</c:v>
                </c:pt>
                <c:pt idx="436">
                  <c:v>6.5979999999999999E-4</c:v>
                </c:pt>
                <c:pt idx="437">
                  <c:v>6.6129999999999997E-4</c:v>
                </c:pt>
                <c:pt idx="438">
                  <c:v>6.6270000000000001E-4</c:v>
                </c:pt>
                <c:pt idx="439">
                  <c:v>6.6419999999999999E-4</c:v>
                </c:pt>
                <c:pt idx="440">
                  <c:v>6.6569999999999997E-4</c:v>
                </c:pt>
                <c:pt idx="441">
                  <c:v>6.6710000000000001E-4</c:v>
                </c:pt>
                <c:pt idx="442">
                  <c:v>6.6859999999999999E-4</c:v>
                </c:pt>
                <c:pt idx="443">
                  <c:v>6.7009999999999997E-4</c:v>
                </c:pt>
                <c:pt idx="444">
                  <c:v>6.7159999999999995E-4</c:v>
                </c:pt>
                <c:pt idx="445">
                  <c:v>6.7310000000000004E-4</c:v>
                </c:pt>
                <c:pt idx="446">
                  <c:v>6.7460000000000003E-4</c:v>
                </c:pt>
                <c:pt idx="447">
                  <c:v>6.7610000000000001E-4</c:v>
                </c:pt>
                <c:pt idx="448">
                  <c:v>6.7750000000000004E-4</c:v>
                </c:pt>
                <c:pt idx="449">
                  <c:v>6.7909999999999997E-4</c:v>
                </c:pt>
                <c:pt idx="450">
                  <c:v>6.8059999999999996E-4</c:v>
                </c:pt>
                <c:pt idx="451">
                  <c:v>6.8210000000000005E-4</c:v>
                </c:pt>
                <c:pt idx="452">
                  <c:v>6.8360000000000003E-4</c:v>
                </c:pt>
                <c:pt idx="453">
                  <c:v>6.8510000000000001E-4</c:v>
                </c:pt>
                <c:pt idx="454">
                  <c:v>6.8659999999999999E-4</c:v>
                </c:pt>
                <c:pt idx="455">
                  <c:v>6.8809999999999997E-4</c:v>
                </c:pt>
                <c:pt idx="456">
                  <c:v>6.8970000000000001E-4</c:v>
                </c:pt>
                <c:pt idx="457">
                  <c:v>6.912E-4</c:v>
                </c:pt>
                <c:pt idx="458">
                  <c:v>6.9269999999999998E-4</c:v>
                </c:pt>
                <c:pt idx="459">
                  <c:v>6.9430000000000002E-4</c:v>
                </c:pt>
                <c:pt idx="460">
                  <c:v>6.958E-4</c:v>
                </c:pt>
                <c:pt idx="461">
                  <c:v>6.9729999999999998E-4</c:v>
                </c:pt>
                <c:pt idx="462">
                  <c:v>6.9890000000000002E-4</c:v>
                </c:pt>
                <c:pt idx="463">
                  <c:v>7.004E-4</c:v>
                </c:pt>
                <c:pt idx="464">
                  <c:v>7.0200000000000004E-4</c:v>
                </c:pt>
                <c:pt idx="465">
                  <c:v>7.0359999999999997E-4</c:v>
                </c:pt>
                <c:pt idx="466">
                  <c:v>7.0509999999999995E-4</c:v>
                </c:pt>
                <c:pt idx="467">
                  <c:v>7.0669999999999999E-4</c:v>
                </c:pt>
                <c:pt idx="468">
                  <c:v>7.0819999999999998E-4</c:v>
                </c:pt>
                <c:pt idx="469">
                  <c:v>7.0980000000000001E-4</c:v>
                </c:pt>
                <c:pt idx="470">
                  <c:v>7.1140000000000005E-4</c:v>
                </c:pt>
                <c:pt idx="471">
                  <c:v>7.1299999999999998E-4</c:v>
                </c:pt>
                <c:pt idx="472">
                  <c:v>7.1449999999999997E-4</c:v>
                </c:pt>
                <c:pt idx="473">
                  <c:v>7.161E-4</c:v>
                </c:pt>
                <c:pt idx="474">
                  <c:v>7.1770000000000004E-4</c:v>
                </c:pt>
                <c:pt idx="475">
                  <c:v>7.1929999999999997E-4</c:v>
                </c:pt>
                <c:pt idx="476">
                  <c:v>7.2090000000000001E-4</c:v>
                </c:pt>
                <c:pt idx="477">
                  <c:v>7.2250000000000005E-4</c:v>
                </c:pt>
                <c:pt idx="478">
                  <c:v>7.2409999999999998E-4</c:v>
                </c:pt>
                <c:pt idx="479">
                  <c:v>7.2570000000000002E-4</c:v>
                </c:pt>
                <c:pt idx="480">
                  <c:v>7.2729999999999995E-4</c:v>
                </c:pt>
                <c:pt idx="481">
                  <c:v>7.2889999999999999E-4</c:v>
                </c:pt>
                <c:pt idx="482">
                  <c:v>7.3050000000000003E-4</c:v>
                </c:pt>
                <c:pt idx="483">
                  <c:v>7.3209999999999996E-4</c:v>
                </c:pt>
                <c:pt idx="484">
                  <c:v>7.337E-4</c:v>
                </c:pt>
                <c:pt idx="485">
                  <c:v>7.3530000000000004E-4</c:v>
                </c:pt>
                <c:pt idx="486">
                  <c:v>7.3700000000000002E-4</c:v>
                </c:pt>
                <c:pt idx="487">
                  <c:v>7.3859999999999996E-4</c:v>
                </c:pt>
                <c:pt idx="488">
                  <c:v>7.4019999999999999E-4</c:v>
                </c:pt>
                <c:pt idx="489">
                  <c:v>7.4180000000000003E-4</c:v>
                </c:pt>
                <c:pt idx="490">
                  <c:v>7.4350000000000002E-4</c:v>
                </c:pt>
                <c:pt idx="491">
                  <c:v>7.4509999999999995E-4</c:v>
                </c:pt>
                <c:pt idx="492">
                  <c:v>7.4680000000000005E-4</c:v>
                </c:pt>
                <c:pt idx="493">
                  <c:v>7.4839999999999998E-4</c:v>
                </c:pt>
                <c:pt idx="494">
                  <c:v>7.5000000000000002E-4</c:v>
                </c:pt>
                <c:pt idx="495">
                  <c:v>7.517E-4</c:v>
                </c:pt>
                <c:pt idx="496">
                  <c:v>7.5330000000000004E-4</c:v>
                </c:pt>
                <c:pt idx="497">
                  <c:v>7.5500000000000003E-4</c:v>
                </c:pt>
                <c:pt idx="498">
                  <c:v>7.5659999999999996E-4</c:v>
                </c:pt>
                <c:pt idx="499">
                  <c:v>7.5829999999999995E-4</c:v>
                </c:pt>
                <c:pt idx="500">
                  <c:v>7.6000000000000004E-4</c:v>
                </c:pt>
                <c:pt idx="501">
                  <c:v>7.6159999999999997E-4</c:v>
                </c:pt>
                <c:pt idx="502">
                  <c:v>7.6329999999999996E-4</c:v>
                </c:pt>
                <c:pt idx="503">
                  <c:v>7.649E-4</c:v>
                </c:pt>
                <c:pt idx="504">
                  <c:v>7.6659999999999999E-4</c:v>
                </c:pt>
                <c:pt idx="505">
                  <c:v>7.6829999999999997E-4</c:v>
                </c:pt>
                <c:pt idx="506">
                  <c:v>7.6999999999999996E-4</c:v>
                </c:pt>
                <c:pt idx="507">
                  <c:v>7.716E-4</c:v>
                </c:pt>
                <c:pt idx="508">
                  <c:v>7.7329999999999999E-4</c:v>
                </c:pt>
                <c:pt idx="509">
                  <c:v>7.7499999999999997E-4</c:v>
                </c:pt>
                <c:pt idx="510">
                  <c:v>7.7669999999999996E-4</c:v>
                </c:pt>
                <c:pt idx="511">
                  <c:v>7.7839999999999995E-4</c:v>
                </c:pt>
                <c:pt idx="512">
                  <c:v>7.8010000000000004E-4</c:v>
                </c:pt>
                <c:pt idx="513">
                  <c:v>7.8169999999999997E-4</c:v>
                </c:pt>
                <c:pt idx="514">
                  <c:v>7.8339999999999996E-4</c:v>
                </c:pt>
                <c:pt idx="515">
                  <c:v>7.8509999999999995E-4</c:v>
                </c:pt>
                <c:pt idx="516">
                  <c:v>7.8680000000000004E-4</c:v>
                </c:pt>
                <c:pt idx="517">
                  <c:v>7.8850000000000003E-4</c:v>
                </c:pt>
                <c:pt idx="518">
                  <c:v>7.9020000000000002E-4</c:v>
                </c:pt>
                <c:pt idx="519">
                  <c:v>7.919E-4</c:v>
                </c:pt>
                <c:pt idx="520">
                  <c:v>7.9370000000000005E-4</c:v>
                </c:pt>
                <c:pt idx="521">
                  <c:v>7.9540000000000003E-4</c:v>
                </c:pt>
                <c:pt idx="522">
                  <c:v>7.9710000000000002E-4</c:v>
                </c:pt>
                <c:pt idx="523">
                  <c:v>7.9880000000000001E-4</c:v>
                </c:pt>
                <c:pt idx="524">
                  <c:v>8.005E-4</c:v>
                </c:pt>
                <c:pt idx="525">
                  <c:v>8.0219999999999998E-4</c:v>
                </c:pt>
                <c:pt idx="526">
                  <c:v>8.0389999999999997E-4</c:v>
                </c:pt>
                <c:pt idx="527">
                  <c:v>8.0570000000000001E-4</c:v>
                </c:pt>
                <c:pt idx="528">
                  <c:v>8.074E-4</c:v>
                </c:pt>
                <c:pt idx="529">
                  <c:v>8.0909999999999999E-4</c:v>
                </c:pt>
                <c:pt idx="530">
                  <c:v>8.1090000000000003E-4</c:v>
                </c:pt>
                <c:pt idx="531">
                  <c:v>8.1260000000000002E-4</c:v>
                </c:pt>
                <c:pt idx="532">
                  <c:v>8.1430000000000001E-4</c:v>
                </c:pt>
                <c:pt idx="533">
                  <c:v>8.1610000000000005E-4</c:v>
                </c:pt>
                <c:pt idx="534">
                  <c:v>8.1780000000000004E-4</c:v>
                </c:pt>
                <c:pt idx="535">
                  <c:v>8.1950000000000002E-4</c:v>
                </c:pt>
                <c:pt idx="536">
                  <c:v>8.2129999999999996E-4</c:v>
                </c:pt>
                <c:pt idx="537">
                  <c:v>8.2299999999999995E-4</c:v>
                </c:pt>
                <c:pt idx="538">
                  <c:v>8.2479999999999999E-4</c:v>
                </c:pt>
                <c:pt idx="539">
                  <c:v>8.2649999999999998E-4</c:v>
                </c:pt>
                <c:pt idx="540">
                  <c:v>8.2830000000000002E-4</c:v>
                </c:pt>
                <c:pt idx="541">
                  <c:v>8.3000000000000001E-4</c:v>
                </c:pt>
                <c:pt idx="542">
                  <c:v>8.3180000000000005E-4</c:v>
                </c:pt>
                <c:pt idx="543">
                  <c:v>8.3350000000000004E-4</c:v>
                </c:pt>
                <c:pt idx="544">
                  <c:v>8.3529999999999997E-4</c:v>
                </c:pt>
                <c:pt idx="545">
                  <c:v>8.3710000000000002E-4</c:v>
                </c:pt>
                <c:pt idx="546">
                  <c:v>8.3880000000000001E-4</c:v>
                </c:pt>
                <c:pt idx="547">
                  <c:v>8.4060000000000005E-4</c:v>
                </c:pt>
                <c:pt idx="548">
                  <c:v>8.4230000000000004E-4</c:v>
                </c:pt>
                <c:pt idx="549">
                  <c:v>8.4409999999999997E-4</c:v>
                </c:pt>
                <c:pt idx="550">
                  <c:v>8.4590000000000002E-4</c:v>
                </c:pt>
                <c:pt idx="551">
                  <c:v>8.4769999999999995E-4</c:v>
                </c:pt>
                <c:pt idx="552">
                  <c:v>8.4940000000000005E-4</c:v>
                </c:pt>
                <c:pt idx="553">
                  <c:v>8.5119999999999998E-4</c:v>
                </c:pt>
                <c:pt idx="554">
                  <c:v>8.5300000000000003E-4</c:v>
                </c:pt>
                <c:pt idx="555">
                  <c:v>8.5479999999999996E-4</c:v>
                </c:pt>
                <c:pt idx="556">
                  <c:v>8.5649999999999995E-4</c:v>
                </c:pt>
                <c:pt idx="557">
                  <c:v>8.5829999999999999E-4</c:v>
                </c:pt>
                <c:pt idx="558">
                  <c:v>8.6010000000000004E-4</c:v>
                </c:pt>
                <c:pt idx="559">
                  <c:v>8.6189999999999997E-4</c:v>
                </c:pt>
                <c:pt idx="560">
                  <c:v>8.6370000000000001E-4</c:v>
                </c:pt>
                <c:pt idx="561">
                  <c:v>8.6549999999999995E-4</c:v>
                </c:pt>
                <c:pt idx="562">
                  <c:v>8.6729999999999999E-4</c:v>
                </c:pt>
                <c:pt idx="563">
                  <c:v>8.6910000000000004E-4</c:v>
                </c:pt>
                <c:pt idx="564">
                  <c:v>8.7089999999999997E-4</c:v>
                </c:pt>
                <c:pt idx="565">
                  <c:v>8.7270000000000002E-4</c:v>
                </c:pt>
                <c:pt idx="566">
                  <c:v>8.7449999999999995E-4</c:v>
                </c:pt>
                <c:pt idx="567">
                  <c:v>8.763E-4</c:v>
                </c:pt>
                <c:pt idx="568">
                  <c:v>8.7810000000000004E-4</c:v>
                </c:pt>
                <c:pt idx="569">
                  <c:v>8.7989999999999997E-4</c:v>
                </c:pt>
                <c:pt idx="570">
                  <c:v>8.8170000000000002E-4</c:v>
                </c:pt>
                <c:pt idx="571">
                  <c:v>8.8349999999999995E-4</c:v>
                </c:pt>
                <c:pt idx="572">
                  <c:v>8.853E-4</c:v>
                </c:pt>
                <c:pt idx="573">
                  <c:v>8.8710000000000004E-4</c:v>
                </c:pt>
                <c:pt idx="574">
                  <c:v>8.8889999999999998E-4</c:v>
                </c:pt>
                <c:pt idx="575">
                  <c:v>8.9070000000000002E-4</c:v>
                </c:pt>
                <c:pt idx="576">
                  <c:v>8.9249999999999996E-4</c:v>
                </c:pt>
                <c:pt idx="577">
                  <c:v>8.943E-4</c:v>
                </c:pt>
                <c:pt idx="578">
                  <c:v>8.9619999999999999E-4</c:v>
                </c:pt>
                <c:pt idx="579">
                  <c:v>8.9800000000000004E-4</c:v>
                </c:pt>
                <c:pt idx="580">
                  <c:v>8.9979999999999997E-4</c:v>
                </c:pt>
                <c:pt idx="581">
                  <c:v>9.0160000000000001E-4</c:v>
                </c:pt>
                <c:pt idx="582">
                  <c:v>9.0350000000000001E-4</c:v>
                </c:pt>
                <c:pt idx="583">
                  <c:v>9.0530000000000005E-4</c:v>
                </c:pt>
                <c:pt idx="584">
                  <c:v>9.0709999999999999E-4</c:v>
                </c:pt>
                <c:pt idx="585">
                  <c:v>9.0890000000000003E-4</c:v>
                </c:pt>
                <c:pt idx="586">
                  <c:v>9.1080000000000002E-4</c:v>
                </c:pt>
                <c:pt idx="587">
                  <c:v>9.1259999999999996E-4</c:v>
                </c:pt>
                <c:pt idx="588">
                  <c:v>9.144E-4</c:v>
                </c:pt>
                <c:pt idx="589">
                  <c:v>9.1629999999999999E-4</c:v>
                </c:pt>
                <c:pt idx="590">
                  <c:v>9.1810000000000004E-4</c:v>
                </c:pt>
                <c:pt idx="591">
                  <c:v>9.1989999999999997E-4</c:v>
                </c:pt>
                <c:pt idx="592">
                  <c:v>9.2179999999999996E-4</c:v>
                </c:pt>
                <c:pt idx="593">
                  <c:v>9.2360000000000001E-4</c:v>
                </c:pt>
                <c:pt idx="594">
                  <c:v>9.255E-4</c:v>
                </c:pt>
                <c:pt idx="595">
                  <c:v>9.2730000000000004E-4</c:v>
                </c:pt>
                <c:pt idx="596">
                  <c:v>9.2920000000000003E-4</c:v>
                </c:pt>
                <c:pt idx="597">
                  <c:v>9.3099999999999997E-4</c:v>
                </c:pt>
                <c:pt idx="598">
                  <c:v>9.3289999999999996E-4</c:v>
                </c:pt>
                <c:pt idx="599">
                  <c:v>9.3470000000000001E-4</c:v>
                </c:pt>
                <c:pt idx="600">
                  <c:v>9.366E-4</c:v>
                </c:pt>
                <c:pt idx="601">
                  <c:v>9.3840000000000004E-4</c:v>
                </c:pt>
                <c:pt idx="602">
                  <c:v>9.4030000000000003E-4</c:v>
                </c:pt>
                <c:pt idx="603">
                  <c:v>9.4209999999999997E-4</c:v>
                </c:pt>
                <c:pt idx="604">
                  <c:v>9.4399999999999996E-4</c:v>
                </c:pt>
                <c:pt idx="605">
                  <c:v>9.458E-4</c:v>
                </c:pt>
                <c:pt idx="606">
                  <c:v>9.477E-4</c:v>
                </c:pt>
                <c:pt idx="607">
                  <c:v>9.4959999999999999E-4</c:v>
                </c:pt>
                <c:pt idx="608">
                  <c:v>9.5140000000000003E-4</c:v>
                </c:pt>
                <c:pt idx="609">
                  <c:v>9.5330000000000002E-4</c:v>
                </c:pt>
                <c:pt idx="610">
                  <c:v>9.5509999999999996E-4</c:v>
                </c:pt>
                <c:pt idx="611">
                  <c:v>9.5699999999999995E-4</c:v>
                </c:pt>
                <c:pt idx="612">
                  <c:v>9.5890000000000005E-4</c:v>
                </c:pt>
                <c:pt idx="613">
                  <c:v>9.6069999999999999E-4</c:v>
                </c:pt>
                <c:pt idx="614">
                  <c:v>9.6259999999999998E-4</c:v>
                </c:pt>
                <c:pt idx="615">
                  <c:v>9.6449999999999997E-4</c:v>
                </c:pt>
                <c:pt idx="616">
                  <c:v>9.6639999999999996E-4</c:v>
                </c:pt>
                <c:pt idx="617">
                  <c:v>9.6820000000000001E-4</c:v>
                </c:pt>
                <c:pt idx="618">
                  <c:v>9.701E-4</c:v>
                </c:pt>
                <c:pt idx="619">
                  <c:v>9.7199999999999999E-4</c:v>
                </c:pt>
                <c:pt idx="620">
                  <c:v>9.7389999999999998E-4</c:v>
                </c:pt>
                <c:pt idx="621">
                  <c:v>9.7570000000000003E-4</c:v>
                </c:pt>
                <c:pt idx="622">
                  <c:v>9.7759999999999991E-4</c:v>
                </c:pt>
                <c:pt idx="623">
                  <c:v>9.794999999999999E-4</c:v>
                </c:pt>
                <c:pt idx="624">
                  <c:v>9.8139999999999989E-4</c:v>
                </c:pt>
                <c:pt idx="625">
                  <c:v>9.833000000000001E-4</c:v>
                </c:pt>
                <c:pt idx="626">
                  <c:v>9.8510000000000004E-4</c:v>
                </c:pt>
                <c:pt idx="627">
                  <c:v>9.8700000000000003E-4</c:v>
                </c:pt>
                <c:pt idx="628">
                  <c:v>9.8890000000000002E-4</c:v>
                </c:pt>
                <c:pt idx="629">
                  <c:v>9.9080000000000001E-4</c:v>
                </c:pt>
                <c:pt idx="630">
                  <c:v>9.9270000000000001E-4</c:v>
                </c:pt>
                <c:pt idx="631">
                  <c:v>9.946E-4</c:v>
                </c:pt>
                <c:pt idx="632">
                  <c:v>9.9649999999999999E-4</c:v>
                </c:pt>
                <c:pt idx="633">
                  <c:v>9.9839999999999998E-4</c:v>
                </c:pt>
                <c:pt idx="634">
                  <c:v>1E-3</c:v>
                </c:pt>
                <c:pt idx="635">
                  <c:v>1.0020000000000001E-3</c:v>
                </c:pt>
                <c:pt idx="636">
                  <c:v>1.0039999999999999E-3</c:v>
                </c:pt>
                <c:pt idx="637">
                  <c:v>1.0059999999999999E-3</c:v>
                </c:pt>
                <c:pt idx="638">
                  <c:v>1.008E-3</c:v>
                </c:pt>
                <c:pt idx="639">
                  <c:v>1.01E-3</c:v>
                </c:pt>
                <c:pt idx="640">
                  <c:v>1.0120000000000001E-3</c:v>
                </c:pt>
                <c:pt idx="641">
                  <c:v>1.0139999999999999E-3</c:v>
                </c:pt>
                <c:pt idx="642">
                  <c:v>1.0150000000000001E-3</c:v>
                </c:pt>
                <c:pt idx="643">
                  <c:v>1.0169999999999999E-3</c:v>
                </c:pt>
                <c:pt idx="644">
                  <c:v>1.0189999999999999E-3</c:v>
                </c:pt>
                <c:pt idx="645">
                  <c:v>1.021E-3</c:v>
                </c:pt>
                <c:pt idx="646">
                  <c:v>1.023E-3</c:v>
                </c:pt>
                <c:pt idx="647">
                  <c:v>1.0250000000000001E-3</c:v>
                </c:pt>
                <c:pt idx="648">
                  <c:v>1.0269999999999999E-3</c:v>
                </c:pt>
                <c:pt idx="649">
                  <c:v>1.029E-3</c:v>
                </c:pt>
                <c:pt idx="650">
                  <c:v>1.031E-3</c:v>
                </c:pt>
                <c:pt idx="651">
                  <c:v>1.0330000000000001E-3</c:v>
                </c:pt>
                <c:pt idx="652">
                  <c:v>1.0349999999999999E-3</c:v>
                </c:pt>
                <c:pt idx="653">
                  <c:v>1.036E-3</c:v>
                </c:pt>
                <c:pt idx="654">
                  <c:v>1.0380000000000001E-3</c:v>
                </c:pt>
                <c:pt idx="655">
                  <c:v>1.0399999999999999E-3</c:v>
                </c:pt>
                <c:pt idx="656">
                  <c:v>1.042E-3</c:v>
                </c:pt>
                <c:pt idx="657">
                  <c:v>1.044E-3</c:v>
                </c:pt>
                <c:pt idx="658">
                  <c:v>1.0460000000000001E-3</c:v>
                </c:pt>
                <c:pt idx="659">
                  <c:v>1.0480000000000001E-3</c:v>
                </c:pt>
                <c:pt idx="660">
                  <c:v>1.0499999999999999E-3</c:v>
                </c:pt>
                <c:pt idx="661">
                  <c:v>1.052E-3</c:v>
                </c:pt>
                <c:pt idx="662">
                  <c:v>1.054E-3</c:v>
                </c:pt>
                <c:pt idx="663">
                  <c:v>1.0560000000000001E-3</c:v>
                </c:pt>
                <c:pt idx="664">
                  <c:v>1.0579999999999999E-3</c:v>
                </c:pt>
                <c:pt idx="665">
                  <c:v>1.06E-3</c:v>
                </c:pt>
                <c:pt idx="666">
                  <c:v>1.0610000000000001E-3</c:v>
                </c:pt>
                <c:pt idx="667">
                  <c:v>1.0629999999999999E-3</c:v>
                </c:pt>
                <c:pt idx="668">
                  <c:v>1.065E-3</c:v>
                </c:pt>
                <c:pt idx="669">
                  <c:v>1.067E-3</c:v>
                </c:pt>
                <c:pt idx="670">
                  <c:v>1.0690000000000001E-3</c:v>
                </c:pt>
                <c:pt idx="671">
                  <c:v>1.0709999999999999E-3</c:v>
                </c:pt>
                <c:pt idx="672">
                  <c:v>1.073E-3</c:v>
                </c:pt>
                <c:pt idx="673">
                  <c:v>1.075E-3</c:v>
                </c:pt>
                <c:pt idx="674">
                  <c:v>1.077E-3</c:v>
                </c:pt>
                <c:pt idx="675">
                  <c:v>1.0790000000000001E-3</c:v>
                </c:pt>
                <c:pt idx="676">
                  <c:v>1.0809999999999999E-3</c:v>
                </c:pt>
                <c:pt idx="677">
                  <c:v>1.083E-3</c:v>
                </c:pt>
                <c:pt idx="678">
                  <c:v>1.085E-3</c:v>
                </c:pt>
                <c:pt idx="679">
                  <c:v>1.0870000000000001E-3</c:v>
                </c:pt>
                <c:pt idx="680">
                  <c:v>1.0889999999999999E-3</c:v>
                </c:pt>
                <c:pt idx="681">
                  <c:v>1.09E-3</c:v>
                </c:pt>
                <c:pt idx="682">
                  <c:v>1.0920000000000001E-3</c:v>
                </c:pt>
                <c:pt idx="683">
                  <c:v>1.0939999999999999E-3</c:v>
                </c:pt>
                <c:pt idx="684">
                  <c:v>1.096E-3</c:v>
                </c:pt>
                <c:pt idx="685">
                  <c:v>1.098E-3</c:v>
                </c:pt>
                <c:pt idx="686">
                  <c:v>1.1000000000000001E-3</c:v>
                </c:pt>
                <c:pt idx="687">
                  <c:v>1.1019999999999999E-3</c:v>
                </c:pt>
                <c:pt idx="688">
                  <c:v>1.1039999999999999E-3</c:v>
                </c:pt>
                <c:pt idx="689">
                  <c:v>1.106E-3</c:v>
                </c:pt>
                <c:pt idx="690">
                  <c:v>1.108E-3</c:v>
                </c:pt>
                <c:pt idx="691">
                  <c:v>1.1100000000000001E-3</c:v>
                </c:pt>
                <c:pt idx="692">
                  <c:v>1.1119999999999999E-3</c:v>
                </c:pt>
                <c:pt idx="693">
                  <c:v>1.114E-3</c:v>
                </c:pt>
                <c:pt idx="694">
                  <c:v>1.116E-3</c:v>
                </c:pt>
                <c:pt idx="695">
                  <c:v>1.1180000000000001E-3</c:v>
                </c:pt>
                <c:pt idx="696">
                  <c:v>1.1199999999999999E-3</c:v>
                </c:pt>
                <c:pt idx="697">
                  <c:v>1.122E-3</c:v>
                </c:pt>
                <c:pt idx="698">
                  <c:v>1.124E-3</c:v>
                </c:pt>
                <c:pt idx="699">
                  <c:v>1.126E-3</c:v>
                </c:pt>
                <c:pt idx="700">
                  <c:v>1.1280000000000001E-3</c:v>
                </c:pt>
                <c:pt idx="701">
                  <c:v>1.129E-3</c:v>
                </c:pt>
                <c:pt idx="702">
                  <c:v>1.1310000000000001E-3</c:v>
                </c:pt>
                <c:pt idx="703">
                  <c:v>1.1329999999999999E-3</c:v>
                </c:pt>
                <c:pt idx="704">
                  <c:v>1.1349999999999999E-3</c:v>
                </c:pt>
                <c:pt idx="705">
                  <c:v>1.137E-3</c:v>
                </c:pt>
                <c:pt idx="706">
                  <c:v>1.139E-3</c:v>
                </c:pt>
                <c:pt idx="707">
                  <c:v>1.1410000000000001E-3</c:v>
                </c:pt>
                <c:pt idx="708">
                  <c:v>1.1429999999999999E-3</c:v>
                </c:pt>
                <c:pt idx="709">
                  <c:v>1.145E-3</c:v>
                </c:pt>
                <c:pt idx="710">
                  <c:v>1.147E-3</c:v>
                </c:pt>
                <c:pt idx="711">
                  <c:v>1.1490000000000001E-3</c:v>
                </c:pt>
                <c:pt idx="712">
                  <c:v>1.1509999999999999E-3</c:v>
                </c:pt>
                <c:pt idx="713">
                  <c:v>1.1529999999999999E-3</c:v>
                </c:pt>
                <c:pt idx="714">
                  <c:v>1.155E-3</c:v>
                </c:pt>
                <c:pt idx="715">
                  <c:v>1.157E-3</c:v>
                </c:pt>
                <c:pt idx="716">
                  <c:v>1.1590000000000001E-3</c:v>
                </c:pt>
                <c:pt idx="717">
                  <c:v>1.1609999999999999E-3</c:v>
                </c:pt>
                <c:pt idx="718">
                  <c:v>1.163E-3</c:v>
                </c:pt>
                <c:pt idx="719">
                  <c:v>1.165E-3</c:v>
                </c:pt>
                <c:pt idx="720">
                  <c:v>1.1670000000000001E-3</c:v>
                </c:pt>
                <c:pt idx="721">
                  <c:v>1.1689999999999999E-3</c:v>
                </c:pt>
                <c:pt idx="722">
                  <c:v>1.1709999999999999E-3</c:v>
                </c:pt>
                <c:pt idx="723">
                  <c:v>1.173E-3</c:v>
                </c:pt>
                <c:pt idx="724">
                  <c:v>1.175E-3</c:v>
                </c:pt>
                <c:pt idx="725">
                  <c:v>1.1770000000000001E-3</c:v>
                </c:pt>
                <c:pt idx="726">
                  <c:v>1.1789999999999999E-3</c:v>
                </c:pt>
                <c:pt idx="727">
                  <c:v>1.181E-3</c:v>
                </c:pt>
                <c:pt idx="728">
                  <c:v>1.183E-3</c:v>
                </c:pt>
                <c:pt idx="729">
                  <c:v>1.1850000000000001E-3</c:v>
                </c:pt>
                <c:pt idx="730">
                  <c:v>1.1869999999999999E-3</c:v>
                </c:pt>
                <c:pt idx="731">
                  <c:v>1.189E-3</c:v>
                </c:pt>
                <c:pt idx="732">
                  <c:v>1.191E-3</c:v>
                </c:pt>
                <c:pt idx="733">
                  <c:v>1.193E-3</c:v>
                </c:pt>
                <c:pt idx="734">
                  <c:v>1.194E-3</c:v>
                </c:pt>
                <c:pt idx="735">
                  <c:v>1.196E-3</c:v>
                </c:pt>
                <c:pt idx="736">
                  <c:v>1.1980000000000001E-3</c:v>
                </c:pt>
                <c:pt idx="737">
                  <c:v>1.1999999999999999E-3</c:v>
                </c:pt>
                <c:pt idx="738">
                  <c:v>1.2019999999999999E-3</c:v>
                </c:pt>
                <c:pt idx="739">
                  <c:v>1.204E-3</c:v>
                </c:pt>
                <c:pt idx="740">
                  <c:v>1.206E-3</c:v>
                </c:pt>
                <c:pt idx="741">
                  <c:v>1.2080000000000001E-3</c:v>
                </c:pt>
                <c:pt idx="742">
                  <c:v>1.2099999999999999E-3</c:v>
                </c:pt>
                <c:pt idx="743">
                  <c:v>1.212E-3</c:v>
                </c:pt>
                <c:pt idx="744">
                  <c:v>1.214E-3</c:v>
                </c:pt>
                <c:pt idx="745">
                  <c:v>1.2160000000000001E-3</c:v>
                </c:pt>
                <c:pt idx="746">
                  <c:v>1.2179999999999999E-3</c:v>
                </c:pt>
                <c:pt idx="747">
                  <c:v>1.2199999999999999E-3</c:v>
                </c:pt>
                <c:pt idx="748">
                  <c:v>1.222E-3</c:v>
                </c:pt>
                <c:pt idx="749">
                  <c:v>1.224E-3</c:v>
                </c:pt>
                <c:pt idx="750">
                  <c:v>1.2260000000000001E-3</c:v>
                </c:pt>
                <c:pt idx="751">
                  <c:v>1.2279999999999999E-3</c:v>
                </c:pt>
                <c:pt idx="752">
                  <c:v>1.23E-3</c:v>
                </c:pt>
                <c:pt idx="753">
                  <c:v>1.232E-3</c:v>
                </c:pt>
                <c:pt idx="754">
                  <c:v>1.2340000000000001E-3</c:v>
                </c:pt>
                <c:pt idx="755">
                  <c:v>1.2359999999999999E-3</c:v>
                </c:pt>
                <c:pt idx="756">
                  <c:v>1.238E-3</c:v>
                </c:pt>
                <c:pt idx="757">
                  <c:v>1.24E-3</c:v>
                </c:pt>
                <c:pt idx="758">
                  <c:v>1.242E-3</c:v>
                </c:pt>
                <c:pt idx="759">
                  <c:v>1.2440000000000001E-3</c:v>
                </c:pt>
                <c:pt idx="760">
                  <c:v>1.2459999999999999E-3</c:v>
                </c:pt>
                <c:pt idx="761">
                  <c:v>1.248E-3</c:v>
                </c:pt>
                <c:pt idx="762">
                  <c:v>1.25E-3</c:v>
                </c:pt>
                <c:pt idx="763">
                  <c:v>1.2520000000000001E-3</c:v>
                </c:pt>
                <c:pt idx="764">
                  <c:v>1.2539999999999999E-3</c:v>
                </c:pt>
                <c:pt idx="765">
                  <c:v>1.256E-3</c:v>
                </c:pt>
                <c:pt idx="766">
                  <c:v>1.258E-3</c:v>
                </c:pt>
                <c:pt idx="767">
                  <c:v>1.2600000000000001E-3</c:v>
                </c:pt>
                <c:pt idx="768">
                  <c:v>1.2620000000000001E-3</c:v>
                </c:pt>
                <c:pt idx="769">
                  <c:v>1.2639999999999999E-3</c:v>
                </c:pt>
                <c:pt idx="770">
                  <c:v>1.266E-3</c:v>
                </c:pt>
                <c:pt idx="771">
                  <c:v>1.268E-3</c:v>
                </c:pt>
                <c:pt idx="772">
                  <c:v>1.2700000000000001E-3</c:v>
                </c:pt>
                <c:pt idx="773">
                  <c:v>1.2719999999999999E-3</c:v>
                </c:pt>
                <c:pt idx="774">
                  <c:v>1.274E-3</c:v>
                </c:pt>
                <c:pt idx="775">
                  <c:v>1.276E-3</c:v>
                </c:pt>
                <c:pt idx="776">
                  <c:v>1.2780000000000001E-3</c:v>
                </c:pt>
                <c:pt idx="777">
                  <c:v>1.2800000000000001E-3</c:v>
                </c:pt>
                <c:pt idx="778">
                  <c:v>1.2819999999999999E-3</c:v>
                </c:pt>
                <c:pt idx="779">
                  <c:v>1.284E-3</c:v>
                </c:pt>
                <c:pt idx="780">
                  <c:v>1.286E-3</c:v>
                </c:pt>
                <c:pt idx="781">
                  <c:v>1.2880000000000001E-3</c:v>
                </c:pt>
                <c:pt idx="782">
                  <c:v>1.2899999999999999E-3</c:v>
                </c:pt>
                <c:pt idx="783">
                  <c:v>1.292E-3</c:v>
                </c:pt>
                <c:pt idx="784">
                  <c:v>1.294E-3</c:v>
                </c:pt>
                <c:pt idx="785">
                  <c:v>1.2960000000000001E-3</c:v>
                </c:pt>
                <c:pt idx="786">
                  <c:v>1.2979999999999999E-3</c:v>
                </c:pt>
                <c:pt idx="787">
                  <c:v>1.2999999999999999E-3</c:v>
                </c:pt>
                <c:pt idx="788">
                  <c:v>1.302E-3</c:v>
                </c:pt>
                <c:pt idx="789">
                  <c:v>1.304E-3</c:v>
                </c:pt>
                <c:pt idx="790">
                  <c:v>1.3060000000000001E-3</c:v>
                </c:pt>
                <c:pt idx="791">
                  <c:v>1.3079999999999999E-3</c:v>
                </c:pt>
                <c:pt idx="792">
                  <c:v>1.31E-3</c:v>
                </c:pt>
                <c:pt idx="793">
                  <c:v>1.312E-3</c:v>
                </c:pt>
                <c:pt idx="794">
                  <c:v>1.315E-3</c:v>
                </c:pt>
                <c:pt idx="795">
                  <c:v>1.317E-3</c:v>
                </c:pt>
                <c:pt idx="796">
                  <c:v>1.3190000000000001E-3</c:v>
                </c:pt>
                <c:pt idx="797">
                  <c:v>1.3209999999999999E-3</c:v>
                </c:pt>
                <c:pt idx="798">
                  <c:v>1.323E-3</c:v>
                </c:pt>
                <c:pt idx="799">
                  <c:v>1.325E-3</c:v>
                </c:pt>
                <c:pt idx="800">
                  <c:v>1.3270000000000001E-3</c:v>
                </c:pt>
                <c:pt idx="801">
                  <c:v>1.3290000000000001E-3</c:v>
                </c:pt>
                <c:pt idx="802">
                  <c:v>1.3309999999999999E-3</c:v>
                </c:pt>
                <c:pt idx="803">
                  <c:v>1.333E-3</c:v>
                </c:pt>
                <c:pt idx="804">
                  <c:v>1.335E-3</c:v>
                </c:pt>
                <c:pt idx="805">
                  <c:v>1.3370000000000001E-3</c:v>
                </c:pt>
                <c:pt idx="806">
                  <c:v>1.3389999999999999E-3</c:v>
                </c:pt>
                <c:pt idx="807">
                  <c:v>1.341E-3</c:v>
                </c:pt>
                <c:pt idx="808">
                  <c:v>1.343E-3</c:v>
                </c:pt>
                <c:pt idx="809">
                  <c:v>1.3450000000000001E-3</c:v>
                </c:pt>
                <c:pt idx="810">
                  <c:v>1.3470000000000001E-3</c:v>
                </c:pt>
                <c:pt idx="811">
                  <c:v>1.3489999999999999E-3</c:v>
                </c:pt>
                <c:pt idx="812">
                  <c:v>1.351E-3</c:v>
                </c:pt>
                <c:pt idx="813">
                  <c:v>1.353E-3</c:v>
                </c:pt>
                <c:pt idx="814">
                  <c:v>1.3550000000000001E-3</c:v>
                </c:pt>
                <c:pt idx="815">
                  <c:v>1.3569999999999999E-3</c:v>
                </c:pt>
                <c:pt idx="816">
                  <c:v>1.359E-3</c:v>
                </c:pt>
                <c:pt idx="817">
                  <c:v>1.361E-3</c:v>
                </c:pt>
                <c:pt idx="818">
                  <c:v>1.3630000000000001E-3</c:v>
                </c:pt>
                <c:pt idx="819">
                  <c:v>1.3649999999999999E-3</c:v>
                </c:pt>
                <c:pt idx="820">
                  <c:v>1.3669999999999999E-3</c:v>
                </c:pt>
                <c:pt idx="821">
                  <c:v>1.369E-3</c:v>
                </c:pt>
                <c:pt idx="822">
                  <c:v>1.371E-3</c:v>
                </c:pt>
                <c:pt idx="823">
                  <c:v>1.3730000000000001E-3</c:v>
                </c:pt>
                <c:pt idx="824">
                  <c:v>1.3749999999999999E-3</c:v>
                </c:pt>
                <c:pt idx="825">
                  <c:v>1.377E-3</c:v>
                </c:pt>
                <c:pt idx="826">
                  <c:v>1.379E-3</c:v>
                </c:pt>
                <c:pt idx="827">
                  <c:v>1.3810000000000001E-3</c:v>
                </c:pt>
                <c:pt idx="828">
                  <c:v>1.3829999999999999E-3</c:v>
                </c:pt>
                <c:pt idx="829">
                  <c:v>1.3849999999999999E-3</c:v>
                </c:pt>
                <c:pt idx="830">
                  <c:v>1.387E-3</c:v>
                </c:pt>
                <c:pt idx="831">
                  <c:v>1.389E-3</c:v>
                </c:pt>
                <c:pt idx="832">
                  <c:v>1.392E-3</c:v>
                </c:pt>
                <c:pt idx="833">
                  <c:v>1.3940000000000001E-3</c:v>
                </c:pt>
                <c:pt idx="834">
                  <c:v>1.3960000000000001E-3</c:v>
                </c:pt>
                <c:pt idx="835">
                  <c:v>1.3979999999999999E-3</c:v>
                </c:pt>
                <c:pt idx="836">
                  <c:v>1.4E-3</c:v>
                </c:pt>
                <c:pt idx="837">
                  <c:v>1.402E-3</c:v>
                </c:pt>
                <c:pt idx="838">
                  <c:v>1.4040000000000001E-3</c:v>
                </c:pt>
                <c:pt idx="839">
                  <c:v>1.4059999999999999E-3</c:v>
                </c:pt>
                <c:pt idx="840">
                  <c:v>1.408E-3</c:v>
                </c:pt>
                <c:pt idx="841">
                  <c:v>1.41E-3</c:v>
                </c:pt>
                <c:pt idx="842">
                  <c:v>1.4120000000000001E-3</c:v>
                </c:pt>
                <c:pt idx="843">
                  <c:v>1.4139999999999999E-3</c:v>
                </c:pt>
                <c:pt idx="844">
                  <c:v>1.4159999999999999E-3</c:v>
                </c:pt>
                <c:pt idx="845">
                  <c:v>1.418E-3</c:v>
                </c:pt>
                <c:pt idx="846">
                  <c:v>1.42E-3</c:v>
                </c:pt>
                <c:pt idx="847">
                  <c:v>1.4220000000000001E-3</c:v>
                </c:pt>
                <c:pt idx="848">
                  <c:v>1.4239999999999999E-3</c:v>
                </c:pt>
                <c:pt idx="849">
                  <c:v>1.426E-3</c:v>
                </c:pt>
                <c:pt idx="850">
                  <c:v>1.428E-3</c:v>
                </c:pt>
                <c:pt idx="851">
                  <c:v>1.4300000000000001E-3</c:v>
                </c:pt>
                <c:pt idx="852">
                  <c:v>1.4319999999999999E-3</c:v>
                </c:pt>
                <c:pt idx="853">
                  <c:v>1.4339999999999999E-3</c:v>
                </c:pt>
                <c:pt idx="854">
                  <c:v>1.436E-3</c:v>
                </c:pt>
                <c:pt idx="855">
                  <c:v>1.438E-3</c:v>
                </c:pt>
                <c:pt idx="856">
                  <c:v>1.4400000000000001E-3</c:v>
                </c:pt>
                <c:pt idx="857">
                  <c:v>1.4419999999999999E-3</c:v>
                </c:pt>
                <c:pt idx="858">
                  <c:v>1.4450000000000001E-3</c:v>
                </c:pt>
                <c:pt idx="859">
                  <c:v>1.4469999999999999E-3</c:v>
                </c:pt>
                <c:pt idx="860">
                  <c:v>1.449E-3</c:v>
                </c:pt>
                <c:pt idx="861">
                  <c:v>1.451E-3</c:v>
                </c:pt>
                <c:pt idx="862">
                  <c:v>1.4530000000000001E-3</c:v>
                </c:pt>
                <c:pt idx="863">
                  <c:v>1.4549999999999999E-3</c:v>
                </c:pt>
                <c:pt idx="864">
                  <c:v>1.457E-3</c:v>
                </c:pt>
                <c:pt idx="865">
                  <c:v>1.459E-3</c:v>
                </c:pt>
                <c:pt idx="866">
                  <c:v>1.4610000000000001E-3</c:v>
                </c:pt>
                <c:pt idx="867">
                  <c:v>1.4630000000000001E-3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8E0-4E7E-9BD9-F08F4683D393}"/>
            </c:ext>
          </c:extLst>
        </c:ser>
        <c:ser>
          <c:idx val="3"/>
          <c:order val="2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@200kV'!$J$3:$J$870</c:f>
              <c:numCache>
                <c:formatCode>0.00E+00</c:formatCode>
                <c:ptCount val="868"/>
                <c:pt idx="0">
                  <c:v>3.19E-4</c:v>
                </c:pt>
                <c:pt idx="1">
                  <c:v>3.145E-4</c:v>
                </c:pt>
                <c:pt idx="2">
                  <c:v>3.144E-4</c:v>
                </c:pt>
                <c:pt idx="3">
                  <c:v>3.143E-4</c:v>
                </c:pt>
                <c:pt idx="4">
                  <c:v>3.1419999999999999E-4</c:v>
                </c:pt>
                <c:pt idx="5">
                  <c:v>3.1399999999999999E-4</c:v>
                </c:pt>
                <c:pt idx="6">
                  <c:v>3.1369999999999998E-4</c:v>
                </c:pt>
                <c:pt idx="7">
                  <c:v>3.1339999999999997E-4</c:v>
                </c:pt>
                <c:pt idx="8">
                  <c:v>3.1310000000000002E-4</c:v>
                </c:pt>
                <c:pt idx="9">
                  <c:v>3.1270000000000001E-4</c:v>
                </c:pt>
                <c:pt idx="10">
                  <c:v>3.122E-4</c:v>
                </c:pt>
                <c:pt idx="11">
                  <c:v>3.1169999999999999E-4</c:v>
                </c:pt>
                <c:pt idx="12">
                  <c:v>3.1119999999999997E-4</c:v>
                </c:pt>
                <c:pt idx="13">
                  <c:v>3.1060000000000001E-4</c:v>
                </c:pt>
                <c:pt idx="14">
                  <c:v>3.099E-4</c:v>
                </c:pt>
                <c:pt idx="15">
                  <c:v>3.0919999999999998E-4</c:v>
                </c:pt>
                <c:pt idx="16">
                  <c:v>3.0840000000000002E-4</c:v>
                </c:pt>
                <c:pt idx="17">
                  <c:v>3.076E-4</c:v>
                </c:pt>
                <c:pt idx="18">
                  <c:v>3.0669999999999997E-4</c:v>
                </c:pt>
                <c:pt idx="19">
                  <c:v>3.057E-4</c:v>
                </c:pt>
                <c:pt idx="20">
                  <c:v>3.0469999999999998E-4</c:v>
                </c:pt>
                <c:pt idx="21">
                  <c:v>3.0360000000000001E-4</c:v>
                </c:pt>
                <c:pt idx="22">
                  <c:v>3.0239999999999998E-4</c:v>
                </c:pt>
                <c:pt idx="23">
                  <c:v>3.012E-4</c:v>
                </c:pt>
                <c:pt idx="24">
                  <c:v>2.9990000000000003E-4</c:v>
                </c:pt>
                <c:pt idx="25">
                  <c:v>2.9849999999999999E-4</c:v>
                </c:pt>
                <c:pt idx="26">
                  <c:v>2.9700000000000001E-4</c:v>
                </c:pt>
                <c:pt idx="27">
                  <c:v>2.9550000000000003E-4</c:v>
                </c:pt>
                <c:pt idx="28">
                  <c:v>2.9399999999999999E-4</c:v>
                </c:pt>
                <c:pt idx="29">
                  <c:v>2.923E-4</c:v>
                </c:pt>
                <c:pt idx="30">
                  <c:v>2.9060000000000002E-4</c:v>
                </c:pt>
                <c:pt idx="31">
                  <c:v>2.8880000000000003E-4</c:v>
                </c:pt>
                <c:pt idx="32">
                  <c:v>2.8689999999999998E-4</c:v>
                </c:pt>
                <c:pt idx="33">
                  <c:v>2.8499999999999999E-4</c:v>
                </c:pt>
                <c:pt idx="34">
                  <c:v>2.8299999999999999E-4</c:v>
                </c:pt>
                <c:pt idx="35">
                  <c:v>2.81E-4</c:v>
                </c:pt>
                <c:pt idx="36">
                  <c:v>2.789E-4</c:v>
                </c:pt>
                <c:pt idx="37">
                  <c:v>2.767E-4</c:v>
                </c:pt>
                <c:pt idx="38">
                  <c:v>2.745E-4</c:v>
                </c:pt>
                <c:pt idx="39">
                  <c:v>2.722E-4</c:v>
                </c:pt>
                <c:pt idx="40">
                  <c:v>2.699E-4</c:v>
                </c:pt>
                <c:pt idx="41">
                  <c:v>2.675E-4</c:v>
                </c:pt>
                <c:pt idx="42">
                  <c:v>2.6509999999999999E-4</c:v>
                </c:pt>
                <c:pt idx="43">
                  <c:v>2.6269999999999999E-4</c:v>
                </c:pt>
                <c:pt idx="44">
                  <c:v>2.6029999999999998E-4</c:v>
                </c:pt>
                <c:pt idx="45">
                  <c:v>2.5779999999999998E-4</c:v>
                </c:pt>
                <c:pt idx="46">
                  <c:v>2.5530000000000003E-4</c:v>
                </c:pt>
                <c:pt idx="47">
                  <c:v>2.5280000000000002E-4</c:v>
                </c:pt>
                <c:pt idx="48">
                  <c:v>2.5030000000000001E-4</c:v>
                </c:pt>
                <c:pt idx="49">
                  <c:v>2.477E-4</c:v>
                </c:pt>
                <c:pt idx="50">
                  <c:v>2.452E-4</c:v>
                </c:pt>
                <c:pt idx="51">
                  <c:v>2.4269999999999999E-4</c:v>
                </c:pt>
                <c:pt idx="52">
                  <c:v>2.4020000000000001E-4</c:v>
                </c:pt>
                <c:pt idx="53">
                  <c:v>2.3780000000000001E-4</c:v>
                </c:pt>
                <c:pt idx="54">
                  <c:v>2.354E-4</c:v>
                </c:pt>
                <c:pt idx="55">
                  <c:v>2.33E-4</c:v>
                </c:pt>
                <c:pt idx="56">
                  <c:v>2.3059999999999999E-4</c:v>
                </c:pt>
                <c:pt idx="57">
                  <c:v>2.2829999999999999E-4</c:v>
                </c:pt>
                <c:pt idx="58">
                  <c:v>2.2609999999999999E-4</c:v>
                </c:pt>
                <c:pt idx="59">
                  <c:v>2.24E-4</c:v>
                </c:pt>
                <c:pt idx="60">
                  <c:v>2.219E-4</c:v>
                </c:pt>
                <c:pt idx="61">
                  <c:v>2.1990000000000001E-4</c:v>
                </c:pt>
                <c:pt idx="62">
                  <c:v>2.1800000000000001E-4</c:v>
                </c:pt>
                <c:pt idx="63">
                  <c:v>2.162E-4</c:v>
                </c:pt>
                <c:pt idx="64">
                  <c:v>2.1460000000000001E-4</c:v>
                </c:pt>
                <c:pt idx="65">
                  <c:v>2.13E-4</c:v>
                </c:pt>
                <c:pt idx="66">
                  <c:v>2.1159999999999999E-4</c:v>
                </c:pt>
                <c:pt idx="67">
                  <c:v>2.1029999999999999E-4</c:v>
                </c:pt>
                <c:pt idx="68">
                  <c:v>2.0909999999999999E-4</c:v>
                </c:pt>
                <c:pt idx="69">
                  <c:v>2.0809999999999999E-4</c:v>
                </c:pt>
                <c:pt idx="70">
                  <c:v>2.0719999999999999E-4</c:v>
                </c:pt>
                <c:pt idx="71">
                  <c:v>2.065E-4</c:v>
                </c:pt>
                <c:pt idx="72">
                  <c:v>2.0589999999999999E-4</c:v>
                </c:pt>
                <c:pt idx="73">
                  <c:v>2.0560000000000001E-4</c:v>
                </c:pt>
                <c:pt idx="74">
                  <c:v>2.0540000000000001E-4</c:v>
                </c:pt>
                <c:pt idx="75">
                  <c:v>2.053E-4</c:v>
                </c:pt>
                <c:pt idx="76">
                  <c:v>2.0550000000000001E-4</c:v>
                </c:pt>
                <c:pt idx="77">
                  <c:v>2.0579999999999999E-4</c:v>
                </c:pt>
                <c:pt idx="78">
                  <c:v>2.063E-4</c:v>
                </c:pt>
                <c:pt idx="79">
                  <c:v>2.0689999999999999E-4</c:v>
                </c:pt>
                <c:pt idx="80">
                  <c:v>2.0780000000000001E-4</c:v>
                </c:pt>
                <c:pt idx="81">
                  <c:v>2.0880000000000001E-4</c:v>
                </c:pt>
                <c:pt idx="82">
                  <c:v>2.0990000000000001E-4</c:v>
                </c:pt>
                <c:pt idx="83">
                  <c:v>2.1130000000000001E-4</c:v>
                </c:pt>
                <c:pt idx="84">
                  <c:v>2.1269999999999999E-4</c:v>
                </c:pt>
                <c:pt idx="85">
                  <c:v>2.1440000000000001E-4</c:v>
                </c:pt>
                <c:pt idx="86">
                  <c:v>2.1609999999999999E-4</c:v>
                </c:pt>
                <c:pt idx="87">
                  <c:v>2.1800000000000001E-4</c:v>
                </c:pt>
                <c:pt idx="88">
                  <c:v>2.2010000000000001E-4</c:v>
                </c:pt>
                <c:pt idx="89">
                  <c:v>2.2220000000000001E-4</c:v>
                </c:pt>
                <c:pt idx="90">
                  <c:v>2.2450000000000001E-4</c:v>
                </c:pt>
                <c:pt idx="91">
                  <c:v>2.2690000000000001E-4</c:v>
                </c:pt>
                <c:pt idx="92">
                  <c:v>2.2929999999999999E-4</c:v>
                </c:pt>
                <c:pt idx="93">
                  <c:v>2.319E-4</c:v>
                </c:pt>
                <c:pt idx="94">
                  <c:v>2.3460000000000001E-4</c:v>
                </c:pt>
                <c:pt idx="95">
                  <c:v>2.3729999999999999E-4</c:v>
                </c:pt>
                <c:pt idx="96">
                  <c:v>2.4010000000000001E-4</c:v>
                </c:pt>
                <c:pt idx="97">
                  <c:v>2.429E-4</c:v>
                </c:pt>
                <c:pt idx="98">
                  <c:v>2.4580000000000001E-4</c:v>
                </c:pt>
                <c:pt idx="99">
                  <c:v>2.4879999999999998E-4</c:v>
                </c:pt>
                <c:pt idx="100">
                  <c:v>2.5179999999999999E-4</c:v>
                </c:pt>
                <c:pt idx="101">
                  <c:v>2.5470000000000001E-4</c:v>
                </c:pt>
                <c:pt idx="102">
                  <c:v>2.5779999999999998E-4</c:v>
                </c:pt>
                <c:pt idx="103">
                  <c:v>2.608E-4</c:v>
                </c:pt>
                <c:pt idx="104">
                  <c:v>2.6380000000000002E-4</c:v>
                </c:pt>
                <c:pt idx="105">
                  <c:v>2.6679999999999998E-4</c:v>
                </c:pt>
                <c:pt idx="106">
                  <c:v>2.698E-4</c:v>
                </c:pt>
                <c:pt idx="107">
                  <c:v>2.7280000000000002E-4</c:v>
                </c:pt>
                <c:pt idx="108">
                  <c:v>2.7569999999999998E-4</c:v>
                </c:pt>
                <c:pt idx="109">
                  <c:v>2.786E-4</c:v>
                </c:pt>
                <c:pt idx="110">
                  <c:v>2.8150000000000001E-4</c:v>
                </c:pt>
                <c:pt idx="111">
                  <c:v>2.8439999999999997E-4</c:v>
                </c:pt>
                <c:pt idx="112">
                  <c:v>2.8709999999999999E-4</c:v>
                </c:pt>
                <c:pt idx="113">
                  <c:v>2.899E-4</c:v>
                </c:pt>
                <c:pt idx="114">
                  <c:v>2.9250000000000001E-4</c:v>
                </c:pt>
                <c:pt idx="115">
                  <c:v>2.9520000000000002E-4</c:v>
                </c:pt>
                <c:pt idx="116">
                  <c:v>2.9770000000000003E-4</c:v>
                </c:pt>
                <c:pt idx="117">
                  <c:v>3.0019999999999998E-4</c:v>
                </c:pt>
                <c:pt idx="118">
                  <c:v>3.0269999999999999E-4</c:v>
                </c:pt>
                <c:pt idx="119">
                  <c:v>3.0509999999999999E-4</c:v>
                </c:pt>
                <c:pt idx="120">
                  <c:v>3.0749999999999999E-4</c:v>
                </c:pt>
                <c:pt idx="121">
                  <c:v>3.099E-4</c:v>
                </c:pt>
                <c:pt idx="122">
                  <c:v>3.123E-4</c:v>
                </c:pt>
                <c:pt idx="123">
                  <c:v>3.1470000000000001E-4</c:v>
                </c:pt>
                <c:pt idx="124">
                  <c:v>3.1710000000000001E-4</c:v>
                </c:pt>
                <c:pt idx="125">
                  <c:v>3.1960000000000002E-4</c:v>
                </c:pt>
                <c:pt idx="126">
                  <c:v>3.2220000000000003E-4</c:v>
                </c:pt>
                <c:pt idx="127">
                  <c:v>3.2479999999999998E-4</c:v>
                </c:pt>
                <c:pt idx="128">
                  <c:v>3.2749999999999999E-4</c:v>
                </c:pt>
                <c:pt idx="129">
                  <c:v>3.3030000000000001E-4</c:v>
                </c:pt>
                <c:pt idx="130">
                  <c:v>3.3310000000000002E-4</c:v>
                </c:pt>
                <c:pt idx="131">
                  <c:v>3.3599999999999998E-4</c:v>
                </c:pt>
                <c:pt idx="132">
                  <c:v>3.39E-4</c:v>
                </c:pt>
                <c:pt idx="133">
                  <c:v>3.4200000000000002E-4</c:v>
                </c:pt>
                <c:pt idx="134">
                  <c:v>3.4489999999999998E-4</c:v>
                </c:pt>
                <c:pt idx="135">
                  <c:v>3.479E-4</c:v>
                </c:pt>
                <c:pt idx="136">
                  <c:v>3.5090000000000002E-4</c:v>
                </c:pt>
                <c:pt idx="137">
                  <c:v>3.5379999999999998E-4</c:v>
                </c:pt>
                <c:pt idx="138">
                  <c:v>3.5659999999999999E-4</c:v>
                </c:pt>
                <c:pt idx="139">
                  <c:v>3.5940000000000001E-4</c:v>
                </c:pt>
                <c:pt idx="140">
                  <c:v>3.6220000000000002E-4</c:v>
                </c:pt>
                <c:pt idx="141">
                  <c:v>3.6489999999999998E-4</c:v>
                </c:pt>
                <c:pt idx="142">
                  <c:v>3.6749999999999999E-4</c:v>
                </c:pt>
                <c:pt idx="143">
                  <c:v>3.6999999999999999E-4</c:v>
                </c:pt>
                <c:pt idx="144">
                  <c:v>3.725E-4</c:v>
                </c:pt>
                <c:pt idx="145">
                  <c:v>3.7490000000000001E-4</c:v>
                </c:pt>
                <c:pt idx="146">
                  <c:v>3.7720000000000001E-4</c:v>
                </c:pt>
                <c:pt idx="147">
                  <c:v>3.7950000000000001E-4</c:v>
                </c:pt>
                <c:pt idx="148">
                  <c:v>3.8170000000000001E-4</c:v>
                </c:pt>
                <c:pt idx="149">
                  <c:v>3.838E-4</c:v>
                </c:pt>
                <c:pt idx="150">
                  <c:v>3.859E-4</c:v>
                </c:pt>
                <c:pt idx="151">
                  <c:v>3.879E-4</c:v>
                </c:pt>
                <c:pt idx="152">
                  <c:v>3.8989999999999999E-4</c:v>
                </c:pt>
                <c:pt idx="153">
                  <c:v>3.9179999999999998E-4</c:v>
                </c:pt>
                <c:pt idx="154">
                  <c:v>3.9360000000000003E-4</c:v>
                </c:pt>
                <c:pt idx="155">
                  <c:v>3.9540000000000002E-4</c:v>
                </c:pt>
                <c:pt idx="156">
                  <c:v>3.9720000000000001E-4</c:v>
                </c:pt>
                <c:pt idx="157">
                  <c:v>3.9889999999999999E-4</c:v>
                </c:pt>
                <c:pt idx="158">
                  <c:v>4.0059999999999998E-4</c:v>
                </c:pt>
                <c:pt idx="159">
                  <c:v>4.0230000000000002E-4</c:v>
                </c:pt>
                <c:pt idx="160">
                  <c:v>4.0390000000000001E-4</c:v>
                </c:pt>
                <c:pt idx="161">
                  <c:v>4.0549999999999999E-4</c:v>
                </c:pt>
                <c:pt idx="162">
                  <c:v>4.0700000000000003E-4</c:v>
                </c:pt>
                <c:pt idx="163">
                  <c:v>4.0860000000000001E-4</c:v>
                </c:pt>
                <c:pt idx="164">
                  <c:v>4.1009999999999999E-4</c:v>
                </c:pt>
                <c:pt idx="165">
                  <c:v>4.1159999999999998E-4</c:v>
                </c:pt>
                <c:pt idx="166">
                  <c:v>4.1310000000000001E-4</c:v>
                </c:pt>
                <c:pt idx="167">
                  <c:v>4.1449999999999999E-4</c:v>
                </c:pt>
                <c:pt idx="168">
                  <c:v>4.1599999999999997E-4</c:v>
                </c:pt>
                <c:pt idx="169">
                  <c:v>4.1740000000000001E-4</c:v>
                </c:pt>
                <c:pt idx="170">
                  <c:v>4.1889999999999999E-4</c:v>
                </c:pt>
                <c:pt idx="171">
                  <c:v>4.2030000000000002E-4</c:v>
                </c:pt>
                <c:pt idx="172">
                  <c:v>4.217E-4</c:v>
                </c:pt>
                <c:pt idx="173">
                  <c:v>4.2319999999999999E-4</c:v>
                </c:pt>
                <c:pt idx="174">
                  <c:v>4.2460000000000002E-4</c:v>
                </c:pt>
                <c:pt idx="175">
                  <c:v>4.26E-4</c:v>
                </c:pt>
                <c:pt idx="176">
                  <c:v>4.2749999999999998E-4</c:v>
                </c:pt>
                <c:pt idx="177">
                  <c:v>4.2890000000000002E-4</c:v>
                </c:pt>
                <c:pt idx="178">
                  <c:v>4.304E-4</c:v>
                </c:pt>
                <c:pt idx="179">
                  <c:v>4.3179999999999998E-4</c:v>
                </c:pt>
                <c:pt idx="180">
                  <c:v>4.3330000000000002E-4</c:v>
                </c:pt>
                <c:pt idx="181">
                  <c:v>4.347E-4</c:v>
                </c:pt>
                <c:pt idx="182">
                  <c:v>4.3619999999999998E-4</c:v>
                </c:pt>
                <c:pt idx="183">
                  <c:v>4.3770000000000001E-4</c:v>
                </c:pt>
                <c:pt idx="184">
                  <c:v>4.392E-4</c:v>
                </c:pt>
                <c:pt idx="185">
                  <c:v>4.4069999999999998E-4</c:v>
                </c:pt>
                <c:pt idx="186">
                  <c:v>4.4220000000000001E-4</c:v>
                </c:pt>
                <c:pt idx="187">
                  <c:v>4.437E-4</c:v>
                </c:pt>
                <c:pt idx="188">
                  <c:v>4.4519999999999998E-4</c:v>
                </c:pt>
                <c:pt idx="189">
                  <c:v>4.4680000000000002E-4</c:v>
                </c:pt>
                <c:pt idx="190">
                  <c:v>4.483E-4</c:v>
                </c:pt>
                <c:pt idx="191">
                  <c:v>4.4979999999999998E-4</c:v>
                </c:pt>
                <c:pt idx="192">
                  <c:v>4.5140000000000002E-4</c:v>
                </c:pt>
                <c:pt idx="193">
                  <c:v>4.5300000000000001E-4</c:v>
                </c:pt>
                <c:pt idx="194">
                  <c:v>4.5449999999999999E-4</c:v>
                </c:pt>
                <c:pt idx="195">
                  <c:v>4.5609999999999997E-4</c:v>
                </c:pt>
                <c:pt idx="196">
                  <c:v>4.5770000000000001E-4</c:v>
                </c:pt>
                <c:pt idx="197">
                  <c:v>4.593E-4</c:v>
                </c:pt>
                <c:pt idx="198">
                  <c:v>4.6089999999999998E-4</c:v>
                </c:pt>
                <c:pt idx="199">
                  <c:v>4.6250000000000002E-4</c:v>
                </c:pt>
                <c:pt idx="200">
                  <c:v>4.6410000000000001E-4</c:v>
                </c:pt>
                <c:pt idx="201">
                  <c:v>4.6569999999999999E-4</c:v>
                </c:pt>
                <c:pt idx="202">
                  <c:v>4.6729999999999997E-4</c:v>
                </c:pt>
                <c:pt idx="203">
                  <c:v>4.6890000000000001E-4</c:v>
                </c:pt>
                <c:pt idx="204">
                  <c:v>4.706E-4</c:v>
                </c:pt>
                <c:pt idx="205">
                  <c:v>4.7219999999999999E-4</c:v>
                </c:pt>
                <c:pt idx="206">
                  <c:v>4.7390000000000003E-4</c:v>
                </c:pt>
                <c:pt idx="207">
                  <c:v>4.7550000000000001E-4</c:v>
                </c:pt>
                <c:pt idx="208">
                  <c:v>4.772E-4</c:v>
                </c:pt>
                <c:pt idx="209">
                  <c:v>4.7889999999999999E-4</c:v>
                </c:pt>
                <c:pt idx="210">
                  <c:v>4.8060000000000003E-4</c:v>
                </c:pt>
                <c:pt idx="211">
                  <c:v>4.8220000000000001E-4</c:v>
                </c:pt>
                <c:pt idx="212">
                  <c:v>4.839E-4</c:v>
                </c:pt>
                <c:pt idx="213">
                  <c:v>4.8559999999999999E-4</c:v>
                </c:pt>
                <c:pt idx="214">
                  <c:v>4.8730000000000003E-4</c:v>
                </c:pt>
                <c:pt idx="215">
                  <c:v>4.8899999999999996E-4</c:v>
                </c:pt>
                <c:pt idx="216">
                  <c:v>4.908E-4</c:v>
                </c:pt>
                <c:pt idx="217">
                  <c:v>4.9249999999999999E-4</c:v>
                </c:pt>
                <c:pt idx="218">
                  <c:v>4.9419999999999998E-4</c:v>
                </c:pt>
                <c:pt idx="219">
                  <c:v>4.9589999999999996E-4</c:v>
                </c:pt>
                <c:pt idx="220">
                  <c:v>4.9770000000000001E-4</c:v>
                </c:pt>
                <c:pt idx="221">
                  <c:v>4.994E-4</c:v>
                </c:pt>
                <c:pt idx="222">
                  <c:v>5.0120000000000004E-4</c:v>
                </c:pt>
                <c:pt idx="223">
                  <c:v>5.0290000000000003E-4</c:v>
                </c:pt>
                <c:pt idx="224">
                  <c:v>5.0469999999999996E-4</c:v>
                </c:pt>
                <c:pt idx="225">
                  <c:v>5.0650000000000001E-4</c:v>
                </c:pt>
                <c:pt idx="226">
                  <c:v>5.0819999999999999E-4</c:v>
                </c:pt>
                <c:pt idx="227">
                  <c:v>5.1000000000000004E-4</c:v>
                </c:pt>
                <c:pt idx="228">
                  <c:v>5.1179999999999997E-4</c:v>
                </c:pt>
                <c:pt idx="229">
                  <c:v>5.1360000000000002E-4</c:v>
                </c:pt>
                <c:pt idx="230">
                  <c:v>5.1539999999999995E-4</c:v>
                </c:pt>
                <c:pt idx="231">
                  <c:v>5.1719999999999999E-4</c:v>
                </c:pt>
                <c:pt idx="232">
                  <c:v>5.1900000000000004E-4</c:v>
                </c:pt>
                <c:pt idx="233">
                  <c:v>5.2079999999999997E-4</c:v>
                </c:pt>
                <c:pt idx="234">
                  <c:v>5.2260000000000002E-4</c:v>
                </c:pt>
                <c:pt idx="235">
                  <c:v>5.2439999999999995E-4</c:v>
                </c:pt>
                <c:pt idx="236">
                  <c:v>5.262E-4</c:v>
                </c:pt>
                <c:pt idx="237">
                  <c:v>5.2809999999999999E-4</c:v>
                </c:pt>
                <c:pt idx="238">
                  <c:v>5.2990000000000003E-4</c:v>
                </c:pt>
                <c:pt idx="239">
                  <c:v>5.3169999999999997E-4</c:v>
                </c:pt>
                <c:pt idx="240">
                  <c:v>5.3359999999999996E-4</c:v>
                </c:pt>
                <c:pt idx="241">
                  <c:v>5.354E-4</c:v>
                </c:pt>
                <c:pt idx="242">
                  <c:v>5.373E-4</c:v>
                </c:pt>
                <c:pt idx="243">
                  <c:v>5.3910000000000004E-4</c:v>
                </c:pt>
                <c:pt idx="244">
                  <c:v>5.4100000000000003E-4</c:v>
                </c:pt>
                <c:pt idx="245">
                  <c:v>5.4290000000000002E-4</c:v>
                </c:pt>
                <c:pt idx="246">
                  <c:v>5.4469999999999996E-4</c:v>
                </c:pt>
                <c:pt idx="247">
                  <c:v>5.4659999999999995E-4</c:v>
                </c:pt>
                <c:pt idx="248">
                  <c:v>5.4850000000000005E-4</c:v>
                </c:pt>
                <c:pt idx="249">
                  <c:v>5.5040000000000004E-4</c:v>
                </c:pt>
                <c:pt idx="250">
                  <c:v>5.5230000000000003E-4</c:v>
                </c:pt>
                <c:pt idx="251">
                  <c:v>5.5420000000000003E-4</c:v>
                </c:pt>
                <c:pt idx="252">
                  <c:v>5.5599999999999996E-4</c:v>
                </c:pt>
                <c:pt idx="253">
                  <c:v>5.5789999999999995E-4</c:v>
                </c:pt>
                <c:pt idx="254">
                  <c:v>5.599E-4</c:v>
                </c:pt>
                <c:pt idx="255">
                  <c:v>5.6179999999999999E-4</c:v>
                </c:pt>
                <c:pt idx="256">
                  <c:v>5.6369999999999999E-4</c:v>
                </c:pt>
                <c:pt idx="257">
                  <c:v>5.6559999999999998E-4</c:v>
                </c:pt>
                <c:pt idx="258">
                  <c:v>5.6749999999999997E-4</c:v>
                </c:pt>
                <c:pt idx="259">
                  <c:v>5.6939999999999996E-4</c:v>
                </c:pt>
                <c:pt idx="260">
                  <c:v>5.7140000000000001E-4</c:v>
                </c:pt>
                <c:pt idx="261">
                  <c:v>5.733E-4</c:v>
                </c:pt>
                <c:pt idx="262">
                  <c:v>5.752E-4</c:v>
                </c:pt>
                <c:pt idx="263">
                  <c:v>5.7720000000000004E-4</c:v>
                </c:pt>
                <c:pt idx="264">
                  <c:v>5.7910000000000004E-4</c:v>
                </c:pt>
                <c:pt idx="265">
                  <c:v>5.8109999999999998E-4</c:v>
                </c:pt>
                <c:pt idx="266">
                  <c:v>5.8299999999999997E-4</c:v>
                </c:pt>
                <c:pt idx="267">
                  <c:v>5.8500000000000002E-4</c:v>
                </c:pt>
                <c:pt idx="268">
                  <c:v>5.8690000000000001E-4</c:v>
                </c:pt>
                <c:pt idx="269">
                  <c:v>5.8889999999999995E-4</c:v>
                </c:pt>
                <c:pt idx="270">
                  <c:v>5.9080000000000005E-4</c:v>
                </c:pt>
                <c:pt idx="271">
                  <c:v>5.9279999999999999E-4</c:v>
                </c:pt>
                <c:pt idx="272">
                  <c:v>5.9480000000000004E-4</c:v>
                </c:pt>
                <c:pt idx="273">
                  <c:v>5.9679999999999998E-4</c:v>
                </c:pt>
                <c:pt idx="274">
                  <c:v>5.9869999999999997E-4</c:v>
                </c:pt>
                <c:pt idx="275">
                  <c:v>6.0070000000000002E-4</c:v>
                </c:pt>
                <c:pt idx="276">
                  <c:v>6.0269999999999996E-4</c:v>
                </c:pt>
                <c:pt idx="277">
                  <c:v>6.0470000000000001E-4</c:v>
                </c:pt>
                <c:pt idx="278">
                  <c:v>6.0669999999999995E-4</c:v>
                </c:pt>
                <c:pt idx="279">
                  <c:v>6.087E-4</c:v>
                </c:pt>
                <c:pt idx="280">
                  <c:v>6.1070000000000004E-4</c:v>
                </c:pt>
                <c:pt idx="281">
                  <c:v>6.1269999999999999E-4</c:v>
                </c:pt>
                <c:pt idx="282">
                  <c:v>6.1470000000000003E-4</c:v>
                </c:pt>
                <c:pt idx="283">
                  <c:v>6.1669999999999997E-4</c:v>
                </c:pt>
                <c:pt idx="284">
                  <c:v>6.1870000000000002E-4</c:v>
                </c:pt>
                <c:pt idx="285">
                  <c:v>6.2069999999999996E-4</c:v>
                </c:pt>
                <c:pt idx="286">
                  <c:v>6.2270000000000001E-4</c:v>
                </c:pt>
                <c:pt idx="287">
                  <c:v>6.2469999999999995E-4</c:v>
                </c:pt>
                <c:pt idx="288">
                  <c:v>6.2679999999999995E-4</c:v>
                </c:pt>
                <c:pt idx="289">
                  <c:v>6.288E-4</c:v>
                </c:pt>
                <c:pt idx="290">
                  <c:v>6.3080000000000005E-4</c:v>
                </c:pt>
                <c:pt idx="291">
                  <c:v>6.3279999999999999E-4</c:v>
                </c:pt>
                <c:pt idx="292">
                  <c:v>6.3489999999999998E-4</c:v>
                </c:pt>
                <c:pt idx="293">
                  <c:v>6.3690000000000003E-4</c:v>
                </c:pt>
                <c:pt idx="294">
                  <c:v>6.3900000000000003E-4</c:v>
                </c:pt>
                <c:pt idx="295">
                  <c:v>6.4099999999999997E-4</c:v>
                </c:pt>
                <c:pt idx="296">
                  <c:v>6.4300000000000002E-4</c:v>
                </c:pt>
                <c:pt idx="297">
                  <c:v>6.4510000000000001E-4</c:v>
                </c:pt>
                <c:pt idx="298">
                  <c:v>6.4709999999999995E-4</c:v>
                </c:pt>
                <c:pt idx="299">
                  <c:v>6.4919999999999995E-4</c:v>
                </c:pt>
                <c:pt idx="300">
                  <c:v>6.512E-4</c:v>
                </c:pt>
                <c:pt idx="301">
                  <c:v>6.533E-4</c:v>
                </c:pt>
                <c:pt idx="302">
                  <c:v>6.5539999999999999E-4</c:v>
                </c:pt>
                <c:pt idx="303">
                  <c:v>6.5740000000000004E-4</c:v>
                </c:pt>
                <c:pt idx="304">
                  <c:v>6.5950000000000004E-4</c:v>
                </c:pt>
                <c:pt idx="305">
                  <c:v>6.6160000000000004E-4</c:v>
                </c:pt>
                <c:pt idx="306">
                  <c:v>6.6359999999999998E-4</c:v>
                </c:pt>
                <c:pt idx="307">
                  <c:v>6.6569999999999997E-4</c:v>
                </c:pt>
                <c:pt idx="308">
                  <c:v>6.6779999999999997E-4</c:v>
                </c:pt>
                <c:pt idx="309">
                  <c:v>6.6980000000000002E-4</c:v>
                </c:pt>
                <c:pt idx="310">
                  <c:v>6.7190000000000001E-4</c:v>
                </c:pt>
                <c:pt idx="311">
                  <c:v>6.7400000000000001E-4</c:v>
                </c:pt>
                <c:pt idx="312">
                  <c:v>6.7610000000000001E-4</c:v>
                </c:pt>
                <c:pt idx="313">
                  <c:v>6.7820000000000001E-4</c:v>
                </c:pt>
                <c:pt idx="314">
                  <c:v>6.803E-4</c:v>
                </c:pt>
                <c:pt idx="315">
                  <c:v>6.824E-4</c:v>
                </c:pt>
                <c:pt idx="316">
                  <c:v>6.8440000000000005E-4</c:v>
                </c:pt>
                <c:pt idx="317">
                  <c:v>6.8650000000000004E-4</c:v>
                </c:pt>
                <c:pt idx="318">
                  <c:v>6.8860000000000004E-4</c:v>
                </c:pt>
                <c:pt idx="319">
                  <c:v>6.9070000000000004E-4</c:v>
                </c:pt>
                <c:pt idx="320">
                  <c:v>6.9280000000000003E-4</c:v>
                </c:pt>
                <c:pt idx="321">
                  <c:v>6.9490000000000003E-4</c:v>
                </c:pt>
                <c:pt idx="322">
                  <c:v>6.9709999999999998E-4</c:v>
                </c:pt>
                <c:pt idx="323">
                  <c:v>6.9919999999999997E-4</c:v>
                </c:pt>
                <c:pt idx="324">
                  <c:v>7.0129999999999997E-4</c:v>
                </c:pt>
                <c:pt idx="325">
                  <c:v>7.0339999999999997E-4</c:v>
                </c:pt>
                <c:pt idx="326">
                  <c:v>7.0549999999999996E-4</c:v>
                </c:pt>
                <c:pt idx="327">
                  <c:v>7.0759999999999996E-4</c:v>
                </c:pt>
                <c:pt idx="328">
                  <c:v>7.0969999999999996E-4</c:v>
                </c:pt>
                <c:pt idx="329">
                  <c:v>7.1190000000000001E-4</c:v>
                </c:pt>
                <c:pt idx="330">
                  <c:v>7.1400000000000001E-4</c:v>
                </c:pt>
                <c:pt idx="331">
                  <c:v>7.161E-4</c:v>
                </c:pt>
                <c:pt idx="332">
                  <c:v>7.182E-4</c:v>
                </c:pt>
                <c:pt idx="333">
                  <c:v>7.2039999999999995E-4</c:v>
                </c:pt>
                <c:pt idx="334">
                  <c:v>7.2250000000000005E-4</c:v>
                </c:pt>
                <c:pt idx="335">
                  <c:v>7.2460000000000005E-4</c:v>
                </c:pt>
                <c:pt idx="336">
                  <c:v>7.2670000000000005E-4</c:v>
                </c:pt>
                <c:pt idx="337">
                  <c:v>7.2889999999999999E-4</c:v>
                </c:pt>
                <c:pt idx="338">
                  <c:v>7.3099999999999999E-4</c:v>
                </c:pt>
                <c:pt idx="339">
                  <c:v>7.3320000000000004E-4</c:v>
                </c:pt>
                <c:pt idx="340">
                  <c:v>7.3530000000000004E-4</c:v>
                </c:pt>
                <c:pt idx="341">
                  <c:v>7.3740000000000003E-4</c:v>
                </c:pt>
                <c:pt idx="342">
                  <c:v>7.3959999999999998E-4</c:v>
                </c:pt>
                <c:pt idx="343">
                  <c:v>7.4169999999999998E-4</c:v>
                </c:pt>
                <c:pt idx="344">
                  <c:v>7.4390000000000003E-4</c:v>
                </c:pt>
                <c:pt idx="345">
                  <c:v>7.4600000000000003E-4</c:v>
                </c:pt>
                <c:pt idx="346">
                  <c:v>7.4819999999999997E-4</c:v>
                </c:pt>
                <c:pt idx="347">
                  <c:v>7.5029999999999997E-4</c:v>
                </c:pt>
                <c:pt idx="348">
                  <c:v>7.5250000000000002E-4</c:v>
                </c:pt>
                <c:pt idx="349">
                  <c:v>7.5460000000000002E-4</c:v>
                </c:pt>
                <c:pt idx="350">
                  <c:v>7.5679999999999996E-4</c:v>
                </c:pt>
                <c:pt idx="351">
                  <c:v>7.5900000000000002E-4</c:v>
                </c:pt>
                <c:pt idx="352">
                  <c:v>7.6110000000000001E-4</c:v>
                </c:pt>
                <c:pt idx="353">
                  <c:v>7.6329999999999996E-4</c:v>
                </c:pt>
                <c:pt idx="354">
                  <c:v>7.6550000000000001E-4</c:v>
                </c:pt>
                <c:pt idx="355">
                  <c:v>7.6760000000000001E-4</c:v>
                </c:pt>
                <c:pt idx="356">
                  <c:v>7.6979999999999995E-4</c:v>
                </c:pt>
                <c:pt idx="357">
                  <c:v>7.7200000000000001E-4</c:v>
                </c:pt>
                <c:pt idx="358">
                  <c:v>7.7410000000000001E-4</c:v>
                </c:pt>
                <c:pt idx="359">
                  <c:v>7.7629999999999995E-4</c:v>
                </c:pt>
                <c:pt idx="360">
                  <c:v>7.785E-4</c:v>
                </c:pt>
                <c:pt idx="361">
                  <c:v>7.8069999999999995E-4</c:v>
                </c:pt>
                <c:pt idx="362">
                  <c:v>7.8280000000000005E-4</c:v>
                </c:pt>
                <c:pt idx="363">
                  <c:v>7.85E-4</c:v>
                </c:pt>
                <c:pt idx="364">
                  <c:v>7.8720000000000005E-4</c:v>
                </c:pt>
                <c:pt idx="365">
                  <c:v>7.894E-4</c:v>
                </c:pt>
                <c:pt idx="366">
                  <c:v>7.9149999999999999E-4</c:v>
                </c:pt>
                <c:pt idx="367">
                  <c:v>7.9370000000000005E-4</c:v>
                </c:pt>
                <c:pt idx="368">
                  <c:v>7.9589999999999999E-4</c:v>
                </c:pt>
                <c:pt idx="369">
                  <c:v>7.9810000000000005E-4</c:v>
                </c:pt>
                <c:pt idx="370">
                  <c:v>8.0029999999999999E-4</c:v>
                </c:pt>
                <c:pt idx="371">
                  <c:v>8.0250000000000004E-4</c:v>
                </c:pt>
                <c:pt idx="372">
                  <c:v>8.0469999999999999E-4</c:v>
                </c:pt>
                <c:pt idx="373">
                  <c:v>8.0690000000000004E-4</c:v>
                </c:pt>
                <c:pt idx="374">
                  <c:v>8.0909999999999999E-4</c:v>
                </c:pt>
                <c:pt idx="375">
                  <c:v>8.1130000000000004E-4</c:v>
                </c:pt>
                <c:pt idx="376">
                  <c:v>8.1349999999999999E-4</c:v>
                </c:pt>
                <c:pt idx="377">
                  <c:v>8.1570000000000004E-4</c:v>
                </c:pt>
                <c:pt idx="378">
                  <c:v>8.1789999999999999E-4</c:v>
                </c:pt>
                <c:pt idx="379">
                  <c:v>8.2010000000000004E-4</c:v>
                </c:pt>
                <c:pt idx="380">
                  <c:v>8.2229999999999998E-4</c:v>
                </c:pt>
                <c:pt idx="381">
                  <c:v>8.2450000000000004E-4</c:v>
                </c:pt>
                <c:pt idx="382">
                  <c:v>8.2669999999999998E-4</c:v>
                </c:pt>
                <c:pt idx="383">
                  <c:v>8.2890000000000004E-4</c:v>
                </c:pt>
                <c:pt idx="384">
                  <c:v>8.3109999999999998E-4</c:v>
                </c:pt>
                <c:pt idx="385">
                  <c:v>8.3330000000000003E-4</c:v>
                </c:pt>
                <c:pt idx="386">
                  <c:v>8.3549999999999998E-4</c:v>
                </c:pt>
                <c:pt idx="387">
                  <c:v>8.3770000000000003E-4</c:v>
                </c:pt>
                <c:pt idx="388">
                  <c:v>8.3989999999999998E-4</c:v>
                </c:pt>
                <c:pt idx="389">
                  <c:v>8.4210000000000003E-4</c:v>
                </c:pt>
                <c:pt idx="390">
                  <c:v>8.4429999999999998E-4</c:v>
                </c:pt>
                <c:pt idx="391">
                  <c:v>8.4659999999999998E-4</c:v>
                </c:pt>
                <c:pt idx="392">
                  <c:v>8.4880000000000003E-4</c:v>
                </c:pt>
                <c:pt idx="393">
                  <c:v>8.5099999999999998E-4</c:v>
                </c:pt>
                <c:pt idx="394">
                  <c:v>8.5320000000000003E-4</c:v>
                </c:pt>
                <c:pt idx="395">
                  <c:v>8.5539999999999998E-4</c:v>
                </c:pt>
                <c:pt idx="396">
                  <c:v>8.5769999999999998E-4</c:v>
                </c:pt>
                <c:pt idx="397">
                  <c:v>8.5990000000000003E-4</c:v>
                </c:pt>
                <c:pt idx="398">
                  <c:v>8.6209999999999998E-4</c:v>
                </c:pt>
                <c:pt idx="399">
                  <c:v>8.6430000000000003E-4</c:v>
                </c:pt>
                <c:pt idx="400">
                  <c:v>8.6649999999999997E-4</c:v>
                </c:pt>
                <c:pt idx="401">
                  <c:v>8.6879999999999998E-4</c:v>
                </c:pt>
                <c:pt idx="402">
                  <c:v>8.7100000000000003E-4</c:v>
                </c:pt>
                <c:pt idx="403">
                  <c:v>8.7319999999999997E-4</c:v>
                </c:pt>
                <c:pt idx="404">
                  <c:v>8.7549999999999998E-4</c:v>
                </c:pt>
                <c:pt idx="405">
                  <c:v>8.7770000000000003E-4</c:v>
                </c:pt>
                <c:pt idx="406">
                  <c:v>8.7989999999999997E-4</c:v>
                </c:pt>
                <c:pt idx="407">
                  <c:v>8.8219999999999998E-4</c:v>
                </c:pt>
                <c:pt idx="408">
                  <c:v>8.8440000000000003E-4</c:v>
                </c:pt>
                <c:pt idx="409">
                  <c:v>8.8659999999999997E-4</c:v>
                </c:pt>
                <c:pt idx="410">
                  <c:v>8.8889999999999998E-4</c:v>
                </c:pt>
                <c:pt idx="411">
                  <c:v>8.9110000000000003E-4</c:v>
                </c:pt>
                <c:pt idx="412">
                  <c:v>8.9329999999999998E-4</c:v>
                </c:pt>
                <c:pt idx="413">
                  <c:v>8.9559999999999998E-4</c:v>
                </c:pt>
                <c:pt idx="414">
                  <c:v>8.9780000000000003E-4</c:v>
                </c:pt>
                <c:pt idx="415">
                  <c:v>9.0010000000000003E-4</c:v>
                </c:pt>
                <c:pt idx="416">
                  <c:v>9.0229999999999998E-4</c:v>
                </c:pt>
                <c:pt idx="417">
                  <c:v>9.0450000000000003E-4</c:v>
                </c:pt>
                <c:pt idx="418">
                  <c:v>9.0680000000000003E-4</c:v>
                </c:pt>
                <c:pt idx="419">
                  <c:v>9.0899999999999998E-4</c:v>
                </c:pt>
                <c:pt idx="420">
                  <c:v>9.1129999999999998E-4</c:v>
                </c:pt>
                <c:pt idx="421">
                  <c:v>9.1350000000000003E-4</c:v>
                </c:pt>
                <c:pt idx="422">
                  <c:v>9.1580000000000003E-4</c:v>
                </c:pt>
                <c:pt idx="423">
                  <c:v>9.1799999999999998E-4</c:v>
                </c:pt>
                <c:pt idx="424">
                  <c:v>9.2029999999999998E-4</c:v>
                </c:pt>
                <c:pt idx="425">
                  <c:v>9.2250000000000003E-4</c:v>
                </c:pt>
                <c:pt idx="426">
                  <c:v>9.2480000000000004E-4</c:v>
                </c:pt>
                <c:pt idx="427">
                  <c:v>9.2699999999999998E-4</c:v>
                </c:pt>
                <c:pt idx="428">
                  <c:v>9.2929999999999998E-4</c:v>
                </c:pt>
                <c:pt idx="429">
                  <c:v>9.3150000000000004E-4</c:v>
                </c:pt>
                <c:pt idx="430">
                  <c:v>9.3380000000000004E-4</c:v>
                </c:pt>
                <c:pt idx="431">
                  <c:v>9.3599999999999998E-4</c:v>
                </c:pt>
                <c:pt idx="432">
                  <c:v>9.3829999999999998E-4</c:v>
                </c:pt>
                <c:pt idx="433">
                  <c:v>9.4059999999999999E-4</c:v>
                </c:pt>
                <c:pt idx="434">
                  <c:v>9.4280000000000004E-4</c:v>
                </c:pt>
                <c:pt idx="435">
                  <c:v>9.4510000000000004E-4</c:v>
                </c:pt>
                <c:pt idx="436">
                  <c:v>9.4729999999999999E-4</c:v>
                </c:pt>
                <c:pt idx="437">
                  <c:v>9.4959999999999999E-4</c:v>
                </c:pt>
                <c:pt idx="438">
                  <c:v>9.5189999999999999E-4</c:v>
                </c:pt>
                <c:pt idx="439">
                  <c:v>9.5410000000000004E-4</c:v>
                </c:pt>
                <c:pt idx="440">
                  <c:v>9.5640000000000005E-4</c:v>
                </c:pt>
                <c:pt idx="441">
                  <c:v>9.5870000000000005E-4</c:v>
                </c:pt>
                <c:pt idx="442">
                  <c:v>9.6089999999999999E-4</c:v>
                </c:pt>
                <c:pt idx="443">
                  <c:v>9.6319999999999999E-4</c:v>
                </c:pt>
                <c:pt idx="444">
                  <c:v>9.655E-4</c:v>
                </c:pt>
                <c:pt idx="445">
                  <c:v>9.6770000000000005E-4</c:v>
                </c:pt>
                <c:pt idx="446">
                  <c:v>9.7000000000000005E-4</c:v>
                </c:pt>
                <c:pt idx="447">
                  <c:v>9.7230000000000005E-4</c:v>
                </c:pt>
                <c:pt idx="448">
                  <c:v>9.745E-4</c:v>
                </c:pt>
                <c:pt idx="449">
                  <c:v>9.7680000000000011E-4</c:v>
                </c:pt>
                <c:pt idx="450">
                  <c:v>9.7909999999999989E-4</c:v>
                </c:pt>
                <c:pt idx="451">
                  <c:v>9.8130000000000005E-4</c:v>
                </c:pt>
                <c:pt idx="452">
                  <c:v>9.8360000000000006E-4</c:v>
                </c:pt>
                <c:pt idx="453">
                  <c:v>9.8590000000000006E-4</c:v>
                </c:pt>
                <c:pt idx="454">
                  <c:v>9.8820000000000006E-4</c:v>
                </c:pt>
                <c:pt idx="455">
                  <c:v>9.904E-4</c:v>
                </c:pt>
                <c:pt idx="456">
                  <c:v>9.9270000000000001E-4</c:v>
                </c:pt>
                <c:pt idx="457">
                  <c:v>9.9500000000000001E-4</c:v>
                </c:pt>
                <c:pt idx="458">
                  <c:v>9.9730000000000001E-4</c:v>
                </c:pt>
                <c:pt idx="459">
                  <c:v>9.9949999999999995E-4</c:v>
                </c:pt>
                <c:pt idx="460">
                  <c:v>1.0020000000000001E-3</c:v>
                </c:pt>
                <c:pt idx="461">
                  <c:v>1.0039999999999999E-3</c:v>
                </c:pt>
                <c:pt idx="462">
                  <c:v>1.0059999999999999E-3</c:v>
                </c:pt>
                <c:pt idx="463">
                  <c:v>1.0089999999999999E-3</c:v>
                </c:pt>
                <c:pt idx="464">
                  <c:v>1.011E-3</c:v>
                </c:pt>
                <c:pt idx="465">
                  <c:v>1.013E-3</c:v>
                </c:pt>
                <c:pt idx="466">
                  <c:v>1.016E-3</c:v>
                </c:pt>
                <c:pt idx="467">
                  <c:v>1.018E-3</c:v>
                </c:pt>
                <c:pt idx="468">
                  <c:v>1.0200000000000001E-3</c:v>
                </c:pt>
                <c:pt idx="469">
                  <c:v>1.0219999999999999E-3</c:v>
                </c:pt>
                <c:pt idx="470">
                  <c:v>1.0250000000000001E-3</c:v>
                </c:pt>
                <c:pt idx="471">
                  <c:v>1.0269999999999999E-3</c:v>
                </c:pt>
                <c:pt idx="472">
                  <c:v>1.029E-3</c:v>
                </c:pt>
                <c:pt idx="473">
                  <c:v>1.0319999999999999E-3</c:v>
                </c:pt>
                <c:pt idx="474">
                  <c:v>1.034E-3</c:v>
                </c:pt>
                <c:pt idx="475">
                  <c:v>1.036E-3</c:v>
                </c:pt>
                <c:pt idx="476">
                  <c:v>1.0380000000000001E-3</c:v>
                </c:pt>
                <c:pt idx="477">
                  <c:v>1.041E-3</c:v>
                </c:pt>
                <c:pt idx="478">
                  <c:v>1.0430000000000001E-3</c:v>
                </c:pt>
                <c:pt idx="479">
                  <c:v>1.0449999999999999E-3</c:v>
                </c:pt>
                <c:pt idx="480">
                  <c:v>1.0480000000000001E-3</c:v>
                </c:pt>
                <c:pt idx="481">
                  <c:v>1.0499999999999999E-3</c:v>
                </c:pt>
                <c:pt idx="482">
                  <c:v>1.052E-3</c:v>
                </c:pt>
                <c:pt idx="483">
                  <c:v>1.054E-3</c:v>
                </c:pt>
                <c:pt idx="484">
                  <c:v>1.057E-3</c:v>
                </c:pt>
                <c:pt idx="485">
                  <c:v>1.059E-3</c:v>
                </c:pt>
                <c:pt idx="486">
                  <c:v>1.0610000000000001E-3</c:v>
                </c:pt>
                <c:pt idx="487">
                  <c:v>1.0640000000000001E-3</c:v>
                </c:pt>
                <c:pt idx="488">
                  <c:v>1.0660000000000001E-3</c:v>
                </c:pt>
                <c:pt idx="489">
                  <c:v>1.0679999999999999E-3</c:v>
                </c:pt>
                <c:pt idx="490">
                  <c:v>1.0709999999999999E-3</c:v>
                </c:pt>
                <c:pt idx="491">
                  <c:v>1.073E-3</c:v>
                </c:pt>
                <c:pt idx="492">
                  <c:v>1.075E-3</c:v>
                </c:pt>
                <c:pt idx="493">
                  <c:v>1.077E-3</c:v>
                </c:pt>
                <c:pt idx="494">
                  <c:v>1.08E-3</c:v>
                </c:pt>
                <c:pt idx="495">
                  <c:v>1.0820000000000001E-3</c:v>
                </c:pt>
                <c:pt idx="496">
                  <c:v>1.0839999999999999E-3</c:v>
                </c:pt>
                <c:pt idx="497">
                  <c:v>1.0870000000000001E-3</c:v>
                </c:pt>
                <c:pt idx="498">
                  <c:v>1.0889999999999999E-3</c:v>
                </c:pt>
                <c:pt idx="499">
                  <c:v>1.091E-3</c:v>
                </c:pt>
                <c:pt idx="500">
                  <c:v>1.0939999999999999E-3</c:v>
                </c:pt>
                <c:pt idx="501">
                  <c:v>1.096E-3</c:v>
                </c:pt>
                <c:pt idx="502">
                  <c:v>1.098E-3</c:v>
                </c:pt>
                <c:pt idx="503">
                  <c:v>1.1000000000000001E-3</c:v>
                </c:pt>
                <c:pt idx="504">
                  <c:v>1.103E-3</c:v>
                </c:pt>
                <c:pt idx="505">
                  <c:v>1.1050000000000001E-3</c:v>
                </c:pt>
                <c:pt idx="506">
                  <c:v>1.1069999999999999E-3</c:v>
                </c:pt>
                <c:pt idx="507">
                  <c:v>1.1100000000000001E-3</c:v>
                </c:pt>
                <c:pt idx="508">
                  <c:v>1.1119999999999999E-3</c:v>
                </c:pt>
                <c:pt idx="509">
                  <c:v>1.114E-3</c:v>
                </c:pt>
                <c:pt idx="510">
                  <c:v>1.1169999999999999E-3</c:v>
                </c:pt>
                <c:pt idx="511">
                  <c:v>1.119E-3</c:v>
                </c:pt>
                <c:pt idx="512">
                  <c:v>1.121E-3</c:v>
                </c:pt>
                <c:pt idx="513">
                  <c:v>1.124E-3</c:v>
                </c:pt>
                <c:pt idx="514">
                  <c:v>1.126E-3</c:v>
                </c:pt>
                <c:pt idx="515">
                  <c:v>1.1280000000000001E-3</c:v>
                </c:pt>
                <c:pt idx="516">
                  <c:v>1.1299999999999999E-3</c:v>
                </c:pt>
                <c:pt idx="517">
                  <c:v>1.1329999999999999E-3</c:v>
                </c:pt>
                <c:pt idx="518">
                  <c:v>1.1349999999999999E-3</c:v>
                </c:pt>
                <c:pt idx="519">
                  <c:v>1.137E-3</c:v>
                </c:pt>
                <c:pt idx="520">
                  <c:v>1.14E-3</c:v>
                </c:pt>
                <c:pt idx="521">
                  <c:v>1.142E-3</c:v>
                </c:pt>
                <c:pt idx="522">
                  <c:v>1.1440000000000001E-3</c:v>
                </c:pt>
                <c:pt idx="523">
                  <c:v>1.147E-3</c:v>
                </c:pt>
                <c:pt idx="524">
                  <c:v>1.1490000000000001E-3</c:v>
                </c:pt>
                <c:pt idx="525">
                  <c:v>1.1509999999999999E-3</c:v>
                </c:pt>
                <c:pt idx="526">
                  <c:v>1.1540000000000001E-3</c:v>
                </c:pt>
                <c:pt idx="527">
                  <c:v>1.1559999999999999E-3</c:v>
                </c:pt>
                <c:pt idx="528">
                  <c:v>1.158E-3</c:v>
                </c:pt>
                <c:pt idx="529">
                  <c:v>1.1609999999999999E-3</c:v>
                </c:pt>
                <c:pt idx="530">
                  <c:v>1.163E-3</c:v>
                </c:pt>
                <c:pt idx="531">
                  <c:v>1.165E-3</c:v>
                </c:pt>
                <c:pt idx="532">
                  <c:v>1.168E-3</c:v>
                </c:pt>
                <c:pt idx="533">
                  <c:v>1.17E-3</c:v>
                </c:pt>
                <c:pt idx="534">
                  <c:v>1.1720000000000001E-3</c:v>
                </c:pt>
                <c:pt idx="535">
                  <c:v>1.1739999999999999E-3</c:v>
                </c:pt>
                <c:pt idx="536">
                  <c:v>1.1770000000000001E-3</c:v>
                </c:pt>
                <c:pt idx="537">
                  <c:v>1.1789999999999999E-3</c:v>
                </c:pt>
                <c:pt idx="538">
                  <c:v>1.181E-3</c:v>
                </c:pt>
                <c:pt idx="539">
                  <c:v>1.1839999999999999E-3</c:v>
                </c:pt>
                <c:pt idx="540">
                  <c:v>1.186E-3</c:v>
                </c:pt>
                <c:pt idx="541">
                  <c:v>1.188E-3</c:v>
                </c:pt>
                <c:pt idx="542">
                  <c:v>1.191E-3</c:v>
                </c:pt>
                <c:pt idx="543">
                  <c:v>1.193E-3</c:v>
                </c:pt>
                <c:pt idx="544">
                  <c:v>1.1950000000000001E-3</c:v>
                </c:pt>
                <c:pt idx="545">
                  <c:v>1.1980000000000001E-3</c:v>
                </c:pt>
                <c:pt idx="546">
                  <c:v>1.1999999999999999E-3</c:v>
                </c:pt>
                <c:pt idx="547">
                  <c:v>1.2019999999999999E-3</c:v>
                </c:pt>
                <c:pt idx="548">
                  <c:v>1.2049999999999999E-3</c:v>
                </c:pt>
                <c:pt idx="549">
                  <c:v>1.207E-3</c:v>
                </c:pt>
                <c:pt idx="550">
                  <c:v>1.209E-3</c:v>
                </c:pt>
                <c:pt idx="551">
                  <c:v>1.212E-3</c:v>
                </c:pt>
                <c:pt idx="552">
                  <c:v>1.214E-3</c:v>
                </c:pt>
                <c:pt idx="553">
                  <c:v>1.2160000000000001E-3</c:v>
                </c:pt>
                <c:pt idx="554">
                  <c:v>1.219E-3</c:v>
                </c:pt>
                <c:pt idx="555">
                  <c:v>1.2210000000000001E-3</c:v>
                </c:pt>
                <c:pt idx="556">
                  <c:v>1.2229999999999999E-3</c:v>
                </c:pt>
                <c:pt idx="557">
                  <c:v>1.2260000000000001E-3</c:v>
                </c:pt>
                <c:pt idx="558">
                  <c:v>1.2279999999999999E-3</c:v>
                </c:pt>
                <c:pt idx="559">
                  <c:v>1.23E-3</c:v>
                </c:pt>
                <c:pt idx="560">
                  <c:v>1.2329999999999999E-3</c:v>
                </c:pt>
                <c:pt idx="561">
                  <c:v>1.235E-3</c:v>
                </c:pt>
                <c:pt idx="562">
                  <c:v>1.237E-3</c:v>
                </c:pt>
                <c:pt idx="563">
                  <c:v>1.24E-3</c:v>
                </c:pt>
                <c:pt idx="564">
                  <c:v>1.242E-3</c:v>
                </c:pt>
                <c:pt idx="565">
                  <c:v>1.2440000000000001E-3</c:v>
                </c:pt>
                <c:pt idx="566">
                  <c:v>1.2470000000000001E-3</c:v>
                </c:pt>
                <c:pt idx="567">
                  <c:v>1.2489999999999999E-3</c:v>
                </c:pt>
                <c:pt idx="568">
                  <c:v>1.2509999999999999E-3</c:v>
                </c:pt>
                <c:pt idx="569">
                  <c:v>1.2539999999999999E-3</c:v>
                </c:pt>
                <c:pt idx="570">
                  <c:v>1.256E-3</c:v>
                </c:pt>
                <c:pt idx="571">
                  <c:v>1.258E-3</c:v>
                </c:pt>
                <c:pt idx="572">
                  <c:v>1.261E-3</c:v>
                </c:pt>
                <c:pt idx="573">
                  <c:v>1.263E-3</c:v>
                </c:pt>
                <c:pt idx="574">
                  <c:v>1.2650000000000001E-3</c:v>
                </c:pt>
                <c:pt idx="575">
                  <c:v>1.268E-3</c:v>
                </c:pt>
                <c:pt idx="576">
                  <c:v>1.2700000000000001E-3</c:v>
                </c:pt>
                <c:pt idx="577">
                  <c:v>1.2719999999999999E-3</c:v>
                </c:pt>
                <c:pt idx="578">
                  <c:v>1.2750000000000001E-3</c:v>
                </c:pt>
                <c:pt idx="579">
                  <c:v>1.2769999999999999E-3</c:v>
                </c:pt>
                <c:pt idx="580">
                  <c:v>1.279E-3</c:v>
                </c:pt>
                <c:pt idx="581">
                  <c:v>1.2819999999999999E-3</c:v>
                </c:pt>
                <c:pt idx="582">
                  <c:v>1.284E-3</c:v>
                </c:pt>
                <c:pt idx="583">
                  <c:v>1.286E-3</c:v>
                </c:pt>
                <c:pt idx="584">
                  <c:v>1.289E-3</c:v>
                </c:pt>
                <c:pt idx="585">
                  <c:v>1.291E-3</c:v>
                </c:pt>
                <c:pt idx="586">
                  <c:v>1.2930000000000001E-3</c:v>
                </c:pt>
                <c:pt idx="587">
                  <c:v>1.2960000000000001E-3</c:v>
                </c:pt>
                <c:pt idx="588">
                  <c:v>1.2979999999999999E-3</c:v>
                </c:pt>
                <c:pt idx="589">
                  <c:v>1.2999999999999999E-3</c:v>
                </c:pt>
                <c:pt idx="590">
                  <c:v>1.3029999999999999E-3</c:v>
                </c:pt>
                <c:pt idx="591">
                  <c:v>1.305E-3</c:v>
                </c:pt>
                <c:pt idx="592">
                  <c:v>1.307E-3</c:v>
                </c:pt>
                <c:pt idx="593">
                  <c:v>1.31E-3</c:v>
                </c:pt>
                <c:pt idx="594">
                  <c:v>1.312E-3</c:v>
                </c:pt>
                <c:pt idx="595">
                  <c:v>1.3140000000000001E-3</c:v>
                </c:pt>
                <c:pt idx="596">
                  <c:v>1.317E-3</c:v>
                </c:pt>
                <c:pt idx="597">
                  <c:v>1.3190000000000001E-3</c:v>
                </c:pt>
                <c:pt idx="598">
                  <c:v>1.322E-3</c:v>
                </c:pt>
                <c:pt idx="599">
                  <c:v>1.3240000000000001E-3</c:v>
                </c:pt>
                <c:pt idx="600">
                  <c:v>1.3259999999999999E-3</c:v>
                </c:pt>
                <c:pt idx="601">
                  <c:v>1.3290000000000001E-3</c:v>
                </c:pt>
                <c:pt idx="602">
                  <c:v>1.3309999999999999E-3</c:v>
                </c:pt>
                <c:pt idx="603">
                  <c:v>1.333E-3</c:v>
                </c:pt>
                <c:pt idx="604">
                  <c:v>1.3359999999999999E-3</c:v>
                </c:pt>
                <c:pt idx="605">
                  <c:v>1.338E-3</c:v>
                </c:pt>
                <c:pt idx="606">
                  <c:v>1.34E-3</c:v>
                </c:pt>
                <c:pt idx="607">
                  <c:v>1.343E-3</c:v>
                </c:pt>
                <c:pt idx="608">
                  <c:v>1.3450000000000001E-3</c:v>
                </c:pt>
                <c:pt idx="609">
                  <c:v>1.3470000000000001E-3</c:v>
                </c:pt>
                <c:pt idx="610">
                  <c:v>1.3500000000000001E-3</c:v>
                </c:pt>
                <c:pt idx="611">
                  <c:v>1.3519999999999999E-3</c:v>
                </c:pt>
                <c:pt idx="612">
                  <c:v>1.354E-3</c:v>
                </c:pt>
                <c:pt idx="613">
                  <c:v>1.3569999999999999E-3</c:v>
                </c:pt>
                <c:pt idx="614">
                  <c:v>1.359E-3</c:v>
                </c:pt>
                <c:pt idx="615">
                  <c:v>1.361E-3</c:v>
                </c:pt>
                <c:pt idx="616">
                  <c:v>1.364E-3</c:v>
                </c:pt>
                <c:pt idx="617">
                  <c:v>1.366E-3</c:v>
                </c:pt>
                <c:pt idx="618">
                  <c:v>1.3680000000000001E-3</c:v>
                </c:pt>
                <c:pt idx="619">
                  <c:v>1.371E-3</c:v>
                </c:pt>
                <c:pt idx="620">
                  <c:v>1.3730000000000001E-3</c:v>
                </c:pt>
                <c:pt idx="621">
                  <c:v>1.3760000000000001E-3</c:v>
                </c:pt>
                <c:pt idx="622">
                  <c:v>1.3780000000000001E-3</c:v>
                </c:pt>
                <c:pt idx="623">
                  <c:v>1.3799999999999999E-3</c:v>
                </c:pt>
                <c:pt idx="624">
                  <c:v>1.3829999999999999E-3</c:v>
                </c:pt>
                <c:pt idx="625">
                  <c:v>1.3849999999999999E-3</c:v>
                </c:pt>
                <c:pt idx="626">
                  <c:v>1.387E-3</c:v>
                </c:pt>
                <c:pt idx="627">
                  <c:v>1.39E-3</c:v>
                </c:pt>
                <c:pt idx="628">
                  <c:v>1.392E-3</c:v>
                </c:pt>
                <c:pt idx="629">
                  <c:v>1.3940000000000001E-3</c:v>
                </c:pt>
                <c:pt idx="630">
                  <c:v>1.397E-3</c:v>
                </c:pt>
                <c:pt idx="631">
                  <c:v>1.3990000000000001E-3</c:v>
                </c:pt>
                <c:pt idx="632">
                  <c:v>1.4009999999999999E-3</c:v>
                </c:pt>
                <c:pt idx="633">
                  <c:v>1.4040000000000001E-3</c:v>
                </c:pt>
                <c:pt idx="634">
                  <c:v>1.4059999999999999E-3</c:v>
                </c:pt>
                <c:pt idx="635">
                  <c:v>1.408E-3</c:v>
                </c:pt>
                <c:pt idx="636">
                  <c:v>1.4109999999999999E-3</c:v>
                </c:pt>
                <c:pt idx="637">
                  <c:v>1.413E-3</c:v>
                </c:pt>
                <c:pt idx="638">
                  <c:v>1.4159999999999999E-3</c:v>
                </c:pt>
                <c:pt idx="639">
                  <c:v>1.418E-3</c:v>
                </c:pt>
                <c:pt idx="640">
                  <c:v>1.42E-3</c:v>
                </c:pt>
                <c:pt idx="641">
                  <c:v>1.423E-3</c:v>
                </c:pt>
                <c:pt idx="642">
                  <c:v>1.4250000000000001E-3</c:v>
                </c:pt>
                <c:pt idx="643">
                  <c:v>1.4270000000000001E-3</c:v>
                </c:pt>
                <c:pt idx="644">
                  <c:v>1.4300000000000001E-3</c:v>
                </c:pt>
                <c:pt idx="645">
                  <c:v>1.4319999999999999E-3</c:v>
                </c:pt>
                <c:pt idx="646">
                  <c:v>1.4339999999999999E-3</c:v>
                </c:pt>
                <c:pt idx="647">
                  <c:v>1.4369999999999999E-3</c:v>
                </c:pt>
                <c:pt idx="648">
                  <c:v>1.439E-3</c:v>
                </c:pt>
                <c:pt idx="649">
                  <c:v>1.441E-3</c:v>
                </c:pt>
                <c:pt idx="650">
                  <c:v>1.444E-3</c:v>
                </c:pt>
                <c:pt idx="651">
                  <c:v>1.446E-3</c:v>
                </c:pt>
                <c:pt idx="652">
                  <c:v>1.449E-3</c:v>
                </c:pt>
                <c:pt idx="653">
                  <c:v>1.451E-3</c:v>
                </c:pt>
                <c:pt idx="654">
                  <c:v>1.4530000000000001E-3</c:v>
                </c:pt>
                <c:pt idx="655">
                  <c:v>1.456E-3</c:v>
                </c:pt>
                <c:pt idx="656">
                  <c:v>1.4580000000000001E-3</c:v>
                </c:pt>
                <c:pt idx="657">
                  <c:v>1.4599999999999999E-3</c:v>
                </c:pt>
                <c:pt idx="658">
                  <c:v>1.4630000000000001E-3</c:v>
                </c:pt>
                <c:pt idx="659">
                  <c:v>1.4649999999999999E-3</c:v>
                </c:pt>
                <c:pt idx="660">
                  <c:v>1.467E-3</c:v>
                </c:pt>
                <c:pt idx="661">
                  <c:v>1.47E-3</c:v>
                </c:pt>
                <c:pt idx="662">
                  <c:v>1.472E-3</c:v>
                </c:pt>
                <c:pt idx="663">
                  <c:v>1.475E-3</c:v>
                </c:pt>
                <c:pt idx="664">
                  <c:v>1.477E-3</c:v>
                </c:pt>
                <c:pt idx="665">
                  <c:v>1.4790000000000001E-3</c:v>
                </c:pt>
                <c:pt idx="666">
                  <c:v>1.482E-3</c:v>
                </c:pt>
                <c:pt idx="667">
                  <c:v>1.4840000000000001E-3</c:v>
                </c:pt>
                <c:pt idx="668">
                  <c:v>1.4859999999999999E-3</c:v>
                </c:pt>
                <c:pt idx="669">
                  <c:v>1.4890000000000001E-3</c:v>
                </c:pt>
                <c:pt idx="670">
                  <c:v>1.4909999999999999E-3</c:v>
                </c:pt>
                <c:pt idx="671">
                  <c:v>1.493E-3</c:v>
                </c:pt>
                <c:pt idx="672">
                  <c:v>1.4959999999999999E-3</c:v>
                </c:pt>
                <c:pt idx="673">
                  <c:v>1.498E-3</c:v>
                </c:pt>
                <c:pt idx="674">
                  <c:v>1.5E-3</c:v>
                </c:pt>
                <c:pt idx="675">
                  <c:v>1.503E-3</c:v>
                </c:pt>
                <c:pt idx="676">
                  <c:v>1.505E-3</c:v>
                </c:pt>
                <c:pt idx="677">
                  <c:v>1.508E-3</c:v>
                </c:pt>
                <c:pt idx="678">
                  <c:v>1.5100000000000001E-3</c:v>
                </c:pt>
                <c:pt idx="679">
                  <c:v>1.5120000000000001E-3</c:v>
                </c:pt>
                <c:pt idx="680">
                  <c:v>1.5150000000000001E-3</c:v>
                </c:pt>
                <c:pt idx="681">
                  <c:v>1.5169999999999999E-3</c:v>
                </c:pt>
                <c:pt idx="682">
                  <c:v>1.519E-3</c:v>
                </c:pt>
                <c:pt idx="683">
                  <c:v>1.5219999999999999E-3</c:v>
                </c:pt>
                <c:pt idx="684">
                  <c:v>1.524E-3</c:v>
                </c:pt>
                <c:pt idx="685">
                  <c:v>1.5269999999999999E-3</c:v>
                </c:pt>
                <c:pt idx="686">
                  <c:v>1.529E-3</c:v>
                </c:pt>
                <c:pt idx="687">
                  <c:v>1.531E-3</c:v>
                </c:pt>
                <c:pt idx="688">
                  <c:v>1.534E-3</c:v>
                </c:pt>
                <c:pt idx="689">
                  <c:v>1.536E-3</c:v>
                </c:pt>
                <c:pt idx="690">
                  <c:v>1.5380000000000001E-3</c:v>
                </c:pt>
                <c:pt idx="691">
                  <c:v>1.5410000000000001E-3</c:v>
                </c:pt>
                <c:pt idx="692">
                  <c:v>1.5430000000000001E-3</c:v>
                </c:pt>
                <c:pt idx="693">
                  <c:v>1.5449999999999999E-3</c:v>
                </c:pt>
                <c:pt idx="694">
                  <c:v>1.5479999999999999E-3</c:v>
                </c:pt>
                <c:pt idx="695">
                  <c:v>1.5499999999999999E-3</c:v>
                </c:pt>
                <c:pt idx="696">
                  <c:v>1.5529999999999999E-3</c:v>
                </c:pt>
                <c:pt idx="697">
                  <c:v>1.555E-3</c:v>
                </c:pt>
                <c:pt idx="698">
                  <c:v>1.557E-3</c:v>
                </c:pt>
                <c:pt idx="699">
                  <c:v>1.56E-3</c:v>
                </c:pt>
                <c:pt idx="700">
                  <c:v>1.562E-3</c:v>
                </c:pt>
                <c:pt idx="701">
                  <c:v>1.5640000000000001E-3</c:v>
                </c:pt>
                <c:pt idx="702">
                  <c:v>1.567E-3</c:v>
                </c:pt>
                <c:pt idx="703">
                  <c:v>1.5690000000000001E-3</c:v>
                </c:pt>
                <c:pt idx="704">
                  <c:v>1.572E-3</c:v>
                </c:pt>
                <c:pt idx="705">
                  <c:v>1.5740000000000001E-3</c:v>
                </c:pt>
                <c:pt idx="706">
                  <c:v>1.5759999999999999E-3</c:v>
                </c:pt>
                <c:pt idx="707">
                  <c:v>1.5790000000000001E-3</c:v>
                </c:pt>
                <c:pt idx="708">
                  <c:v>1.5809999999999999E-3</c:v>
                </c:pt>
                <c:pt idx="709">
                  <c:v>1.583E-3</c:v>
                </c:pt>
                <c:pt idx="710">
                  <c:v>1.586E-3</c:v>
                </c:pt>
                <c:pt idx="711">
                  <c:v>1.588E-3</c:v>
                </c:pt>
                <c:pt idx="712">
                  <c:v>1.5900000000000001E-3</c:v>
                </c:pt>
                <c:pt idx="713">
                  <c:v>1.593E-3</c:v>
                </c:pt>
                <c:pt idx="714">
                  <c:v>1.5950000000000001E-3</c:v>
                </c:pt>
                <c:pt idx="715">
                  <c:v>1.598E-3</c:v>
                </c:pt>
                <c:pt idx="716">
                  <c:v>1.6000000000000001E-3</c:v>
                </c:pt>
                <c:pt idx="717">
                  <c:v>1.6019999999999999E-3</c:v>
                </c:pt>
                <c:pt idx="718">
                  <c:v>1.6050000000000001E-3</c:v>
                </c:pt>
                <c:pt idx="719">
                  <c:v>1.6069999999999999E-3</c:v>
                </c:pt>
                <c:pt idx="720">
                  <c:v>1.609E-3</c:v>
                </c:pt>
                <c:pt idx="721">
                  <c:v>1.6119999999999999E-3</c:v>
                </c:pt>
                <c:pt idx="722">
                  <c:v>1.614E-3</c:v>
                </c:pt>
                <c:pt idx="723">
                  <c:v>1.6169999999999999E-3</c:v>
                </c:pt>
                <c:pt idx="724">
                  <c:v>1.619E-3</c:v>
                </c:pt>
                <c:pt idx="725">
                  <c:v>1.621E-3</c:v>
                </c:pt>
                <c:pt idx="726">
                  <c:v>1.624E-3</c:v>
                </c:pt>
                <c:pt idx="727">
                  <c:v>1.6260000000000001E-3</c:v>
                </c:pt>
                <c:pt idx="728">
                  <c:v>1.6280000000000001E-3</c:v>
                </c:pt>
                <c:pt idx="729">
                  <c:v>1.6310000000000001E-3</c:v>
                </c:pt>
                <c:pt idx="730">
                  <c:v>1.6329999999999999E-3</c:v>
                </c:pt>
                <c:pt idx="731">
                  <c:v>1.6360000000000001E-3</c:v>
                </c:pt>
                <c:pt idx="732">
                  <c:v>1.6379999999999999E-3</c:v>
                </c:pt>
                <c:pt idx="733">
                  <c:v>1.64E-3</c:v>
                </c:pt>
                <c:pt idx="734">
                  <c:v>1.6429999999999999E-3</c:v>
                </c:pt>
                <c:pt idx="735">
                  <c:v>1.645E-3</c:v>
                </c:pt>
                <c:pt idx="736">
                  <c:v>1.647E-3</c:v>
                </c:pt>
                <c:pt idx="737">
                  <c:v>1.65E-3</c:v>
                </c:pt>
                <c:pt idx="738">
                  <c:v>1.652E-3</c:v>
                </c:pt>
                <c:pt idx="739">
                  <c:v>1.655E-3</c:v>
                </c:pt>
                <c:pt idx="740">
                  <c:v>1.6570000000000001E-3</c:v>
                </c:pt>
                <c:pt idx="741">
                  <c:v>1.6590000000000001E-3</c:v>
                </c:pt>
                <c:pt idx="742">
                  <c:v>1.6620000000000001E-3</c:v>
                </c:pt>
                <c:pt idx="743">
                  <c:v>1.6639999999999999E-3</c:v>
                </c:pt>
                <c:pt idx="744">
                  <c:v>1.6659999999999999E-3</c:v>
                </c:pt>
                <c:pt idx="745">
                  <c:v>1.6689999999999999E-3</c:v>
                </c:pt>
                <c:pt idx="746">
                  <c:v>1.671E-3</c:v>
                </c:pt>
                <c:pt idx="747">
                  <c:v>1.6739999999999999E-3</c:v>
                </c:pt>
                <c:pt idx="748">
                  <c:v>1.676E-3</c:v>
                </c:pt>
                <c:pt idx="749">
                  <c:v>1.678E-3</c:v>
                </c:pt>
                <c:pt idx="750">
                  <c:v>1.681E-3</c:v>
                </c:pt>
                <c:pt idx="751">
                  <c:v>1.683E-3</c:v>
                </c:pt>
                <c:pt idx="752">
                  <c:v>1.6850000000000001E-3</c:v>
                </c:pt>
                <c:pt idx="753">
                  <c:v>1.688E-3</c:v>
                </c:pt>
                <c:pt idx="754">
                  <c:v>1.6900000000000001E-3</c:v>
                </c:pt>
                <c:pt idx="755">
                  <c:v>1.6930000000000001E-3</c:v>
                </c:pt>
                <c:pt idx="756">
                  <c:v>1.6949999999999999E-3</c:v>
                </c:pt>
                <c:pt idx="757">
                  <c:v>1.6969999999999999E-3</c:v>
                </c:pt>
                <c:pt idx="758">
                  <c:v>1.6999999999999999E-3</c:v>
                </c:pt>
                <c:pt idx="759">
                  <c:v>1.702E-3</c:v>
                </c:pt>
                <c:pt idx="760">
                  <c:v>1.7049999999999999E-3</c:v>
                </c:pt>
                <c:pt idx="761">
                  <c:v>1.707E-3</c:v>
                </c:pt>
                <c:pt idx="762">
                  <c:v>1.709E-3</c:v>
                </c:pt>
                <c:pt idx="763">
                  <c:v>1.712E-3</c:v>
                </c:pt>
                <c:pt idx="764">
                  <c:v>1.714E-3</c:v>
                </c:pt>
                <c:pt idx="765">
                  <c:v>1.7160000000000001E-3</c:v>
                </c:pt>
                <c:pt idx="766">
                  <c:v>1.719E-3</c:v>
                </c:pt>
                <c:pt idx="767">
                  <c:v>1.7210000000000001E-3</c:v>
                </c:pt>
                <c:pt idx="768">
                  <c:v>1.7240000000000001E-3</c:v>
                </c:pt>
                <c:pt idx="769">
                  <c:v>1.7260000000000001E-3</c:v>
                </c:pt>
                <c:pt idx="770">
                  <c:v>1.7279999999999999E-3</c:v>
                </c:pt>
                <c:pt idx="771">
                  <c:v>1.7309999999999999E-3</c:v>
                </c:pt>
                <c:pt idx="772">
                  <c:v>1.7329999999999999E-3</c:v>
                </c:pt>
                <c:pt idx="773">
                  <c:v>1.735E-3</c:v>
                </c:pt>
                <c:pt idx="774">
                  <c:v>1.738E-3</c:v>
                </c:pt>
                <c:pt idx="775">
                  <c:v>1.74E-3</c:v>
                </c:pt>
                <c:pt idx="776">
                  <c:v>1.743E-3</c:v>
                </c:pt>
                <c:pt idx="777">
                  <c:v>1.745E-3</c:v>
                </c:pt>
                <c:pt idx="778">
                  <c:v>1.7470000000000001E-3</c:v>
                </c:pt>
                <c:pt idx="779">
                  <c:v>1.75E-3</c:v>
                </c:pt>
                <c:pt idx="780">
                  <c:v>1.7520000000000001E-3</c:v>
                </c:pt>
                <c:pt idx="781">
                  <c:v>1.755E-3</c:v>
                </c:pt>
                <c:pt idx="782">
                  <c:v>1.7570000000000001E-3</c:v>
                </c:pt>
                <c:pt idx="783">
                  <c:v>1.7589999999999999E-3</c:v>
                </c:pt>
                <c:pt idx="784">
                  <c:v>1.7619999999999999E-3</c:v>
                </c:pt>
                <c:pt idx="785">
                  <c:v>1.7639999999999999E-3</c:v>
                </c:pt>
                <c:pt idx="786">
                  <c:v>1.766E-3</c:v>
                </c:pt>
                <c:pt idx="787">
                  <c:v>1.769E-3</c:v>
                </c:pt>
                <c:pt idx="788">
                  <c:v>1.771E-3</c:v>
                </c:pt>
                <c:pt idx="789">
                  <c:v>1.774E-3</c:v>
                </c:pt>
                <c:pt idx="790">
                  <c:v>1.776E-3</c:v>
                </c:pt>
                <c:pt idx="791">
                  <c:v>1.7780000000000001E-3</c:v>
                </c:pt>
                <c:pt idx="792">
                  <c:v>1.781E-3</c:v>
                </c:pt>
                <c:pt idx="793">
                  <c:v>1.7830000000000001E-3</c:v>
                </c:pt>
                <c:pt idx="794">
                  <c:v>1.786E-3</c:v>
                </c:pt>
                <c:pt idx="795">
                  <c:v>1.7880000000000001E-3</c:v>
                </c:pt>
                <c:pt idx="796">
                  <c:v>1.7899999999999999E-3</c:v>
                </c:pt>
                <c:pt idx="797">
                  <c:v>1.7930000000000001E-3</c:v>
                </c:pt>
                <c:pt idx="798">
                  <c:v>1.7949999999999999E-3</c:v>
                </c:pt>
                <c:pt idx="799">
                  <c:v>1.797E-3</c:v>
                </c:pt>
                <c:pt idx="800">
                  <c:v>1.8E-3</c:v>
                </c:pt>
                <c:pt idx="801">
                  <c:v>1.802E-3</c:v>
                </c:pt>
                <c:pt idx="802">
                  <c:v>1.805E-3</c:v>
                </c:pt>
                <c:pt idx="803">
                  <c:v>1.807E-3</c:v>
                </c:pt>
                <c:pt idx="804">
                  <c:v>1.8090000000000001E-3</c:v>
                </c:pt>
                <c:pt idx="805">
                  <c:v>1.812E-3</c:v>
                </c:pt>
                <c:pt idx="806">
                  <c:v>1.8140000000000001E-3</c:v>
                </c:pt>
                <c:pt idx="807">
                  <c:v>1.817E-3</c:v>
                </c:pt>
                <c:pt idx="808">
                  <c:v>1.8190000000000001E-3</c:v>
                </c:pt>
                <c:pt idx="809">
                  <c:v>1.8209999999999999E-3</c:v>
                </c:pt>
                <c:pt idx="810">
                  <c:v>1.8240000000000001E-3</c:v>
                </c:pt>
                <c:pt idx="811">
                  <c:v>1.8259999999999999E-3</c:v>
                </c:pt>
                <c:pt idx="812">
                  <c:v>1.828E-3</c:v>
                </c:pt>
                <c:pt idx="813">
                  <c:v>1.8309999999999999E-3</c:v>
                </c:pt>
                <c:pt idx="814">
                  <c:v>1.833E-3</c:v>
                </c:pt>
                <c:pt idx="815">
                  <c:v>1.836E-3</c:v>
                </c:pt>
                <c:pt idx="816">
                  <c:v>1.838E-3</c:v>
                </c:pt>
                <c:pt idx="817">
                  <c:v>1.8400000000000001E-3</c:v>
                </c:pt>
                <c:pt idx="818">
                  <c:v>1.843E-3</c:v>
                </c:pt>
                <c:pt idx="819">
                  <c:v>1.8450000000000001E-3</c:v>
                </c:pt>
                <c:pt idx="820">
                  <c:v>1.848E-3</c:v>
                </c:pt>
                <c:pt idx="821">
                  <c:v>1.8500000000000001E-3</c:v>
                </c:pt>
                <c:pt idx="822">
                  <c:v>1.8519999999999999E-3</c:v>
                </c:pt>
                <c:pt idx="823">
                  <c:v>1.8550000000000001E-3</c:v>
                </c:pt>
                <c:pt idx="824">
                  <c:v>1.8569999999999999E-3</c:v>
                </c:pt>
                <c:pt idx="825">
                  <c:v>1.859E-3</c:v>
                </c:pt>
                <c:pt idx="826">
                  <c:v>1.8619999999999999E-3</c:v>
                </c:pt>
                <c:pt idx="827">
                  <c:v>1.864E-3</c:v>
                </c:pt>
                <c:pt idx="828">
                  <c:v>1.867E-3</c:v>
                </c:pt>
                <c:pt idx="829">
                  <c:v>1.869E-3</c:v>
                </c:pt>
                <c:pt idx="830">
                  <c:v>1.8710000000000001E-3</c:v>
                </c:pt>
                <c:pt idx="831">
                  <c:v>1.874E-3</c:v>
                </c:pt>
                <c:pt idx="832">
                  <c:v>1.8760000000000001E-3</c:v>
                </c:pt>
                <c:pt idx="833">
                  <c:v>1.879E-3</c:v>
                </c:pt>
                <c:pt idx="834">
                  <c:v>1.8810000000000001E-3</c:v>
                </c:pt>
                <c:pt idx="835">
                  <c:v>1.8829999999999999E-3</c:v>
                </c:pt>
                <c:pt idx="836">
                  <c:v>1.8860000000000001E-3</c:v>
                </c:pt>
                <c:pt idx="837">
                  <c:v>1.8879999999999999E-3</c:v>
                </c:pt>
                <c:pt idx="838">
                  <c:v>1.8910000000000001E-3</c:v>
                </c:pt>
                <c:pt idx="839">
                  <c:v>1.8929999999999999E-3</c:v>
                </c:pt>
                <c:pt idx="840">
                  <c:v>1.895E-3</c:v>
                </c:pt>
                <c:pt idx="841">
                  <c:v>1.8979999999999999E-3</c:v>
                </c:pt>
                <c:pt idx="842">
                  <c:v>1.9E-3</c:v>
                </c:pt>
                <c:pt idx="843">
                  <c:v>1.902E-3</c:v>
                </c:pt>
                <c:pt idx="844">
                  <c:v>1.905E-3</c:v>
                </c:pt>
                <c:pt idx="845">
                  <c:v>1.9070000000000001E-3</c:v>
                </c:pt>
                <c:pt idx="846">
                  <c:v>1.91E-3</c:v>
                </c:pt>
                <c:pt idx="847">
                  <c:v>1.9120000000000001E-3</c:v>
                </c:pt>
                <c:pt idx="848">
                  <c:v>1.9139999999999999E-3</c:v>
                </c:pt>
                <c:pt idx="849">
                  <c:v>1.9170000000000001E-3</c:v>
                </c:pt>
                <c:pt idx="850">
                  <c:v>1.9189999999999999E-3</c:v>
                </c:pt>
                <c:pt idx="851">
                  <c:v>1.9220000000000001E-3</c:v>
                </c:pt>
                <c:pt idx="852">
                  <c:v>1.9239999999999999E-3</c:v>
                </c:pt>
                <c:pt idx="853">
                  <c:v>1.926E-3</c:v>
                </c:pt>
                <c:pt idx="854">
                  <c:v>1.9289999999999999E-3</c:v>
                </c:pt>
                <c:pt idx="855">
                  <c:v>1.931E-3</c:v>
                </c:pt>
                <c:pt idx="856">
                  <c:v>1.934E-3</c:v>
                </c:pt>
                <c:pt idx="857">
                  <c:v>1.936E-3</c:v>
                </c:pt>
                <c:pt idx="858">
                  <c:v>1.9380000000000001E-3</c:v>
                </c:pt>
                <c:pt idx="859">
                  <c:v>1.941E-3</c:v>
                </c:pt>
                <c:pt idx="860">
                  <c:v>1.9430000000000001E-3</c:v>
                </c:pt>
                <c:pt idx="861">
                  <c:v>1.946E-3</c:v>
                </c:pt>
                <c:pt idx="862">
                  <c:v>1.9480000000000001E-3</c:v>
                </c:pt>
                <c:pt idx="863">
                  <c:v>1.9499999999999999E-3</c:v>
                </c:pt>
                <c:pt idx="864">
                  <c:v>1.9530000000000001E-3</c:v>
                </c:pt>
                <c:pt idx="865">
                  <c:v>1.9550000000000001E-3</c:v>
                </c:pt>
                <c:pt idx="866">
                  <c:v>1.957E-3</c:v>
                </c:pt>
                <c:pt idx="867">
                  <c:v>1.9599999999999999E-3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8E0-4E7E-9BD9-F08F4683D393}"/>
            </c:ext>
          </c:extLst>
        </c:ser>
        <c:ser>
          <c:idx val="4"/>
          <c:order val="3"/>
          <c:tx>
            <c:v>Elliptical beam @200kV x0.75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'Elliptical beam @200kV x0.75'!$K$3:$K$870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4.9399999999999999E-3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5.6480000000000002E-3</c:v>
                </c:pt>
                <c:pt idx="28">
                  <c:v>5.9049999999999997E-3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7.0439999999999999E-3</c:v>
                </c:pt>
                <c:pt idx="33">
                  <c:v>7.3559999999999997E-3</c:v>
                </c:pt>
                <c:pt idx="34">
                  <c:v>7.6800000000000002E-3</c:v>
                </c:pt>
                <c:pt idx="35">
                  <c:v>8.0149999999999996E-3</c:v>
                </c:pt>
                <c:pt idx="36">
                  <c:v>8.3619999999999996E-3</c:v>
                </c:pt>
                <c:pt idx="37">
                  <c:v>8.7200000000000003E-3</c:v>
                </c:pt>
                <c:pt idx="38">
                  <c:v>9.0900000000000009E-3</c:v>
                </c:pt>
                <c:pt idx="39">
                  <c:v>9.4719999999999995E-3</c:v>
                </c:pt>
                <c:pt idx="40">
                  <c:v>9.8659999999999998E-3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7.1720000000000006E-2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7.6069999999999999E-2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9.5079999999999998E-2</c:v>
                </c:pt>
                <c:pt idx="139">
                  <c:v>9.622E-2</c:v>
                </c:pt>
                <c:pt idx="140">
                  <c:v>9.7350000000000006E-2</c:v>
                </c:pt>
                <c:pt idx="141">
                  <c:v>9.8489999999999994E-2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x0.75'!$J$3:$J$870</c:f>
              <c:numCache>
                <c:formatCode>0.00E+00</c:formatCode>
                <c:ptCount val="868"/>
                <c:pt idx="0">
                  <c:v>2.3919999999999999E-4</c:v>
                </c:pt>
                <c:pt idx="1">
                  <c:v>2.3589999999999999E-4</c:v>
                </c:pt>
                <c:pt idx="2">
                  <c:v>2.3580000000000001E-4</c:v>
                </c:pt>
                <c:pt idx="3">
                  <c:v>2.3570000000000001E-4</c:v>
                </c:pt>
                <c:pt idx="4">
                  <c:v>2.3560000000000001E-4</c:v>
                </c:pt>
                <c:pt idx="5">
                  <c:v>2.3550000000000001E-4</c:v>
                </c:pt>
                <c:pt idx="6">
                  <c:v>2.353E-4</c:v>
                </c:pt>
                <c:pt idx="7">
                  <c:v>2.351E-4</c:v>
                </c:pt>
                <c:pt idx="8">
                  <c:v>2.3479999999999999E-4</c:v>
                </c:pt>
                <c:pt idx="9">
                  <c:v>2.3450000000000001E-4</c:v>
                </c:pt>
                <c:pt idx="10">
                  <c:v>2.342E-4</c:v>
                </c:pt>
                <c:pt idx="11">
                  <c:v>2.3379999999999999E-4</c:v>
                </c:pt>
                <c:pt idx="12">
                  <c:v>2.3340000000000001E-4</c:v>
                </c:pt>
                <c:pt idx="13">
                  <c:v>2.33E-4</c:v>
                </c:pt>
                <c:pt idx="14">
                  <c:v>2.3250000000000001E-4</c:v>
                </c:pt>
                <c:pt idx="15">
                  <c:v>2.319E-4</c:v>
                </c:pt>
                <c:pt idx="16">
                  <c:v>2.3139999999999999E-4</c:v>
                </c:pt>
                <c:pt idx="17">
                  <c:v>2.307E-4</c:v>
                </c:pt>
                <c:pt idx="18">
                  <c:v>2.3010000000000001E-4</c:v>
                </c:pt>
                <c:pt idx="19">
                  <c:v>2.2939999999999999E-4</c:v>
                </c:pt>
                <c:pt idx="20">
                  <c:v>2.286E-4</c:v>
                </c:pt>
                <c:pt idx="21">
                  <c:v>2.2780000000000001E-4</c:v>
                </c:pt>
                <c:pt idx="22">
                  <c:v>2.2690000000000001E-4</c:v>
                </c:pt>
                <c:pt idx="23">
                  <c:v>2.2599999999999999E-4</c:v>
                </c:pt>
                <c:pt idx="24">
                  <c:v>2.2499999999999999E-4</c:v>
                </c:pt>
                <c:pt idx="25">
                  <c:v>2.24E-4</c:v>
                </c:pt>
                <c:pt idx="26">
                  <c:v>2.23E-4</c:v>
                </c:pt>
                <c:pt idx="27">
                  <c:v>2.218E-4</c:v>
                </c:pt>
                <c:pt idx="28">
                  <c:v>2.207E-4</c:v>
                </c:pt>
                <c:pt idx="29">
                  <c:v>2.195E-4</c:v>
                </c:pt>
                <c:pt idx="30">
                  <c:v>2.1819999999999999E-4</c:v>
                </c:pt>
                <c:pt idx="31">
                  <c:v>2.1689999999999999E-4</c:v>
                </c:pt>
                <c:pt idx="32">
                  <c:v>2.1550000000000001E-4</c:v>
                </c:pt>
                <c:pt idx="33">
                  <c:v>2.141E-4</c:v>
                </c:pt>
                <c:pt idx="34">
                  <c:v>2.1269999999999999E-4</c:v>
                </c:pt>
                <c:pt idx="35">
                  <c:v>2.1120000000000001E-4</c:v>
                </c:pt>
                <c:pt idx="36">
                  <c:v>2.097E-4</c:v>
                </c:pt>
                <c:pt idx="37">
                  <c:v>2.0809999999999999E-4</c:v>
                </c:pt>
                <c:pt idx="38">
                  <c:v>2.065E-4</c:v>
                </c:pt>
                <c:pt idx="39">
                  <c:v>2.0489999999999999E-4</c:v>
                </c:pt>
                <c:pt idx="40">
                  <c:v>2.0320000000000001E-4</c:v>
                </c:pt>
                <c:pt idx="41">
                  <c:v>2.0149999999999999E-4</c:v>
                </c:pt>
                <c:pt idx="42">
                  <c:v>1.998E-4</c:v>
                </c:pt>
                <c:pt idx="43">
                  <c:v>1.9809999999999999E-4</c:v>
                </c:pt>
                <c:pt idx="44">
                  <c:v>1.964E-4</c:v>
                </c:pt>
                <c:pt idx="45">
                  <c:v>1.9469999999999999E-4</c:v>
                </c:pt>
                <c:pt idx="46">
                  <c:v>1.929E-4</c:v>
                </c:pt>
                <c:pt idx="47">
                  <c:v>1.9120000000000001E-4</c:v>
                </c:pt>
                <c:pt idx="48">
                  <c:v>1.895E-4</c:v>
                </c:pt>
                <c:pt idx="49">
                  <c:v>1.8780000000000001E-4</c:v>
                </c:pt>
                <c:pt idx="50">
                  <c:v>1.861E-4</c:v>
                </c:pt>
                <c:pt idx="51">
                  <c:v>1.8450000000000001E-4</c:v>
                </c:pt>
                <c:pt idx="52">
                  <c:v>1.829E-4</c:v>
                </c:pt>
                <c:pt idx="53">
                  <c:v>1.8129999999999999E-4</c:v>
                </c:pt>
                <c:pt idx="54">
                  <c:v>1.7980000000000001E-4</c:v>
                </c:pt>
                <c:pt idx="55">
                  <c:v>1.784E-4</c:v>
                </c:pt>
                <c:pt idx="56">
                  <c:v>1.7699999999999999E-4</c:v>
                </c:pt>
                <c:pt idx="57">
                  <c:v>1.7569999999999999E-4</c:v>
                </c:pt>
                <c:pt idx="58">
                  <c:v>1.7450000000000001E-4</c:v>
                </c:pt>
                <c:pt idx="59">
                  <c:v>1.7340000000000001E-4</c:v>
                </c:pt>
                <c:pt idx="60">
                  <c:v>1.7229999999999999E-4</c:v>
                </c:pt>
                <c:pt idx="61">
                  <c:v>1.7139999999999999E-4</c:v>
                </c:pt>
                <c:pt idx="62">
                  <c:v>1.706E-4</c:v>
                </c:pt>
                <c:pt idx="63">
                  <c:v>1.6990000000000001E-4</c:v>
                </c:pt>
                <c:pt idx="64">
                  <c:v>1.694E-4</c:v>
                </c:pt>
                <c:pt idx="65">
                  <c:v>1.6899999999999999E-4</c:v>
                </c:pt>
                <c:pt idx="66">
                  <c:v>1.6870000000000001E-4</c:v>
                </c:pt>
                <c:pt idx="67">
                  <c:v>1.6860000000000001E-4</c:v>
                </c:pt>
                <c:pt idx="68">
                  <c:v>1.6860000000000001E-4</c:v>
                </c:pt>
                <c:pt idx="69">
                  <c:v>1.6880000000000001E-4</c:v>
                </c:pt>
                <c:pt idx="70">
                  <c:v>1.6919999999999999E-4</c:v>
                </c:pt>
                <c:pt idx="71">
                  <c:v>1.697E-4</c:v>
                </c:pt>
                <c:pt idx="72">
                  <c:v>1.7039999999999999E-4</c:v>
                </c:pt>
                <c:pt idx="73">
                  <c:v>1.7129999999999999E-4</c:v>
                </c:pt>
                <c:pt idx="74">
                  <c:v>1.7229999999999999E-4</c:v>
                </c:pt>
                <c:pt idx="75">
                  <c:v>1.7349999999999999E-4</c:v>
                </c:pt>
                <c:pt idx="76">
                  <c:v>1.749E-4</c:v>
                </c:pt>
                <c:pt idx="77">
                  <c:v>1.7640000000000001E-4</c:v>
                </c:pt>
                <c:pt idx="78">
                  <c:v>1.7809999999999999E-4</c:v>
                </c:pt>
                <c:pt idx="79">
                  <c:v>1.8000000000000001E-4</c:v>
                </c:pt>
                <c:pt idx="80">
                  <c:v>1.8200000000000001E-4</c:v>
                </c:pt>
                <c:pt idx="81">
                  <c:v>1.8420000000000001E-4</c:v>
                </c:pt>
                <c:pt idx="82">
                  <c:v>1.8650000000000001E-4</c:v>
                </c:pt>
                <c:pt idx="83">
                  <c:v>1.8890000000000001E-4</c:v>
                </c:pt>
                <c:pt idx="84">
                  <c:v>1.9139999999999999E-4</c:v>
                </c:pt>
                <c:pt idx="85">
                  <c:v>1.941E-4</c:v>
                </c:pt>
                <c:pt idx="86">
                  <c:v>1.9689999999999999E-4</c:v>
                </c:pt>
                <c:pt idx="87">
                  <c:v>1.998E-4</c:v>
                </c:pt>
                <c:pt idx="88">
                  <c:v>2.028E-4</c:v>
                </c:pt>
                <c:pt idx="89">
                  <c:v>2.0579999999999999E-4</c:v>
                </c:pt>
                <c:pt idx="90">
                  <c:v>2.0900000000000001E-4</c:v>
                </c:pt>
                <c:pt idx="91">
                  <c:v>2.1220000000000001E-4</c:v>
                </c:pt>
                <c:pt idx="92">
                  <c:v>2.1550000000000001E-4</c:v>
                </c:pt>
                <c:pt idx="93">
                  <c:v>2.1880000000000001E-4</c:v>
                </c:pt>
                <c:pt idx="94">
                  <c:v>2.2220000000000001E-4</c:v>
                </c:pt>
                <c:pt idx="95">
                  <c:v>2.2570000000000001E-4</c:v>
                </c:pt>
                <c:pt idx="96">
                  <c:v>2.2910000000000001E-4</c:v>
                </c:pt>
                <c:pt idx="97">
                  <c:v>2.3259999999999999E-4</c:v>
                </c:pt>
                <c:pt idx="98">
                  <c:v>2.3609999999999999E-4</c:v>
                </c:pt>
                <c:pt idx="99">
                  <c:v>2.397E-4</c:v>
                </c:pt>
                <c:pt idx="100">
                  <c:v>2.432E-4</c:v>
                </c:pt>
                <c:pt idx="101">
                  <c:v>2.4669999999999998E-4</c:v>
                </c:pt>
                <c:pt idx="102">
                  <c:v>2.5020000000000001E-4</c:v>
                </c:pt>
                <c:pt idx="103">
                  <c:v>2.5369999999999999E-4</c:v>
                </c:pt>
                <c:pt idx="104">
                  <c:v>2.5720000000000002E-4</c:v>
                </c:pt>
                <c:pt idx="105">
                  <c:v>2.6059999999999999E-4</c:v>
                </c:pt>
                <c:pt idx="106">
                  <c:v>2.6400000000000002E-4</c:v>
                </c:pt>
                <c:pt idx="107">
                  <c:v>2.6739999999999999E-4</c:v>
                </c:pt>
                <c:pt idx="108">
                  <c:v>2.7070000000000002E-4</c:v>
                </c:pt>
                <c:pt idx="109">
                  <c:v>2.7389999999999999E-4</c:v>
                </c:pt>
                <c:pt idx="110">
                  <c:v>2.7710000000000001E-4</c:v>
                </c:pt>
                <c:pt idx="111">
                  <c:v>2.8019999999999998E-4</c:v>
                </c:pt>
                <c:pt idx="112">
                  <c:v>2.833E-4</c:v>
                </c:pt>
                <c:pt idx="113">
                  <c:v>2.8630000000000002E-4</c:v>
                </c:pt>
                <c:pt idx="114">
                  <c:v>2.8919999999999998E-4</c:v>
                </c:pt>
                <c:pt idx="115">
                  <c:v>2.921E-4</c:v>
                </c:pt>
                <c:pt idx="116">
                  <c:v>2.9480000000000001E-4</c:v>
                </c:pt>
                <c:pt idx="117">
                  <c:v>2.9760000000000002E-4</c:v>
                </c:pt>
                <c:pt idx="118">
                  <c:v>3.0019999999999998E-4</c:v>
                </c:pt>
                <c:pt idx="119">
                  <c:v>3.0279999999999999E-4</c:v>
                </c:pt>
                <c:pt idx="120">
                  <c:v>3.054E-4</c:v>
                </c:pt>
                <c:pt idx="121">
                  <c:v>3.079E-4</c:v>
                </c:pt>
                <c:pt idx="122">
                  <c:v>3.1050000000000001E-4</c:v>
                </c:pt>
                <c:pt idx="123">
                  <c:v>3.1300000000000002E-4</c:v>
                </c:pt>
                <c:pt idx="124">
                  <c:v>3.1550000000000003E-4</c:v>
                </c:pt>
                <c:pt idx="125">
                  <c:v>3.1809999999999998E-4</c:v>
                </c:pt>
                <c:pt idx="126">
                  <c:v>3.2079999999999999E-4</c:v>
                </c:pt>
                <c:pt idx="127">
                  <c:v>3.235E-4</c:v>
                </c:pt>
                <c:pt idx="128">
                  <c:v>3.2630000000000002E-4</c:v>
                </c:pt>
                <c:pt idx="129">
                  <c:v>3.2919999999999998E-4</c:v>
                </c:pt>
                <c:pt idx="130">
                  <c:v>3.321E-4</c:v>
                </c:pt>
                <c:pt idx="131">
                  <c:v>3.3510000000000001E-4</c:v>
                </c:pt>
                <c:pt idx="132">
                  <c:v>3.3809999999999998E-4</c:v>
                </c:pt>
                <c:pt idx="133">
                  <c:v>3.411E-4</c:v>
                </c:pt>
                <c:pt idx="134">
                  <c:v>3.4410000000000002E-4</c:v>
                </c:pt>
                <c:pt idx="135">
                  <c:v>3.4709999999999998E-4</c:v>
                </c:pt>
                <c:pt idx="136">
                  <c:v>3.501E-4</c:v>
                </c:pt>
                <c:pt idx="137">
                  <c:v>3.5300000000000002E-4</c:v>
                </c:pt>
                <c:pt idx="138">
                  <c:v>3.5589999999999998E-4</c:v>
                </c:pt>
                <c:pt idx="139">
                  <c:v>3.5869999999999999E-4</c:v>
                </c:pt>
                <c:pt idx="140">
                  <c:v>3.614E-4</c:v>
                </c:pt>
                <c:pt idx="141">
                  <c:v>3.6410000000000001E-4</c:v>
                </c:pt>
                <c:pt idx="142">
                  <c:v>3.6670000000000002E-4</c:v>
                </c:pt>
                <c:pt idx="143">
                  <c:v>3.6919999999999998E-4</c:v>
                </c:pt>
                <c:pt idx="144">
                  <c:v>3.7169999999999998E-4</c:v>
                </c:pt>
                <c:pt idx="145">
                  <c:v>3.7399999999999998E-4</c:v>
                </c:pt>
                <c:pt idx="146">
                  <c:v>3.7629999999999999E-4</c:v>
                </c:pt>
                <c:pt idx="147">
                  <c:v>3.7859999999999999E-4</c:v>
                </c:pt>
                <c:pt idx="148">
                  <c:v>3.8069999999999998E-4</c:v>
                </c:pt>
                <c:pt idx="149">
                  <c:v>3.8279999999999998E-4</c:v>
                </c:pt>
                <c:pt idx="150">
                  <c:v>3.8479999999999997E-4</c:v>
                </c:pt>
                <c:pt idx="151">
                  <c:v>3.8680000000000002E-4</c:v>
                </c:pt>
                <c:pt idx="152">
                  <c:v>3.8870000000000002E-4</c:v>
                </c:pt>
                <c:pt idx="153">
                  <c:v>3.9050000000000001E-4</c:v>
                </c:pt>
                <c:pt idx="154">
                  <c:v>3.9229999999999999E-4</c:v>
                </c:pt>
                <c:pt idx="155">
                  <c:v>3.9399999999999998E-4</c:v>
                </c:pt>
                <c:pt idx="156">
                  <c:v>3.9570000000000002E-4</c:v>
                </c:pt>
                <c:pt idx="157">
                  <c:v>3.9730000000000001E-4</c:v>
                </c:pt>
                <c:pt idx="158">
                  <c:v>3.9889999999999999E-4</c:v>
                </c:pt>
                <c:pt idx="159">
                  <c:v>4.0049999999999998E-4</c:v>
                </c:pt>
                <c:pt idx="160">
                  <c:v>4.0200000000000001E-4</c:v>
                </c:pt>
                <c:pt idx="161">
                  <c:v>4.035E-4</c:v>
                </c:pt>
                <c:pt idx="162">
                  <c:v>4.0489999999999998E-4</c:v>
                </c:pt>
                <c:pt idx="163">
                  <c:v>4.0630000000000001E-4</c:v>
                </c:pt>
                <c:pt idx="164">
                  <c:v>4.0769999999999999E-4</c:v>
                </c:pt>
                <c:pt idx="165">
                  <c:v>4.0910000000000002E-4</c:v>
                </c:pt>
                <c:pt idx="166">
                  <c:v>4.105E-4</c:v>
                </c:pt>
                <c:pt idx="167">
                  <c:v>4.1179999999999998E-4</c:v>
                </c:pt>
                <c:pt idx="168">
                  <c:v>4.1310000000000001E-4</c:v>
                </c:pt>
                <c:pt idx="169">
                  <c:v>4.1439999999999999E-4</c:v>
                </c:pt>
                <c:pt idx="170">
                  <c:v>4.1570000000000002E-4</c:v>
                </c:pt>
                <c:pt idx="171">
                  <c:v>4.17E-4</c:v>
                </c:pt>
                <c:pt idx="172">
                  <c:v>4.1819999999999997E-4</c:v>
                </c:pt>
                <c:pt idx="173">
                  <c:v>4.1950000000000001E-4</c:v>
                </c:pt>
                <c:pt idx="174">
                  <c:v>4.2079999999999998E-4</c:v>
                </c:pt>
                <c:pt idx="175">
                  <c:v>4.2210000000000001E-4</c:v>
                </c:pt>
                <c:pt idx="176">
                  <c:v>4.2329999999999999E-4</c:v>
                </c:pt>
                <c:pt idx="177">
                  <c:v>4.2460000000000002E-4</c:v>
                </c:pt>
                <c:pt idx="178">
                  <c:v>4.259E-4</c:v>
                </c:pt>
                <c:pt idx="179">
                  <c:v>4.2719999999999998E-4</c:v>
                </c:pt>
                <c:pt idx="180">
                  <c:v>4.284E-4</c:v>
                </c:pt>
                <c:pt idx="181">
                  <c:v>4.2969999999999998E-4</c:v>
                </c:pt>
                <c:pt idx="182">
                  <c:v>4.3100000000000001E-4</c:v>
                </c:pt>
                <c:pt idx="183">
                  <c:v>4.3229999999999999E-4</c:v>
                </c:pt>
                <c:pt idx="184">
                  <c:v>4.3360000000000002E-4</c:v>
                </c:pt>
                <c:pt idx="185">
                  <c:v>4.349E-4</c:v>
                </c:pt>
                <c:pt idx="186">
                  <c:v>4.3619999999999998E-4</c:v>
                </c:pt>
                <c:pt idx="187">
                  <c:v>4.3750000000000001E-4</c:v>
                </c:pt>
                <c:pt idx="188">
                  <c:v>4.3879999999999999E-4</c:v>
                </c:pt>
                <c:pt idx="189">
                  <c:v>4.4010000000000002E-4</c:v>
                </c:pt>
                <c:pt idx="190">
                  <c:v>4.414E-4</c:v>
                </c:pt>
                <c:pt idx="191">
                  <c:v>4.4279999999999998E-4</c:v>
                </c:pt>
                <c:pt idx="192">
                  <c:v>4.4410000000000001E-4</c:v>
                </c:pt>
                <c:pt idx="193">
                  <c:v>4.4539999999999998E-4</c:v>
                </c:pt>
                <c:pt idx="194">
                  <c:v>4.4680000000000002E-4</c:v>
                </c:pt>
                <c:pt idx="195">
                  <c:v>4.481E-4</c:v>
                </c:pt>
                <c:pt idx="196">
                  <c:v>4.4949999999999998E-4</c:v>
                </c:pt>
                <c:pt idx="197">
                  <c:v>4.5080000000000001E-4</c:v>
                </c:pt>
                <c:pt idx="198">
                  <c:v>4.5219999999999999E-4</c:v>
                </c:pt>
                <c:pt idx="199">
                  <c:v>4.5350000000000002E-4</c:v>
                </c:pt>
                <c:pt idx="200">
                  <c:v>4.549E-4</c:v>
                </c:pt>
                <c:pt idx="201">
                  <c:v>4.5629999999999998E-4</c:v>
                </c:pt>
                <c:pt idx="202">
                  <c:v>4.5760000000000001E-4</c:v>
                </c:pt>
                <c:pt idx="203">
                  <c:v>4.5899999999999999E-4</c:v>
                </c:pt>
                <c:pt idx="204">
                  <c:v>4.6040000000000002E-4</c:v>
                </c:pt>
                <c:pt idx="205">
                  <c:v>4.618E-4</c:v>
                </c:pt>
                <c:pt idx="206">
                  <c:v>4.6319999999999998E-4</c:v>
                </c:pt>
                <c:pt idx="207">
                  <c:v>4.6460000000000002E-4</c:v>
                </c:pt>
                <c:pt idx="208">
                  <c:v>4.66E-4</c:v>
                </c:pt>
                <c:pt idx="209">
                  <c:v>4.6739999999999998E-4</c:v>
                </c:pt>
                <c:pt idx="210">
                  <c:v>4.6880000000000001E-4</c:v>
                </c:pt>
                <c:pt idx="211">
                  <c:v>4.7019999999999999E-4</c:v>
                </c:pt>
                <c:pt idx="212">
                  <c:v>4.7160000000000002E-4</c:v>
                </c:pt>
                <c:pt idx="213">
                  <c:v>4.73E-4</c:v>
                </c:pt>
                <c:pt idx="214">
                  <c:v>4.7439999999999998E-4</c:v>
                </c:pt>
                <c:pt idx="215">
                  <c:v>4.7590000000000002E-4</c:v>
                </c:pt>
                <c:pt idx="216">
                  <c:v>4.773E-4</c:v>
                </c:pt>
                <c:pt idx="217">
                  <c:v>4.7869999999999998E-4</c:v>
                </c:pt>
                <c:pt idx="218">
                  <c:v>4.8020000000000002E-4</c:v>
                </c:pt>
                <c:pt idx="219">
                  <c:v>4.816E-4</c:v>
                </c:pt>
                <c:pt idx="220">
                  <c:v>4.8309999999999998E-4</c:v>
                </c:pt>
                <c:pt idx="221">
                  <c:v>4.8450000000000001E-4</c:v>
                </c:pt>
                <c:pt idx="222">
                  <c:v>4.86E-4</c:v>
                </c:pt>
                <c:pt idx="223">
                  <c:v>4.8739999999999998E-4</c:v>
                </c:pt>
                <c:pt idx="224">
                  <c:v>4.8890000000000001E-4</c:v>
                </c:pt>
                <c:pt idx="225">
                  <c:v>4.9030000000000005E-4</c:v>
                </c:pt>
                <c:pt idx="226">
                  <c:v>4.9180000000000003E-4</c:v>
                </c:pt>
                <c:pt idx="227">
                  <c:v>4.9330000000000001E-4</c:v>
                </c:pt>
                <c:pt idx="228">
                  <c:v>4.9470000000000004E-4</c:v>
                </c:pt>
                <c:pt idx="229">
                  <c:v>4.9620000000000003E-4</c:v>
                </c:pt>
                <c:pt idx="230">
                  <c:v>4.9770000000000001E-4</c:v>
                </c:pt>
                <c:pt idx="231">
                  <c:v>4.9919999999999999E-4</c:v>
                </c:pt>
                <c:pt idx="232">
                  <c:v>5.0069999999999997E-4</c:v>
                </c:pt>
                <c:pt idx="233">
                  <c:v>5.0219999999999996E-4</c:v>
                </c:pt>
                <c:pt idx="234">
                  <c:v>5.0370000000000005E-4</c:v>
                </c:pt>
                <c:pt idx="235">
                  <c:v>5.0520000000000003E-4</c:v>
                </c:pt>
                <c:pt idx="236">
                  <c:v>5.0670000000000001E-4</c:v>
                </c:pt>
                <c:pt idx="237">
                  <c:v>5.0819999999999999E-4</c:v>
                </c:pt>
                <c:pt idx="238">
                  <c:v>5.0969999999999998E-4</c:v>
                </c:pt>
                <c:pt idx="239">
                  <c:v>5.1119999999999996E-4</c:v>
                </c:pt>
                <c:pt idx="240">
                  <c:v>5.1270000000000005E-4</c:v>
                </c:pt>
                <c:pt idx="241">
                  <c:v>5.1420000000000003E-4</c:v>
                </c:pt>
                <c:pt idx="242">
                  <c:v>5.1570000000000001E-4</c:v>
                </c:pt>
                <c:pt idx="243">
                  <c:v>5.1719999999999999E-4</c:v>
                </c:pt>
                <c:pt idx="244">
                  <c:v>5.1880000000000003E-4</c:v>
                </c:pt>
                <c:pt idx="245">
                  <c:v>5.2030000000000002E-4</c:v>
                </c:pt>
                <c:pt idx="246">
                  <c:v>5.218E-4</c:v>
                </c:pt>
                <c:pt idx="247">
                  <c:v>5.2340000000000004E-4</c:v>
                </c:pt>
                <c:pt idx="248">
                  <c:v>5.2490000000000002E-4</c:v>
                </c:pt>
                <c:pt idx="249">
                  <c:v>5.264E-4</c:v>
                </c:pt>
                <c:pt idx="250">
                  <c:v>5.2800000000000004E-4</c:v>
                </c:pt>
                <c:pt idx="251">
                  <c:v>5.2950000000000002E-4</c:v>
                </c:pt>
                <c:pt idx="252">
                  <c:v>5.3109999999999995E-4</c:v>
                </c:pt>
                <c:pt idx="253">
                  <c:v>5.3260000000000004E-4</c:v>
                </c:pt>
                <c:pt idx="254">
                  <c:v>5.3419999999999997E-4</c:v>
                </c:pt>
                <c:pt idx="255">
                  <c:v>5.3569999999999996E-4</c:v>
                </c:pt>
                <c:pt idx="256">
                  <c:v>5.373E-4</c:v>
                </c:pt>
                <c:pt idx="257">
                  <c:v>5.3879999999999998E-4</c:v>
                </c:pt>
                <c:pt idx="258">
                  <c:v>5.4040000000000002E-4</c:v>
                </c:pt>
                <c:pt idx="259">
                  <c:v>5.4199999999999995E-4</c:v>
                </c:pt>
                <c:pt idx="260">
                  <c:v>5.4350000000000004E-4</c:v>
                </c:pt>
                <c:pt idx="261">
                  <c:v>5.4509999999999997E-4</c:v>
                </c:pt>
                <c:pt idx="262">
                  <c:v>5.4670000000000001E-4</c:v>
                </c:pt>
                <c:pt idx="263">
                  <c:v>5.4830000000000005E-4</c:v>
                </c:pt>
                <c:pt idx="264">
                  <c:v>5.4980000000000003E-4</c:v>
                </c:pt>
                <c:pt idx="265">
                  <c:v>5.5139999999999996E-4</c:v>
                </c:pt>
                <c:pt idx="266">
                  <c:v>5.53E-4</c:v>
                </c:pt>
                <c:pt idx="267">
                  <c:v>5.5460000000000004E-4</c:v>
                </c:pt>
                <c:pt idx="268">
                  <c:v>5.5619999999999997E-4</c:v>
                </c:pt>
                <c:pt idx="269">
                  <c:v>5.5780000000000001E-4</c:v>
                </c:pt>
                <c:pt idx="270">
                  <c:v>5.5940000000000004E-4</c:v>
                </c:pt>
                <c:pt idx="271">
                  <c:v>5.6099999999999998E-4</c:v>
                </c:pt>
                <c:pt idx="272">
                  <c:v>5.6260000000000001E-4</c:v>
                </c:pt>
                <c:pt idx="273">
                  <c:v>5.6420000000000005E-4</c:v>
                </c:pt>
                <c:pt idx="274">
                  <c:v>5.6579999999999998E-4</c:v>
                </c:pt>
                <c:pt idx="275">
                  <c:v>5.6740000000000002E-4</c:v>
                </c:pt>
                <c:pt idx="276">
                  <c:v>5.6899999999999995E-4</c:v>
                </c:pt>
                <c:pt idx="277">
                  <c:v>5.7059999999999999E-4</c:v>
                </c:pt>
                <c:pt idx="278">
                  <c:v>5.7220000000000003E-4</c:v>
                </c:pt>
                <c:pt idx="279">
                  <c:v>5.7379999999999996E-4</c:v>
                </c:pt>
                <c:pt idx="280">
                  <c:v>5.754E-4</c:v>
                </c:pt>
                <c:pt idx="281">
                  <c:v>5.7709999999999999E-4</c:v>
                </c:pt>
                <c:pt idx="282">
                  <c:v>5.7870000000000003E-4</c:v>
                </c:pt>
                <c:pt idx="283">
                  <c:v>5.8029999999999996E-4</c:v>
                </c:pt>
                <c:pt idx="284">
                  <c:v>5.819E-4</c:v>
                </c:pt>
                <c:pt idx="285">
                  <c:v>5.8350000000000003E-4</c:v>
                </c:pt>
                <c:pt idx="286">
                  <c:v>5.8520000000000002E-4</c:v>
                </c:pt>
                <c:pt idx="287">
                  <c:v>5.8679999999999995E-4</c:v>
                </c:pt>
                <c:pt idx="288">
                  <c:v>5.8839999999999999E-4</c:v>
                </c:pt>
                <c:pt idx="289">
                  <c:v>5.9009999999999998E-4</c:v>
                </c:pt>
                <c:pt idx="290">
                  <c:v>5.9170000000000002E-4</c:v>
                </c:pt>
                <c:pt idx="291">
                  <c:v>5.9329999999999995E-4</c:v>
                </c:pt>
                <c:pt idx="292">
                  <c:v>5.9500000000000004E-4</c:v>
                </c:pt>
                <c:pt idx="293">
                  <c:v>5.9659999999999997E-4</c:v>
                </c:pt>
                <c:pt idx="294">
                  <c:v>5.9829999999999996E-4</c:v>
                </c:pt>
                <c:pt idx="295">
                  <c:v>5.999E-4</c:v>
                </c:pt>
                <c:pt idx="296">
                  <c:v>6.0159999999999999E-4</c:v>
                </c:pt>
                <c:pt idx="297">
                  <c:v>6.0320000000000003E-4</c:v>
                </c:pt>
                <c:pt idx="298">
                  <c:v>6.0490000000000001E-4</c:v>
                </c:pt>
                <c:pt idx="299">
                  <c:v>6.0650000000000005E-4</c:v>
                </c:pt>
                <c:pt idx="300">
                  <c:v>6.0820000000000004E-4</c:v>
                </c:pt>
                <c:pt idx="301">
                  <c:v>6.0979999999999997E-4</c:v>
                </c:pt>
                <c:pt idx="302">
                  <c:v>6.1149999999999996E-4</c:v>
                </c:pt>
                <c:pt idx="303">
                  <c:v>6.1320000000000005E-4</c:v>
                </c:pt>
                <c:pt idx="304">
                  <c:v>6.1479999999999998E-4</c:v>
                </c:pt>
                <c:pt idx="305">
                  <c:v>6.1649999999999997E-4</c:v>
                </c:pt>
                <c:pt idx="306">
                  <c:v>6.1819999999999996E-4</c:v>
                </c:pt>
                <c:pt idx="307">
                  <c:v>6.198E-4</c:v>
                </c:pt>
                <c:pt idx="308">
                  <c:v>6.2149999999999998E-4</c:v>
                </c:pt>
                <c:pt idx="309">
                  <c:v>6.2319999999999997E-4</c:v>
                </c:pt>
                <c:pt idx="310">
                  <c:v>6.2480000000000001E-4</c:v>
                </c:pt>
                <c:pt idx="311">
                  <c:v>6.265E-4</c:v>
                </c:pt>
                <c:pt idx="312">
                  <c:v>6.2819999999999998E-4</c:v>
                </c:pt>
                <c:pt idx="313">
                  <c:v>6.2989999999999997E-4</c:v>
                </c:pt>
                <c:pt idx="314">
                  <c:v>6.3159999999999996E-4</c:v>
                </c:pt>
                <c:pt idx="315">
                  <c:v>6.332E-4</c:v>
                </c:pt>
                <c:pt idx="316">
                  <c:v>6.3489999999999998E-4</c:v>
                </c:pt>
                <c:pt idx="317">
                  <c:v>6.3659999999999997E-4</c:v>
                </c:pt>
                <c:pt idx="318">
                  <c:v>6.3829999999999996E-4</c:v>
                </c:pt>
                <c:pt idx="319">
                  <c:v>6.4000000000000005E-4</c:v>
                </c:pt>
                <c:pt idx="320">
                  <c:v>6.4170000000000004E-4</c:v>
                </c:pt>
                <c:pt idx="321">
                  <c:v>6.4340000000000003E-4</c:v>
                </c:pt>
                <c:pt idx="322">
                  <c:v>6.4510000000000001E-4</c:v>
                </c:pt>
                <c:pt idx="323">
                  <c:v>6.468E-4</c:v>
                </c:pt>
                <c:pt idx="324">
                  <c:v>6.4849999999999999E-4</c:v>
                </c:pt>
                <c:pt idx="325">
                  <c:v>6.5019999999999998E-4</c:v>
                </c:pt>
                <c:pt idx="326">
                  <c:v>6.5189999999999996E-4</c:v>
                </c:pt>
                <c:pt idx="327">
                  <c:v>6.5359999999999995E-4</c:v>
                </c:pt>
                <c:pt idx="328">
                  <c:v>6.5530000000000004E-4</c:v>
                </c:pt>
                <c:pt idx="329">
                  <c:v>6.5700000000000003E-4</c:v>
                </c:pt>
                <c:pt idx="330">
                  <c:v>6.5870000000000002E-4</c:v>
                </c:pt>
                <c:pt idx="331">
                  <c:v>6.6040000000000001E-4</c:v>
                </c:pt>
                <c:pt idx="332">
                  <c:v>6.6209999999999999E-4</c:v>
                </c:pt>
                <c:pt idx="333">
                  <c:v>6.6379999999999998E-4</c:v>
                </c:pt>
                <c:pt idx="334">
                  <c:v>6.6549999999999997E-4</c:v>
                </c:pt>
                <c:pt idx="335">
                  <c:v>6.6719999999999995E-4</c:v>
                </c:pt>
                <c:pt idx="336">
                  <c:v>6.6890000000000005E-4</c:v>
                </c:pt>
                <c:pt idx="337">
                  <c:v>6.7060000000000004E-4</c:v>
                </c:pt>
                <c:pt idx="338">
                  <c:v>6.7239999999999997E-4</c:v>
                </c:pt>
                <c:pt idx="339">
                  <c:v>6.7409999999999996E-4</c:v>
                </c:pt>
                <c:pt idx="340">
                  <c:v>6.7579999999999995E-4</c:v>
                </c:pt>
                <c:pt idx="341">
                  <c:v>6.7750000000000004E-4</c:v>
                </c:pt>
                <c:pt idx="342">
                  <c:v>6.7920000000000003E-4</c:v>
                </c:pt>
                <c:pt idx="343">
                  <c:v>6.8099999999999996E-4</c:v>
                </c:pt>
                <c:pt idx="344">
                  <c:v>6.8269999999999995E-4</c:v>
                </c:pt>
                <c:pt idx="345">
                  <c:v>6.8440000000000005E-4</c:v>
                </c:pt>
                <c:pt idx="346">
                  <c:v>6.8610000000000003E-4</c:v>
                </c:pt>
                <c:pt idx="347">
                  <c:v>6.8789999999999997E-4</c:v>
                </c:pt>
                <c:pt idx="348">
                  <c:v>6.8959999999999996E-4</c:v>
                </c:pt>
                <c:pt idx="349">
                  <c:v>6.9130000000000005E-4</c:v>
                </c:pt>
                <c:pt idx="350">
                  <c:v>6.9309999999999999E-4</c:v>
                </c:pt>
                <c:pt idx="351">
                  <c:v>6.9479999999999997E-4</c:v>
                </c:pt>
                <c:pt idx="352">
                  <c:v>6.9649999999999996E-4</c:v>
                </c:pt>
                <c:pt idx="353">
                  <c:v>6.9830000000000001E-4</c:v>
                </c:pt>
                <c:pt idx="354">
                  <c:v>6.9999999999999999E-4</c:v>
                </c:pt>
                <c:pt idx="355">
                  <c:v>7.0169999999999998E-4</c:v>
                </c:pt>
                <c:pt idx="356">
                  <c:v>7.0350000000000002E-4</c:v>
                </c:pt>
                <c:pt idx="357">
                  <c:v>7.0520000000000001E-4</c:v>
                </c:pt>
                <c:pt idx="358">
                  <c:v>7.0699999999999995E-4</c:v>
                </c:pt>
                <c:pt idx="359">
                  <c:v>7.0870000000000004E-4</c:v>
                </c:pt>
                <c:pt idx="360">
                  <c:v>7.1049999999999998E-4</c:v>
                </c:pt>
                <c:pt idx="361">
                  <c:v>7.1219999999999996E-4</c:v>
                </c:pt>
                <c:pt idx="362">
                  <c:v>7.1400000000000001E-4</c:v>
                </c:pt>
                <c:pt idx="363">
                  <c:v>7.157E-4</c:v>
                </c:pt>
                <c:pt idx="364">
                  <c:v>7.1739999999999998E-4</c:v>
                </c:pt>
                <c:pt idx="365">
                  <c:v>7.1920000000000003E-4</c:v>
                </c:pt>
                <c:pt idx="366">
                  <c:v>7.2090000000000001E-4</c:v>
                </c:pt>
                <c:pt idx="367">
                  <c:v>7.2269999999999995E-4</c:v>
                </c:pt>
                <c:pt idx="368">
                  <c:v>7.2449999999999999E-4</c:v>
                </c:pt>
                <c:pt idx="369">
                  <c:v>7.2619999999999998E-4</c:v>
                </c:pt>
                <c:pt idx="370">
                  <c:v>7.2800000000000002E-4</c:v>
                </c:pt>
                <c:pt idx="371">
                  <c:v>7.2970000000000001E-4</c:v>
                </c:pt>
                <c:pt idx="372">
                  <c:v>7.3150000000000005E-4</c:v>
                </c:pt>
                <c:pt idx="373">
                  <c:v>7.3320000000000004E-4</c:v>
                </c:pt>
                <c:pt idx="374">
                  <c:v>7.3499999999999998E-4</c:v>
                </c:pt>
                <c:pt idx="375">
                  <c:v>7.3680000000000002E-4</c:v>
                </c:pt>
                <c:pt idx="376">
                  <c:v>7.3850000000000001E-4</c:v>
                </c:pt>
                <c:pt idx="377">
                  <c:v>7.4030000000000005E-4</c:v>
                </c:pt>
                <c:pt idx="378">
                  <c:v>7.4200000000000004E-4</c:v>
                </c:pt>
                <c:pt idx="379">
                  <c:v>7.4379999999999997E-4</c:v>
                </c:pt>
                <c:pt idx="380">
                  <c:v>7.4560000000000002E-4</c:v>
                </c:pt>
                <c:pt idx="381">
                  <c:v>7.473E-4</c:v>
                </c:pt>
                <c:pt idx="382">
                  <c:v>7.4910000000000005E-4</c:v>
                </c:pt>
                <c:pt idx="383">
                  <c:v>7.5089999999999998E-4</c:v>
                </c:pt>
                <c:pt idx="384">
                  <c:v>7.5270000000000003E-4</c:v>
                </c:pt>
                <c:pt idx="385">
                  <c:v>7.5440000000000001E-4</c:v>
                </c:pt>
                <c:pt idx="386">
                  <c:v>7.5619999999999995E-4</c:v>
                </c:pt>
                <c:pt idx="387">
                  <c:v>7.5799999999999999E-4</c:v>
                </c:pt>
                <c:pt idx="388">
                  <c:v>7.5969999999999998E-4</c:v>
                </c:pt>
                <c:pt idx="389">
                  <c:v>7.6150000000000002E-4</c:v>
                </c:pt>
                <c:pt idx="390">
                  <c:v>7.6329999999999996E-4</c:v>
                </c:pt>
                <c:pt idx="391">
                  <c:v>7.651E-4</c:v>
                </c:pt>
                <c:pt idx="392">
                  <c:v>7.6679999999999999E-4</c:v>
                </c:pt>
                <c:pt idx="393">
                  <c:v>7.6860000000000003E-4</c:v>
                </c:pt>
                <c:pt idx="394">
                  <c:v>7.7039999999999997E-4</c:v>
                </c:pt>
                <c:pt idx="395">
                  <c:v>7.7220000000000001E-4</c:v>
                </c:pt>
                <c:pt idx="396">
                  <c:v>7.7399999999999995E-4</c:v>
                </c:pt>
                <c:pt idx="397">
                  <c:v>7.7570000000000004E-4</c:v>
                </c:pt>
                <c:pt idx="398">
                  <c:v>7.7749999999999998E-4</c:v>
                </c:pt>
                <c:pt idx="399">
                  <c:v>7.7930000000000002E-4</c:v>
                </c:pt>
                <c:pt idx="400">
                  <c:v>7.8109999999999996E-4</c:v>
                </c:pt>
                <c:pt idx="401">
                  <c:v>7.829E-4</c:v>
                </c:pt>
                <c:pt idx="402">
                  <c:v>7.8470000000000005E-4</c:v>
                </c:pt>
                <c:pt idx="403">
                  <c:v>7.8649999999999998E-4</c:v>
                </c:pt>
                <c:pt idx="404">
                  <c:v>7.8819999999999997E-4</c:v>
                </c:pt>
                <c:pt idx="405">
                  <c:v>7.9000000000000001E-4</c:v>
                </c:pt>
                <c:pt idx="406">
                  <c:v>7.9179999999999995E-4</c:v>
                </c:pt>
                <c:pt idx="407">
                  <c:v>7.9359999999999999E-4</c:v>
                </c:pt>
                <c:pt idx="408">
                  <c:v>7.9540000000000003E-4</c:v>
                </c:pt>
                <c:pt idx="409">
                  <c:v>7.9719999999999997E-4</c:v>
                </c:pt>
                <c:pt idx="410">
                  <c:v>7.9900000000000001E-4</c:v>
                </c:pt>
                <c:pt idx="411">
                  <c:v>8.0079999999999995E-4</c:v>
                </c:pt>
                <c:pt idx="412">
                  <c:v>8.0259999999999999E-4</c:v>
                </c:pt>
                <c:pt idx="413">
                  <c:v>8.0440000000000004E-4</c:v>
                </c:pt>
                <c:pt idx="414">
                  <c:v>8.0619999999999997E-4</c:v>
                </c:pt>
                <c:pt idx="415">
                  <c:v>8.0800000000000002E-4</c:v>
                </c:pt>
                <c:pt idx="416">
                  <c:v>8.0979999999999995E-4</c:v>
                </c:pt>
                <c:pt idx="417">
                  <c:v>8.116E-4</c:v>
                </c:pt>
                <c:pt idx="418">
                  <c:v>8.1340000000000004E-4</c:v>
                </c:pt>
                <c:pt idx="419">
                  <c:v>8.1519999999999997E-4</c:v>
                </c:pt>
                <c:pt idx="420">
                  <c:v>8.1700000000000002E-4</c:v>
                </c:pt>
                <c:pt idx="421">
                  <c:v>8.1879999999999995E-4</c:v>
                </c:pt>
                <c:pt idx="422">
                  <c:v>8.206E-4</c:v>
                </c:pt>
                <c:pt idx="423">
                  <c:v>8.2240000000000004E-4</c:v>
                </c:pt>
                <c:pt idx="424">
                  <c:v>8.2419999999999998E-4</c:v>
                </c:pt>
                <c:pt idx="425">
                  <c:v>8.2600000000000002E-4</c:v>
                </c:pt>
                <c:pt idx="426">
                  <c:v>8.2779999999999996E-4</c:v>
                </c:pt>
                <c:pt idx="427">
                  <c:v>8.296E-4</c:v>
                </c:pt>
                <c:pt idx="428">
                  <c:v>8.3140000000000004E-4</c:v>
                </c:pt>
                <c:pt idx="429">
                  <c:v>8.3319999999999998E-4</c:v>
                </c:pt>
                <c:pt idx="430">
                  <c:v>8.3500000000000002E-4</c:v>
                </c:pt>
                <c:pt idx="431">
                  <c:v>8.3679999999999996E-4</c:v>
                </c:pt>
                <c:pt idx="432">
                  <c:v>8.386E-4</c:v>
                </c:pt>
                <c:pt idx="433">
                  <c:v>8.4040000000000004E-4</c:v>
                </c:pt>
                <c:pt idx="434">
                  <c:v>8.4230000000000004E-4</c:v>
                </c:pt>
                <c:pt idx="435">
                  <c:v>8.4409999999999997E-4</c:v>
                </c:pt>
                <c:pt idx="436">
                  <c:v>8.4590000000000002E-4</c:v>
                </c:pt>
                <c:pt idx="437">
                  <c:v>8.4769999999999995E-4</c:v>
                </c:pt>
                <c:pt idx="438">
                  <c:v>8.4949999999999999E-4</c:v>
                </c:pt>
                <c:pt idx="439">
                  <c:v>8.5130000000000004E-4</c:v>
                </c:pt>
                <c:pt idx="440">
                  <c:v>8.5309999999999997E-4</c:v>
                </c:pt>
                <c:pt idx="441">
                  <c:v>8.5499999999999997E-4</c:v>
                </c:pt>
                <c:pt idx="442">
                  <c:v>8.5680000000000001E-4</c:v>
                </c:pt>
                <c:pt idx="443">
                  <c:v>8.5860000000000005E-4</c:v>
                </c:pt>
                <c:pt idx="444">
                  <c:v>8.6039999999999999E-4</c:v>
                </c:pt>
                <c:pt idx="445">
                  <c:v>8.6220000000000003E-4</c:v>
                </c:pt>
                <c:pt idx="446">
                  <c:v>8.6399999999999997E-4</c:v>
                </c:pt>
                <c:pt idx="447">
                  <c:v>8.6589999999999996E-4</c:v>
                </c:pt>
                <c:pt idx="448">
                  <c:v>8.677E-4</c:v>
                </c:pt>
                <c:pt idx="449">
                  <c:v>8.6950000000000005E-4</c:v>
                </c:pt>
                <c:pt idx="450">
                  <c:v>8.7129999999999998E-4</c:v>
                </c:pt>
                <c:pt idx="451">
                  <c:v>8.7310000000000003E-4</c:v>
                </c:pt>
                <c:pt idx="452">
                  <c:v>8.7500000000000002E-4</c:v>
                </c:pt>
                <c:pt idx="453">
                  <c:v>8.7679999999999995E-4</c:v>
                </c:pt>
                <c:pt idx="454">
                  <c:v>8.786E-4</c:v>
                </c:pt>
                <c:pt idx="455">
                  <c:v>8.8040000000000004E-4</c:v>
                </c:pt>
                <c:pt idx="456">
                  <c:v>8.8230000000000003E-4</c:v>
                </c:pt>
                <c:pt idx="457">
                  <c:v>8.8409999999999997E-4</c:v>
                </c:pt>
                <c:pt idx="458">
                  <c:v>8.8590000000000001E-4</c:v>
                </c:pt>
                <c:pt idx="459">
                  <c:v>8.8769999999999995E-4</c:v>
                </c:pt>
                <c:pt idx="460">
                  <c:v>8.8960000000000005E-4</c:v>
                </c:pt>
                <c:pt idx="461">
                  <c:v>8.9139999999999998E-4</c:v>
                </c:pt>
                <c:pt idx="462">
                  <c:v>8.9320000000000003E-4</c:v>
                </c:pt>
                <c:pt idx="463">
                  <c:v>8.9510000000000002E-4</c:v>
                </c:pt>
                <c:pt idx="464">
                  <c:v>8.9689999999999995E-4</c:v>
                </c:pt>
                <c:pt idx="465">
                  <c:v>8.987E-4</c:v>
                </c:pt>
                <c:pt idx="466">
                  <c:v>9.0059999999999999E-4</c:v>
                </c:pt>
                <c:pt idx="467">
                  <c:v>9.0240000000000003E-4</c:v>
                </c:pt>
                <c:pt idx="468">
                  <c:v>9.0419999999999997E-4</c:v>
                </c:pt>
                <c:pt idx="469">
                  <c:v>9.0609999999999996E-4</c:v>
                </c:pt>
                <c:pt idx="470">
                  <c:v>9.079E-4</c:v>
                </c:pt>
                <c:pt idx="471">
                  <c:v>9.0970000000000005E-4</c:v>
                </c:pt>
                <c:pt idx="472">
                  <c:v>9.1160000000000004E-4</c:v>
                </c:pt>
                <c:pt idx="473">
                  <c:v>9.1339999999999998E-4</c:v>
                </c:pt>
                <c:pt idx="474">
                  <c:v>9.1520000000000002E-4</c:v>
                </c:pt>
                <c:pt idx="475">
                  <c:v>9.1710000000000001E-4</c:v>
                </c:pt>
                <c:pt idx="476">
                  <c:v>9.1889999999999995E-4</c:v>
                </c:pt>
                <c:pt idx="477">
                  <c:v>9.2069999999999999E-4</c:v>
                </c:pt>
                <c:pt idx="478">
                  <c:v>9.2259999999999998E-4</c:v>
                </c:pt>
                <c:pt idx="479">
                  <c:v>9.2440000000000003E-4</c:v>
                </c:pt>
                <c:pt idx="480">
                  <c:v>9.2630000000000002E-4</c:v>
                </c:pt>
                <c:pt idx="481">
                  <c:v>9.2809999999999995E-4</c:v>
                </c:pt>
                <c:pt idx="482">
                  <c:v>9.299E-4</c:v>
                </c:pt>
                <c:pt idx="483">
                  <c:v>9.3179999999999999E-4</c:v>
                </c:pt>
                <c:pt idx="484">
                  <c:v>9.3360000000000003E-4</c:v>
                </c:pt>
                <c:pt idx="485">
                  <c:v>9.3550000000000003E-4</c:v>
                </c:pt>
                <c:pt idx="486">
                  <c:v>9.3729999999999996E-4</c:v>
                </c:pt>
                <c:pt idx="487">
                  <c:v>9.391E-4</c:v>
                </c:pt>
                <c:pt idx="488">
                  <c:v>9.41E-4</c:v>
                </c:pt>
                <c:pt idx="489">
                  <c:v>9.4280000000000004E-4</c:v>
                </c:pt>
                <c:pt idx="490">
                  <c:v>9.4470000000000003E-4</c:v>
                </c:pt>
                <c:pt idx="491">
                  <c:v>9.4649999999999997E-4</c:v>
                </c:pt>
                <c:pt idx="492">
                  <c:v>9.4839999999999996E-4</c:v>
                </c:pt>
                <c:pt idx="493">
                  <c:v>9.502E-4</c:v>
                </c:pt>
                <c:pt idx="494">
                  <c:v>9.5209999999999999E-4</c:v>
                </c:pt>
                <c:pt idx="495">
                  <c:v>9.5390000000000004E-4</c:v>
                </c:pt>
                <c:pt idx="496">
                  <c:v>9.5569999999999997E-4</c:v>
                </c:pt>
                <c:pt idx="497">
                  <c:v>9.5759999999999997E-4</c:v>
                </c:pt>
                <c:pt idx="498">
                  <c:v>9.5940000000000001E-4</c:v>
                </c:pt>
                <c:pt idx="499">
                  <c:v>9.613E-4</c:v>
                </c:pt>
                <c:pt idx="500">
                  <c:v>9.6310000000000005E-4</c:v>
                </c:pt>
                <c:pt idx="501">
                  <c:v>9.6500000000000004E-4</c:v>
                </c:pt>
                <c:pt idx="502">
                  <c:v>9.6679999999999997E-4</c:v>
                </c:pt>
                <c:pt idx="503">
                  <c:v>9.6869999999999996E-4</c:v>
                </c:pt>
                <c:pt idx="504">
                  <c:v>9.7050000000000001E-4</c:v>
                </c:pt>
                <c:pt idx="505">
                  <c:v>9.724E-4</c:v>
                </c:pt>
                <c:pt idx="506">
                  <c:v>9.7420000000000004E-4</c:v>
                </c:pt>
                <c:pt idx="507">
                  <c:v>9.7610000000000004E-4</c:v>
                </c:pt>
                <c:pt idx="508">
                  <c:v>9.7790000000000008E-4</c:v>
                </c:pt>
                <c:pt idx="509">
                  <c:v>9.7980000000000007E-4</c:v>
                </c:pt>
                <c:pt idx="510">
                  <c:v>9.8170000000000006E-4</c:v>
                </c:pt>
                <c:pt idx="511">
                  <c:v>9.835E-4</c:v>
                </c:pt>
                <c:pt idx="512">
                  <c:v>9.8539999999999999E-4</c:v>
                </c:pt>
                <c:pt idx="513">
                  <c:v>9.8719999999999993E-4</c:v>
                </c:pt>
                <c:pt idx="514">
                  <c:v>9.8909999999999992E-4</c:v>
                </c:pt>
                <c:pt idx="515">
                  <c:v>9.9090000000000007E-4</c:v>
                </c:pt>
                <c:pt idx="516">
                  <c:v>9.9280000000000006E-4</c:v>
                </c:pt>
                <c:pt idx="517">
                  <c:v>9.946E-4</c:v>
                </c:pt>
                <c:pt idx="518">
                  <c:v>9.9649999999999999E-4</c:v>
                </c:pt>
                <c:pt idx="519">
                  <c:v>9.9839999999999998E-4</c:v>
                </c:pt>
                <c:pt idx="520">
                  <c:v>1E-3</c:v>
                </c:pt>
                <c:pt idx="521">
                  <c:v>1.0020000000000001E-3</c:v>
                </c:pt>
                <c:pt idx="522">
                  <c:v>1.0039999999999999E-3</c:v>
                </c:pt>
                <c:pt idx="523">
                  <c:v>1.0059999999999999E-3</c:v>
                </c:pt>
                <c:pt idx="524">
                  <c:v>1.008E-3</c:v>
                </c:pt>
                <c:pt idx="525">
                  <c:v>1.01E-3</c:v>
                </c:pt>
                <c:pt idx="526">
                  <c:v>1.011E-3</c:v>
                </c:pt>
                <c:pt idx="527">
                  <c:v>1.013E-3</c:v>
                </c:pt>
                <c:pt idx="528">
                  <c:v>1.0150000000000001E-3</c:v>
                </c:pt>
                <c:pt idx="529">
                  <c:v>1.0169999999999999E-3</c:v>
                </c:pt>
                <c:pt idx="530">
                  <c:v>1.0189999999999999E-3</c:v>
                </c:pt>
                <c:pt idx="531">
                  <c:v>1.021E-3</c:v>
                </c:pt>
                <c:pt idx="532">
                  <c:v>1.023E-3</c:v>
                </c:pt>
                <c:pt idx="533">
                  <c:v>1.024E-3</c:v>
                </c:pt>
                <c:pt idx="534">
                  <c:v>1.026E-3</c:v>
                </c:pt>
                <c:pt idx="535">
                  <c:v>1.0280000000000001E-3</c:v>
                </c:pt>
                <c:pt idx="536">
                  <c:v>1.0300000000000001E-3</c:v>
                </c:pt>
                <c:pt idx="537">
                  <c:v>1.0319999999999999E-3</c:v>
                </c:pt>
                <c:pt idx="538">
                  <c:v>1.034E-3</c:v>
                </c:pt>
                <c:pt idx="539">
                  <c:v>1.036E-3</c:v>
                </c:pt>
                <c:pt idx="540">
                  <c:v>1.0369999999999999E-3</c:v>
                </c:pt>
                <c:pt idx="541">
                  <c:v>1.039E-3</c:v>
                </c:pt>
                <c:pt idx="542">
                  <c:v>1.041E-3</c:v>
                </c:pt>
                <c:pt idx="543">
                  <c:v>1.0430000000000001E-3</c:v>
                </c:pt>
                <c:pt idx="544">
                  <c:v>1.0449999999999999E-3</c:v>
                </c:pt>
                <c:pt idx="545">
                  <c:v>1.047E-3</c:v>
                </c:pt>
                <c:pt idx="546">
                  <c:v>1.049E-3</c:v>
                </c:pt>
                <c:pt idx="547">
                  <c:v>1.0510000000000001E-3</c:v>
                </c:pt>
                <c:pt idx="548">
                  <c:v>1.052E-3</c:v>
                </c:pt>
                <c:pt idx="549">
                  <c:v>1.054E-3</c:v>
                </c:pt>
                <c:pt idx="550">
                  <c:v>1.0560000000000001E-3</c:v>
                </c:pt>
                <c:pt idx="551">
                  <c:v>1.0579999999999999E-3</c:v>
                </c:pt>
                <c:pt idx="552">
                  <c:v>1.06E-3</c:v>
                </c:pt>
                <c:pt idx="553">
                  <c:v>1.062E-3</c:v>
                </c:pt>
                <c:pt idx="554">
                  <c:v>1.0640000000000001E-3</c:v>
                </c:pt>
                <c:pt idx="555">
                  <c:v>1.065E-3</c:v>
                </c:pt>
                <c:pt idx="556">
                  <c:v>1.067E-3</c:v>
                </c:pt>
                <c:pt idx="557">
                  <c:v>1.0690000000000001E-3</c:v>
                </c:pt>
                <c:pt idx="558">
                  <c:v>1.0709999999999999E-3</c:v>
                </c:pt>
                <c:pt idx="559">
                  <c:v>1.073E-3</c:v>
                </c:pt>
                <c:pt idx="560">
                  <c:v>1.075E-3</c:v>
                </c:pt>
                <c:pt idx="561">
                  <c:v>1.077E-3</c:v>
                </c:pt>
                <c:pt idx="562">
                  <c:v>1.0790000000000001E-3</c:v>
                </c:pt>
                <c:pt idx="563">
                  <c:v>1.08E-3</c:v>
                </c:pt>
                <c:pt idx="564">
                  <c:v>1.0820000000000001E-3</c:v>
                </c:pt>
                <c:pt idx="565">
                  <c:v>1.0839999999999999E-3</c:v>
                </c:pt>
                <c:pt idx="566">
                  <c:v>1.0859999999999999E-3</c:v>
                </c:pt>
                <c:pt idx="567">
                  <c:v>1.088E-3</c:v>
                </c:pt>
                <c:pt idx="568">
                  <c:v>1.09E-3</c:v>
                </c:pt>
                <c:pt idx="569">
                  <c:v>1.0920000000000001E-3</c:v>
                </c:pt>
                <c:pt idx="570">
                  <c:v>1.0939999999999999E-3</c:v>
                </c:pt>
                <c:pt idx="571">
                  <c:v>1.0950000000000001E-3</c:v>
                </c:pt>
                <c:pt idx="572">
                  <c:v>1.0970000000000001E-3</c:v>
                </c:pt>
                <c:pt idx="573">
                  <c:v>1.0989999999999999E-3</c:v>
                </c:pt>
                <c:pt idx="574">
                  <c:v>1.101E-3</c:v>
                </c:pt>
                <c:pt idx="575">
                  <c:v>1.103E-3</c:v>
                </c:pt>
                <c:pt idx="576">
                  <c:v>1.1050000000000001E-3</c:v>
                </c:pt>
                <c:pt idx="577">
                  <c:v>1.1069999999999999E-3</c:v>
                </c:pt>
                <c:pt idx="578">
                  <c:v>1.109E-3</c:v>
                </c:pt>
                <c:pt idx="579">
                  <c:v>1.1100000000000001E-3</c:v>
                </c:pt>
                <c:pt idx="580">
                  <c:v>1.1119999999999999E-3</c:v>
                </c:pt>
                <c:pt idx="581">
                  <c:v>1.114E-3</c:v>
                </c:pt>
                <c:pt idx="582">
                  <c:v>1.116E-3</c:v>
                </c:pt>
                <c:pt idx="583">
                  <c:v>1.1180000000000001E-3</c:v>
                </c:pt>
                <c:pt idx="584">
                  <c:v>1.1199999999999999E-3</c:v>
                </c:pt>
                <c:pt idx="585">
                  <c:v>1.122E-3</c:v>
                </c:pt>
                <c:pt idx="586">
                  <c:v>1.124E-3</c:v>
                </c:pt>
                <c:pt idx="587">
                  <c:v>1.126E-3</c:v>
                </c:pt>
                <c:pt idx="588">
                  <c:v>1.127E-3</c:v>
                </c:pt>
                <c:pt idx="589">
                  <c:v>1.129E-3</c:v>
                </c:pt>
                <c:pt idx="590">
                  <c:v>1.1310000000000001E-3</c:v>
                </c:pt>
                <c:pt idx="591">
                  <c:v>1.1329999999999999E-3</c:v>
                </c:pt>
                <c:pt idx="592">
                  <c:v>1.1349999999999999E-3</c:v>
                </c:pt>
                <c:pt idx="593">
                  <c:v>1.137E-3</c:v>
                </c:pt>
                <c:pt idx="594">
                  <c:v>1.139E-3</c:v>
                </c:pt>
                <c:pt idx="595">
                  <c:v>1.1410000000000001E-3</c:v>
                </c:pt>
                <c:pt idx="596">
                  <c:v>1.142E-3</c:v>
                </c:pt>
                <c:pt idx="597">
                  <c:v>1.1440000000000001E-3</c:v>
                </c:pt>
                <c:pt idx="598">
                  <c:v>1.1460000000000001E-3</c:v>
                </c:pt>
                <c:pt idx="599">
                  <c:v>1.1479999999999999E-3</c:v>
                </c:pt>
                <c:pt idx="600">
                  <c:v>1.15E-3</c:v>
                </c:pt>
                <c:pt idx="601">
                  <c:v>1.152E-3</c:v>
                </c:pt>
                <c:pt idx="602">
                  <c:v>1.1540000000000001E-3</c:v>
                </c:pt>
                <c:pt idx="603">
                  <c:v>1.1559999999999999E-3</c:v>
                </c:pt>
                <c:pt idx="604">
                  <c:v>1.158E-3</c:v>
                </c:pt>
                <c:pt idx="605">
                  <c:v>1.1590000000000001E-3</c:v>
                </c:pt>
                <c:pt idx="606">
                  <c:v>1.1609999999999999E-3</c:v>
                </c:pt>
                <c:pt idx="607">
                  <c:v>1.163E-3</c:v>
                </c:pt>
                <c:pt idx="608">
                  <c:v>1.165E-3</c:v>
                </c:pt>
                <c:pt idx="609">
                  <c:v>1.1670000000000001E-3</c:v>
                </c:pt>
                <c:pt idx="610">
                  <c:v>1.1689999999999999E-3</c:v>
                </c:pt>
                <c:pt idx="611">
                  <c:v>1.1709999999999999E-3</c:v>
                </c:pt>
                <c:pt idx="612">
                  <c:v>1.173E-3</c:v>
                </c:pt>
                <c:pt idx="613">
                  <c:v>1.175E-3</c:v>
                </c:pt>
                <c:pt idx="614">
                  <c:v>1.176E-3</c:v>
                </c:pt>
                <c:pt idx="615">
                  <c:v>1.178E-3</c:v>
                </c:pt>
                <c:pt idx="616">
                  <c:v>1.1800000000000001E-3</c:v>
                </c:pt>
                <c:pt idx="617">
                  <c:v>1.1820000000000001E-3</c:v>
                </c:pt>
                <c:pt idx="618">
                  <c:v>1.1839999999999999E-3</c:v>
                </c:pt>
                <c:pt idx="619">
                  <c:v>1.186E-3</c:v>
                </c:pt>
                <c:pt idx="620">
                  <c:v>1.188E-3</c:v>
                </c:pt>
                <c:pt idx="621">
                  <c:v>1.1900000000000001E-3</c:v>
                </c:pt>
                <c:pt idx="622">
                  <c:v>1.1919999999999999E-3</c:v>
                </c:pt>
                <c:pt idx="623">
                  <c:v>1.193E-3</c:v>
                </c:pt>
                <c:pt idx="624">
                  <c:v>1.1950000000000001E-3</c:v>
                </c:pt>
                <c:pt idx="625">
                  <c:v>1.1969999999999999E-3</c:v>
                </c:pt>
                <c:pt idx="626">
                  <c:v>1.199E-3</c:v>
                </c:pt>
                <c:pt idx="627">
                  <c:v>1.201E-3</c:v>
                </c:pt>
                <c:pt idx="628">
                  <c:v>1.2030000000000001E-3</c:v>
                </c:pt>
                <c:pt idx="629">
                  <c:v>1.2049999999999999E-3</c:v>
                </c:pt>
                <c:pt idx="630">
                  <c:v>1.207E-3</c:v>
                </c:pt>
                <c:pt idx="631">
                  <c:v>1.209E-3</c:v>
                </c:pt>
                <c:pt idx="632">
                  <c:v>1.2099999999999999E-3</c:v>
                </c:pt>
                <c:pt idx="633">
                  <c:v>1.212E-3</c:v>
                </c:pt>
                <c:pt idx="634">
                  <c:v>1.214E-3</c:v>
                </c:pt>
                <c:pt idx="635">
                  <c:v>1.2160000000000001E-3</c:v>
                </c:pt>
                <c:pt idx="636">
                  <c:v>1.2179999999999999E-3</c:v>
                </c:pt>
                <c:pt idx="637">
                  <c:v>1.2199999999999999E-3</c:v>
                </c:pt>
                <c:pt idx="638">
                  <c:v>1.222E-3</c:v>
                </c:pt>
                <c:pt idx="639">
                  <c:v>1.224E-3</c:v>
                </c:pt>
                <c:pt idx="640">
                  <c:v>1.2260000000000001E-3</c:v>
                </c:pt>
                <c:pt idx="641">
                  <c:v>1.227E-3</c:v>
                </c:pt>
                <c:pt idx="642">
                  <c:v>1.2290000000000001E-3</c:v>
                </c:pt>
                <c:pt idx="643">
                  <c:v>1.2310000000000001E-3</c:v>
                </c:pt>
                <c:pt idx="644">
                  <c:v>1.2329999999999999E-3</c:v>
                </c:pt>
                <c:pt idx="645">
                  <c:v>1.235E-3</c:v>
                </c:pt>
                <c:pt idx="646">
                  <c:v>1.237E-3</c:v>
                </c:pt>
                <c:pt idx="647">
                  <c:v>1.2390000000000001E-3</c:v>
                </c:pt>
                <c:pt idx="648">
                  <c:v>1.2409999999999999E-3</c:v>
                </c:pt>
                <c:pt idx="649">
                  <c:v>1.243E-3</c:v>
                </c:pt>
                <c:pt idx="650">
                  <c:v>1.245E-3</c:v>
                </c:pt>
                <c:pt idx="651">
                  <c:v>1.2459999999999999E-3</c:v>
                </c:pt>
                <c:pt idx="652">
                  <c:v>1.248E-3</c:v>
                </c:pt>
                <c:pt idx="653">
                  <c:v>1.25E-3</c:v>
                </c:pt>
                <c:pt idx="654">
                  <c:v>1.2520000000000001E-3</c:v>
                </c:pt>
                <c:pt idx="655">
                  <c:v>1.2539999999999999E-3</c:v>
                </c:pt>
                <c:pt idx="656">
                  <c:v>1.256E-3</c:v>
                </c:pt>
                <c:pt idx="657">
                  <c:v>1.258E-3</c:v>
                </c:pt>
                <c:pt idx="658">
                  <c:v>1.2600000000000001E-3</c:v>
                </c:pt>
                <c:pt idx="659">
                  <c:v>1.2620000000000001E-3</c:v>
                </c:pt>
                <c:pt idx="660">
                  <c:v>1.2639999999999999E-3</c:v>
                </c:pt>
                <c:pt idx="661">
                  <c:v>1.2650000000000001E-3</c:v>
                </c:pt>
                <c:pt idx="662">
                  <c:v>1.2669999999999999E-3</c:v>
                </c:pt>
                <c:pt idx="663">
                  <c:v>1.2689999999999999E-3</c:v>
                </c:pt>
                <c:pt idx="664">
                  <c:v>1.271E-3</c:v>
                </c:pt>
                <c:pt idx="665">
                  <c:v>1.273E-3</c:v>
                </c:pt>
                <c:pt idx="666">
                  <c:v>1.2750000000000001E-3</c:v>
                </c:pt>
                <c:pt idx="667">
                  <c:v>1.2769999999999999E-3</c:v>
                </c:pt>
                <c:pt idx="668">
                  <c:v>1.279E-3</c:v>
                </c:pt>
                <c:pt idx="669">
                  <c:v>1.281E-3</c:v>
                </c:pt>
                <c:pt idx="670">
                  <c:v>1.2830000000000001E-3</c:v>
                </c:pt>
                <c:pt idx="671">
                  <c:v>1.284E-3</c:v>
                </c:pt>
                <c:pt idx="672">
                  <c:v>1.286E-3</c:v>
                </c:pt>
                <c:pt idx="673">
                  <c:v>1.2880000000000001E-3</c:v>
                </c:pt>
                <c:pt idx="674">
                  <c:v>1.2899999999999999E-3</c:v>
                </c:pt>
                <c:pt idx="675">
                  <c:v>1.292E-3</c:v>
                </c:pt>
                <c:pt idx="676">
                  <c:v>1.294E-3</c:v>
                </c:pt>
                <c:pt idx="677">
                  <c:v>1.2960000000000001E-3</c:v>
                </c:pt>
                <c:pt idx="678">
                  <c:v>1.2979999999999999E-3</c:v>
                </c:pt>
                <c:pt idx="679">
                  <c:v>1.2999999999999999E-3</c:v>
                </c:pt>
                <c:pt idx="680">
                  <c:v>1.302E-3</c:v>
                </c:pt>
                <c:pt idx="681">
                  <c:v>1.3029999999999999E-3</c:v>
                </c:pt>
                <c:pt idx="682">
                  <c:v>1.305E-3</c:v>
                </c:pt>
                <c:pt idx="683">
                  <c:v>1.307E-3</c:v>
                </c:pt>
                <c:pt idx="684">
                  <c:v>1.3090000000000001E-3</c:v>
                </c:pt>
                <c:pt idx="685">
                  <c:v>1.3110000000000001E-3</c:v>
                </c:pt>
                <c:pt idx="686">
                  <c:v>1.3129999999999999E-3</c:v>
                </c:pt>
                <c:pt idx="687">
                  <c:v>1.315E-3</c:v>
                </c:pt>
                <c:pt idx="688">
                  <c:v>1.317E-3</c:v>
                </c:pt>
                <c:pt idx="689">
                  <c:v>1.3190000000000001E-3</c:v>
                </c:pt>
                <c:pt idx="690">
                  <c:v>1.3209999999999999E-3</c:v>
                </c:pt>
                <c:pt idx="691">
                  <c:v>1.323E-3</c:v>
                </c:pt>
                <c:pt idx="692">
                  <c:v>1.3240000000000001E-3</c:v>
                </c:pt>
                <c:pt idx="693">
                  <c:v>1.3259999999999999E-3</c:v>
                </c:pt>
                <c:pt idx="694">
                  <c:v>1.328E-3</c:v>
                </c:pt>
                <c:pt idx="695">
                  <c:v>1.33E-3</c:v>
                </c:pt>
                <c:pt idx="696">
                  <c:v>1.3320000000000001E-3</c:v>
                </c:pt>
                <c:pt idx="697">
                  <c:v>1.3339999999999999E-3</c:v>
                </c:pt>
                <c:pt idx="698">
                  <c:v>1.3359999999999999E-3</c:v>
                </c:pt>
                <c:pt idx="699">
                  <c:v>1.338E-3</c:v>
                </c:pt>
                <c:pt idx="700">
                  <c:v>1.34E-3</c:v>
                </c:pt>
                <c:pt idx="701">
                  <c:v>1.3420000000000001E-3</c:v>
                </c:pt>
                <c:pt idx="702">
                  <c:v>1.343E-3</c:v>
                </c:pt>
                <c:pt idx="703">
                  <c:v>1.3450000000000001E-3</c:v>
                </c:pt>
                <c:pt idx="704">
                  <c:v>1.3470000000000001E-3</c:v>
                </c:pt>
                <c:pt idx="705">
                  <c:v>1.3489999999999999E-3</c:v>
                </c:pt>
                <c:pt idx="706">
                  <c:v>1.351E-3</c:v>
                </c:pt>
                <c:pt idx="707">
                  <c:v>1.353E-3</c:v>
                </c:pt>
                <c:pt idx="708">
                  <c:v>1.3550000000000001E-3</c:v>
                </c:pt>
                <c:pt idx="709">
                  <c:v>1.3569999999999999E-3</c:v>
                </c:pt>
                <c:pt idx="710">
                  <c:v>1.359E-3</c:v>
                </c:pt>
                <c:pt idx="711">
                  <c:v>1.361E-3</c:v>
                </c:pt>
                <c:pt idx="712">
                  <c:v>1.3630000000000001E-3</c:v>
                </c:pt>
                <c:pt idx="713">
                  <c:v>1.364E-3</c:v>
                </c:pt>
                <c:pt idx="714">
                  <c:v>1.366E-3</c:v>
                </c:pt>
                <c:pt idx="715">
                  <c:v>1.3680000000000001E-3</c:v>
                </c:pt>
                <c:pt idx="716">
                  <c:v>1.3699999999999999E-3</c:v>
                </c:pt>
                <c:pt idx="717">
                  <c:v>1.372E-3</c:v>
                </c:pt>
                <c:pt idx="718">
                  <c:v>1.374E-3</c:v>
                </c:pt>
                <c:pt idx="719">
                  <c:v>1.3760000000000001E-3</c:v>
                </c:pt>
                <c:pt idx="720">
                  <c:v>1.3780000000000001E-3</c:v>
                </c:pt>
                <c:pt idx="721">
                  <c:v>1.3799999999999999E-3</c:v>
                </c:pt>
                <c:pt idx="722">
                  <c:v>1.382E-3</c:v>
                </c:pt>
                <c:pt idx="723">
                  <c:v>1.384E-3</c:v>
                </c:pt>
                <c:pt idx="724">
                  <c:v>1.3849999999999999E-3</c:v>
                </c:pt>
                <c:pt idx="725">
                  <c:v>1.387E-3</c:v>
                </c:pt>
                <c:pt idx="726">
                  <c:v>1.389E-3</c:v>
                </c:pt>
                <c:pt idx="727">
                  <c:v>1.3910000000000001E-3</c:v>
                </c:pt>
                <c:pt idx="728">
                  <c:v>1.3929999999999999E-3</c:v>
                </c:pt>
                <c:pt idx="729">
                  <c:v>1.395E-3</c:v>
                </c:pt>
                <c:pt idx="730">
                  <c:v>1.397E-3</c:v>
                </c:pt>
                <c:pt idx="731">
                  <c:v>1.3990000000000001E-3</c:v>
                </c:pt>
                <c:pt idx="732">
                  <c:v>1.4009999999999999E-3</c:v>
                </c:pt>
                <c:pt idx="733">
                  <c:v>1.403E-3</c:v>
                </c:pt>
                <c:pt idx="734">
                  <c:v>1.405E-3</c:v>
                </c:pt>
                <c:pt idx="735">
                  <c:v>1.407E-3</c:v>
                </c:pt>
                <c:pt idx="736">
                  <c:v>1.408E-3</c:v>
                </c:pt>
                <c:pt idx="737">
                  <c:v>1.41E-3</c:v>
                </c:pt>
                <c:pt idx="738">
                  <c:v>1.4120000000000001E-3</c:v>
                </c:pt>
                <c:pt idx="739">
                  <c:v>1.4139999999999999E-3</c:v>
                </c:pt>
                <c:pt idx="740">
                  <c:v>1.4159999999999999E-3</c:v>
                </c:pt>
                <c:pt idx="741">
                  <c:v>1.418E-3</c:v>
                </c:pt>
                <c:pt idx="742">
                  <c:v>1.42E-3</c:v>
                </c:pt>
                <c:pt idx="743">
                  <c:v>1.4220000000000001E-3</c:v>
                </c:pt>
                <c:pt idx="744">
                  <c:v>1.4239999999999999E-3</c:v>
                </c:pt>
                <c:pt idx="745">
                  <c:v>1.426E-3</c:v>
                </c:pt>
                <c:pt idx="746">
                  <c:v>1.428E-3</c:v>
                </c:pt>
                <c:pt idx="747">
                  <c:v>1.4289999999999999E-3</c:v>
                </c:pt>
                <c:pt idx="748">
                  <c:v>1.431E-3</c:v>
                </c:pt>
                <c:pt idx="749">
                  <c:v>1.433E-3</c:v>
                </c:pt>
                <c:pt idx="750">
                  <c:v>1.4350000000000001E-3</c:v>
                </c:pt>
                <c:pt idx="751">
                  <c:v>1.4369999999999999E-3</c:v>
                </c:pt>
                <c:pt idx="752">
                  <c:v>1.439E-3</c:v>
                </c:pt>
                <c:pt idx="753">
                  <c:v>1.441E-3</c:v>
                </c:pt>
                <c:pt idx="754">
                  <c:v>1.4430000000000001E-3</c:v>
                </c:pt>
                <c:pt idx="755">
                  <c:v>1.4450000000000001E-3</c:v>
                </c:pt>
                <c:pt idx="756">
                  <c:v>1.4469999999999999E-3</c:v>
                </c:pt>
                <c:pt idx="757">
                  <c:v>1.449E-3</c:v>
                </c:pt>
                <c:pt idx="758">
                  <c:v>1.451E-3</c:v>
                </c:pt>
                <c:pt idx="759">
                  <c:v>1.4519999999999999E-3</c:v>
                </c:pt>
                <c:pt idx="760">
                  <c:v>1.454E-3</c:v>
                </c:pt>
                <c:pt idx="761">
                  <c:v>1.456E-3</c:v>
                </c:pt>
                <c:pt idx="762">
                  <c:v>1.4580000000000001E-3</c:v>
                </c:pt>
                <c:pt idx="763">
                  <c:v>1.4599999999999999E-3</c:v>
                </c:pt>
                <c:pt idx="764">
                  <c:v>1.462E-3</c:v>
                </c:pt>
                <c:pt idx="765">
                  <c:v>1.464E-3</c:v>
                </c:pt>
                <c:pt idx="766">
                  <c:v>1.4660000000000001E-3</c:v>
                </c:pt>
                <c:pt idx="767">
                  <c:v>1.4679999999999999E-3</c:v>
                </c:pt>
                <c:pt idx="768">
                  <c:v>1.47E-3</c:v>
                </c:pt>
                <c:pt idx="769">
                  <c:v>1.472E-3</c:v>
                </c:pt>
                <c:pt idx="770">
                  <c:v>1.474E-3</c:v>
                </c:pt>
                <c:pt idx="771">
                  <c:v>1.475E-3</c:v>
                </c:pt>
                <c:pt idx="772">
                  <c:v>1.477E-3</c:v>
                </c:pt>
                <c:pt idx="773">
                  <c:v>1.4790000000000001E-3</c:v>
                </c:pt>
                <c:pt idx="774">
                  <c:v>1.4809999999999999E-3</c:v>
                </c:pt>
                <c:pt idx="775">
                  <c:v>1.4829999999999999E-3</c:v>
                </c:pt>
                <c:pt idx="776">
                  <c:v>1.485E-3</c:v>
                </c:pt>
                <c:pt idx="777">
                  <c:v>1.487E-3</c:v>
                </c:pt>
                <c:pt idx="778">
                  <c:v>1.4890000000000001E-3</c:v>
                </c:pt>
                <c:pt idx="779">
                  <c:v>1.4909999999999999E-3</c:v>
                </c:pt>
                <c:pt idx="780">
                  <c:v>1.493E-3</c:v>
                </c:pt>
                <c:pt idx="781">
                  <c:v>1.495E-3</c:v>
                </c:pt>
                <c:pt idx="782">
                  <c:v>1.4970000000000001E-3</c:v>
                </c:pt>
                <c:pt idx="783">
                  <c:v>1.498E-3</c:v>
                </c:pt>
                <c:pt idx="784">
                  <c:v>1.5E-3</c:v>
                </c:pt>
                <c:pt idx="785">
                  <c:v>1.5020000000000001E-3</c:v>
                </c:pt>
                <c:pt idx="786">
                  <c:v>1.5039999999999999E-3</c:v>
                </c:pt>
                <c:pt idx="787">
                  <c:v>1.506E-3</c:v>
                </c:pt>
                <c:pt idx="788">
                  <c:v>1.508E-3</c:v>
                </c:pt>
                <c:pt idx="789">
                  <c:v>1.5100000000000001E-3</c:v>
                </c:pt>
                <c:pt idx="790">
                  <c:v>1.5120000000000001E-3</c:v>
                </c:pt>
                <c:pt idx="791">
                  <c:v>1.5139999999999999E-3</c:v>
                </c:pt>
                <c:pt idx="792">
                  <c:v>1.516E-3</c:v>
                </c:pt>
                <c:pt idx="793">
                  <c:v>1.518E-3</c:v>
                </c:pt>
                <c:pt idx="794">
                  <c:v>1.5200000000000001E-3</c:v>
                </c:pt>
                <c:pt idx="795">
                  <c:v>1.5219999999999999E-3</c:v>
                </c:pt>
                <c:pt idx="796">
                  <c:v>1.523E-3</c:v>
                </c:pt>
                <c:pt idx="797">
                  <c:v>1.5250000000000001E-3</c:v>
                </c:pt>
                <c:pt idx="798">
                  <c:v>1.5269999999999999E-3</c:v>
                </c:pt>
                <c:pt idx="799">
                  <c:v>1.529E-3</c:v>
                </c:pt>
                <c:pt idx="800">
                  <c:v>1.531E-3</c:v>
                </c:pt>
                <c:pt idx="801">
                  <c:v>1.5330000000000001E-3</c:v>
                </c:pt>
                <c:pt idx="802">
                  <c:v>1.5349999999999999E-3</c:v>
                </c:pt>
                <c:pt idx="803">
                  <c:v>1.537E-3</c:v>
                </c:pt>
                <c:pt idx="804">
                  <c:v>1.539E-3</c:v>
                </c:pt>
                <c:pt idx="805">
                  <c:v>1.5410000000000001E-3</c:v>
                </c:pt>
                <c:pt idx="806">
                  <c:v>1.5430000000000001E-3</c:v>
                </c:pt>
                <c:pt idx="807">
                  <c:v>1.5449999999999999E-3</c:v>
                </c:pt>
                <c:pt idx="808">
                  <c:v>1.547E-3</c:v>
                </c:pt>
                <c:pt idx="809">
                  <c:v>1.5479999999999999E-3</c:v>
                </c:pt>
                <c:pt idx="810">
                  <c:v>1.5499999999999999E-3</c:v>
                </c:pt>
                <c:pt idx="811">
                  <c:v>1.552E-3</c:v>
                </c:pt>
                <c:pt idx="812">
                  <c:v>1.554E-3</c:v>
                </c:pt>
                <c:pt idx="813">
                  <c:v>1.5560000000000001E-3</c:v>
                </c:pt>
                <c:pt idx="814">
                  <c:v>1.5579999999999999E-3</c:v>
                </c:pt>
                <c:pt idx="815">
                  <c:v>1.56E-3</c:v>
                </c:pt>
                <c:pt idx="816">
                  <c:v>1.562E-3</c:v>
                </c:pt>
                <c:pt idx="817">
                  <c:v>1.5640000000000001E-3</c:v>
                </c:pt>
                <c:pt idx="818">
                  <c:v>1.5659999999999999E-3</c:v>
                </c:pt>
                <c:pt idx="819">
                  <c:v>1.5679999999999999E-3</c:v>
                </c:pt>
                <c:pt idx="820">
                  <c:v>1.57E-3</c:v>
                </c:pt>
                <c:pt idx="821">
                  <c:v>1.572E-3</c:v>
                </c:pt>
                <c:pt idx="822">
                  <c:v>1.573E-3</c:v>
                </c:pt>
                <c:pt idx="823">
                  <c:v>1.575E-3</c:v>
                </c:pt>
                <c:pt idx="824">
                  <c:v>1.5770000000000001E-3</c:v>
                </c:pt>
                <c:pt idx="825">
                  <c:v>1.5790000000000001E-3</c:v>
                </c:pt>
                <c:pt idx="826">
                  <c:v>1.5809999999999999E-3</c:v>
                </c:pt>
                <c:pt idx="827">
                  <c:v>1.583E-3</c:v>
                </c:pt>
                <c:pt idx="828">
                  <c:v>1.585E-3</c:v>
                </c:pt>
                <c:pt idx="829">
                  <c:v>1.5870000000000001E-3</c:v>
                </c:pt>
                <c:pt idx="830">
                  <c:v>1.5889999999999999E-3</c:v>
                </c:pt>
                <c:pt idx="831">
                  <c:v>1.591E-3</c:v>
                </c:pt>
                <c:pt idx="832">
                  <c:v>1.593E-3</c:v>
                </c:pt>
                <c:pt idx="833">
                  <c:v>1.5950000000000001E-3</c:v>
                </c:pt>
                <c:pt idx="834">
                  <c:v>1.5969999999999999E-3</c:v>
                </c:pt>
                <c:pt idx="835">
                  <c:v>1.598E-3</c:v>
                </c:pt>
                <c:pt idx="836">
                  <c:v>1.6000000000000001E-3</c:v>
                </c:pt>
                <c:pt idx="837">
                  <c:v>1.6019999999999999E-3</c:v>
                </c:pt>
                <c:pt idx="838">
                  <c:v>1.604E-3</c:v>
                </c:pt>
                <c:pt idx="839">
                  <c:v>1.606E-3</c:v>
                </c:pt>
                <c:pt idx="840">
                  <c:v>1.6080000000000001E-3</c:v>
                </c:pt>
                <c:pt idx="841">
                  <c:v>1.6100000000000001E-3</c:v>
                </c:pt>
                <c:pt idx="842">
                  <c:v>1.6119999999999999E-3</c:v>
                </c:pt>
                <c:pt idx="843">
                  <c:v>1.614E-3</c:v>
                </c:pt>
                <c:pt idx="844">
                  <c:v>1.616E-3</c:v>
                </c:pt>
                <c:pt idx="845">
                  <c:v>1.6180000000000001E-3</c:v>
                </c:pt>
                <c:pt idx="846">
                  <c:v>1.6199999999999999E-3</c:v>
                </c:pt>
                <c:pt idx="847">
                  <c:v>1.622E-3</c:v>
                </c:pt>
                <c:pt idx="848">
                  <c:v>1.6230000000000001E-3</c:v>
                </c:pt>
                <c:pt idx="849">
                  <c:v>1.6249999999999999E-3</c:v>
                </c:pt>
                <c:pt idx="850">
                  <c:v>1.627E-3</c:v>
                </c:pt>
                <c:pt idx="851">
                  <c:v>1.629E-3</c:v>
                </c:pt>
                <c:pt idx="852">
                  <c:v>1.6310000000000001E-3</c:v>
                </c:pt>
                <c:pt idx="853">
                  <c:v>1.6329999999999999E-3</c:v>
                </c:pt>
                <c:pt idx="854">
                  <c:v>1.635E-3</c:v>
                </c:pt>
                <c:pt idx="855">
                  <c:v>1.637E-3</c:v>
                </c:pt>
                <c:pt idx="856">
                  <c:v>1.639E-3</c:v>
                </c:pt>
                <c:pt idx="857">
                  <c:v>1.6410000000000001E-3</c:v>
                </c:pt>
                <c:pt idx="858">
                  <c:v>1.6429999999999999E-3</c:v>
                </c:pt>
                <c:pt idx="859">
                  <c:v>1.645E-3</c:v>
                </c:pt>
                <c:pt idx="860">
                  <c:v>1.647E-3</c:v>
                </c:pt>
                <c:pt idx="861">
                  <c:v>1.6490000000000001E-3</c:v>
                </c:pt>
                <c:pt idx="862">
                  <c:v>1.65E-3</c:v>
                </c:pt>
                <c:pt idx="863">
                  <c:v>1.652E-3</c:v>
                </c:pt>
                <c:pt idx="864">
                  <c:v>1.6540000000000001E-3</c:v>
                </c:pt>
                <c:pt idx="865">
                  <c:v>1.6559999999999999E-3</c:v>
                </c:pt>
                <c:pt idx="866">
                  <c:v>1.658E-3</c:v>
                </c:pt>
                <c:pt idx="867">
                  <c:v>1.66E-3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8E0-4E7E-9BD9-F08F4683D393}"/>
            </c:ext>
          </c:extLst>
        </c:ser>
        <c:ser>
          <c:idx val="5"/>
          <c:order val="4"/>
          <c:tx>
            <c:v>Elliptical beam @200kV x0.5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'Elliptical beam @200kV x0.5'!$K$3:$K$870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2.735E-3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3.3609999999999998E-3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4.1399999999999996E-3</c:v>
                </c:pt>
                <c:pt idx="21">
                  <c:v>4.3249999999999999E-3</c:v>
                </c:pt>
                <c:pt idx="22">
                  <c:v>4.5199999999999997E-3</c:v>
                </c:pt>
                <c:pt idx="23">
                  <c:v>4.725E-3</c:v>
                </c:pt>
                <c:pt idx="24">
                  <c:v>4.9399999999999999E-3</c:v>
                </c:pt>
                <c:pt idx="25">
                  <c:v>5.1659999999999996E-3</c:v>
                </c:pt>
                <c:pt idx="26">
                  <c:v>5.4019999999999997E-3</c:v>
                </c:pt>
                <c:pt idx="27">
                  <c:v>5.6490000000000004E-3</c:v>
                </c:pt>
                <c:pt idx="28">
                  <c:v>5.9059999999999998E-3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7.045E-3</c:v>
                </c:pt>
                <c:pt idx="33">
                  <c:v>7.3569999999999998E-3</c:v>
                </c:pt>
                <c:pt idx="34">
                  <c:v>7.6810000000000003E-3</c:v>
                </c:pt>
                <c:pt idx="35">
                  <c:v>8.0160000000000006E-3</c:v>
                </c:pt>
                <c:pt idx="36">
                  <c:v>8.3630000000000006E-3</c:v>
                </c:pt>
                <c:pt idx="37">
                  <c:v>8.7209999999999996E-3</c:v>
                </c:pt>
                <c:pt idx="38">
                  <c:v>9.0910000000000001E-3</c:v>
                </c:pt>
                <c:pt idx="39">
                  <c:v>9.4730000000000005E-3</c:v>
                </c:pt>
                <c:pt idx="40">
                  <c:v>9.8670000000000008E-3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1.6109999999999999E-2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2.8910000000000002E-2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3.1289999999999998E-2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3.3759999999999998E-2</c:v>
                </c:pt>
                <c:pt idx="79">
                  <c:v>3.4599999999999999E-2</c:v>
                </c:pt>
                <c:pt idx="80">
                  <c:v>3.5450000000000002E-2</c:v>
                </c:pt>
                <c:pt idx="81">
                  <c:v>3.6310000000000002E-2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4.2549999999999998E-2</c:v>
                </c:pt>
                <c:pt idx="89">
                  <c:v>4.3470000000000002E-2</c:v>
                </c:pt>
                <c:pt idx="90">
                  <c:v>4.4400000000000002E-2</c:v>
                </c:pt>
                <c:pt idx="91">
                  <c:v>4.5330000000000002E-2</c:v>
                </c:pt>
                <c:pt idx="92">
                  <c:v>4.6280000000000002E-2</c:v>
                </c:pt>
                <c:pt idx="93">
                  <c:v>4.7230000000000001E-2</c:v>
                </c:pt>
                <c:pt idx="94">
                  <c:v>4.8180000000000001E-2</c:v>
                </c:pt>
                <c:pt idx="95">
                  <c:v>4.9149999999999999E-2</c:v>
                </c:pt>
                <c:pt idx="96">
                  <c:v>5.0119999999999998E-2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5.6059999999999999E-2</c:v>
                </c:pt>
                <c:pt idx="103">
                  <c:v>5.7070000000000003E-2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6.2199999999999998E-2</c:v>
                </c:pt>
                <c:pt idx="109">
                  <c:v>6.3240000000000005E-2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6.6390000000000005E-2</c:v>
                </c:pt>
                <c:pt idx="113">
                  <c:v>6.7449999999999996E-2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7.1730000000000002E-2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7.6079999999999995E-2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8.3820000000000006E-2</c:v>
                </c:pt>
                <c:pt idx="129">
                  <c:v>8.4940000000000002E-2</c:v>
                </c:pt>
                <c:pt idx="130">
                  <c:v>8.6059999999999998E-2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9.5089999999999994E-2</c:v>
                </c:pt>
                <c:pt idx="139">
                  <c:v>9.622E-2</c:v>
                </c:pt>
                <c:pt idx="140">
                  <c:v>9.7360000000000002E-2</c:v>
                </c:pt>
                <c:pt idx="141">
                  <c:v>9.8489999999999994E-2</c:v>
                </c:pt>
                <c:pt idx="142">
                  <c:v>9.9629999999999996E-2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0.12590000000000001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0.1396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0.17499999999999999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0.18870000000000001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0.2024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0.23780000000000001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0.2515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0.30059999999999998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0.31430000000000002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0.3634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0.37709999999999999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0.41249999999999998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0.42620000000000002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0.43990000000000001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0.4753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0.48899999999999999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0.53810000000000002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0.55179999999999996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0.60089999999999999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0.61460000000000004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0.65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0.66369999999999996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0.6774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0.71279999999999999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0.72650000000000003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0.77559999999999996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0.7893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0.83840000000000003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0.85209999999999997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0.88749999999999996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0.9012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0.91490000000000005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x0.5'!$J$3:$J$870</c:f>
              <c:numCache>
                <c:formatCode>0.00E+00</c:formatCode>
                <c:ptCount val="868"/>
                <c:pt idx="0">
                  <c:v>1.595E-4</c:v>
                </c:pt>
                <c:pt idx="1">
                  <c:v>1.573E-4</c:v>
                </c:pt>
                <c:pt idx="2">
                  <c:v>1.572E-4</c:v>
                </c:pt>
                <c:pt idx="3">
                  <c:v>1.572E-4</c:v>
                </c:pt>
                <c:pt idx="4">
                  <c:v>1.571E-4</c:v>
                </c:pt>
                <c:pt idx="5">
                  <c:v>1.5699999999999999E-4</c:v>
                </c:pt>
                <c:pt idx="6">
                  <c:v>1.5689999999999999E-4</c:v>
                </c:pt>
                <c:pt idx="7">
                  <c:v>1.5669999999999999E-4</c:v>
                </c:pt>
                <c:pt idx="8">
                  <c:v>1.5660000000000001E-4</c:v>
                </c:pt>
                <c:pt idx="9">
                  <c:v>1.5640000000000001E-4</c:v>
                </c:pt>
                <c:pt idx="10">
                  <c:v>1.562E-4</c:v>
                </c:pt>
                <c:pt idx="11">
                  <c:v>1.5589999999999999E-4</c:v>
                </c:pt>
                <c:pt idx="12">
                  <c:v>1.5559999999999999E-4</c:v>
                </c:pt>
                <c:pt idx="13">
                  <c:v>1.5540000000000001E-4</c:v>
                </c:pt>
                <c:pt idx="14">
                  <c:v>1.55E-4</c:v>
                </c:pt>
                <c:pt idx="15">
                  <c:v>1.5469999999999999E-4</c:v>
                </c:pt>
                <c:pt idx="16">
                  <c:v>1.5430000000000001E-4</c:v>
                </c:pt>
                <c:pt idx="17">
                  <c:v>1.539E-4</c:v>
                </c:pt>
                <c:pt idx="18">
                  <c:v>1.5349999999999999E-4</c:v>
                </c:pt>
                <c:pt idx="19">
                  <c:v>1.5300000000000001E-4</c:v>
                </c:pt>
                <c:pt idx="20">
                  <c:v>1.5249999999999999E-4</c:v>
                </c:pt>
                <c:pt idx="21">
                  <c:v>1.5200000000000001E-4</c:v>
                </c:pt>
                <c:pt idx="22">
                  <c:v>1.5139999999999999E-4</c:v>
                </c:pt>
                <c:pt idx="23">
                  <c:v>1.5090000000000001E-4</c:v>
                </c:pt>
                <c:pt idx="24">
                  <c:v>1.5019999999999999E-4</c:v>
                </c:pt>
                <c:pt idx="25">
                  <c:v>1.496E-4</c:v>
                </c:pt>
                <c:pt idx="26">
                  <c:v>1.4889999999999999E-4</c:v>
                </c:pt>
                <c:pt idx="27">
                  <c:v>1.482E-4</c:v>
                </c:pt>
                <c:pt idx="28">
                  <c:v>1.4750000000000001E-4</c:v>
                </c:pt>
                <c:pt idx="29">
                  <c:v>1.4669999999999999E-4</c:v>
                </c:pt>
                <c:pt idx="30">
                  <c:v>1.459E-4</c:v>
                </c:pt>
                <c:pt idx="31">
                  <c:v>1.451E-4</c:v>
                </c:pt>
                <c:pt idx="32">
                  <c:v>1.4420000000000001E-4</c:v>
                </c:pt>
                <c:pt idx="33">
                  <c:v>1.4339999999999999E-4</c:v>
                </c:pt>
                <c:pt idx="34">
                  <c:v>1.4249999999999999E-4</c:v>
                </c:pt>
                <c:pt idx="35">
                  <c:v>1.415E-4</c:v>
                </c:pt>
                <c:pt idx="36">
                  <c:v>1.406E-4</c:v>
                </c:pt>
                <c:pt idx="37">
                  <c:v>1.3970000000000001E-4</c:v>
                </c:pt>
                <c:pt idx="38">
                  <c:v>1.3870000000000001E-4</c:v>
                </c:pt>
                <c:pt idx="39">
                  <c:v>1.3770000000000001E-4</c:v>
                </c:pt>
                <c:pt idx="40">
                  <c:v>1.3679999999999999E-4</c:v>
                </c:pt>
                <c:pt idx="41">
                  <c:v>1.3579999999999999E-4</c:v>
                </c:pt>
                <c:pt idx="42">
                  <c:v>1.349E-4</c:v>
                </c:pt>
                <c:pt idx="43">
                  <c:v>1.339E-4</c:v>
                </c:pt>
                <c:pt idx="44">
                  <c:v>1.3300000000000001E-4</c:v>
                </c:pt>
                <c:pt idx="45">
                  <c:v>1.3200000000000001E-4</c:v>
                </c:pt>
                <c:pt idx="46">
                  <c:v>1.3109999999999999E-4</c:v>
                </c:pt>
                <c:pt idx="47">
                  <c:v>1.303E-4</c:v>
                </c:pt>
                <c:pt idx="48">
                  <c:v>1.295E-4</c:v>
                </c:pt>
                <c:pt idx="49">
                  <c:v>1.2870000000000001E-4</c:v>
                </c:pt>
                <c:pt idx="50">
                  <c:v>1.2789999999999999E-4</c:v>
                </c:pt>
                <c:pt idx="51">
                  <c:v>1.273E-4</c:v>
                </c:pt>
                <c:pt idx="52">
                  <c:v>1.2669999999999999E-4</c:v>
                </c:pt>
                <c:pt idx="53">
                  <c:v>1.261E-4</c:v>
                </c:pt>
                <c:pt idx="54">
                  <c:v>1.2569999999999999E-4</c:v>
                </c:pt>
                <c:pt idx="55">
                  <c:v>1.2530000000000001E-4</c:v>
                </c:pt>
                <c:pt idx="56">
                  <c:v>1.2510000000000001E-4</c:v>
                </c:pt>
                <c:pt idx="57">
                  <c:v>1.249E-4</c:v>
                </c:pt>
                <c:pt idx="58">
                  <c:v>1.249E-4</c:v>
                </c:pt>
                <c:pt idx="59">
                  <c:v>1.249E-4</c:v>
                </c:pt>
                <c:pt idx="60">
                  <c:v>1.2510000000000001E-4</c:v>
                </c:pt>
                <c:pt idx="61">
                  <c:v>1.2549999999999999E-4</c:v>
                </c:pt>
                <c:pt idx="62">
                  <c:v>1.259E-4</c:v>
                </c:pt>
                <c:pt idx="63">
                  <c:v>1.2659999999999999E-4</c:v>
                </c:pt>
                <c:pt idx="64">
                  <c:v>1.273E-4</c:v>
                </c:pt>
                <c:pt idx="65">
                  <c:v>1.283E-4</c:v>
                </c:pt>
                <c:pt idx="66">
                  <c:v>1.293E-4</c:v>
                </c:pt>
                <c:pt idx="67">
                  <c:v>1.306E-4</c:v>
                </c:pt>
                <c:pt idx="68">
                  <c:v>1.3200000000000001E-4</c:v>
                </c:pt>
                <c:pt idx="69">
                  <c:v>1.3349999999999999E-4</c:v>
                </c:pt>
                <c:pt idx="70">
                  <c:v>1.3530000000000001E-4</c:v>
                </c:pt>
                <c:pt idx="71">
                  <c:v>1.372E-4</c:v>
                </c:pt>
                <c:pt idx="72">
                  <c:v>1.392E-4</c:v>
                </c:pt>
                <c:pt idx="73">
                  <c:v>1.4139999999999999E-4</c:v>
                </c:pt>
                <c:pt idx="74">
                  <c:v>1.438E-4</c:v>
                </c:pt>
                <c:pt idx="75">
                  <c:v>1.4630000000000001E-4</c:v>
                </c:pt>
                <c:pt idx="76">
                  <c:v>1.4889999999999999E-4</c:v>
                </c:pt>
                <c:pt idx="77">
                  <c:v>1.517E-4</c:v>
                </c:pt>
                <c:pt idx="78">
                  <c:v>1.5459999999999999E-4</c:v>
                </c:pt>
                <c:pt idx="79">
                  <c:v>1.5760000000000001E-4</c:v>
                </c:pt>
                <c:pt idx="80">
                  <c:v>1.6080000000000001E-4</c:v>
                </c:pt>
                <c:pt idx="81">
                  <c:v>1.64E-4</c:v>
                </c:pt>
                <c:pt idx="82">
                  <c:v>1.674E-4</c:v>
                </c:pt>
                <c:pt idx="83">
                  <c:v>1.708E-4</c:v>
                </c:pt>
                <c:pt idx="84">
                  <c:v>1.7440000000000001E-4</c:v>
                </c:pt>
                <c:pt idx="85">
                  <c:v>1.7799999999999999E-4</c:v>
                </c:pt>
                <c:pt idx="86">
                  <c:v>1.816E-4</c:v>
                </c:pt>
                <c:pt idx="87">
                  <c:v>1.8540000000000001E-4</c:v>
                </c:pt>
                <c:pt idx="88">
                  <c:v>1.8919999999999999E-4</c:v>
                </c:pt>
                <c:pt idx="89">
                  <c:v>1.93E-4</c:v>
                </c:pt>
                <c:pt idx="90">
                  <c:v>1.9689999999999999E-4</c:v>
                </c:pt>
                <c:pt idx="91">
                  <c:v>2.009E-4</c:v>
                </c:pt>
                <c:pt idx="92">
                  <c:v>2.0479999999999999E-4</c:v>
                </c:pt>
                <c:pt idx="93">
                  <c:v>2.0880000000000001E-4</c:v>
                </c:pt>
                <c:pt idx="94">
                  <c:v>2.128E-4</c:v>
                </c:pt>
                <c:pt idx="95">
                  <c:v>2.1680000000000001E-4</c:v>
                </c:pt>
                <c:pt idx="96">
                  <c:v>2.208E-4</c:v>
                </c:pt>
                <c:pt idx="97">
                  <c:v>2.2479999999999999E-4</c:v>
                </c:pt>
                <c:pt idx="98">
                  <c:v>2.288E-4</c:v>
                </c:pt>
                <c:pt idx="99">
                  <c:v>2.3279999999999999E-4</c:v>
                </c:pt>
                <c:pt idx="100">
                  <c:v>2.3670000000000001E-4</c:v>
                </c:pt>
                <c:pt idx="101">
                  <c:v>2.407E-4</c:v>
                </c:pt>
                <c:pt idx="102">
                  <c:v>2.4459999999999998E-4</c:v>
                </c:pt>
                <c:pt idx="103">
                  <c:v>2.4840000000000002E-4</c:v>
                </c:pt>
                <c:pt idx="104">
                  <c:v>2.522E-4</c:v>
                </c:pt>
                <c:pt idx="105">
                  <c:v>2.5599999999999999E-4</c:v>
                </c:pt>
                <c:pt idx="106">
                  <c:v>2.5970000000000002E-4</c:v>
                </c:pt>
                <c:pt idx="107">
                  <c:v>2.633E-4</c:v>
                </c:pt>
                <c:pt idx="108">
                  <c:v>2.6689999999999998E-4</c:v>
                </c:pt>
                <c:pt idx="109">
                  <c:v>2.7040000000000001E-4</c:v>
                </c:pt>
                <c:pt idx="110">
                  <c:v>2.7379999999999999E-4</c:v>
                </c:pt>
                <c:pt idx="111">
                  <c:v>2.7720000000000002E-4</c:v>
                </c:pt>
                <c:pt idx="112">
                  <c:v>2.8049999999999999E-4</c:v>
                </c:pt>
                <c:pt idx="113">
                  <c:v>2.8360000000000001E-4</c:v>
                </c:pt>
                <c:pt idx="114">
                  <c:v>2.8679999999999998E-4</c:v>
                </c:pt>
                <c:pt idx="115">
                  <c:v>2.898E-4</c:v>
                </c:pt>
                <c:pt idx="116">
                  <c:v>2.9270000000000001E-4</c:v>
                </c:pt>
                <c:pt idx="117">
                  <c:v>2.9559999999999998E-4</c:v>
                </c:pt>
                <c:pt idx="118">
                  <c:v>2.9839999999999999E-4</c:v>
                </c:pt>
                <c:pt idx="119">
                  <c:v>3.012E-4</c:v>
                </c:pt>
                <c:pt idx="120">
                  <c:v>3.0380000000000001E-4</c:v>
                </c:pt>
                <c:pt idx="121">
                  <c:v>3.0650000000000002E-4</c:v>
                </c:pt>
                <c:pt idx="122">
                  <c:v>3.0909999999999998E-4</c:v>
                </c:pt>
                <c:pt idx="123">
                  <c:v>3.1179999999999999E-4</c:v>
                </c:pt>
                <c:pt idx="124">
                  <c:v>3.144E-4</c:v>
                </c:pt>
                <c:pt idx="125">
                  <c:v>3.1710000000000001E-4</c:v>
                </c:pt>
                <c:pt idx="126">
                  <c:v>3.1980000000000002E-4</c:v>
                </c:pt>
                <c:pt idx="127">
                  <c:v>3.2259999999999998E-4</c:v>
                </c:pt>
                <c:pt idx="128">
                  <c:v>3.255E-4</c:v>
                </c:pt>
                <c:pt idx="129">
                  <c:v>3.2840000000000001E-4</c:v>
                </c:pt>
                <c:pt idx="130">
                  <c:v>3.3139999999999998E-4</c:v>
                </c:pt>
                <c:pt idx="131">
                  <c:v>3.344E-4</c:v>
                </c:pt>
                <c:pt idx="132">
                  <c:v>3.3750000000000002E-4</c:v>
                </c:pt>
                <c:pt idx="133">
                  <c:v>3.4049999999999998E-4</c:v>
                </c:pt>
                <c:pt idx="134">
                  <c:v>3.436E-4</c:v>
                </c:pt>
                <c:pt idx="135">
                  <c:v>3.4660000000000002E-4</c:v>
                </c:pt>
                <c:pt idx="136">
                  <c:v>3.4959999999999999E-4</c:v>
                </c:pt>
                <c:pt idx="137">
                  <c:v>3.525E-4</c:v>
                </c:pt>
                <c:pt idx="138">
                  <c:v>3.5540000000000002E-4</c:v>
                </c:pt>
                <c:pt idx="139">
                  <c:v>3.5819999999999998E-4</c:v>
                </c:pt>
                <c:pt idx="140">
                  <c:v>3.6099999999999999E-4</c:v>
                </c:pt>
                <c:pt idx="141">
                  <c:v>3.636E-4</c:v>
                </c:pt>
                <c:pt idx="142">
                  <c:v>3.6620000000000001E-4</c:v>
                </c:pt>
                <c:pt idx="143">
                  <c:v>3.6870000000000002E-4</c:v>
                </c:pt>
                <c:pt idx="144">
                  <c:v>3.7120000000000002E-4</c:v>
                </c:pt>
                <c:pt idx="145">
                  <c:v>3.7350000000000003E-4</c:v>
                </c:pt>
                <c:pt idx="146">
                  <c:v>3.7579999999999997E-4</c:v>
                </c:pt>
                <c:pt idx="147">
                  <c:v>3.7800000000000003E-4</c:v>
                </c:pt>
                <c:pt idx="148">
                  <c:v>3.8010000000000002E-4</c:v>
                </c:pt>
                <c:pt idx="149">
                  <c:v>3.8220000000000002E-4</c:v>
                </c:pt>
                <c:pt idx="150">
                  <c:v>3.8420000000000001E-4</c:v>
                </c:pt>
                <c:pt idx="151">
                  <c:v>3.8610000000000001E-4</c:v>
                </c:pt>
                <c:pt idx="152">
                  <c:v>3.879E-4</c:v>
                </c:pt>
                <c:pt idx="153">
                  <c:v>3.8969999999999999E-4</c:v>
                </c:pt>
                <c:pt idx="154">
                  <c:v>3.9140000000000003E-4</c:v>
                </c:pt>
                <c:pt idx="155">
                  <c:v>3.9310000000000001E-4</c:v>
                </c:pt>
                <c:pt idx="156">
                  <c:v>3.947E-4</c:v>
                </c:pt>
                <c:pt idx="157">
                  <c:v>3.9629999999999998E-4</c:v>
                </c:pt>
                <c:pt idx="158">
                  <c:v>3.9790000000000002E-4</c:v>
                </c:pt>
                <c:pt idx="159">
                  <c:v>3.993E-4</c:v>
                </c:pt>
                <c:pt idx="160">
                  <c:v>4.0079999999999998E-4</c:v>
                </c:pt>
                <c:pt idx="161">
                  <c:v>4.0220000000000002E-4</c:v>
                </c:pt>
                <c:pt idx="162">
                  <c:v>4.036E-4</c:v>
                </c:pt>
                <c:pt idx="163">
                  <c:v>4.0489999999999998E-4</c:v>
                </c:pt>
                <c:pt idx="164">
                  <c:v>4.0620000000000001E-4</c:v>
                </c:pt>
                <c:pt idx="165">
                  <c:v>4.0749999999999998E-4</c:v>
                </c:pt>
                <c:pt idx="166">
                  <c:v>4.0880000000000002E-4</c:v>
                </c:pt>
                <c:pt idx="167">
                  <c:v>4.0999999999999999E-4</c:v>
                </c:pt>
                <c:pt idx="168">
                  <c:v>4.1120000000000002E-4</c:v>
                </c:pt>
                <c:pt idx="169">
                  <c:v>4.124E-4</c:v>
                </c:pt>
                <c:pt idx="170">
                  <c:v>4.1360000000000002E-4</c:v>
                </c:pt>
                <c:pt idx="171">
                  <c:v>4.148E-4</c:v>
                </c:pt>
                <c:pt idx="172">
                  <c:v>4.1599999999999997E-4</c:v>
                </c:pt>
                <c:pt idx="173">
                  <c:v>4.171E-4</c:v>
                </c:pt>
                <c:pt idx="174">
                  <c:v>4.1829999999999998E-4</c:v>
                </c:pt>
                <c:pt idx="175">
                  <c:v>4.194E-4</c:v>
                </c:pt>
                <c:pt idx="176">
                  <c:v>4.2059999999999998E-4</c:v>
                </c:pt>
                <c:pt idx="177">
                  <c:v>4.2180000000000001E-4</c:v>
                </c:pt>
                <c:pt idx="178">
                  <c:v>4.2289999999999998E-4</c:v>
                </c:pt>
                <c:pt idx="179">
                  <c:v>4.2410000000000001E-4</c:v>
                </c:pt>
                <c:pt idx="180">
                  <c:v>4.2519999999999998E-4</c:v>
                </c:pt>
                <c:pt idx="181">
                  <c:v>4.2640000000000001E-4</c:v>
                </c:pt>
                <c:pt idx="182">
                  <c:v>4.2749999999999998E-4</c:v>
                </c:pt>
                <c:pt idx="183">
                  <c:v>4.2870000000000001E-4</c:v>
                </c:pt>
                <c:pt idx="184">
                  <c:v>4.2979999999999998E-4</c:v>
                </c:pt>
                <c:pt idx="185">
                  <c:v>4.3100000000000001E-4</c:v>
                </c:pt>
                <c:pt idx="186">
                  <c:v>4.3209999999999999E-4</c:v>
                </c:pt>
                <c:pt idx="187">
                  <c:v>4.3330000000000002E-4</c:v>
                </c:pt>
                <c:pt idx="188">
                  <c:v>4.3449999999999999E-4</c:v>
                </c:pt>
                <c:pt idx="189">
                  <c:v>4.3560000000000002E-4</c:v>
                </c:pt>
                <c:pt idx="190">
                  <c:v>4.3679999999999999E-4</c:v>
                </c:pt>
                <c:pt idx="191">
                  <c:v>4.3800000000000002E-4</c:v>
                </c:pt>
                <c:pt idx="192">
                  <c:v>4.3909999999999999E-4</c:v>
                </c:pt>
                <c:pt idx="193">
                  <c:v>4.4030000000000002E-4</c:v>
                </c:pt>
                <c:pt idx="194">
                  <c:v>4.415E-4</c:v>
                </c:pt>
                <c:pt idx="195">
                  <c:v>4.4270000000000003E-4</c:v>
                </c:pt>
                <c:pt idx="196">
                  <c:v>4.439E-4</c:v>
                </c:pt>
                <c:pt idx="197">
                  <c:v>4.4499999999999997E-4</c:v>
                </c:pt>
                <c:pt idx="198">
                  <c:v>4.462E-4</c:v>
                </c:pt>
                <c:pt idx="199">
                  <c:v>4.4739999999999998E-4</c:v>
                </c:pt>
                <c:pt idx="200">
                  <c:v>4.4860000000000001E-4</c:v>
                </c:pt>
                <c:pt idx="201">
                  <c:v>4.4979999999999998E-4</c:v>
                </c:pt>
                <c:pt idx="202">
                  <c:v>4.5100000000000001E-4</c:v>
                </c:pt>
                <c:pt idx="203">
                  <c:v>4.5219999999999999E-4</c:v>
                </c:pt>
                <c:pt idx="204">
                  <c:v>4.5340000000000002E-4</c:v>
                </c:pt>
                <c:pt idx="205">
                  <c:v>4.5459999999999999E-4</c:v>
                </c:pt>
                <c:pt idx="206">
                  <c:v>4.5580000000000002E-4</c:v>
                </c:pt>
                <c:pt idx="207">
                  <c:v>4.57E-4</c:v>
                </c:pt>
                <c:pt idx="208">
                  <c:v>4.5820000000000002E-4</c:v>
                </c:pt>
                <c:pt idx="209">
                  <c:v>4.594E-4</c:v>
                </c:pt>
                <c:pt idx="210">
                  <c:v>4.6059999999999997E-4</c:v>
                </c:pt>
                <c:pt idx="211">
                  <c:v>4.618E-4</c:v>
                </c:pt>
                <c:pt idx="212">
                  <c:v>4.6309999999999998E-4</c:v>
                </c:pt>
                <c:pt idx="213">
                  <c:v>4.6430000000000001E-4</c:v>
                </c:pt>
                <c:pt idx="214">
                  <c:v>4.6549999999999998E-4</c:v>
                </c:pt>
                <c:pt idx="215">
                  <c:v>4.6670000000000001E-4</c:v>
                </c:pt>
                <c:pt idx="216">
                  <c:v>4.6789999999999999E-4</c:v>
                </c:pt>
                <c:pt idx="217">
                  <c:v>4.6920000000000002E-4</c:v>
                </c:pt>
                <c:pt idx="218">
                  <c:v>4.704E-4</c:v>
                </c:pt>
                <c:pt idx="219">
                  <c:v>4.7160000000000002E-4</c:v>
                </c:pt>
                <c:pt idx="220">
                  <c:v>4.728E-4</c:v>
                </c:pt>
                <c:pt idx="221">
                  <c:v>4.7409999999999998E-4</c:v>
                </c:pt>
                <c:pt idx="222">
                  <c:v>4.7530000000000001E-4</c:v>
                </c:pt>
                <c:pt idx="223">
                  <c:v>4.7659999999999998E-4</c:v>
                </c:pt>
                <c:pt idx="224">
                  <c:v>4.7780000000000001E-4</c:v>
                </c:pt>
                <c:pt idx="225">
                  <c:v>4.7899999999999999E-4</c:v>
                </c:pt>
                <c:pt idx="226">
                  <c:v>4.8030000000000002E-4</c:v>
                </c:pt>
                <c:pt idx="227">
                  <c:v>4.8149999999999999E-4</c:v>
                </c:pt>
                <c:pt idx="228">
                  <c:v>4.8280000000000003E-4</c:v>
                </c:pt>
                <c:pt idx="229">
                  <c:v>4.84E-4</c:v>
                </c:pt>
                <c:pt idx="230">
                  <c:v>4.8529999999999998E-4</c:v>
                </c:pt>
                <c:pt idx="231">
                  <c:v>4.8650000000000001E-4</c:v>
                </c:pt>
                <c:pt idx="232">
                  <c:v>4.8779999999999998E-4</c:v>
                </c:pt>
                <c:pt idx="233">
                  <c:v>4.8899999999999996E-4</c:v>
                </c:pt>
                <c:pt idx="234">
                  <c:v>4.9030000000000005E-4</c:v>
                </c:pt>
                <c:pt idx="235">
                  <c:v>4.9149999999999997E-4</c:v>
                </c:pt>
                <c:pt idx="236">
                  <c:v>4.9280000000000005E-4</c:v>
                </c:pt>
                <c:pt idx="237">
                  <c:v>4.9410000000000003E-4</c:v>
                </c:pt>
                <c:pt idx="238">
                  <c:v>4.9529999999999995E-4</c:v>
                </c:pt>
                <c:pt idx="239">
                  <c:v>4.9660000000000004E-4</c:v>
                </c:pt>
                <c:pt idx="240">
                  <c:v>4.9790000000000001E-4</c:v>
                </c:pt>
                <c:pt idx="241">
                  <c:v>4.9910000000000004E-4</c:v>
                </c:pt>
                <c:pt idx="242">
                  <c:v>5.0040000000000002E-4</c:v>
                </c:pt>
                <c:pt idx="243">
                  <c:v>5.017E-4</c:v>
                </c:pt>
                <c:pt idx="244">
                  <c:v>5.0299999999999997E-4</c:v>
                </c:pt>
                <c:pt idx="245">
                  <c:v>5.042E-4</c:v>
                </c:pt>
                <c:pt idx="246">
                  <c:v>5.0549999999999998E-4</c:v>
                </c:pt>
                <c:pt idx="247">
                  <c:v>5.0679999999999996E-4</c:v>
                </c:pt>
                <c:pt idx="248">
                  <c:v>5.0810000000000004E-4</c:v>
                </c:pt>
                <c:pt idx="249">
                  <c:v>5.0929999999999997E-4</c:v>
                </c:pt>
                <c:pt idx="250">
                  <c:v>5.1060000000000005E-4</c:v>
                </c:pt>
                <c:pt idx="251">
                  <c:v>5.1190000000000003E-4</c:v>
                </c:pt>
                <c:pt idx="252">
                  <c:v>5.1320000000000001E-4</c:v>
                </c:pt>
                <c:pt idx="253">
                  <c:v>5.1449999999999998E-4</c:v>
                </c:pt>
                <c:pt idx="254">
                  <c:v>5.1579999999999996E-4</c:v>
                </c:pt>
                <c:pt idx="255">
                  <c:v>5.1710000000000005E-4</c:v>
                </c:pt>
                <c:pt idx="256">
                  <c:v>5.1840000000000002E-4</c:v>
                </c:pt>
                <c:pt idx="257">
                  <c:v>5.197E-4</c:v>
                </c:pt>
                <c:pt idx="258">
                  <c:v>5.2090000000000003E-4</c:v>
                </c:pt>
                <c:pt idx="259">
                  <c:v>5.2220000000000001E-4</c:v>
                </c:pt>
                <c:pt idx="260">
                  <c:v>5.2349999999999999E-4</c:v>
                </c:pt>
                <c:pt idx="261">
                  <c:v>5.2479999999999996E-4</c:v>
                </c:pt>
                <c:pt idx="262">
                  <c:v>5.2610000000000005E-4</c:v>
                </c:pt>
                <c:pt idx="263">
                  <c:v>5.2740000000000003E-4</c:v>
                </c:pt>
                <c:pt idx="264">
                  <c:v>5.2879999999999995E-4</c:v>
                </c:pt>
                <c:pt idx="265">
                  <c:v>5.3010000000000004E-4</c:v>
                </c:pt>
                <c:pt idx="266">
                  <c:v>5.3140000000000001E-4</c:v>
                </c:pt>
                <c:pt idx="267">
                  <c:v>5.3269999999999999E-4</c:v>
                </c:pt>
                <c:pt idx="268">
                  <c:v>5.3399999999999997E-4</c:v>
                </c:pt>
                <c:pt idx="269">
                  <c:v>5.3529999999999995E-4</c:v>
                </c:pt>
                <c:pt idx="270">
                  <c:v>5.3660000000000003E-4</c:v>
                </c:pt>
                <c:pt idx="271">
                  <c:v>5.3790000000000001E-4</c:v>
                </c:pt>
                <c:pt idx="272">
                  <c:v>5.3919999999999999E-4</c:v>
                </c:pt>
                <c:pt idx="273">
                  <c:v>5.4049999999999996E-4</c:v>
                </c:pt>
                <c:pt idx="274">
                  <c:v>5.419E-4</c:v>
                </c:pt>
                <c:pt idx="275">
                  <c:v>5.4319999999999998E-4</c:v>
                </c:pt>
                <c:pt idx="276">
                  <c:v>5.4449999999999995E-4</c:v>
                </c:pt>
                <c:pt idx="277">
                  <c:v>5.4580000000000004E-4</c:v>
                </c:pt>
                <c:pt idx="278">
                  <c:v>5.4710000000000002E-4</c:v>
                </c:pt>
                <c:pt idx="279">
                  <c:v>5.4850000000000005E-4</c:v>
                </c:pt>
                <c:pt idx="280">
                  <c:v>5.4980000000000003E-4</c:v>
                </c:pt>
                <c:pt idx="281">
                  <c:v>5.5110000000000001E-4</c:v>
                </c:pt>
                <c:pt idx="282">
                  <c:v>5.5239999999999998E-4</c:v>
                </c:pt>
                <c:pt idx="283">
                  <c:v>5.5380000000000002E-4</c:v>
                </c:pt>
                <c:pt idx="284">
                  <c:v>5.5509999999999999E-4</c:v>
                </c:pt>
                <c:pt idx="285">
                  <c:v>5.5639999999999997E-4</c:v>
                </c:pt>
                <c:pt idx="286">
                  <c:v>5.5780000000000001E-4</c:v>
                </c:pt>
                <c:pt idx="287">
                  <c:v>5.5909999999999998E-4</c:v>
                </c:pt>
                <c:pt idx="288">
                  <c:v>5.6039999999999996E-4</c:v>
                </c:pt>
                <c:pt idx="289">
                  <c:v>5.6179999999999999E-4</c:v>
                </c:pt>
                <c:pt idx="290">
                  <c:v>5.6309999999999997E-4</c:v>
                </c:pt>
                <c:pt idx="291">
                  <c:v>5.6439999999999995E-4</c:v>
                </c:pt>
                <c:pt idx="292">
                  <c:v>5.6579999999999998E-4</c:v>
                </c:pt>
                <c:pt idx="293">
                  <c:v>5.6709999999999996E-4</c:v>
                </c:pt>
                <c:pt idx="294">
                  <c:v>5.6849999999999999E-4</c:v>
                </c:pt>
                <c:pt idx="295">
                  <c:v>5.6979999999999997E-4</c:v>
                </c:pt>
                <c:pt idx="296">
                  <c:v>5.7109999999999995E-4</c:v>
                </c:pt>
                <c:pt idx="297">
                  <c:v>5.7249999999999998E-4</c:v>
                </c:pt>
                <c:pt idx="298">
                  <c:v>5.7379999999999996E-4</c:v>
                </c:pt>
                <c:pt idx="299">
                  <c:v>5.752E-4</c:v>
                </c:pt>
                <c:pt idx="300">
                  <c:v>5.7649999999999997E-4</c:v>
                </c:pt>
                <c:pt idx="301">
                  <c:v>5.7790000000000001E-4</c:v>
                </c:pt>
                <c:pt idx="302">
                  <c:v>5.7919999999999998E-4</c:v>
                </c:pt>
                <c:pt idx="303">
                  <c:v>5.8060000000000002E-4</c:v>
                </c:pt>
                <c:pt idx="304">
                  <c:v>5.819E-4</c:v>
                </c:pt>
                <c:pt idx="305">
                  <c:v>5.8330000000000003E-4</c:v>
                </c:pt>
                <c:pt idx="306">
                  <c:v>5.8460000000000001E-4</c:v>
                </c:pt>
                <c:pt idx="307">
                  <c:v>5.8600000000000004E-4</c:v>
                </c:pt>
                <c:pt idx="308">
                  <c:v>5.8739999999999997E-4</c:v>
                </c:pt>
                <c:pt idx="309">
                  <c:v>5.8870000000000005E-4</c:v>
                </c:pt>
                <c:pt idx="310">
                  <c:v>5.9009999999999998E-4</c:v>
                </c:pt>
                <c:pt idx="311">
                  <c:v>5.9139999999999996E-4</c:v>
                </c:pt>
                <c:pt idx="312">
                  <c:v>5.9279999999999999E-4</c:v>
                </c:pt>
                <c:pt idx="313">
                  <c:v>5.9409999999999997E-4</c:v>
                </c:pt>
                <c:pt idx="314">
                  <c:v>5.955E-4</c:v>
                </c:pt>
                <c:pt idx="315">
                  <c:v>5.9690000000000003E-4</c:v>
                </c:pt>
                <c:pt idx="316">
                  <c:v>5.9820000000000001E-4</c:v>
                </c:pt>
                <c:pt idx="317">
                  <c:v>5.9960000000000005E-4</c:v>
                </c:pt>
                <c:pt idx="318">
                  <c:v>6.0099999999999997E-4</c:v>
                </c:pt>
                <c:pt idx="319">
                  <c:v>6.0229999999999995E-4</c:v>
                </c:pt>
                <c:pt idx="320">
                  <c:v>6.0369999999999998E-4</c:v>
                </c:pt>
                <c:pt idx="321">
                  <c:v>6.0510000000000002E-4</c:v>
                </c:pt>
                <c:pt idx="322">
                  <c:v>6.0639999999999999E-4</c:v>
                </c:pt>
                <c:pt idx="323">
                  <c:v>6.0780000000000003E-4</c:v>
                </c:pt>
                <c:pt idx="324">
                  <c:v>6.0919999999999995E-4</c:v>
                </c:pt>
                <c:pt idx="325">
                  <c:v>6.1059999999999999E-4</c:v>
                </c:pt>
                <c:pt idx="326">
                  <c:v>6.1189999999999997E-4</c:v>
                </c:pt>
                <c:pt idx="327">
                  <c:v>6.133E-4</c:v>
                </c:pt>
                <c:pt idx="328">
                  <c:v>6.1470000000000003E-4</c:v>
                </c:pt>
                <c:pt idx="329">
                  <c:v>6.1600000000000001E-4</c:v>
                </c:pt>
                <c:pt idx="330">
                  <c:v>6.1740000000000005E-4</c:v>
                </c:pt>
                <c:pt idx="331">
                  <c:v>6.1879999999999997E-4</c:v>
                </c:pt>
                <c:pt idx="332">
                  <c:v>6.202E-4</c:v>
                </c:pt>
                <c:pt idx="333">
                  <c:v>6.2160000000000004E-4</c:v>
                </c:pt>
                <c:pt idx="334">
                  <c:v>6.2290000000000002E-4</c:v>
                </c:pt>
                <c:pt idx="335">
                  <c:v>6.2430000000000005E-4</c:v>
                </c:pt>
                <c:pt idx="336">
                  <c:v>6.2569999999999998E-4</c:v>
                </c:pt>
                <c:pt idx="337">
                  <c:v>6.2710000000000001E-4</c:v>
                </c:pt>
                <c:pt idx="338">
                  <c:v>6.2850000000000004E-4</c:v>
                </c:pt>
                <c:pt idx="339">
                  <c:v>6.2989999999999997E-4</c:v>
                </c:pt>
                <c:pt idx="340">
                  <c:v>6.3119999999999995E-4</c:v>
                </c:pt>
                <c:pt idx="341">
                  <c:v>6.3259999999999998E-4</c:v>
                </c:pt>
                <c:pt idx="342">
                  <c:v>6.3400000000000001E-4</c:v>
                </c:pt>
                <c:pt idx="343">
                  <c:v>6.3540000000000005E-4</c:v>
                </c:pt>
                <c:pt idx="344">
                  <c:v>6.3679999999999997E-4</c:v>
                </c:pt>
                <c:pt idx="345">
                  <c:v>6.3820000000000001E-4</c:v>
                </c:pt>
                <c:pt idx="346">
                  <c:v>6.3960000000000004E-4</c:v>
                </c:pt>
                <c:pt idx="347">
                  <c:v>6.4099999999999997E-4</c:v>
                </c:pt>
                <c:pt idx="348">
                  <c:v>6.4230000000000005E-4</c:v>
                </c:pt>
                <c:pt idx="349">
                  <c:v>6.4369999999999998E-4</c:v>
                </c:pt>
                <c:pt idx="350">
                  <c:v>6.4510000000000001E-4</c:v>
                </c:pt>
                <c:pt idx="351">
                  <c:v>6.4650000000000005E-4</c:v>
                </c:pt>
                <c:pt idx="352">
                  <c:v>6.4789999999999997E-4</c:v>
                </c:pt>
                <c:pt idx="353">
                  <c:v>6.4930000000000001E-4</c:v>
                </c:pt>
                <c:pt idx="354">
                  <c:v>6.5070000000000004E-4</c:v>
                </c:pt>
                <c:pt idx="355">
                  <c:v>6.5209999999999997E-4</c:v>
                </c:pt>
                <c:pt idx="356">
                  <c:v>6.535E-4</c:v>
                </c:pt>
                <c:pt idx="357">
                  <c:v>6.5490000000000004E-4</c:v>
                </c:pt>
                <c:pt idx="358">
                  <c:v>6.5629999999999996E-4</c:v>
                </c:pt>
                <c:pt idx="359">
                  <c:v>6.5769999999999999E-4</c:v>
                </c:pt>
                <c:pt idx="360">
                  <c:v>6.5910000000000003E-4</c:v>
                </c:pt>
                <c:pt idx="361">
                  <c:v>6.6049999999999995E-4</c:v>
                </c:pt>
                <c:pt idx="362">
                  <c:v>6.6189999999999999E-4</c:v>
                </c:pt>
                <c:pt idx="363">
                  <c:v>6.6330000000000002E-4</c:v>
                </c:pt>
                <c:pt idx="364">
                  <c:v>6.6469999999999995E-4</c:v>
                </c:pt>
                <c:pt idx="365">
                  <c:v>6.6609999999999998E-4</c:v>
                </c:pt>
                <c:pt idx="366">
                  <c:v>6.6750000000000002E-4</c:v>
                </c:pt>
                <c:pt idx="367">
                  <c:v>6.6890000000000005E-4</c:v>
                </c:pt>
                <c:pt idx="368">
                  <c:v>6.7029999999999998E-4</c:v>
                </c:pt>
                <c:pt idx="369">
                  <c:v>6.7170000000000001E-4</c:v>
                </c:pt>
                <c:pt idx="370">
                  <c:v>6.7310000000000004E-4</c:v>
                </c:pt>
                <c:pt idx="371">
                  <c:v>6.7460000000000003E-4</c:v>
                </c:pt>
                <c:pt idx="372">
                  <c:v>6.7599999999999995E-4</c:v>
                </c:pt>
                <c:pt idx="373">
                  <c:v>6.7739999999999999E-4</c:v>
                </c:pt>
                <c:pt idx="374">
                  <c:v>6.7880000000000002E-4</c:v>
                </c:pt>
                <c:pt idx="375">
                  <c:v>6.8020000000000005E-4</c:v>
                </c:pt>
                <c:pt idx="376">
                  <c:v>6.8159999999999998E-4</c:v>
                </c:pt>
                <c:pt idx="377">
                  <c:v>6.8300000000000001E-4</c:v>
                </c:pt>
                <c:pt idx="378">
                  <c:v>6.8440000000000005E-4</c:v>
                </c:pt>
                <c:pt idx="379">
                  <c:v>6.8579999999999997E-4</c:v>
                </c:pt>
                <c:pt idx="380">
                  <c:v>6.8729999999999996E-4</c:v>
                </c:pt>
                <c:pt idx="381">
                  <c:v>6.8869999999999999E-4</c:v>
                </c:pt>
                <c:pt idx="382">
                  <c:v>6.9010000000000002E-4</c:v>
                </c:pt>
                <c:pt idx="383">
                  <c:v>6.9149999999999995E-4</c:v>
                </c:pt>
                <c:pt idx="384">
                  <c:v>6.9289999999999998E-4</c:v>
                </c:pt>
                <c:pt idx="385">
                  <c:v>6.9430000000000002E-4</c:v>
                </c:pt>
                <c:pt idx="386">
                  <c:v>6.9570000000000005E-4</c:v>
                </c:pt>
                <c:pt idx="387">
                  <c:v>6.9720000000000003E-4</c:v>
                </c:pt>
                <c:pt idx="388">
                  <c:v>6.9859999999999996E-4</c:v>
                </c:pt>
                <c:pt idx="389">
                  <c:v>6.9999999999999999E-4</c:v>
                </c:pt>
                <c:pt idx="390">
                  <c:v>7.0140000000000003E-4</c:v>
                </c:pt>
                <c:pt idx="391">
                  <c:v>7.0279999999999995E-4</c:v>
                </c:pt>
                <c:pt idx="392">
                  <c:v>7.0430000000000004E-4</c:v>
                </c:pt>
                <c:pt idx="393">
                  <c:v>7.0569999999999997E-4</c:v>
                </c:pt>
                <c:pt idx="394">
                  <c:v>7.071E-4</c:v>
                </c:pt>
                <c:pt idx="395">
                  <c:v>7.0850000000000004E-4</c:v>
                </c:pt>
                <c:pt idx="396">
                  <c:v>7.1000000000000002E-4</c:v>
                </c:pt>
                <c:pt idx="397">
                  <c:v>7.1140000000000005E-4</c:v>
                </c:pt>
                <c:pt idx="398">
                  <c:v>7.1279999999999998E-4</c:v>
                </c:pt>
                <c:pt idx="399">
                  <c:v>7.1420000000000001E-4</c:v>
                </c:pt>
                <c:pt idx="400">
                  <c:v>7.157E-4</c:v>
                </c:pt>
                <c:pt idx="401">
                  <c:v>7.1710000000000003E-4</c:v>
                </c:pt>
                <c:pt idx="402">
                  <c:v>7.1849999999999995E-4</c:v>
                </c:pt>
                <c:pt idx="403">
                  <c:v>7.1989999999999999E-4</c:v>
                </c:pt>
                <c:pt idx="404">
                  <c:v>7.2139999999999997E-4</c:v>
                </c:pt>
                <c:pt idx="405">
                  <c:v>7.228E-4</c:v>
                </c:pt>
                <c:pt idx="406">
                  <c:v>7.2420000000000004E-4</c:v>
                </c:pt>
                <c:pt idx="407">
                  <c:v>7.2570000000000002E-4</c:v>
                </c:pt>
                <c:pt idx="408">
                  <c:v>7.2709999999999995E-4</c:v>
                </c:pt>
                <c:pt idx="409">
                  <c:v>7.2849999999999998E-4</c:v>
                </c:pt>
                <c:pt idx="410">
                  <c:v>7.2990000000000001E-4</c:v>
                </c:pt>
                <c:pt idx="411">
                  <c:v>7.314E-4</c:v>
                </c:pt>
                <c:pt idx="412">
                  <c:v>7.3280000000000003E-4</c:v>
                </c:pt>
                <c:pt idx="413">
                  <c:v>7.3419999999999996E-4</c:v>
                </c:pt>
                <c:pt idx="414">
                  <c:v>7.3570000000000005E-4</c:v>
                </c:pt>
                <c:pt idx="415">
                  <c:v>7.3709999999999997E-4</c:v>
                </c:pt>
                <c:pt idx="416">
                  <c:v>7.3850000000000001E-4</c:v>
                </c:pt>
                <c:pt idx="417">
                  <c:v>7.3999999999999999E-4</c:v>
                </c:pt>
                <c:pt idx="418">
                  <c:v>7.4140000000000002E-4</c:v>
                </c:pt>
                <c:pt idx="419">
                  <c:v>7.4279999999999995E-4</c:v>
                </c:pt>
                <c:pt idx="420">
                  <c:v>7.4430000000000004E-4</c:v>
                </c:pt>
                <c:pt idx="421">
                  <c:v>7.4569999999999997E-4</c:v>
                </c:pt>
                <c:pt idx="422">
                  <c:v>7.4719999999999995E-4</c:v>
                </c:pt>
                <c:pt idx="423">
                  <c:v>7.4859999999999998E-4</c:v>
                </c:pt>
                <c:pt idx="424">
                  <c:v>7.5000000000000002E-4</c:v>
                </c:pt>
                <c:pt idx="425">
                  <c:v>7.515E-4</c:v>
                </c:pt>
                <c:pt idx="426">
                  <c:v>7.5290000000000003E-4</c:v>
                </c:pt>
                <c:pt idx="427">
                  <c:v>7.5440000000000001E-4</c:v>
                </c:pt>
                <c:pt idx="428">
                  <c:v>7.5580000000000005E-4</c:v>
                </c:pt>
                <c:pt idx="429">
                  <c:v>7.5719999999999997E-4</c:v>
                </c:pt>
                <c:pt idx="430">
                  <c:v>7.5869999999999996E-4</c:v>
                </c:pt>
                <c:pt idx="431">
                  <c:v>7.6009999999999999E-4</c:v>
                </c:pt>
                <c:pt idx="432">
                  <c:v>7.6159999999999997E-4</c:v>
                </c:pt>
                <c:pt idx="433">
                  <c:v>7.6300000000000001E-4</c:v>
                </c:pt>
                <c:pt idx="434">
                  <c:v>7.6440000000000004E-4</c:v>
                </c:pt>
                <c:pt idx="435">
                  <c:v>7.6590000000000002E-4</c:v>
                </c:pt>
                <c:pt idx="436">
                  <c:v>7.6729999999999995E-4</c:v>
                </c:pt>
                <c:pt idx="437">
                  <c:v>7.6880000000000004E-4</c:v>
                </c:pt>
                <c:pt idx="438">
                  <c:v>7.7019999999999996E-4</c:v>
                </c:pt>
                <c:pt idx="439">
                  <c:v>7.7169999999999995E-4</c:v>
                </c:pt>
                <c:pt idx="440">
                  <c:v>7.7309999999999998E-4</c:v>
                </c:pt>
                <c:pt idx="441">
                  <c:v>7.7459999999999996E-4</c:v>
                </c:pt>
                <c:pt idx="442">
                  <c:v>7.76E-4</c:v>
                </c:pt>
                <c:pt idx="443">
                  <c:v>7.7749999999999998E-4</c:v>
                </c:pt>
                <c:pt idx="444">
                  <c:v>7.7890000000000001E-4</c:v>
                </c:pt>
                <c:pt idx="445">
                  <c:v>7.8030000000000005E-4</c:v>
                </c:pt>
                <c:pt idx="446">
                  <c:v>7.8180000000000003E-4</c:v>
                </c:pt>
                <c:pt idx="447">
                  <c:v>7.8319999999999996E-4</c:v>
                </c:pt>
                <c:pt idx="448">
                  <c:v>7.8470000000000005E-4</c:v>
                </c:pt>
                <c:pt idx="449">
                  <c:v>7.8609999999999997E-4</c:v>
                </c:pt>
                <c:pt idx="450">
                  <c:v>7.8759999999999995E-4</c:v>
                </c:pt>
                <c:pt idx="451">
                  <c:v>7.8899999999999999E-4</c:v>
                </c:pt>
                <c:pt idx="452">
                  <c:v>7.9049999999999997E-4</c:v>
                </c:pt>
                <c:pt idx="453">
                  <c:v>7.919E-4</c:v>
                </c:pt>
                <c:pt idx="454">
                  <c:v>7.9339999999999999E-4</c:v>
                </c:pt>
                <c:pt idx="455">
                  <c:v>7.9480000000000002E-4</c:v>
                </c:pt>
                <c:pt idx="456">
                  <c:v>7.963E-4</c:v>
                </c:pt>
                <c:pt idx="457">
                  <c:v>7.9779999999999998E-4</c:v>
                </c:pt>
                <c:pt idx="458">
                  <c:v>7.9920000000000002E-4</c:v>
                </c:pt>
                <c:pt idx="459">
                  <c:v>8.007E-4</c:v>
                </c:pt>
                <c:pt idx="460">
                  <c:v>8.0210000000000004E-4</c:v>
                </c:pt>
                <c:pt idx="461">
                  <c:v>8.0360000000000002E-4</c:v>
                </c:pt>
                <c:pt idx="462">
                  <c:v>8.0500000000000005E-4</c:v>
                </c:pt>
                <c:pt idx="463">
                  <c:v>8.0650000000000003E-4</c:v>
                </c:pt>
                <c:pt idx="464">
                  <c:v>8.0789999999999996E-4</c:v>
                </c:pt>
                <c:pt idx="465">
                  <c:v>8.0940000000000005E-4</c:v>
                </c:pt>
                <c:pt idx="466">
                  <c:v>8.1079999999999998E-4</c:v>
                </c:pt>
                <c:pt idx="467">
                  <c:v>8.1229999999999996E-4</c:v>
                </c:pt>
                <c:pt idx="468">
                  <c:v>8.1380000000000005E-4</c:v>
                </c:pt>
                <c:pt idx="469">
                  <c:v>8.1519999999999997E-4</c:v>
                </c:pt>
                <c:pt idx="470">
                  <c:v>8.1669999999999996E-4</c:v>
                </c:pt>
                <c:pt idx="471">
                  <c:v>8.1809999999999999E-4</c:v>
                </c:pt>
                <c:pt idx="472">
                  <c:v>8.1959999999999997E-4</c:v>
                </c:pt>
                <c:pt idx="473">
                  <c:v>8.2109999999999995E-4</c:v>
                </c:pt>
                <c:pt idx="474">
                  <c:v>8.2249999999999999E-4</c:v>
                </c:pt>
                <c:pt idx="475">
                  <c:v>8.2399999999999997E-4</c:v>
                </c:pt>
                <c:pt idx="476">
                  <c:v>8.2540000000000001E-4</c:v>
                </c:pt>
                <c:pt idx="477">
                  <c:v>8.2689999999999999E-4</c:v>
                </c:pt>
                <c:pt idx="478">
                  <c:v>8.2839999999999997E-4</c:v>
                </c:pt>
                <c:pt idx="479">
                  <c:v>8.298E-4</c:v>
                </c:pt>
                <c:pt idx="480">
                  <c:v>8.3129999999999999E-4</c:v>
                </c:pt>
                <c:pt idx="481">
                  <c:v>8.3270000000000002E-4</c:v>
                </c:pt>
                <c:pt idx="482">
                  <c:v>8.342E-4</c:v>
                </c:pt>
                <c:pt idx="483">
                  <c:v>8.3569999999999998E-4</c:v>
                </c:pt>
                <c:pt idx="484">
                  <c:v>8.3710000000000002E-4</c:v>
                </c:pt>
                <c:pt idx="485">
                  <c:v>8.386E-4</c:v>
                </c:pt>
                <c:pt idx="486">
                  <c:v>8.4009999999999998E-4</c:v>
                </c:pt>
                <c:pt idx="487">
                  <c:v>8.4150000000000002E-4</c:v>
                </c:pt>
                <c:pt idx="488">
                  <c:v>8.43E-4</c:v>
                </c:pt>
                <c:pt idx="489">
                  <c:v>8.4440000000000003E-4</c:v>
                </c:pt>
                <c:pt idx="490">
                  <c:v>8.4590000000000002E-4</c:v>
                </c:pt>
                <c:pt idx="491">
                  <c:v>8.474E-4</c:v>
                </c:pt>
                <c:pt idx="492">
                  <c:v>8.4880000000000003E-4</c:v>
                </c:pt>
                <c:pt idx="493">
                  <c:v>8.5030000000000001E-4</c:v>
                </c:pt>
                <c:pt idx="494">
                  <c:v>8.518E-4</c:v>
                </c:pt>
                <c:pt idx="495">
                  <c:v>8.5320000000000003E-4</c:v>
                </c:pt>
                <c:pt idx="496">
                  <c:v>8.5470000000000001E-4</c:v>
                </c:pt>
                <c:pt idx="497">
                  <c:v>8.5619999999999999E-4</c:v>
                </c:pt>
                <c:pt idx="498">
                  <c:v>8.5760000000000003E-4</c:v>
                </c:pt>
                <c:pt idx="499">
                  <c:v>8.5910000000000001E-4</c:v>
                </c:pt>
                <c:pt idx="500">
                  <c:v>8.6059999999999999E-4</c:v>
                </c:pt>
                <c:pt idx="501">
                  <c:v>8.6209999999999998E-4</c:v>
                </c:pt>
                <c:pt idx="502">
                  <c:v>8.6350000000000001E-4</c:v>
                </c:pt>
                <c:pt idx="503">
                  <c:v>8.6499999999999999E-4</c:v>
                </c:pt>
                <c:pt idx="504">
                  <c:v>8.6649999999999997E-4</c:v>
                </c:pt>
                <c:pt idx="505">
                  <c:v>8.6790000000000001E-4</c:v>
                </c:pt>
                <c:pt idx="506">
                  <c:v>8.6939999999999999E-4</c:v>
                </c:pt>
                <c:pt idx="507">
                  <c:v>8.7089999999999997E-4</c:v>
                </c:pt>
                <c:pt idx="508">
                  <c:v>8.7230000000000001E-4</c:v>
                </c:pt>
                <c:pt idx="509">
                  <c:v>8.7379999999999999E-4</c:v>
                </c:pt>
                <c:pt idx="510">
                  <c:v>8.7529999999999997E-4</c:v>
                </c:pt>
                <c:pt idx="511">
                  <c:v>8.7679999999999995E-4</c:v>
                </c:pt>
                <c:pt idx="512">
                  <c:v>8.7819999999999999E-4</c:v>
                </c:pt>
                <c:pt idx="513">
                  <c:v>8.7969999999999997E-4</c:v>
                </c:pt>
                <c:pt idx="514">
                  <c:v>8.8119999999999995E-4</c:v>
                </c:pt>
                <c:pt idx="515">
                  <c:v>8.8270000000000004E-4</c:v>
                </c:pt>
                <c:pt idx="516">
                  <c:v>8.8409999999999997E-4</c:v>
                </c:pt>
                <c:pt idx="517">
                  <c:v>8.8559999999999995E-4</c:v>
                </c:pt>
                <c:pt idx="518">
                  <c:v>8.8710000000000004E-4</c:v>
                </c:pt>
                <c:pt idx="519">
                  <c:v>8.8849999999999997E-4</c:v>
                </c:pt>
                <c:pt idx="520">
                  <c:v>8.8999999999999995E-4</c:v>
                </c:pt>
                <c:pt idx="521">
                  <c:v>8.9150000000000004E-4</c:v>
                </c:pt>
                <c:pt idx="522">
                  <c:v>8.9300000000000002E-4</c:v>
                </c:pt>
                <c:pt idx="523">
                  <c:v>8.9439999999999995E-4</c:v>
                </c:pt>
                <c:pt idx="524">
                  <c:v>8.9590000000000004E-4</c:v>
                </c:pt>
                <c:pt idx="525">
                  <c:v>8.9740000000000002E-4</c:v>
                </c:pt>
                <c:pt idx="526">
                  <c:v>8.989E-4</c:v>
                </c:pt>
                <c:pt idx="527">
                  <c:v>9.0039999999999999E-4</c:v>
                </c:pt>
                <c:pt idx="528">
                  <c:v>9.0180000000000002E-4</c:v>
                </c:pt>
                <c:pt idx="529">
                  <c:v>9.033E-4</c:v>
                </c:pt>
                <c:pt idx="530">
                  <c:v>9.0479999999999998E-4</c:v>
                </c:pt>
                <c:pt idx="531">
                  <c:v>9.0629999999999997E-4</c:v>
                </c:pt>
                <c:pt idx="532">
                  <c:v>9.077E-4</c:v>
                </c:pt>
                <c:pt idx="533">
                  <c:v>9.0919999999999998E-4</c:v>
                </c:pt>
                <c:pt idx="534">
                  <c:v>9.1069999999999996E-4</c:v>
                </c:pt>
                <c:pt idx="535">
                  <c:v>9.1219999999999995E-4</c:v>
                </c:pt>
                <c:pt idx="536">
                  <c:v>9.1370000000000004E-4</c:v>
                </c:pt>
                <c:pt idx="537">
                  <c:v>9.1509999999999996E-4</c:v>
                </c:pt>
                <c:pt idx="538">
                  <c:v>9.1660000000000005E-4</c:v>
                </c:pt>
                <c:pt idx="539">
                  <c:v>9.1810000000000004E-4</c:v>
                </c:pt>
                <c:pt idx="540">
                  <c:v>9.1960000000000002E-4</c:v>
                </c:pt>
                <c:pt idx="541">
                  <c:v>9.211E-4</c:v>
                </c:pt>
                <c:pt idx="542">
                  <c:v>9.2250000000000003E-4</c:v>
                </c:pt>
                <c:pt idx="543">
                  <c:v>9.2400000000000002E-4</c:v>
                </c:pt>
                <c:pt idx="544">
                  <c:v>9.255E-4</c:v>
                </c:pt>
                <c:pt idx="545">
                  <c:v>9.2699999999999998E-4</c:v>
                </c:pt>
                <c:pt idx="546">
                  <c:v>9.2849999999999996E-4</c:v>
                </c:pt>
                <c:pt idx="547">
                  <c:v>9.299E-4</c:v>
                </c:pt>
                <c:pt idx="548">
                  <c:v>9.3139999999999998E-4</c:v>
                </c:pt>
                <c:pt idx="549">
                  <c:v>9.3289999999999996E-4</c:v>
                </c:pt>
                <c:pt idx="550">
                  <c:v>9.3440000000000005E-4</c:v>
                </c:pt>
                <c:pt idx="551">
                  <c:v>9.3590000000000003E-4</c:v>
                </c:pt>
                <c:pt idx="552">
                  <c:v>9.3740000000000002E-4</c:v>
                </c:pt>
                <c:pt idx="553">
                  <c:v>9.3880000000000005E-4</c:v>
                </c:pt>
                <c:pt idx="554">
                  <c:v>9.4030000000000003E-4</c:v>
                </c:pt>
                <c:pt idx="555">
                  <c:v>9.4180000000000002E-4</c:v>
                </c:pt>
                <c:pt idx="556">
                  <c:v>9.433E-4</c:v>
                </c:pt>
                <c:pt idx="557">
                  <c:v>9.4479999999999998E-4</c:v>
                </c:pt>
                <c:pt idx="558">
                  <c:v>9.4629999999999996E-4</c:v>
                </c:pt>
                <c:pt idx="559">
                  <c:v>9.477E-4</c:v>
                </c:pt>
                <c:pt idx="560">
                  <c:v>9.4919999999999998E-4</c:v>
                </c:pt>
                <c:pt idx="561">
                  <c:v>9.5069999999999996E-4</c:v>
                </c:pt>
                <c:pt idx="562">
                  <c:v>9.5220000000000005E-4</c:v>
                </c:pt>
                <c:pt idx="563">
                  <c:v>9.5370000000000003E-4</c:v>
                </c:pt>
                <c:pt idx="564">
                  <c:v>9.5520000000000002E-4</c:v>
                </c:pt>
                <c:pt idx="565">
                  <c:v>9.567E-4</c:v>
                </c:pt>
                <c:pt idx="566">
                  <c:v>9.5810000000000003E-4</c:v>
                </c:pt>
                <c:pt idx="567">
                  <c:v>9.5960000000000001E-4</c:v>
                </c:pt>
                <c:pt idx="568">
                  <c:v>9.611E-4</c:v>
                </c:pt>
                <c:pt idx="569">
                  <c:v>9.6259999999999998E-4</c:v>
                </c:pt>
                <c:pt idx="570">
                  <c:v>9.6409999999999996E-4</c:v>
                </c:pt>
                <c:pt idx="571">
                  <c:v>9.6560000000000005E-4</c:v>
                </c:pt>
                <c:pt idx="572">
                  <c:v>9.6710000000000003E-4</c:v>
                </c:pt>
                <c:pt idx="573">
                  <c:v>9.6860000000000002E-4</c:v>
                </c:pt>
                <c:pt idx="574">
                  <c:v>9.701E-4</c:v>
                </c:pt>
                <c:pt idx="575">
                  <c:v>9.7150000000000003E-4</c:v>
                </c:pt>
                <c:pt idx="576">
                  <c:v>9.7300000000000002E-4</c:v>
                </c:pt>
                <c:pt idx="577">
                  <c:v>9.745E-4</c:v>
                </c:pt>
                <c:pt idx="578">
                  <c:v>9.7599999999999998E-4</c:v>
                </c:pt>
                <c:pt idx="579">
                  <c:v>9.7750000000000007E-4</c:v>
                </c:pt>
                <c:pt idx="580">
                  <c:v>9.7900000000000005E-4</c:v>
                </c:pt>
                <c:pt idx="581">
                  <c:v>9.8050000000000003E-4</c:v>
                </c:pt>
                <c:pt idx="582">
                  <c:v>9.8200000000000002E-4</c:v>
                </c:pt>
                <c:pt idx="583">
                  <c:v>9.835E-4</c:v>
                </c:pt>
                <c:pt idx="584">
                  <c:v>9.8499999999999998E-4</c:v>
                </c:pt>
                <c:pt idx="585">
                  <c:v>9.8639999999999991E-4</c:v>
                </c:pt>
                <c:pt idx="586">
                  <c:v>9.8790000000000011E-4</c:v>
                </c:pt>
                <c:pt idx="587">
                  <c:v>9.8940000000000009E-4</c:v>
                </c:pt>
                <c:pt idx="588">
                  <c:v>9.9090000000000007E-4</c:v>
                </c:pt>
                <c:pt idx="589">
                  <c:v>9.9240000000000005E-4</c:v>
                </c:pt>
                <c:pt idx="590">
                  <c:v>9.9390000000000004E-4</c:v>
                </c:pt>
                <c:pt idx="591">
                  <c:v>9.9540000000000002E-4</c:v>
                </c:pt>
                <c:pt idx="592">
                  <c:v>9.969E-4</c:v>
                </c:pt>
                <c:pt idx="593">
                  <c:v>9.9839999999999998E-4</c:v>
                </c:pt>
                <c:pt idx="594">
                  <c:v>9.9989999999999996E-4</c:v>
                </c:pt>
                <c:pt idx="595">
                  <c:v>1.0009999999999999E-3</c:v>
                </c:pt>
                <c:pt idx="596">
                  <c:v>1.003E-3</c:v>
                </c:pt>
                <c:pt idx="597">
                  <c:v>1.0039999999999999E-3</c:v>
                </c:pt>
                <c:pt idx="598">
                  <c:v>1.0059999999999999E-3</c:v>
                </c:pt>
                <c:pt idx="599">
                  <c:v>1.0070000000000001E-3</c:v>
                </c:pt>
                <c:pt idx="600">
                  <c:v>1.0089999999999999E-3</c:v>
                </c:pt>
                <c:pt idx="601">
                  <c:v>1.01E-3</c:v>
                </c:pt>
                <c:pt idx="602">
                  <c:v>1.0120000000000001E-3</c:v>
                </c:pt>
                <c:pt idx="603">
                  <c:v>1.013E-3</c:v>
                </c:pt>
                <c:pt idx="604">
                  <c:v>1.0150000000000001E-3</c:v>
                </c:pt>
                <c:pt idx="605">
                  <c:v>1.016E-3</c:v>
                </c:pt>
                <c:pt idx="606">
                  <c:v>1.018E-3</c:v>
                </c:pt>
                <c:pt idx="607">
                  <c:v>1.0189999999999999E-3</c:v>
                </c:pt>
                <c:pt idx="608">
                  <c:v>1.021E-3</c:v>
                </c:pt>
                <c:pt idx="609">
                  <c:v>1.0219999999999999E-3</c:v>
                </c:pt>
                <c:pt idx="610">
                  <c:v>1.024E-3</c:v>
                </c:pt>
                <c:pt idx="611">
                  <c:v>1.0250000000000001E-3</c:v>
                </c:pt>
                <c:pt idx="612">
                  <c:v>1.0269999999999999E-3</c:v>
                </c:pt>
                <c:pt idx="613">
                  <c:v>1.0280000000000001E-3</c:v>
                </c:pt>
                <c:pt idx="614">
                  <c:v>1.0300000000000001E-3</c:v>
                </c:pt>
                <c:pt idx="615">
                  <c:v>1.031E-3</c:v>
                </c:pt>
                <c:pt idx="616">
                  <c:v>1.0330000000000001E-3</c:v>
                </c:pt>
                <c:pt idx="617">
                  <c:v>1.034E-3</c:v>
                </c:pt>
                <c:pt idx="618">
                  <c:v>1.036E-3</c:v>
                </c:pt>
                <c:pt idx="619">
                  <c:v>1.0369999999999999E-3</c:v>
                </c:pt>
                <c:pt idx="620">
                  <c:v>1.039E-3</c:v>
                </c:pt>
                <c:pt idx="621">
                  <c:v>1.0399999999999999E-3</c:v>
                </c:pt>
                <c:pt idx="622">
                  <c:v>1.042E-3</c:v>
                </c:pt>
                <c:pt idx="623">
                  <c:v>1.0430000000000001E-3</c:v>
                </c:pt>
                <c:pt idx="624">
                  <c:v>1.0449999999999999E-3</c:v>
                </c:pt>
                <c:pt idx="625">
                  <c:v>1.0460000000000001E-3</c:v>
                </c:pt>
                <c:pt idx="626">
                  <c:v>1.0480000000000001E-3</c:v>
                </c:pt>
                <c:pt idx="627">
                  <c:v>1.049E-3</c:v>
                </c:pt>
                <c:pt idx="628">
                  <c:v>1.0510000000000001E-3</c:v>
                </c:pt>
                <c:pt idx="629">
                  <c:v>1.052E-3</c:v>
                </c:pt>
                <c:pt idx="630">
                  <c:v>1.054E-3</c:v>
                </c:pt>
                <c:pt idx="631">
                  <c:v>1.0549999999999999E-3</c:v>
                </c:pt>
                <c:pt idx="632">
                  <c:v>1.057E-3</c:v>
                </c:pt>
                <c:pt idx="633">
                  <c:v>1.0579999999999999E-3</c:v>
                </c:pt>
                <c:pt idx="634">
                  <c:v>1.06E-3</c:v>
                </c:pt>
                <c:pt idx="635">
                  <c:v>1.0610000000000001E-3</c:v>
                </c:pt>
                <c:pt idx="636">
                  <c:v>1.0629999999999999E-3</c:v>
                </c:pt>
                <c:pt idx="637">
                  <c:v>1.0640000000000001E-3</c:v>
                </c:pt>
                <c:pt idx="638">
                  <c:v>1.0660000000000001E-3</c:v>
                </c:pt>
                <c:pt idx="639">
                  <c:v>1.067E-3</c:v>
                </c:pt>
                <c:pt idx="640">
                  <c:v>1.0690000000000001E-3</c:v>
                </c:pt>
                <c:pt idx="641">
                  <c:v>1.07E-3</c:v>
                </c:pt>
                <c:pt idx="642">
                  <c:v>1.072E-3</c:v>
                </c:pt>
                <c:pt idx="643">
                  <c:v>1.073E-3</c:v>
                </c:pt>
                <c:pt idx="644">
                  <c:v>1.075E-3</c:v>
                </c:pt>
                <c:pt idx="645">
                  <c:v>1.0759999999999999E-3</c:v>
                </c:pt>
                <c:pt idx="646">
                  <c:v>1.078E-3</c:v>
                </c:pt>
                <c:pt idx="647">
                  <c:v>1.0790000000000001E-3</c:v>
                </c:pt>
                <c:pt idx="648">
                  <c:v>1.0809999999999999E-3</c:v>
                </c:pt>
                <c:pt idx="649">
                  <c:v>1.0820000000000001E-3</c:v>
                </c:pt>
                <c:pt idx="650">
                  <c:v>1.0839999999999999E-3</c:v>
                </c:pt>
                <c:pt idx="651">
                  <c:v>1.085E-3</c:v>
                </c:pt>
                <c:pt idx="652">
                  <c:v>1.0870000000000001E-3</c:v>
                </c:pt>
                <c:pt idx="653">
                  <c:v>1.088E-3</c:v>
                </c:pt>
                <c:pt idx="654">
                  <c:v>1.09E-3</c:v>
                </c:pt>
                <c:pt idx="655">
                  <c:v>1.091E-3</c:v>
                </c:pt>
                <c:pt idx="656">
                  <c:v>1.093E-3</c:v>
                </c:pt>
                <c:pt idx="657">
                  <c:v>1.0939999999999999E-3</c:v>
                </c:pt>
                <c:pt idx="658">
                  <c:v>1.096E-3</c:v>
                </c:pt>
                <c:pt idx="659">
                  <c:v>1.0970000000000001E-3</c:v>
                </c:pt>
                <c:pt idx="660">
                  <c:v>1.0989999999999999E-3</c:v>
                </c:pt>
                <c:pt idx="661">
                  <c:v>1.1000000000000001E-3</c:v>
                </c:pt>
                <c:pt idx="662">
                  <c:v>1.1019999999999999E-3</c:v>
                </c:pt>
                <c:pt idx="663">
                  <c:v>1.103E-3</c:v>
                </c:pt>
                <c:pt idx="664">
                  <c:v>1.1050000000000001E-3</c:v>
                </c:pt>
                <c:pt idx="665">
                  <c:v>1.106E-3</c:v>
                </c:pt>
                <c:pt idx="666">
                  <c:v>1.108E-3</c:v>
                </c:pt>
                <c:pt idx="667">
                  <c:v>1.109E-3</c:v>
                </c:pt>
                <c:pt idx="668">
                  <c:v>1.111E-3</c:v>
                </c:pt>
                <c:pt idx="669">
                  <c:v>1.1119999999999999E-3</c:v>
                </c:pt>
                <c:pt idx="670">
                  <c:v>1.114E-3</c:v>
                </c:pt>
                <c:pt idx="671">
                  <c:v>1.1150000000000001E-3</c:v>
                </c:pt>
                <c:pt idx="672">
                  <c:v>1.1169999999999999E-3</c:v>
                </c:pt>
                <c:pt idx="673">
                  <c:v>1.1180000000000001E-3</c:v>
                </c:pt>
                <c:pt idx="674">
                  <c:v>1.1199999999999999E-3</c:v>
                </c:pt>
                <c:pt idx="675">
                  <c:v>1.121E-3</c:v>
                </c:pt>
                <c:pt idx="676">
                  <c:v>1.1230000000000001E-3</c:v>
                </c:pt>
                <c:pt idx="677">
                  <c:v>1.124E-3</c:v>
                </c:pt>
                <c:pt idx="678">
                  <c:v>1.126E-3</c:v>
                </c:pt>
                <c:pt idx="679">
                  <c:v>1.127E-3</c:v>
                </c:pt>
                <c:pt idx="680">
                  <c:v>1.129E-3</c:v>
                </c:pt>
                <c:pt idx="681">
                  <c:v>1.1299999999999999E-3</c:v>
                </c:pt>
                <c:pt idx="682">
                  <c:v>1.132E-3</c:v>
                </c:pt>
                <c:pt idx="683">
                  <c:v>1.1329999999999999E-3</c:v>
                </c:pt>
                <c:pt idx="684">
                  <c:v>1.1349999999999999E-3</c:v>
                </c:pt>
                <c:pt idx="685">
                  <c:v>1.1360000000000001E-3</c:v>
                </c:pt>
                <c:pt idx="686">
                  <c:v>1.1379999999999999E-3</c:v>
                </c:pt>
                <c:pt idx="687">
                  <c:v>1.14E-3</c:v>
                </c:pt>
                <c:pt idx="688">
                  <c:v>1.1410000000000001E-3</c:v>
                </c:pt>
                <c:pt idx="689">
                  <c:v>1.1429999999999999E-3</c:v>
                </c:pt>
                <c:pt idx="690">
                  <c:v>1.1440000000000001E-3</c:v>
                </c:pt>
                <c:pt idx="691">
                  <c:v>1.1460000000000001E-3</c:v>
                </c:pt>
                <c:pt idx="692">
                  <c:v>1.147E-3</c:v>
                </c:pt>
                <c:pt idx="693">
                  <c:v>1.1490000000000001E-3</c:v>
                </c:pt>
                <c:pt idx="694">
                  <c:v>1.15E-3</c:v>
                </c:pt>
                <c:pt idx="695">
                  <c:v>1.152E-3</c:v>
                </c:pt>
                <c:pt idx="696">
                  <c:v>1.1529999999999999E-3</c:v>
                </c:pt>
                <c:pt idx="697">
                  <c:v>1.155E-3</c:v>
                </c:pt>
                <c:pt idx="698">
                  <c:v>1.1559999999999999E-3</c:v>
                </c:pt>
                <c:pt idx="699">
                  <c:v>1.158E-3</c:v>
                </c:pt>
                <c:pt idx="700">
                  <c:v>1.1590000000000001E-3</c:v>
                </c:pt>
                <c:pt idx="701">
                  <c:v>1.1609999999999999E-3</c:v>
                </c:pt>
                <c:pt idx="702">
                  <c:v>1.1620000000000001E-3</c:v>
                </c:pt>
                <c:pt idx="703">
                  <c:v>1.1640000000000001E-3</c:v>
                </c:pt>
                <c:pt idx="704">
                  <c:v>1.165E-3</c:v>
                </c:pt>
                <c:pt idx="705">
                  <c:v>1.1670000000000001E-3</c:v>
                </c:pt>
                <c:pt idx="706">
                  <c:v>1.168E-3</c:v>
                </c:pt>
                <c:pt idx="707">
                  <c:v>1.17E-3</c:v>
                </c:pt>
                <c:pt idx="708">
                  <c:v>1.1709999999999999E-3</c:v>
                </c:pt>
                <c:pt idx="709">
                  <c:v>1.173E-3</c:v>
                </c:pt>
                <c:pt idx="710">
                  <c:v>1.1739999999999999E-3</c:v>
                </c:pt>
                <c:pt idx="711">
                  <c:v>1.176E-3</c:v>
                </c:pt>
                <c:pt idx="712">
                  <c:v>1.1770000000000001E-3</c:v>
                </c:pt>
                <c:pt idx="713">
                  <c:v>1.1789999999999999E-3</c:v>
                </c:pt>
                <c:pt idx="714">
                  <c:v>1.1800000000000001E-3</c:v>
                </c:pt>
                <c:pt idx="715">
                  <c:v>1.1820000000000001E-3</c:v>
                </c:pt>
                <c:pt idx="716">
                  <c:v>1.183E-3</c:v>
                </c:pt>
                <c:pt idx="717">
                  <c:v>1.1850000000000001E-3</c:v>
                </c:pt>
                <c:pt idx="718">
                  <c:v>1.186E-3</c:v>
                </c:pt>
                <c:pt idx="719">
                  <c:v>1.188E-3</c:v>
                </c:pt>
                <c:pt idx="720">
                  <c:v>1.189E-3</c:v>
                </c:pt>
                <c:pt idx="721">
                  <c:v>1.191E-3</c:v>
                </c:pt>
                <c:pt idx="722">
                  <c:v>1.1919999999999999E-3</c:v>
                </c:pt>
                <c:pt idx="723">
                  <c:v>1.194E-3</c:v>
                </c:pt>
                <c:pt idx="724">
                  <c:v>1.1950000000000001E-3</c:v>
                </c:pt>
                <c:pt idx="725">
                  <c:v>1.1969999999999999E-3</c:v>
                </c:pt>
                <c:pt idx="726">
                  <c:v>1.1980000000000001E-3</c:v>
                </c:pt>
                <c:pt idx="727">
                  <c:v>1.1999999999999999E-3</c:v>
                </c:pt>
                <c:pt idx="728">
                  <c:v>1.201E-3</c:v>
                </c:pt>
                <c:pt idx="729">
                  <c:v>1.2030000000000001E-3</c:v>
                </c:pt>
                <c:pt idx="730">
                  <c:v>1.2049999999999999E-3</c:v>
                </c:pt>
                <c:pt idx="731">
                  <c:v>1.206E-3</c:v>
                </c:pt>
                <c:pt idx="732">
                  <c:v>1.2080000000000001E-3</c:v>
                </c:pt>
                <c:pt idx="733">
                  <c:v>1.209E-3</c:v>
                </c:pt>
                <c:pt idx="734">
                  <c:v>1.2110000000000001E-3</c:v>
                </c:pt>
                <c:pt idx="735">
                  <c:v>1.212E-3</c:v>
                </c:pt>
                <c:pt idx="736">
                  <c:v>1.214E-3</c:v>
                </c:pt>
                <c:pt idx="737">
                  <c:v>1.2149999999999999E-3</c:v>
                </c:pt>
                <c:pt idx="738">
                  <c:v>1.217E-3</c:v>
                </c:pt>
                <c:pt idx="739">
                  <c:v>1.2179999999999999E-3</c:v>
                </c:pt>
                <c:pt idx="740">
                  <c:v>1.2199999999999999E-3</c:v>
                </c:pt>
                <c:pt idx="741">
                  <c:v>1.2210000000000001E-3</c:v>
                </c:pt>
                <c:pt idx="742">
                  <c:v>1.2229999999999999E-3</c:v>
                </c:pt>
                <c:pt idx="743">
                  <c:v>1.224E-3</c:v>
                </c:pt>
                <c:pt idx="744">
                  <c:v>1.2260000000000001E-3</c:v>
                </c:pt>
                <c:pt idx="745">
                  <c:v>1.227E-3</c:v>
                </c:pt>
                <c:pt idx="746">
                  <c:v>1.2290000000000001E-3</c:v>
                </c:pt>
                <c:pt idx="747">
                  <c:v>1.23E-3</c:v>
                </c:pt>
                <c:pt idx="748">
                  <c:v>1.232E-3</c:v>
                </c:pt>
                <c:pt idx="749">
                  <c:v>1.2329999999999999E-3</c:v>
                </c:pt>
                <c:pt idx="750">
                  <c:v>1.235E-3</c:v>
                </c:pt>
                <c:pt idx="751">
                  <c:v>1.2359999999999999E-3</c:v>
                </c:pt>
                <c:pt idx="752">
                  <c:v>1.238E-3</c:v>
                </c:pt>
                <c:pt idx="753">
                  <c:v>1.2390000000000001E-3</c:v>
                </c:pt>
                <c:pt idx="754">
                  <c:v>1.2409999999999999E-3</c:v>
                </c:pt>
                <c:pt idx="755">
                  <c:v>1.242E-3</c:v>
                </c:pt>
                <c:pt idx="756">
                  <c:v>1.2440000000000001E-3</c:v>
                </c:pt>
                <c:pt idx="757">
                  <c:v>1.245E-3</c:v>
                </c:pt>
                <c:pt idx="758">
                  <c:v>1.2470000000000001E-3</c:v>
                </c:pt>
                <c:pt idx="759">
                  <c:v>1.248E-3</c:v>
                </c:pt>
                <c:pt idx="760">
                  <c:v>1.25E-3</c:v>
                </c:pt>
                <c:pt idx="761">
                  <c:v>1.2520000000000001E-3</c:v>
                </c:pt>
                <c:pt idx="762">
                  <c:v>1.253E-3</c:v>
                </c:pt>
                <c:pt idx="763">
                  <c:v>1.255E-3</c:v>
                </c:pt>
                <c:pt idx="764">
                  <c:v>1.256E-3</c:v>
                </c:pt>
                <c:pt idx="765">
                  <c:v>1.258E-3</c:v>
                </c:pt>
                <c:pt idx="766">
                  <c:v>1.2589999999999999E-3</c:v>
                </c:pt>
                <c:pt idx="767">
                  <c:v>1.261E-3</c:v>
                </c:pt>
                <c:pt idx="768">
                  <c:v>1.2620000000000001E-3</c:v>
                </c:pt>
                <c:pt idx="769">
                  <c:v>1.2639999999999999E-3</c:v>
                </c:pt>
                <c:pt idx="770">
                  <c:v>1.2650000000000001E-3</c:v>
                </c:pt>
                <c:pt idx="771">
                  <c:v>1.2669999999999999E-3</c:v>
                </c:pt>
                <c:pt idx="772">
                  <c:v>1.268E-3</c:v>
                </c:pt>
                <c:pt idx="773">
                  <c:v>1.2700000000000001E-3</c:v>
                </c:pt>
                <c:pt idx="774">
                  <c:v>1.271E-3</c:v>
                </c:pt>
                <c:pt idx="775">
                  <c:v>1.273E-3</c:v>
                </c:pt>
                <c:pt idx="776">
                  <c:v>1.274E-3</c:v>
                </c:pt>
                <c:pt idx="777">
                  <c:v>1.276E-3</c:v>
                </c:pt>
                <c:pt idx="778">
                  <c:v>1.2769999999999999E-3</c:v>
                </c:pt>
                <c:pt idx="779">
                  <c:v>1.279E-3</c:v>
                </c:pt>
                <c:pt idx="780">
                  <c:v>1.2800000000000001E-3</c:v>
                </c:pt>
                <c:pt idx="781">
                  <c:v>1.2819999999999999E-3</c:v>
                </c:pt>
                <c:pt idx="782">
                  <c:v>1.2830000000000001E-3</c:v>
                </c:pt>
                <c:pt idx="783">
                  <c:v>1.2849999999999999E-3</c:v>
                </c:pt>
                <c:pt idx="784">
                  <c:v>1.286E-3</c:v>
                </c:pt>
                <c:pt idx="785">
                  <c:v>1.2880000000000001E-3</c:v>
                </c:pt>
                <c:pt idx="786">
                  <c:v>1.2899999999999999E-3</c:v>
                </c:pt>
                <c:pt idx="787">
                  <c:v>1.291E-3</c:v>
                </c:pt>
                <c:pt idx="788">
                  <c:v>1.2930000000000001E-3</c:v>
                </c:pt>
                <c:pt idx="789">
                  <c:v>1.294E-3</c:v>
                </c:pt>
                <c:pt idx="790">
                  <c:v>1.2960000000000001E-3</c:v>
                </c:pt>
                <c:pt idx="791">
                  <c:v>1.297E-3</c:v>
                </c:pt>
                <c:pt idx="792">
                  <c:v>1.299E-3</c:v>
                </c:pt>
                <c:pt idx="793">
                  <c:v>1.2999999999999999E-3</c:v>
                </c:pt>
                <c:pt idx="794">
                  <c:v>1.302E-3</c:v>
                </c:pt>
                <c:pt idx="795">
                  <c:v>1.3029999999999999E-3</c:v>
                </c:pt>
                <c:pt idx="796">
                  <c:v>1.305E-3</c:v>
                </c:pt>
                <c:pt idx="797">
                  <c:v>1.3060000000000001E-3</c:v>
                </c:pt>
                <c:pt idx="798">
                  <c:v>1.3079999999999999E-3</c:v>
                </c:pt>
                <c:pt idx="799">
                  <c:v>1.3090000000000001E-3</c:v>
                </c:pt>
                <c:pt idx="800">
                  <c:v>1.3110000000000001E-3</c:v>
                </c:pt>
                <c:pt idx="801">
                  <c:v>1.312E-3</c:v>
                </c:pt>
                <c:pt idx="802">
                  <c:v>1.3140000000000001E-3</c:v>
                </c:pt>
                <c:pt idx="803">
                  <c:v>1.315E-3</c:v>
                </c:pt>
                <c:pt idx="804">
                  <c:v>1.317E-3</c:v>
                </c:pt>
                <c:pt idx="805">
                  <c:v>1.3179999999999999E-3</c:v>
                </c:pt>
                <c:pt idx="806">
                  <c:v>1.32E-3</c:v>
                </c:pt>
                <c:pt idx="807">
                  <c:v>1.3209999999999999E-3</c:v>
                </c:pt>
                <c:pt idx="808">
                  <c:v>1.323E-3</c:v>
                </c:pt>
                <c:pt idx="809">
                  <c:v>1.325E-3</c:v>
                </c:pt>
                <c:pt idx="810">
                  <c:v>1.3259999999999999E-3</c:v>
                </c:pt>
                <c:pt idx="811">
                  <c:v>1.328E-3</c:v>
                </c:pt>
                <c:pt idx="812">
                  <c:v>1.3290000000000001E-3</c:v>
                </c:pt>
                <c:pt idx="813">
                  <c:v>1.3309999999999999E-3</c:v>
                </c:pt>
                <c:pt idx="814">
                  <c:v>1.3320000000000001E-3</c:v>
                </c:pt>
                <c:pt idx="815">
                  <c:v>1.3339999999999999E-3</c:v>
                </c:pt>
                <c:pt idx="816">
                  <c:v>1.335E-3</c:v>
                </c:pt>
                <c:pt idx="817">
                  <c:v>1.3370000000000001E-3</c:v>
                </c:pt>
                <c:pt idx="818">
                  <c:v>1.338E-3</c:v>
                </c:pt>
                <c:pt idx="819">
                  <c:v>1.34E-3</c:v>
                </c:pt>
                <c:pt idx="820">
                  <c:v>1.341E-3</c:v>
                </c:pt>
                <c:pt idx="821">
                  <c:v>1.343E-3</c:v>
                </c:pt>
                <c:pt idx="822">
                  <c:v>1.3439999999999999E-3</c:v>
                </c:pt>
                <c:pt idx="823">
                  <c:v>1.346E-3</c:v>
                </c:pt>
                <c:pt idx="824">
                  <c:v>1.3470000000000001E-3</c:v>
                </c:pt>
                <c:pt idx="825">
                  <c:v>1.3489999999999999E-3</c:v>
                </c:pt>
                <c:pt idx="826">
                  <c:v>1.3500000000000001E-3</c:v>
                </c:pt>
                <c:pt idx="827">
                  <c:v>1.3519999999999999E-3</c:v>
                </c:pt>
                <c:pt idx="828">
                  <c:v>1.353E-3</c:v>
                </c:pt>
                <c:pt idx="829">
                  <c:v>1.3550000000000001E-3</c:v>
                </c:pt>
                <c:pt idx="830">
                  <c:v>1.356E-3</c:v>
                </c:pt>
                <c:pt idx="831">
                  <c:v>1.358E-3</c:v>
                </c:pt>
                <c:pt idx="832">
                  <c:v>1.3600000000000001E-3</c:v>
                </c:pt>
                <c:pt idx="833">
                  <c:v>1.361E-3</c:v>
                </c:pt>
                <c:pt idx="834">
                  <c:v>1.3630000000000001E-3</c:v>
                </c:pt>
                <c:pt idx="835">
                  <c:v>1.364E-3</c:v>
                </c:pt>
                <c:pt idx="836">
                  <c:v>1.366E-3</c:v>
                </c:pt>
                <c:pt idx="837">
                  <c:v>1.3669999999999999E-3</c:v>
                </c:pt>
                <c:pt idx="838">
                  <c:v>1.369E-3</c:v>
                </c:pt>
                <c:pt idx="839">
                  <c:v>1.3699999999999999E-3</c:v>
                </c:pt>
                <c:pt idx="840">
                  <c:v>1.372E-3</c:v>
                </c:pt>
                <c:pt idx="841">
                  <c:v>1.3730000000000001E-3</c:v>
                </c:pt>
                <c:pt idx="842">
                  <c:v>1.3749999999999999E-3</c:v>
                </c:pt>
                <c:pt idx="843">
                  <c:v>1.3760000000000001E-3</c:v>
                </c:pt>
                <c:pt idx="844">
                  <c:v>1.3780000000000001E-3</c:v>
                </c:pt>
                <c:pt idx="845">
                  <c:v>1.379E-3</c:v>
                </c:pt>
                <c:pt idx="846">
                  <c:v>1.3810000000000001E-3</c:v>
                </c:pt>
                <c:pt idx="847">
                  <c:v>1.382E-3</c:v>
                </c:pt>
                <c:pt idx="848">
                  <c:v>1.384E-3</c:v>
                </c:pt>
                <c:pt idx="849">
                  <c:v>1.3849999999999999E-3</c:v>
                </c:pt>
                <c:pt idx="850">
                  <c:v>1.387E-3</c:v>
                </c:pt>
                <c:pt idx="851">
                  <c:v>1.389E-3</c:v>
                </c:pt>
                <c:pt idx="852">
                  <c:v>1.39E-3</c:v>
                </c:pt>
                <c:pt idx="853">
                  <c:v>1.392E-3</c:v>
                </c:pt>
                <c:pt idx="854">
                  <c:v>1.3929999999999999E-3</c:v>
                </c:pt>
                <c:pt idx="855">
                  <c:v>1.395E-3</c:v>
                </c:pt>
                <c:pt idx="856">
                  <c:v>1.3960000000000001E-3</c:v>
                </c:pt>
                <c:pt idx="857">
                  <c:v>1.3979999999999999E-3</c:v>
                </c:pt>
                <c:pt idx="858">
                  <c:v>1.3990000000000001E-3</c:v>
                </c:pt>
                <c:pt idx="859">
                  <c:v>1.4009999999999999E-3</c:v>
                </c:pt>
                <c:pt idx="860">
                  <c:v>1.402E-3</c:v>
                </c:pt>
                <c:pt idx="861">
                  <c:v>1.4040000000000001E-3</c:v>
                </c:pt>
                <c:pt idx="862">
                  <c:v>1.405E-3</c:v>
                </c:pt>
                <c:pt idx="863">
                  <c:v>1.407E-3</c:v>
                </c:pt>
                <c:pt idx="864">
                  <c:v>1.408E-3</c:v>
                </c:pt>
                <c:pt idx="865">
                  <c:v>1.41E-3</c:v>
                </c:pt>
                <c:pt idx="866">
                  <c:v>1.4109999999999999E-3</c:v>
                </c:pt>
                <c:pt idx="867">
                  <c:v>1.413E-3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8E0-4E7E-9BD9-F08F4683D393}"/>
            </c:ext>
          </c:extLst>
        </c:ser>
        <c:ser>
          <c:idx val="6"/>
          <c:order val="5"/>
          <c:tx>
            <c:v>Gaussian beam 40fC@200kV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'Gaussian beam 40fC@200kV'!$K$3:$K$870</c:f>
              <c:numCache>
                <c:formatCode>0.00E+00</c:formatCode>
                <c:ptCount val="868"/>
                <c:pt idx="0">
                  <c:v>5.2509999999999996E-7</c:v>
                </c:pt>
                <c:pt idx="1">
                  <c:v>5.933E-7</c:v>
                </c:pt>
                <c:pt idx="2">
                  <c:v>6.6179999999999996E-7</c:v>
                </c:pt>
                <c:pt idx="3">
                  <c:v>7.4519999999999998E-7</c:v>
                </c:pt>
                <c:pt idx="4">
                  <c:v>8.2760000000000003E-7</c:v>
                </c:pt>
                <c:pt idx="5">
                  <c:v>9.1920000000000003E-7</c:v>
                </c:pt>
                <c:pt idx="6">
                  <c:v>1.0240000000000001E-6</c:v>
                </c:pt>
                <c:pt idx="7">
                  <c:v>1.141E-6</c:v>
                </c:pt>
                <c:pt idx="8">
                  <c:v>1.268E-6</c:v>
                </c:pt>
                <c:pt idx="9">
                  <c:v>1.3990000000000001E-6</c:v>
                </c:pt>
                <c:pt idx="10">
                  <c:v>1.5460000000000001E-6</c:v>
                </c:pt>
                <c:pt idx="11">
                  <c:v>1.7290000000000001E-6</c:v>
                </c:pt>
                <c:pt idx="12">
                  <c:v>1.9190000000000002E-6</c:v>
                </c:pt>
                <c:pt idx="13">
                  <c:v>2.1239999999999999E-6</c:v>
                </c:pt>
                <c:pt idx="14">
                  <c:v>2.3489999999999999E-6</c:v>
                </c:pt>
                <c:pt idx="15">
                  <c:v>2.6010000000000002E-6</c:v>
                </c:pt>
                <c:pt idx="16">
                  <c:v>2.853E-6</c:v>
                </c:pt>
                <c:pt idx="17">
                  <c:v>3.1319999999999998E-6</c:v>
                </c:pt>
                <c:pt idx="18">
                  <c:v>3.4529999999999998E-6</c:v>
                </c:pt>
                <c:pt idx="19">
                  <c:v>3.8020000000000002E-6</c:v>
                </c:pt>
                <c:pt idx="20">
                  <c:v>4.1960000000000001E-6</c:v>
                </c:pt>
                <c:pt idx="21">
                  <c:v>4.6240000000000001E-6</c:v>
                </c:pt>
                <c:pt idx="22">
                  <c:v>5.0969999999999996E-6</c:v>
                </c:pt>
                <c:pt idx="23">
                  <c:v>5.5990000000000001E-6</c:v>
                </c:pt>
                <c:pt idx="24">
                  <c:v>6.1630000000000001E-6</c:v>
                </c:pt>
                <c:pt idx="25">
                  <c:v>6.8009999999999998E-6</c:v>
                </c:pt>
                <c:pt idx="26">
                  <c:v>7.4610000000000002E-6</c:v>
                </c:pt>
                <c:pt idx="27">
                  <c:v>8.2199999999999992E-6</c:v>
                </c:pt>
                <c:pt idx="28">
                  <c:v>9.0589999999999992E-6</c:v>
                </c:pt>
                <c:pt idx="29">
                  <c:v>9.9850000000000001E-6</c:v>
                </c:pt>
                <c:pt idx="30">
                  <c:v>1.098E-5</c:v>
                </c:pt>
                <c:pt idx="31">
                  <c:v>1.206E-5</c:v>
                </c:pt>
                <c:pt idx="32">
                  <c:v>1.33E-5</c:v>
                </c:pt>
                <c:pt idx="33">
                  <c:v>1.464E-5</c:v>
                </c:pt>
                <c:pt idx="34">
                  <c:v>1.6079999999999999E-5</c:v>
                </c:pt>
                <c:pt idx="35">
                  <c:v>1.7710000000000002E-5</c:v>
                </c:pt>
                <c:pt idx="36">
                  <c:v>1.95E-5</c:v>
                </c:pt>
                <c:pt idx="37">
                  <c:v>2.1420000000000002E-5</c:v>
                </c:pt>
                <c:pt idx="38">
                  <c:v>2.3540000000000002E-5</c:v>
                </c:pt>
                <c:pt idx="39">
                  <c:v>2.5870000000000001E-5</c:v>
                </c:pt>
                <c:pt idx="40">
                  <c:v>2.8439999999999999E-5</c:v>
                </c:pt>
                <c:pt idx="41">
                  <c:v>3.1449999999999999E-5</c:v>
                </c:pt>
                <c:pt idx="42">
                  <c:v>3.4650000000000002E-5</c:v>
                </c:pt>
                <c:pt idx="43">
                  <c:v>3.8090000000000003E-5</c:v>
                </c:pt>
                <c:pt idx="44">
                  <c:v>4.1869999999999997E-5</c:v>
                </c:pt>
                <c:pt idx="45">
                  <c:v>4.6029999999999998E-5</c:v>
                </c:pt>
                <c:pt idx="46">
                  <c:v>5.0710000000000001E-5</c:v>
                </c:pt>
                <c:pt idx="47">
                  <c:v>5.575E-5</c:v>
                </c:pt>
                <c:pt idx="48">
                  <c:v>6.143E-5</c:v>
                </c:pt>
                <c:pt idx="49">
                  <c:v>6.7539999999999994E-5</c:v>
                </c:pt>
                <c:pt idx="50">
                  <c:v>7.4270000000000006E-5</c:v>
                </c:pt>
                <c:pt idx="51">
                  <c:v>8.1660000000000001E-5</c:v>
                </c:pt>
                <c:pt idx="52">
                  <c:v>8.9790000000000006E-5</c:v>
                </c:pt>
                <c:pt idx="53">
                  <c:v>9.8740000000000007E-5</c:v>
                </c:pt>
                <c:pt idx="54">
                  <c:v>1.086E-4</c:v>
                </c:pt>
                <c:pt idx="55">
                  <c:v>1.194E-4</c:v>
                </c:pt>
                <c:pt idx="56">
                  <c:v>1.3129999999999999E-4</c:v>
                </c:pt>
                <c:pt idx="57">
                  <c:v>1.4440000000000001E-4</c:v>
                </c:pt>
                <c:pt idx="58">
                  <c:v>1.5880000000000001E-4</c:v>
                </c:pt>
                <c:pt idx="59">
                  <c:v>1.7459999999999999E-4</c:v>
                </c:pt>
                <c:pt idx="60">
                  <c:v>1.92E-4</c:v>
                </c:pt>
                <c:pt idx="61">
                  <c:v>2.1110000000000001E-4</c:v>
                </c:pt>
                <c:pt idx="62">
                  <c:v>2.3220000000000001E-4</c:v>
                </c:pt>
                <c:pt idx="63">
                  <c:v>2.5530000000000003E-4</c:v>
                </c:pt>
                <c:pt idx="64">
                  <c:v>2.8079999999999999E-4</c:v>
                </c:pt>
                <c:pt idx="65">
                  <c:v>3.0880000000000002E-4</c:v>
                </c:pt>
                <c:pt idx="66">
                  <c:v>3.3960000000000001E-4</c:v>
                </c:pt>
                <c:pt idx="67">
                  <c:v>3.7340000000000002E-4</c:v>
                </c:pt>
                <c:pt idx="68">
                  <c:v>4.105E-4</c:v>
                </c:pt>
                <c:pt idx="69">
                  <c:v>4.5120000000000002E-4</c:v>
                </c:pt>
                <c:pt idx="70">
                  <c:v>4.9589999999999996E-4</c:v>
                </c:pt>
                <c:pt idx="71">
                  <c:v>5.4469999999999996E-4</c:v>
                </c:pt>
                <c:pt idx="72">
                  <c:v>5.9800000000000001E-4</c:v>
                </c:pt>
                <c:pt idx="73">
                  <c:v>6.5620000000000001E-4</c:v>
                </c:pt>
                <c:pt idx="74">
                  <c:v>7.1940000000000003E-4</c:v>
                </c:pt>
                <c:pt idx="75">
                  <c:v>7.8799999999999996E-4</c:v>
                </c:pt>
                <c:pt idx="76">
                  <c:v>8.6240000000000004E-4</c:v>
                </c:pt>
                <c:pt idx="77">
                  <c:v>9.4260000000000004E-4</c:v>
                </c:pt>
                <c:pt idx="78">
                  <c:v>1.029E-3</c:v>
                </c:pt>
                <c:pt idx="79">
                  <c:v>1.122E-3</c:v>
                </c:pt>
                <c:pt idx="80">
                  <c:v>1.222E-3</c:v>
                </c:pt>
                <c:pt idx="81">
                  <c:v>1.328E-3</c:v>
                </c:pt>
                <c:pt idx="82">
                  <c:v>1.4419999999999999E-3</c:v>
                </c:pt>
                <c:pt idx="83">
                  <c:v>1.5629999999999999E-3</c:v>
                </c:pt>
                <c:pt idx="84">
                  <c:v>1.691E-3</c:v>
                </c:pt>
                <c:pt idx="85">
                  <c:v>1.8270000000000001E-3</c:v>
                </c:pt>
                <c:pt idx="86">
                  <c:v>1.9710000000000001E-3</c:v>
                </c:pt>
                <c:pt idx="87">
                  <c:v>2.1229999999999999E-3</c:v>
                </c:pt>
                <c:pt idx="88">
                  <c:v>2.2829999999999999E-3</c:v>
                </c:pt>
                <c:pt idx="89">
                  <c:v>2.4520000000000002E-3</c:v>
                </c:pt>
                <c:pt idx="90">
                  <c:v>2.6289999999999998E-3</c:v>
                </c:pt>
                <c:pt idx="91">
                  <c:v>2.8140000000000001E-3</c:v>
                </c:pt>
                <c:pt idx="92">
                  <c:v>3.0149999999999999E-3</c:v>
                </c:pt>
                <c:pt idx="93">
                  <c:v>3.2179999999999999E-3</c:v>
                </c:pt>
                <c:pt idx="94">
                  <c:v>3.431E-3</c:v>
                </c:pt>
                <c:pt idx="95">
                  <c:v>3.653E-3</c:v>
                </c:pt>
                <c:pt idx="96">
                  <c:v>3.8839999999999999E-3</c:v>
                </c:pt>
                <c:pt idx="97">
                  <c:v>4.1250000000000002E-3</c:v>
                </c:pt>
                <c:pt idx="98">
                  <c:v>4.3750000000000004E-3</c:v>
                </c:pt>
                <c:pt idx="99">
                  <c:v>4.6350000000000002E-3</c:v>
                </c:pt>
                <c:pt idx="100">
                  <c:v>4.9040000000000004E-3</c:v>
                </c:pt>
                <c:pt idx="101">
                  <c:v>5.1840000000000002E-3</c:v>
                </c:pt>
                <c:pt idx="102">
                  <c:v>5.4739999999999997E-3</c:v>
                </c:pt>
                <c:pt idx="103">
                  <c:v>5.7739999999999996E-3</c:v>
                </c:pt>
                <c:pt idx="104">
                  <c:v>6.084E-3</c:v>
                </c:pt>
                <c:pt idx="105">
                  <c:v>6.4050000000000001E-3</c:v>
                </c:pt>
                <c:pt idx="106">
                  <c:v>6.7359999999999998E-3</c:v>
                </c:pt>
                <c:pt idx="107">
                  <c:v>7.0780000000000001E-3</c:v>
                </c:pt>
                <c:pt idx="108">
                  <c:v>7.4310000000000001E-3</c:v>
                </c:pt>
                <c:pt idx="109">
                  <c:v>7.7949999999999998E-3</c:v>
                </c:pt>
                <c:pt idx="110">
                  <c:v>8.1700000000000002E-3</c:v>
                </c:pt>
                <c:pt idx="111">
                  <c:v>8.5570000000000004E-3</c:v>
                </c:pt>
                <c:pt idx="112">
                  <c:v>8.9540000000000002E-3</c:v>
                </c:pt>
                <c:pt idx="113">
                  <c:v>9.3629999999999998E-3</c:v>
                </c:pt>
                <c:pt idx="114">
                  <c:v>9.783E-3</c:v>
                </c:pt>
                <c:pt idx="115">
                  <c:v>1.021E-2</c:v>
                </c:pt>
                <c:pt idx="116">
                  <c:v>1.0659999999999999E-2</c:v>
                </c:pt>
                <c:pt idx="117">
                  <c:v>1.111E-2</c:v>
                </c:pt>
                <c:pt idx="118">
                  <c:v>1.158E-2</c:v>
                </c:pt>
                <c:pt idx="119">
                  <c:v>1.206E-2</c:v>
                </c:pt>
                <c:pt idx="120">
                  <c:v>1.255E-2</c:v>
                </c:pt>
                <c:pt idx="121">
                  <c:v>1.3050000000000001E-2</c:v>
                </c:pt>
                <c:pt idx="122">
                  <c:v>1.357E-2</c:v>
                </c:pt>
                <c:pt idx="123">
                  <c:v>1.409E-2</c:v>
                </c:pt>
                <c:pt idx="124">
                  <c:v>1.4630000000000001E-2</c:v>
                </c:pt>
                <c:pt idx="125">
                  <c:v>1.5180000000000001E-2</c:v>
                </c:pt>
                <c:pt idx="126">
                  <c:v>1.5740000000000001E-2</c:v>
                </c:pt>
                <c:pt idx="127">
                  <c:v>1.6320000000000001E-2</c:v>
                </c:pt>
                <c:pt idx="128">
                  <c:v>1.6899999999999998E-2</c:v>
                </c:pt>
                <c:pt idx="129">
                  <c:v>1.7500000000000002E-2</c:v>
                </c:pt>
                <c:pt idx="130">
                  <c:v>1.8110000000000001E-2</c:v>
                </c:pt>
                <c:pt idx="131">
                  <c:v>1.873E-2</c:v>
                </c:pt>
                <c:pt idx="132">
                  <c:v>1.9359999999999999E-2</c:v>
                </c:pt>
                <c:pt idx="133">
                  <c:v>2.001E-2</c:v>
                </c:pt>
                <c:pt idx="134">
                  <c:v>2.0660000000000001E-2</c:v>
                </c:pt>
                <c:pt idx="135">
                  <c:v>2.1329999999999998E-2</c:v>
                </c:pt>
                <c:pt idx="136">
                  <c:v>2.2009999999999998E-2</c:v>
                </c:pt>
                <c:pt idx="137">
                  <c:v>2.2700000000000001E-2</c:v>
                </c:pt>
                <c:pt idx="138">
                  <c:v>2.3400000000000001E-2</c:v>
                </c:pt>
                <c:pt idx="139">
                  <c:v>2.4109999999999999E-2</c:v>
                </c:pt>
                <c:pt idx="140">
                  <c:v>2.4830000000000001E-2</c:v>
                </c:pt>
                <c:pt idx="141">
                  <c:v>2.5559999999999999E-2</c:v>
                </c:pt>
                <c:pt idx="142">
                  <c:v>2.631E-2</c:v>
                </c:pt>
                <c:pt idx="143">
                  <c:v>2.7060000000000001E-2</c:v>
                </c:pt>
                <c:pt idx="144">
                  <c:v>2.7830000000000001E-2</c:v>
                </c:pt>
                <c:pt idx="145">
                  <c:v>2.86E-2</c:v>
                </c:pt>
                <c:pt idx="146">
                  <c:v>2.938E-2</c:v>
                </c:pt>
                <c:pt idx="147">
                  <c:v>3.0179999999999998E-2</c:v>
                </c:pt>
                <c:pt idx="148">
                  <c:v>3.0980000000000001E-2</c:v>
                </c:pt>
                <c:pt idx="149">
                  <c:v>3.1789999999999999E-2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3.5999999999999997E-2</c:v>
                </c:pt>
                <c:pt idx="155">
                  <c:v>3.6859999999999997E-2</c:v>
                </c:pt>
                <c:pt idx="156">
                  <c:v>3.7740000000000003E-2</c:v>
                </c:pt>
                <c:pt idx="157">
                  <c:v>3.8620000000000002E-2</c:v>
                </c:pt>
                <c:pt idx="158">
                  <c:v>3.9510000000000003E-2</c:v>
                </c:pt>
                <c:pt idx="159">
                  <c:v>4.0410000000000001E-2</c:v>
                </c:pt>
                <c:pt idx="160">
                  <c:v>4.1309999999999999E-2</c:v>
                </c:pt>
                <c:pt idx="161">
                  <c:v>4.2229999999999997E-2</c:v>
                </c:pt>
                <c:pt idx="162">
                  <c:v>4.3150000000000001E-2</c:v>
                </c:pt>
                <c:pt idx="163">
                  <c:v>4.4080000000000001E-2</c:v>
                </c:pt>
                <c:pt idx="164">
                  <c:v>4.5010000000000001E-2</c:v>
                </c:pt>
                <c:pt idx="165">
                  <c:v>4.5949999999999998E-2</c:v>
                </c:pt>
                <c:pt idx="166">
                  <c:v>4.6899999999999997E-2</c:v>
                </c:pt>
                <c:pt idx="167">
                  <c:v>4.786E-2</c:v>
                </c:pt>
                <c:pt idx="168">
                  <c:v>4.8820000000000002E-2</c:v>
                </c:pt>
                <c:pt idx="169">
                  <c:v>4.9790000000000001E-2</c:v>
                </c:pt>
                <c:pt idx="170">
                  <c:v>5.076E-2</c:v>
                </c:pt>
                <c:pt idx="171">
                  <c:v>5.1740000000000001E-2</c:v>
                </c:pt>
                <c:pt idx="172">
                  <c:v>5.2729999999999999E-2</c:v>
                </c:pt>
                <c:pt idx="173">
                  <c:v>5.3719999999999997E-2</c:v>
                </c:pt>
                <c:pt idx="174">
                  <c:v>5.4719999999999998E-2</c:v>
                </c:pt>
                <c:pt idx="175">
                  <c:v>5.5719999999999999E-2</c:v>
                </c:pt>
                <c:pt idx="176">
                  <c:v>5.6730000000000003E-2</c:v>
                </c:pt>
                <c:pt idx="177">
                  <c:v>5.7750000000000003E-2</c:v>
                </c:pt>
                <c:pt idx="178">
                  <c:v>5.8770000000000003E-2</c:v>
                </c:pt>
                <c:pt idx="179">
                  <c:v>5.9790000000000003E-2</c:v>
                </c:pt>
                <c:pt idx="180">
                  <c:v>6.0819999999999999E-2</c:v>
                </c:pt>
                <c:pt idx="181">
                  <c:v>6.1859999999999998E-2</c:v>
                </c:pt>
                <c:pt idx="182">
                  <c:v>6.2899999999999998E-2</c:v>
                </c:pt>
                <c:pt idx="183">
                  <c:v>6.3950000000000007E-2</c:v>
                </c:pt>
                <c:pt idx="184">
                  <c:v>6.5000000000000002E-2</c:v>
                </c:pt>
                <c:pt idx="185">
                  <c:v>6.6049999999999998E-2</c:v>
                </c:pt>
                <c:pt idx="186">
                  <c:v>6.7110000000000003E-2</c:v>
                </c:pt>
                <c:pt idx="187">
                  <c:v>6.8169999999999994E-2</c:v>
                </c:pt>
                <c:pt idx="188">
                  <c:v>6.9239999999999996E-2</c:v>
                </c:pt>
                <c:pt idx="189">
                  <c:v>7.0309999999999997E-2</c:v>
                </c:pt>
                <c:pt idx="190">
                  <c:v>7.1389999999999995E-2</c:v>
                </c:pt>
                <c:pt idx="191">
                  <c:v>7.2470000000000007E-2</c:v>
                </c:pt>
                <c:pt idx="192">
                  <c:v>7.356E-2</c:v>
                </c:pt>
                <c:pt idx="193">
                  <c:v>7.4639999999999998E-2</c:v>
                </c:pt>
                <c:pt idx="194">
                  <c:v>7.5740000000000002E-2</c:v>
                </c:pt>
                <c:pt idx="195">
                  <c:v>7.6829999999999996E-2</c:v>
                </c:pt>
                <c:pt idx="196">
                  <c:v>7.7929999999999999E-2</c:v>
                </c:pt>
                <c:pt idx="197">
                  <c:v>7.9030000000000003E-2</c:v>
                </c:pt>
                <c:pt idx="198">
                  <c:v>8.0140000000000003E-2</c:v>
                </c:pt>
                <c:pt idx="199">
                  <c:v>8.1250000000000003E-2</c:v>
                </c:pt>
                <c:pt idx="200">
                  <c:v>8.2360000000000003E-2</c:v>
                </c:pt>
                <c:pt idx="201">
                  <c:v>8.3470000000000003E-2</c:v>
                </c:pt>
                <c:pt idx="202">
                  <c:v>8.4589999999999999E-2</c:v>
                </c:pt>
                <c:pt idx="203">
                  <c:v>8.5709999999999995E-2</c:v>
                </c:pt>
                <c:pt idx="204">
                  <c:v>8.6830000000000004E-2</c:v>
                </c:pt>
                <c:pt idx="205">
                  <c:v>8.795E-2</c:v>
                </c:pt>
                <c:pt idx="206">
                  <c:v>8.9069999999999996E-2</c:v>
                </c:pt>
                <c:pt idx="207">
                  <c:v>9.0200000000000002E-2</c:v>
                </c:pt>
                <c:pt idx="208">
                  <c:v>9.1329999999999995E-2</c:v>
                </c:pt>
                <c:pt idx="209">
                  <c:v>9.2460000000000001E-2</c:v>
                </c:pt>
                <c:pt idx="210">
                  <c:v>9.3590000000000007E-2</c:v>
                </c:pt>
                <c:pt idx="211">
                  <c:v>9.4719999999999999E-2</c:v>
                </c:pt>
                <c:pt idx="212">
                  <c:v>9.5860000000000001E-2</c:v>
                </c:pt>
                <c:pt idx="213">
                  <c:v>9.6990000000000007E-2</c:v>
                </c:pt>
                <c:pt idx="214">
                  <c:v>9.8129999999999995E-2</c:v>
                </c:pt>
                <c:pt idx="215">
                  <c:v>9.9260000000000001E-2</c:v>
                </c:pt>
                <c:pt idx="216">
                  <c:v>0.1004</c:v>
                </c:pt>
                <c:pt idx="217">
                  <c:v>0.10150000000000001</c:v>
                </c:pt>
                <c:pt idx="218">
                  <c:v>0.1027</c:v>
                </c:pt>
                <c:pt idx="219">
                  <c:v>0.1038</c:v>
                </c:pt>
                <c:pt idx="220">
                  <c:v>0.105</c:v>
                </c:pt>
                <c:pt idx="221">
                  <c:v>0.1061</c:v>
                </c:pt>
                <c:pt idx="222">
                  <c:v>0.1072</c:v>
                </c:pt>
                <c:pt idx="223">
                  <c:v>0.1084</c:v>
                </c:pt>
                <c:pt idx="224">
                  <c:v>0.1095</c:v>
                </c:pt>
                <c:pt idx="225">
                  <c:v>0.11070000000000001</c:v>
                </c:pt>
                <c:pt idx="226">
                  <c:v>0.1118</c:v>
                </c:pt>
                <c:pt idx="227">
                  <c:v>0.113</c:v>
                </c:pt>
                <c:pt idx="228">
                  <c:v>0.11409999999999999</c:v>
                </c:pt>
                <c:pt idx="229">
                  <c:v>0.1152</c:v>
                </c:pt>
                <c:pt idx="230">
                  <c:v>0.1164</c:v>
                </c:pt>
                <c:pt idx="231">
                  <c:v>0.11749999999999999</c:v>
                </c:pt>
                <c:pt idx="232">
                  <c:v>0.1187</c:v>
                </c:pt>
                <c:pt idx="233">
                  <c:v>0.1198</c:v>
                </c:pt>
                <c:pt idx="234">
                  <c:v>0.121</c:v>
                </c:pt>
                <c:pt idx="235">
                  <c:v>0.1221</c:v>
                </c:pt>
                <c:pt idx="236">
                  <c:v>0.12330000000000001</c:v>
                </c:pt>
                <c:pt idx="237">
                  <c:v>0.1244</c:v>
                </c:pt>
                <c:pt idx="238">
                  <c:v>0.1255</c:v>
                </c:pt>
                <c:pt idx="239">
                  <c:v>0.12670000000000001</c:v>
                </c:pt>
                <c:pt idx="240">
                  <c:v>0.1278</c:v>
                </c:pt>
                <c:pt idx="241">
                  <c:v>0.129</c:v>
                </c:pt>
                <c:pt idx="242">
                  <c:v>0.13009999999999999</c:v>
                </c:pt>
                <c:pt idx="243">
                  <c:v>0.1313</c:v>
                </c:pt>
                <c:pt idx="244">
                  <c:v>0.13239999999999999</c:v>
                </c:pt>
                <c:pt idx="245">
                  <c:v>0.1336</c:v>
                </c:pt>
                <c:pt idx="246">
                  <c:v>0.13469999999999999</c:v>
                </c:pt>
                <c:pt idx="247">
                  <c:v>0.13589999999999999</c:v>
                </c:pt>
                <c:pt idx="248">
                  <c:v>0.13700000000000001</c:v>
                </c:pt>
                <c:pt idx="249">
                  <c:v>0.1381</c:v>
                </c:pt>
                <c:pt idx="250">
                  <c:v>0.13930000000000001</c:v>
                </c:pt>
                <c:pt idx="251">
                  <c:v>0.1404</c:v>
                </c:pt>
                <c:pt idx="252">
                  <c:v>0.1416</c:v>
                </c:pt>
                <c:pt idx="253">
                  <c:v>0.14269999999999999</c:v>
                </c:pt>
                <c:pt idx="254">
                  <c:v>0.1439</c:v>
                </c:pt>
                <c:pt idx="255">
                  <c:v>0.14499999999999999</c:v>
                </c:pt>
                <c:pt idx="256">
                  <c:v>0.1462</c:v>
                </c:pt>
                <c:pt idx="257">
                  <c:v>0.14729999999999999</c:v>
                </c:pt>
                <c:pt idx="258">
                  <c:v>0.14849999999999999</c:v>
                </c:pt>
                <c:pt idx="259">
                  <c:v>0.14960000000000001</c:v>
                </c:pt>
                <c:pt idx="260">
                  <c:v>0.15079999999999999</c:v>
                </c:pt>
                <c:pt idx="261">
                  <c:v>0.15190000000000001</c:v>
                </c:pt>
                <c:pt idx="262">
                  <c:v>0.153</c:v>
                </c:pt>
                <c:pt idx="263">
                  <c:v>0.1542</c:v>
                </c:pt>
                <c:pt idx="264">
                  <c:v>0.15529999999999999</c:v>
                </c:pt>
                <c:pt idx="265">
                  <c:v>0.1565</c:v>
                </c:pt>
                <c:pt idx="266">
                  <c:v>0.15759999999999999</c:v>
                </c:pt>
                <c:pt idx="267">
                  <c:v>0.1588</c:v>
                </c:pt>
                <c:pt idx="268">
                  <c:v>0.15989999999999999</c:v>
                </c:pt>
                <c:pt idx="269">
                  <c:v>0.16109999999999999</c:v>
                </c:pt>
                <c:pt idx="270">
                  <c:v>0.16220000000000001</c:v>
                </c:pt>
                <c:pt idx="271">
                  <c:v>0.16339999999999999</c:v>
                </c:pt>
                <c:pt idx="272">
                  <c:v>0.16450000000000001</c:v>
                </c:pt>
                <c:pt idx="273">
                  <c:v>0.16569999999999999</c:v>
                </c:pt>
                <c:pt idx="274">
                  <c:v>0.1668</c:v>
                </c:pt>
                <c:pt idx="275">
                  <c:v>0.16789999999999999</c:v>
                </c:pt>
                <c:pt idx="276">
                  <c:v>0.1691</c:v>
                </c:pt>
                <c:pt idx="277">
                  <c:v>0.17019999999999999</c:v>
                </c:pt>
                <c:pt idx="278">
                  <c:v>0.1714</c:v>
                </c:pt>
                <c:pt idx="279">
                  <c:v>0.17249999999999999</c:v>
                </c:pt>
                <c:pt idx="280">
                  <c:v>0.17369999999999999</c:v>
                </c:pt>
                <c:pt idx="281">
                  <c:v>0.17480000000000001</c:v>
                </c:pt>
                <c:pt idx="282">
                  <c:v>0.17599999999999999</c:v>
                </c:pt>
                <c:pt idx="283">
                  <c:v>0.17710000000000001</c:v>
                </c:pt>
                <c:pt idx="284">
                  <c:v>0.17829999999999999</c:v>
                </c:pt>
                <c:pt idx="285">
                  <c:v>0.1794</c:v>
                </c:pt>
                <c:pt idx="286">
                  <c:v>0.18060000000000001</c:v>
                </c:pt>
                <c:pt idx="287">
                  <c:v>0.1817</c:v>
                </c:pt>
                <c:pt idx="288">
                  <c:v>0.18279999999999999</c:v>
                </c:pt>
                <c:pt idx="289">
                  <c:v>0.184</c:v>
                </c:pt>
                <c:pt idx="290">
                  <c:v>0.18509999999999999</c:v>
                </c:pt>
                <c:pt idx="291">
                  <c:v>0.18629999999999999</c:v>
                </c:pt>
                <c:pt idx="292">
                  <c:v>0.18740000000000001</c:v>
                </c:pt>
                <c:pt idx="293">
                  <c:v>0.18859999999999999</c:v>
                </c:pt>
                <c:pt idx="294">
                  <c:v>0.18970000000000001</c:v>
                </c:pt>
                <c:pt idx="295">
                  <c:v>0.19089999999999999</c:v>
                </c:pt>
                <c:pt idx="296">
                  <c:v>0.192</c:v>
                </c:pt>
                <c:pt idx="297">
                  <c:v>0.19320000000000001</c:v>
                </c:pt>
                <c:pt idx="298">
                  <c:v>0.1943</c:v>
                </c:pt>
                <c:pt idx="299">
                  <c:v>0.19550000000000001</c:v>
                </c:pt>
                <c:pt idx="300">
                  <c:v>0.1966</c:v>
                </c:pt>
                <c:pt idx="301">
                  <c:v>0.19769999999999999</c:v>
                </c:pt>
                <c:pt idx="302">
                  <c:v>0.19889999999999999</c:v>
                </c:pt>
                <c:pt idx="303">
                  <c:v>0.2</c:v>
                </c:pt>
                <c:pt idx="304">
                  <c:v>0.20119999999999999</c:v>
                </c:pt>
                <c:pt idx="305">
                  <c:v>0.20230000000000001</c:v>
                </c:pt>
                <c:pt idx="306">
                  <c:v>0.20349999999999999</c:v>
                </c:pt>
                <c:pt idx="307">
                  <c:v>0.2046</c:v>
                </c:pt>
                <c:pt idx="308">
                  <c:v>0.20580000000000001</c:v>
                </c:pt>
                <c:pt idx="309">
                  <c:v>0.2069</c:v>
                </c:pt>
                <c:pt idx="310">
                  <c:v>0.20810000000000001</c:v>
                </c:pt>
                <c:pt idx="311">
                  <c:v>0.2092</c:v>
                </c:pt>
                <c:pt idx="312">
                  <c:v>0.2104</c:v>
                </c:pt>
                <c:pt idx="313">
                  <c:v>0.21149999999999999</c:v>
                </c:pt>
                <c:pt idx="314">
                  <c:v>0.21260000000000001</c:v>
                </c:pt>
                <c:pt idx="315">
                  <c:v>0.21379999999999999</c:v>
                </c:pt>
                <c:pt idx="316">
                  <c:v>0.21490000000000001</c:v>
                </c:pt>
                <c:pt idx="317">
                  <c:v>0.21609999999999999</c:v>
                </c:pt>
                <c:pt idx="318">
                  <c:v>0.2172</c:v>
                </c:pt>
                <c:pt idx="319">
                  <c:v>0.21840000000000001</c:v>
                </c:pt>
                <c:pt idx="320">
                  <c:v>0.2195</c:v>
                </c:pt>
                <c:pt idx="321">
                  <c:v>0.22070000000000001</c:v>
                </c:pt>
                <c:pt idx="322">
                  <c:v>0.2218</c:v>
                </c:pt>
                <c:pt idx="323">
                  <c:v>0.223</c:v>
                </c:pt>
                <c:pt idx="324">
                  <c:v>0.22409999999999999</c:v>
                </c:pt>
                <c:pt idx="325">
                  <c:v>0.2253</c:v>
                </c:pt>
                <c:pt idx="326">
                  <c:v>0.22639999999999999</c:v>
                </c:pt>
                <c:pt idx="327">
                  <c:v>0.22750000000000001</c:v>
                </c:pt>
                <c:pt idx="328">
                  <c:v>0.22869999999999999</c:v>
                </c:pt>
                <c:pt idx="329">
                  <c:v>0.2298</c:v>
                </c:pt>
                <c:pt idx="330">
                  <c:v>0.23100000000000001</c:v>
                </c:pt>
                <c:pt idx="331">
                  <c:v>0.2321</c:v>
                </c:pt>
                <c:pt idx="332">
                  <c:v>0.23330000000000001</c:v>
                </c:pt>
                <c:pt idx="333">
                  <c:v>0.2344</c:v>
                </c:pt>
                <c:pt idx="334">
                  <c:v>0.2356</c:v>
                </c:pt>
                <c:pt idx="335">
                  <c:v>0.23669999999999999</c:v>
                </c:pt>
                <c:pt idx="336">
                  <c:v>0.2379</c:v>
                </c:pt>
                <c:pt idx="337">
                  <c:v>0.23899999999999999</c:v>
                </c:pt>
                <c:pt idx="338">
                  <c:v>0.2402</c:v>
                </c:pt>
                <c:pt idx="339">
                  <c:v>0.24129999999999999</c:v>
                </c:pt>
                <c:pt idx="340">
                  <c:v>0.2424</c:v>
                </c:pt>
                <c:pt idx="341">
                  <c:v>0.24360000000000001</c:v>
                </c:pt>
                <c:pt idx="342">
                  <c:v>0.2447</c:v>
                </c:pt>
                <c:pt idx="343">
                  <c:v>0.24590000000000001</c:v>
                </c:pt>
                <c:pt idx="344">
                  <c:v>0.247</c:v>
                </c:pt>
                <c:pt idx="345">
                  <c:v>0.2482</c:v>
                </c:pt>
                <c:pt idx="346">
                  <c:v>0.24929999999999999</c:v>
                </c:pt>
                <c:pt idx="347">
                  <c:v>0.2505</c:v>
                </c:pt>
                <c:pt idx="348">
                  <c:v>0.25159999999999999</c:v>
                </c:pt>
                <c:pt idx="349">
                  <c:v>0.25280000000000002</c:v>
                </c:pt>
                <c:pt idx="350">
                  <c:v>0.25390000000000001</c:v>
                </c:pt>
                <c:pt idx="351">
                  <c:v>0.25509999999999999</c:v>
                </c:pt>
                <c:pt idx="352">
                  <c:v>0.25619999999999998</c:v>
                </c:pt>
                <c:pt idx="353">
                  <c:v>0.25729999999999997</c:v>
                </c:pt>
                <c:pt idx="354">
                  <c:v>0.25850000000000001</c:v>
                </c:pt>
                <c:pt idx="355">
                  <c:v>0.2596</c:v>
                </c:pt>
                <c:pt idx="356">
                  <c:v>0.26079999999999998</c:v>
                </c:pt>
                <c:pt idx="357">
                  <c:v>0.26190000000000002</c:v>
                </c:pt>
                <c:pt idx="358">
                  <c:v>0.2631</c:v>
                </c:pt>
                <c:pt idx="359">
                  <c:v>0.26419999999999999</c:v>
                </c:pt>
                <c:pt idx="360">
                  <c:v>0.26540000000000002</c:v>
                </c:pt>
                <c:pt idx="361">
                  <c:v>0.26650000000000001</c:v>
                </c:pt>
                <c:pt idx="362">
                  <c:v>0.26769999999999999</c:v>
                </c:pt>
                <c:pt idx="363">
                  <c:v>0.26879999999999998</c:v>
                </c:pt>
                <c:pt idx="364">
                  <c:v>0.27</c:v>
                </c:pt>
                <c:pt idx="365">
                  <c:v>0.27110000000000001</c:v>
                </c:pt>
                <c:pt idx="366">
                  <c:v>0.27229999999999999</c:v>
                </c:pt>
                <c:pt idx="367">
                  <c:v>0.27339999999999998</c:v>
                </c:pt>
                <c:pt idx="368">
                  <c:v>0.27450000000000002</c:v>
                </c:pt>
                <c:pt idx="369">
                  <c:v>0.2757</c:v>
                </c:pt>
                <c:pt idx="370">
                  <c:v>0.27679999999999999</c:v>
                </c:pt>
                <c:pt idx="371">
                  <c:v>0.27800000000000002</c:v>
                </c:pt>
                <c:pt idx="372">
                  <c:v>0.27910000000000001</c:v>
                </c:pt>
                <c:pt idx="373">
                  <c:v>0.28029999999999999</c:v>
                </c:pt>
                <c:pt idx="374">
                  <c:v>0.28139999999999998</c:v>
                </c:pt>
                <c:pt idx="375">
                  <c:v>0.28260000000000002</c:v>
                </c:pt>
                <c:pt idx="376">
                  <c:v>0.28370000000000001</c:v>
                </c:pt>
                <c:pt idx="377">
                  <c:v>0.28489999999999999</c:v>
                </c:pt>
                <c:pt idx="378">
                  <c:v>0.28599999999999998</c:v>
                </c:pt>
                <c:pt idx="379">
                  <c:v>0.28720000000000001</c:v>
                </c:pt>
                <c:pt idx="380">
                  <c:v>0.2883</c:v>
                </c:pt>
                <c:pt idx="381">
                  <c:v>0.28939999999999999</c:v>
                </c:pt>
                <c:pt idx="382">
                  <c:v>0.29060000000000002</c:v>
                </c:pt>
                <c:pt idx="383">
                  <c:v>0.29170000000000001</c:v>
                </c:pt>
                <c:pt idx="384">
                  <c:v>0.29289999999999999</c:v>
                </c:pt>
                <c:pt idx="385">
                  <c:v>0.29399999999999998</c:v>
                </c:pt>
                <c:pt idx="386">
                  <c:v>0.29520000000000002</c:v>
                </c:pt>
                <c:pt idx="387">
                  <c:v>0.29630000000000001</c:v>
                </c:pt>
                <c:pt idx="388">
                  <c:v>0.29749999999999999</c:v>
                </c:pt>
                <c:pt idx="389">
                  <c:v>0.29859999999999998</c:v>
                </c:pt>
                <c:pt idx="390">
                  <c:v>0.29980000000000001</c:v>
                </c:pt>
                <c:pt idx="391">
                  <c:v>0.3009</c:v>
                </c:pt>
                <c:pt idx="392">
                  <c:v>0.30209999999999998</c:v>
                </c:pt>
                <c:pt idx="393">
                  <c:v>0.30320000000000003</c:v>
                </c:pt>
                <c:pt idx="394">
                  <c:v>0.30430000000000001</c:v>
                </c:pt>
                <c:pt idx="395">
                  <c:v>0.30549999999999999</c:v>
                </c:pt>
                <c:pt idx="396">
                  <c:v>0.30659999999999998</c:v>
                </c:pt>
                <c:pt idx="397">
                  <c:v>0.30780000000000002</c:v>
                </c:pt>
                <c:pt idx="398">
                  <c:v>0.30890000000000001</c:v>
                </c:pt>
                <c:pt idx="399">
                  <c:v>0.31009999999999999</c:v>
                </c:pt>
                <c:pt idx="400">
                  <c:v>0.31119999999999998</c:v>
                </c:pt>
                <c:pt idx="401">
                  <c:v>0.31240000000000001</c:v>
                </c:pt>
                <c:pt idx="402">
                  <c:v>0.3135</c:v>
                </c:pt>
                <c:pt idx="403">
                  <c:v>0.31469999999999998</c:v>
                </c:pt>
                <c:pt idx="404">
                  <c:v>0.31580000000000003</c:v>
                </c:pt>
                <c:pt idx="405">
                  <c:v>0.317</c:v>
                </c:pt>
                <c:pt idx="406">
                  <c:v>0.31809999999999999</c:v>
                </c:pt>
                <c:pt idx="407">
                  <c:v>0.31919999999999998</c:v>
                </c:pt>
                <c:pt idx="408">
                  <c:v>0.32040000000000002</c:v>
                </c:pt>
                <c:pt idx="409">
                  <c:v>0.32150000000000001</c:v>
                </c:pt>
                <c:pt idx="410">
                  <c:v>0.32269999999999999</c:v>
                </c:pt>
                <c:pt idx="411">
                  <c:v>0.32379999999999998</c:v>
                </c:pt>
                <c:pt idx="412">
                  <c:v>0.32500000000000001</c:v>
                </c:pt>
                <c:pt idx="413">
                  <c:v>0.3261</c:v>
                </c:pt>
                <c:pt idx="414">
                  <c:v>0.32729999999999998</c:v>
                </c:pt>
                <c:pt idx="415">
                  <c:v>0.32840000000000003</c:v>
                </c:pt>
                <c:pt idx="416">
                  <c:v>0.3296</c:v>
                </c:pt>
                <c:pt idx="417">
                  <c:v>0.33069999999999999</c:v>
                </c:pt>
                <c:pt idx="418">
                  <c:v>0.33189999999999997</c:v>
                </c:pt>
                <c:pt idx="419">
                  <c:v>0.33300000000000002</c:v>
                </c:pt>
                <c:pt idx="420">
                  <c:v>0.33410000000000001</c:v>
                </c:pt>
                <c:pt idx="421">
                  <c:v>0.33529999999999999</c:v>
                </c:pt>
                <c:pt idx="422">
                  <c:v>0.33639999999999998</c:v>
                </c:pt>
                <c:pt idx="423">
                  <c:v>0.33760000000000001</c:v>
                </c:pt>
                <c:pt idx="424">
                  <c:v>0.3387</c:v>
                </c:pt>
                <c:pt idx="425">
                  <c:v>0.33989999999999998</c:v>
                </c:pt>
                <c:pt idx="426">
                  <c:v>0.34100000000000003</c:v>
                </c:pt>
                <c:pt idx="427">
                  <c:v>0.3422</c:v>
                </c:pt>
                <c:pt idx="428">
                  <c:v>0.34329999999999999</c:v>
                </c:pt>
                <c:pt idx="429">
                  <c:v>0.34449999999999997</c:v>
                </c:pt>
                <c:pt idx="430">
                  <c:v>0.34560000000000002</c:v>
                </c:pt>
                <c:pt idx="431">
                  <c:v>0.3468</c:v>
                </c:pt>
                <c:pt idx="432">
                  <c:v>0.34789999999999999</c:v>
                </c:pt>
                <c:pt idx="433">
                  <c:v>0.34899999999999998</c:v>
                </c:pt>
                <c:pt idx="434">
                  <c:v>0.35020000000000001</c:v>
                </c:pt>
                <c:pt idx="435">
                  <c:v>0.3513</c:v>
                </c:pt>
                <c:pt idx="436">
                  <c:v>0.35249999999999998</c:v>
                </c:pt>
                <c:pt idx="437">
                  <c:v>0.35360000000000003</c:v>
                </c:pt>
                <c:pt idx="438">
                  <c:v>0.3548</c:v>
                </c:pt>
                <c:pt idx="439">
                  <c:v>0.35589999999999999</c:v>
                </c:pt>
                <c:pt idx="440">
                  <c:v>0.35709999999999997</c:v>
                </c:pt>
                <c:pt idx="441">
                  <c:v>0.35820000000000002</c:v>
                </c:pt>
                <c:pt idx="442">
                  <c:v>0.3594</c:v>
                </c:pt>
                <c:pt idx="443">
                  <c:v>0.36049999999999999</c:v>
                </c:pt>
                <c:pt idx="444">
                  <c:v>0.36170000000000002</c:v>
                </c:pt>
                <c:pt idx="445">
                  <c:v>0.36280000000000001</c:v>
                </c:pt>
                <c:pt idx="446">
                  <c:v>0.3639</c:v>
                </c:pt>
                <c:pt idx="447">
                  <c:v>0.36509999999999998</c:v>
                </c:pt>
                <c:pt idx="448">
                  <c:v>0.36620000000000003</c:v>
                </c:pt>
                <c:pt idx="449">
                  <c:v>0.3674</c:v>
                </c:pt>
                <c:pt idx="450">
                  <c:v>0.36849999999999999</c:v>
                </c:pt>
                <c:pt idx="451">
                  <c:v>0.36969999999999997</c:v>
                </c:pt>
                <c:pt idx="452">
                  <c:v>0.37080000000000002</c:v>
                </c:pt>
                <c:pt idx="453">
                  <c:v>0.372</c:v>
                </c:pt>
                <c:pt idx="454">
                  <c:v>0.37309999999999999</c:v>
                </c:pt>
                <c:pt idx="455">
                  <c:v>0.37430000000000002</c:v>
                </c:pt>
                <c:pt idx="456">
                  <c:v>0.37540000000000001</c:v>
                </c:pt>
                <c:pt idx="457">
                  <c:v>0.37659999999999999</c:v>
                </c:pt>
                <c:pt idx="458">
                  <c:v>0.37769999999999998</c:v>
                </c:pt>
                <c:pt idx="459">
                  <c:v>0.37880000000000003</c:v>
                </c:pt>
                <c:pt idx="460">
                  <c:v>0.38</c:v>
                </c:pt>
                <c:pt idx="461">
                  <c:v>0.38109999999999999</c:v>
                </c:pt>
                <c:pt idx="462">
                  <c:v>0.38229999999999997</c:v>
                </c:pt>
                <c:pt idx="463">
                  <c:v>0.38340000000000002</c:v>
                </c:pt>
                <c:pt idx="464">
                  <c:v>0.3846</c:v>
                </c:pt>
                <c:pt idx="465">
                  <c:v>0.38569999999999999</c:v>
                </c:pt>
                <c:pt idx="466">
                  <c:v>0.38690000000000002</c:v>
                </c:pt>
                <c:pt idx="467">
                  <c:v>0.38800000000000001</c:v>
                </c:pt>
                <c:pt idx="468">
                  <c:v>0.38919999999999999</c:v>
                </c:pt>
                <c:pt idx="469">
                  <c:v>0.39029999999999998</c:v>
                </c:pt>
                <c:pt idx="470">
                  <c:v>0.39150000000000001</c:v>
                </c:pt>
                <c:pt idx="471">
                  <c:v>0.3926</c:v>
                </c:pt>
                <c:pt idx="472">
                  <c:v>0.39369999999999999</c:v>
                </c:pt>
                <c:pt idx="473">
                  <c:v>0.39489999999999997</c:v>
                </c:pt>
                <c:pt idx="474">
                  <c:v>0.39600000000000002</c:v>
                </c:pt>
                <c:pt idx="475">
                  <c:v>0.3972</c:v>
                </c:pt>
                <c:pt idx="476">
                  <c:v>0.39829999999999999</c:v>
                </c:pt>
                <c:pt idx="477">
                  <c:v>0.39950000000000002</c:v>
                </c:pt>
                <c:pt idx="478">
                  <c:v>0.40060000000000001</c:v>
                </c:pt>
                <c:pt idx="479">
                  <c:v>0.40179999999999999</c:v>
                </c:pt>
                <c:pt idx="480">
                  <c:v>0.40289999999999998</c:v>
                </c:pt>
                <c:pt idx="481">
                  <c:v>0.40410000000000001</c:v>
                </c:pt>
                <c:pt idx="482">
                  <c:v>0.4052</c:v>
                </c:pt>
                <c:pt idx="483">
                  <c:v>0.40639999999999998</c:v>
                </c:pt>
                <c:pt idx="484">
                  <c:v>0.40749999999999997</c:v>
                </c:pt>
                <c:pt idx="485">
                  <c:v>0.40870000000000001</c:v>
                </c:pt>
                <c:pt idx="486">
                  <c:v>0.4098</c:v>
                </c:pt>
                <c:pt idx="487">
                  <c:v>0.41089999999999999</c:v>
                </c:pt>
                <c:pt idx="488">
                  <c:v>0.41210000000000002</c:v>
                </c:pt>
                <c:pt idx="489">
                  <c:v>0.41320000000000001</c:v>
                </c:pt>
                <c:pt idx="490">
                  <c:v>0.41439999999999999</c:v>
                </c:pt>
                <c:pt idx="491">
                  <c:v>0.41549999999999998</c:v>
                </c:pt>
                <c:pt idx="492">
                  <c:v>0.41670000000000001</c:v>
                </c:pt>
                <c:pt idx="493">
                  <c:v>0.4178</c:v>
                </c:pt>
                <c:pt idx="494">
                  <c:v>0.41899999999999998</c:v>
                </c:pt>
                <c:pt idx="495">
                  <c:v>0.42009999999999997</c:v>
                </c:pt>
                <c:pt idx="496">
                  <c:v>0.42130000000000001</c:v>
                </c:pt>
                <c:pt idx="497">
                  <c:v>0.4224</c:v>
                </c:pt>
                <c:pt idx="498">
                  <c:v>0.42359999999999998</c:v>
                </c:pt>
                <c:pt idx="499">
                  <c:v>0.42470000000000002</c:v>
                </c:pt>
                <c:pt idx="500">
                  <c:v>0.42580000000000001</c:v>
                </c:pt>
                <c:pt idx="501">
                  <c:v>0.42699999999999999</c:v>
                </c:pt>
                <c:pt idx="502">
                  <c:v>0.42809999999999998</c:v>
                </c:pt>
                <c:pt idx="503">
                  <c:v>0.42930000000000001</c:v>
                </c:pt>
                <c:pt idx="504">
                  <c:v>0.4304</c:v>
                </c:pt>
                <c:pt idx="505">
                  <c:v>0.43159999999999998</c:v>
                </c:pt>
                <c:pt idx="506">
                  <c:v>0.43269999999999997</c:v>
                </c:pt>
                <c:pt idx="507">
                  <c:v>0.43390000000000001</c:v>
                </c:pt>
                <c:pt idx="508">
                  <c:v>0.435</c:v>
                </c:pt>
                <c:pt idx="509">
                  <c:v>0.43619999999999998</c:v>
                </c:pt>
                <c:pt idx="510">
                  <c:v>0.43730000000000002</c:v>
                </c:pt>
                <c:pt idx="511">
                  <c:v>0.4385</c:v>
                </c:pt>
                <c:pt idx="512">
                  <c:v>0.43959999999999999</c:v>
                </c:pt>
                <c:pt idx="513">
                  <c:v>0.44069999999999998</c:v>
                </c:pt>
                <c:pt idx="514">
                  <c:v>0.44190000000000002</c:v>
                </c:pt>
                <c:pt idx="515">
                  <c:v>0.443</c:v>
                </c:pt>
                <c:pt idx="516">
                  <c:v>0.44419999999999998</c:v>
                </c:pt>
                <c:pt idx="517">
                  <c:v>0.44529999999999997</c:v>
                </c:pt>
                <c:pt idx="518">
                  <c:v>0.44650000000000001</c:v>
                </c:pt>
                <c:pt idx="519">
                  <c:v>0.4476</c:v>
                </c:pt>
                <c:pt idx="520">
                  <c:v>0.44879999999999998</c:v>
                </c:pt>
                <c:pt idx="521">
                  <c:v>0.44990000000000002</c:v>
                </c:pt>
                <c:pt idx="522">
                  <c:v>0.4511</c:v>
                </c:pt>
                <c:pt idx="523">
                  <c:v>0.45219999999999999</c:v>
                </c:pt>
                <c:pt idx="524">
                  <c:v>0.45340000000000003</c:v>
                </c:pt>
                <c:pt idx="525">
                  <c:v>0.45450000000000002</c:v>
                </c:pt>
                <c:pt idx="526">
                  <c:v>0.4556</c:v>
                </c:pt>
                <c:pt idx="527">
                  <c:v>0.45679999999999998</c:v>
                </c:pt>
                <c:pt idx="528">
                  <c:v>0.45789999999999997</c:v>
                </c:pt>
                <c:pt idx="529">
                  <c:v>0.45910000000000001</c:v>
                </c:pt>
                <c:pt idx="530">
                  <c:v>0.4602</c:v>
                </c:pt>
                <c:pt idx="531">
                  <c:v>0.46139999999999998</c:v>
                </c:pt>
                <c:pt idx="532">
                  <c:v>0.46250000000000002</c:v>
                </c:pt>
                <c:pt idx="533">
                  <c:v>0.4637</c:v>
                </c:pt>
                <c:pt idx="534">
                  <c:v>0.46479999999999999</c:v>
                </c:pt>
                <c:pt idx="535">
                  <c:v>0.46600000000000003</c:v>
                </c:pt>
                <c:pt idx="536">
                  <c:v>0.46710000000000002</c:v>
                </c:pt>
                <c:pt idx="537">
                  <c:v>0.46829999999999999</c:v>
                </c:pt>
                <c:pt idx="538">
                  <c:v>0.46939999999999998</c:v>
                </c:pt>
                <c:pt idx="539">
                  <c:v>0.47049999999999997</c:v>
                </c:pt>
                <c:pt idx="540">
                  <c:v>0.47170000000000001</c:v>
                </c:pt>
                <c:pt idx="541">
                  <c:v>0.4728</c:v>
                </c:pt>
                <c:pt idx="542">
                  <c:v>0.47399999999999998</c:v>
                </c:pt>
                <c:pt idx="543">
                  <c:v>0.47510000000000002</c:v>
                </c:pt>
                <c:pt idx="544">
                  <c:v>0.4763</c:v>
                </c:pt>
                <c:pt idx="545">
                  <c:v>0.47739999999999999</c:v>
                </c:pt>
                <c:pt idx="546">
                  <c:v>0.47860000000000003</c:v>
                </c:pt>
                <c:pt idx="547">
                  <c:v>0.47970000000000002</c:v>
                </c:pt>
                <c:pt idx="548">
                  <c:v>0.48089999999999999</c:v>
                </c:pt>
                <c:pt idx="549">
                  <c:v>0.48199999999999998</c:v>
                </c:pt>
                <c:pt idx="550">
                  <c:v>0.48320000000000002</c:v>
                </c:pt>
                <c:pt idx="551">
                  <c:v>0.48430000000000001</c:v>
                </c:pt>
                <c:pt idx="552">
                  <c:v>0.4854</c:v>
                </c:pt>
                <c:pt idx="553">
                  <c:v>0.48659999999999998</c:v>
                </c:pt>
                <c:pt idx="554">
                  <c:v>0.48770000000000002</c:v>
                </c:pt>
                <c:pt idx="555">
                  <c:v>0.4889</c:v>
                </c:pt>
                <c:pt idx="556">
                  <c:v>0.49</c:v>
                </c:pt>
                <c:pt idx="557">
                  <c:v>0.49120000000000003</c:v>
                </c:pt>
                <c:pt idx="558">
                  <c:v>0.49230000000000002</c:v>
                </c:pt>
                <c:pt idx="559">
                  <c:v>0.49349999999999999</c:v>
                </c:pt>
                <c:pt idx="560">
                  <c:v>0.49459999999999998</c:v>
                </c:pt>
                <c:pt idx="561">
                  <c:v>0.49580000000000002</c:v>
                </c:pt>
                <c:pt idx="562">
                  <c:v>0.49690000000000001</c:v>
                </c:pt>
                <c:pt idx="563">
                  <c:v>0.49809999999999999</c:v>
                </c:pt>
                <c:pt idx="564">
                  <c:v>0.49919999999999998</c:v>
                </c:pt>
                <c:pt idx="565">
                  <c:v>0.50029999999999997</c:v>
                </c:pt>
                <c:pt idx="566">
                  <c:v>0.50149999999999995</c:v>
                </c:pt>
                <c:pt idx="567">
                  <c:v>0.50260000000000005</c:v>
                </c:pt>
                <c:pt idx="568">
                  <c:v>0.50380000000000003</c:v>
                </c:pt>
                <c:pt idx="569">
                  <c:v>0.50490000000000002</c:v>
                </c:pt>
                <c:pt idx="570">
                  <c:v>0.50609999999999999</c:v>
                </c:pt>
                <c:pt idx="571">
                  <c:v>0.50719999999999998</c:v>
                </c:pt>
                <c:pt idx="572">
                  <c:v>0.50839999999999996</c:v>
                </c:pt>
                <c:pt idx="573">
                  <c:v>0.50949999999999995</c:v>
                </c:pt>
                <c:pt idx="574">
                  <c:v>0.51070000000000004</c:v>
                </c:pt>
                <c:pt idx="575">
                  <c:v>0.51180000000000003</c:v>
                </c:pt>
                <c:pt idx="576">
                  <c:v>0.51300000000000001</c:v>
                </c:pt>
                <c:pt idx="577">
                  <c:v>0.5141</c:v>
                </c:pt>
                <c:pt idx="578">
                  <c:v>0.51519999999999999</c:v>
                </c:pt>
                <c:pt idx="579">
                  <c:v>0.51639999999999997</c:v>
                </c:pt>
                <c:pt idx="580">
                  <c:v>0.51749999999999996</c:v>
                </c:pt>
                <c:pt idx="581">
                  <c:v>0.51870000000000005</c:v>
                </c:pt>
                <c:pt idx="582">
                  <c:v>0.51980000000000004</c:v>
                </c:pt>
                <c:pt idx="583">
                  <c:v>0.52100000000000002</c:v>
                </c:pt>
                <c:pt idx="584">
                  <c:v>0.52210000000000001</c:v>
                </c:pt>
                <c:pt idx="585">
                  <c:v>0.52329999999999999</c:v>
                </c:pt>
                <c:pt idx="586">
                  <c:v>0.52439999999999998</c:v>
                </c:pt>
                <c:pt idx="587">
                  <c:v>0.52559999999999996</c:v>
                </c:pt>
                <c:pt idx="588">
                  <c:v>0.52669999999999995</c:v>
                </c:pt>
                <c:pt idx="589">
                  <c:v>0.52790000000000004</c:v>
                </c:pt>
                <c:pt idx="590">
                  <c:v>0.52900000000000003</c:v>
                </c:pt>
                <c:pt idx="591">
                  <c:v>0.5302</c:v>
                </c:pt>
                <c:pt idx="592">
                  <c:v>0.53129999999999999</c:v>
                </c:pt>
                <c:pt idx="593">
                  <c:v>0.53239999999999998</c:v>
                </c:pt>
                <c:pt idx="594">
                  <c:v>0.53359999999999996</c:v>
                </c:pt>
                <c:pt idx="595">
                  <c:v>0.53469999999999995</c:v>
                </c:pt>
                <c:pt idx="596">
                  <c:v>0.53590000000000004</c:v>
                </c:pt>
                <c:pt idx="597">
                  <c:v>0.53700000000000003</c:v>
                </c:pt>
                <c:pt idx="598">
                  <c:v>0.53820000000000001</c:v>
                </c:pt>
                <c:pt idx="599">
                  <c:v>0.5393</c:v>
                </c:pt>
                <c:pt idx="600">
                  <c:v>0.54049999999999998</c:v>
                </c:pt>
                <c:pt idx="601">
                  <c:v>0.54159999999999997</c:v>
                </c:pt>
                <c:pt idx="602">
                  <c:v>0.54279999999999995</c:v>
                </c:pt>
                <c:pt idx="603">
                  <c:v>0.54390000000000005</c:v>
                </c:pt>
                <c:pt idx="604">
                  <c:v>0.54510000000000003</c:v>
                </c:pt>
                <c:pt idx="605">
                  <c:v>0.54620000000000002</c:v>
                </c:pt>
                <c:pt idx="606">
                  <c:v>0.54730000000000001</c:v>
                </c:pt>
                <c:pt idx="607">
                  <c:v>0.54849999999999999</c:v>
                </c:pt>
                <c:pt idx="608">
                  <c:v>0.54959999999999998</c:v>
                </c:pt>
                <c:pt idx="609">
                  <c:v>0.55079999999999996</c:v>
                </c:pt>
                <c:pt idx="610">
                  <c:v>0.55189999999999995</c:v>
                </c:pt>
                <c:pt idx="611">
                  <c:v>0.55310000000000004</c:v>
                </c:pt>
                <c:pt idx="612">
                  <c:v>0.55420000000000003</c:v>
                </c:pt>
                <c:pt idx="613">
                  <c:v>0.5554</c:v>
                </c:pt>
                <c:pt idx="614">
                  <c:v>0.55649999999999999</c:v>
                </c:pt>
                <c:pt idx="615">
                  <c:v>0.55769999999999997</c:v>
                </c:pt>
                <c:pt idx="616">
                  <c:v>0.55879999999999996</c:v>
                </c:pt>
                <c:pt idx="617">
                  <c:v>0.56000000000000005</c:v>
                </c:pt>
                <c:pt idx="618">
                  <c:v>0.56110000000000004</c:v>
                </c:pt>
                <c:pt idx="619">
                  <c:v>0.56220000000000003</c:v>
                </c:pt>
                <c:pt idx="620">
                  <c:v>0.56340000000000001</c:v>
                </c:pt>
                <c:pt idx="621">
                  <c:v>0.5645</c:v>
                </c:pt>
                <c:pt idx="622">
                  <c:v>0.56569999999999998</c:v>
                </c:pt>
                <c:pt idx="623">
                  <c:v>0.56679999999999997</c:v>
                </c:pt>
                <c:pt idx="624">
                  <c:v>0.56799999999999995</c:v>
                </c:pt>
                <c:pt idx="625">
                  <c:v>0.56910000000000005</c:v>
                </c:pt>
                <c:pt idx="626">
                  <c:v>0.57030000000000003</c:v>
                </c:pt>
                <c:pt idx="627">
                  <c:v>0.57140000000000002</c:v>
                </c:pt>
                <c:pt idx="628">
                  <c:v>0.5726</c:v>
                </c:pt>
                <c:pt idx="629">
                  <c:v>0.57369999999999999</c:v>
                </c:pt>
                <c:pt idx="630">
                  <c:v>0.57489999999999997</c:v>
                </c:pt>
                <c:pt idx="631">
                  <c:v>0.57599999999999996</c:v>
                </c:pt>
                <c:pt idx="632">
                  <c:v>0.57709999999999995</c:v>
                </c:pt>
                <c:pt idx="633">
                  <c:v>0.57830000000000004</c:v>
                </c:pt>
                <c:pt idx="634">
                  <c:v>0.57940000000000003</c:v>
                </c:pt>
                <c:pt idx="635">
                  <c:v>0.5806</c:v>
                </c:pt>
                <c:pt idx="636">
                  <c:v>0.58169999999999999</c:v>
                </c:pt>
                <c:pt idx="637">
                  <c:v>0.58289999999999997</c:v>
                </c:pt>
                <c:pt idx="638">
                  <c:v>0.58399999999999996</c:v>
                </c:pt>
                <c:pt idx="639">
                  <c:v>0.58520000000000005</c:v>
                </c:pt>
                <c:pt idx="640">
                  <c:v>0.58630000000000004</c:v>
                </c:pt>
                <c:pt idx="641">
                  <c:v>0.58750000000000002</c:v>
                </c:pt>
                <c:pt idx="642">
                  <c:v>0.58860000000000001</c:v>
                </c:pt>
                <c:pt idx="643">
                  <c:v>0.58979999999999999</c:v>
                </c:pt>
                <c:pt idx="644">
                  <c:v>0.59089999999999998</c:v>
                </c:pt>
                <c:pt idx="645">
                  <c:v>0.59199999999999997</c:v>
                </c:pt>
                <c:pt idx="646">
                  <c:v>0.59319999999999995</c:v>
                </c:pt>
                <c:pt idx="647">
                  <c:v>0.59430000000000005</c:v>
                </c:pt>
                <c:pt idx="648">
                  <c:v>0.59550000000000003</c:v>
                </c:pt>
                <c:pt idx="649">
                  <c:v>0.59660000000000002</c:v>
                </c:pt>
                <c:pt idx="650">
                  <c:v>0.5978</c:v>
                </c:pt>
                <c:pt idx="651">
                  <c:v>0.59889999999999999</c:v>
                </c:pt>
                <c:pt idx="652">
                  <c:v>0.60009999999999997</c:v>
                </c:pt>
                <c:pt idx="653">
                  <c:v>0.60119999999999996</c:v>
                </c:pt>
                <c:pt idx="654">
                  <c:v>0.60240000000000005</c:v>
                </c:pt>
                <c:pt idx="655">
                  <c:v>0.60350000000000004</c:v>
                </c:pt>
                <c:pt idx="656">
                  <c:v>0.60470000000000002</c:v>
                </c:pt>
                <c:pt idx="657">
                  <c:v>0.60580000000000001</c:v>
                </c:pt>
                <c:pt idx="658">
                  <c:v>0.6069</c:v>
                </c:pt>
                <c:pt idx="659">
                  <c:v>0.60809999999999997</c:v>
                </c:pt>
                <c:pt idx="660">
                  <c:v>0.60919999999999996</c:v>
                </c:pt>
                <c:pt idx="661">
                  <c:v>0.61040000000000005</c:v>
                </c:pt>
                <c:pt idx="662">
                  <c:v>0.61150000000000004</c:v>
                </c:pt>
                <c:pt idx="663">
                  <c:v>0.61270000000000002</c:v>
                </c:pt>
                <c:pt idx="664">
                  <c:v>0.61380000000000001</c:v>
                </c:pt>
                <c:pt idx="665">
                  <c:v>0.61499999999999999</c:v>
                </c:pt>
                <c:pt idx="666">
                  <c:v>0.61609999999999998</c:v>
                </c:pt>
                <c:pt idx="667">
                  <c:v>0.61729999999999996</c:v>
                </c:pt>
                <c:pt idx="668">
                  <c:v>0.61839999999999995</c:v>
                </c:pt>
                <c:pt idx="669">
                  <c:v>0.61960000000000004</c:v>
                </c:pt>
                <c:pt idx="670">
                  <c:v>0.62070000000000003</c:v>
                </c:pt>
                <c:pt idx="671">
                  <c:v>0.62180000000000002</c:v>
                </c:pt>
                <c:pt idx="672">
                  <c:v>0.623</c:v>
                </c:pt>
                <c:pt idx="673">
                  <c:v>0.62409999999999999</c:v>
                </c:pt>
                <c:pt idx="674">
                  <c:v>0.62529999999999997</c:v>
                </c:pt>
                <c:pt idx="675">
                  <c:v>0.62639999999999996</c:v>
                </c:pt>
                <c:pt idx="676">
                  <c:v>0.62760000000000005</c:v>
                </c:pt>
                <c:pt idx="677">
                  <c:v>0.62870000000000004</c:v>
                </c:pt>
                <c:pt idx="678">
                  <c:v>0.62990000000000002</c:v>
                </c:pt>
                <c:pt idx="679">
                  <c:v>0.63100000000000001</c:v>
                </c:pt>
                <c:pt idx="680">
                  <c:v>0.63219999999999998</c:v>
                </c:pt>
                <c:pt idx="681">
                  <c:v>0.63329999999999997</c:v>
                </c:pt>
                <c:pt idx="682">
                  <c:v>0.63449999999999995</c:v>
                </c:pt>
                <c:pt idx="683">
                  <c:v>0.63560000000000005</c:v>
                </c:pt>
                <c:pt idx="684">
                  <c:v>0.63670000000000004</c:v>
                </c:pt>
                <c:pt idx="685">
                  <c:v>0.63790000000000002</c:v>
                </c:pt>
                <c:pt idx="686">
                  <c:v>0.63900000000000001</c:v>
                </c:pt>
                <c:pt idx="687">
                  <c:v>0.64019999999999999</c:v>
                </c:pt>
                <c:pt idx="688">
                  <c:v>0.64129999999999998</c:v>
                </c:pt>
                <c:pt idx="689">
                  <c:v>0.64249999999999996</c:v>
                </c:pt>
                <c:pt idx="690">
                  <c:v>0.64359999999999995</c:v>
                </c:pt>
                <c:pt idx="691">
                  <c:v>0.64480000000000004</c:v>
                </c:pt>
                <c:pt idx="692">
                  <c:v>0.64590000000000003</c:v>
                </c:pt>
                <c:pt idx="693">
                  <c:v>0.64710000000000001</c:v>
                </c:pt>
                <c:pt idx="694">
                  <c:v>0.6482</c:v>
                </c:pt>
                <c:pt idx="695">
                  <c:v>0.64939999999999998</c:v>
                </c:pt>
                <c:pt idx="696">
                  <c:v>0.65049999999999997</c:v>
                </c:pt>
                <c:pt idx="697">
                  <c:v>0.65159999999999996</c:v>
                </c:pt>
                <c:pt idx="698">
                  <c:v>0.65280000000000005</c:v>
                </c:pt>
                <c:pt idx="699">
                  <c:v>0.65390000000000004</c:v>
                </c:pt>
                <c:pt idx="700">
                  <c:v>0.65510000000000002</c:v>
                </c:pt>
                <c:pt idx="701">
                  <c:v>0.65620000000000001</c:v>
                </c:pt>
                <c:pt idx="702">
                  <c:v>0.65739999999999998</c:v>
                </c:pt>
                <c:pt idx="703">
                  <c:v>0.65849999999999997</c:v>
                </c:pt>
                <c:pt idx="704">
                  <c:v>0.65969999999999995</c:v>
                </c:pt>
                <c:pt idx="705">
                  <c:v>0.66080000000000005</c:v>
                </c:pt>
                <c:pt idx="706">
                  <c:v>0.66200000000000003</c:v>
                </c:pt>
                <c:pt idx="707">
                  <c:v>0.66310000000000002</c:v>
                </c:pt>
                <c:pt idx="708">
                  <c:v>0.6643</c:v>
                </c:pt>
                <c:pt idx="709">
                  <c:v>0.66539999999999999</c:v>
                </c:pt>
                <c:pt idx="710">
                  <c:v>0.66659999999999997</c:v>
                </c:pt>
                <c:pt idx="711">
                  <c:v>0.66769999999999996</c:v>
                </c:pt>
                <c:pt idx="712">
                  <c:v>0.66879999999999995</c:v>
                </c:pt>
                <c:pt idx="713">
                  <c:v>0.67</c:v>
                </c:pt>
                <c:pt idx="714">
                  <c:v>0.67110000000000003</c:v>
                </c:pt>
                <c:pt idx="715">
                  <c:v>0.67230000000000001</c:v>
                </c:pt>
                <c:pt idx="716">
                  <c:v>0.6734</c:v>
                </c:pt>
                <c:pt idx="717">
                  <c:v>0.67459999999999998</c:v>
                </c:pt>
                <c:pt idx="718">
                  <c:v>0.67569999999999997</c:v>
                </c:pt>
                <c:pt idx="719">
                  <c:v>0.67689999999999995</c:v>
                </c:pt>
                <c:pt idx="720">
                  <c:v>0.67800000000000005</c:v>
                </c:pt>
                <c:pt idx="721">
                  <c:v>0.67920000000000003</c:v>
                </c:pt>
                <c:pt idx="722">
                  <c:v>0.68030000000000002</c:v>
                </c:pt>
                <c:pt idx="723">
                  <c:v>0.68149999999999999</c:v>
                </c:pt>
                <c:pt idx="724">
                  <c:v>0.68259999999999998</c:v>
                </c:pt>
                <c:pt idx="725">
                  <c:v>0.68369999999999997</c:v>
                </c:pt>
                <c:pt idx="726">
                  <c:v>0.68489999999999995</c:v>
                </c:pt>
                <c:pt idx="727">
                  <c:v>0.68600000000000005</c:v>
                </c:pt>
                <c:pt idx="728">
                  <c:v>0.68720000000000003</c:v>
                </c:pt>
                <c:pt idx="729">
                  <c:v>0.68830000000000002</c:v>
                </c:pt>
                <c:pt idx="730">
                  <c:v>0.6895</c:v>
                </c:pt>
                <c:pt idx="731">
                  <c:v>0.69059999999999999</c:v>
                </c:pt>
                <c:pt idx="732">
                  <c:v>0.69179999999999997</c:v>
                </c:pt>
                <c:pt idx="733">
                  <c:v>0.69289999999999996</c:v>
                </c:pt>
                <c:pt idx="734">
                  <c:v>0.69410000000000005</c:v>
                </c:pt>
                <c:pt idx="735">
                  <c:v>0.69520000000000004</c:v>
                </c:pt>
                <c:pt idx="736">
                  <c:v>0.69640000000000002</c:v>
                </c:pt>
                <c:pt idx="737">
                  <c:v>0.69750000000000001</c:v>
                </c:pt>
                <c:pt idx="738">
                  <c:v>0.6986</c:v>
                </c:pt>
                <c:pt idx="739">
                  <c:v>0.69979999999999998</c:v>
                </c:pt>
                <c:pt idx="740">
                  <c:v>0.70089999999999997</c:v>
                </c:pt>
                <c:pt idx="741">
                  <c:v>0.70209999999999995</c:v>
                </c:pt>
                <c:pt idx="742">
                  <c:v>0.70320000000000005</c:v>
                </c:pt>
                <c:pt idx="743">
                  <c:v>0.70440000000000003</c:v>
                </c:pt>
                <c:pt idx="744">
                  <c:v>0.70550000000000002</c:v>
                </c:pt>
                <c:pt idx="745">
                  <c:v>0.70669999999999999</c:v>
                </c:pt>
                <c:pt idx="746">
                  <c:v>0.70779999999999998</c:v>
                </c:pt>
                <c:pt idx="747">
                  <c:v>0.70899999999999996</c:v>
                </c:pt>
                <c:pt idx="748">
                  <c:v>0.71009999999999995</c:v>
                </c:pt>
                <c:pt idx="749">
                  <c:v>0.71130000000000004</c:v>
                </c:pt>
                <c:pt idx="750">
                  <c:v>0.71240000000000003</c:v>
                </c:pt>
                <c:pt idx="751">
                  <c:v>0.71350000000000002</c:v>
                </c:pt>
                <c:pt idx="752">
                  <c:v>0.7147</c:v>
                </c:pt>
                <c:pt idx="753">
                  <c:v>0.71579999999999999</c:v>
                </c:pt>
                <c:pt idx="754">
                  <c:v>0.71699999999999997</c:v>
                </c:pt>
                <c:pt idx="755">
                  <c:v>0.71809999999999996</c:v>
                </c:pt>
                <c:pt idx="756">
                  <c:v>0.71930000000000005</c:v>
                </c:pt>
                <c:pt idx="757">
                  <c:v>0.72040000000000004</c:v>
                </c:pt>
                <c:pt idx="758">
                  <c:v>0.72160000000000002</c:v>
                </c:pt>
                <c:pt idx="759">
                  <c:v>0.72270000000000001</c:v>
                </c:pt>
                <c:pt idx="760">
                  <c:v>0.72389999999999999</c:v>
                </c:pt>
                <c:pt idx="761">
                  <c:v>0.72499999999999998</c:v>
                </c:pt>
                <c:pt idx="762">
                  <c:v>0.72619999999999996</c:v>
                </c:pt>
                <c:pt idx="763">
                  <c:v>0.72729999999999995</c:v>
                </c:pt>
                <c:pt idx="764">
                  <c:v>0.72840000000000005</c:v>
                </c:pt>
                <c:pt idx="765">
                  <c:v>0.72960000000000003</c:v>
                </c:pt>
                <c:pt idx="766">
                  <c:v>0.73070000000000002</c:v>
                </c:pt>
                <c:pt idx="767">
                  <c:v>0.7319</c:v>
                </c:pt>
                <c:pt idx="768">
                  <c:v>0.73299999999999998</c:v>
                </c:pt>
                <c:pt idx="769">
                  <c:v>0.73419999999999996</c:v>
                </c:pt>
                <c:pt idx="770">
                  <c:v>0.73529999999999995</c:v>
                </c:pt>
                <c:pt idx="771">
                  <c:v>0.73650000000000004</c:v>
                </c:pt>
                <c:pt idx="772">
                  <c:v>0.73760000000000003</c:v>
                </c:pt>
                <c:pt idx="773">
                  <c:v>0.73880000000000001</c:v>
                </c:pt>
                <c:pt idx="774">
                  <c:v>0.7399</c:v>
                </c:pt>
                <c:pt idx="775">
                  <c:v>0.74109999999999998</c:v>
                </c:pt>
                <c:pt idx="776">
                  <c:v>0.74219999999999997</c:v>
                </c:pt>
                <c:pt idx="777">
                  <c:v>0.74329999999999996</c:v>
                </c:pt>
                <c:pt idx="778">
                  <c:v>0.74450000000000005</c:v>
                </c:pt>
                <c:pt idx="779">
                  <c:v>0.74560000000000004</c:v>
                </c:pt>
                <c:pt idx="780">
                  <c:v>0.74680000000000002</c:v>
                </c:pt>
                <c:pt idx="781">
                  <c:v>0.74790000000000001</c:v>
                </c:pt>
                <c:pt idx="782">
                  <c:v>0.74909999999999999</c:v>
                </c:pt>
                <c:pt idx="783">
                  <c:v>0.75019999999999998</c:v>
                </c:pt>
                <c:pt idx="784">
                  <c:v>0.75139999999999996</c:v>
                </c:pt>
                <c:pt idx="785">
                  <c:v>0.75249999999999995</c:v>
                </c:pt>
                <c:pt idx="786">
                  <c:v>0.75370000000000004</c:v>
                </c:pt>
                <c:pt idx="787">
                  <c:v>0.75480000000000003</c:v>
                </c:pt>
                <c:pt idx="788">
                  <c:v>0.75600000000000001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0.75939999999999996</c:v>
                </c:pt>
                <c:pt idx="792">
                  <c:v>0.76049999999999995</c:v>
                </c:pt>
                <c:pt idx="793">
                  <c:v>0.76170000000000004</c:v>
                </c:pt>
                <c:pt idx="794">
                  <c:v>0.76280000000000003</c:v>
                </c:pt>
                <c:pt idx="795">
                  <c:v>0.76400000000000001</c:v>
                </c:pt>
                <c:pt idx="796">
                  <c:v>0.7651</c:v>
                </c:pt>
                <c:pt idx="797">
                  <c:v>0.76629999999999998</c:v>
                </c:pt>
                <c:pt idx="798">
                  <c:v>0.76739999999999997</c:v>
                </c:pt>
                <c:pt idx="799">
                  <c:v>0.76859999999999995</c:v>
                </c:pt>
                <c:pt idx="800">
                  <c:v>0.76970000000000005</c:v>
                </c:pt>
                <c:pt idx="801">
                  <c:v>0.77090000000000003</c:v>
                </c:pt>
                <c:pt idx="802">
                  <c:v>0.77200000000000002</c:v>
                </c:pt>
                <c:pt idx="803">
                  <c:v>0.77310000000000001</c:v>
                </c:pt>
                <c:pt idx="804">
                  <c:v>0.77429999999999999</c:v>
                </c:pt>
                <c:pt idx="805">
                  <c:v>0.77539999999999998</c:v>
                </c:pt>
                <c:pt idx="806">
                  <c:v>0.77659999999999996</c:v>
                </c:pt>
                <c:pt idx="807">
                  <c:v>0.77769999999999995</c:v>
                </c:pt>
                <c:pt idx="808">
                  <c:v>0.77890000000000004</c:v>
                </c:pt>
                <c:pt idx="809">
                  <c:v>0.78</c:v>
                </c:pt>
                <c:pt idx="810">
                  <c:v>0.78120000000000001</c:v>
                </c:pt>
                <c:pt idx="811">
                  <c:v>0.7823</c:v>
                </c:pt>
                <c:pt idx="812">
                  <c:v>0.78349999999999997</c:v>
                </c:pt>
                <c:pt idx="813">
                  <c:v>0.78459999999999996</c:v>
                </c:pt>
                <c:pt idx="814">
                  <c:v>0.78580000000000005</c:v>
                </c:pt>
                <c:pt idx="815">
                  <c:v>0.78690000000000004</c:v>
                </c:pt>
                <c:pt idx="816">
                  <c:v>0.78810000000000002</c:v>
                </c:pt>
                <c:pt idx="817">
                  <c:v>0.78920000000000001</c:v>
                </c:pt>
                <c:pt idx="818">
                  <c:v>0.7903</c:v>
                </c:pt>
                <c:pt idx="819">
                  <c:v>0.79149999999999998</c:v>
                </c:pt>
                <c:pt idx="820">
                  <c:v>0.79259999999999997</c:v>
                </c:pt>
                <c:pt idx="821">
                  <c:v>0.79379999999999995</c:v>
                </c:pt>
                <c:pt idx="822">
                  <c:v>0.79490000000000005</c:v>
                </c:pt>
                <c:pt idx="823">
                  <c:v>0.79610000000000003</c:v>
                </c:pt>
                <c:pt idx="824">
                  <c:v>0.79720000000000002</c:v>
                </c:pt>
                <c:pt idx="825">
                  <c:v>0.7984</c:v>
                </c:pt>
                <c:pt idx="826">
                  <c:v>0.79949999999999999</c:v>
                </c:pt>
                <c:pt idx="827">
                  <c:v>0.80069999999999997</c:v>
                </c:pt>
                <c:pt idx="828">
                  <c:v>0.80179999999999996</c:v>
                </c:pt>
                <c:pt idx="829">
                  <c:v>0.80300000000000005</c:v>
                </c:pt>
                <c:pt idx="830">
                  <c:v>0.80410000000000004</c:v>
                </c:pt>
                <c:pt idx="831">
                  <c:v>0.80520000000000003</c:v>
                </c:pt>
                <c:pt idx="832">
                  <c:v>0.80640000000000001</c:v>
                </c:pt>
                <c:pt idx="833">
                  <c:v>0.8075</c:v>
                </c:pt>
                <c:pt idx="834">
                  <c:v>0.80869999999999997</c:v>
                </c:pt>
                <c:pt idx="835">
                  <c:v>0.80979999999999996</c:v>
                </c:pt>
                <c:pt idx="836">
                  <c:v>0.81100000000000005</c:v>
                </c:pt>
                <c:pt idx="837">
                  <c:v>0.81210000000000004</c:v>
                </c:pt>
                <c:pt idx="838">
                  <c:v>0.81330000000000002</c:v>
                </c:pt>
                <c:pt idx="839">
                  <c:v>0.81440000000000001</c:v>
                </c:pt>
                <c:pt idx="840">
                  <c:v>0.81559999999999999</c:v>
                </c:pt>
                <c:pt idx="841">
                  <c:v>0.81669999999999998</c:v>
                </c:pt>
                <c:pt idx="842">
                  <c:v>0.81789999999999996</c:v>
                </c:pt>
                <c:pt idx="843">
                  <c:v>0.81899999999999995</c:v>
                </c:pt>
                <c:pt idx="844">
                  <c:v>0.82010000000000005</c:v>
                </c:pt>
                <c:pt idx="845">
                  <c:v>0.82130000000000003</c:v>
                </c:pt>
                <c:pt idx="846">
                  <c:v>0.82240000000000002</c:v>
                </c:pt>
                <c:pt idx="847">
                  <c:v>0.8236</c:v>
                </c:pt>
                <c:pt idx="848">
                  <c:v>0.82469999999999999</c:v>
                </c:pt>
                <c:pt idx="849">
                  <c:v>0.82589999999999997</c:v>
                </c:pt>
                <c:pt idx="850">
                  <c:v>0.82699999999999996</c:v>
                </c:pt>
                <c:pt idx="851">
                  <c:v>0.82820000000000005</c:v>
                </c:pt>
                <c:pt idx="852">
                  <c:v>0.82930000000000004</c:v>
                </c:pt>
                <c:pt idx="853">
                  <c:v>0.83050000000000002</c:v>
                </c:pt>
                <c:pt idx="854">
                  <c:v>0.83160000000000001</c:v>
                </c:pt>
                <c:pt idx="855">
                  <c:v>0.83279999999999998</c:v>
                </c:pt>
                <c:pt idx="856">
                  <c:v>0.83389999999999997</c:v>
                </c:pt>
                <c:pt idx="857">
                  <c:v>0.83499999999999996</c:v>
                </c:pt>
                <c:pt idx="858">
                  <c:v>0.83620000000000005</c:v>
                </c:pt>
                <c:pt idx="859">
                  <c:v>0.83730000000000004</c:v>
                </c:pt>
                <c:pt idx="860">
                  <c:v>0.83850000000000002</c:v>
                </c:pt>
                <c:pt idx="861">
                  <c:v>0.83960000000000001</c:v>
                </c:pt>
                <c:pt idx="862">
                  <c:v>0.84079999999999999</c:v>
                </c:pt>
                <c:pt idx="863">
                  <c:v>0.84189999999999998</c:v>
                </c:pt>
                <c:pt idx="864">
                  <c:v>0.84309999999999996</c:v>
                </c:pt>
                <c:pt idx="865">
                  <c:v>0.84419999999999995</c:v>
                </c:pt>
                <c:pt idx="866">
                  <c:v>0.84540000000000004</c:v>
                </c:pt>
                <c:pt idx="867">
                  <c:v>0.84650000000000003</c:v>
                </c:pt>
              </c:numCache>
            </c:numRef>
          </c:xVal>
          <c:yVal>
            <c:numRef>
              <c:f>'Gaussian beam 40fC@200kV'!$J$3:$J$870</c:f>
              <c:numCache>
                <c:formatCode>0.00E+00</c:formatCode>
                <c:ptCount val="868"/>
                <c:pt idx="0">
                  <c:v>3.8079999999999999E-4</c:v>
                </c:pt>
                <c:pt idx="1">
                  <c:v>3.8680000000000002E-4</c:v>
                </c:pt>
                <c:pt idx="2">
                  <c:v>3.8999999999999999E-4</c:v>
                </c:pt>
                <c:pt idx="3">
                  <c:v>3.9550000000000002E-4</c:v>
                </c:pt>
                <c:pt idx="4">
                  <c:v>3.9859999999999999E-4</c:v>
                </c:pt>
                <c:pt idx="5">
                  <c:v>4.0119999999999999E-4</c:v>
                </c:pt>
                <c:pt idx="6">
                  <c:v>4.0390000000000001E-4</c:v>
                </c:pt>
                <c:pt idx="7">
                  <c:v>4.0660000000000002E-4</c:v>
                </c:pt>
                <c:pt idx="8">
                  <c:v>4.0949999999999998E-4</c:v>
                </c:pt>
                <c:pt idx="9">
                  <c:v>4.104E-4</c:v>
                </c:pt>
                <c:pt idx="10">
                  <c:v>4.1130000000000002E-4</c:v>
                </c:pt>
                <c:pt idx="11">
                  <c:v>4.1399999999999998E-4</c:v>
                </c:pt>
                <c:pt idx="12">
                  <c:v>4.1530000000000001E-4</c:v>
                </c:pt>
                <c:pt idx="13">
                  <c:v>4.1540000000000001E-4</c:v>
                </c:pt>
                <c:pt idx="14">
                  <c:v>4.1679999999999999E-4</c:v>
                </c:pt>
                <c:pt idx="15">
                  <c:v>4.1790000000000002E-4</c:v>
                </c:pt>
                <c:pt idx="16">
                  <c:v>4.1869999999999999E-4</c:v>
                </c:pt>
                <c:pt idx="17">
                  <c:v>4.1879999999999999E-4</c:v>
                </c:pt>
                <c:pt idx="18">
                  <c:v>4.2010000000000002E-4</c:v>
                </c:pt>
                <c:pt idx="19">
                  <c:v>4.191E-4</c:v>
                </c:pt>
                <c:pt idx="20">
                  <c:v>4.1960000000000001E-4</c:v>
                </c:pt>
                <c:pt idx="21">
                  <c:v>4.2049999999999998E-4</c:v>
                </c:pt>
                <c:pt idx="22">
                  <c:v>4.2039999999999997E-4</c:v>
                </c:pt>
                <c:pt idx="23">
                  <c:v>4.2069999999999998E-4</c:v>
                </c:pt>
                <c:pt idx="24">
                  <c:v>4.2129999999999999E-4</c:v>
                </c:pt>
                <c:pt idx="25">
                  <c:v>4.215E-4</c:v>
                </c:pt>
                <c:pt idx="26">
                  <c:v>4.215E-4</c:v>
                </c:pt>
                <c:pt idx="27">
                  <c:v>4.2220000000000002E-4</c:v>
                </c:pt>
                <c:pt idx="28">
                  <c:v>4.2260000000000003E-4</c:v>
                </c:pt>
                <c:pt idx="29">
                  <c:v>4.2329999999999999E-4</c:v>
                </c:pt>
                <c:pt idx="30">
                  <c:v>4.238E-4</c:v>
                </c:pt>
                <c:pt idx="31">
                  <c:v>4.238E-4</c:v>
                </c:pt>
                <c:pt idx="32">
                  <c:v>4.236E-4</c:v>
                </c:pt>
                <c:pt idx="33">
                  <c:v>4.239E-4</c:v>
                </c:pt>
                <c:pt idx="34">
                  <c:v>4.239E-4</c:v>
                </c:pt>
                <c:pt idx="35">
                  <c:v>4.239E-4</c:v>
                </c:pt>
                <c:pt idx="36">
                  <c:v>4.238E-4</c:v>
                </c:pt>
                <c:pt idx="37">
                  <c:v>4.238E-4</c:v>
                </c:pt>
                <c:pt idx="38">
                  <c:v>4.238E-4</c:v>
                </c:pt>
                <c:pt idx="39">
                  <c:v>4.237E-4</c:v>
                </c:pt>
                <c:pt idx="40">
                  <c:v>4.237E-4</c:v>
                </c:pt>
                <c:pt idx="41">
                  <c:v>4.2470000000000002E-4</c:v>
                </c:pt>
                <c:pt idx="42">
                  <c:v>4.2470000000000002E-4</c:v>
                </c:pt>
                <c:pt idx="43">
                  <c:v>4.2470000000000002E-4</c:v>
                </c:pt>
                <c:pt idx="44">
                  <c:v>4.2470000000000002E-4</c:v>
                </c:pt>
                <c:pt idx="45">
                  <c:v>4.2470000000000002E-4</c:v>
                </c:pt>
                <c:pt idx="46">
                  <c:v>4.2499999999999998E-4</c:v>
                </c:pt>
                <c:pt idx="47">
                  <c:v>4.2499999999999998E-4</c:v>
                </c:pt>
                <c:pt idx="48">
                  <c:v>4.2519999999999998E-4</c:v>
                </c:pt>
                <c:pt idx="49">
                  <c:v>4.2519999999999998E-4</c:v>
                </c:pt>
                <c:pt idx="50">
                  <c:v>4.2519999999999998E-4</c:v>
                </c:pt>
                <c:pt idx="51">
                  <c:v>4.2509999999999998E-4</c:v>
                </c:pt>
                <c:pt idx="52">
                  <c:v>4.2509999999999998E-4</c:v>
                </c:pt>
                <c:pt idx="53">
                  <c:v>4.2509999999999998E-4</c:v>
                </c:pt>
                <c:pt idx="54">
                  <c:v>4.2499999999999998E-4</c:v>
                </c:pt>
                <c:pt idx="55">
                  <c:v>4.2499999999999998E-4</c:v>
                </c:pt>
                <c:pt idx="56">
                  <c:v>4.2499999999999998E-4</c:v>
                </c:pt>
                <c:pt idx="57">
                  <c:v>4.2489999999999997E-4</c:v>
                </c:pt>
                <c:pt idx="58">
                  <c:v>4.2489999999999997E-4</c:v>
                </c:pt>
                <c:pt idx="59">
                  <c:v>4.2489999999999997E-4</c:v>
                </c:pt>
                <c:pt idx="60">
                  <c:v>4.2480000000000003E-4</c:v>
                </c:pt>
                <c:pt idx="61">
                  <c:v>4.2470000000000002E-4</c:v>
                </c:pt>
                <c:pt idx="62">
                  <c:v>4.2470000000000002E-4</c:v>
                </c:pt>
                <c:pt idx="63">
                  <c:v>4.2460000000000002E-4</c:v>
                </c:pt>
                <c:pt idx="64">
                  <c:v>4.2450000000000002E-4</c:v>
                </c:pt>
                <c:pt idx="65">
                  <c:v>4.2440000000000002E-4</c:v>
                </c:pt>
                <c:pt idx="66">
                  <c:v>4.2440000000000002E-4</c:v>
                </c:pt>
                <c:pt idx="67">
                  <c:v>4.2430000000000001E-4</c:v>
                </c:pt>
                <c:pt idx="68">
                  <c:v>4.2410000000000001E-4</c:v>
                </c:pt>
                <c:pt idx="69">
                  <c:v>4.2400000000000001E-4</c:v>
                </c:pt>
                <c:pt idx="70">
                  <c:v>4.239E-4</c:v>
                </c:pt>
                <c:pt idx="71">
                  <c:v>4.237E-4</c:v>
                </c:pt>
                <c:pt idx="72">
                  <c:v>4.236E-4</c:v>
                </c:pt>
                <c:pt idx="73">
                  <c:v>4.2339999999999999E-4</c:v>
                </c:pt>
                <c:pt idx="74">
                  <c:v>4.2319999999999999E-4</c:v>
                </c:pt>
                <c:pt idx="75">
                  <c:v>4.2289999999999998E-4</c:v>
                </c:pt>
                <c:pt idx="76">
                  <c:v>4.2269999999999997E-4</c:v>
                </c:pt>
                <c:pt idx="77">
                  <c:v>4.2240000000000002E-4</c:v>
                </c:pt>
                <c:pt idx="78">
                  <c:v>4.2210000000000001E-4</c:v>
                </c:pt>
                <c:pt idx="79">
                  <c:v>4.2180000000000001E-4</c:v>
                </c:pt>
                <c:pt idx="80">
                  <c:v>4.214E-4</c:v>
                </c:pt>
                <c:pt idx="81">
                  <c:v>4.2099999999999999E-4</c:v>
                </c:pt>
                <c:pt idx="82">
                  <c:v>4.2049999999999998E-4</c:v>
                </c:pt>
                <c:pt idx="83">
                  <c:v>4.2000000000000002E-4</c:v>
                </c:pt>
                <c:pt idx="84">
                  <c:v>4.1950000000000001E-4</c:v>
                </c:pt>
                <c:pt idx="85">
                  <c:v>4.1889999999999999E-4</c:v>
                </c:pt>
                <c:pt idx="86">
                  <c:v>4.1819999999999997E-4</c:v>
                </c:pt>
                <c:pt idx="87">
                  <c:v>4.1750000000000001E-4</c:v>
                </c:pt>
                <c:pt idx="88">
                  <c:v>4.1669999999999999E-4</c:v>
                </c:pt>
                <c:pt idx="89">
                  <c:v>4.1590000000000003E-4</c:v>
                </c:pt>
                <c:pt idx="90">
                  <c:v>4.15E-4</c:v>
                </c:pt>
                <c:pt idx="91">
                  <c:v>4.1399999999999998E-4</c:v>
                </c:pt>
                <c:pt idx="92">
                  <c:v>4.1330000000000002E-4</c:v>
                </c:pt>
                <c:pt idx="93">
                  <c:v>4.1209999999999999E-4</c:v>
                </c:pt>
                <c:pt idx="94">
                  <c:v>4.1090000000000001E-4</c:v>
                </c:pt>
                <c:pt idx="95">
                  <c:v>4.0959999999999998E-4</c:v>
                </c:pt>
                <c:pt idx="96">
                  <c:v>4.081E-4</c:v>
                </c:pt>
                <c:pt idx="97">
                  <c:v>4.0660000000000002E-4</c:v>
                </c:pt>
                <c:pt idx="98">
                  <c:v>4.0499999999999998E-4</c:v>
                </c:pt>
                <c:pt idx="99">
                  <c:v>4.0329999999999999E-4</c:v>
                </c:pt>
                <c:pt idx="100">
                  <c:v>4.015E-4</c:v>
                </c:pt>
                <c:pt idx="101">
                  <c:v>3.9960000000000001E-4</c:v>
                </c:pt>
                <c:pt idx="102">
                  <c:v>3.9760000000000002E-4</c:v>
                </c:pt>
                <c:pt idx="103">
                  <c:v>3.9550000000000002E-4</c:v>
                </c:pt>
                <c:pt idx="104">
                  <c:v>3.9330000000000002E-4</c:v>
                </c:pt>
                <c:pt idx="105">
                  <c:v>3.9100000000000002E-4</c:v>
                </c:pt>
                <c:pt idx="106">
                  <c:v>3.8860000000000001E-4</c:v>
                </c:pt>
                <c:pt idx="107">
                  <c:v>3.8620000000000001E-4</c:v>
                </c:pt>
                <c:pt idx="108">
                  <c:v>3.836E-4</c:v>
                </c:pt>
                <c:pt idx="109">
                  <c:v>3.8099999999999999E-4</c:v>
                </c:pt>
                <c:pt idx="110">
                  <c:v>3.7819999999999998E-4</c:v>
                </c:pt>
                <c:pt idx="111">
                  <c:v>3.7540000000000002E-4</c:v>
                </c:pt>
                <c:pt idx="112">
                  <c:v>3.725E-4</c:v>
                </c:pt>
                <c:pt idx="113">
                  <c:v>3.6959999999999998E-4</c:v>
                </c:pt>
                <c:pt idx="114">
                  <c:v>3.6650000000000002E-4</c:v>
                </c:pt>
                <c:pt idx="115">
                  <c:v>3.634E-4</c:v>
                </c:pt>
                <c:pt idx="116">
                  <c:v>3.6029999999999998E-4</c:v>
                </c:pt>
                <c:pt idx="117">
                  <c:v>3.5710000000000001E-4</c:v>
                </c:pt>
                <c:pt idx="118">
                  <c:v>3.5379999999999998E-4</c:v>
                </c:pt>
                <c:pt idx="119">
                  <c:v>3.5050000000000001E-4</c:v>
                </c:pt>
                <c:pt idx="120">
                  <c:v>3.4719999999999998E-4</c:v>
                </c:pt>
                <c:pt idx="121">
                  <c:v>3.4380000000000001E-4</c:v>
                </c:pt>
                <c:pt idx="122">
                  <c:v>3.4039999999999998E-4</c:v>
                </c:pt>
                <c:pt idx="123">
                  <c:v>3.3700000000000001E-4</c:v>
                </c:pt>
                <c:pt idx="124">
                  <c:v>3.3359999999999998E-4</c:v>
                </c:pt>
                <c:pt idx="125">
                  <c:v>3.302E-4</c:v>
                </c:pt>
                <c:pt idx="126">
                  <c:v>3.2679999999999997E-4</c:v>
                </c:pt>
                <c:pt idx="127">
                  <c:v>3.234E-4</c:v>
                </c:pt>
                <c:pt idx="128">
                  <c:v>3.2000000000000003E-4</c:v>
                </c:pt>
                <c:pt idx="129">
                  <c:v>3.166E-4</c:v>
                </c:pt>
                <c:pt idx="130">
                  <c:v>3.1330000000000003E-4</c:v>
                </c:pt>
                <c:pt idx="131">
                  <c:v>3.101E-4</c:v>
                </c:pt>
                <c:pt idx="132">
                  <c:v>3.0679999999999998E-4</c:v>
                </c:pt>
                <c:pt idx="133">
                  <c:v>3.0370000000000001E-4</c:v>
                </c:pt>
                <c:pt idx="134">
                  <c:v>3.0059999999999999E-4</c:v>
                </c:pt>
                <c:pt idx="135">
                  <c:v>2.9760000000000002E-4</c:v>
                </c:pt>
                <c:pt idx="136">
                  <c:v>2.9470000000000001E-4</c:v>
                </c:pt>
                <c:pt idx="137">
                  <c:v>2.9189999999999999E-4</c:v>
                </c:pt>
                <c:pt idx="138">
                  <c:v>2.8919999999999998E-4</c:v>
                </c:pt>
                <c:pt idx="139">
                  <c:v>2.8659999999999997E-4</c:v>
                </c:pt>
                <c:pt idx="140">
                  <c:v>2.8410000000000002E-4</c:v>
                </c:pt>
                <c:pt idx="141">
                  <c:v>2.8180000000000002E-4</c:v>
                </c:pt>
                <c:pt idx="142">
                  <c:v>2.7960000000000002E-4</c:v>
                </c:pt>
                <c:pt idx="143">
                  <c:v>2.7760000000000003E-4</c:v>
                </c:pt>
                <c:pt idx="144">
                  <c:v>2.7569999999999998E-4</c:v>
                </c:pt>
                <c:pt idx="145">
                  <c:v>2.7399999999999999E-4</c:v>
                </c:pt>
                <c:pt idx="146">
                  <c:v>2.7250000000000001E-4</c:v>
                </c:pt>
                <c:pt idx="147">
                  <c:v>2.7109999999999998E-4</c:v>
                </c:pt>
                <c:pt idx="148">
                  <c:v>2.7E-4</c:v>
                </c:pt>
                <c:pt idx="149">
                  <c:v>2.6899999999999998E-4</c:v>
                </c:pt>
                <c:pt idx="150">
                  <c:v>2.6820000000000001E-4</c:v>
                </c:pt>
                <c:pt idx="151">
                  <c:v>2.677E-4</c:v>
                </c:pt>
                <c:pt idx="152">
                  <c:v>2.6729999999999999E-4</c:v>
                </c:pt>
                <c:pt idx="153">
                  <c:v>2.6709999999999999E-4</c:v>
                </c:pt>
                <c:pt idx="154">
                  <c:v>2.6709999999999999E-4</c:v>
                </c:pt>
                <c:pt idx="155">
                  <c:v>2.6729999999999999E-4</c:v>
                </c:pt>
                <c:pt idx="156">
                  <c:v>2.677E-4</c:v>
                </c:pt>
                <c:pt idx="157">
                  <c:v>2.6830000000000002E-4</c:v>
                </c:pt>
                <c:pt idx="158">
                  <c:v>2.6909999999999998E-4</c:v>
                </c:pt>
                <c:pt idx="159">
                  <c:v>2.7010000000000001E-4</c:v>
                </c:pt>
                <c:pt idx="160">
                  <c:v>2.7129999999999998E-4</c:v>
                </c:pt>
                <c:pt idx="161">
                  <c:v>2.7260000000000001E-4</c:v>
                </c:pt>
                <c:pt idx="162">
                  <c:v>2.7409999999999999E-4</c:v>
                </c:pt>
                <c:pt idx="163">
                  <c:v>2.7569999999999998E-4</c:v>
                </c:pt>
                <c:pt idx="164">
                  <c:v>2.7750000000000002E-4</c:v>
                </c:pt>
                <c:pt idx="165">
                  <c:v>2.7940000000000002E-4</c:v>
                </c:pt>
                <c:pt idx="166">
                  <c:v>2.8150000000000001E-4</c:v>
                </c:pt>
                <c:pt idx="167">
                  <c:v>2.8370000000000001E-4</c:v>
                </c:pt>
                <c:pt idx="168">
                  <c:v>2.8600000000000001E-4</c:v>
                </c:pt>
                <c:pt idx="169">
                  <c:v>2.8840000000000002E-4</c:v>
                </c:pt>
                <c:pt idx="170">
                  <c:v>2.9090000000000002E-4</c:v>
                </c:pt>
                <c:pt idx="171">
                  <c:v>2.9339999999999998E-4</c:v>
                </c:pt>
                <c:pt idx="172">
                  <c:v>2.9609999999999999E-4</c:v>
                </c:pt>
                <c:pt idx="173">
                  <c:v>2.988E-4</c:v>
                </c:pt>
                <c:pt idx="174">
                  <c:v>3.0150000000000001E-4</c:v>
                </c:pt>
                <c:pt idx="175">
                  <c:v>3.0430000000000002E-4</c:v>
                </c:pt>
                <c:pt idx="176">
                  <c:v>3.0709999999999998E-4</c:v>
                </c:pt>
                <c:pt idx="177">
                  <c:v>3.1E-4</c:v>
                </c:pt>
                <c:pt idx="178">
                  <c:v>3.1280000000000001E-4</c:v>
                </c:pt>
                <c:pt idx="179">
                  <c:v>3.1559999999999997E-4</c:v>
                </c:pt>
                <c:pt idx="180">
                  <c:v>3.1849999999999999E-4</c:v>
                </c:pt>
                <c:pt idx="181">
                  <c:v>3.213E-4</c:v>
                </c:pt>
                <c:pt idx="182">
                  <c:v>3.2410000000000002E-4</c:v>
                </c:pt>
                <c:pt idx="183">
                  <c:v>3.2679999999999997E-4</c:v>
                </c:pt>
                <c:pt idx="184">
                  <c:v>3.2959999999999999E-4</c:v>
                </c:pt>
                <c:pt idx="185">
                  <c:v>3.322E-4</c:v>
                </c:pt>
                <c:pt idx="186">
                  <c:v>3.3490000000000001E-4</c:v>
                </c:pt>
                <c:pt idx="187">
                  <c:v>3.3750000000000002E-4</c:v>
                </c:pt>
                <c:pt idx="188">
                  <c:v>3.4010000000000003E-4</c:v>
                </c:pt>
                <c:pt idx="189">
                  <c:v>3.4269999999999998E-4</c:v>
                </c:pt>
                <c:pt idx="190">
                  <c:v>3.4519999999999999E-4</c:v>
                </c:pt>
                <c:pt idx="191">
                  <c:v>3.4769999999999999E-4</c:v>
                </c:pt>
                <c:pt idx="192">
                  <c:v>3.502E-4</c:v>
                </c:pt>
                <c:pt idx="193">
                  <c:v>3.5270000000000001E-4</c:v>
                </c:pt>
                <c:pt idx="194">
                  <c:v>3.5520000000000001E-4</c:v>
                </c:pt>
                <c:pt idx="195">
                  <c:v>3.5770000000000002E-4</c:v>
                </c:pt>
                <c:pt idx="196">
                  <c:v>3.6029999999999998E-4</c:v>
                </c:pt>
                <c:pt idx="197">
                  <c:v>3.6279999999999998E-4</c:v>
                </c:pt>
                <c:pt idx="198">
                  <c:v>3.6539999999999999E-4</c:v>
                </c:pt>
                <c:pt idx="199">
                  <c:v>3.681E-4</c:v>
                </c:pt>
                <c:pt idx="200">
                  <c:v>3.7070000000000001E-4</c:v>
                </c:pt>
                <c:pt idx="201">
                  <c:v>3.7340000000000002E-4</c:v>
                </c:pt>
                <c:pt idx="202">
                  <c:v>3.7609999999999998E-4</c:v>
                </c:pt>
                <c:pt idx="203">
                  <c:v>3.7879999999999999E-4</c:v>
                </c:pt>
                <c:pt idx="204">
                  <c:v>3.815E-4</c:v>
                </c:pt>
                <c:pt idx="205">
                  <c:v>3.8420000000000001E-4</c:v>
                </c:pt>
                <c:pt idx="206">
                  <c:v>3.8690000000000003E-4</c:v>
                </c:pt>
                <c:pt idx="207">
                  <c:v>3.8959999999999998E-4</c:v>
                </c:pt>
                <c:pt idx="208">
                  <c:v>3.9219999999999999E-4</c:v>
                </c:pt>
                <c:pt idx="209">
                  <c:v>3.948E-4</c:v>
                </c:pt>
                <c:pt idx="210">
                  <c:v>3.9730000000000001E-4</c:v>
                </c:pt>
                <c:pt idx="211">
                  <c:v>3.9980000000000001E-4</c:v>
                </c:pt>
                <c:pt idx="212">
                  <c:v>4.0220000000000002E-4</c:v>
                </c:pt>
                <c:pt idx="213">
                  <c:v>4.0450000000000002E-4</c:v>
                </c:pt>
                <c:pt idx="214">
                  <c:v>4.0680000000000002E-4</c:v>
                </c:pt>
                <c:pt idx="215">
                  <c:v>4.0890000000000002E-4</c:v>
                </c:pt>
                <c:pt idx="216">
                  <c:v>4.1100000000000002E-4</c:v>
                </c:pt>
                <c:pt idx="217">
                  <c:v>4.1300000000000001E-4</c:v>
                </c:pt>
                <c:pt idx="218">
                  <c:v>4.149E-4</c:v>
                </c:pt>
                <c:pt idx="219">
                  <c:v>4.1679999999999999E-4</c:v>
                </c:pt>
                <c:pt idx="220">
                  <c:v>4.1849999999999998E-4</c:v>
                </c:pt>
                <c:pt idx="221">
                  <c:v>4.2020000000000002E-4</c:v>
                </c:pt>
                <c:pt idx="222">
                  <c:v>4.2180000000000001E-4</c:v>
                </c:pt>
                <c:pt idx="223">
                  <c:v>4.2329999999999999E-4</c:v>
                </c:pt>
                <c:pt idx="224">
                  <c:v>4.2480000000000003E-4</c:v>
                </c:pt>
                <c:pt idx="225">
                  <c:v>4.261E-4</c:v>
                </c:pt>
                <c:pt idx="226">
                  <c:v>4.2739999999999998E-4</c:v>
                </c:pt>
                <c:pt idx="227">
                  <c:v>4.2870000000000001E-4</c:v>
                </c:pt>
                <c:pt idx="228">
                  <c:v>4.2979999999999998E-4</c:v>
                </c:pt>
                <c:pt idx="229">
                  <c:v>4.3090000000000001E-4</c:v>
                </c:pt>
                <c:pt idx="230">
                  <c:v>4.3199999999999998E-4</c:v>
                </c:pt>
                <c:pt idx="231">
                  <c:v>4.3300000000000001E-4</c:v>
                </c:pt>
                <c:pt idx="232">
                  <c:v>4.3389999999999998E-4</c:v>
                </c:pt>
                <c:pt idx="233">
                  <c:v>4.348E-4</c:v>
                </c:pt>
                <c:pt idx="234">
                  <c:v>4.3560000000000002E-4</c:v>
                </c:pt>
                <c:pt idx="235">
                  <c:v>4.3639999999999998E-4</c:v>
                </c:pt>
                <c:pt idx="236">
                  <c:v>4.372E-4</c:v>
                </c:pt>
                <c:pt idx="237">
                  <c:v>4.3790000000000002E-4</c:v>
                </c:pt>
                <c:pt idx="238">
                  <c:v>4.3859999999999998E-4</c:v>
                </c:pt>
                <c:pt idx="239">
                  <c:v>4.393E-4</c:v>
                </c:pt>
                <c:pt idx="240">
                  <c:v>4.3990000000000001E-4</c:v>
                </c:pt>
                <c:pt idx="241">
                  <c:v>4.4059999999999998E-4</c:v>
                </c:pt>
                <c:pt idx="242">
                  <c:v>4.4119999999999999E-4</c:v>
                </c:pt>
                <c:pt idx="243">
                  <c:v>4.4180000000000001E-4</c:v>
                </c:pt>
                <c:pt idx="244">
                  <c:v>4.4240000000000002E-4</c:v>
                </c:pt>
                <c:pt idx="245">
                  <c:v>4.4299999999999998E-4</c:v>
                </c:pt>
                <c:pt idx="246">
                  <c:v>4.4359999999999999E-4</c:v>
                </c:pt>
                <c:pt idx="247">
                  <c:v>4.4410000000000001E-4</c:v>
                </c:pt>
                <c:pt idx="248">
                  <c:v>4.4470000000000002E-4</c:v>
                </c:pt>
                <c:pt idx="249">
                  <c:v>4.4529999999999998E-4</c:v>
                </c:pt>
                <c:pt idx="250">
                  <c:v>4.4579999999999999E-4</c:v>
                </c:pt>
                <c:pt idx="251">
                  <c:v>4.4640000000000001E-4</c:v>
                </c:pt>
                <c:pt idx="252">
                  <c:v>4.4690000000000002E-4</c:v>
                </c:pt>
                <c:pt idx="253">
                  <c:v>4.4749999999999998E-4</c:v>
                </c:pt>
                <c:pt idx="254">
                  <c:v>4.4799999999999999E-4</c:v>
                </c:pt>
                <c:pt idx="255">
                  <c:v>4.4860000000000001E-4</c:v>
                </c:pt>
                <c:pt idx="256">
                  <c:v>4.4910000000000002E-4</c:v>
                </c:pt>
                <c:pt idx="257">
                  <c:v>4.4969999999999998E-4</c:v>
                </c:pt>
                <c:pt idx="258">
                  <c:v>4.5019999999999999E-4</c:v>
                </c:pt>
                <c:pt idx="259">
                  <c:v>4.5080000000000001E-4</c:v>
                </c:pt>
                <c:pt idx="260">
                  <c:v>4.5130000000000002E-4</c:v>
                </c:pt>
                <c:pt idx="261">
                  <c:v>4.5189999999999998E-4</c:v>
                </c:pt>
                <c:pt idx="262">
                  <c:v>4.5249999999999999E-4</c:v>
                </c:pt>
                <c:pt idx="263">
                  <c:v>4.5300000000000001E-4</c:v>
                </c:pt>
                <c:pt idx="264">
                  <c:v>4.5360000000000002E-4</c:v>
                </c:pt>
                <c:pt idx="265">
                  <c:v>4.5419999999999998E-4</c:v>
                </c:pt>
                <c:pt idx="266">
                  <c:v>4.548E-4</c:v>
                </c:pt>
                <c:pt idx="267">
                  <c:v>4.5540000000000001E-4</c:v>
                </c:pt>
                <c:pt idx="268">
                  <c:v>4.5600000000000003E-4</c:v>
                </c:pt>
                <c:pt idx="269">
                  <c:v>4.5659999999999999E-4</c:v>
                </c:pt>
                <c:pt idx="270">
                  <c:v>4.572E-4</c:v>
                </c:pt>
                <c:pt idx="271">
                  <c:v>4.5790000000000002E-4</c:v>
                </c:pt>
                <c:pt idx="272">
                  <c:v>4.5849999999999998E-4</c:v>
                </c:pt>
                <c:pt idx="273">
                  <c:v>4.5919999999999999E-4</c:v>
                </c:pt>
                <c:pt idx="274">
                  <c:v>4.5980000000000001E-4</c:v>
                </c:pt>
                <c:pt idx="275">
                  <c:v>4.6050000000000003E-4</c:v>
                </c:pt>
                <c:pt idx="276">
                  <c:v>4.6119999999999999E-4</c:v>
                </c:pt>
                <c:pt idx="277">
                  <c:v>4.6190000000000001E-4</c:v>
                </c:pt>
                <c:pt idx="278">
                  <c:v>4.6260000000000002E-4</c:v>
                </c:pt>
                <c:pt idx="279">
                  <c:v>4.6329999999999999E-4</c:v>
                </c:pt>
                <c:pt idx="280">
                  <c:v>4.64E-4</c:v>
                </c:pt>
                <c:pt idx="281">
                  <c:v>4.6470000000000002E-4</c:v>
                </c:pt>
                <c:pt idx="282">
                  <c:v>4.6539999999999998E-4</c:v>
                </c:pt>
                <c:pt idx="283">
                  <c:v>4.662E-4</c:v>
                </c:pt>
                <c:pt idx="284">
                  <c:v>4.6690000000000002E-4</c:v>
                </c:pt>
                <c:pt idx="285">
                  <c:v>4.6769999999999998E-4</c:v>
                </c:pt>
                <c:pt idx="286">
                  <c:v>4.685E-4</c:v>
                </c:pt>
                <c:pt idx="287">
                  <c:v>4.6930000000000002E-4</c:v>
                </c:pt>
                <c:pt idx="288">
                  <c:v>4.7009999999999999E-4</c:v>
                </c:pt>
                <c:pt idx="289">
                  <c:v>4.7090000000000001E-4</c:v>
                </c:pt>
                <c:pt idx="290">
                  <c:v>4.7169999999999997E-4</c:v>
                </c:pt>
                <c:pt idx="291">
                  <c:v>4.7249999999999999E-4</c:v>
                </c:pt>
                <c:pt idx="292">
                  <c:v>4.7340000000000001E-4</c:v>
                </c:pt>
                <c:pt idx="293">
                  <c:v>4.7419999999999998E-4</c:v>
                </c:pt>
                <c:pt idx="294">
                  <c:v>4.751E-4</c:v>
                </c:pt>
                <c:pt idx="295">
                  <c:v>4.7600000000000002E-4</c:v>
                </c:pt>
                <c:pt idx="296">
                  <c:v>4.7689999999999999E-4</c:v>
                </c:pt>
                <c:pt idx="297">
                  <c:v>4.7780000000000001E-4</c:v>
                </c:pt>
                <c:pt idx="298">
                  <c:v>4.7869999999999998E-4</c:v>
                </c:pt>
                <c:pt idx="299">
                  <c:v>4.797E-4</c:v>
                </c:pt>
                <c:pt idx="300">
                  <c:v>4.8060000000000003E-4</c:v>
                </c:pt>
                <c:pt idx="301">
                  <c:v>4.816E-4</c:v>
                </c:pt>
                <c:pt idx="302">
                  <c:v>4.8250000000000002E-4</c:v>
                </c:pt>
                <c:pt idx="303">
                  <c:v>4.8349999999999999E-4</c:v>
                </c:pt>
                <c:pt idx="304">
                  <c:v>4.8450000000000001E-4</c:v>
                </c:pt>
                <c:pt idx="305">
                  <c:v>4.8549999999999998E-4</c:v>
                </c:pt>
                <c:pt idx="306">
                  <c:v>4.8650000000000001E-4</c:v>
                </c:pt>
                <c:pt idx="307">
                  <c:v>4.8749999999999998E-4</c:v>
                </c:pt>
                <c:pt idx="308">
                  <c:v>4.8859999999999995E-4</c:v>
                </c:pt>
                <c:pt idx="309">
                  <c:v>4.8959999999999997E-4</c:v>
                </c:pt>
                <c:pt idx="310">
                  <c:v>4.9069999999999995E-4</c:v>
                </c:pt>
                <c:pt idx="311">
                  <c:v>4.9169999999999997E-4</c:v>
                </c:pt>
                <c:pt idx="312">
                  <c:v>4.9280000000000005E-4</c:v>
                </c:pt>
                <c:pt idx="313">
                  <c:v>4.9390000000000002E-4</c:v>
                </c:pt>
                <c:pt idx="314">
                  <c:v>4.95E-4</c:v>
                </c:pt>
                <c:pt idx="315">
                  <c:v>4.9609999999999997E-4</c:v>
                </c:pt>
                <c:pt idx="316">
                  <c:v>4.9720000000000005E-4</c:v>
                </c:pt>
                <c:pt idx="317">
                  <c:v>4.9839999999999997E-4</c:v>
                </c:pt>
                <c:pt idx="318">
                  <c:v>4.9950000000000005E-4</c:v>
                </c:pt>
                <c:pt idx="319">
                  <c:v>5.0060000000000002E-4</c:v>
                </c:pt>
                <c:pt idx="320">
                  <c:v>5.0180000000000005E-4</c:v>
                </c:pt>
                <c:pt idx="321">
                  <c:v>5.0299999999999997E-4</c:v>
                </c:pt>
                <c:pt idx="322">
                  <c:v>5.042E-4</c:v>
                </c:pt>
                <c:pt idx="323">
                  <c:v>5.0540000000000003E-4</c:v>
                </c:pt>
                <c:pt idx="324">
                  <c:v>5.0659999999999995E-4</c:v>
                </c:pt>
                <c:pt idx="325">
                  <c:v>5.0779999999999998E-4</c:v>
                </c:pt>
                <c:pt idx="326">
                  <c:v>5.0900000000000001E-4</c:v>
                </c:pt>
                <c:pt idx="327">
                  <c:v>5.1020000000000004E-4</c:v>
                </c:pt>
                <c:pt idx="328">
                  <c:v>5.1150000000000002E-4</c:v>
                </c:pt>
                <c:pt idx="329">
                  <c:v>5.1270000000000005E-4</c:v>
                </c:pt>
                <c:pt idx="330">
                  <c:v>5.1400000000000003E-4</c:v>
                </c:pt>
                <c:pt idx="331">
                  <c:v>5.1519999999999995E-4</c:v>
                </c:pt>
                <c:pt idx="332">
                  <c:v>5.1650000000000003E-4</c:v>
                </c:pt>
                <c:pt idx="333">
                  <c:v>5.1780000000000001E-4</c:v>
                </c:pt>
                <c:pt idx="334">
                  <c:v>5.1909999999999999E-4</c:v>
                </c:pt>
                <c:pt idx="335">
                  <c:v>5.2039999999999996E-4</c:v>
                </c:pt>
                <c:pt idx="336">
                  <c:v>5.2170000000000005E-4</c:v>
                </c:pt>
                <c:pt idx="337">
                  <c:v>5.2300000000000003E-4</c:v>
                </c:pt>
                <c:pt idx="338">
                  <c:v>5.2439999999999995E-4</c:v>
                </c:pt>
                <c:pt idx="339">
                  <c:v>5.2570000000000004E-4</c:v>
                </c:pt>
                <c:pt idx="340">
                  <c:v>5.2709999999999996E-4</c:v>
                </c:pt>
                <c:pt idx="341">
                  <c:v>5.2840000000000005E-4</c:v>
                </c:pt>
                <c:pt idx="342">
                  <c:v>5.2979999999999998E-4</c:v>
                </c:pt>
                <c:pt idx="343">
                  <c:v>5.3120000000000001E-4</c:v>
                </c:pt>
                <c:pt idx="344">
                  <c:v>5.3260000000000004E-4</c:v>
                </c:pt>
                <c:pt idx="345">
                  <c:v>5.3399999999999997E-4</c:v>
                </c:pt>
                <c:pt idx="346">
                  <c:v>5.354E-4</c:v>
                </c:pt>
                <c:pt idx="347">
                  <c:v>5.3680000000000004E-4</c:v>
                </c:pt>
                <c:pt idx="348">
                  <c:v>5.3819999999999996E-4</c:v>
                </c:pt>
                <c:pt idx="349">
                  <c:v>5.396E-4</c:v>
                </c:pt>
                <c:pt idx="350">
                  <c:v>5.4100000000000003E-4</c:v>
                </c:pt>
                <c:pt idx="351">
                  <c:v>5.4250000000000001E-4</c:v>
                </c:pt>
                <c:pt idx="352">
                  <c:v>5.4390000000000005E-4</c:v>
                </c:pt>
                <c:pt idx="353">
                  <c:v>5.4540000000000003E-4</c:v>
                </c:pt>
                <c:pt idx="354">
                  <c:v>5.4690000000000001E-4</c:v>
                </c:pt>
                <c:pt idx="355">
                  <c:v>5.4830000000000005E-4</c:v>
                </c:pt>
                <c:pt idx="356">
                  <c:v>5.4980000000000003E-4</c:v>
                </c:pt>
                <c:pt idx="357">
                  <c:v>5.5130000000000001E-4</c:v>
                </c:pt>
                <c:pt idx="358">
                  <c:v>5.5279999999999999E-4</c:v>
                </c:pt>
                <c:pt idx="359">
                  <c:v>5.5429999999999998E-4</c:v>
                </c:pt>
                <c:pt idx="360">
                  <c:v>5.5579999999999996E-4</c:v>
                </c:pt>
                <c:pt idx="361">
                  <c:v>5.574E-4</c:v>
                </c:pt>
                <c:pt idx="362">
                  <c:v>5.5889999999999998E-4</c:v>
                </c:pt>
                <c:pt idx="363">
                  <c:v>5.6039999999999996E-4</c:v>
                </c:pt>
                <c:pt idx="364">
                  <c:v>5.62E-4</c:v>
                </c:pt>
                <c:pt idx="365">
                  <c:v>5.6349999999999998E-4</c:v>
                </c:pt>
                <c:pt idx="366">
                  <c:v>5.6510000000000002E-4</c:v>
                </c:pt>
                <c:pt idx="367">
                  <c:v>5.666E-4</c:v>
                </c:pt>
                <c:pt idx="368">
                  <c:v>5.6820000000000004E-4</c:v>
                </c:pt>
                <c:pt idx="369">
                  <c:v>5.6979999999999997E-4</c:v>
                </c:pt>
                <c:pt idx="370">
                  <c:v>5.7140000000000001E-4</c:v>
                </c:pt>
                <c:pt idx="371">
                  <c:v>5.7300000000000005E-4</c:v>
                </c:pt>
                <c:pt idx="372">
                  <c:v>5.7459999999999998E-4</c:v>
                </c:pt>
                <c:pt idx="373">
                  <c:v>5.7620000000000002E-4</c:v>
                </c:pt>
                <c:pt idx="374">
                  <c:v>5.7779999999999995E-4</c:v>
                </c:pt>
                <c:pt idx="375">
                  <c:v>5.7939999999999999E-4</c:v>
                </c:pt>
                <c:pt idx="376">
                  <c:v>5.8100000000000003E-4</c:v>
                </c:pt>
                <c:pt idx="377">
                  <c:v>5.8270000000000001E-4</c:v>
                </c:pt>
                <c:pt idx="378">
                  <c:v>5.8430000000000005E-4</c:v>
                </c:pt>
                <c:pt idx="379">
                  <c:v>5.8589999999999998E-4</c:v>
                </c:pt>
                <c:pt idx="380">
                  <c:v>5.8759999999999997E-4</c:v>
                </c:pt>
                <c:pt idx="381">
                  <c:v>5.8929999999999996E-4</c:v>
                </c:pt>
                <c:pt idx="382">
                  <c:v>5.909E-4</c:v>
                </c:pt>
                <c:pt idx="383">
                  <c:v>5.9259999999999998E-4</c:v>
                </c:pt>
                <c:pt idx="384">
                  <c:v>5.9429999999999997E-4</c:v>
                </c:pt>
                <c:pt idx="385">
                  <c:v>5.9599999999999996E-4</c:v>
                </c:pt>
                <c:pt idx="386">
                  <c:v>5.976E-4</c:v>
                </c:pt>
                <c:pt idx="387">
                  <c:v>5.9929999999999998E-4</c:v>
                </c:pt>
                <c:pt idx="388">
                  <c:v>6.0099999999999997E-4</c:v>
                </c:pt>
                <c:pt idx="389">
                  <c:v>6.0269999999999996E-4</c:v>
                </c:pt>
                <c:pt idx="390">
                  <c:v>6.045E-4</c:v>
                </c:pt>
                <c:pt idx="391">
                  <c:v>6.0619999999999999E-4</c:v>
                </c:pt>
                <c:pt idx="392">
                  <c:v>6.0789999999999998E-4</c:v>
                </c:pt>
                <c:pt idx="393">
                  <c:v>6.0959999999999996E-4</c:v>
                </c:pt>
                <c:pt idx="394">
                  <c:v>6.1140000000000001E-4</c:v>
                </c:pt>
                <c:pt idx="395">
                  <c:v>6.1309999999999999E-4</c:v>
                </c:pt>
                <c:pt idx="396">
                  <c:v>6.1490000000000004E-4</c:v>
                </c:pt>
                <c:pt idx="397">
                  <c:v>6.1660000000000003E-4</c:v>
                </c:pt>
                <c:pt idx="398">
                  <c:v>6.1839999999999996E-4</c:v>
                </c:pt>
                <c:pt idx="399">
                  <c:v>6.2009999999999995E-4</c:v>
                </c:pt>
                <c:pt idx="400">
                  <c:v>6.2189999999999999E-4</c:v>
                </c:pt>
                <c:pt idx="401">
                  <c:v>6.2370000000000004E-4</c:v>
                </c:pt>
                <c:pt idx="402">
                  <c:v>6.2549999999999997E-4</c:v>
                </c:pt>
                <c:pt idx="403">
                  <c:v>6.2719999999999996E-4</c:v>
                </c:pt>
                <c:pt idx="404">
                  <c:v>6.29E-4</c:v>
                </c:pt>
                <c:pt idx="405">
                  <c:v>6.3080000000000005E-4</c:v>
                </c:pt>
                <c:pt idx="406">
                  <c:v>6.3259999999999998E-4</c:v>
                </c:pt>
                <c:pt idx="407">
                  <c:v>6.3440000000000002E-4</c:v>
                </c:pt>
                <c:pt idx="408">
                  <c:v>6.3619999999999996E-4</c:v>
                </c:pt>
                <c:pt idx="409">
                  <c:v>6.3809999999999995E-4</c:v>
                </c:pt>
                <c:pt idx="410">
                  <c:v>6.399E-4</c:v>
                </c:pt>
                <c:pt idx="411">
                  <c:v>6.4170000000000004E-4</c:v>
                </c:pt>
                <c:pt idx="412">
                  <c:v>6.4349999999999997E-4</c:v>
                </c:pt>
                <c:pt idx="413">
                  <c:v>6.4539999999999997E-4</c:v>
                </c:pt>
                <c:pt idx="414">
                  <c:v>6.4720000000000001E-4</c:v>
                </c:pt>
                <c:pt idx="415">
                  <c:v>6.4899999999999995E-4</c:v>
                </c:pt>
                <c:pt idx="416">
                  <c:v>6.5090000000000005E-4</c:v>
                </c:pt>
                <c:pt idx="417">
                  <c:v>6.5269999999999998E-4</c:v>
                </c:pt>
                <c:pt idx="418">
                  <c:v>6.5459999999999997E-4</c:v>
                </c:pt>
                <c:pt idx="419">
                  <c:v>6.5649999999999997E-4</c:v>
                </c:pt>
                <c:pt idx="420">
                  <c:v>6.5830000000000001E-4</c:v>
                </c:pt>
                <c:pt idx="421">
                  <c:v>6.602E-4</c:v>
                </c:pt>
                <c:pt idx="422">
                  <c:v>6.6209999999999999E-4</c:v>
                </c:pt>
                <c:pt idx="423">
                  <c:v>6.6399999999999999E-4</c:v>
                </c:pt>
                <c:pt idx="424">
                  <c:v>6.6589999999999998E-4</c:v>
                </c:pt>
                <c:pt idx="425">
                  <c:v>6.6770000000000002E-4</c:v>
                </c:pt>
                <c:pt idx="426">
                  <c:v>6.6960000000000001E-4</c:v>
                </c:pt>
                <c:pt idx="427">
                  <c:v>6.715E-4</c:v>
                </c:pt>
                <c:pt idx="428">
                  <c:v>6.734E-4</c:v>
                </c:pt>
                <c:pt idx="429">
                  <c:v>6.7529999999999999E-4</c:v>
                </c:pt>
                <c:pt idx="430">
                  <c:v>6.7730000000000004E-4</c:v>
                </c:pt>
                <c:pt idx="431">
                  <c:v>6.7920000000000003E-4</c:v>
                </c:pt>
                <c:pt idx="432">
                  <c:v>6.8110000000000002E-4</c:v>
                </c:pt>
                <c:pt idx="433">
                  <c:v>6.8300000000000001E-4</c:v>
                </c:pt>
                <c:pt idx="434">
                  <c:v>6.8490000000000001E-4</c:v>
                </c:pt>
                <c:pt idx="435">
                  <c:v>6.8690000000000005E-4</c:v>
                </c:pt>
                <c:pt idx="436">
                  <c:v>6.8880000000000005E-4</c:v>
                </c:pt>
                <c:pt idx="437">
                  <c:v>6.9070000000000004E-4</c:v>
                </c:pt>
                <c:pt idx="438">
                  <c:v>6.9269999999999998E-4</c:v>
                </c:pt>
                <c:pt idx="439">
                  <c:v>6.9459999999999997E-4</c:v>
                </c:pt>
                <c:pt idx="440">
                  <c:v>6.9660000000000002E-4</c:v>
                </c:pt>
                <c:pt idx="441">
                  <c:v>6.9850000000000001E-4</c:v>
                </c:pt>
                <c:pt idx="442">
                  <c:v>7.0049999999999995E-4</c:v>
                </c:pt>
                <c:pt idx="443">
                  <c:v>7.025E-4</c:v>
                </c:pt>
                <c:pt idx="444">
                  <c:v>7.0439999999999999E-4</c:v>
                </c:pt>
                <c:pt idx="445">
                  <c:v>7.0640000000000004E-4</c:v>
                </c:pt>
                <c:pt idx="446">
                  <c:v>7.0839999999999998E-4</c:v>
                </c:pt>
                <c:pt idx="447">
                  <c:v>7.1029999999999997E-4</c:v>
                </c:pt>
                <c:pt idx="448">
                  <c:v>7.1230000000000002E-4</c:v>
                </c:pt>
                <c:pt idx="449">
                  <c:v>7.1429999999999996E-4</c:v>
                </c:pt>
                <c:pt idx="450">
                  <c:v>7.1630000000000001E-4</c:v>
                </c:pt>
                <c:pt idx="451">
                  <c:v>7.1829999999999995E-4</c:v>
                </c:pt>
                <c:pt idx="452">
                  <c:v>7.203E-4</c:v>
                </c:pt>
                <c:pt idx="453">
                  <c:v>7.2230000000000005E-4</c:v>
                </c:pt>
                <c:pt idx="454">
                  <c:v>7.2429999999999999E-4</c:v>
                </c:pt>
                <c:pt idx="455">
                  <c:v>7.2630000000000004E-4</c:v>
                </c:pt>
                <c:pt idx="456">
                  <c:v>7.2829999999999998E-4</c:v>
                </c:pt>
                <c:pt idx="457">
                  <c:v>7.3030000000000002E-4</c:v>
                </c:pt>
                <c:pt idx="458">
                  <c:v>7.3229999999999996E-4</c:v>
                </c:pt>
                <c:pt idx="459">
                  <c:v>7.3430000000000001E-4</c:v>
                </c:pt>
                <c:pt idx="460">
                  <c:v>7.3629999999999995E-4</c:v>
                </c:pt>
                <c:pt idx="461">
                  <c:v>7.3839999999999995E-4</c:v>
                </c:pt>
                <c:pt idx="462">
                  <c:v>7.404E-4</c:v>
                </c:pt>
                <c:pt idx="463">
                  <c:v>7.4240000000000005E-4</c:v>
                </c:pt>
                <c:pt idx="464">
                  <c:v>7.4450000000000004E-4</c:v>
                </c:pt>
                <c:pt idx="465">
                  <c:v>7.4649999999999998E-4</c:v>
                </c:pt>
                <c:pt idx="466">
                  <c:v>7.4850000000000003E-4</c:v>
                </c:pt>
                <c:pt idx="467">
                  <c:v>7.5060000000000003E-4</c:v>
                </c:pt>
                <c:pt idx="468">
                  <c:v>7.5259999999999997E-4</c:v>
                </c:pt>
                <c:pt idx="469">
                  <c:v>7.5469999999999997E-4</c:v>
                </c:pt>
                <c:pt idx="470">
                  <c:v>7.5670000000000002E-4</c:v>
                </c:pt>
                <c:pt idx="471">
                  <c:v>7.5880000000000001E-4</c:v>
                </c:pt>
                <c:pt idx="472">
                  <c:v>7.6079999999999995E-4</c:v>
                </c:pt>
                <c:pt idx="473">
                  <c:v>7.6289999999999995E-4</c:v>
                </c:pt>
                <c:pt idx="474">
                  <c:v>7.6499999999999995E-4</c:v>
                </c:pt>
                <c:pt idx="475">
                  <c:v>7.67E-4</c:v>
                </c:pt>
                <c:pt idx="476">
                  <c:v>7.6909999999999999E-4</c:v>
                </c:pt>
                <c:pt idx="477">
                  <c:v>7.7119999999999999E-4</c:v>
                </c:pt>
                <c:pt idx="478">
                  <c:v>7.7320000000000004E-4</c:v>
                </c:pt>
                <c:pt idx="479">
                  <c:v>7.7530000000000003E-4</c:v>
                </c:pt>
                <c:pt idx="480">
                  <c:v>7.7740000000000003E-4</c:v>
                </c:pt>
                <c:pt idx="481">
                  <c:v>7.7950000000000003E-4</c:v>
                </c:pt>
                <c:pt idx="482">
                  <c:v>7.8160000000000002E-4</c:v>
                </c:pt>
                <c:pt idx="483">
                  <c:v>7.8370000000000002E-4</c:v>
                </c:pt>
                <c:pt idx="484">
                  <c:v>7.8580000000000002E-4</c:v>
                </c:pt>
                <c:pt idx="485">
                  <c:v>7.8779999999999996E-4</c:v>
                </c:pt>
                <c:pt idx="486">
                  <c:v>7.8989999999999996E-4</c:v>
                </c:pt>
                <c:pt idx="487">
                  <c:v>7.9199999999999995E-4</c:v>
                </c:pt>
                <c:pt idx="488">
                  <c:v>7.9409999999999995E-4</c:v>
                </c:pt>
                <c:pt idx="489">
                  <c:v>7.9619999999999995E-4</c:v>
                </c:pt>
                <c:pt idx="490">
                  <c:v>7.984E-4</c:v>
                </c:pt>
                <c:pt idx="491">
                  <c:v>8.005E-4</c:v>
                </c:pt>
                <c:pt idx="492">
                  <c:v>8.0259999999999999E-4</c:v>
                </c:pt>
                <c:pt idx="493">
                  <c:v>8.0469999999999999E-4</c:v>
                </c:pt>
                <c:pt idx="494">
                  <c:v>8.0679999999999999E-4</c:v>
                </c:pt>
                <c:pt idx="495">
                  <c:v>8.0889999999999998E-4</c:v>
                </c:pt>
                <c:pt idx="496">
                  <c:v>8.1099999999999998E-4</c:v>
                </c:pt>
                <c:pt idx="497">
                  <c:v>8.1320000000000003E-4</c:v>
                </c:pt>
                <c:pt idx="498">
                  <c:v>8.1530000000000003E-4</c:v>
                </c:pt>
                <c:pt idx="499">
                  <c:v>8.1740000000000003E-4</c:v>
                </c:pt>
                <c:pt idx="500">
                  <c:v>8.1959999999999997E-4</c:v>
                </c:pt>
                <c:pt idx="501">
                  <c:v>8.2169999999999997E-4</c:v>
                </c:pt>
                <c:pt idx="502">
                  <c:v>8.2379999999999997E-4</c:v>
                </c:pt>
                <c:pt idx="503">
                  <c:v>8.2600000000000002E-4</c:v>
                </c:pt>
                <c:pt idx="504">
                  <c:v>8.2810000000000002E-4</c:v>
                </c:pt>
                <c:pt idx="505">
                  <c:v>8.3020000000000001E-4</c:v>
                </c:pt>
                <c:pt idx="506">
                  <c:v>8.3239999999999996E-4</c:v>
                </c:pt>
                <c:pt idx="507">
                  <c:v>8.3449999999999996E-4</c:v>
                </c:pt>
                <c:pt idx="508">
                  <c:v>8.3670000000000001E-4</c:v>
                </c:pt>
                <c:pt idx="509">
                  <c:v>8.3880000000000001E-4</c:v>
                </c:pt>
                <c:pt idx="510">
                  <c:v>8.4099999999999995E-4</c:v>
                </c:pt>
                <c:pt idx="511">
                  <c:v>8.4309999999999995E-4</c:v>
                </c:pt>
                <c:pt idx="512">
                  <c:v>8.453E-4</c:v>
                </c:pt>
                <c:pt idx="513">
                  <c:v>8.4749999999999995E-4</c:v>
                </c:pt>
                <c:pt idx="514">
                  <c:v>8.4960000000000005E-4</c:v>
                </c:pt>
                <c:pt idx="515">
                  <c:v>8.518E-4</c:v>
                </c:pt>
                <c:pt idx="516">
                  <c:v>8.5400000000000005E-4</c:v>
                </c:pt>
                <c:pt idx="517">
                  <c:v>8.5610000000000005E-4</c:v>
                </c:pt>
                <c:pt idx="518">
                  <c:v>8.5829999999999999E-4</c:v>
                </c:pt>
                <c:pt idx="519">
                  <c:v>8.6050000000000005E-4</c:v>
                </c:pt>
                <c:pt idx="520">
                  <c:v>8.6260000000000004E-4</c:v>
                </c:pt>
                <c:pt idx="521">
                  <c:v>8.6479999999999999E-4</c:v>
                </c:pt>
                <c:pt idx="522">
                  <c:v>8.6700000000000004E-4</c:v>
                </c:pt>
                <c:pt idx="523">
                  <c:v>8.6919999999999999E-4</c:v>
                </c:pt>
                <c:pt idx="524">
                  <c:v>8.7140000000000004E-4</c:v>
                </c:pt>
                <c:pt idx="525">
                  <c:v>8.7350000000000004E-4</c:v>
                </c:pt>
                <c:pt idx="526">
                  <c:v>8.7569999999999998E-4</c:v>
                </c:pt>
                <c:pt idx="527">
                  <c:v>8.7790000000000003E-4</c:v>
                </c:pt>
                <c:pt idx="528">
                  <c:v>8.8009999999999998E-4</c:v>
                </c:pt>
                <c:pt idx="529">
                  <c:v>8.8230000000000003E-4</c:v>
                </c:pt>
                <c:pt idx="530">
                  <c:v>8.8449999999999998E-4</c:v>
                </c:pt>
                <c:pt idx="531">
                  <c:v>8.8670000000000003E-4</c:v>
                </c:pt>
                <c:pt idx="532">
                  <c:v>8.8889999999999998E-4</c:v>
                </c:pt>
                <c:pt idx="533">
                  <c:v>8.9110000000000003E-4</c:v>
                </c:pt>
                <c:pt idx="534">
                  <c:v>8.9329999999999998E-4</c:v>
                </c:pt>
                <c:pt idx="535">
                  <c:v>8.9550000000000003E-4</c:v>
                </c:pt>
                <c:pt idx="536">
                  <c:v>8.9769999999999997E-4</c:v>
                </c:pt>
                <c:pt idx="537">
                  <c:v>8.9990000000000003E-4</c:v>
                </c:pt>
                <c:pt idx="538">
                  <c:v>9.0209999999999997E-4</c:v>
                </c:pt>
                <c:pt idx="539">
                  <c:v>9.0430000000000003E-4</c:v>
                </c:pt>
                <c:pt idx="540">
                  <c:v>9.0649999999999997E-4</c:v>
                </c:pt>
                <c:pt idx="541">
                  <c:v>9.0870000000000002E-4</c:v>
                </c:pt>
                <c:pt idx="542">
                  <c:v>9.1100000000000003E-4</c:v>
                </c:pt>
                <c:pt idx="543">
                  <c:v>9.1319999999999997E-4</c:v>
                </c:pt>
                <c:pt idx="544">
                  <c:v>9.1540000000000002E-4</c:v>
                </c:pt>
                <c:pt idx="545">
                  <c:v>9.1759999999999997E-4</c:v>
                </c:pt>
                <c:pt idx="546">
                  <c:v>9.1980000000000002E-4</c:v>
                </c:pt>
                <c:pt idx="547">
                  <c:v>9.2210000000000002E-4</c:v>
                </c:pt>
                <c:pt idx="548">
                  <c:v>9.2429999999999997E-4</c:v>
                </c:pt>
                <c:pt idx="549">
                  <c:v>9.2650000000000002E-4</c:v>
                </c:pt>
                <c:pt idx="550">
                  <c:v>9.2869999999999997E-4</c:v>
                </c:pt>
                <c:pt idx="551">
                  <c:v>9.3099999999999997E-4</c:v>
                </c:pt>
                <c:pt idx="552">
                  <c:v>9.3320000000000002E-4</c:v>
                </c:pt>
                <c:pt idx="553">
                  <c:v>9.3539999999999997E-4</c:v>
                </c:pt>
                <c:pt idx="554">
                  <c:v>9.3769999999999997E-4</c:v>
                </c:pt>
                <c:pt idx="555">
                  <c:v>9.3990000000000002E-4</c:v>
                </c:pt>
                <c:pt idx="556">
                  <c:v>9.4209999999999997E-4</c:v>
                </c:pt>
                <c:pt idx="557">
                  <c:v>9.4439999999999997E-4</c:v>
                </c:pt>
                <c:pt idx="558">
                  <c:v>9.4660000000000002E-4</c:v>
                </c:pt>
                <c:pt idx="559">
                  <c:v>9.4890000000000003E-4</c:v>
                </c:pt>
                <c:pt idx="560">
                  <c:v>9.5109999999999997E-4</c:v>
                </c:pt>
                <c:pt idx="561">
                  <c:v>9.5339999999999997E-4</c:v>
                </c:pt>
                <c:pt idx="562">
                  <c:v>9.5560000000000003E-4</c:v>
                </c:pt>
                <c:pt idx="563">
                  <c:v>9.5790000000000003E-4</c:v>
                </c:pt>
                <c:pt idx="564">
                  <c:v>9.6009999999999997E-4</c:v>
                </c:pt>
                <c:pt idx="565">
                  <c:v>9.6239999999999997E-4</c:v>
                </c:pt>
                <c:pt idx="566">
                  <c:v>9.6460000000000003E-4</c:v>
                </c:pt>
                <c:pt idx="567">
                  <c:v>9.6690000000000003E-4</c:v>
                </c:pt>
                <c:pt idx="568">
                  <c:v>9.6909999999999997E-4</c:v>
                </c:pt>
                <c:pt idx="569">
                  <c:v>9.7139999999999998E-4</c:v>
                </c:pt>
                <c:pt idx="570">
                  <c:v>9.7360000000000003E-4</c:v>
                </c:pt>
                <c:pt idx="571">
                  <c:v>9.7590000000000003E-4</c:v>
                </c:pt>
                <c:pt idx="572">
                  <c:v>9.7820000000000003E-4</c:v>
                </c:pt>
                <c:pt idx="573">
                  <c:v>9.8039999999999998E-4</c:v>
                </c:pt>
                <c:pt idx="574">
                  <c:v>9.8269999999999998E-4</c:v>
                </c:pt>
                <c:pt idx="575">
                  <c:v>9.8489999999999992E-4</c:v>
                </c:pt>
                <c:pt idx="576">
                  <c:v>9.8719999999999993E-4</c:v>
                </c:pt>
                <c:pt idx="577">
                  <c:v>9.8949999999999993E-4</c:v>
                </c:pt>
                <c:pt idx="578">
                  <c:v>9.9179999999999993E-4</c:v>
                </c:pt>
                <c:pt idx="579">
                  <c:v>9.9400000000000009E-4</c:v>
                </c:pt>
                <c:pt idx="580">
                  <c:v>9.9630000000000009E-4</c:v>
                </c:pt>
                <c:pt idx="581">
                  <c:v>9.986000000000001E-4</c:v>
                </c:pt>
                <c:pt idx="582">
                  <c:v>1.0009999999999999E-3</c:v>
                </c:pt>
                <c:pt idx="583">
                  <c:v>1.003E-3</c:v>
                </c:pt>
                <c:pt idx="584">
                  <c:v>1.005E-3</c:v>
                </c:pt>
                <c:pt idx="585">
                  <c:v>1.008E-3</c:v>
                </c:pt>
                <c:pt idx="586">
                  <c:v>1.01E-3</c:v>
                </c:pt>
                <c:pt idx="587">
                  <c:v>1.0120000000000001E-3</c:v>
                </c:pt>
                <c:pt idx="588">
                  <c:v>1.0150000000000001E-3</c:v>
                </c:pt>
                <c:pt idx="589">
                  <c:v>1.0169999999999999E-3</c:v>
                </c:pt>
                <c:pt idx="590">
                  <c:v>1.0189999999999999E-3</c:v>
                </c:pt>
                <c:pt idx="591">
                  <c:v>1.021E-3</c:v>
                </c:pt>
                <c:pt idx="592">
                  <c:v>1.024E-3</c:v>
                </c:pt>
                <c:pt idx="593">
                  <c:v>1.026E-3</c:v>
                </c:pt>
                <c:pt idx="594">
                  <c:v>1.0280000000000001E-3</c:v>
                </c:pt>
                <c:pt idx="595">
                  <c:v>1.031E-3</c:v>
                </c:pt>
                <c:pt idx="596">
                  <c:v>1.0330000000000001E-3</c:v>
                </c:pt>
                <c:pt idx="597">
                  <c:v>1.0349999999999999E-3</c:v>
                </c:pt>
                <c:pt idx="598">
                  <c:v>1.0369999999999999E-3</c:v>
                </c:pt>
                <c:pt idx="599">
                  <c:v>1.0399999999999999E-3</c:v>
                </c:pt>
                <c:pt idx="600">
                  <c:v>1.042E-3</c:v>
                </c:pt>
                <c:pt idx="601">
                  <c:v>1.044E-3</c:v>
                </c:pt>
                <c:pt idx="602">
                  <c:v>1.047E-3</c:v>
                </c:pt>
                <c:pt idx="603">
                  <c:v>1.049E-3</c:v>
                </c:pt>
                <c:pt idx="604">
                  <c:v>1.0510000000000001E-3</c:v>
                </c:pt>
                <c:pt idx="605">
                  <c:v>1.0529999999999999E-3</c:v>
                </c:pt>
                <c:pt idx="606">
                  <c:v>1.0560000000000001E-3</c:v>
                </c:pt>
                <c:pt idx="607">
                  <c:v>1.0579999999999999E-3</c:v>
                </c:pt>
                <c:pt idx="608">
                  <c:v>1.06E-3</c:v>
                </c:pt>
                <c:pt idx="609">
                  <c:v>1.0629999999999999E-3</c:v>
                </c:pt>
                <c:pt idx="610">
                  <c:v>1.065E-3</c:v>
                </c:pt>
                <c:pt idx="611">
                  <c:v>1.067E-3</c:v>
                </c:pt>
                <c:pt idx="612">
                  <c:v>1.07E-3</c:v>
                </c:pt>
                <c:pt idx="613">
                  <c:v>1.072E-3</c:v>
                </c:pt>
                <c:pt idx="614">
                  <c:v>1.0740000000000001E-3</c:v>
                </c:pt>
                <c:pt idx="615">
                  <c:v>1.077E-3</c:v>
                </c:pt>
                <c:pt idx="616">
                  <c:v>1.0790000000000001E-3</c:v>
                </c:pt>
                <c:pt idx="617">
                  <c:v>1.0809999999999999E-3</c:v>
                </c:pt>
                <c:pt idx="618">
                  <c:v>1.0839999999999999E-3</c:v>
                </c:pt>
                <c:pt idx="619">
                  <c:v>1.0859999999999999E-3</c:v>
                </c:pt>
                <c:pt idx="620">
                  <c:v>1.088E-3</c:v>
                </c:pt>
                <c:pt idx="621">
                  <c:v>1.09E-3</c:v>
                </c:pt>
                <c:pt idx="622">
                  <c:v>1.093E-3</c:v>
                </c:pt>
                <c:pt idx="623">
                  <c:v>1.0950000000000001E-3</c:v>
                </c:pt>
                <c:pt idx="624">
                  <c:v>1.0970000000000001E-3</c:v>
                </c:pt>
                <c:pt idx="625">
                  <c:v>1.1000000000000001E-3</c:v>
                </c:pt>
                <c:pt idx="626">
                  <c:v>1.1019999999999999E-3</c:v>
                </c:pt>
                <c:pt idx="627">
                  <c:v>1.1039999999999999E-3</c:v>
                </c:pt>
                <c:pt idx="628">
                  <c:v>1.1069999999999999E-3</c:v>
                </c:pt>
                <c:pt idx="629">
                  <c:v>1.109E-3</c:v>
                </c:pt>
                <c:pt idx="630">
                  <c:v>1.111E-3</c:v>
                </c:pt>
                <c:pt idx="631">
                  <c:v>1.114E-3</c:v>
                </c:pt>
                <c:pt idx="632">
                  <c:v>1.116E-3</c:v>
                </c:pt>
                <c:pt idx="633">
                  <c:v>1.1180000000000001E-3</c:v>
                </c:pt>
                <c:pt idx="634">
                  <c:v>1.121E-3</c:v>
                </c:pt>
                <c:pt idx="635">
                  <c:v>1.1230000000000001E-3</c:v>
                </c:pt>
                <c:pt idx="636">
                  <c:v>1.1249999999999999E-3</c:v>
                </c:pt>
                <c:pt idx="637">
                  <c:v>1.1280000000000001E-3</c:v>
                </c:pt>
                <c:pt idx="638">
                  <c:v>1.1299999999999999E-3</c:v>
                </c:pt>
                <c:pt idx="639">
                  <c:v>1.132E-3</c:v>
                </c:pt>
                <c:pt idx="640">
                  <c:v>1.1349999999999999E-3</c:v>
                </c:pt>
                <c:pt idx="641">
                  <c:v>1.137E-3</c:v>
                </c:pt>
                <c:pt idx="642">
                  <c:v>1.139E-3</c:v>
                </c:pt>
                <c:pt idx="643">
                  <c:v>1.142E-3</c:v>
                </c:pt>
                <c:pt idx="644">
                  <c:v>1.1440000000000001E-3</c:v>
                </c:pt>
                <c:pt idx="645">
                  <c:v>1.1460000000000001E-3</c:v>
                </c:pt>
                <c:pt idx="646">
                  <c:v>1.1490000000000001E-3</c:v>
                </c:pt>
                <c:pt idx="647">
                  <c:v>1.1509999999999999E-3</c:v>
                </c:pt>
                <c:pt idx="648">
                  <c:v>1.1529999999999999E-3</c:v>
                </c:pt>
                <c:pt idx="649">
                  <c:v>1.1559999999999999E-3</c:v>
                </c:pt>
                <c:pt idx="650">
                  <c:v>1.158E-3</c:v>
                </c:pt>
                <c:pt idx="651">
                  <c:v>1.16E-3</c:v>
                </c:pt>
                <c:pt idx="652">
                  <c:v>1.163E-3</c:v>
                </c:pt>
                <c:pt idx="653">
                  <c:v>1.165E-3</c:v>
                </c:pt>
                <c:pt idx="654">
                  <c:v>1.168E-3</c:v>
                </c:pt>
                <c:pt idx="655">
                  <c:v>1.17E-3</c:v>
                </c:pt>
                <c:pt idx="656">
                  <c:v>1.1720000000000001E-3</c:v>
                </c:pt>
                <c:pt idx="657">
                  <c:v>1.175E-3</c:v>
                </c:pt>
                <c:pt idx="658">
                  <c:v>1.1770000000000001E-3</c:v>
                </c:pt>
                <c:pt idx="659">
                  <c:v>1.1789999999999999E-3</c:v>
                </c:pt>
                <c:pt idx="660">
                  <c:v>1.1820000000000001E-3</c:v>
                </c:pt>
                <c:pt idx="661">
                  <c:v>1.1839999999999999E-3</c:v>
                </c:pt>
                <c:pt idx="662">
                  <c:v>1.186E-3</c:v>
                </c:pt>
                <c:pt idx="663">
                  <c:v>1.189E-3</c:v>
                </c:pt>
                <c:pt idx="664">
                  <c:v>1.191E-3</c:v>
                </c:pt>
                <c:pt idx="665">
                  <c:v>1.193E-3</c:v>
                </c:pt>
                <c:pt idx="666">
                  <c:v>1.196E-3</c:v>
                </c:pt>
                <c:pt idx="667">
                  <c:v>1.1980000000000001E-3</c:v>
                </c:pt>
                <c:pt idx="668">
                  <c:v>1.1999999999999999E-3</c:v>
                </c:pt>
                <c:pt idx="669">
                  <c:v>1.2030000000000001E-3</c:v>
                </c:pt>
                <c:pt idx="670">
                  <c:v>1.2049999999999999E-3</c:v>
                </c:pt>
                <c:pt idx="671">
                  <c:v>1.2080000000000001E-3</c:v>
                </c:pt>
                <c:pt idx="672">
                  <c:v>1.2099999999999999E-3</c:v>
                </c:pt>
                <c:pt idx="673">
                  <c:v>1.212E-3</c:v>
                </c:pt>
                <c:pt idx="674">
                  <c:v>1.2149999999999999E-3</c:v>
                </c:pt>
                <c:pt idx="675">
                  <c:v>1.217E-3</c:v>
                </c:pt>
                <c:pt idx="676">
                  <c:v>1.219E-3</c:v>
                </c:pt>
                <c:pt idx="677">
                  <c:v>1.222E-3</c:v>
                </c:pt>
                <c:pt idx="678">
                  <c:v>1.224E-3</c:v>
                </c:pt>
                <c:pt idx="679">
                  <c:v>1.2260000000000001E-3</c:v>
                </c:pt>
                <c:pt idx="680">
                  <c:v>1.2290000000000001E-3</c:v>
                </c:pt>
                <c:pt idx="681">
                  <c:v>1.2310000000000001E-3</c:v>
                </c:pt>
                <c:pt idx="682">
                  <c:v>1.2340000000000001E-3</c:v>
                </c:pt>
                <c:pt idx="683">
                  <c:v>1.2359999999999999E-3</c:v>
                </c:pt>
                <c:pt idx="684">
                  <c:v>1.238E-3</c:v>
                </c:pt>
                <c:pt idx="685">
                  <c:v>1.2409999999999999E-3</c:v>
                </c:pt>
                <c:pt idx="686">
                  <c:v>1.243E-3</c:v>
                </c:pt>
                <c:pt idx="687">
                  <c:v>1.245E-3</c:v>
                </c:pt>
                <c:pt idx="688">
                  <c:v>1.248E-3</c:v>
                </c:pt>
                <c:pt idx="689">
                  <c:v>1.25E-3</c:v>
                </c:pt>
                <c:pt idx="690">
                  <c:v>1.253E-3</c:v>
                </c:pt>
                <c:pt idx="691">
                  <c:v>1.255E-3</c:v>
                </c:pt>
                <c:pt idx="692">
                  <c:v>1.2570000000000001E-3</c:v>
                </c:pt>
                <c:pt idx="693">
                  <c:v>1.2600000000000001E-3</c:v>
                </c:pt>
                <c:pt idx="694">
                  <c:v>1.2620000000000001E-3</c:v>
                </c:pt>
                <c:pt idx="695">
                  <c:v>1.2639999999999999E-3</c:v>
                </c:pt>
                <c:pt idx="696">
                  <c:v>1.2669999999999999E-3</c:v>
                </c:pt>
                <c:pt idx="697">
                  <c:v>1.2689999999999999E-3</c:v>
                </c:pt>
                <c:pt idx="698">
                  <c:v>1.2719999999999999E-3</c:v>
                </c:pt>
                <c:pt idx="699">
                  <c:v>1.274E-3</c:v>
                </c:pt>
                <c:pt idx="700">
                  <c:v>1.276E-3</c:v>
                </c:pt>
                <c:pt idx="701">
                  <c:v>1.279E-3</c:v>
                </c:pt>
                <c:pt idx="702">
                  <c:v>1.281E-3</c:v>
                </c:pt>
                <c:pt idx="703">
                  <c:v>1.2830000000000001E-3</c:v>
                </c:pt>
                <c:pt idx="704">
                  <c:v>1.286E-3</c:v>
                </c:pt>
                <c:pt idx="705">
                  <c:v>1.2880000000000001E-3</c:v>
                </c:pt>
                <c:pt idx="706">
                  <c:v>1.291E-3</c:v>
                </c:pt>
                <c:pt idx="707">
                  <c:v>1.2930000000000001E-3</c:v>
                </c:pt>
                <c:pt idx="708">
                  <c:v>1.2949999999999999E-3</c:v>
                </c:pt>
                <c:pt idx="709">
                  <c:v>1.2979999999999999E-3</c:v>
                </c:pt>
                <c:pt idx="710">
                  <c:v>1.2999999999999999E-3</c:v>
                </c:pt>
                <c:pt idx="711">
                  <c:v>1.3029999999999999E-3</c:v>
                </c:pt>
                <c:pt idx="712">
                  <c:v>1.305E-3</c:v>
                </c:pt>
                <c:pt idx="713">
                  <c:v>1.307E-3</c:v>
                </c:pt>
                <c:pt idx="714">
                  <c:v>1.31E-3</c:v>
                </c:pt>
                <c:pt idx="715">
                  <c:v>1.312E-3</c:v>
                </c:pt>
                <c:pt idx="716">
                  <c:v>1.315E-3</c:v>
                </c:pt>
                <c:pt idx="717">
                  <c:v>1.317E-3</c:v>
                </c:pt>
                <c:pt idx="718">
                  <c:v>1.3190000000000001E-3</c:v>
                </c:pt>
                <c:pt idx="719">
                  <c:v>1.322E-3</c:v>
                </c:pt>
                <c:pt idx="720">
                  <c:v>1.3240000000000001E-3</c:v>
                </c:pt>
                <c:pt idx="721">
                  <c:v>1.3259999999999999E-3</c:v>
                </c:pt>
                <c:pt idx="722">
                  <c:v>1.3290000000000001E-3</c:v>
                </c:pt>
                <c:pt idx="723">
                  <c:v>1.3309999999999999E-3</c:v>
                </c:pt>
                <c:pt idx="724">
                  <c:v>1.3339999999999999E-3</c:v>
                </c:pt>
                <c:pt idx="725">
                  <c:v>1.3359999999999999E-3</c:v>
                </c:pt>
                <c:pt idx="726">
                  <c:v>1.338E-3</c:v>
                </c:pt>
                <c:pt idx="727">
                  <c:v>1.341E-3</c:v>
                </c:pt>
                <c:pt idx="728">
                  <c:v>1.343E-3</c:v>
                </c:pt>
                <c:pt idx="729">
                  <c:v>1.346E-3</c:v>
                </c:pt>
                <c:pt idx="730">
                  <c:v>1.348E-3</c:v>
                </c:pt>
                <c:pt idx="731">
                  <c:v>1.3500000000000001E-3</c:v>
                </c:pt>
                <c:pt idx="732">
                  <c:v>1.353E-3</c:v>
                </c:pt>
                <c:pt idx="733">
                  <c:v>1.3550000000000001E-3</c:v>
                </c:pt>
                <c:pt idx="734">
                  <c:v>1.358E-3</c:v>
                </c:pt>
                <c:pt idx="735">
                  <c:v>1.3600000000000001E-3</c:v>
                </c:pt>
                <c:pt idx="736">
                  <c:v>1.3619999999999999E-3</c:v>
                </c:pt>
                <c:pt idx="737">
                  <c:v>1.3649999999999999E-3</c:v>
                </c:pt>
                <c:pt idx="738">
                  <c:v>1.3669999999999999E-3</c:v>
                </c:pt>
                <c:pt idx="739">
                  <c:v>1.3699999999999999E-3</c:v>
                </c:pt>
                <c:pt idx="740">
                  <c:v>1.372E-3</c:v>
                </c:pt>
                <c:pt idx="741">
                  <c:v>1.374E-3</c:v>
                </c:pt>
                <c:pt idx="742">
                  <c:v>1.377E-3</c:v>
                </c:pt>
                <c:pt idx="743">
                  <c:v>1.379E-3</c:v>
                </c:pt>
                <c:pt idx="744">
                  <c:v>1.382E-3</c:v>
                </c:pt>
                <c:pt idx="745">
                  <c:v>1.384E-3</c:v>
                </c:pt>
                <c:pt idx="746">
                  <c:v>1.3860000000000001E-3</c:v>
                </c:pt>
                <c:pt idx="747">
                  <c:v>1.389E-3</c:v>
                </c:pt>
                <c:pt idx="748">
                  <c:v>1.3910000000000001E-3</c:v>
                </c:pt>
                <c:pt idx="749">
                  <c:v>1.3940000000000001E-3</c:v>
                </c:pt>
                <c:pt idx="750">
                  <c:v>1.3960000000000001E-3</c:v>
                </c:pt>
                <c:pt idx="751">
                  <c:v>1.3990000000000001E-3</c:v>
                </c:pt>
                <c:pt idx="752">
                  <c:v>1.4009999999999999E-3</c:v>
                </c:pt>
                <c:pt idx="753">
                  <c:v>1.403E-3</c:v>
                </c:pt>
                <c:pt idx="754">
                  <c:v>1.4059999999999999E-3</c:v>
                </c:pt>
                <c:pt idx="755">
                  <c:v>1.408E-3</c:v>
                </c:pt>
                <c:pt idx="756">
                  <c:v>1.4109999999999999E-3</c:v>
                </c:pt>
                <c:pt idx="757">
                  <c:v>1.413E-3</c:v>
                </c:pt>
                <c:pt idx="758">
                  <c:v>1.415E-3</c:v>
                </c:pt>
                <c:pt idx="759">
                  <c:v>1.418E-3</c:v>
                </c:pt>
                <c:pt idx="760">
                  <c:v>1.42E-3</c:v>
                </c:pt>
                <c:pt idx="761">
                  <c:v>1.423E-3</c:v>
                </c:pt>
                <c:pt idx="762">
                  <c:v>1.4250000000000001E-3</c:v>
                </c:pt>
                <c:pt idx="763">
                  <c:v>1.4270000000000001E-3</c:v>
                </c:pt>
                <c:pt idx="764">
                  <c:v>1.4300000000000001E-3</c:v>
                </c:pt>
                <c:pt idx="765">
                  <c:v>1.4319999999999999E-3</c:v>
                </c:pt>
                <c:pt idx="766">
                  <c:v>1.4350000000000001E-3</c:v>
                </c:pt>
                <c:pt idx="767">
                  <c:v>1.4369999999999999E-3</c:v>
                </c:pt>
                <c:pt idx="768">
                  <c:v>1.4400000000000001E-3</c:v>
                </c:pt>
                <c:pt idx="769">
                  <c:v>1.4419999999999999E-3</c:v>
                </c:pt>
                <c:pt idx="770">
                  <c:v>1.444E-3</c:v>
                </c:pt>
                <c:pt idx="771">
                  <c:v>1.4469999999999999E-3</c:v>
                </c:pt>
                <c:pt idx="772">
                  <c:v>1.449E-3</c:v>
                </c:pt>
                <c:pt idx="773">
                  <c:v>1.4519999999999999E-3</c:v>
                </c:pt>
                <c:pt idx="774">
                  <c:v>1.454E-3</c:v>
                </c:pt>
                <c:pt idx="775">
                  <c:v>1.456E-3</c:v>
                </c:pt>
                <c:pt idx="776">
                  <c:v>1.459E-3</c:v>
                </c:pt>
                <c:pt idx="777">
                  <c:v>1.4610000000000001E-3</c:v>
                </c:pt>
                <c:pt idx="778">
                  <c:v>1.464E-3</c:v>
                </c:pt>
                <c:pt idx="779">
                  <c:v>1.4660000000000001E-3</c:v>
                </c:pt>
                <c:pt idx="780">
                  <c:v>1.469E-3</c:v>
                </c:pt>
                <c:pt idx="781">
                  <c:v>1.4710000000000001E-3</c:v>
                </c:pt>
                <c:pt idx="782">
                  <c:v>1.4729999999999999E-3</c:v>
                </c:pt>
                <c:pt idx="783">
                  <c:v>1.4760000000000001E-3</c:v>
                </c:pt>
                <c:pt idx="784">
                  <c:v>1.4779999999999999E-3</c:v>
                </c:pt>
                <c:pt idx="785">
                  <c:v>1.4809999999999999E-3</c:v>
                </c:pt>
                <c:pt idx="786">
                  <c:v>1.4829999999999999E-3</c:v>
                </c:pt>
                <c:pt idx="787">
                  <c:v>1.4859999999999999E-3</c:v>
                </c:pt>
                <c:pt idx="788">
                  <c:v>1.488E-3</c:v>
                </c:pt>
                <c:pt idx="789">
                  <c:v>1.49E-3</c:v>
                </c:pt>
                <c:pt idx="790">
                  <c:v>1.493E-3</c:v>
                </c:pt>
                <c:pt idx="791">
                  <c:v>1.495E-3</c:v>
                </c:pt>
                <c:pt idx="792">
                  <c:v>1.498E-3</c:v>
                </c:pt>
                <c:pt idx="793">
                  <c:v>1.5E-3</c:v>
                </c:pt>
                <c:pt idx="794">
                  <c:v>1.503E-3</c:v>
                </c:pt>
                <c:pt idx="795">
                  <c:v>1.505E-3</c:v>
                </c:pt>
                <c:pt idx="796">
                  <c:v>1.5070000000000001E-3</c:v>
                </c:pt>
                <c:pt idx="797">
                  <c:v>1.5100000000000001E-3</c:v>
                </c:pt>
                <c:pt idx="798">
                  <c:v>1.5120000000000001E-3</c:v>
                </c:pt>
                <c:pt idx="799">
                  <c:v>1.5150000000000001E-3</c:v>
                </c:pt>
                <c:pt idx="800">
                  <c:v>1.5169999999999999E-3</c:v>
                </c:pt>
                <c:pt idx="801">
                  <c:v>1.5200000000000001E-3</c:v>
                </c:pt>
                <c:pt idx="802">
                  <c:v>1.5219999999999999E-3</c:v>
                </c:pt>
                <c:pt idx="803">
                  <c:v>1.524E-3</c:v>
                </c:pt>
                <c:pt idx="804">
                  <c:v>1.5269999999999999E-3</c:v>
                </c:pt>
                <c:pt idx="805">
                  <c:v>1.529E-3</c:v>
                </c:pt>
                <c:pt idx="806">
                  <c:v>1.5319999999999999E-3</c:v>
                </c:pt>
                <c:pt idx="807">
                  <c:v>1.534E-3</c:v>
                </c:pt>
                <c:pt idx="808">
                  <c:v>1.537E-3</c:v>
                </c:pt>
                <c:pt idx="809">
                  <c:v>1.539E-3</c:v>
                </c:pt>
                <c:pt idx="810">
                  <c:v>1.5410000000000001E-3</c:v>
                </c:pt>
                <c:pt idx="811">
                  <c:v>1.544E-3</c:v>
                </c:pt>
                <c:pt idx="812">
                  <c:v>1.5460000000000001E-3</c:v>
                </c:pt>
                <c:pt idx="813">
                  <c:v>1.549E-3</c:v>
                </c:pt>
                <c:pt idx="814">
                  <c:v>1.5510000000000001E-3</c:v>
                </c:pt>
                <c:pt idx="815">
                  <c:v>1.554E-3</c:v>
                </c:pt>
                <c:pt idx="816">
                  <c:v>1.5560000000000001E-3</c:v>
                </c:pt>
                <c:pt idx="817">
                  <c:v>1.5579999999999999E-3</c:v>
                </c:pt>
                <c:pt idx="818">
                  <c:v>1.5610000000000001E-3</c:v>
                </c:pt>
                <c:pt idx="819">
                  <c:v>1.5629999999999999E-3</c:v>
                </c:pt>
                <c:pt idx="820">
                  <c:v>1.5659999999999999E-3</c:v>
                </c:pt>
                <c:pt idx="821">
                  <c:v>1.5679999999999999E-3</c:v>
                </c:pt>
                <c:pt idx="822">
                  <c:v>1.5709999999999999E-3</c:v>
                </c:pt>
                <c:pt idx="823">
                  <c:v>1.573E-3</c:v>
                </c:pt>
                <c:pt idx="824">
                  <c:v>1.5759999999999999E-3</c:v>
                </c:pt>
                <c:pt idx="825">
                  <c:v>1.578E-3</c:v>
                </c:pt>
                <c:pt idx="826">
                  <c:v>1.58E-3</c:v>
                </c:pt>
                <c:pt idx="827">
                  <c:v>1.583E-3</c:v>
                </c:pt>
                <c:pt idx="828">
                  <c:v>1.585E-3</c:v>
                </c:pt>
                <c:pt idx="829">
                  <c:v>1.588E-3</c:v>
                </c:pt>
                <c:pt idx="830">
                  <c:v>1.5900000000000001E-3</c:v>
                </c:pt>
                <c:pt idx="831">
                  <c:v>1.593E-3</c:v>
                </c:pt>
                <c:pt idx="832">
                  <c:v>1.5950000000000001E-3</c:v>
                </c:pt>
                <c:pt idx="833">
                  <c:v>1.5969999999999999E-3</c:v>
                </c:pt>
                <c:pt idx="834">
                  <c:v>1.6000000000000001E-3</c:v>
                </c:pt>
                <c:pt idx="835">
                  <c:v>1.6019999999999999E-3</c:v>
                </c:pt>
                <c:pt idx="836">
                  <c:v>1.6050000000000001E-3</c:v>
                </c:pt>
                <c:pt idx="837">
                  <c:v>1.6069999999999999E-3</c:v>
                </c:pt>
                <c:pt idx="838">
                  <c:v>1.6100000000000001E-3</c:v>
                </c:pt>
                <c:pt idx="839">
                  <c:v>1.6119999999999999E-3</c:v>
                </c:pt>
                <c:pt idx="840">
                  <c:v>1.6149999999999999E-3</c:v>
                </c:pt>
                <c:pt idx="841">
                  <c:v>1.6169999999999999E-3</c:v>
                </c:pt>
                <c:pt idx="842">
                  <c:v>1.619E-3</c:v>
                </c:pt>
                <c:pt idx="843">
                  <c:v>1.622E-3</c:v>
                </c:pt>
                <c:pt idx="844">
                  <c:v>1.624E-3</c:v>
                </c:pt>
                <c:pt idx="845">
                  <c:v>1.627E-3</c:v>
                </c:pt>
                <c:pt idx="846">
                  <c:v>1.629E-3</c:v>
                </c:pt>
                <c:pt idx="847">
                  <c:v>1.632E-3</c:v>
                </c:pt>
                <c:pt idx="848">
                  <c:v>1.634E-3</c:v>
                </c:pt>
                <c:pt idx="849">
                  <c:v>1.637E-3</c:v>
                </c:pt>
                <c:pt idx="850">
                  <c:v>1.639E-3</c:v>
                </c:pt>
                <c:pt idx="851">
                  <c:v>1.6410000000000001E-3</c:v>
                </c:pt>
                <c:pt idx="852">
                  <c:v>1.6440000000000001E-3</c:v>
                </c:pt>
                <c:pt idx="853">
                  <c:v>1.6459999999999999E-3</c:v>
                </c:pt>
                <c:pt idx="854">
                  <c:v>1.6490000000000001E-3</c:v>
                </c:pt>
                <c:pt idx="855">
                  <c:v>1.6509999999999999E-3</c:v>
                </c:pt>
                <c:pt idx="856">
                  <c:v>1.6540000000000001E-3</c:v>
                </c:pt>
                <c:pt idx="857">
                  <c:v>1.6559999999999999E-3</c:v>
                </c:pt>
                <c:pt idx="858">
                  <c:v>1.6590000000000001E-3</c:v>
                </c:pt>
                <c:pt idx="859">
                  <c:v>1.6609999999999999E-3</c:v>
                </c:pt>
                <c:pt idx="860">
                  <c:v>1.663E-3</c:v>
                </c:pt>
                <c:pt idx="861">
                  <c:v>1.6659999999999999E-3</c:v>
                </c:pt>
                <c:pt idx="862">
                  <c:v>1.668E-3</c:v>
                </c:pt>
                <c:pt idx="863">
                  <c:v>1.671E-3</c:v>
                </c:pt>
                <c:pt idx="864">
                  <c:v>1.673E-3</c:v>
                </c:pt>
                <c:pt idx="865">
                  <c:v>1.676E-3</c:v>
                </c:pt>
                <c:pt idx="866">
                  <c:v>1.678E-3</c:v>
                </c:pt>
                <c:pt idx="867">
                  <c:v>1.681E-3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8E0-4E7E-9BD9-F08F4683D393}"/>
            </c:ext>
          </c:extLst>
        </c:ser>
        <c:ser>
          <c:idx val="7"/>
          <c:order val="6"/>
          <c:tx>
            <c:v>Gaussian beam 100fC@200kV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'Gaussian beam 100fC@200kV'!$K$3:$K$870</c:f>
              <c:numCache>
                <c:formatCode>0.00E+00</c:formatCode>
                <c:ptCount val="868"/>
                <c:pt idx="0">
                  <c:v>5.0500000000000004E-7</c:v>
                </c:pt>
                <c:pt idx="1">
                  <c:v>5.7029999999999996E-7</c:v>
                </c:pt>
                <c:pt idx="2">
                  <c:v>6.5199999999999996E-7</c:v>
                </c:pt>
                <c:pt idx="3">
                  <c:v>7.2829999999999998E-7</c:v>
                </c:pt>
                <c:pt idx="4">
                  <c:v>8.1819999999999995E-7</c:v>
                </c:pt>
                <c:pt idx="5">
                  <c:v>9.2009999999999999E-7</c:v>
                </c:pt>
                <c:pt idx="6">
                  <c:v>1.032E-6</c:v>
                </c:pt>
                <c:pt idx="7">
                  <c:v>1.1510000000000001E-6</c:v>
                </c:pt>
                <c:pt idx="8">
                  <c:v>1.3039999999999999E-6</c:v>
                </c:pt>
                <c:pt idx="9">
                  <c:v>1.4720000000000001E-6</c:v>
                </c:pt>
                <c:pt idx="10">
                  <c:v>1.6449999999999999E-6</c:v>
                </c:pt>
                <c:pt idx="11">
                  <c:v>1.8279999999999999E-6</c:v>
                </c:pt>
                <c:pt idx="12">
                  <c:v>2.013E-6</c:v>
                </c:pt>
                <c:pt idx="13">
                  <c:v>2.2259999999999999E-6</c:v>
                </c:pt>
                <c:pt idx="14">
                  <c:v>2.4739999999999999E-6</c:v>
                </c:pt>
                <c:pt idx="15">
                  <c:v>2.711E-6</c:v>
                </c:pt>
                <c:pt idx="16">
                  <c:v>2.9960000000000002E-6</c:v>
                </c:pt>
                <c:pt idx="17">
                  <c:v>3.3249999999999999E-6</c:v>
                </c:pt>
                <c:pt idx="18">
                  <c:v>3.6650000000000001E-6</c:v>
                </c:pt>
                <c:pt idx="19">
                  <c:v>4.0269999999999997E-6</c:v>
                </c:pt>
                <c:pt idx="20">
                  <c:v>4.4259999999999996E-6</c:v>
                </c:pt>
                <c:pt idx="21">
                  <c:v>4.8670000000000002E-6</c:v>
                </c:pt>
                <c:pt idx="22">
                  <c:v>5.395E-6</c:v>
                </c:pt>
                <c:pt idx="23">
                  <c:v>5.959E-6</c:v>
                </c:pt>
                <c:pt idx="24">
                  <c:v>6.5599999999999999E-6</c:v>
                </c:pt>
                <c:pt idx="25">
                  <c:v>7.1949999999999997E-6</c:v>
                </c:pt>
                <c:pt idx="26">
                  <c:v>7.9240000000000007E-6</c:v>
                </c:pt>
                <c:pt idx="27">
                  <c:v>8.6959999999999994E-6</c:v>
                </c:pt>
                <c:pt idx="28">
                  <c:v>9.5810000000000003E-6</c:v>
                </c:pt>
                <c:pt idx="29">
                  <c:v>1.0519999999999999E-5</c:v>
                </c:pt>
                <c:pt idx="30">
                  <c:v>1.155E-5</c:v>
                </c:pt>
                <c:pt idx="31">
                  <c:v>1.2680000000000001E-5</c:v>
                </c:pt>
                <c:pt idx="32">
                  <c:v>1.393E-5</c:v>
                </c:pt>
                <c:pt idx="33">
                  <c:v>1.5299999999999999E-5</c:v>
                </c:pt>
                <c:pt idx="34">
                  <c:v>1.6799999999999998E-5</c:v>
                </c:pt>
                <c:pt idx="35">
                  <c:v>1.853E-5</c:v>
                </c:pt>
                <c:pt idx="36">
                  <c:v>2.0360000000000002E-5</c:v>
                </c:pt>
                <c:pt idx="37">
                  <c:v>2.2379999999999999E-5</c:v>
                </c:pt>
                <c:pt idx="38">
                  <c:v>2.459E-5</c:v>
                </c:pt>
                <c:pt idx="39">
                  <c:v>2.7019999999999999E-5</c:v>
                </c:pt>
                <c:pt idx="40">
                  <c:v>2.97E-5</c:v>
                </c:pt>
                <c:pt idx="41">
                  <c:v>3.2650000000000001E-5</c:v>
                </c:pt>
                <c:pt idx="42">
                  <c:v>3.6029999999999999E-5</c:v>
                </c:pt>
                <c:pt idx="43">
                  <c:v>3.9759999999999999E-5</c:v>
                </c:pt>
                <c:pt idx="44">
                  <c:v>4.388E-5</c:v>
                </c:pt>
                <c:pt idx="45">
                  <c:v>4.8239999999999999E-5</c:v>
                </c:pt>
                <c:pt idx="46">
                  <c:v>5.304E-5</c:v>
                </c:pt>
                <c:pt idx="47">
                  <c:v>5.855E-5</c:v>
                </c:pt>
                <c:pt idx="48">
                  <c:v>6.4629999999999996E-5</c:v>
                </c:pt>
                <c:pt idx="49">
                  <c:v>7.1060000000000001E-5</c:v>
                </c:pt>
                <c:pt idx="50">
                  <c:v>7.8129999999999999E-5</c:v>
                </c:pt>
                <c:pt idx="51">
                  <c:v>8.5909999999999996E-5</c:v>
                </c:pt>
                <c:pt idx="52">
                  <c:v>9.4469999999999995E-5</c:v>
                </c:pt>
                <c:pt idx="53">
                  <c:v>1.039E-4</c:v>
                </c:pt>
                <c:pt idx="54">
                  <c:v>1.142E-4</c:v>
                </c:pt>
                <c:pt idx="55">
                  <c:v>1.2559999999999999E-4</c:v>
                </c:pt>
                <c:pt idx="56">
                  <c:v>1.381E-4</c:v>
                </c:pt>
                <c:pt idx="57">
                  <c:v>1.5190000000000001E-4</c:v>
                </c:pt>
                <c:pt idx="58">
                  <c:v>1.6699999999999999E-4</c:v>
                </c:pt>
                <c:pt idx="59">
                  <c:v>1.8369999999999999E-4</c:v>
                </c:pt>
                <c:pt idx="60">
                  <c:v>2.02E-4</c:v>
                </c:pt>
                <c:pt idx="61">
                  <c:v>2.221E-4</c:v>
                </c:pt>
                <c:pt idx="62">
                  <c:v>2.4420000000000003E-4</c:v>
                </c:pt>
                <c:pt idx="63">
                  <c:v>2.6860000000000002E-4</c:v>
                </c:pt>
                <c:pt idx="64">
                  <c:v>2.9540000000000002E-4</c:v>
                </c:pt>
                <c:pt idx="65">
                  <c:v>3.2479999999999998E-4</c:v>
                </c:pt>
                <c:pt idx="66">
                  <c:v>3.5710000000000001E-4</c:v>
                </c:pt>
                <c:pt idx="67">
                  <c:v>3.927E-4</c:v>
                </c:pt>
                <c:pt idx="68">
                  <c:v>4.3169999999999998E-4</c:v>
                </c:pt>
                <c:pt idx="69">
                  <c:v>4.7439999999999998E-4</c:v>
                </c:pt>
                <c:pt idx="70">
                  <c:v>5.2119999999999998E-4</c:v>
                </c:pt>
                <c:pt idx="71">
                  <c:v>5.7229999999999998E-4</c:v>
                </c:pt>
                <c:pt idx="72">
                  <c:v>6.2810000000000003E-4</c:v>
                </c:pt>
                <c:pt idx="73">
                  <c:v>6.8869999999999999E-4</c:v>
                </c:pt>
                <c:pt idx="74">
                  <c:v>7.5449999999999996E-4</c:v>
                </c:pt>
                <c:pt idx="75">
                  <c:v>8.2580000000000001E-4</c:v>
                </c:pt>
                <c:pt idx="76">
                  <c:v>9.0280000000000004E-4</c:v>
                </c:pt>
                <c:pt idx="77">
                  <c:v>9.8569999999999994E-4</c:v>
                </c:pt>
                <c:pt idx="78">
                  <c:v>1.075E-3</c:v>
                </c:pt>
                <c:pt idx="79">
                  <c:v>1.1709999999999999E-3</c:v>
                </c:pt>
                <c:pt idx="80">
                  <c:v>1.273E-3</c:v>
                </c:pt>
                <c:pt idx="81">
                  <c:v>1.382E-3</c:v>
                </c:pt>
                <c:pt idx="82">
                  <c:v>1.498E-3</c:v>
                </c:pt>
                <c:pt idx="83">
                  <c:v>1.622E-3</c:v>
                </c:pt>
                <c:pt idx="84">
                  <c:v>1.753E-3</c:v>
                </c:pt>
                <c:pt idx="85">
                  <c:v>1.8910000000000001E-3</c:v>
                </c:pt>
                <c:pt idx="86">
                  <c:v>2.0379999999999999E-3</c:v>
                </c:pt>
                <c:pt idx="87">
                  <c:v>2.1919999999999999E-3</c:v>
                </c:pt>
                <c:pt idx="88">
                  <c:v>2.3540000000000002E-3</c:v>
                </c:pt>
                <c:pt idx="89">
                  <c:v>2.5249999999999999E-3</c:v>
                </c:pt>
                <c:pt idx="90">
                  <c:v>2.7039999999999998E-3</c:v>
                </c:pt>
                <c:pt idx="91">
                  <c:v>2.892E-3</c:v>
                </c:pt>
                <c:pt idx="92">
                  <c:v>3.088E-3</c:v>
                </c:pt>
                <c:pt idx="93">
                  <c:v>3.2929999999999999E-3</c:v>
                </c:pt>
                <c:pt idx="94">
                  <c:v>3.5070000000000001E-3</c:v>
                </c:pt>
                <c:pt idx="95">
                  <c:v>3.7290000000000001E-3</c:v>
                </c:pt>
                <c:pt idx="96">
                  <c:v>3.9620000000000002E-3</c:v>
                </c:pt>
                <c:pt idx="97">
                  <c:v>4.2030000000000001E-3</c:v>
                </c:pt>
                <c:pt idx="98">
                  <c:v>4.4539999999999996E-3</c:v>
                </c:pt>
                <c:pt idx="99">
                  <c:v>4.7140000000000003E-3</c:v>
                </c:pt>
                <c:pt idx="100">
                  <c:v>4.9849999999999998E-3</c:v>
                </c:pt>
                <c:pt idx="101">
                  <c:v>5.2649999999999997E-3</c:v>
                </c:pt>
                <c:pt idx="102">
                  <c:v>5.555E-3</c:v>
                </c:pt>
                <c:pt idx="103">
                  <c:v>5.855E-3</c:v>
                </c:pt>
                <c:pt idx="104">
                  <c:v>6.1659999999999996E-3</c:v>
                </c:pt>
                <c:pt idx="105">
                  <c:v>6.4869999999999997E-3</c:v>
                </c:pt>
                <c:pt idx="106">
                  <c:v>6.8180000000000003E-3</c:v>
                </c:pt>
                <c:pt idx="107">
                  <c:v>7.1599999999999997E-3</c:v>
                </c:pt>
                <c:pt idx="108">
                  <c:v>7.5129999999999997E-3</c:v>
                </c:pt>
                <c:pt idx="109">
                  <c:v>7.8759999999999993E-3</c:v>
                </c:pt>
                <c:pt idx="110">
                  <c:v>8.2509999999999997E-3</c:v>
                </c:pt>
                <c:pt idx="111">
                  <c:v>8.6370000000000006E-3</c:v>
                </c:pt>
                <c:pt idx="112">
                  <c:v>9.0340000000000004E-3</c:v>
                </c:pt>
                <c:pt idx="113">
                  <c:v>9.4420000000000007E-3</c:v>
                </c:pt>
                <c:pt idx="114">
                  <c:v>9.861E-3</c:v>
                </c:pt>
                <c:pt idx="115">
                  <c:v>1.0290000000000001E-2</c:v>
                </c:pt>
                <c:pt idx="116">
                  <c:v>1.074E-2</c:v>
                </c:pt>
                <c:pt idx="117">
                  <c:v>1.119E-2</c:v>
                </c:pt>
                <c:pt idx="118">
                  <c:v>1.166E-2</c:v>
                </c:pt>
                <c:pt idx="119">
                  <c:v>1.213E-2</c:v>
                </c:pt>
                <c:pt idx="120">
                  <c:v>1.2619999999999999E-2</c:v>
                </c:pt>
                <c:pt idx="121">
                  <c:v>1.312E-2</c:v>
                </c:pt>
                <c:pt idx="122">
                  <c:v>1.3639999999999999E-2</c:v>
                </c:pt>
                <c:pt idx="123">
                  <c:v>1.4160000000000001E-2</c:v>
                </c:pt>
                <c:pt idx="124">
                  <c:v>1.47E-2</c:v>
                </c:pt>
                <c:pt idx="125">
                  <c:v>1.525E-2</c:v>
                </c:pt>
                <c:pt idx="126">
                  <c:v>1.5810000000000001E-2</c:v>
                </c:pt>
                <c:pt idx="127">
                  <c:v>1.6379999999999999E-2</c:v>
                </c:pt>
                <c:pt idx="128">
                  <c:v>1.6959999999999999E-2</c:v>
                </c:pt>
                <c:pt idx="129">
                  <c:v>1.7559999999999999E-2</c:v>
                </c:pt>
                <c:pt idx="130">
                  <c:v>1.8169999999999999E-2</c:v>
                </c:pt>
                <c:pt idx="131">
                  <c:v>1.8790000000000001E-2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2.0709999999999999E-2</c:v>
                </c:pt>
                <c:pt idx="135">
                  <c:v>2.138E-2</c:v>
                </c:pt>
                <c:pt idx="136">
                  <c:v>2.206E-2</c:v>
                </c:pt>
                <c:pt idx="137">
                  <c:v>2.274E-2</c:v>
                </c:pt>
                <c:pt idx="138">
                  <c:v>2.3439999999999999E-2</c:v>
                </c:pt>
                <c:pt idx="139">
                  <c:v>2.4150000000000001E-2</c:v>
                </c:pt>
                <c:pt idx="140">
                  <c:v>2.487E-2</c:v>
                </c:pt>
                <c:pt idx="141">
                  <c:v>2.5600000000000001E-2</c:v>
                </c:pt>
                <c:pt idx="142">
                  <c:v>2.6339999999999999E-2</c:v>
                </c:pt>
                <c:pt idx="143">
                  <c:v>2.7089999999999999E-2</c:v>
                </c:pt>
                <c:pt idx="144">
                  <c:v>2.785E-2</c:v>
                </c:pt>
                <c:pt idx="145">
                  <c:v>2.862E-2</c:v>
                </c:pt>
                <c:pt idx="146">
                  <c:v>2.9399999999999999E-2</c:v>
                </c:pt>
                <c:pt idx="147">
                  <c:v>3.0200000000000001E-2</c:v>
                </c:pt>
                <c:pt idx="148">
                  <c:v>3.1E-2</c:v>
                </c:pt>
                <c:pt idx="149">
                  <c:v>3.1809999999999998E-2</c:v>
                </c:pt>
                <c:pt idx="150">
                  <c:v>3.2620000000000003E-2</c:v>
                </c:pt>
                <c:pt idx="151">
                  <c:v>3.3450000000000001E-2</c:v>
                </c:pt>
                <c:pt idx="152">
                  <c:v>3.4290000000000001E-2</c:v>
                </c:pt>
                <c:pt idx="153">
                  <c:v>3.5139999999999998E-2</c:v>
                </c:pt>
                <c:pt idx="154">
                  <c:v>3.5990000000000001E-2</c:v>
                </c:pt>
                <c:pt idx="155">
                  <c:v>3.6850000000000001E-2</c:v>
                </c:pt>
                <c:pt idx="156">
                  <c:v>3.7719999999999997E-2</c:v>
                </c:pt>
                <c:pt idx="157">
                  <c:v>3.8600000000000002E-2</c:v>
                </c:pt>
                <c:pt idx="158">
                  <c:v>3.9489999999999997E-2</c:v>
                </c:pt>
                <c:pt idx="159">
                  <c:v>4.0379999999999999E-2</c:v>
                </c:pt>
                <c:pt idx="160">
                  <c:v>4.129E-2</c:v>
                </c:pt>
                <c:pt idx="161">
                  <c:v>4.2200000000000001E-2</c:v>
                </c:pt>
                <c:pt idx="162">
                  <c:v>4.3110000000000002E-2</c:v>
                </c:pt>
                <c:pt idx="163">
                  <c:v>4.4040000000000003E-2</c:v>
                </c:pt>
                <c:pt idx="164">
                  <c:v>4.4970000000000003E-2</c:v>
                </c:pt>
                <c:pt idx="165">
                  <c:v>4.5909999999999999E-2</c:v>
                </c:pt>
                <c:pt idx="166">
                  <c:v>4.6859999999999999E-2</c:v>
                </c:pt>
                <c:pt idx="167">
                  <c:v>4.7809999999999998E-2</c:v>
                </c:pt>
                <c:pt idx="168">
                  <c:v>4.8770000000000001E-2</c:v>
                </c:pt>
                <c:pt idx="169">
                  <c:v>4.9730000000000003E-2</c:v>
                </c:pt>
                <c:pt idx="170">
                  <c:v>5.0700000000000002E-2</c:v>
                </c:pt>
                <c:pt idx="171">
                  <c:v>5.1679999999999997E-2</c:v>
                </c:pt>
                <c:pt idx="172">
                  <c:v>5.2670000000000002E-2</c:v>
                </c:pt>
                <c:pt idx="173">
                  <c:v>5.3659999999999999E-2</c:v>
                </c:pt>
                <c:pt idx="174">
                  <c:v>5.4649999999999997E-2</c:v>
                </c:pt>
                <c:pt idx="175">
                  <c:v>5.5649999999999998E-2</c:v>
                </c:pt>
                <c:pt idx="176">
                  <c:v>5.6660000000000002E-2</c:v>
                </c:pt>
                <c:pt idx="177">
                  <c:v>5.7669999999999999E-2</c:v>
                </c:pt>
                <c:pt idx="178">
                  <c:v>5.8689999999999999E-2</c:v>
                </c:pt>
                <c:pt idx="179">
                  <c:v>5.9709999999999999E-2</c:v>
                </c:pt>
                <c:pt idx="180">
                  <c:v>6.0740000000000002E-2</c:v>
                </c:pt>
                <c:pt idx="181">
                  <c:v>6.1769999999999999E-2</c:v>
                </c:pt>
                <c:pt idx="182">
                  <c:v>6.2810000000000005E-2</c:v>
                </c:pt>
                <c:pt idx="183">
                  <c:v>6.386E-2</c:v>
                </c:pt>
                <c:pt idx="184">
                  <c:v>6.4899999999999999E-2</c:v>
                </c:pt>
                <c:pt idx="185">
                  <c:v>6.5960000000000005E-2</c:v>
                </c:pt>
                <c:pt idx="186">
                  <c:v>6.7019999999999996E-2</c:v>
                </c:pt>
                <c:pt idx="187">
                  <c:v>6.8080000000000002E-2</c:v>
                </c:pt>
                <c:pt idx="188">
                  <c:v>6.9139999999999993E-2</c:v>
                </c:pt>
                <c:pt idx="189">
                  <c:v>7.0209999999999995E-2</c:v>
                </c:pt>
                <c:pt idx="190">
                  <c:v>7.1290000000000006E-2</c:v>
                </c:pt>
                <c:pt idx="191">
                  <c:v>7.2370000000000004E-2</c:v>
                </c:pt>
                <c:pt idx="192">
                  <c:v>7.3450000000000001E-2</c:v>
                </c:pt>
                <c:pt idx="193">
                  <c:v>7.4539999999999995E-2</c:v>
                </c:pt>
                <c:pt idx="194">
                  <c:v>7.5630000000000003E-2</c:v>
                </c:pt>
                <c:pt idx="195">
                  <c:v>7.6719999999999997E-2</c:v>
                </c:pt>
                <c:pt idx="196">
                  <c:v>7.782E-2</c:v>
                </c:pt>
                <c:pt idx="197">
                  <c:v>7.8920000000000004E-2</c:v>
                </c:pt>
                <c:pt idx="198">
                  <c:v>8.0019999999999994E-2</c:v>
                </c:pt>
                <c:pt idx="199">
                  <c:v>8.1129999999999994E-2</c:v>
                </c:pt>
                <c:pt idx="200">
                  <c:v>8.2239999999999994E-2</c:v>
                </c:pt>
                <c:pt idx="201">
                  <c:v>8.3349999999999994E-2</c:v>
                </c:pt>
                <c:pt idx="202">
                  <c:v>8.4470000000000003E-2</c:v>
                </c:pt>
                <c:pt idx="203">
                  <c:v>8.5580000000000003E-2</c:v>
                </c:pt>
                <c:pt idx="204">
                  <c:v>8.6699999999999999E-2</c:v>
                </c:pt>
                <c:pt idx="205">
                  <c:v>8.7819999999999995E-2</c:v>
                </c:pt>
                <c:pt idx="206">
                  <c:v>8.8950000000000001E-2</c:v>
                </c:pt>
                <c:pt idx="207">
                  <c:v>9.0069999999999997E-2</c:v>
                </c:pt>
                <c:pt idx="208">
                  <c:v>9.1200000000000003E-2</c:v>
                </c:pt>
                <c:pt idx="209">
                  <c:v>9.2329999999999995E-2</c:v>
                </c:pt>
                <c:pt idx="210">
                  <c:v>9.3450000000000005E-2</c:v>
                </c:pt>
                <c:pt idx="211">
                  <c:v>9.4589999999999994E-2</c:v>
                </c:pt>
                <c:pt idx="212">
                  <c:v>9.572E-2</c:v>
                </c:pt>
                <c:pt idx="213">
                  <c:v>9.6850000000000006E-2</c:v>
                </c:pt>
                <c:pt idx="214">
                  <c:v>9.7989999999999994E-2</c:v>
                </c:pt>
                <c:pt idx="215">
                  <c:v>9.912E-2</c:v>
                </c:pt>
                <c:pt idx="216">
                  <c:v>0.1003</c:v>
                </c:pt>
                <c:pt idx="217">
                  <c:v>0.1014</c:v>
                </c:pt>
                <c:pt idx="218">
                  <c:v>0.10249999999999999</c:v>
                </c:pt>
                <c:pt idx="219">
                  <c:v>0.1037</c:v>
                </c:pt>
                <c:pt idx="220">
                  <c:v>0.1048</c:v>
                </c:pt>
                <c:pt idx="221">
                  <c:v>0.10589999999999999</c:v>
                </c:pt>
                <c:pt idx="222">
                  <c:v>0.1071</c:v>
                </c:pt>
                <c:pt idx="223">
                  <c:v>0.1082</c:v>
                </c:pt>
                <c:pt idx="224">
                  <c:v>0.1094</c:v>
                </c:pt>
                <c:pt idx="225">
                  <c:v>0.1105</c:v>
                </c:pt>
                <c:pt idx="226">
                  <c:v>0.11169999999999999</c:v>
                </c:pt>
                <c:pt idx="227">
                  <c:v>0.1128</c:v>
                </c:pt>
                <c:pt idx="228">
                  <c:v>0.1139</c:v>
                </c:pt>
                <c:pt idx="229">
                  <c:v>0.11509999999999999</c:v>
                </c:pt>
                <c:pt idx="230">
                  <c:v>0.1162</c:v>
                </c:pt>
                <c:pt idx="231">
                  <c:v>0.1174</c:v>
                </c:pt>
                <c:pt idx="232">
                  <c:v>0.11849999999999999</c:v>
                </c:pt>
                <c:pt idx="233">
                  <c:v>0.1197</c:v>
                </c:pt>
                <c:pt idx="234">
                  <c:v>0.1208</c:v>
                </c:pt>
                <c:pt idx="235">
                  <c:v>0.12189999999999999</c:v>
                </c:pt>
                <c:pt idx="236">
                  <c:v>0.1231</c:v>
                </c:pt>
                <c:pt idx="237">
                  <c:v>0.1242</c:v>
                </c:pt>
                <c:pt idx="238">
                  <c:v>0.12540000000000001</c:v>
                </c:pt>
                <c:pt idx="239">
                  <c:v>0.1265</c:v>
                </c:pt>
                <c:pt idx="240">
                  <c:v>0.12770000000000001</c:v>
                </c:pt>
                <c:pt idx="241">
                  <c:v>0.1288</c:v>
                </c:pt>
                <c:pt idx="242">
                  <c:v>0.13</c:v>
                </c:pt>
                <c:pt idx="243">
                  <c:v>0.13109999999999999</c:v>
                </c:pt>
                <c:pt idx="244">
                  <c:v>0.1323</c:v>
                </c:pt>
                <c:pt idx="245">
                  <c:v>0.13339999999999999</c:v>
                </c:pt>
                <c:pt idx="246">
                  <c:v>0.13450000000000001</c:v>
                </c:pt>
                <c:pt idx="247">
                  <c:v>0.13569999999999999</c:v>
                </c:pt>
                <c:pt idx="248">
                  <c:v>0.1368</c:v>
                </c:pt>
                <c:pt idx="249">
                  <c:v>0.13800000000000001</c:v>
                </c:pt>
                <c:pt idx="250">
                  <c:v>0.1391</c:v>
                </c:pt>
                <c:pt idx="251">
                  <c:v>0.14030000000000001</c:v>
                </c:pt>
                <c:pt idx="252">
                  <c:v>0.1414</c:v>
                </c:pt>
                <c:pt idx="253">
                  <c:v>0.1426</c:v>
                </c:pt>
                <c:pt idx="254">
                  <c:v>0.14369999999999999</c:v>
                </c:pt>
                <c:pt idx="255">
                  <c:v>0.1449</c:v>
                </c:pt>
                <c:pt idx="256">
                  <c:v>0.14599999999999999</c:v>
                </c:pt>
                <c:pt idx="257">
                  <c:v>0.1472</c:v>
                </c:pt>
                <c:pt idx="258">
                  <c:v>0.14829999999999999</c:v>
                </c:pt>
                <c:pt idx="259">
                  <c:v>0.14940000000000001</c:v>
                </c:pt>
                <c:pt idx="260">
                  <c:v>0.15060000000000001</c:v>
                </c:pt>
                <c:pt idx="261">
                  <c:v>0.1517</c:v>
                </c:pt>
                <c:pt idx="262">
                  <c:v>0.15290000000000001</c:v>
                </c:pt>
                <c:pt idx="263">
                  <c:v>0.154</c:v>
                </c:pt>
                <c:pt idx="264">
                  <c:v>0.1552</c:v>
                </c:pt>
                <c:pt idx="265">
                  <c:v>0.15629999999999999</c:v>
                </c:pt>
                <c:pt idx="266">
                  <c:v>0.1575</c:v>
                </c:pt>
                <c:pt idx="267">
                  <c:v>0.15859999999999999</c:v>
                </c:pt>
                <c:pt idx="268">
                  <c:v>0.1598</c:v>
                </c:pt>
                <c:pt idx="269">
                  <c:v>0.16089999999999999</c:v>
                </c:pt>
                <c:pt idx="270">
                  <c:v>0.16209999999999999</c:v>
                </c:pt>
                <c:pt idx="271">
                  <c:v>0.16320000000000001</c:v>
                </c:pt>
                <c:pt idx="272">
                  <c:v>0.1643</c:v>
                </c:pt>
                <c:pt idx="273">
                  <c:v>0.16550000000000001</c:v>
                </c:pt>
                <c:pt idx="274">
                  <c:v>0.1666</c:v>
                </c:pt>
                <c:pt idx="275">
                  <c:v>0.1678</c:v>
                </c:pt>
                <c:pt idx="276">
                  <c:v>0.16889999999999999</c:v>
                </c:pt>
                <c:pt idx="277">
                  <c:v>0.1701</c:v>
                </c:pt>
                <c:pt idx="278">
                  <c:v>0.17119999999999999</c:v>
                </c:pt>
                <c:pt idx="279">
                  <c:v>0.1724</c:v>
                </c:pt>
                <c:pt idx="280">
                  <c:v>0.17349999999999999</c:v>
                </c:pt>
                <c:pt idx="281">
                  <c:v>0.17469999999999999</c:v>
                </c:pt>
                <c:pt idx="282">
                  <c:v>0.17580000000000001</c:v>
                </c:pt>
                <c:pt idx="283">
                  <c:v>0.17699999999999999</c:v>
                </c:pt>
                <c:pt idx="284">
                  <c:v>0.17810000000000001</c:v>
                </c:pt>
                <c:pt idx="285">
                  <c:v>0.1792</c:v>
                </c:pt>
                <c:pt idx="286">
                  <c:v>0.1804</c:v>
                </c:pt>
                <c:pt idx="287">
                  <c:v>0.18149999999999999</c:v>
                </c:pt>
                <c:pt idx="288">
                  <c:v>0.1827</c:v>
                </c:pt>
                <c:pt idx="289">
                  <c:v>0.18379999999999999</c:v>
                </c:pt>
                <c:pt idx="290">
                  <c:v>0.185</c:v>
                </c:pt>
                <c:pt idx="291">
                  <c:v>0.18609999999999999</c:v>
                </c:pt>
                <c:pt idx="292">
                  <c:v>0.18729999999999999</c:v>
                </c:pt>
                <c:pt idx="293">
                  <c:v>0.18840000000000001</c:v>
                </c:pt>
                <c:pt idx="294">
                  <c:v>0.18959999999999999</c:v>
                </c:pt>
                <c:pt idx="295">
                  <c:v>0.19070000000000001</c:v>
                </c:pt>
                <c:pt idx="296">
                  <c:v>0.19189999999999999</c:v>
                </c:pt>
                <c:pt idx="297">
                  <c:v>0.193</c:v>
                </c:pt>
                <c:pt idx="298">
                  <c:v>0.19409999999999999</c:v>
                </c:pt>
                <c:pt idx="299">
                  <c:v>0.1953</c:v>
                </c:pt>
                <c:pt idx="300">
                  <c:v>0.19639999999999999</c:v>
                </c:pt>
                <c:pt idx="301">
                  <c:v>0.1976</c:v>
                </c:pt>
                <c:pt idx="302">
                  <c:v>0.19869999999999999</c:v>
                </c:pt>
                <c:pt idx="303">
                  <c:v>0.19989999999999999</c:v>
                </c:pt>
                <c:pt idx="304">
                  <c:v>0.20100000000000001</c:v>
                </c:pt>
                <c:pt idx="305">
                  <c:v>0.20219999999999999</c:v>
                </c:pt>
                <c:pt idx="306">
                  <c:v>0.20330000000000001</c:v>
                </c:pt>
                <c:pt idx="307">
                  <c:v>0.20449999999999999</c:v>
                </c:pt>
                <c:pt idx="308">
                  <c:v>0.2056</c:v>
                </c:pt>
                <c:pt idx="309">
                  <c:v>0.20680000000000001</c:v>
                </c:pt>
                <c:pt idx="310">
                  <c:v>0.2079</c:v>
                </c:pt>
                <c:pt idx="311">
                  <c:v>0.20899999999999999</c:v>
                </c:pt>
                <c:pt idx="312">
                  <c:v>0.2102</c:v>
                </c:pt>
                <c:pt idx="313">
                  <c:v>0.21129999999999999</c:v>
                </c:pt>
                <c:pt idx="314">
                  <c:v>0.21249999999999999</c:v>
                </c:pt>
                <c:pt idx="315">
                  <c:v>0.21360000000000001</c:v>
                </c:pt>
                <c:pt idx="316">
                  <c:v>0.21479999999999999</c:v>
                </c:pt>
                <c:pt idx="317">
                  <c:v>0.21590000000000001</c:v>
                </c:pt>
                <c:pt idx="318">
                  <c:v>0.21709999999999999</c:v>
                </c:pt>
                <c:pt idx="319">
                  <c:v>0.21820000000000001</c:v>
                </c:pt>
                <c:pt idx="320">
                  <c:v>0.21940000000000001</c:v>
                </c:pt>
                <c:pt idx="321">
                  <c:v>0.2205</c:v>
                </c:pt>
                <c:pt idx="322">
                  <c:v>0.22170000000000001</c:v>
                </c:pt>
                <c:pt idx="323">
                  <c:v>0.2228</c:v>
                </c:pt>
                <c:pt idx="324">
                  <c:v>0.22389999999999999</c:v>
                </c:pt>
                <c:pt idx="325">
                  <c:v>0.22509999999999999</c:v>
                </c:pt>
                <c:pt idx="326">
                  <c:v>0.22620000000000001</c:v>
                </c:pt>
                <c:pt idx="327">
                  <c:v>0.22739999999999999</c:v>
                </c:pt>
                <c:pt idx="328">
                  <c:v>0.22850000000000001</c:v>
                </c:pt>
                <c:pt idx="329">
                  <c:v>0.22969999999999999</c:v>
                </c:pt>
                <c:pt idx="330">
                  <c:v>0.23080000000000001</c:v>
                </c:pt>
                <c:pt idx="331">
                  <c:v>0.23200000000000001</c:v>
                </c:pt>
                <c:pt idx="332">
                  <c:v>0.2331</c:v>
                </c:pt>
                <c:pt idx="333">
                  <c:v>0.23430000000000001</c:v>
                </c:pt>
                <c:pt idx="334">
                  <c:v>0.2354</c:v>
                </c:pt>
                <c:pt idx="335">
                  <c:v>0.2366</c:v>
                </c:pt>
                <c:pt idx="336">
                  <c:v>0.23769999999999999</c:v>
                </c:pt>
                <c:pt idx="337">
                  <c:v>0.23880000000000001</c:v>
                </c:pt>
                <c:pt idx="338">
                  <c:v>0.24</c:v>
                </c:pt>
                <c:pt idx="339">
                  <c:v>0.24110000000000001</c:v>
                </c:pt>
                <c:pt idx="340">
                  <c:v>0.24229999999999999</c:v>
                </c:pt>
                <c:pt idx="341">
                  <c:v>0.24340000000000001</c:v>
                </c:pt>
                <c:pt idx="342">
                  <c:v>0.24460000000000001</c:v>
                </c:pt>
                <c:pt idx="343">
                  <c:v>0.2457</c:v>
                </c:pt>
                <c:pt idx="344">
                  <c:v>0.24690000000000001</c:v>
                </c:pt>
                <c:pt idx="345">
                  <c:v>0.248</c:v>
                </c:pt>
                <c:pt idx="346">
                  <c:v>0.2492</c:v>
                </c:pt>
                <c:pt idx="347">
                  <c:v>0.25030000000000002</c:v>
                </c:pt>
                <c:pt idx="348">
                  <c:v>0.2515</c:v>
                </c:pt>
                <c:pt idx="349">
                  <c:v>0.25259999999999999</c:v>
                </c:pt>
                <c:pt idx="350">
                  <c:v>0.25380000000000003</c:v>
                </c:pt>
                <c:pt idx="351">
                  <c:v>0.25490000000000002</c:v>
                </c:pt>
                <c:pt idx="352">
                  <c:v>0.25600000000000001</c:v>
                </c:pt>
                <c:pt idx="353">
                  <c:v>0.25719999999999998</c:v>
                </c:pt>
                <c:pt idx="354">
                  <c:v>0.25829999999999997</c:v>
                </c:pt>
                <c:pt idx="355">
                  <c:v>0.25950000000000001</c:v>
                </c:pt>
                <c:pt idx="356">
                  <c:v>0.2606</c:v>
                </c:pt>
                <c:pt idx="357">
                  <c:v>0.26179999999999998</c:v>
                </c:pt>
                <c:pt idx="358">
                  <c:v>0.26290000000000002</c:v>
                </c:pt>
                <c:pt idx="359">
                  <c:v>0.2641</c:v>
                </c:pt>
                <c:pt idx="360">
                  <c:v>0.26519999999999999</c:v>
                </c:pt>
                <c:pt idx="361">
                  <c:v>0.26640000000000003</c:v>
                </c:pt>
                <c:pt idx="362">
                  <c:v>0.26750000000000002</c:v>
                </c:pt>
                <c:pt idx="363">
                  <c:v>0.26869999999999999</c:v>
                </c:pt>
                <c:pt idx="364">
                  <c:v>0.26979999999999998</c:v>
                </c:pt>
                <c:pt idx="365">
                  <c:v>0.27089999999999997</c:v>
                </c:pt>
                <c:pt idx="366">
                  <c:v>0.27210000000000001</c:v>
                </c:pt>
                <c:pt idx="367">
                  <c:v>0.2732</c:v>
                </c:pt>
                <c:pt idx="368">
                  <c:v>0.27439999999999998</c:v>
                </c:pt>
                <c:pt idx="369">
                  <c:v>0.27550000000000002</c:v>
                </c:pt>
                <c:pt idx="370">
                  <c:v>0.2767</c:v>
                </c:pt>
                <c:pt idx="371">
                  <c:v>0.27779999999999999</c:v>
                </c:pt>
                <c:pt idx="372">
                  <c:v>0.27900000000000003</c:v>
                </c:pt>
                <c:pt idx="373">
                  <c:v>0.28010000000000002</c:v>
                </c:pt>
                <c:pt idx="374">
                  <c:v>0.28129999999999999</c:v>
                </c:pt>
                <c:pt idx="375">
                  <c:v>0.28239999999999998</c:v>
                </c:pt>
                <c:pt idx="376">
                  <c:v>0.28360000000000002</c:v>
                </c:pt>
                <c:pt idx="377">
                  <c:v>0.28470000000000001</c:v>
                </c:pt>
                <c:pt idx="378">
                  <c:v>0.2858</c:v>
                </c:pt>
                <c:pt idx="379">
                  <c:v>0.28699999999999998</c:v>
                </c:pt>
                <c:pt idx="380">
                  <c:v>0.28810000000000002</c:v>
                </c:pt>
                <c:pt idx="381">
                  <c:v>0.2893</c:v>
                </c:pt>
                <c:pt idx="382">
                  <c:v>0.29039999999999999</c:v>
                </c:pt>
                <c:pt idx="383">
                  <c:v>0.29160000000000003</c:v>
                </c:pt>
                <c:pt idx="384">
                  <c:v>0.29270000000000002</c:v>
                </c:pt>
                <c:pt idx="385">
                  <c:v>0.29389999999999999</c:v>
                </c:pt>
                <c:pt idx="386">
                  <c:v>0.29499999999999998</c:v>
                </c:pt>
                <c:pt idx="387">
                  <c:v>0.29620000000000002</c:v>
                </c:pt>
                <c:pt idx="388">
                  <c:v>0.29730000000000001</c:v>
                </c:pt>
                <c:pt idx="389">
                  <c:v>0.29849999999999999</c:v>
                </c:pt>
                <c:pt idx="390">
                  <c:v>0.29959999999999998</c:v>
                </c:pt>
                <c:pt idx="391">
                  <c:v>0.30070000000000002</c:v>
                </c:pt>
                <c:pt idx="392">
                  <c:v>0.3019</c:v>
                </c:pt>
                <c:pt idx="393">
                  <c:v>0.30299999999999999</c:v>
                </c:pt>
                <c:pt idx="394">
                  <c:v>0.30420000000000003</c:v>
                </c:pt>
                <c:pt idx="395">
                  <c:v>0.30530000000000002</c:v>
                </c:pt>
                <c:pt idx="396">
                  <c:v>0.30649999999999999</c:v>
                </c:pt>
                <c:pt idx="397">
                  <c:v>0.30759999999999998</c:v>
                </c:pt>
                <c:pt idx="398">
                  <c:v>0.30880000000000002</c:v>
                </c:pt>
                <c:pt idx="399">
                  <c:v>0.30990000000000001</c:v>
                </c:pt>
                <c:pt idx="400">
                  <c:v>0.31109999999999999</c:v>
                </c:pt>
                <c:pt idx="401">
                  <c:v>0.31219999999999998</c:v>
                </c:pt>
                <c:pt idx="402">
                  <c:v>0.31340000000000001</c:v>
                </c:pt>
                <c:pt idx="403">
                  <c:v>0.3145</c:v>
                </c:pt>
                <c:pt idx="404">
                  <c:v>0.31559999999999999</c:v>
                </c:pt>
                <c:pt idx="405">
                  <c:v>0.31680000000000003</c:v>
                </c:pt>
                <c:pt idx="406">
                  <c:v>0.31790000000000002</c:v>
                </c:pt>
                <c:pt idx="407">
                  <c:v>0.31909999999999999</c:v>
                </c:pt>
                <c:pt idx="408">
                  <c:v>0.32019999999999998</c:v>
                </c:pt>
                <c:pt idx="409">
                  <c:v>0.32140000000000002</c:v>
                </c:pt>
                <c:pt idx="410">
                  <c:v>0.32250000000000001</c:v>
                </c:pt>
                <c:pt idx="411">
                  <c:v>0.32369999999999999</c:v>
                </c:pt>
                <c:pt idx="412">
                  <c:v>0.32479999999999998</c:v>
                </c:pt>
                <c:pt idx="413">
                  <c:v>0.32600000000000001</c:v>
                </c:pt>
                <c:pt idx="414">
                  <c:v>0.3271</c:v>
                </c:pt>
                <c:pt idx="415">
                  <c:v>0.32829999999999998</c:v>
                </c:pt>
                <c:pt idx="416">
                  <c:v>0.32940000000000003</c:v>
                </c:pt>
                <c:pt idx="417">
                  <c:v>0.33050000000000002</c:v>
                </c:pt>
                <c:pt idx="418">
                  <c:v>0.33169999999999999</c:v>
                </c:pt>
                <c:pt idx="419">
                  <c:v>0.33279999999999998</c:v>
                </c:pt>
                <c:pt idx="420">
                  <c:v>0.33400000000000002</c:v>
                </c:pt>
                <c:pt idx="421">
                  <c:v>0.33510000000000001</c:v>
                </c:pt>
                <c:pt idx="422">
                  <c:v>0.33629999999999999</c:v>
                </c:pt>
                <c:pt idx="423">
                  <c:v>0.33739999999999998</c:v>
                </c:pt>
                <c:pt idx="424">
                  <c:v>0.33860000000000001</c:v>
                </c:pt>
                <c:pt idx="425">
                  <c:v>0.3397</c:v>
                </c:pt>
                <c:pt idx="426">
                  <c:v>0.34089999999999998</c:v>
                </c:pt>
                <c:pt idx="427">
                  <c:v>0.34200000000000003</c:v>
                </c:pt>
                <c:pt idx="428">
                  <c:v>0.34320000000000001</c:v>
                </c:pt>
                <c:pt idx="429">
                  <c:v>0.34429999999999999</c:v>
                </c:pt>
                <c:pt idx="430">
                  <c:v>0.34539999999999998</c:v>
                </c:pt>
                <c:pt idx="431">
                  <c:v>0.34660000000000002</c:v>
                </c:pt>
                <c:pt idx="432">
                  <c:v>0.34770000000000001</c:v>
                </c:pt>
                <c:pt idx="433">
                  <c:v>0.34889999999999999</c:v>
                </c:pt>
                <c:pt idx="434">
                  <c:v>0.35</c:v>
                </c:pt>
                <c:pt idx="435">
                  <c:v>0.35120000000000001</c:v>
                </c:pt>
                <c:pt idx="436">
                  <c:v>0.3523</c:v>
                </c:pt>
                <c:pt idx="437">
                  <c:v>0.35349999999999998</c:v>
                </c:pt>
                <c:pt idx="438">
                  <c:v>0.35460000000000003</c:v>
                </c:pt>
                <c:pt idx="439">
                  <c:v>0.35580000000000001</c:v>
                </c:pt>
                <c:pt idx="440">
                  <c:v>0.3569</c:v>
                </c:pt>
                <c:pt idx="441">
                  <c:v>0.35809999999999997</c:v>
                </c:pt>
                <c:pt idx="442">
                  <c:v>0.35920000000000002</c:v>
                </c:pt>
                <c:pt idx="443">
                  <c:v>0.36030000000000001</c:v>
                </c:pt>
                <c:pt idx="444">
                  <c:v>0.36149999999999999</c:v>
                </c:pt>
                <c:pt idx="445">
                  <c:v>0.36259999999999998</c:v>
                </c:pt>
                <c:pt idx="446">
                  <c:v>0.36380000000000001</c:v>
                </c:pt>
                <c:pt idx="447">
                  <c:v>0.3649</c:v>
                </c:pt>
                <c:pt idx="448">
                  <c:v>0.36609999999999998</c:v>
                </c:pt>
                <c:pt idx="449">
                  <c:v>0.36720000000000003</c:v>
                </c:pt>
                <c:pt idx="450">
                  <c:v>0.36840000000000001</c:v>
                </c:pt>
                <c:pt idx="451">
                  <c:v>0.3695</c:v>
                </c:pt>
                <c:pt idx="452">
                  <c:v>0.37069999999999997</c:v>
                </c:pt>
                <c:pt idx="453">
                  <c:v>0.37180000000000002</c:v>
                </c:pt>
                <c:pt idx="454">
                  <c:v>0.373</c:v>
                </c:pt>
                <c:pt idx="455">
                  <c:v>0.37409999999999999</c:v>
                </c:pt>
                <c:pt idx="456">
                  <c:v>0.37530000000000002</c:v>
                </c:pt>
                <c:pt idx="457">
                  <c:v>0.37640000000000001</c:v>
                </c:pt>
                <c:pt idx="458">
                  <c:v>0.3775</c:v>
                </c:pt>
                <c:pt idx="459">
                  <c:v>0.37869999999999998</c:v>
                </c:pt>
                <c:pt idx="460">
                  <c:v>0.37980000000000003</c:v>
                </c:pt>
                <c:pt idx="461">
                  <c:v>0.38100000000000001</c:v>
                </c:pt>
                <c:pt idx="462">
                  <c:v>0.3821</c:v>
                </c:pt>
                <c:pt idx="463">
                  <c:v>0.38329999999999997</c:v>
                </c:pt>
                <c:pt idx="464">
                  <c:v>0.38440000000000002</c:v>
                </c:pt>
                <c:pt idx="465">
                  <c:v>0.3856</c:v>
                </c:pt>
                <c:pt idx="466">
                  <c:v>0.38669999999999999</c:v>
                </c:pt>
                <c:pt idx="467">
                  <c:v>0.38790000000000002</c:v>
                </c:pt>
                <c:pt idx="468">
                  <c:v>0.38900000000000001</c:v>
                </c:pt>
                <c:pt idx="469">
                  <c:v>0.39019999999999999</c:v>
                </c:pt>
                <c:pt idx="470">
                  <c:v>0.39129999999999998</c:v>
                </c:pt>
                <c:pt idx="471">
                  <c:v>0.39240000000000003</c:v>
                </c:pt>
                <c:pt idx="472">
                  <c:v>0.39360000000000001</c:v>
                </c:pt>
                <c:pt idx="473">
                  <c:v>0.3947</c:v>
                </c:pt>
                <c:pt idx="474">
                  <c:v>0.39589999999999997</c:v>
                </c:pt>
                <c:pt idx="475">
                  <c:v>0.39700000000000002</c:v>
                </c:pt>
                <c:pt idx="476">
                  <c:v>0.3982</c:v>
                </c:pt>
                <c:pt idx="477">
                  <c:v>0.39929999999999999</c:v>
                </c:pt>
                <c:pt idx="478">
                  <c:v>0.40050000000000002</c:v>
                </c:pt>
                <c:pt idx="479">
                  <c:v>0.40160000000000001</c:v>
                </c:pt>
                <c:pt idx="480">
                  <c:v>0.40279999999999999</c:v>
                </c:pt>
                <c:pt idx="481">
                  <c:v>0.40389999999999998</c:v>
                </c:pt>
                <c:pt idx="482">
                  <c:v>0.40510000000000002</c:v>
                </c:pt>
                <c:pt idx="483">
                  <c:v>0.40620000000000001</c:v>
                </c:pt>
                <c:pt idx="484">
                  <c:v>0.4073</c:v>
                </c:pt>
                <c:pt idx="485">
                  <c:v>0.40849999999999997</c:v>
                </c:pt>
                <c:pt idx="486">
                  <c:v>0.40960000000000002</c:v>
                </c:pt>
                <c:pt idx="487">
                  <c:v>0.4108</c:v>
                </c:pt>
                <c:pt idx="488">
                  <c:v>0.41189999999999999</c:v>
                </c:pt>
                <c:pt idx="489">
                  <c:v>0.41310000000000002</c:v>
                </c:pt>
                <c:pt idx="490">
                  <c:v>0.41420000000000001</c:v>
                </c:pt>
                <c:pt idx="491">
                  <c:v>0.41539999999999999</c:v>
                </c:pt>
                <c:pt idx="492">
                  <c:v>0.41649999999999998</c:v>
                </c:pt>
                <c:pt idx="493">
                  <c:v>0.41770000000000002</c:v>
                </c:pt>
                <c:pt idx="494">
                  <c:v>0.41880000000000001</c:v>
                </c:pt>
                <c:pt idx="495">
                  <c:v>0.42</c:v>
                </c:pt>
                <c:pt idx="496">
                  <c:v>0.42109999999999997</c:v>
                </c:pt>
                <c:pt idx="497">
                  <c:v>0.42220000000000002</c:v>
                </c:pt>
                <c:pt idx="498">
                  <c:v>0.4234</c:v>
                </c:pt>
                <c:pt idx="499">
                  <c:v>0.42449999999999999</c:v>
                </c:pt>
                <c:pt idx="500">
                  <c:v>0.42570000000000002</c:v>
                </c:pt>
                <c:pt idx="501">
                  <c:v>0.42680000000000001</c:v>
                </c:pt>
                <c:pt idx="502">
                  <c:v>0.42799999999999999</c:v>
                </c:pt>
                <c:pt idx="503">
                  <c:v>0.42909999999999998</c:v>
                </c:pt>
                <c:pt idx="504">
                  <c:v>0.43030000000000002</c:v>
                </c:pt>
                <c:pt idx="505">
                  <c:v>0.43140000000000001</c:v>
                </c:pt>
                <c:pt idx="506">
                  <c:v>0.43259999999999998</c:v>
                </c:pt>
                <c:pt idx="507">
                  <c:v>0.43369999999999997</c:v>
                </c:pt>
                <c:pt idx="508">
                  <c:v>0.43490000000000001</c:v>
                </c:pt>
                <c:pt idx="509">
                  <c:v>0.436</c:v>
                </c:pt>
                <c:pt idx="510">
                  <c:v>0.43709999999999999</c:v>
                </c:pt>
                <c:pt idx="511">
                  <c:v>0.43830000000000002</c:v>
                </c:pt>
                <c:pt idx="512">
                  <c:v>0.43940000000000001</c:v>
                </c:pt>
                <c:pt idx="513">
                  <c:v>0.44059999999999999</c:v>
                </c:pt>
                <c:pt idx="514">
                  <c:v>0.44169999999999998</c:v>
                </c:pt>
                <c:pt idx="515">
                  <c:v>0.44290000000000002</c:v>
                </c:pt>
                <c:pt idx="516">
                  <c:v>0.44400000000000001</c:v>
                </c:pt>
                <c:pt idx="517">
                  <c:v>0.44519999999999998</c:v>
                </c:pt>
                <c:pt idx="518">
                  <c:v>0.44629999999999997</c:v>
                </c:pt>
                <c:pt idx="519">
                  <c:v>0.44750000000000001</c:v>
                </c:pt>
                <c:pt idx="520">
                  <c:v>0.4486</c:v>
                </c:pt>
                <c:pt idx="521">
                  <c:v>0.44979999999999998</c:v>
                </c:pt>
                <c:pt idx="522">
                  <c:v>0.45090000000000002</c:v>
                </c:pt>
                <c:pt idx="523">
                  <c:v>0.45200000000000001</c:v>
                </c:pt>
                <c:pt idx="524">
                  <c:v>0.45319999999999999</c:v>
                </c:pt>
                <c:pt idx="525">
                  <c:v>0.45429999999999998</c:v>
                </c:pt>
                <c:pt idx="526">
                  <c:v>0.45550000000000002</c:v>
                </c:pt>
                <c:pt idx="527">
                  <c:v>0.45660000000000001</c:v>
                </c:pt>
                <c:pt idx="528">
                  <c:v>0.45779999999999998</c:v>
                </c:pt>
                <c:pt idx="529">
                  <c:v>0.45889999999999997</c:v>
                </c:pt>
                <c:pt idx="530">
                  <c:v>0.46010000000000001</c:v>
                </c:pt>
                <c:pt idx="531">
                  <c:v>0.4612</c:v>
                </c:pt>
                <c:pt idx="532">
                  <c:v>0.46239999999999998</c:v>
                </c:pt>
                <c:pt idx="533">
                  <c:v>0.46350000000000002</c:v>
                </c:pt>
                <c:pt idx="534">
                  <c:v>0.4647</c:v>
                </c:pt>
                <c:pt idx="535">
                  <c:v>0.46579999999999999</c:v>
                </c:pt>
                <c:pt idx="536">
                  <c:v>0.46689999999999998</c:v>
                </c:pt>
                <c:pt idx="537">
                  <c:v>0.46810000000000002</c:v>
                </c:pt>
                <c:pt idx="538">
                  <c:v>0.46920000000000001</c:v>
                </c:pt>
                <c:pt idx="539">
                  <c:v>0.47039999999999998</c:v>
                </c:pt>
                <c:pt idx="540">
                  <c:v>0.47149999999999997</c:v>
                </c:pt>
                <c:pt idx="541">
                  <c:v>0.47270000000000001</c:v>
                </c:pt>
                <c:pt idx="542">
                  <c:v>0.4738</c:v>
                </c:pt>
                <c:pt idx="543">
                  <c:v>0.47499999999999998</c:v>
                </c:pt>
                <c:pt idx="544">
                  <c:v>0.47610000000000002</c:v>
                </c:pt>
                <c:pt idx="545">
                  <c:v>0.4773</c:v>
                </c:pt>
                <c:pt idx="546">
                  <c:v>0.47839999999999999</c:v>
                </c:pt>
                <c:pt idx="547">
                  <c:v>0.47960000000000003</c:v>
                </c:pt>
                <c:pt idx="548">
                  <c:v>0.48070000000000002</c:v>
                </c:pt>
                <c:pt idx="549">
                  <c:v>0.48180000000000001</c:v>
                </c:pt>
                <c:pt idx="550">
                  <c:v>0.48299999999999998</c:v>
                </c:pt>
                <c:pt idx="551">
                  <c:v>0.48409999999999997</c:v>
                </c:pt>
                <c:pt idx="552">
                  <c:v>0.48530000000000001</c:v>
                </c:pt>
                <c:pt idx="553">
                  <c:v>0.4864</c:v>
                </c:pt>
                <c:pt idx="554">
                  <c:v>0.48759999999999998</c:v>
                </c:pt>
                <c:pt idx="555">
                  <c:v>0.48870000000000002</c:v>
                </c:pt>
                <c:pt idx="556">
                  <c:v>0.4899</c:v>
                </c:pt>
                <c:pt idx="557">
                  <c:v>0.49099999999999999</c:v>
                </c:pt>
                <c:pt idx="558">
                  <c:v>0.49220000000000003</c:v>
                </c:pt>
                <c:pt idx="559">
                  <c:v>0.49330000000000002</c:v>
                </c:pt>
                <c:pt idx="560">
                  <c:v>0.4945</c:v>
                </c:pt>
                <c:pt idx="561">
                  <c:v>0.49559999999999998</c:v>
                </c:pt>
                <c:pt idx="562">
                  <c:v>0.49680000000000002</c:v>
                </c:pt>
                <c:pt idx="563">
                  <c:v>0.49790000000000001</c:v>
                </c:pt>
                <c:pt idx="564">
                  <c:v>0.499</c:v>
                </c:pt>
                <c:pt idx="565">
                  <c:v>0.50019999999999998</c:v>
                </c:pt>
                <c:pt idx="566">
                  <c:v>0.50129999999999997</c:v>
                </c:pt>
                <c:pt idx="567">
                  <c:v>0.50249999999999995</c:v>
                </c:pt>
                <c:pt idx="568">
                  <c:v>0.50360000000000005</c:v>
                </c:pt>
                <c:pt idx="569">
                  <c:v>0.50480000000000003</c:v>
                </c:pt>
                <c:pt idx="570">
                  <c:v>0.50590000000000002</c:v>
                </c:pt>
                <c:pt idx="571">
                  <c:v>0.5071</c:v>
                </c:pt>
                <c:pt idx="572">
                  <c:v>0.50819999999999999</c:v>
                </c:pt>
                <c:pt idx="573">
                  <c:v>0.50939999999999996</c:v>
                </c:pt>
                <c:pt idx="574">
                  <c:v>0.51049999999999995</c:v>
                </c:pt>
                <c:pt idx="575">
                  <c:v>0.51170000000000004</c:v>
                </c:pt>
                <c:pt idx="576">
                  <c:v>0.51280000000000003</c:v>
                </c:pt>
                <c:pt idx="577">
                  <c:v>0.51390000000000002</c:v>
                </c:pt>
                <c:pt idx="578">
                  <c:v>0.5151</c:v>
                </c:pt>
                <c:pt idx="579">
                  <c:v>0.51619999999999999</c:v>
                </c:pt>
                <c:pt idx="580">
                  <c:v>0.51739999999999997</c:v>
                </c:pt>
                <c:pt idx="581">
                  <c:v>0.51849999999999996</c:v>
                </c:pt>
                <c:pt idx="582">
                  <c:v>0.51970000000000005</c:v>
                </c:pt>
                <c:pt idx="583">
                  <c:v>0.52080000000000004</c:v>
                </c:pt>
                <c:pt idx="584">
                  <c:v>0.52200000000000002</c:v>
                </c:pt>
                <c:pt idx="585">
                  <c:v>0.52310000000000001</c:v>
                </c:pt>
                <c:pt idx="586">
                  <c:v>0.52429999999999999</c:v>
                </c:pt>
                <c:pt idx="587">
                  <c:v>0.52539999999999998</c:v>
                </c:pt>
                <c:pt idx="588">
                  <c:v>0.52659999999999996</c:v>
                </c:pt>
                <c:pt idx="589">
                  <c:v>0.52769999999999995</c:v>
                </c:pt>
                <c:pt idx="590">
                  <c:v>0.52880000000000005</c:v>
                </c:pt>
                <c:pt idx="591">
                  <c:v>0.53</c:v>
                </c:pt>
                <c:pt idx="592">
                  <c:v>0.53110000000000002</c:v>
                </c:pt>
                <c:pt idx="593">
                  <c:v>0.5323</c:v>
                </c:pt>
                <c:pt idx="594">
                  <c:v>0.53339999999999999</c:v>
                </c:pt>
                <c:pt idx="595">
                  <c:v>0.53459999999999996</c:v>
                </c:pt>
                <c:pt idx="596">
                  <c:v>0.53569999999999995</c:v>
                </c:pt>
                <c:pt idx="597">
                  <c:v>0.53690000000000004</c:v>
                </c:pt>
                <c:pt idx="598">
                  <c:v>0.53800000000000003</c:v>
                </c:pt>
                <c:pt idx="599">
                  <c:v>0.53920000000000001</c:v>
                </c:pt>
                <c:pt idx="600">
                  <c:v>0.5403</c:v>
                </c:pt>
                <c:pt idx="601">
                  <c:v>0.54149999999999998</c:v>
                </c:pt>
                <c:pt idx="602">
                  <c:v>0.54259999999999997</c:v>
                </c:pt>
                <c:pt idx="603">
                  <c:v>0.54369999999999996</c:v>
                </c:pt>
                <c:pt idx="604">
                  <c:v>0.54490000000000005</c:v>
                </c:pt>
                <c:pt idx="605">
                  <c:v>0.54600000000000004</c:v>
                </c:pt>
                <c:pt idx="606">
                  <c:v>0.54720000000000002</c:v>
                </c:pt>
                <c:pt idx="607">
                  <c:v>0.54830000000000001</c:v>
                </c:pt>
                <c:pt idx="608">
                  <c:v>0.54949999999999999</c:v>
                </c:pt>
                <c:pt idx="609">
                  <c:v>0.55059999999999998</c:v>
                </c:pt>
                <c:pt idx="610">
                  <c:v>0.55179999999999996</c:v>
                </c:pt>
                <c:pt idx="611">
                  <c:v>0.55289999999999995</c:v>
                </c:pt>
                <c:pt idx="612">
                  <c:v>0.55410000000000004</c:v>
                </c:pt>
                <c:pt idx="613">
                  <c:v>0.55520000000000003</c:v>
                </c:pt>
                <c:pt idx="614">
                  <c:v>0.55640000000000001</c:v>
                </c:pt>
                <c:pt idx="615">
                  <c:v>0.5575</c:v>
                </c:pt>
                <c:pt idx="616">
                  <c:v>0.55859999999999999</c:v>
                </c:pt>
                <c:pt idx="617">
                  <c:v>0.55979999999999996</c:v>
                </c:pt>
                <c:pt idx="618">
                  <c:v>0.56089999999999995</c:v>
                </c:pt>
                <c:pt idx="619">
                  <c:v>0.56210000000000004</c:v>
                </c:pt>
                <c:pt idx="620">
                  <c:v>0.56320000000000003</c:v>
                </c:pt>
                <c:pt idx="621">
                  <c:v>0.56440000000000001</c:v>
                </c:pt>
                <c:pt idx="622">
                  <c:v>0.5655</c:v>
                </c:pt>
                <c:pt idx="623">
                  <c:v>0.56669999999999998</c:v>
                </c:pt>
                <c:pt idx="624">
                  <c:v>0.56779999999999997</c:v>
                </c:pt>
                <c:pt idx="625">
                  <c:v>0.56899999999999995</c:v>
                </c:pt>
                <c:pt idx="626">
                  <c:v>0.57010000000000005</c:v>
                </c:pt>
                <c:pt idx="627">
                  <c:v>0.57130000000000003</c:v>
                </c:pt>
                <c:pt idx="628">
                  <c:v>0.57240000000000002</c:v>
                </c:pt>
                <c:pt idx="629">
                  <c:v>0.57350000000000001</c:v>
                </c:pt>
                <c:pt idx="630">
                  <c:v>0.57469999999999999</c:v>
                </c:pt>
                <c:pt idx="631">
                  <c:v>0.57579999999999998</c:v>
                </c:pt>
                <c:pt idx="632">
                  <c:v>0.57699999999999996</c:v>
                </c:pt>
                <c:pt idx="633">
                  <c:v>0.57809999999999995</c:v>
                </c:pt>
                <c:pt idx="634">
                  <c:v>0.57930000000000004</c:v>
                </c:pt>
                <c:pt idx="635">
                  <c:v>0.58040000000000003</c:v>
                </c:pt>
                <c:pt idx="636">
                  <c:v>0.58160000000000001</c:v>
                </c:pt>
                <c:pt idx="637">
                  <c:v>0.5827</c:v>
                </c:pt>
                <c:pt idx="638">
                  <c:v>0.58389999999999997</c:v>
                </c:pt>
                <c:pt idx="639">
                  <c:v>0.58499999999999996</c:v>
                </c:pt>
                <c:pt idx="640">
                  <c:v>0.58620000000000005</c:v>
                </c:pt>
                <c:pt idx="641">
                  <c:v>0.58730000000000004</c:v>
                </c:pt>
                <c:pt idx="642">
                  <c:v>0.58840000000000003</c:v>
                </c:pt>
                <c:pt idx="643">
                  <c:v>0.58960000000000001</c:v>
                </c:pt>
                <c:pt idx="644">
                  <c:v>0.5907</c:v>
                </c:pt>
                <c:pt idx="645">
                  <c:v>0.59189999999999998</c:v>
                </c:pt>
                <c:pt idx="646">
                  <c:v>0.59299999999999997</c:v>
                </c:pt>
                <c:pt idx="647">
                  <c:v>0.59419999999999995</c:v>
                </c:pt>
                <c:pt idx="648">
                  <c:v>0.59530000000000005</c:v>
                </c:pt>
                <c:pt idx="649">
                  <c:v>0.59650000000000003</c:v>
                </c:pt>
                <c:pt idx="650">
                  <c:v>0.59760000000000002</c:v>
                </c:pt>
                <c:pt idx="651">
                  <c:v>0.5988</c:v>
                </c:pt>
                <c:pt idx="652">
                  <c:v>0.59989999999999999</c:v>
                </c:pt>
                <c:pt idx="653">
                  <c:v>0.60109999999999997</c:v>
                </c:pt>
                <c:pt idx="654">
                  <c:v>0.60219999999999996</c:v>
                </c:pt>
                <c:pt idx="655">
                  <c:v>0.60329999999999995</c:v>
                </c:pt>
                <c:pt idx="656">
                  <c:v>0.60450000000000004</c:v>
                </c:pt>
                <c:pt idx="657">
                  <c:v>0.60560000000000003</c:v>
                </c:pt>
                <c:pt idx="658">
                  <c:v>0.60680000000000001</c:v>
                </c:pt>
                <c:pt idx="659">
                  <c:v>0.6079</c:v>
                </c:pt>
                <c:pt idx="660">
                  <c:v>0.60909999999999997</c:v>
                </c:pt>
                <c:pt idx="661">
                  <c:v>0.61019999999999996</c:v>
                </c:pt>
                <c:pt idx="662">
                  <c:v>0.61140000000000005</c:v>
                </c:pt>
                <c:pt idx="663">
                  <c:v>0.61250000000000004</c:v>
                </c:pt>
                <c:pt idx="664">
                  <c:v>0.61370000000000002</c:v>
                </c:pt>
                <c:pt idx="665">
                  <c:v>0.61480000000000001</c:v>
                </c:pt>
                <c:pt idx="666">
                  <c:v>0.61599999999999999</c:v>
                </c:pt>
                <c:pt idx="667">
                  <c:v>0.61709999999999998</c:v>
                </c:pt>
                <c:pt idx="668">
                  <c:v>0.61819999999999997</c:v>
                </c:pt>
                <c:pt idx="669">
                  <c:v>0.61939999999999995</c:v>
                </c:pt>
                <c:pt idx="670">
                  <c:v>0.62050000000000005</c:v>
                </c:pt>
                <c:pt idx="671">
                  <c:v>0.62170000000000003</c:v>
                </c:pt>
                <c:pt idx="672">
                  <c:v>0.62280000000000002</c:v>
                </c:pt>
                <c:pt idx="673">
                  <c:v>0.624</c:v>
                </c:pt>
                <c:pt idx="674">
                  <c:v>0.62509999999999999</c:v>
                </c:pt>
                <c:pt idx="675">
                  <c:v>0.62629999999999997</c:v>
                </c:pt>
                <c:pt idx="676">
                  <c:v>0.62739999999999996</c:v>
                </c:pt>
                <c:pt idx="677">
                  <c:v>0.62860000000000005</c:v>
                </c:pt>
                <c:pt idx="678">
                  <c:v>0.62970000000000004</c:v>
                </c:pt>
                <c:pt idx="679">
                  <c:v>0.63090000000000002</c:v>
                </c:pt>
                <c:pt idx="680">
                  <c:v>0.63200000000000001</c:v>
                </c:pt>
                <c:pt idx="681">
                  <c:v>0.63319999999999999</c:v>
                </c:pt>
                <c:pt idx="682">
                  <c:v>0.63429999999999997</c:v>
                </c:pt>
                <c:pt idx="683">
                  <c:v>0.63539999999999996</c:v>
                </c:pt>
                <c:pt idx="684">
                  <c:v>0.63660000000000005</c:v>
                </c:pt>
                <c:pt idx="685">
                  <c:v>0.63770000000000004</c:v>
                </c:pt>
                <c:pt idx="686">
                  <c:v>0.63890000000000002</c:v>
                </c:pt>
                <c:pt idx="687">
                  <c:v>0.64</c:v>
                </c:pt>
                <c:pt idx="688">
                  <c:v>0.64119999999999999</c:v>
                </c:pt>
                <c:pt idx="689">
                  <c:v>0.64229999999999998</c:v>
                </c:pt>
                <c:pt idx="690">
                  <c:v>0.64349999999999996</c:v>
                </c:pt>
                <c:pt idx="691">
                  <c:v>0.64459999999999995</c:v>
                </c:pt>
                <c:pt idx="692">
                  <c:v>0.64580000000000004</c:v>
                </c:pt>
                <c:pt idx="693">
                  <c:v>0.64690000000000003</c:v>
                </c:pt>
                <c:pt idx="694">
                  <c:v>0.64810000000000001</c:v>
                </c:pt>
                <c:pt idx="695">
                  <c:v>0.6492</c:v>
                </c:pt>
                <c:pt idx="696">
                  <c:v>0.65029999999999999</c:v>
                </c:pt>
                <c:pt idx="697">
                  <c:v>0.65149999999999997</c:v>
                </c:pt>
                <c:pt idx="698">
                  <c:v>0.65259999999999996</c:v>
                </c:pt>
                <c:pt idx="699">
                  <c:v>0.65380000000000005</c:v>
                </c:pt>
                <c:pt idx="700">
                  <c:v>0.65490000000000004</c:v>
                </c:pt>
                <c:pt idx="701">
                  <c:v>0.65610000000000002</c:v>
                </c:pt>
                <c:pt idx="702">
                  <c:v>0.65720000000000001</c:v>
                </c:pt>
                <c:pt idx="703">
                  <c:v>0.65839999999999999</c:v>
                </c:pt>
                <c:pt idx="704">
                  <c:v>0.65949999999999998</c:v>
                </c:pt>
                <c:pt idx="705">
                  <c:v>0.66069999999999995</c:v>
                </c:pt>
                <c:pt idx="706">
                  <c:v>0.66180000000000005</c:v>
                </c:pt>
                <c:pt idx="707">
                  <c:v>0.66300000000000003</c:v>
                </c:pt>
                <c:pt idx="708">
                  <c:v>0.66410000000000002</c:v>
                </c:pt>
                <c:pt idx="709">
                  <c:v>0.66520000000000001</c:v>
                </c:pt>
                <c:pt idx="710">
                  <c:v>0.66639999999999999</c:v>
                </c:pt>
                <c:pt idx="711">
                  <c:v>0.66749999999999998</c:v>
                </c:pt>
                <c:pt idx="712">
                  <c:v>0.66869999999999996</c:v>
                </c:pt>
                <c:pt idx="713">
                  <c:v>0.66979999999999995</c:v>
                </c:pt>
                <c:pt idx="714">
                  <c:v>0.67100000000000004</c:v>
                </c:pt>
                <c:pt idx="715">
                  <c:v>0.67210000000000003</c:v>
                </c:pt>
                <c:pt idx="716">
                  <c:v>0.67330000000000001</c:v>
                </c:pt>
                <c:pt idx="717">
                  <c:v>0.6744</c:v>
                </c:pt>
                <c:pt idx="718">
                  <c:v>0.67559999999999998</c:v>
                </c:pt>
                <c:pt idx="719">
                  <c:v>0.67669999999999997</c:v>
                </c:pt>
                <c:pt idx="720">
                  <c:v>0.67789999999999995</c:v>
                </c:pt>
                <c:pt idx="721">
                  <c:v>0.67900000000000005</c:v>
                </c:pt>
                <c:pt idx="722">
                  <c:v>0.68010000000000004</c:v>
                </c:pt>
                <c:pt idx="723">
                  <c:v>0.68130000000000002</c:v>
                </c:pt>
                <c:pt idx="724">
                  <c:v>0.68240000000000001</c:v>
                </c:pt>
                <c:pt idx="725">
                  <c:v>0.68359999999999999</c:v>
                </c:pt>
                <c:pt idx="726">
                  <c:v>0.68469999999999998</c:v>
                </c:pt>
                <c:pt idx="727">
                  <c:v>0.68589999999999995</c:v>
                </c:pt>
                <c:pt idx="728">
                  <c:v>0.68700000000000006</c:v>
                </c:pt>
                <c:pt idx="729">
                  <c:v>0.68820000000000003</c:v>
                </c:pt>
                <c:pt idx="730">
                  <c:v>0.68930000000000002</c:v>
                </c:pt>
                <c:pt idx="731">
                  <c:v>0.6905</c:v>
                </c:pt>
                <c:pt idx="732">
                  <c:v>0.69159999999999999</c:v>
                </c:pt>
                <c:pt idx="733">
                  <c:v>0.69279999999999997</c:v>
                </c:pt>
                <c:pt idx="734">
                  <c:v>0.69389999999999996</c:v>
                </c:pt>
                <c:pt idx="735">
                  <c:v>0.69499999999999995</c:v>
                </c:pt>
                <c:pt idx="736">
                  <c:v>0.69620000000000004</c:v>
                </c:pt>
                <c:pt idx="737">
                  <c:v>0.69730000000000003</c:v>
                </c:pt>
                <c:pt idx="738">
                  <c:v>0.69850000000000001</c:v>
                </c:pt>
                <c:pt idx="739">
                  <c:v>0.6996</c:v>
                </c:pt>
                <c:pt idx="740">
                  <c:v>0.70079999999999998</c:v>
                </c:pt>
                <c:pt idx="741">
                  <c:v>0.70189999999999997</c:v>
                </c:pt>
                <c:pt idx="742">
                  <c:v>0.70309999999999995</c:v>
                </c:pt>
                <c:pt idx="743">
                  <c:v>0.70420000000000005</c:v>
                </c:pt>
                <c:pt idx="744">
                  <c:v>0.70540000000000003</c:v>
                </c:pt>
                <c:pt idx="745">
                  <c:v>0.70650000000000002</c:v>
                </c:pt>
                <c:pt idx="746">
                  <c:v>0.7077</c:v>
                </c:pt>
                <c:pt idx="747">
                  <c:v>0.70879999999999999</c:v>
                </c:pt>
                <c:pt idx="748">
                  <c:v>0.70989999999999998</c:v>
                </c:pt>
                <c:pt idx="749">
                  <c:v>0.71109999999999995</c:v>
                </c:pt>
                <c:pt idx="750">
                  <c:v>0.71220000000000006</c:v>
                </c:pt>
                <c:pt idx="751">
                  <c:v>0.71340000000000003</c:v>
                </c:pt>
                <c:pt idx="752">
                  <c:v>0.71450000000000002</c:v>
                </c:pt>
                <c:pt idx="753">
                  <c:v>0.7157</c:v>
                </c:pt>
                <c:pt idx="754">
                  <c:v>0.71679999999999999</c:v>
                </c:pt>
                <c:pt idx="755">
                  <c:v>0.71799999999999997</c:v>
                </c:pt>
                <c:pt idx="756">
                  <c:v>0.71909999999999996</c:v>
                </c:pt>
                <c:pt idx="757">
                  <c:v>0.72030000000000005</c:v>
                </c:pt>
                <c:pt idx="758">
                  <c:v>0.72140000000000004</c:v>
                </c:pt>
                <c:pt idx="759">
                  <c:v>0.72260000000000002</c:v>
                </c:pt>
                <c:pt idx="760">
                  <c:v>0.72370000000000001</c:v>
                </c:pt>
                <c:pt idx="761">
                  <c:v>0.7248</c:v>
                </c:pt>
                <c:pt idx="762">
                  <c:v>0.72599999999999998</c:v>
                </c:pt>
                <c:pt idx="763">
                  <c:v>0.72709999999999997</c:v>
                </c:pt>
                <c:pt idx="764">
                  <c:v>0.72829999999999995</c:v>
                </c:pt>
                <c:pt idx="765">
                  <c:v>0.72940000000000005</c:v>
                </c:pt>
                <c:pt idx="766">
                  <c:v>0.73060000000000003</c:v>
                </c:pt>
                <c:pt idx="767">
                  <c:v>0.73170000000000002</c:v>
                </c:pt>
                <c:pt idx="768">
                  <c:v>0.7329</c:v>
                </c:pt>
                <c:pt idx="769">
                  <c:v>0.73399999999999999</c:v>
                </c:pt>
                <c:pt idx="770">
                  <c:v>0.73519999999999996</c:v>
                </c:pt>
                <c:pt idx="771">
                  <c:v>0.73629999999999995</c:v>
                </c:pt>
                <c:pt idx="772">
                  <c:v>0.73750000000000004</c:v>
                </c:pt>
                <c:pt idx="773">
                  <c:v>0.73860000000000003</c:v>
                </c:pt>
                <c:pt idx="774">
                  <c:v>0.73970000000000002</c:v>
                </c:pt>
                <c:pt idx="775">
                  <c:v>0.7409</c:v>
                </c:pt>
                <c:pt idx="776">
                  <c:v>0.74199999999999999</c:v>
                </c:pt>
                <c:pt idx="777">
                  <c:v>0.74319999999999997</c:v>
                </c:pt>
                <c:pt idx="778">
                  <c:v>0.74429999999999996</c:v>
                </c:pt>
                <c:pt idx="779">
                  <c:v>0.74550000000000005</c:v>
                </c:pt>
                <c:pt idx="780">
                  <c:v>0.74660000000000004</c:v>
                </c:pt>
                <c:pt idx="781">
                  <c:v>0.74780000000000002</c:v>
                </c:pt>
                <c:pt idx="782">
                  <c:v>0.74890000000000001</c:v>
                </c:pt>
                <c:pt idx="783">
                  <c:v>0.75009999999999999</c:v>
                </c:pt>
                <c:pt idx="784">
                  <c:v>0.75119999999999998</c:v>
                </c:pt>
                <c:pt idx="785">
                  <c:v>0.75239999999999996</c:v>
                </c:pt>
                <c:pt idx="786">
                  <c:v>0.75349999999999995</c:v>
                </c:pt>
                <c:pt idx="787">
                  <c:v>0.75470000000000004</c:v>
                </c:pt>
                <c:pt idx="788">
                  <c:v>0.75580000000000003</c:v>
                </c:pt>
                <c:pt idx="789">
                  <c:v>0.75690000000000002</c:v>
                </c:pt>
                <c:pt idx="790">
                  <c:v>0.7581</c:v>
                </c:pt>
                <c:pt idx="791">
                  <c:v>0.75919999999999999</c:v>
                </c:pt>
                <c:pt idx="792">
                  <c:v>0.76039999999999996</c:v>
                </c:pt>
                <c:pt idx="793">
                  <c:v>0.76149999999999995</c:v>
                </c:pt>
                <c:pt idx="794">
                  <c:v>0.76270000000000004</c:v>
                </c:pt>
                <c:pt idx="795">
                  <c:v>0.76380000000000003</c:v>
                </c:pt>
                <c:pt idx="796">
                  <c:v>0.76500000000000001</c:v>
                </c:pt>
                <c:pt idx="797">
                  <c:v>0.7661</c:v>
                </c:pt>
                <c:pt idx="798">
                  <c:v>0.76729999999999998</c:v>
                </c:pt>
                <c:pt idx="799">
                  <c:v>0.76839999999999997</c:v>
                </c:pt>
                <c:pt idx="800">
                  <c:v>0.76959999999999995</c:v>
                </c:pt>
                <c:pt idx="801">
                  <c:v>0.77070000000000005</c:v>
                </c:pt>
                <c:pt idx="802">
                  <c:v>0.77180000000000004</c:v>
                </c:pt>
                <c:pt idx="803">
                  <c:v>0.77300000000000002</c:v>
                </c:pt>
                <c:pt idx="804">
                  <c:v>0.77410000000000001</c:v>
                </c:pt>
                <c:pt idx="805">
                  <c:v>0.77529999999999999</c:v>
                </c:pt>
                <c:pt idx="806">
                  <c:v>0.77639999999999998</c:v>
                </c:pt>
                <c:pt idx="807">
                  <c:v>0.77759999999999996</c:v>
                </c:pt>
                <c:pt idx="808">
                  <c:v>0.77869999999999995</c:v>
                </c:pt>
                <c:pt idx="809">
                  <c:v>0.77990000000000004</c:v>
                </c:pt>
                <c:pt idx="810">
                  <c:v>0.78100000000000003</c:v>
                </c:pt>
                <c:pt idx="811">
                  <c:v>0.78220000000000001</c:v>
                </c:pt>
                <c:pt idx="812">
                  <c:v>0.7833</c:v>
                </c:pt>
                <c:pt idx="813">
                  <c:v>0.78449999999999998</c:v>
                </c:pt>
                <c:pt idx="814">
                  <c:v>0.78559999999999997</c:v>
                </c:pt>
                <c:pt idx="815">
                  <c:v>0.78669999999999995</c:v>
                </c:pt>
                <c:pt idx="816">
                  <c:v>0.78790000000000004</c:v>
                </c:pt>
                <c:pt idx="817">
                  <c:v>0.78900000000000003</c:v>
                </c:pt>
                <c:pt idx="818">
                  <c:v>0.79020000000000001</c:v>
                </c:pt>
                <c:pt idx="819">
                  <c:v>0.7913</c:v>
                </c:pt>
                <c:pt idx="820">
                  <c:v>0.79249999999999998</c:v>
                </c:pt>
                <c:pt idx="821">
                  <c:v>0.79359999999999997</c:v>
                </c:pt>
                <c:pt idx="822">
                  <c:v>0.79479999999999995</c:v>
                </c:pt>
                <c:pt idx="823">
                  <c:v>0.79590000000000005</c:v>
                </c:pt>
                <c:pt idx="824">
                  <c:v>0.79710000000000003</c:v>
                </c:pt>
                <c:pt idx="825">
                  <c:v>0.79820000000000002</c:v>
                </c:pt>
                <c:pt idx="826">
                  <c:v>0.7994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0.80279999999999996</c:v>
                </c:pt>
                <c:pt idx="830">
                  <c:v>0.80389999999999995</c:v>
                </c:pt>
                <c:pt idx="831">
                  <c:v>0.80510000000000004</c:v>
                </c:pt>
                <c:pt idx="832">
                  <c:v>0.80620000000000003</c:v>
                </c:pt>
                <c:pt idx="833">
                  <c:v>0.80740000000000001</c:v>
                </c:pt>
                <c:pt idx="834">
                  <c:v>0.8085</c:v>
                </c:pt>
                <c:pt idx="835">
                  <c:v>0.80969999999999998</c:v>
                </c:pt>
                <c:pt idx="836">
                  <c:v>0.81079999999999997</c:v>
                </c:pt>
                <c:pt idx="837">
                  <c:v>0.81200000000000006</c:v>
                </c:pt>
                <c:pt idx="838">
                  <c:v>0.81310000000000004</c:v>
                </c:pt>
                <c:pt idx="839">
                  <c:v>0.81430000000000002</c:v>
                </c:pt>
                <c:pt idx="840">
                  <c:v>0.81540000000000001</c:v>
                </c:pt>
                <c:pt idx="841">
                  <c:v>0.8165</c:v>
                </c:pt>
                <c:pt idx="842">
                  <c:v>0.81769999999999998</c:v>
                </c:pt>
                <c:pt idx="843">
                  <c:v>0.81879999999999997</c:v>
                </c:pt>
                <c:pt idx="844">
                  <c:v>0.82</c:v>
                </c:pt>
                <c:pt idx="845">
                  <c:v>0.82110000000000005</c:v>
                </c:pt>
                <c:pt idx="846">
                  <c:v>0.82230000000000003</c:v>
                </c:pt>
                <c:pt idx="847">
                  <c:v>0.82340000000000002</c:v>
                </c:pt>
                <c:pt idx="848">
                  <c:v>0.8246</c:v>
                </c:pt>
                <c:pt idx="849">
                  <c:v>0.82569999999999999</c:v>
                </c:pt>
                <c:pt idx="850">
                  <c:v>0.82689999999999997</c:v>
                </c:pt>
                <c:pt idx="851">
                  <c:v>0.82799999999999996</c:v>
                </c:pt>
                <c:pt idx="852">
                  <c:v>0.82920000000000005</c:v>
                </c:pt>
                <c:pt idx="853">
                  <c:v>0.83030000000000004</c:v>
                </c:pt>
                <c:pt idx="854">
                  <c:v>0.83140000000000003</c:v>
                </c:pt>
                <c:pt idx="855">
                  <c:v>0.83260000000000001</c:v>
                </c:pt>
                <c:pt idx="856">
                  <c:v>0.8337</c:v>
                </c:pt>
                <c:pt idx="857">
                  <c:v>0.83489999999999998</c:v>
                </c:pt>
                <c:pt idx="858">
                  <c:v>0.83599999999999997</c:v>
                </c:pt>
                <c:pt idx="859">
                  <c:v>0.83720000000000006</c:v>
                </c:pt>
                <c:pt idx="860">
                  <c:v>0.83830000000000005</c:v>
                </c:pt>
                <c:pt idx="861">
                  <c:v>0.83950000000000002</c:v>
                </c:pt>
                <c:pt idx="862">
                  <c:v>0.84060000000000001</c:v>
                </c:pt>
                <c:pt idx="863">
                  <c:v>0.84179999999999999</c:v>
                </c:pt>
                <c:pt idx="864">
                  <c:v>0.84289999999999998</c:v>
                </c:pt>
                <c:pt idx="865">
                  <c:v>0.84409999999999996</c:v>
                </c:pt>
                <c:pt idx="866">
                  <c:v>0.84519999999999995</c:v>
                </c:pt>
                <c:pt idx="867">
                  <c:v>0.84630000000000005</c:v>
                </c:pt>
              </c:numCache>
            </c:numRef>
          </c:xVal>
          <c:yVal>
            <c:numRef>
              <c:f>'Gaussian beam 100fC@200kV'!$J$3:$J$870</c:f>
              <c:numCache>
                <c:formatCode>0.00E+00</c:formatCode>
                <c:ptCount val="868"/>
                <c:pt idx="0">
                  <c:v>4.3409999999999998E-4</c:v>
                </c:pt>
                <c:pt idx="1">
                  <c:v>4.3740000000000001E-4</c:v>
                </c:pt>
                <c:pt idx="2">
                  <c:v>4.4040000000000003E-4</c:v>
                </c:pt>
                <c:pt idx="3">
                  <c:v>4.4359999999999999E-4</c:v>
                </c:pt>
                <c:pt idx="4">
                  <c:v>4.4749999999999998E-4</c:v>
                </c:pt>
                <c:pt idx="5">
                  <c:v>4.5399999999999998E-4</c:v>
                </c:pt>
                <c:pt idx="6">
                  <c:v>4.5350000000000002E-4</c:v>
                </c:pt>
                <c:pt idx="7">
                  <c:v>4.549E-4</c:v>
                </c:pt>
                <c:pt idx="8">
                  <c:v>4.5879999999999998E-4</c:v>
                </c:pt>
                <c:pt idx="9">
                  <c:v>4.6270000000000003E-4</c:v>
                </c:pt>
                <c:pt idx="10">
                  <c:v>4.64E-4</c:v>
                </c:pt>
                <c:pt idx="11">
                  <c:v>4.6549999999999998E-4</c:v>
                </c:pt>
                <c:pt idx="12">
                  <c:v>4.6640000000000001E-4</c:v>
                </c:pt>
                <c:pt idx="13">
                  <c:v>4.6749999999999998E-4</c:v>
                </c:pt>
                <c:pt idx="14">
                  <c:v>4.683E-4</c:v>
                </c:pt>
                <c:pt idx="15">
                  <c:v>4.6860000000000001E-4</c:v>
                </c:pt>
                <c:pt idx="16">
                  <c:v>4.685E-4</c:v>
                </c:pt>
                <c:pt idx="17">
                  <c:v>4.6890000000000001E-4</c:v>
                </c:pt>
                <c:pt idx="18">
                  <c:v>4.6979999999999998E-4</c:v>
                </c:pt>
                <c:pt idx="19">
                  <c:v>4.706E-4</c:v>
                </c:pt>
                <c:pt idx="20">
                  <c:v>4.704E-4</c:v>
                </c:pt>
                <c:pt idx="21">
                  <c:v>4.6959999999999998E-4</c:v>
                </c:pt>
                <c:pt idx="22">
                  <c:v>4.7019999999999999E-4</c:v>
                </c:pt>
                <c:pt idx="23">
                  <c:v>4.7019999999999999E-4</c:v>
                </c:pt>
                <c:pt idx="24">
                  <c:v>4.6979999999999998E-4</c:v>
                </c:pt>
                <c:pt idx="25">
                  <c:v>4.6979999999999998E-4</c:v>
                </c:pt>
                <c:pt idx="26">
                  <c:v>4.707E-4</c:v>
                </c:pt>
                <c:pt idx="27">
                  <c:v>4.707E-4</c:v>
                </c:pt>
                <c:pt idx="28">
                  <c:v>4.7160000000000002E-4</c:v>
                </c:pt>
                <c:pt idx="29">
                  <c:v>4.7160000000000002E-4</c:v>
                </c:pt>
                <c:pt idx="30">
                  <c:v>4.7160000000000002E-4</c:v>
                </c:pt>
                <c:pt idx="31">
                  <c:v>4.7160000000000002E-4</c:v>
                </c:pt>
                <c:pt idx="32">
                  <c:v>4.7160000000000002E-4</c:v>
                </c:pt>
                <c:pt idx="33">
                  <c:v>4.7160000000000002E-4</c:v>
                </c:pt>
                <c:pt idx="34">
                  <c:v>4.7160000000000002E-4</c:v>
                </c:pt>
                <c:pt idx="35">
                  <c:v>4.7209999999999998E-4</c:v>
                </c:pt>
                <c:pt idx="36">
                  <c:v>4.7209999999999998E-4</c:v>
                </c:pt>
                <c:pt idx="37">
                  <c:v>4.7209999999999998E-4</c:v>
                </c:pt>
                <c:pt idx="38">
                  <c:v>4.7209999999999998E-4</c:v>
                </c:pt>
                <c:pt idx="39">
                  <c:v>4.7209999999999998E-4</c:v>
                </c:pt>
                <c:pt idx="40">
                  <c:v>4.7209999999999998E-4</c:v>
                </c:pt>
                <c:pt idx="41">
                  <c:v>4.7209999999999998E-4</c:v>
                </c:pt>
                <c:pt idx="42">
                  <c:v>4.7160000000000002E-4</c:v>
                </c:pt>
                <c:pt idx="43">
                  <c:v>4.7140000000000002E-4</c:v>
                </c:pt>
                <c:pt idx="44">
                  <c:v>4.7199999999999998E-4</c:v>
                </c:pt>
                <c:pt idx="45">
                  <c:v>4.7199999999999998E-4</c:v>
                </c:pt>
                <c:pt idx="46">
                  <c:v>4.7199999999999998E-4</c:v>
                </c:pt>
                <c:pt idx="47">
                  <c:v>4.7189999999999998E-4</c:v>
                </c:pt>
                <c:pt idx="48">
                  <c:v>4.7249999999999999E-4</c:v>
                </c:pt>
                <c:pt idx="49">
                  <c:v>4.7249999999999999E-4</c:v>
                </c:pt>
                <c:pt idx="50">
                  <c:v>4.7249999999999999E-4</c:v>
                </c:pt>
                <c:pt idx="51">
                  <c:v>4.7239999999999999E-4</c:v>
                </c:pt>
                <c:pt idx="52">
                  <c:v>4.7239999999999999E-4</c:v>
                </c:pt>
                <c:pt idx="53">
                  <c:v>4.7239999999999999E-4</c:v>
                </c:pt>
                <c:pt idx="54">
                  <c:v>4.7239999999999999E-4</c:v>
                </c:pt>
                <c:pt idx="55">
                  <c:v>4.7229999999999999E-4</c:v>
                </c:pt>
                <c:pt idx="56">
                  <c:v>4.7229999999999999E-4</c:v>
                </c:pt>
                <c:pt idx="57">
                  <c:v>4.7219999999999999E-4</c:v>
                </c:pt>
                <c:pt idx="58">
                  <c:v>4.7219999999999999E-4</c:v>
                </c:pt>
                <c:pt idx="59">
                  <c:v>4.7209999999999998E-4</c:v>
                </c:pt>
                <c:pt idx="60">
                  <c:v>4.7209999999999998E-4</c:v>
                </c:pt>
                <c:pt idx="61">
                  <c:v>4.7199999999999998E-4</c:v>
                </c:pt>
                <c:pt idx="62">
                  <c:v>4.7199999999999998E-4</c:v>
                </c:pt>
                <c:pt idx="63">
                  <c:v>4.7189999999999998E-4</c:v>
                </c:pt>
                <c:pt idx="64">
                  <c:v>4.7179999999999998E-4</c:v>
                </c:pt>
                <c:pt idx="65">
                  <c:v>4.7169999999999997E-4</c:v>
                </c:pt>
                <c:pt idx="66">
                  <c:v>4.7160000000000002E-4</c:v>
                </c:pt>
                <c:pt idx="67">
                  <c:v>4.7150000000000002E-4</c:v>
                </c:pt>
                <c:pt idx="68">
                  <c:v>4.7140000000000002E-4</c:v>
                </c:pt>
                <c:pt idx="69">
                  <c:v>4.7120000000000002E-4</c:v>
                </c:pt>
                <c:pt idx="70">
                  <c:v>4.7110000000000001E-4</c:v>
                </c:pt>
                <c:pt idx="71">
                  <c:v>4.7090000000000001E-4</c:v>
                </c:pt>
                <c:pt idx="72">
                  <c:v>4.707E-4</c:v>
                </c:pt>
                <c:pt idx="73">
                  <c:v>4.705E-4</c:v>
                </c:pt>
                <c:pt idx="74">
                  <c:v>4.7029999999999999E-4</c:v>
                </c:pt>
                <c:pt idx="75">
                  <c:v>4.7009999999999999E-4</c:v>
                </c:pt>
                <c:pt idx="76">
                  <c:v>4.6979999999999998E-4</c:v>
                </c:pt>
                <c:pt idx="77">
                  <c:v>4.6949999999999997E-4</c:v>
                </c:pt>
                <c:pt idx="78">
                  <c:v>4.6920000000000002E-4</c:v>
                </c:pt>
                <c:pt idx="79">
                  <c:v>4.6880000000000001E-4</c:v>
                </c:pt>
                <c:pt idx="80">
                  <c:v>4.684E-4</c:v>
                </c:pt>
                <c:pt idx="81">
                  <c:v>4.6799999999999999E-4</c:v>
                </c:pt>
                <c:pt idx="82">
                  <c:v>4.6749999999999998E-4</c:v>
                </c:pt>
                <c:pt idx="83">
                  <c:v>4.6690000000000002E-4</c:v>
                </c:pt>
                <c:pt idx="84">
                  <c:v>4.6640000000000001E-4</c:v>
                </c:pt>
                <c:pt idx="85">
                  <c:v>4.6569999999999999E-4</c:v>
                </c:pt>
                <c:pt idx="86">
                  <c:v>4.6500000000000003E-4</c:v>
                </c:pt>
                <c:pt idx="87">
                  <c:v>4.6420000000000001E-4</c:v>
                </c:pt>
                <c:pt idx="88">
                  <c:v>4.6339999999999999E-4</c:v>
                </c:pt>
                <c:pt idx="89">
                  <c:v>4.6250000000000002E-4</c:v>
                </c:pt>
                <c:pt idx="90">
                  <c:v>4.615E-4</c:v>
                </c:pt>
                <c:pt idx="91">
                  <c:v>4.6050000000000003E-4</c:v>
                </c:pt>
                <c:pt idx="92">
                  <c:v>4.593E-4</c:v>
                </c:pt>
                <c:pt idx="93">
                  <c:v>4.5810000000000002E-4</c:v>
                </c:pt>
                <c:pt idx="94">
                  <c:v>4.5679999999999999E-4</c:v>
                </c:pt>
                <c:pt idx="95">
                  <c:v>4.5530000000000001E-4</c:v>
                </c:pt>
                <c:pt idx="96">
                  <c:v>4.5380000000000003E-4</c:v>
                </c:pt>
                <c:pt idx="97">
                  <c:v>4.5219999999999999E-4</c:v>
                </c:pt>
                <c:pt idx="98">
                  <c:v>4.505E-4</c:v>
                </c:pt>
                <c:pt idx="99">
                  <c:v>4.4870000000000001E-4</c:v>
                </c:pt>
                <c:pt idx="100">
                  <c:v>4.4690000000000002E-4</c:v>
                </c:pt>
                <c:pt idx="101">
                  <c:v>4.4490000000000003E-4</c:v>
                </c:pt>
                <c:pt idx="102">
                  <c:v>4.4279999999999998E-4</c:v>
                </c:pt>
                <c:pt idx="103">
                  <c:v>4.4059999999999998E-4</c:v>
                </c:pt>
                <c:pt idx="104">
                  <c:v>4.3829999999999997E-4</c:v>
                </c:pt>
                <c:pt idx="105">
                  <c:v>4.3590000000000002E-4</c:v>
                </c:pt>
                <c:pt idx="106">
                  <c:v>4.3340000000000002E-4</c:v>
                </c:pt>
                <c:pt idx="107">
                  <c:v>4.3080000000000001E-4</c:v>
                </c:pt>
                <c:pt idx="108">
                  <c:v>4.281E-4</c:v>
                </c:pt>
                <c:pt idx="109">
                  <c:v>4.2529999999999998E-4</c:v>
                </c:pt>
                <c:pt idx="110">
                  <c:v>4.2250000000000002E-4</c:v>
                </c:pt>
                <c:pt idx="111">
                  <c:v>4.1950000000000001E-4</c:v>
                </c:pt>
                <c:pt idx="112">
                  <c:v>4.1649999999999999E-4</c:v>
                </c:pt>
                <c:pt idx="113">
                  <c:v>4.1340000000000002E-4</c:v>
                </c:pt>
                <c:pt idx="114">
                  <c:v>4.103E-4</c:v>
                </c:pt>
                <c:pt idx="115">
                  <c:v>4.0700000000000003E-4</c:v>
                </c:pt>
                <c:pt idx="116">
                  <c:v>4.037E-4</c:v>
                </c:pt>
                <c:pt idx="117">
                  <c:v>4.0039999999999997E-4</c:v>
                </c:pt>
                <c:pt idx="118">
                  <c:v>3.969E-4</c:v>
                </c:pt>
                <c:pt idx="119">
                  <c:v>3.9350000000000002E-4</c:v>
                </c:pt>
                <c:pt idx="120">
                  <c:v>3.8999999999999999E-4</c:v>
                </c:pt>
                <c:pt idx="121">
                  <c:v>3.8640000000000001E-4</c:v>
                </c:pt>
                <c:pt idx="122">
                  <c:v>3.8289999999999998E-4</c:v>
                </c:pt>
                <c:pt idx="123">
                  <c:v>3.793E-4</c:v>
                </c:pt>
                <c:pt idx="124">
                  <c:v>3.7570000000000002E-4</c:v>
                </c:pt>
                <c:pt idx="125">
                  <c:v>3.7209999999999999E-4</c:v>
                </c:pt>
                <c:pt idx="126">
                  <c:v>3.6850000000000001E-4</c:v>
                </c:pt>
                <c:pt idx="127">
                  <c:v>3.6489999999999998E-4</c:v>
                </c:pt>
                <c:pt idx="128">
                  <c:v>3.613E-4</c:v>
                </c:pt>
                <c:pt idx="129">
                  <c:v>3.5780000000000002E-4</c:v>
                </c:pt>
                <c:pt idx="130">
                  <c:v>3.5429999999999999E-4</c:v>
                </c:pt>
                <c:pt idx="131">
                  <c:v>3.5080000000000002E-4</c:v>
                </c:pt>
                <c:pt idx="132">
                  <c:v>3.4739999999999999E-4</c:v>
                </c:pt>
                <c:pt idx="133">
                  <c:v>3.4400000000000001E-4</c:v>
                </c:pt>
                <c:pt idx="134">
                  <c:v>3.4079999999999999E-4</c:v>
                </c:pt>
                <c:pt idx="135">
                  <c:v>3.3760000000000002E-4</c:v>
                </c:pt>
                <c:pt idx="136">
                  <c:v>3.345E-4</c:v>
                </c:pt>
                <c:pt idx="137">
                  <c:v>3.3149999999999998E-4</c:v>
                </c:pt>
                <c:pt idx="138">
                  <c:v>3.2860000000000002E-4</c:v>
                </c:pt>
                <c:pt idx="139">
                  <c:v>3.258E-4</c:v>
                </c:pt>
                <c:pt idx="140">
                  <c:v>3.2309999999999999E-4</c:v>
                </c:pt>
                <c:pt idx="141">
                  <c:v>3.2059999999999999E-4</c:v>
                </c:pt>
                <c:pt idx="142">
                  <c:v>3.1829999999999998E-4</c:v>
                </c:pt>
                <c:pt idx="143">
                  <c:v>3.1609999999999999E-4</c:v>
                </c:pt>
                <c:pt idx="144">
                  <c:v>3.1399999999999999E-4</c:v>
                </c:pt>
                <c:pt idx="145">
                  <c:v>3.122E-4</c:v>
                </c:pt>
                <c:pt idx="146">
                  <c:v>3.1050000000000001E-4</c:v>
                </c:pt>
                <c:pt idx="147">
                  <c:v>3.0899999999999998E-4</c:v>
                </c:pt>
                <c:pt idx="148">
                  <c:v>3.077E-4</c:v>
                </c:pt>
                <c:pt idx="149">
                  <c:v>3.0660000000000003E-4</c:v>
                </c:pt>
                <c:pt idx="150">
                  <c:v>3.056E-4</c:v>
                </c:pt>
                <c:pt idx="151">
                  <c:v>3.0489999999999998E-4</c:v>
                </c:pt>
                <c:pt idx="152">
                  <c:v>3.0440000000000003E-4</c:v>
                </c:pt>
                <c:pt idx="153">
                  <c:v>3.0420000000000002E-4</c:v>
                </c:pt>
                <c:pt idx="154">
                  <c:v>3.0410000000000002E-4</c:v>
                </c:pt>
                <c:pt idx="155">
                  <c:v>3.0420000000000002E-4</c:v>
                </c:pt>
                <c:pt idx="156">
                  <c:v>3.0449999999999997E-4</c:v>
                </c:pt>
                <c:pt idx="157">
                  <c:v>3.0509999999999999E-4</c:v>
                </c:pt>
                <c:pt idx="158">
                  <c:v>3.0580000000000001E-4</c:v>
                </c:pt>
                <c:pt idx="159">
                  <c:v>3.0679999999999998E-4</c:v>
                </c:pt>
                <c:pt idx="160">
                  <c:v>3.079E-4</c:v>
                </c:pt>
                <c:pt idx="161">
                  <c:v>3.0919999999999998E-4</c:v>
                </c:pt>
                <c:pt idx="162">
                  <c:v>3.1070000000000002E-4</c:v>
                </c:pt>
                <c:pt idx="163">
                  <c:v>3.123E-4</c:v>
                </c:pt>
                <c:pt idx="164">
                  <c:v>3.1419999999999999E-4</c:v>
                </c:pt>
                <c:pt idx="165">
                  <c:v>3.1619999999999999E-4</c:v>
                </c:pt>
                <c:pt idx="166">
                  <c:v>3.1829999999999998E-4</c:v>
                </c:pt>
                <c:pt idx="167">
                  <c:v>3.2049999999999998E-4</c:v>
                </c:pt>
                <c:pt idx="168">
                  <c:v>3.2289999999999999E-4</c:v>
                </c:pt>
                <c:pt idx="169">
                  <c:v>3.2539999999999999E-4</c:v>
                </c:pt>
                <c:pt idx="170">
                  <c:v>3.28E-4</c:v>
                </c:pt>
                <c:pt idx="171">
                  <c:v>3.3070000000000002E-4</c:v>
                </c:pt>
                <c:pt idx="172">
                  <c:v>3.3349999999999997E-4</c:v>
                </c:pt>
                <c:pt idx="173">
                  <c:v>3.3629999999999999E-4</c:v>
                </c:pt>
                <c:pt idx="174">
                  <c:v>3.392E-4</c:v>
                </c:pt>
                <c:pt idx="175">
                  <c:v>3.4220000000000002E-4</c:v>
                </c:pt>
                <c:pt idx="176">
                  <c:v>3.4509999999999999E-4</c:v>
                </c:pt>
                <c:pt idx="177">
                  <c:v>3.481E-4</c:v>
                </c:pt>
                <c:pt idx="178">
                  <c:v>3.5120000000000003E-4</c:v>
                </c:pt>
                <c:pt idx="179">
                  <c:v>3.5419999999999999E-4</c:v>
                </c:pt>
                <c:pt idx="180">
                  <c:v>3.5720000000000001E-4</c:v>
                </c:pt>
                <c:pt idx="181">
                  <c:v>3.6019999999999997E-4</c:v>
                </c:pt>
                <c:pt idx="182">
                  <c:v>3.6319999999999999E-4</c:v>
                </c:pt>
                <c:pt idx="183">
                  <c:v>3.6620000000000001E-4</c:v>
                </c:pt>
                <c:pt idx="184">
                  <c:v>3.6910000000000003E-4</c:v>
                </c:pt>
                <c:pt idx="185">
                  <c:v>3.7199999999999999E-4</c:v>
                </c:pt>
                <c:pt idx="186">
                  <c:v>3.748E-4</c:v>
                </c:pt>
                <c:pt idx="187">
                  <c:v>3.7770000000000002E-4</c:v>
                </c:pt>
                <c:pt idx="188">
                  <c:v>3.8049999999999998E-4</c:v>
                </c:pt>
                <c:pt idx="189">
                  <c:v>3.8319999999999999E-4</c:v>
                </c:pt>
                <c:pt idx="190">
                  <c:v>3.859E-4</c:v>
                </c:pt>
                <c:pt idx="191">
                  <c:v>3.8870000000000002E-4</c:v>
                </c:pt>
                <c:pt idx="192">
                  <c:v>3.9140000000000003E-4</c:v>
                </c:pt>
                <c:pt idx="193">
                  <c:v>3.9409999999999998E-4</c:v>
                </c:pt>
                <c:pt idx="194">
                  <c:v>3.968E-4</c:v>
                </c:pt>
                <c:pt idx="195">
                  <c:v>3.9950000000000001E-4</c:v>
                </c:pt>
                <c:pt idx="196">
                  <c:v>4.0220000000000002E-4</c:v>
                </c:pt>
                <c:pt idx="197">
                  <c:v>4.0489999999999998E-4</c:v>
                </c:pt>
                <c:pt idx="198">
                  <c:v>4.0769999999999999E-4</c:v>
                </c:pt>
                <c:pt idx="199">
                  <c:v>4.105E-4</c:v>
                </c:pt>
                <c:pt idx="200">
                  <c:v>4.1330000000000002E-4</c:v>
                </c:pt>
                <c:pt idx="201">
                  <c:v>4.1609999999999998E-4</c:v>
                </c:pt>
                <c:pt idx="202">
                  <c:v>4.1889999999999999E-4</c:v>
                </c:pt>
                <c:pt idx="203">
                  <c:v>4.216E-4</c:v>
                </c:pt>
                <c:pt idx="204">
                  <c:v>4.2440000000000002E-4</c:v>
                </c:pt>
                <c:pt idx="205">
                  <c:v>4.2719999999999998E-4</c:v>
                </c:pt>
                <c:pt idx="206">
                  <c:v>4.2989999999999999E-4</c:v>
                </c:pt>
                <c:pt idx="207">
                  <c:v>4.326E-4</c:v>
                </c:pt>
                <c:pt idx="208">
                  <c:v>4.3520000000000001E-4</c:v>
                </c:pt>
                <c:pt idx="209">
                  <c:v>4.3770000000000001E-4</c:v>
                </c:pt>
                <c:pt idx="210">
                  <c:v>4.4030000000000002E-4</c:v>
                </c:pt>
                <c:pt idx="211">
                  <c:v>4.4270000000000003E-4</c:v>
                </c:pt>
                <c:pt idx="212">
                  <c:v>4.4499999999999997E-4</c:v>
                </c:pt>
                <c:pt idx="213">
                  <c:v>4.4729999999999998E-4</c:v>
                </c:pt>
                <c:pt idx="214">
                  <c:v>4.4949999999999998E-4</c:v>
                </c:pt>
                <c:pt idx="215">
                  <c:v>4.5169999999999997E-4</c:v>
                </c:pt>
                <c:pt idx="216">
                  <c:v>4.5370000000000002E-4</c:v>
                </c:pt>
                <c:pt idx="217">
                  <c:v>4.5570000000000002E-4</c:v>
                </c:pt>
                <c:pt idx="218">
                  <c:v>4.5750000000000001E-4</c:v>
                </c:pt>
                <c:pt idx="219">
                  <c:v>4.593E-4</c:v>
                </c:pt>
                <c:pt idx="220">
                  <c:v>4.6099999999999998E-4</c:v>
                </c:pt>
                <c:pt idx="221">
                  <c:v>4.6270000000000003E-4</c:v>
                </c:pt>
                <c:pt idx="222">
                  <c:v>4.6420000000000001E-4</c:v>
                </c:pt>
                <c:pt idx="223">
                  <c:v>4.6569999999999999E-4</c:v>
                </c:pt>
                <c:pt idx="224">
                  <c:v>4.6710000000000002E-4</c:v>
                </c:pt>
                <c:pt idx="225">
                  <c:v>4.685E-4</c:v>
                </c:pt>
                <c:pt idx="226">
                  <c:v>4.6969999999999998E-4</c:v>
                </c:pt>
                <c:pt idx="227">
                  <c:v>4.7100000000000001E-4</c:v>
                </c:pt>
                <c:pt idx="228">
                  <c:v>4.7209999999999998E-4</c:v>
                </c:pt>
                <c:pt idx="229">
                  <c:v>4.7320000000000001E-4</c:v>
                </c:pt>
                <c:pt idx="230">
                  <c:v>4.7429999999999998E-4</c:v>
                </c:pt>
                <c:pt idx="231">
                  <c:v>4.752E-4</c:v>
                </c:pt>
                <c:pt idx="232">
                  <c:v>4.7619999999999997E-4</c:v>
                </c:pt>
                <c:pt idx="233">
                  <c:v>4.771E-4</c:v>
                </c:pt>
                <c:pt idx="234">
                  <c:v>4.7800000000000002E-4</c:v>
                </c:pt>
                <c:pt idx="235">
                  <c:v>4.7879999999999998E-4</c:v>
                </c:pt>
                <c:pt idx="236">
                  <c:v>4.796E-4</c:v>
                </c:pt>
                <c:pt idx="237">
                  <c:v>4.8030000000000002E-4</c:v>
                </c:pt>
                <c:pt idx="238">
                  <c:v>4.8099999999999998E-4</c:v>
                </c:pt>
                <c:pt idx="239">
                  <c:v>4.817E-4</c:v>
                </c:pt>
                <c:pt idx="240">
                  <c:v>4.8230000000000001E-4</c:v>
                </c:pt>
                <c:pt idx="241">
                  <c:v>4.8289999999999997E-4</c:v>
                </c:pt>
                <c:pt idx="242">
                  <c:v>4.8349999999999999E-4</c:v>
                </c:pt>
                <c:pt idx="243">
                  <c:v>4.84E-4</c:v>
                </c:pt>
                <c:pt idx="244">
                  <c:v>4.8450000000000001E-4</c:v>
                </c:pt>
                <c:pt idx="245">
                  <c:v>4.8500000000000003E-4</c:v>
                </c:pt>
                <c:pt idx="246">
                  <c:v>4.8549999999999998E-4</c:v>
                </c:pt>
                <c:pt idx="247">
                  <c:v>4.86E-4</c:v>
                </c:pt>
                <c:pt idx="248">
                  <c:v>4.8650000000000001E-4</c:v>
                </c:pt>
                <c:pt idx="249">
                  <c:v>4.8690000000000002E-4</c:v>
                </c:pt>
                <c:pt idx="250">
                  <c:v>4.8730000000000003E-4</c:v>
                </c:pt>
                <c:pt idx="251">
                  <c:v>4.8779999999999998E-4</c:v>
                </c:pt>
                <c:pt idx="252">
                  <c:v>4.8819999999999999E-4</c:v>
                </c:pt>
                <c:pt idx="253">
                  <c:v>4.8859999999999995E-4</c:v>
                </c:pt>
                <c:pt idx="254">
                  <c:v>4.8899999999999996E-4</c:v>
                </c:pt>
                <c:pt idx="255">
                  <c:v>4.8939999999999997E-4</c:v>
                </c:pt>
                <c:pt idx="256">
                  <c:v>4.8990000000000004E-4</c:v>
                </c:pt>
                <c:pt idx="257">
                  <c:v>4.9030000000000005E-4</c:v>
                </c:pt>
                <c:pt idx="258">
                  <c:v>4.9069999999999995E-4</c:v>
                </c:pt>
                <c:pt idx="259">
                  <c:v>4.9109999999999996E-4</c:v>
                </c:pt>
                <c:pt idx="260">
                  <c:v>4.9149999999999997E-4</c:v>
                </c:pt>
                <c:pt idx="261">
                  <c:v>4.9200000000000003E-4</c:v>
                </c:pt>
                <c:pt idx="262">
                  <c:v>4.9240000000000004E-4</c:v>
                </c:pt>
                <c:pt idx="263">
                  <c:v>4.9280000000000005E-4</c:v>
                </c:pt>
                <c:pt idx="264">
                  <c:v>4.9330000000000001E-4</c:v>
                </c:pt>
                <c:pt idx="265">
                  <c:v>4.9379999999999997E-4</c:v>
                </c:pt>
                <c:pt idx="266">
                  <c:v>4.9430000000000003E-4</c:v>
                </c:pt>
                <c:pt idx="267">
                  <c:v>4.9479999999999999E-4</c:v>
                </c:pt>
                <c:pt idx="268">
                  <c:v>4.9529999999999995E-4</c:v>
                </c:pt>
                <c:pt idx="269">
                  <c:v>4.9580000000000002E-4</c:v>
                </c:pt>
                <c:pt idx="270">
                  <c:v>4.9629999999999997E-4</c:v>
                </c:pt>
                <c:pt idx="271">
                  <c:v>4.9689999999999999E-4</c:v>
                </c:pt>
                <c:pt idx="272">
                  <c:v>4.975E-4</c:v>
                </c:pt>
                <c:pt idx="273">
                  <c:v>4.9810000000000002E-4</c:v>
                </c:pt>
                <c:pt idx="274">
                  <c:v>4.9870000000000003E-4</c:v>
                </c:pt>
                <c:pt idx="275">
                  <c:v>4.9930000000000005E-4</c:v>
                </c:pt>
                <c:pt idx="276">
                  <c:v>4.9989999999999995E-4</c:v>
                </c:pt>
                <c:pt idx="277">
                  <c:v>5.0049999999999997E-4</c:v>
                </c:pt>
                <c:pt idx="278">
                  <c:v>5.0120000000000004E-4</c:v>
                </c:pt>
                <c:pt idx="279">
                  <c:v>5.019E-4</c:v>
                </c:pt>
                <c:pt idx="280">
                  <c:v>5.0259999999999997E-4</c:v>
                </c:pt>
                <c:pt idx="281">
                  <c:v>5.0330000000000004E-4</c:v>
                </c:pt>
                <c:pt idx="282">
                  <c:v>5.04E-4</c:v>
                </c:pt>
                <c:pt idx="283">
                  <c:v>5.0469999999999996E-4</c:v>
                </c:pt>
                <c:pt idx="284">
                  <c:v>5.0549999999999998E-4</c:v>
                </c:pt>
                <c:pt idx="285">
                  <c:v>5.0620000000000005E-4</c:v>
                </c:pt>
                <c:pt idx="286">
                  <c:v>5.0699999999999996E-4</c:v>
                </c:pt>
                <c:pt idx="287">
                  <c:v>5.0779999999999998E-4</c:v>
                </c:pt>
                <c:pt idx="288">
                  <c:v>5.086E-4</c:v>
                </c:pt>
                <c:pt idx="289">
                  <c:v>5.0940000000000002E-4</c:v>
                </c:pt>
                <c:pt idx="290">
                  <c:v>5.1020000000000004E-4</c:v>
                </c:pt>
                <c:pt idx="291">
                  <c:v>5.1110000000000001E-4</c:v>
                </c:pt>
                <c:pt idx="292">
                  <c:v>5.1199999999999998E-4</c:v>
                </c:pt>
                <c:pt idx="293">
                  <c:v>5.128E-4</c:v>
                </c:pt>
                <c:pt idx="294">
                  <c:v>5.1369999999999996E-4</c:v>
                </c:pt>
                <c:pt idx="295">
                  <c:v>5.1460000000000004E-4</c:v>
                </c:pt>
                <c:pt idx="296">
                  <c:v>5.1550000000000001E-4</c:v>
                </c:pt>
                <c:pt idx="297">
                  <c:v>5.1650000000000003E-4</c:v>
                </c:pt>
                <c:pt idx="298">
                  <c:v>5.174E-4</c:v>
                </c:pt>
                <c:pt idx="299">
                  <c:v>5.1840000000000002E-4</c:v>
                </c:pt>
                <c:pt idx="300">
                  <c:v>5.1929999999999999E-4</c:v>
                </c:pt>
                <c:pt idx="301">
                  <c:v>5.2030000000000002E-4</c:v>
                </c:pt>
                <c:pt idx="302">
                  <c:v>5.2130000000000004E-4</c:v>
                </c:pt>
                <c:pt idx="303">
                  <c:v>5.2229999999999996E-4</c:v>
                </c:pt>
                <c:pt idx="304">
                  <c:v>5.2340000000000004E-4</c:v>
                </c:pt>
                <c:pt idx="305">
                  <c:v>5.2439999999999995E-4</c:v>
                </c:pt>
                <c:pt idx="306">
                  <c:v>5.2550000000000003E-4</c:v>
                </c:pt>
                <c:pt idx="307">
                  <c:v>5.2649999999999995E-4</c:v>
                </c:pt>
                <c:pt idx="308">
                  <c:v>5.2760000000000003E-4</c:v>
                </c:pt>
                <c:pt idx="309">
                  <c:v>5.287E-4</c:v>
                </c:pt>
                <c:pt idx="310">
                  <c:v>5.2979999999999998E-4</c:v>
                </c:pt>
                <c:pt idx="311">
                  <c:v>5.3089999999999995E-4</c:v>
                </c:pt>
                <c:pt idx="312">
                  <c:v>5.3200000000000003E-4</c:v>
                </c:pt>
                <c:pt idx="313">
                  <c:v>5.3319999999999995E-4</c:v>
                </c:pt>
                <c:pt idx="314">
                  <c:v>5.3430000000000003E-4</c:v>
                </c:pt>
                <c:pt idx="315">
                  <c:v>5.3549999999999995E-4</c:v>
                </c:pt>
                <c:pt idx="316">
                  <c:v>5.3669999999999998E-4</c:v>
                </c:pt>
                <c:pt idx="317">
                  <c:v>5.3790000000000001E-4</c:v>
                </c:pt>
                <c:pt idx="318">
                  <c:v>5.3910000000000004E-4</c:v>
                </c:pt>
                <c:pt idx="319">
                  <c:v>5.4029999999999996E-4</c:v>
                </c:pt>
                <c:pt idx="320">
                  <c:v>5.4149999999999999E-4</c:v>
                </c:pt>
                <c:pt idx="321">
                  <c:v>5.4279999999999997E-4</c:v>
                </c:pt>
                <c:pt idx="322">
                  <c:v>5.44E-4</c:v>
                </c:pt>
                <c:pt idx="323">
                  <c:v>5.4529999999999997E-4</c:v>
                </c:pt>
                <c:pt idx="324">
                  <c:v>5.465E-4</c:v>
                </c:pt>
                <c:pt idx="325">
                  <c:v>5.4779999999999998E-4</c:v>
                </c:pt>
                <c:pt idx="326">
                  <c:v>5.4909999999999996E-4</c:v>
                </c:pt>
                <c:pt idx="327">
                  <c:v>5.5040000000000004E-4</c:v>
                </c:pt>
                <c:pt idx="328">
                  <c:v>5.5179999999999997E-4</c:v>
                </c:pt>
                <c:pt idx="329">
                  <c:v>5.5309999999999995E-4</c:v>
                </c:pt>
                <c:pt idx="330">
                  <c:v>5.5440000000000003E-4</c:v>
                </c:pt>
                <c:pt idx="331">
                  <c:v>5.5579999999999996E-4</c:v>
                </c:pt>
                <c:pt idx="332">
                  <c:v>5.5719999999999999E-4</c:v>
                </c:pt>
                <c:pt idx="333">
                  <c:v>5.5849999999999997E-4</c:v>
                </c:pt>
                <c:pt idx="334">
                  <c:v>5.599E-4</c:v>
                </c:pt>
                <c:pt idx="335">
                  <c:v>5.6130000000000004E-4</c:v>
                </c:pt>
                <c:pt idx="336">
                  <c:v>5.6269999999999996E-4</c:v>
                </c:pt>
                <c:pt idx="337">
                  <c:v>5.641E-4</c:v>
                </c:pt>
                <c:pt idx="338">
                  <c:v>5.6559999999999998E-4</c:v>
                </c:pt>
                <c:pt idx="339">
                  <c:v>5.6700000000000001E-4</c:v>
                </c:pt>
                <c:pt idx="340">
                  <c:v>5.6849999999999999E-4</c:v>
                </c:pt>
                <c:pt idx="341">
                  <c:v>5.6990000000000003E-4</c:v>
                </c:pt>
                <c:pt idx="342">
                  <c:v>5.7140000000000001E-4</c:v>
                </c:pt>
                <c:pt idx="343">
                  <c:v>5.7289999999999999E-4</c:v>
                </c:pt>
                <c:pt idx="344">
                  <c:v>5.7439999999999998E-4</c:v>
                </c:pt>
                <c:pt idx="345">
                  <c:v>5.7589999999999996E-4</c:v>
                </c:pt>
                <c:pt idx="346">
                  <c:v>5.7740000000000005E-4</c:v>
                </c:pt>
                <c:pt idx="347">
                  <c:v>5.7890000000000003E-4</c:v>
                </c:pt>
                <c:pt idx="348">
                  <c:v>5.8040000000000001E-4</c:v>
                </c:pt>
                <c:pt idx="349">
                  <c:v>5.8200000000000005E-4</c:v>
                </c:pt>
                <c:pt idx="350">
                  <c:v>5.8350000000000003E-4</c:v>
                </c:pt>
                <c:pt idx="351">
                  <c:v>5.8509999999999996E-4</c:v>
                </c:pt>
                <c:pt idx="352">
                  <c:v>5.8659999999999995E-4</c:v>
                </c:pt>
                <c:pt idx="353">
                  <c:v>5.8819999999999999E-4</c:v>
                </c:pt>
                <c:pt idx="354">
                  <c:v>5.8980000000000002E-4</c:v>
                </c:pt>
                <c:pt idx="355">
                  <c:v>5.9139999999999996E-4</c:v>
                </c:pt>
                <c:pt idx="356">
                  <c:v>5.9299999999999999E-4</c:v>
                </c:pt>
                <c:pt idx="357">
                  <c:v>5.9460000000000003E-4</c:v>
                </c:pt>
                <c:pt idx="358">
                  <c:v>5.9630000000000002E-4</c:v>
                </c:pt>
                <c:pt idx="359">
                  <c:v>5.9789999999999995E-4</c:v>
                </c:pt>
                <c:pt idx="360">
                  <c:v>5.9949999999999999E-4</c:v>
                </c:pt>
                <c:pt idx="361">
                  <c:v>6.0119999999999998E-4</c:v>
                </c:pt>
                <c:pt idx="362">
                  <c:v>6.0280000000000002E-4</c:v>
                </c:pt>
                <c:pt idx="363">
                  <c:v>6.045E-4</c:v>
                </c:pt>
                <c:pt idx="364">
                  <c:v>6.0619999999999999E-4</c:v>
                </c:pt>
                <c:pt idx="365">
                  <c:v>6.0789999999999998E-4</c:v>
                </c:pt>
                <c:pt idx="366">
                  <c:v>6.0959999999999996E-4</c:v>
                </c:pt>
                <c:pt idx="367">
                  <c:v>6.1129999999999995E-4</c:v>
                </c:pt>
                <c:pt idx="368">
                  <c:v>6.1300000000000005E-4</c:v>
                </c:pt>
                <c:pt idx="369">
                  <c:v>6.1470000000000003E-4</c:v>
                </c:pt>
                <c:pt idx="370">
                  <c:v>6.1640000000000002E-4</c:v>
                </c:pt>
                <c:pt idx="371">
                  <c:v>6.1810000000000001E-4</c:v>
                </c:pt>
                <c:pt idx="372">
                  <c:v>6.1990000000000005E-4</c:v>
                </c:pt>
                <c:pt idx="373">
                  <c:v>6.2160000000000004E-4</c:v>
                </c:pt>
                <c:pt idx="374">
                  <c:v>6.2339999999999997E-4</c:v>
                </c:pt>
                <c:pt idx="375">
                  <c:v>6.2520000000000002E-4</c:v>
                </c:pt>
                <c:pt idx="376">
                  <c:v>6.269E-4</c:v>
                </c:pt>
                <c:pt idx="377">
                  <c:v>6.2870000000000005E-4</c:v>
                </c:pt>
                <c:pt idx="378">
                  <c:v>6.3049999999999998E-4</c:v>
                </c:pt>
                <c:pt idx="379">
                  <c:v>6.3230000000000003E-4</c:v>
                </c:pt>
                <c:pt idx="380">
                  <c:v>6.3409999999999996E-4</c:v>
                </c:pt>
                <c:pt idx="381">
                  <c:v>6.3590000000000001E-4</c:v>
                </c:pt>
                <c:pt idx="382">
                  <c:v>6.3770000000000005E-4</c:v>
                </c:pt>
                <c:pt idx="383">
                  <c:v>6.3960000000000004E-4</c:v>
                </c:pt>
                <c:pt idx="384">
                  <c:v>6.4139999999999998E-4</c:v>
                </c:pt>
                <c:pt idx="385">
                  <c:v>6.4320000000000002E-4</c:v>
                </c:pt>
                <c:pt idx="386">
                  <c:v>6.4510000000000001E-4</c:v>
                </c:pt>
                <c:pt idx="387">
                  <c:v>6.4689999999999995E-4</c:v>
                </c:pt>
                <c:pt idx="388">
                  <c:v>6.4880000000000005E-4</c:v>
                </c:pt>
                <c:pt idx="389">
                  <c:v>6.5070000000000004E-4</c:v>
                </c:pt>
                <c:pt idx="390">
                  <c:v>6.5249999999999998E-4</c:v>
                </c:pt>
                <c:pt idx="391">
                  <c:v>6.5439999999999997E-4</c:v>
                </c:pt>
                <c:pt idx="392">
                  <c:v>6.5629999999999996E-4</c:v>
                </c:pt>
                <c:pt idx="393">
                  <c:v>6.5819999999999995E-4</c:v>
                </c:pt>
                <c:pt idx="394">
                  <c:v>6.6010000000000005E-4</c:v>
                </c:pt>
                <c:pt idx="395">
                  <c:v>6.6200000000000005E-4</c:v>
                </c:pt>
                <c:pt idx="396">
                  <c:v>6.6390000000000004E-4</c:v>
                </c:pt>
                <c:pt idx="397">
                  <c:v>6.6589999999999998E-4</c:v>
                </c:pt>
                <c:pt idx="398">
                  <c:v>6.6779999999999997E-4</c:v>
                </c:pt>
                <c:pt idx="399">
                  <c:v>6.6969999999999996E-4</c:v>
                </c:pt>
                <c:pt idx="400">
                  <c:v>6.7170000000000001E-4</c:v>
                </c:pt>
                <c:pt idx="401">
                  <c:v>6.736E-4</c:v>
                </c:pt>
                <c:pt idx="402">
                  <c:v>6.7560000000000005E-4</c:v>
                </c:pt>
                <c:pt idx="403">
                  <c:v>6.7750000000000004E-4</c:v>
                </c:pt>
                <c:pt idx="404">
                  <c:v>6.7949999999999998E-4</c:v>
                </c:pt>
                <c:pt idx="405">
                  <c:v>6.8150000000000003E-4</c:v>
                </c:pt>
                <c:pt idx="406">
                  <c:v>6.8340000000000002E-4</c:v>
                </c:pt>
                <c:pt idx="407">
                  <c:v>6.8539999999999996E-4</c:v>
                </c:pt>
                <c:pt idx="408">
                  <c:v>6.8740000000000001E-4</c:v>
                </c:pt>
                <c:pt idx="409">
                  <c:v>6.8939999999999995E-4</c:v>
                </c:pt>
                <c:pt idx="410">
                  <c:v>6.914E-4</c:v>
                </c:pt>
                <c:pt idx="411">
                  <c:v>6.9340000000000005E-4</c:v>
                </c:pt>
                <c:pt idx="412">
                  <c:v>6.9539999999999999E-4</c:v>
                </c:pt>
                <c:pt idx="413">
                  <c:v>6.9740000000000004E-4</c:v>
                </c:pt>
                <c:pt idx="414">
                  <c:v>6.9950000000000003E-4</c:v>
                </c:pt>
                <c:pt idx="415">
                  <c:v>7.0149999999999998E-4</c:v>
                </c:pt>
                <c:pt idx="416">
                  <c:v>7.0350000000000002E-4</c:v>
                </c:pt>
                <c:pt idx="417">
                  <c:v>7.0560000000000002E-4</c:v>
                </c:pt>
                <c:pt idx="418">
                  <c:v>7.0759999999999996E-4</c:v>
                </c:pt>
                <c:pt idx="419">
                  <c:v>7.0969999999999996E-4</c:v>
                </c:pt>
                <c:pt idx="420">
                  <c:v>7.1170000000000001E-4</c:v>
                </c:pt>
                <c:pt idx="421">
                  <c:v>7.138E-4</c:v>
                </c:pt>
                <c:pt idx="422">
                  <c:v>7.159E-4</c:v>
                </c:pt>
                <c:pt idx="423">
                  <c:v>7.1790000000000005E-4</c:v>
                </c:pt>
                <c:pt idx="424">
                  <c:v>7.2000000000000005E-4</c:v>
                </c:pt>
                <c:pt idx="425">
                  <c:v>7.2210000000000004E-4</c:v>
                </c:pt>
                <c:pt idx="426">
                  <c:v>7.2420000000000004E-4</c:v>
                </c:pt>
                <c:pt idx="427">
                  <c:v>7.2630000000000004E-4</c:v>
                </c:pt>
                <c:pt idx="428">
                  <c:v>7.2840000000000003E-4</c:v>
                </c:pt>
                <c:pt idx="429">
                  <c:v>7.3050000000000003E-4</c:v>
                </c:pt>
                <c:pt idx="430">
                  <c:v>7.3260000000000003E-4</c:v>
                </c:pt>
                <c:pt idx="431">
                  <c:v>7.3470000000000002E-4</c:v>
                </c:pt>
                <c:pt idx="432">
                  <c:v>7.3680000000000002E-4</c:v>
                </c:pt>
                <c:pt idx="433">
                  <c:v>7.3890000000000002E-4</c:v>
                </c:pt>
                <c:pt idx="434">
                  <c:v>7.4100000000000001E-4</c:v>
                </c:pt>
                <c:pt idx="435">
                  <c:v>7.4319999999999996E-4</c:v>
                </c:pt>
                <c:pt idx="436">
                  <c:v>7.4529999999999996E-4</c:v>
                </c:pt>
                <c:pt idx="437">
                  <c:v>7.4750000000000001E-4</c:v>
                </c:pt>
                <c:pt idx="438">
                  <c:v>7.4960000000000001E-4</c:v>
                </c:pt>
                <c:pt idx="439">
                  <c:v>7.517E-4</c:v>
                </c:pt>
                <c:pt idx="440">
                  <c:v>7.5389999999999995E-4</c:v>
                </c:pt>
                <c:pt idx="441">
                  <c:v>7.561E-4</c:v>
                </c:pt>
                <c:pt idx="442">
                  <c:v>7.582E-4</c:v>
                </c:pt>
                <c:pt idx="443">
                  <c:v>7.6040000000000005E-4</c:v>
                </c:pt>
                <c:pt idx="444">
                  <c:v>7.626E-4</c:v>
                </c:pt>
                <c:pt idx="445">
                  <c:v>7.6469999999999999E-4</c:v>
                </c:pt>
                <c:pt idx="446">
                  <c:v>7.6690000000000005E-4</c:v>
                </c:pt>
                <c:pt idx="447">
                  <c:v>7.6909999999999999E-4</c:v>
                </c:pt>
                <c:pt idx="448">
                  <c:v>7.7130000000000005E-4</c:v>
                </c:pt>
                <c:pt idx="449">
                  <c:v>7.7349999999999999E-4</c:v>
                </c:pt>
                <c:pt idx="450">
                  <c:v>7.7570000000000004E-4</c:v>
                </c:pt>
                <c:pt idx="451">
                  <c:v>7.7789999999999999E-4</c:v>
                </c:pt>
                <c:pt idx="452">
                  <c:v>7.8010000000000004E-4</c:v>
                </c:pt>
                <c:pt idx="453">
                  <c:v>7.8229999999999999E-4</c:v>
                </c:pt>
                <c:pt idx="454">
                  <c:v>7.8450000000000004E-4</c:v>
                </c:pt>
                <c:pt idx="455">
                  <c:v>7.8669999999999999E-4</c:v>
                </c:pt>
                <c:pt idx="456">
                  <c:v>7.8890000000000004E-4</c:v>
                </c:pt>
                <c:pt idx="457">
                  <c:v>7.9109999999999998E-4</c:v>
                </c:pt>
                <c:pt idx="458">
                  <c:v>7.9339999999999999E-4</c:v>
                </c:pt>
                <c:pt idx="459">
                  <c:v>7.9560000000000004E-4</c:v>
                </c:pt>
                <c:pt idx="460">
                  <c:v>7.9779999999999998E-4</c:v>
                </c:pt>
                <c:pt idx="461">
                  <c:v>8.0009999999999999E-4</c:v>
                </c:pt>
                <c:pt idx="462">
                  <c:v>8.0230000000000004E-4</c:v>
                </c:pt>
                <c:pt idx="463">
                  <c:v>8.0460000000000004E-4</c:v>
                </c:pt>
                <c:pt idx="464">
                  <c:v>8.0679999999999999E-4</c:v>
                </c:pt>
                <c:pt idx="465">
                  <c:v>8.0909999999999999E-4</c:v>
                </c:pt>
                <c:pt idx="466">
                  <c:v>8.1130000000000004E-4</c:v>
                </c:pt>
                <c:pt idx="467">
                  <c:v>8.1360000000000004E-4</c:v>
                </c:pt>
                <c:pt idx="468">
                  <c:v>8.1579999999999999E-4</c:v>
                </c:pt>
                <c:pt idx="469">
                  <c:v>8.1809999999999999E-4</c:v>
                </c:pt>
                <c:pt idx="470">
                  <c:v>8.2039999999999999E-4</c:v>
                </c:pt>
                <c:pt idx="471">
                  <c:v>8.2269999999999999E-4</c:v>
                </c:pt>
                <c:pt idx="472">
                  <c:v>8.2490000000000005E-4</c:v>
                </c:pt>
                <c:pt idx="473">
                  <c:v>8.2720000000000005E-4</c:v>
                </c:pt>
                <c:pt idx="474">
                  <c:v>8.2950000000000005E-4</c:v>
                </c:pt>
                <c:pt idx="475">
                  <c:v>8.3180000000000005E-4</c:v>
                </c:pt>
                <c:pt idx="476">
                  <c:v>8.3410000000000005E-4</c:v>
                </c:pt>
                <c:pt idx="477">
                  <c:v>8.3639999999999995E-4</c:v>
                </c:pt>
                <c:pt idx="478">
                  <c:v>8.3869999999999995E-4</c:v>
                </c:pt>
                <c:pt idx="479">
                  <c:v>8.4099999999999995E-4</c:v>
                </c:pt>
                <c:pt idx="480">
                  <c:v>8.4329999999999995E-4</c:v>
                </c:pt>
                <c:pt idx="481">
                  <c:v>8.4559999999999995E-4</c:v>
                </c:pt>
                <c:pt idx="482">
                  <c:v>8.4789999999999996E-4</c:v>
                </c:pt>
                <c:pt idx="483">
                  <c:v>8.5019999999999996E-4</c:v>
                </c:pt>
                <c:pt idx="484">
                  <c:v>8.5249999999999996E-4</c:v>
                </c:pt>
                <c:pt idx="485">
                  <c:v>8.5479999999999996E-4</c:v>
                </c:pt>
                <c:pt idx="486">
                  <c:v>8.5720000000000002E-4</c:v>
                </c:pt>
                <c:pt idx="487">
                  <c:v>8.5950000000000002E-4</c:v>
                </c:pt>
                <c:pt idx="488">
                  <c:v>8.6180000000000002E-4</c:v>
                </c:pt>
                <c:pt idx="489">
                  <c:v>8.6419999999999997E-4</c:v>
                </c:pt>
                <c:pt idx="490">
                  <c:v>8.6649999999999997E-4</c:v>
                </c:pt>
                <c:pt idx="491">
                  <c:v>8.6879999999999998E-4</c:v>
                </c:pt>
                <c:pt idx="492">
                  <c:v>8.7120000000000003E-4</c:v>
                </c:pt>
                <c:pt idx="493">
                  <c:v>8.7350000000000004E-4</c:v>
                </c:pt>
                <c:pt idx="494">
                  <c:v>8.7580000000000004E-4</c:v>
                </c:pt>
                <c:pt idx="495">
                  <c:v>8.7819999999999999E-4</c:v>
                </c:pt>
                <c:pt idx="496">
                  <c:v>8.8049999999999999E-4</c:v>
                </c:pt>
                <c:pt idx="497">
                  <c:v>8.8290000000000005E-4</c:v>
                </c:pt>
                <c:pt idx="498">
                  <c:v>8.853E-4</c:v>
                </c:pt>
                <c:pt idx="499">
                  <c:v>8.876E-4</c:v>
                </c:pt>
                <c:pt idx="500">
                  <c:v>8.8999999999999995E-4</c:v>
                </c:pt>
                <c:pt idx="501">
                  <c:v>8.9229999999999995E-4</c:v>
                </c:pt>
                <c:pt idx="502">
                  <c:v>8.9470000000000001E-4</c:v>
                </c:pt>
                <c:pt idx="503">
                  <c:v>8.9709999999999996E-4</c:v>
                </c:pt>
                <c:pt idx="504">
                  <c:v>8.9950000000000002E-4</c:v>
                </c:pt>
                <c:pt idx="505">
                  <c:v>9.0180000000000002E-4</c:v>
                </c:pt>
                <c:pt idx="506">
                  <c:v>9.0419999999999997E-4</c:v>
                </c:pt>
                <c:pt idx="507">
                  <c:v>9.0660000000000003E-4</c:v>
                </c:pt>
                <c:pt idx="508">
                  <c:v>9.0899999999999998E-4</c:v>
                </c:pt>
                <c:pt idx="509">
                  <c:v>9.1140000000000004E-4</c:v>
                </c:pt>
                <c:pt idx="510">
                  <c:v>9.1370000000000004E-4</c:v>
                </c:pt>
                <c:pt idx="511">
                  <c:v>9.1609999999999999E-4</c:v>
                </c:pt>
                <c:pt idx="512">
                  <c:v>9.1850000000000005E-4</c:v>
                </c:pt>
                <c:pt idx="513">
                  <c:v>9.209E-4</c:v>
                </c:pt>
                <c:pt idx="514">
                  <c:v>9.2330000000000005E-4</c:v>
                </c:pt>
                <c:pt idx="515">
                  <c:v>9.257E-4</c:v>
                </c:pt>
                <c:pt idx="516">
                  <c:v>9.2809999999999995E-4</c:v>
                </c:pt>
                <c:pt idx="517">
                  <c:v>9.3050000000000001E-4</c:v>
                </c:pt>
                <c:pt idx="518">
                  <c:v>9.3289999999999996E-4</c:v>
                </c:pt>
                <c:pt idx="519">
                  <c:v>9.3539999999999997E-4</c:v>
                </c:pt>
                <c:pt idx="520">
                  <c:v>9.3780000000000003E-4</c:v>
                </c:pt>
                <c:pt idx="521">
                  <c:v>9.4019999999999998E-4</c:v>
                </c:pt>
                <c:pt idx="522">
                  <c:v>9.4260000000000004E-4</c:v>
                </c:pt>
                <c:pt idx="523">
                  <c:v>9.4499999999999998E-4</c:v>
                </c:pt>
                <c:pt idx="524">
                  <c:v>9.4740000000000004E-4</c:v>
                </c:pt>
                <c:pt idx="525">
                  <c:v>9.4990000000000005E-4</c:v>
                </c:pt>
                <c:pt idx="526">
                  <c:v>9.523E-4</c:v>
                </c:pt>
                <c:pt idx="527">
                  <c:v>9.5469999999999995E-4</c:v>
                </c:pt>
                <c:pt idx="528">
                  <c:v>9.5710000000000001E-4</c:v>
                </c:pt>
                <c:pt idx="529">
                  <c:v>9.5960000000000001E-4</c:v>
                </c:pt>
                <c:pt idx="530">
                  <c:v>9.6199999999999996E-4</c:v>
                </c:pt>
                <c:pt idx="531">
                  <c:v>9.6440000000000002E-4</c:v>
                </c:pt>
                <c:pt idx="532">
                  <c:v>9.6690000000000003E-4</c:v>
                </c:pt>
                <c:pt idx="533">
                  <c:v>9.6929999999999998E-4</c:v>
                </c:pt>
                <c:pt idx="534">
                  <c:v>9.7179999999999999E-4</c:v>
                </c:pt>
                <c:pt idx="535">
                  <c:v>9.7420000000000004E-4</c:v>
                </c:pt>
                <c:pt idx="536">
                  <c:v>9.7670000000000005E-4</c:v>
                </c:pt>
                <c:pt idx="537">
                  <c:v>9.7909999999999989E-4</c:v>
                </c:pt>
                <c:pt idx="538">
                  <c:v>9.8160000000000001E-4</c:v>
                </c:pt>
                <c:pt idx="539">
                  <c:v>9.8400000000000007E-4</c:v>
                </c:pt>
                <c:pt idx="540">
                  <c:v>9.8649999999999996E-4</c:v>
                </c:pt>
                <c:pt idx="541">
                  <c:v>9.8890000000000002E-4</c:v>
                </c:pt>
                <c:pt idx="542">
                  <c:v>9.9139999999999992E-4</c:v>
                </c:pt>
                <c:pt idx="543">
                  <c:v>9.9379999999999998E-4</c:v>
                </c:pt>
                <c:pt idx="544">
                  <c:v>9.9630000000000009E-4</c:v>
                </c:pt>
                <c:pt idx="545">
                  <c:v>9.9879999999999999E-4</c:v>
                </c:pt>
                <c:pt idx="546">
                  <c:v>1.0009999999999999E-3</c:v>
                </c:pt>
                <c:pt idx="547">
                  <c:v>1.0039999999999999E-3</c:v>
                </c:pt>
                <c:pt idx="548">
                  <c:v>1.0059999999999999E-3</c:v>
                </c:pt>
                <c:pt idx="549">
                  <c:v>1.0089999999999999E-3</c:v>
                </c:pt>
                <c:pt idx="550">
                  <c:v>1.011E-3</c:v>
                </c:pt>
                <c:pt idx="551">
                  <c:v>1.0139999999999999E-3</c:v>
                </c:pt>
                <c:pt idx="552">
                  <c:v>1.016E-3</c:v>
                </c:pt>
                <c:pt idx="553">
                  <c:v>1.0189999999999999E-3</c:v>
                </c:pt>
                <c:pt idx="554">
                  <c:v>1.021E-3</c:v>
                </c:pt>
                <c:pt idx="555">
                  <c:v>1.024E-3</c:v>
                </c:pt>
                <c:pt idx="556">
                  <c:v>1.026E-3</c:v>
                </c:pt>
                <c:pt idx="557">
                  <c:v>1.0280000000000001E-3</c:v>
                </c:pt>
                <c:pt idx="558">
                  <c:v>1.031E-3</c:v>
                </c:pt>
                <c:pt idx="559">
                  <c:v>1.0330000000000001E-3</c:v>
                </c:pt>
                <c:pt idx="560">
                  <c:v>1.036E-3</c:v>
                </c:pt>
                <c:pt idx="561">
                  <c:v>1.0380000000000001E-3</c:v>
                </c:pt>
                <c:pt idx="562">
                  <c:v>1.041E-3</c:v>
                </c:pt>
                <c:pt idx="563">
                  <c:v>1.0430000000000001E-3</c:v>
                </c:pt>
                <c:pt idx="564">
                  <c:v>1.0460000000000001E-3</c:v>
                </c:pt>
                <c:pt idx="565">
                  <c:v>1.0480000000000001E-3</c:v>
                </c:pt>
                <c:pt idx="566">
                  <c:v>1.0510000000000001E-3</c:v>
                </c:pt>
                <c:pt idx="567">
                  <c:v>1.0529999999999999E-3</c:v>
                </c:pt>
                <c:pt idx="568">
                  <c:v>1.0560000000000001E-3</c:v>
                </c:pt>
                <c:pt idx="569">
                  <c:v>1.0579999999999999E-3</c:v>
                </c:pt>
                <c:pt idx="570">
                  <c:v>1.0610000000000001E-3</c:v>
                </c:pt>
                <c:pt idx="571">
                  <c:v>1.0629999999999999E-3</c:v>
                </c:pt>
                <c:pt idx="572">
                  <c:v>1.0660000000000001E-3</c:v>
                </c:pt>
                <c:pt idx="573">
                  <c:v>1.0690000000000001E-3</c:v>
                </c:pt>
                <c:pt idx="574">
                  <c:v>1.0709999999999999E-3</c:v>
                </c:pt>
                <c:pt idx="575">
                  <c:v>1.0740000000000001E-3</c:v>
                </c:pt>
                <c:pt idx="576">
                  <c:v>1.0759999999999999E-3</c:v>
                </c:pt>
                <c:pt idx="577">
                  <c:v>1.0790000000000001E-3</c:v>
                </c:pt>
                <c:pt idx="578">
                  <c:v>1.0809999999999999E-3</c:v>
                </c:pt>
                <c:pt idx="579">
                  <c:v>1.0839999999999999E-3</c:v>
                </c:pt>
                <c:pt idx="580">
                  <c:v>1.0859999999999999E-3</c:v>
                </c:pt>
                <c:pt idx="581">
                  <c:v>1.0889999999999999E-3</c:v>
                </c:pt>
                <c:pt idx="582">
                  <c:v>1.091E-3</c:v>
                </c:pt>
                <c:pt idx="583">
                  <c:v>1.0939999999999999E-3</c:v>
                </c:pt>
                <c:pt idx="584">
                  <c:v>1.096E-3</c:v>
                </c:pt>
                <c:pt idx="585">
                  <c:v>1.0989999999999999E-3</c:v>
                </c:pt>
                <c:pt idx="586">
                  <c:v>1.101E-3</c:v>
                </c:pt>
                <c:pt idx="587">
                  <c:v>1.1039999999999999E-3</c:v>
                </c:pt>
                <c:pt idx="588">
                  <c:v>1.106E-3</c:v>
                </c:pt>
                <c:pt idx="589">
                  <c:v>1.109E-3</c:v>
                </c:pt>
                <c:pt idx="590">
                  <c:v>1.111E-3</c:v>
                </c:pt>
                <c:pt idx="591">
                  <c:v>1.114E-3</c:v>
                </c:pt>
                <c:pt idx="592">
                  <c:v>1.1169999999999999E-3</c:v>
                </c:pt>
                <c:pt idx="593">
                  <c:v>1.119E-3</c:v>
                </c:pt>
                <c:pt idx="594">
                  <c:v>1.122E-3</c:v>
                </c:pt>
                <c:pt idx="595">
                  <c:v>1.124E-3</c:v>
                </c:pt>
                <c:pt idx="596">
                  <c:v>1.127E-3</c:v>
                </c:pt>
                <c:pt idx="597">
                  <c:v>1.129E-3</c:v>
                </c:pt>
                <c:pt idx="598">
                  <c:v>1.132E-3</c:v>
                </c:pt>
                <c:pt idx="599">
                  <c:v>1.134E-3</c:v>
                </c:pt>
                <c:pt idx="600">
                  <c:v>1.137E-3</c:v>
                </c:pt>
                <c:pt idx="601">
                  <c:v>1.139E-3</c:v>
                </c:pt>
                <c:pt idx="602">
                  <c:v>1.142E-3</c:v>
                </c:pt>
                <c:pt idx="603">
                  <c:v>1.145E-3</c:v>
                </c:pt>
                <c:pt idx="604">
                  <c:v>1.147E-3</c:v>
                </c:pt>
                <c:pt idx="605">
                  <c:v>1.15E-3</c:v>
                </c:pt>
                <c:pt idx="606">
                  <c:v>1.152E-3</c:v>
                </c:pt>
                <c:pt idx="607">
                  <c:v>1.155E-3</c:v>
                </c:pt>
                <c:pt idx="608">
                  <c:v>1.157E-3</c:v>
                </c:pt>
                <c:pt idx="609">
                  <c:v>1.16E-3</c:v>
                </c:pt>
                <c:pt idx="610">
                  <c:v>1.163E-3</c:v>
                </c:pt>
                <c:pt idx="611">
                  <c:v>1.165E-3</c:v>
                </c:pt>
                <c:pt idx="612">
                  <c:v>1.168E-3</c:v>
                </c:pt>
                <c:pt idx="613">
                  <c:v>1.17E-3</c:v>
                </c:pt>
                <c:pt idx="614">
                  <c:v>1.173E-3</c:v>
                </c:pt>
                <c:pt idx="615">
                  <c:v>1.175E-3</c:v>
                </c:pt>
                <c:pt idx="616">
                  <c:v>1.178E-3</c:v>
                </c:pt>
                <c:pt idx="617">
                  <c:v>1.1800000000000001E-3</c:v>
                </c:pt>
                <c:pt idx="618">
                  <c:v>1.183E-3</c:v>
                </c:pt>
                <c:pt idx="619">
                  <c:v>1.186E-3</c:v>
                </c:pt>
                <c:pt idx="620">
                  <c:v>1.188E-3</c:v>
                </c:pt>
                <c:pt idx="621">
                  <c:v>1.191E-3</c:v>
                </c:pt>
                <c:pt idx="622">
                  <c:v>1.193E-3</c:v>
                </c:pt>
                <c:pt idx="623">
                  <c:v>1.196E-3</c:v>
                </c:pt>
                <c:pt idx="624">
                  <c:v>1.199E-3</c:v>
                </c:pt>
                <c:pt idx="625">
                  <c:v>1.201E-3</c:v>
                </c:pt>
                <c:pt idx="626">
                  <c:v>1.204E-3</c:v>
                </c:pt>
                <c:pt idx="627">
                  <c:v>1.206E-3</c:v>
                </c:pt>
                <c:pt idx="628">
                  <c:v>1.209E-3</c:v>
                </c:pt>
                <c:pt idx="629">
                  <c:v>1.2110000000000001E-3</c:v>
                </c:pt>
                <c:pt idx="630">
                  <c:v>1.214E-3</c:v>
                </c:pt>
                <c:pt idx="631">
                  <c:v>1.217E-3</c:v>
                </c:pt>
                <c:pt idx="632">
                  <c:v>1.219E-3</c:v>
                </c:pt>
                <c:pt idx="633">
                  <c:v>1.222E-3</c:v>
                </c:pt>
                <c:pt idx="634">
                  <c:v>1.224E-3</c:v>
                </c:pt>
                <c:pt idx="635">
                  <c:v>1.227E-3</c:v>
                </c:pt>
                <c:pt idx="636">
                  <c:v>1.23E-3</c:v>
                </c:pt>
                <c:pt idx="637">
                  <c:v>1.232E-3</c:v>
                </c:pt>
                <c:pt idx="638">
                  <c:v>1.235E-3</c:v>
                </c:pt>
                <c:pt idx="639">
                  <c:v>1.237E-3</c:v>
                </c:pt>
                <c:pt idx="640">
                  <c:v>1.24E-3</c:v>
                </c:pt>
                <c:pt idx="641">
                  <c:v>1.243E-3</c:v>
                </c:pt>
                <c:pt idx="642">
                  <c:v>1.245E-3</c:v>
                </c:pt>
                <c:pt idx="643">
                  <c:v>1.248E-3</c:v>
                </c:pt>
                <c:pt idx="644">
                  <c:v>1.25E-3</c:v>
                </c:pt>
                <c:pt idx="645">
                  <c:v>1.253E-3</c:v>
                </c:pt>
                <c:pt idx="646">
                  <c:v>1.256E-3</c:v>
                </c:pt>
                <c:pt idx="647">
                  <c:v>1.258E-3</c:v>
                </c:pt>
                <c:pt idx="648">
                  <c:v>1.261E-3</c:v>
                </c:pt>
                <c:pt idx="649">
                  <c:v>1.263E-3</c:v>
                </c:pt>
                <c:pt idx="650">
                  <c:v>1.266E-3</c:v>
                </c:pt>
                <c:pt idx="651">
                  <c:v>1.2689999999999999E-3</c:v>
                </c:pt>
                <c:pt idx="652">
                  <c:v>1.271E-3</c:v>
                </c:pt>
                <c:pt idx="653">
                  <c:v>1.274E-3</c:v>
                </c:pt>
                <c:pt idx="654">
                  <c:v>1.276E-3</c:v>
                </c:pt>
                <c:pt idx="655">
                  <c:v>1.279E-3</c:v>
                </c:pt>
                <c:pt idx="656">
                  <c:v>1.2819999999999999E-3</c:v>
                </c:pt>
                <c:pt idx="657">
                  <c:v>1.284E-3</c:v>
                </c:pt>
                <c:pt idx="658">
                  <c:v>1.2869999999999999E-3</c:v>
                </c:pt>
                <c:pt idx="659">
                  <c:v>1.289E-3</c:v>
                </c:pt>
                <c:pt idx="660">
                  <c:v>1.292E-3</c:v>
                </c:pt>
                <c:pt idx="661">
                  <c:v>1.2949999999999999E-3</c:v>
                </c:pt>
                <c:pt idx="662">
                  <c:v>1.297E-3</c:v>
                </c:pt>
                <c:pt idx="663">
                  <c:v>1.2999999999999999E-3</c:v>
                </c:pt>
                <c:pt idx="664">
                  <c:v>1.3029999999999999E-3</c:v>
                </c:pt>
                <c:pt idx="665">
                  <c:v>1.305E-3</c:v>
                </c:pt>
                <c:pt idx="666">
                  <c:v>1.3079999999999999E-3</c:v>
                </c:pt>
                <c:pt idx="667">
                  <c:v>1.31E-3</c:v>
                </c:pt>
                <c:pt idx="668">
                  <c:v>1.3129999999999999E-3</c:v>
                </c:pt>
                <c:pt idx="669">
                  <c:v>1.3159999999999999E-3</c:v>
                </c:pt>
                <c:pt idx="670">
                  <c:v>1.3179999999999999E-3</c:v>
                </c:pt>
                <c:pt idx="671">
                  <c:v>1.3209999999999999E-3</c:v>
                </c:pt>
                <c:pt idx="672">
                  <c:v>1.3240000000000001E-3</c:v>
                </c:pt>
                <c:pt idx="673">
                  <c:v>1.3259999999999999E-3</c:v>
                </c:pt>
                <c:pt idx="674">
                  <c:v>1.3290000000000001E-3</c:v>
                </c:pt>
                <c:pt idx="675">
                  <c:v>1.3309999999999999E-3</c:v>
                </c:pt>
                <c:pt idx="676">
                  <c:v>1.3339999999999999E-3</c:v>
                </c:pt>
                <c:pt idx="677">
                  <c:v>1.3370000000000001E-3</c:v>
                </c:pt>
                <c:pt idx="678">
                  <c:v>1.3389999999999999E-3</c:v>
                </c:pt>
                <c:pt idx="679">
                  <c:v>1.3420000000000001E-3</c:v>
                </c:pt>
                <c:pt idx="680">
                  <c:v>1.3450000000000001E-3</c:v>
                </c:pt>
                <c:pt idx="681">
                  <c:v>1.3470000000000001E-3</c:v>
                </c:pt>
                <c:pt idx="682">
                  <c:v>1.3500000000000001E-3</c:v>
                </c:pt>
                <c:pt idx="683">
                  <c:v>1.3519999999999999E-3</c:v>
                </c:pt>
                <c:pt idx="684">
                  <c:v>1.3550000000000001E-3</c:v>
                </c:pt>
                <c:pt idx="685">
                  <c:v>1.358E-3</c:v>
                </c:pt>
                <c:pt idx="686">
                  <c:v>1.3600000000000001E-3</c:v>
                </c:pt>
                <c:pt idx="687">
                  <c:v>1.3630000000000001E-3</c:v>
                </c:pt>
                <c:pt idx="688">
                  <c:v>1.366E-3</c:v>
                </c:pt>
                <c:pt idx="689">
                  <c:v>1.3680000000000001E-3</c:v>
                </c:pt>
                <c:pt idx="690">
                  <c:v>1.371E-3</c:v>
                </c:pt>
                <c:pt idx="691">
                  <c:v>1.374E-3</c:v>
                </c:pt>
                <c:pt idx="692">
                  <c:v>1.3760000000000001E-3</c:v>
                </c:pt>
                <c:pt idx="693">
                  <c:v>1.379E-3</c:v>
                </c:pt>
                <c:pt idx="694">
                  <c:v>1.382E-3</c:v>
                </c:pt>
                <c:pt idx="695">
                  <c:v>1.384E-3</c:v>
                </c:pt>
                <c:pt idx="696">
                  <c:v>1.387E-3</c:v>
                </c:pt>
                <c:pt idx="697">
                  <c:v>1.389E-3</c:v>
                </c:pt>
                <c:pt idx="698">
                  <c:v>1.392E-3</c:v>
                </c:pt>
                <c:pt idx="699">
                  <c:v>1.395E-3</c:v>
                </c:pt>
                <c:pt idx="700">
                  <c:v>1.397E-3</c:v>
                </c:pt>
                <c:pt idx="701">
                  <c:v>1.4E-3</c:v>
                </c:pt>
                <c:pt idx="702">
                  <c:v>1.403E-3</c:v>
                </c:pt>
                <c:pt idx="703">
                  <c:v>1.405E-3</c:v>
                </c:pt>
                <c:pt idx="704">
                  <c:v>1.408E-3</c:v>
                </c:pt>
                <c:pt idx="705">
                  <c:v>1.4109999999999999E-3</c:v>
                </c:pt>
                <c:pt idx="706">
                  <c:v>1.413E-3</c:v>
                </c:pt>
                <c:pt idx="707">
                  <c:v>1.4159999999999999E-3</c:v>
                </c:pt>
                <c:pt idx="708">
                  <c:v>1.4189999999999999E-3</c:v>
                </c:pt>
                <c:pt idx="709">
                  <c:v>1.421E-3</c:v>
                </c:pt>
                <c:pt idx="710">
                  <c:v>1.4239999999999999E-3</c:v>
                </c:pt>
                <c:pt idx="711">
                  <c:v>1.4270000000000001E-3</c:v>
                </c:pt>
                <c:pt idx="712">
                  <c:v>1.4289999999999999E-3</c:v>
                </c:pt>
                <c:pt idx="713">
                  <c:v>1.4319999999999999E-3</c:v>
                </c:pt>
                <c:pt idx="714">
                  <c:v>1.4350000000000001E-3</c:v>
                </c:pt>
                <c:pt idx="715">
                  <c:v>1.4369999999999999E-3</c:v>
                </c:pt>
                <c:pt idx="716">
                  <c:v>1.4400000000000001E-3</c:v>
                </c:pt>
                <c:pt idx="717">
                  <c:v>1.4419999999999999E-3</c:v>
                </c:pt>
                <c:pt idx="718">
                  <c:v>1.4450000000000001E-3</c:v>
                </c:pt>
                <c:pt idx="719">
                  <c:v>1.4480000000000001E-3</c:v>
                </c:pt>
                <c:pt idx="720">
                  <c:v>1.4499999999999999E-3</c:v>
                </c:pt>
                <c:pt idx="721">
                  <c:v>1.4530000000000001E-3</c:v>
                </c:pt>
                <c:pt idx="722">
                  <c:v>1.456E-3</c:v>
                </c:pt>
                <c:pt idx="723">
                  <c:v>1.4580000000000001E-3</c:v>
                </c:pt>
                <c:pt idx="724">
                  <c:v>1.4610000000000001E-3</c:v>
                </c:pt>
                <c:pt idx="725">
                  <c:v>1.464E-3</c:v>
                </c:pt>
                <c:pt idx="726">
                  <c:v>1.4660000000000001E-3</c:v>
                </c:pt>
                <c:pt idx="727">
                  <c:v>1.469E-3</c:v>
                </c:pt>
                <c:pt idx="728">
                  <c:v>1.472E-3</c:v>
                </c:pt>
                <c:pt idx="729">
                  <c:v>1.474E-3</c:v>
                </c:pt>
                <c:pt idx="730">
                  <c:v>1.477E-3</c:v>
                </c:pt>
                <c:pt idx="731">
                  <c:v>1.48E-3</c:v>
                </c:pt>
                <c:pt idx="732">
                  <c:v>1.482E-3</c:v>
                </c:pt>
                <c:pt idx="733">
                  <c:v>1.485E-3</c:v>
                </c:pt>
                <c:pt idx="734">
                  <c:v>1.488E-3</c:v>
                </c:pt>
                <c:pt idx="735">
                  <c:v>1.49E-3</c:v>
                </c:pt>
                <c:pt idx="736">
                  <c:v>1.493E-3</c:v>
                </c:pt>
                <c:pt idx="737">
                  <c:v>1.4959999999999999E-3</c:v>
                </c:pt>
                <c:pt idx="738">
                  <c:v>1.498E-3</c:v>
                </c:pt>
                <c:pt idx="739">
                  <c:v>1.5009999999999999E-3</c:v>
                </c:pt>
                <c:pt idx="740">
                  <c:v>1.5039999999999999E-3</c:v>
                </c:pt>
                <c:pt idx="741">
                  <c:v>1.506E-3</c:v>
                </c:pt>
                <c:pt idx="742">
                  <c:v>1.5089999999999999E-3</c:v>
                </c:pt>
                <c:pt idx="743">
                  <c:v>1.5120000000000001E-3</c:v>
                </c:pt>
                <c:pt idx="744">
                  <c:v>1.5150000000000001E-3</c:v>
                </c:pt>
                <c:pt idx="745">
                  <c:v>1.5169999999999999E-3</c:v>
                </c:pt>
                <c:pt idx="746">
                  <c:v>1.5200000000000001E-3</c:v>
                </c:pt>
                <c:pt idx="747">
                  <c:v>1.523E-3</c:v>
                </c:pt>
                <c:pt idx="748">
                  <c:v>1.5250000000000001E-3</c:v>
                </c:pt>
                <c:pt idx="749">
                  <c:v>1.5280000000000001E-3</c:v>
                </c:pt>
                <c:pt idx="750">
                  <c:v>1.531E-3</c:v>
                </c:pt>
                <c:pt idx="751">
                  <c:v>1.5330000000000001E-3</c:v>
                </c:pt>
                <c:pt idx="752">
                  <c:v>1.536E-3</c:v>
                </c:pt>
                <c:pt idx="753">
                  <c:v>1.539E-3</c:v>
                </c:pt>
                <c:pt idx="754">
                  <c:v>1.5410000000000001E-3</c:v>
                </c:pt>
                <c:pt idx="755">
                  <c:v>1.544E-3</c:v>
                </c:pt>
                <c:pt idx="756">
                  <c:v>1.547E-3</c:v>
                </c:pt>
                <c:pt idx="757">
                  <c:v>1.549E-3</c:v>
                </c:pt>
                <c:pt idx="758">
                  <c:v>1.552E-3</c:v>
                </c:pt>
                <c:pt idx="759">
                  <c:v>1.555E-3</c:v>
                </c:pt>
                <c:pt idx="760">
                  <c:v>1.557E-3</c:v>
                </c:pt>
                <c:pt idx="761">
                  <c:v>1.56E-3</c:v>
                </c:pt>
                <c:pt idx="762">
                  <c:v>1.5629999999999999E-3</c:v>
                </c:pt>
                <c:pt idx="763">
                  <c:v>1.565E-3</c:v>
                </c:pt>
                <c:pt idx="764">
                  <c:v>1.5679999999999999E-3</c:v>
                </c:pt>
                <c:pt idx="765">
                  <c:v>1.5709999999999999E-3</c:v>
                </c:pt>
                <c:pt idx="766">
                  <c:v>1.573E-3</c:v>
                </c:pt>
                <c:pt idx="767">
                  <c:v>1.5759999999999999E-3</c:v>
                </c:pt>
                <c:pt idx="768">
                  <c:v>1.5790000000000001E-3</c:v>
                </c:pt>
                <c:pt idx="769">
                  <c:v>1.5820000000000001E-3</c:v>
                </c:pt>
                <c:pt idx="770">
                  <c:v>1.5839999999999999E-3</c:v>
                </c:pt>
                <c:pt idx="771">
                  <c:v>1.5870000000000001E-3</c:v>
                </c:pt>
                <c:pt idx="772">
                  <c:v>1.5900000000000001E-3</c:v>
                </c:pt>
                <c:pt idx="773">
                  <c:v>1.5920000000000001E-3</c:v>
                </c:pt>
                <c:pt idx="774">
                  <c:v>1.5950000000000001E-3</c:v>
                </c:pt>
                <c:pt idx="775">
                  <c:v>1.598E-3</c:v>
                </c:pt>
                <c:pt idx="776">
                  <c:v>1.6000000000000001E-3</c:v>
                </c:pt>
                <c:pt idx="777">
                  <c:v>1.603E-3</c:v>
                </c:pt>
                <c:pt idx="778">
                  <c:v>1.606E-3</c:v>
                </c:pt>
                <c:pt idx="779">
                  <c:v>1.6080000000000001E-3</c:v>
                </c:pt>
                <c:pt idx="780">
                  <c:v>1.611E-3</c:v>
                </c:pt>
                <c:pt idx="781">
                  <c:v>1.614E-3</c:v>
                </c:pt>
                <c:pt idx="782">
                  <c:v>1.6169999999999999E-3</c:v>
                </c:pt>
                <c:pt idx="783">
                  <c:v>1.619E-3</c:v>
                </c:pt>
                <c:pt idx="784">
                  <c:v>1.622E-3</c:v>
                </c:pt>
                <c:pt idx="785">
                  <c:v>1.6249999999999999E-3</c:v>
                </c:pt>
                <c:pt idx="786">
                  <c:v>1.627E-3</c:v>
                </c:pt>
                <c:pt idx="787">
                  <c:v>1.6299999999999999E-3</c:v>
                </c:pt>
                <c:pt idx="788">
                  <c:v>1.6329999999999999E-3</c:v>
                </c:pt>
                <c:pt idx="789">
                  <c:v>1.635E-3</c:v>
                </c:pt>
                <c:pt idx="790">
                  <c:v>1.6379999999999999E-3</c:v>
                </c:pt>
                <c:pt idx="791">
                  <c:v>1.6410000000000001E-3</c:v>
                </c:pt>
                <c:pt idx="792">
                  <c:v>1.6429999999999999E-3</c:v>
                </c:pt>
                <c:pt idx="793">
                  <c:v>1.6459999999999999E-3</c:v>
                </c:pt>
                <c:pt idx="794">
                  <c:v>1.6490000000000001E-3</c:v>
                </c:pt>
                <c:pt idx="795">
                  <c:v>1.652E-3</c:v>
                </c:pt>
                <c:pt idx="796">
                  <c:v>1.6540000000000001E-3</c:v>
                </c:pt>
                <c:pt idx="797">
                  <c:v>1.6570000000000001E-3</c:v>
                </c:pt>
                <c:pt idx="798">
                  <c:v>1.66E-3</c:v>
                </c:pt>
                <c:pt idx="799">
                  <c:v>1.6620000000000001E-3</c:v>
                </c:pt>
                <c:pt idx="800">
                  <c:v>1.665E-3</c:v>
                </c:pt>
                <c:pt idx="801">
                  <c:v>1.668E-3</c:v>
                </c:pt>
                <c:pt idx="802">
                  <c:v>1.67E-3</c:v>
                </c:pt>
                <c:pt idx="803">
                  <c:v>1.673E-3</c:v>
                </c:pt>
                <c:pt idx="804">
                  <c:v>1.676E-3</c:v>
                </c:pt>
                <c:pt idx="805">
                  <c:v>1.6789999999999999E-3</c:v>
                </c:pt>
                <c:pt idx="806">
                  <c:v>1.681E-3</c:v>
                </c:pt>
                <c:pt idx="807">
                  <c:v>1.684E-3</c:v>
                </c:pt>
                <c:pt idx="808">
                  <c:v>1.6869999999999999E-3</c:v>
                </c:pt>
                <c:pt idx="809">
                  <c:v>1.689E-3</c:v>
                </c:pt>
                <c:pt idx="810">
                  <c:v>1.6919999999999999E-3</c:v>
                </c:pt>
                <c:pt idx="811">
                  <c:v>1.6949999999999999E-3</c:v>
                </c:pt>
                <c:pt idx="812">
                  <c:v>1.6980000000000001E-3</c:v>
                </c:pt>
                <c:pt idx="813">
                  <c:v>1.6999999999999999E-3</c:v>
                </c:pt>
                <c:pt idx="814">
                  <c:v>1.7030000000000001E-3</c:v>
                </c:pt>
                <c:pt idx="815">
                  <c:v>1.7060000000000001E-3</c:v>
                </c:pt>
                <c:pt idx="816">
                  <c:v>1.7080000000000001E-3</c:v>
                </c:pt>
                <c:pt idx="817">
                  <c:v>1.7110000000000001E-3</c:v>
                </c:pt>
                <c:pt idx="818">
                  <c:v>1.714E-3</c:v>
                </c:pt>
                <c:pt idx="819">
                  <c:v>1.7160000000000001E-3</c:v>
                </c:pt>
                <c:pt idx="820">
                  <c:v>1.719E-3</c:v>
                </c:pt>
                <c:pt idx="821">
                  <c:v>1.722E-3</c:v>
                </c:pt>
                <c:pt idx="822">
                  <c:v>1.725E-3</c:v>
                </c:pt>
                <c:pt idx="823">
                  <c:v>1.727E-3</c:v>
                </c:pt>
                <c:pt idx="824">
                  <c:v>1.73E-3</c:v>
                </c:pt>
                <c:pt idx="825">
                  <c:v>1.7329999999999999E-3</c:v>
                </c:pt>
                <c:pt idx="826">
                  <c:v>1.735E-3</c:v>
                </c:pt>
                <c:pt idx="827">
                  <c:v>1.738E-3</c:v>
                </c:pt>
                <c:pt idx="828">
                  <c:v>1.7409999999999999E-3</c:v>
                </c:pt>
                <c:pt idx="829">
                  <c:v>1.7440000000000001E-3</c:v>
                </c:pt>
                <c:pt idx="830">
                  <c:v>1.7459999999999999E-3</c:v>
                </c:pt>
                <c:pt idx="831">
                  <c:v>1.7489999999999999E-3</c:v>
                </c:pt>
                <c:pt idx="832">
                  <c:v>1.7520000000000001E-3</c:v>
                </c:pt>
                <c:pt idx="833">
                  <c:v>1.7539999999999999E-3</c:v>
                </c:pt>
                <c:pt idx="834">
                  <c:v>1.7570000000000001E-3</c:v>
                </c:pt>
                <c:pt idx="835">
                  <c:v>1.7600000000000001E-3</c:v>
                </c:pt>
                <c:pt idx="836">
                  <c:v>1.763E-3</c:v>
                </c:pt>
                <c:pt idx="837">
                  <c:v>1.7650000000000001E-3</c:v>
                </c:pt>
                <c:pt idx="838">
                  <c:v>1.768E-3</c:v>
                </c:pt>
                <c:pt idx="839">
                  <c:v>1.771E-3</c:v>
                </c:pt>
                <c:pt idx="840">
                  <c:v>1.7730000000000001E-3</c:v>
                </c:pt>
                <c:pt idx="841">
                  <c:v>1.776E-3</c:v>
                </c:pt>
                <c:pt idx="842">
                  <c:v>1.779E-3</c:v>
                </c:pt>
                <c:pt idx="843">
                  <c:v>1.7819999999999999E-3</c:v>
                </c:pt>
                <c:pt idx="844">
                  <c:v>1.784E-3</c:v>
                </c:pt>
                <c:pt idx="845">
                  <c:v>1.787E-3</c:v>
                </c:pt>
                <c:pt idx="846">
                  <c:v>1.7899999999999999E-3</c:v>
                </c:pt>
                <c:pt idx="847">
                  <c:v>1.792E-3</c:v>
                </c:pt>
                <c:pt idx="848">
                  <c:v>1.7949999999999999E-3</c:v>
                </c:pt>
                <c:pt idx="849">
                  <c:v>1.7979999999999999E-3</c:v>
                </c:pt>
                <c:pt idx="850">
                  <c:v>1.8010000000000001E-3</c:v>
                </c:pt>
                <c:pt idx="851">
                  <c:v>1.8029999999999999E-3</c:v>
                </c:pt>
                <c:pt idx="852">
                  <c:v>1.8060000000000001E-3</c:v>
                </c:pt>
                <c:pt idx="853">
                  <c:v>1.8090000000000001E-3</c:v>
                </c:pt>
                <c:pt idx="854">
                  <c:v>1.8109999999999999E-3</c:v>
                </c:pt>
                <c:pt idx="855">
                  <c:v>1.8140000000000001E-3</c:v>
                </c:pt>
                <c:pt idx="856">
                  <c:v>1.817E-3</c:v>
                </c:pt>
                <c:pt idx="857">
                  <c:v>1.82E-3</c:v>
                </c:pt>
                <c:pt idx="858">
                  <c:v>1.8220000000000001E-3</c:v>
                </c:pt>
                <c:pt idx="859">
                  <c:v>1.825E-3</c:v>
                </c:pt>
                <c:pt idx="860">
                  <c:v>1.828E-3</c:v>
                </c:pt>
                <c:pt idx="861">
                  <c:v>1.8309999999999999E-3</c:v>
                </c:pt>
                <c:pt idx="862">
                  <c:v>1.833E-3</c:v>
                </c:pt>
                <c:pt idx="863">
                  <c:v>1.836E-3</c:v>
                </c:pt>
                <c:pt idx="864">
                  <c:v>1.8389999999999999E-3</c:v>
                </c:pt>
                <c:pt idx="865">
                  <c:v>1.841E-3</c:v>
                </c:pt>
                <c:pt idx="866">
                  <c:v>1.8439999999999999E-3</c:v>
                </c:pt>
                <c:pt idx="867">
                  <c:v>1.8469999999999999E-3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8E0-4E7E-9BD9-F08F4683D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Std_y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@200kV'!$F$3:$F$870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5.9010000000000002E-9</c:v>
                </c:pt>
                <c:pt idx="2">
                  <c:v>5.9749999999999997E-9</c:v>
                </c:pt>
                <c:pt idx="3">
                  <c:v>6.0069999999999996E-9</c:v>
                </c:pt>
                <c:pt idx="4">
                  <c:v>6.0449999999999997E-9</c:v>
                </c:pt>
                <c:pt idx="5">
                  <c:v>6.1369999999999998E-9</c:v>
                </c:pt>
                <c:pt idx="6">
                  <c:v>6.2110000000000002E-9</c:v>
                </c:pt>
                <c:pt idx="7">
                  <c:v>6.2749999999999999E-9</c:v>
                </c:pt>
                <c:pt idx="8">
                  <c:v>6.2929999999999997E-9</c:v>
                </c:pt>
                <c:pt idx="9">
                  <c:v>6.3279999999999997E-9</c:v>
                </c:pt>
                <c:pt idx="10">
                  <c:v>6.3389999999999997E-9</c:v>
                </c:pt>
                <c:pt idx="11">
                  <c:v>6.3570000000000003E-9</c:v>
                </c:pt>
                <c:pt idx="12">
                  <c:v>6.3840000000000003E-9</c:v>
                </c:pt>
                <c:pt idx="13">
                  <c:v>6.4069999999999999E-9</c:v>
                </c:pt>
                <c:pt idx="14">
                  <c:v>6.4089999999999997E-9</c:v>
                </c:pt>
                <c:pt idx="15">
                  <c:v>6.445E-9</c:v>
                </c:pt>
                <c:pt idx="16">
                  <c:v>6.4959999999999999E-9</c:v>
                </c:pt>
                <c:pt idx="17">
                  <c:v>6.5190000000000003E-9</c:v>
                </c:pt>
                <c:pt idx="18">
                  <c:v>6.5579999999999999E-9</c:v>
                </c:pt>
                <c:pt idx="19">
                  <c:v>6.5579999999999999E-9</c:v>
                </c:pt>
                <c:pt idx="20">
                  <c:v>6.5869999999999997E-9</c:v>
                </c:pt>
                <c:pt idx="21">
                  <c:v>6.5709999999999997E-9</c:v>
                </c:pt>
                <c:pt idx="22">
                  <c:v>6.5830000000000001E-9</c:v>
                </c:pt>
                <c:pt idx="23">
                  <c:v>6.5979999999999998E-9</c:v>
                </c:pt>
                <c:pt idx="24">
                  <c:v>6.6130000000000002E-9</c:v>
                </c:pt>
                <c:pt idx="25">
                  <c:v>6.615E-9</c:v>
                </c:pt>
                <c:pt idx="26">
                  <c:v>6.6169999999999998E-9</c:v>
                </c:pt>
                <c:pt idx="27">
                  <c:v>6.6279999999999999E-9</c:v>
                </c:pt>
                <c:pt idx="28">
                  <c:v>6.6379999999999996E-9</c:v>
                </c:pt>
                <c:pt idx="29">
                  <c:v>6.6409999999999997E-9</c:v>
                </c:pt>
                <c:pt idx="30">
                  <c:v>6.6489999999999997E-9</c:v>
                </c:pt>
                <c:pt idx="31">
                  <c:v>6.6649999999999996E-9</c:v>
                </c:pt>
                <c:pt idx="32">
                  <c:v>6.6709999999999998E-9</c:v>
                </c:pt>
                <c:pt idx="33">
                  <c:v>6.6979999999999998E-9</c:v>
                </c:pt>
                <c:pt idx="34">
                  <c:v>6.712E-9</c:v>
                </c:pt>
                <c:pt idx="35">
                  <c:v>6.7219999999999997E-9</c:v>
                </c:pt>
                <c:pt idx="36">
                  <c:v>6.7379999999999997E-9</c:v>
                </c:pt>
                <c:pt idx="37">
                  <c:v>6.7629999999999999E-9</c:v>
                </c:pt>
                <c:pt idx="38">
                  <c:v>6.7800000000000002E-9</c:v>
                </c:pt>
                <c:pt idx="39">
                  <c:v>6.801E-9</c:v>
                </c:pt>
                <c:pt idx="40">
                  <c:v>6.8260000000000002E-9</c:v>
                </c:pt>
                <c:pt idx="41">
                  <c:v>6.8560000000000003E-9</c:v>
                </c:pt>
                <c:pt idx="42">
                  <c:v>6.8919999999999998E-9</c:v>
                </c:pt>
                <c:pt idx="43">
                  <c:v>6.9349999999999997E-9</c:v>
                </c:pt>
                <c:pt idx="44">
                  <c:v>6.987E-9</c:v>
                </c:pt>
                <c:pt idx="45">
                  <c:v>7.0500000000000003E-9</c:v>
                </c:pt>
                <c:pt idx="46">
                  <c:v>7.1369999999999997E-9</c:v>
                </c:pt>
                <c:pt idx="47">
                  <c:v>7.2259999999999997E-9</c:v>
                </c:pt>
                <c:pt idx="48">
                  <c:v>7.3419999999999997E-9</c:v>
                </c:pt>
                <c:pt idx="49">
                  <c:v>7.4760000000000002E-9</c:v>
                </c:pt>
                <c:pt idx="50">
                  <c:v>7.6280000000000005E-9</c:v>
                </c:pt>
                <c:pt idx="51">
                  <c:v>7.8079999999999995E-9</c:v>
                </c:pt>
                <c:pt idx="52">
                  <c:v>8.02E-9</c:v>
                </c:pt>
                <c:pt idx="53">
                  <c:v>8.268E-9</c:v>
                </c:pt>
                <c:pt idx="54">
                  <c:v>8.5590000000000007E-9</c:v>
                </c:pt>
                <c:pt idx="55">
                  <c:v>8.8990000000000008E-9</c:v>
                </c:pt>
                <c:pt idx="56">
                  <c:v>9.2929999999999992E-9</c:v>
                </c:pt>
                <c:pt idx="57">
                  <c:v>9.7480000000000007E-9</c:v>
                </c:pt>
                <c:pt idx="58">
                  <c:v>1.027E-8</c:v>
                </c:pt>
                <c:pt idx="59">
                  <c:v>1.0870000000000001E-8</c:v>
                </c:pt>
                <c:pt idx="60">
                  <c:v>1.1560000000000001E-8</c:v>
                </c:pt>
                <c:pt idx="61">
                  <c:v>1.234E-8</c:v>
                </c:pt>
                <c:pt idx="62">
                  <c:v>1.322E-8</c:v>
                </c:pt>
                <c:pt idx="63">
                  <c:v>1.421E-8</c:v>
                </c:pt>
                <c:pt idx="64">
                  <c:v>1.5320000000000001E-8</c:v>
                </c:pt>
                <c:pt idx="65">
                  <c:v>1.658E-8</c:v>
                </c:pt>
                <c:pt idx="66">
                  <c:v>1.7999999999999999E-8</c:v>
                </c:pt>
                <c:pt idx="67">
                  <c:v>1.9589999999999999E-8</c:v>
                </c:pt>
                <c:pt idx="68">
                  <c:v>2.1390000000000002E-8</c:v>
                </c:pt>
                <c:pt idx="69">
                  <c:v>2.3420000000000001E-8</c:v>
                </c:pt>
                <c:pt idx="70">
                  <c:v>2.571E-8</c:v>
                </c:pt>
                <c:pt idx="71">
                  <c:v>2.831E-8</c:v>
                </c:pt>
                <c:pt idx="72">
                  <c:v>3.1230000000000002E-8</c:v>
                </c:pt>
                <c:pt idx="73">
                  <c:v>3.4510000000000003E-8</c:v>
                </c:pt>
                <c:pt idx="74">
                  <c:v>3.8180000000000002E-8</c:v>
                </c:pt>
                <c:pt idx="75">
                  <c:v>4.2249999999999998E-8</c:v>
                </c:pt>
                <c:pt idx="76">
                  <c:v>4.6749999999999998E-8</c:v>
                </c:pt>
                <c:pt idx="77">
                  <c:v>5.1690000000000002E-8</c:v>
                </c:pt>
                <c:pt idx="78">
                  <c:v>5.7070000000000001E-8</c:v>
                </c:pt>
                <c:pt idx="79">
                  <c:v>6.2870000000000006E-8</c:v>
                </c:pt>
                <c:pt idx="80">
                  <c:v>6.9090000000000005E-8</c:v>
                </c:pt>
                <c:pt idx="81">
                  <c:v>7.5699999999999996E-8</c:v>
                </c:pt>
                <c:pt idx="82">
                  <c:v>8.2679999999999997E-8</c:v>
                </c:pt>
                <c:pt idx="83">
                  <c:v>8.999E-8</c:v>
                </c:pt>
                <c:pt idx="84">
                  <c:v>9.76E-8</c:v>
                </c:pt>
                <c:pt idx="85">
                  <c:v>1.055E-7</c:v>
                </c:pt>
                <c:pt idx="86">
                  <c:v>1.136E-7</c:v>
                </c:pt>
                <c:pt idx="87">
                  <c:v>1.2179999999999999E-7</c:v>
                </c:pt>
                <c:pt idx="88">
                  <c:v>1.3019999999999999E-7</c:v>
                </c:pt>
                <c:pt idx="89">
                  <c:v>1.3869999999999999E-7</c:v>
                </c:pt>
                <c:pt idx="90">
                  <c:v>1.4719999999999999E-7</c:v>
                </c:pt>
                <c:pt idx="91">
                  <c:v>1.557E-7</c:v>
                </c:pt>
                <c:pt idx="92">
                  <c:v>1.642E-7</c:v>
                </c:pt>
                <c:pt idx="93">
                  <c:v>1.727E-7</c:v>
                </c:pt>
                <c:pt idx="94">
                  <c:v>1.8099999999999999E-7</c:v>
                </c:pt>
                <c:pt idx="95">
                  <c:v>1.8939999999999999E-7</c:v>
                </c:pt>
                <c:pt idx="96">
                  <c:v>1.976E-7</c:v>
                </c:pt>
                <c:pt idx="97">
                  <c:v>2.057E-7</c:v>
                </c:pt>
                <c:pt idx="98">
                  <c:v>2.138E-7</c:v>
                </c:pt>
                <c:pt idx="99">
                  <c:v>2.219E-7</c:v>
                </c:pt>
                <c:pt idx="100">
                  <c:v>2.2999999999999999E-7</c:v>
                </c:pt>
                <c:pt idx="101">
                  <c:v>2.3809999999999999E-7</c:v>
                </c:pt>
                <c:pt idx="102">
                  <c:v>2.4639999999999998E-7</c:v>
                </c:pt>
                <c:pt idx="103">
                  <c:v>2.5479999999999998E-7</c:v>
                </c:pt>
                <c:pt idx="104">
                  <c:v>2.6339999999999999E-7</c:v>
                </c:pt>
                <c:pt idx="105">
                  <c:v>2.7239999999999998E-7</c:v>
                </c:pt>
                <c:pt idx="106">
                  <c:v>2.818E-7</c:v>
                </c:pt>
                <c:pt idx="107">
                  <c:v>2.9159999999999999E-7</c:v>
                </c:pt>
                <c:pt idx="108">
                  <c:v>3.0190000000000002E-7</c:v>
                </c:pt>
                <c:pt idx="109">
                  <c:v>3.129E-7</c:v>
                </c:pt>
                <c:pt idx="110">
                  <c:v>3.2449999999999997E-7</c:v>
                </c:pt>
                <c:pt idx="111">
                  <c:v>3.368E-7</c:v>
                </c:pt>
                <c:pt idx="112">
                  <c:v>3.4989999999999998E-7</c:v>
                </c:pt>
                <c:pt idx="113">
                  <c:v>3.6390000000000002E-7</c:v>
                </c:pt>
                <c:pt idx="114">
                  <c:v>3.7870000000000002E-7</c:v>
                </c:pt>
                <c:pt idx="115">
                  <c:v>3.9439999999999998E-7</c:v>
                </c:pt>
                <c:pt idx="116">
                  <c:v>4.1090000000000001E-7</c:v>
                </c:pt>
                <c:pt idx="117">
                  <c:v>4.284E-7</c:v>
                </c:pt>
                <c:pt idx="118">
                  <c:v>4.468E-7</c:v>
                </c:pt>
                <c:pt idx="119">
                  <c:v>4.6600000000000002E-7</c:v>
                </c:pt>
                <c:pt idx="120">
                  <c:v>4.8609999999999999E-7</c:v>
                </c:pt>
                <c:pt idx="121">
                  <c:v>5.0699999999999997E-7</c:v>
                </c:pt>
                <c:pt idx="122">
                  <c:v>5.2860000000000001E-7</c:v>
                </c:pt>
                <c:pt idx="123">
                  <c:v>5.5089999999999999E-7</c:v>
                </c:pt>
                <c:pt idx="124">
                  <c:v>5.7390000000000002E-7</c:v>
                </c:pt>
                <c:pt idx="125">
                  <c:v>5.9739999999999999E-7</c:v>
                </c:pt>
                <c:pt idx="126">
                  <c:v>6.2129999999999998E-7</c:v>
                </c:pt>
                <c:pt idx="127">
                  <c:v>6.4570000000000002E-7</c:v>
                </c:pt>
                <c:pt idx="128">
                  <c:v>6.7039999999999997E-7</c:v>
                </c:pt>
                <c:pt idx="129">
                  <c:v>6.9530000000000004E-7</c:v>
                </c:pt>
                <c:pt idx="130">
                  <c:v>7.2040000000000002E-7</c:v>
                </c:pt>
                <c:pt idx="131">
                  <c:v>7.4560000000000001E-7</c:v>
                </c:pt>
                <c:pt idx="132">
                  <c:v>7.7079999999999999E-7</c:v>
                </c:pt>
                <c:pt idx="133">
                  <c:v>7.9589999999999997E-7</c:v>
                </c:pt>
                <c:pt idx="134">
                  <c:v>8.2090000000000005E-7</c:v>
                </c:pt>
                <c:pt idx="135">
                  <c:v>8.4570000000000001E-7</c:v>
                </c:pt>
                <c:pt idx="136">
                  <c:v>8.7020000000000005E-7</c:v>
                </c:pt>
                <c:pt idx="137">
                  <c:v>8.9449999999999997E-7</c:v>
                </c:pt>
                <c:pt idx="138">
                  <c:v>9.1829999999999996E-7</c:v>
                </c:pt>
                <c:pt idx="139">
                  <c:v>9.4170000000000002E-7</c:v>
                </c:pt>
                <c:pt idx="140">
                  <c:v>9.6460000000000005E-7</c:v>
                </c:pt>
                <c:pt idx="141">
                  <c:v>9.8690000000000003E-7</c:v>
                </c:pt>
                <c:pt idx="142">
                  <c:v>1.009E-6</c:v>
                </c:pt>
                <c:pt idx="143">
                  <c:v>1.0300000000000001E-6</c:v>
                </c:pt>
                <c:pt idx="144">
                  <c:v>1.0499999999999999E-6</c:v>
                </c:pt>
                <c:pt idx="145">
                  <c:v>1.0690000000000001E-6</c:v>
                </c:pt>
                <c:pt idx="146">
                  <c:v>1.088E-6</c:v>
                </c:pt>
                <c:pt idx="147">
                  <c:v>1.1060000000000001E-6</c:v>
                </c:pt>
                <c:pt idx="148">
                  <c:v>1.1230000000000001E-6</c:v>
                </c:pt>
                <c:pt idx="149">
                  <c:v>1.1379999999999999E-6</c:v>
                </c:pt>
                <c:pt idx="150">
                  <c:v>1.153E-6</c:v>
                </c:pt>
                <c:pt idx="151">
                  <c:v>1.167E-6</c:v>
                </c:pt>
                <c:pt idx="152">
                  <c:v>1.1799999999999999E-6</c:v>
                </c:pt>
                <c:pt idx="153">
                  <c:v>1.192E-6</c:v>
                </c:pt>
                <c:pt idx="154">
                  <c:v>1.203E-6</c:v>
                </c:pt>
                <c:pt idx="155">
                  <c:v>1.2139999999999999E-6</c:v>
                </c:pt>
                <c:pt idx="156">
                  <c:v>1.223E-6</c:v>
                </c:pt>
                <c:pt idx="157">
                  <c:v>1.2309999999999999E-6</c:v>
                </c:pt>
                <c:pt idx="158">
                  <c:v>1.2389999999999999E-6</c:v>
                </c:pt>
                <c:pt idx="159">
                  <c:v>1.2449999999999999E-6</c:v>
                </c:pt>
                <c:pt idx="160">
                  <c:v>1.251E-6</c:v>
                </c:pt>
                <c:pt idx="161">
                  <c:v>1.2559999999999999E-6</c:v>
                </c:pt>
                <c:pt idx="162">
                  <c:v>1.26E-6</c:v>
                </c:pt>
                <c:pt idx="163">
                  <c:v>1.2640000000000001E-6</c:v>
                </c:pt>
                <c:pt idx="164">
                  <c:v>1.2669999999999999E-6</c:v>
                </c:pt>
                <c:pt idx="165">
                  <c:v>1.269E-6</c:v>
                </c:pt>
                <c:pt idx="166">
                  <c:v>1.2699999999999999E-6</c:v>
                </c:pt>
                <c:pt idx="167">
                  <c:v>1.2699999999999999E-6</c:v>
                </c:pt>
                <c:pt idx="168">
                  <c:v>1.2699999999999999E-6</c:v>
                </c:pt>
                <c:pt idx="169">
                  <c:v>1.2699999999999999E-6</c:v>
                </c:pt>
                <c:pt idx="170">
                  <c:v>1.268E-6</c:v>
                </c:pt>
                <c:pt idx="171">
                  <c:v>1.266E-6</c:v>
                </c:pt>
                <c:pt idx="172">
                  <c:v>1.2640000000000001E-6</c:v>
                </c:pt>
                <c:pt idx="173">
                  <c:v>1.2610000000000001E-6</c:v>
                </c:pt>
                <c:pt idx="174">
                  <c:v>1.257E-6</c:v>
                </c:pt>
                <c:pt idx="175">
                  <c:v>1.2529999999999999E-6</c:v>
                </c:pt>
                <c:pt idx="176">
                  <c:v>1.249E-6</c:v>
                </c:pt>
                <c:pt idx="177">
                  <c:v>1.2440000000000001E-6</c:v>
                </c:pt>
                <c:pt idx="178">
                  <c:v>1.2389999999999999E-6</c:v>
                </c:pt>
                <c:pt idx="179">
                  <c:v>1.2330000000000001E-6</c:v>
                </c:pt>
                <c:pt idx="180">
                  <c:v>1.2279999999999999E-6</c:v>
                </c:pt>
                <c:pt idx="181">
                  <c:v>1.2219999999999999E-6</c:v>
                </c:pt>
                <c:pt idx="182">
                  <c:v>1.215E-6</c:v>
                </c:pt>
                <c:pt idx="183">
                  <c:v>1.209E-6</c:v>
                </c:pt>
                <c:pt idx="184">
                  <c:v>1.2020000000000001E-6</c:v>
                </c:pt>
                <c:pt idx="185">
                  <c:v>1.195E-6</c:v>
                </c:pt>
                <c:pt idx="186">
                  <c:v>1.1880000000000001E-6</c:v>
                </c:pt>
                <c:pt idx="187">
                  <c:v>1.181E-6</c:v>
                </c:pt>
                <c:pt idx="188">
                  <c:v>1.173E-6</c:v>
                </c:pt>
                <c:pt idx="189">
                  <c:v>1.1650000000000001E-6</c:v>
                </c:pt>
                <c:pt idx="190">
                  <c:v>1.1570000000000001E-6</c:v>
                </c:pt>
                <c:pt idx="191">
                  <c:v>1.1489999999999999E-6</c:v>
                </c:pt>
                <c:pt idx="192">
                  <c:v>1.141E-6</c:v>
                </c:pt>
                <c:pt idx="193">
                  <c:v>1.133E-6</c:v>
                </c:pt>
                <c:pt idx="194">
                  <c:v>1.125E-6</c:v>
                </c:pt>
                <c:pt idx="195">
                  <c:v>1.1179999999999999E-6</c:v>
                </c:pt>
                <c:pt idx="196">
                  <c:v>1.111E-6</c:v>
                </c:pt>
                <c:pt idx="197">
                  <c:v>1.1039999999999999E-6</c:v>
                </c:pt>
                <c:pt idx="198">
                  <c:v>1.097E-6</c:v>
                </c:pt>
                <c:pt idx="199">
                  <c:v>1.091E-6</c:v>
                </c:pt>
                <c:pt idx="200">
                  <c:v>1.0839999999999999E-6</c:v>
                </c:pt>
                <c:pt idx="201">
                  <c:v>1.0780000000000001E-6</c:v>
                </c:pt>
                <c:pt idx="202">
                  <c:v>1.0720000000000001E-6</c:v>
                </c:pt>
                <c:pt idx="203">
                  <c:v>1.0669999999999999E-6</c:v>
                </c:pt>
                <c:pt idx="204">
                  <c:v>1.062E-6</c:v>
                </c:pt>
                <c:pt idx="205">
                  <c:v>1.057E-6</c:v>
                </c:pt>
                <c:pt idx="206">
                  <c:v>1.054E-6</c:v>
                </c:pt>
                <c:pt idx="207">
                  <c:v>1.051E-6</c:v>
                </c:pt>
                <c:pt idx="208">
                  <c:v>1.049E-6</c:v>
                </c:pt>
                <c:pt idx="209">
                  <c:v>1.0470000000000001E-6</c:v>
                </c:pt>
                <c:pt idx="210">
                  <c:v>1.046E-6</c:v>
                </c:pt>
                <c:pt idx="211">
                  <c:v>1.046E-6</c:v>
                </c:pt>
                <c:pt idx="212">
                  <c:v>1.046E-6</c:v>
                </c:pt>
                <c:pt idx="213">
                  <c:v>1.046E-6</c:v>
                </c:pt>
                <c:pt idx="214">
                  <c:v>1.0470000000000001E-6</c:v>
                </c:pt>
                <c:pt idx="215">
                  <c:v>1.0470000000000001E-6</c:v>
                </c:pt>
                <c:pt idx="216">
                  <c:v>1.048E-6</c:v>
                </c:pt>
                <c:pt idx="217">
                  <c:v>1.048E-6</c:v>
                </c:pt>
                <c:pt idx="218">
                  <c:v>1.048E-6</c:v>
                </c:pt>
                <c:pt idx="219">
                  <c:v>1.0470000000000001E-6</c:v>
                </c:pt>
                <c:pt idx="220">
                  <c:v>1.0470000000000001E-6</c:v>
                </c:pt>
                <c:pt idx="221">
                  <c:v>1.0449999999999999E-6</c:v>
                </c:pt>
                <c:pt idx="222">
                  <c:v>1.0440000000000001E-6</c:v>
                </c:pt>
                <c:pt idx="223">
                  <c:v>1.0419999999999999E-6</c:v>
                </c:pt>
                <c:pt idx="224">
                  <c:v>1.0389999999999999E-6</c:v>
                </c:pt>
                <c:pt idx="225">
                  <c:v>1.037E-6</c:v>
                </c:pt>
                <c:pt idx="226">
                  <c:v>1.034E-6</c:v>
                </c:pt>
                <c:pt idx="227">
                  <c:v>1.031E-6</c:v>
                </c:pt>
                <c:pt idx="228">
                  <c:v>1.0279999999999999E-6</c:v>
                </c:pt>
                <c:pt idx="229">
                  <c:v>1.0249999999999999E-6</c:v>
                </c:pt>
                <c:pt idx="230">
                  <c:v>1.0219999999999999E-6</c:v>
                </c:pt>
                <c:pt idx="231">
                  <c:v>1.0189999999999999E-6</c:v>
                </c:pt>
                <c:pt idx="232">
                  <c:v>1.017E-6</c:v>
                </c:pt>
                <c:pt idx="233">
                  <c:v>1.015E-6</c:v>
                </c:pt>
                <c:pt idx="234">
                  <c:v>1.0130000000000001E-6</c:v>
                </c:pt>
                <c:pt idx="235">
                  <c:v>1.012E-6</c:v>
                </c:pt>
                <c:pt idx="236">
                  <c:v>1.0109999999999999E-6</c:v>
                </c:pt>
                <c:pt idx="237">
                  <c:v>1.009E-6</c:v>
                </c:pt>
                <c:pt idx="238">
                  <c:v>1.0079999999999999E-6</c:v>
                </c:pt>
                <c:pt idx="239">
                  <c:v>1.0070000000000001E-6</c:v>
                </c:pt>
                <c:pt idx="240">
                  <c:v>1.0070000000000001E-6</c:v>
                </c:pt>
                <c:pt idx="241">
                  <c:v>1.006E-6</c:v>
                </c:pt>
                <c:pt idx="242">
                  <c:v>1.0049999999999999E-6</c:v>
                </c:pt>
                <c:pt idx="243">
                  <c:v>1.004E-6</c:v>
                </c:pt>
                <c:pt idx="244">
                  <c:v>1.003E-6</c:v>
                </c:pt>
                <c:pt idx="245">
                  <c:v>1.0020000000000001E-6</c:v>
                </c:pt>
                <c:pt idx="246">
                  <c:v>1.001E-6</c:v>
                </c:pt>
                <c:pt idx="247">
                  <c:v>9.9999999999999995E-7</c:v>
                </c:pt>
                <c:pt idx="248">
                  <c:v>9.9919999999999989E-7</c:v>
                </c:pt>
                <c:pt idx="249">
                  <c:v>9.9840000000000005E-7</c:v>
                </c:pt>
                <c:pt idx="250">
                  <c:v>9.9769999999999999E-7</c:v>
                </c:pt>
                <c:pt idx="251">
                  <c:v>9.9699999999999994E-7</c:v>
                </c:pt>
                <c:pt idx="252">
                  <c:v>9.963999999999999E-7</c:v>
                </c:pt>
                <c:pt idx="253">
                  <c:v>9.9590000000000007E-7</c:v>
                </c:pt>
                <c:pt idx="254">
                  <c:v>9.9560000000000005E-7</c:v>
                </c:pt>
                <c:pt idx="255">
                  <c:v>9.9530000000000003E-7</c:v>
                </c:pt>
                <c:pt idx="256">
                  <c:v>9.9520000000000002E-7</c:v>
                </c:pt>
                <c:pt idx="257">
                  <c:v>9.9520000000000002E-7</c:v>
                </c:pt>
                <c:pt idx="258">
                  <c:v>9.9540000000000003E-7</c:v>
                </c:pt>
                <c:pt idx="259">
                  <c:v>9.9570000000000006E-7</c:v>
                </c:pt>
                <c:pt idx="260">
                  <c:v>9.9600000000000008E-7</c:v>
                </c:pt>
                <c:pt idx="261">
                  <c:v>9.964999999999999E-7</c:v>
                </c:pt>
                <c:pt idx="262">
                  <c:v>9.9699999999999994E-7</c:v>
                </c:pt>
                <c:pt idx="263">
                  <c:v>9.9739999999999997E-7</c:v>
                </c:pt>
                <c:pt idx="264">
                  <c:v>9.9790000000000001E-7</c:v>
                </c:pt>
                <c:pt idx="265">
                  <c:v>9.9830000000000004E-7</c:v>
                </c:pt>
                <c:pt idx="266">
                  <c:v>9.9860000000000006E-7</c:v>
                </c:pt>
                <c:pt idx="267">
                  <c:v>9.9890000000000008E-7</c:v>
                </c:pt>
                <c:pt idx="268">
                  <c:v>9.991000000000001E-7</c:v>
                </c:pt>
                <c:pt idx="269">
                  <c:v>9.992999999999999E-7</c:v>
                </c:pt>
                <c:pt idx="270">
                  <c:v>9.9949999999999992E-7</c:v>
                </c:pt>
                <c:pt idx="271">
                  <c:v>9.9969999999999993E-7</c:v>
                </c:pt>
                <c:pt idx="272">
                  <c:v>9.9979999999999994E-7</c:v>
                </c:pt>
                <c:pt idx="273">
                  <c:v>9.9989999999999995E-7</c:v>
                </c:pt>
                <c:pt idx="274">
                  <c:v>9.9999999999999995E-7</c:v>
                </c:pt>
                <c:pt idx="275">
                  <c:v>9.9999999999999995E-7</c:v>
                </c:pt>
                <c:pt idx="276">
                  <c:v>9.9999999999999995E-7</c:v>
                </c:pt>
                <c:pt idx="277">
                  <c:v>9.9999999999999995E-7</c:v>
                </c:pt>
                <c:pt idx="278">
                  <c:v>9.9999999999999995E-7</c:v>
                </c:pt>
                <c:pt idx="279">
                  <c:v>9.9999999999999995E-7</c:v>
                </c:pt>
                <c:pt idx="280">
                  <c:v>9.9999999999999995E-7</c:v>
                </c:pt>
                <c:pt idx="281">
                  <c:v>9.9999999999999995E-7</c:v>
                </c:pt>
                <c:pt idx="282">
                  <c:v>9.9999999999999995E-7</c:v>
                </c:pt>
                <c:pt idx="283">
                  <c:v>9.9999999999999995E-7</c:v>
                </c:pt>
                <c:pt idx="284">
                  <c:v>9.9999999999999995E-7</c:v>
                </c:pt>
                <c:pt idx="285">
                  <c:v>9.9999999999999995E-7</c:v>
                </c:pt>
                <c:pt idx="286">
                  <c:v>9.9999999999999995E-7</c:v>
                </c:pt>
                <c:pt idx="287">
                  <c:v>9.9999999999999995E-7</c:v>
                </c:pt>
                <c:pt idx="288">
                  <c:v>9.9999999999999995E-7</c:v>
                </c:pt>
                <c:pt idx="289">
                  <c:v>9.9999999999999995E-7</c:v>
                </c:pt>
                <c:pt idx="290">
                  <c:v>1.001E-6</c:v>
                </c:pt>
                <c:pt idx="291">
                  <c:v>1.001E-6</c:v>
                </c:pt>
                <c:pt idx="292">
                  <c:v>1.001E-6</c:v>
                </c:pt>
                <c:pt idx="293">
                  <c:v>1.001E-6</c:v>
                </c:pt>
                <c:pt idx="294">
                  <c:v>1.001E-6</c:v>
                </c:pt>
                <c:pt idx="295">
                  <c:v>1.001E-6</c:v>
                </c:pt>
                <c:pt idx="296">
                  <c:v>1.001E-6</c:v>
                </c:pt>
                <c:pt idx="297">
                  <c:v>1.001E-6</c:v>
                </c:pt>
                <c:pt idx="298">
                  <c:v>1.001E-6</c:v>
                </c:pt>
                <c:pt idx="299">
                  <c:v>1.001E-6</c:v>
                </c:pt>
                <c:pt idx="300">
                  <c:v>1.001E-6</c:v>
                </c:pt>
                <c:pt idx="301">
                  <c:v>1.001E-6</c:v>
                </c:pt>
                <c:pt idx="302">
                  <c:v>1.001E-6</c:v>
                </c:pt>
                <c:pt idx="303">
                  <c:v>1.001E-6</c:v>
                </c:pt>
                <c:pt idx="304">
                  <c:v>1.001E-6</c:v>
                </c:pt>
                <c:pt idx="305">
                  <c:v>1.001E-6</c:v>
                </c:pt>
                <c:pt idx="306">
                  <c:v>1.001E-6</c:v>
                </c:pt>
                <c:pt idx="307">
                  <c:v>1.001E-6</c:v>
                </c:pt>
                <c:pt idx="308">
                  <c:v>1.001E-6</c:v>
                </c:pt>
                <c:pt idx="309">
                  <c:v>1.001E-6</c:v>
                </c:pt>
                <c:pt idx="310">
                  <c:v>1.001E-6</c:v>
                </c:pt>
                <c:pt idx="311">
                  <c:v>1.001E-6</c:v>
                </c:pt>
                <c:pt idx="312">
                  <c:v>1.001E-6</c:v>
                </c:pt>
                <c:pt idx="313">
                  <c:v>1.001E-6</c:v>
                </c:pt>
                <c:pt idx="314">
                  <c:v>1.001E-6</c:v>
                </c:pt>
                <c:pt idx="315">
                  <c:v>1.001E-6</c:v>
                </c:pt>
                <c:pt idx="316">
                  <c:v>1.001E-6</c:v>
                </c:pt>
                <c:pt idx="317">
                  <c:v>1.001E-6</c:v>
                </c:pt>
                <c:pt idx="318">
                  <c:v>1.001E-6</c:v>
                </c:pt>
                <c:pt idx="319">
                  <c:v>1.001E-6</c:v>
                </c:pt>
                <c:pt idx="320">
                  <c:v>1.001E-6</c:v>
                </c:pt>
                <c:pt idx="321">
                  <c:v>1.001E-6</c:v>
                </c:pt>
                <c:pt idx="322">
                  <c:v>1.001E-6</c:v>
                </c:pt>
                <c:pt idx="323">
                  <c:v>1.001E-6</c:v>
                </c:pt>
                <c:pt idx="324">
                  <c:v>1.001E-6</c:v>
                </c:pt>
                <c:pt idx="325">
                  <c:v>1.001E-6</c:v>
                </c:pt>
                <c:pt idx="326">
                  <c:v>1.001E-6</c:v>
                </c:pt>
                <c:pt idx="327">
                  <c:v>1.001E-6</c:v>
                </c:pt>
                <c:pt idx="328">
                  <c:v>1.001E-6</c:v>
                </c:pt>
                <c:pt idx="329">
                  <c:v>1.001E-6</c:v>
                </c:pt>
                <c:pt idx="330">
                  <c:v>1.001E-6</c:v>
                </c:pt>
                <c:pt idx="331">
                  <c:v>1.001E-6</c:v>
                </c:pt>
                <c:pt idx="332">
                  <c:v>1.001E-6</c:v>
                </c:pt>
                <c:pt idx="333">
                  <c:v>1.001E-6</c:v>
                </c:pt>
                <c:pt idx="334">
                  <c:v>1.001E-6</c:v>
                </c:pt>
                <c:pt idx="335">
                  <c:v>1.001E-6</c:v>
                </c:pt>
                <c:pt idx="336">
                  <c:v>1.001E-6</c:v>
                </c:pt>
                <c:pt idx="337">
                  <c:v>1.001E-6</c:v>
                </c:pt>
                <c:pt idx="338">
                  <c:v>1.001E-6</c:v>
                </c:pt>
                <c:pt idx="339">
                  <c:v>1.001E-6</c:v>
                </c:pt>
                <c:pt idx="340">
                  <c:v>1.001E-6</c:v>
                </c:pt>
                <c:pt idx="341">
                  <c:v>1.001E-6</c:v>
                </c:pt>
                <c:pt idx="342">
                  <c:v>1.001E-6</c:v>
                </c:pt>
                <c:pt idx="343">
                  <c:v>1.001E-6</c:v>
                </c:pt>
                <c:pt idx="344">
                  <c:v>1.001E-6</c:v>
                </c:pt>
                <c:pt idx="345">
                  <c:v>1.001E-6</c:v>
                </c:pt>
                <c:pt idx="346">
                  <c:v>1.001E-6</c:v>
                </c:pt>
                <c:pt idx="347">
                  <c:v>1.001E-6</c:v>
                </c:pt>
                <c:pt idx="348">
                  <c:v>1.001E-6</c:v>
                </c:pt>
                <c:pt idx="349">
                  <c:v>1.001E-6</c:v>
                </c:pt>
                <c:pt idx="350">
                  <c:v>1.001E-6</c:v>
                </c:pt>
                <c:pt idx="351">
                  <c:v>1.001E-6</c:v>
                </c:pt>
                <c:pt idx="352">
                  <c:v>1.001E-6</c:v>
                </c:pt>
                <c:pt idx="353">
                  <c:v>1.001E-6</c:v>
                </c:pt>
                <c:pt idx="354">
                  <c:v>1.001E-6</c:v>
                </c:pt>
                <c:pt idx="355">
                  <c:v>1.001E-6</c:v>
                </c:pt>
                <c:pt idx="356">
                  <c:v>1.001E-6</c:v>
                </c:pt>
                <c:pt idx="357">
                  <c:v>1.001E-6</c:v>
                </c:pt>
                <c:pt idx="358">
                  <c:v>1.001E-6</c:v>
                </c:pt>
                <c:pt idx="359">
                  <c:v>1.001E-6</c:v>
                </c:pt>
                <c:pt idx="360">
                  <c:v>1.001E-6</c:v>
                </c:pt>
                <c:pt idx="361">
                  <c:v>1.001E-6</c:v>
                </c:pt>
                <c:pt idx="362">
                  <c:v>1.001E-6</c:v>
                </c:pt>
                <c:pt idx="363">
                  <c:v>1.001E-6</c:v>
                </c:pt>
                <c:pt idx="364">
                  <c:v>1.001E-6</c:v>
                </c:pt>
                <c:pt idx="365">
                  <c:v>1.001E-6</c:v>
                </c:pt>
                <c:pt idx="366">
                  <c:v>1.001E-6</c:v>
                </c:pt>
                <c:pt idx="367">
                  <c:v>1.001E-6</c:v>
                </c:pt>
                <c:pt idx="368">
                  <c:v>1.001E-6</c:v>
                </c:pt>
                <c:pt idx="369">
                  <c:v>1.001E-6</c:v>
                </c:pt>
                <c:pt idx="370">
                  <c:v>1.001E-6</c:v>
                </c:pt>
                <c:pt idx="371">
                  <c:v>1.001E-6</c:v>
                </c:pt>
                <c:pt idx="372">
                  <c:v>1.001E-6</c:v>
                </c:pt>
                <c:pt idx="373">
                  <c:v>1.001E-6</c:v>
                </c:pt>
                <c:pt idx="374">
                  <c:v>1.001E-6</c:v>
                </c:pt>
                <c:pt idx="375">
                  <c:v>1.001E-6</c:v>
                </c:pt>
                <c:pt idx="376">
                  <c:v>1.001E-6</c:v>
                </c:pt>
                <c:pt idx="377">
                  <c:v>1.001E-6</c:v>
                </c:pt>
                <c:pt idx="378">
                  <c:v>1.001E-6</c:v>
                </c:pt>
                <c:pt idx="379">
                  <c:v>1.001E-6</c:v>
                </c:pt>
                <c:pt idx="380">
                  <c:v>1.001E-6</c:v>
                </c:pt>
                <c:pt idx="381">
                  <c:v>1.001E-6</c:v>
                </c:pt>
                <c:pt idx="382">
                  <c:v>1.001E-6</c:v>
                </c:pt>
                <c:pt idx="383">
                  <c:v>1.001E-6</c:v>
                </c:pt>
                <c:pt idx="384">
                  <c:v>1.001E-6</c:v>
                </c:pt>
                <c:pt idx="385">
                  <c:v>1.001E-6</c:v>
                </c:pt>
                <c:pt idx="386">
                  <c:v>1.001E-6</c:v>
                </c:pt>
                <c:pt idx="387">
                  <c:v>1.001E-6</c:v>
                </c:pt>
                <c:pt idx="388">
                  <c:v>1.001E-6</c:v>
                </c:pt>
                <c:pt idx="389">
                  <c:v>1.001E-6</c:v>
                </c:pt>
                <c:pt idx="390">
                  <c:v>1.001E-6</c:v>
                </c:pt>
                <c:pt idx="391">
                  <c:v>1.001E-6</c:v>
                </c:pt>
                <c:pt idx="392">
                  <c:v>1.001E-6</c:v>
                </c:pt>
                <c:pt idx="393">
                  <c:v>1.001E-6</c:v>
                </c:pt>
                <c:pt idx="394">
                  <c:v>1.001E-6</c:v>
                </c:pt>
                <c:pt idx="395">
                  <c:v>1.001E-6</c:v>
                </c:pt>
                <c:pt idx="396">
                  <c:v>1.001E-6</c:v>
                </c:pt>
                <c:pt idx="397">
                  <c:v>1.001E-6</c:v>
                </c:pt>
                <c:pt idx="398">
                  <c:v>1.001E-6</c:v>
                </c:pt>
                <c:pt idx="399">
                  <c:v>1.001E-6</c:v>
                </c:pt>
                <c:pt idx="400">
                  <c:v>1.001E-6</c:v>
                </c:pt>
                <c:pt idx="401">
                  <c:v>1.001E-6</c:v>
                </c:pt>
                <c:pt idx="402">
                  <c:v>1.001E-6</c:v>
                </c:pt>
                <c:pt idx="403">
                  <c:v>1.001E-6</c:v>
                </c:pt>
                <c:pt idx="404">
                  <c:v>1.001E-6</c:v>
                </c:pt>
                <c:pt idx="405">
                  <c:v>1.001E-6</c:v>
                </c:pt>
                <c:pt idx="406">
                  <c:v>1.001E-6</c:v>
                </c:pt>
                <c:pt idx="407">
                  <c:v>1.001E-6</c:v>
                </c:pt>
                <c:pt idx="408">
                  <c:v>1.001E-6</c:v>
                </c:pt>
                <c:pt idx="409">
                  <c:v>1.001E-6</c:v>
                </c:pt>
                <c:pt idx="410">
                  <c:v>1.001E-6</c:v>
                </c:pt>
                <c:pt idx="411">
                  <c:v>1.001E-6</c:v>
                </c:pt>
                <c:pt idx="412">
                  <c:v>1.001E-6</c:v>
                </c:pt>
                <c:pt idx="413">
                  <c:v>1.001E-6</c:v>
                </c:pt>
                <c:pt idx="414">
                  <c:v>1.001E-6</c:v>
                </c:pt>
                <c:pt idx="415">
                  <c:v>1.001E-6</c:v>
                </c:pt>
                <c:pt idx="416">
                  <c:v>1.001E-6</c:v>
                </c:pt>
                <c:pt idx="417">
                  <c:v>1.001E-6</c:v>
                </c:pt>
                <c:pt idx="418">
                  <c:v>1.001E-6</c:v>
                </c:pt>
                <c:pt idx="419">
                  <c:v>1.001E-6</c:v>
                </c:pt>
                <c:pt idx="420">
                  <c:v>1.001E-6</c:v>
                </c:pt>
                <c:pt idx="421">
                  <c:v>1.001E-6</c:v>
                </c:pt>
                <c:pt idx="422">
                  <c:v>1.001E-6</c:v>
                </c:pt>
                <c:pt idx="423">
                  <c:v>1.001E-6</c:v>
                </c:pt>
                <c:pt idx="424">
                  <c:v>1.001E-6</c:v>
                </c:pt>
                <c:pt idx="425">
                  <c:v>1.001E-6</c:v>
                </c:pt>
                <c:pt idx="426">
                  <c:v>1.001E-6</c:v>
                </c:pt>
                <c:pt idx="427">
                  <c:v>1.001E-6</c:v>
                </c:pt>
                <c:pt idx="428">
                  <c:v>1.001E-6</c:v>
                </c:pt>
                <c:pt idx="429">
                  <c:v>1.001E-6</c:v>
                </c:pt>
                <c:pt idx="430">
                  <c:v>1.001E-6</c:v>
                </c:pt>
                <c:pt idx="431">
                  <c:v>1.001E-6</c:v>
                </c:pt>
                <c:pt idx="432">
                  <c:v>1.001E-6</c:v>
                </c:pt>
                <c:pt idx="433">
                  <c:v>1.001E-6</c:v>
                </c:pt>
                <c:pt idx="434">
                  <c:v>1.001E-6</c:v>
                </c:pt>
                <c:pt idx="435">
                  <c:v>1.001E-6</c:v>
                </c:pt>
                <c:pt idx="436">
                  <c:v>1.001E-6</c:v>
                </c:pt>
                <c:pt idx="437">
                  <c:v>1.001E-6</c:v>
                </c:pt>
                <c:pt idx="438">
                  <c:v>1.001E-6</c:v>
                </c:pt>
                <c:pt idx="439">
                  <c:v>1.001E-6</c:v>
                </c:pt>
                <c:pt idx="440">
                  <c:v>1.001E-6</c:v>
                </c:pt>
                <c:pt idx="441">
                  <c:v>1.001E-6</c:v>
                </c:pt>
                <c:pt idx="442">
                  <c:v>1.001E-6</c:v>
                </c:pt>
                <c:pt idx="443">
                  <c:v>1.001E-6</c:v>
                </c:pt>
                <c:pt idx="444">
                  <c:v>1.001E-6</c:v>
                </c:pt>
                <c:pt idx="445">
                  <c:v>1.001E-6</c:v>
                </c:pt>
                <c:pt idx="446">
                  <c:v>1.001E-6</c:v>
                </c:pt>
                <c:pt idx="447">
                  <c:v>1.001E-6</c:v>
                </c:pt>
                <c:pt idx="448">
                  <c:v>1.001E-6</c:v>
                </c:pt>
                <c:pt idx="449">
                  <c:v>1.001E-6</c:v>
                </c:pt>
                <c:pt idx="450">
                  <c:v>1.001E-6</c:v>
                </c:pt>
                <c:pt idx="451">
                  <c:v>1.001E-6</c:v>
                </c:pt>
                <c:pt idx="452">
                  <c:v>1.001E-6</c:v>
                </c:pt>
                <c:pt idx="453">
                  <c:v>1.001E-6</c:v>
                </c:pt>
                <c:pt idx="454">
                  <c:v>1.001E-6</c:v>
                </c:pt>
                <c:pt idx="455">
                  <c:v>1.001E-6</c:v>
                </c:pt>
                <c:pt idx="456">
                  <c:v>1.001E-6</c:v>
                </c:pt>
                <c:pt idx="457">
                  <c:v>1.001E-6</c:v>
                </c:pt>
                <c:pt idx="458">
                  <c:v>1.001E-6</c:v>
                </c:pt>
                <c:pt idx="459">
                  <c:v>1.001E-6</c:v>
                </c:pt>
                <c:pt idx="460">
                  <c:v>1.001E-6</c:v>
                </c:pt>
                <c:pt idx="461">
                  <c:v>1.001E-6</c:v>
                </c:pt>
                <c:pt idx="462">
                  <c:v>1.001E-6</c:v>
                </c:pt>
                <c:pt idx="463">
                  <c:v>1.001E-6</c:v>
                </c:pt>
                <c:pt idx="464">
                  <c:v>1.001E-6</c:v>
                </c:pt>
                <c:pt idx="465">
                  <c:v>1.001E-6</c:v>
                </c:pt>
                <c:pt idx="466">
                  <c:v>1.001E-6</c:v>
                </c:pt>
                <c:pt idx="467">
                  <c:v>1.001E-6</c:v>
                </c:pt>
                <c:pt idx="468">
                  <c:v>1.001E-6</c:v>
                </c:pt>
                <c:pt idx="469">
                  <c:v>1.001E-6</c:v>
                </c:pt>
                <c:pt idx="470">
                  <c:v>1.001E-6</c:v>
                </c:pt>
                <c:pt idx="471">
                  <c:v>1.001E-6</c:v>
                </c:pt>
                <c:pt idx="472">
                  <c:v>1.001E-6</c:v>
                </c:pt>
                <c:pt idx="473">
                  <c:v>1.001E-6</c:v>
                </c:pt>
                <c:pt idx="474">
                  <c:v>1.001E-6</c:v>
                </c:pt>
                <c:pt idx="475">
                  <c:v>1.001E-6</c:v>
                </c:pt>
                <c:pt idx="476">
                  <c:v>1.001E-6</c:v>
                </c:pt>
                <c:pt idx="477">
                  <c:v>1.001E-6</c:v>
                </c:pt>
                <c:pt idx="478">
                  <c:v>1.001E-6</c:v>
                </c:pt>
                <c:pt idx="479">
                  <c:v>1.001E-6</c:v>
                </c:pt>
                <c:pt idx="480">
                  <c:v>1.001E-6</c:v>
                </c:pt>
                <c:pt idx="481">
                  <c:v>1.001E-6</c:v>
                </c:pt>
                <c:pt idx="482">
                  <c:v>1.001E-6</c:v>
                </c:pt>
                <c:pt idx="483">
                  <c:v>1.001E-6</c:v>
                </c:pt>
                <c:pt idx="484">
                  <c:v>1.001E-6</c:v>
                </c:pt>
                <c:pt idx="485">
                  <c:v>1.001E-6</c:v>
                </c:pt>
                <c:pt idx="486">
                  <c:v>1.001E-6</c:v>
                </c:pt>
                <c:pt idx="487">
                  <c:v>1.001E-6</c:v>
                </c:pt>
                <c:pt idx="488">
                  <c:v>1.001E-6</c:v>
                </c:pt>
                <c:pt idx="489">
                  <c:v>1.001E-6</c:v>
                </c:pt>
                <c:pt idx="490">
                  <c:v>1.001E-6</c:v>
                </c:pt>
                <c:pt idx="491">
                  <c:v>1.001E-6</c:v>
                </c:pt>
                <c:pt idx="492">
                  <c:v>1.001E-6</c:v>
                </c:pt>
                <c:pt idx="493">
                  <c:v>1.001E-6</c:v>
                </c:pt>
                <c:pt idx="494">
                  <c:v>1.001E-6</c:v>
                </c:pt>
                <c:pt idx="495">
                  <c:v>1.001E-6</c:v>
                </c:pt>
                <c:pt idx="496">
                  <c:v>1.001E-6</c:v>
                </c:pt>
                <c:pt idx="497">
                  <c:v>1.001E-6</c:v>
                </c:pt>
                <c:pt idx="498">
                  <c:v>1.001E-6</c:v>
                </c:pt>
                <c:pt idx="499">
                  <c:v>1.001E-6</c:v>
                </c:pt>
                <c:pt idx="500">
                  <c:v>1.001E-6</c:v>
                </c:pt>
                <c:pt idx="501">
                  <c:v>1.001E-6</c:v>
                </c:pt>
                <c:pt idx="502">
                  <c:v>1.001E-6</c:v>
                </c:pt>
                <c:pt idx="503">
                  <c:v>1.001E-6</c:v>
                </c:pt>
                <c:pt idx="504">
                  <c:v>1.001E-6</c:v>
                </c:pt>
                <c:pt idx="505">
                  <c:v>1.001E-6</c:v>
                </c:pt>
                <c:pt idx="506">
                  <c:v>1.001E-6</c:v>
                </c:pt>
                <c:pt idx="507">
                  <c:v>1.001E-6</c:v>
                </c:pt>
                <c:pt idx="508">
                  <c:v>1.001E-6</c:v>
                </c:pt>
                <c:pt idx="509">
                  <c:v>1.001E-6</c:v>
                </c:pt>
                <c:pt idx="510">
                  <c:v>1.001E-6</c:v>
                </c:pt>
                <c:pt idx="511">
                  <c:v>1.001E-6</c:v>
                </c:pt>
                <c:pt idx="512">
                  <c:v>1.001E-6</c:v>
                </c:pt>
                <c:pt idx="513">
                  <c:v>1.001E-6</c:v>
                </c:pt>
                <c:pt idx="514">
                  <c:v>1.001E-6</c:v>
                </c:pt>
                <c:pt idx="515">
                  <c:v>1.001E-6</c:v>
                </c:pt>
                <c:pt idx="516">
                  <c:v>1.001E-6</c:v>
                </c:pt>
                <c:pt idx="517">
                  <c:v>1.001E-6</c:v>
                </c:pt>
                <c:pt idx="518">
                  <c:v>1.001E-6</c:v>
                </c:pt>
                <c:pt idx="519">
                  <c:v>1.001E-6</c:v>
                </c:pt>
                <c:pt idx="520">
                  <c:v>1.001E-6</c:v>
                </c:pt>
                <c:pt idx="521">
                  <c:v>1.001E-6</c:v>
                </c:pt>
                <c:pt idx="522">
                  <c:v>1.001E-6</c:v>
                </c:pt>
                <c:pt idx="523">
                  <c:v>1.001E-6</c:v>
                </c:pt>
                <c:pt idx="524">
                  <c:v>1.001E-6</c:v>
                </c:pt>
                <c:pt idx="525">
                  <c:v>1.001E-6</c:v>
                </c:pt>
                <c:pt idx="526">
                  <c:v>1.001E-6</c:v>
                </c:pt>
                <c:pt idx="527">
                  <c:v>1.001E-6</c:v>
                </c:pt>
                <c:pt idx="528">
                  <c:v>1.001E-6</c:v>
                </c:pt>
                <c:pt idx="529">
                  <c:v>1.001E-6</c:v>
                </c:pt>
                <c:pt idx="530">
                  <c:v>1.001E-6</c:v>
                </c:pt>
                <c:pt idx="531">
                  <c:v>1.001E-6</c:v>
                </c:pt>
                <c:pt idx="532">
                  <c:v>1.001E-6</c:v>
                </c:pt>
                <c:pt idx="533">
                  <c:v>1.001E-6</c:v>
                </c:pt>
                <c:pt idx="534">
                  <c:v>1.001E-6</c:v>
                </c:pt>
                <c:pt idx="535">
                  <c:v>1.001E-6</c:v>
                </c:pt>
                <c:pt idx="536">
                  <c:v>1.001E-6</c:v>
                </c:pt>
                <c:pt idx="537">
                  <c:v>1.001E-6</c:v>
                </c:pt>
                <c:pt idx="538">
                  <c:v>1.001E-6</c:v>
                </c:pt>
                <c:pt idx="539">
                  <c:v>1.001E-6</c:v>
                </c:pt>
                <c:pt idx="540">
                  <c:v>1.001E-6</c:v>
                </c:pt>
                <c:pt idx="541">
                  <c:v>1.001E-6</c:v>
                </c:pt>
                <c:pt idx="542">
                  <c:v>1.001E-6</c:v>
                </c:pt>
                <c:pt idx="543">
                  <c:v>1.001E-6</c:v>
                </c:pt>
                <c:pt idx="544">
                  <c:v>1.001E-6</c:v>
                </c:pt>
                <c:pt idx="545">
                  <c:v>1.001E-6</c:v>
                </c:pt>
                <c:pt idx="546">
                  <c:v>1.001E-6</c:v>
                </c:pt>
                <c:pt idx="547">
                  <c:v>1.001E-6</c:v>
                </c:pt>
                <c:pt idx="548">
                  <c:v>1.001E-6</c:v>
                </c:pt>
                <c:pt idx="549">
                  <c:v>1.001E-6</c:v>
                </c:pt>
                <c:pt idx="550">
                  <c:v>1.001E-6</c:v>
                </c:pt>
                <c:pt idx="551">
                  <c:v>1.001E-6</c:v>
                </c:pt>
                <c:pt idx="552">
                  <c:v>1.001E-6</c:v>
                </c:pt>
                <c:pt idx="553">
                  <c:v>1.001E-6</c:v>
                </c:pt>
                <c:pt idx="554">
                  <c:v>1.001E-6</c:v>
                </c:pt>
                <c:pt idx="555">
                  <c:v>1.001E-6</c:v>
                </c:pt>
                <c:pt idx="556">
                  <c:v>1.001E-6</c:v>
                </c:pt>
                <c:pt idx="557">
                  <c:v>1.001E-6</c:v>
                </c:pt>
                <c:pt idx="558">
                  <c:v>1.001E-6</c:v>
                </c:pt>
                <c:pt idx="559">
                  <c:v>1.001E-6</c:v>
                </c:pt>
                <c:pt idx="560">
                  <c:v>1.001E-6</c:v>
                </c:pt>
                <c:pt idx="561">
                  <c:v>1.001E-6</c:v>
                </c:pt>
                <c:pt idx="562">
                  <c:v>1.001E-6</c:v>
                </c:pt>
                <c:pt idx="563">
                  <c:v>1.001E-6</c:v>
                </c:pt>
                <c:pt idx="564">
                  <c:v>1.001E-6</c:v>
                </c:pt>
                <c:pt idx="565">
                  <c:v>1.001E-6</c:v>
                </c:pt>
                <c:pt idx="566">
                  <c:v>1.001E-6</c:v>
                </c:pt>
                <c:pt idx="567">
                  <c:v>1.001E-6</c:v>
                </c:pt>
                <c:pt idx="568">
                  <c:v>1.001E-6</c:v>
                </c:pt>
                <c:pt idx="569">
                  <c:v>1.001E-6</c:v>
                </c:pt>
                <c:pt idx="570">
                  <c:v>1.001E-6</c:v>
                </c:pt>
                <c:pt idx="571">
                  <c:v>1.001E-6</c:v>
                </c:pt>
                <c:pt idx="572">
                  <c:v>1.001E-6</c:v>
                </c:pt>
                <c:pt idx="573">
                  <c:v>1.001E-6</c:v>
                </c:pt>
                <c:pt idx="574">
                  <c:v>1.001E-6</c:v>
                </c:pt>
                <c:pt idx="575">
                  <c:v>1.001E-6</c:v>
                </c:pt>
                <c:pt idx="576">
                  <c:v>1.001E-6</c:v>
                </c:pt>
                <c:pt idx="577">
                  <c:v>1.001E-6</c:v>
                </c:pt>
                <c:pt idx="578">
                  <c:v>1.001E-6</c:v>
                </c:pt>
                <c:pt idx="579">
                  <c:v>1.001E-6</c:v>
                </c:pt>
                <c:pt idx="580">
                  <c:v>1.001E-6</c:v>
                </c:pt>
                <c:pt idx="581">
                  <c:v>1.001E-6</c:v>
                </c:pt>
                <c:pt idx="582">
                  <c:v>1.001E-6</c:v>
                </c:pt>
                <c:pt idx="583">
                  <c:v>1.001E-6</c:v>
                </c:pt>
                <c:pt idx="584">
                  <c:v>1.001E-6</c:v>
                </c:pt>
                <c:pt idx="585">
                  <c:v>1.001E-6</c:v>
                </c:pt>
                <c:pt idx="586">
                  <c:v>1.001E-6</c:v>
                </c:pt>
                <c:pt idx="587">
                  <c:v>1.001E-6</c:v>
                </c:pt>
                <c:pt idx="588">
                  <c:v>1.001E-6</c:v>
                </c:pt>
                <c:pt idx="589">
                  <c:v>1.001E-6</c:v>
                </c:pt>
                <c:pt idx="590">
                  <c:v>1.001E-6</c:v>
                </c:pt>
                <c:pt idx="591">
                  <c:v>1.001E-6</c:v>
                </c:pt>
                <c:pt idx="592">
                  <c:v>1.001E-6</c:v>
                </c:pt>
                <c:pt idx="593">
                  <c:v>1.001E-6</c:v>
                </c:pt>
                <c:pt idx="594">
                  <c:v>1.001E-6</c:v>
                </c:pt>
                <c:pt idx="595">
                  <c:v>1.001E-6</c:v>
                </c:pt>
                <c:pt idx="596">
                  <c:v>1.001E-6</c:v>
                </c:pt>
                <c:pt idx="597">
                  <c:v>1.001E-6</c:v>
                </c:pt>
                <c:pt idx="598">
                  <c:v>1.001E-6</c:v>
                </c:pt>
                <c:pt idx="599">
                  <c:v>1.001E-6</c:v>
                </c:pt>
                <c:pt idx="600">
                  <c:v>1.001E-6</c:v>
                </c:pt>
                <c:pt idx="601">
                  <c:v>1.001E-6</c:v>
                </c:pt>
                <c:pt idx="602">
                  <c:v>1.001E-6</c:v>
                </c:pt>
                <c:pt idx="603">
                  <c:v>1.001E-6</c:v>
                </c:pt>
                <c:pt idx="604">
                  <c:v>1.001E-6</c:v>
                </c:pt>
                <c:pt idx="605">
                  <c:v>1.001E-6</c:v>
                </c:pt>
                <c:pt idx="606">
                  <c:v>1.001E-6</c:v>
                </c:pt>
                <c:pt idx="607">
                  <c:v>1.001E-6</c:v>
                </c:pt>
                <c:pt idx="608">
                  <c:v>1.001E-6</c:v>
                </c:pt>
                <c:pt idx="609">
                  <c:v>1.001E-6</c:v>
                </c:pt>
                <c:pt idx="610">
                  <c:v>1.001E-6</c:v>
                </c:pt>
                <c:pt idx="611">
                  <c:v>1.001E-6</c:v>
                </c:pt>
                <c:pt idx="612">
                  <c:v>1.001E-6</c:v>
                </c:pt>
                <c:pt idx="613">
                  <c:v>1.001E-6</c:v>
                </c:pt>
                <c:pt idx="614">
                  <c:v>1.001E-6</c:v>
                </c:pt>
                <c:pt idx="615">
                  <c:v>1.001E-6</c:v>
                </c:pt>
                <c:pt idx="616">
                  <c:v>1.001E-6</c:v>
                </c:pt>
                <c:pt idx="617">
                  <c:v>1.001E-6</c:v>
                </c:pt>
                <c:pt idx="618">
                  <c:v>1.001E-6</c:v>
                </c:pt>
                <c:pt idx="619">
                  <c:v>1.001E-6</c:v>
                </c:pt>
                <c:pt idx="620">
                  <c:v>1.001E-6</c:v>
                </c:pt>
                <c:pt idx="621">
                  <c:v>1.001E-6</c:v>
                </c:pt>
                <c:pt idx="622">
                  <c:v>1.001E-6</c:v>
                </c:pt>
                <c:pt idx="623">
                  <c:v>1.001E-6</c:v>
                </c:pt>
                <c:pt idx="624">
                  <c:v>1.001E-6</c:v>
                </c:pt>
                <c:pt idx="625">
                  <c:v>1.001E-6</c:v>
                </c:pt>
                <c:pt idx="626">
                  <c:v>1.001E-6</c:v>
                </c:pt>
                <c:pt idx="627">
                  <c:v>1.001E-6</c:v>
                </c:pt>
                <c:pt idx="628">
                  <c:v>1.001E-6</c:v>
                </c:pt>
                <c:pt idx="629">
                  <c:v>1.001E-6</c:v>
                </c:pt>
                <c:pt idx="630">
                  <c:v>1.001E-6</c:v>
                </c:pt>
                <c:pt idx="631">
                  <c:v>1.001E-6</c:v>
                </c:pt>
                <c:pt idx="632">
                  <c:v>1.001E-6</c:v>
                </c:pt>
                <c:pt idx="633">
                  <c:v>1.001E-6</c:v>
                </c:pt>
                <c:pt idx="634">
                  <c:v>1.001E-6</c:v>
                </c:pt>
                <c:pt idx="635">
                  <c:v>1.001E-6</c:v>
                </c:pt>
                <c:pt idx="636">
                  <c:v>1.001E-6</c:v>
                </c:pt>
                <c:pt idx="637">
                  <c:v>1.001E-6</c:v>
                </c:pt>
                <c:pt idx="638">
                  <c:v>1.001E-6</c:v>
                </c:pt>
                <c:pt idx="639">
                  <c:v>1.001E-6</c:v>
                </c:pt>
                <c:pt idx="640">
                  <c:v>1.001E-6</c:v>
                </c:pt>
                <c:pt idx="641">
                  <c:v>1.001E-6</c:v>
                </c:pt>
                <c:pt idx="642">
                  <c:v>1.001E-6</c:v>
                </c:pt>
                <c:pt idx="643">
                  <c:v>1.001E-6</c:v>
                </c:pt>
                <c:pt idx="644">
                  <c:v>1.001E-6</c:v>
                </c:pt>
                <c:pt idx="645">
                  <c:v>1.001E-6</c:v>
                </c:pt>
                <c:pt idx="646">
                  <c:v>1.001E-6</c:v>
                </c:pt>
                <c:pt idx="647">
                  <c:v>1.001E-6</c:v>
                </c:pt>
                <c:pt idx="648">
                  <c:v>1.001E-6</c:v>
                </c:pt>
                <c:pt idx="649">
                  <c:v>1.001E-6</c:v>
                </c:pt>
                <c:pt idx="650">
                  <c:v>1.001E-6</c:v>
                </c:pt>
                <c:pt idx="651">
                  <c:v>1.001E-6</c:v>
                </c:pt>
                <c:pt idx="652">
                  <c:v>1.001E-6</c:v>
                </c:pt>
                <c:pt idx="653">
                  <c:v>1.001E-6</c:v>
                </c:pt>
                <c:pt idx="654">
                  <c:v>1.001E-6</c:v>
                </c:pt>
                <c:pt idx="655">
                  <c:v>1.001E-6</c:v>
                </c:pt>
                <c:pt idx="656">
                  <c:v>1.001E-6</c:v>
                </c:pt>
                <c:pt idx="657">
                  <c:v>1.001E-6</c:v>
                </c:pt>
                <c:pt idx="658">
                  <c:v>1.001E-6</c:v>
                </c:pt>
                <c:pt idx="659">
                  <c:v>1.001E-6</c:v>
                </c:pt>
                <c:pt idx="660">
                  <c:v>1.001E-6</c:v>
                </c:pt>
                <c:pt idx="661">
                  <c:v>1.001E-6</c:v>
                </c:pt>
                <c:pt idx="662">
                  <c:v>1.001E-6</c:v>
                </c:pt>
                <c:pt idx="663">
                  <c:v>1.001E-6</c:v>
                </c:pt>
                <c:pt idx="664">
                  <c:v>1.001E-6</c:v>
                </c:pt>
                <c:pt idx="665">
                  <c:v>1.001E-6</c:v>
                </c:pt>
                <c:pt idx="666">
                  <c:v>1.001E-6</c:v>
                </c:pt>
                <c:pt idx="667">
                  <c:v>1.001E-6</c:v>
                </c:pt>
                <c:pt idx="668">
                  <c:v>1.001E-6</c:v>
                </c:pt>
                <c:pt idx="669">
                  <c:v>1.001E-6</c:v>
                </c:pt>
                <c:pt idx="670">
                  <c:v>1.001E-6</c:v>
                </c:pt>
                <c:pt idx="671">
                  <c:v>1.001E-6</c:v>
                </c:pt>
                <c:pt idx="672">
                  <c:v>1.001E-6</c:v>
                </c:pt>
                <c:pt idx="673">
                  <c:v>1.001E-6</c:v>
                </c:pt>
                <c:pt idx="674">
                  <c:v>1.001E-6</c:v>
                </c:pt>
                <c:pt idx="675">
                  <c:v>1.001E-6</c:v>
                </c:pt>
                <c:pt idx="676">
                  <c:v>1.001E-6</c:v>
                </c:pt>
                <c:pt idx="677">
                  <c:v>1.001E-6</c:v>
                </c:pt>
                <c:pt idx="678">
                  <c:v>1.001E-6</c:v>
                </c:pt>
                <c:pt idx="679">
                  <c:v>1.001E-6</c:v>
                </c:pt>
                <c:pt idx="680">
                  <c:v>1.001E-6</c:v>
                </c:pt>
                <c:pt idx="681">
                  <c:v>1.001E-6</c:v>
                </c:pt>
                <c:pt idx="682">
                  <c:v>1.001E-6</c:v>
                </c:pt>
                <c:pt idx="683">
                  <c:v>1.001E-6</c:v>
                </c:pt>
                <c:pt idx="684">
                  <c:v>1.001E-6</c:v>
                </c:pt>
                <c:pt idx="685">
                  <c:v>1.001E-6</c:v>
                </c:pt>
                <c:pt idx="686">
                  <c:v>1.001E-6</c:v>
                </c:pt>
                <c:pt idx="687">
                  <c:v>1.001E-6</c:v>
                </c:pt>
                <c:pt idx="688">
                  <c:v>1.001E-6</c:v>
                </c:pt>
                <c:pt idx="689">
                  <c:v>1.001E-6</c:v>
                </c:pt>
                <c:pt idx="690">
                  <c:v>1.001E-6</c:v>
                </c:pt>
                <c:pt idx="691">
                  <c:v>1.001E-6</c:v>
                </c:pt>
                <c:pt idx="692">
                  <c:v>1.001E-6</c:v>
                </c:pt>
                <c:pt idx="693">
                  <c:v>1.001E-6</c:v>
                </c:pt>
                <c:pt idx="694">
                  <c:v>1.001E-6</c:v>
                </c:pt>
                <c:pt idx="695">
                  <c:v>1.001E-6</c:v>
                </c:pt>
                <c:pt idx="696">
                  <c:v>1.001E-6</c:v>
                </c:pt>
                <c:pt idx="697">
                  <c:v>1.001E-6</c:v>
                </c:pt>
                <c:pt idx="698">
                  <c:v>1.001E-6</c:v>
                </c:pt>
                <c:pt idx="699">
                  <c:v>1.001E-6</c:v>
                </c:pt>
                <c:pt idx="700">
                  <c:v>1.001E-6</c:v>
                </c:pt>
                <c:pt idx="701">
                  <c:v>1.001E-6</c:v>
                </c:pt>
                <c:pt idx="702">
                  <c:v>1.001E-6</c:v>
                </c:pt>
                <c:pt idx="703">
                  <c:v>1.001E-6</c:v>
                </c:pt>
                <c:pt idx="704">
                  <c:v>1.001E-6</c:v>
                </c:pt>
                <c:pt idx="705">
                  <c:v>1.001E-6</c:v>
                </c:pt>
                <c:pt idx="706">
                  <c:v>1.001E-6</c:v>
                </c:pt>
                <c:pt idx="707">
                  <c:v>1.001E-6</c:v>
                </c:pt>
                <c:pt idx="708">
                  <c:v>1.001E-6</c:v>
                </c:pt>
                <c:pt idx="709">
                  <c:v>1.001E-6</c:v>
                </c:pt>
                <c:pt idx="710">
                  <c:v>1.001E-6</c:v>
                </c:pt>
                <c:pt idx="711">
                  <c:v>1.001E-6</c:v>
                </c:pt>
                <c:pt idx="712">
                  <c:v>1.001E-6</c:v>
                </c:pt>
                <c:pt idx="713">
                  <c:v>1.001E-6</c:v>
                </c:pt>
                <c:pt idx="714">
                  <c:v>1.001E-6</c:v>
                </c:pt>
                <c:pt idx="715">
                  <c:v>1.001E-6</c:v>
                </c:pt>
                <c:pt idx="716">
                  <c:v>1.001E-6</c:v>
                </c:pt>
                <c:pt idx="717">
                  <c:v>1.001E-6</c:v>
                </c:pt>
                <c:pt idx="718">
                  <c:v>1.001E-6</c:v>
                </c:pt>
                <c:pt idx="719">
                  <c:v>1.001E-6</c:v>
                </c:pt>
                <c:pt idx="720">
                  <c:v>1.001E-6</c:v>
                </c:pt>
                <c:pt idx="721">
                  <c:v>1.001E-6</c:v>
                </c:pt>
                <c:pt idx="722">
                  <c:v>1.001E-6</c:v>
                </c:pt>
                <c:pt idx="723">
                  <c:v>1.001E-6</c:v>
                </c:pt>
                <c:pt idx="724">
                  <c:v>1.001E-6</c:v>
                </c:pt>
                <c:pt idx="725">
                  <c:v>1.001E-6</c:v>
                </c:pt>
                <c:pt idx="726">
                  <c:v>1.001E-6</c:v>
                </c:pt>
                <c:pt idx="727">
                  <c:v>1.001E-6</c:v>
                </c:pt>
                <c:pt idx="728">
                  <c:v>1.001E-6</c:v>
                </c:pt>
                <c:pt idx="729">
                  <c:v>1.001E-6</c:v>
                </c:pt>
                <c:pt idx="730">
                  <c:v>1.001E-6</c:v>
                </c:pt>
                <c:pt idx="731">
                  <c:v>1.001E-6</c:v>
                </c:pt>
                <c:pt idx="732">
                  <c:v>1.001E-6</c:v>
                </c:pt>
                <c:pt idx="733">
                  <c:v>1.001E-6</c:v>
                </c:pt>
                <c:pt idx="734">
                  <c:v>1.001E-6</c:v>
                </c:pt>
                <c:pt idx="735">
                  <c:v>1.001E-6</c:v>
                </c:pt>
                <c:pt idx="736">
                  <c:v>1.001E-6</c:v>
                </c:pt>
                <c:pt idx="737">
                  <c:v>1.001E-6</c:v>
                </c:pt>
                <c:pt idx="738">
                  <c:v>1.001E-6</c:v>
                </c:pt>
                <c:pt idx="739">
                  <c:v>1.001E-6</c:v>
                </c:pt>
                <c:pt idx="740">
                  <c:v>1.001E-6</c:v>
                </c:pt>
                <c:pt idx="741">
                  <c:v>1.001E-6</c:v>
                </c:pt>
                <c:pt idx="742">
                  <c:v>1.001E-6</c:v>
                </c:pt>
                <c:pt idx="743">
                  <c:v>1.001E-6</c:v>
                </c:pt>
                <c:pt idx="744">
                  <c:v>1.001E-6</c:v>
                </c:pt>
                <c:pt idx="745">
                  <c:v>1.001E-6</c:v>
                </c:pt>
                <c:pt idx="746">
                  <c:v>1.001E-6</c:v>
                </c:pt>
                <c:pt idx="747">
                  <c:v>1.001E-6</c:v>
                </c:pt>
                <c:pt idx="748">
                  <c:v>1.001E-6</c:v>
                </c:pt>
                <c:pt idx="749">
                  <c:v>1.001E-6</c:v>
                </c:pt>
                <c:pt idx="750">
                  <c:v>1.001E-6</c:v>
                </c:pt>
                <c:pt idx="751">
                  <c:v>1.001E-6</c:v>
                </c:pt>
                <c:pt idx="752">
                  <c:v>1.001E-6</c:v>
                </c:pt>
                <c:pt idx="753">
                  <c:v>1.001E-6</c:v>
                </c:pt>
                <c:pt idx="754">
                  <c:v>1.001E-6</c:v>
                </c:pt>
                <c:pt idx="755">
                  <c:v>1.001E-6</c:v>
                </c:pt>
                <c:pt idx="756">
                  <c:v>1.001E-6</c:v>
                </c:pt>
                <c:pt idx="757">
                  <c:v>1.001E-6</c:v>
                </c:pt>
                <c:pt idx="758">
                  <c:v>1.001E-6</c:v>
                </c:pt>
                <c:pt idx="759">
                  <c:v>1.001E-6</c:v>
                </c:pt>
                <c:pt idx="760">
                  <c:v>1.001E-6</c:v>
                </c:pt>
                <c:pt idx="761">
                  <c:v>1.001E-6</c:v>
                </c:pt>
                <c:pt idx="762">
                  <c:v>1.001E-6</c:v>
                </c:pt>
                <c:pt idx="763">
                  <c:v>1.001E-6</c:v>
                </c:pt>
                <c:pt idx="764">
                  <c:v>1.001E-6</c:v>
                </c:pt>
                <c:pt idx="765">
                  <c:v>1.001E-6</c:v>
                </c:pt>
                <c:pt idx="766">
                  <c:v>1.001E-6</c:v>
                </c:pt>
                <c:pt idx="767">
                  <c:v>1.001E-6</c:v>
                </c:pt>
                <c:pt idx="768">
                  <c:v>1.001E-6</c:v>
                </c:pt>
                <c:pt idx="769">
                  <c:v>1.001E-6</c:v>
                </c:pt>
                <c:pt idx="770">
                  <c:v>1.001E-6</c:v>
                </c:pt>
                <c:pt idx="771">
                  <c:v>1.001E-6</c:v>
                </c:pt>
                <c:pt idx="772">
                  <c:v>1.001E-6</c:v>
                </c:pt>
                <c:pt idx="773">
                  <c:v>1.001E-6</c:v>
                </c:pt>
                <c:pt idx="774">
                  <c:v>1.001E-6</c:v>
                </c:pt>
                <c:pt idx="775">
                  <c:v>1.001E-6</c:v>
                </c:pt>
                <c:pt idx="776">
                  <c:v>1.001E-6</c:v>
                </c:pt>
                <c:pt idx="777">
                  <c:v>1.001E-6</c:v>
                </c:pt>
                <c:pt idx="778">
                  <c:v>1.001E-6</c:v>
                </c:pt>
                <c:pt idx="779">
                  <c:v>1.001E-6</c:v>
                </c:pt>
                <c:pt idx="780">
                  <c:v>1.001E-6</c:v>
                </c:pt>
                <c:pt idx="781">
                  <c:v>1.001E-6</c:v>
                </c:pt>
                <c:pt idx="782">
                  <c:v>1.001E-6</c:v>
                </c:pt>
                <c:pt idx="783">
                  <c:v>1.001E-6</c:v>
                </c:pt>
                <c:pt idx="784">
                  <c:v>1.001E-6</c:v>
                </c:pt>
                <c:pt idx="785">
                  <c:v>1.001E-6</c:v>
                </c:pt>
                <c:pt idx="786">
                  <c:v>1.001E-6</c:v>
                </c:pt>
                <c:pt idx="787">
                  <c:v>1.001E-6</c:v>
                </c:pt>
                <c:pt idx="788">
                  <c:v>1.001E-6</c:v>
                </c:pt>
                <c:pt idx="789">
                  <c:v>1.001E-6</c:v>
                </c:pt>
                <c:pt idx="790">
                  <c:v>1.001E-6</c:v>
                </c:pt>
                <c:pt idx="791">
                  <c:v>1.001E-6</c:v>
                </c:pt>
                <c:pt idx="792">
                  <c:v>1.001E-6</c:v>
                </c:pt>
                <c:pt idx="793">
                  <c:v>1.001E-6</c:v>
                </c:pt>
                <c:pt idx="794">
                  <c:v>1.001E-6</c:v>
                </c:pt>
                <c:pt idx="795">
                  <c:v>1.001E-6</c:v>
                </c:pt>
                <c:pt idx="796">
                  <c:v>1.001E-6</c:v>
                </c:pt>
                <c:pt idx="797">
                  <c:v>1.001E-6</c:v>
                </c:pt>
                <c:pt idx="798">
                  <c:v>1.001E-6</c:v>
                </c:pt>
                <c:pt idx="799">
                  <c:v>1.001E-6</c:v>
                </c:pt>
                <c:pt idx="800">
                  <c:v>1.001E-6</c:v>
                </c:pt>
                <c:pt idx="801">
                  <c:v>1.001E-6</c:v>
                </c:pt>
                <c:pt idx="802">
                  <c:v>1.001E-6</c:v>
                </c:pt>
                <c:pt idx="803">
                  <c:v>1.001E-6</c:v>
                </c:pt>
                <c:pt idx="804">
                  <c:v>1.001E-6</c:v>
                </c:pt>
                <c:pt idx="805">
                  <c:v>1.001E-6</c:v>
                </c:pt>
                <c:pt idx="806">
                  <c:v>1.001E-6</c:v>
                </c:pt>
                <c:pt idx="807">
                  <c:v>1.001E-6</c:v>
                </c:pt>
                <c:pt idx="808">
                  <c:v>1.001E-6</c:v>
                </c:pt>
                <c:pt idx="809">
                  <c:v>1.001E-6</c:v>
                </c:pt>
                <c:pt idx="810">
                  <c:v>1.001E-6</c:v>
                </c:pt>
                <c:pt idx="811">
                  <c:v>1.001E-6</c:v>
                </c:pt>
                <c:pt idx="812">
                  <c:v>1.001E-6</c:v>
                </c:pt>
                <c:pt idx="813">
                  <c:v>1.001E-6</c:v>
                </c:pt>
                <c:pt idx="814">
                  <c:v>1.001E-6</c:v>
                </c:pt>
                <c:pt idx="815">
                  <c:v>1.001E-6</c:v>
                </c:pt>
                <c:pt idx="816">
                  <c:v>1.001E-6</c:v>
                </c:pt>
                <c:pt idx="817">
                  <c:v>1.001E-6</c:v>
                </c:pt>
                <c:pt idx="818">
                  <c:v>1.001E-6</c:v>
                </c:pt>
                <c:pt idx="819">
                  <c:v>1.001E-6</c:v>
                </c:pt>
                <c:pt idx="820">
                  <c:v>1.001E-6</c:v>
                </c:pt>
                <c:pt idx="821">
                  <c:v>1.001E-6</c:v>
                </c:pt>
                <c:pt idx="822">
                  <c:v>1.001E-6</c:v>
                </c:pt>
                <c:pt idx="823">
                  <c:v>1.001E-6</c:v>
                </c:pt>
                <c:pt idx="824">
                  <c:v>1.001E-6</c:v>
                </c:pt>
                <c:pt idx="825">
                  <c:v>1.001E-6</c:v>
                </c:pt>
                <c:pt idx="826">
                  <c:v>1.001E-6</c:v>
                </c:pt>
                <c:pt idx="827">
                  <c:v>1.001E-6</c:v>
                </c:pt>
                <c:pt idx="828">
                  <c:v>1.001E-6</c:v>
                </c:pt>
                <c:pt idx="829">
                  <c:v>1.001E-6</c:v>
                </c:pt>
                <c:pt idx="830">
                  <c:v>1.001E-6</c:v>
                </c:pt>
                <c:pt idx="831">
                  <c:v>1.001E-6</c:v>
                </c:pt>
                <c:pt idx="832">
                  <c:v>1.001E-6</c:v>
                </c:pt>
                <c:pt idx="833">
                  <c:v>1.001E-6</c:v>
                </c:pt>
                <c:pt idx="834">
                  <c:v>1.001E-6</c:v>
                </c:pt>
                <c:pt idx="835">
                  <c:v>1.001E-6</c:v>
                </c:pt>
                <c:pt idx="836">
                  <c:v>1.001E-6</c:v>
                </c:pt>
                <c:pt idx="837">
                  <c:v>1.001E-6</c:v>
                </c:pt>
                <c:pt idx="838">
                  <c:v>1.001E-6</c:v>
                </c:pt>
                <c:pt idx="839">
                  <c:v>1.001E-6</c:v>
                </c:pt>
                <c:pt idx="840">
                  <c:v>1.001E-6</c:v>
                </c:pt>
                <c:pt idx="841">
                  <c:v>1.001E-6</c:v>
                </c:pt>
                <c:pt idx="842">
                  <c:v>1.001E-6</c:v>
                </c:pt>
                <c:pt idx="843">
                  <c:v>1.001E-6</c:v>
                </c:pt>
                <c:pt idx="844">
                  <c:v>1.001E-6</c:v>
                </c:pt>
                <c:pt idx="845">
                  <c:v>1.001E-6</c:v>
                </c:pt>
                <c:pt idx="846">
                  <c:v>1.001E-6</c:v>
                </c:pt>
                <c:pt idx="847">
                  <c:v>1.001E-6</c:v>
                </c:pt>
                <c:pt idx="848">
                  <c:v>1.001E-6</c:v>
                </c:pt>
                <c:pt idx="849">
                  <c:v>1.001E-6</c:v>
                </c:pt>
                <c:pt idx="850">
                  <c:v>1.001E-6</c:v>
                </c:pt>
                <c:pt idx="851">
                  <c:v>1.001E-6</c:v>
                </c:pt>
                <c:pt idx="852">
                  <c:v>1.001E-6</c:v>
                </c:pt>
                <c:pt idx="853">
                  <c:v>1.001E-6</c:v>
                </c:pt>
                <c:pt idx="854">
                  <c:v>1.001E-6</c:v>
                </c:pt>
                <c:pt idx="855">
                  <c:v>1.001E-6</c:v>
                </c:pt>
                <c:pt idx="856">
                  <c:v>1.001E-6</c:v>
                </c:pt>
                <c:pt idx="857">
                  <c:v>1.001E-6</c:v>
                </c:pt>
                <c:pt idx="858">
                  <c:v>1.001E-6</c:v>
                </c:pt>
                <c:pt idx="859">
                  <c:v>1.001E-6</c:v>
                </c:pt>
                <c:pt idx="860">
                  <c:v>1.001E-6</c:v>
                </c:pt>
                <c:pt idx="861">
                  <c:v>1.001E-6</c:v>
                </c:pt>
                <c:pt idx="862">
                  <c:v>1.001E-6</c:v>
                </c:pt>
                <c:pt idx="863">
                  <c:v>1.001E-6</c:v>
                </c:pt>
                <c:pt idx="864">
                  <c:v>1.001E-6</c:v>
                </c:pt>
                <c:pt idx="865">
                  <c:v>1.001E-6</c:v>
                </c:pt>
                <c:pt idx="866">
                  <c:v>1.001E-6</c:v>
                </c:pt>
                <c:pt idx="867">
                  <c:v>1.001E-6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0CE-411D-B5C2-3E207B1BC383}"/>
            </c:ext>
          </c:extLst>
        </c:ser>
        <c:ser>
          <c:idx val="2"/>
          <c:order val="1"/>
          <c:tx>
            <c:v>Uniform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'Uniform beam @200kV'!$F$3:$F$870</c:f>
              <c:numCache>
                <c:formatCode>0.00E+00</c:formatCode>
                <c:ptCount val="868"/>
                <c:pt idx="0">
                  <c:v>3.2249999999999998E-7</c:v>
                </c:pt>
                <c:pt idx="1">
                  <c:v>3.6629999999999999E-7</c:v>
                </c:pt>
                <c:pt idx="2">
                  <c:v>4.1059999999999998E-7</c:v>
                </c:pt>
                <c:pt idx="3">
                  <c:v>4.5569999999999998E-7</c:v>
                </c:pt>
                <c:pt idx="4">
                  <c:v>5.0200000000000002E-7</c:v>
                </c:pt>
                <c:pt idx="5">
                  <c:v>5.5000000000000003E-7</c:v>
                </c:pt>
                <c:pt idx="6">
                  <c:v>6.0019999999999999E-7</c:v>
                </c:pt>
                <c:pt idx="7">
                  <c:v>6.5290000000000003E-7</c:v>
                </c:pt>
                <c:pt idx="8">
                  <c:v>7.0869999999999999E-7</c:v>
                </c:pt>
                <c:pt idx="9">
                  <c:v>7.6799999999999999E-7</c:v>
                </c:pt>
                <c:pt idx="10">
                  <c:v>8.315E-7</c:v>
                </c:pt>
                <c:pt idx="11">
                  <c:v>8.9960000000000004E-7</c:v>
                </c:pt>
                <c:pt idx="12">
                  <c:v>9.7310000000000005E-7</c:v>
                </c:pt>
                <c:pt idx="13">
                  <c:v>1.052E-6</c:v>
                </c:pt>
                <c:pt idx="14">
                  <c:v>1.139E-6</c:v>
                </c:pt>
                <c:pt idx="15">
                  <c:v>1.232E-6</c:v>
                </c:pt>
                <c:pt idx="16">
                  <c:v>1.3340000000000001E-6</c:v>
                </c:pt>
                <c:pt idx="17">
                  <c:v>1.4449999999999999E-6</c:v>
                </c:pt>
                <c:pt idx="18">
                  <c:v>1.6199999999999999E-6</c:v>
                </c:pt>
                <c:pt idx="19">
                  <c:v>1.8500000000000001E-6</c:v>
                </c:pt>
                <c:pt idx="20">
                  <c:v>2.0829999999999998E-6</c:v>
                </c:pt>
                <c:pt idx="21">
                  <c:v>2.3350000000000001E-6</c:v>
                </c:pt>
                <c:pt idx="22">
                  <c:v>2.61E-6</c:v>
                </c:pt>
                <c:pt idx="23">
                  <c:v>2.88E-6</c:v>
                </c:pt>
                <c:pt idx="24">
                  <c:v>3.1690000000000001E-6</c:v>
                </c:pt>
                <c:pt idx="25">
                  <c:v>3.5149999999999998E-6</c:v>
                </c:pt>
                <c:pt idx="26">
                  <c:v>3.907E-6</c:v>
                </c:pt>
                <c:pt idx="27">
                  <c:v>4.318E-6</c:v>
                </c:pt>
                <c:pt idx="28">
                  <c:v>4.7820000000000001E-6</c:v>
                </c:pt>
                <c:pt idx="29">
                  <c:v>5.2859999999999999E-6</c:v>
                </c:pt>
                <c:pt idx="30">
                  <c:v>5.8300000000000001E-6</c:v>
                </c:pt>
                <c:pt idx="31">
                  <c:v>6.4489999999999996E-6</c:v>
                </c:pt>
                <c:pt idx="32">
                  <c:v>7.1269999999999997E-6</c:v>
                </c:pt>
                <c:pt idx="33">
                  <c:v>7.8590000000000005E-6</c:v>
                </c:pt>
                <c:pt idx="34">
                  <c:v>8.7029999999999995E-6</c:v>
                </c:pt>
                <c:pt idx="35">
                  <c:v>9.5640000000000002E-6</c:v>
                </c:pt>
                <c:pt idx="36">
                  <c:v>1.0509999999999999E-5</c:v>
                </c:pt>
                <c:pt idx="37">
                  <c:v>1.1600000000000001E-5</c:v>
                </c:pt>
                <c:pt idx="38">
                  <c:v>1.274E-5</c:v>
                </c:pt>
                <c:pt idx="39">
                  <c:v>1.401E-5</c:v>
                </c:pt>
                <c:pt idx="40">
                  <c:v>1.541E-5</c:v>
                </c:pt>
                <c:pt idx="41">
                  <c:v>1.6949999999999999E-5</c:v>
                </c:pt>
                <c:pt idx="42">
                  <c:v>1.8649999999999999E-5</c:v>
                </c:pt>
                <c:pt idx="43">
                  <c:v>2.0509999999999998E-5</c:v>
                </c:pt>
                <c:pt idx="44">
                  <c:v>2.2569999999999999E-5</c:v>
                </c:pt>
                <c:pt idx="45">
                  <c:v>2.4810000000000001E-5</c:v>
                </c:pt>
                <c:pt idx="46">
                  <c:v>2.73E-5</c:v>
                </c:pt>
                <c:pt idx="47">
                  <c:v>3.0000000000000001E-5</c:v>
                </c:pt>
                <c:pt idx="48">
                  <c:v>3.2979999999999999E-5</c:v>
                </c:pt>
                <c:pt idx="49">
                  <c:v>3.6300000000000001E-5</c:v>
                </c:pt>
                <c:pt idx="50">
                  <c:v>3.9900000000000001E-5</c:v>
                </c:pt>
                <c:pt idx="51">
                  <c:v>4.3869999999999998E-5</c:v>
                </c:pt>
                <c:pt idx="52">
                  <c:v>4.8229999999999997E-5</c:v>
                </c:pt>
                <c:pt idx="53">
                  <c:v>5.3090000000000002E-5</c:v>
                </c:pt>
                <c:pt idx="54">
                  <c:v>5.838E-5</c:v>
                </c:pt>
                <c:pt idx="55">
                  <c:v>6.4270000000000006E-5</c:v>
                </c:pt>
                <c:pt idx="56">
                  <c:v>7.0669999999999999E-5</c:v>
                </c:pt>
                <c:pt idx="57">
                  <c:v>7.7810000000000002E-5</c:v>
                </c:pt>
                <c:pt idx="58">
                  <c:v>8.5560000000000001E-5</c:v>
                </c:pt>
                <c:pt idx="59">
                  <c:v>9.4079999999999994E-5</c:v>
                </c:pt>
                <c:pt idx="60">
                  <c:v>1.0349999999999999E-4</c:v>
                </c:pt>
                <c:pt idx="61">
                  <c:v>1.138E-4</c:v>
                </c:pt>
                <c:pt idx="62">
                  <c:v>1.2510000000000001E-4</c:v>
                </c:pt>
                <c:pt idx="63">
                  <c:v>1.3760000000000001E-4</c:v>
                </c:pt>
                <c:pt idx="64">
                  <c:v>1.5129999999999999E-4</c:v>
                </c:pt>
                <c:pt idx="65">
                  <c:v>1.6640000000000001E-4</c:v>
                </c:pt>
                <c:pt idx="66">
                  <c:v>1.8320000000000001E-4</c:v>
                </c:pt>
                <c:pt idx="67">
                  <c:v>2.0149999999999999E-4</c:v>
                </c:pt>
                <c:pt idx="68">
                  <c:v>2.2159999999999999E-4</c:v>
                </c:pt>
                <c:pt idx="69">
                  <c:v>2.4369999999999999E-4</c:v>
                </c:pt>
                <c:pt idx="70">
                  <c:v>2.6800000000000001E-4</c:v>
                </c:pt>
                <c:pt idx="71">
                  <c:v>2.9470000000000001E-4</c:v>
                </c:pt>
                <c:pt idx="72">
                  <c:v>3.2410000000000002E-4</c:v>
                </c:pt>
                <c:pt idx="73">
                  <c:v>3.5639999999999999E-4</c:v>
                </c:pt>
                <c:pt idx="74">
                  <c:v>3.9189999999999998E-4</c:v>
                </c:pt>
                <c:pt idx="75">
                  <c:v>4.3100000000000001E-4</c:v>
                </c:pt>
                <c:pt idx="76">
                  <c:v>4.7390000000000003E-4</c:v>
                </c:pt>
                <c:pt idx="77">
                  <c:v>5.2099999999999998E-4</c:v>
                </c:pt>
                <c:pt idx="78">
                  <c:v>5.7240000000000004E-4</c:v>
                </c:pt>
                <c:pt idx="79">
                  <c:v>6.2859999999999999E-4</c:v>
                </c:pt>
                <c:pt idx="80">
                  <c:v>6.8970000000000001E-4</c:v>
                </c:pt>
                <c:pt idx="81">
                  <c:v>7.561E-4</c:v>
                </c:pt>
                <c:pt idx="82">
                  <c:v>8.2790000000000001E-4</c:v>
                </c:pt>
                <c:pt idx="83">
                  <c:v>9.0530000000000005E-4</c:v>
                </c:pt>
                <c:pt idx="84">
                  <c:v>9.8879999999999997E-4</c:v>
                </c:pt>
                <c:pt idx="85">
                  <c:v>1.078E-3</c:v>
                </c:pt>
                <c:pt idx="86">
                  <c:v>1.1739999999999999E-3</c:v>
                </c:pt>
                <c:pt idx="87">
                  <c:v>1.2769999999999999E-3</c:v>
                </c:pt>
                <c:pt idx="88">
                  <c:v>1.3860000000000001E-3</c:v>
                </c:pt>
                <c:pt idx="89">
                  <c:v>1.5020000000000001E-3</c:v>
                </c:pt>
                <c:pt idx="90">
                  <c:v>1.6249999999999999E-3</c:v>
                </c:pt>
                <c:pt idx="91">
                  <c:v>1.756E-3</c:v>
                </c:pt>
                <c:pt idx="92">
                  <c:v>1.8940000000000001E-3</c:v>
                </c:pt>
                <c:pt idx="93">
                  <c:v>2.0400000000000001E-3</c:v>
                </c:pt>
                <c:pt idx="94">
                  <c:v>2.1930000000000001E-3</c:v>
                </c:pt>
                <c:pt idx="95">
                  <c:v>2.3549999999999999E-3</c:v>
                </c:pt>
                <c:pt idx="96">
                  <c:v>2.5249999999999999E-3</c:v>
                </c:pt>
                <c:pt idx="97">
                  <c:v>2.7030000000000001E-3</c:v>
                </c:pt>
                <c:pt idx="98">
                  <c:v>2.8890000000000001E-3</c:v>
                </c:pt>
                <c:pt idx="99">
                  <c:v>3.0850000000000001E-3</c:v>
                </c:pt>
                <c:pt idx="100">
                  <c:v>3.2889999999999998E-3</c:v>
                </c:pt>
                <c:pt idx="101">
                  <c:v>3.5010000000000002E-3</c:v>
                </c:pt>
                <c:pt idx="102">
                  <c:v>3.7230000000000002E-3</c:v>
                </c:pt>
                <c:pt idx="103">
                  <c:v>3.954E-3</c:v>
                </c:pt>
                <c:pt idx="104">
                  <c:v>4.1949999999999999E-3</c:v>
                </c:pt>
                <c:pt idx="105">
                  <c:v>4.4450000000000002E-3</c:v>
                </c:pt>
                <c:pt idx="106">
                  <c:v>4.7039999999999998E-3</c:v>
                </c:pt>
                <c:pt idx="107">
                  <c:v>4.973E-3</c:v>
                </c:pt>
                <c:pt idx="108">
                  <c:v>5.2529999999999999E-3</c:v>
                </c:pt>
                <c:pt idx="109">
                  <c:v>5.5420000000000001E-3</c:v>
                </c:pt>
                <c:pt idx="110">
                  <c:v>5.8409999999999998E-3</c:v>
                </c:pt>
                <c:pt idx="111">
                  <c:v>6.1510000000000002E-3</c:v>
                </c:pt>
                <c:pt idx="112">
                  <c:v>6.4710000000000002E-3</c:v>
                </c:pt>
                <c:pt idx="113">
                  <c:v>6.8009999999999998E-3</c:v>
                </c:pt>
                <c:pt idx="114">
                  <c:v>7.1419999999999999E-3</c:v>
                </c:pt>
                <c:pt idx="115">
                  <c:v>7.4939999999999998E-3</c:v>
                </c:pt>
                <c:pt idx="116">
                  <c:v>7.8569999999999994E-3</c:v>
                </c:pt>
                <c:pt idx="117">
                  <c:v>8.2310000000000005E-3</c:v>
                </c:pt>
                <c:pt idx="118">
                  <c:v>8.6149999999999994E-3</c:v>
                </c:pt>
                <c:pt idx="119">
                  <c:v>9.0119999999999992E-3</c:v>
                </c:pt>
                <c:pt idx="120">
                  <c:v>9.4190000000000003E-3</c:v>
                </c:pt>
                <c:pt idx="121">
                  <c:v>9.8379999999999995E-3</c:v>
                </c:pt>
                <c:pt idx="122">
                  <c:v>1.027E-2</c:v>
                </c:pt>
                <c:pt idx="123">
                  <c:v>1.0710000000000001E-2</c:v>
                </c:pt>
                <c:pt idx="124">
                  <c:v>1.116E-2</c:v>
                </c:pt>
                <c:pt idx="125">
                  <c:v>1.163E-2</c:v>
                </c:pt>
                <c:pt idx="126">
                  <c:v>1.21E-2</c:v>
                </c:pt>
                <c:pt idx="127">
                  <c:v>1.259E-2</c:v>
                </c:pt>
                <c:pt idx="128">
                  <c:v>1.3089999999999999E-2</c:v>
                </c:pt>
                <c:pt idx="129">
                  <c:v>1.3599999999999999E-2</c:v>
                </c:pt>
                <c:pt idx="130">
                  <c:v>1.413E-2</c:v>
                </c:pt>
                <c:pt idx="131">
                  <c:v>1.4659999999999999E-2</c:v>
                </c:pt>
                <c:pt idx="132">
                  <c:v>1.521E-2</c:v>
                </c:pt>
                <c:pt idx="133">
                  <c:v>1.5769999999999999E-2</c:v>
                </c:pt>
                <c:pt idx="134">
                  <c:v>1.634E-2</c:v>
                </c:pt>
                <c:pt idx="135">
                  <c:v>1.6920000000000001E-2</c:v>
                </c:pt>
                <c:pt idx="136">
                  <c:v>1.7520000000000001E-2</c:v>
                </c:pt>
                <c:pt idx="137">
                  <c:v>1.8120000000000001E-2</c:v>
                </c:pt>
                <c:pt idx="138">
                  <c:v>1.874E-2</c:v>
                </c:pt>
                <c:pt idx="139">
                  <c:v>1.9369999999999998E-2</c:v>
                </c:pt>
                <c:pt idx="140">
                  <c:v>2.001E-2</c:v>
                </c:pt>
                <c:pt idx="141">
                  <c:v>2.0660000000000001E-2</c:v>
                </c:pt>
                <c:pt idx="142">
                  <c:v>2.1329999999999998E-2</c:v>
                </c:pt>
                <c:pt idx="143">
                  <c:v>2.1999999999999999E-2</c:v>
                </c:pt>
                <c:pt idx="144">
                  <c:v>2.2689999999999998E-2</c:v>
                </c:pt>
                <c:pt idx="145">
                  <c:v>2.3380000000000001E-2</c:v>
                </c:pt>
                <c:pt idx="146">
                  <c:v>2.409E-2</c:v>
                </c:pt>
                <c:pt idx="147">
                  <c:v>2.4809999999999999E-2</c:v>
                </c:pt>
                <c:pt idx="148">
                  <c:v>2.554E-2</c:v>
                </c:pt>
                <c:pt idx="149">
                  <c:v>2.6280000000000001E-2</c:v>
                </c:pt>
                <c:pt idx="150">
                  <c:v>2.7019999999999999E-2</c:v>
                </c:pt>
                <c:pt idx="151">
                  <c:v>2.7779999999999999E-2</c:v>
                </c:pt>
                <c:pt idx="152">
                  <c:v>2.8549999999999999E-2</c:v>
                </c:pt>
                <c:pt idx="153">
                  <c:v>2.9329999999999998E-2</c:v>
                </c:pt>
                <c:pt idx="154">
                  <c:v>3.0120000000000001E-2</c:v>
                </c:pt>
                <c:pt idx="155">
                  <c:v>3.092E-2</c:v>
                </c:pt>
                <c:pt idx="156">
                  <c:v>3.1730000000000001E-2</c:v>
                </c:pt>
                <c:pt idx="157">
                  <c:v>3.2550000000000003E-2</c:v>
                </c:pt>
                <c:pt idx="158">
                  <c:v>3.3369999999999997E-2</c:v>
                </c:pt>
                <c:pt idx="159">
                  <c:v>3.4209999999999997E-2</c:v>
                </c:pt>
                <c:pt idx="160">
                  <c:v>3.5049999999999998E-2</c:v>
                </c:pt>
                <c:pt idx="161">
                  <c:v>3.5900000000000001E-2</c:v>
                </c:pt>
                <c:pt idx="162">
                  <c:v>3.6769999999999997E-2</c:v>
                </c:pt>
                <c:pt idx="163">
                  <c:v>3.7629999999999997E-2</c:v>
                </c:pt>
                <c:pt idx="164">
                  <c:v>3.8510000000000003E-2</c:v>
                </c:pt>
                <c:pt idx="165">
                  <c:v>3.9399999999999998E-2</c:v>
                </c:pt>
                <c:pt idx="166">
                  <c:v>4.0289999999999999E-2</c:v>
                </c:pt>
                <c:pt idx="167">
                  <c:v>4.1189999999999997E-2</c:v>
                </c:pt>
                <c:pt idx="168">
                  <c:v>4.2099999999999999E-2</c:v>
                </c:pt>
                <c:pt idx="169">
                  <c:v>4.3020000000000003E-2</c:v>
                </c:pt>
                <c:pt idx="170">
                  <c:v>4.394E-2</c:v>
                </c:pt>
                <c:pt idx="171">
                  <c:v>4.487E-2</c:v>
                </c:pt>
                <c:pt idx="172">
                  <c:v>4.5809999999999997E-2</c:v>
                </c:pt>
                <c:pt idx="173">
                  <c:v>4.675E-2</c:v>
                </c:pt>
                <c:pt idx="174">
                  <c:v>4.7699999999999999E-2</c:v>
                </c:pt>
                <c:pt idx="175">
                  <c:v>4.8660000000000002E-2</c:v>
                </c:pt>
                <c:pt idx="176">
                  <c:v>4.9630000000000001E-2</c:v>
                </c:pt>
                <c:pt idx="177">
                  <c:v>5.0599999999999999E-2</c:v>
                </c:pt>
                <c:pt idx="178">
                  <c:v>5.1569999999999998E-2</c:v>
                </c:pt>
                <c:pt idx="179">
                  <c:v>5.2560000000000003E-2</c:v>
                </c:pt>
                <c:pt idx="180">
                  <c:v>5.3539999999999997E-2</c:v>
                </c:pt>
                <c:pt idx="181">
                  <c:v>5.4539999999999998E-2</c:v>
                </c:pt>
                <c:pt idx="182">
                  <c:v>5.5539999999999999E-2</c:v>
                </c:pt>
                <c:pt idx="183">
                  <c:v>5.654E-2</c:v>
                </c:pt>
                <c:pt idx="184">
                  <c:v>5.756E-2</c:v>
                </c:pt>
                <c:pt idx="185">
                  <c:v>5.8569999999999997E-2</c:v>
                </c:pt>
                <c:pt idx="186">
                  <c:v>5.96E-2</c:v>
                </c:pt>
                <c:pt idx="187">
                  <c:v>6.062E-2</c:v>
                </c:pt>
                <c:pt idx="188">
                  <c:v>6.166E-2</c:v>
                </c:pt>
                <c:pt idx="189">
                  <c:v>6.2689999999999996E-2</c:v>
                </c:pt>
                <c:pt idx="190">
                  <c:v>6.3740000000000005E-2</c:v>
                </c:pt>
                <c:pt idx="191">
                  <c:v>6.4780000000000004E-2</c:v>
                </c:pt>
                <c:pt idx="192">
                  <c:v>6.583E-2</c:v>
                </c:pt>
                <c:pt idx="193">
                  <c:v>6.6890000000000005E-2</c:v>
                </c:pt>
                <c:pt idx="194">
                  <c:v>6.7949999999999997E-2</c:v>
                </c:pt>
                <c:pt idx="195">
                  <c:v>6.9019999999999998E-2</c:v>
                </c:pt>
                <c:pt idx="196">
                  <c:v>7.009E-2</c:v>
                </c:pt>
                <c:pt idx="197">
                  <c:v>7.1160000000000001E-2</c:v>
                </c:pt>
                <c:pt idx="198">
                  <c:v>7.2239999999999999E-2</c:v>
                </c:pt>
                <c:pt idx="199">
                  <c:v>7.3319999999999996E-2</c:v>
                </c:pt>
                <c:pt idx="200">
                  <c:v>7.4410000000000004E-2</c:v>
                </c:pt>
                <c:pt idx="201">
                  <c:v>7.5499999999999998E-2</c:v>
                </c:pt>
                <c:pt idx="202">
                  <c:v>7.6590000000000005E-2</c:v>
                </c:pt>
                <c:pt idx="203">
                  <c:v>7.7689999999999995E-2</c:v>
                </c:pt>
                <c:pt idx="204">
                  <c:v>7.8789999999999999E-2</c:v>
                </c:pt>
                <c:pt idx="205">
                  <c:v>7.9890000000000003E-2</c:v>
                </c:pt>
                <c:pt idx="206">
                  <c:v>8.0990000000000006E-2</c:v>
                </c:pt>
                <c:pt idx="207">
                  <c:v>8.2100000000000006E-2</c:v>
                </c:pt>
                <c:pt idx="208">
                  <c:v>8.3210000000000006E-2</c:v>
                </c:pt>
                <c:pt idx="209">
                  <c:v>8.4330000000000002E-2</c:v>
                </c:pt>
                <c:pt idx="210">
                  <c:v>8.5440000000000002E-2</c:v>
                </c:pt>
                <c:pt idx="211">
                  <c:v>8.6559999999999998E-2</c:v>
                </c:pt>
                <c:pt idx="212">
                  <c:v>8.7679999999999994E-2</c:v>
                </c:pt>
                <c:pt idx="213">
                  <c:v>8.8800000000000004E-2</c:v>
                </c:pt>
                <c:pt idx="214">
                  <c:v>8.9929999999999996E-2</c:v>
                </c:pt>
                <c:pt idx="215">
                  <c:v>9.1050000000000006E-2</c:v>
                </c:pt>
                <c:pt idx="216">
                  <c:v>9.2179999999999998E-2</c:v>
                </c:pt>
                <c:pt idx="217">
                  <c:v>9.3310000000000004E-2</c:v>
                </c:pt>
                <c:pt idx="218">
                  <c:v>9.4439999999999996E-2</c:v>
                </c:pt>
                <c:pt idx="219">
                  <c:v>9.5570000000000002E-2</c:v>
                </c:pt>
                <c:pt idx="220">
                  <c:v>9.6699999999999994E-2</c:v>
                </c:pt>
                <c:pt idx="221">
                  <c:v>9.7839999999999996E-2</c:v>
                </c:pt>
                <c:pt idx="222">
                  <c:v>9.8970000000000002E-2</c:v>
                </c:pt>
                <c:pt idx="223">
                  <c:v>0.10009999999999999</c:v>
                </c:pt>
                <c:pt idx="224">
                  <c:v>0.1012</c:v>
                </c:pt>
                <c:pt idx="225">
                  <c:v>0.1024</c:v>
                </c:pt>
                <c:pt idx="226">
                  <c:v>0.10349999999999999</c:v>
                </c:pt>
                <c:pt idx="227">
                  <c:v>0.1047</c:v>
                </c:pt>
                <c:pt idx="228">
                  <c:v>0.10580000000000001</c:v>
                </c:pt>
                <c:pt idx="229">
                  <c:v>0.1069</c:v>
                </c:pt>
                <c:pt idx="230">
                  <c:v>0.1081</c:v>
                </c:pt>
                <c:pt idx="231">
                  <c:v>0.10920000000000001</c:v>
                </c:pt>
                <c:pt idx="232">
                  <c:v>0.1104</c:v>
                </c:pt>
                <c:pt idx="233">
                  <c:v>0.1115</c:v>
                </c:pt>
                <c:pt idx="234">
                  <c:v>0.11260000000000001</c:v>
                </c:pt>
                <c:pt idx="235">
                  <c:v>0.1138</c:v>
                </c:pt>
                <c:pt idx="236">
                  <c:v>0.1149</c:v>
                </c:pt>
                <c:pt idx="237">
                  <c:v>0.11609999999999999</c:v>
                </c:pt>
                <c:pt idx="238">
                  <c:v>0.1172</c:v>
                </c:pt>
                <c:pt idx="239">
                  <c:v>0.11840000000000001</c:v>
                </c:pt>
                <c:pt idx="240">
                  <c:v>0.1195</c:v>
                </c:pt>
                <c:pt idx="241">
                  <c:v>0.1207</c:v>
                </c:pt>
                <c:pt idx="242">
                  <c:v>0.12180000000000001</c:v>
                </c:pt>
                <c:pt idx="243">
                  <c:v>0.1229</c:v>
                </c:pt>
                <c:pt idx="244">
                  <c:v>0.1241</c:v>
                </c:pt>
                <c:pt idx="245">
                  <c:v>0.12520000000000001</c:v>
                </c:pt>
                <c:pt idx="246">
                  <c:v>0.12640000000000001</c:v>
                </c:pt>
                <c:pt idx="247">
                  <c:v>0.1275</c:v>
                </c:pt>
                <c:pt idx="248">
                  <c:v>0.12870000000000001</c:v>
                </c:pt>
                <c:pt idx="249">
                  <c:v>0.1298</c:v>
                </c:pt>
                <c:pt idx="250">
                  <c:v>0.13100000000000001</c:v>
                </c:pt>
                <c:pt idx="251">
                  <c:v>0.1321</c:v>
                </c:pt>
                <c:pt idx="252">
                  <c:v>0.13320000000000001</c:v>
                </c:pt>
                <c:pt idx="253">
                  <c:v>0.13439999999999999</c:v>
                </c:pt>
                <c:pt idx="254">
                  <c:v>0.13550000000000001</c:v>
                </c:pt>
                <c:pt idx="255">
                  <c:v>0.13669999999999999</c:v>
                </c:pt>
                <c:pt idx="256">
                  <c:v>0.13780000000000001</c:v>
                </c:pt>
                <c:pt idx="257">
                  <c:v>0.13900000000000001</c:v>
                </c:pt>
                <c:pt idx="258">
                  <c:v>0.1401</c:v>
                </c:pt>
                <c:pt idx="259">
                  <c:v>0.14130000000000001</c:v>
                </c:pt>
                <c:pt idx="260">
                  <c:v>0.1424</c:v>
                </c:pt>
                <c:pt idx="261">
                  <c:v>0.14360000000000001</c:v>
                </c:pt>
                <c:pt idx="262">
                  <c:v>0.1447</c:v>
                </c:pt>
                <c:pt idx="263">
                  <c:v>0.1459</c:v>
                </c:pt>
                <c:pt idx="264">
                  <c:v>0.14699999999999999</c:v>
                </c:pt>
                <c:pt idx="265">
                  <c:v>0.14810000000000001</c:v>
                </c:pt>
                <c:pt idx="266">
                  <c:v>0.14929999999999999</c:v>
                </c:pt>
                <c:pt idx="267">
                  <c:v>0.15040000000000001</c:v>
                </c:pt>
                <c:pt idx="268">
                  <c:v>0.15160000000000001</c:v>
                </c:pt>
                <c:pt idx="269">
                  <c:v>0.1527</c:v>
                </c:pt>
                <c:pt idx="270">
                  <c:v>0.15390000000000001</c:v>
                </c:pt>
                <c:pt idx="271">
                  <c:v>0.155</c:v>
                </c:pt>
                <c:pt idx="272">
                  <c:v>0.15620000000000001</c:v>
                </c:pt>
                <c:pt idx="273">
                  <c:v>0.1573</c:v>
                </c:pt>
                <c:pt idx="274">
                  <c:v>0.1585</c:v>
                </c:pt>
                <c:pt idx="275">
                  <c:v>0.15959999999999999</c:v>
                </c:pt>
                <c:pt idx="276">
                  <c:v>0.1608</c:v>
                </c:pt>
                <c:pt idx="277">
                  <c:v>0.16189999999999999</c:v>
                </c:pt>
                <c:pt idx="278">
                  <c:v>0.16300000000000001</c:v>
                </c:pt>
                <c:pt idx="279">
                  <c:v>0.16420000000000001</c:v>
                </c:pt>
                <c:pt idx="280">
                  <c:v>0.1653</c:v>
                </c:pt>
                <c:pt idx="281">
                  <c:v>0.16650000000000001</c:v>
                </c:pt>
                <c:pt idx="282">
                  <c:v>0.1676</c:v>
                </c:pt>
                <c:pt idx="283">
                  <c:v>0.16880000000000001</c:v>
                </c:pt>
                <c:pt idx="284">
                  <c:v>0.1699</c:v>
                </c:pt>
                <c:pt idx="285">
                  <c:v>0.1711</c:v>
                </c:pt>
                <c:pt idx="286">
                  <c:v>0.17219999999999999</c:v>
                </c:pt>
                <c:pt idx="287">
                  <c:v>0.1734</c:v>
                </c:pt>
                <c:pt idx="288">
                  <c:v>0.17449999999999999</c:v>
                </c:pt>
                <c:pt idx="289">
                  <c:v>0.1757</c:v>
                </c:pt>
                <c:pt idx="290">
                  <c:v>0.17680000000000001</c:v>
                </c:pt>
                <c:pt idx="291">
                  <c:v>0.1779</c:v>
                </c:pt>
                <c:pt idx="292">
                  <c:v>0.17910000000000001</c:v>
                </c:pt>
                <c:pt idx="293">
                  <c:v>0.1802</c:v>
                </c:pt>
                <c:pt idx="294">
                  <c:v>0.18140000000000001</c:v>
                </c:pt>
                <c:pt idx="295">
                  <c:v>0.1825</c:v>
                </c:pt>
                <c:pt idx="296">
                  <c:v>0.1837</c:v>
                </c:pt>
                <c:pt idx="297">
                  <c:v>0.18479999999999999</c:v>
                </c:pt>
                <c:pt idx="298">
                  <c:v>0.186</c:v>
                </c:pt>
                <c:pt idx="299">
                  <c:v>0.18709999999999999</c:v>
                </c:pt>
                <c:pt idx="300">
                  <c:v>0.1883</c:v>
                </c:pt>
                <c:pt idx="301">
                  <c:v>0.18940000000000001</c:v>
                </c:pt>
                <c:pt idx="302">
                  <c:v>0.19059999999999999</c:v>
                </c:pt>
                <c:pt idx="303">
                  <c:v>0.19170000000000001</c:v>
                </c:pt>
                <c:pt idx="304">
                  <c:v>0.1928</c:v>
                </c:pt>
                <c:pt idx="305">
                  <c:v>0.19400000000000001</c:v>
                </c:pt>
                <c:pt idx="306">
                  <c:v>0.1951</c:v>
                </c:pt>
                <c:pt idx="307">
                  <c:v>0.1963</c:v>
                </c:pt>
                <c:pt idx="308">
                  <c:v>0.19739999999999999</c:v>
                </c:pt>
                <c:pt idx="309">
                  <c:v>0.1986</c:v>
                </c:pt>
                <c:pt idx="310">
                  <c:v>0.19969999999999999</c:v>
                </c:pt>
                <c:pt idx="311">
                  <c:v>0.2009</c:v>
                </c:pt>
                <c:pt idx="312">
                  <c:v>0.20200000000000001</c:v>
                </c:pt>
                <c:pt idx="313">
                  <c:v>0.20319999999999999</c:v>
                </c:pt>
                <c:pt idx="314">
                  <c:v>0.20430000000000001</c:v>
                </c:pt>
                <c:pt idx="315">
                  <c:v>0.20549999999999999</c:v>
                </c:pt>
                <c:pt idx="316">
                  <c:v>0.20660000000000001</c:v>
                </c:pt>
                <c:pt idx="317">
                  <c:v>0.2077</c:v>
                </c:pt>
                <c:pt idx="318">
                  <c:v>0.2089</c:v>
                </c:pt>
                <c:pt idx="319">
                  <c:v>0.21</c:v>
                </c:pt>
                <c:pt idx="320">
                  <c:v>0.2112</c:v>
                </c:pt>
                <c:pt idx="321">
                  <c:v>0.21229999999999999</c:v>
                </c:pt>
                <c:pt idx="322">
                  <c:v>0.2135</c:v>
                </c:pt>
                <c:pt idx="323">
                  <c:v>0.21460000000000001</c:v>
                </c:pt>
                <c:pt idx="324">
                  <c:v>0.21579999999999999</c:v>
                </c:pt>
                <c:pt idx="325">
                  <c:v>0.21690000000000001</c:v>
                </c:pt>
                <c:pt idx="326">
                  <c:v>0.21809999999999999</c:v>
                </c:pt>
                <c:pt idx="327">
                  <c:v>0.21920000000000001</c:v>
                </c:pt>
                <c:pt idx="328">
                  <c:v>0.22040000000000001</c:v>
                </c:pt>
                <c:pt idx="329">
                  <c:v>0.2215</c:v>
                </c:pt>
                <c:pt idx="330">
                  <c:v>0.22259999999999999</c:v>
                </c:pt>
                <c:pt idx="331">
                  <c:v>0.2238</c:v>
                </c:pt>
                <c:pt idx="332">
                  <c:v>0.22489999999999999</c:v>
                </c:pt>
                <c:pt idx="333">
                  <c:v>0.2261</c:v>
                </c:pt>
                <c:pt idx="334">
                  <c:v>0.22720000000000001</c:v>
                </c:pt>
                <c:pt idx="335">
                  <c:v>0.22839999999999999</c:v>
                </c:pt>
                <c:pt idx="336">
                  <c:v>0.22950000000000001</c:v>
                </c:pt>
                <c:pt idx="337">
                  <c:v>0.23069999999999999</c:v>
                </c:pt>
                <c:pt idx="338">
                  <c:v>0.23180000000000001</c:v>
                </c:pt>
                <c:pt idx="339">
                  <c:v>0.23300000000000001</c:v>
                </c:pt>
                <c:pt idx="340">
                  <c:v>0.2341</c:v>
                </c:pt>
                <c:pt idx="341">
                  <c:v>0.23530000000000001</c:v>
                </c:pt>
                <c:pt idx="342">
                  <c:v>0.2364</c:v>
                </c:pt>
                <c:pt idx="343">
                  <c:v>0.23749999999999999</c:v>
                </c:pt>
                <c:pt idx="344">
                  <c:v>0.2387</c:v>
                </c:pt>
                <c:pt idx="345">
                  <c:v>0.23980000000000001</c:v>
                </c:pt>
                <c:pt idx="346">
                  <c:v>0.24099999999999999</c:v>
                </c:pt>
                <c:pt idx="347">
                  <c:v>0.24210000000000001</c:v>
                </c:pt>
                <c:pt idx="348">
                  <c:v>0.24329999999999999</c:v>
                </c:pt>
                <c:pt idx="349">
                  <c:v>0.24440000000000001</c:v>
                </c:pt>
                <c:pt idx="350">
                  <c:v>0.24560000000000001</c:v>
                </c:pt>
                <c:pt idx="351">
                  <c:v>0.2467</c:v>
                </c:pt>
                <c:pt idx="352">
                  <c:v>0.24790000000000001</c:v>
                </c:pt>
                <c:pt idx="353">
                  <c:v>0.249</c:v>
                </c:pt>
                <c:pt idx="354">
                  <c:v>0.25019999999999998</c:v>
                </c:pt>
                <c:pt idx="355">
                  <c:v>0.25130000000000002</c:v>
                </c:pt>
                <c:pt idx="356">
                  <c:v>0.2525</c:v>
                </c:pt>
                <c:pt idx="357">
                  <c:v>0.25359999999999999</c:v>
                </c:pt>
                <c:pt idx="358">
                  <c:v>0.25469999999999998</c:v>
                </c:pt>
                <c:pt idx="359">
                  <c:v>0.25590000000000002</c:v>
                </c:pt>
                <c:pt idx="360">
                  <c:v>0.25700000000000001</c:v>
                </c:pt>
                <c:pt idx="361">
                  <c:v>0.25819999999999999</c:v>
                </c:pt>
                <c:pt idx="362">
                  <c:v>0.25929999999999997</c:v>
                </c:pt>
                <c:pt idx="363">
                  <c:v>0.26050000000000001</c:v>
                </c:pt>
                <c:pt idx="364">
                  <c:v>0.2616</c:v>
                </c:pt>
                <c:pt idx="365">
                  <c:v>0.26279999999999998</c:v>
                </c:pt>
                <c:pt idx="366">
                  <c:v>0.26390000000000002</c:v>
                </c:pt>
                <c:pt idx="367">
                  <c:v>0.2651</c:v>
                </c:pt>
                <c:pt idx="368">
                  <c:v>0.26619999999999999</c:v>
                </c:pt>
                <c:pt idx="369">
                  <c:v>0.26740000000000003</c:v>
                </c:pt>
                <c:pt idx="370">
                  <c:v>0.26850000000000002</c:v>
                </c:pt>
                <c:pt idx="371">
                  <c:v>0.26960000000000001</c:v>
                </c:pt>
                <c:pt idx="372">
                  <c:v>0.27079999999999999</c:v>
                </c:pt>
                <c:pt idx="373">
                  <c:v>0.27189999999999998</c:v>
                </c:pt>
                <c:pt idx="374">
                  <c:v>0.27310000000000001</c:v>
                </c:pt>
                <c:pt idx="375">
                  <c:v>0.2742</c:v>
                </c:pt>
                <c:pt idx="376">
                  <c:v>0.27539999999999998</c:v>
                </c:pt>
                <c:pt idx="377">
                  <c:v>0.27650000000000002</c:v>
                </c:pt>
                <c:pt idx="378">
                  <c:v>0.2777</c:v>
                </c:pt>
                <c:pt idx="379">
                  <c:v>0.27879999999999999</c:v>
                </c:pt>
                <c:pt idx="380">
                  <c:v>0.28000000000000003</c:v>
                </c:pt>
                <c:pt idx="381">
                  <c:v>0.28110000000000002</c:v>
                </c:pt>
                <c:pt idx="382">
                  <c:v>0.2823</c:v>
                </c:pt>
                <c:pt idx="383">
                  <c:v>0.28339999999999999</c:v>
                </c:pt>
                <c:pt idx="384">
                  <c:v>0.28449999999999998</c:v>
                </c:pt>
                <c:pt idx="385">
                  <c:v>0.28570000000000001</c:v>
                </c:pt>
                <c:pt idx="386">
                  <c:v>0.2868</c:v>
                </c:pt>
                <c:pt idx="387">
                  <c:v>0.28799999999999998</c:v>
                </c:pt>
                <c:pt idx="388">
                  <c:v>0.28910000000000002</c:v>
                </c:pt>
                <c:pt idx="389">
                  <c:v>0.2903</c:v>
                </c:pt>
                <c:pt idx="390">
                  <c:v>0.29139999999999999</c:v>
                </c:pt>
                <c:pt idx="391">
                  <c:v>0.29260000000000003</c:v>
                </c:pt>
                <c:pt idx="392">
                  <c:v>0.29370000000000002</c:v>
                </c:pt>
                <c:pt idx="393">
                  <c:v>0.2949</c:v>
                </c:pt>
                <c:pt idx="394">
                  <c:v>0.29599999999999999</c:v>
                </c:pt>
                <c:pt idx="395">
                  <c:v>0.29720000000000002</c:v>
                </c:pt>
                <c:pt idx="396">
                  <c:v>0.29830000000000001</c:v>
                </c:pt>
                <c:pt idx="397">
                  <c:v>0.2994</c:v>
                </c:pt>
                <c:pt idx="398">
                  <c:v>0.30059999999999998</c:v>
                </c:pt>
                <c:pt idx="399">
                  <c:v>0.30170000000000002</c:v>
                </c:pt>
                <c:pt idx="400">
                  <c:v>0.3029</c:v>
                </c:pt>
                <c:pt idx="401">
                  <c:v>0.30399999999999999</c:v>
                </c:pt>
                <c:pt idx="402">
                  <c:v>0.30520000000000003</c:v>
                </c:pt>
                <c:pt idx="403">
                  <c:v>0.30630000000000002</c:v>
                </c:pt>
                <c:pt idx="404">
                  <c:v>0.3075</c:v>
                </c:pt>
                <c:pt idx="405">
                  <c:v>0.30859999999999999</c:v>
                </c:pt>
                <c:pt idx="406">
                  <c:v>0.30980000000000002</c:v>
                </c:pt>
                <c:pt idx="407">
                  <c:v>0.31090000000000001</c:v>
                </c:pt>
                <c:pt idx="408">
                  <c:v>0.31209999999999999</c:v>
                </c:pt>
                <c:pt idx="409">
                  <c:v>0.31319999999999998</c:v>
                </c:pt>
                <c:pt idx="410">
                  <c:v>0.31430000000000002</c:v>
                </c:pt>
                <c:pt idx="411">
                  <c:v>0.3155</c:v>
                </c:pt>
                <c:pt idx="412">
                  <c:v>0.31659999999999999</c:v>
                </c:pt>
                <c:pt idx="413">
                  <c:v>0.31780000000000003</c:v>
                </c:pt>
                <c:pt idx="414">
                  <c:v>0.31890000000000002</c:v>
                </c:pt>
                <c:pt idx="415">
                  <c:v>0.3201</c:v>
                </c:pt>
                <c:pt idx="416">
                  <c:v>0.32119999999999999</c:v>
                </c:pt>
                <c:pt idx="417">
                  <c:v>0.32240000000000002</c:v>
                </c:pt>
                <c:pt idx="418">
                  <c:v>0.32350000000000001</c:v>
                </c:pt>
                <c:pt idx="419">
                  <c:v>0.32469999999999999</c:v>
                </c:pt>
                <c:pt idx="420">
                  <c:v>0.32579999999999998</c:v>
                </c:pt>
                <c:pt idx="421">
                  <c:v>0.32700000000000001</c:v>
                </c:pt>
                <c:pt idx="422">
                  <c:v>0.3281</c:v>
                </c:pt>
                <c:pt idx="423">
                  <c:v>0.32919999999999999</c:v>
                </c:pt>
                <c:pt idx="424">
                  <c:v>0.33040000000000003</c:v>
                </c:pt>
                <c:pt idx="425">
                  <c:v>0.33150000000000002</c:v>
                </c:pt>
                <c:pt idx="426">
                  <c:v>0.3327</c:v>
                </c:pt>
                <c:pt idx="427">
                  <c:v>0.33379999999999999</c:v>
                </c:pt>
                <c:pt idx="428">
                  <c:v>0.33500000000000002</c:v>
                </c:pt>
                <c:pt idx="429">
                  <c:v>0.33610000000000001</c:v>
                </c:pt>
                <c:pt idx="430">
                  <c:v>0.33729999999999999</c:v>
                </c:pt>
                <c:pt idx="431">
                  <c:v>0.33839999999999998</c:v>
                </c:pt>
                <c:pt idx="432">
                  <c:v>0.33960000000000001</c:v>
                </c:pt>
                <c:pt idx="433">
                  <c:v>0.3407</c:v>
                </c:pt>
                <c:pt idx="434">
                  <c:v>0.34189999999999998</c:v>
                </c:pt>
                <c:pt idx="435">
                  <c:v>0.34300000000000003</c:v>
                </c:pt>
                <c:pt idx="436">
                  <c:v>0.34410000000000002</c:v>
                </c:pt>
                <c:pt idx="437">
                  <c:v>0.3453</c:v>
                </c:pt>
                <c:pt idx="438">
                  <c:v>0.34639999999999999</c:v>
                </c:pt>
                <c:pt idx="439">
                  <c:v>0.34760000000000002</c:v>
                </c:pt>
                <c:pt idx="440">
                  <c:v>0.34870000000000001</c:v>
                </c:pt>
                <c:pt idx="441">
                  <c:v>0.34989999999999999</c:v>
                </c:pt>
                <c:pt idx="442">
                  <c:v>0.35099999999999998</c:v>
                </c:pt>
                <c:pt idx="443">
                  <c:v>0.35220000000000001</c:v>
                </c:pt>
                <c:pt idx="444">
                  <c:v>0.3533</c:v>
                </c:pt>
                <c:pt idx="445">
                  <c:v>0.35449999999999998</c:v>
                </c:pt>
                <c:pt idx="446">
                  <c:v>0.35560000000000003</c:v>
                </c:pt>
                <c:pt idx="447">
                  <c:v>0.35680000000000001</c:v>
                </c:pt>
                <c:pt idx="448">
                  <c:v>0.3579</c:v>
                </c:pt>
                <c:pt idx="449">
                  <c:v>0.35899999999999999</c:v>
                </c:pt>
                <c:pt idx="450">
                  <c:v>0.36020000000000002</c:v>
                </c:pt>
                <c:pt idx="451">
                  <c:v>0.36130000000000001</c:v>
                </c:pt>
                <c:pt idx="452">
                  <c:v>0.36249999999999999</c:v>
                </c:pt>
                <c:pt idx="453">
                  <c:v>0.36359999999999998</c:v>
                </c:pt>
                <c:pt idx="454">
                  <c:v>0.36480000000000001</c:v>
                </c:pt>
                <c:pt idx="455">
                  <c:v>0.3659</c:v>
                </c:pt>
                <c:pt idx="456">
                  <c:v>0.36709999999999998</c:v>
                </c:pt>
                <c:pt idx="457">
                  <c:v>0.36820000000000003</c:v>
                </c:pt>
                <c:pt idx="458">
                  <c:v>0.36940000000000001</c:v>
                </c:pt>
                <c:pt idx="459">
                  <c:v>0.3705</c:v>
                </c:pt>
                <c:pt idx="460">
                  <c:v>0.37169999999999997</c:v>
                </c:pt>
                <c:pt idx="461">
                  <c:v>0.37280000000000002</c:v>
                </c:pt>
                <c:pt idx="462">
                  <c:v>0.374</c:v>
                </c:pt>
                <c:pt idx="463">
                  <c:v>0.37509999999999999</c:v>
                </c:pt>
                <c:pt idx="464">
                  <c:v>0.37619999999999998</c:v>
                </c:pt>
                <c:pt idx="465">
                  <c:v>0.37740000000000001</c:v>
                </c:pt>
                <c:pt idx="466">
                  <c:v>0.3785</c:v>
                </c:pt>
                <c:pt idx="467">
                  <c:v>0.37969999999999998</c:v>
                </c:pt>
                <c:pt idx="468">
                  <c:v>0.38080000000000003</c:v>
                </c:pt>
                <c:pt idx="469">
                  <c:v>0.38200000000000001</c:v>
                </c:pt>
                <c:pt idx="470">
                  <c:v>0.3831</c:v>
                </c:pt>
                <c:pt idx="471">
                  <c:v>0.38429999999999997</c:v>
                </c:pt>
                <c:pt idx="472">
                  <c:v>0.38540000000000002</c:v>
                </c:pt>
                <c:pt idx="473">
                  <c:v>0.3866</c:v>
                </c:pt>
                <c:pt idx="474">
                  <c:v>0.38769999999999999</c:v>
                </c:pt>
                <c:pt idx="475">
                  <c:v>0.38890000000000002</c:v>
                </c:pt>
                <c:pt idx="476">
                  <c:v>0.39</c:v>
                </c:pt>
                <c:pt idx="477">
                  <c:v>0.3911</c:v>
                </c:pt>
                <c:pt idx="478">
                  <c:v>0.39229999999999998</c:v>
                </c:pt>
                <c:pt idx="479">
                  <c:v>0.39340000000000003</c:v>
                </c:pt>
                <c:pt idx="480">
                  <c:v>0.39460000000000001</c:v>
                </c:pt>
                <c:pt idx="481">
                  <c:v>0.3957</c:v>
                </c:pt>
                <c:pt idx="482">
                  <c:v>0.39689999999999998</c:v>
                </c:pt>
                <c:pt idx="483">
                  <c:v>0.39800000000000002</c:v>
                </c:pt>
                <c:pt idx="484">
                  <c:v>0.3992</c:v>
                </c:pt>
                <c:pt idx="485">
                  <c:v>0.40029999999999999</c:v>
                </c:pt>
                <c:pt idx="486">
                  <c:v>0.40150000000000002</c:v>
                </c:pt>
                <c:pt idx="487">
                  <c:v>0.40260000000000001</c:v>
                </c:pt>
                <c:pt idx="488">
                  <c:v>0.40379999999999999</c:v>
                </c:pt>
                <c:pt idx="489">
                  <c:v>0.40489999999999998</c:v>
                </c:pt>
                <c:pt idx="490">
                  <c:v>0.40600000000000003</c:v>
                </c:pt>
                <c:pt idx="491">
                  <c:v>0.40720000000000001</c:v>
                </c:pt>
                <c:pt idx="492">
                  <c:v>0.4083</c:v>
                </c:pt>
                <c:pt idx="493">
                  <c:v>0.40949999999999998</c:v>
                </c:pt>
                <c:pt idx="494">
                  <c:v>0.41060000000000002</c:v>
                </c:pt>
                <c:pt idx="495">
                  <c:v>0.4118</c:v>
                </c:pt>
                <c:pt idx="496">
                  <c:v>0.41289999999999999</c:v>
                </c:pt>
                <c:pt idx="497">
                  <c:v>0.41410000000000002</c:v>
                </c:pt>
                <c:pt idx="498">
                  <c:v>0.41520000000000001</c:v>
                </c:pt>
                <c:pt idx="499">
                  <c:v>0.41639999999999999</c:v>
                </c:pt>
                <c:pt idx="500">
                  <c:v>0.41749999999999998</c:v>
                </c:pt>
                <c:pt idx="501">
                  <c:v>0.41870000000000002</c:v>
                </c:pt>
                <c:pt idx="502">
                  <c:v>0.41980000000000001</c:v>
                </c:pt>
                <c:pt idx="503">
                  <c:v>0.4209</c:v>
                </c:pt>
                <c:pt idx="504">
                  <c:v>0.42209999999999998</c:v>
                </c:pt>
                <c:pt idx="505">
                  <c:v>0.42320000000000002</c:v>
                </c:pt>
                <c:pt idx="506">
                  <c:v>0.4244</c:v>
                </c:pt>
                <c:pt idx="507">
                  <c:v>0.42549999999999999</c:v>
                </c:pt>
                <c:pt idx="508">
                  <c:v>0.42670000000000002</c:v>
                </c:pt>
                <c:pt idx="509">
                  <c:v>0.42780000000000001</c:v>
                </c:pt>
                <c:pt idx="510">
                  <c:v>0.42899999999999999</c:v>
                </c:pt>
                <c:pt idx="511">
                  <c:v>0.43009999999999998</c:v>
                </c:pt>
                <c:pt idx="512">
                  <c:v>0.43130000000000002</c:v>
                </c:pt>
                <c:pt idx="513">
                  <c:v>0.43240000000000001</c:v>
                </c:pt>
                <c:pt idx="514">
                  <c:v>0.43359999999999999</c:v>
                </c:pt>
                <c:pt idx="515">
                  <c:v>0.43469999999999998</c:v>
                </c:pt>
                <c:pt idx="516">
                  <c:v>0.43580000000000002</c:v>
                </c:pt>
                <c:pt idx="517">
                  <c:v>0.437</c:v>
                </c:pt>
                <c:pt idx="518">
                  <c:v>0.43809999999999999</c:v>
                </c:pt>
                <c:pt idx="519">
                  <c:v>0.43930000000000002</c:v>
                </c:pt>
                <c:pt idx="520">
                  <c:v>0.44040000000000001</c:v>
                </c:pt>
                <c:pt idx="521">
                  <c:v>0.44159999999999999</c:v>
                </c:pt>
                <c:pt idx="522">
                  <c:v>0.44269999999999998</c:v>
                </c:pt>
                <c:pt idx="523">
                  <c:v>0.44390000000000002</c:v>
                </c:pt>
                <c:pt idx="524">
                  <c:v>0.44500000000000001</c:v>
                </c:pt>
                <c:pt idx="525">
                  <c:v>0.44619999999999999</c:v>
                </c:pt>
                <c:pt idx="526">
                  <c:v>0.44729999999999998</c:v>
                </c:pt>
                <c:pt idx="527">
                  <c:v>0.44850000000000001</c:v>
                </c:pt>
                <c:pt idx="528">
                  <c:v>0.4496</c:v>
                </c:pt>
                <c:pt idx="529">
                  <c:v>0.45069999999999999</c:v>
                </c:pt>
                <c:pt idx="530">
                  <c:v>0.45190000000000002</c:v>
                </c:pt>
                <c:pt idx="531">
                  <c:v>0.45300000000000001</c:v>
                </c:pt>
                <c:pt idx="532">
                  <c:v>0.45419999999999999</c:v>
                </c:pt>
                <c:pt idx="533">
                  <c:v>0.45529999999999998</c:v>
                </c:pt>
                <c:pt idx="534">
                  <c:v>0.45650000000000002</c:v>
                </c:pt>
                <c:pt idx="535">
                  <c:v>0.45760000000000001</c:v>
                </c:pt>
                <c:pt idx="536">
                  <c:v>0.45879999999999999</c:v>
                </c:pt>
                <c:pt idx="537">
                  <c:v>0.45989999999999998</c:v>
                </c:pt>
                <c:pt idx="538">
                  <c:v>0.46110000000000001</c:v>
                </c:pt>
                <c:pt idx="539">
                  <c:v>0.4622</c:v>
                </c:pt>
                <c:pt idx="540">
                  <c:v>0.46339999999999998</c:v>
                </c:pt>
                <c:pt idx="541">
                  <c:v>0.46450000000000002</c:v>
                </c:pt>
                <c:pt idx="542">
                  <c:v>0.46560000000000001</c:v>
                </c:pt>
                <c:pt idx="543">
                  <c:v>0.46679999999999999</c:v>
                </c:pt>
                <c:pt idx="544">
                  <c:v>0.46789999999999998</c:v>
                </c:pt>
                <c:pt idx="545">
                  <c:v>0.46910000000000002</c:v>
                </c:pt>
                <c:pt idx="546">
                  <c:v>0.47020000000000001</c:v>
                </c:pt>
                <c:pt idx="547">
                  <c:v>0.47139999999999999</c:v>
                </c:pt>
                <c:pt idx="548">
                  <c:v>0.47249999999999998</c:v>
                </c:pt>
                <c:pt idx="549">
                  <c:v>0.47370000000000001</c:v>
                </c:pt>
                <c:pt idx="550">
                  <c:v>0.4748</c:v>
                </c:pt>
                <c:pt idx="551">
                  <c:v>0.47599999999999998</c:v>
                </c:pt>
                <c:pt idx="552">
                  <c:v>0.47710000000000002</c:v>
                </c:pt>
                <c:pt idx="553">
                  <c:v>0.4783</c:v>
                </c:pt>
                <c:pt idx="554">
                  <c:v>0.47939999999999999</c:v>
                </c:pt>
                <c:pt idx="555">
                  <c:v>0.48049999999999998</c:v>
                </c:pt>
                <c:pt idx="556">
                  <c:v>0.48170000000000002</c:v>
                </c:pt>
                <c:pt idx="557">
                  <c:v>0.48280000000000001</c:v>
                </c:pt>
                <c:pt idx="558">
                  <c:v>0.48399999999999999</c:v>
                </c:pt>
                <c:pt idx="559">
                  <c:v>0.48509999999999998</c:v>
                </c:pt>
                <c:pt idx="560">
                  <c:v>0.48630000000000001</c:v>
                </c:pt>
                <c:pt idx="561">
                  <c:v>0.4874</c:v>
                </c:pt>
                <c:pt idx="562">
                  <c:v>0.48859999999999998</c:v>
                </c:pt>
                <c:pt idx="563">
                  <c:v>0.48970000000000002</c:v>
                </c:pt>
                <c:pt idx="564">
                  <c:v>0.4909</c:v>
                </c:pt>
                <c:pt idx="565">
                  <c:v>0.49199999999999999</c:v>
                </c:pt>
                <c:pt idx="566">
                  <c:v>0.49320000000000003</c:v>
                </c:pt>
                <c:pt idx="567">
                  <c:v>0.49430000000000002</c:v>
                </c:pt>
                <c:pt idx="568">
                  <c:v>0.49540000000000001</c:v>
                </c:pt>
                <c:pt idx="569">
                  <c:v>0.49659999999999999</c:v>
                </c:pt>
                <c:pt idx="570">
                  <c:v>0.49769999999999998</c:v>
                </c:pt>
                <c:pt idx="571">
                  <c:v>0.49890000000000001</c:v>
                </c:pt>
                <c:pt idx="572">
                  <c:v>0.5</c:v>
                </c:pt>
                <c:pt idx="573">
                  <c:v>0.50119999999999998</c:v>
                </c:pt>
                <c:pt idx="574">
                  <c:v>0.50229999999999997</c:v>
                </c:pt>
                <c:pt idx="575">
                  <c:v>0.50349999999999995</c:v>
                </c:pt>
                <c:pt idx="576">
                  <c:v>0.50460000000000005</c:v>
                </c:pt>
                <c:pt idx="577">
                  <c:v>0.50580000000000003</c:v>
                </c:pt>
                <c:pt idx="578">
                  <c:v>0.50690000000000002</c:v>
                </c:pt>
                <c:pt idx="579">
                  <c:v>0.5081</c:v>
                </c:pt>
                <c:pt idx="580">
                  <c:v>0.50919999999999999</c:v>
                </c:pt>
                <c:pt idx="581">
                  <c:v>0.51039999999999996</c:v>
                </c:pt>
                <c:pt idx="582">
                  <c:v>0.51149999999999995</c:v>
                </c:pt>
                <c:pt idx="583">
                  <c:v>0.51259999999999994</c:v>
                </c:pt>
                <c:pt idx="584">
                  <c:v>0.51380000000000003</c:v>
                </c:pt>
                <c:pt idx="585">
                  <c:v>0.51490000000000002</c:v>
                </c:pt>
                <c:pt idx="586">
                  <c:v>0.5161</c:v>
                </c:pt>
                <c:pt idx="587">
                  <c:v>0.51719999999999999</c:v>
                </c:pt>
                <c:pt idx="588">
                  <c:v>0.51839999999999997</c:v>
                </c:pt>
                <c:pt idx="589">
                  <c:v>0.51949999999999996</c:v>
                </c:pt>
                <c:pt idx="590">
                  <c:v>0.52070000000000005</c:v>
                </c:pt>
                <c:pt idx="591">
                  <c:v>0.52180000000000004</c:v>
                </c:pt>
                <c:pt idx="592">
                  <c:v>0.52300000000000002</c:v>
                </c:pt>
                <c:pt idx="593">
                  <c:v>0.52410000000000001</c:v>
                </c:pt>
                <c:pt idx="594">
                  <c:v>0.52529999999999999</c:v>
                </c:pt>
                <c:pt idx="595">
                  <c:v>0.52639999999999998</c:v>
                </c:pt>
                <c:pt idx="596">
                  <c:v>0.52749999999999997</c:v>
                </c:pt>
                <c:pt idx="597">
                  <c:v>0.52869999999999995</c:v>
                </c:pt>
                <c:pt idx="598">
                  <c:v>0.52980000000000005</c:v>
                </c:pt>
                <c:pt idx="599">
                  <c:v>0.53100000000000003</c:v>
                </c:pt>
                <c:pt idx="600">
                  <c:v>0.53210000000000002</c:v>
                </c:pt>
                <c:pt idx="601">
                  <c:v>0.5333</c:v>
                </c:pt>
                <c:pt idx="602">
                  <c:v>0.53439999999999999</c:v>
                </c:pt>
                <c:pt idx="603">
                  <c:v>0.53559999999999997</c:v>
                </c:pt>
                <c:pt idx="604">
                  <c:v>0.53669999999999995</c:v>
                </c:pt>
                <c:pt idx="605">
                  <c:v>0.53790000000000004</c:v>
                </c:pt>
                <c:pt idx="606">
                  <c:v>0.53900000000000003</c:v>
                </c:pt>
                <c:pt idx="607">
                  <c:v>0.54020000000000001</c:v>
                </c:pt>
                <c:pt idx="608">
                  <c:v>0.5413</c:v>
                </c:pt>
                <c:pt idx="609">
                  <c:v>0.54239999999999999</c:v>
                </c:pt>
                <c:pt idx="610">
                  <c:v>0.54359999999999997</c:v>
                </c:pt>
                <c:pt idx="611">
                  <c:v>0.54469999999999996</c:v>
                </c:pt>
                <c:pt idx="612">
                  <c:v>0.54590000000000005</c:v>
                </c:pt>
                <c:pt idx="613">
                  <c:v>0.54700000000000004</c:v>
                </c:pt>
                <c:pt idx="614">
                  <c:v>0.54820000000000002</c:v>
                </c:pt>
                <c:pt idx="615">
                  <c:v>0.54930000000000001</c:v>
                </c:pt>
                <c:pt idx="616">
                  <c:v>0.55049999999999999</c:v>
                </c:pt>
                <c:pt idx="617">
                  <c:v>0.55159999999999998</c:v>
                </c:pt>
                <c:pt idx="618">
                  <c:v>0.55279999999999996</c:v>
                </c:pt>
                <c:pt idx="619">
                  <c:v>0.55389999999999995</c:v>
                </c:pt>
                <c:pt idx="620">
                  <c:v>0.55510000000000004</c:v>
                </c:pt>
                <c:pt idx="621">
                  <c:v>0.55620000000000003</c:v>
                </c:pt>
                <c:pt idx="622">
                  <c:v>0.55730000000000002</c:v>
                </c:pt>
                <c:pt idx="623">
                  <c:v>0.5585</c:v>
                </c:pt>
                <c:pt idx="624">
                  <c:v>0.55959999999999999</c:v>
                </c:pt>
                <c:pt idx="625">
                  <c:v>0.56079999999999997</c:v>
                </c:pt>
                <c:pt idx="626">
                  <c:v>0.56189999999999996</c:v>
                </c:pt>
                <c:pt idx="627">
                  <c:v>0.56310000000000004</c:v>
                </c:pt>
                <c:pt idx="628">
                  <c:v>0.56420000000000003</c:v>
                </c:pt>
                <c:pt idx="629">
                  <c:v>0.56540000000000001</c:v>
                </c:pt>
                <c:pt idx="630">
                  <c:v>0.5665</c:v>
                </c:pt>
                <c:pt idx="631">
                  <c:v>0.56769999999999998</c:v>
                </c:pt>
                <c:pt idx="632">
                  <c:v>0.56879999999999997</c:v>
                </c:pt>
                <c:pt idx="633">
                  <c:v>0.56999999999999995</c:v>
                </c:pt>
                <c:pt idx="634">
                  <c:v>0.57110000000000005</c:v>
                </c:pt>
                <c:pt idx="635">
                  <c:v>0.57220000000000004</c:v>
                </c:pt>
                <c:pt idx="636">
                  <c:v>0.57340000000000002</c:v>
                </c:pt>
                <c:pt idx="637">
                  <c:v>0.57450000000000001</c:v>
                </c:pt>
                <c:pt idx="638">
                  <c:v>0.57569999999999999</c:v>
                </c:pt>
                <c:pt idx="639">
                  <c:v>0.57679999999999998</c:v>
                </c:pt>
                <c:pt idx="640">
                  <c:v>0.57799999999999996</c:v>
                </c:pt>
                <c:pt idx="641">
                  <c:v>0.57909999999999995</c:v>
                </c:pt>
                <c:pt idx="642">
                  <c:v>0.58030000000000004</c:v>
                </c:pt>
                <c:pt idx="643">
                  <c:v>0.58140000000000003</c:v>
                </c:pt>
                <c:pt idx="644">
                  <c:v>0.58260000000000001</c:v>
                </c:pt>
                <c:pt idx="645">
                  <c:v>0.5837</c:v>
                </c:pt>
                <c:pt idx="646">
                  <c:v>0.58489999999999998</c:v>
                </c:pt>
                <c:pt idx="647">
                  <c:v>0.58599999999999997</c:v>
                </c:pt>
                <c:pt idx="648">
                  <c:v>0.58709999999999996</c:v>
                </c:pt>
                <c:pt idx="649">
                  <c:v>0.58830000000000005</c:v>
                </c:pt>
                <c:pt idx="650">
                  <c:v>0.58940000000000003</c:v>
                </c:pt>
                <c:pt idx="651">
                  <c:v>0.59060000000000001</c:v>
                </c:pt>
                <c:pt idx="652">
                  <c:v>0.5917</c:v>
                </c:pt>
                <c:pt idx="653">
                  <c:v>0.59289999999999998</c:v>
                </c:pt>
                <c:pt idx="654">
                  <c:v>0.59399999999999997</c:v>
                </c:pt>
                <c:pt idx="655">
                  <c:v>0.59519999999999995</c:v>
                </c:pt>
                <c:pt idx="656">
                  <c:v>0.59630000000000005</c:v>
                </c:pt>
                <c:pt idx="657">
                  <c:v>0.59750000000000003</c:v>
                </c:pt>
                <c:pt idx="658">
                  <c:v>0.59860000000000002</c:v>
                </c:pt>
                <c:pt idx="659">
                  <c:v>0.5998</c:v>
                </c:pt>
                <c:pt idx="660">
                  <c:v>0.60089999999999999</c:v>
                </c:pt>
                <c:pt idx="661">
                  <c:v>0.60199999999999998</c:v>
                </c:pt>
                <c:pt idx="662">
                  <c:v>0.60319999999999996</c:v>
                </c:pt>
                <c:pt idx="663">
                  <c:v>0.60429999999999995</c:v>
                </c:pt>
                <c:pt idx="664">
                  <c:v>0.60550000000000004</c:v>
                </c:pt>
                <c:pt idx="665">
                  <c:v>0.60660000000000003</c:v>
                </c:pt>
                <c:pt idx="666">
                  <c:v>0.60780000000000001</c:v>
                </c:pt>
                <c:pt idx="667">
                  <c:v>0.6089</c:v>
                </c:pt>
                <c:pt idx="668">
                  <c:v>0.61009999999999998</c:v>
                </c:pt>
                <c:pt idx="669">
                  <c:v>0.61119999999999997</c:v>
                </c:pt>
                <c:pt idx="670">
                  <c:v>0.61240000000000006</c:v>
                </c:pt>
                <c:pt idx="671">
                  <c:v>0.61350000000000005</c:v>
                </c:pt>
                <c:pt idx="672">
                  <c:v>0.61470000000000002</c:v>
                </c:pt>
                <c:pt idx="673">
                  <c:v>0.61580000000000001</c:v>
                </c:pt>
                <c:pt idx="674">
                  <c:v>0.6169</c:v>
                </c:pt>
                <c:pt idx="675">
                  <c:v>0.61809999999999998</c:v>
                </c:pt>
                <c:pt idx="676">
                  <c:v>0.61919999999999997</c:v>
                </c:pt>
                <c:pt idx="677">
                  <c:v>0.62039999999999995</c:v>
                </c:pt>
                <c:pt idx="678">
                  <c:v>0.62150000000000005</c:v>
                </c:pt>
                <c:pt idx="679">
                  <c:v>0.62270000000000003</c:v>
                </c:pt>
                <c:pt idx="680">
                  <c:v>0.62380000000000002</c:v>
                </c:pt>
                <c:pt idx="681">
                  <c:v>0.625</c:v>
                </c:pt>
                <c:pt idx="682">
                  <c:v>0.62609999999999999</c:v>
                </c:pt>
                <c:pt idx="683">
                  <c:v>0.62729999999999997</c:v>
                </c:pt>
                <c:pt idx="684">
                  <c:v>0.62839999999999996</c:v>
                </c:pt>
                <c:pt idx="685">
                  <c:v>0.62960000000000005</c:v>
                </c:pt>
                <c:pt idx="686">
                  <c:v>0.63070000000000004</c:v>
                </c:pt>
                <c:pt idx="687">
                  <c:v>0.63190000000000002</c:v>
                </c:pt>
                <c:pt idx="688">
                  <c:v>0.63300000000000001</c:v>
                </c:pt>
                <c:pt idx="689">
                  <c:v>0.6341</c:v>
                </c:pt>
                <c:pt idx="690">
                  <c:v>0.63529999999999998</c:v>
                </c:pt>
                <c:pt idx="691">
                  <c:v>0.63639999999999997</c:v>
                </c:pt>
                <c:pt idx="692">
                  <c:v>0.63759999999999994</c:v>
                </c:pt>
                <c:pt idx="693">
                  <c:v>0.63870000000000005</c:v>
                </c:pt>
                <c:pt idx="694">
                  <c:v>0.63990000000000002</c:v>
                </c:pt>
                <c:pt idx="695">
                  <c:v>0.64100000000000001</c:v>
                </c:pt>
                <c:pt idx="696">
                  <c:v>0.64219999999999999</c:v>
                </c:pt>
                <c:pt idx="697">
                  <c:v>0.64329999999999998</c:v>
                </c:pt>
                <c:pt idx="698">
                  <c:v>0.64449999999999996</c:v>
                </c:pt>
                <c:pt idx="699">
                  <c:v>0.64559999999999995</c:v>
                </c:pt>
                <c:pt idx="700">
                  <c:v>0.64680000000000004</c:v>
                </c:pt>
                <c:pt idx="701">
                  <c:v>0.64790000000000003</c:v>
                </c:pt>
                <c:pt idx="702">
                  <c:v>0.64900000000000002</c:v>
                </c:pt>
                <c:pt idx="703">
                  <c:v>0.6502</c:v>
                </c:pt>
                <c:pt idx="704">
                  <c:v>0.65129999999999999</c:v>
                </c:pt>
                <c:pt idx="705">
                  <c:v>0.65249999999999997</c:v>
                </c:pt>
                <c:pt idx="706">
                  <c:v>0.65359999999999996</c:v>
                </c:pt>
                <c:pt idx="707">
                  <c:v>0.65480000000000005</c:v>
                </c:pt>
                <c:pt idx="708">
                  <c:v>0.65590000000000004</c:v>
                </c:pt>
                <c:pt idx="709">
                  <c:v>0.65710000000000002</c:v>
                </c:pt>
                <c:pt idx="710">
                  <c:v>0.65820000000000001</c:v>
                </c:pt>
                <c:pt idx="711">
                  <c:v>0.65939999999999999</c:v>
                </c:pt>
                <c:pt idx="712">
                  <c:v>0.66049999999999998</c:v>
                </c:pt>
                <c:pt idx="713">
                  <c:v>0.66169999999999995</c:v>
                </c:pt>
                <c:pt idx="714">
                  <c:v>0.66279999999999994</c:v>
                </c:pt>
                <c:pt idx="715">
                  <c:v>0.66390000000000005</c:v>
                </c:pt>
                <c:pt idx="716">
                  <c:v>0.66510000000000002</c:v>
                </c:pt>
                <c:pt idx="717">
                  <c:v>0.66620000000000001</c:v>
                </c:pt>
                <c:pt idx="718">
                  <c:v>0.66739999999999999</c:v>
                </c:pt>
                <c:pt idx="719">
                  <c:v>0.66849999999999998</c:v>
                </c:pt>
                <c:pt idx="720">
                  <c:v>0.66969999999999996</c:v>
                </c:pt>
                <c:pt idx="721">
                  <c:v>0.67079999999999995</c:v>
                </c:pt>
                <c:pt idx="722">
                  <c:v>0.67200000000000004</c:v>
                </c:pt>
                <c:pt idx="723">
                  <c:v>0.67310000000000003</c:v>
                </c:pt>
                <c:pt idx="724">
                  <c:v>0.67430000000000001</c:v>
                </c:pt>
                <c:pt idx="725">
                  <c:v>0.6754</c:v>
                </c:pt>
                <c:pt idx="726">
                  <c:v>0.67659999999999998</c:v>
                </c:pt>
                <c:pt idx="727">
                  <c:v>0.67769999999999997</c:v>
                </c:pt>
                <c:pt idx="728">
                  <c:v>0.67879999999999996</c:v>
                </c:pt>
                <c:pt idx="729">
                  <c:v>0.68</c:v>
                </c:pt>
                <c:pt idx="730">
                  <c:v>0.68110000000000004</c:v>
                </c:pt>
                <c:pt idx="731">
                  <c:v>0.68230000000000002</c:v>
                </c:pt>
                <c:pt idx="732">
                  <c:v>0.68340000000000001</c:v>
                </c:pt>
                <c:pt idx="733">
                  <c:v>0.68459999999999999</c:v>
                </c:pt>
                <c:pt idx="734">
                  <c:v>0.68569999999999998</c:v>
                </c:pt>
                <c:pt idx="735">
                  <c:v>0.68689999999999996</c:v>
                </c:pt>
                <c:pt idx="736">
                  <c:v>0.68799999999999994</c:v>
                </c:pt>
                <c:pt idx="737">
                  <c:v>0.68920000000000003</c:v>
                </c:pt>
                <c:pt idx="738">
                  <c:v>0.69030000000000002</c:v>
                </c:pt>
                <c:pt idx="739">
                  <c:v>0.6915</c:v>
                </c:pt>
                <c:pt idx="740">
                  <c:v>0.69259999999999999</c:v>
                </c:pt>
                <c:pt idx="741">
                  <c:v>0.69369999999999998</c:v>
                </c:pt>
                <c:pt idx="742">
                  <c:v>0.69489999999999996</c:v>
                </c:pt>
                <c:pt idx="743">
                  <c:v>0.69599999999999995</c:v>
                </c:pt>
                <c:pt idx="744">
                  <c:v>0.69720000000000004</c:v>
                </c:pt>
                <c:pt idx="745">
                  <c:v>0.69830000000000003</c:v>
                </c:pt>
                <c:pt idx="746">
                  <c:v>0.69950000000000001</c:v>
                </c:pt>
                <c:pt idx="747">
                  <c:v>0.7006</c:v>
                </c:pt>
                <c:pt idx="748">
                  <c:v>0.70179999999999998</c:v>
                </c:pt>
                <c:pt idx="749">
                  <c:v>0.70289999999999997</c:v>
                </c:pt>
                <c:pt idx="750">
                  <c:v>0.70409999999999995</c:v>
                </c:pt>
                <c:pt idx="751">
                  <c:v>0.70520000000000005</c:v>
                </c:pt>
                <c:pt idx="752">
                  <c:v>0.70640000000000003</c:v>
                </c:pt>
                <c:pt idx="753">
                  <c:v>0.70750000000000002</c:v>
                </c:pt>
                <c:pt idx="754">
                  <c:v>0.70860000000000001</c:v>
                </c:pt>
                <c:pt idx="755">
                  <c:v>0.70979999999999999</c:v>
                </c:pt>
                <c:pt idx="756">
                  <c:v>0.71089999999999998</c:v>
                </c:pt>
                <c:pt idx="757">
                  <c:v>0.71209999999999996</c:v>
                </c:pt>
                <c:pt idx="758">
                  <c:v>0.71319999999999995</c:v>
                </c:pt>
                <c:pt idx="759">
                  <c:v>0.71440000000000003</c:v>
                </c:pt>
                <c:pt idx="760">
                  <c:v>0.71550000000000002</c:v>
                </c:pt>
                <c:pt idx="761">
                  <c:v>0.7167</c:v>
                </c:pt>
                <c:pt idx="762">
                  <c:v>0.71779999999999999</c:v>
                </c:pt>
                <c:pt idx="763">
                  <c:v>0.71899999999999997</c:v>
                </c:pt>
                <c:pt idx="764">
                  <c:v>0.72009999999999996</c:v>
                </c:pt>
                <c:pt idx="765">
                  <c:v>0.72130000000000005</c:v>
                </c:pt>
                <c:pt idx="766">
                  <c:v>0.72240000000000004</c:v>
                </c:pt>
                <c:pt idx="767">
                  <c:v>0.72350000000000003</c:v>
                </c:pt>
                <c:pt idx="768">
                  <c:v>0.72470000000000001</c:v>
                </c:pt>
                <c:pt idx="769">
                  <c:v>0.7258</c:v>
                </c:pt>
                <c:pt idx="770">
                  <c:v>0.72699999999999998</c:v>
                </c:pt>
                <c:pt idx="771">
                  <c:v>0.72809999999999997</c:v>
                </c:pt>
                <c:pt idx="772">
                  <c:v>0.72929999999999995</c:v>
                </c:pt>
                <c:pt idx="773">
                  <c:v>0.73040000000000005</c:v>
                </c:pt>
                <c:pt idx="774">
                  <c:v>0.73160000000000003</c:v>
                </c:pt>
                <c:pt idx="775">
                  <c:v>0.73270000000000002</c:v>
                </c:pt>
                <c:pt idx="776">
                  <c:v>0.7339</c:v>
                </c:pt>
                <c:pt idx="777">
                  <c:v>0.73499999999999999</c:v>
                </c:pt>
                <c:pt idx="778">
                  <c:v>0.73619999999999997</c:v>
                </c:pt>
                <c:pt idx="779">
                  <c:v>0.73729999999999996</c:v>
                </c:pt>
                <c:pt idx="780">
                  <c:v>0.73839999999999995</c:v>
                </c:pt>
                <c:pt idx="781">
                  <c:v>0.73960000000000004</c:v>
                </c:pt>
                <c:pt idx="782">
                  <c:v>0.74070000000000003</c:v>
                </c:pt>
                <c:pt idx="783">
                  <c:v>0.7419</c:v>
                </c:pt>
                <c:pt idx="784">
                  <c:v>0.74299999999999999</c:v>
                </c:pt>
                <c:pt idx="785">
                  <c:v>0.74419999999999997</c:v>
                </c:pt>
                <c:pt idx="786">
                  <c:v>0.74529999999999996</c:v>
                </c:pt>
                <c:pt idx="787">
                  <c:v>0.74650000000000005</c:v>
                </c:pt>
                <c:pt idx="788">
                  <c:v>0.74760000000000004</c:v>
                </c:pt>
                <c:pt idx="789">
                  <c:v>0.74880000000000002</c:v>
                </c:pt>
                <c:pt idx="790">
                  <c:v>0.74990000000000001</c:v>
                </c:pt>
                <c:pt idx="791">
                  <c:v>0.75109999999999999</c:v>
                </c:pt>
                <c:pt idx="792">
                  <c:v>0.75219999999999998</c:v>
                </c:pt>
                <c:pt idx="793">
                  <c:v>0.75329999999999997</c:v>
                </c:pt>
                <c:pt idx="794">
                  <c:v>0.75449999999999995</c:v>
                </c:pt>
                <c:pt idx="795">
                  <c:v>0.75560000000000005</c:v>
                </c:pt>
                <c:pt idx="796">
                  <c:v>0.75680000000000003</c:v>
                </c:pt>
                <c:pt idx="797">
                  <c:v>0.75790000000000002</c:v>
                </c:pt>
                <c:pt idx="798">
                  <c:v>0.7591</c:v>
                </c:pt>
                <c:pt idx="799">
                  <c:v>0.76019999999999999</c:v>
                </c:pt>
                <c:pt idx="800">
                  <c:v>0.76139999999999997</c:v>
                </c:pt>
                <c:pt idx="801">
                  <c:v>0.76249999999999996</c:v>
                </c:pt>
                <c:pt idx="802">
                  <c:v>0.76370000000000005</c:v>
                </c:pt>
                <c:pt idx="803">
                  <c:v>0.76480000000000004</c:v>
                </c:pt>
                <c:pt idx="804">
                  <c:v>0.76600000000000001</c:v>
                </c:pt>
                <c:pt idx="805">
                  <c:v>0.7671</c:v>
                </c:pt>
                <c:pt idx="806">
                  <c:v>0.76829999999999998</c:v>
                </c:pt>
                <c:pt idx="807">
                  <c:v>0.76939999999999997</c:v>
                </c:pt>
                <c:pt idx="808">
                  <c:v>0.77049999999999996</c:v>
                </c:pt>
                <c:pt idx="809">
                  <c:v>0.77170000000000005</c:v>
                </c:pt>
                <c:pt idx="810">
                  <c:v>0.77280000000000004</c:v>
                </c:pt>
                <c:pt idx="811">
                  <c:v>0.77400000000000002</c:v>
                </c:pt>
                <c:pt idx="812">
                  <c:v>0.77510000000000001</c:v>
                </c:pt>
                <c:pt idx="813">
                  <c:v>0.77629999999999999</c:v>
                </c:pt>
                <c:pt idx="814">
                  <c:v>0.77739999999999998</c:v>
                </c:pt>
                <c:pt idx="815">
                  <c:v>0.77859999999999996</c:v>
                </c:pt>
                <c:pt idx="816">
                  <c:v>0.77969999999999995</c:v>
                </c:pt>
                <c:pt idx="817">
                  <c:v>0.78090000000000004</c:v>
                </c:pt>
                <c:pt idx="818">
                  <c:v>0.78200000000000003</c:v>
                </c:pt>
                <c:pt idx="819">
                  <c:v>0.78320000000000001</c:v>
                </c:pt>
                <c:pt idx="820">
                  <c:v>0.7843</c:v>
                </c:pt>
                <c:pt idx="821">
                  <c:v>0.78539999999999999</c:v>
                </c:pt>
                <c:pt idx="822">
                  <c:v>0.78659999999999997</c:v>
                </c:pt>
                <c:pt idx="823">
                  <c:v>0.78769999999999996</c:v>
                </c:pt>
                <c:pt idx="824">
                  <c:v>0.78890000000000005</c:v>
                </c:pt>
                <c:pt idx="825">
                  <c:v>0.79</c:v>
                </c:pt>
                <c:pt idx="826">
                  <c:v>0.79120000000000001</c:v>
                </c:pt>
                <c:pt idx="827">
                  <c:v>0.7923</c:v>
                </c:pt>
                <c:pt idx="828">
                  <c:v>0.79349999999999998</c:v>
                </c:pt>
                <c:pt idx="829">
                  <c:v>0.79459999999999997</c:v>
                </c:pt>
                <c:pt idx="830">
                  <c:v>0.79579999999999995</c:v>
                </c:pt>
                <c:pt idx="831">
                  <c:v>0.79690000000000005</c:v>
                </c:pt>
                <c:pt idx="832">
                  <c:v>0.79810000000000003</c:v>
                </c:pt>
                <c:pt idx="833">
                  <c:v>0.79920000000000002</c:v>
                </c:pt>
                <c:pt idx="834">
                  <c:v>0.80030000000000001</c:v>
                </c:pt>
                <c:pt idx="835">
                  <c:v>0.80149999999999999</c:v>
                </c:pt>
                <c:pt idx="836">
                  <c:v>0.80259999999999998</c:v>
                </c:pt>
                <c:pt idx="837">
                  <c:v>0.80379999999999996</c:v>
                </c:pt>
                <c:pt idx="838">
                  <c:v>0.80489999999999995</c:v>
                </c:pt>
                <c:pt idx="839">
                  <c:v>0.80610000000000004</c:v>
                </c:pt>
                <c:pt idx="840">
                  <c:v>0.80720000000000003</c:v>
                </c:pt>
                <c:pt idx="841">
                  <c:v>0.80840000000000001</c:v>
                </c:pt>
                <c:pt idx="842">
                  <c:v>0.8095</c:v>
                </c:pt>
                <c:pt idx="843">
                  <c:v>0.81069999999999998</c:v>
                </c:pt>
                <c:pt idx="844">
                  <c:v>0.81179999999999997</c:v>
                </c:pt>
                <c:pt idx="845">
                  <c:v>0.81299999999999994</c:v>
                </c:pt>
                <c:pt idx="846">
                  <c:v>0.81410000000000005</c:v>
                </c:pt>
                <c:pt idx="847">
                  <c:v>0.81520000000000004</c:v>
                </c:pt>
                <c:pt idx="848">
                  <c:v>0.81640000000000001</c:v>
                </c:pt>
                <c:pt idx="849">
                  <c:v>0.8175</c:v>
                </c:pt>
                <c:pt idx="850">
                  <c:v>0.81869999999999998</c:v>
                </c:pt>
                <c:pt idx="851">
                  <c:v>0.81979999999999997</c:v>
                </c:pt>
                <c:pt idx="852">
                  <c:v>0.82099999999999995</c:v>
                </c:pt>
                <c:pt idx="853">
                  <c:v>0.82210000000000005</c:v>
                </c:pt>
                <c:pt idx="854">
                  <c:v>0.82330000000000003</c:v>
                </c:pt>
                <c:pt idx="855">
                  <c:v>0.82440000000000002</c:v>
                </c:pt>
                <c:pt idx="856">
                  <c:v>0.8256</c:v>
                </c:pt>
                <c:pt idx="857">
                  <c:v>0.82669999999999999</c:v>
                </c:pt>
                <c:pt idx="858">
                  <c:v>0.82789999999999997</c:v>
                </c:pt>
                <c:pt idx="859">
                  <c:v>0.82899999999999996</c:v>
                </c:pt>
                <c:pt idx="860">
                  <c:v>0.83009999999999995</c:v>
                </c:pt>
                <c:pt idx="861">
                  <c:v>0.83130000000000004</c:v>
                </c:pt>
                <c:pt idx="862">
                  <c:v>0.83240000000000003</c:v>
                </c:pt>
                <c:pt idx="863">
                  <c:v>0.83360000000000001</c:v>
                </c:pt>
                <c:pt idx="864">
                  <c:v>0.8347</c:v>
                </c:pt>
                <c:pt idx="865">
                  <c:v>0.83589999999999998</c:v>
                </c:pt>
                <c:pt idx="866">
                  <c:v>0.83699999999999997</c:v>
                </c:pt>
                <c:pt idx="867">
                  <c:v>0.83819999999999995</c:v>
                </c:pt>
              </c:numCache>
            </c:numRef>
          </c:xVal>
          <c:yVal>
            <c:numRef>
              <c:f>'Uniform beam @200kV'!$C$3:$C$870</c:f>
              <c:numCache>
                <c:formatCode>0.00E+00</c:formatCode>
                <c:ptCount val="868"/>
                <c:pt idx="0">
                  <c:v>5.8749999999999997E-9</c:v>
                </c:pt>
                <c:pt idx="1">
                  <c:v>5.8749999999999997E-9</c:v>
                </c:pt>
                <c:pt idx="2">
                  <c:v>5.8749999999999997E-9</c:v>
                </c:pt>
                <c:pt idx="3">
                  <c:v>5.8749999999999997E-9</c:v>
                </c:pt>
                <c:pt idx="4">
                  <c:v>5.8749999999999997E-9</c:v>
                </c:pt>
                <c:pt idx="5">
                  <c:v>5.8749999999999997E-9</c:v>
                </c:pt>
                <c:pt idx="6">
                  <c:v>5.8749999999999997E-9</c:v>
                </c:pt>
                <c:pt idx="7">
                  <c:v>5.8749999999999997E-9</c:v>
                </c:pt>
                <c:pt idx="8">
                  <c:v>5.8749999999999997E-9</c:v>
                </c:pt>
                <c:pt idx="9">
                  <c:v>5.8749999999999997E-9</c:v>
                </c:pt>
                <c:pt idx="10">
                  <c:v>5.8749999999999997E-9</c:v>
                </c:pt>
                <c:pt idx="11">
                  <c:v>5.8749999999999997E-9</c:v>
                </c:pt>
                <c:pt idx="12">
                  <c:v>5.8749999999999997E-9</c:v>
                </c:pt>
                <c:pt idx="13">
                  <c:v>5.8749999999999997E-9</c:v>
                </c:pt>
                <c:pt idx="14">
                  <c:v>5.8749999999999997E-9</c:v>
                </c:pt>
                <c:pt idx="15">
                  <c:v>5.8749999999999997E-9</c:v>
                </c:pt>
                <c:pt idx="16">
                  <c:v>5.8749999999999997E-9</c:v>
                </c:pt>
                <c:pt idx="17">
                  <c:v>5.8749999999999997E-9</c:v>
                </c:pt>
                <c:pt idx="18">
                  <c:v>5.9449999999999996E-9</c:v>
                </c:pt>
                <c:pt idx="19">
                  <c:v>5.9950000000000001E-9</c:v>
                </c:pt>
                <c:pt idx="20">
                  <c:v>5.9859999999999998E-9</c:v>
                </c:pt>
                <c:pt idx="21">
                  <c:v>6.0559999999999998E-9</c:v>
                </c:pt>
                <c:pt idx="22">
                  <c:v>6.0600000000000002E-9</c:v>
                </c:pt>
                <c:pt idx="23">
                  <c:v>6.0740000000000003E-9</c:v>
                </c:pt>
                <c:pt idx="24">
                  <c:v>6.0669999999999998E-9</c:v>
                </c:pt>
                <c:pt idx="25">
                  <c:v>6.089E-9</c:v>
                </c:pt>
                <c:pt idx="26">
                  <c:v>6.0879999999999997E-9</c:v>
                </c:pt>
                <c:pt idx="27">
                  <c:v>6.1019999999999998E-9</c:v>
                </c:pt>
                <c:pt idx="28">
                  <c:v>6.1110000000000001E-9</c:v>
                </c:pt>
                <c:pt idx="29">
                  <c:v>6.1110000000000001E-9</c:v>
                </c:pt>
                <c:pt idx="30">
                  <c:v>6.1319999999999999E-9</c:v>
                </c:pt>
                <c:pt idx="31">
                  <c:v>6.0769999999999996E-9</c:v>
                </c:pt>
                <c:pt idx="32">
                  <c:v>6.0920000000000001E-9</c:v>
                </c:pt>
                <c:pt idx="33">
                  <c:v>6.0980000000000002E-9</c:v>
                </c:pt>
                <c:pt idx="34">
                  <c:v>6.0850000000000004E-9</c:v>
                </c:pt>
                <c:pt idx="35">
                  <c:v>6.0939999999999998E-9</c:v>
                </c:pt>
                <c:pt idx="36">
                  <c:v>6.0969999999999999E-9</c:v>
                </c:pt>
                <c:pt idx="37">
                  <c:v>6.1120000000000004E-9</c:v>
                </c:pt>
                <c:pt idx="38">
                  <c:v>6.1170000000000003E-9</c:v>
                </c:pt>
                <c:pt idx="39">
                  <c:v>6.1190000000000001E-9</c:v>
                </c:pt>
                <c:pt idx="40">
                  <c:v>6.1309999999999996E-9</c:v>
                </c:pt>
                <c:pt idx="41">
                  <c:v>6.1380000000000001E-9</c:v>
                </c:pt>
                <c:pt idx="42">
                  <c:v>6.1499999999999996E-9</c:v>
                </c:pt>
                <c:pt idx="43">
                  <c:v>6.1559999999999998E-9</c:v>
                </c:pt>
                <c:pt idx="44">
                  <c:v>6.178E-9</c:v>
                </c:pt>
                <c:pt idx="45">
                  <c:v>6.1950000000000002E-9</c:v>
                </c:pt>
                <c:pt idx="46">
                  <c:v>6.2179999999999998E-9</c:v>
                </c:pt>
                <c:pt idx="47">
                  <c:v>6.2430000000000001E-9</c:v>
                </c:pt>
                <c:pt idx="48">
                  <c:v>6.2739999999999996E-9</c:v>
                </c:pt>
                <c:pt idx="49">
                  <c:v>6.3149999999999998E-9</c:v>
                </c:pt>
                <c:pt idx="50">
                  <c:v>6.3609999999999999E-9</c:v>
                </c:pt>
                <c:pt idx="51">
                  <c:v>6.4160000000000002E-9</c:v>
                </c:pt>
                <c:pt idx="52">
                  <c:v>6.483E-9</c:v>
                </c:pt>
                <c:pt idx="53">
                  <c:v>6.5709999999999997E-9</c:v>
                </c:pt>
                <c:pt idx="54">
                  <c:v>6.6670000000000002E-9</c:v>
                </c:pt>
                <c:pt idx="55">
                  <c:v>6.7839999999999997E-9</c:v>
                </c:pt>
                <c:pt idx="56">
                  <c:v>6.9210000000000004E-9</c:v>
                </c:pt>
                <c:pt idx="57">
                  <c:v>7.0930000000000002E-9</c:v>
                </c:pt>
                <c:pt idx="58">
                  <c:v>7.2859999999999999E-9</c:v>
                </c:pt>
                <c:pt idx="59">
                  <c:v>7.5140000000000003E-9</c:v>
                </c:pt>
                <c:pt idx="60">
                  <c:v>7.7819999999999998E-9</c:v>
                </c:pt>
                <c:pt idx="61">
                  <c:v>8.0950000000000007E-9</c:v>
                </c:pt>
                <c:pt idx="62">
                  <c:v>8.4589999999999998E-9</c:v>
                </c:pt>
                <c:pt idx="63">
                  <c:v>8.8819999999999997E-9</c:v>
                </c:pt>
                <c:pt idx="64">
                  <c:v>9.3689999999999994E-9</c:v>
                </c:pt>
                <c:pt idx="65">
                  <c:v>9.9290000000000008E-9</c:v>
                </c:pt>
                <c:pt idx="66">
                  <c:v>1.0579999999999999E-8</c:v>
                </c:pt>
                <c:pt idx="67">
                  <c:v>1.131E-8</c:v>
                </c:pt>
                <c:pt idx="68">
                  <c:v>1.214E-8</c:v>
                </c:pt>
                <c:pt idx="69">
                  <c:v>1.3070000000000001E-8</c:v>
                </c:pt>
                <c:pt idx="70">
                  <c:v>1.412E-8</c:v>
                </c:pt>
                <c:pt idx="71">
                  <c:v>1.529E-8</c:v>
                </c:pt>
                <c:pt idx="72">
                  <c:v>1.6610000000000001E-8</c:v>
                </c:pt>
                <c:pt idx="73">
                  <c:v>1.8069999999999999E-8</c:v>
                </c:pt>
                <c:pt idx="74">
                  <c:v>1.9700000000000001E-8</c:v>
                </c:pt>
                <c:pt idx="75">
                  <c:v>2.152E-8</c:v>
                </c:pt>
                <c:pt idx="76">
                  <c:v>2.358E-8</c:v>
                </c:pt>
                <c:pt idx="77">
                  <c:v>2.5930000000000001E-8</c:v>
                </c:pt>
                <c:pt idx="78">
                  <c:v>2.8600000000000001E-8</c:v>
                </c:pt>
                <c:pt idx="79">
                  <c:v>3.1639999999999997E-8</c:v>
                </c:pt>
                <c:pt idx="80">
                  <c:v>3.5089999999999999E-8</c:v>
                </c:pt>
                <c:pt idx="81">
                  <c:v>3.8969999999999998E-8</c:v>
                </c:pt>
                <c:pt idx="82">
                  <c:v>4.332E-8</c:v>
                </c:pt>
                <c:pt idx="83">
                  <c:v>4.8149999999999998E-8</c:v>
                </c:pt>
                <c:pt idx="84">
                  <c:v>5.3440000000000001E-8</c:v>
                </c:pt>
                <c:pt idx="85">
                  <c:v>5.9179999999999998E-8</c:v>
                </c:pt>
                <c:pt idx="86">
                  <c:v>6.5379999999999994E-8</c:v>
                </c:pt>
                <c:pt idx="87">
                  <c:v>7.2040000000000002E-8</c:v>
                </c:pt>
                <c:pt idx="88">
                  <c:v>7.9129999999999995E-8</c:v>
                </c:pt>
                <c:pt idx="89">
                  <c:v>8.6610000000000006E-8</c:v>
                </c:pt>
                <c:pt idx="90">
                  <c:v>9.446E-8</c:v>
                </c:pt>
                <c:pt idx="91">
                  <c:v>1.0260000000000001E-7</c:v>
                </c:pt>
                <c:pt idx="92">
                  <c:v>1.111E-7</c:v>
                </c:pt>
                <c:pt idx="93">
                  <c:v>1.1990000000000001E-7</c:v>
                </c:pt>
                <c:pt idx="94">
                  <c:v>1.2879999999999999E-7</c:v>
                </c:pt>
                <c:pt idx="95">
                  <c:v>1.3790000000000001E-7</c:v>
                </c:pt>
                <c:pt idx="96">
                  <c:v>1.4719999999999999E-7</c:v>
                </c:pt>
                <c:pt idx="97">
                  <c:v>1.5650000000000001E-7</c:v>
                </c:pt>
                <c:pt idx="98">
                  <c:v>1.659E-7</c:v>
                </c:pt>
                <c:pt idx="99">
                  <c:v>1.7529999999999999E-7</c:v>
                </c:pt>
                <c:pt idx="100">
                  <c:v>1.8479999999999999E-7</c:v>
                </c:pt>
                <c:pt idx="101">
                  <c:v>1.941E-7</c:v>
                </c:pt>
                <c:pt idx="102">
                  <c:v>2.0349999999999999E-7</c:v>
                </c:pt>
                <c:pt idx="103">
                  <c:v>2.128E-7</c:v>
                </c:pt>
                <c:pt idx="104">
                  <c:v>2.2210000000000001E-7</c:v>
                </c:pt>
                <c:pt idx="105">
                  <c:v>2.3130000000000001E-7</c:v>
                </c:pt>
                <c:pt idx="106">
                  <c:v>2.4060000000000002E-7</c:v>
                </c:pt>
                <c:pt idx="107">
                  <c:v>2.4979999999999997E-7</c:v>
                </c:pt>
                <c:pt idx="108">
                  <c:v>2.5909999999999998E-7</c:v>
                </c:pt>
                <c:pt idx="109">
                  <c:v>2.6860000000000001E-7</c:v>
                </c:pt>
                <c:pt idx="110">
                  <c:v>2.7819999999999999E-7</c:v>
                </c:pt>
                <c:pt idx="111">
                  <c:v>2.8799999999999998E-7</c:v>
                </c:pt>
                <c:pt idx="112">
                  <c:v>2.981E-7</c:v>
                </c:pt>
                <c:pt idx="113">
                  <c:v>3.0849999999999999E-7</c:v>
                </c:pt>
                <c:pt idx="114">
                  <c:v>3.1940000000000001E-7</c:v>
                </c:pt>
                <c:pt idx="115">
                  <c:v>3.3080000000000002E-7</c:v>
                </c:pt>
                <c:pt idx="116">
                  <c:v>3.4280000000000003E-7</c:v>
                </c:pt>
                <c:pt idx="117">
                  <c:v>3.5549999999999997E-7</c:v>
                </c:pt>
                <c:pt idx="118">
                  <c:v>3.6889999999999997E-7</c:v>
                </c:pt>
                <c:pt idx="119">
                  <c:v>3.8309999999999998E-7</c:v>
                </c:pt>
                <c:pt idx="120">
                  <c:v>3.981E-7</c:v>
                </c:pt>
                <c:pt idx="121">
                  <c:v>4.1399999999999997E-7</c:v>
                </c:pt>
                <c:pt idx="122">
                  <c:v>4.3080000000000002E-7</c:v>
                </c:pt>
                <c:pt idx="123">
                  <c:v>4.4859999999999998E-7</c:v>
                </c:pt>
                <c:pt idx="124">
                  <c:v>4.6740000000000002E-7</c:v>
                </c:pt>
                <c:pt idx="125">
                  <c:v>4.8719999999999997E-7</c:v>
                </c:pt>
                <c:pt idx="126">
                  <c:v>5.0790000000000004E-7</c:v>
                </c:pt>
                <c:pt idx="127">
                  <c:v>5.2959999999999998E-7</c:v>
                </c:pt>
                <c:pt idx="128">
                  <c:v>5.5219999999999998E-7</c:v>
                </c:pt>
                <c:pt idx="129">
                  <c:v>5.7569999999999995E-7</c:v>
                </c:pt>
                <c:pt idx="130">
                  <c:v>5.9999999999999997E-7</c:v>
                </c:pt>
                <c:pt idx="131">
                  <c:v>6.2509999999999995E-7</c:v>
                </c:pt>
                <c:pt idx="132">
                  <c:v>6.5079999999999998E-7</c:v>
                </c:pt>
                <c:pt idx="133">
                  <c:v>6.7719999999999995E-7</c:v>
                </c:pt>
                <c:pt idx="134">
                  <c:v>7.0399999999999995E-7</c:v>
                </c:pt>
                <c:pt idx="135">
                  <c:v>7.314E-7</c:v>
                </c:pt>
                <c:pt idx="136">
                  <c:v>7.5899999999999995E-7</c:v>
                </c:pt>
                <c:pt idx="137">
                  <c:v>7.8690000000000004E-7</c:v>
                </c:pt>
                <c:pt idx="138">
                  <c:v>8.1500000000000003E-7</c:v>
                </c:pt>
                <c:pt idx="139">
                  <c:v>8.4320000000000003E-7</c:v>
                </c:pt>
                <c:pt idx="140">
                  <c:v>8.7140000000000003E-7</c:v>
                </c:pt>
                <c:pt idx="141">
                  <c:v>8.9960000000000004E-7</c:v>
                </c:pt>
                <c:pt idx="142">
                  <c:v>9.2770000000000003E-7</c:v>
                </c:pt>
                <c:pt idx="143">
                  <c:v>9.5560000000000001E-7</c:v>
                </c:pt>
                <c:pt idx="144">
                  <c:v>9.8329999999999997E-7</c:v>
                </c:pt>
                <c:pt idx="145">
                  <c:v>1.0109999999999999E-6</c:v>
                </c:pt>
                <c:pt idx="146">
                  <c:v>1.0380000000000001E-6</c:v>
                </c:pt>
                <c:pt idx="147">
                  <c:v>1.0640000000000001E-6</c:v>
                </c:pt>
                <c:pt idx="148">
                  <c:v>1.0899999999999999E-6</c:v>
                </c:pt>
                <c:pt idx="149">
                  <c:v>1.1149999999999999E-6</c:v>
                </c:pt>
                <c:pt idx="150">
                  <c:v>1.1400000000000001E-6</c:v>
                </c:pt>
                <c:pt idx="151">
                  <c:v>1.164E-6</c:v>
                </c:pt>
                <c:pt idx="152">
                  <c:v>1.186E-6</c:v>
                </c:pt>
                <c:pt idx="153">
                  <c:v>1.209E-6</c:v>
                </c:pt>
                <c:pt idx="154">
                  <c:v>1.2300000000000001E-6</c:v>
                </c:pt>
                <c:pt idx="155">
                  <c:v>1.2500000000000001E-6</c:v>
                </c:pt>
                <c:pt idx="156">
                  <c:v>1.269E-6</c:v>
                </c:pt>
                <c:pt idx="157">
                  <c:v>1.2869999999999999E-6</c:v>
                </c:pt>
                <c:pt idx="158">
                  <c:v>1.3039999999999999E-6</c:v>
                </c:pt>
                <c:pt idx="159">
                  <c:v>1.3200000000000001E-6</c:v>
                </c:pt>
                <c:pt idx="160">
                  <c:v>1.3340000000000001E-6</c:v>
                </c:pt>
                <c:pt idx="161">
                  <c:v>1.3480000000000001E-6</c:v>
                </c:pt>
                <c:pt idx="162">
                  <c:v>1.361E-6</c:v>
                </c:pt>
                <c:pt idx="163">
                  <c:v>1.373E-6</c:v>
                </c:pt>
                <c:pt idx="164">
                  <c:v>1.384E-6</c:v>
                </c:pt>
                <c:pt idx="165">
                  <c:v>1.3939999999999999E-6</c:v>
                </c:pt>
                <c:pt idx="166">
                  <c:v>1.403E-6</c:v>
                </c:pt>
                <c:pt idx="167">
                  <c:v>1.4100000000000001E-6</c:v>
                </c:pt>
                <c:pt idx="168">
                  <c:v>1.4169999999999999E-6</c:v>
                </c:pt>
                <c:pt idx="169">
                  <c:v>1.424E-6</c:v>
                </c:pt>
                <c:pt idx="170">
                  <c:v>1.429E-6</c:v>
                </c:pt>
                <c:pt idx="171">
                  <c:v>1.4330000000000001E-6</c:v>
                </c:pt>
                <c:pt idx="172">
                  <c:v>1.4360000000000001E-6</c:v>
                </c:pt>
                <c:pt idx="173">
                  <c:v>1.4389999999999999E-6</c:v>
                </c:pt>
                <c:pt idx="174">
                  <c:v>1.4410000000000001E-6</c:v>
                </c:pt>
                <c:pt idx="175">
                  <c:v>1.4419999999999999E-6</c:v>
                </c:pt>
                <c:pt idx="176">
                  <c:v>1.4419999999999999E-6</c:v>
                </c:pt>
                <c:pt idx="177">
                  <c:v>1.4410000000000001E-6</c:v>
                </c:pt>
                <c:pt idx="178">
                  <c:v>1.44E-6</c:v>
                </c:pt>
                <c:pt idx="179">
                  <c:v>1.438E-6</c:v>
                </c:pt>
                <c:pt idx="180">
                  <c:v>1.4360000000000001E-6</c:v>
                </c:pt>
                <c:pt idx="181">
                  <c:v>1.4330000000000001E-6</c:v>
                </c:pt>
                <c:pt idx="182">
                  <c:v>1.4300000000000001E-6</c:v>
                </c:pt>
                <c:pt idx="183">
                  <c:v>1.426E-6</c:v>
                </c:pt>
                <c:pt idx="184">
                  <c:v>1.421E-6</c:v>
                </c:pt>
                <c:pt idx="185">
                  <c:v>1.4169999999999999E-6</c:v>
                </c:pt>
                <c:pt idx="186">
                  <c:v>1.412E-6</c:v>
                </c:pt>
                <c:pt idx="187">
                  <c:v>1.406E-6</c:v>
                </c:pt>
                <c:pt idx="188">
                  <c:v>1.401E-6</c:v>
                </c:pt>
                <c:pt idx="189">
                  <c:v>1.395E-6</c:v>
                </c:pt>
                <c:pt idx="190">
                  <c:v>1.3880000000000001E-6</c:v>
                </c:pt>
                <c:pt idx="191">
                  <c:v>1.3820000000000001E-6</c:v>
                </c:pt>
                <c:pt idx="192">
                  <c:v>1.375E-6</c:v>
                </c:pt>
                <c:pt idx="193">
                  <c:v>1.3680000000000001E-6</c:v>
                </c:pt>
                <c:pt idx="194">
                  <c:v>1.3599999999999999E-6</c:v>
                </c:pt>
                <c:pt idx="195">
                  <c:v>1.3510000000000001E-6</c:v>
                </c:pt>
                <c:pt idx="196">
                  <c:v>1.342E-6</c:v>
                </c:pt>
                <c:pt idx="197">
                  <c:v>1.333E-6</c:v>
                </c:pt>
                <c:pt idx="198">
                  <c:v>1.3230000000000001E-6</c:v>
                </c:pt>
                <c:pt idx="199">
                  <c:v>1.3120000000000001E-6</c:v>
                </c:pt>
                <c:pt idx="200">
                  <c:v>1.302E-6</c:v>
                </c:pt>
                <c:pt idx="201">
                  <c:v>1.2920000000000001E-6</c:v>
                </c:pt>
                <c:pt idx="202">
                  <c:v>1.282E-6</c:v>
                </c:pt>
                <c:pt idx="203">
                  <c:v>1.2729999999999999E-6</c:v>
                </c:pt>
                <c:pt idx="204">
                  <c:v>1.263E-6</c:v>
                </c:pt>
                <c:pt idx="205">
                  <c:v>1.254E-6</c:v>
                </c:pt>
                <c:pt idx="206">
                  <c:v>1.2449999999999999E-6</c:v>
                </c:pt>
                <c:pt idx="207">
                  <c:v>1.2359999999999999E-6</c:v>
                </c:pt>
                <c:pt idx="208">
                  <c:v>1.2279999999999999E-6</c:v>
                </c:pt>
                <c:pt idx="209">
                  <c:v>1.22E-6</c:v>
                </c:pt>
                <c:pt idx="210">
                  <c:v>1.2130000000000001E-6</c:v>
                </c:pt>
                <c:pt idx="211">
                  <c:v>1.207E-6</c:v>
                </c:pt>
                <c:pt idx="212">
                  <c:v>1.201E-6</c:v>
                </c:pt>
                <c:pt idx="213">
                  <c:v>1.1969999999999999E-6</c:v>
                </c:pt>
                <c:pt idx="214">
                  <c:v>1.1930000000000001E-6</c:v>
                </c:pt>
                <c:pt idx="215">
                  <c:v>1.1909999999999999E-6</c:v>
                </c:pt>
                <c:pt idx="216">
                  <c:v>1.189E-6</c:v>
                </c:pt>
                <c:pt idx="217">
                  <c:v>1.189E-6</c:v>
                </c:pt>
                <c:pt idx="218">
                  <c:v>1.189E-6</c:v>
                </c:pt>
                <c:pt idx="219">
                  <c:v>1.189E-6</c:v>
                </c:pt>
                <c:pt idx="220">
                  <c:v>1.19E-6</c:v>
                </c:pt>
                <c:pt idx="221">
                  <c:v>1.192E-6</c:v>
                </c:pt>
                <c:pt idx="222">
                  <c:v>1.1930000000000001E-6</c:v>
                </c:pt>
                <c:pt idx="223">
                  <c:v>1.1939999999999999E-6</c:v>
                </c:pt>
                <c:pt idx="224">
                  <c:v>1.195E-6</c:v>
                </c:pt>
                <c:pt idx="225">
                  <c:v>1.1960000000000001E-6</c:v>
                </c:pt>
                <c:pt idx="226">
                  <c:v>1.1960000000000001E-6</c:v>
                </c:pt>
                <c:pt idx="227">
                  <c:v>1.1960000000000001E-6</c:v>
                </c:pt>
                <c:pt idx="228">
                  <c:v>1.195E-6</c:v>
                </c:pt>
                <c:pt idx="229">
                  <c:v>1.1930000000000001E-6</c:v>
                </c:pt>
                <c:pt idx="230">
                  <c:v>1.1909999999999999E-6</c:v>
                </c:pt>
                <c:pt idx="231">
                  <c:v>1.1880000000000001E-6</c:v>
                </c:pt>
                <c:pt idx="232">
                  <c:v>1.1850000000000001E-6</c:v>
                </c:pt>
                <c:pt idx="233">
                  <c:v>1.1799999999999999E-6</c:v>
                </c:pt>
                <c:pt idx="234">
                  <c:v>1.175E-6</c:v>
                </c:pt>
                <c:pt idx="235">
                  <c:v>1.17E-6</c:v>
                </c:pt>
                <c:pt idx="236">
                  <c:v>1.1650000000000001E-6</c:v>
                </c:pt>
                <c:pt idx="237">
                  <c:v>1.159E-6</c:v>
                </c:pt>
                <c:pt idx="238">
                  <c:v>1.1540000000000001E-6</c:v>
                </c:pt>
                <c:pt idx="239">
                  <c:v>1.1489999999999999E-6</c:v>
                </c:pt>
                <c:pt idx="240">
                  <c:v>1.144E-6</c:v>
                </c:pt>
                <c:pt idx="241">
                  <c:v>1.1400000000000001E-6</c:v>
                </c:pt>
                <c:pt idx="242">
                  <c:v>1.136E-6</c:v>
                </c:pt>
                <c:pt idx="243">
                  <c:v>1.133E-6</c:v>
                </c:pt>
                <c:pt idx="244">
                  <c:v>1.13E-6</c:v>
                </c:pt>
                <c:pt idx="245">
                  <c:v>1.128E-6</c:v>
                </c:pt>
                <c:pt idx="246">
                  <c:v>1.1260000000000001E-6</c:v>
                </c:pt>
                <c:pt idx="247">
                  <c:v>1.124E-6</c:v>
                </c:pt>
                <c:pt idx="248">
                  <c:v>1.122E-6</c:v>
                </c:pt>
                <c:pt idx="249">
                  <c:v>1.1200000000000001E-6</c:v>
                </c:pt>
                <c:pt idx="250">
                  <c:v>1.1179999999999999E-6</c:v>
                </c:pt>
                <c:pt idx="251">
                  <c:v>1.116E-6</c:v>
                </c:pt>
                <c:pt idx="252">
                  <c:v>1.114E-6</c:v>
                </c:pt>
                <c:pt idx="253">
                  <c:v>1.1119999999999999E-6</c:v>
                </c:pt>
                <c:pt idx="254">
                  <c:v>1.11E-6</c:v>
                </c:pt>
                <c:pt idx="255">
                  <c:v>1.108E-6</c:v>
                </c:pt>
                <c:pt idx="256">
                  <c:v>1.1069999999999999E-6</c:v>
                </c:pt>
                <c:pt idx="257">
                  <c:v>1.105E-6</c:v>
                </c:pt>
                <c:pt idx="258">
                  <c:v>1.1039999999999999E-6</c:v>
                </c:pt>
                <c:pt idx="259">
                  <c:v>1.1030000000000001E-6</c:v>
                </c:pt>
                <c:pt idx="260">
                  <c:v>1.102E-6</c:v>
                </c:pt>
                <c:pt idx="261">
                  <c:v>1.1009999999999999E-6</c:v>
                </c:pt>
                <c:pt idx="262">
                  <c:v>1.1009999999999999E-6</c:v>
                </c:pt>
                <c:pt idx="263">
                  <c:v>1.1000000000000001E-6</c:v>
                </c:pt>
                <c:pt idx="264">
                  <c:v>1.1000000000000001E-6</c:v>
                </c:pt>
                <c:pt idx="265">
                  <c:v>1.1000000000000001E-6</c:v>
                </c:pt>
                <c:pt idx="266">
                  <c:v>1.1000000000000001E-6</c:v>
                </c:pt>
                <c:pt idx="267">
                  <c:v>1.1000000000000001E-6</c:v>
                </c:pt>
                <c:pt idx="268">
                  <c:v>1.1000000000000001E-6</c:v>
                </c:pt>
                <c:pt idx="269">
                  <c:v>1.1000000000000001E-6</c:v>
                </c:pt>
                <c:pt idx="270">
                  <c:v>1.1000000000000001E-6</c:v>
                </c:pt>
                <c:pt idx="271">
                  <c:v>1.1000000000000001E-6</c:v>
                </c:pt>
                <c:pt idx="272">
                  <c:v>1.1000000000000001E-6</c:v>
                </c:pt>
                <c:pt idx="273">
                  <c:v>1.1000000000000001E-6</c:v>
                </c:pt>
                <c:pt idx="274">
                  <c:v>1.1000000000000001E-6</c:v>
                </c:pt>
                <c:pt idx="275">
                  <c:v>1.1000000000000001E-6</c:v>
                </c:pt>
                <c:pt idx="276">
                  <c:v>1.1009999999999999E-6</c:v>
                </c:pt>
                <c:pt idx="277">
                  <c:v>1.1009999999999999E-6</c:v>
                </c:pt>
                <c:pt idx="278">
                  <c:v>1.1009999999999999E-6</c:v>
                </c:pt>
                <c:pt idx="279">
                  <c:v>1.102E-6</c:v>
                </c:pt>
                <c:pt idx="280">
                  <c:v>1.102E-6</c:v>
                </c:pt>
                <c:pt idx="281">
                  <c:v>1.102E-6</c:v>
                </c:pt>
                <c:pt idx="282">
                  <c:v>1.102E-6</c:v>
                </c:pt>
                <c:pt idx="283">
                  <c:v>1.1030000000000001E-6</c:v>
                </c:pt>
                <c:pt idx="284">
                  <c:v>1.1030000000000001E-6</c:v>
                </c:pt>
                <c:pt idx="285">
                  <c:v>1.1030000000000001E-6</c:v>
                </c:pt>
                <c:pt idx="286">
                  <c:v>1.1030000000000001E-6</c:v>
                </c:pt>
                <c:pt idx="287">
                  <c:v>1.1030000000000001E-6</c:v>
                </c:pt>
                <c:pt idx="288">
                  <c:v>1.1030000000000001E-6</c:v>
                </c:pt>
                <c:pt idx="289">
                  <c:v>1.1030000000000001E-6</c:v>
                </c:pt>
                <c:pt idx="290">
                  <c:v>1.1030000000000001E-6</c:v>
                </c:pt>
                <c:pt idx="291">
                  <c:v>1.1030000000000001E-6</c:v>
                </c:pt>
                <c:pt idx="292">
                  <c:v>1.1030000000000001E-6</c:v>
                </c:pt>
                <c:pt idx="293">
                  <c:v>1.1030000000000001E-6</c:v>
                </c:pt>
                <c:pt idx="294">
                  <c:v>1.1030000000000001E-6</c:v>
                </c:pt>
                <c:pt idx="295">
                  <c:v>1.1030000000000001E-6</c:v>
                </c:pt>
                <c:pt idx="296">
                  <c:v>1.1030000000000001E-6</c:v>
                </c:pt>
                <c:pt idx="297">
                  <c:v>1.1030000000000001E-6</c:v>
                </c:pt>
                <c:pt idx="298">
                  <c:v>1.1030000000000001E-6</c:v>
                </c:pt>
                <c:pt idx="299">
                  <c:v>1.1030000000000001E-6</c:v>
                </c:pt>
                <c:pt idx="300">
                  <c:v>1.1030000000000001E-6</c:v>
                </c:pt>
                <c:pt idx="301">
                  <c:v>1.1030000000000001E-6</c:v>
                </c:pt>
                <c:pt idx="302">
                  <c:v>1.1030000000000001E-6</c:v>
                </c:pt>
                <c:pt idx="303">
                  <c:v>1.1030000000000001E-6</c:v>
                </c:pt>
                <c:pt idx="304">
                  <c:v>1.1030000000000001E-6</c:v>
                </c:pt>
                <c:pt idx="305">
                  <c:v>1.1030000000000001E-6</c:v>
                </c:pt>
                <c:pt idx="306">
                  <c:v>1.1030000000000001E-6</c:v>
                </c:pt>
                <c:pt idx="307">
                  <c:v>1.1030000000000001E-6</c:v>
                </c:pt>
                <c:pt idx="308">
                  <c:v>1.1030000000000001E-6</c:v>
                </c:pt>
                <c:pt idx="309">
                  <c:v>1.1030000000000001E-6</c:v>
                </c:pt>
                <c:pt idx="310">
                  <c:v>1.1030000000000001E-6</c:v>
                </c:pt>
                <c:pt idx="311">
                  <c:v>1.1030000000000001E-6</c:v>
                </c:pt>
                <c:pt idx="312">
                  <c:v>1.1039999999999999E-6</c:v>
                </c:pt>
                <c:pt idx="313">
                  <c:v>1.1039999999999999E-6</c:v>
                </c:pt>
                <c:pt idx="314">
                  <c:v>1.1039999999999999E-6</c:v>
                </c:pt>
                <c:pt idx="315">
                  <c:v>1.1039999999999999E-6</c:v>
                </c:pt>
                <c:pt idx="316">
                  <c:v>1.1039999999999999E-6</c:v>
                </c:pt>
                <c:pt idx="317">
                  <c:v>1.1039999999999999E-6</c:v>
                </c:pt>
                <c:pt idx="318">
                  <c:v>1.1039999999999999E-6</c:v>
                </c:pt>
                <c:pt idx="319">
                  <c:v>1.1039999999999999E-6</c:v>
                </c:pt>
                <c:pt idx="320">
                  <c:v>1.1039999999999999E-6</c:v>
                </c:pt>
                <c:pt idx="321">
                  <c:v>1.1039999999999999E-6</c:v>
                </c:pt>
                <c:pt idx="322">
                  <c:v>1.1039999999999999E-6</c:v>
                </c:pt>
                <c:pt idx="323">
                  <c:v>1.1039999999999999E-6</c:v>
                </c:pt>
                <c:pt idx="324">
                  <c:v>1.1039999999999999E-6</c:v>
                </c:pt>
                <c:pt idx="325">
                  <c:v>1.1039999999999999E-6</c:v>
                </c:pt>
                <c:pt idx="326">
                  <c:v>1.1039999999999999E-6</c:v>
                </c:pt>
                <c:pt idx="327">
                  <c:v>1.1039999999999999E-6</c:v>
                </c:pt>
                <c:pt idx="328">
                  <c:v>1.1039999999999999E-6</c:v>
                </c:pt>
                <c:pt idx="329">
                  <c:v>1.1039999999999999E-6</c:v>
                </c:pt>
                <c:pt idx="330">
                  <c:v>1.1039999999999999E-6</c:v>
                </c:pt>
                <c:pt idx="331">
                  <c:v>1.1039999999999999E-6</c:v>
                </c:pt>
                <c:pt idx="332">
                  <c:v>1.1039999999999999E-6</c:v>
                </c:pt>
                <c:pt idx="333">
                  <c:v>1.1039999999999999E-6</c:v>
                </c:pt>
                <c:pt idx="334">
                  <c:v>1.1039999999999999E-6</c:v>
                </c:pt>
                <c:pt idx="335">
                  <c:v>1.1039999999999999E-6</c:v>
                </c:pt>
                <c:pt idx="336">
                  <c:v>1.1039999999999999E-6</c:v>
                </c:pt>
                <c:pt idx="337">
                  <c:v>1.1039999999999999E-6</c:v>
                </c:pt>
                <c:pt idx="338">
                  <c:v>1.1039999999999999E-6</c:v>
                </c:pt>
                <c:pt idx="339">
                  <c:v>1.1039999999999999E-6</c:v>
                </c:pt>
                <c:pt idx="340">
                  <c:v>1.1039999999999999E-6</c:v>
                </c:pt>
                <c:pt idx="341">
                  <c:v>1.1039999999999999E-6</c:v>
                </c:pt>
                <c:pt idx="342">
                  <c:v>1.1039999999999999E-6</c:v>
                </c:pt>
                <c:pt idx="343">
                  <c:v>1.1039999999999999E-6</c:v>
                </c:pt>
                <c:pt idx="344">
                  <c:v>1.1039999999999999E-6</c:v>
                </c:pt>
                <c:pt idx="345">
                  <c:v>1.1039999999999999E-6</c:v>
                </c:pt>
                <c:pt idx="346">
                  <c:v>1.1039999999999999E-6</c:v>
                </c:pt>
                <c:pt idx="347">
                  <c:v>1.1039999999999999E-6</c:v>
                </c:pt>
                <c:pt idx="348">
                  <c:v>1.1039999999999999E-6</c:v>
                </c:pt>
                <c:pt idx="349">
                  <c:v>1.1039999999999999E-6</c:v>
                </c:pt>
                <c:pt idx="350">
                  <c:v>1.1039999999999999E-6</c:v>
                </c:pt>
                <c:pt idx="351">
                  <c:v>1.1039999999999999E-6</c:v>
                </c:pt>
                <c:pt idx="352">
                  <c:v>1.1039999999999999E-6</c:v>
                </c:pt>
                <c:pt idx="353">
                  <c:v>1.1039999999999999E-6</c:v>
                </c:pt>
                <c:pt idx="354">
                  <c:v>1.1039999999999999E-6</c:v>
                </c:pt>
                <c:pt idx="355">
                  <c:v>1.1039999999999999E-6</c:v>
                </c:pt>
                <c:pt idx="356">
                  <c:v>1.1039999999999999E-6</c:v>
                </c:pt>
                <c:pt idx="357">
                  <c:v>1.1039999999999999E-6</c:v>
                </c:pt>
                <c:pt idx="358">
                  <c:v>1.1039999999999999E-6</c:v>
                </c:pt>
                <c:pt idx="359">
                  <c:v>1.1039999999999999E-6</c:v>
                </c:pt>
                <c:pt idx="360">
                  <c:v>1.1039999999999999E-6</c:v>
                </c:pt>
                <c:pt idx="361">
                  <c:v>1.1039999999999999E-6</c:v>
                </c:pt>
                <c:pt idx="362">
                  <c:v>1.1039999999999999E-6</c:v>
                </c:pt>
                <c:pt idx="363">
                  <c:v>1.1039999999999999E-6</c:v>
                </c:pt>
                <c:pt idx="364">
                  <c:v>1.1039999999999999E-6</c:v>
                </c:pt>
                <c:pt idx="365">
                  <c:v>1.1039999999999999E-6</c:v>
                </c:pt>
                <c:pt idx="366">
                  <c:v>1.1039999999999999E-6</c:v>
                </c:pt>
                <c:pt idx="367">
                  <c:v>1.1039999999999999E-6</c:v>
                </c:pt>
                <c:pt idx="368">
                  <c:v>1.1039999999999999E-6</c:v>
                </c:pt>
                <c:pt idx="369">
                  <c:v>1.1039999999999999E-6</c:v>
                </c:pt>
                <c:pt idx="370">
                  <c:v>1.1039999999999999E-6</c:v>
                </c:pt>
                <c:pt idx="371">
                  <c:v>1.1039999999999999E-6</c:v>
                </c:pt>
                <c:pt idx="372">
                  <c:v>1.1039999999999999E-6</c:v>
                </c:pt>
                <c:pt idx="373">
                  <c:v>1.1039999999999999E-6</c:v>
                </c:pt>
                <c:pt idx="374">
                  <c:v>1.1039999999999999E-6</c:v>
                </c:pt>
                <c:pt idx="375">
                  <c:v>1.1039999999999999E-6</c:v>
                </c:pt>
                <c:pt idx="376">
                  <c:v>1.1039999999999999E-6</c:v>
                </c:pt>
                <c:pt idx="377">
                  <c:v>1.1039999999999999E-6</c:v>
                </c:pt>
                <c:pt idx="378">
                  <c:v>1.1039999999999999E-6</c:v>
                </c:pt>
                <c:pt idx="379">
                  <c:v>1.1039999999999999E-6</c:v>
                </c:pt>
                <c:pt idx="380">
                  <c:v>1.1039999999999999E-6</c:v>
                </c:pt>
                <c:pt idx="381">
                  <c:v>1.1039999999999999E-6</c:v>
                </c:pt>
                <c:pt idx="382">
                  <c:v>1.1039999999999999E-6</c:v>
                </c:pt>
                <c:pt idx="383">
                  <c:v>1.1039999999999999E-6</c:v>
                </c:pt>
                <c:pt idx="384">
                  <c:v>1.1039999999999999E-6</c:v>
                </c:pt>
                <c:pt idx="385">
                  <c:v>1.1039999999999999E-6</c:v>
                </c:pt>
                <c:pt idx="386">
                  <c:v>1.1039999999999999E-6</c:v>
                </c:pt>
                <c:pt idx="387">
                  <c:v>1.1039999999999999E-6</c:v>
                </c:pt>
                <c:pt idx="388">
                  <c:v>1.1039999999999999E-6</c:v>
                </c:pt>
                <c:pt idx="389">
                  <c:v>1.1039999999999999E-6</c:v>
                </c:pt>
                <c:pt idx="390">
                  <c:v>1.1039999999999999E-6</c:v>
                </c:pt>
                <c:pt idx="391">
                  <c:v>1.1039999999999999E-6</c:v>
                </c:pt>
                <c:pt idx="392">
                  <c:v>1.1039999999999999E-6</c:v>
                </c:pt>
                <c:pt idx="393">
                  <c:v>1.1039999999999999E-6</c:v>
                </c:pt>
                <c:pt idx="394">
                  <c:v>1.1039999999999999E-6</c:v>
                </c:pt>
                <c:pt idx="395">
                  <c:v>1.1039999999999999E-6</c:v>
                </c:pt>
                <c:pt idx="396">
                  <c:v>1.1039999999999999E-6</c:v>
                </c:pt>
                <c:pt idx="397">
                  <c:v>1.1039999999999999E-6</c:v>
                </c:pt>
                <c:pt idx="398">
                  <c:v>1.1039999999999999E-6</c:v>
                </c:pt>
                <c:pt idx="399">
                  <c:v>1.1039999999999999E-6</c:v>
                </c:pt>
                <c:pt idx="400">
                  <c:v>1.1039999999999999E-6</c:v>
                </c:pt>
                <c:pt idx="401">
                  <c:v>1.1039999999999999E-6</c:v>
                </c:pt>
                <c:pt idx="402">
                  <c:v>1.1039999999999999E-6</c:v>
                </c:pt>
                <c:pt idx="403">
                  <c:v>1.1039999999999999E-6</c:v>
                </c:pt>
                <c:pt idx="404">
                  <c:v>1.1039999999999999E-6</c:v>
                </c:pt>
                <c:pt idx="405">
                  <c:v>1.1039999999999999E-6</c:v>
                </c:pt>
                <c:pt idx="406">
                  <c:v>1.1039999999999999E-6</c:v>
                </c:pt>
                <c:pt idx="407">
                  <c:v>1.1039999999999999E-6</c:v>
                </c:pt>
                <c:pt idx="408">
                  <c:v>1.1039999999999999E-6</c:v>
                </c:pt>
                <c:pt idx="409">
                  <c:v>1.1039999999999999E-6</c:v>
                </c:pt>
                <c:pt idx="410">
                  <c:v>1.1039999999999999E-6</c:v>
                </c:pt>
                <c:pt idx="411">
                  <c:v>1.1039999999999999E-6</c:v>
                </c:pt>
                <c:pt idx="412">
                  <c:v>1.1039999999999999E-6</c:v>
                </c:pt>
                <c:pt idx="413">
                  <c:v>1.1039999999999999E-6</c:v>
                </c:pt>
                <c:pt idx="414">
                  <c:v>1.1039999999999999E-6</c:v>
                </c:pt>
                <c:pt idx="415">
                  <c:v>1.1039999999999999E-6</c:v>
                </c:pt>
                <c:pt idx="416">
                  <c:v>1.1039999999999999E-6</c:v>
                </c:pt>
                <c:pt idx="417">
                  <c:v>1.1039999999999999E-6</c:v>
                </c:pt>
                <c:pt idx="418">
                  <c:v>1.1039999999999999E-6</c:v>
                </c:pt>
                <c:pt idx="419">
                  <c:v>1.1039999999999999E-6</c:v>
                </c:pt>
                <c:pt idx="420">
                  <c:v>1.1039999999999999E-6</c:v>
                </c:pt>
                <c:pt idx="421">
                  <c:v>1.1039999999999999E-6</c:v>
                </c:pt>
                <c:pt idx="422">
                  <c:v>1.1039999999999999E-6</c:v>
                </c:pt>
                <c:pt idx="423">
                  <c:v>1.1039999999999999E-6</c:v>
                </c:pt>
                <c:pt idx="424">
                  <c:v>1.1039999999999999E-6</c:v>
                </c:pt>
                <c:pt idx="425">
                  <c:v>1.1039999999999999E-6</c:v>
                </c:pt>
                <c:pt idx="426">
                  <c:v>1.1039999999999999E-6</c:v>
                </c:pt>
                <c:pt idx="427">
                  <c:v>1.1039999999999999E-6</c:v>
                </c:pt>
                <c:pt idx="428">
                  <c:v>1.1039999999999999E-6</c:v>
                </c:pt>
                <c:pt idx="429">
                  <c:v>1.1039999999999999E-6</c:v>
                </c:pt>
                <c:pt idx="430">
                  <c:v>1.1039999999999999E-6</c:v>
                </c:pt>
                <c:pt idx="431">
                  <c:v>1.1039999999999999E-6</c:v>
                </c:pt>
                <c:pt idx="432">
                  <c:v>1.1039999999999999E-6</c:v>
                </c:pt>
                <c:pt idx="433">
                  <c:v>1.1039999999999999E-6</c:v>
                </c:pt>
                <c:pt idx="434">
                  <c:v>1.1039999999999999E-6</c:v>
                </c:pt>
                <c:pt idx="435">
                  <c:v>1.1039999999999999E-6</c:v>
                </c:pt>
                <c:pt idx="436">
                  <c:v>1.1039999999999999E-6</c:v>
                </c:pt>
                <c:pt idx="437">
                  <c:v>1.1039999999999999E-6</c:v>
                </c:pt>
                <c:pt idx="438">
                  <c:v>1.1039999999999999E-6</c:v>
                </c:pt>
                <c:pt idx="439">
                  <c:v>1.1039999999999999E-6</c:v>
                </c:pt>
                <c:pt idx="440">
                  <c:v>1.1039999999999999E-6</c:v>
                </c:pt>
                <c:pt idx="441">
                  <c:v>1.1039999999999999E-6</c:v>
                </c:pt>
                <c:pt idx="442">
                  <c:v>1.1039999999999999E-6</c:v>
                </c:pt>
                <c:pt idx="443">
                  <c:v>1.1039999999999999E-6</c:v>
                </c:pt>
                <c:pt idx="444">
                  <c:v>1.1039999999999999E-6</c:v>
                </c:pt>
                <c:pt idx="445">
                  <c:v>1.1039999999999999E-6</c:v>
                </c:pt>
                <c:pt idx="446">
                  <c:v>1.1039999999999999E-6</c:v>
                </c:pt>
                <c:pt idx="447">
                  <c:v>1.1039999999999999E-6</c:v>
                </c:pt>
                <c:pt idx="448">
                  <c:v>1.1039999999999999E-6</c:v>
                </c:pt>
                <c:pt idx="449">
                  <c:v>1.1039999999999999E-6</c:v>
                </c:pt>
                <c:pt idx="450">
                  <c:v>1.1039999999999999E-6</c:v>
                </c:pt>
                <c:pt idx="451">
                  <c:v>1.1039999999999999E-6</c:v>
                </c:pt>
                <c:pt idx="452">
                  <c:v>1.1039999999999999E-6</c:v>
                </c:pt>
                <c:pt idx="453">
                  <c:v>1.1039999999999999E-6</c:v>
                </c:pt>
                <c:pt idx="454">
                  <c:v>1.1039999999999999E-6</c:v>
                </c:pt>
                <c:pt idx="455">
                  <c:v>1.1039999999999999E-6</c:v>
                </c:pt>
                <c:pt idx="456">
                  <c:v>1.1039999999999999E-6</c:v>
                </c:pt>
                <c:pt idx="457">
                  <c:v>1.1039999999999999E-6</c:v>
                </c:pt>
                <c:pt idx="458">
                  <c:v>1.1039999999999999E-6</c:v>
                </c:pt>
                <c:pt idx="459">
                  <c:v>1.1039999999999999E-6</c:v>
                </c:pt>
                <c:pt idx="460">
                  <c:v>1.1039999999999999E-6</c:v>
                </c:pt>
                <c:pt idx="461">
                  <c:v>1.1039999999999999E-6</c:v>
                </c:pt>
                <c:pt idx="462">
                  <c:v>1.1039999999999999E-6</c:v>
                </c:pt>
                <c:pt idx="463">
                  <c:v>1.1039999999999999E-6</c:v>
                </c:pt>
                <c:pt idx="464">
                  <c:v>1.1039999999999999E-6</c:v>
                </c:pt>
                <c:pt idx="465">
                  <c:v>1.1039999999999999E-6</c:v>
                </c:pt>
                <c:pt idx="466">
                  <c:v>1.1039999999999999E-6</c:v>
                </c:pt>
                <c:pt idx="467">
                  <c:v>1.1039999999999999E-6</c:v>
                </c:pt>
                <c:pt idx="468">
                  <c:v>1.1039999999999999E-6</c:v>
                </c:pt>
                <c:pt idx="469">
                  <c:v>1.1039999999999999E-6</c:v>
                </c:pt>
                <c:pt idx="470">
                  <c:v>1.1039999999999999E-6</c:v>
                </c:pt>
                <c:pt idx="471">
                  <c:v>1.1039999999999999E-6</c:v>
                </c:pt>
                <c:pt idx="472">
                  <c:v>1.1039999999999999E-6</c:v>
                </c:pt>
                <c:pt idx="473">
                  <c:v>1.1039999999999999E-6</c:v>
                </c:pt>
                <c:pt idx="474">
                  <c:v>1.1039999999999999E-6</c:v>
                </c:pt>
                <c:pt idx="475">
                  <c:v>1.1039999999999999E-6</c:v>
                </c:pt>
                <c:pt idx="476">
                  <c:v>1.1039999999999999E-6</c:v>
                </c:pt>
                <c:pt idx="477">
                  <c:v>1.1039999999999999E-6</c:v>
                </c:pt>
                <c:pt idx="478">
                  <c:v>1.1039999999999999E-6</c:v>
                </c:pt>
                <c:pt idx="479">
                  <c:v>1.1039999999999999E-6</c:v>
                </c:pt>
                <c:pt idx="480">
                  <c:v>1.1039999999999999E-6</c:v>
                </c:pt>
                <c:pt idx="481">
                  <c:v>1.1039999999999999E-6</c:v>
                </c:pt>
                <c:pt idx="482">
                  <c:v>1.1039999999999999E-6</c:v>
                </c:pt>
                <c:pt idx="483">
                  <c:v>1.1039999999999999E-6</c:v>
                </c:pt>
                <c:pt idx="484">
                  <c:v>1.1039999999999999E-6</c:v>
                </c:pt>
                <c:pt idx="485">
                  <c:v>1.1039999999999999E-6</c:v>
                </c:pt>
                <c:pt idx="486">
                  <c:v>1.1039999999999999E-6</c:v>
                </c:pt>
                <c:pt idx="487">
                  <c:v>1.1039999999999999E-6</c:v>
                </c:pt>
                <c:pt idx="488">
                  <c:v>1.1039999999999999E-6</c:v>
                </c:pt>
                <c:pt idx="489">
                  <c:v>1.1039999999999999E-6</c:v>
                </c:pt>
                <c:pt idx="490">
                  <c:v>1.1039999999999999E-6</c:v>
                </c:pt>
                <c:pt idx="491">
                  <c:v>1.1039999999999999E-6</c:v>
                </c:pt>
                <c:pt idx="492">
                  <c:v>1.1039999999999999E-6</c:v>
                </c:pt>
                <c:pt idx="493">
                  <c:v>1.1039999999999999E-6</c:v>
                </c:pt>
                <c:pt idx="494">
                  <c:v>1.1039999999999999E-6</c:v>
                </c:pt>
                <c:pt idx="495">
                  <c:v>1.1039999999999999E-6</c:v>
                </c:pt>
                <c:pt idx="496">
                  <c:v>1.1039999999999999E-6</c:v>
                </c:pt>
                <c:pt idx="497">
                  <c:v>1.1039999999999999E-6</c:v>
                </c:pt>
                <c:pt idx="498">
                  <c:v>1.1039999999999999E-6</c:v>
                </c:pt>
                <c:pt idx="499">
                  <c:v>1.1039999999999999E-6</c:v>
                </c:pt>
                <c:pt idx="500">
                  <c:v>1.1039999999999999E-6</c:v>
                </c:pt>
                <c:pt idx="501">
                  <c:v>1.1039999999999999E-6</c:v>
                </c:pt>
                <c:pt idx="502">
                  <c:v>1.1039999999999999E-6</c:v>
                </c:pt>
                <c:pt idx="503">
                  <c:v>1.1039999999999999E-6</c:v>
                </c:pt>
                <c:pt idx="504">
                  <c:v>1.1039999999999999E-6</c:v>
                </c:pt>
                <c:pt idx="505">
                  <c:v>1.1039999999999999E-6</c:v>
                </c:pt>
                <c:pt idx="506">
                  <c:v>1.1039999999999999E-6</c:v>
                </c:pt>
                <c:pt idx="507">
                  <c:v>1.1039999999999999E-6</c:v>
                </c:pt>
                <c:pt idx="508">
                  <c:v>1.1039999999999999E-6</c:v>
                </c:pt>
                <c:pt idx="509">
                  <c:v>1.1039999999999999E-6</c:v>
                </c:pt>
                <c:pt idx="510">
                  <c:v>1.1039999999999999E-6</c:v>
                </c:pt>
                <c:pt idx="511">
                  <c:v>1.1039999999999999E-6</c:v>
                </c:pt>
                <c:pt idx="512">
                  <c:v>1.1039999999999999E-6</c:v>
                </c:pt>
                <c:pt idx="513">
                  <c:v>1.1039999999999999E-6</c:v>
                </c:pt>
                <c:pt idx="514">
                  <c:v>1.1039999999999999E-6</c:v>
                </c:pt>
                <c:pt idx="515">
                  <c:v>1.1039999999999999E-6</c:v>
                </c:pt>
                <c:pt idx="516">
                  <c:v>1.1039999999999999E-6</c:v>
                </c:pt>
                <c:pt idx="517">
                  <c:v>1.1039999999999999E-6</c:v>
                </c:pt>
                <c:pt idx="518">
                  <c:v>1.1039999999999999E-6</c:v>
                </c:pt>
                <c:pt idx="519">
                  <c:v>1.1039999999999999E-6</c:v>
                </c:pt>
                <c:pt idx="520">
                  <c:v>1.1039999999999999E-6</c:v>
                </c:pt>
                <c:pt idx="521">
                  <c:v>1.1039999999999999E-6</c:v>
                </c:pt>
                <c:pt idx="522">
                  <c:v>1.1039999999999999E-6</c:v>
                </c:pt>
                <c:pt idx="523">
                  <c:v>1.1039999999999999E-6</c:v>
                </c:pt>
                <c:pt idx="524">
                  <c:v>1.1039999999999999E-6</c:v>
                </c:pt>
                <c:pt idx="525">
                  <c:v>1.1039999999999999E-6</c:v>
                </c:pt>
                <c:pt idx="526">
                  <c:v>1.1039999999999999E-6</c:v>
                </c:pt>
                <c:pt idx="527">
                  <c:v>1.1039999999999999E-6</c:v>
                </c:pt>
                <c:pt idx="528">
                  <c:v>1.1039999999999999E-6</c:v>
                </c:pt>
                <c:pt idx="529">
                  <c:v>1.1039999999999999E-6</c:v>
                </c:pt>
                <c:pt idx="530">
                  <c:v>1.1039999999999999E-6</c:v>
                </c:pt>
                <c:pt idx="531">
                  <c:v>1.1039999999999999E-6</c:v>
                </c:pt>
                <c:pt idx="532">
                  <c:v>1.1039999999999999E-6</c:v>
                </c:pt>
                <c:pt idx="533">
                  <c:v>1.1039999999999999E-6</c:v>
                </c:pt>
                <c:pt idx="534">
                  <c:v>1.1039999999999999E-6</c:v>
                </c:pt>
                <c:pt idx="535">
                  <c:v>1.1039999999999999E-6</c:v>
                </c:pt>
                <c:pt idx="536">
                  <c:v>1.1039999999999999E-6</c:v>
                </c:pt>
                <c:pt idx="537">
                  <c:v>1.1039999999999999E-6</c:v>
                </c:pt>
                <c:pt idx="538">
                  <c:v>1.1039999999999999E-6</c:v>
                </c:pt>
                <c:pt idx="539">
                  <c:v>1.1039999999999999E-6</c:v>
                </c:pt>
                <c:pt idx="540">
                  <c:v>1.1039999999999999E-6</c:v>
                </c:pt>
                <c:pt idx="541">
                  <c:v>1.1039999999999999E-6</c:v>
                </c:pt>
                <c:pt idx="542">
                  <c:v>1.1039999999999999E-6</c:v>
                </c:pt>
                <c:pt idx="543">
                  <c:v>1.1039999999999999E-6</c:v>
                </c:pt>
                <c:pt idx="544">
                  <c:v>1.1039999999999999E-6</c:v>
                </c:pt>
                <c:pt idx="545">
                  <c:v>1.1039999999999999E-6</c:v>
                </c:pt>
                <c:pt idx="546">
                  <c:v>1.1039999999999999E-6</c:v>
                </c:pt>
                <c:pt idx="547">
                  <c:v>1.1039999999999999E-6</c:v>
                </c:pt>
                <c:pt idx="548">
                  <c:v>1.1039999999999999E-6</c:v>
                </c:pt>
                <c:pt idx="549">
                  <c:v>1.1039999999999999E-6</c:v>
                </c:pt>
                <c:pt idx="550">
                  <c:v>1.1039999999999999E-6</c:v>
                </c:pt>
                <c:pt idx="551">
                  <c:v>1.1039999999999999E-6</c:v>
                </c:pt>
                <c:pt idx="552">
                  <c:v>1.1039999999999999E-6</c:v>
                </c:pt>
                <c:pt idx="553">
                  <c:v>1.1039999999999999E-6</c:v>
                </c:pt>
                <c:pt idx="554">
                  <c:v>1.1039999999999999E-6</c:v>
                </c:pt>
                <c:pt idx="555">
                  <c:v>1.1039999999999999E-6</c:v>
                </c:pt>
                <c:pt idx="556">
                  <c:v>1.1039999999999999E-6</c:v>
                </c:pt>
                <c:pt idx="557">
                  <c:v>1.1039999999999999E-6</c:v>
                </c:pt>
                <c:pt idx="558">
                  <c:v>1.1039999999999999E-6</c:v>
                </c:pt>
                <c:pt idx="559">
                  <c:v>1.1039999999999999E-6</c:v>
                </c:pt>
                <c:pt idx="560">
                  <c:v>1.1039999999999999E-6</c:v>
                </c:pt>
                <c:pt idx="561">
                  <c:v>1.1039999999999999E-6</c:v>
                </c:pt>
                <c:pt idx="562">
                  <c:v>1.1039999999999999E-6</c:v>
                </c:pt>
                <c:pt idx="563">
                  <c:v>1.1039999999999999E-6</c:v>
                </c:pt>
                <c:pt idx="564">
                  <c:v>1.1039999999999999E-6</c:v>
                </c:pt>
                <c:pt idx="565">
                  <c:v>1.1039999999999999E-6</c:v>
                </c:pt>
                <c:pt idx="566">
                  <c:v>1.1039999999999999E-6</c:v>
                </c:pt>
                <c:pt idx="567">
                  <c:v>1.1039999999999999E-6</c:v>
                </c:pt>
                <c:pt idx="568">
                  <c:v>1.1039999999999999E-6</c:v>
                </c:pt>
                <c:pt idx="569">
                  <c:v>1.1039999999999999E-6</c:v>
                </c:pt>
                <c:pt idx="570">
                  <c:v>1.1039999999999999E-6</c:v>
                </c:pt>
                <c:pt idx="571">
                  <c:v>1.1039999999999999E-6</c:v>
                </c:pt>
                <c:pt idx="572">
                  <c:v>1.1039999999999999E-6</c:v>
                </c:pt>
                <c:pt idx="573">
                  <c:v>1.1039999999999999E-6</c:v>
                </c:pt>
                <c:pt idx="574">
                  <c:v>1.1039999999999999E-6</c:v>
                </c:pt>
                <c:pt idx="575">
                  <c:v>1.1039999999999999E-6</c:v>
                </c:pt>
                <c:pt idx="576">
                  <c:v>1.1039999999999999E-6</c:v>
                </c:pt>
                <c:pt idx="577">
                  <c:v>1.1039999999999999E-6</c:v>
                </c:pt>
                <c:pt idx="578">
                  <c:v>1.1039999999999999E-6</c:v>
                </c:pt>
                <c:pt idx="579">
                  <c:v>1.1039999999999999E-6</c:v>
                </c:pt>
                <c:pt idx="580">
                  <c:v>1.1039999999999999E-6</c:v>
                </c:pt>
                <c:pt idx="581">
                  <c:v>1.1039999999999999E-6</c:v>
                </c:pt>
                <c:pt idx="582">
                  <c:v>1.1039999999999999E-6</c:v>
                </c:pt>
                <c:pt idx="583">
                  <c:v>1.1039999999999999E-6</c:v>
                </c:pt>
                <c:pt idx="584">
                  <c:v>1.1039999999999999E-6</c:v>
                </c:pt>
                <c:pt idx="585">
                  <c:v>1.1039999999999999E-6</c:v>
                </c:pt>
                <c:pt idx="586">
                  <c:v>1.1039999999999999E-6</c:v>
                </c:pt>
                <c:pt idx="587">
                  <c:v>1.1039999999999999E-6</c:v>
                </c:pt>
                <c:pt idx="588">
                  <c:v>1.1039999999999999E-6</c:v>
                </c:pt>
                <c:pt idx="589">
                  <c:v>1.1039999999999999E-6</c:v>
                </c:pt>
                <c:pt idx="590">
                  <c:v>1.1039999999999999E-6</c:v>
                </c:pt>
                <c:pt idx="591">
                  <c:v>1.1039999999999999E-6</c:v>
                </c:pt>
                <c:pt idx="592">
                  <c:v>1.1039999999999999E-6</c:v>
                </c:pt>
                <c:pt idx="593">
                  <c:v>1.1039999999999999E-6</c:v>
                </c:pt>
                <c:pt idx="594">
                  <c:v>1.1039999999999999E-6</c:v>
                </c:pt>
                <c:pt idx="595">
                  <c:v>1.1039999999999999E-6</c:v>
                </c:pt>
                <c:pt idx="596">
                  <c:v>1.1039999999999999E-6</c:v>
                </c:pt>
                <c:pt idx="597">
                  <c:v>1.1039999999999999E-6</c:v>
                </c:pt>
                <c:pt idx="598">
                  <c:v>1.1039999999999999E-6</c:v>
                </c:pt>
                <c:pt idx="599">
                  <c:v>1.1039999999999999E-6</c:v>
                </c:pt>
                <c:pt idx="600">
                  <c:v>1.1039999999999999E-6</c:v>
                </c:pt>
                <c:pt idx="601">
                  <c:v>1.1039999999999999E-6</c:v>
                </c:pt>
                <c:pt idx="602">
                  <c:v>1.1039999999999999E-6</c:v>
                </c:pt>
                <c:pt idx="603">
                  <c:v>1.1039999999999999E-6</c:v>
                </c:pt>
                <c:pt idx="604">
                  <c:v>1.1039999999999999E-6</c:v>
                </c:pt>
                <c:pt idx="605">
                  <c:v>1.1039999999999999E-6</c:v>
                </c:pt>
                <c:pt idx="606">
                  <c:v>1.1039999999999999E-6</c:v>
                </c:pt>
                <c:pt idx="607">
                  <c:v>1.1039999999999999E-6</c:v>
                </c:pt>
                <c:pt idx="608">
                  <c:v>1.1039999999999999E-6</c:v>
                </c:pt>
                <c:pt idx="609">
                  <c:v>1.1039999999999999E-6</c:v>
                </c:pt>
                <c:pt idx="610">
                  <c:v>1.1039999999999999E-6</c:v>
                </c:pt>
                <c:pt idx="611">
                  <c:v>1.1039999999999999E-6</c:v>
                </c:pt>
                <c:pt idx="612">
                  <c:v>1.1039999999999999E-6</c:v>
                </c:pt>
                <c:pt idx="613">
                  <c:v>1.1039999999999999E-6</c:v>
                </c:pt>
                <c:pt idx="614">
                  <c:v>1.1039999999999999E-6</c:v>
                </c:pt>
                <c:pt idx="615">
                  <c:v>1.1039999999999999E-6</c:v>
                </c:pt>
                <c:pt idx="616">
                  <c:v>1.1039999999999999E-6</c:v>
                </c:pt>
                <c:pt idx="617">
                  <c:v>1.1039999999999999E-6</c:v>
                </c:pt>
                <c:pt idx="618">
                  <c:v>1.1039999999999999E-6</c:v>
                </c:pt>
                <c:pt idx="619">
                  <c:v>1.1039999999999999E-6</c:v>
                </c:pt>
                <c:pt idx="620">
                  <c:v>1.1039999999999999E-6</c:v>
                </c:pt>
                <c:pt idx="621">
                  <c:v>1.1039999999999999E-6</c:v>
                </c:pt>
                <c:pt idx="622">
                  <c:v>1.1039999999999999E-6</c:v>
                </c:pt>
                <c:pt idx="623">
                  <c:v>1.1039999999999999E-6</c:v>
                </c:pt>
                <c:pt idx="624">
                  <c:v>1.1039999999999999E-6</c:v>
                </c:pt>
                <c:pt idx="625">
                  <c:v>1.1039999999999999E-6</c:v>
                </c:pt>
                <c:pt idx="626">
                  <c:v>1.1039999999999999E-6</c:v>
                </c:pt>
                <c:pt idx="627">
                  <c:v>1.1039999999999999E-6</c:v>
                </c:pt>
                <c:pt idx="628">
                  <c:v>1.1039999999999999E-6</c:v>
                </c:pt>
                <c:pt idx="629">
                  <c:v>1.1039999999999999E-6</c:v>
                </c:pt>
                <c:pt idx="630">
                  <c:v>1.1039999999999999E-6</c:v>
                </c:pt>
                <c:pt idx="631">
                  <c:v>1.1039999999999999E-6</c:v>
                </c:pt>
                <c:pt idx="632">
                  <c:v>1.1039999999999999E-6</c:v>
                </c:pt>
                <c:pt idx="633">
                  <c:v>1.1039999999999999E-6</c:v>
                </c:pt>
                <c:pt idx="634">
                  <c:v>1.1039999999999999E-6</c:v>
                </c:pt>
                <c:pt idx="635">
                  <c:v>1.1039999999999999E-6</c:v>
                </c:pt>
                <c:pt idx="636">
                  <c:v>1.1039999999999999E-6</c:v>
                </c:pt>
                <c:pt idx="637">
                  <c:v>1.1039999999999999E-6</c:v>
                </c:pt>
                <c:pt idx="638">
                  <c:v>1.1039999999999999E-6</c:v>
                </c:pt>
                <c:pt idx="639">
                  <c:v>1.1039999999999999E-6</c:v>
                </c:pt>
                <c:pt idx="640">
                  <c:v>1.1039999999999999E-6</c:v>
                </c:pt>
                <c:pt idx="641">
                  <c:v>1.1039999999999999E-6</c:v>
                </c:pt>
                <c:pt idx="642">
                  <c:v>1.1039999999999999E-6</c:v>
                </c:pt>
                <c:pt idx="643">
                  <c:v>1.1039999999999999E-6</c:v>
                </c:pt>
                <c:pt idx="644">
                  <c:v>1.1039999999999999E-6</c:v>
                </c:pt>
                <c:pt idx="645">
                  <c:v>1.1039999999999999E-6</c:v>
                </c:pt>
                <c:pt idx="646">
                  <c:v>1.1039999999999999E-6</c:v>
                </c:pt>
                <c:pt idx="647">
                  <c:v>1.1039999999999999E-6</c:v>
                </c:pt>
                <c:pt idx="648">
                  <c:v>1.1039999999999999E-6</c:v>
                </c:pt>
                <c:pt idx="649">
                  <c:v>1.1039999999999999E-6</c:v>
                </c:pt>
                <c:pt idx="650">
                  <c:v>1.1039999999999999E-6</c:v>
                </c:pt>
                <c:pt idx="651">
                  <c:v>1.1039999999999999E-6</c:v>
                </c:pt>
                <c:pt idx="652">
                  <c:v>1.1039999999999999E-6</c:v>
                </c:pt>
                <c:pt idx="653">
                  <c:v>1.1039999999999999E-6</c:v>
                </c:pt>
                <c:pt idx="654">
                  <c:v>1.1039999999999999E-6</c:v>
                </c:pt>
                <c:pt idx="655">
                  <c:v>1.1039999999999999E-6</c:v>
                </c:pt>
                <c:pt idx="656">
                  <c:v>1.1039999999999999E-6</c:v>
                </c:pt>
                <c:pt idx="657">
                  <c:v>1.1039999999999999E-6</c:v>
                </c:pt>
                <c:pt idx="658">
                  <c:v>1.1039999999999999E-6</c:v>
                </c:pt>
                <c:pt idx="659">
                  <c:v>1.1039999999999999E-6</c:v>
                </c:pt>
                <c:pt idx="660">
                  <c:v>1.1039999999999999E-6</c:v>
                </c:pt>
                <c:pt idx="661">
                  <c:v>1.1039999999999999E-6</c:v>
                </c:pt>
                <c:pt idx="662">
                  <c:v>1.1039999999999999E-6</c:v>
                </c:pt>
                <c:pt idx="663">
                  <c:v>1.1039999999999999E-6</c:v>
                </c:pt>
                <c:pt idx="664">
                  <c:v>1.1039999999999999E-6</c:v>
                </c:pt>
                <c:pt idx="665">
                  <c:v>1.1039999999999999E-6</c:v>
                </c:pt>
                <c:pt idx="666">
                  <c:v>1.1039999999999999E-6</c:v>
                </c:pt>
                <c:pt idx="667">
                  <c:v>1.1039999999999999E-6</c:v>
                </c:pt>
                <c:pt idx="668">
                  <c:v>1.1039999999999999E-6</c:v>
                </c:pt>
                <c:pt idx="669">
                  <c:v>1.1039999999999999E-6</c:v>
                </c:pt>
                <c:pt idx="670">
                  <c:v>1.1039999999999999E-6</c:v>
                </c:pt>
                <c:pt idx="671">
                  <c:v>1.1039999999999999E-6</c:v>
                </c:pt>
                <c:pt idx="672">
                  <c:v>1.1039999999999999E-6</c:v>
                </c:pt>
                <c:pt idx="673">
                  <c:v>1.1039999999999999E-6</c:v>
                </c:pt>
                <c:pt idx="674">
                  <c:v>1.1039999999999999E-6</c:v>
                </c:pt>
                <c:pt idx="675">
                  <c:v>1.1039999999999999E-6</c:v>
                </c:pt>
                <c:pt idx="676">
                  <c:v>1.1039999999999999E-6</c:v>
                </c:pt>
                <c:pt idx="677">
                  <c:v>1.1039999999999999E-6</c:v>
                </c:pt>
                <c:pt idx="678">
                  <c:v>1.1039999999999999E-6</c:v>
                </c:pt>
                <c:pt idx="679">
                  <c:v>1.1039999999999999E-6</c:v>
                </c:pt>
                <c:pt idx="680">
                  <c:v>1.1039999999999999E-6</c:v>
                </c:pt>
                <c:pt idx="681">
                  <c:v>1.1039999999999999E-6</c:v>
                </c:pt>
                <c:pt idx="682">
                  <c:v>1.1039999999999999E-6</c:v>
                </c:pt>
                <c:pt idx="683">
                  <c:v>1.1039999999999999E-6</c:v>
                </c:pt>
                <c:pt idx="684">
                  <c:v>1.1039999999999999E-6</c:v>
                </c:pt>
                <c:pt idx="685">
                  <c:v>1.1039999999999999E-6</c:v>
                </c:pt>
                <c:pt idx="686">
                  <c:v>1.1039999999999999E-6</c:v>
                </c:pt>
                <c:pt idx="687">
                  <c:v>1.1039999999999999E-6</c:v>
                </c:pt>
                <c:pt idx="688">
                  <c:v>1.1039999999999999E-6</c:v>
                </c:pt>
                <c:pt idx="689">
                  <c:v>1.1039999999999999E-6</c:v>
                </c:pt>
                <c:pt idx="690">
                  <c:v>1.1039999999999999E-6</c:v>
                </c:pt>
                <c:pt idx="691">
                  <c:v>1.1039999999999999E-6</c:v>
                </c:pt>
                <c:pt idx="692">
                  <c:v>1.1039999999999999E-6</c:v>
                </c:pt>
                <c:pt idx="693">
                  <c:v>1.1039999999999999E-6</c:v>
                </c:pt>
                <c:pt idx="694">
                  <c:v>1.1039999999999999E-6</c:v>
                </c:pt>
                <c:pt idx="695">
                  <c:v>1.1039999999999999E-6</c:v>
                </c:pt>
                <c:pt idx="696">
                  <c:v>1.1039999999999999E-6</c:v>
                </c:pt>
                <c:pt idx="697">
                  <c:v>1.1039999999999999E-6</c:v>
                </c:pt>
                <c:pt idx="698">
                  <c:v>1.1039999999999999E-6</c:v>
                </c:pt>
                <c:pt idx="699">
                  <c:v>1.1039999999999999E-6</c:v>
                </c:pt>
                <c:pt idx="700">
                  <c:v>1.1039999999999999E-6</c:v>
                </c:pt>
                <c:pt idx="701">
                  <c:v>1.1039999999999999E-6</c:v>
                </c:pt>
                <c:pt idx="702">
                  <c:v>1.1039999999999999E-6</c:v>
                </c:pt>
                <c:pt idx="703">
                  <c:v>1.1039999999999999E-6</c:v>
                </c:pt>
                <c:pt idx="704">
                  <c:v>1.1039999999999999E-6</c:v>
                </c:pt>
                <c:pt idx="705">
                  <c:v>1.1039999999999999E-6</c:v>
                </c:pt>
                <c:pt idx="706">
                  <c:v>1.1039999999999999E-6</c:v>
                </c:pt>
                <c:pt idx="707">
                  <c:v>1.1039999999999999E-6</c:v>
                </c:pt>
                <c:pt idx="708">
                  <c:v>1.1039999999999999E-6</c:v>
                </c:pt>
                <c:pt idx="709">
                  <c:v>1.1039999999999999E-6</c:v>
                </c:pt>
                <c:pt idx="710">
                  <c:v>1.1039999999999999E-6</c:v>
                </c:pt>
                <c:pt idx="711">
                  <c:v>1.1039999999999999E-6</c:v>
                </c:pt>
                <c:pt idx="712">
                  <c:v>1.1039999999999999E-6</c:v>
                </c:pt>
                <c:pt idx="713">
                  <c:v>1.1039999999999999E-6</c:v>
                </c:pt>
                <c:pt idx="714">
                  <c:v>1.1039999999999999E-6</c:v>
                </c:pt>
                <c:pt idx="715">
                  <c:v>1.1039999999999999E-6</c:v>
                </c:pt>
                <c:pt idx="716">
                  <c:v>1.1039999999999999E-6</c:v>
                </c:pt>
                <c:pt idx="717">
                  <c:v>1.1039999999999999E-6</c:v>
                </c:pt>
                <c:pt idx="718">
                  <c:v>1.1039999999999999E-6</c:v>
                </c:pt>
                <c:pt idx="719">
                  <c:v>1.1039999999999999E-6</c:v>
                </c:pt>
                <c:pt idx="720">
                  <c:v>1.1039999999999999E-6</c:v>
                </c:pt>
                <c:pt idx="721">
                  <c:v>1.1039999999999999E-6</c:v>
                </c:pt>
                <c:pt idx="722">
                  <c:v>1.1039999999999999E-6</c:v>
                </c:pt>
                <c:pt idx="723">
                  <c:v>1.1039999999999999E-6</c:v>
                </c:pt>
                <c:pt idx="724">
                  <c:v>1.1039999999999999E-6</c:v>
                </c:pt>
                <c:pt idx="725">
                  <c:v>1.1039999999999999E-6</c:v>
                </c:pt>
                <c:pt idx="726">
                  <c:v>1.1039999999999999E-6</c:v>
                </c:pt>
                <c:pt idx="727">
                  <c:v>1.1039999999999999E-6</c:v>
                </c:pt>
                <c:pt idx="728">
                  <c:v>1.1039999999999999E-6</c:v>
                </c:pt>
                <c:pt idx="729">
                  <c:v>1.1039999999999999E-6</c:v>
                </c:pt>
                <c:pt idx="730">
                  <c:v>1.1039999999999999E-6</c:v>
                </c:pt>
                <c:pt idx="731">
                  <c:v>1.1039999999999999E-6</c:v>
                </c:pt>
                <c:pt idx="732">
                  <c:v>1.1039999999999999E-6</c:v>
                </c:pt>
                <c:pt idx="733">
                  <c:v>1.1039999999999999E-6</c:v>
                </c:pt>
                <c:pt idx="734">
                  <c:v>1.1039999999999999E-6</c:v>
                </c:pt>
                <c:pt idx="735">
                  <c:v>1.1039999999999999E-6</c:v>
                </c:pt>
                <c:pt idx="736">
                  <c:v>1.1039999999999999E-6</c:v>
                </c:pt>
                <c:pt idx="737">
                  <c:v>1.1039999999999999E-6</c:v>
                </c:pt>
                <c:pt idx="738">
                  <c:v>1.1039999999999999E-6</c:v>
                </c:pt>
                <c:pt idx="739">
                  <c:v>1.1039999999999999E-6</c:v>
                </c:pt>
                <c:pt idx="740">
                  <c:v>1.1039999999999999E-6</c:v>
                </c:pt>
                <c:pt idx="741">
                  <c:v>1.1039999999999999E-6</c:v>
                </c:pt>
                <c:pt idx="742">
                  <c:v>1.1039999999999999E-6</c:v>
                </c:pt>
                <c:pt idx="743">
                  <c:v>1.1039999999999999E-6</c:v>
                </c:pt>
                <c:pt idx="744">
                  <c:v>1.1039999999999999E-6</c:v>
                </c:pt>
                <c:pt idx="745">
                  <c:v>1.1039999999999999E-6</c:v>
                </c:pt>
                <c:pt idx="746">
                  <c:v>1.1039999999999999E-6</c:v>
                </c:pt>
                <c:pt idx="747">
                  <c:v>1.1039999999999999E-6</c:v>
                </c:pt>
                <c:pt idx="748">
                  <c:v>1.1039999999999999E-6</c:v>
                </c:pt>
                <c:pt idx="749">
                  <c:v>1.1039999999999999E-6</c:v>
                </c:pt>
                <c:pt idx="750">
                  <c:v>1.1039999999999999E-6</c:v>
                </c:pt>
                <c:pt idx="751">
                  <c:v>1.1039999999999999E-6</c:v>
                </c:pt>
                <c:pt idx="752">
                  <c:v>1.1039999999999999E-6</c:v>
                </c:pt>
                <c:pt idx="753">
                  <c:v>1.1039999999999999E-6</c:v>
                </c:pt>
                <c:pt idx="754">
                  <c:v>1.1039999999999999E-6</c:v>
                </c:pt>
                <c:pt idx="755">
                  <c:v>1.1039999999999999E-6</c:v>
                </c:pt>
                <c:pt idx="756">
                  <c:v>1.1039999999999999E-6</c:v>
                </c:pt>
                <c:pt idx="757">
                  <c:v>1.1039999999999999E-6</c:v>
                </c:pt>
                <c:pt idx="758">
                  <c:v>1.1039999999999999E-6</c:v>
                </c:pt>
                <c:pt idx="759">
                  <c:v>1.1039999999999999E-6</c:v>
                </c:pt>
                <c:pt idx="760">
                  <c:v>1.1039999999999999E-6</c:v>
                </c:pt>
                <c:pt idx="761">
                  <c:v>1.1039999999999999E-6</c:v>
                </c:pt>
                <c:pt idx="762">
                  <c:v>1.1039999999999999E-6</c:v>
                </c:pt>
                <c:pt idx="763">
                  <c:v>1.1039999999999999E-6</c:v>
                </c:pt>
                <c:pt idx="764">
                  <c:v>1.1039999999999999E-6</c:v>
                </c:pt>
                <c:pt idx="765">
                  <c:v>1.1039999999999999E-6</c:v>
                </c:pt>
                <c:pt idx="766">
                  <c:v>1.1039999999999999E-6</c:v>
                </c:pt>
                <c:pt idx="767">
                  <c:v>1.1039999999999999E-6</c:v>
                </c:pt>
                <c:pt idx="768">
                  <c:v>1.1039999999999999E-6</c:v>
                </c:pt>
                <c:pt idx="769">
                  <c:v>1.1039999999999999E-6</c:v>
                </c:pt>
                <c:pt idx="770">
                  <c:v>1.1039999999999999E-6</c:v>
                </c:pt>
                <c:pt idx="771">
                  <c:v>1.1039999999999999E-6</c:v>
                </c:pt>
                <c:pt idx="772">
                  <c:v>1.1039999999999999E-6</c:v>
                </c:pt>
                <c:pt idx="773">
                  <c:v>1.1039999999999999E-6</c:v>
                </c:pt>
                <c:pt idx="774">
                  <c:v>1.1039999999999999E-6</c:v>
                </c:pt>
                <c:pt idx="775">
                  <c:v>1.1039999999999999E-6</c:v>
                </c:pt>
                <c:pt idx="776">
                  <c:v>1.1039999999999999E-6</c:v>
                </c:pt>
                <c:pt idx="777">
                  <c:v>1.1039999999999999E-6</c:v>
                </c:pt>
                <c:pt idx="778">
                  <c:v>1.1039999999999999E-6</c:v>
                </c:pt>
                <c:pt idx="779">
                  <c:v>1.1039999999999999E-6</c:v>
                </c:pt>
                <c:pt idx="780">
                  <c:v>1.1039999999999999E-6</c:v>
                </c:pt>
                <c:pt idx="781">
                  <c:v>1.1039999999999999E-6</c:v>
                </c:pt>
                <c:pt idx="782">
                  <c:v>1.1039999999999999E-6</c:v>
                </c:pt>
                <c:pt idx="783">
                  <c:v>1.1039999999999999E-6</c:v>
                </c:pt>
                <c:pt idx="784">
                  <c:v>1.1039999999999999E-6</c:v>
                </c:pt>
                <c:pt idx="785">
                  <c:v>1.1039999999999999E-6</c:v>
                </c:pt>
                <c:pt idx="786">
                  <c:v>1.1039999999999999E-6</c:v>
                </c:pt>
                <c:pt idx="787">
                  <c:v>1.1039999999999999E-6</c:v>
                </c:pt>
                <c:pt idx="788">
                  <c:v>1.1039999999999999E-6</c:v>
                </c:pt>
                <c:pt idx="789">
                  <c:v>1.1039999999999999E-6</c:v>
                </c:pt>
                <c:pt idx="790">
                  <c:v>1.1039999999999999E-6</c:v>
                </c:pt>
                <c:pt idx="791">
                  <c:v>1.1039999999999999E-6</c:v>
                </c:pt>
                <c:pt idx="792">
                  <c:v>1.1039999999999999E-6</c:v>
                </c:pt>
                <c:pt idx="793">
                  <c:v>1.1039999999999999E-6</c:v>
                </c:pt>
                <c:pt idx="794">
                  <c:v>1.1039999999999999E-6</c:v>
                </c:pt>
                <c:pt idx="795">
                  <c:v>1.1039999999999999E-6</c:v>
                </c:pt>
                <c:pt idx="796">
                  <c:v>1.1039999999999999E-6</c:v>
                </c:pt>
                <c:pt idx="797">
                  <c:v>1.1039999999999999E-6</c:v>
                </c:pt>
                <c:pt idx="798">
                  <c:v>1.1039999999999999E-6</c:v>
                </c:pt>
                <c:pt idx="799">
                  <c:v>1.1039999999999999E-6</c:v>
                </c:pt>
                <c:pt idx="800">
                  <c:v>1.1039999999999999E-6</c:v>
                </c:pt>
                <c:pt idx="801">
                  <c:v>1.1039999999999999E-6</c:v>
                </c:pt>
                <c:pt idx="802">
                  <c:v>1.1039999999999999E-6</c:v>
                </c:pt>
                <c:pt idx="803">
                  <c:v>1.1039999999999999E-6</c:v>
                </c:pt>
                <c:pt idx="804">
                  <c:v>1.1039999999999999E-6</c:v>
                </c:pt>
                <c:pt idx="805">
                  <c:v>1.1039999999999999E-6</c:v>
                </c:pt>
                <c:pt idx="806">
                  <c:v>1.1039999999999999E-6</c:v>
                </c:pt>
                <c:pt idx="807">
                  <c:v>1.1039999999999999E-6</c:v>
                </c:pt>
                <c:pt idx="808">
                  <c:v>1.1039999999999999E-6</c:v>
                </c:pt>
                <c:pt idx="809">
                  <c:v>1.1039999999999999E-6</c:v>
                </c:pt>
                <c:pt idx="810">
                  <c:v>1.1039999999999999E-6</c:v>
                </c:pt>
                <c:pt idx="811">
                  <c:v>1.1039999999999999E-6</c:v>
                </c:pt>
                <c:pt idx="812">
                  <c:v>1.1039999999999999E-6</c:v>
                </c:pt>
                <c:pt idx="813">
                  <c:v>1.1039999999999999E-6</c:v>
                </c:pt>
                <c:pt idx="814">
                  <c:v>1.1039999999999999E-6</c:v>
                </c:pt>
                <c:pt idx="815">
                  <c:v>1.1039999999999999E-6</c:v>
                </c:pt>
                <c:pt idx="816">
                  <c:v>1.1039999999999999E-6</c:v>
                </c:pt>
                <c:pt idx="817">
                  <c:v>1.1039999999999999E-6</c:v>
                </c:pt>
                <c:pt idx="818">
                  <c:v>1.1039999999999999E-6</c:v>
                </c:pt>
                <c:pt idx="819">
                  <c:v>1.1039999999999999E-6</c:v>
                </c:pt>
                <c:pt idx="820">
                  <c:v>1.1039999999999999E-6</c:v>
                </c:pt>
                <c:pt idx="821">
                  <c:v>1.1039999999999999E-6</c:v>
                </c:pt>
                <c:pt idx="822">
                  <c:v>1.1039999999999999E-6</c:v>
                </c:pt>
                <c:pt idx="823">
                  <c:v>1.1039999999999999E-6</c:v>
                </c:pt>
                <c:pt idx="824">
                  <c:v>1.1039999999999999E-6</c:v>
                </c:pt>
                <c:pt idx="825">
                  <c:v>1.1039999999999999E-6</c:v>
                </c:pt>
                <c:pt idx="826">
                  <c:v>1.1039999999999999E-6</c:v>
                </c:pt>
                <c:pt idx="827">
                  <c:v>1.1039999999999999E-6</c:v>
                </c:pt>
                <c:pt idx="828">
                  <c:v>1.1039999999999999E-6</c:v>
                </c:pt>
                <c:pt idx="829">
                  <c:v>1.1039999999999999E-6</c:v>
                </c:pt>
                <c:pt idx="830">
                  <c:v>1.1039999999999999E-6</c:v>
                </c:pt>
                <c:pt idx="831">
                  <c:v>1.1039999999999999E-6</c:v>
                </c:pt>
                <c:pt idx="832">
                  <c:v>1.1039999999999999E-6</c:v>
                </c:pt>
                <c:pt idx="833">
                  <c:v>1.1039999999999999E-6</c:v>
                </c:pt>
                <c:pt idx="834">
                  <c:v>1.1039999999999999E-6</c:v>
                </c:pt>
                <c:pt idx="835">
                  <c:v>1.1039999999999999E-6</c:v>
                </c:pt>
                <c:pt idx="836">
                  <c:v>1.1039999999999999E-6</c:v>
                </c:pt>
                <c:pt idx="837">
                  <c:v>1.1039999999999999E-6</c:v>
                </c:pt>
                <c:pt idx="838">
                  <c:v>1.1039999999999999E-6</c:v>
                </c:pt>
                <c:pt idx="839">
                  <c:v>1.1039999999999999E-6</c:v>
                </c:pt>
                <c:pt idx="840">
                  <c:v>1.1039999999999999E-6</c:v>
                </c:pt>
                <c:pt idx="841">
                  <c:v>1.1039999999999999E-6</c:v>
                </c:pt>
                <c:pt idx="842">
                  <c:v>1.1039999999999999E-6</c:v>
                </c:pt>
                <c:pt idx="843">
                  <c:v>1.1039999999999999E-6</c:v>
                </c:pt>
                <c:pt idx="844">
                  <c:v>1.1039999999999999E-6</c:v>
                </c:pt>
                <c:pt idx="845">
                  <c:v>1.1039999999999999E-6</c:v>
                </c:pt>
                <c:pt idx="846">
                  <c:v>1.1039999999999999E-6</c:v>
                </c:pt>
                <c:pt idx="847">
                  <c:v>1.1039999999999999E-6</c:v>
                </c:pt>
                <c:pt idx="848">
                  <c:v>1.1039999999999999E-6</c:v>
                </c:pt>
                <c:pt idx="849">
                  <c:v>1.1039999999999999E-6</c:v>
                </c:pt>
                <c:pt idx="850">
                  <c:v>1.1039999999999999E-6</c:v>
                </c:pt>
                <c:pt idx="851">
                  <c:v>1.1039999999999999E-6</c:v>
                </c:pt>
                <c:pt idx="852">
                  <c:v>1.1039999999999999E-6</c:v>
                </c:pt>
                <c:pt idx="853">
                  <c:v>1.1039999999999999E-6</c:v>
                </c:pt>
                <c:pt idx="854">
                  <c:v>1.1039999999999999E-6</c:v>
                </c:pt>
                <c:pt idx="855">
                  <c:v>1.1039999999999999E-6</c:v>
                </c:pt>
                <c:pt idx="856">
                  <c:v>1.1039999999999999E-6</c:v>
                </c:pt>
                <c:pt idx="857">
                  <c:v>1.1039999999999999E-6</c:v>
                </c:pt>
                <c:pt idx="858">
                  <c:v>1.1039999999999999E-6</c:v>
                </c:pt>
                <c:pt idx="859">
                  <c:v>1.1039999999999999E-6</c:v>
                </c:pt>
                <c:pt idx="860">
                  <c:v>1.1039999999999999E-6</c:v>
                </c:pt>
                <c:pt idx="861">
                  <c:v>1.1039999999999999E-6</c:v>
                </c:pt>
                <c:pt idx="862">
                  <c:v>1.1039999999999999E-6</c:v>
                </c:pt>
                <c:pt idx="863">
                  <c:v>1.1039999999999999E-6</c:v>
                </c:pt>
                <c:pt idx="864">
                  <c:v>1.1039999999999999E-6</c:v>
                </c:pt>
                <c:pt idx="865">
                  <c:v>1.1039999999999999E-6</c:v>
                </c:pt>
                <c:pt idx="866">
                  <c:v>1.1039999999999999E-6</c:v>
                </c:pt>
                <c:pt idx="867">
                  <c:v>1.1039999999999999E-6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0CE-411D-B5C2-3E207B1BC383}"/>
            </c:ext>
          </c:extLst>
        </c:ser>
        <c:ser>
          <c:idx val="3"/>
          <c:order val="2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9.654E-9</c:v>
                </c:pt>
                <c:pt idx="2">
                  <c:v>1.6470000000000001E-8</c:v>
                </c:pt>
                <c:pt idx="3">
                  <c:v>2.3890000000000001E-8</c:v>
                </c:pt>
                <c:pt idx="4">
                  <c:v>3.1499999999999998E-8</c:v>
                </c:pt>
                <c:pt idx="5">
                  <c:v>3.9190000000000002E-8</c:v>
                </c:pt>
                <c:pt idx="6">
                  <c:v>4.6940000000000002E-8</c:v>
                </c:pt>
                <c:pt idx="7">
                  <c:v>5.4730000000000001E-8</c:v>
                </c:pt>
                <c:pt idx="8">
                  <c:v>6.2550000000000001E-8</c:v>
                </c:pt>
                <c:pt idx="9">
                  <c:v>7.0399999999999995E-8</c:v>
                </c:pt>
                <c:pt idx="10">
                  <c:v>7.8279999999999997E-8</c:v>
                </c:pt>
                <c:pt idx="11">
                  <c:v>8.6169999999999997E-8</c:v>
                </c:pt>
                <c:pt idx="12">
                  <c:v>9.4069999999999995E-8</c:v>
                </c:pt>
                <c:pt idx="13">
                  <c:v>1.02E-7</c:v>
                </c:pt>
                <c:pt idx="14">
                  <c:v>1.099E-7</c:v>
                </c:pt>
                <c:pt idx="15">
                  <c:v>1.178E-7</c:v>
                </c:pt>
                <c:pt idx="16">
                  <c:v>1.2569999999999999E-7</c:v>
                </c:pt>
                <c:pt idx="17">
                  <c:v>1.3360000000000001E-7</c:v>
                </c:pt>
                <c:pt idx="18">
                  <c:v>1.4149999999999999E-7</c:v>
                </c:pt>
                <c:pt idx="19">
                  <c:v>1.494E-7</c:v>
                </c:pt>
                <c:pt idx="20">
                  <c:v>1.5730000000000001E-7</c:v>
                </c:pt>
                <c:pt idx="21">
                  <c:v>1.652E-7</c:v>
                </c:pt>
                <c:pt idx="22">
                  <c:v>1.73E-7</c:v>
                </c:pt>
                <c:pt idx="23">
                  <c:v>1.8090000000000001E-7</c:v>
                </c:pt>
                <c:pt idx="24">
                  <c:v>1.888E-7</c:v>
                </c:pt>
                <c:pt idx="25">
                  <c:v>1.9670000000000001E-7</c:v>
                </c:pt>
                <c:pt idx="26">
                  <c:v>2.0459999999999999E-7</c:v>
                </c:pt>
                <c:pt idx="27">
                  <c:v>2.1260000000000001E-7</c:v>
                </c:pt>
                <c:pt idx="28">
                  <c:v>2.2070000000000001E-7</c:v>
                </c:pt>
                <c:pt idx="29">
                  <c:v>2.2880000000000001E-7</c:v>
                </c:pt>
                <c:pt idx="30">
                  <c:v>2.371E-7</c:v>
                </c:pt>
                <c:pt idx="31">
                  <c:v>2.4550000000000002E-7</c:v>
                </c:pt>
                <c:pt idx="32">
                  <c:v>2.5419999999999999E-7</c:v>
                </c:pt>
                <c:pt idx="33">
                  <c:v>2.6300000000000001E-7</c:v>
                </c:pt>
                <c:pt idx="34">
                  <c:v>2.72E-7</c:v>
                </c:pt>
                <c:pt idx="35">
                  <c:v>2.8130000000000001E-7</c:v>
                </c:pt>
                <c:pt idx="36">
                  <c:v>2.9089999999999999E-7</c:v>
                </c:pt>
                <c:pt idx="37">
                  <c:v>3.0079999999999999E-7</c:v>
                </c:pt>
                <c:pt idx="38">
                  <c:v>3.1100000000000002E-7</c:v>
                </c:pt>
                <c:pt idx="39">
                  <c:v>3.2150000000000001E-7</c:v>
                </c:pt>
                <c:pt idx="40">
                  <c:v>3.3249999999999999E-7</c:v>
                </c:pt>
                <c:pt idx="41">
                  <c:v>3.4379999999999999E-7</c:v>
                </c:pt>
                <c:pt idx="42">
                  <c:v>3.5549999999999997E-7</c:v>
                </c:pt>
                <c:pt idx="43">
                  <c:v>3.6759999999999998E-7</c:v>
                </c:pt>
                <c:pt idx="44">
                  <c:v>3.8010000000000002E-7</c:v>
                </c:pt>
                <c:pt idx="45">
                  <c:v>3.9309999999999999E-7</c:v>
                </c:pt>
                <c:pt idx="46">
                  <c:v>4.0649999999999999E-7</c:v>
                </c:pt>
                <c:pt idx="47">
                  <c:v>4.2030000000000002E-7</c:v>
                </c:pt>
                <c:pt idx="48">
                  <c:v>4.3459999999999999E-7</c:v>
                </c:pt>
                <c:pt idx="49">
                  <c:v>4.4929999999999998E-7</c:v>
                </c:pt>
                <c:pt idx="50">
                  <c:v>4.643E-7</c:v>
                </c:pt>
                <c:pt idx="51">
                  <c:v>4.7970000000000004E-7</c:v>
                </c:pt>
                <c:pt idx="52">
                  <c:v>4.9549999999999996E-7</c:v>
                </c:pt>
                <c:pt idx="53">
                  <c:v>5.116E-7</c:v>
                </c:pt>
                <c:pt idx="54">
                  <c:v>5.2789999999999996E-7</c:v>
                </c:pt>
                <c:pt idx="55">
                  <c:v>5.4440000000000003E-7</c:v>
                </c:pt>
                <c:pt idx="56">
                  <c:v>5.6100000000000001E-7</c:v>
                </c:pt>
                <c:pt idx="57">
                  <c:v>5.778E-7</c:v>
                </c:pt>
                <c:pt idx="58">
                  <c:v>5.9449999999999998E-7</c:v>
                </c:pt>
                <c:pt idx="59">
                  <c:v>6.1129999999999997E-7</c:v>
                </c:pt>
                <c:pt idx="60">
                  <c:v>6.2789999999999995E-7</c:v>
                </c:pt>
                <c:pt idx="61">
                  <c:v>6.4450000000000003E-7</c:v>
                </c:pt>
                <c:pt idx="62">
                  <c:v>6.609E-7</c:v>
                </c:pt>
                <c:pt idx="63">
                  <c:v>6.7710000000000005E-7</c:v>
                </c:pt>
                <c:pt idx="64">
                  <c:v>6.9319999999999999E-7</c:v>
                </c:pt>
                <c:pt idx="65">
                  <c:v>7.0900000000000001E-7</c:v>
                </c:pt>
                <c:pt idx="66">
                  <c:v>7.2470000000000002E-7</c:v>
                </c:pt>
                <c:pt idx="67">
                  <c:v>7.4000000000000001E-7</c:v>
                </c:pt>
                <c:pt idx="68">
                  <c:v>7.5509999999999998E-7</c:v>
                </c:pt>
                <c:pt idx="69">
                  <c:v>7.6970000000000002E-7</c:v>
                </c:pt>
                <c:pt idx="70">
                  <c:v>7.8400000000000003E-7</c:v>
                </c:pt>
                <c:pt idx="71">
                  <c:v>7.9790000000000002E-7</c:v>
                </c:pt>
                <c:pt idx="72">
                  <c:v>8.1119999999999996E-7</c:v>
                </c:pt>
                <c:pt idx="73">
                  <c:v>8.2399999999999997E-7</c:v>
                </c:pt>
                <c:pt idx="74">
                  <c:v>8.3630000000000004E-7</c:v>
                </c:pt>
                <c:pt idx="75">
                  <c:v>8.4779999999999996E-7</c:v>
                </c:pt>
                <c:pt idx="76">
                  <c:v>8.5880000000000004E-7</c:v>
                </c:pt>
                <c:pt idx="77">
                  <c:v>8.6899999999999996E-7</c:v>
                </c:pt>
                <c:pt idx="78">
                  <c:v>8.7860000000000005E-7</c:v>
                </c:pt>
                <c:pt idx="79">
                  <c:v>8.8749999999999997E-7</c:v>
                </c:pt>
                <c:pt idx="80">
                  <c:v>8.9569999999999995E-7</c:v>
                </c:pt>
                <c:pt idx="81">
                  <c:v>9.0319999999999999E-7</c:v>
                </c:pt>
                <c:pt idx="82">
                  <c:v>9.0999999999999997E-7</c:v>
                </c:pt>
                <c:pt idx="83">
                  <c:v>9.1630000000000002E-7</c:v>
                </c:pt>
                <c:pt idx="84">
                  <c:v>9.2190000000000002E-7</c:v>
                </c:pt>
                <c:pt idx="85">
                  <c:v>9.2689999999999997E-7</c:v>
                </c:pt>
                <c:pt idx="86">
                  <c:v>9.3129999999999998E-7</c:v>
                </c:pt>
                <c:pt idx="87">
                  <c:v>9.3529999999999996E-7</c:v>
                </c:pt>
                <c:pt idx="88">
                  <c:v>9.3870000000000001E-7</c:v>
                </c:pt>
                <c:pt idx="89">
                  <c:v>9.4150000000000001E-7</c:v>
                </c:pt>
                <c:pt idx="90">
                  <c:v>9.4389999999999998E-7</c:v>
                </c:pt>
                <c:pt idx="91">
                  <c:v>9.4580000000000001E-7</c:v>
                </c:pt>
                <c:pt idx="92">
                  <c:v>9.471E-7</c:v>
                </c:pt>
                <c:pt idx="93">
                  <c:v>9.4799999999999997E-7</c:v>
                </c:pt>
                <c:pt idx="94">
                  <c:v>9.4829999999999999E-7</c:v>
                </c:pt>
                <c:pt idx="95">
                  <c:v>9.4819999999999998E-7</c:v>
                </c:pt>
                <c:pt idx="96">
                  <c:v>9.4760000000000004E-7</c:v>
                </c:pt>
                <c:pt idx="97">
                  <c:v>9.4649999999999996E-7</c:v>
                </c:pt>
                <c:pt idx="98">
                  <c:v>9.4509999999999996E-7</c:v>
                </c:pt>
                <c:pt idx="99">
                  <c:v>9.4320000000000003E-7</c:v>
                </c:pt>
                <c:pt idx="100">
                  <c:v>9.4089999999999996E-7</c:v>
                </c:pt>
                <c:pt idx="101">
                  <c:v>9.3829999999999998E-7</c:v>
                </c:pt>
                <c:pt idx="102">
                  <c:v>9.3529999999999996E-7</c:v>
                </c:pt>
                <c:pt idx="103">
                  <c:v>9.3200000000000003E-7</c:v>
                </c:pt>
                <c:pt idx="104">
                  <c:v>9.2849999999999998E-7</c:v>
                </c:pt>
                <c:pt idx="105">
                  <c:v>9.2470000000000002E-7</c:v>
                </c:pt>
                <c:pt idx="106">
                  <c:v>9.2060000000000002E-7</c:v>
                </c:pt>
                <c:pt idx="107">
                  <c:v>9.1630000000000002E-7</c:v>
                </c:pt>
                <c:pt idx="108">
                  <c:v>9.1169999999999999E-7</c:v>
                </c:pt>
                <c:pt idx="109">
                  <c:v>9.0699999999999996E-7</c:v>
                </c:pt>
                <c:pt idx="110">
                  <c:v>9.0210000000000001E-7</c:v>
                </c:pt>
                <c:pt idx="111">
                  <c:v>8.9700000000000005E-7</c:v>
                </c:pt>
                <c:pt idx="112">
                  <c:v>8.9169999999999997E-7</c:v>
                </c:pt>
                <c:pt idx="113">
                  <c:v>8.864E-7</c:v>
                </c:pt>
                <c:pt idx="114">
                  <c:v>8.808E-7</c:v>
                </c:pt>
                <c:pt idx="115">
                  <c:v>8.752E-7</c:v>
                </c:pt>
                <c:pt idx="116">
                  <c:v>8.695E-7</c:v>
                </c:pt>
                <c:pt idx="117">
                  <c:v>8.6359999999999998E-7</c:v>
                </c:pt>
                <c:pt idx="118">
                  <c:v>8.5769999999999996E-7</c:v>
                </c:pt>
                <c:pt idx="119">
                  <c:v>8.5190000000000005E-7</c:v>
                </c:pt>
                <c:pt idx="120">
                  <c:v>8.4610000000000004E-7</c:v>
                </c:pt>
                <c:pt idx="121">
                  <c:v>8.4069999999999995E-7</c:v>
                </c:pt>
                <c:pt idx="122">
                  <c:v>8.3590000000000001E-7</c:v>
                </c:pt>
                <c:pt idx="123">
                  <c:v>8.3190000000000003E-7</c:v>
                </c:pt>
                <c:pt idx="124">
                  <c:v>8.2890000000000002E-7</c:v>
                </c:pt>
                <c:pt idx="125">
                  <c:v>8.2709999999999999E-7</c:v>
                </c:pt>
                <c:pt idx="126">
                  <c:v>8.2620000000000003E-7</c:v>
                </c:pt>
                <c:pt idx="127">
                  <c:v>8.258E-7</c:v>
                </c:pt>
                <c:pt idx="128">
                  <c:v>8.2529999999999996E-7</c:v>
                </c:pt>
                <c:pt idx="129">
                  <c:v>8.2419999999999998E-7</c:v>
                </c:pt>
                <c:pt idx="130">
                  <c:v>8.2230000000000005E-7</c:v>
                </c:pt>
                <c:pt idx="131">
                  <c:v>8.1950000000000005E-7</c:v>
                </c:pt>
                <c:pt idx="132">
                  <c:v>8.16E-7</c:v>
                </c:pt>
                <c:pt idx="133">
                  <c:v>8.1249999999999995E-7</c:v>
                </c:pt>
                <c:pt idx="134">
                  <c:v>8.0950000000000004E-7</c:v>
                </c:pt>
                <c:pt idx="135">
                  <c:v>8.0760000000000001E-7</c:v>
                </c:pt>
                <c:pt idx="136">
                  <c:v>8.0709999999999997E-7</c:v>
                </c:pt>
                <c:pt idx="137">
                  <c:v>8.0790000000000003E-7</c:v>
                </c:pt>
                <c:pt idx="138">
                  <c:v>8.0979999999999996E-7</c:v>
                </c:pt>
                <c:pt idx="139">
                  <c:v>8.1259999999999996E-7</c:v>
                </c:pt>
                <c:pt idx="140">
                  <c:v>8.1569999999999998E-7</c:v>
                </c:pt>
                <c:pt idx="141">
                  <c:v>8.188E-7</c:v>
                </c:pt>
                <c:pt idx="142">
                  <c:v>8.2180000000000001E-7</c:v>
                </c:pt>
                <c:pt idx="143">
                  <c:v>8.2429999999999999E-7</c:v>
                </c:pt>
                <c:pt idx="144">
                  <c:v>8.2650000000000005E-7</c:v>
                </c:pt>
                <c:pt idx="145">
                  <c:v>8.2819999999999996E-7</c:v>
                </c:pt>
                <c:pt idx="146">
                  <c:v>8.2969999999999997E-7</c:v>
                </c:pt>
                <c:pt idx="147">
                  <c:v>8.3109999999999997E-7</c:v>
                </c:pt>
                <c:pt idx="148">
                  <c:v>8.3239999999999996E-7</c:v>
                </c:pt>
                <c:pt idx="149">
                  <c:v>8.3369999999999995E-7</c:v>
                </c:pt>
                <c:pt idx="150">
                  <c:v>8.3519999999999996E-7</c:v>
                </c:pt>
                <c:pt idx="151">
                  <c:v>8.3659999999999996E-7</c:v>
                </c:pt>
                <c:pt idx="152">
                  <c:v>8.3809999999999997E-7</c:v>
                </c:pt>
                <c:pt idx="153">
                  <c:v>8.3959999999999997E-7</c:v>
                </c:pt>
                <c:pt idx="154">
                  <c:v>8.4089999999999997E-7</c:v>
                </c:pt>
                <c:pt idx="155">
                  <c:v>8.4229999999999997E-7</c:v>
                </c:pt>
                <c:pt idx="156">
                  <c:v>8.4359999999999996E-7</c:v>
                </c:pt>
                <c:pt idx="157">
                  <c:v>8.4480000000000005E-7</c:v>
                </c:pt>
                <c:pt idx="158">
                  <c:v>8.4600000000000003E-7</c:v>
                </c:pt>
                <c:pt idx="159">
                  <c:v>8.4720000000000002E-7</c:v>
                </c:pt>
                <c:pt idx="160">
                  <c:v>8.4850000000000001E-7</c:v>
                </c:pt>
                <c:pt idx="161">
                  <c:v>8.498E-7</c:v>
                </c:pt>
                <c:pt idx="162">
                  <c:v>8.5109999999999999E-7</c:v>
                </c:pt>
                <c:pt idx="163">
                  <c:v>8.5249999999999999E-7</c:v>
                </c:pt>
                <c:pt idx="164">
                  <c:v>8.5389999999999999E-7</c:v>
                </c:pt>
                <c:pt idx="165">
                  <c:v>8.554E-7</c:v>
                </c:pt>
                <c:pt idx="166">
                  <c:v>8.5669999999999999E-7</c:v>
                </c:pt>
                <c:pt idx="167">
                  <c:v>8.5799999999999998E-7</c:v>
                </c:pt>
                <c:pt idx="168">
                  <c:v>8.5909999999999996E-7</c:v>
                </c:pt>
                <c:pt idx="169">
                  <c:v>8.6010000000000003E-7</c:v>
                </c:pt>
                <c:pt idx="170">
                  <c:v>8.6099999999999999E-7</c:v>
                </c:pt>
                <c:pt idx="171">
                  <c:v>8.6179999999999995E-7</c:v>
                </c:pt>
                <c:pt idx="172">
                  <c:v>8.625E-7</c:v>
                </c:pt>
                <c:pt idx="173">
                  <c:v>8.6319999999999995E-7</c:v>
                </c:pt>
                <c:pt idx="174">
                  <c:v>8.6379999999999999E-7</c:v>
                </c:pt>
                <c:pt idx="175">
                  <c:v>8.6430000000000003E-7</c:v>
                </c:pt>
                <c:pt idx="176">
                  <c:v>8.6479999999999996E-7</c:v>
                </c:pt>
                <c:pt idx="177">
                  <c:v>8.6519999999999999E-7</c:v>
                </c:pt>
                <c:pt idx="178">
                  <c:v>8.6550000000000001E-7</c:v>
                </c:pt>
                <c:pt idx="179">
                  <c:v>8.6590000000000004E-7</c:v>
                </c:pt>
                <c:pt idx="180">
                  <c:v>8.6609999999999995E-7</c:v>
                </c:pt>
                <c:pt idx="181">
                  <c:v>8.6639999999999998E-7</c:v>
                </c:pt>
                <c:pt idx="182">
                  <c:v>8.6659999999999999E-7</c:v>
                </c:pt>
                <c:pt idx="183">
                  <c:v>8.667E-7</c:v>
                </c:pt>
                <c:pt idx="184">
                  <c:v>8.6690000000000001E-7</c:v>
                </c:pt>
                <c:pt idx="185">
                  <c:v>8.6700000000000002E-7</c:v>
                </c:pt>
                <c:pt idx="186">
                  <c:v>8.6710000000000003E-7</c:v>
                </c:pt>
                <c:pt idx="187">
                  <c:v>8.6720000000000004E-7</c:v>
                </c:pt>
                <c:pt idx="188">
                  <c:v>8.6730000000000004E-7</c:v>
                </c:pt>
                <c:pt idx="189">
                  <c:v>8.6740000000000005E-7</c:v>
                </c:pt>
                <c:pt idx="190">
                  <c:v>8.6740000000000005E-7</c:v>
                </c:pt>
                <c:pt idx="191">
                  <c:v>8.6749999999999995E-7</c:v>
                </c:pt>
                <c:pt idx="192">
                  <c:v>8.6759999999999996E-7</c:v>
                </c:pt>
                <c:pt idx="193">
                  <c:v>8.6759999999999996E-7</c:v>
                </c:pt>
                <c:pt idx="194">
                  <c:v>8.6759999999999996E-7</c:v>
                </c:pt>
                <c:pt idx="195">
                  <c:v>8.6769999999999997E-7</c:v>
                </c:pt>
                <c:pt idx="196">
                  <c:v>8.6769999999999997E-7</c:v>
                </c:pt>
                <c:pt idx="197">
                  <c:v>8.6769999999999997E-7</c:v>
                </c:pt>
                <c:pt idx="198">
                  <c:v>8.6779999999999998E-7</c:v>
                </c:pt>
                <c:pt idx="199">
                  <c:v>8.6779999999999998E-7</c:v>
                </c:pt>
                <c:pt idx="200">
                  <c:v>8.6779999999999998E-7</c:v>
                </c:pt>
                <c:pt idx="201">
                  <c:v>8.6779999999999998E-7</c:v>
                </c:pt>
                <c:pt idx="202">
                  <c:v>8.6779999999999998E-7</c:v>
                </c:pt>
                <c:pt idx="203">
                  <c:v>8.6779999999999998E-7</c:v>
                </c:pt>
                <c:pt idx="204">
                  <c:v>8.6779999999999998E-7</c:v>
                </c:pt>
                <c:pt idx="205">
                  <c:v>8.6789999999999998E-7</c:v>
                </c:pt>
                <c:pt idx="206">
                  <c:v>8.6789999999999998E-7</c:v>
                </c:pt>
                <c:pt idx="207">
                  <c:v>8.6789999999999998E-7</c:v>
                </c:pt>
                <c:pt idx="208">
                  <c:v>8.6789999999999998E-7</c:v>
                </c:pt>
                <c:pt idx="209">
                  <c:v>8.6789999999999998E-7</c:v>
                </c:pt>
                <c:pt idx="210">
                  <c:v>8.6789999999999998E-7</c:v>
                </c:pt>
                <c:pt idx="211">
                  <c:v>8.6789999999999998E-7</c:v>
                </c:pt>
                <c:pt idx="212">
                  <c:v>8.6789999999999998E-7</c:v>
                </c:pt>
                <c:pt idx="213">
                  <c:v>8.6789999999999998E-7</c:v>
                </c:pt>
                <c:pt idx="214">
                  <c:v>8.6789999999999998E-7</c:v>
                </c:pt>
                <c:pt idx="215">
                  <c:v>8.6789999999999998E-7</c:v>
                </c:pt>
                <c:pt idx="216">
                  <c:v>8.6789999999999998E-7</c:v>
                </c:pt>
                <c:pt idx="217">
                  <c:v>8.6789999999999998E-7</c:v>
                </c:pt>
                <c:pt idx="218">
                  <c:v>8.6789999999999998E-7</c:v>
                </c:pt>
                <c:pt idx="219">
                  <c:v>8.6789999999999998E-7</c:v>
                </c:pt>
                <c:pt idx="220">
                  <c:v>8.6789999999999998E-7</c:v>
                </c:pt>
                <c:pt idx="221">
                  <c:v>8.6789999999999998E-7</c:v>
                </c:pt>
                <c:pt idx="222">
                  <c:v>8.6799999999999999E-7</c:v>
                </c:pt>
                <c:pt idx="223">
                  <c:v>8.6799999999999999E-7</c:v>
                </c:pt>
                <c:pt idx="224">
                  <c:v>8.6799999999999999E-7</c:v>
                </c:pt>
                <c:pt idx="225">
                  <c:v>8.6799999999999999E-7</c:v>
                </c:pt>
                <c:pt idx="226">
                  <c:v>8.6799999999999999E-7</c:v>
                </c:pt>
                <c:pt idx="227">
                  <c:v>8.6799999999999999E-7</c:v>
                </c:pt>
                <c:pt idx="228">
                  <c:v>8.6799999999999999E-7</c:v>
                </c:pt>
                <c:pt idx="229">
                  <c:v>8.6799999999999999E-7</c:v>
                </c:pt>
                <c:pt idx="230">
                  <c:v>8.6799999999999999E-7</c:v>
                </c:pt>
                <c:pt idx="231">
                  <c:v>8.6799999999999999E-7</c:v>
                </c:pt>
                <c:pt idx="232">
                  <c:v>8.6799999999999999E-7</c:v>
                </c:pt>
                <c:pt idx="233">
                  <c:v>8.6799999999999999E-7</c:v>
                </c:pt>
                <c:pt idx="234">
                  <c:v>8.6799999999999999E-7</c:v>
                </c:pt>
                <c:pt idx="235">
                  <c:v>8.6799999999999999E-7</c:v>
                </c:pt>
                <c:pt idx="236">
                  <c:v>8.6799999999999999E-7</c:v>
                </c:pt>
                <c:pt idx="237">
                  <c:v>8.6799999999999999E-7</c:v>
                </c:pt>
                <c:pt idx="238">
                  <c:v>8.6799999999999999E-7</c:v>
                </c:pt>
                <c:pt idx="239">
                  <c:v>8.6799999999999999E-7</c:v>
                </c:pt>
                <c:pt idx="240">
                  <c:v>8.6799999999999999E-7</c:v>
                </c:pt>
                <c:pt idx="241">
                  <c:v>8.6799999999999999E-7</c:v>
                </c:pt>
                <c:pt idx="242">
                  <c:v>8.6799999999999999E-7</c:v>
                </c:pt>
                <c:pt idx="243">
                  <c:v>8.6799999999999999E-7</c:v>
                </c:pt>
                <c:pt idx="244">
                  <c:v>8.6799999999999999E-7</c:v>
                </c:pt>
                <c:pt idx="245">
                  <c:v>8.681E-7</c:v>
                </c:pt>
                <c:pt idx="246">
                  <c:v>8.681E-7</c:v>
                </c:pt>
                <c:pt idx="247">
                  <c:v>8.681E-7</c:v>
                </c:pt>
                <c:pt idx="248">
                  <c:v>8.681E-7</c:v>
                </c:pt>
                <c:pt idx="249">
                  <c:v>8.681E-7</c:v>
                </c:pt>
                <c:pt idx="250">
                  <c:v>8.681E-7</c:v>
                </c:pt>
                <c:pt idx="251">
                  <c:v>8.681E-7</c:v>
                </c:pt>
                <c:pt idx="252">
                  <c:v>8.681E-7</c:v>
                </c:pt>
                <c:pt idx="253">
                  <c:v>8.681E-7</c:v>
                </c:pt>
                <c:pt idx="254">
                  <c:v>8.681E-7</c:v>
                </c:pt>
                <c:pt idx="255">
                  <c:v>8.681E-7</c:v>
                </c:pt>
                <c:pt idx="256">
                  <c:v>8.681E-7</c:v>
                </c:pt>
                <c:pt idx="257">
                  <c:v>8.681E-7</c:v>
                </c:pt>
                <c:pt idx="258">
                  <c:v>8.681E-7</c:v>
                </c:pt>
                <c:pt idx="259">
                  <c:v>8.681E-7</c:v>
                </c:pt>
                <c:pt idx="260">
                  <c:v>8.681E-7</c:v>
                </c:pt>
                <c:pt idx="261">
                  <c:v>8.681E-7</c:v>
                </c:pt>
                <c:pt idx="262">
                  <c:v>8.681E-7</c:v>
                </c:pt>
                <c:pt idx="263">
                  <c:v>8.681E-7</c:v>
                </c:pt>
                <c:pt idx="264">
                  <c:v>8.681E-7</c:v>
                </c:pt>
                <c:pt idx="265">
                  <c:v>8.681E-7</c:v>
                </c:pt>
                <c:pt idx="266">
                  <c:v>8.681E-7</c:v>
                </c:pt>
                <c:pt idx="267">
                  <c:v>8.681E-7</c:v>
                </c:pt>
                <c:pt idx="268">
                  <c:v>8.681E-7</c:v>
                </c:pt>
                <c:pt idx="269">
                  <c:v>8.681E-7</c:v>
                </c:pt>
                <c:pt idx="270">
                  <c:v>8.681E-7</c:v>
                </c:pt>
                <c:pt idx="271">
                  <c:v>8.681E-7</c:v>
                </c:pt>
                <c:pt idx="272">
                  <c:v>8.6820000000000001E-7</c:v>
                </c:pt>
                <c:pt idx="273">
                  <c:v>8.6820000000000001E-7</c:v>
                </c:pt>
                <c:pt idx="274">
                  <c:v>8.6820000000000001E-7</c:v>
                </c:pt>
                <c:pt idx="275">
                  <c:v>8.6820000000000001E-7</c:v>
                </c:pt>
                <c:pt idx="276">
                  <c:v>8.6820000000000001E-7</c:v>
                </c:pt>
                <c:pt idx="277">
                  <c:v>8.6820000000000001E-7</c:v>
                </c:pt>
                <c:pt idx="278">
                  <c:v>8.6820000000000001E-7</c:v>
                </c:pt>
                <c:pt idx="279">
                  <c:v>8.6820000000000001E-7</c:v>
                </c:pt>
                <c:pt idx="280">
                  <c:v>8.6820000000000001E-7</c:v>
                </c:pt>
                <c:pt idx="281">
                  <c:v>8.6820000000000001E-7</c:v>
                </c:pt>
                <c:pt idx="282">
                  <c:v>8.6820000000000001E-7</c:v>
                </c:pt>
                <c:pt idx="283">
                  <c:v>8.6820000000000001E-7</c:v>
                </c:pt>
                <c:pt idx="284">
                  <c:v>8.6820000000000001E-7</c:v>
                </c:pt>
                <c:pt idx="285">
                  <c:v>8.6820000000000001E-7</c:v>
                </c:pt>
                <c:pt idx="286">
                  <c:v>8.6820000000000001E-7</c:v>
                </c:pt>
                <c:pt idx="287">
                  <c:v>8.6820000000000001E-7</c:v>
                </c:pt>
                <c:pt idx="288">
                  <c:v>8.6820000000000001E-7</c:v>
                </c:pt>
                <c:pt idx="289">
                  <c:v>8.6820000000000001E-7</c:v>
                </c:pt>
                <c:pt idx="290">
                  <c:v>8.6820000000000001E-7</c:v>
                </c:pt>
                <c:pt idx="291">
                  <c:v>8.6820000000000001E-7</c:v>
                </c:pt>
                <c:pt idx="292">
                  <c:v>8.6820000000000001E-7</c:v>
                </c:pt>
                <c:pt idx="293">
                  <c:v>8.6820000000000001E-7</c:v>
                </c:pt>
                <c:pt idx="294">
                  <c:v>8.6820000000000001E-7</c:v>
                </c:pt>
                <c:pt idx="295">
                  <c:v>8.6820000000000001E-7</c:v>
                </c:pt>
                <c:pt idx="296">
                  <c:v>8.6820000000000001E-7</c:v>
                </c:pt>
                <c:pt idx="297">
                  <c:v>8.6820000000000001E-7</c:v>
                </c:pt>
                <c:pt idx="298">
                  <c:v>8.6820000000000001E-7</c:v>
                </c:pt>
                <c:pt idx="299">
                  <c:v>8.6820000000000001E-7</c:v>
                </c:pt>
                <c:pt idx="300">
                  <c:v>8.6820000000000001E-7</c:v>
                </c:pt>
                <c:pt idx="301">
                  <c:v>8.6820000000000001E-7</c:v>
                </c:pt>
                <c:pt idx="302">
                  <c:v>8.6830000000000001E-7</c:v>
                </c:pt>
                <c:pt idx="303">
                  <c:v>8.6830000000000001E-7</c:v>
                </c:pt>
                <c:pt idx="304">
                  <c:v>8.6830000000000001E-7</c:v>
                </c:pt>
                <c:pt idx="305">
                  <c:v>8.6830000000000001E-7</c:v>
                </c:pt>
                <c:pt idx="306">
                  <c:v>8.6830000000000001E-7</c:v>
                </c:pt>
                <c:pt idx="307">
                  <c:v>8.6830000000000001E-7</c:v>
                </c:pt>
                <c:pt idx="308">
                  <c:v>8.6830000000000001E-7</c:v>
                </c:pt>
                <c:pt idx="309">
                  <c:v>8.6830000000000001E-7</c:v>
                </c:pt>
                <c:pt idx="310">
                  <c:v>8.6830000000000001E-7</c:v>
                </c:pt>
                <c:pt idx="311">
                  <c:v>8.6830000000000001E-7</c:v>
                </c:pt>
                <c:pt idx="312">
                  <c:v>8.6830000000000001E-7</c:v>
                </c:pt>
                <c:pt idx="313">
                  <c:v>8.6830000000000001E-7</c:v>
                </c:pt>
                <c:pt idx="314">
                  <c:v>8.6830000000000001E-7</c:v>
                </c:pt>
                <c:pt idx="315">
                  <c:v>8.6830000000000001E-7</c:v>
                </c:pt>
                <c:pt idx="316">
                  <c:v>8.6830000000000001E-7</c:v>
                </c:pt>
                <c:pt idx="317">
                  <c:v>8.6830000000000001E-7</c:v>
                </c:pt>
                <c:pt idx="318">
                  <c:v>8.6830000000000001E-7</c:v>
                </c:pt>
                <c:pt idx="319">
                  <c:v>8.6830000000000001E-7</c:v>
                </c:pt>
                <c:pt idx="320">
                  <c:v>8.6830000000000001E-7</c:v>
                </c:pt>
                <c:pt idx="321">
                  <c:v>8.6830000000000001E-7</c:v>
                </c:pt>
                <c:pt idx="322">
                  <c:v>8.6830000000000001E-7</c:v>
                </c:pt>
                <c:pt idx="323">
                  <c:v>8.6830000000000001E-7</c:v>
                </c:pt>
                <c:pt idx="324">
                  <c:v>8.6830000000000001E-7</c:v>
                </c:pt>
                <c:pt idx="325">
                  <c:v>8.6830000000000001E-7</c:v>
                </c:pt>
                <c:pt idx="326">
                  <c:v>8.6830000000000001E-7</c:v>
                </c:pt>
                <c:pt idx="327">
                  <c:v>8.6830000000000001E-7</c:v>
                </c:pt>
                <c:pt idx="328">
                  <c:v>8.6830000000000001E-7</c:v>
                </c:pt>
                <c:pt idx="329">
                  <c:v>8.6830000000000001E-7</c:v>
                </c:pt>
                <c:pt idx="330">
                  <c:v>8.6830000000000001E-7</c:v>
                </c:pt>
                <c:pt idx="331">
                  <c:v>8.6830000000000001E-7</c:v>
                </c:pt>
                <c:pt idx="332">
                  <c:v>8.6830000000000001E-7</c:v>
                </c:pt>
                <c:pt idx="333">
                  <c:v>8.6830000000000001E-7</c:v>
                </c:pt>
                <c:pt idx="334">
                  <c:v>8.6830000000000001E-7</c:v>
                </c:pt>
                <c:pt idx="335">
                  <c:v>8.6830000000000001E-7</c:v>
                </c:pt>
                <c:pt idx="336">
                  <c:v>8.6840000000000002E-7</c:v>
                </c:pt>
                <c:pt idx="337">
                  <c:v>8.6840000000000002E-7</c:v>
                </c:pt>
                <c:pt idx="338">
                  <c:v>8.6840000000000002E-7</c:v>
                </c:pt>
                <c:pt idx="339">
                  <c:v>8.6840000000000002E-7</c:v>
                </c:pt>
                <c:pt idx="340">
                  <c:v>8.6840000000000002E-7</c:v>
                </c:pt>
                <c:pt idx="341">
                  <c:v>8.6840000000000002E-7</c:v>
                </c:pt>
                <c:pt idx="342">
                  <c:v>8.6840000000000002E-7</c:v>
                </c:pt>
                <c:pt idx="343">
                  <c:v>8.6840000000000002E-7</c:v>
                </c:pt>
                <c:pt idx="344">
                  <c:v>8.6840000000000002E-7</c:v>
                </c:pt>
                <c:pt idx="345">
                  <c:v>8.6840000000000002E-7</c:v>
                </c:pt>
                <c:pt idx="346">
                  <c:v>8.6840000000000002E-7</c:v>
                </c:pt>
                <c:pt idx="347">
                  <c:v>8.6840000000000002E-7</c:v>
                </c:pt>
                <c:pt idx="348">
                  <c:v>8.6840000000000002E-7</c:v>
                </c:pt>
                <c:pt idx="349">
                  <c:v>8.6840000000000002E-7</c:v>
                </c:pt>
                <c:pt idx="350">
                  <c:v>8.6840000000000002E-7</c:v>
                </c:pt>
                <c:pt idx="351">
                  <c:v>8.6840000000000002E-7</c:v>
                </c:pt>
                <c:pt idx="352">
                  <c:v>8.6840000000000002E-7</c:v>
                </c:pt>
                <c:pt idx="353">
                  <c:v>8.6840000000000002E-7</c:v>
                </c:pt>
                <c:pt idx="354">
                  <c:v>8.6840000000000002E-7</c:v>
                </c:pt>
                <c:pt idx="355">
                  <c:v>8.6840000000000002E-7</c:v>
                </c:pt>
                <c:pt idx="356">
                  <c:v>8.6840000000000002E-7</c:v>
                </c:pt>
                <c:pt idx="357">
                  <c:v>8.6840000000000002E-7</c:v>
                </c:pt>
                <c:pt idx="358">
                  <c:v>8.6840000000000002E-7</c:v>
                </c:pt>
                <c:pt idx="359">
                  <c:v>8.6840000000000002E-7</c:v>
                </c:pt>
                <c:pt idx="360">
                  <c:v>8.6840000000000002E-7</c:v>
                </c:pt>
                <c:pt idx="361">
                  <c:v>8.6840000000000002E-7</c:v>
                </c:pt>
                <c:pt idx="362">
                  <c:v>8.6840000000000002E-7</c:v>
                </c:pt>
                <c:pt idx="363">
                  <c:v>8.6840000000000002E-7</c:v>
                </c:pt>
                <c:pt idx="364">
                  <c:v>8.6840000000000002E-7</c:v>
                </c:pt>
                <c:pt idx="365">
                  <c:v>8.6840000000000002E-7</c:v>
                </c:pt>
                <c:pt idx="366">
                  <c:v>8.6840000000000002E-7</c:v>
                </c:pt>
                <c:pt idx="367">
                  <c:v>8.6840000000000002E-7</c:v>
                </c:pt>
                <c:pt idx="368">
                  <c:v>8.6840000000000002E-7</c:v>
                </c:pt>
                <c:pt idx="369">
                  <c:v>8.6840000000000002E-7</c:v>
                </c:pt>
                <c:pt idx="370">
                  <c:v>8.6840000000000002E-7</c:v>
                </c:pt>
                <c:pt idx="371">
                  <c:v>8.6840000000000002E-7</c:v>
                </c:pt>
                <c:pt idx="372">
                  <c:v>8.6840000000000002E-7</c:v>
                </c:pt>
                <c:pt idx="373">
                  <c:v>8.6840000000000002E-7</c:v>
                </c:pt>
                <c:pt idx="374">
                  <c:v>8.6850000000000003E-7</c:v>
                </c:pt>
                <c:pt idx="375">
                  <c:v>8.6850000000000003E-7</c:v>
                </c:pt>
                <c:pt idx="376">
                  <c:v>8.6850000000000003E-7</c:v>
                </c:pt>
                <c:pt idx="377">
                  <c:v>8.6850000000000003E-7</c:v>
                </c:pt>
                <c:pt idx="378">
                  <c:v>8.6850000000000003E-7</c:v>
                </c:pt>
                <c:pt idx="379">
                  <c:v>8.6850000000000003E-7</c:v>
                </c:pt>
                <c:pt idx="380">
                  <c:v>8.6850000000000003E-7</c:v>
                </c:pt>
                <c:pt idx="381">
                  <c:v>8.6850000000000003E-7</c:v>
                </c:pt>
                <c:pt idx="382">
                  <c:v>8.6850000000000003E-7</c:v>
                </c:pt>
                <c:pt idx="383">
                  <c:v>8.6850000000000003E-7</c:v>
                </c:pt>
                <c:pt idx="384">
                  <c:v>8.6850000000000003E-7</c:v>
                </c:pt>
                <c:pt idx="385">
                  <c:v>8.6850000000000003E-7</c:v>
                </c:pt>
                <c:pt idx="386">
                  <c:v>8.6850000000000003E-7</c:v>
                </c:pt>
                <c:pt idx="387">
                  <c:v>8.6850000000000003E-7</c:v>
                </c:pt>
                <c:pt idx="388">
                  <c:v>8.6850000000000003E-7</c:v>
                </c:pt>
                <c:pt idx="389">
                  <c:v>8.6850000000000003E-7</c:v>
                </c:pt>
                <c:pt idx="390">
                  <c:v>8.6850000000000003E-7</c:v>
                </c:pt>
                <c:pt idx="391">
                  <c:v>8.6850000000000003E-7</c:v>
                </c:pt>
                <c:pt idx="392">
                  <c:v>8.6850000000000003E-7</c:v>
                </c:pt>
                <c:pt idx="393">
                  <c:v>8.6850000000000003E-7</c:v>
                </c:pt>
                <c:pt idx="394">
                  <c:v>8.6850000000000003E-7</c:v>
                </c:pt>
                <c:pt idx="395">
                  <c:v>8.6850000000000003E-7</c:v>
                </c:pt>
                <c:pt idx="396">
                  <c:v>8.6850000000000003E-7</c:v>
                </c:pt>
                <c:pt idx="397">
                  <c:v>8.6850000000000003E-7</c:v>
                </c:pt>
                <c:pt idx="398">
                  <c:v>8.6850000000000003E-7</c:v>
                </c:pt>
                <c:pt idx="399">
                  <c:v>8.6850000000000003E-7</c:v>
                </c:pt>
                <c:pt idx="400">
                  <c:v>8.6850000000000003E-7</c:v>
                </c:pt>
                <c:pt idx="401">
                  <c:v>8.6850000000000003E-7</c:v>
                </c:pt>
                <c:pt idx="402">
                  <c:v>8.6850000000000003E-7</c:v>
                </c:pt>
                <c:pt idx="403">
                  <c:v>8.6850000000000003E-7</c:v>
                </c:pt>
                <c:pt idx="404">
                  <c:v>8.6850000000000003E-7</c:v>
                </c:pt>
                <c:pt idx="405">
                  <c:v>8.6850000000000003E-7</c:v>
                </c:pt>
                <c:pt idx="406">
                  <c:v>8.6850000000000003E-7</c:v>
                </c:pt>
                <c:pt idx="407">
                  <c:v>8.6850000000000003E-7</c:v>
                </c:pt>
                <c:pt idx="408">
                  <c:v>8.6850000000000003E-7</c:v>
                </c:pt>
                <c:pt idx="409">
                  <c:v>8.6850000000000003E-7</c:v>
                </c:pt>
                <c:pt idx="410">
                  <c:v>8.6850000000000003E-7</c:v>
                </c:pt>
                <c:pt idx="411">
                  <c:v>8.6850000000000003E-7</c:v>
                </c:pt>
                <c:pt idx="412">
                  <c:v>8.6850000000000003E-7</c:v>
                </c:pt>
                <c:pt idx="413">
                  <c:v>8.6850000000000003E-7</c:v>
                </c:pt>
                <c:pt idx="414">
                  <c:v>8.6850000000000003E-7</c:v>
                </c:pt>
                <c:pt idx="415">
                  <c:v>8.6850000000000003E-7</c:v>
                </c:pt>
                <c:pt idx="416">
                  <c:v>8.6860000000000004E-7</c:v>
                </c:pt>
                <c:pt idx="417">
                  <c:v>8.6860000000000004E-7</c:v>
                </c:pt>
                <c:pt idx="418">
                  <c:v>8.6860000000000004E-7</c:v>
                </c:pt>
                <c:pt idx="419">
                  <c:v>8.6860000000000004E-7</c:v>
                </c:pt>
                <c:pt idx="420">
                  <c:v>8.6860000000000004E-7</c:v>
                </c:pt>
                <c:pt idx="421">
                  <c:v>8.6860000000000004E-7</c:v>
                </c:pt>
                <c:pt idx="422">
                  <c:v>8.6860000000000004E-7</c:v>
                </c:pt>
                <c:pt idx="423">
                  <c:v>8.6860000000000004E-7</c:v>
                </c:pt>
                <c:pt idx="424">
                  <c:v>8.6860000000000004E-7</c:v>
                </c:pt>
                <c:pt idx="425">
                  <c:v>8.6860000000000004E-7</c:v>
                </c:pt>
                <c:pt idx="426">
                  <c:v>8.6860000000000004E-7</c:v>
                </c:pt>
                <c:pt idx="427">
                  <c:v>8.6860000000000004E-7</c:v>
                </c:pt>
                <c:pt idx="428">
                  <c:v>8.6860000000000004E-7</c:v>
                </c:pt>
                <c:pt idx="429">
                  <c:v>8.6860000000000004E-7</c:v>
                </c:pt>
                <c:pt idx="430">
                  <c:v>8.6860000000000004E-7</c:v>
                </c:pt>
                <c:pt idx="431">
                  <c:v>8.6860000000000004E-7</c:v>
                </c:pt>
                <c:pt idx="432">
                  <c:v>8.6860000000000004E-7</c:v>
                </c:pt>
                <c:pt idx="433">
                  <c:v>8.6860000000000004E-7</c:v>
                </c:pt>
                <c:pt idx="434">
                  <c:v>8.6860000000000004E-7</c:v>
                </c:pt>
                <c:pt idx="435">
                  <c:v>8.6860000000000004E-7</c:v>
                </c:pt>
                <c:pt idx="436">
                  <c:v>8.6860000000000004E-7</c:v>
                </c:pt>
                <c:pt idx="437">
                  <c:v>8.6860000000000004E-7</c:v>
                </c:pt>
                <c:pt idx="438">
                  <c:v>8.6860000000000004E-7</c:v>
                </c:pt>
                <c:pt idx="439">
                  <c:v>8.6860000000000004E-7</c:v>
                </c:pt>
                <c:pt idx="440">
                  <c:v>8.6860000000000004E-7</c:v>
                </c:pt>
                <c:pt idx="441">
                  <c:v>8.6860000000000004E-7</c:v>
                </c:pt>
                <c:pt idx="442">
                  <c:v>8.6860000000000004E-7</c:v>
                </c:pt>
                <c:pt idx="443">
                  <c:v>8.6860000000000004E-7</c:v>
                </c:pt>
                <c:pt idx="444">
                  <c:v>8.6860000000000004E-7</c:v>
                </c:pt>
                <c:pt idx="445">
                  <c:v>8.6860000000000004E-7</c:v>
                </c:pt>
                <c:pt idx="446">
                  <c:v>8.6860000000000004E-7</c:v>
                </c:pt>
                <c:pt idx="447">
                  <c:v>8.6860000000000004E-7</c:v>
                </c:pt>
                <c:pt idx="448">
                  <c:v>8.6860000000000004E-7</c:v>
                </c:pt>
                <c:pt idx="449">
                  <c:v>8.6860000000000004E-7</c:v>
                </c:pt>
                <c:pt idx="450">
                  <c:v>8.6860000000000004E-7</c:v>
                </c:pt>
                <c:pt idx="451">
                  <c:v>8.6860000000000004E-7</c:v>
                </c:pt>
                <c:pt idx="452">
                  <c:v>8.6860000000000004E-7</c:v>
                </c:pt>
                <c:pt idx="453">
                  <c:v>8.6860000000000004E-7</c:v>
                </c:pt>
                <c:pt idx="454">
                  <c:v>8.6860000000000004E-7</c:v>
                </c:pt>
                <c:pt idx="455">
                  <c:v>8.6860000000000004E-7</c:v>
                </c:pt>
                <c:pt idx="456">
                  <c:v>8.6860000000000004E-7</c:v>
                </c:pt>
                <c:pt idx="457">
                  <c:v>8.6860000000000004E-7</c:v>
                </c:pt>
                <c:pt idx="458">
                  <c:v>8.6860000000000004E-7</c:v>
                </c:pt>
                <c:pt idx="459">
                  <c:v>8.6860000000000004E-7</c:v>
                </c:pt>
                <c:pt idx="460">
                  <c:v>8.6860000000000004E-7</c:v>
                </c:pt>
                <c:pt idx="461">
                  <c:v>8.6870000000000004E-7</c:v>
                </c:pt>
                <c:pt idx="462">
                  <c:v>8.6870000000000004E-7</c:v>
                </c:pt>
                <c:pt idx="463">
                  <c:v>8.6870000000000004E-7</c:v>
                </c:pt>
                <c:pt idx="464">
                  <c:v>8.6870000000000004E-7</c:v>
                </c:pt>
                <c:pt idx="465">
                  <c:v>8.6870000000000004E-7</c:v>
                </c:pt>
                <c:pt idx="466">
                  <c:v>8.6870000000000004E-7</c:v>
                </c:pt>
                <c:pt idx="467">
                  <c:v>8.6870000000000004E-7</c:v>
                </c:pt>
                <c:pt idx="468">
                  <c:v>8.6870000000000004E-7</c:v>
                </c:pt>
                <c:pt idx="469">
                  <c:v>8.6870000000000004E-7</c:v>
                </c:pt>
                <c:pt idx="470">
                  <c:v>8.6870000000000004E-7</c:v>
                </c:pt>
                <c:pt idx="471">
                  <c:v>8.6870000000000004E-7</c:v>
                </c:pt>
                <c:pt idx="472">
                  <c:v>8.6870000000000004E-7</c:v>
                </c:pt>
                <c:pt idx="473">
                  <c:v>8.6870000000000004E-7</c:v>
                </c:pt>
                <c:pt idx="474">
                  <c:v>8.6870000000000004E-7</c:v>
                </c:pt>
                <c:pt idx="475">
                  <c:v>8.6870000000000004E-7</c:v>
                </c:pt>
                <c:pt idx="476">
                  <c:v>8.6870000000000004E-7</c:v>
                </c:pt>
                <c:pt idx="477">
                  <c:v>8.6870000000000004E-7</c:v>
                </c:pt>
                <c:pt idx="478">
                  <c:v>8.6870000000000004E-7</c:v>
                </c:pt>
                <c:pt idx="479">
                  <c:v>8.6870000000000004E-7</c:v>
                </c:pt>
                <c:pt idx="480">
                  <c:v>8.6870000000000004E-7</c:v>
                </c:pt>
                <c:pt idx="481">
                  <c:v>8.6870000000000004E-7</c:v>
                </c:pt>
                <c:pt idx="482">
                  <c:v>8.6870000000000004E-7</c:v>
                </c:pt>
                <c:pt idx="483">
                  <c:v>8.6870000000000004E-7</c:v>
                </c:pt>
                <c:pt idx="484">
                  <c:v>8.6870000000000004E-7</c:v>
                </c:pt>
                <c:pt idx="485">
                  <c:v>8.6870000000000004E-7</c:v>
                </c:pt>
                <c:pt idx="486">
                  <c:v>8.6870000000000004E-7</c:v>
                </c:pt>
                <c:pt idx="487">
                  <c:v>8.6870000000000004E-7</c:v>
                </c:pt>
                <c:pt idx="488">
                  <c:v>8.6870000000000004E-7</c:v>
                </c:pt>
                <c:pt idx="489">
                  <c:v>8.6870000000000004E-7</c:v>
                </c:pt>
                <c:pt idx="490">
                  <c:v>8.6870000000000004E-7</c:v>
                </c:pt>
                <c:pt idx="491">
                  <c:v>8.6870000000000004E-7</c:v>
                </c:pt>
                <c:pt idx="492">
                  <c:v>8.6870000000000004E-7</c:v>
                </c:pt>
                <c:pt idx="493">
                  <c:v>8.6870000000000004E-7</c:v>
                </c:pt>
                <c:pt idx="494">
                  <c:v>8.6870000000000004E-7</c:v>
                </c:pt>
                <c:pt idx="495">
                  <c:v>8.6870000000000004E-7</c:v>
                </c:pt>
                <c:pt idx="496">
                  <c:v>8.6870000000000004E-7</c:v>
                </c:pt>
                <c:pt idx="497">
                  <c:v>8.6870000000000004E-7</c:v>
                </c:pt>
                <c:pt idx="498">
                  <c:v>8.6870000000000004E-7</c:v>
                </c:pt>
                <c:pt idx="499">
                  <c:v>8.6870000000000004E-7</c:v>
                </c:pt>
                <c:pt idx="500">
                  <c:v>8.6870000000000004E-7</c:v>
                </c:pt>
                <c:pt idx="501">
                  <c:v>8.6870000000000004E-7</c:v>
                </c:pt>
                <c:pt idx="502">
                  <c:v>8.6870000000000004E-7</c:v>
                </c:pt>
                <c:pt idx="503">
                  <c:v>8.6870000000000004E-7</c:v>
                </c:pt>
                <c:pt idx="504">
                  <c:v>8.6870000000000004E-7</c:v>
                </c:pt>
                <c:pt idx="505">
                  <c:v>8.6870000000000004E-7</c:v>
                </c:pt>
                <c:pt idx="506">
                  <c:v>8.6870000000000004E-7</c:v>
                </c:pt>
                <c:pt idx="507">
                  <c:v>8.6870000000000004E-7</c:v>
                </c:pt>
                <c:pt idx="508">
                  <c:v>8.6880000000000005E-7</c:v>
                </c:pt>
                <c:pt idx="509">
                  <c:v>8.6880000000000005E-7</c:v>
                </c:pt>
                <c:pt idx="510">
                  <c:v>8.6880000000000005E-7</c:v>
                </c:pt>
                <c:pt idx="511">
                  <c:v>8.6880000000000005E-7</c:v>
                </c:pt>
                <c:pt idx="512">
                  <c:v>8.6880000000000005E-7</c:v>
                </c:pt>
                <c:pt idx="513">
                  <c:v>8.6880000000000005E-7</c:v>
                </c:pt>
                <c:pt idx="514">
                  <c:v>8.6880000000000005E-7</c:v>
                </c:pt>
                <c:pt idx="515">
                  <c:v>8.6880000000000005E-7</c:v>
                </c:pt>
                <c:pt idx="516">
                  <c:v>8.6880000000000005E-7</c:v>
                </c:pt>
                <c:pt idx="517">
                  <c:v>8.6880000000000005E-7</c:v>
                </c:pt>
                <c:pt idx="518">
                  <c:v>8.6880000000000005E-7</c:v>
                </c:pt>
                <c:pt idx="519">
                  <c:v>8.6880000000000005E-7</c:v>
                </c:pt>
                <c:pt idx="520">
                  <c:v>8.6880000000000005E-7</c:v>
                </c:pt>
                <c:pt idx="521">
                  <c:v>8.6880000000000005E-7</c:v>
                </c:pt>
                <c:pt idx="522">
                  <c:v>8.6880000000000005E-7</c:v>
                </c:pt>
                <c:pt idx="523">
                  <c:v>8.6880000000000005E-7</c:v>
                </c:pt>
                <c:pt idx="524">
                  <c:v>8.6880000000000005E-7</c:v>
                </c:pt>
                <c:pt idx="525">
                  <c:v>8.6880000000000005E-7</c:v>
                </c:pt>
                <c:pt idx="526">
                  <c:v>8.6880000000000005E-7</c:v>
                </c:pt>
                <c:pt idx="527">
                  <c:v>8.6880000000000005E-7</c:v>
                </c:pt>
                <c:pt idx="528">
                  <c:v>8.6880000000000005E-7</c:v>
                </c:pt>
                <c:pt idx="529">
                  <c:v>8.6880000000000005E-7</c:v>
                </c:pt>
                <c:pt idx="530">
                  <c:v>8.6880000000000005E-7</c:v>
                </c:pt>
                <c:pt idx="531">
                  <c:v>8.6880000000000005E-7</c:v>
                </c:pt>
                <c:pt idx="532">
                  <c:v>8.6880000000000005E-7</c:v>
                </c:pt>
                <c:pt idx="533">
                  <c:v>8.6880000000000005E-7</c:v>
                </c:pt>
                <c:pt idx="534">
                  <c:v>8.6880000000000005E-7</c:v>
                </c:pt>
                <c:pt idx="535">
                  <c:v>8.6880000000000005E-7</c:v>
                </c:pt>
                <c:pt idx="536">
                  <c:v>8.6880000000000005E-7</c:v>
                </c:pt>
                <c:pt idx="537">
                  <c:v>8.6880000000000005E-7</c:v>
                </c:pt>
                <c:pt idx="538">
                  <c:v>8.6880000000000005E-7</c:v>
                </c:pt>
                <c:pt idx="539">
                  <c:v>8.6880000000000005E-7</c:v>
                </c:pt>
                <c:pt idx="540">
                  <c:v>8.6880000000000005E-7</c:v>
                </c:pt>
                <c:pt idx="541">
                  <c:v>8.6880000000000005E-7</c:v>
                </c:pt>
                <c:pt idx="542">
                  <c:v>8.6880000000000005E-7</c:v>
                </c:pt>
                <c:pt idx="543">
                  <c:v>8.6880000000000005E-7</c:v>
                </c:pt>
                <c:pt idx="544">
                  <c:v>8.6880000000000005E-7</c:v>
                </c:pt>
                <c:pt idx="545">
                  <c:v>8.6880000000000005E-7</c:v>
                </c:pt>
                <c:pt idx="546">
                  <c:v>8.6880000000000005E-7</c:v>
                </c:pt>
                <c:pt idx="547">
                  <c:v>8.6880000000000005E-7</c:v>
                </c:pt>
                <c:pt idx="548">
                  <c:v>8.6880000000000005E-7</c:v>
                </c:pt>
                <c:pt idx="549">
                  <c:v>8.6880000000000005E-7</c:v>
                </c:pt>
                <c:pt idx="550">
                  <c:v>8.6880000000000005E-7</c:v>
                </c:pt>
                <c:pt idx="551">
                  <c:v>8.6880000000000005E-7</c:v>
                </c:pt>
                <c:pt idx="552">
                  <c:v>8.6880000000000005E-7</c:v>
                </c:pt>
                <c:pt idx="553">
                  <c:v>8.6880000000000005E-7</c:v>
                </c:pt>
                <c:pt idx="554">
                  <c:v>8.6880000000000005E-7</c:v>
                </c:pt>
                <c:pt idx="555">
                  <c:v>8.6880000000000005E-7</c:v>
                </c:pt>
                <c:pt idx="556">
                  <c:v>8.6880000000000005E-7</c:v>
                </c:pt>
                <c:pt idx="557">
                  <c:v>8.6889999999999995E-7</c:v>
                </c:pt>
                <c:pt idx="558">
                  <c:v>8.6889999999999995E-7</c:v>
                </c:pt>
                <c:pt idx="559">
                  <c:v>8.6889999999999995E-7</c:v>
                </c:pt>
                <c:pt idx="560">
                  <c:v>8.6889999999999995E-7</c:v>
                </c:pt>
                <c:pt idx="561">
                  <c:v>8.6889999999999995E-7</c:v>
                </c:pt>
                <c:pt idx="562">
                  <c:v>8.6889999999999995E-7</c:v>
                </c:pt>
                <c:pt idx="563">
                  <c:v>8.6889999999999995E-7</c:v>
                </c:pt>
                <c:pt idx="564">
                  <c:v>8.6889999999999995E-7</c:v>
                </c:pt>
                <c:pt idx="565">
                  <c:v>8.6889999999999995E-7</c:v>
                </c:pt>
                <c:pt idx="566">
                  <c:v>8.6889999999999995E-7</c:v>
                </c:pt>
                <c:pt idx="567">
                  <c:v>8.6889999999999995E-7</c:v>
                </c:pt>
                <c:pt idx="568">
                  <c:v>8.6889999999999995E-7</c:v>
                </c:pt>
                <c:pt idx="569">
                  <c:v>8.6889999999999995E-7</c:v>
                </c:pt>
                <c:pt idx="570">
                  <c:v>8.6889999999999995E-7</c:v>
                </c:pt>
                <c:pt idx="571">
                  <c:v>8.6889999999999995E-7</c:v>
                </c:pt>
                <c:pt idx="572">
                  <c:v>8.6889999999999995E-7</c:v>
                </c:pt>
                <c:pt idx="573">
                  <c:v>8.6889999999999995E-7</c:v>
                </c:pt>
                <c:pt idx="574">
                  <c:v>8.6889999999999995E-7</c:v>
                </c:pt>
                <c:pt idx="575">
                  <c:v>8.6889999999999995E-7</c:v>
                </c:pt>
                <c:pt idx="576">
                  <c:v>8.6889999999999995E-7</c:v>
                </c:pt>
                <c:pt idx="577">
                  <c:v>8.6889999999999995E-7</c:v>
                </c:pt>
                <c:pt idx="578">
                  <c:v>8.6889999999999995E-7</c:v>
                </c:pt>
                <c:pt idx="579">
                  <c:v>8.6889999999999995E-7</c:v>
                </c:pt>
                <c:pt idx="580">
                  <c:v>8.6889999999999995E-7</c:v>
                </c:pt>
                <c:pt idx="581">
                  <c:v>8.6889999999999995E-7</c:v>
                </c:pt>
                <c:pt idx="582">
                  <c:v>8.6889999999999995E-7</c:v>
                </c:pt>
                <c:pt idx="583">
                  <c:v>8.6889999999999995E-7</c:v>
                </c:pt>
                <c:pt idx="584">
                  <c:v>8.6889999999999995E-7</c:v>
                </c:pt>
                <c:pt idx="585">
                  <c:v>8.6889999999999995E-7</c:v>
                </c:pt>
                <c:pt idx="586">
                  <c:v>8.6889999999999995E-7</c:v>
                </c:pt>
                <c:pt idx="587">
                  <c:v>8.6889999999999995E-7</c:v>
                </c:pt>
                <c:pt idx="588">
                  <c:v>8.6889999999999995E-7</c:v>
                </c:pt>
                <c:pt idx="589">
                  <c:v>8.6889999999999995E-7</c:v>
                </c:pt>
                <c:pt idx="590">
                  <c:v>8.6889999999999995E-7</c:v>
                </c:pt>
                <c:pt idx="591">
                  <c:v>8.6889999999999995E-7</c:v>
                </c:pt>
                <c:pt idx="592">
                  <c:v>8.6889999999999995E-7</c:v>
                </c:pt>
                <c:pt idx="593">
                  <c:v>8.6889999999999995E-7</c:v>
                </c:pt>
                <c:pt idx="594">
                  <c:v>8.6889999999999995E-7</c:v>
                </c:pt>
                <c:pt idx="595">
                  <c:v>8.6889999999999995E-7</c:v>
                </c:pt>
                <c:pt idx="596">
                  <c:v>8.6889999999999995E-7</c:v>
                </c:pt>
                <c:pt idx="597">
                  <c:v>8.6889999999999995E-7</c:v>
                </c:pt>
                <c:pt idx="598">
                  <c:v>8.6889999999999995E-7</c:v>
                </c:pt>
                <c:pt idx="599">
                  <c:v>8.6889999999999995E-7</c:v>
                </c:pt>
                <c:pt idx="600">
                  <c:v>8.6889999999999995E-7</c:v>
                </c:pt>
                <c:pt idx="601">
                  <c:v>8.6889999999999995E-7</c:v>
                </c:pt>
                <c:pt idx="602">
                  <c:v>8.6889999999999995E-7</c:v>
                </c:pt>
                <c:pt idx="603">
                  <c:v>8.6889999999999995E-7</c:v>
                </c:pt>
                <c:pt idx="604">
                  <c:v>8.6889999999999995E-7</c:v>
                </c:pt>
                <c:pt idx="605">
                  <c:v>8.6889999999999995E-7</c:v>
                </c:pt>
                <c:pt idx="606">
                  <c:v>8.6889999999999995E-7</c:v>
                </c:pt>
                <c:pt idx="607">
                  <c:v>8.6889999999999995E-7</c:v>
                </c:pt>
                <c:pt idx="608">
                  <c:v>8.6899999999999996E-7</c:v>
                </c:pt>
                <c:pt idx="609">
                  <c:v>8.6899999999999996E-7</c:v>
                </c:pt>
                <c:pt idx="610">
                  <c:v>8.6899999999999996E-7</c:v>
                </c:pt>
                <c:pt idx="611">
                  <c:v>8.6899999999999996E-7</c:v>
                </c:pt>
                <c:pt idx="612">
                  <c:v>8.6899999999999996E-7</c:v>
                </c:pt>
                <c:pt idx="613">
                  <c:v>8.6899999999999996E-7</c:v>
                </c:pt>
                <c:pt idx="614">
                  <c:v>8.6899999999999996E-7</c:v>
                </c:pt>
                <c:pt idx="615">
                  <c:v>8.6899999999999996E-7</c:v>
                </c:pt>
                <c:pt idx="616">
                  <c:v>8.6899999999999996E-7</c:v>
                </c:pt>
                <c:pt idx="617">
                  <c:v>8.6899999999999996E-7</c:v>
                </c:pt>
                <c:pt idx="618">
                  <c:v>8.6899999999999996E-7</c:v>
                </c:pt>
                <c:pt idx="619">
                  <c:v>8.6899999999999996E-7</c:v>
                </c:pt>
                <c:pt idx="620">
                  <c:v>8.6899999999999996E-7</c:v>
                </c:pt>
                <c:pt idx="621">
                  <c:v>8.6899999999999996E-7</c:v>
                </c:pt>
                <c:pt idx="622">
                  <c:v>8.6899999999999996E-7</c:v>
                </c:pt>
                <c:pt idx="623">
                  <c:v>8.6899999999999996E-7</c:v>
                </c:pt>
                <c:pt idx="624">
                  <c:v>8.6899999999999996E-7</c:v>
                </c:pt>
                <c:pt idx="625">
                  <c:v>8.6899999999999996E-7</c:v>
                </c:pt>
                <c:pt idx="626">
                  <c:v>8.6899999999999996E-7</c:v>
                </c:pt>
                <c:pt idx="627">
                  <c:v>8.6899999999999996E-7</c:v>
                </c:pt>
                <c:pt idx="628">
                  <c:v>8.6899999999999996E-7</c:v>
                </c:pt>
                <c:pt idx="629">
                  <c:v>8.6899999999999996E-7</c:v>
                </c:pt>
                <c:pt idx="630">
                  <c:v>8.6899999999999996E-7</c:v>
                </c:pt>
                <c:pt idx="631">
                  <c:v>8.6899999999999996E-7</c:v>
                </c:pt>
                <c:pt idx="632">
                  <c:v>8.6899999999999996E-7</c:v>
                </c:pt>
                <c:pt idx="633">
                  <c:v>8.6899999999999996E-7</c:v>
                </c:pt>
                <c:pt idx="634">
                  <c:v>8.6899999999999996E-7</c:v>
                </c:pt>
                <c:pt idx="635">
                  <c:v>8.6899999999999996E-7</c:v>
                </c:pt>
                <c:pt idx="636">
                  <c:v>8.6899999999999996E-7</c:v>
                </c:pt>
                <c:pt idx="637">
                  <c:v>8.6899999999999996E-7</c:v>
                </c:pt>
                <c:pt idx="638">
                  <c:v>8.6899999999999996E-7</c:v>
                </c:pt>
                <c:pt idx="639">
                  <c:v>8.6899999999999996E-7</c:v>
                </c:pt>
                <c:pt idx="640">
                  <c:v>8.6899999999999996E-7</c:v>
                </c:pt>
                <c:pt idx="641">
                  <c:v>8.6899999999999996E-7</c:v>
                </c:pt>
                <c:pt idx="642">
                  <c:v>8.6899999999999996E-7</c:v>
                </c:pt>
                <c:pt idx="643">
                  <c:v>8.6899999999999996E-7</c:v>
                </c:pt>
                <c:pt idx="644">
                  <c:v>8.6899999999999996E-7</c:v>
                </c:pt>
                <c:pt idx="645">
                  <c:v>8.6899999999999996E-7</c:v>
                </c:pt>
                <c:pt idx="646">
                  <c:v>8.6899999999999996E-7</c:v>
                </c:pt>
                <c:pt idx="647">
                  <c:v>8.6899999999999996E-7</c:v>
                </c:pt>
                <c:pt idx="648">
                  <c:v>8.6899999999999996E-7</c:v>
                </c:pt>
                <c:pt idx="649">
                  <c:v>8.6899999999999996E-7</c:v>
                </c:pt>
                <c:pt idx="650">
                  <c:v>8.6899999999999996E-7</c:v>
                </c:pt>
                <c:pt idx="651">
                  <c:v>8.6899999999999996E-7</c:v>
                </c:pt>
                <c:pt idx="652">
                  <c:v>8.6899999999999996E-7</c:v>
                </c:pt>
                <c:pt idx="653">
                  <c:v>8.6899999999999996E-7</c:v>
                </c:pt>
                <c:pt idx="654">
                  <c:v>8.6899999999999996E-7</c:v>
                </c:pt>
                <c:pt idx="655">
                  <c:v>8.6899999999999996E-7</c:v>
                </c:pt>
                <c:pt idx="656">
                  <c:v>8.6899999999999996E-7</c:v>
                </c:pt>
                <c:pt idx="657">
                  <c:v>8.6899999999999996E-7</c:v>
                </c:pt>
                <c:pt idx="658">
                  <c:v>8.6899999999999996E-7</c:v>
                </c:pt>
                <c:pt idx="659">
                  <c:v>8.6899999999999996E-7</c:v>
                </c:pt>
                <c:pt idx="660">
                  <c:v>8.6909999999999997E-7</c:v>
                </c:pt>
                <c:pt idx="661">
                  <c:v>8.6909999999999997E-7</c:v>
                </c:pt>
                <c:pt idx="662">
                  <c:v>8.6909999999999997E-7</c:v>
                </c:pt>
                <c:pt idx="663">
                  <c:v>8.6909999999999997E-7</c:v>
                </c:pt>
                <c:pt idx="664">
                  <c:v>8.6909999999999997E-7</c:v>
                </c:pt>
                <c:pt idx="665">
                  <c:v>8.6909999999999997E-7</c:v>
                </c:pt>
                <c:pt idx="666">
                  <c:v>8.6909999999999997E-7</c:v>
                </c:pt>
                <c:pt idx="667">
                  <c:v>8.6909999999999997E-7</c:v>
                </c:pt>
                <c:pt idx="668">
                  <c:v>8.6909999999999997E-7</c:v>
                </c:pt>
                <c:pt idx="669">
                  <c:v>8.6909999999999997E-7</c:v>
                </c:pt>
                <c:pt idx="670">
                  <c:v>8.6909999999999997E-7</c:v>
                </c:pt>
                <c:pt idx="671">
                  <c:v>8.6909999999999997E-7</c:v>
                </c:pt>
                <c:pt idx="672">
                  <c:v>8.6909999999999997E-7</c:v>
                </c:pt>
                <c:pt idx="673">
                  <c:v>8.6909999999999997E-7</c:v>
                </c:pt>
                <c:pt idx="674">
                  <c:v>8.6909999999999997E-7</c:v>
                </c:pt>
                <c:pt idx="675">
                  <c:v>8.6909999999999997E-7</c:v>
                </c:pt>
                <c:pt idx="676">
                  <c:v>8.6909999999999997E-7</c:v>
                </c:pt>
                <c:pt idx="677">
                  <c:v>8.6909999999999997E-7</c:v>
                </c:pt>
                <c:pt idx="678">
                  <c:v>8.6909999999999997E-7</c:v>
                </c:pt>
                <c:pt idx="679">
                  <c:v>8.6909999999999997E-7</c:v>
                </c:pt>
                <c:pt idx="680">
                  <c:v>8.6909999999999997E-7</c:v>
                </c:pt>
                <c:pt idx="681">
                  <c:v>8.6909999999999997E-7</c:v>
                </c:pt>
                <c:pt idx="682">
                  <c:v>8.6909999999999997E-7</c:v>
                </c:pt>
                <c:pt idx="683">
                  <c:v>8.6909999999999997E-7</c:v>
                </c:pt>
                <c:pt idx="684">
                  <c:v>8.6909999999999997E-7</c:v>
                </c:pt>
                <c:pt idx="685">
                  <c:v>8.6909999999999997E-7</c:v>
                </c:pt>
                <c:pt idx="686">
                  <c:v>8.6909999999999997E-7</c:v>
                </c:pt>
                <c:pt idx="687">
                  <c:v>8.6909999999999997E-7</c:v>
                </c:pt>
                <c:pt idx="688">
                  <c:v>8.6909999999999997E-7</c:v>
                </c:pt>
                <c:pt idx="689">
                  <c:v>8.6909999999999997E-7</c:v>
                </c:pt>
                <c:pt idx="690">
                  <c:v>8.6909999999999997E-7</c:v>
                </c:pt>
                <c:pt idx="691">
                  <c:v>8.6909999999999997E-7</c:v>
                </c:pt>
                <c:pt idx="692">
                  <c:v>8.6909999999999997E-7</c:v>
                </c:pt>
                <c:pt idx="693">
                  <c:v>8.6909999999999997E-7</c:v>
                </c:pt>
                <c:pt idx="694">
                  <c:v>8.6909999999999997E-7</c:v>
                </c:pt>
                <c:pt idx="695">
                  <c:v>8.6909999999999997E-7</c:v>
                </c:pt>
                <c:pt idx="696">
                  <c:v>8.6909999999999997E-7</c:v>
                </c:pt>
                <c:pt idx="697">
                  <c:v>8.6909999999999997E-7</c:v>
                </c:pt>
                <c:pt idx="698">
                  <c:v>8.6909999999999997E-7</c:v>
                </c:pt>
                <c:pt idx="699">
                  <c:v>8.6909999999999997E-7</c:v>
                </c:pt>
                <c:pt idx="700">
                  <c:v>8.6909999999999997E-7</c:v>
                </c:pt>
                <c:pt idx="701">
                  <c:v>8.6909999999999997E-7</c:v>
                </c:pt>
                <c:pt idx="702">
                  <c:v>8.6909999999999997E-7</c:v>
                </c:pt>
                <c:pt idx="703">
                  <c:v>8.6909999999999997E-7</c:v>
                </c:pt>
                <c:pt idx="704">
                  <c:v>8.6909999999999997E-7</c:v>
                </c:pt>
                <c:pt idx="705">
                  <c:v>8.6909999999999997E-7</c:v>
                </c:pt>
                <c:pt idx="706">
                  <c:v>8.6909999999999997E-7</c:v>
                </c:pt>
                <c:pt idx="707">
                  <c:v>8.6909999999999997E-7</c:v>
                </c:pt>
                <c:pt idx="708">
                  <c:v>8.6909999999999997E-7</c:v>
                </c:pt>
                <c:pt idx="709">
                  <c:v>8.6909999999999997E-7</c:v>
                </c:pt>
                <c:pt idx="710">
                  <c:v>8.6909999999999997E-7</c:v>
                </c:pt>
                <c:pt idx="711">
                  <c:v>8.6909999999999997E-7</c:v>
                </c:pt>
                <c:pt idx="712">
                  <c:v>8.6919999999999997E-7</c:v>
                </c:pt>
                <c:pt idx="713">
                  <c:v>8.6919999999999997E-7</c:v>
                </c:pt>
                <c:pt idx="714">
                  <c:v>8.6919999999999997E-7</c:v>
                </c:pt>
                <c:pt idx="715">
                  <c:v>8.6919999999999997E-7</c:v>
                </c:pt>
                <c:pt idx="716">
                  <c:v>8.6919999999999997E-7</c:v>
                </c:pt>
                <c:pt idx="717">
                  <c:v>8.6919999999999997E-7</c:v>
                </c:pt>
                <c:pt idx="718">
                  <c:v>8.6919999999999997E-7</c:v>
                </c:pt>
                <c:pt idx="719">
                  <c:v>8.6919999999999997E-7</c:v>
                </c:pt>
                <c:pt idx="720">
                  <c:v>8.6919999999999997E-7</c:v>
                </c:pt>
                <c:pt idx="721">
                  <c:v>8.6919999999999997E-7</c:v>
                </c:pt>
                <c:pt idx="722">
                  <c:v>8.6919999999999997E-7</c:v>
                </c:pt>
                <c:pt idx="723">
                  <c:v>8.6919999999999997E-7</c:v>
                </c:pt>
                <c:pt idx="724">
                  <c:v>8.6919999999999997E-7</c:v>
                </c:pt>
                <c:pt idx="725">
                  <c:v>8.6919999999999997E-7</c:v>
                </c:pt>
                <c:pt idx="726">
                  <c:v>8.6919999999999997E-7</c:v>
                </c:pt>
                <c:pt idx="727">
                  <c:v>8.6919999999999997E-7</c:v>
                </c:pt>
                <c:pt idx="728">
                  <c:v>8.6919999999999997E-7</c:v>
                </c:pt>
                <c:pt idx="729">
                  <c:v>8.6919999999999997E-7</c:v>
                </c:pt>
                <c:pt idx="730">
                  <c:v>8.6919999999999997E-7</c:v>
                </c:pt>
                <c:pt idx="731">
                  <c:v>8.6919999999999997E-7</c:v>
                </c:pt>
                <c:pt idx="732">
                  <c:v>8.6919999999999997E-7</c:v>
                </c:pt>
                <c:pt idx="733">
                  <c:v>8.6919999999999997E-7</c:v>
                </c:pt>
                <c:pt idx="734">
                  <c:v>8.6919999999999997E-7</c:v>
                </c:pt>
                <c:pt idx="735">
                  <c:v>8.6919999999999997E-7</c:v>
                </c:pt>
                <c:pt idx="736">
                  <c:v>8.6919999999999997E-7</c:v>
                </c:pt>
                <c:pt idx="737">
                  <c:v>8.6919999999999997E-7</c:v>
                </c:pt>
                <c:pt idx="738">
                  <c:v>8.6919999999999997E-7</c:v>
                </c:pt>
                <c:pt idx="739">
                  <c:v>8.6919999999999997E-7</c:v>
                </c:pt>
                <c:pt idx="740">
                  <c:v>8.6919999999999997E-7</c:v>
                </c:pt>
                <c:pt idx="741">
                  <c:v>8.6919999999999997E-7</c:v>
                </c:pt>
                <c:pt idx="742">
                  <c:v>8.6919999999999997E-7</c:v>
                </c:pt>
                <c:pt idx="743">
                  <c:v>8.6919999999999997E-7</c:v>
                </c:pt>
                <c:pt idx="744">
                  <c:v>8.6919999999999997E-7</c:v>
                </c:pt>
                <c:pt idx="745">
                  <c:v>8.6919999999999997E-7</c:v>
                </c:pt>
                <c:pt idx="746">
                  <c:v>8.6919999999999997E-7</c:v>
                </c:pt>
                <c:pt idx="747">
                  <c:v>8.6919999999999997E-7</c:v>
                </c:pt>
                <c:pt idx="748">
                  <c:v>8.6919999999999997E-7</c:v>
                </c:pt>
                <c:pt idx="749">
                  <c:v>8.6919999999999997E-7</c:v>
                </c:pt>
                <c:pt idx="750">
                  <c:v>8.6919999999999997E-7</c:v>
                </c:pt>
                <c:pt idx="751">
                  <c:v>8.6919999999999997E-7</c:v>
                </c:pt>
                <c:pt idx="752">
                  <c:v>8.6919999999999997E-7</c:v>
                </c:pt>
                <c:pt idx="753">
                  <c:v>8.6919999999999997E-7</c:v>
                </c:pt>
                <c:pt idx="754">
                  <c:v>8.6919999999999997E-7</c:v>
                </c:pt>
                <c:pt idx="755">
                  <c:v>8.6919999999999997E-7</c:v>
                </c:pt>
                <c:pt idx="756">
                  <c:v>8.6919999999999997E-7</c:v>
                </c:pt>
                <c:pt idx="757">
                  <c:v>8.6919999999999997E-7</c:v>
                </c:pt>
                <c:pt idx="758">
                  <c:v>8.6919999999999997E-7</c:v>
                </c:pt>
                <c:pt idx="759">
                  <c:v>8.6919999999999997E-7</c:v>
                </c:pt>
                <c:pt idx="760">
                  <c:v>8.6919999999999997E-7</c:v>
                </c:pt>
                <c:pt idx="761">
                  <c:v>8.6919999999999997E-7</c:v>
                </c:pt>
                <c:pt idx="762">
                  <c:v>8.6919999999999997E-7</c:v>
                </c:pt>
                <c:pt idx="763">
                  <c:v>8.6919999999999997E-7</c:v>
                </c:pt>
                <c:pt idx="764">
                  <c:v>8.6919999999999997E-7</c:v>
                </c:pt>
                <c:pt idx="765">
                  <c:v>8.6929999999999998E-7</c:v>
                </c:pt>
                <c:pt idx="766">
                  <c:v>8.6929999999999998E-7</c:v>
                </c:pt>
                <c:pt idx="767">
                  <c:v>8.6929999999999998E-7</c:v>
                </c:pt>
                <c:pt idx="768">
                  <c:v>8.6929999999999998E-7</c:v>
                </c:pt>
                <c:pt idx="769">
                  <c:v>8.6929999999999998E-7</c:v>
                </c:pt>
                <c:pt idx="770">
                  <c:v>8.6929999999999998E-7</c:v>
                </c:pt>
                <c:pt idx="771">
                  <c:v>8.6929999999999998E-7</c:v>
                </c:pt>
                <c:pt idx="772">
                  <c:v>8.6929999999999998E-7</c:v>
                </c:pt>
                <c:pt idx="773">
                  <c:v>8.6929999999999998E-7</c:v>
                </c:pt>
                <c:pt idx="774">
                  <c:v>8.6929999999999998E-7</c:v>
                </c:pt>
                <c:pt idx="775">
                  <c:v>8.6929999999999998E-7</c:v>
                </c:pt>
                <c:pt idx="776">
                  <c:v>8.6929999999999998E-7</c:v>
                </c:pt>
                <c:pt idx="777">
                  <c:v>8.6929999999999998E-7</c:v>
                </c:pt>
                <c:pt idx="778">
                  <c:v>8.6929999999999998E-7</c:v>
                </c:pt>
                <c:pt idx="779">
                  <c:v>8.6929999999999998E-7</c:v>
                </c:pt>
                <c:pt idx="780">
                  <c:v>8.6929999999999998E-7</c:v>
                </c:pt>
                <c:pt idx="781">
                  <c:v>8.6929999999999998E-7</c:v>
                </c:pt>
                <c:pt idx="782">
                  <c:v>8.6929999999999998E-7</c:v>
                </c:pt>
                <c:pt idx="783">
                  <c:v>8.6929999999999998E-7</c:v>
                </c:pt>
                <c:pt idx="784">
                  <c:v>8.6929999999999998E-7</c:v>
                </c:pt>
                <c:pt idx="785">
                  <c:v>8.6929999999999998E-7</c:v>
                </c:pt>
                <c:pt idx="786">
                  <c:v>8.6929999999999998E-7</c:v>
                </c:pt>
                <c:pt idx="787">
                  <c:v>8.6929999999999998E-7</c:v>
                </c:pt>
                <c:pt idx="788">
                  <c:v>8.6929999999999998E-7</c:v>
                </c:pt>
                <c:pt idx="789">
                  <c:v>8.6929999999999998E-7</c:v>
                </c:pt>
                <c:pt idx="790">
                  <c:v>8.6929999999999998E-7</c:v>
                </c:pt>
                <c:pt idx="791">
                  <c:v>8.6929999999999998E-7</c:v>
                </c:pt>
                <c:pt idx="792">
                  <c:v>8.6929999999999998E-7</c:v>
                </c:pt>
                <c:pt idx="793">
                  <c:v>8.6929999999999998E-7</c:v>
                </c:pt>
                <c:pt idx="794">
                  <c:v>8.6929999999999998E-7</c:v>
                </c:pt>
                <c:pt idx="795">
                  <c:v>8.6929999999999998E-7</c:v>
                </c:pt>
                <c:pt idx="796">
                  <c:v>8.6929999999999998E-7</c:v>
                </c:pt>
                <c:pt idx="797">
                  <c:v>8.6929999999999998E-7</c:v>
                </c:pt>
                <c:pt idx="798">
                  <c:v>8.6929999999999998E-7</c:v>
                </c:pt>
                <c:pt idx="799">
                  <c:v>8.6929999999999998E-7</c:v>
                </c:pt>
                <c:pt idx="800">
                  <c:v>8.6929999999999998E-7</c:v>
                </c:pt>
                <c:pt idx="801">
                  <c:v>8.6929999999999998E-7</c:v>
                </c:pt>
                <c:pt idx="802">
                  <c:v>8.6929999999999998E-7</c:v>
                </c:pt>
                <c:pt idx="803">
                  <c:v>8.6929999999999998E-7</c:v>
                </c:pt>
                <c:pt idx="804">
                  <c:v>8.6929999999999998E-7</c:v>
                </c:pt>
                <c:pt idx="805">
                  <c:v>8.6929999999999998E-7</c:v>
                </c:pt>
                <c:pt idx="806">
                  <c:v>8.6929999999999998E-7</c:v>
                </c:pt>
                <c:pt idx="807">
                  <c:v>8.6929999999999998E-7</c:v>
                </c:pt>
                <c:pt idx="808">
                  <c:v>8.6929999999999998E-7</c:v>
                </c:pt>
                <c:pt idx="809">
                  <c:v>8.6929999999999998E-7</c:v>
                </c:pt>
                <c:pt idx="810">
                  <c:v>8.6929999999999998E-7</c:v>
                </c:pt>
                <c:pt idx="811">
                  <c:v>8.6929999999999998E-7</c:v>
                </c:pt>
                <c:pt idx="812">
                  <c:v>8.6929999999999998E-7</c:v>
                </c:pt>
                <c:pt idx="813">
                  <c:v>8.6929999999999998E-7</c:v>
                </c:pt>
                <c:pt idx="814">
                  <c:v>8.6929999999999998E-7</c:v>
                </c:pt>
                <c:pt idx="815">
                  <c:v>8.6929999999999998E-7</c:v>
                </c:pt>
                <c:pt idx="816">
                  <c:v>8.6929999999999998E-7</c:v>
                </c:pt>
                <c:pt idx="817">
                  <c:v>8.6929999999999998E-7</c:v>
                </c:pt>
                <c:pt idx="818">
                  <c:v>8.6929999999999998E-7</c:v>
                </c:pt>
                <c:pt idx="819">
                  <c:v>8.6939999999999999E-7</c:v>
                </c:pt>
                <c:pt idx="820">
                  <c:v>8.6939999999999999E-7</c:v>
                </c:pt>
                <c:pt idx="821">
                  <c:v>8.6939999999999999E-7</c:v>
                </c:pt>
                <c:pt idx="822">
                  <c:v>8.6939999999999999E-7</c:v>
                </c:pt>
                <c:pt idx="823">
                  <c:v>8.6939999999999999E-7</c:v>
                </c:pt>
                <c:pt idx="824">
                  <c:v>8.6939999999999999E-7</c:v>
                </c:pt>
                <c:pt idx="825">
                  <c:v>8.6939999999999999E-7</c:v>
                </c:pt>
                <c:pt idx="826">
                  <c:v>8.6939999999999999E-7</c:v>
                </c:pt>
                <c:pt idx="827">
                  <c:v>8.6939999999999999E-7</c:v>
                </c:pt>
                <c:pt idx="828">
                  <c:v>8.6939999999999999E-7</c:v>
                </c:pt>
                <c:pt idx="829">
                  <c:v>8.6939999999999999E-7</c:v>
                </c:pt>
                <c:pt idx="830">
                  <c:v>8.6939999999999999E-7</c:v>
                </c:pt>
                <c:pt idx="831">
                  <c:v>8.6939999999999999E-7</c:v>
                </c:pt>
                <c:pt idx="832">
                  <c:v>8.6939999999999999E-7</c:v>
                </c:pt>
                <c:pt idx="833">
                  <c:v>8.6939999999999999E-7</c:v>
                </c:pt>
                <c:pt idx="834">
                  <c:v>8.6939999999999999E-7</c:v>
                </c:pt>
                <c:pt idx="835">
                  <c:v>8.6939999999999999E-7</c:v>
                </c:pt>
                <c:pt idx="836">
                  <c:v>8.6939999999999999E-7</c:v>
                </c:pt>
                <c:pt idx="837">
                  <c:v>8.6939999999999999E-7</c:v>
                </c:pt>
                <c:pt idx="838">
                  <c:v>8.6939999999999999E-7</c:v>
                </c:pt>
                <c:pt idx="839">
                  <c:v>8.6939999999999999E-7</c:v>
                </c:pt>
                <c:pt idx="840">
                  <c:v>8.6939999999999999E-7</c:v>
                </c:pt>
                <c:pt idx="841">
                  <c:v>8.6939999999999999E-7</c:v>
                </c:pt>
                <c:pt idx="842">
                  <c:v>8.6939999999999999E-7</c:v>
                </c:pt>
                <c:pt idx="843">
                  <c:v>8.6939999999999999E-7</c:v>
                </c:pt>
                <c:pt idx="844">
                  <c:v>8.6939999999999999E-7</c:v>
                </c:pt>
                <c:pt idx="845">
                  <c:v>8.6939999999999999E-7</c:v>
                </c:pt>
                <c:pt idx="846">
                  <c:v>8.6939999999999999E-7</c:v>
                </c:pt>
                <c:pt idx="847">
                  <c:v>8.6939999999999999E-7</c:v>
                </c:pt>
                <c:pt idx="848">
                  <c:v>8.6939999999999999E-7</c:v>
                </c:pt>
                <c:pt idx="849">
                  <c:v>8.6939999999999999E-7</c:v>
                </c:pt>
                <c:pt idx="850">
                  <c:v>8.6939999999999999E-7</c:v>
                </c:pt>
                <c:pt idx="851">
                  <c:v>8.6939999999999999E-7</c:v>
                </c:pt>
                <c:pt idx="852">
                  <c:v>8.6939999999999999E-7</c:v>
                </c:pt>
                <c:pt idx="853">
                  <c:v>8.6939999999999999E-7</c:v>
                </c:pt>
                <c:pt idx="854">
                  <c:v>8.6939999999999999E-7</c:v>
                </c:pt>
                <c:pt idx="855">
                  <c:v>8.6939999999999999E-7</c:v>
                </c:pt>
                <c:pt idx="856">
                  <c:v>8.6939999999999999E-7</c:v>
                </c:pt>
                <c:pt idx="857">
                  <c:v>8.6939999999999999E-7</c:v>
                </c:pt>
                <c:pt idx="858">
                  <c:v>8.6939999999999999E-7</c:v>
                </c:pt>
                <c:pt idx="859">
                  <c:v>8.6939999999999999E-7</c:v>
                </c:pt>
                <c:pt idx="860">
                  <c:v>8.6939999999999999E-7</c:v>
                </c:pt>
                <c:pt idx="861">
                  <c:v>8.6939999999999999E-7</c:v>
                </c:pt>
                <c:pt idx="862">
                  <c:v>8.6939999999999999E-7</c:v>
                </c:pt>
                <c:pt idx="863">
                  <c:v>8.6939999999999999E-7</c:v>
                </c:pt>
                <c:pt idx="864">
                  <c:v>8.6939999999999999E-7</c:v>
                </c:pt>
                <c:pt idx="865">
                  <c:v>8.6939999999999999E-7</c:v>
                </c:pt>
                <c:pt idx="866">
                  <c:v>8.6939999999999999E-7</c:v>
                </c:pt>
                <c:pt idx="867">
                  <c:v>8.6939999999999999E-7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0CE-411D-B5C2-3E207B1BC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@200kV'!$F$3:$F$870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5.8980000000000001E-9</c:v>
                </c:pt>
                <c:pt idx="2">
                  <c:v>5.9479999999999997E-9</c:v>
                </c:pt>
                <c:pt idx="3">
                  <c:v>6.0330000000000002E-9</c:v>
                </c:pt>
                <c:pt idx="4">
                  <c:v>6.0630000000000003E-9</c:v>
                </c:pt>
                <c:pt idx="5">
                  <c:v>6.162E-9</c:v>
                </c:pt>
                <c:pt idx="6">
                  <c:v>6.1939999999999999E-9</c:v>
                </c:pt>
                <c:pt idx="7">
                  <c:v>6.251E-9</c:v>
                </c:pt>
                <c:pt idx="8">
                  <c:v>6.2989999999999999E-9</c:v>
                </c:pt>
                <c:pt idx="9">
                  <c:v>6.3220000000000003E-9</c:v>
                </c:pt>
                <c:pt idx="10">
                  <c:v>6.3860000000000001E-9</c:v>
                </c:pt>
                <c:pt idx="11">
                  <c:v>6.3899999999999996E-9</c:v>
                </c:pt>
                <c:pt idx="12">
                  <c:v>6.4240000000000002E-9</c:v>
                </c:pt>
                <c:pt idx="13">
                  <c:v>6.4069999999999999E-9</c:v>
                </c:pt>
                <c:pt idx="14">
                  <c:v>6.4080000000000002E-9</c:v>
                </c:pt>
                <c:pt idx="15">
                  <c:v>6.4499999999999999E-9</c:v>
                </c:pt>
                <c:pt idx="16">
                  <c:v>6.499E-9</c:v>
                </c:pt>
                <c:pt idx="17">
                  <c:v>6.507E-9</c:v>
                </c:pt>
                <c:pt idx="18">
                  <c:v>6.5039999999999999E-9</c:v>
                </c:pt>
                <c:pt idx="19">
                  <c:v>6.5039999999999999E-9</c:v>
                </c:pt>
                <c:pt idx="20">
                  <c:v>6.5270000000000003E-9</c:v>
                </c:pt>
                <c:pt idx="21">
                  <c:v>6.5249999999999997E-9</c:v>
                </c:pt>
                <c:pt idx="22">
                  <c:v>6.5370000000000001E-9</c:v>
                </c:pt>
                <c:pt idx="23">
                  <c:v>6.5499999999999999E-9</c:v>
                </c:pt>
                <c:pt idx="24">
                  <c:v>6.5499999999999999E-9</c:v>
                </c:pt>
                <c:pt idx="25">
                  <c:v>6.5519999999999997E-9</c:v>
                </c:pt>
                <c:pt idx="26">
                  <c:v>6.5659999999999999E-9</c:v>
                </c:pt>
                <c:pt idx="27">
                  <c:v>6.5890000000000003E-9</c:v>
                </c:pt>
                <c:pt idx="28">
                  <c:v>6.5970000000000003E-9</c:v>
                </c:pt>
                <c:pt idx="29">
                  <c:v>6.6009999999999998E-9</c:v>
                </c:pt>
                <c:pt idx="30">
                  <c:v>6.6210000000000002E-9</c:v>
                </c:pt>
                <c:pt idx="31">
                  <c:v>6.6379999999999996E-9</c:v>
                </c:pt>
                <c:pt idx="32">
                  <c:v>6.6430000000000003E-9</c:v>
                </c:pt>
                <c:pt idx="33">
                  <c:v>6.6659999999999999E-9</c:v>
                </c:pt>
                <c:pt idx="34">
                  <c:v>6.6759999999999997E-9</c:v>
                </c:pt>
                <c:pt idx="35">
                  <c:v>6.6860000000000003E-9</c:v>
                </c:pt>
                <c:pt idx="36">
                  <c:v>6.7169999999999999E-9</c:v>
                </c:pt>
                <c:pt idx="37">
                  <c:v>6.7240000000000004E-9</c:v>
                </c:pt>
                <c:pt idx="38">
                  <c:v>6.7409999999999998E-9</c:v>
                </c:pt>
                <c:pt idx="39">
                  <c:v>6.7610000000000001E-9</c:v>
                </c:pt>
                <c:pt idx="40">
                  <c:v>6.7860000000000003E-9</c:v>
                </c:pt>
                <c:pt idx="41">
                  <c:v>6.8150000000000001E-9</c:v>
                </c:pt>
                <c:pt idx="42">
                  <c:v>6.8500000000000001E-9</c:v>
                </c:pt>
                <c:pt idx="43">
                  <c:v>6.8919999999999998E-9</c:v>
                </c:pt>
                <c:pt idx="44">
                  <c:v>6.9429999999999997E-9</c:v>
                </c:pt>
                <c:pt idx="45">
                  <c:v>7.0040000000000002E-9</c:v>
                </c:pt>
                <c:pt idx="46">
                  <c:v>7.0880000000000003E-9</c:v>
                </c:pt>
                <c:pt idx="47">
                  <c:v>7.1749999999999997E-9</c:v>
                </c:pt>
                <c:pt idx="48">
                  <c:v>7.2529999999999997E-9</c:v>
                </c:pt>
                <c:pt idx="49">
                  <c:v>7.3810000000000001E-9</c:v>
                </c:pt>
                <c:pt idx="50">
                  <c:v>7.5260000000000007E-9</c:v>
                </c:pt>
                <c:pt idx="51">
                  <c:v>7.7059999999999997E-9</c:v>
                </c:pt>
                <c:pt idx="52">
                  <c:v>7.9110000000000005E-9</c:v>
                </c:pt>
                <c:pt idx="53">
                  <c:v>8.1520000000000008E-9</c:v>
                </c:pt>
                <c:pt idx="54">
                  <c:v>8.4339999999999996E-9</c:v>
                </c:pt>
                <c:pt idx="55">
                  <c:v>8.7630000000000004E-9</c:v>
                </c:pt>
                <c:pt idx="56">
                  <c:v>9.1459999999999996E-9</c:v>
                </c:pt>
                <c:pt idx="57">
                  <c:v>9.5879999999999996E-9</c:v>
                </c:pt>
                <c:pt idx="58">
                  <c:v>1.0099999999999999E-8</c:v>
                </c:pt>
                <c:pt idx="59">
                  <c:v>1.068E-8</c:v>
                </c:pt>
                <c:pt idx="60">
                  <c:v>1.1350000000000001E-8</c:v>
                </c:pt>
                <c:pt idx="61">
                  <c:v>1.2110000000000001E-8</c:v>
                </c:pt>
                <c:pt idx="62">
                  <c:v>1.297E-8</c:v>
                </c:pt>
                <c:pt idx="63">
                  <c:v>1.393E-8</c:v>
                </c:pt>
                <c:pt idx="64">
                  <c:v>1.5020000000000001E-8</c:v>
                </c:pt>
                <c:pt idx="65">
                  <c:v>1.625E-8</c:v>
                </c:pt>
                <c:pt idx="66">
                  <c:v>1.7620000000000002E-8</c:v>
                </c:pt>
                <c:pt idx="67">
                  <c:v>1.9160000000000001E-8</c:v>
                </c:pt>
                <c:pt idx="68">
                  <c:v>2.089E-8</c:v>
                </c:pt>
                <c:pt idx="69">
                  <c:v>2.2849999999999999E-8</c:v>
                </c:pt>
                <c:pt idx="70">
                  <c:v>2.5060000000000001E-8</c:v>
                </c:pt>
                <c:pt idx="71">
                  <c:v>2.756E-8</c:v>
                </c:pt>
                <c:pt idx="72">
                  <c:v>3.0390000000000003E-8</c:v>
                </c:pt>
                <c:pt idx="73">
                  <c:v>3.3559999999999997E-8</c:v>
                </c:pt>
                <c:pt idx="74">
                  <c:v>3.7119999999999998E-8</c:v>
                </c:pt>
                <c:pt idx="75">
                  <c:v>4.1089999999999999E-8</c:v>
                </c:pt>
                <c:pt idx="76">
                  <c:v>4.5470000000000003E-8</c:v>
                </c:pt>
                <c:pt idx="77">
                  <c:v>5.0279999999999998E-8</c:v>
                </c:pt>
                <c:pt idx="78">
                  <c:v>5.5509999999999999E-8</c:v>
                </c:pt>
                <c:pt idx="79">
                  <c:v>6.1150000000000002E-8</c:v>
                </c:pt>
                <c:pt idx="80">
                  <c:v>6.7189999999999995E-8</c:v>
                </c:pt>
                <c:pt idx="81">
                  <c:v>7.3599999999999997E-8</c:v>
                </c:pt>
                <c:pt idx="82">
                  <c:v>8.0340000000000003E-8</c:v>
                </c:pt>
                <c:pt idx="83">
                  <c:v>8.7380000000000006E-8</c:v>
                </c:pt>
                <c:pt idx="84">
                  <c:v>9.467E-8</c:v>
                </c:pt>
                <c:pt idx="85">
                  <c:v>1.022E-7</c:v>
                </c:pt>
                <c:pt idx="86">
                  <c:v>1.098E-7</c:v>
                </c:pt>
                <c:pt idx="87">
                  <c:v>1.175E-7</c:v>
                </c:pt>
                <c:pt idx="88">
                  <c:v>1.2529999999999999E-7</c:v>
                </c:pt>
                <c:pt idx="89">
                  <c:v>1.3300000000000001E-7</c:v>
                </c:pt>
                <c:pt idx="90">
                  <c:v>1.406E-7</c:v>
                </c:pt>
                <c:pt idx="91">
                  <c:v>1.4810000000000001E-7</c:v>
                </c:pt>
                <c:pt idx="92">
                  <c:v>1.554E-7</c:v>
                </c:pt>
                <c:pt idx="93">
                  <c:v>1.6250000000000001E-7</c:v>
                </c:pt>
                <c:pt idx="94">
                  <c:v>1.6920000000000001E-7</c:v>
                </c:pt>
                <c:pt idx="95">
                  <c:v>1.7560000000000001E-7</c:v>
                </c:pt>
                <c:pt idx="96">
                  <c:v>1.8160000000000001E-7</c:v>
                </c:pt>
                <c:pt idx="97">
                  <c:v>1.8720000000000001E-7</c:v>
                </c:pt>
                <c:pt idx="98">
                  <c:v>1.9229999999999999E-7</c:v>
                </c:pt>
                <c:pt idx="99">
                  <c:v>1.969E-7</c:v>
                </c:pt>
                <c:pt idx="100">
                  <c:v>2.0109999999999999E-7</c:v>
                </c:pt>
                <c:pt idx="101">
                  <c:v>2.047E-7</c:v>
                </c:pt>
                <c:pt idx="102">
                  <c:v>2.079E-7</c:v>
                </c:pt>
                <c:pt idx="103">
                  <c:v>2.1050000000000001E-7</c:v>
                </c:pt>
                <c:pt idx="104">
                  <c:v>2.125E-7</c:v>
                </c:pt>
                <c:pt idx="105">
                  <c:v>2.1409999999999999E-7</c:v>
                </c:pt>
                <c:pt idx="106">
                  <c:v>2.1519999999999999E-7</c:v>
                </c:pt>
                <c:pt idx="107">
                  <c:v>2.1570000000000001E-7</c:v>
                </c:pt>
                <c:pt idx="108">
                  <c:v>2.1579999999999999E-7</c:v>
                </c:pt>
                <c:pt idx="109">
                  <c:v>2.1540000000000001E-7</c:v>
                </c:pt>
                <c:pt idx="110">
                  <c:v>2.146E-7</c:v>
                </c:pt>
                <c:pt idx="111">
                  <c:v>2.1339999999999999E-7</c:v>
                </c:pt>
                <c:pt idx="112">
                  <c:v>2.118E-7</c:v>
                </c:pt>
                <c:pt idx="113">
                  <c:v>2.0989999999999999E-7</c:v>
                </c:pt>
                <c:pt idx="114">
                  <c:v>2.0760000000000001E-7</c:v>
                </c:pt>
                <c:pt idx="115">
                  <c:v>2.051E-7</c:v>
                </c:pt>
                <c:pt idx="116">
                  <c:v>2.023E-7</c:v>
                </c:pt>
                <c:pt idx="117">
                  <c:v>1.9929999999999999E-7</c:v>
                </c:pt>
                <c:pt idx="118">
                  <c:v>1.9609999999999999E-7</c:v>
                </c:pt>
                <c:pt idx="119">
                  <c:v>1.927E-7</c:v>
                </c:pt>
                <c:pt idx="120">
                  <c:v>1.8930000000000001E-7</c:v>
                </c:pt>
                <c:pt idx="121">
                  <c:v>1.857E-7</c:v>
                </c:pt>
                <c:pt idx="122">
                  <c:v>1.821E-7</c:v>
                </c:pt>
                <c:pt idx="123">
                  <c:v>1.7840000000000001E-7</c:v>
                </c:pt>
                <c:pt idx="124">
                  <c:v>1.747E-7</c:v>
                </c:pt>
                <c:pt idx="125">
                  <c:v>1.7109999999999999E-7</c:v>
                </c:pt>
                <c:pt idx="126">
                  <c:v>1.674E-7</c:v>
                </c:pt>
                <c:pt idx="127">
                  <c:v>1.6390000000000001E-7</c:v>
                </c:pt>
                <c:pt idx="128">
                  <c:v>1.6040000000000001E-7</c:v>
                </c:pt>
                <c:pt idx="129">
                  <c:v>1.571E-7</c:v>
                </c:pt>
                <c:pt idx="130">
                  <c:v>1.539E-7</c:v>
                </c:pt>
                <c:pt idx="131">
                  <c:v>1.508E-7</c:v>
                </c:pt>
                <c:pt idx="132">
                  <c:v>1.4789999999999999E-7</c:v>
                </c:pt>
                <c:pt idx="133">
                  <c:v>1.452E-7</c:v>
                </c:pt>
                <c:pt idx="134">
                  <c:v>1.4259999999999999E-7</c:v>
                </c:pt>
                <c:pt idx="135">
                  <c:v>1.4030000000000001E-7</c:v>
                </c:pt>
                <c:pt idx="136">
                  <c:v>1.381E-7</c:v>
                </c:pt>
                <c:pt idx="137">
                  <c:v>1.36E-7</c:v>
                </c:pt>
                <c:pt idx="138">
                  <c:v>1.3409999999999999E-7</c:v>
                </c:pt>
                <c:pt idx="139">
                  <c:v>1.3239999999999999E-7</c:v>
                </c:pt>
                <c:pt idx="140">
                  <c:v>1.3080000000000001E-7</c:v>
                </c:pt>
                <c:pt idx="141">
                  <c:v>1.293E-7</c:v>
                </c:pt>
                <c:pt idx="142">
                  <c:v>1.2800000000000001E-7</c:v>
                </c:pt>
                <c:pt idx="143">
                  <c:v>1.2669999999999999E-7</c:v>
                </c:pt>
                <c:pt idx="144">
                  <c:v>1.2560000000000001E-7</c:v>
                </c:pt>
                <c:pt idx="145">
                  <c:v>1.2459999999999999E-7</c:v>
                </c:pt>
                <c:pt idx="146">
                  <c:v>1.237E-7</c:v>
                </c:pt>
                <c:pt idx="147">
                  <c:v>1.229E-7</c:v>
                </c:pt>
                <c:pt idx="148">
                  <c:v>1.2209999999999999E-7</c:v>
                </c:pt>
                <c:pt idx="149">
                  <c:v>1.215E-7</c:v>
                </c:pt>
                <c:pt idx="150">
                  <c:v>1.209E-7</c:v>
                </c:pt>
                <c:pt idx="151">
                  <c:v>1.205E-7</c:v>
                </c:pt>
                <c:pt idx="152">
                  <c:v>1.201E-7</c:v>
                </c:pt>
                <c:pt idx="153">
                  <c:v>1.1969999999999999E-7</c:v>
                </c:pt>
                <c:pt idx="154">
                  <c:v>1.194E-7</c:v>
                </c:pt>
                <c:pt idx="155">
                  <c:v>1.191E-7</c:v>
                </c:pt>
                <c:pt idx="156">
                  <c:v>1.1880000000000001E-7</c:v>
                </c:pt>
                <c:pt idx="157">
                  <c:v>1.185E-7</c:v>
                </c:pt>
                <c:pt idx="158">
                  <c:v>1.1829999999999999E-7</c:v>
                </c:pt>
                <c:pt idx="159">
                  <c:v>1.18E-7</c:v>
                </c:pt>
                <c:pt idx="160">
                  <c:v>1.177E-7</c:v>
                </c:pt>
                <c:pt idx="161">
                  <c:v>1.1740000000000001E-7</c:v>
                </c:pt>
                <c:pt idx="162">
                  <c:v>1.171E-7</c:v>
                </c:pt>
                <c:pt idx="163">
                  <c:v>1.168E-7</c:v>
                </c:pt>
                <c:pt idx="164">
                  <c:v>1.164E-7</c:v>
                </c:pt>
                <c:pt idx="165">
                  <c:v>1.1600000000000001E-7</c:v>
                </c:pt>
                <c:pt idx="166">
                  <c:v>1.156E-7</c:v>
                </c:pt>
                <c:pt idx="167">
                  <c:v>1.151E-7</c:v>
                </c:pt>
                <c:pt idx="168">
                  <c:v>1.1459999999999999E-7</c:v>
                </c:pt>
                <c:pt idx="169">
                  <c:v>1.141E-7</c:v>
                </c:pt>
                <c:pt idx="170">
                  <c:v>1.135E-7</c:v>
                </c:pt>
                <c:pt idx="171">
                  <c:v>1.129E-7</c:v>
                </c:pt>
                <c:pt idx="172">
                  <c:v>1.1230000000000001E-7</c:v>
                </c:pt>
                <c:pt idx="173">
                  <c:v>1.117E-7</c:v>
                </c:pt>
                <c:pt idx="174">
                  <c:v>1.11E-7</c:v>
                </c:pt>
                <c:pt idx="175">
                  <c:v>1.104E-7</c:v>
                </c:pt>
                <c:pt idx="176">
                  <c:v>1.097E-7</c:v>
                </c:pt>
                <c:pt idx="177">
                  <c:v>1.091E-7</c:v>
                </c:pt>
                <c:pt idx="178">
                  <c:v>1.085E-7</c:v>
                </c:pt>
                <c:pt idx="179">
                  <c:v>1.0789999999999999E-7</c:v>
                </c:pt>
                <c:pt idx="180">
                  <c:v>1.074E-7</c:v>
                </c:pt>
                <c:pt idx="181">
                  <c:v>1.069E-7</c:v>
                </c:pt>
                <c:pt idx="182">
                  <c:v>1.066E-7</c:v>
                </c:pt>
                <c:pt idx="183">
                  <c:v>1.064E-7</c:v>
                </c:pt>
                <c:pt idx="184">
                  <c:v>1.064E-7</c:v>
                </c:pt>
                <c:pt idx="185">
                  <c:v>1.066E-7</c:v>
                </c:pt>
                <c:pt idx="186">
                  <c:v>1.071E-7</c:v>
                </c:pt>
                <c:pt idx="187">
                  <c:v>1.08E-7</c:v>
                </c:pt>
                <c:pt idx="188">
                  <c:v>1.0930000000000001E-7</c:v>
                </c:pt>
                <c:pt idx="189">
                  <c:v>1.111E-7</c:v>
                </c:pt>
                <c:pt idx="190">
                  <c:v>1.134E-7</c:v>
                </c:pt>
                <c:pt idx="191">
                  <c:v>1.163E-7</c:v>
                </c:pt>
                <c:pt idx="192">
                  <c:v>1.1960000000000001E-7</c:v>
                </c:pt>
                <c:pt idx="193">
                  <c:v>1.233E-7</c:v>
                </c:pt>
                <c:pt idx="194">
                  <c:v>1.2739999999999999E-7</c:v>
                </c:pt>
                <c:pt idx="195">
                  <c:v>1.3159999999999999E-7</c:v>
                </c:pt>
                <c:pt idx="196">
                  <c:v>1.3589999999999999E-7</c:v>
                </c:pt>
                <c:pt idx="197">
                  <c:v>1.4009999999999999E-7</c:v>
                </c:pt>
                <c:pt idx="198">
                  <c:v>1.441E-7</c:v>
                </c:pt>
                <c:pt idx="199">
                  <c:v>1.4770000000000001E-7</c:v>
                </c:pt>
                <c:pt idx="200">
                  <c:v>1.508E-7</c:v>
                </c:pt>
                <c:pt idx="201">
                  <c:v>1.5349999999999999E-7</c:v>
                </c:pt>
                <c:pt idx="202">
                  <c:v>1.5559999999999999E-7</c:v>
                </c:pt>
                <c:pt idx="203">
                  <c:v>1.572E-7</c:v>
                </c:pt>
                <c:pt idx="204">
                  <c:v>1.5830000000000001E-7</c:v>
                </c:pt>
                <c:pt idx="205">
                  <c:v>1.589E-7</c:v>
                </c:pt>
                <c:pt idx="206">
                  <c:v>1.5900000000000001E-7</c:v>
                </c:pt>
                <c:pt idx="207">
                  <c:v>1.5870000000000001E-7</c:v>
                </c:pt>
                <c:pt idx="208">
                  <c:v>1.5800000000000001E-7</c:v>
                </c:pt>
                <c:pt idx="209">
                  <c:v>1.571E-7</c:v>
                </c:pt>
                <c:pt idx="210">
                  <c:v>1.5599999999999999E-7</c:v>
                </c:pt>
                <c:pt idx="211">
                  <c:v>1.547E-7</c:v>
                </c:pt>
                <c:pt idx="212">
                  <c:v>1.533E-7</c:v>
                </c:pt>
                <c:pt idx="213">
                  <c:v>1.519E-7</c:v>
                </c:pt>
                <c:pt idx="214">
                  <c:v>1.504E-7</c:v>
                </c:pt>
                <c:pt idx="215">
                  <c:v>1.49E-7</c:v>
                </c:pt>
                <c:pt idx="216">
                  <c:v>1.476E-7</c:v>
                </c:pt>
                <c:pt idx="217">
                  <c:v>1.4630000000000001E-7</c:v>
                </c:pt>
                <c:pt idx="218">
                  <c:v>1.4499999999999999E-7</c:v>
                </c:pt>
                <c:pt idx="219">
                  <c:v>1.4390000000000001E-7</c:v>
                </c:pt>
                <c:pt idx="220">
                  <c:v>1.4289999999999999E-7</c:v>
                </c:pt>
                <c:pt idx="221">
                  <c:v>1.4189999999999999E-7</c:v>
                </c:pt>
                <c:pt idx="222">
                  <c:v>1.4110000000000001E-7</c:v>
                </c:pt>
                <c:pt idx="223">
                  <c:v>1.4030000000000001E-7</c:v>
                </c:pt>
                <c:pt idx="224">
                  <c:v>1.3969999999999999E-7</c:v>
                </c:pt>
                <c:pt idx="225">
                  <c:v>1.3899999999999999E-7</c:v>
                </c:pt>
                <c:pt idx="226">
                  <c:v>1.385E-7</c:v>
                </c:pt>
                <c:pt idx="227">
                  <c:v>1.3799999999999999E-7</c:v>
                </c:pt>
                <c:pt idx="228">
                  <c:v>1.3759999999999999E-7</c:v>
                </c:pt>
                <c:pt idx="229">
                  <c:v>1.3720000000000001E-7</c:v>
                </c:pt>
                <c:pt idx="230">
                  <c:v>1.3689999999999999E-7</c:v>
                </c:pt>
                <c:pt idx="231">
                  <c:v>1.367E-7</c:v>
                </c:pt>
                <c:pt idx="232">
                  <c:v>1.3650000000000001E-7</c:v>
                </c:pt>
                <c:pt idx="233">
                  <c:v>1.364E-7</c:v>
                </c:pt>
                <c:pt idx="234">
                  <c:v>1.363E-7</c:v>
                </c:pt>
                <c:pt idx="235">
                  <c:v>1.363E-7</c:v>
                </c:pt>
                <c:pt idx="236">
                  <c:v>1.363E-7</c:v>
                </c:pt>
                <c:pt idx="237">
                  <c:v>1.363E-7</c:v>
                </c:pt>
                <c:pt idx="238">
                  <c:v>1.363E-7</c:v>
                </c:pt>
                <c:pt idx="239">
                  <c:v>1.364E-7</c:v>
                </c:pt>
                <c:pt idx="240">
                  <c:v>1.364E-7</c:v>
                </c:pt>
                <c:pt idx="241">
                  <c:v>1.3650000000000001E-7</c:v>
                </c:pt>
                <c:pt idx="242">
                  <c:v>1.3650000000000001E-7</c:v>
                </c:pt>
                <c:pt idx="243">
                  <c:v>1.3659999999999999E-7</c:v>
                </c:pt>
                <c:pt idx="244">
                  <c:v>1.367E-7</c:v>
                </c:pt>
                <c:pt idx="245">
                  <c:v>1.3680000000000001E-7</c:v>
                </c:pt>
                <c:pt idx="246">
                  <c:v>1.37E-7</c:v>
                </c:pt>
                <c:pt idx="247">
                  <c:v>1.371E-7</c:v>
                </c:pt>
                <c:pt idx="248">
                  <c:v>1.3729999999999999E-7</c:v>
                </c:pt>
                <c:pt idx="249">
                  <c:v>1.3750000000000001E-7</c:v>
                </c:pt>
                <c:pt idx="250">
                  <c:v>1.377E-7</c:v>
                </c:pt>
                <c:pt idx="251">
                  <c:v>1.3799999999999999E-7</c:v>
                </c:pt>
                <c:pt idx="252">
                  <c:v>1.3829999999999999E-7</c:v>
                </c:pt>
                <c:pt idx="253">
                  <c:v>1.3860000000000001E-7</c:v>
                </c:pt>
                <c:pt idx="254">
                  <c:v>1.3890000000000001E-7</c:v>
                </c:pt>
                <c:pt idx="255">
                  <c:v>1.3930000000000001E-7</c:v>
                </c:pt>
                <c:pt idx="256">
                  <c:v>1.3960000000000001E-7</c:v>
                </c:pt>
                <c:pt idx="257">
                  <c:v>1.4000000000000001E-7</c:v>
                </c:pt>
                <c:pt idx="258">
                  <c:v>1.4040000000000001E-7</c:v>
                </c:pt>
                <c:pt idx="259">
                  <c:v>1.4079999999999999E-7</c:v>
                </c:pt>
                <c:pt idx="260">
                  <c:v>1.4110000000000001E-7</c:v>
                </c:pt>
                <c:pt idx="261">
                  <c:v>1.4140000000000001E-7</c:v>
                </c:pt>
                <c:pt idx="262">
                  <c:v>1.417E-7</c:v>
                </c:pt>
                <c:pt idx="263">
                  <c:v>1.42E-7</c:v>
                </c:pt>
                <c:pt idx="264">
                  <c:v>1.4219999999999999E-7</c:v>
                </c:pt>
                <c:pt idx="265">
                  <c:v>1.423E-7</c:v>
                </c:pt>
                <c:pt idx="266">
                  <c:v>1.4250000000000001E-7</c:v>
                </c:pt>
                <c:pt idx="267">
                  <c:v>1.4259999999999999E-7</c:v>
                </c:pt>
                <c:pt idx="268">
                  <c:v>1.427E-7</c:v>
                </c:pt>
                <c:pt idx="269">
                  <c:v>1.4280000000000001E-7</c:v>
                </c:pt>
                <c:pt idx="270">
                  <c:v>1.4280000000000001E-7</c:v>
                </c:pt>
                <c:pt idx="271">
                  <c:v>1.4289999999999999E-7</c:v>
                </c:pt>
                <c:pt idx="272">
                  <c:v>1.4289999999999999E-7</c:v>
                </c:pt>
                <c:pt idx="273">
                  <c:v>1.43E-7</c:v>
                </c:pt>
                <c:pt idx="274">
                  <c:v>1.43E-7</c:v>
                </c:pt>
                <c:pt idx="275">
                  <c:v>1.43E-7</c:v>
                </c:pt>
                <c:pt idx="276">
                  <c:v>1.43E-7</c:v>
                </c:pt>
                <c:pt idx="277">
                  <c:v>1.431E-7</c:v>
                </c:pt>
                <c:pt idx="278">
                  <c:v>1.431E-7</c:v>
                </c:pt>
                <c:pt idx="279">
                  <c:v>1.431E-7</c:v>
                </c:pt>
                <c:pt idx="280">
                  <c:v>1.431E-7</c:v>
                </c:pt>
                <c:pt idx="281">
                  <c:v>1.431E-7</c:v>
                </c:pt>
                <c:pt idx="282">
                  <c:v>1.431E-7</c:v>
                </c:pt>
                <c:pt idx="283">
                  <c:v>1.431E-7</c:v>
                </c:pt>
                <c:pt idx="284">
                  <c:v>1.431E-7</c:v>
                </c:pt>
                <c:pt idx="285">
                  <c:v>1.431E-7</c:v>
                </c:pt>
                <c:pt idx="286">
                  <c:v>1.4320000000000001E-7</c:v>
                </c:pt>
                <c:pt idx="287">
                  <c:v>1.4320000000000001E-7</c:v>
                </c:pt>
                <c:pt idx="288">
                  <c:v>1.4320000000000001E-7</c:v>
                </c:pt>
                <c:pt idx="289">
                  <c:v>1.4320000000000001E-7</c:v>
                </c:pt>
                <c:pt idx="290">
                  <c:v>1.4320000000000001E-7</c:v>
                </c:pt>
                <c:pt idx="291">
                  <c:v>1.4320000000000001E-7</c:v>
                </c:pt>
                <c:pt idx="292">
                  <c:v>1.4320000000000001E-7</c:v>
                </c:pt>
                <c:pt idx="293">
                  <c:v>1.4320000000000001E-7</c:v>
                </c:pt>
                <c:pt idx="294">
                  <c:v>1.4320000000000001E-7</c:v>
                </c:pt>
                <c:pt idx="295">
                  <c:v>1.4320000000000001E-7</c:v>
                </c:pt>
                <c:pt idx="296">
                  <c:v>1.4320000000000001E-7</c:v>
                </c:pt>
                <c:pt idx="297">
                  <c:v>1.4320000000000001E-7</c:v>
                </c:pt>
                <c:pt idx="298">
                  <c:v>1.4320000000000001E-7</c:v>
                </c:pt>
                <c:pt idx="299">
                  <c:v>1.4320000000000001E-7</c:v>
                </c:pt>
                <c:pt idx="300">
                  <c:v>1.4320000000000001E-7</c:v>
                </c:pt>
                <c:pt idx="301">
                  <c:v>1.4320000000000001E-7</c:v>
                </c:pt>
                <c:pt idx="302">
                  <c:v>1.4320000000000001E-7</c:v>
                </c:pt>
                <c:pt idx="303">
                  <c:v>1.4320000000000001E-7</c:v>
                </c:pt>
                <c:pt idx="304">
                  <c:v>1.4320000000000001E-7</c:v>
                </c:pt>
                <c:pt idx="305">
                  <c:v>1.4320000000000001E-7</c:v>
                </c:pt>
                <c:pt idx="306">
                  <c:v>1.4320000000000001E-7</c:v>
                </c:pt>
                <c:pt idx="307">
                  <c:v>1.4320000000000001E-7</c:v>
                </c:pt>
                <c:pt idx="308">
                  <c:v>1.4320000000000001E-7</c:v>
                </c:pt>
                <c:pt idx="309">
                  <c:v>1.4320000000000001E-7</c:v>
                </c:pt>
                <c:pt idx="310">
                  <c:v>1.4320000000000001E-7</c:v>
                </c:pt>
                <c:pt idx="311">
                  <c:v>1.4320000000000001E-7</c:v>
                </c:pt>
                <c:pt idx="312">
                  <c:v>1.4320000000000001E-7</c:v>
                </c:pt>
                <c:pt idx="313">
                  <c:v>1.4320000000000001E-7</c:v>
                </c:pt>
                <c:pt idx="314">
                  <c:v>1.4320000000000001E-7</c:v>
                </c:pt>
                <c:pt idx="315">
                  <c:v>1.4320000000000001E-7</c:v>
                </c:pt>
                <c:pt idx="316">
                  <c:v>1.4320000000000001E-7</c:v>
                </c:pt>
                <c:pt idx="317">
                  <c:v>1.4320000000000001E-7</c:v>
                </c:pt>
                <c:pt idx="318">
                  <c:v>1.4320000000000001E-7</c:v>
                </c:pt>
                <c:pt idx="319">
                  <c:v>1.4320000000000001E-7</c:v>
                </c:pt>
                <c:pt idx="320">
                  <c:v>1.4320000000000001E-7</c:v>
                </c:pt>
                <c:pt idx="321">
                  <c:v>1.4320000000000001E-7</c:v>
                </c:pt>
                <c:pt idx="322">
                  <c:v>1.4320000000000001E-7</c:v>
                </c:pt>
                <c:pt idx="323">
                  <c:v>1.4320000000000001E-7</c:v>
                </c:pt>
                <c:pt idx="324">
                  <c:v>1.4320000000000001E-7</c:v>
                </c:pt>
                <c:pt idx="325">
                  <c:v>1.4320000000000001E-7</c:v>
                </c:pt>
                <c:pt idx="326">
                  <c:v>1.4320000000000001E-7</c:v>
                </c:pt>
                <c:pt idx="327">
                  <c:v>1.4320000000000001E-7</c:v>
                </c:pt>
                <c:pt idx="328">
                  <c:v>1.4320000000000001E-7</c:v>
                </c:pt>
                <c:pt idx="329">
                  <c:v>1.4320000000000001E-7</c:v>
                </c:pt>
                <c:pt idx="330">
                  <c:v>1.4320000000000001E-7</c:v>
                </c:pt>
                <c:pt idx="331">
                  <c:v>1.4320000000000001E-7</c:v>
                </c:pt>
                <c:pt idx="332">
                  <c:v>1.4320000000000001E-7</c:v>
                </c:pt>
                <c:pt idx="333">
                  <c:v>1.4320000000000001E-7</c:v>
                </c:pt>
                <c:pt idx="334">
                  <c:v>1.4320000000000001E-7</c:v>
                </c:pt>
                <c:pt idx="335">
                  <c:v>1.4320000000000001E-7</c:v>
                </c:pt>
                <c:pt idx="336">
                  <c:v>1.4320000000000001E-7</c:v>
                </c:pt>
                <c:pt idx="337">
                  <c:v>1.4320000000000001E-7</c:v>
                </c:pt>
                <c:pt idx="338">
                  <c:v>1.4320000000000001E-7</c:v>
                </c:pt>
                <c:pt idx="339">
                  <c:v>1.4320000000000001E-7</c:v>
                </c:pt>
                <c:pt idx="340">
                  <c:v>1.4320000000000001E-7</c:v>
                </c:pt>
                <c:pt idx="341">
                  <c:v>1.4320000000000001E-7</c:v>
                </c:pt>
                <c:pt idx="342">
                  <c:v>1.4320000000000001E-7</c:v>
                </c:pt>
                <c:pt idx="343">
                  <c:v>1.4320000000000001E-7</c:v>
                </c:pt>
                <c:pt idx="344">
                  <c:v>1.4320000000000001E-7</c:v>
                </c:pt>
                <c:pt idx="345">
                  <c:v>1.4320000000000001E-7</c:v>
                </c:pt>
                <c:pt idx="346">
                  <c:v>1.4320000000000001E-7</c:v>
                </c:pt>
                <c:pt idx="347">
                  <c:v>1.4320000000000001E-7</c:v>
                </c:pt>
                <c:pt idx="348">
                  <c:v>1.4320000000000001E-7</c:v>
                </c:pt>
                <c:pt idx="349">
                  <c:v>1.4320000000000001E-7</c:v>
                </c:pt>
                <c:pt idx="350">
                  <c:v>1.4320000000000001E-7</c:v>
                </c:pt>
                <c:pt idx="351">
                  <c:v>1.4320000000000001E-7</c:v>
                </c:pt>
                <c:pt idx="352">
                  <c:v>1.4320000000000001E-7</c:v>
                </c:pt>
                <c:pt idx="353">
                  <c:v>1.4320000000000001E-7</c:v>
                </c:pt>
                <c:pt idx="354">
                  <c:v>1.4320000000000001E-7</c:v>
                </c:pt>
                <c:pt idx="355">
                  <c:v>1.4320000000000001E-7</c:v>
                </c:pt>
                <c:pt idx="356">
                  <c:v>1.4320000000000001E-7</c:v>
                </c:pt>
                <c:pt idx="357">
                  <c:v>1.4320000000000001E-7</c:v>
                </c:pt>
                <c:pt idx="358">
                  <c:v>1.4320000000000001E-7</c:v>
                </c:pt>
                <c:pt idx="359">
                  <c:v>1.4320000000000001E-7</c:v>
                </c:pt>
                <c:pt idx="360">
                  <c:v>1.4320000000000001E-7</c:v>
                </c:pt>
                <c:pt idx="361">
                  <c:v>1.4320000000000001E-7</c:v>
                </c:pt>
                <c:pt idx="362">
                  <c:v>1.4320000000000001E-7</c:v>
                </c:pt>
                <c:pt idx="363">
                  <c:v>1.4320000000000001E-7</c:v>
                </c:pt>
                <c:pt idx="364">
                  <c:v>1.4320000000000001E-7</c:v>
                </c:pt>
                <c:pt idx="365">
                  <c:v>1.4320000000000001E-7</c:v>
                </c:pt>
                <c:pt idx="366">
                  <c:v>1.4320000000000001E-7</c:v>
                </c:pt>
                <c:pt idx="367">
                  <c:v>1.4320000000000001E-7</c:v>
                </c:pt>
                <c:pt idx="368">
                  <c:v>1.4320000000000001E-7</c:v>
                </c:pt>
                <c:pt idx="369">
                  <c:v>1.4320000000000001E-7</c:v>
                </c:pt>
                <c:pt idx="370">
                  <c:v>1.4320000000000001E-7</c:v>
                </c:pt>
                <c:pt idx="371">
                  <c:v>1.4320000000000001E-7</c:v>
                </c:pt>
                <c:pt idx="372">
                  <c:v>1.4320000000000001E-7</c:v>
                </c:pt>
                <c:pt idx="373">
                  <c:v>1.4320000000000001E-7</c:v>
                </c:pt>
                <c:pt idx="374">
                  <c:v>1.4320000000000001E-7</c:v>
                </c:pt>
                <c:pt idx="375">
                  <c:v>1.4320000000000001E-7</c:v>
                </c:pt>
                <c:pt idx="376">
                  <c:v>1.4320000000000001E-7</c:v>
                </c:pt>
                <c:pt idx="377">
                  <c:v>1.4320000000000001E-7</c:v>
                </c:pt>
                <c:pt idx="378">
                  <c:v>1.4320000000000001E-7</c:v>
                </c:pt>
                <c:pt idx="379">
                  <c:v>1.4320000000000001E-7</c:v>
                </c:pt>
                <c:pt idx="380">
                  <c:v>1.4320000000000001E-7</c:v>
                </c:pt>
                <c:pt idx="381">
                  <c:v>1.4320000000000001E-7</c:v>
                </c:pt>
                <c:pt idx="382">
                  <c:v>1.4320000000000001E-7</c:v>
                </c:pt>
                <c:pt idx="383">
                  <c:v>1.4320000000000001E-7</c:v>
                </c:pt>
                <c:pt idx="384">
                  <c:v>1.4320000000000001E-7</c:v>
                </c:pt>
                <c:pt idx="385">
                  <c:v>1.4320000000000001E-7</c:v>
                </c:pt>
                <c:pt idx="386">
                  <c:v>1.4320000000000001E-7</c:v>
                </c:pt>
                <c:pt idx="387">
                  <c:v>1.4320000000000001E-7</c:v>
                </c:pt>
                <c:pt idx="388">
                  <c:v>1.4320000000000001E-7</c:v>
                </c:pt>
                <c:pt idx="389">
                  <c:v>1.4320000000000001E-7</c:v>
                </c:pt>
                <c:pt idx="390">
                  <c:v>1.4320000000000001E-7</c:v>
                </c:pt>
                <c:pt idx="391">
                  <c:v>1.4320000000000001E-7</c:v>
                </c:pt>
                <c:pt idx="392">
                  <c:v>1.4320000000000001E-7</c:v>
                </c:pt>
                <c:pt idx="393">
                  <c:v>1.4320000000000001E-7</c:v>
                </c:pt>
                <c:pt idx="394">
                  <c:v>1.4320000000000001E-7</c:v>
                </c:pt>
                <c:pt idx="395">
                  <c:v>1.4320000000000001E-7</c:v>
                </c:pt>
                <c:pt idx="396">
                  <c:v>1.4320000000000001E-7</c:v>
                </c:pt>
                <c:pt idx="397">
                  <c:v>1.4320000000000001E-7</c:v>
                </c:pt>
                <c:pt idx="398">
                  <c:v>1.4320000000000001E-7</c:v>
                </c:pt>
                <c:pt idx="399">
                  <c:v>1.4320000000000001E-7</c:v>
                </c:pt>
                <c:pt idx="400">
                  <c:v>1.4320000000000001E-7</c:v>
                </c:pt>
                <c:pt idx="401">
                  <c:v>1.4320000000000001E-7</c:v>
                </c:pt>
                <c:pt idx="402">
                  <c:v>1.4320000000000001E-7</c:v>
                </c:pt>
                <c:pt idx="403">
                  <c:v>1.4320000000000001E-7</c:v>
                </c:pt>
                <c:pt idx="404">
                  <c:v>1.4320000000000001E-7</c:v>
                </c:pt>
                <c:pt idx="405">
                  <c:v>1.4320000000000001E-7</c:v>
                </c:pt>
                <c:pt idx="406">
                  <c:v>1.4320000000000001E-7</c:v>
                </c:pt>
                <c:pt idx="407">
                  <c:v>1.4320000000000001E-7</c:v>
                </c:pt>
                <c:pt idx="408">
                  <c:v>1.4320000000000001E-7</c:v>
                </c:pt>
                <c:pt idx="409">
                  <c:v>1.4320000000000001E-7</c:v>
                </c:pt>
                <c:pt idx="410">
                  <c:v>1.4320000000000001E-7</c:v>
                </c:pt>
                <c:pt idx="411">
                  <c:v>1.4320000000000001E-7</c:v>
                </c:pt>
                <c:pt idx="412">
                  <c:v>1.4320000000000001E-7</c:v>
                </c:pt>
                <c:pt idx="413">
                  <c:v>1.4320000000000001E-7</c:v>
                </c:pt>
                <c:pt idx="414">
                  <c:v>1.4320000000000001E-7</c:v>
                </c:pt>
                <c:pt idx="415">
                  <c:v>1.4320000000000001E-7</c:v>
                </c:pt>
                <c:pt idx="416">
                  <c:v>1.4320000000000001E-7</c:v>
                </c:pt>
                <c:pt idx="417">
                  <c:v>1.4320000000000001E-7</c:v>
                </c:pt>
                <c:pt idx="418">
                  <c:v>1.4320000000000001E-7</c:v>
                </c:pt>
                <c:pt idx="419">
                  <c:v>1.4320000000000001E-7</c:v>
                </c:pt>
                <c:pt idx="420">
                  <c:v>1.4320000000000001E-7</c:v>
                </c:pt>
                <c:pt idx="421">
                  <c:v>1.4320000000000001E-7</c:v>
                </c:pt>
                <c:pt idx="422">
                  <c:v>1.4320000000000001E-7</c:v>
                </c:pt>
                <c:pt idx="423">
                  <c:v>1.4320000000000001E-7</c:v>
                </c:pt>
                <c:pt idx="424">
                  <c:v>1.4320000000000001E-7</c:v>
                </c:pt>
                <c:pt idx="425">
                  <c:v>1.4320000000000001E-7</c:v>
                </c:pt>
                <c:pt idx="426">
                  <c:v>1.4320000000000001E-7</c:v>
                </c:pt>
                <c:pt idx="427">
                  <c:v>1.4320000000000001E-7</c:v>
                </c:pt>
                <c:pt idx="428">
                  <c:v>1.4320000000000001E-7</c:v>
                </c:pt>
                <c:pt idx="429">
                  <c:v>1.4320000000000001E-7</c:v>
                </c:pt>
                <c:pt idx="430">
                  <c:v>1.4320000000000001E-7</c:v>
                </c:pt>
                <c:pt idx="431">
                  <c:v>1.4320000000000001E-7</c:v>
                </c:pt>
                <c:pt idx="432">
                  <c:v>1.4320000000000001E-7</c:v>
                </c:pt>
                <c:pt idx="433">
                  <c:v>1.4320000000000001E-7</c:v>
                </c:pt>
                <c:pt idx="434">
                  <c:v>1.4320000000000001E-7</c:v>
                </c:pt>
                <c:pt idx="435">
                  <c:v>1.4320000000000001E-7</c:v>
                </c:pt>
                <c:pt idx="436">
                  <c:v>1.4320000000000001E-7</c:v>
                </c:pt>
                <c:pt idx="437">
                  <c:v>1.4320000000000001E-7</c:v>
                </c:pt>
                <c:pt idx="438">
                  <c:v>1.4320000000000001E-7</c:v>
                </c:pt>
                <c:pt idx="439">
                  <c:v>1.4320000000000001E-7</c:v>
                </c:pt>
                <c:pt idx="440">
                  <c:v>1.4320000000000001E-7</c:v>
                </c:pt>
                <c:pt idx="441">
                  <c:v>1.4320000000000001E-7</c:v>
                </c:pt>
                <c:pt idx="442">
                  <c:v>1.4320000000000001E-7</c:v>
                </c:pt>
                <c:pt idx="443">
                  <c:v>1.4320000000000001E-7</c:v>
                </c:pt>
                <c:pt idx="444">
                  <c:v>1.4320000000000001E-7</c:v>
                </c:pt>
                <c:pt idx="445">
                  <c:v>1.4320000000000001E-7</c:v>
                </c:pt>
                <c:pt idx="446">
                  <c:v>1.4320000000000001E-7</c:v>
                </c:pt>
                <c:pt idx="447">
                  <c:v>1.4320000000000001E-7</c:v>
                </c:pt>
                <c:pt idx="448">
                  <c:v>1.4320000000000001E-7</c:v>
                </c:pt>
                <c:pt idx="449">
                  <c:v>1.4320000000000001E-7</c:v>
                </c:pt>
                <c:pt idx="450">
                  <c:v>1.4320000000000001E-7</c:v>
                </c:pt>
                <c:pt idx="451">
                  <c:v>1.4320000000000001E-7</c:v>
                </c:pt>
                <c:pt idx="452">
                  <c:v>1.4320000000000001E-7</c:v>
                </c:pt>
                <c:pt idx="453">
                  <c:v>1.4320000000000001E-7</c:v>
                </c:pt>
                <c:pt idx="454">
                  <c:v>1.4320000000000001E-7</c:v>
                </c:pt>
                <c:pt idx="455">
                  <c:v>1.4320000000000001E-7</c:v>
                </c:pt>
                <c:pt idx="456">
                  <c:v>1.4320000000000001E-7</c:v>
                </c:pt>
                <c:pt idx="457">
                  <c:v>1.4320000000000001E-7</c:v>
                </c:pt>
                <c:pt idx="458">
                  <c:v>1.4320000000000001E-7</c:v>
                </c:pt>
                <c:pt idx="459">
                  <c:v>1.4320000000000001E-7</c:v>
                </c:pt>
                <c:pt idx="460">
                  <c:v>1.4320000000000001E-7</c:v>
                </c:pt>
                <c:pt idx="461">
                  <c:v>1.4320000000000001E-7</c:v>
                </c:pt>
                <c:pt idx="462">
                  <c:v>1.4320000000000001E-7</c:v>
                </c:pt>
                <c:pt idx="463">
                  <c:v>1.4320000000000001E-7</c:v>
                </c:pt>
                <c:pt idx="464">
                  <c:v>1.4320000000000001E-7</c:v>
                </c:pt>
                <c:pt idx="465">
                  <c:v>1.4320000000000001E-7</c:v>
                </c:pt>
                <c:pt idx="466">
                  <c:v>1.4320000000000001E-7</c:v>
                </c:pt>
                <c:pt idx="467">
                  <c:v>1.4320000000000001E-7</c:v>
                </c:pt>
                <c:pt idx="468">
                  <c:v>1.4320000000000001E-7</c:v>
                </c:pt>
                <c:pt idx="469">
                  <c:v>1.4320000000000001E-7</c:v>
                </c:pt>
                <c:pt idx="470">
                  <c:v>1.4320000000000001E-7</c:v>
                </c:pt>
                <c:pt idx="471">
                  <c:v>1.4320000000000001E-7</c:v>
                </c:pt>
                <c:pt idx="472">
                  <c:v>1.4320000000000001E-7</c:v>
                </c:pt>
                <c:pt idx="473">
                  <c:v>1.4320000000000001E-7</c:v>
                </c:pt>
                <c:pt idx="474">
                  <c:v>1.4320000000000001E-7</c:v>
                </c:pt>
                <c:pt idx="475">
                  <c:v>1.4320000000000001E-7</c:v>
                </c:pt>
                <c:pt idx="476">
                  <c:v>1.4320000000000001E-7</c:v>
                </c:pt>
                <c:pt idx="477">
                  <c:v>1.4320000000000001E-7</c:v>
                </c:pt>
                <c:pt idx="478">
                  <c:v>1.4320000000000001E-7</c:v>
                </c:pt>
                <c:pt idx="479">
                  <c:v>1.4320000000000001E-7</c:v>
                </c:pt>
                <c:pt idx="480">
                  <c:v>1.4320000000000001E-7</c:v>
                </c:pt>
                <c:pt idx="481">
                  <c:v>1.4320000000000001E-7</c:v>
                </c:pt>
                <c:pt idx="482">
                  <c:v>1.4320000000000001E-7</c:v>
                </c:pt>
                <c:pt idx="483">
                  <c:v>1.4320000000000001E-7</c:v>
                </c:pt>
                <c:pt idx="484">
                  <c:v>1.4320000000000001E-7</c:v>
                </c:pt>
                <c:pt idx="485">
                  <c:v>1.4320000000000001E-7</c:v>
                </c:pt>
                <c:pt idx="486">
                  <c:v>1.4320000000000001E-7</c:v>
                </c:pt>
                <c:pt idx="487">
                  <c:v>1.4329999999999999E-7</c:v>
                </c:pt>
                <c:pt idx="488">
                  <c:v>1.4329999999999999E-7</c:v>
                </c:pt>
                <c:pt idx="489">
                  <c:v>1.4329999999999999E-7</c:v>
                </c:pt>
                <c:pt idx="490">
                  <c:v>1.4329999999999999E-7</c:v>
                </c:pt>
                <c:pt idx="491">
                  <c:v>1.4329999999999999E-7</c:v>
                </c:pt>
                <c:pt idx="492">
                  <c:v>1.4329999999999999E-7</c:v>
                </c:pt>
                <c:pt idx="493">
                  <c:v>1.4329999999999999E-7</c:v>
                </c:pt>
                <c:pt idx="494">
                  <c:v>1.4329999999999999E-7</c:v>
                </c:pt>
                <c:pt idx="495">
                  <c:v>1.4329999999999999E-7</c:v>
                </c:pt>
                <c:pt idx="496">
                  <c:v>1.4329999999999999E-7</c:v>
                </c:pt>
                <c:pt idx="497">
                  <c:v>1.4329999999999999E-7</c:v>
                </c:pt>
                <c:pt idx="498">
                  <c:v>1.4329999999999999E-7</c:v>
                </c:pt>
                <c:pt idx="499">
                  <c:v>1.4329999999999999E-7</c:v>
                </c:pt>
                <c:pt idx="500">
                  <c:v>1.4329999999999999E-7</c:v>
                </c:pt>
                <c:pt idx="501">
                  <c:v>1.4329999999999999E-7</c:v>
                </c:pt>
                <c:pt idx="502">
                  <c:v>1.4329999999999999E-7</c:v>
                </c:pt>
                <c:pt idx="503">
                  <c:v>1.4329999999999999E-7</c:v>
                </c:pt>
                <c:pt idx="504">
                  <c:v>1.4329999999999999E-7</c:v>
                </c:pt>
                <c:pt idx="505">
                  <c:v>1.4329999999999999E-7</c:v>
                </c:pt>
                <c:pt idx="506">
                  <c:v>1.4329999999999999E-7</c:v>
                </c:pt>
                <c:pt idx="507">
                  <c:v>1.4329999999999999E-7</c:v>
                </c:pt>
                <c:pt idx="508">
                  <c:v>1.4329999999999999E-7</c:v>
                </c:pt>
                <c:pt idx="509">
                  <c:v>1.4329999999999999E-7</c:v>
                </c:pt>
                <c:pt idx="510">
                  <c:v>1.4329999999999999E-7</c:v>
                </c:pt>
                <c:pt idx="511">
                  <c:v>1.4329999999999999E-7</c:v>
                </c:pt>
                <c:pt idx="512">
                  <c:v>1.4329999999999999E-7</c:v>
                </c:pt>
                <c:pt idx="513">
                  <c:v>1.4329999999999999E-7</c:v>
                </c:pt>
                <c:pt idx="514">
                  <c:v>1.4329999999999999E-7</c:v>
                </c:pt>
                <c:pt idx="515">
                  <c:v>1.4329999999999999E-7</c:v>
                </c:pt>
                <c:pt idx="516">
                  <c:v>1.4329999999999999E-7</c:v>
                </c:pt>
                <c:pt idx="517">
                  <c:v>1.4329999999999999E-7</c:v>
                </c:pt>
                <c:pt idx="518">
                  <c:v>1.4329999999999999E-7</c:v>
                </c:pt>
                <c:pt idx="519">
                  <c:v>1.4329999999999999E-7</c:v>
                </c:pt>
                <c:pt idx="520">
                  <c:v>1.4329999999999999E-7</c:v>
                </c:pt>
                <c:pt idx="521">
                  <c:v>1.4329999999999999E-7</c:v>
                </c:pt>
                <c:pt idx="522">
                  <c:v>1.4329999999999999E-7</c:v>
                </c:pt>
                <c:pt idx="523">
                  <c:v>1.4329999999999999E-7</c:v>
                </c:pt>
                <c:pt idx="524">
                  <c:v>1.4329999999999999E-7</c:v>
                </c:pt>
                <c:pt idx="525">
                  <c:v>1.4329999999999999E-7</c:v>
                </c:pt>
                <c:pt idx="526">
                  <c:v>1.4329999999999999E-7</c:v>
                </c:pt>
                <c:pt idx="527">
                  <c:v>1.4329999999999999E-7</c:v>
                </c:pt>
                <c:pt idx="528">
                  <c:v>1.4329999999999999E-7</c:v>
                </c:pt>
                <c:pt idx="529">
                  <c:v>1.4329999999999999E-7</c:v>
                </c:pt>
                <c:pt idx="530">
                  <c:v>1.4329999999999999E-7</c:v>
                </c:pt>
                <c:pt idx="531">
                  <c:v>1.4329999999999999E-7</c:v>
                </c:pt>
                <c:pt idx="532">
                  <c:v>1.4329999999999999E-7</c:v>
                </c:pt>
                <c:pt idx="533">
                  <c:v>1.4329999999999999E-7</c:v>
                </c:pt>
                <c:pt idx="534">
                  <c:v>1.4329999999999999E-7</c:v>
                </c:pt>
                <c:pt idx="535">
                  <c:v>1.4329999999999999E-7</c:v>
                </c:pt>
                <c:pt idx="536">
                  <c:v>1.4329999999999999E-7</c:v>
                </c:pt>
                <c:pt idx="537">
                  <c:v>1.4329999999999999E-7</c:v>
                </c:pt>
                <c:pt idx="538">
                  <c:v>1.4329999999999999E-7</c:v>
                </c:pt>
                <c:pt idx="539">
                  <c:v>1.4329999999999999E-7</c:v>
                </c:pt>
                <c:pt idx="540">
                  <c:v>1.4329999999999999E-7</c:v>
                </c:pt>
                <c:pt idx="541">
                  <c:v>1.4329999999999999E-7</c:v>
                </c:pt>
                <c:pt idx="542">
                  <c:v>1.4329999999999999E-7</c:v>
                </c:pt>
                <c:pt idx="543">
                  <c:v>1.4329999999999999E-7</c:v>
                </c:pt>
                <c:pt idx="544">
                  <c:v>1.4329999999999999E-7</c:v>
                </c:pt>
                <c:pt idx="545">
                  <c:v>1.4329999999999999E-7</c:v>
                </c:pt>
                <c:pt idx="546">
                  <c:v>1.4329999999999999E-7</c:v>
                </c:pt>
                <c:pt idx="547">
                  <c:v>1.4329999999999999E-7</c:v>
                </c:pt>
                <c:pt idx="548">
                  <c:v>1.4329999999999999E-7</c:v>
                </c:pt>
                <c:pt idx="549">
                  <c:v>1.4329999999999999E-7</c:v>
                </c:pt>
                <c:pt idx="550">
                  <c:v>1.4329999999999999E-7</c:v>
                </c:pt>
                <c:pt idx="551">
                  <c:v>1.4329999999999999E-7</c:v>
                </c:pt>
                <c:pt idx="552">
                  <c:v>1.4329999999999999E-7</c:v>
                </c:pt>
                <c:pt idx="553">
                  <c:v>1.4329999999999999E-7</c:v>
                </c:pt>
                <c:pt idx="554">
                  <c:v>1.4329999999999999E-7</c:v>
                </c:pt>
                <c:pt idx="555">
                  <c:v>1.4329999999999999E-7</c:v>
                </c:pt>
                <c:pt idx="556">
                  <c:v>1.4329999999999999E-7</c:v>
                </c:pt>
                <c:pt idx="557">
                  <c:v>1.4329999999999999E-7</c:v>
                </c:pt>
                <c:pt idx="558">
                  <c:v>1.4329999999999999E-7</c:v>
                </c:pt>
                <c:pt idx="559">
                  <c:v>1.4329999999999999E-7</c:v>
                </c:pt>
                <c:pt idx="560">
                  <c:v>1.4329999999999999E-7</c:v>
                </c:pt>
                <c:pt idx="561">
                  <c:v>1.4329999999999999E-7</c:v>
                </c:pt>
                <c:pt idx="562">
                  <c:v>1.4329999999999999E-7</c:v>
                </c:pt>
                <c:pt idx="563">
                  <c:v>1.4329999999999999E-7</c:v>
                </c:pt>
                <c:pt idx="564">
                  <c:v>1.4329999999999999E-7</c:v>
                </c:pt>
                <c:pt idx="565">
                  <c:v>1.4329999999999999E-7</c:v>
                </c:pt>
                <c:pt idx="566">
                  <c:v>1.4329999999999999E-7</c:v>
                </c:pt>
                <c:pt idx="567">
                  <c:v>1.4329999999999999E-7</c:v>
                </c:pt>
                <c:pt idx="568">
                  <c:v>1.4329999999999999E-7</c:v>
                </c:pt>
                <c:pt idx="569">
                  <c:v>1.4329999999999999E-7</c:v>
                </c:pt>
                <c:pt idx="570">
                  <c:v>1.4329999999999999E-7</c:v>
                </c:pt>
                <c:pt idx="571">
                  <c:v>1.4329999999999999E-7</c:v>
                </c:pt>
                <c:pt idx="572">
                  <c:v>1.4329999999999999E-7</c:v>
                </c:pt>
                <c:pt idx="573">
                  <c:v>1.4329999999999999E-7</c:v>
                </c:pt>
                <c:pt idx="574">
                  <c:v>1.4329999999999999E-7</c:v>
                </c:pt>
                <c:pt idx="575">
                  <c:v>1.4329999999999999E-7</c:v>
                </c:pt>
                <c:pt idx="576">
                  <c:v>1.4329999999999999E-7</c:v>
                </c:pt>
                <c:pt idx="577">
                  <c:v>1.4329999999999999E-7</c:v>
                </c:pt>
                <c:pt idx="578">
                  <c:v>1.4329999999999999E-7</c:v>
                </c:pt>
                <c:pt idx="579">
                  <c:v>1.4329999999999999E-7</c:v>
                </c:pt>
                <c:pt idx="580">
                  <c:v>1.4329999999999999E-7</c:v>
                </c:pt>
                <c:pt idx="581">
                  <c:v>1.4329999999999999E-7</c:v>
                </c:pt>
                <c:pt idx="582">
                  <c:v>1.4329999999999999E-7</c:v>
                </c:pt>
                <c:pt idx="583">
                  <c:v>1.4329999999999999E-7</c:v>
                </c:pt>
                <c:pt idx="584">
                  <c:v>1.4329999999999999E-7</c:v>
                </c:pt>
                <c:pt idx="585">
                  <c:v>1.4329999999999999E-7</c:v>
                </c:pt>
                <c:pt idx="586">
                  <c:v>1.4329999999999999E-7</c:v>
                </c:pt>
                <c:pt idx="587">
                  <c:v>1.4329999999999999E-7</c:v>
                </c:pt>
                <c:pt idx="588">
                  <c:v>1.4329999999999999E-7</c:v>
                </c:pt>
                <c:pt idx="589">
                  <c:v>1.4329999999999999E-7</c:v>
                </c:pt>
                <c:pt idx="590">
                  <c:v>1.4329999999999999E-7</c:v>
                </c:pt>
                <c:pt idx="591">
                  <c:v>1.4329999999999999E-7</c:v>
                </c:pt>
                <c:pt idx="592">
                  <c:v>1.4329999999999999E-7</c:v>
                </c:pt>
                <c:pt idx="593">
                  <c:v>1.4329999999999999E-7</c:v>
                </c:pt>
                <c:pt idx="594">
                  <c:v>1.4329999999999999E-7</c:v>
                </c:pt>
                <c:pt idx="595">
                  <c:v>1.4329999999999999E-7</c:v>
                </c:pt>
                <c:pt idx="596">
                  <c:v>1.4329999999999999E-7</c:v>
                </c:pt>
                <c:pt idx="597">
                  <c:v>1.4329999999999999E-7</c:v>
                </c:pt>
                <c:pt idx="598">
                  <c:v>1.4329999999999999E-7</c:v>
                </c:pt>
                <c:pt idx="599">
                  <c:v>1.4329999999999999E-7</c:v>
                </c:pt>
                <c:pt idx="600">
                  <c:v>1.4329999999999999E-7</c:v>
                </c:pt>
                <c:pt idx="601">
                  <c:v>1.4329999999999999E-7</c:v>
                </c:pt>
                <c:pt idx="602">
                  <c:v>1.4329999999999999E-7</c:v>
                </c:pt>
                <c:pt idx="603">
                  <c:v>1.4329999999999999E-7</c:v>
                </c:pt>
                <c:pt idx="604">
                  <c:v>1.4329999999999999E-7</c:v>
                </c:pt>
                <c:pt idx="605">
                  <c:v>1.4329999999999999E-7</c:v>
                </c:pt>
                <c:pt idx="606">
                  <c:v>1.4329999999999999E-7</c:v>
                </c:pt>
                <c:pt idx="607">
                  <c:v>1.4329999999999999E-7</c:v>
                </c:pt>
                <c:pt idx="608">
                  <c:v>1.4329999999999999E-7</c:v>
                </c:pt>
                <c:pt idx="609">
                  <c:v>1.4329999999999999E-7</c:v>
                </c:pt>
                <c:pt idx="610">
                  <c:v>1.4329999999999999E-7</c:v>
                </c:pt>
                <c:pt idx="611">
                  <c:v>1.4329999999999999E-7</c:v>
                </c:pt>
                <c:pt idx="612">
                  <c:v>1.4329999999999999E-7</c:v>
                </c:pt>
                <c:pt idx="613">
                  <c:v>1.4329999999999999E-7</c:v>
                </c:pt>
                <c:pt idx="614">
                  <c:v>1.4329999999999999E-7</c:v>
                </c:pt>
                <c:pt idx="615">
                  <c:v>1.4329999999999999E-7</c:v>
                </c:pt>
                <c:pt idx="616">
                  <c:v>1.4329999999999999E-7</c:v>
                </c:pt>
                <c:pt idx="617">
                  <c:v>1.4329999999999999E-7</c:v>
                </c:pt>
                <c:pt idx="618">
                  <c:v>1.4329999999999999E-7</c:v>
                </c:pt>
                <c:pt idx="619">
                  <c:v>1.4329999999999999E-7</c:v>
                </c:pt>
                <c:pt idx="620">
                  <c:v>1.4329999999999999E-7</c:v>
                </c:pt>
                <c:pt idx="621">
                  <c:v>1.4329999999999999E-7</c:v>
                </c:pt>
                <c:pt idx="622">
                  <c:v>1.4329999999999999E-7</c:v>
                </c:pt>
                <c:pt idx="623">
                  <c:v>1.4329999999999999E-7</c:v>
                </c:pt>
                <c:pt idx="624">
                  <c:v>1.4329999999999999E-7</c:v>
                </c:pt>
                <c:pt idx="625">
                  <c:v>1.4329999999999999E-7</c:v>
                </c:pt>
                <c:pt idx="626">
                  <c:v>1.4329999999999999E-7</c:v>
                </c:pt>
                <c:pt idx="627">
                  <c:v>1.4329999999999999E-7</c:v>
                </c:pt>
                <c:pt idx="628">
                  <c:v>1.4329999999999999E-7</c:v>
                </c:pt>
                <c:pt idx="629">
                  <c:v>1.4329999999999999E-7</c:v>
                </c:pt>
                <c:pt idx="630">
                  <c:v>1.4329999999999999E-7</c:v>
                </c:pt>
                <c:pt idx="631">
                  <c:v>1.4329999999999999E-7</c:v>
                </c:pt>
                <c:pt idx="632">
                  <c:v>1.4329999999999999E-7</c:v>
                </c:pt>
                <c:pt idx="633">
                  <c:v>1.4329999999999999E-7</c:v>
                </c:pt>
                <c:pt idx="634">
                  <c:v>1.4329999999999999E-7</c:v>
                </c:pt>
                <c:pt idx="635">
                  <c:v>1.4329999999999999E-7</c:v>
                </c:pt>
                <c:pt idx="636">
                  <c:v>1.4329999999999999E-7</c:v>
                </c:pt>
                <c:pt idx="637">
                  <c:v>1.4329999999999999E-7</c:v>
                </c:pt>
                <c:pt idx="638">
                  <c:v>1.4329999999999999E-7</c:v>
                </c:pt>
                <c:pt idx="639">
                  <c:v>1.4329999999999999E-7</c:v>
                </c:pt>
                <c:pt idx="640">
                  <c:v>1.4329999999999999E-7</c:v>
                </c:pt>
                <c:pt idx="641">
                  <c:v>1.4329999999999999E-7</c:v>
                </c:pt>
                <c:pt idx="642">
                  <c:v>1.4329999999999999E-7</c:v>
                </c:pt>
                <c:pt idx="643">
                  <c:v>1.4329999999999999E-7</c:v>
                </c:pt>
                <c:pt idx="644">
                  <c:v>1.4329999999999999E-7</c:v>
                </c:pt>
                <c:pt idx="645">
                  <c:v>1.4329999999999999E-7</c:v>
                </c:pt>
                <c:pt idx="646">
                  <c:v>1.4329999999999999E-7</c:v>
                </c:pt>
                <c:pt idx="647">
                  <c:v>1.4329999999999999E-7</c:v>
                </c:pt>
                <c:pt idx="648">
                  <c:v>1.4329999999999999E-7</c:v>
                </c:pt>
                <c:pt idx="649">
                  <c:v>1.4329999999999999E-7</c:v>
                </c:pt>
                <c:pt idx="650">
                  <c:v>1.4329999999999999E-7</c:v>
                </c:pt>
                <c:pt idx="651">
                  <c:v>1.4329999999999999E-7</c:v>
                </c:pt>
                <c:pt idx="652">
                  <c:v>1.4329999999999999E-7</c:v>
                </c:pt>
                <c:pt idx="653">
                  <c:v>1.4329999999999999E-7</c:v>
                </c:pt>
                <c:pt idx="654">
                  <c:v>1.4329999999999999E-7</c:v>
                </c:pt>
                <c:pt idx="655">
                  <c:v>1.4329999999999999E-7</c:v>
                </c:pt>
                <c:pt idx="656">
                  <c:v>1.4329999999999999E-7</c:v>
                </c:pt>
                <c:pt idx="657">
                  <c:v>1.4329999999999999E-7</c:v>
                </c:pt>
                <c:pt idx="658">
                  <c:v>1.4329999999999999E-7</c:v>
                </c:pt>
                <c:pt idx="659">
                  <c:v>1.4329999999999999E-7</c:v>
                </c:pt>
                <c:pt idx="660">
                  <c:v>1.4329999999999999E-7</c:v>
                </c:pt>
                <c:pt idx="661">
                  <c:v>1.4329999999999999E-7</c:v>
                </c:pt>
                <c:pt idx="662">
                  <c:v>1.4329999999999999E-7</c:v>
                </c:pt>
                <c:pt idx="663">
                  <c:v>1.4329999999999999E-7</c:v>
                </c:pt>
                <c:pt idx="664">
                  <c:v>1.4329999999999999E-7</c:v>
                </c:pt>
                <c:pt idx="665">
                  <c:v>1.4329999999999999E-7</c:v>
                </c:pt>
                <c:pt idx="666">
                  <c:v>1.4329999999999999E-7</c:v>
                </c:pt>
                <c:pt idx="667">
                  <c:v>1.4329999999999999E-7</c:v>
                </c:pt>
                <c:pt idx="668">
                  <c:v>1.4329999999999999E-7</c:v>
                </c:pt>
                <c:pt idx="669">
                  <c:v>1.4329999999999999E-7</c:v>
                </c:pt>
                <c:pt idx="670">
                  <c:v>1.4329999999999999E-7</c:v>
                </c:pt>
                <c:pt idx="671">
                  <c:v>1.4329999999999999E-7</c:v>
                </c:pt>
                <c:pt idx="672">
                  <c:v>1.4329999999999999E-7</c:v>
                </c:pt>
                <c:pt idx="673">
                  <c:v>1.4329999999999999E-7</c:v>
                </c:pt>
                <c:pt idx="674">
                  <c:v>1.4329999999999999E-7</c:v>
                </c:pt>
                <c:pt idx="675">
                  <c:v>1.4329999999999999E-7</c:v>
                </c:pt>
                <c:pt idx="676">
                  <c:v>1.4329999999999999E-7</c:v>
                </c:pt>
                <c:pt idx="677">
                  <c:v>1.4329999999999999E-7</c:v>
                </c:pt>
                <c:pt idx="678">
                  <c:v>1.4329999999999999E-7</c:v>
                </c:pt>
                <c:pt idx="679">
                  <c:v>1.4329999999999999E-7</c:v>
                </c:pt>
                <c:pt idx="680">
                  <c:v>1.4329999999999999E-7</c:v>
                </c:pt>
                <c:pt idx="681">
                  <c:v>1.4329999999999999E-7</c:v>
                </c:pt>
                <c:pt idx="682">
                  <c:v>1.4329999999999999E-7</c:v>
                </c:pt>
                <c:pt idx="683">
                  <c:v>1.4329999999999999E-7</c:v>
                </c:pt>
                <c:pt idx="684">
                  <c:v>1.4329999999999999E-7</c:v>
                </c:pt>
                <c:pt idx="685">
                  <c:v>1.4329999999999999E-7</c:v>
                </c:pt>
                <c:pt idx="686">
                  <c:v>1.4329999999999999E-7</c:v>
                </c:pt>
                <c:pt idx="687">
                  <c:v>1.4329999999999999E-7</c:v>
                </c:pt>
                <c:pt idx="688">
                  <c:v>1.4329999999999999E-7</c:v>
                </c:pt>
                <c:pt idx="689">
                  <c:v>1.4329999999999999E-7</c:v>
                </c:pt>
                <c:pt idx="690">
                  <c:v>1.4329999999999999E-7</c:v>
                </c:pt>
                <c:pt idx="691">
                  <c:v>1.4329999999999999E-7</c:v>
                </c:pt>
                <c:pt idx="692">
                  <c:v>1.4329999999999999E-7</c:v>
                </c:pt>
                <c:pt idx="693">
                  <c:v>1.4329999999999999E-7</c:v>
                </c:pt>
                <c:pt idx="694">
                  <c:v>1.4329999999999999E-7</c:v>
                </c:pt>
                <c:pt idx="695">
                  <c:v>1.4329999999999999E-7</c:v>
                </c:pt>
                <c:pt idx="696">
                  <c:v>1.4329999999999999E-7</c:v>
                </c:pt>
                <c:pt idx="697">
                  <c:v>1.4329999999999999E-7</c:v>
                </c:pt>
                <c:pt idx="698">
                  <c:v>1.4329999999999999E-7</c:v>
                </c:pt>
                <c:pt idx="699">
                  <c:v>1.4329999999999999E-7</c:v>
                </c:pt>
                <c:pt idx="700">
                  <c:v>1.4329999999999999E-7</c:v>
                </c:pt>
                <c:pt idx="701">
                  <c:v>1.4329999999999999E-7</c:v>
                </c:pt>
                <c:pt idx="702">
                  <c:v>1.4329999999999999E-7</c:v>
                </c:pt>
                <c:pt idx="703">
                  <c:v>1.4329999999999999E-7</c:v>
                </c:pt>
                <c:pt idx="704">
                  <c:v>1.4329999999999999E-7</c:v>
                </c:pt>
                <c:pt idx="705">
                  <c:v>1.4329999999999999E-7</c:v>
                </c:pt>
                <c:pt idx="706">
                  <c:v>1.4329999999999999E-7</c:v>
                </c:pt>
                <c:pt idx="707">
                  <c:v>1.4329999999999999E-7</c:v>
                </c:pt>
                <c:pt idx="708">
                  <c:v>1.4329999999999999E-7</c:v>
                </c:pt>
                <c:pt idx="709">
                  <c:v>1.4329999999999999E-7</c:v>
                </c:pt>
                <c:pt idx="710">
                  <c:v>1.4329999999999999E-7</c:v>
                </c:pt>
                <c:pt idx="711">
                  <c:v>1.4329999999999999E-7</c:v>
                </c:pt>
                <c:pt idx="712">
                  <c:v>1.4329999999999999E-7</c:v>
                </c:pt>
                <c:pt idx="713">
                  <c:v>1.4329999999999999E-7</c:v>
                </c:pt>
                <c:pt idx="714">
                  <c:v>1.4329999999999999E-7</c:v>
                </c:pt>
                <c:pt idx="715">
                  <c:v>1.4329999999999999E-7</c:v>
                </c:pt>
                <c:pt idx="716">
                  <c:v>1.4329999999999999E-7</c:v>
                </c:pt>
                <c:pt idx="717">
                  <c:v>1.4329999999999999E-7</c:v>
                </c:pt>
                <c:pt idx="718">
                  <c:v>1.4329999999999999E-7</c:v>
                </c:pt>
                <c:pt idx="719">
                  <c:v>1.4329999999999999E-7</c:v>
                </c:pt>
                <c:pt idx="720">
                  <c:v>1.4329999999999999E-7</c:v>
                </c:pt>
                <c:pt idx="721">
                  <c:v>1.4329999999999999E-7</c:v>
                </c:pt>
                <c:pt idx="722">
                  <c:v>1.4329999999999999E-7</c:v>
                </c:pt>
                <c:pt idx="723">
                  <c:v>1.4329999999999999E-7</c:v>
                </c:pt>
                <c:pt idx="724">
                  <c:v>1.4329999999999999E-7</c:v>
                </c:pt>
                <c:pt idx="725">
                  <c:v>1.4329999999999999E-7</c:v>
                </c:pt>
                <c:pt idx="726">
                  <c:v>1.4329999999999999E-7</c:v>
                </c:pt>
                <c:pt idx="727">
                  <c:v>1.4329999999999999E-7</c:v>
                </c:pt>
                <c:pt idx="728">
                  <c:v>1.4329999999999999E-7</c:v>
                </c:pt>
                <c:pt idx="729">
                  <c:v>1.4329999999999999E-7</c:v>
                </c:pt>
                <c:pt idx="730">
                  <c:v>1.4329999999999999E-7</c:v>
                </c:pt>
                <c:pt idx="731">
                  <c:v>1.4329999999999999E-7</c:v>
                </c:pt>
                <c:pt idx="732">
                  <c:v>1.4329999999999999E-7</c:v>
                </c:pt>
                <c:pt idx="733">
                  <c:v>1.4329999999999999E-7</c:v>
                </c:pt>
                <c:pt idx="734">
                  <c:v>1.4329999999999999E-7</c:v>
                </c:pt>
                <c:pt idx="735">
                  <c:v>1.4329999999999999E-7</c:v>
                </c:pt>
                <c:pt idx="736">
                  <c:v>1.4329999999999999E-7</c:v>
                </c:pt>
                <c:pt idx="737">
                  <c:v>1.4329999999999999E-7</c:v>
                </c:pt>
                <c:pt idx="738">
                  <c:v>1.4329999999999999E-7</c:v>
                </c:pt>
                <c:pt idx="739">
                  <c:v>1.4329999999999999E-7</c:v>
                </c:pt>
                <c:pt idx="740">
                  <c:v>1.4329999999999999E-7</c:v>
                </c:pt>
                <c:pt idx="741">
                  <c:v>1.4329999999999999E-7</c:v>
                </c:pt>
                <c:pt idx="742">
                  <c:v>1.4329999999999999E-7</c:v>
                </c:pt>
                <c:pt idx="743">
                  <c:v>1.4329999999999999E-7</c:v>
                </c:pt>
                <c:pt idx="744">
                  <c:v>1.4329999999999999E-7</c:v>
                </c:pt>
                <c:pt idx="745">
                  <c:v>1.4329999999999999E-7</c:v>
                </c:pt>
                <c:pt idx="746">
                  <c:v>1.4329999999999999E-7</c:v>
                </c:pt>
                <c:pt idx="747">
                  <c:v>1.4329999999999999E-7</c:v>
                </c:pt>
                <c:pt idx="748">
                  <c:v>1.4329999999999999E-7</c:v>
                </c:pt>
                <c:pt idx="749">
                  <c:v>1.4329999999999999E-7</c:v>
                </c:pt>
                <c:pt idx="750">
                  <c:v>1.4329999999999999E-7</c:v>
                </c:pt>
                <c:pt idx="751">
                  <c:v>1.4329999999999999E-7</c:v>
                </c:pt>
                <c:pt idx="752">
                  <c:v>1.4329999999999999E-7</c:v>
                </c:pt>
                <c:pt idx="753">
                  <c:v>1.4329999999999999E-7</c:v>
                </c:pt>
                <c:pt idx="754">
                  <c:v>1.4329999999999999E-7</c:v>
                </c:pt>
                <c:pt idx="755">
                  <c:v>1.4329999999999999E-7</c:v>
                </c:pt>
                <c:pt idx="756">
                  <c:v>1.4329999999999999E-7</c:v>
                </c:pt>
                <c:pt idx="757">
                  <c:v>1.4329999999999999E-7</c:v>
                </c:pt>
                <c:pt idx="758">
                  <c:v>1.4329999999999999E-7</c:v>
                </c:pt>
                <c:pt idx="759">
                  <c:v>1.4329999999999999E-7</c:v>
                </c:pt>
                <c:pt idx="760">
                  <c:v>1.4329999999999999E-7</c:v>
                </c:pt>
                <c:pt idx="761">
                  <c:v>1.4329999999999999E-7</c:v>
                </c:pt>
                <c:pt idx="762">
                  <c:v>1.4329999999999999E-7</c:v>
                </c:pt>
                <c:pt idx="763">
                  <c:v>1.4329999999999999E-7</c:v>
                </c:pt>
                <c:pt idx="764">
                  <c:v>1.4329999999999999E-7</c:v>
                </c:pt>
                <c:pt idx="765">
                  <c:v>1.4329999999999999E-7</c:v>
                </c:pt>
                <c:pt idx="766">
                  <c:v>1.4329999999999999E-7</c:v>
                </c:pt>
                <c:pt idx="767">
                  <c:v>1.4329999999999999E-7</c:v>
                </c:pt>
                <c:pt idx="768">
                  <c:v>1.4329999999999999E-7</c:v>
                </c:pt>
                <c:pt idx="769">
                  <c:v>1.4329999999999999E-7</c:v>
                </c:pt>
                <c:pt idx="770">
                  <c:v>1.4329999999999999E-7</c:v>
                </c:pt>
                <c:pt idx="771">
                  <c:v>1.4329999999999999E-7</c:v>
                </c:pt>
                <c:pt idx="772">
                  <c:v>1.4329999999999999E-7</c:v>
                </c:pt>
                <c:pt idx="773">
                  <c:v>1.4329999999999999E-7</c:v>
                </c:pt>
                <c:pt idx="774">
                  <c:v>1.4329999999999999E-7</c:v>
                </c:pt>
                <c:pt idx="775">
                  <c:v>1.4329999999999999E-7</c:v>
                </c:pt>
                <c:pt idx="776">
                  <c:v>1.4329999999999999E-7</c:v>
                </c:pt>
                <c:pt idx="777">
                  <c:v>1.4329999999999999E-7</c:v>
                </c:pt>
                <c:pt idx="778">
                  <c:v>1.4329999999999999E-7</c:v>
                </c:pt>
                <c:pt idx="779">
                  <c:v>1.4329999999999999E-7</c:v>
                </c:pt>
                <c:pt idx="780">
                  <c:v>1.4329999999999999E-7</c:v>
                </c:pt>
                <c:pt idx="781">
                  <c:v>1.4329999999999999E-7</c:v>
                </c:pt>
                <c:pt idx="782">
                  <c:v>1.4329999999999999E-7</c:v>
                </c:pt>
                <c:pt idx="783">
                  <c:v>1.4329999999999999E-7</c:v>
                </c:pt>
                <c:pt idx="784">
                  <c:v>1.4329999999999999E-7</c:v>
                </c:pt>
                <c:pt idx="785">
                  <c:v>1.4329999999999999E-7</c:v>
                </c:pt>
                <c:pt idx="786">
                  <c:v>1.4329999999999999E-7</c:v>
                </c:pt>
                <c:pt idx="787">
                  <c:v>1.4329999999999999E-7</c:v>
                </c:pt>
                <c:pt idx="788">
                  <c:v>1.4329999999999999E-7</c:v>
                </c:pt>
                <c:pt idx="789">
                  <c:v>1.4329999999999999E-7</c:v>
                </c:pt>
                <c:pt idx="790">
                  <c:v>1.4329999999999999E-7</c:v>
                </c:pt>
                <c:pt idx="791">
                  <c:v>1.4329999999999999E-7</c:v>
                </c:pt>
                <c:pt idx="792">
                  <c:v>1.4329999999999999E-7</c:v>
                </c:pt>
                <c:pt idx="793">
                  <c:v>1.4329999999999999E-7</c:v>
                </c:pt>
                <c:pt idx="794">
                  <c:v>1.4329999999999999E-7</c:v>
                </c:pt>
                <c:pt idx="795">
                  <c:v>1.4329999999999999E-7</c:v>
                </c:pt>
                <c:pt idx="796">
                  <c:v>1.4329999999999999E-7</c:v>
                </c:pt>
                <c:pt idx="797">
                  <c:v>1.4329999999999999E-7</c:v>
                </c:pt>
                <c:pt idx="798">
                  <c:v>1.4329999999999999E-7</c:v>
                </c:pt>
                <c:pt idx="799">
                  <c:v>1.4329999999999999E-7</c:v>
                </c:pt>
                <c:pt idx="800">
                  <c:v>1.4329999999999999E-7</c:v>
                </c:pt>
                <c:pt idx="801">
                  <c:v>1.4329999999999999E-7</c:v>
                </c:pt>
                <c:pt idx="802">
                  <c:v>1.4329999999999999E-7</c:v>
                </c:pt>
                <c:pt idx="803">
                  <c:v>1.4329999999999999E-7</c:v>
                </c:pt>
                <c:pt idx="804">
                  <c:v>1.4329999999999999E-7</c:v>
                </c:pt>
                <c:pt idx="805">
                  <c:v>1.4329999999999999E-7</c:v>
                </c:pt>
                <c:pt idx="806">
                  <c:v>1.4329999999999999E-7</c:v>
                </c:pt>
                <c:pt idx="807">
                  <c:v>1.4329999999999999E-7</c:v>
                </c:pt>
                <c:pt idx="808">
                  <c:v>1.4329999999999999E-7</c:v>
                </c:pt>
                <c:pt idx="809">
                  <c:v>1.4329999999999999E-7</c:v>
                </c:pt>
                <c:pt idx="810">
                  <c:v>1.4329999999999999E-7</c:v>
                </c:pt>
                <c:pt idx="811">
                  <c:v>1.4329999999999999E-7</c:v>
                </c:pt>
                <c:pt idx="812">
                  <c:v>1.4329999999999999E-7</c:v>
                </c:pt>
                <c:pt idx="813">
                  <c:v>1.4329999999999999E-7</c:v>
                </c:pt>
                <c:pt idx="814">
                  <c:v>1.4329999999999999E-7</c:v>
                </c:pt>
                <c:pt idx="815">
                  <c:v>1.4329999999999999E-7</c:v>
                </c:pt>
                <c:pt idx="816">
                  <c:v>1.4329999999999999E-7</c:v>
                </c:pt>
                <c:pt idx="817">
                  <c:v>1.4329999999999999E-7</c:v>
                </c:pt>
                <c:pt idx="818">
                  <c:v>1.4329999999999999E-7</c:v>
                </c:pt>
                <c:pt idx="819">
                  <c:v>1.4329999999999999E-7</c:v>
                </c:pt>
                <c:pt idx="820">
                  <c:v>1.4329999999999999E-7</c:v>
                </c:pt>
                <c:pt idx="821">
                  <c:v>1.4329999999999999E-7</c:v>
                </c:pt>
                <c:pt idx="822">
                  <c:v>1.4329999999999999E-7</c:v>
                </c:pt>
                <c:pt idx="823">
                  <c:v>1.4329999999999999E-7</c:v>
                </c:pt>
                <c:pt idx="824">
                  <c:v>1.4329999999999999E-7</c:v>
                </c:pt>
                <c:pt idx="825">
                  <c:v>1.4329999999999999E-7</c:v>
                </c:pt>
                <c:pt idx="826">
                  <c:v>1.4329999999999999E-7</c:v>
                </c:pt>
                <c:pt idx="827">
                  <c:v>1.4329999999999999E-7</c:v>
                </c:pt>
                <c:pt idx="828">
                  <c:v>1.4329999999999999E-7</c:v>
                </c:pt>
                <c:pt idx="829">
                  <c:v>1.4329999999999999E-7</c:v>
                </c:pt>
                <c:pt idx="830">
                  <c:v>1.4329999999999999E-7</c:v>
                </c:pt>
                <c:pt idx="831">
                  <c:v>1.4329999999999999E-7</c:v>
                </c:pt>
                <c:pt idx="832">
                  <c:v>1.4329999999999999E-7</c:v>
                </c:pt>
                <c:pt idx="833">
                  <c:v>1.4329999999999999E-7</c:v>
                </c:pt>
                <c:pt idx="834">
                  <c:v>1.4329999999999999E-7</c:v>
                </c:pt>
                <c:pt idx="835">
                  <c:v>1.4329999999999999E-7</c:v>
                </c:pt>
                <c:pt idx="836">
                  <c:v>1.4329999999999999E-7</c:v>
                </c:pt>
                <c:pt idx="837">
                  <c:v>1.4329999999999999E-7</c:v>
                </c:pt>
                <c:pt idx="838">
                  <c:v>1.4329999999999999E-7</c:v>
                </c:pt>
                <c:pt idx="839">
                  <c:v>1.4329999999999999E-7</c:v>
                </c:pt>
                <c:pt idx="840">
                  <c:v>1.4329999999999999E-7</c:v>
                </c:pt>
                <c:pt idx="841">
                  <c:v>1.4329999999999999E-7</c:v>
                </c:pt>
                <c:pt idx="842">
                  <c:v>1.4329999999999999E-7</c:v>
                </c:pt>
                <c:pt idx="843">
                  <c:v>1.4329999999999999E-7</c:v>
                </c:pt>
                <c:pt idx="844">
                  <c:v>1.4329999999999999E-7</c:v>
                </c:pt>
                <c:pt idx="845">
                  <c:v>1.4329999999999999E-7</c:v>
                </c:pt>
                <c:pt idx="846">
                  <c:v>1.4329999999999999E-7</c:v>
                </c:pt>
                <c:pt idx="847">
                  <c:v>1.4329999999999999E-7</c:v>
                </c:pt>
                <c:pt idx="848">
                  <c:v>1.4329999999999999E-7</c:v>
                </c:pt>
                <c:pt idx="849">
                  <c:v>1.4329999999999999E-7</c:v>
                </c:pt>
                <c:pt idx="850">
                  <c:v>1.4329999999999999E-7</c:v>
                </c:pt>
                <c:pt idx="851">
                  <c:v>1.4329999999999999E-7</c:v>
                </c:pt>
                <c:pt idx="852">
                  <c:v>1.4329999999999999E-7</c:v>
                </c:pt>
                <c:pt idx="853">
                  <c:v>1.4329999999999999E-7</c:v>
                </c:pt>
                <c:pt idx="854">
                  <c:v>1.4329999999999999E-7</c:v>
                </c:pt>
                <c:pt idx="855">
                  <c:v>1.4329999999999999E-7</c:v>
                </c:pt>
                <c:pt idx="856">
                  <c:v>1.4329999999999999E-7</c:v>
                </c:pt>
                <c:pt idx="857">
                  <c:v>1.4329999999999999E-7</c:v>
                </c:pt>
                <c:pt idx="858">
                  <c:v>1.4329999999999999E-7</c:v>
                </c:pt>
                <c:pt idx="859">
                  <c:v>1.4329999999999999E-7</c:v>
                </c:pt>
                <c:pt idx="860">
                  <c:v>1.4329999999999999E-7</c:v>
                </c:pt>
                <c:pt idx="861">
                  <c:v>1.4329999999999999E-7</c:v>
                </c:pt>
                <c:pt idx="862">
                  <c:v>1.4329999999999999E-7</c:v>
                </c:pt>
                <c:pt idx="863">
                  <c:v>1.4329999999999999E-7</c:v>
                </c:pt>
                <c:pt idx="864">
                  <c:v>1.4329999999999999E-7</c:v>
                </c:pt>
                <c:pt idx="865">
                  <c:v>1.4329999999999999E-7</c:v>
                </c:pt>
                <c:pt idx="866">
                  <c:v>1.4329999999999999E-7</c:v>
                </c:pt>
                <c:pt idx="867">
                  <c:v>1.4329999999999999E-7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E6-49FD-9413-AB0F839F6A8B}"/>
            </c:ext>
          </c:extLst>
        </c:ser>
        <c:ser>
          <c:idx val="2"/>
          <c:order val="1"/>
          <c:tx>
            <c:v>Uniform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'Uniform beam @200kV'!$F$3:$F$870</c:f>
              <c:numCache>
                <c:formatCode>0.00E+00</c:formatCode>
                <c:ptCount val="868"/>
                <c:pt idx="0">
                  <c:v>3.2249999999999998E-7</c:v>
                </c:pt>
                <c:pt idx="1">
                  <c:v>3.6629999999999999E-7</c:v>
                </c:pt>
                <c:pt idx="2">
                  <c:v>4.1059999999999998E-7</c:v>
                </c:pt>
                <c:pt idx="3">
                  <c:v>4.5569999999999998E-7</c:v>
                </c:pt>
                <c:pt idx="4">
                  <c:v>5.0200000000000002E-7</c:v>
                </c:pt>
                <c:pt idx="5">
                  <c:v>5.5000000000000003E-7</c:v>
                </c:pt>
                <c:pt idx="6">
                  <c:v>6.0019999999999999E-7</c:v>
                </c:pt>
                <c:pt idx="7">
                  <c:v>6.5290000000000003E-7</c:v>
                </c:pt>
                <c:pt idx="8">
                  <c:v>7.0869999999999999E-7</c:v>
                </c:pt>
                <c:pt idx="9">
                  <c:v>7.6799999999999999E-7</c:v>
                </c:pt>
                <c:pt idx="10">
                  <c:v>8.315E-7</c:v>
                </c:pt>
                <c:pt idx="11">
                  <c:v>8.9960000000000004E-7</c:v>
                </c:pt>
                <c:pt idx="12">
                  <c:v>9.7310000000000005E-7</c:v>
                </c:pt>
                <c:pt idx="13">
                  <c:v>1.052E-6</c:v>
                </c:pt>
                <c:pt idx="14">
                  <c:v>1.139E-6</c:v>
                </c:pt>
                <c:pt idx="15">
                  <c:v>1.232E-6</c:v>
                </c:pt>
                <c:pt idx="16">
                  <c:v>1.3340000000000001E-6</c:v>
                </c:pt>
                <c:pt idx="17">
                  <c:v>1.4449999999999999E-6</c:v>
                </c:pt>
                <c:pt idx="18">
                  <c:v>1.6199999999999999E-6</c:v>
                </c:pt>
                <c:pt idx="19">
                  <c:v>1.8500000000000001E-6</c:v>
                </c:pt>
                <c:pt idx="20">
                  <c:v>2.0829999999999998E-6</c:v>
                </c:pt>
                <c:pt idx="21">
                  <c:v>2.3350000000000001E-6</c:v>
                </c:pt>
                <c:pt idx="22">
                  <c:v>2.61E-6</c:v>
                </c:pt>
                <c:pt idx="23">
                  <c:v>2.88E-6</c:v>
                </c:pt>
                <c:pt idx="24">
                  <c:v>3.1690000000000001E-6</c:v>
                </c:pt>
                <c:pt idx="25">
                  <c:v>3.5149999999999998E-6</c:v>
                </c:pt>
                <c:pt idx="26">
                  <c:v>3.907E-6</c:v>
                </c:pt>
                <c:pt idx="27">
                  <c:v>4.318E-6</c:v>
                </c:pt>
                <c:pt idx="28">
                  <c:v>4.7820000000000001E-6</c:v>
                </c:pt>
                <c:pt idx="29">
                  <c:v>5.2859999999999999E-6</c:v>
                </c:pt>
                <c:pt idx="30">
                  <c:v>5.8300000000000001E-6</c:v>
                </c:pt>
                <c:pt idx="31">
                  <c:v>6.4489999999999996E-6</c:v>
                </c:pt>
                <c:pt idx="32">
                  <c:v>7.1269999999999997E-6</c:v>
                </c:pt>
                <c:pt idx="33">
                  <c:v>7.8590000000000005E-6</c:v>
                </c:pt>
                <c:pt idx="34">
                  <c:v>8.7029999999999995E-6</c:v>
                </c:pt>
                <c:pt idx="35">
                  <c:v>9.5640000000000002E-6</c:v>
                </c:pt>
                <c:pt idx="36">
                  <c:v>1.0509999999999999E-5</c:v>
                </c:pt>
                <c:pt idx="37">
                  <c:v>1.1600000000000001E-5</c:v>
                </c:pt>
                <c:pt idx="38">
                  <c:v>1.274E-5</c:v>
                </c:pt>
                <c:pt idx="39">
                  <c:v>1.401E-5</c:v>
                </c:pt>
                <c:pt idx="40">
                  <c:v>1.541E-5</c:v>
                </c:pt>
                <c:pt idx="41">
                  <c:v>1.6949999999999999E-5</c:v>
                </c:pt>
                <c:pt idx="42">
                  <c:v>1.8649999999999999E-5</c:v>
                </c:pt>
                <c:pt idx="43">
                  <c:v>2.0509999999999998E-5</c:v>
                </c:pt>
                <c:pt idx="44">
                  <c:v>2.2569999999999999E-5</c:v>
                </c:pt>
                <c:pt idx="45">
                  <c:v>2.4810000000000001E-5</c:v>
                </c:pt>
                <c:pt idx="46">
                  <c:v>2.73E-5</c:v>
                </c:pt>
                <c:pt idx="47">
                  <c:v>3.0000000000000001E-5</c:v>
                </c:pt>
                <c:pt idx="48">
                  <c:v>3.2979999999999999E-5</c:v>
                </c:pt>
                <c:pt idx="49">
                  <c:v>3.6300000000000001E-5</c:v>
                </c:pt>
                <c:pt idx="50">
                  <c:v>3.9900000000000001E-5</c:v>
                </c:pt>
                <c:pt idx="51">
                  <c:v>4.3869999999999998E-5</c:v>
                </c:pt>
                <c:pt idx="52">
                  <c:v>4.8229999999999997E-5</c:v>
                </c:pt>
                <c:pt idx="53">
                  <c:v>5.3090000000000002E-5</c:v>
                </c:pt>
                <c:pt idx="54">
                  <c:v>5.838E-5</c:v>
                </c:pt>
                <c:pt idx="55">
                  <c:v>6.4270000000000006E-5</c:v>
                </c:pt>
                <c:pt idx="56">
                  <c:v>7.0669999999999999E-5</c:v>
                </c:pt>
                <c:pt idx="57">
                  <c:v>7.7810000000000002E-5</c:v>
                </c:pt>
                <c:pt idx="58">
                  <c:v>8.5560000000000001E-5</c:v>
                </c:pt>
                <c:pt idx="59">
                  <c:v>9.4079999999999994E-5</c:v>
                </c:pt>
                <c:pt idx="60">
                  <c:v>1.0349999999999999E-4</c:v>
                </c:pt>
                <c:pt idx="61">
                  <c:v>1.138E-4</c:v>
                </c:pt>
                <c:pt idx="62">
                  <c:v>1.2510000000000001E-4</c:v>
                </c:pt>
                <c:pt idx="63">
                  <c:v>1.3760000000000001E-4</c:v>
                </c:pt>
                <c:pt idx="64">
                  <c:v>1.5129999999999999E-4</c:v>
                </c:pt>
                <c:pt idx="65">
                  <c:v>1.6640000000000001E-4</c:v>
                </c:pt>
                <c:pt idx="66">
                  <c:v>1.8320000000000001E-4</c:v>
                </c:pt>
                <c:pt idx="67">
                  <c:v>2.0149999999999999E-4</c:v>
                </c:pt>
                <c:pt idx="68">
                  <c:v>2.2159999999999999E-4</c:v>
                </c:pt>
                <c:pt idx="69">
                  <c:v>2.4369999999999999E-4</c:v>
                </c:pt>
                <c:pt idx="70">
                  <c:v>2.6800000000000001E-4</c:v>
                </c:pt>
                <c:pt idx="71">
                  <c:v>2.9470000000000001E-4</c:v>
                </c:pt>
                <c:pt idx="72">
                  <c:v>3.2410000000000002E-4</c:v>
                </c:pt>
                <c:pt idx="73">
                  <c:v>3.5639999999999999E-4</c:v>
                </c:pt>
                <c:pt idx="74">
                  <c:v>3.9189999999999998E-4</c:v>
                </c:pt>
                <c:pt idx="75">
                  <c:v>4.3100000000000001E-4</c:v>
                </c:pt>
                <c:pt idx="76">
                  <c:v>4.7390000000000003E-4</c:v>
                </c:pt>
                <c:pt idx="77">
                  <c:v>5.2099999999999998E-4</c:v>
                </c:pt>
                <c:pt idx="78">
                  <c:v>5.7240000000000004E-4</c:v>
                </c:pt>
                <c:pt idx="79">
                  <c:v>6.2859999999999999E-4</c:v>
                </c:pt>
                <c:pt idx="80">
                  <c:v>6.8970000000000001E-4</c:v>
                </c:pt>
                <c:pt idx="81">
                  <c:v>7.561E-4</c:v>
                </c:pt>
                <c:pt idx="82">
                  <c:v>8.2790000000000001E-4</c:v>
                </c:pt>
                <c:pt idx="83">
                  <c:v>9.0530000000000005E-4</c:v>
                </c:pt>
                <c:pt idx="84">
                  <c:v>9.8879999999999997E-4</c:v>
                </c:pt>
                <c:pt idx="85">
                  <c:v>1.078E-3</c:v>
                </c:pt>
                <c:pt idx="86">
                  <c:v>1.1739999999999999E-3</c:v>
                </c:pt>
                <c:pt idx="87">
                  <c:v>1.2769999999999999E-3</c:v>
                </c:pt>
                <c:pt idx="88">
                  <c:v>1.3860000000000001E-3</c:v>
                </c:pt>
                <c:pt idx="89">
                  <c:v>1.5020000000000001E-3</c:v>
                </c:pt>
                <c:pt idx="90">
                  <c:v>1.6249999999999999E-3</c:v>
                </c:pt>
                <c:pt idx="91">
                  <c:v>1.756E-3</c:v>
                </c:pt>
                <c:pt idx="92">
                  <c:v>1.8940000000000001E-3</c:v>
                </c:pt>
                <c:pt idx="93">
                  <c:v>2.0400000000000001E-3</c:v>
                </c:pt>
                <c:pt idx="94">
                  <c:v>2.1930000000000001E-3</c:v>
                </c:pt>
                <c:pt idx="95">
                  <c:v>2.3549999999999999E-3</c:v>
                </c:pt>
                <c:pt idx="96">
                  <c:v>2.5249999999999999E-3</c:v>
                </c:pt>
                <c:pt idx="97">
                  <c:v>2.7030000000000001E-3</c:v>
                </c:pt>
                <c:pt idx="98">
                  <c:v>2.8890000000000001E-3</c:v>
                </c:pt>
                <c:pt idx="99">
                  <c:v>3.0850000000000001E-3</c:v>
                </c:pt>
                <c:pt idx="100">
                  <c:v>3.2889999999999998E-3</c:v>
                </c:pt>
                <c:pt idx="101">
                  <c:v>3.5010000000000002E-3</c:v>
                </c:pt>
                <c:pt idx="102">
                  <c:v>3.7230000000000002E-3</c:v>
                </c:pt>
                <c:pt idx="103">
                  <c:v>3.954E-3</c:v>
                </c:pt>
                <c:pt idx="104">
                  <c:v>4.1949999999999999E-3</c:v>
                </c:pt>
                <c:pt idx="105">
                  <c:v>4.4450000000000002E-3</c:v>
                </c:pt>
                <c:pt idx="106">
                  <c:v>4.7039999999999998E-3</c:v>
                </c:pt>
                <c:pt idx="107">
                  <c:v>4.973E-3</c:v>
                </c:pt>
                <c:pt idx="108">
                  <c:v>5.2529999999999999E-3</c:v>
                </c:pt>
                <c:pt idx="109">
                  <c:v>5.5420000000000001E-3</c:v>
                </c:pt>
                <c:pt idx="110">
                  <c:v>5.8409999999999998E-3</c:v>
                </c:pt>
                <c:pt idx="111">
                  <c:v>6.1510000000000002E-3</c:v>
                </c:pt>
                <c:pt idx="112">
                  <c:v>6.4710000000000002E-3</c:v>
                </c:pt>
                <c:pt idx="113">
                  <c:v>6.8009999999999998E-3</c:v>
                </c:pt>
                <c:pt idx="114">
                  <c:v>7.1419999999999999E-3</c:v>
                </c:pt>
                <c:pt idx="115">
                  <c:v>7.4939999999999998E-3</c:v>
                </c:pt>
                <c:pt idx="116">
                  <c:v>7.8569999999999994E-3</c:v>
                </c:pt>
                <c:pt idx="117">
                  <c:v>8.2310000000000005E-3</c:v>
                </c:pt>
                <c:pt idx="118">
                  <c:v>8.6149999999999994E-3</c:v>
                </c:pt>
                <c:pt idx="119">
                  <c:v>9.0119999999999992E-3</c:v>
                </c:pt>
                <c:pt idx="120">
                  <c:v>9.4190000000000003E-3</c:v>
                </c:pt>
                <c:pt idx="121">
                  <c:v>9.8379999999999995E-3</c:v>
                </c:pt>
                <c:pt idx="122">
                  <c:v>1.027E-2</c:v>
                </c:pt>
                <c:pt idx="123">
                  <c:v>1.0710000000000001E-2</c:v>
                </c:pt>
                <c:pt idx="124">
                  <c:v>1.116E-2</c:v>
                </c:pt>
                <c:pt idx="125">
                  <c:v>1.163E-2</c:v>
                </c:pt>
                <c:pt idx="126">
                  <c:v>1.21E-2</c:v>
                </c:pt>
                <c:pt idx="127">
                  <c:v>1.259E-2</c:v>
                </c:pt>
                <c:pt idx="128">
                  <c:v>1.3089999999999999E-2</c:v>
                </c:pt>
                <c:pt idx="129">
                  <c:v>1.3599999999999999E-2</c:v>
                </c:pt>
                <c:pt idx="130">
                  <c:v>1.413E-2</c:v>
                </c:pt>
                <c:pt idx="131">
                  <c:v>1.4659999999999999E-2</c:v>
                </c:pt>
                <c:pt idx="132">
                  <c:v>1.521E-2</c:v>
                </c:pt>
                <c:pt idx="133">
                  <c:v>1.5769999999999999E-2</c:v>
                </c:pt>
                <c:pt idx="134">
                  <c:v>1.634E-2</c:v>
                </c:pt>
                <c:pt idx="135">
                  <c:v>1.6920000000000001E-2</c:v>
                </c:pt>
                <c:pt idx="136">
                  <c:v>1.7520000000000001E-2</c:v>
                </c:pt>
                <c:pt idx="137">
                  <c:v>1.8120000000000001E-2</c:v>
                </c:pt>
                <c:pt idx="138">
                  <c:v>1.874E-2</c:v>
                </c:pt>
                <c:pt idx="139">
                  <c:v>1.9369999999999998E-2</c:v>
                </c:pt>
                <c:pt idx="140">
                  <c:v>2.001E-2</c:v>
                </c:pt>
                <c:pt idx="141">
                  <c:v>2.0660000000000001E-2</c:v>
                </c:pt>
                <c:pt idx="142">
                  <c:v>2.1329999999999998E-2</c:v>
                </c:pt>
                <c:pt idx="143">
                  <c:v>2.1999999999999999E-2</c:v>
                </c:pt>
                <c:pt idx="144">
                  <c:v>2.2689999999999998E-2</c:v>
                </c:pt>
                <c:pt idx="145">
                  <c:v>2.3380000000000001E-2</c:v>
                </c:pt>
                <c:pt idx="146">
                  <c:v>2.409E-2</c:v>
                </c:pt>
                <c:pt idx="147">
                  <c:v>2.4809999999999999E-2</c:v>
                </c:pt>
                <c:pt idx="148">
                  <c:v>2.554E-2</c:v>
                </c:pt>
                <c:pt idx="149">
                  <c:v>2.6280000000000001E-2</c:v>
                </c:pt>
                <c:pt idx="150">
                  <c:v>2.7019999999999999E-2</c:v>
                </c:pt>
                <c:pt idx="151">
                  <c:v>2.7779999999999999E-2</c:v>
                </c:pt>
                <c:pt idx="152">
                  <c:v>2.8549999999999999E-2</c:v>
                </c:pt>
                <c:pt idx="153">
                  <c:v>2.9329999999999998E-2</c:v>
                </c:pt>
                <c:pt idx="154">
                  <c:v>3.0120000000000001E-2</c:v>
                </c:pt>
                <c:pt idx="155">
                  <c:v>3.092E-2</c:v>
                </c:pt>
                <c:pt idx="156">
                  <c:v>3.1730000000000001E-2</c:v>
                </c:pt>
                <c:pt idx="157">
                  <c:v>3.2550000000000003E-2</c:v>
                </c:pt>
                <c:pt idx="158">
                  <c:v>3.3369999999999997E-2</c:v>
                </c:pt>
                <c:pt idx="159">
                  <c:v>3.4209999999999997E-2</c:v>
                </c:pt>
                <c:pt idx="160">
                  <c:v>3.5049999999999998E-2</c:v>
                </c:pt>
                <c:pt idx="161">
                  <c:v>3.5900000000000001E-2</c:v>
                </c:pt>
                <c:pt idx="162">
                  <c:v>3.6769999999999997E-2</c:v>
                </c:pt>
                <c:pt idx="163">
                  <c:v>3.7629999999999997E-2</c:v>
                </c:pt>
                <c:pt idx="164">
                  <c:v>3.8510000000000003E-2</c:v>
                </c:pt>
                <c:pt idx="165">
                  <c:v>3.9399999999999998E-2</c:v>
                </c:pt>
                <c:pt idx="166">
                  <c:v>4.0289999999999999E-2</c:v>
                </c:pt>
                <c:pt idx="167">
                  <c:v>4.1189999999999997E-2</c:v>
                </c:pt>
                <c:pt idx="168">
                  <c:v>4.2099999999999999E-2</c:v>
                </c:pt>
                <c:pt idx="169">
                  <c:v>4.3020000000000003E-2</c:v>
                </c:pt>
                <c:pt idx="170">
                  <c:v>4.394E-2</c:v>
                </c:pt>
                <c:pt idx="171">
                  <c:v>4.487E-2</c:v>
                </c:pt>
                <c:pt idx="172">
                  <c:v>4.5809999999999997E-2</c:v>
                </c:pt>
                <c:pt idx="173">
                  <c:v>4.675E-2</c:v>
                </c:pt>
                <c:pt idx="174">
                  <c:v>4.7699999999999999E-2</c:v>
                </c:pt>
                <c:pt idx="175">
                  <c:v>4.8660000000000002E-2</c:v>
                </c:pt>
                <c:pt idx="176">
                  <c:v>4.9630000000000001E-2</c:v>
                </c:pt>
                <c:pt idx="177">
                  <c:v>5.0599999999999999E-2</c:v>
                </c:pt>
                <c:pt idx="178">
                  <c:v>5.1569999999999998E-2</c:v>
                </c:pt>
                <c:pt idx="179">
                  <c:v>5.2560000000000003E-2</c:v>
                </c:pt>
                <c:pt idx="180">
                  <c:v>5.3539999999999997E-2</c:v>
                </c:pt>
                <c:pt idx="181">
                  <c:v>5.4539999999999998E-2</c:v>
                </c:pt>
                <c:pt idx="182">
                  <c:v>5.5539999999999999E-2</c:v>
                </c:pt>
                <c:pt idx="183">
                  <c:v>5.654E-2</c:v>
                </c:pt>
                <c:pt idx="184">
                  <c:v>5.756E-2</c:v>
                </c:pt>
                <c:pt idx="185">
                  <c:v>5.8569999999999997E-2</c:v>
                </c:pt>
                <c:pt idx="186">
                  <c:v>5.96E-2</c:v>
                </c:pt>
                <c:pt idx="187">
                  <c:v>6.062E-2</c:v>
                </c:pt>
                <c:pt idx="188">
                  <c:v>6.166E-2</c:v>
                </c:pt>
                <c:pt idx="189">
                  <c:v>6.2689999999999996E-2</c:v>
                </c:pt>
                <c:pt idx="190">
                  <c:v>6.3740000000000005E-2</c:v>
                </c:pt>
                <c:pt idx="191">
                  <c:v>6.4780000000000004E-2</c:v>
                </c:pt>
                <c:pt idx="192">
                  <c:v>6.583E-2</c:v>
                </c:pt>
                <c:pt idx="193">
                  <c:v>6.6890000000000005E-2</c:v>
                </c:pt>
                <c:pt idx="194">
                  <c:v>6.7949999999999997E-2</c:v>
                </c:pt>
                <c:pt idx="195">
                  <c:v>6.9019999999999998E-2</c:v>
                </c:pt>
                <c:pt idx="196">
                  <c:v>7.009E-2</c:v>
                </c:pt>
                <c:pt idx="197">
                  <c:v>7.1160000000000001E-2</c:v>
                </c:pt>
                <c:pt idx="198">
                  <c:v>7.2239999999999999E-2</c:v>
                </c:pt>
                <c:pt idx="199">
                  <c:v>7.3319999999999996E-2</c:v>
                </c:pt>
                <c:pt idx="200">
                  <c:v>7.4410000000000004E-2</c:v>
                </c:pt>
                <c:pt idx="201">
                  <c:v>7.5499999999999998E-2</c:v>
                </c:pt>
                <c:pt idx="202">
                  <c:v>7.6590000000000005E-2</c:v>
                </c:pt>
                <c:pt idx="203">
                  <c:v>7.7689999999999995E-2</c:v>
                </c:pt>
                <c:pt idx="204">
                  <c:v>7.8789999999999999E-2</c:v>
                </c:pt>
                <c:pt idx="205">
                  <c:v>7.9890000000000003E-2</c:v>
                </c:pt>
                <c:pt idx="206">
                  <c:v>8.0990000000000006E-2</c:v>
                </c:pt>
                <c:pt idx="207">
                  <c:v>8.2100000000000006E-2</c:v>
                </c:pt>
                <c:pt idx="208">
                  <c:v>8.3210000000000006E-2</c:v>
                </c:pt>
                <c:pt idx="209">
                  <c:v>8.4330000000000002E-2</c:v>
                </c:pt>
                <c:pt idx="210">
                  <c:v>8.5440000000000002E-2</c:v>
                </c:pt>
                <c:pt idx="211">
                  <c:v>8.6559999999999998E-2</c:v>
                </c:pt>
                <c:pt idx="212">
                  <c:v>8.7679999999999994E-2</c:v>
                </c:pt>
                <c:pt idx="213">
                  <c:v>8.8800000000000004E-2</c:v>
                </c:pt>
                <c:pt idx="214">
                  <c:v>8.9929999999999996E-2</c:v>
                </c:pt>
                <c:pt idx="215">
                  <c:v>9.1050000000000006E-2</c:v>
                </c:pt>
                <c:pt idx="216">
                  <c:v>9.2179999999999998E-2</c:v>
                </c:pt>
                <c:pt idx="217">
                  <c:v>9.3310000000000004E-2</c:v>
                </c:pt>
                <c:pt idx="218">
                  <c:v>9.4439999999999996E-2</c:v>
                </c:pt>
                <c:pt idx="219">
                  <c:v>9.5570000000000002E-2</c:v>
                </c:pt>
                <c:pt idx="220">
                  <c:v>9.6699999999999994E-2</c:v>
                </c:pt>
                <c:pt idx="221">
                  <c:v>9.7839999999999996E-2</c:v>
                </c:pt>
                <c:pt idx="222">
                  <c:v>9.8970000000000002E-2</c:v>
                </c:pt>
                <c:pt idx="223">
                  <c:v>0.10009999999999999</c:v>
                </c:pt>
                <c:pt idx="224">
                  <c:v>0.1012</c:v>
                </c:pt>
                <c:pt idx="225">
                  <c:v>0.1024</c:v>
                </c:pt>
                <c:pt idx="226">
                  <c:v>0.10349999999999999</c:v>
                </c:pt>
                <c:pt idx="227">
                  <c:v>0.1047</c:v>
                </c:pt>
                <c:pt idx="228">
                  <c:v>0.10580000000000001</c:v>
                </c:pt>
                <c:pt idx="229">
                  <c:v>0.1069</c:v>
                </c:pt>
                <c:pt idx="230">
                  <c:v>0.1081</c:v>
                </c:pt>
                <c:pt idx="231">
                  <c:v>0.10920000000000001</c:v>
                </c:pt>
                <c:pt idx="232">
                  <c:v>0.1104</c:v>
                </c:pt>
                <c:pt idx="233">
                  <c:v>0.1115</c:v>
                </c:pt>
                <c:pt idx="234">
                  <c:v>0.11260000000000001</c:v>
                </c:pt>
                <c:pt idx="235">
                  <c:v>0.1138</c:v>
                </c:pt>
                <c:pt idx="236">
                  <c:v>0.1149</c:v>
                </c:pt>
                <c:pt idx="237">
                  <c:v>0.11609999999999999</c:v>
                </c:pt>
                <c:pt idx="238">
                  <c:v>0.1172</c:v>
                </c:pt>
                <c:pt idx="239">
                  <c:v>0.11840000000000001</c:v>
                </c:pt>
                <c:pt idx="240">
                  <c:v>0.1195</c:v>
                </c:pt>
                <c:pt idx="241">
                  <c:v>0.1207</c:v>
                </c:pt>
                <c:pt idx="242">
                  <c:v>0.12180000000000001</c:v>
                </c:pt>
                <c:pt idx="243">
                  <c:v>0.1229</c:v>
                </c:pt>
                <c:pt idx="244">
                  <c:v>0.1241</c:v>
                </c:pt>
                <c:pt idx="245">
                  <c:v>0.12520000000000001</c:v>
                </c:pt>
                <c:pt idx="246">
                  <c:v>0.12640000000000001</c:v>
                </c:pt>
                <c:pt idx="247">
                  <c:v>0.1275</c:v>
                </c:pt>
                <c:pt idx="248">
                  <c:v>0.12870000000000001</c:v>
                </c:pt>
                <c:pt idx="249">
                  <c:v>0.1298</c:v>
                </c:pt>
                <c:pt idx="250">
                  <c:v>0.13100000000000001</c:v>
                </c:pt>
                <c:pt idx="251">
                  <c:v>0.1321</c:v>
                </c:pt>
                <c:pt idx="252">
                  <c:v>0.13320000000000001</c:v>
                </c:pt>
                <c:pt idx="253">
                  <c:v>0.13439999999999999</c:v>
                </c:pt>
                <c:pt idx="254">
                  <c:v>0.13550000000000001</c:v>
                </c:pt>
                <c:pt idx="255">
                  <c:v>0.13669999999999999</c:v>
                </c:pt>
                <c:pt idx="256">
                  <c:v>0.13780000000000001</c:v>
                </c:pt>
                <c:pt idx="257">
                  <c:v>0.13900000000000001</c:v>
                </c:pt>
                <c:pt idx="258">
                  <c:v>0.1401</c:v>
                </c:pt>
                <c:pt idx="259">
                  <c:v>0.14130000000000001</c:v>
                </c:pt>
                <c:pt idx="260">
                  <c:v>0.1424</c:v>
                </c:pt>
                <c:pt idx="261">
                  <c:v>0.14360000000000001</c:v>
                </c:pt>
                <c:pt idx="262">
                  <c:v>0.1447</c:v>
                </c:pt>
                <c:pt idx="263">
                  <c:v>0.1459</c:v>
                </c:pt>
                <c:pt idx="264">
                  <c:v>0.14699999999999999</c:v>
                </c:pt>
                <c:pt idx="265">
                  <c:v>0.14810000000000001</c:v>
                </c:pt>
                <c:pt idx="266">
                  <c:v>0.14929999999999999</c:v>
                </c:pt>
                <c:pt idx="267">
                  <c:v>0.15040000000000001</c:v>
                </c:pt>
                <c:pt idx="268">
                  <c:v>0.15160000000000001</c:v>
                </c:pt>
                <c:pt idx="269">
                  <c:v>0.1527</c:v>
                </c:pt>
                <c:pt idx="270">
                  <c:v>0.15390000000000001</c:v>
                </c:pt>
                <c:pt idx="271">
                  <c:v>0.155</c:v>
                </c:pt>
                <c:pt idx="272">
                  <c:v>0.15620000000000001</c:v>
                </c:pt>
                <c:pt idx="273">
                  <c:v>0.1573</c:v>
                </c:pt>
                <c:pt idx="274">
                  <c:v>0.1585</c:v>
                </c:pt>
                <c:pt idx="275">
                  <c:v>0.15959999999999999</c:v>
                </c:pt>
                <c:pt idx="276">
                  <c:v>0.1608</c:v>
                </c:pt>
                <c:pt idx="277">
                  <c:v>0.16189999999999999</c:v>
                </c:pt>
                <c:pt idx="278">
                  <c:v>0.16300000000000001</c:v>
                </c:pt>
                <c:pt idx="279">
                  <c:v>0.16420000000000001</c:v>
                </c:pt>
                <c:pt idx="280">
                  <c:v>0.1653</c:v>
                </c:pt>
                <c:pt idx="281">
                  <c:v>0.16650000000000001</c:v>
                </c:pt>
                <c:pt idx="282">
                  <c:v>0.1676</c:v>
                </c:pt>
                <c:pt idx="283">
                  <c:v>0.16880000000000001</c:v>
                </c:pt>
                <c:pt idx="284">
                  <c:v>0.1699</c:v>
                </c:pt>
                <c:pt idx="285">
                  <c:v>0.1711</c:v>
                </c:pt>
                <c:pt idx="286">
                  <c:v>0.17219999999999999</c:v>
                </c:pt>
                <c:pt idx="287">
                  <c:v>0.1734</c:v>
                </c:pt>
                <c:pt idx="288">
                  <c:v>0.17449999999999999</c:v>
                </c:pt>
                <c:pt idx="289">
                  <c:v>0.1757</c:v>
                </c:pt>
                <c:pt idx="290">
                  <c:v>0.17680000000000001</c:v>
                </c:pt>
                <c:pt idx="291">
                  <c:v>0.1779</c:v>
                </c:pt>
                <c:pt idx="292">
                  <c:v>0.17910000000000001</c:v>
                </c:pt>
                <c:pt idx="293">
                  <c:v>0.1802</c:v>
                </c:pt>
                <c:pt idx="294">
                  <c:v>0.18140000000000001</c:v>
                </c:pt>
                <c:pt idx="295">
                  <c:v>0.1825</c:v>
                </c:pt>
                <c:pt idx="296">
                  <c:v>0.1837</c:v>
                </c:pt>
                <c:pt idx="297">
                  <c:v>0.18479999999999999</c:v>
                </c:pt>
                <c:pt idx="298">
                  <c:v>0.186</c:v>
                </c:pt>
                <c:pt idx="299">
                  <c:v>0.18709999999999999</c:v>
                </c:pt>
                <c:pt idx="300">
                  <c:v>0.1883</c:v>
                </c:pt>
                <c:pt idx="301">
                  <c:v>0.18940000000000001</c:v>
                </c:pt>
                <c:pt idx="302">
                  <c:v>0.19059999999999999</c:v>
                </c:pt>
                <c:pt idx="303">
                  <c:v>0.19170000000000001</c:v>
                </c:pt>
                <c:pt idx="304">
                  <c:v>0.1928</c:v>
                </c:pt>
                <c:pt idx="305">
                  <c:v>0.19400000000000001</c:v>
                </c:pt>
                <c:pt idx="306">
                  <c:v>0.1951</c:v>
                </c:pt>
                <c:pt idx="307">
                  <c:v>0.1963</c:v>
                </c:pt>
                <c:pt idx="308">
                  <c:v>0.19739999999999999</c:v>
                </c:pt>
                <c:pt idx="309">
                  <c:v>0.1986</c:v>
                </c:pt>
                <c:pt idx="310">
                  <c:v>0.19969999999999999</c:v>
                </c:pt>
                <c:pt idx="311">
                  <c:v>0.2009</c:v>
                </c:pt>
                <c:pt idx="312">
                  <c:v>0.20200000000000001</c:v>
                </c:pt>
                <c:pt idx="313">
                  <c:v>0.20319999999999999</c:v>
                </c:pt>
                <c:pt idx="314">
                  <c:v>0.20430000000000001</c:v>
                </c:pt>
                <c:pt idx="315">
                  <c:v>0.20549999999999999</c:v>
                </c:pt>
                <c:pt idx="316">
                  <c:v>0.20660000000000001</c:v>
                </c:pt>
                <c:pt idx="317">
                  <c:v>0.2077</c:v>
                </c:pt>
                <c:pt idx="318">
                  <c:v>0.2089</c:v>
                </c:pt>
                <c:pt idx="319">
                  <c:v>0.21</c:v>
                </c:pt>
                <c:pt idx="320">
                  <c:v>0.2112</c:v>
                </c:pt>
                <c:pt idx="321">
                  <c:v>0.21229999999999999</c:v>
                </c:pt>
                <c:pt idx="322">
                  <c:v>0.2135</c:v>
                </c:pt>
                <c:pt idx="323">
                  <c:v>0.21460000000000001</c:v>
                </c:pt>
                <c:pt idx="324">
                  <c:v>0.21579999999999999</c:v>
                </c:pt>
                <c:pt idx="325">
                  <c:v>0.21690000000000001</c:v>
                </c:pt>
                <c:pt idx="326">
                  <c:v>0.21809999999999999</c:v>
                </c:pt>
                <c:pt idx="327">
                  <c:v>0.21920000000000001</c:v>
                </c:pt>
                <c:pt idx="328">
                  <c:v>0.22040000000000001</c:v>
                </c:pt>
                <c:pt idx="329">
                  <c:v>0.2215</c:v>
                </c:pt>
                <c:pt idx="330">
                  <c:v>0.22259999999999999</c:v>
                </c:pt>
                <c:pt idx="331">
                  <c:v>0.2238</c:v>
                </c:pt>
                <c:pt idx="332">
                  <c:v>0.22489999999999999</c:v>
                </c:pt>
                <c:pt idx="333">
                  <c:v>0.2261</c:v>
                </c:pt>
                <c:pt idx="334">
                  <c:v>0.22720000000000001</c:v>
                </c:pt>
                <c:pt idx="335">
                  <c:v>0.22839999999999999</c:v>
                </c:pt>
                <c:pt idx="336">
                  <c:v>0.22950000000000001</c:v>
                </c:pt>
                <c:pt idx="337">
                  <c:v>0.23069999999999999</c:v>
                </c:pt>
                <c:pt idx="338">
                  <c:v>0.23180000000000001</c:v>
                </c:pt>
                <c:pt idx="339">
                  <c:v>0.23300000000000001</c:v>
                </c:pt>
                <c:pt idx="340">
                  <c:v>0.2341</c:v>
                </c:pt>
                <c:pt idx="341">
                  <c:v>0.23530000000000001</c:v>
                </c:pt>
                <c:pt idx="342">
                  <c:v>0.2364</c:v>
                </c:pt>
                <c:pt idx="343">
                  <c:v>0.23749999999999999</c:v>
                </c:pt>
                <c:pt idx="344">
                  <c:v>0.2387</c:v>
                </c:pt>
                <c:pt idx="345">
                  <c:v>0.23980000000000001</c:v>
                </c:pt>
                <c:pt idx="346">
                  <c:v>0.24099999999999999</c:v>
                </c:pt>
                <c:pt idx="347">
                  <c:v>0.24210000000000001</c:v>
                </c:pt>
                <c:pt idx="348">
                  <c:v>0.24329999999999999</c:v>
                </c:pt>
                <c:pt idx="349">
                  <c:v>0.24440000000000001</c:v>
                </c:pt>
                <c:pt idx="350">
                  <c:v>0.24560000000000001</c:v>
                </c:pt>
                <c:pt idx="351">
                  <c:v>0.2467</c:v>
                </c:pt>
                <c:pt idx="352">
                  <c:v>0.24790000000000001</c:v>
                </c:pt>
                <c:pt idx="353">
                  <c:v>0.249</c:v>
                </c:pt>
                <c:pt idx="354">
                  <c:v>0.25019999999999998</c:v>
                </c:pt>
                <c:pt idx="355">
                  <c:v>0.25130000000000002</c:v>
                </c:pt>
                <c:pt idx="356">
                  <c:v>0.2525</c:v>
                </c:pt>
                <c:pt idx="357">
                  <c:v>0.25359999999999999</c:v>
                </c:pt>
                <c:pt idx="358">
                  <c:v>0.25469999999999998</c:v>
                </c:pt>
                <c:pt idx="359">
                  <c:v>0.25590000000000002</c:v>
                </c:pt>
                <c:pt idx="360">
                  <c:v>0.25700000000000001</c:v>
                </c:pt>
                <c:pt idx="361">
                  <c:v>0.25819999999999999</c:v>
                </c:pt>
                <c:pt idx="362">
                  <c:v>0.25929999999999997</c:v>
                </c:pt>
                <c:pt idx="363">
                  <c:v>0.26050000000000001</c:v>
                </c:pt>
                <c:pt idx="364">
                  <c:v>0.2616</c:v>
                </c:pt>
                <c:pt idx="365">
                  <c:v>0.26279999999999998</c:v>
                </c:pt>
                <c:pt idx="366">
                  <c:v>0.26390000000000002</c:v>
                </c:pt>
                <c:pt idx="367">
                  <c:v>0.2651</c:v>
                </c:pt>
                <c:pt idx="368">
                  <c:v>0.26619999999999999</c:v>
                </c:pt>
                <c:pt idx="369">
                  <c:v>0.26740000000000003</c:v>
                </c:pt>
                <c:pt idx="370">
                  <c:v>0.26850000000000002</c:v>
                </c:pt>
                <c:pt idx="371">
                  <c:v>0.26960000000000001</c:v>
                </c:pt>
                <c:pt idx="372">
                  <c:v>0.27079999999999999</c:v>
                </c:pt>
                <c:pt idx="373">
                  <c:v>0.27189999999999998</c:v>
                </c:pt>
                <c:pt idx="374">
                  <c:v>0.27310000000000001</c:v>
                </c:pt>
                <c:pt idx="375">
                  <c:v>0.2742</c:v>
                </c:pt>
                <c:pt idx="376">
                  <c:v>0.27539999999999998</c:v>
                </c:pt>
                <c:pt idx="377">
                  <c:v>0.27650000000000002</c:v>
                </c:pt>
                <c:pt idx="378">
                  <c:v>0.2777</c:v>
                </c:pt>
                <c:pt idx="379">
                  <c:v>0.27879999999999999</c:v>
                </c:pt>
                <c:pt idx="380">
                  <c:v>0.28000000000000003</c:v>
                </c:pt>
                <c:pt idx="381">
                  <c:v>0.28110000000000002</c:v>
                </c:pt>
                <c:pt idx="382">
                  <c:v>0.2823</c:v>
                </c:pt>
                <c:pt idx="383">
                  <c:v>0.28339999999999999</c:v>
                </c:pt>
                <c:pt idx="384">
                  <c:v>0.28449999999999998</c:v>
                </c:pt>
                <c:pt idx="385">
                  <c:v>0.28570000000000001</c:v>
                </c:pt>
                <c:pt idx="386">
                  <c:v>0.2868</c:v>
                </c:pt>
                <c:pt idx="387">
                  <c:v>0.28799999999999998</c:v>
                </c:pt>
                <c:pt idx="388">
                  <c:v>0.28910000000000002</c:v>
                </c:pt>
                <c:pt idx="389">
                  <c:v>0.2903</c:v>
                </c:pt>
                <c:pt idx="390">
                  <c:v>0.29139999999999999</c:v>
                </c:pt>
                <c:pt idx="391">
                  <c:v>0.29260000000000003</c:v>
                </c:pt>
                <c:pt idx="392">
                  <c:v>0.29370000000000002</c:v>
                </c:pt>
                <c:pt idx="393">
                  <c:v>0.2949</c:v>
                </c:pt>
                <c:pt idx="394">
                  <c:v>0.29599999999999999</c:v>
                </c:pt>
                <c:pt idx="395">
                  <c:v>0.29720000000000002</c:v>
                </c:pt>
                <c:pt idx="396">
                  <c:v>0.29830000000000001</c:v>
                </c:pt>
                <c:pt idx="397">
                  <c:v>0.2994</c:v>
                </c:pt>
                <c:pt idx="398">
                  <c:v>0.30059999999999998</c:v>
                </c:pt>
                <c:pt idx="399">
                  <c:v>0.30170000000000002</c:v>
                </c:pt>
                <c:pt idx="400">
                  <c:v>0.3029</c:v>
                </c:pt>
                <c:pt idx="401">
                  <c:v>0.30399999999999999</c:v>
                </c:pt>
                <c:pt idx="402">
                  <c:v>0.30520000000000003</c:v>
                </c:pt>
                <c:pt idx="403">
                  <c:v>0.30630000000000002</c:v>
                </c:pt>
                <c:pt idx="404">
                  <c:v>0.3075</c:v>
                </c:pt>
                <c:pt idx="405">
                  <c:v>0.30859999999999999</c:v>
                </c:pt>
                <c:pt idx="406">
                  <c:v>0.30980000000000002</c:v>
                </c:pt>
                <c:pt idx="407">
                  <c:v>0.31090000000000001</c:v>
                </c:pt>
                <c:pt idx="408">
                  <c:v>0.31209999999999999</c:v>
                </c:pt>
                <c:pt idx="409">
                  <c:v>0.31319999999999998</c:v>
                </c:pt>
                <c:pt idx="410">
                  <c:v>0.31430000000000002</c:v>
                </c:pt>
                <c:pt idx="411">
                  <c:v>0.3155</c:v>
                </c:pt>
                <c:pt idx="412">
                  <c:v>0.31659999999999999</c:v>
                </c:pt>
                <c:pt idx="413">
                  <c:v>0.31780000000000003</c:v>
                </c:pt>
                <c:pt idx="414">
                  <c:v>0.31890000000000002</c:v>
                </c:pt>
                <c:pt idx="415">
                  <c:v>0.3201</c:v>
                </c:pt>
                <c:pt idx="416">
                  <c:v>0.32119999999999999</c:v>
                </c:pt>
                <c:pt idx="417">
                  <c:v>0.32240000000000002</c:v>
                </c:pt>
                <c:pt idx="418">
                  <c:v>0.32350000000000001</c:v>
                </c:pt>
                <c:pt idx="419">
                  <c:v>0.32469999999999999</c:v>
                </c:pt>
                <c:pt idx="420">
                  <c:v>0.32579999999999998</c:v>
                </c:pt>
                <c:pt idx="421">
                  <c:v>0.32700000000000001</c:v>
                </c:pt>
                <c:pt idx="422">
                  <c:v>0.3281</c:v>
                </c:pt>
                <c:pt idx="423">
                  <c:v>0.32919999999999999</c:v>
                </c:pt>
                <c:pt idx="424">
                  <c:v>0.33040000000000003</c:v>
                </c:pt>
                <c:pt idx="425">
                  <c:v>0.33150000000000002</c:v>
                </c:pt>
                <c:pt idx="426">
                  <c:v>0.3327</c:v>
                </c:pt>
                <c:pt idx="427">
                  <c:v>0.33379999999999999</c:v>
                </c:pt>
                <c:pt idx="428">
                  <c:v>0.33500000000000002</c:v>
                </c:pt>
                <c:pt idx="429">
                  <c:v>0.33610000000000001</c:v>
                </c:pt>
                <c:pt idx="430">
                  <c:v>0.33729999999999999</c:v>
                </c:pt>
                <c:pt idx="431">
                  <c:v>0.33839999999999998</c:v>
                </c:pt>
                <c:pt idx="432">
                  <c:v>0.33960000000000001</c:v>
                </c:pt>
                <c:pt idx="433">
                  <c:v>0.3407</c:v>
                </c:pt>
                <c:pt idx="434">
                  <c:v>0.34189999999999998</c:v>
                </c:pt>
                <c:pt idx="435">
                  <c:v>0.34300000000000003</c:v>
                </c:pt>
                <c:pt idx="436">
                  <c:v>0.34410000000000002</c:v>
                </c:pt>
                <c:pt idx="437">
                  <c:v>0.3453</c:v>
                </c:pt>
                <c:pt idx="438">
                  <c:v>0.34639999999999999</c:v>
                </c:pt>
                <c:pt idx="439">
                  <c:v>0.34760000000000002</c:v>
                </c:pt>
                <c:pt idx="440">
                  <c:v>0.34870000000000001</c:v>
                </c:pt>
                <c:pt idx="441">
                  <c:v>0.34989999999999999</c:v>
                </c:pt>
                <c:pt idx="442">
                  <c:v>0.35099999999999998</c:v>
                </c:pt>
                <c:pt idx="443">
                  <c:v>0.35220000000000001</c:v>
                </c:pt>
                <c:pt idx="444">
                  <c:v>0.3533</c:v>
                </c:pt>
                <c:pt idx="445">
                  <c:v>0.35449999999999998</c:v>
                </c:pt>
                <c:pt idx="446">
                  <c:v>0.35560000000000003</c:v>
                </c:pt>
                <c:pt idx="447">
                  <c:v>0.35680000000000001</c:v>
                </c:pt>
                <c:pt idx="448">
                  <c:v>0.3579</c:v>
                </c:pt>
                <c:pt idx="449">
                  <c:v>0.35899999999999999</c:v>
                </c:pt>
                <c:pt idx="450">
                  <c:v>0.36020000000000002</c:v>
                </c:pt>
                <c:pt idx="451">
                  <c:v>0.36130000000000001</c:v>
                </c:pt>
                <c:pt idx="452">
                  <c:v>0.36249999999999999</c:v>
                </c:pt>
                <c:pt idx="453">
                  <c:v>0.36359999999999998</c:v>
                </c:pt>
                <c:pt idx="454">
                  <c:v>0.36480000000000001</c:v>
                </c:pt>
                <c:pt idx="455">
                  <c:v>0.3659</c:v>
                </c:pt>
                <c:pt idx="456">
                  <c:v>0.36709999999999998</c:v>
                </c:pt>
                <c:pt idx="457">
                  <c:v>0.36820000000000003</c:v>
                </c:pt>
                <c:pt idx="458">
                  <c:v>0.36940000000000001</c:v>
                </c:pt>
                <c:pt idx="459">
                  <c:v>0.3705</c:v>
                </c:pt>
                <c:pt idx="460">
                  <c:v>0.37169999999999997</c:v>
                </c:pt>
                <c:pt idx="461">
                  <c:v>0.37280000000000002</c:v>
                </c:pt>
                <c:pt idx="462">
                  <c:v>0.374</c:v>
                </c:pt>
                <c:pt idx="463">
                  <c:v>0.37509999999999999</c:v>
                </c:pt>
                <c:pt idx="464">
                  <c:v>0.37619999999999998</c:v>
                </c:pt>
                <c:pt idx="465">
                  <c:v>0.37740000000000001</c:v>
                </c:pt>
                <c:pt idx="466">
                  <c:v>0.3785</c:v>
                </c:pt>
                <c:pt idx="467">
                  <c:v>0.37969999999999998</c:v>
                </c:pt>
                <c:pt idx="468">
                  <c:v>0.38080000000000003</c:v>
                </c:pt>
                <c:pt idx="469">
                  <c:v>0.38200000000000001</c:v>
                </c:pt>
                <c:pt idx="470">
                  <c:v>0.3831</c:v>
                </c:pt>
                <c:pt idx="471">
                  <c:v>0.38429999999999997</c:v>
                </c:pt>
                <c:pt idx="472">
                  <c:v>0.38540000000000002</c:v>
                </c:pt>
                <c:pt idx="473">
                  <c:v>0.3866</c:v>
                </c:pt>
                <c:pt idx="474">
                  <c:v>0.38769999999999999</c:v>
                </c:pt>
                <c:pt idx="475">
                  <c:v>0.38890000000000002</c:v>
                </c:pt>
                <c:pt idx="476">
                  <c:v>0.39</c:v>
                </c:pt>
                <c:pt idx="477">
                  <c:v>0.3911</c:v>
                </c:pt>
                <c:pt idx="478">
                  <c:v>0.39229999999999998</c:v>
                </c:pt>
                <c:pt idx="479">
                  <c:v>0.39340000000000003</c:v>
                </c:pt>
                <c:pt idx="480">
                  <c:v>0.39460000000000001</c:v>
                </c:pt>
                <c:pt idx="481">
                  <c:v>0.3957</c:v>
                </c:pt>
                <c:pt idx="482">
                  <c:v>0.39689999999999998</c:v>
                </c:pt>
                <c:pt idx="483">
                  <c:v>0.39800000000000002</c:v>
                </c:pt>
                <c:pt idx="484">
                  <c:v>0.3992</c:v>
                </c:pt>
                <c:pt idx="485">
                  <c:v>0.40029999999999999</c:v>
                </c:pt>
                <c:pt idx="486">
                  <c:v>0.40150000000000002</c:v>
                </c:pt>
                <c:pt idx="487">
                  <c:v>0.40260000000000001</c:v>
                </c:pt>
                <c:pt idx="488">
                  <c:v>0.40379999999999999</c:v>
                </c:pt>
                <c:pt idx="489">
                  <c:v>0.40489999999999998</c:v>
                </c:pt>
                <c:pt idx="490">
                  <c:v>0.40600000000000003</c:v>
                </c:pt>
                <c:pt idx="491">
                  <c:v>0.40720000000000001</c:v>
                </c:pt>
                <c:pt idx="492">
                  <c:v>0.4083</c:v>
                </c:pt>
                <c:pt idx="493">
                  <c:v>0.40949999999999998</c:v>
                </c:pt>
                <c:pt idx="494">
                  <c:v>0.41060000000000002</c:v>
                </c:pt>
                <c:pt idx="495">
                  <c:v>0.4118</c:v>
                </c:pt>
                <c:pt idx="496">
                  <c:v>0.41289999999999999</c:v>
                </c:pt>
                <c:pt idx="497">
                  <c:v>0.41410000000000002</c:v>
                </c:pt>
                <c:pt idx="498">
                  <c:v>0.41520000000000001</c:v>
                </c:pt>
                <c:pt idx="499">
                  <c:v>0.41639999999999999</c:v>
                </c:pt>
                <c:pt idx="500">
                  <c:v>0.41749999999999998</c:v>
                </c:pt>
                <c:pt idx="501">
                  <c:v>0.41870000000000002</c:v>
                </c:pt>
                <c:pt idx="502">
                  <c:v>0.41980000000000001</c:v>
                </c:pt>
                <c:pt idx="503">
                  <c:v>0.4209</c:v>
                </c:pt>
                <c:pt idx="504">
                  <c:v>0.42209999999999998</c:v>
                </c:pt>
                <c:pt idx="505">
                  <c:v>0.42320000000000002</c:v>
                </c:pt>
                <c:pt idx="506">
                  <c:v>0.4244</c:v>
                </c:pt>
                <c:pt idx="507">
                  <c:v>0.42549999999999999</c:v>
                </c:pt>
                <c:pt idx="508">
                  <c:v>0.42670000000000002</c:v>
                </c:pt>
                <c:pt idx="509">
                  <c:v>0.42780000000000001</c:v>
                </c:pt>
                <c:pt idx="510">
                  <c:v>0.42899999999999999</c:v>
                </c:pt>
                <c:pt idx="511">
                  <c:v>0.43009999999999998</c:v>
                </c:pt>
                <c:pt idx="512">
                  <c:v>0.43130000000000002</c:v>
                </c:pt>
                <c:pt idx="513">
                  <c:v>0.43240000000000001</c:v>
                </c:pt>
                <c:pt idx="514">
                  <c:v>0.43359999999999999</c:v>
                </c:pt>
                <c:pt idx="515">
                  <c:v>0.43469999999999998</c:v>
                </c:pt>
                <c:pt idx="516">
                  <c:v>0.43580000000000002</c:v>
                </c:pt>
                <c:pt idx="517">
                  <c:v>0.437</c:v>
                </c:pt>
                <c:pt idx="518">
                  <c:v>0.43809999999999999</c:v>
                </c:pt>
                <c:pt idx="519">
                  <c:v>0.43930000000000002</c:v>
                </c:pt>
                <c:pt idx="520">
                  <c:v>0.44040000000000001</c:v>
                </c:pt>
                <c:pt idx="521">
                  <c:v>0.44159999999999999</c:v>
                </c:pt>
                <c:pt idx="522">
                  <c:v>0.44269999999999998</c:v>
                </c:pt>
                <c:pt idx="523">
                  <c:v>0.44390000000000002</c:v>
                </c:pt>
                <c:pt idx="524">
                  <c:v>0.44500000000000001</c:v>
                </c:pt>
                <c:pt idx="525">
                  <c:v>0.44619999999999999</c:v>
                </c:pt>
                <c:pt idx="526">
                  <c:v>0.44729999999999998</c:v>
                </c:pt>
                <c:pt idx="527">
                  <c:v>0.44850000000000001</c:v>
                </c:pt>
                <c:pt idx="528">
                  <c:v>0.4496</c:v>
                </c:pt>
                <c:pt idx="529">
                  <c:v>0.45069999999999999</c:v>
                </c:pt>
                <c:pt idx="530">
                  <c:v>0.45190000000000002</c:v>
                </c:pt>
                <c:pt idx="531">
                  <c:v>0.45300000000000001</c:v>
                </c:pt>
                <c:pt idx="532">
                  <c:v>0.45419999999999999</c:v>
                </c:pt>
                <c:pt idx="533">
                  <c:v>0.45529999999999998</c:v>
                </c:pt>
                <c:pt idx="534">
                  <c:v>0.45650000000000002</c:v>
                </c:pt>
                <c:pt idx="535">
                  <c:v>0.45760000000000001</c:v>
                </c:pt>
                <c:pt idx="536">
                  <c:v>0.45879999999999999</c:v>
                </c:pt>
                <c:pt idx="537">
                  <c:v>0.45989999999999998</c:v>
                </c:pt>
                <c:pt idx="538">
                  <c:v>0.46110000000000001</c:v>
                </c:pt>
                <c:pt idx="539">
                  <c:v>0.4622</c:v>
                </c:pt>
                <c:pt idx="540">
                  <c:v>0.46339999999999998</c:v>
                </c:pt>
                <c:pt idx="541">
                  <c:v>0.46450000000000002</c:v>
                </c:pt>
                <c:pt idx="542">
                  <c:v>0.46560000000000001</c:v>
                </c:pt>
                <c:pt idx="543">
                  <c:v>0.46679999999999999</c:v>
                </c:pt>
                <c:pt idx="544">
                  <c:v>0.46789999999999998</c:v>
                </c:pt>
                <c:pt idx="545">
                  <c:v>0.46910000000000002</c:v>
                </c:pt>
                <c:pt idx="546">
                  <c:v>0.47020000000000001</c:v>
                </c:pt>
                <c:pt idx="547">
                  <c:v>0.47139999999999999</c:v>
                </c:pt>
                <c:pt idx="548">
                  <c:v>0.47249999999999998</c:v>
                </c:pt>
                <c:pt idx="549">
                  <c:v>0.47370000000000001</c:v>
                </c:pt>
                <c:pt idx="550">
                  <c:v>0.4748</c:v>
                </c:pt>
                <c:pt idx="551">
                  <c:v>0.47599999999999998</c:v>
                </c:pt>
                <c:pt idx="552">
                  <c:v>0.47710000000000002</c:v>
                </c:pt>
                <c:pt idx="553">
                  <c:v>0.4783</c:v>
                </c:pt>
                <c:pt idx="554">
                  <c:v>0.47939999999999999</c:v>
                </c:pt>
                <c:pt idx="555">
                  <c:v>0.48049999999999998</c:v>
                </c:pt>
                <c:pt idx="556">
                  <c:v>0.48170000000000002</c:v>
                </c:pt>
                <c:pt idx="557">
                  <c:v>0.48280000000000001</c:v>
                </c:pt>
                <c:pt idx="558">
                  <c:v>0.48399999999999999</c:v>
                </c:pt>
                <c:pt idx="559">
                  <c:v>0.48509999999999998</c:v>
                </c:pt>
                <c:pt idx="560">
                  <c:v>0.48630000000000001</c:v>
                </c:pt>
                <c:pt idx="561">
                  <c:v>0.4874</c:v>
                </c:pt>
                <c:pt idx="562">
                  <c:v>0.48859999999999998</c:v>
                </c:pt>
                <c:pt idx="563">
                  <c:v>0.48970000000000002</c:v>
                </c:pt>
                <c:pt idx="564">
                  <c:v>0.4909</c:v>
                </c:pt>
                <c:pt idx="565">
                  <c:v>0.49199999999999999</c:v>
                </c:pt>
                <c:pt idx="566">
                  <c:v>0.49320000000000003</c:v>
                </c:pt>
                <c:pt idx="567">
                  <c:v>0.49430000000000002</c:v>
                </c:pt>
                <c:pt idx="568">
                  <c:v>0.49540000000000001</c:v>
                </c:pt>
                <c:pt idx="569">
                  <c:v>0.49659999999999999</c:v>
                </c:pt>
                <c:pt idx="570">
                  <c:v>0.49769999999999998</c:v>
                </c:pt>
                <c:pt idx="571">
                  <c:v>0.49890000000000001</c:v>
                </c:pt>
                <c:pt idx="572">
                  <c:v>0.5</c:v>
                </c:pt>
                <c:pt idx="573">
                  <c:v>0.50119999999999998</c:v>
                </c:pt>
                <c:pt idx="574">
                  <c:v>0.50229999999999997</c:v>
                </c:pt>
                <c:pt idx="575">
                  <c:v>0.50349999999999995</c:v>
                </c:pt>
                <c:pt idx="576">
                  <c:v>0.50460000000000005</c:v>
                </c:pt>
                <c:pt idx="577">
                  <c:v>0.50580000000000003</c:v>
                </c:pt>
                <c:pt idx="578">
                  <c:v>0.50690000000000002</c:v>
                </c:pt>
                <c:pt idx="579">
                  <c:v>0.5081</c:v>
                </c:pt>
                <c:pt idx="580">
                  <c:v>0.50919999999999999</c:v>
                </c:pt>
                <c:pt idx="581">
                  <c:v>0.51039999999999996</c:v>
                </c:pt>
                <c:pt idx="582">
                  <c:v>0.51149999999999995</c:v>
                </c:pt>
                <c:pt idx="583">
                  <c:v>0.51259999999999994</c:v>
                </c:pt>
                <c:pt idx="584">
                  <c:v>0.51380000000000003</c:v>
                </c:pt>
                <c:pt idx="585">
                  <c:v>0.51490000000000002</c:v>
                </c:pt>
                <c:pt idx="586">
                  <c:v>0.5161</c:v>
                </c:pt>
                <c:pt idx="587">
                  <c:v>0.51719999999999999</c:v>
                </c:pt>
                <c:pt idx="588">
                  <c:v>0.51839999999999997</c:v>
                </c:pt>
                <c:pt idx="589">
                  <c:v>0.51949999999999996</c:v>
                </c:pt>
                <c:pt idx="590">
                  <c:v>0.52070000000000005</c:v>
                </c:pt>
                <c:pt idx="591">
                  <c:v>0.52180000000000004</c:v>
                </c:pt>
                <c:pt idx="592">
                  <c:v>0.52300000000000002</c:v>
                </c:pt>
                <c:pt idx="593">
                  <c:v>0.52410000000000001</c:v>
                </c:pt>
                <c:pt idx="594">
                  <c:v>0.52529999999999999</c:v>
                </c:pt>
                <c:pt idx="595">
                  <c:v>0.52639999999999998</c:v>
                </c:pt>
                <c:pt idx="596">
                  <c:v>0.52749999999999997</c:v>
                </c:pt>
                <c:pt idx="597">
                  <c:v>0.52869999999999995</c:v>
                </c:pt>
                <c:pt idx="598">
                  <c:v>0.52980000000000005</c:v>
                </c:pt>
                <c:pt idx="599">
                  <c:v>0.53100000000000003</c:v>
                </c:pt>
                <c:pt idx="600">
                  <c:v>0.53210000000000002</c:v>
                </c:pt>
                <c:pt idx="601">
                  <c:v>0.5333</c:v>
                </c:pt>
                <c:pt idx="602">
                  <c:v>0.53439999999999999</c:v>
                </c:pt>
                <c:pt idx="603">
                  <c:v>0.53559999999999997</c:v>
                </c:pt>
                <c:pt idx="604">
                  <c:v>0.53669999999999995</c:v>
                </c:pt>
                <c:pt idx="605">
                  <c:v>0.53790000000000004</c:v>
                </c:pt>
                <c:pt idx="606">
                  <c:v>0.53900000000000003</c:v>
                </c:pt>
                <c:pt idx="607">
                  <c:v>0.54020000000000001</c:v>
                </c:pt>
                <c:pt idx="608">
                  <c:v>0.5413</c:v>
                </c:pt>
                <c:pt idx="609">
                  <c:v>0.54239999999999999</c:v>
                </c:pt>
                <c:pt idx="610">
                  <c:v>0.54359999999999997</c:v>
                </c:pt>
                <c:pt idx="611">
                  <c:v>0.54469999999999996</c:v>
                </c:pt>
                <c:pt idx="612">
                  <c:v>0.54590000000000005</c:v>
                </c:pt>
                <c:pt idx="613">
                  <c:v>0.54700000000000004</c:v>
                </c:pt>
                <c:pt idx="614">
                  <c:v>0.54820000000000002</c:v>
                </c:pt>
                <c:pt idx="615">
                  <c:v>0.54930000000000001</c:v>
                </c:pt>
                <c:pt idx="616">
                  <c:v>0.55049999999999999</c:v>
                </c:pt>
                <c:pt idx="617">
                  <c:v>0.55159999999999998</c:v>
                </c:pt>
                <c:pt idx="618">
                  <c:v>0.55279999999999996</c:v>
                </c:pt>
                <c:pt idx="619">
                  <c:v>0.55389999999999995</c:v>
                </c:pt>
                <c:pt idx="620">
                  <c:v>0.55510000000000004</c:v>
                </c:pt>
                <c:pt idx="621">
                  <c:v>0.55620000000000003</c:v>
                </c:pt>
                <c:pt idx="622">
                  <c:v>0.55730000000000002</c:v>
                </c:pt>
                <c:pt idx="623">
                  <c:v>0.5585</c:v>
                </c:pt>
                <c:pt idx="624">
                  <c:v>0.55959999999999999</c:v>
                </c:pt>
                <c:pt idx="625">
                  <c:v>0.56079999999999997</c:v>
                </c:pt>
                <c:pt idx="626">
                  <c:v>0.56189999999999996</c:v>
                </c:pt>
                <c:pt idx="627">
                  <c:v>0.56310000000000004</c:v>
                </c:pt>
                <c:pt idx="628">
                  <c:v>0.56420000000000003</c:v>
                </c:pt>
                <c:pt idx="629">
                  <c:v>0.56540000000000001</c:v>
                </c:pt>
                <c:pt idx="630">
                  <c:v>0.5665</c:v>
                </c:pt>
                <c:pt idx="631">
                  <c:v>0.56769999999999998</c:v>
                </c:pt>
                <c:pt idx="632">
                  <c:v>0.56879999999999997</c:v>
                </c:pt>
                <c:pt idx="633">
                  <c:v>0.56999999999999995</c:v>
                </c:pt>
                <c:pt idx="634">
                  <c:v>0.57110000000000005</c:v>
                </c:pt>
                <c:pt idx="635">
                  <c:v>0.57220000000000004</c:v>
                </c:pt>
                <c:pt idx="636">
                  <c:v>0.57340000000000002</c:v>
                </c:pt>
                <c:pt idx="637">
                  <c:v>0.57450000000000001</c:v>
                </c:pt>
                <c:pt idx="638">
                  <c:v>0.57569999999999999</c:v>
                </c:pt>
                <c:pt idx="639">
                  <c:v>0.57679999999999998</c:v>
                </c:pt>
                <c:pt idx="640">
                  <c:v>0.57799999999999996</c:v>
                </c:pt>
                <c:pt idx="641">
                  <c:v>0.57909999999999995</c:v>
                </c:pt>
                <c:pt idx="642">
                  <c:v>0.58030000000000004</c:v>
                </c:pt>
                <c:pt idx="643">
                  <c:v>0.58140000000000003</c:v>
                </c:pt>
                <c:pt idx="644">
                  <c:v>0.58260000000000001</c:v>
                </c:pt>
                <c:pt idx="645">
                  <c:v>0.5837</c:v>
                </c:pt>
                <c:pt idx="646">
                  <c:v>0.58489999999999998</c:v>
                </c:pt>
                <c:pt idx="647">
                  <c:v>0.58599999999999997</c:v>
                </c:pt>
                <c:pt idx="648">
                  <c:v>0.58709999999999996</c:v>
                </c:pt>
                <c:pt idx="649">
                  <c:v>0.58830000000000005</c:v>
                </c:pt>
                <c:pt idx="650">
                  <c:v>0.58940000000000003</c:v>
                </c:pt>
                <c:pt idx="651">
                  <c:v>0.59060000000000001</c:v>
                </c:pt>
                <c:pt idx="652">
                  <c:v>0.5917</c:v>
                </c:pt>
                <c:pt idx="653">
                  <c:v>0.59289999999999998</c:v>
                </c:pt>
                <c:pt idx="654">
                  <c:v>0.59399999999999997</c:v>
                </c:pt>
                <c:pt idx="655">
                  <c:v>0.59519999999999995</c:v>
                </c:pt>
                <c:pt idx="656">
                  <c:v>0.59630000000000005</c:v>
                </c:pt>
                <c:pt idx="657">
                  <c:v>0.59750000000000003</c:v>
                </c:pt>
                <c:pt idx="658">
                  <c:v>0.59860000000000002</c:v>
                </c:pt>
                <c:pt idx="659">
                  <c:v>0.5998</c:v>
                </c:pt>
                <c:pt idx="660">
                  <c:v>0.60089999999999999</c:v>
                </c:pt>
                <c:pt idx="661">
                  <c:v>0.60199999999999998</c:v>
                </c:pt>
                <c:pt idx="662">
                  <c:v>0.60319999999999996</c:v>
                </c:pt>
                <c:pt idx="663">
                  <c:v>0.60429999999999995</c:v>
                </c:pt>
                <c:pt idx="664">
                  <c:v>0.60550000000000004</c:v>
                </c:pt>
                <c:pt idx="665">
                  <c:v>0.60660000000000003</c:v>
                </c:pt>
                <c:pt idx="666">
                  <c:v>0.60780000000000001</c:v>
                </c:pt>
                <c:pt idx="667">
                  <c:v>0.6089</c:v>
                </c:pt>
                <c:pt idx="668">
                  <c:v>0.61009999999999998</c:v>
                </c:pt>
                <c:pt idx="669">
                  <c:v>0.61119999999999997</c:v>
                </c:pt>
                <c:pt idx="670">
                  <c:v>0.61240000000000006</c:v>
                </c:pt>
                <c:pt idx="671">
                  <c:v>0.61350000000000005</c:v>
                </c:pt>
                <c:pt idx="672">
                  <c:v>0.61470000000000002</c:v>
                </c:pt>
                <c:pt idx="673">
                  <c:v>0.61580000000000001</c:v>
                </c:pt>
                <c:pt idx="674">
                  <c:v>0.6169</c:v>
                </c:pt>
                <c:pt idx="675">
                  <c:v>0.61809999999999998</c:v>
                </c:pt>
                <c:pt idx="676">
                  <c:v>0.61919999999999997</c:v>
                </c:pt>
                <c:pt idx="677">
                  <c:v>0.62039999999999995</c:v>
                </c:pt>
                <c:pt idx="678">
                  <c:v>0.62150000000000005</c:v>
                </c:pt>
                <c:pt idx="679">
                  <c:v>0.62270000000000003</c:v>
                </c:pt>
                <c:pt idx="680">
                  <c:v>0.62380000000000002</c:v>
                </c:pt>
                <c:pt idx="681">
                  <c:v>0.625</c:v>
                </c:pt>
                <c:pt idx="682">
                  <c:v>0.62609999999999999</c:v>
                </c:pt>
                <c:pt idx="683">
                  <c:v>0.62729999999999997</c:v>
                </c:pt>
                <c:pt idx="684">
                  <c:v>0.62839999999999996</c:v>
                </c:pt>
                <c:pt idx="685">
                  <c:v>0.62960000000000005</c:v>
                </c:pt>
                <c:pt idx="686">
                  <c:v>0.63070000000000004</c:v>
                </c:pt>
                <c:pt idx="687">
                  <c:v>0.63190000000000002</c:v>
                </c:pt>
                <c:pt idx="688">
                  <c:v>0.63300000000000001</c:v>
                </c:pt>
                <c:pt idx="689">
                  <c:v>0.6341</c:v>
                </c:pt>
                <c:pt idx="690">
                  <c:v>0.63529999999999998</c:v>
                </c:pt>
                <c:pt idx="691">
                  <c:v>0.63639999999999997</c:v>
                </c:pt>
                <c:pt idx="692">
                  <c:v>0.63759999999999994</c:v>
                </c:pt>
                <c:pt idx="693">
                  <c:v>0.63870000000000005</c:v>
                </c:pt>
                <c:pt idx="694">
                  <c:v>0.63990000000000002</c:v>
                </c:pt>
                <c:pt idx="695">
                  <c:v>0.64100000000000001</c:v>
                </c:pt>
                <c:pt idx="696">
                  <c:v>0.64219999999999999</c:v>
                </c:pt>
                <c:pt idx="697">
                  <c:v>0.64329999999999998</c:v>
                </c:pt>
                <c:pt idx="698">
                  <c:v>0.64449999999999996</c:v>
                </c:pt>
                <c:pt idx="699">
                  <c:v>0.64559999999999995</c:v>
                </c:pt>
                <c:pt idx="700">
                  <c:v>0.64680000000000004</c:v>
                </c:pt>
                <c:pt idx="701">
                  <c:v>0.64790000000000003</c:v>
                </c:pt>
                <c:pt idx="702">
                  <c:v>0.64900000000000002</c:v>
                </c:pt>
                <c:pt idx="703">
                  <c:v>0.6502</c:v>
                </c:pt>
                <c:pt idx="704">
                  <c:v>0.65129999999999999</c:v>
                </c:pt>
                <c:pt idx="705">
                  <c:v>0.65249999999999997</c:v>
                </c:pt>
                <c:pt idx="706">
                  <c:v>0.65359999999999996</c:v>
                </c:pt>
                <c:pt idx="707">
                  <c:v>0.65480000000000005</c:v>
                </c:pt>
                <c:pt idx="708">
                  <c:v>0.65590000000000004</c:v>
                </c:pt>
                <c:pt idx="709">
                  <c:v>0.65710000000000002</c:v>
                </c:pt>
                <c:pt idx="710">
                  <c:v>0.65820000000000001</c:v>
                </c:pt>
                <c:pt idx="711">
                  <c:v>0.65939999999999999</c:v>
                </c:pt>
                <c:pt idx="712">
                  <c:v>0.66049999999999998</c:v>
                </c:pt>
                <c:pt idx="713">
                  <c:v>0.66169999999999995</c:v>
                </c:pt>
                <c:pt idx="714">
                  <c:v>0.66279999999999994</c:v>
                </c:pt>
                <c:pt idx="715">
                  <c:v>0.66390000000000005</c:v>
                </c:pt>
                <c:pt idx="716">
                  <c:v>0.66510000000000002</c:v>
                </c:pt>
                <c:pt idx="717">
                  <c:v>0.66620000000000001</c:v>
                </c:pt>
                <c:pt idx="718">
                  <c:v>0.66739999999999999</c:v>
                </c:pt>
                <c:pt idx="719">
                  <c:v>0.66849999999999998</c:v>
                </c:pt>
                <c:pt idx="720">
                  <c:v>0.66969999999999996</c:v>
                </c:pt>
                <c:pt idx="721">
                  <c:v>0.67079999999999995</c:v>
                </c:pt>
                <c:pt idx="722">
                  <c:v>0.67200000000000004</c:v>
                </c:pt>
                <c:pt idx="723">
                  <c:v>0.67310000000000003</c:v>
                </c:pt>
                <c:pt idx="724">
                  <c:v>0.67430000000000001</c:v>
                </c:pt>
                <c:pt idx="725">
                  <c:v>0.6754</c:v>
                </c:pt>
                <c:pt idx="726">
                  <c:v>0.67659999999999998</c:v>
                </c:pt>
                <c:pt idx="727">
                  <c:v>0.67769999999999997</c:v>
                </c:pt>
                <c:pt idx="728">
                  <c:v>0.67879999999999996</c:v>
                </c:pt>
                <c:pt idx="729">
                  <c:v>0.68</c:v>
                </c:pt>
                <c:pt idx="730">
                  <c:v>0.68110000000000004</c:v>
                </c:pt>
                <c:pt idx="731">
                  <c:v>0.68230000000000002</c:v>
                </c:pt>
                <c:pt idx="732">
                  <c:v>0.68340000000000001</c:v>
                </c:pt>
                <c:pt idx="733">
                  <c:v>0.68459999999999999</c:v>
                </c:pt>
                <c:pt idx="734">
                  <c:v>0.68569999999999998</c:v>
                </c:pt>
                <c:pt idx="735">
                  <c:v>0.68689999999999996</c:v>
                </c:pt>
                <c:pt idx="736">
                  <c:v>0.68799999999999994</c:v>
                </c:pt>
                <c:pt idx="737">
                  <c:v>0.68920000000000003</c:v>
                </c:pt>
                <c:pt idx="738">
                  <c:v>0.69030000000000002</c:v>
                </c:pt>
                <c:pt idx="739">
                  <c:v>0.6915</c:v>
                </c:pt>
                <c:pt idx="740">
                  <c:v>0.69259999999999999</c:v>
                </c:pt>
                <c:pt idx="741">
                  <c:v>0.69369999999999998</c:v>
                </c:pt>
                <c:pt idx="742">
                  <c:v>0.69489999999999996</c:v>
                </c:pt>
                <c:pt idx="743">
                  <c:v>0.69599999999999995</c:v>
                </c:pt>
                <c:pt idx="744">
                  <c:v>0.69720000000000004</c:v>
                </c:pt>
                <c:pt idx="745">
                  <c:v>0.69830000000000003</c:v>
                </c:pt>
                <c:pt idx="746">
                  <c:v>0.69950000000000001</c:v>
                </c:pt>
                <c:pt idx="747">
                  <c:v>0.7006</c:v>
                </c:pt>
                <c:pt idx="748">
                  <c:v>0.70179999999999998</c:v>
                </c:pt>
                <c:pt idx="749">
                  <c:v>0.70289999999999997</c:v>
                </c:pt>
                <c:pt idx="750">
                  <c:v>0.70409999999999995</c:v>
                </c:pt>
                <c:pt idx="751">
                  <c:v>0.70520000000000005</c:v>
                </c:pt>
                <c:pt idx="752">
                  <c:v>0.70640000000000003</c:v>
                </c:pt>
                <c:pt idx="753">
                  <c:v>0.70750000000000002</c:v>
                </c:pt>
                <c:pt idx="754">
                  <c:v>0.70860000000000001</c:v>
                </c:pt>
                <c:pt idx="755">
                  <c:v>0.70979999999999999</c:v>
                </c:pt>
                <c:pt idx="756">
                  <c:v>0.71089999999999998</c:v>
                </c:pt>
                <c:pt idx="757">
                  <c:v>0.71209999999999996</c:v>
                </c:pt>
                <c:pt idx="758">
                  <c:v>0.71319999999999995</c:v>
                </c:pt>
                <c:pt idx="759">
                  <c:v>0.71440000000000003</c:v>
                </c:pt>
                <c:pt idx="760">
                  <c:v>0.71550000000000002</c:v>
                </c:pt>
                <c:pt idx="761">
                  <c:v>0.7167</c:v>
                </c:pt>
                <c:pt idx="762">
                  <c:v>0.71779999999999999</c:v>
                </c:pt>
                <c:pt idx="763">
                  <c:v>0.71899999999999997</c:v>
                </c:pt>
                <c:pt idx="764">
                  <c:v>0.72009999999999996</c:v>
                </c:pt>
                <c:pt idx="765">
                  <c:v>0.72130000000000005</c:v>
                </c:pt>
                <c:pt idx="766">
                  <c:v>0.72240000000000004</c:v>
                </c:pt>
                <c:pt idx="767">
                  <c:v>0.72350000000000003</c:v>
                </c:pt>
                <c:pt idx="768">
                  <c:v>0.72470000000000001</c:v>
                </c:pt>
                <c:pt idx="769">
                  <c:v>0.7258</c:v>
                </c:pt>
                <c:pt idx="770">
                  <c:v>0.72699999999999998</c:v>
                </c:pt>
                <c:pt idx="771">
                  <c:v>0.72809999999999997</c:v>
                </c:pt>
                <c:pt idx="772">
                  <c:v>0.72929999999999995</c:v>
                </c:pt>
                <c:pt idx="773">
                  <c:v>0.73040000000000005</c:v>
                </c:pt>
                <c:pt idx="774">
                  <c:v>0.73160000000000003</c:v>
                </c:pt>
                <c:pt idx="775">
                  <c:v>0.73270000000000002</c:v>
                </c:pt>
                <c:pt idx="776">
                  <c:v>0.7339</c:v>
                </c:pt>
                <c:pt idx="777">
                  <c:v>0.73499999999999999</c:v>
                </c:pt>
                <c:pt idx="778">
                  <c:v>0.73619999999999997</c:v>
                </c:pt>
                <c:pt idx="779">
                  <c:v>0.73729999999999996</c:v>
                </c:pt>
                <c:pt idx="780">
                  <c:v>0.73839999999999995</c:v>
                </c:pt>
                <c:pt idx="781">
                  <c:v>0.73960000000000004</c:v>
                </c:pt>
                <c:pt idx="782">
                  <c:v>0.74070000000000003</c:v>
                </c:pt>
                <c:pt idx="783">
                  <c:v>0.7419</c:v>
                </c:pt>
                <c:pt idx="784">
                  <c:v>0.74299999999999999</c:v>
                </c:pt>
                <c:pt idx="785">
                  <c:v>0.74419999999999997</c:v>
                </c:pt>
                <c:pt idx="786">
                  <c:v>0.74529999999999996</c:v>
                </c:pt>
                <c:pt idx="787">
                  <c:v>0.74650000000000005</c:v>
                </c:pt>
                <c:pt idx="788">
                  <c:v>0.74760000000000004</c:v>
                </c:pt>
                <c:pt idx="789">
                  <c:v>0.74880000000000002</c:v>
                </c:pt>
                <c:pt idx="790">
                  <c:v>0.74990000000000001</c:v>
                </c:pt>
                <c:pt idx="791">
                  <c:v>0.75109999999999999</c:v>
                </c:pt>
                <c:pt idx="792">
                  <c:v>0.75219999999999998</c:v>
                </c:pt>
                <c:pt idx="793">
                  <c:v>0.75329999999999997</c:v>
                </c:pt>
                <c:pt idx="794">
                  <c:v>0.75449999999999995</c:v>
                </c:pt>
                <c:pt idx="795">
                  <c:v>0.75560000000000005</c:v>
                </c:pt>
                <c:pt idx="796">
                  <c:v>0.75680000000000003</c:v>
                </c:pt>
                <c:pt idx="797">
                  <c:v>0.75790000000000002</c:v>
                </c:pt>
                <c:pt idx="798">
                  <c:v>0.7591</c:v>
                </c:pt>
                <c:pt idx="799">
                  <c:v>0.76019999999999999</c:v>
                </c:pt>
                <c:pt idx="800">
                  <c:v>0.76139999999999997</c:v>
                </c:pt>
                <c:pt idx="801">
                  <c:v>0.76249999999999996</c:v>
                </c:pt>
                <c:pt idx="802">
                  <c:v>0.76370000000000005</c:v>
                </c:pt>
                <c:pt idx="803">
                  <c:v>0.76480000000000004</c:v>
                </c:pt>
                <c:pt idx="804">
                  <c:v>0.76600000000000001</c:v>
                </c:pt>
                <c:pt idx="805">
                  <c:v>0.7671</c:v>
                </c:pt>
                <c:pt idx="806">
                  <c:v>0.76829999999999998</c:v>
                </c:pt>
                <c:pt idx="807">
                  <c:v>0.76939999999999997</c:v>
                </c:pt>
                <c:pt idx="808">
                  <c:v>0.77049999999999996</c:v>
                </c:pt>
                <c:pt idx="809">
                  <c:v>0.77170000000000005</c:v>
                </c:pt>
                <c:pt idx="810">
                  <c:v>0.77280000000000004</c:v>
                </c:pt>
                <c:pt idx="811">
                  <c:v>0.77400000000000002</c:v>
                </c:pt>
                <c:pt idx="812">
                  <c:v>0.77510000000000001</c:v>
                </c:pt>
                <c:pt idx="813">
                  <c:v>0.77629999999999999</c:v>
                </c:pt>
                <c:pt idx="814">
                  <c:v>0.77739999999999998</c:v>
                </c:pt>
                <c:pt idx="815">
                  <c:v>0.77859999999999996</c:v>
                </c:pt>
                <c:pt idx="816">
                  <c:v>0.77969999999999995</c:v>
                </c:pt>
                <c:pt idx="817">
                  <c:v>0.78090000000000004</c:v>
                </c:pt>
                <c:pt idx="818">
                  <c:v>0.78200000000000003</c:v>
                </c:pt>
                <c:pt idx="819">
                  <c:v>0.78320000000000001</c:v>
                </c:pt>
                <c:pt idx="820">
                  <c:v>0.7843</c:v>
                </c:pt>
                <c:pt idx="821">
                  <c:v>0.78539999999999999</c:v>
                </c:pt>
                <c:pt idx="822">
                  <c:v>0.78659999999999997</c:v>
                </c:pt>
                <c:pt idx="823">
                  <c:v>0.78769999999999996</c:v>
                </c:pt>
                <c:pt idx="824">
                  <c:v>0.78890000000000005</c:v>
                </c:pt>
                <c:pt idx="825">
                  <c:v>0.79</c:v>
                </c:pt>
                <c:pt idx="826">
                  <c:v>0.79120000000000001</c:v>
                </c:pt>
                <c:pt idx="827">
                  <c:v>0.7923</c:v>
                </c:pt>
                <c:pt idx="828">
                  <c:v>0.79349999999999998</c:v>
                </c:pt>
                <c:pt idx="829">
                  <c:v>0.79459999999999997</c:v>
                </c:pt>
                <c:pt idx="830">
                  <c:v>0.79579999999999995</c:v>
                </c:pt>
                <c:pt idx="831">
                  <c:v>0.79690000000000005</c:v>
                </c:pt>
                <c:pt idx="832">
                  <c:v>0.79810000000000003</c:v>
                </c:pt>
                <c:pt idx="833">
                  <c:v>0.79920000000000002</c:v>
                </c:pt>
                <c:pt idx="834">
                  <c:v>0.80030000000000001</c:v>
                </c:pt>
                <c:pt idx="835">
                  <c:v>0.80149999999999999</c:v>
                </c:pt>
                <c:pt idx="836">
                  <c:v>0.80259999999999998</c:v>
                </c:pt>
                <c:pt idx="837">
                  <c:v>0.80379999999999996</c:v>
                </c:pt>
                <c:pt idx="838">
                  <c:v>0.80489999999999995</c:v>
                </c:pt>
                <c:pt idx="839">
                  <c:v>0.80610000000000004</c:v>
                </c:pt>
                <c:pt idx="840">
                  <c:v>0.80720000000000003</c:v>
                </c:pt>
                <c:pt idx="841">
                  <c:v>0.80840000000000001</c:v>
                </c:pt>
                <c:pt idx="842">
                  <c:v>0.8095</c:v>
                </c:pt>
                <c:pt idx="843">
                  <c:v>0.81069999999999998</c:v>
                </c:pt>
                <c:pt idx="844">
                  <c:v>0.81179999999999997</c:v>
                </c:pt>
                <c:pt idx="845">
                  <c:v>0.81299999999999994</c:v>
                </c:pt>
                <c:pt idx="846">
                  <c:v>0.81410000000000005</c:v>
                </c:pt>
                <c:pt idx="847">
                  <c:v>0.81520000000000004</c:v>
                </c:pt>
                <c:pt idx="848">
                  <c:v>0.81640000000000001</c:v>
                </c:pt>
                <c:pt idx="849">
                  <c:v>0.8175</c:v>
                </c:pt>
                <c:pt idx="850">
                  <c:v>0.81869999999999998</c:v>
                </c:pt>
                <c:pt idx="851">
                  <c:v>0.81979999999999997</c:v>
                </c:pt>
                <c:pt idx="852">
                  <c:v>0.82099999999999995</c:v>
                </c:pt>
                <c:pt idx="853">
                  <c:v>0.82210000000000005</c:v>
                </c:pt>
                <c:pt idx="854">
                  <c:v>0.82330000000000003</c:v>
                </c:pt>
                <c:pt idx="855">
                  <c:v>0.82440000000000002</c:v>
                </c:pt>
                <c:pt idx="856">
                  <c:v>0.8256</c:v>
                </c:pt>
                <c:pt idx="857">
                  <c:v>0.82669999999999999</c:v>
                </c:pt>
                <c:pt idx="858">
                  <c:v>0.82789999999999997</c:v>
                </c:pt>
                <c:pt idx="859">
                  <c:v>0.82899999999999996</c:v>
                </c:pt>
                <c:pt idx="860">
                  <c:v>0.83009999999999995</c:v>
                </c:pt>
                <c:pt idx="861">
                  <c:v>0.83130000000000004</c:v>
                </c:pt>
                <c:pt idx="862">
                  <c:v>0.83240000000000003</c:v>
                </c:pt>
                <c:pt idx="863">
                  <c:v>0.83360000000000001</c:v>
                </c:pt>
                <c:pt idx="864">
                  <c:v>0.8347</c:v>
                </c:pt>
                <c:pt idx="865">
                  <c:v>0.83589999999999998</c:v>
                </c:pt>
                <c:pt idx="866">
                  <c:v>0.83699999999999997</c:v>
                </c:pt>
                <c:pt idx="867">
                  <c:v>0.83819999999999995</c:v>
                </c:pt>
              </c:numCache>
            </c:numRef>
          </c:xVal>
          <c:yVal>
            <c:numRef>
              <c:f>'Uniform beam @200kV'!$B$3:$B$870</c:f>
              <c:numCache>
                <c:formatCode>0.00E+00</c:formatCode>
                <c:ptCount val="868"/>
                <c:pt idx="0">
                  <c:v>5.8619999999999998E-9</c:v>
                </c:pt>
                <c:pt idx="1">
                  <c:v>5.8619999999999998E-9</c:v>
                </c:pt>
                <c:pt idx="2">
                  <c:v>5.8619999999999998E-9</c:v>
                </c:pt>
                <c:pt idx="3">
                  <c:v>5.8619999999999998E-9</c:v>
                </c:pt>
                <c:pt idx="4">
                  <c:v>5.8619999999999998E-9</c:v>
                </c:pt>
                <c:pt idx="5">
                  <c:v>5.8619999999999998E-9</c:v>
                </c:pt>
                <c:pt idx="6">
                  <c:v>5.8619999999999998E-9</c:v>
                </c:pt>
                <c:pt idx="7">
                  <c:v>5.8619999999999998E-9</c:v>
                </c:pt>
                <c:pt idx="8">
                  <c:v>5.8619999999999998E-9</c:v>
                </c:pt>
                <c:pt idx="9">
                  <c:v>5.8619999999999998E-9</c:v>
                </c:pt>
                <c:pt idx="10">
                  <c:v>5.8619999999999998E-9</c:v>
                </c:pt>
                <c:pt idx="11">
                  <c:v>5.8619999999999998E-9</c:v>
                </c:pt>
                <c:pt idx="12">
                  <c:v>5.8619999999999998E-9</c:v>
                </c:pt>
                <c:pt idx="13">
                  <c:v>5.8619999999999998E-9</c:v>
                </c:pt>
                <c:pt idx="14">
                  <c:v>5.8619999999999998E-9</c:v>
                </c:pt>
                <c:pt idx="15">
                  <c:v>5.8619999999999998E-9</c:v>
                </c:pt>
                <c:pt idx="16">
                  <c:v>5.8619999999999998E-9</c:v>
                </c:pt>
                <c:pt idx="17">
                  <c:v>5.8619999999999998E-9</c:v>
                </c:pt>
                <c:pt idx="18">
                  <c:v>5.9129999999999997E-9</c:v>
                </c:pt>
                <c:pt idx="19">
                  <c:v>5.9550000000000002E-9</c:v>
                </c:pt>
                <c:pt idx="20">
                  <c:v>6.0010000000000003E-9</c:v>
                </c:pt>
                <c:pt idx="21">
                  <c:v>6.0069999999999996E-9</c:v>
                </c:pt>
                <c:pt idx="22">
                  <c:v>6.011E-9</c:v>
                </c:pt>
                <c:pt idx="23">
                  <c:v>6.0079999999999999E-9</c:v>
                </c:pt>
                <c:pt idx="24">
                  <c:v>6.0200000000000003E-9</c:v>
                </c:pt>
                <c:pt idx="25">
                  <c:v>6.0580000000000004E-9</c:v>
                </c:pt>
                <c:pt idx="26">
                  <c:v>6.0779999999999999E-9</c:v>
                </c:pt>
                <c:pt idx="27">
                  <c:v>6.0609999999999996E-9</c:v>
                </c:pt>
                <c:pt idx="28">
                  <c:v>6.073E-9</c:v>
                </c:pt>
                <c:pt idx="29">
                  <c:v>6.0760000000000001E-9</c:v>
                </c:pt>
                <c:pt idx="30">
                  <c:v>6.0950000000000001E-9</c:v>
                </c:pt>
                <c:pt idx="31">
                  <c:v>6.089E-9</c:v>
                </c:pt>
                <c:pt idx="32">
                  <c:v>6.0870000000000002E-9</c:v>
                </c:pt>
                <c:pt idx="33">
                  <c:v>6.1019999999999998E-9</c:v>
                </c:pt>
                <c:pt idx="34">
                  <c:v>6.1209999999999999E-9</c:v>
                </c:pt>
                <c:pt idx="35">
                  <c:v>6.1250000000000003E-9</c:v>
                </c:pt>
                <c:pt idx="36">
                  <c:v>6.1289999999999998E-9</c:v>
                </c:pt>
                <c:pt idx="37">
                  <c:v>6.1360000000000003E-9</c:v>
                </c:pt>
                <c:pt idx="38">
                  <c:v>6.1410000000000002E-9</c:v>
                </c:pt>
                <c:pt idx="39">
                  <c:v>6.1520000000000003E-9</c:v>
                </c:pt>
                <c:pt idx="40">
                  <c:v>6.154E-9</c:v>
                </c:pt>
                <c:pt idx="41">
                  <c:v>6.1659999999999996E-9</c:v>
                </c:pt>
                <c:pt idx="42">
                  <c:v>6.1730000000000001E-9</c:v>
                </c:pt>
                <c:pt idx="43">
                  <c:v>6.1929999999999996E-9</c:v>
                </c:pt>
                <c:pt idx="44">
                  <c:v>6.197E-9</c:v>
                </c:pt>
                <c:pt idx="45">
                  <c:v>6.2140000000000003E-9</c:v>
                </c:pt>
                <c:pt idx="46">
                  <c:v>6.2440000000000004E-9</c:v>
                </c:pt>
                <c:pt idx="47">
                  <c:v>6.2700000000000001E-9</c:v>
                </c:pt>
                <c:pt idx="48">
                  <c:v>6.3009999999999996E-9</c:v>
                </c:pt>
                <c:pt idx="49">
                  <c:v>6.3460000000000002E-9</c:v>
                </c:pt>
                <c:pt idx="50">
                  <c:v>6.3920000000000003E-9</c:v>
                </c:pt>
                <c:pt idx="51">
                  <c:v>6.4480000000000001E-9</c:v>
                </c:pt>
                <c:pt idx="52">
                  <c:v>6.5160000000000002E-9</c:v>
                </c:pt>
                <c:pt idx="53">
                  <c:v>6.6050000000000002E-9</c:v>
                </c:pt>
                <c:pt idx="54">
                  <c:v>6.7020000000000002E-9</c:v>
                </c:pt>
                <c:pt idx="55">
                  <c:v>6.8020000000000003E-9</c:v>
                </c:pt>
                <c:pt idx="56">
                  <c:v>6.9409999999999999E-9</c:v>
                </c:pt>
                <c:pt idx="57">
                  <c:v>7.1120000000000003E-9</c:v>
                </c:pt>
                <c:pt idx="58">
                  <c:v>7.3069999999999997E-9</c:v>
                </c:pt>
                <c:pt idx="59">
                  <c:v>7.5379999999999994E-9</c:v>
                </c:pt>
                <c:pt idx="60">
                  <c:v>7.8090000000000006E-9</c:v>
                </c:pt>
                <c:pt idx="61">
                  <c:v>8.1259999999999994E-9</c:v>
                </c:pt>
                <c:pt idx="62">
                  <c:v>8.4949999999999993E-9</c:v>
                </c:pt>
                <c:pt idx="63">
                  <c:v>8.9229999999999999E-9</c:v>
                </c:pt>
                <c:pt idx="64">
                  <c:v>9.4159999999999997E-9</c:v>
                </c:pt>
                <c:pt idx="65">
                  <c:v>9.9830000000000008E-9</c:v>
                </c:pt>
                <c:pt idx="66">
                  <c:v>1.0600000000000001E-8</c:v>
                </c:pt>
                <c:pt idx="67">
                  <c:v>1.1339999999999999E-8</c:v>
                </c:pt>
                <c:pt idx="68">
                  <c:v>1.2170000000000001E-8</c:v>
                </c:pt>
                <c:pt idx="69">
                  <c:v>1.311E-8</c:v>
                </c:pt>
                <c:pt idx="70">
                  <c:v>1.4160000000000001E-8</c:v>
                </c:pt>
                <c:pt idx="71">
                  <c:v>1.5349999999999998E-8</c:v>
                </c:pt>
                <c:pt idx="72">
                  <c:v>1.667E-8</c:v>
                </c:pt>
                <c:pt idx="73">
                  <c:v>1.8139999999999999E-8</c:v>
                </c:pt>
                <c:pt idx="74">
                  <c:v>1.9779999999999999E-8</c:v>
                </c:pt>
                <c:pt idx="75">
                  <c:v>2.1620000000000001E-8</c:v>
                </c:pt>
                <c:pt idx="76">
                  <c:v>2.3689999999999999E-8</c:v>
                </c:pt>
                <c:pt idx="77">
                  <c:v>2.604E-8</c:v>
                </c:pt>
                <c:pt idx="78">
                  <c:v>2.8719999999999998E-8</c:v>
                </c:pt>
                <c:pt idx="79">
                  <c:v>3.1750000000000003E-8</c:v>
                </c:pt>
                <c:pt idx="80">
                  <c:v>3.5180000000000001E-8</c:v>
                </c:pt>
                <c:pt idx="81">
                  <c:v>3.9039999999999998E-8</c:v>
                </c:pt>
                <c:pt idx="82">
                  <c:v>4.3359999999999999E-8</c:v>
                </c:pt>
                <c:pt idx="83">
                  <c:v>4.8130000000000002E-8</c:v>
                </c:pt>
                <c:pt idx="84">
                  <c:v>5.3360000000000003E-8</c:v>
                </c:pt>
                <c:pt idx="85">
                  <c:v>5.9009999999999997E-8</c:v>
                </c:pt>
                <c:pt idx="86">
                  <c:v>6.5110000000000005E-8</c:v>
                </c:pt>
                <c:pt idx="87">
                  <c:v>7.1639999999999998E-8</c:v>
                </c:pt>
                <c:pt idx="88">
                  <c:v>7.8580000000000006E-8</c:v>
                </c:pt>
                <c:pt idx="89">
                  <c:v>8.5879999999999999E-8</c:v>
                </c:pt>
                <c:pt idx="90">
                  <c:v>9.3499999999999997E-8</c:v>
                </c:pt>
                <c:pt idx="91">
                  <c:v>1.0139999999999999E-7</c:v>
                </c:pt>
                <c:pt idx="92">
                  <c:v>1.096E-7</c:v>
                </c:pt>
                <c:pt idx="93">
                  <c:v>1.18E-7</c:v>
                </c:pt>
                <c:pt idx="94">
                  <c:v>1.265E-7</c:v>
                </c:pt>
                <c:pt idx="95">
                  <c:v>1.3510000000000001E-7</c:v>
                </c:pt>
                <c:pt idx="96">
                  <c:v>1.437E-7</c:v>
                </c:pt>
                <c:pt idx="97">
                  <c:v>1.5230000000000001E-7</c:v>
                </c:pt>
                <c:pt idx="98">
                  <c:v>1.6080000000000001E-7</c:v>
                </c:pt>
                <c:pt idx="99">
                  <c:v>1.6920000000000001E-7</c:v>
                </c:pt>
                <c:pt idx="100">
                  <c:v>1.7739999999999999E-7</c:v>
                </c:pt>
                <c:pt idx="101">
                  <c:v>1.853E-7</c:v>
                </c:pt>
                <c:pt idx="102">
                  <c:v>1.9299999999999999E-7</c:v>
                </c:pt>
                <c:pt idx="103">
                  <c:v>2.0029999999999999E-7</c:v>
                </c:pt>
                <c:pt idx="104">
                  <c:v>2.0730000000000001E-7</c:v>
                </c:pt>
                <c:pt idx="105">
                  <c:v>2.138E-7</c:v>
                </c:pt>
                <c:pt idx="106">
                  <c:v>2.199E-7</c:v>
                </c:pt>
                <c:pt idx="107">
                  <c:v>2.2560000000000001E-7</c:v>
                </c:pt>
                <c:pt idx="108">
                  <c:v>2.3069999999999999E-7</c:v>
                </c:pt>
                <c:pt idx="109">
                  <c:v>2.354E-7</c:v>
                </c:pt>
                <c:pt idx="110">
                  <c:v>2.396E-7</c:v>
                </c:pt>
                <c:pt idx="111">
                  <c:v>2.4320000000000001E-7</c:v>
                </c:pt>
                <c:pt idx="112">
                  <c:v>2.4629999999999998E-7</c:v>
                </c:pt>
                <c:pt idx="113">
                  <c:v>2.488E-7</c:v>
                </c:pt>
                <c:pt idx="114">
                  <c:v>2.509E-7</c:v>
                </c:pt>
                <c:pt idx="115">
                  <c:v>2.5240000000000001E-7</c:v>
                </c:pt>
                <c:pt idx="116">
                  <c:v>2.5339999999999998E-7</c:v>
                </c:pt>
                <c:pt idx="117">
                  <c:v>2.5390000000000002E-7</c:v>
                </c:pt>
                <c:pt idx="118">
                  <c:v>2.5400000000000002E-7</c:v>
                </c:pt>
                <c:pt idx="119">
                  <c:v>2.5359999999999999E-7</c:v>
                </c:pt>
                <c:pt idx="120">
                  <c:v>2.5279999999999999E-7</c:v>
                </c:pt>
                <c:pt idx="121">
                  <c:v>2.516E-7</c:v>
                </c:pt>
                <c:pt idx="122">
                  <c:v>2.4999999999999999E-7</c:v>
                </c:pt>
                <c:pt idx="123">
                  <c:v>2.481E-7</c:v>
                </c:pt>
                <c:pt idx="124">
                  <c:v>2.4579999999999999E-7</c:v>
                </c:pt>
                <c:pt idx="125">
                  <c:v>2.4330000000000001E-7</c:v>
                </c:pt>
                <c:pt idx="126">
                  <c:v>2.4040000000000001E-7</c:v>
                </c:pt>
                <c:pt idx="127">
                  <c:v>2.3729999999999999E-7</c:v>
                </c:pt>
                <c:pt idx="128">
                  <c:v>2.34E-7</c:v>
                </c:pt>
                <c:pt idx="129">
                  <c:v>2.304E-7</c:v>
                </c:pt>
                <c:pt idx="130">
                  <c:v>2.2670000000000001E-7</c:v>
                </c:pt>
                <c:pt idx="131">
                  <c:v>2.2289999999999999E-7</c:v>
                </c:pt>
                <c:pt idx="132">
                  <c:v>2.1890000000000001E-7</c:v>
                </c:pt>
                <c:pt idx="133">
                  <c:v>2.149E-7</c:v>
                </c:pt>
                <c:pt idx="134">
                  <c:v>2.1080000000000001E-7</c:v>
                </c:pt>
                <c:pt idx="135">
                  <c:v>2.0669999999999999E-7</c:v>
                </c:pt>
                <c:pt idx="136">
                  <c:v>2.026E-7</c:v>
                </c:pt>
                <c:pt idx="137">
                  <c:v>1.9850000000000001E-7</c:v>
                </c:pt>
                <c:pt idx="138">
                  <c:v>1.9460000000000001E-7</c:v>
                </c:pt>
                <c:pt idx="139">
                  <c:v>1.9070000000000001E-7</c:v>
                </c:pt>
                <c:pt idx="140">
                  <c:v>1.8680000000000001E-7</c:v>
                </c:pt>
                <c:pt idx="141">
                  <c:v>1.8309999999999999E-7</c:v>
                </c:pt>
                <c:pt idx="142">
                  <c:v>1.7950000000000001E-7</c:v>
                </c:pt>
                <c:pt idx="143">
                  <c:v>1.7599999999999999E-7</c:v>
                </c:pt>
                <c:pt idx="144">
                  <c:v>1.726E-7</c:v>
                </c:pt>
                <c:pt idx="145">
                  <c:v>1.6939999999999999E-7</c:v>
                </c:pt>
                <c:pt idx="146">
                  <c:v>1.663E-7</c:v>
                </c:pt>
                <c:pt idx="147">
                  <c:v>1.6339999999999999E-7</c:v>
                </c:pt>
                <c:pt idx="148">
                  <c:v>1.606E-7</c:v>
                </c:pt>
                <c:pt idx="149">
                  <c:v>1.5800000000000001E-7</c:v>
                </c:pt>
                <c:pt idx="150">
                  <c:v>1.5550000000000001E-7</c:v>
                </c:pt>
                <c:pt idx="151">
                  <c:v>1.532E-7</c:v>
                </c:pt>
                <c:pt idx="152">
                  <c:v>1.511E-7</c:v>
                </c:pt>
                <c:pt idx="153">
                  <c:v>1.4920000000000001E-7</c:v>
                </c:pt>
                <c:pt idx="154">
                  <c:v>1.4740000000000001E-7</c:v>
                </c:pt>
                <c:pt idx="155">
                  <c:v>1.458E-7</c:v>
                </c:pt>
                <c:pt idx="156">
                  <c:v>1.4429999999999999E-7</c:v>
                </c:pt>
                <c:pt idx="157">
                  <c:v>1.43E-7</c:v>
                </c:pt>
                <c:pt idx="158">
                  <c:v>1.4189999999999999E-7</c:v>
                </c:pt>
                <c:pt idx="159">
                  <c:v>1.4079999999999999E-7</c:v>
                </c:pt>
                <c:pt idx="160">
                  <c:v>1.399E-7</c:v>
                </c:pt>
                <c:pt idx="161">
                  <c:v>1.3909999999999999E-7</c:v>
                </c:pt>
                <c:pt idx="162">
                  <c:v>1.3829999999999999E-7</c:v>
                </c:pt>
                <c:pt idx="163">
                  <c:v>1.3759999999999999E-7</c:v>
                </c:pt>
                <c:pt idx="164">
                  <c:v>1.37E-7</c:v>
                </c:pt>
                <c:pt idx="165">
                  <c:v>1.363E-7</c:v>
                </c:pt>
                <c:pt idx="166">
                  <c:v>1.357E-7</c:v>
                </c:pt>
                <c:pt idx="167">
                  <c:v>1.3519999999999999E-7</c:v>
                </c:pt>
                <c:pt idx="168">
                  <c:v>1.346E-7</c:v>
                </c:pt>
                <c:pt idx="169">
                  <c:v>1.3409999999999999E-7</c:v>
                </c:pt>
                <c:pt idx="170">
                  <c:v>1.335E-7</c:v>
                </c:pt>
                <c:pt idx="171">
                  <c:v>1.3300000000000001E-7</c:v>
                </c:pt>
                <c:pt idx="172">
                  <c:v>1.3239999999999999E-7</c:v>
                </c:pt>
                <c:pt idx="173">
                  <c:v>1.318E-7</c:v>
                </c:pt>
                <c:pt idx="174">
                  <c:v>1.3129999999999999E-7</c:v>
                </c:pt>
                <c:pt idx="175">
                  <c:v>1.307E-7</c:v>
                </c:pt>
                <c:pt idx="176">
                  <c:v>1.3E-7</c:v>
                </c:pt>
                <c:pt idx="177">
                  <c:v>1.2940000000000001E-7</c:v>
                </c:pt>
                <c:pt idx="178">
                  <c:v>1.2870000000000001E-7</c:v>
                </c:pt>
                <c:pt idx="179">
                  <c:v>1.2809999999999999E-7</c:v>
                </c:pt>
                <c:pt idx="180">
                  <c:v>1.2739999999999999E-7</c:v>
                </c:pt>
                <c:pt idx="181">
                  <c:v>1.2669999999999999E-7</c:v>
                </c:pt>
                <c:pt idx="182">
                  <c:v>1.2599999999999999E-7</c:v>
                </c:pt>
                <c:pt idx="183">
                  <c:v>1.2529999999999999E-7</c:v>
                </c:pt>
                <c:pt idx="184">
                  <c:v>1.2459999999999999E-7</c:v>
                </c:pt>
                <c:pt idx="185">
                  <c:v>1.2389999999999999E-7</c:v>
                </c:pt>
                <c:pt idx="186">
                  <c:v>1.233E-7</c:v>
                </c:pt>
                <c:pt idx="187">
                  <c:v>1.2270000000000001E-7</c:v>
                </c:pt>
                <c:pt idx="188">
                  <c:v>1.222E-7</c:v>
                </c:pt>
                <c:pt idx="189">
                  <c:v>1.2179999999999999E-7</c:v>
                </c:pt>
                <c:pt idx="190">
                  <c:v>1.215E-7</c:v>
                </c:pt>
                <c:pt idx="191">
                  <c:v>1.215E-7</c:v>
                </c:pt>
                <c:pt idx="192">
                  <c:v>1.2170000000000001E-7</c:v>
                </c:pt>
                <c:pt idx="193">
                  <c:v>1.222E-7</c:v>
                </c:pt>
                <c:pt idx="194">
                  <c:v>1.2319999999999999E-7</c:v>
                </c:pt>
                <c:pt idx="195">
                  <c:v>1.2459999999999999E-7</c:v>
                </c:pt>
                <c:pt idx="196">
                  <c:v>1.2669999999999999E-7</c:v>
                </c:pt>
                <c:pt idx="197">
                  <c:v>1.2949999999999999E-7</c:v>
                </c:pt>
                <c:pt idx="198">
                  <c:v>1.3300000000000001E-7</c:v>
                </c:pt>
                <c:pt idx="199">
                  <c:v>1.371E-7</c:v>
                </c:pt>
                <c:pt idx="200">
                  <c:v>1.4189999999999999E-7</c:v>
                </c:pt>
                <c:pt idx="201">
                  <c:v>1.4700000000000001E-7</c:v>
                </c:pt>
                <c:pt idx="202">
                  <c:v>1.5239999999999999E-7</c:v>
                </c:pt>
                <c:pt idx="203">
                  <c:v>1.5760000000000001E-7</c:v>
                </c:pt>
                <c:pt idx="204">
                  <c:v>1.6250000000000001E-7</c:v>
                </c:pt>
                <c:pt idx="205">
                  <c:v>1.6689999999999999E-7</c:v>
                </c:pt>
                <c:pt idx="206">
                  <c:v>1.7079999999999999E-7</c:v>
                </c:pt>
                <c:pt idx="207">
                  <c:v>1.741E-7</c:v>
                </c:pt>
                <c:pt idx="208">
                  <c:v>1.7669999999999999E-7</c:v>
                </c:pt>
                <c:pt idx="209">
                  <c:v>1.7870000000000001E-7</c:v>
                </c:pt>
                <c:pt idx="210">
                  <c:v>1.801E-7</c:v>
                </c:pt>
                <c:pt idx="211">
                  <c:v>1.8099999999999999E-7</c:v>
                </c:pt>
                <c:pt idx="212">
                  <c:v>1.815E-7</c:v>
                </c:pt>
                <c:pt idx="213">
                  <c:v>1.815E-7</c:v>
                </c:pt>
                <c:pt idx="214">
                  <c:v>1.8120000000000001E-7</c:v>
                </c:pt>
                <c:pt idx="215">
                  <c:v>1.8050000000000001E-7</c:v>
                </c:pt>
                <c:pt idx="216">
                  <c:v>1.797E-7</c:v>
                </c:pt>
                <c:pt idx="217">
                  <c:v>1.786E-7</c:v>
                </c:pt>
                <c:pt idx="218">
                  <c:v>1.7739999999999999E-7</c:v>
                </c:pt>
                <c:pt idx="219">
                  <c:v>1.761E-7</c:v>
                </c:pt>
                <c:pt idx="220">
                  <c:v>1.747E-7</c:v>
                </c:pt>
                <c:pt idx="221">
                  <c:v>1.7319999999999999E-7</c:v>
                </c:pt>
                <c:pt idx="222">
                  <c:v>1.7170000000000001E-7</c:v>
                </c:pt>
                <c:pt idx="223">
                  <c:v>1.702E-7</c:v>
                </c:pt>
                <c:pt idx="224">
                  <c:v>1.6859999999999999E-7</c:v>
                </c:pt>
                <c:pt idx="225">
                  <c:v>1.6710000000000001E-7</c:v>
                </c:pt>
                <c:pt idx="226">
                  <c:v>1.6570000000000001E-7</c:v>
                </c:pt>
                <c:pt idx="227">
                  <c:v>1.6439999999999999E-7</c:v>
                </c:pt>
                <c:pt idx="228">
                  <c:v>1.631E-7</c:v>
                </c:pt>
                <c:pt idx="229">
                  <c:v>1.6189999999999999E-7</c:v>
                </c:pt>
                <c:pt idx="230">
                  <c:v>1.6080000000000001E-7</c:v>
                </c:pt>
                <c:pt idx="231">
                  <c:v>1.5979999999999999E-7</c:v>
                </c:pt>
                <c:pt idx="232">
                  <c:v>1.589E-7</c:v>
                </c:pt>
                <c:pt idx="233">
                  <c:v>1.5809999999999999E-7</c:v>
                </c:pt>
                <c:pt idx="234">
                  <c:v>1.5739999999999999E-7</c:v>
                </c:pt>
                <c:pt idx="235">
                  <c:v>1.568E-7</c:v>
                </c:pt>
                <c:pt idx="236">
                  <c:v>1.5620000000000001E-7</c:v>
                </c:pt>
                <c:pt idx="237">
                  <c:v>1.557E-7</c:v>
                </c:pt>
                <c:pt idx="238">
                  <c:v>1.5519999999999999E-7</c:v>
                </c:pt>
                <c:pt idx="239">
                  <c:v>1.5480000000000001E-7</c:v>
                </c:pt>
                <c:pt idx="240">
                  <c:v>1.5449999999999999E-7</c:v>
                </c:pt>
                <c:pt idx="241">
                  <c:v>1.5419999999999999E-7</c:v>
                </c:pt>
                <c:pt idx="242">
                  <c:v>1.54E-7</c:v>
                </c:pt>
                <c:pt idx="243">
                  <c:v>1.5379999999999999E-7</c:v>
                </c:pt>
                <c:pt idx="244">
                  <c:v>1.5370000000000001E-7</c:v>
                </c:pt>
                <c:pt idx="245">
                  <c:v>1.536E-7</c:v>
                </c:pt>
                <c:pt idx="246">
                  <c:v>1.5349999999999999E-7</c:v>
                </c:pt>
                <c:pt idx="247">
                  <c:v>1.5349999999999999E-7</c:v>
                </c:pt>
                <c:pt idx="248">
                  <c:v>1.5349999999999999E-7</c:v>
                </c:pt>
                <c:pt idx="249">
                  <c:v>1.5349999999999999E-7</c:v>
                </c:pt>
                <c:pt idx="250">
                  <c:v>1.5349999999999999E-7</c:v>
                </c:pt>
                <c:pt idx="251">
                  <c:v>1.536E-7</c:v>
                </c:pt>
                <c:pt idx="252">
                  <c:v>1.5370000000000001E-7</c:v>
                </c:pt>
                <c:pt idx="253">
                  <c:v>1.539E-7</c:v>
                </c:pt>
                <c:pt idx="254">
                  <c:v>1.54E-7</c:v>
                </c:pt>
                <c:pt idx="255">
                  <c:v>1.5419999999999999E-7</c:v>
                </c:pt>
                <c:pt idx="256">
                  <c:v>1.5440000000000001E-7</c:v>
                </c:pt>
                <c:pt idx="257">
                  <c:v>1.5449999999999999E-7</c:v>
                </c:pt>
                <c:pt idx="258">
                  <c:v>1.547E-7</c:v>
                </c:pt>
                <c:pt idx="259">
                  <c:v>1.5489999999999999E-7</c:v>
                </c:pt>
                <c:pt idx="260">
                  <c:v>1.5510000000000001E-7</c:v>
                </c:pt>
                <c:pt idx="261">
                  <c:v>1.5519999999999999E-7</c:v>
                </c:pt>
                <c:pt idx="262">
                  <c:v>1.554E-7</c:v>
                </c:pt>
                <c:pt idx="263">
                  <c:v>1.5550000000000001E-7</c:v>
                </c:pt>
                <c:pt idx="264">
                  <c:v>1.557E-7</c:v>
                </c:pt>
                <c:pt idx="265">
                  <c:v>1.5580000000000001E-7</c:v>
                </c:pt>
                <c:pt idx="266">
                  <c:v>1.5590000000000001E-7</c:v>
                </c:pt>
                <c:pt idx="267">
                  <c:v>1.5599999999999999E-7</c:v>
                </c:pt>
                <c:pt idx="268">
                  <c:v>1.5620000000000001E-7</c:v>
                </c:pt>
                <c:pt idx="269">
                  <c:v>1.5629999999999999E-7</c:v>
                </c:pt>
                <c:pt idx="270">
                  <c:v>1.564E-7</c:v>
                </c:pt>
                <c:pt idx="271">
                  <c:v>1.5650000000000001E-7</c:v>
                </c:pt>
                <c:pt idx="272">
                  <c:v>1.5660000000000001E-7</c:v>
                </c:pt>
                <c:pt idx="273">
                  <c:v>1.5669999999999999E-7</c:v>
                </c:pt>
                <c:pt idx="274">
                  <c:v>1.568E-7</c:v>
                </c:pt>
                <c:pt idx="275">
                  <c:v>1.5690000000000001E-7</c:v>
                </c:pt>
                <c:pt idx="276">
                  <c:v>1.5699999999999999E-7</c:v>
                </c:pt>
                <c:pt idx="277">
                  <c:v>1.5699999999999999E-7</c:v>
                </c:pt>
                <c:pt idx="278">
                  <c:v>1.571E-7</c:v>
                </c:pt>
                <c:pt idx="279">
                  <c:v>1.572E-7</c:v>
                </c:pt>
                <c:pt idx="280">
                  <c:v>1.572E-7</c:v>
                </c:pt>
                <c:pt idx="281">
                  <c:v>1.5730000000000001E-7</c:v>
                </c:pt>
                <c:pt idx="282">
                  <c:v>1.5730000000000001E-7</c:v>
                </c:pt>
                <c:pt idx="283">
                  <c:v>1.5730000000000001E-7</c:v>
                </c:pt>
                <c:pt idx="284">
                  <c:v>1.5739999999999999E-7</c:v>
                </c:pt>
                <c:pt idx="285">
                  <c:v>1.5739999999999999E-7</c:v>
                </c:pt>
                <c:pt idx="286">
                  <c:v>1.5739999999999999E-7</c:v>
                </c:pt>
                <c:pt idx="287">
                  <c:v>1.5739999999999999E-7</c:v>
                </c:pt>
                <c:pt idx="288">
                  <c:v>1.5739999999999999E-7</c:v>
                </c:pt>
                <c:pt idx="289">
                  <c:v>1.5739999999999999E-7</c:v>
                </c:pt>
                <c:pt idx="290">
                  <c:v>1.575E-7</c:v>
                </c:pt>
                <c:pt idx="291">
                  <c:v>1.575E-7</c:v>
                </c:pt>
                <c:pt idx="292">
                  <c:v>1.575E-7</c:v>
                </c:pt>
                <c:pt idx="293">
                  <c:v>1.575E-7</c:v>
                </c:pt>
                <c:pt idx="294">
                  <c:v>1.575E-7</c:v>
                </c:pt>
                <c:pt idx="295">
                  <c:v>1.575E-7</c:v>
                </c:pt>
                <c:pt idx="296">
                  <c:v>1.575E-7</c:v>
                </c:pt>
                <c:pt idx="297">
                  <c:v>1.575E-7</c:v>
                </c:pt>
                <c:pt idx="298">
                  <c:v>1.575E-7</c:v>
                </c:pt>
                <c:pt idx="299">
                  <c:v>1.575E-7</c:v>
                </c:pt>
                <c:pt idx="300">
                  <c:v>1.575E-7</c:v>
                </c:pt>
                <c:pt idx="301">
                  <c:v>1.575E-7</c:v>
                </c:pt>
                <c:pt idx="302">
                  <c:v>1.575E-7</c:v>
                </c:pt>
                <c:pt idx="303">
                  <c:v>1.575E-7</c:v>
                </c:pt>
                <c:pt idx="304">
                  <c:v>1.575E-7</c:v>
                </c:pt>
                <c:pt idx="305">
                  <c:v>1.575E-7</c:v>
                </c:pt>
                <c:pt idx="306">
                  <c:v>1.575E-7</c:v>
                </c:pt>
                <c:pt idx="307">
                  <c:v>1.575E-7</c:v>
                </c:pt>
                <c:pt idx="308">
                  <c:v>1.575E-7</c:v>
                </c:pt>
                <c:pt idx="309">
                  <c:v>1.575E-7</c:v>
                </c:pt>
                <c:pt idx="310">
                  <c:v>1.575E-7</c:v>
                </c:pt>
                <c:pt idx="311">
                  <c:v>1.575E-7</c:v>
                </c:pt>
                <c:pt idx="312">
                  <c:v>1.575E-7</c:v>
                </c:pt>
                <c:pt idx="313">
                  <c:v>1.575E-7</c:v>
                </c:pt>
                <c:pt idx="314">
                  <c:v>1.575E-7</c:v>
                </c:pt>
                <c:pt idx="315">
                  <c:v>1.575E-7</c:v>
                </c:pt>
                <c:pt idx="316">
                  <c:v>1.575E-7</c:v>
                </c:pt>
                <c:pt idx="317">
                  <c:v>1.575E-7</c:v>
                </c:pt>
                <c:pt idx="318">
                  <c:v>1.575E-7</c:v>
                </c:pt>
                <c:pt idx="319">
                  <c:v>1.575E-7</c:v>
                </c:pt>
                <c:pt idx="320">
                  <c:v>1.575E-7</c:v>
                </c:pt>
                <c:pt idx="321">
                  <c:v>1.575E-7</c:v>
                </c:pt>
                <c:pt idx="322">
                  <c:v>1.575E-7</c:v>
                </c:pt>
                <c:pt idx="323">
                  <c:v>1.575E-7</c:v>
                </c:pt>
                <c:pt idx="324">
                  <c:v>1.575E-7</c:v>
                </c:pt>
                <c:pt idx="325">
                  <c:v>1.575E-7</c:v>
                </c:pt>
                <c:pt idx="326">
                  <c:v>1.575E-7</c:v>
                </c:pt>
                <c:pt idx="327">
                  <c:v>1.575E-7</c:v>
                </c:pt>
                <c:pt idx="328">
                  <c:v>1.575E-7</c:v>
                </c:pt>
                <c:pt idx="329">
                  <c:v>1.575E-7</c:v>
                </c:pt>
                <c:pt idx="330">
                  <c:v>1.575E-7</c:v>
                </c:pt>
                <c:pt idx="331">
                  <c:v>1.575E-7</c:v>
                </c:pt>
                <c:pt idx="332">
                  <c:v>1.575E-7</c:v>
                </c:pt>
                <c:pt idx="333">
                  <c:v>1.575E-7</c:v>
                </c:pt>
                <c:pt idx="334">
                  <c:v>1.575E-7</c:v>
                </c:pt>
                <c:pt idx="335">
                  <c:v>1.575E-7</c:v>
                </c:pt>
                <c:pt idx="336">
                  <c:v>1.575E-7</c:v>
                </c:pt>
                <c:pt idx="337">
                  <c:v>1.575E-7</c:v>
                </c:pt>
                <c:pt idx="338">
                  <c:v>1.575E-7</c:v>
                </c:pt>
                <c:pt idx="339">
                  <c:v>1.575E-7</c:v>
                </c:pt>
                <c:pt idx="340">
                  <c:v>1.575E-7</c:v>
                </c:pt>
                <c:pt idx="341">
                  <c:v>1.575E-7</c:v>
                </c:pt>
                <c:pt idx="342">
                  <c:v>1.575E-7</c:v>
                </c:pt>
                <c:pt idx="343">
                  <c:v>1.575E-7</c:v>
                </c:pt>
                <c:pt idx="344">
                  <c:v>1.575E-7</c:v>
                </c:pt>
                <c:pt idx="345">
                  <c:v>1.575E-7</c:v>
                </c:pt>
                <c:pt idx="346">
                  <c:v>1.575E-7</c:v>
                </c:pt>
                <c:pt idx="347">
                  <c:v>1.575E-7</c:v>
                </c:pt>
                <c:pt idx="348">
                  <c:v>1.575E-7</c:v>
                </c:pt>
                <c:pt idx="349">
                  <c:v>1.575E-7</c:v>
                </c:pt>
                <c:pt idx="350">
                  <c:v>1.575E-7</c:v>
                </c:pt>
                <c:pt idx="351">
                  <c:v>1.575E-7</c:v>
                </c:pt>
                <c:pt idx="352">
                  <c:v>1.575E-7</c:v>
                </c:pt>
                <c:pt idx="353">
                  <c:v>1.575E-7</c:v>
                </c:pt>
                <c:pt idx="354">
                  <c:v>1.575E-7</c:v>
                </c:pt>
                <c:pt idx="355">
                  <c:v>1.575E-7</c:v>
                </c:pt>
                <c:pt idx="356">
                  <c:v>1.575E-7</c:v>
                </c:pt>
                <c:pt idx="357">
                  <c:v>1.575E-7</c:v>
                </c:pt>
                <c:pt idx="358">
                  <c:v>1.575E-7</c:v>
                </c:pt>
                <c:pt idx="359">
                  <c:v>1.575E-7</c:v>
                </c:pt>
                <c:pt idx="360">
                  <c:v>1.575E-7</c:v>
                </c:pt>
                <c:pt idx="361">
                  <c:v>1.575E-7</c:v>
                </c:pt>
                <c:pt idx="362">
                  <c:v>1.575E-7</c:v>
                </c:pt>
                <c:pt idx="363">
                  <c:v>1.575E-7</c:v>
                </c:pt>
                <c:pt idx="364">
                  <c:v>1.5760000000000001E-7</c:v>
                </c:pt>
                <c:pt idx="365">
                  <c:v>1.5760000000000001E-7</c:v>
                </c:pt>
                <c:pt idx="366">
                  <c:v>1.5760000000000001E-7</c:v>
                </c:pt>
                <c:pt idx="367">
                  <c:v>1.5760000000000001E-7</c:v>
                </c:pt>
                <c:pt idx="368">
                  <c:v>1.5760000000000001E-7</c:v>
                </c:pt>
                <c:pt idx="369">
                  <c:v>1.5760000000000001E-7</c:v>
                </c:pt>
                <c:pt idx="370">
                  <c:v>1.5760000000000001E-7</c:v>
                </c:pt>
                <c:pt idx="371">
                  <c:v>1.5760000000000001E-7</c:v>
                </c:pt>
                <c:pt idx="372">
                  <c:v>1.5760000000000001E-7</c:v>
                </c:pt>
                <c:pt idx="373">
                  <c:v>1.5760000000000001E-7</c:v>
                </c:pt>
                <c:pt idx="374">
                  <c:v>1.5760000000000001E-7</c:v>
                </c:pt>
                <c:pt idx="375">
                  <c:v>1.5760000000000001E-7</c:v>
                </c:pt>
                <c:pt idx="376">
                  <c:v>1.5760000000000001E-7</c:v>
                </c:pt>
                <c:pt idx="377">
                  <c:v>1.5760000000000001E-7</c:v>
                </c:pt>
                <c:pt idx="378">
                  <c:v>1.5760000000000001E-7</c:v>
                </c:pt>
                <c:pt idx="379">
                  <c:v>1.5760000000000001E-7</c:v>
                </c:pt>
                <c:pt idx="380">
                  <c:v>1.5760000000000001E-7</c:v>
                </c:pt>
                <c:pt idx="381">
                  <c:v>1.5760000000000001E-7</c:v>
                </c:pt>
                <c:pt idx="382">
                  <c:v>1.5760000000000001E-7</c:v>
                </c:pt>
                <c:pt idx="383">
                  <c:v>1.5760000000000001E-7</c:v>
                </c:pt>
                <c:pt idx="384">
                  <c:v>1.5760000000000001E-7</c:v>
                </c:pt>
                <c:pt idx="385">
                  <c:v>1.5760000000000001E-7</c:v>
                </c:pt>
                <c:pt idx="386">
                  <c:v>1.5760000000000001E-7</c:v>
                </c:pt>
                <c:pt idx="387">
                  <c:v>1.5760000000000001E-7</c:v>
                </c:pt>
                <c:pt idx="388">
                  <c:v>1.5760000000000001E-7</c:v>
                </c:pt>
                <c:pt idx="389">
                  <c:v>1.5760000000000001E-7</c:v>
                </c:pt>
                <c:pt idx="390">
                  <c:v>1.5760000000000001E-7</c:v>
                </c:pt>
                <c:pt idx="391">
                  <c:v>1.5760000000000001E-7</c:v>
                </c:pt>
                <c:pt idx="392">
                  <c:v>1.5760000000000001E-7</c:v>
                </c:pt>
                <c:pt idx="393">
                  <c:v>1.5760000000000001E-7</c:v>
                </c:pt>
                <c:pt idx="394">
                  <c:v>1.5760000000000001E-7</c:v>
                </c:pt>
                <c:pt idx="395">
                  <c:v>1.5760000000000001E-7</c:v>
                </c:pt>
                <c:pt idx="396">
                  <c:v>1.5760000000000001E-7</c:v>
                </c:pt>
                <c:pt idx="397">
                  <c:v>1.5760000000000001E-7</c:v>
                </c:pt>
                <c:pt idx="398">
                  <c:v>1.5760000000000001E-7</c:v>
                </c:pt>
                <c:pt idx="399">
                  <c:v>1.5760000000000001E-7</c:v>
                </c:pt>
                <c:pt idx="400">
                  <c:v>1.5760000000000001E-7</c:v>
                </c:pt>
                <c:pt idx="401">
                  <c:v>1.5760000000000001E-7</c:v>
                </c:pt>
                <c:pt idx="402">
                  <c:v>1.5760000000000001E-7</c:v>
                </c:pt>
                <c:pt idx="403">
                  <c:v>1.5760000000000001E-7</c:v>
                </c:pt>
                <c:pt idx="404">
                  <c:v>1.5760000000000001E-7</c:v>
                </c:pt>
                <c:pt idx="405">
                  <c:v>1.5760000000000001E-7</c:v>
                </c:pt>
                <c:pt idx="406">
                  <c:v>1.5760000000000001E-7</c:v>
                </c:pt>
                <c:pt idx="407">
                  <c:v>1.5760000000000001E-7</c:v>
                </c:pt>
                <c:pt idx="408">
                  <c:v>1.5760000000000001E-7</c:v>
                </c:pt>
                <c:pt idx="409">
                  <c:v>1.5760000000000001E-7</c:v>
                </c:pt>
                <c:pt idx="410">
                  <c:v>1.5760000000000001E-7</c:v>
                </c:pt>
                <c:pt idx="411">
                  <c:v>1.5760000000000001E-7</c:v>
                </c:pt>
                <c:pt idx="412">
                  <c:v>1.5760000000000001E-7</c:v>
                </c:pt>
                <c:pt idx="413">
                  <c:v>1.5760000000000001E-7</c:v>
                </c:pt>
                <c:pt idx="414">
                  <c:v>1.5760000000000001E-7</c:v>
                </c:pt>
                <c:pt idx="415">
                  <c:v>1.5760000000000001E-7</c:v>
                </c:pt>
                <c:pt idx="416">
                  <c:v>1.5760000000000001E-7</c:v>
                </c:pt>
                <c:pt idx="417">
                  <c:v>1.5760000000000001E-7</c:v>
                </c:pt>
                <c:pt idx="418">
                  <c:v>1.5760000000000001E-7</c:v>
                </c:pt>
                <c:pt idx="419">
                  <c:v>1.5760000000000001E-7</c:v>
                </c:pt>
                <c:pt idx="420">
                  <c:v>1.5760000000000001E-7</c:v>
                </c:pt>
                <c:pt idx="421">
                  <c:v>1.5760000000000001E-7</c:v>
                </c:pt>
                <c:pt idx="422">
                  <c:v>1.5760000000000001E-7</c:v>
                </c:pt>
                <c:pt idx="423">
                  <c:v>1.5760000000000001E-7</c:v>
                </c:pt>
                <c:pt idx="424">
                  <c:v>1.5760000000000001E-7</c:v>
                </c:pt>
                <c:pt idx="425">
                  <c:v>1.5760000000000001E-7</c:v>
                </c:pt>
                <c:pt idx="426">
                  <c:v>1.5760000000000001E-7</c:v>
                </c:pt>
                <c:pt idx="427">
                  <c:v>1.5760000000000001E-7</c:v>
                </c:pt>
                <c:pt idx="428">
                  <c:v>1.5760000000000001E-7</c:v>
                </c:pt>
                <c:pt idx="429">
                  <c:v>1.5760000000000001E-7</c:v>
                </c:pt>
                <c:pt idx="430">
                  <c:v>1.5760000000000001E-7</c:v>
                </c:pt>
                <c:pt idx="431">
                  <c:v>1.5760000000000001E-7</c:v>
                </c:pt>
                <c:pt idx="432">
                  <c:v>1.5760000000000001E-7</c:v>
                </c:pt>
                <c:pt idx="433">
                  <c:v>1.5760000000000001E-7</c:v>
                </c:pt>
                <c:pt idx="434">
                  <c:v>1.5760000000000001E-7</c:v>
                </c:pt>
                <c:pt idx="435">
                  <c:v>1.5760000000000001E-7</c:v>
                </c:pt>
                <c:pt idx="436">
                  <c:v>1.5760000000000001E-7</c:v>
                </c:pt>
                <c:pt idx="437">
                  <c:v>1.5760000000000001E-7</c:v>
                </c:pt>
                <c:pt idx="438">
                  <c:v>1.5760000000000001E-7</c:v>
                </c:pt>
                <c:pt idx="439">
                  <c:v>1.5760000000000001E-7</c:v>
                </c:pt>
                <c:pt idx="440">
                  <c:v>1.5760000000000001E-7</c:v>
                </c:pt>
                <c:pt idx="441">
                  <c:v>1.5760000000000001E-7</c:v>
                </c:pt>
                <c:pt idx="442">
                  <c:v>1.5760000000000001E-7</c:v>
                </c:pt>
                <c:pt idx="443">
                  <c:v>1.5760000000000001E-7</c:v>
                </c:pt>
                <c:pt idx="444">
                  <c:v>1.5760000000000001E-7</c:v>
                </c:pt>
                <c:pt idx="445">
                  <c:v>1.5760000000000001E-7</c:v>
                </c:pt>
                <c:pt idx="446">
                  <c:v>1.5760000000000001E-7</c:v>
                </c:pt>
                <c:pt idx="447">
                  <c:v>1.5760000000000001E-7</c:v>
                </c:pt>
                <c:pt idx="448">
                  <c:v>1.5760000000000001E-7</c:v>
                </c:pt>
                <c:pt idx="449">
                  <c:v>1.5760000000000001E-7</c:v>
                </c:pt>
                <c:pt idx="450">
                  <c:v>1.5760000000000001E-7</c:v>
                </c:pt>
                <c:pt idx="451">
                  <c:v>1.5760000000000001E-7</c:v>
                </c:pt>
                <c:pt idx="452">
                  <c:v>1.5760000000000001E-7</c:v>
                </c:pt>
                <c:pt idx="453">
                  <c:v>1.5760000000000001E-7</c:v>
                </c:pt>
                <c:pt idx="454">
                  <c:v>1.5760000000000001E-7</c:v>
                </c:pt>
                <c:pt idx="455">
                  <c:v>1.5760000000000001E-7</c:v>
                </c:pt>
                <c:pt idx="456">
                  <c:v>1.5760000000000001E-7</c:v>
                </c:pt>
                <c:pt idx="457">
                  <c:v>1.5760000000000001E-7</c:v>
                </c:pt>
                <c:pt idx="458">
                  <c:v>1.5760000000000001E-7</c:v>
                </c:pt>
                <c:pt idx="459">
                  <c:v>1.5760000000000001E-7</c:v>
                </c:pt>
                <c:pt idx="460">
                  <c:v>1.5760000000000001E-7</c:v>
                </c:pt>
                <c:pt idx="461">
                  <c:v>1.5760000000000001E-7</c:v>
                </c:pt>
                <c:pt idx="462">
                  <c:v>1.5760000000000001E-7</c:v>
                </c:pt>
                <c:pt idx="463">
                  <c:v>1.5760000000000001E-7</c:v>
                </c:pt>
                <c:pt idx="464">
                  <c:v>1.5760000000000001E-7</c:v>
                </c:pt>
                <c:pt idx="465">
                  <c:v>1.5760000000000001E-7</c:v>
                </c:pt>
                <c:pt idx="466">
                  <c:v>1.5760000000000001E-7</c:v>
                </c:pt>
                <c:pt idx="467">
                  <c:v>1.5760000000000001E-7</c:v>
                </c:pt>
                <c:pt idx="468">
                  <c:v>1.5760000000000001E-7</c:v>
                </c:pt>
                <c:pt idx="469">
                  <c:v>1.5760000000000001E-7</c:v>
                </c:pt>
                <c:pt idx="470">
                  <c:v>1.5760000000000001E-7</c:v>
                </c:pt>
                <c:pt idx="471">
                  <c:v>1.5760000000000001E-7</c:v>
                </c:pt>
                <c:pt idx="472">
                  <c:v>1.5760000000000001E-7</c:v>
                </c:pt>
                <c:pt idx="473">
                  <c:v>1.5760000000000001E-7</c:v>
                </c:pt>
                <c:pt idx="474">
                  <c:v>1.5760000000000001E-7</c:v>
                </c:pt>
                <c:pt idx="475">
                  <c:v>1.5760000000000001E-7</c:v>
                </c:pt>
                <c:pt idx="476">
                  <c:v>1.5760000000000001E-7</c:v>
                </c:pt>
                <c:pt idx="477">
                  <c:v>1.5760000000000001E-7</c:v>
                </c:pt>
                <c:pt idx="478">
                  <c:v>1.5760000000000001E-7</c:v>
                </c:pt>
                <c:pt idx="479">
                  <c:v>1.5760000000000001E-7</c:v>
                </c:pt>
                <c:pt idx="480">
                  <c:v>1.5760000000000001E-7</c:v>
                </c:pt>
                <c:pt idx="481">
                  <c:v>1.5760000000000001E-7</c:v>
                </c:pt>
                <c:pt idx="482">
                  <c:v>1.5760000000000001E-7</c:v>
                </c:pt>
                <c:pt idx="483">
                  <c:v>1.5760000000000001E-7</c:v>
                </c:pt>
                <c:pt idx="484">
                  <c:v>1.5760000000000001E-7</c:v>
                </c:pt>
                <c:pt idx="485">
                  <c:v>1.5760000000000001E-7</c:v>
                </c:pt>
                <c:pt idx="486">
                  <c:v>1.5760000000000001E-7</c:v>
                </c:pt>
                <c:pt idx="487">
                  <c:v>1.5760000000000001E-7</c:v>
                </c:pt>
                <c:pt idx="488">
                  <c:v>1.5760000000000001E-7</c:v>
                </c:pt>
                <c:pt idx="489">
                  <c:v>1.5760000000000001E-7</c:v>
                </c:pt>
                <c:pt idx="490">
                  <c:v>1.5760000000000001E-7</c:v>
                </c:pt>
                <c:pt idx="491">
                  <c:v>1.5760000000000001E-7</c:v>
                </c:pt>
                <c:pt idx="492">
                  <c:v>1.5760000000000001E-7</c:v>
                </c:pt>
                <c:pt idx="493">
                  <c:v>1.5760000000000001E-7</c:v>
                </c:pt>
                <c:pt idx="494">
                  <c:v>1.5760000000000001E-7</c:v>
                </c:pt>
                <c:pt idx="495">
                  <c:v>1.5760000000000001E-7</c:v>
                </c:pt>
                <c:pt idx="496">
                  <c:v>1.5760000000000001E-7</c:v>
                </c:pt>
                <c:pt idx="497">
                  <c:v>1.5760000000000001E-7</c:v>
                </c:pt>
                <c:pt idx="498">
                  <c:v>1.5760000000000001E-7</c:v>
                </c:pt>
                <c:pt idx="499">
                  <c:v>1.5760000000000001E-7</c:v>
                </c:pt>
                <c:pt idx="500">
                  <c:v>1.5760000000000001E-7</c:v>
                </c:pt>
                <c:pt idx="501">
                  <c:v>1.5760000000000001E-7</c:v>
                </c:pt>
                <c:pt idx="502">
                  <c:v>1.5760000000000001E-7</c:v>
                </c:pt>
                <c:pt idx="503">
                  <c:v>1.5760000000000001E-7</c:v>
                </c:pt>
                <c:pt idx="504">
                  <c:v>1.5760000000000001E-7</c:v>
                </c:pt>
                <c:pt idx="505">
                  <c:v>1.5760000000000001E-7</c:v>
                </c:pt>
                <c:pt idx="506">
                  <c:v>1.5760000000000001E-7</c:v>
                </c:pt>
                <c:pt idx="507">
                  <c:v>1.5760000000000001E-7</c:v>
                </c:pt>
                <c:pt idx="508">
                  <c:v>1.5760000000000001E-7</c:v>
                </c:pt>
                <c:pt idx="509">
                  <c:v>1.5760000000000001E-7</c:v>
                </c:pt>
                <c:pt idx="510">
                  <c:v>1.5760000000000001E-7</c:v>
                </c:pt>
                <c:pt idx="511">
                  <c:v>1.5760000000000001E-7</c:v>
                </c:pt>
                <c:pt idx="512">
                  <c:v>1.5760000000000001E-7</c:v>
                </c:pt>
                <c:pt idx="513">
                  <c:v>1.5760000000000001E-7</c:v>
                </c:pt>
                <c:pt idx="514">
                  <c:v>1.5760000000000001E-7</c:v>
                </c:pt>
                <c:pt idx="515">
                  <c:v>1.5760000000000001E-7</c:v>
                </c:pt>
                <c:pt idx="516">
                  <c:v>1.5760000000000001E-7</c:v>
                </c:pt>
                <c:pt idx="517">
                  <c:v>1.5760000000000001E-7</c:v>
                </c:pt>
                <c:pt idx="518">
                  <c:v>1.5760000000000001E-7</c:v>
                </c:pt>
                <c:pt idx="519">
                  <c:v>1.5760000000000001E-7</c:v>
                </c:pt>
                <c:pt idx="520">
                  <c:v>1.5760000000000001E-7</c:v>
                </c:pt>
                <c:pt idx="521">
                  <c:v>1.5760000000000001E-7</c:v>
                </c:pt>
                <c:pt idx="522">
                  <c:v>1.5760000000000001E-7</c:v>
                </c:pt>
                <c:pt idx="523">
                  <c:v>1.5760000000000001E-7</c:v>
                </c:pt>
                <c:pt idx="524">
                  <c:v>1.5760000000000001E-7</c:v>
                </c:pt>
                <c:pt idx="525">
                  <c:v>1.5760000000000001E-7</c:v>
                </c:pt>
                <c:pt idx="526">
                  <c:v>1.5760000000000001E-7</c:v>
                </c:pt>
                <c:pt idx="527">
                  <c:v>1.5760000000000001E-7</c:v>
                </c:pt>
                <c:pt idx="528">
                  <c:v>1.5760000000000001E-7</c:v>
                </c:pt>
                <c:pt idx="529">
                  <c:v>1.5760000000000001E-7</c:v>
                </c:pt>
                <c:pt idx="530">
                  <c:v>1.5760000000000001E-7</c:v>
                </c:pt>
                <c:pt idx="531">
                  <c:v>1.5760000000000001E-7</c:v>
                </c:pt>
                <c:pt idx="532">
                  <c:v>1.5760000000000001E-7</c:v>
                </c:pt>
                <c:pt idx="533">
                  <c:v>1.5760000000000001E-7</c:v>
                </c:pt>
                <c:pt idx="534">
                  <c:v>1.5760000000000001E-7</c:v>
                </c:pt>
                <c:pt idx="535">
                  <c:v>1.5760000000000001E-7</c:v>
                </c:pt>
                <c:pt idx="536">
                  <c:v>1.5760000000000001E-7</c:v>
                </c:pt>
                <c:pt idx="537">
                  <c:v>1.5760000000000001E-7</c:v>
                </c:pt>
                <c:pt idx="538">
                  <c:v>1.5760000000000001E-7</c:v>
                </c:pt>
                <c:pt idx="539">
                  <c:v>1.5760000000000001E-7</c:v>
                </c:pt>
                <c:pt idx="540">
                  <c:v>1.5760000000000001E-7</c:v>
                </c:pt>
                <c:pt idx="541">
                  <c:v>1.5760000000000001E-7</c:v>
                </c:pt>
                <c:pt idx="542">
                  <c:v>1.5760000000000001E-7</c:v>
                </c:pt>
                <c:pt idx="543">
                  <c:v>1.5760000000000001E-7</c:v>
                </c:pt>
                <c:pt idx="544">
                  <c:v>1.5760000000000001E-7</c:v>
                </c:pt>
                <c:pt idx="545">
                  <c:v>1.5760000000000001E-7</c:v>
                </c:pt>
                <c:pt idx="546">
                  <c:v>1.5760000000000001E-7</c:v>
                </c:pt>
                <c:pt idx="547">
                  <c:v>1.5760000000000001E-7</c:v>
                </c:pt>
                <c:pt idx="548">
                  <c:v>1.5760000000000001E-7</c:v>
                </c:pt>
                <c:pt idx="549">
                  <c:v>1.5760000000000001E-7</c:v>
                </c:pt>
                <c:pt idx="550">
                  <c:v>1.5760000000000001E-7</c:v>
                </c:pt>
                <c:pt idx="551">
                  <c:v>1.5760000000000001E-7</c:v>
                </c:pt>
                <c:pt idx="552">
                  <c:v>1.5760000000000001E-7</c:v>
                </c:pt>
                <c:pt idx="553">
                  <c:v>1.5760000000000001E-7</c:v>
                </c:pt>
                <c:pt idx="554">
                  <c:v>1.5760000000000001E-7</c:v>
                </c:pt>
                <c:pt idx="555">
                  <c:v>1.5760000000000001E-7</c:v>
                </c:pt>
                <c:pt idx="556">
                  <c:v>1.5760000000000001E-7</c:v>
                </c:pt>
                <c:pt idx="557">
                  <c:v>1.5760000000000001E-7</c:v>
                </c:pt>
                <c:pt idx="558">
                  <c:v>1.5760000000000001E-7</c:v>
                </c:pt>
                <c:pt idx="559">
                  <c:v>1.5760000000000001E-7</c:v>
                </c:pt>
                <c:pt idx="560">
                  <c:v>1.5760000000000001E-7</c:v>
                </c:pt>
                <c:pt idx="561">
                  <c:v>1.5760000000000001E-7</c:v>
                </c:pt>
                <c:pt idx="562">
                  <c:v>1.5760000000000001E-7</c:v>
                </c:pt>
                <c:pt idx="563">
                  <c:v>1.5760000000000001E-7</c:v>
                </c:pt>
                <c:pt idx="564">
                  <c:v>1.5760000000000001E-7</c:v>
                </c:pt>
                <c:pt idx="565">
                  <c:v>1.5760000000000001E-7</c:v>
                </c:pt>
                <c:pt idx="566">
                  <c:v>1.5760000000000001E-7</c:v>
                </c:pt>
                <c:pt idx="567">
                  <c:v>1.5760000000000001E-7</c:v>
                </c:pt>
                <c:pt idx="568">
                  <c:v>1.5760000000000001E-7</c:v>
                </c:pt>
                <c:pt idx="569">
                  <c:v>1.5760000000000001E-7</c:v>
                </c:pt>
                <c:pt idx="570">
                  <c:v>1.5760000000000001E-7</c:v>
                </c:pt>
                <c:pt idx="571">
                  <c:v>1.5760000000000001E-7</c:v>
                </c:pt>
                <c:pt idx="572">
                  <c:v>1.5760000000000001E-7</c:v>
                </c:pt>
                <c:pt idx="573">
                  <c:v>1.5760000000000001E-7</c:v>
                </c:pt>
                <c:pt idx="574">
                  <c:v>1.5760000000000001E-7</c:v>
                </c:pt>
                <c:pt idx="575">
                  <c:v>1.5760000000000001E-7</c:v>
                </c:pt>
                <c:pt idx="576">
                  <c:v>1.5760000000000001E-7</c:v>
                </c:pt>
                <c:pt idx="577">
                  <c:v>1.5760000000000001E-7</c:v>
                </c:pt>
                <c:pt idx="578">
                  <c:v>1.5760000000000001E-7</c:v>
                </c:pt>
                <c:pt idx="579">
                  <c:v>1.5760000000000001E-7</c:v>
                </c:pt>
                <c:pt idx="580">
                  <c:v>1.5760000000000001E-7</c:v>
                </c:pt>
                <c:pt idx="581">
                  <c:v>1.5760000000000001E-7</c:v>
                </c:pt>
                <c:pt idx="582">
                  <c:v>1.5760000000000001E-7</c:v>
                </c:pt>
                <c:pt idx="583">
                  <c:v>1.5760000000000001E-7</c:v>
                </c:pt>
                <c:pt idx="584">
                  <c:v>1.5760000000000001E-7</c:v>
                </c:pt>
                <c:pt idx="585">
                  <c:v>1.5760000000000001E-7</c:v>
                </c:pt>
                <c:pt idx="586">
                  <c:v>1.5760000000000001E-7</c:v>
                </c:pt>
                <c:pt idx="587">
                  <c:v>1.5760000000000001E-7</c:v>
                </c:pt>
                <c:pt idx="588">
                  <c:v>1.5760000000000001E-7</c:v>
                </c:pt>
                <c:pt idx="589">
                  <c:v>1.5760000000000001E-7</c:v>
                </c:pt>
                <c:pt idx="590">
                  <c:v>1.5760000000000001E-7</c:v>
                </c:pt>
                <c:pt idx="591">
                  <c:v>1.5760000000000001E-7</c:v>
                </c:pt>
                <c:pt idx="592">
                  <c:v>1.5760000000000001E-7</c:v>
                </c:pt>
                <c:pt idx="593">
                  <c:v>1.5760000000000001E-7</c:v>
                </c:pt>
                <c:pt idx="594">
                  <c:v>1.5760000000000001E-7</c:v>
                </c:pt>
                <c:pt idx="595">
                  <c:v>1.5760000000000001E-7</c:v>
                </c:pt>
                <c:pt idx="596">
                  <c:v>1.5760000000000001E-7</c:v>
                </c:pt>
                <c:pt idx="597">
                  <c:v>1.5760000000000001E-7</c:v>
                </c:pt>
                <c:pt idx="598">
                  <c:v>1.5760000000000001E-7</c:v>
                </c:pt>
                <c:pt idx="599">
                  <c:v>1.5760000000000001E-7</c:v>
                </c:pt>
                <c:pt idx="600">
                  <c:v>1.5760000000000001E-7</c:v>
                </c:pt>
                <c:pt idx="601">
                  <c:v>1.5760000000000001E-7</c:v>
                </c:pt>
                <c:pt idx="602">
                  <c:v>1.5760000000000001E-7</c:v>
                </c:pt>
                <c:pt idx="603">
                  <c:v>1.5760000000000001E-7</c:v>
                </c:pt>
                <c:pt idx="604">
                  <c:v>1.5760000000000001E-7</c:v>
                </c:pt>
                <c:pt idx="605">
                  <c:v>1.5760000000000001E-7</c:v>
                </c:pt>
                <c:pt idx="606">
                  <c:v>1.5760000000000001E-7</c:v>
                </c:pt>
                <c:pt idx="607">
                  <c:v>1.5760000000000001E-7</c:v>
                </c:pt>
                <c:pt idx="608">
                  <c:v>1.5760000000000001E-7</c:v>
                </c:pt>
                <c:pt idx="609">
                  <c:v>1.5760000000000001E-7</c:v>
                </c:pt>
                <c:pt idx="610">
                  <c:v>1.5760000000000001E-7</c:v>
                </c:pt>
                <c:pt idx="611">
                  <c:v>1.5760000000000001E-7</c:v>
                </c:pt>
                <c:pt idx="612">
                  <c:v>1.5760000000000001E-7</c:v>
                </c:pt>
                <c:pt idx="613">
                  <c:v>1.5760000000000001E-7</c:v>
                </c:pt>
                <c:pt idx="614">
                  <c:v>1.5760000000000001E-7</c:v>
                </c:pt>
                <c:pt idx="615">
                  <c:v>1.5760000000000001E-7</c:v>
                </c:pt>
                <c:pt idx="616">
                  <c:v>1.5760000000000001E-7</c:v>
                </c:pt>
                <c:pt idx="617">
                  <c:v>1.5760000000000001E-7</c:v>
                </c:pt>
                <c:pt idx="618">
                  <c:v>1.5760000000000001E-7</c:v>
                </c:pt>
                <c:pt idx="619">
                  <c:v>1.5760000000000001E-7</c:v>
                </c:pt>
                <c:pt idx="620">
                  <c:v>1.5760000000000001E-7</c:v>
                </c:pt>
                <c:pt idx="621">
                  <c:v>1.5760000000000001E-7</c:v>
                </c:pt>
                <c:pt idx="622">
                  <c:v>1.5760000000000001E-7</c:v>
                </c:pt>
                <c:pt idx="623">
                  <c:v>1.5760000000000001E-7</c:v>
                </c:pt>
                <c:pt idx="624">
                  <c:v>1.5760000000000001E-7</c:v>
                </c:pt>
                <c:pt idx="625">
                  <c:v>1.5760000000000001E-7</c:v>
                </c:pt>
                <c:pt idx="626">
                  <c:v>1.5760000000000001E-7</c:v>
                </c:pt>
                <c:pt idx="627">
                  <c:v>1.5760000000000001E-7</c:v>
                </c:pt>
                <c:pt idx="628">
                  <c:v>1.5760000000000001E-7</c:v>
                </c:pt>
                <c:pt idx="629">
                  <c:v>1.5760000000000001E-7</c:v>
                </c:pt>
                <c:pt idx="630">
                  <c:v>1.5760000000000001E-7</c:v>
                </c:pt>
                <c:pt idx="631">
                  <c:v>1.5760000000000001E-7</c:v>
                </c:pt>
                <c:pt idx="632">
                  <c:v>1.5760000000000001E-7</c:v>
                </c:pt>
                <c:pt idx="633">
                  <c:v>1.5760000000000001E-7</c:v>
                </c:pt>
                <c:pt idx="634">
                  <c:v>1.5760000000000001E-7</c:v>
                </c:pt>
                <c:pt idx="635">
                  <c:v>1.5760000000000001E-7</c:v>
                </c:pt>
                <c:pt idx="636">
                  <c:v>1.5760000000000001E-7</c:v>
                </c:pt>
                <c:pt idx="637">
                  <c:v>1.5760000000000001E-7</c:v>
                </c:pt>
                <c:pt idx="638">
                  <c:v>1.5760000000000001E-7</c:v>
                </c:pt>
                <c:pt idx="639">
                  <c:v>1.5760000000000001E-7</c:v>
                </c:pt>
                <c:pt idx="640">
                  <c:v>1.5760000000000001E-7</c:v>
                </c:pt>
                <c:pt idx="641">
                  <c:v>1.5760000000000001E-7</c:v>
                </c:pt>
                <c:pt idx="642">
                  <c:v>1.5760000000000001E-7</c:v>
                </c:pt>
                <c:pt idx="643">
                  <c:v>1.5760000000000001E-7</c:v>
                </c:pt>
                <c:pt idx="644">
                  <c:v>1.5760000000000001E-7</c:v>
                </c:pt>
                <c:pt idx="645">
                  <c:v>1.5760000000000001E-7</c:v>
                </c:pt>
                <c:pt idx="646">
                  <c:v>1.5760000000000001E-7</c:v>
                </c:pt>
                <c:pt idx="647">
                  <c:v>1.5760000000000001E-7</c:v>
                </c:pt>
                <c:pt idx="648">
                  <c:v>1.5760000000000001E-7</c:v>
                </c:pt>
                <c:pt idx="649">
                  <c:v>1.5760000000000001E-7</c:v>
                </c:pt>
                <c:pt idx="650">
                  <c:v>1.5760000000000001E-7</c:v>
                </c:pt>
                <c:pt idx="651">
                  <c:v>1.5760000000000001E-7</c:v>
                </c:pt>
                <c:pt idx="652">
                  <c:v>1.5760000000000001E-7</c:v>
                </c:pt>
                <c:pt idx="653">
                  <c:v>1.5760000000000001E-7</c:v>
                </c:pt>
                <c:pt idx="654">
                  <c:v>1.5760000000000001E-7</c:v>
                </c:pt>
                <c:pt idx="655">
                  <c:v>1.5760000000000001E-7</c:v>
                </c:pt>
                <c:pt idx="656">
                  <c:v>1.5760000000000001E-7</c:v>
                </c:pt>
                <c:pt idx="657">
                  <c:v>1.5760000000000001E-7</c:v>
                </c:pt>
                <c:pt idx="658">
                  <c:v>1.5760000000000001E-7</c:v>
                </c:pt>
                <c:pt idx="659">
                  <c:v>1.5760000000000001E-7</c:v>
                </c:pt>
                <c:pt idx="660">
                  <c:v>1.5760000000000001E-7</c:v>
                </c:pt>
                <c:pt idx="661">
                  <c:v>1.5760000000000001E-7</c:v>
                </c:pt>
                <c:pt idx="662">
                  <c:v>1.5760000000000001E-7</c:v>
                </c:pt>
                <c:pt idx="663">
                  <c:v>1.5760000000000001E-7</c:v>
                </c:pt>
                <c:pt idx="664">
                  <c:v>1.5760000000000001E-7</c:v>
                </c:pt>
                <c:pt idx="665">
                  <c:v>1.5760000000000001E-7</c:v>
                </c:pt>
                <c:pt idx="666">
                  <c:v>1.5760000000000001E-7</c:v>
                </c:pt>
                <c:pt idx="667">
                  <c:v>1.5760000000000001E-7</c:v>
                </c:pt>
                <c:pt idx="668">
                  <c:v>1.5760000000000001E-7</c:v>
                </c:pt>
                <c:pt idx="669">
                  <c:v>1.5760000000000001E-7</c:v>
                </c:pt>
                <c:pt idx="670">
                  <c:v>1.5760000000000001E-7</c:v>
                </c:pt>
                <c:pt idx="671">
                  <c:v>1.5760000000000001E-7</c:v>
                </c:pt>
                <c:pt idx="672">
                  <c:v>1.5760000000000001E-7</c:v>
                </c:pt>
                <c:pt idx="673">
                  <c:v>1.5760000000000001E-7</c:v>
                </c:pt>
                <c:pt idx="674">
                  <c:v>1.5760000000000001E-7</c:v>
                </c:pt>
                <c:pt idx="675">
                  <c:v>1.5760000000000001E-7</c:v>
                </c:pt>
                <c:pt idx="676">
                  <c:v>1.5760000000000001E-7</c:v>
                </c:pt>
                <c:pt idx="677">
                  <c:v>1.5760000000000001E-7</c:v>
                </c:pt>
                <c:pt idx="678">
                  <c:v>1.5760000000000001E-7</c:v>
                </c:pt>
                <c:pt idx="679">
                  <c:v>1.5760000000000001E-7</c:v>
                </c:pt>
                <c:pt idx="680">
                  <c:v>1.5760000000000001E-7</c:v>
                </c:pt>
                <c:pt idx="681">
                  <c:v>1.5760000000000001E-7</c:v>
                </c:pt>
                <c:pt idx="682">
                  <c:v>1.5760000000000001E-7</c:v>
                </c:pt>
                <c:pt idx="683">
                  <c:v>1.5760000000000001E-7</c:v>
                </c:pt>
                <c:pt idx="684">
                  <c:v>1.5760000000000001E-7</c:v>
                </c:pt>
                <c:pt idx="685">
                  <c:v>1.5760000000000001E-7</c:v>
                </c:pt>
                <c:pt idx="686">
                  <c:v>1.5760000000000001E-7</c:v>
                </c:pt>
                <c:pt idx="687">
                  <c:v>1.5760000000000001E-7</c:v>
                </c:pt>
                <c:pt idx="688">
                  <c:v>1.5760000000000001E-7</c:v>
                </c:pt>
                <c:pt idx="689">
                  <c:v>1.5760000000000001E-7</c:v>
                </c:pt>
                <c:pt idx="690">
                  <c:v>1.5760000000000001E-7</c:v>
                </c:pt>
                <c:pt idx="691">
                  <c:v>1.5760000000000001E-7</c:v>
                </c:pt>
                <c:pt idx="692">
                  <c:v>1.5760000000000001E-7</c:v>
                </c:pt>
                <c:pt idx="693">
                  <c:v>1.5760000000000001E-7</c:v>
                </c:pt>
                <c:pt idx="694">
                  <c:v>1.5760000000000001E-7</c:v>
                </c:pt>
                <c:pt idx="695">
                  <c:v>1.5760000000000001E-7</c:v>
                </c:pt>
                <c:pt idx="696">
                  <c:v>1.5760000000000001E-7</c:v>
                </c:pt>
                <c:pt idx="697">
                  <c:v>1.5760000000000001E-7</c:v>
                </c:pt>
                <c:pt idx="698">
                  <c:v>1.5760000000000001E-7</c:v>
                </c:pt>
                <c:pt idx="699">
                  <c:v>1.5760000000000001E-7</c:v>
                </c:pt>
                <c:pt idx="700">
                  <c:v>1.5760000000000001E-7</c:v>
                </c:pt>
                <c:pt idx="701">
                  <c:v>1.5760000000000001E-7</c:v>
                </c:pt>
                <c:pt idx="702">
                  <c:v>1.5760000000000001E-7</c:v>
                </c:pt>
                <c:pt idx="703">
                  <c:v>1.5760000000000001E-7</c:v>
                </c:pt>
                <c:pt idx="704">
                  <c:v>1.5760000000000001E-7</c:v>
                </c:pt>
                <c:pt idx="705">
                  <c:v>1.5760000000000001E-7</c:v>
                </c:pt>
                <c:pt idx="706">
                  <c:v>1.5760000000000001E-7</c:v>
                </c:pt>
                <c:pt idx="707">
                  <c:v>1.5760000000000001E-7</c:v>
                </c:pt>
                <c:pt idx="708">
                  <c:v>1.5760000000000001E-7</c:v>
                </c:pt>
                <c:pt idx="709">
                  <c:v>1.5760000000000001E-7</c:v>
                </c:pt>
                <c:pt idx="710">
                  <c:v>1.5760000000000001E-7</c:v>
                </c:pt>
                <c:pt idx="711">
                  <c:v>1.5760000000000001E-7</c:v>
                </c:pt>
                <c:pt idx="712">
                  <c:v>1.5760000000000001E-7</c:v>
                </c:pt>
                <c:pt idx="713">
                  <c:v>1.5760000000000001E-7</c:v>
                </c:pt>
                <c:pt idx="714">
                  <c:v>1.5760000000000001E-7</c:v>
                </c:pt>
                <c:pt idx="715">
                  <c:v>1.5760000000000001E-7</c:v>
                </c:pt>
                <c:pt idx="716">
                  <c:v>1.5760000000000001E-7</c:v>
                </c:pt>
                <c:pt idx="717">
                  <c:v>1.5760000000000001E-7</c:v>
                </c:pt>
                <c:pt idx="718">
                  <c:v>1.5760000000000001E-7</c:v>
                </c:pt>
                <c:pt idx="719">
                  <c:v>1.5760000000000001E-7</c:v>
                </c:pt>
                <c:pt idx="720">
                  <c:v>1.5760000000000001E-7</c:v>
                </c:pt>
                <c:pt idx="721">
                  <c:v>1.5760000000000001E-7</c:v>
                </c:pt>
                <c:pt idx="722">
                  <c:v>1.5760000000000001E-7</c:v>
                </c:pt>
                <c:pt idx="723">
                  <c:v>1.5760000000000001E-7</c:v>
                </c:pt>
                <c:pt idx="724">
                  <c:v>1.5760000000000001E-7</c:v>
                </c:pt>
                <c:pt idx="725">
                  <c:v>1.5760000000000001E-7</c:v>
                </c:pt>
                <c:pt idx="726">
                  <c:v>1.5760000000000001E-7</c:v>
                </c:pt>
                <c:pt idx="727">
                  <c:v>1.5760000000000001E-7</c:v>
                </c:pt>
                <c:pt idx="728">
                  <c:v>1.5760000000000001E-7</c:v>
                </c:pt>
                <c:pt idx="729">
                  <c:v>1.5760000000000001E-7</c:v>
                </c:pt>
                <c:pt idx="730">
                  <c:v>1.5760000000000001E-7</c:v>
                </c:pt>
                <c:pt idx="731">
                  <c:v>1.5760000000000001E-7</c:v>
                </c:pt>
                <c:pt idx="732">
                  <c:v>1.5760000000000001E-7</c:v>
                </c:pt>
                <c:pt idx="733">
                  <c:v>1.5760000000000001E-7</c:v>
                </c:pt>
                <c:pt idx="734">
                  <c:v>1.5760000000000001E-7</c:v>
                </c:pt>
                <c:pt idx="735">
                  <c:v>1.5760000000000001E-7</c:v>
                </c:pt>
                <c:pt idx="736">
                  <c:v>1.5760000000000001E-7</c:v>
                </c:pt>
                <c:pt idx="737">
                  <c:v>1.5760000000000001E-7</c:v>
                </c:pt>
                <c:pt idx="738">
                  <c:v>1.5760000000000001E-7</c:v>
                </c:pt>
                <c:pt idx="739">
                  <c:v>1.5760000000000001E-7</c:v>
                </c:pt>
                <c:pt idx="740">
                  <c:v>1.5760000000000001E-7</c:v>
                </c:pt>
                <c:pt idx="741">
                  <c:v>1.5760000000000001E-7</c:v>
                </c:pt>
                <c:pt idx="742">
                  <c:v>1.5760000000000001E-7</c:v>
                </c:pt>
                <c:pt idx="743">
                  <c:v>1.5760000000000001E-7</c:v>
                </c:pt>
                <c:pt idx="744">
                  <c:v>1.5760000000000001E-7</c:v>
                </c:pt>
                <c:pt idx="745">
                  <c:v>1.5760000000000001E-7</c:v>
                </c:pt>
                <c:pt idx="746">
                  <c:v>1.5760000000000001E-7</c:v>
                </c:pt>
                <c:pt idx="747">
                  <c:v>1.5760000000000001E-7</c:v>
                </c:pt>
                <c:pt idx="748">
                  <c:v>1.5760000000000001E-7</c:v>
                </c:pt>
                <c:pt idx="749">
                  <c:v>1.5760000000000001E-7</c:v>
                </c:pt>
                <c:pt idx="750">
                  <c:v>1.5760000000000001E-7</c:v>
                </c:pt>
                <c:pt idx="751">
                  <c:v>1.5760000000000001E-7</c:v>
                </c:pt>
                <c:pt idx="752">
                  <c:v>1.5760000000000001E-7</c:v>
                </c:pt>
                <c:pt idx="753">
                  <c:v>1.5760000000000001E-7</c:v>
                </c:pt>
                <c:pt idx="754">
                  <c:v>1.5760000000000001E-7</c:v>
                </c:pt>
                <c:pt idx="755">
                  <c:v>1.5760000000000001E-7</c:v>
                </c:pt>
                <c:pt idx="756">
                  <c:v>1.5760000000000001E-7</c:v>
                </c:pt>
                <c:pt idx="757">
                  <c:v>1.5760000000000001E-7</c:v>
                </c:pt>
                <c:pt idx="758">
                  <c:v>1.5760000000000001E-7</c:v>
                </c:pt>
                <c:pt idx="759">
                  <c:v>1.5760000000000001E-7</c:v>
                </c:pt>
                <c:pt idx="760">
                  <c:v>1.5760000000000001E-7</c:v>
                </c:pt>
                <c:pt idx="761">
                  <c:v>1.5760000000000001E-7</c:v>
                </c:pt>
                <c:pt idx="762">
                  <c:v>1.5760000000000001E-7</c:v>
                </c:pt>
                <c:pt idx="763">
                  <c:v>1.5760000000000001E-7</c:v>
                </c:pt>
                <c:pt idx="764">
                  <c:v>1.5760000000000001E-7</c:v>
                </c:pt>
                <c:pt idx="765">
                  <c:v>1.5760000000000001E-7</c:v>
                </c:pt>
                <c:pt idx="766">
                  <c:v>1.5760000000000001E-7</c:v>
                </c:pt>
                <c:pt idx="767">
                  <c:v>1.5760000000000001E-7</c:v>
                </c:pt>
                <c:pt idx="768">
                  <c:v>1.5760000000000001E-7</c:v>
                </c:pt>
                <c:pt idx="769">
                  <c:v>1.5760000000000001E-7</c:v>
                </c:pt>
                <c:pt idx="770">
                  <c:v>1.5760000000000001E-7</c:v>
                </c:pt>
                <c:pt idx="771">
                  <c:v>1.5760000000000001E-7</c:v>
                </c:pt>
                <c:pt idx="772">
                  <c:v>1.5760000000000001E-7</c:v>
                </c:pt>
                <c:pt idx="773">
                  <c:v>1.5760000000000001E-7</c:v>
                </c:pt>
                <c:pt idx="774">
                  <c:v>1.5760000000000001E-7</c:v>
                </c:pt>
                <c:pt idx="775">
                  <c:v>1.5760000000000001E-7</c:v>
                </c:pt>
                <c:pt idx="776">
                  <c:v>1.5760000000000001E-7</c:v>
                </c:pt>
                <c:pt idx="777">
                  <c:v>1.5760000000000001E-7</c:v>
                </c:pt>
                <c:pt idx="778">
                  <c:v>1.5760000000000001E-7</c:v>
                </c:pt>
                <c:pt idx="779">
                  <c:v>1.5760000000000001E-7</c:v>
                </c:pt>
                <c:pt idx="780">
                  <c:v>1.5760000000000001E-7</c:v>
                </c:pt>
                <c:pt idx="781">
                  <c:v>1.5760000000000001E-7</c:v>
                </c:pt>
                <c:pt idx="782">
                  <c:v>1.5760000000000001E-7</c:v>
                </c:pt>
                <c:pt idx="783">
                  <c:v>1.5760000000000001E-7</c:v>
                </c:pt>
                <c:pt idx="784">
                  <c:v>1.5760000000000001E-7</c:v>
                </c:pt>
                <c:pt idx="785">
                  <c:v>1.5760000000000001E-7</c:v>
                </c:pt>
                <c:pt idx="786">
                  <c:v>1.5760000000000001E-7</c:v>
                </c:pt>
                <c:pt idx="787">
                  <c:v>1.5760000000000001E-7</c:v>
                </c:pt>
                <c:pt idx="788">
                  <c:v>1.5760000000000001E-7</c:v>
                </c:pt>
                <c:pt idx="789">
                  <c:v>1.5760000000000001E-7</c:v>
                </c:pt>
                <c:pt idx="790">
                  <c:v>1.5760000000000001E-7</c:v>
                </c:pt>
                <c:pt idx="791">
                  <c:v>1.5760000000000001E-7</c:v>
                </c:pt>
                <c:pt idx="792">
                  <c:v>1.5760000000000001E-7</c:v>
                </c:pt>
                <c:pt idx="793">
                  <c:v>1.5760000000000001E-7</c:v>
                </c:pt>
                <c:pt idx="794">
                  <c:v>1.5760000000000001E-7</c:v>
                </c:pt>
                <c:pt idx="795">
                  <c:v>1.5760000000000001E-7</c:v>
                </c:pt>
                <c:pt idx="796">
                  <c:v>1.5760000000000001E-7</c:v>
                </c:pt>
                <c:pt idx="797">
                  <c:v>1.5760000000000001E-7</c:v>
                </c:pt>
                <c:pt idx="798">
                  <c:v>1.5760000000000001E-7</c:v>
                </c:pt>
                <c:pt idx="799">
                  <c:v>1.5760000000000001E-7</c:v>
                </c:pt>
                <c:pt idx="800">
                  <c:v>1.5760000000000001E-7</c:v>
                </c:pt>
                <c:pt idx="801">
                  <c:v>1.5760000000000001E-7</c:v>
                </c:pt>
                <c:pt idx="802">
                  <c:v>1.5760000000000001E-7</c:v>
                </c:pt>
                <c:pt idx="803">
                  <c:v>1.5760000000000001E-7</c:v>
                </c:pt>
                <c:pt idx="804">
                  <c:v>1.5760000000000001E-7</c:v>
                </c:pt>
                <c:pt idx="805">
                  <c:v>1.5760000000000001E-7</c:v>
                </c:pt>
                <c:pt idx="806">
                  <c:v>1.5760000000000001E-7</c:v>
                </c:pt>
                <c:pt idx="807">
                  <c:v>1.5760000000000001E-7</c:v>
                </c:pt>
                <c:pt idx="808">
                  <c:v>1.5760000000000001E-7</c:v>
                </c:pt>
                <c:pt idx="809">
                  <c:v>1.5760000000000001E-7</c:v>
                </c:pt>
                <c:pt idx="810">
                  <c:v>1.5760000000000001E-7</c:v>
                </c:pt>
                <c:pt idx="811">
                  <c:v>1.5760000000000001E-7</c:v>
                </c:pt>
                <c:pt idx="812">
                  <c:v>1.5760000000000001E-7</c:v>
                </c:pt>
                <c:pt idx="813">
                  <c:v>1.5760000000000001E-7</c:v>
                </c:pt>
                <c:pt idx="814">
                  <c:v>1.5760000000000001E-7</c:v>
                </c:pt>
                <c:pt idx="815">
                  <c:v>1.5760000000000001E-7</c:v>
                </c:pt>
                <c:pt idx="816">
                  <c:v>1.5760000000000001E-7</c:v>
                </c:pt>
                <c:pt idx="817">
                  <c:v>1.5760000000000001E-7</c:v>
                </c:pt>
                <c:pt idx="818">
                  <c:v>1.5760000000000001E-7</c:v>
                </c:pt>
                <c:pt idx="819">
                  <c:v>1.5760000000000001E-7</c:v>
                </c:pt>
                <c:pt idx="820">
                  <c:v>1.5760000000000001E-7</c:v>
                </c:pt>
                <c:pt idx="821">
                  <c:v>1.5760000000000001E-7</c:v>
                </c:pt>
                <c:pt idx="822">
                  <c:v>1.5760000000000001E-7</c:v>
                </c:pt>
                <c:pt idx="823">
                  <c:v>1.5760000000000001E-7</c:v>
                </c:pt>
                <c:pt idx="824">
                  <c:v>1.5760000000000001E-7</c:v>
                </c:pt>
                <c:pt idx="825">
                  <c:v>1.5760000000000001E-7</c:v>
                </c:pt>
                <c:pt idx="826">
                  <c:v>1.5760000000000001E-7</c:v>
                </c:pt>
                <c:pt idx="827">
                  <c:v>1.5760000000000001E-7</c:v>
                </c:pt>
                <c:pt idx="828">
                  <c:v>1.5760000000000001E-7</c:v>
                </c:pt>
                <c:pt idx="829">
                  <c:v>1.5760000000000001E-7</c:v>
                </c:pt>
                <c:pt idx="830">
                  <c:v>1.5760000000000001E-7</c:v>
                </c:pt>
                <c:pt idx="831">
                  <c:v>1.5760000000000001E-7</c:v>
                </c:pt>
                <c:pt idx="832">
                  <c:v>1.5760000000000001E-7</c:v>
                </c:pt>
                <c:pt idx="833">
                  <c:v>1.5760000000000001E-7</c:v>
                </c:pt>
                <c:pt idx="834">
                  <c:v>1.5760000000000001E-7</c:v>
                </c:pt>
                <c:pt idx="835">
                  <c:v>1.5760000000000001E-7</c:v>
                </c:pt>
                <c:pt idx="836">
                  <c:v>1.5760000000000001E-7</c:v>
                </c:pt>
                <c:pt idx="837">
                  <c:v>1.5760000000000001E-7</c:v>
                </c:pt>
                <c:pt idx="838">
                  <c:v>1.5760000000000001E-7</c:v>
                </c:pt>
                <c:pt idx="839">
                  <c:v>1.5760000000000001E-7</c:v>
                </c:pt>
                <c:pt idx="840">
                  <c:v>1.5760000000000001E-7</c:v>
                </c:pt>
                <c:pt idx="841">
                  <c:v>1.5760000000000001E-7</c:v>
                </c:pt>
                <c:pt idx="842">
                  <c:v>1.5760000000000001E-7</c:v>
                </c:pt>
                <c:pt idx="843">
                  <c:v>1.5760000000000001E-7</c:v>
                </c:pt>
                <c:pt idx="844">
                  <c:v>1.5760000000000001E-7</c:v>
                </c:pt>
                <c:pt idx="845">
                  <c:v>1.5760000000000001E-7</c:v>
                </c:pt>
                <c:pt idx="846">
                  <c:v>1.5760000000000001E-7</c:v>
                </c:pt>
                <c:pt idx="847">
                  <c:v>1.5760000000000001E-7</c:v>
                </c:pt>
                <c:pt idx="848">
                  <c:v>1.5760000000000001E-7</c:v>
                </c:pt>
                <c:pt idx="849">
                  <c:v>1.5760000000000001E-7</c:v>
                </c:pt>
                <c:pt idx="850">
                  <c:v>1.5760000000000001E-7</c:v>
                </c:pt>
                <c:pt idx="851">
                  <c:v>1.5760000000000001E-7</c:v>
                </c:pt>
                <c:pt idx="852">
                  <c:v>1.5760000000000001E-7</c:v>
                </c:pt>
                <c:pt idx="853">
                  <c:v>1.5760000000000001E-7</c:v>
                </c:pt>
                <c:pt idx="854">
                  <c:v>1.5760000000000001E-7</c:v>
                </c:pt>
                <c:pt idx="855">
                  <c:v>1.5760000000000001E-7</c:v>
                </c:pt>
                <c:pt idx="856">
                  <c:v>1.5760000000000001E-7</c:v>
                </c:pt>
                <c:pt idx="857">
                  <c:v>1.5760000000000001E-7</c:v>
                </c:pt>
                <c:pt idx="858">
                  <c:v>1.5760000000000001E-7</c:v>
                </c:pt>
                <c:pt idx="859">
                  <c:v>1.5760000000000001E-7</c:v>
                </c:pt>
                <c:pt idx="860">
                  <c:v>1.5760000000000001E-7</c:v>
                </c:pt>
                <c:pt idx="861">
                  <c:v>1.5760000000000001E-7</c:v>
                </c:pt>
                <c:pt idx="862">
                  <c:v>1.5760000000000001E-7</c:v>
                </c:pt>
                <c:pt idx="863">
                  <c:v>1.5760000000000001E-7</c:v>
                </c:pt>
                <c:pt idx="864">
                  <c:v>1.5760000000000001E-7</c:v>
                </c:pt>
                <c:pt idx="865">
                  <c:v>1.5760000000000001E-7</c:v>
                </c:pt>
                <c:pt idx="866">
                  <c:v>1.5760000000000001E-7</c:v>
                </c:pt>
                <c:pt idx="867">
                  <c:v>1.5760000000000001E-7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E6-49FD-9413-AB0F839F6A8B}"/>
            </c:ext>
          </c:extLst>
        </c:ser>
        <c:ser>
          <c:idx val="3"/>
          <c:order val="2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8.8339999999999999E-9</c:v>
                </c:pt>
                <c:pt idx="2">
                  <c:v>1.465E-8</c:v>
                </c:pt>
                <c:pt idx="3">
                  <c:v>2.1060000000000001E-8</c:v>
                </c:pt>
                <c:pt idx="4">
                  <c:v>2.7669999999999999E-8</c:v>
                </c:pt>
                <c:pt idx="5">
                  <c:v>3.435E-8</c:v>
                </c:pt>
                <c:pt idx="6">
                  <c:v>4.1070000000000003E-8</c:v>
                </c:pt>
                <c:pt idx="7">
                  <c:v>4.7799999999999998E-8</c:v>
                </c:pt>
                <c:pt idx="8">
                  <c:v>5.4539999999999997E-8</c:v>
                </c:pt>
                <c:pt idx="9">
                  <c:v>6.1280000000000003E-8</c:v>
                </c:pt>
                <c:pt idx="10">
                  <c:v>6.7990000000000002E-8</c:v>
                </c:pt>
                <c:pt idx="11">
                  <c:v>7.4680000000000004E-8</c:v>
                </c:pt>
                <c:pt idx="12">
                  <c:v>8.1320000000000003E-8</c:v>
                </c:pt>
                <c:pt idx="13">
                  <c:v>8.7919999999999996E-8</c:v>
                </c:pt>
                <c:pt idx="14">
                  <c:v>9.4450000000000002E-8</c:v>
                </c:pt>
                <c:pt idx="15">
                  <c:v>1.009E-7</c:v>
                </c:pt>
                <c:pt idx="16">
                  <c:v>1.073E-7</c:v>
                </c:pt>
                <c:pt idx="17">
                  <c:v>1.135E-7</c:v>
                </c:pt>
                <c:pt idx="18">
                  <c:v>1.1969999999999999E-7</c:v>
                </c:pt>
                <c:pt idx="19">
                  <c:v>1.2569999999999999E-7</c:v>
                </c:pt>
                <c:pt idx="20">
                  <c:v>1.3150000000000001E-7</c:v>
                </c:pt>
                <c:pt idx="21">
                  <c:v>1.3720000000000001E-7</c:v>
                </c:pt>
                <c:pt idx="22">
                  <c:v>1.427E-7</c:v>
                </c:pt>
                <c:pt idx="23">
                  <c:v>1.4789999999999999E-7</c:v>
                </c:pt>
                <c:pt idx="24">
                  <c:v>1.5300000000000001E-7</c:v>
                </c:pt>
                <c:pt idx="25">
                  <c:v>1.578E-7</c:v>
                </c:pt>
                <c:pt idx="26">
                  <c:v>1.6229999999999999E-7</c:v>
                </c:pt>
                <c:pt idx="27">
                  <c:v>1.6649999999999999E-7</c:v>
                </c:pt>
                <c:pt idx="28">
                  <c:v>1.7039999999999999E-7</c:v>
                </c:pt>
                <c:pt idx="29">
                  <c:v>1.74E-7</c:v>
                </c:pt>
                <c:pt idx="30">
                  <c:v>1.7730000000000001E-7</c:v>
                </c:pt>
                <c:pt idx="31">
                  <c:v>1.8029999999999999E-7</c:v>
                </c:pt>
                <c:pt idx="32">
                  <c:v>1.829E-7</c:v>
                </c:pt>
                <c:pt idx="33">
                  <c:v>1.8510000000000001E-7</c:v>
                </c:pt>
                <c:pt idx="34">
                  <c:v>1.8699999999999999E-7</c:v>
                </c:pt>
                <c:pt idx="35">
                  <c:v>1.885E-7</c:v>
                </c:pt>
                <c:pt idx="36">
                  <c:v>1.8970000000000001E-7</c:v>
                </c:pt>
                <c:pt idx="37">
                  <c:v>1.906E-7</c:v>
                </c:pt>
                <c:pt idx="38">
                  <c:v>1.91E-7</c:v>
                </c:pt>
                <c:pt idx="39">
                  <c:v>1.9110000000000001E-7</c:v>
                </c:pt>
                <c:pt idx="40">
                  <c:v>1.909E-7</c:v>
                </c:pt>
                <c:pt idx="41">
                  <c:v>1.9040000000000001E-7</c:v>
                </c:pt>
                <c:pt idx="42">
                  <c:v>1.895E-7</c:v>
                </c:pt>
                <c:pt idx="43">
                  <c:v>1.8830000000000001E-7</c:v>
                </c:pt>
                <c:pt idx="44">
                  <c:v>1.8680000000000001E-7</c:v>
                </c:pt>
                <c:pt idx="45">
                  <c:v>1.8510000000000001E-7</c:v>
                </c:pt>
                <c:pt idx="46">
                  <c:v>1.832E-7</c:v>
                </c:pt>
                <c:pt idx="47">
                  <c:v>1.8099999999999999E-7</c:v>
                </c:pt>
                <c:pt idx="48">
                  <c:v>1.786E-7</c:v>
                </c:pt>
                <c:pt idx="49">
                  <c:v>1.761E-7</c:v>
                </c:pt>
                <c:pt idx="50">
                  <c:v>1.734E-7</c:v>
                </c:pt>
                <c:pt idx="51">
                  <c:v>1.7060000000000001E-7</c:v>
                </c:pt>
                <c:pt idx="52">
                  <c:v>1.677E-7</c:v>
                </c:pt>
                <c:pt idx="53">
                  <c:v>1.6470000000000001E-7</c:v>
                </c:pt>
                <c:pt idx="54">
                  <c:v>1.617E-7</c:v>
                </c:pt>
                <c:pt idx="55">
                  <c:v>1.586E-7</c:v>
                </c:pt>
                <c:pt idx="56">
                  <c:v>1.5559999999999999E-7</c:v>
                </c:pt>
                <c:pt idx="57">
                  <c:v>1.525E-7</c:v>
                </c:pt>
                <c:pt idx="58">
                  <c:v>1.4950000000000001E-7</c:v>
                </c:pt>
                <c:pt idx="59">
                  <c:v>1.466E-7</c:v>
                </c:pt>
                <c:pt idx="60">
                  <c:v>1.437E-7</c:v>
                </c:pt>
                <c:pt idx="61">
                  <c:v>1.4100000000000001E-7</c:v>
                </c:pt>
                <c:pt idx="62">
                  <c:v>1.385E-7</c:v>
                </c:pt>
                <c:pt idx="63">
                  <c:v>1.36E-7</c:v>
                </c:pt>
                <c:pt idx="64">
                  <c:v>1.3379999999999999E-7</c:v>
                </c:pt>
                <c:pt idx="65">
                  <c:v>1.3169999999999999E-7</c:v>
                </c:pt>
                <c:pt idx="66">
                  <c:v>1.297E-7</c:v>
                </c:pt>
                <c:pt idx="67">
                  <c:v>1.279E-7</c:v>
                </c:pt>
                <c:pt idx="68">
                  <c:v>1.2620000000000001E-7</c:v>
                </c:pt>
                <c:pt idx="69">
                  <c:v>1.247E-7</c:v>
                </c:pt>
                <c:pt idx="70">
                  <c:v>1.233E-7</c:v>
                </c:pt>
                <c:pt idx="71">
                  <c:v>1.2200000000000001E-7</c:v>
                </c:pt>
                <c:pt idx="72">
                  <c:v>1.2069999999999999E-7</c:v>
                </c:pt>
                <c:pt idx="73">
                  <c:v>1.1960000000000001E-7</c:v>
                </c:pt>
                <c:pt idx="74">
                  <c:v>1.186E-7</c:v>
                </c:pt>
                <c:pt idx="75">
                  <c:v>1.1759999999999999E-7</c:v>
                </c:pt>
                <c:pt idx="76">
                  <c:v>1.168E-7</c:v>
                </c:pt>
                <c:pt idx="77">
                  <c:v>1.161E-7</c:v>
                </c:pt>
                <c:pt idx="78">
                  <c:v>1.154E-7</c:v>
                </c:pt>
                <c:pt idx="79">
                  <c:v>1.149E-7</c:v>
                </c:pt>
                <c:pt idx="80">
                  <c:v>1.1440000000000001E-7</c:v>
                </c:pt>
                <c:pt idx="81">
                  <c:v>1.14E-7</c:v>
                </c:pt>
                <c:pt idx="82">
                  <c:v>1.1370000000000001E-7</c:v>
                </c:pt>
                <c:pt idx="83">
                  <c:v>1.135E-7</c:v>
                </c:pt>
                <c:pt idx="84">
                  <c:v>1.1319999999999999E-7</c:v>
                </c:pt>
                <c:pt idx="85">
                  <c:v>1.131E-7</c:v>
                </c:pt>
                <c:pt idx="86">
                  <c:v>1.129E-7</c:v>
                </c:pt>
                <c:pt idx="87">
                  <c:v>1.128E-7</c:v>
                </c:pt>
                <c:pt idx="88">
                  <c:v>1.126E-7</c:v>
                </c:pt>
                <c:pt idx="89">
                  <c:v>1.1249999999999999E-7</c:v>
                </c:pt>
                <c:pt idx="90">
                  <c:v>1.124E-7</c:v>
                </c:pt>
                <c:pt idx="91">
                  <c:v>1.122E-7</c:v>
                </c:pt>
                <c:pt idx="92">
                  <c:v>1.121E-7</c:v>
                </c:pt>
                <c:pt idx="93">
                  <c:v>1.119E-7</c:v>
                </c:pt>
                <c:pt idx="94">
                  <c:v>1.117E-7</c:v>
                </c:pt>
                <c:pt idx="95">
                  <c:v>1.115E-7</c:v>
                </c:pt>
                <c:pt idx="96">
                  <c:v>1.113E-7</c:v>
                </c:pt>
                <c:pt idx="97">
                  <c:v>1.111E-7</c:v>
                </c:pt>
                <c:pt idx="98">
                  <c:v>1.108E-7</c:v>
                </c:pt>
                <c:pt idx="99">
                  <c:v>1.106E-7</c:v>
                </c:pt>
                <c:pt idx="100">
                  <c:v>1.103E-7</c:v>
                </c:pt>
                <c:pt idx="101">
                  <c:v>1.1000000000000001E-7</c:v>
                </c:pt>
                <c:pt idx="102">
                  <c:v>1.097E-7</c:v>
                </c:pt>
                <c:pt idx="103">
                  <c:v>1.0949999999999999E-7</c:v>
                </c:pt>
                <c:pt idx="104">
                  <c:v>1.092E-7</c:v>
                </c:pt>
                <c:pt idx="105">
                  <c:v>1.089E-7</c:v>
                </c:pt>
                <c:pt idx="106">
                  <c:v>1.0860000000000001E-7</c:v>
                </c:pt>
                <c:pt idx="107">
                  <c:v>1.084E-7</c:v>
                </c:pt>
                <c:pt idx="108">
                  <c:v>1.081E-7</c:v>
                </c:pt>
                <c:pt idx="109">
                  <c:v>1.0789999999999999E-7</c:v>
                </c:pt>
                <c:pt idx="110">
                  <c:v>1.077E-7</c:v>
                </c:pt>
                <c:pt idx="111">
                  <c:v>1.075E-7</c:v>
                </c:pt>
                <c:pt idx="112">
                  <c:v>1.073E-7</c:v>
                </c:pt>
                <c:pt idx="113">
                  <c:v>1.073E-7</c:v>
                </c:pt>
                <c:pt idx="114">
                  <c:v>1.0719999999999999E-7</c:v>
                </c:pt>
                <c:pt idx="115">
                  <c:v>1.073E-7</c:v>
                </c:pt>
                <c:pt idx="116">
                  <c:v>1.075E-7</c:v>
                </c:pt>
                <c:pt idx="117">
                  <c:v>1.078E-7</c:v>
                </c:pt>
                <c:pt idx="118">
                  <c:v>1.082E-7</c:v>
                </c:pt>
                <c:pt idx="119">
                  <c:v>1.089E-7</c:v>
                </c:pt>
                <c:pt idx="120">
                  <c:v>1.098E-7</c:v>
                </c:pt>
                <c:pt idx="121">
                  <c:v>1.1089999999999999E-7</c:v>
                </c:pt>
                <c:pt idx="122">
                  <c:v>1.1230000000000001E-7</c:v>
                </c:pt>
                <c:pt idx="123">
                  <c:v>1.1389999999999999E-7</c:v>
                </c:pt>
                <c:pt idx="124">
                  <c:v>1.158E-7</c:v>
                </c:pt>
                <c:pt idx="125">
                  <c:v>1.179E-7</c:v>
                </c:pt>
                <c:pt idx="126">
                  <c:v>1.1999999999999999E-7</c:v>
                </c:pt>
                <c:pt idx="127">
                  <c:v>1.2209999999999999E-7</c:v>
                </c:pt>
                <c:pt idx="128">
                  <c:v>1.24E-7</c:v>
                </c:pt>
                <c:pt idx="129">
                  <c:v>1.2560000000000001E-7</c:v>
                </c:pt>
                <c:pt idx="130">
                  <c:v>1.2700000000000001E-7</c:v>
                </c:pt>
                <c:pt idx="131">
                  <c:v>1.2800000000000001E-7</c:v>
                </c:pt>
                <c:pt idx="132">
                  <c:v>1.2870000000000001E-7</c:v>
                </c:pt>
                <c:pt idx="133">
                  <c:v>1.2919999999999999E-7</c:v>
                </c:pt>
                <c:pt idx="134">
                  <c:v>1.2940000000000001E-7</c:v>
                </c:pt>
                <c:pt idx="135">
                  <c:v>1.2949999999999999E-7</c:v>
                </c:pt>
                <c:pt idx="136">
                  <c:v>1.2940000000000001E-7</c:v>
                </c:pt>
                <c:pt idx="137">
                  <c:v>1.293E-7</c:v>
                </c:pt>
                <c:pt idx="138">
                  <c:v>1.2910000000000001E-7</c:v>
                </c:pt>
                <c:pt idx="139">
                  <c:v>1.2879999999999999E-7</c:v>
                </c:pt>
                <c:pt idx="140">
                  <c:v>1.2849999999999999E-7</c:v>
                </c:pt>
                <c:pt idx="141">
                  <c:v>1.282E-7</c:v>
                </c:pt>
                <c:pt idx="142">
                  <c:v>1.2779999999999999E-7</c:v>
                </c:pt>
                <c:pt idx="143">
                  <c:v>1.2739999999999999E-7</c:v>
                </c:pt>
                <c:pt idx="144">
                  <c:v>1.2709999999999999E-7</c:v>
                </c:pt>
                <c:pt idx="145">
                  <c:v>1.2669999999999999E-7</c:v>
                </c:pt>
                <c:pt idx="146">
                  <c:v>1.2639999999999999E-7</c:v>
                </c:pt>
                <c:pt idx="147">
                  <c:v>1.261E-7</c:v>
                </c:pt>
                <c:pt idx="148">
                  <c:v>1.2590000000000001E-7</c:v>
                </c:pt>
                <c:pt idx="149">
                  <c:v>1.258E-7</c:v>
                </c:pt>
                <c:pt idx="150">
                  <c:v>1.258E-7</c:v>
                </c:pt>
                <c:pt idx="151">
                  <c:v>1.258E-7</c:v>
                </c:pt>
                <c:pt idx="152">
                  <c:v>1.2599999999999999E-7</c:v>
                </c:pt>
                <c:pt idx="153">
                  <c:v>1.2620000000000001E-7</c:v>
                </c:pt>
                <c:pt idx="154">
                  <c:v>1.2639999999999999E-7</c:v>
                </c:pt>
                <c:pt idx="155">
                  <c:v>1.2669999999999999E-7</c:v>
                </c:pt>
                <c:pt idx="156">
                  <c:v>1.2700000000000001E-7</c:v>
                </c:pt>
                <c:pt idx="157">
                  <c:v>1.2730000000000001E-7</c:v>
                </c:pt>
                <c:pt idx="158">
                  <c:v>1.276E-7</c:v>
                </c:pt>
                <c:pt idx="159">
                  <c:v>1.279E-7</c:v>
                </c:pt>
                <c:pt idx="160">
                  <c:v>1.283E-7</c:v>
                </c:pt>
                <c:pt idx="161">
                  <c:v>1.2870000000000001E-7</c:v>
                </c:pt>
                <c:pt idx="162">
                  <c:v>1.2910000000000001E-7</c:v>
                </c:pt>
                <c:pt idx="163">
                  <c:v>1.2949999999999999E-7</c:v>
                </c:pt>
                <c:pt idx="164">
                  <c:v>1.3E-7</c:v>
                </c:pt>
                <c:pt idx="165">
                  <c:v>1.304E-7</c:v>
                </c:pt>
                <c:pt idx="166">
                  <c:v>1.3089999999999999E-7</c:v>
                </c:pt>
                <c:pt idx="167">
                  <c:v>1.314E-7</c:v>
                </c:pt>
                <c:pt idx="168">
                  <c:v>1.318E-7</c:v>
                </c:pt>
                <c:pt idx="169">
                  <c:v>1.3220000000000001E-7</c:v>
                </c:pt>
                <c:pt idx="170">
                  <c:v>1.3260000000000001E-7</c:v>
                </c:pt>
                <c:pt idx="171">
                  <c:v>1.3300000000000001E-7</c:v>
                </c:pt>
                <c:pt idx="172">
                  <c:v>1.3339999999999999E-7</c:v>
                </c:pt>
                <c:pt idx="173">
                  <c:v>1.3370000000000001E-7</c:v>
                </c:pt>
                <c:pt idx="174">
                  <c:v>1.3400000000000001E-7</c:v>
                </c:pt>
                <c:pt idx="175">
                  <c:v>1.342E-7</c:v>
                </c:pt>
                <c:pt idx="176">
                  <c:v>1.3440000000000001E-7</c:v>
                </c:pt>
                <c:pt idx="177">
                  <c:v>1.3449999999999999E-7</c:v>
                </c:pt>
                <c:pt idx="178">
                  <c:v>1.3470000000000001E-7</c:v>
                </c:pt>
                <c:pt idx="179">
                  <c:v>1.3479999999999999E-7</c:v>
                </c:pt>
                <c:pt idx="180">
                  <c:v>1.349E-7</c:v>
                </c:pt>
                <c:pt idx="181">
                  <c:v>1.349E-7</c:v>
                </c:pt>
                <c:pt idx="182">
                  <c:v>1.35E-7</c:v>
                </c:pt>
                <c:pt idx="183">
                  <c:v>1.3510000000000001E-7</c:v>
                </c:pt>
                <c:pt idx="184">
                  <c:v>1.3510000000000001E-7</c:v>
                </c:pt>
                <c:pt idx="185">
                  <c:v>1.3510000000000001E-7</c:v>
                </c:pt>
                <c:pt idx="186">
                  <c:v>1.3519999999999999E-7</c:v>
                </c:pt>
                <c:pt idx="187">
                  <c:v>1.3519999999999999E-7</c:v>
                </c:pt>
                <c:pt idx="188">
                  <c:v>1.3519999999999999E-7</c:v>
                </c:pt>
                <c:pt idx="189">
                  <c:v>1.3519999999999999E-7</c:v>
                </c:pt>
                <c:pt idx="190">
                  <c:v>1.353E-7</c:v>
                </c:pt>
                <c:pt idx="191">
                  <c:v>1.353E-7</c:v>
                </c:pt>
                <c:pt idx="192">
                  <c:v>1.353E-7</c:v>
                </c:pt>
                <c:pt idx="193">
                  <c:v>1.353E-7</c:v>
                </c:pt>
                <c:pt idx="194">
                  <c:v>1.353E-7</c:v>
                </c:pt>
                <c:pt idx="195">
                  <c:v>1.353E-7</c:v>
                </c:pt>
                <c:pt idx="196">
                  <c:v>1.353E-7</c:v>
                </c:pt>
                <c:pt idx="197">
                  <c:v>1.353E-7</c:v>
                </c:pt>
                <c:pt idx="198">
                  <c:v>1.353E-7</c:v>
                </c:pt>
                <c:pt idx="199">
                  <c:v>1.353E-7</c:v>
                </c:pt>
                <c:pt idx="200">
                  <c:v>1.353E-7</c:v>
                </c:pt>
                <c:pt idx="201">
                  <c:v>1.353E-7</c:v>
                </c:pt>
                <c:pt idx="202">
                  <c:v>1.353E-7</c:v>
                </c:pt>
                <c:pt idx="203">
                  <c:v>1.353E-7</c:v>
                </c:pt>
                <c:pt idx="204">
                  <c:v>1.353E-7</c:v>
                </c:pt>
                <c:pt idx="205">
                  <c:v>1.353E-7</c:v>
                </c:pt>
                <c:pt idx="206">
                  <c:v>1.3540000000000001E-7</c:v>
                </c:pt>
                <c:pt idx="207">
                  <c:v>1.3540000000000001E-7</c:v>
                </c:pt>
                <c:pt idx="208">
                  <c:v>1.3540000000000001E-7</c:v>
                </c:pt>
                <c:pt idx="209">
                  <c:v>1.3540000000000001E-7</c:v>
                </c:pt>
                <c:pt idx="210">
                  <c:v>1.3540000000000001E-7</c:v>
                </c:pt>
                <c:pt idx="211">
                  <c:v>1.3540000000000001E-7</c:v>
                </c:pt>
                <c:pt idx="212">
                  <c:v>1.3540000000000001E-7</c:v>
                </c:pt>
                <c:pt idx="213">
                  <c:v>1.3540000000000001E-7</c:v>
                </c:pt>
                <c:pt idx="214">
                  <c:v>1.3540000000000001E-7</c:v>
                </c:pt>
                <c:pt idx="215">
                  <c:v>1.3540000000000001E-7</c:v>
                </c:pt>
                <c:pt idx="216">
                  <c:v>1.3540000000000001E-7</c:v>
                </c:pt>
                <c:pt idx="217">
                  <c:v>1.3540000000000001E-7</c:v>
                </c:pt>
                <c:pt idx="218">
                  <c:v>1.3540000000000001E-7</c:v>
                </c:pt>
                <c:pt idx="219">
                  <c:v>1.3540000000000001E-7</c:v>
                </c:pt>
                <c:pt idx="220">
                  <c:v>1.3540000000000001E-7</c:v>
                </c:pt>
                <c:pt idx="221">
                  <c:v>1.3540000000000001E-7</c:v>
                </c:pt>
                <c:pt idx="222">
                  <c:v>1.3540000000000001E-7</c:v>
                </c:pt>
                <c:pt idx="223">
                  <c:v>1.3540000000000001E-7</c:v>
                </c:pt>
                <c:pt idx="224">
                  <c:v>1.3540000000000001E-7</c:v>
                </c:pt>
                <c:pt idx="225">
                  <c:v>1.3540000000000001E-7</c:v>
                </c:pt>
                <c:pt idx="226">
                  <c:v>1.3540000000000001E-7</c:v>
                </c:pt>
                <c:pt idx="227">
                  <c:v>1.3540000000000001E-7</c:v>
                </c:pt>
                <c:pt idx="228">
                  <c:v>1.3540000000000001E-7</c:v>
                </c:pt>
                <c:pt idx="229">
                  <c:v>1.3540000000000001E-7</c:v>
                </c:pt>
                <c:pt idx="230">
                  <c:v>1.3540000000000001E-7</c:v>
                </c:pt>
                <c:pt idx="231">
                  <c:v>1.3540000000000001E-7</c:v>
                </c:pt>
                <c:pt idx="232">
                  <c:v>1.3540000000000001E-7</c:v>
                </c:pt>
                <c:pt idx="233">
                  <c:v>1.3540000000000001E-7</c:v>
                </c:pt>
                <c:pt idx="234">
                  <c:v>1.3540000000000001E-7</c:v>
                </c:pt>
                <c:pt idx="235">
                  <c:v>1.3540000000000001E-7</c:v>
                </c:pt>
                <c:pt idx="236">
                  <c:v>1.3540000000000001E-7</c:v>
                </c:pt>
                <c:pt idx="237">
                  <c:v>1.3540000000000001E-7</c:v>
                </c:pt>
                <c:pt idx="238">
                  <c:v>1.3540000000000001E-7</c:v>
                </c:pt>
                <c:pt idx="239">
                  <c:v>1.3540000000000001E-7</c:v>
                </c:pt>
                <c:pt idx="240">
                  <c:v>1.3540000000000001E-7</c:v>
                </c:pt>
                <c:pt idx="241">
                  <c:v>1.3540000000000001E-7</c:v>
                </c:pt>
                <c:pt idx="242">
                  <c:v>1.3540000000000001E-7</c:v>
                </c:pt>
                <c:pt idx="243">
                  <c:v>1.3540000000000001E-7</c:v>
                </c:pt>
                <c:pt idx="244">
                  <c:v>1.3540000000000001E-7</c:v>
                </c:pt>
                <c:pt idx="245">
                  <c:v>1.3540000000000001E-7</c:v>
                </c:pt>
                <c:pt idx="246">
                  <c:v>1.3540000000000001E-7</c:v>
                </c:pt>
                <c:pt idx="247">
                  <c:v>1.3540000000000001E-7</c:v>
                </c:pt>
                <c:pt idx="248">
                  <c:v>1.3540000000000001E-7</c:v>
                </c:pt>
                <c:pt idx="249">
                  <c:v>1.3540000000000001E-7</c:v>
                </c:pt>
                <c:pt idx="250">
                  <c:v>1.3540000000000001E-7</c:v>
                </c:pt>
                <c:pt idx="251">
                  <c:v>1.3540000000000001E-7</c:v>
                </c:pt>
                <c:pt idx="252">
                  <c:v>1.3540000000000001E-7</c:v>
                </c:pt>
                <c:pt idx="253">
                  <c:v>1.3540000000000001E-7</c:v>
                </c:pt>
                <c:pt idx="254">
                  <c:v>1.3540000000000001E-7</c:v>
                </c:pt>
                <c:pt idx="255">
                  <c:v>1.3540000000000001E-7</c:v>
                </c:pt>
                <c:pt idx="256">
                  <c:v>1.3540000000000001E-7</c:v>
                </c:pt>
                <c:pt idx="257">
                  <c:v>1.3540000000000001E-7</c:v>
                </c:pt>
                <c:pt idx="258">
                  <c:v>1.3540000000000001E-7</c:v>
                </c:pt>
                <c:pt idx="259">
                  <c:v>1.3540000000000001E-7</c:v>
                </c:pt>
                <c:pt idx="260">
                  <c:v>1.3540000000000001E-7</c:v>
                </c:pt>
                <c:pt idx="261">
                  <c:v>1.3540000000000001E-7</c:v>
                </c:pt>
                <c:pt idx="262">
                  <c:v>1.3540000000000001E-7</c:v>
                </c:pt>
                <c:pt idx="263">
                  <c:v>1.3540000000000001E-7</c:v>
                </c:pt>
                <c:pt idx="264">
                  <c:v>1.3540000000000001E-7</c:v>
                </c:pt>
                <c:pt idx="265">
                  <c:v>1.3540000000000001E-7</c:v>
                </c:pt>
                <c:pt idx="266">
                  <c:v>1.3540000000000001E-7</c:v>
                </c:pt>
                <c:pt idx="267">
                  <c:v>1.3540000000000001E-7</c:v>
                </c:pt>
                <c:pt idx="268">
                  <c:v>1.3540000000000001E-7</c:v>
                </c:pt>
                <c:pt idx="269">
                  <c:v>1.3540000000000001E-7</c:v>
                </c:pt>
                <c:pt idx="270">
                  <c:v>1.3540000000000001E-7</c:v>
                </c:pt>
                <c:pt idx="271">
                  <c:v>1.3540000000000001E-7</c:v>
                </c:pt>
                <c:pt idx="272">
                  <c:v>1.3540000000000001E-7</c:v>
                </c:pt>
                <c:pt idx="273">
                  <c:v>1.3540000000000001E-7</c:v>
                </c:pt>
                <c:pt idx="274">
                  <c:v>1.3540000000000001E-7</c:v>
                </c:pt>
                <c:pt idx="275">
                  <c:v>1.3540000000000001E-7</c:v>
                </c:pt>
                <c:pt idx="276">
                  <c:v>1.3540000000000001E-7</c:v>
                </c:pt>
                <c:pt idx="277">
                  <c:v>1.3540000000000001E-7</c:v>
                </c:pt>
                <c:pt idx="278">
                  <c:v>1.3540000000000001E-7</c:v>
                </c:pt>
                <c:pt idx="279">
                  <c:v>1.3540000000000001E-7</c:v>
                </c:pt>
                <c:pt idx="280">
                  <c:v>1.3540000000000001E-7</c:v>
                </c:pt>
                <c:pt idx="281">
                  <c:v>1.3540000000000001E-7</c:v>
                </c:pt>
                <c:pt idx="282">
                  <c:v>1.3540000000000001E-7</c:v>
                </c:pt>
                <c:pt idx="283">
                  <c:v>1.3540000000000001E-7</c:v>
                </c:pt>
                <c:pt idx="284">
                  <c:v>1.3540000000000001E-7</c:v>
                </c:pt>
                <c:pt idx="285">
                  <c:v>1.3540000000000001E-7</c:v>
                </c:pt>
                <c:pt idx="286">
                  <c:v>1.3540000000000001E-7</c:v>
                </c:pt>
                <c:pt idx="287">
                  <c:v>1.3540000000000001E-7</c:v>
                </c:pt>
                <c:pt idx="288">
                  <c:v>1.3540000000000001E-7</c:v>
                </c:pt>
                <c:pt idx="289">
                  <c:v>1.3540000000000001E-7</c:v>
                </c:pt>
                <c:pt idx="290">
                  <c:v>1.3540000000000001E-7</c:v>
                </c:pt>
                <c:pt idx="291">
                  <c:v>1.3540000000000001E-7</c:v>
                </c:pt>
                <c:pt idx="292">
                  <c:v>1.3540000000000001E-7</c:v>
                </c:pt>
                <c:pt idx="293">
                  <c:v>1.3540000000000001E-7</c:v>
                </c:pt>
                <c:pt idx="294">
                  <c:v>1.3540000000000001E-7</c:v>
                </c:pt>
                <c:pt idx="295">
                  <c:v>1.3540000000000001E-7</c:v>
                </c:pt>
                <c:pt idx="296">
                  <c:v>1.3540000000000001E-7</c:v>
                </c:pt>
                <c:pt idx="297">
                  <c:v>1.3540000000000001E-7</c:v>
                </c:pt>
                <c:pt idx="298">
                  <c:v>1.3540000000000001E-7</c:v>
                </c:pt>
                <c:pt idx="299">
                  <c:v>1.3540000000000001E-7</c:v>
                </c:pt>
                <c:pt idx="300">
                  <c:v>1.3540000000000001E-7</c:v>
                </c:pt>
                <c:pt idx="301">
                  <c:v>1.3540000000000001E-7</c:v>
                </c:pt>
                <c:pt idx="302">
                  <c:v>1.3540000000000001E-7</c:v>
                </c:pt>
                <c:pt idx="303">
                  <c:v>1.3540000000000001E-7</c:v>
                </c:pt>
                <c:pt idx="304">
                  <c:v>1.3540000000000001E-7</c:v>
                </c:pt>
                <c:pt idx="305">
                  <c:v>1.3540000000000001E-7</c:v>
                </c:pt>
                <c:pt idx="306">
                  <c:v>1.3540000000000001E-7</c:v>
                </c:pt>
                <c:pt idx="307">
                  <c:v>1.3540000000000001E-7</c:v>
                </c:pt>
                <c:pt idx="308">
                  <c:v>1.3540000000000001E-7</c:v>
                </c:pt>
                <c:pt idx="309">
                  <c:v>1.3540000000000001E-7</c:v>
                </c:pt>
                <c:pt idx="310">
                  <c:v>1.3540000000000001E-7</c:v>
                </c:pt>
                <c:pt idx="311">
                  <c:v>1.3540000000000001E-7</c:v>
                </c:pt>
                <c:pt idx="312">
                  <c:v>1.3540000000000001E-7</c:v>
                </c:pt>
                <c:pt idx="313">
                  <c:v>1.3540000000000001E-7</c:v>
                </c:pt>
                <c:pt idx="314">
                  <c:v>1.3540000000000001E-7</c:v>
                </c:pt>
                <c:pt idx="315">
                  <c:v>1.3540000000000001E-7</c:v>
                </c:pt>
                <c:pt idx="316">
                  <c:v>1.3540000000000001E-7</c:v>
                </c:pt>
                <c:pt idx="317">
                  <c:v>1.3540000000000001E-7</c:v>
                </c:pt>
                <c:pt idx="318">
                  <c:v>1.3540000000000001E-7</c:v>
                </c:pt>
                <c:pt idx="319">
                  <c:v>1.3540000000000001E-7</c:v>
                </c:pt>
                <c:pt idx="320">
                  <c:v>1.3540000000000001E-7</c:v>
                </c:pt>
                <c:pt idx="321">
                  <c:v>1.3540000000000001E-7</c:v>
                </c:pt>
                <c:pt idx="322">
                  <c:v>1.3540000000000001E-7</c:v>
                </c:pt>
                <c:pt idx="323">
                  <c:v>1.3540000000000001E-7</c:v>
                </c:pt>
                <c:pt idx="324">
                  <c:v>1.3540000000000001E-7</c:v>
                </c:pt>
                <c:pt idx="325">
                  <c:v>1.3540000000000001E-7</c:v>
                </c:pt>
                <c:pt idx="326">
                  <c:v>1.3540000000000001E-7</c:v>
                </c:pt>
                <c:pt idx="327">
                  <c:v>1.3540000000000001E-7</c:v>
                </c:pt>
                <c:pt idx="328">
                  <c:v>1.3540000000000001E-7</c:v>
                </c:pt>
                <c:pt idx="329">
                  <c:v>1.3540000000000001E-7</c:v>
                </c:pt>
                <c:pt idx="330">
                  <c:v>1.3540000000000001E-7</c:v>
                </c:pt>
                <c:pt idx="331">
                  <c:v>1.3540000000000001E-7</c:v>
                </c:pt>
                <c:pt idx="332">
                  <c:v>1.3540000000000001E-7</c:v>
                </c:pt>
                <c:pt idx="333">
                  <c:v>1.3540000000000001E-7</c:v>
                </c:pt>
                <c:pt idx="334">
                  <c:v>1.3540000000000001E-7</c:v>
                </c:pt>
                <c:pt idx="335">
                  <c:v>1.3540000000000001E-7</c:v>
                </c:pt>
                <c:pt idx="336">
                  <c:v>1.3540000000000001E-7</c:v>
                </c:pt>
                <c:pt idx="337">
                  <c:v>1.3540000000000001E-7</c:v>
                </c:pt>
                <c:pt idx="338">
                  <c:v>1.3540000000000001E-7</c:v>
                </c:pt>
                <c:pt idx="339">
                  <c:v>1.3540000000000001E-7</c:v>
                </c:pt>
                <c:pt idx="340">
                  <c:v>1.3540000000000001E-7</c:v>
                </c:pt>
                <c:pt idx="341">
                  <c:v>1.3540000000000001E-7</c:v>
                </c:pt>
                <c:pt idx="342">
                  <c:v>1.3540000000000001E-7</c:v>
                </c:pt>
                <c:pt idx="343">
                  <c:v>1.3540000000000001E-7</c:v>
                </c:pt>
                <c:pt idx="344">
                  <c:v>1.3540000000000001E-7</c:v>
                </c:pt>
                <c:pt idx="345">
                  <c:v>1.3540000000000001E-7</c:v>
                </c:pt>
                <c:pt idx="346">
                  <c:v>1.3540000000000001E-7</c:v>
                </c:pt>
                <c:pt idx="347">
                  <c:v>1.3540000000000001E-7</c:v>
                </c:pt>
                <c:pt idx="348">
                  <c:v>1.3540000000000001E-7</c:v>
                </c:pt>
                <c:pt idx="349">
                  <c:v>1.3540000000000001E-7</c:v>
                </c:pt>
                <c:pt idx="350">
                  <c:v>1.3540000000000001E-7</c:v>
                </c:pt>
                <c:pt idx="351">
                  <c:v>1.3540000000000001E-7</c:v>
                </c:pt>
                <c:pt idx="352">
                  <c:v>1.3540000000000001E-7</c:v>
                </c:pt>
                <c:pt idx="353">
                  <c:v>1.3540000000000001E-7</c:v>
                </c:pt>
                <c:pt idx="354">
                  <c:v>1.3540000000000001E-7</c:v>
                </c:pt>
                <c:pt idx="355">
                  <c:v>1.3540000000000001E-7</c:v>
                </c:pt>
                <c:pt idx="356">
                  <c:v>1.3540000000000001E-7</c:v>
                </c:pt>
                <c:pt idx="357">
                  <c:v>1.3540000000000001E-7</c:v>
                </c:pt>
                <c:pt idx="358">
                  <c:v>1.3540000000000001E-7</c:v>
                </c:pt>
                <c:pt idx="359">
                  <c:v>1.3540000000000001E-7</c:v>
                </c:pt>
                <c:pt idx="360">
                  <c:v>1.3540000000000001E-7</c:v>
                </c:pt>
                <c:pt idx="361">
                  <c:v>1.3540000000000001E-7</c:v>
                </c:pt>
                <c:pt idx="362">
                  <c:v>1.3540000000000001E-7</c:v>
                </c:pt>
                <c:pt idx="363">
                  <c:v>1.3540000000000001E-7</c:v>
                </c:pt>
                <c:pt idx="364">
                  <c:v>1.3540000000000001E-7</c:v>
                </c:pt>
                <c:pt idx="365">
                  <c:v>1.3540000000000001E-7</c:v>
                </c:pt>
                <c:pt idx="366">
                  <c:v>1.3540000000000001E-7</c:v>
                </c:pt>
                <c:pt idx="367">
                  <c:v>1.3540000000000001E-7</c:v>
                </c:pt>
                <c:pt idx="368">
                  <c:v>1.3540000000000001E-7</c:v>
                </c:pt>
                <c:pt idx="369">
                  <c:v>1.3540000000000001E-7</c:v>
                </c:pt>
                <c:pt idx="370">
                  <c:v>1.3540000000000001E-7</c:v>
                </c:pt>
                <c:pt idx="371">
                  <c:v>1.3540000000000001E-7</c:v>
                </c:pt>
                <c:pt idx="372">
                  <c:v>1.3540000000000001E-7</c:v>
                </c:pt>
                <c:pt idx="373">
                  <c:v>1.3540000000000001E-7</c:v>
                </c:pt>
                <c:pt idx="374">
                  <c:v>1.3540000000000001E-7</c:v>
                </c:pt>
                <c:pt idx="375">
                  <c:v>1.3540000000000001E-7</c:v>
                </c:pt>
                <c:pt idx="376">
                  <c:v>1.3540000000000001E-7</c:v>
                </c:pt>
                <c:pt idx="377">
                  <c:v>1.3540000000000001E-7</c:v>
                </c:pt>
                <c:pt idx="378">
                  <c:v>1.3540000000000001E-7</c:v>
                </c:pt>
                <c:pt idx="379">
                  <c:v>1.3540000000000001E-7</c:v>
                </c:pt>
                <c:pt idx="380">
                  <c:v>1.3540000000000001E-7</c:v>
                </c:pt>
                <c:pt idx="381">
                  <c:v>1.3540000000000001E-7</c:v>
                </c:pt>
                <c:pt idx="382">
                  <c:v>1.3540000000000001E-7</c:v>
                </c:pt>
                <c:pt idx="383">
                  <c:v>1.3540000000000001E-7</c:v>
                </c:pt>
                <c:pt idx="384">
                  <c:v>1.3540000000000001E-7</c:v>
                </c:pt>
                <c:pt idx="385">
                  <c:v>1.3540000000000001E-7</c:v>
                </c:pt>
                <c:pt idx="386">
                  <c:v>1.3540000000000001E-7</c:v>
                </c:pt>
                <c:pt idx="387">
                  <c:v>1.3540000000000001E-7</c:v>
                </c:pt>
                <c:pt idx="388">
                  <c:v>1.3540000000000001E-7</c:v>
                </c:pt>
                <c:pt idx="389">
                  <c:v>1.3540000000000001E-7</c:v>
                </c:pt>
                <c:pt idx="390">
                  <c:v>1.3540000000000001E-7</c:v>
                </c:pt>
                <c:pt idx="391">
                  <c:v>1.3540000000000001E-7</c:v>
                </c:pt>
                <c:pt idx="392">
                  <c:v>1.3540000000000001E-7</c:v>
                </c:pt>
                <c:pt idx="393">
                  <c:v>1.3540000000000001E-7</c:v>
                </c:pt>
                <c:pt idx="394">
                  <c:v>1.3540000000000001E-7</c:v>
                </c:pt>
                <c:pt idx="395">
                  <c:v>1.3540000000000001E-7</c:v>
                </c:pt>
                <c:pt idx="396">
                  <c:v>1.3540000000000001E-7</c:v>
                </c:pt>
                <c:pt idx="397">
                  <c:v>1.3540000000000001E-7</c:v>
                </c:pt>
                <c:pt idx="398">
                  <c:v>1.3540000000000001E-7</c:v>
                </c:pt>
                <c:pt idx="399">
                  <c:v>1.3540000000000001E-7</c:v>
                </c:pt>
                <c:pt idx="400">
                  <c:v>1.3540000000000001E-7</c:v>
                </c:pt>
                <c:pt idx="401">
                  <c:v>1.3540000000000001E-7</c:v>
                </c:pt>
                <c:pt idx="402">
                  <c:v>1.3540000000000001E-7</c:v>
                </c:pt>
                <c:pt idx="403">
                  <c:v>1.3540000000000001E-7</c:v>
                </c:pt>
                <c:pt idx="404">
                  <c:v>1.3540000000000001E-7</c:v>
                </c:pt>
                <c:pt idx="405">
                  <c:v>1.3540000000000001E-7</c:v>
                </c:pt>
                <c:pt idx="406">
                  <c:v>1.3540000000000001E-7</c:v>
                </c:pt>
                <c:pt idx="407">
                  <c:v>1.3540000000000001E-7</c:v>
                </c:pt>
                <c:pt idx="408">
                  <c:v>1.3540000000000001E-7</c:v>
                </c:pt>
                <c:pt idx="409">
                  <c:v>1.3540000000000001E-7</c:v>
                </c:pt>
                <c:pt idx="410">
                  <c:v>1.3540000000000001E-7</c:v>
                </c:pt>
                <c:pt idx="411">
                  <c:v>1.3540000000000001E-7</c:v>
                </c:pt>
                <c:pt idx="412">
                  <c:v>1.3540000000000001E-7</c:v>
                </c:pt>
                <c:pt idx="413">
                  <c:v>1.3540000000000001E-7</c:v>
                </c:pt>
                <c:pt idx="414">
                  <c:v>1.3540000000000001E-7</c:v>
                </c:pt>
                <c:pt idx="415">
                  <c:v>1.3540000000000001E-7</c:v>
                </c:pt>
                <c:pt idx="416">
                  <c:v>1.3540000000000001E-7</c:v>
                </c:pt>
                <c:pt idx="417">
                  <c:v>1.3540000000000001E-7</c:v>
                </c:pt>
                <c:pt idx="418">
                  <c:v>1.3540000000000001E-7</c:v>
                </c:pt>
                <c:pt idx="419">
                  <c:v>1.3540000000000001E-7</c:v>
                </c:pt>
                <c:pt idx="420">
                  <c:v>1.3540000000000001E-7</c:v>
                </c:pt>
                <c:pt idx="421">
                  <c:v>1.3540000000000001E-7</c:v>
                </c:pt>
                <c:pt idx="422">
                  <c:v>1.3540000000000001E-7</c:v>
                </c:pt>
                <c:pt idx="423">
                  <c:v>1.3540000000000001E-7</c:v>
                </c:pt>
                <c:pt idx="424">
                  <c:v>1.3540000000000001E-7</c:v>
                </c:pt>
                <c:pt idx="425">
                  <c:v>1.3540000000000001E-7</c:v>
                </c:pt>
                <c:pt idx="426">
                  <c:v>1.3540000000000001E-7</c:v>
                </c:pt>
                <c:pt idx="427">
                  <c:v>1.3540000000000001E-7</c:v>
                </c:pt>
                <c:pt idx="428">
                  <c:v>1.3540000000000001E-7</c:v>
                </c:pt>
                <c:pt idx="429">
                  <c:v>1.3540000000000001E-7</c:v>
                </c:pt>
                <c:pt idx="430">
                  <c:v>1.3540000000000001E-7</c:v>
                </c:pt>
                <c:pt idx="431">
                  <c:v>1.3540000000000001E-7</c:v>
                </c:pt>
                <c:pt idx="432">
                  <c:v>1.3540000000000001E-7</c:v>
                </c:pt>
                <c:pt idx="433">
                  <c:v>1.3540000000000001E-7</c:v>
                </c:pt>
                <c:pt idx="434">
                  <c:v>1.3540000000000001E-7</c:v>
                </c:pt>
                <c:pt idx="435">
                  <c:v>1.3540000000000001E-7</c:v>
                </c:pt>
                <c:pt idx="436">
                  <c:v>1.3540000000000001E-7</c:v>
                </c:pt>
                <c:pt idx="437">
                  <c:v>1.3540000000000001E-7</c:v>
                </c:pt>
                <c:pt idx="438">
                  <c:v>1.3540000000000001E-7</c:v>
                </c:pt>
                <c:pt idx="439">
                  <c:v>1.3540000000000001E-7</c:v>
                </c:pt>
                <c:pt idx="440">
                  <c:v>1.3540000000000001E-7</c:v>
                </c:pt>
                <c:pt idx="441">
                  <c:v>1.3540000000000001E-7</c:v>
                </c:pt>
                <c:pt idx="442">
                  <c:v>1.3540000000000001E-7</c:v>
                </c:pt>
                <c:pt idx="443">
                  <c:v>1.3540000000000001E-7</c:v>
                </c:pt>
                <c:pt idx="444">
                  <c:v>1.3540000000000001E-7</c:v>
                </c:pt>
                <c:pt idx="445">
                  <c:v>1.3540000000000001E-7</c:v>
                </c:pt>
                <c:pt idx="446">
                  <c:v>1.3540000000000001E-7</c:v>
                </c:pt>
                <c:pt idx="447">
                  <c:v>1.3540000000000001E-7</c:v>
                </c:pt>
                <c:pt idx="448">
                  <c:v>1.3540000000000001E-7</c:v>
                </c:pt>
                <c:pt idx="449">
                  <c:v>1.3540000000000001E-7</c:v>
                </c:pt>
                <c:pt idx="450">
                  <c:v>1.3540000000000001E-7</c:v>
                </c:pt>
                <c:pt idx="451">
                  <c:v>1.3540000000000001E-7</c:v>
                </c:pt>
                <c:pt idx="452">
                  <c:v>1.3540000000000001E-7</c:v>
                </c:pt>
                <c:pt idx="453">
                  <c:v>1.3540000000000001E-7</c:v>
                </c:pt>
                <c:pt idx="454">
                  <c:v>1.3540000000000001E-7</c:v>
                </c:pt>
                <c:pt idx="455">
                  <c:v>1.3540000000000001E-7</c:v>
                </c:pt>
                <c:pt idx="456">
                  <c:v>1.3540000000000001E-7</c:v>
                </c:pt>
                <c:pt idx="457">
                  <c:v>1.3540000000000001E-7</c:v>
                </c:pt>
                <c:pt idx="458">
                  <c:v>1.3540000000000001E-7</c:v>
                </c:pt>
                <c:pt idx="459">
                  <c:v>1.3540000000000001E-7</c:v>
                </c:pt>
                <c:pt idx="460">
                  <c:v>1.3540000000000001E-7</c:v>
                </c:pt>
                <c:pt idx="461">
                  <c:v>1.3540000000000001E-7</c:v>
                </c:pt>
                <c:pt idx="462">
                  <c:v>1.3540000000000001E-7</c:v>
                </c:pt>
                <c:pt idx="463">
                  <c:v>1.3540000000000001E-7</c:v>
                </c:pt>
                <c:pt idx="464">
                  <c:v>1.3540000000000001E-7</c:v>
                </c:pt>
                <c:pt idx="465">
                  <c:v>1.3540000000000001E-7</c:v>
                </c:pt>
                <c:pt idx="466">
                  <c:v>1.3540000000000001E-7</c:v>
                </c:pt>
                <c:pt idx="467">
                  <c:v>1.3540000000000001E-7</c:v>
                </c:pt>
                <c:pt idx="468">
                  <c:v>1.3540000000000001E-7</c:v>
                </c:pt>
                <c:pt idx="469">
                  <c:v>1.3540000000000001E-7</c:v>
                </c:pt>
                <c:pt idx="470">
                  <c:v>1.3540000000000001E-7</c:v>
                </c:pt>
                <c:pt idx="471">
                  <c:v>1.3540000000000001E-7</c:v>
                </c:pt>
                <c:pt idx="472">
                  <c:v>1.3540000000000001E-7</c:v>
                </c:pt>
                <c:pt idx="473">
                  <c:v>1.3540000000000001E-7</c:v>
                </c:pt>
                <c:pt idx="474">
                  <c:v>1.3540000000000001E-7</c:v>
                </c:pt>
                <c:pt idx="475">
                  <c:v>1.3540000000000001E-7</c:v>
                </c:pt>
                <c:pt idx="476">
                  <c:v>1.3540000000000001E-7</c:v>
                </c:pt>
                <c:pt idx="477">
                  <c:v>1.3540000000000001E-7</c:v>
                </c:pt>
                <c:pt idx="478">
                  <c:v>1.3540000000000001E-7</c:v>
                </c:pt>
                <c:pt idx="479">
                  <c:v>1.3540000000000001E-7</c:v>
                </c:pt>
                <c:pt idx="480">
                  <c:v>1.3540000000000001E-7</c:v>
                </c:pt>
                <c:pt idx="481">
                  <c:v>1.3540000000000001E-7</c:v>
                </c:pt>
                <c:pt idx="482">
                  <c:v>1.3540000000000001E-7</c:v>
                </c:pt>
                <c:pt idx="483">
                  <c:v>1.3540000000000001E-7</c:v>
                </c:pt>
                <c:pt idx="484">
                  <c:v>1.3540000000000001E-7</c:v>
                </c:pt>
                <c:pt idx="485">
                  <c:v>1.3540000000000001E-7</c:v>
                </c:pt>
                <c:pt idx="486">
                  <c:v>1.3540000000000001E-7</c:v>
                </c:pt>
                <c:pt idx="487">
                  <c:v>1.3540000000000001E-7</c:v>
                </c:pt>
                <c:pt idx="488">
                  <c:v>1.3540000000000001E-7</c:v>
                </c:pt>
                <c:pt idx="489">
                  <c:v>1.3540000000000001E-7</c:v>
                </c:pt>
                <c:pt idx="490">
                  <c:v>1.3540000000000001E-7</c:v>
                </c:pt>
                <c:pt idx="491">
                  <c:v>1.3540000000000001E-7</c:v>
                </c:pt>
                <c:pt idx="492">
                  <c:v>1.3540000000000001E-7</c:v>
                </c:pt>
                <c:pt idx="493">
                  <c:v>1.3540000000000001E-7</c:v>
                </c:pt>
                <c:pt idx="494">
                  <c:v>1.3540000000000001E-7</c:v>
                </c:pt>
                <c:pt idx="495">
                  <c:v>1.3540000000000001E-7</c:v>
                </c:pt>
                <c:pt idx="496">
                  <c:v>1.3540000000000001E-7</c:v>
                </c:pt>
                <c:pt idx="497">
                  <c:v>1.3540000000000001E-7</c:v>
                </c:pt>
                <c:pt idx="498">
                  <c:v>1.3540000000000001E-7</c:v>
                </c:pt>
                <c:pt idx="499">
                  <c:v>1.3540000000000001E-7</c:v>
                </c:pt>
                <c:pt idx="500">
                  <c:v>1.3540000000000001E-7</c:v>
                </c:pt>
                <c:pt idx="501">
                  <c:v>1.3540000000000001E-7</c:v>
                </c:pt>
                <c:pt idx="502">
                  <c:v>1.3540000000000001E-7</c:v>
                </c:pt>
                <c:pt idx="503">
                  <c:v>1.3540000000000001E-7</c:v>
                </c:pt>
                <c:pt idx="504">
                  <c:v>1.3540000000000001E-7</c:v>
                </c:pt>
                <c:pt idx="505">
                  <c:v>1.3540000000000001E-7</c:v>
                </c:pt>
                <c:pt idx="506">
                  <c:v>1.3540000000000001E-7</c:v>
                </c:pt>
                <c:pt idx="507">
                  <c:v>1.3540000000000001E-7</c:v>
                </c:pt>
                <c:pt idx="508">
                  <c:v>1.3540000000000001E-7</c:v>
                </c:pt>
                <c:pt idx="509">
                  <c:v>1.3540000000000001E-7</c:v>
                </c:pt>
                <c:pt idx="510">
                  <c:v>1.3540000000000001E-7</c:v>
                </c:pt>
                <c:pt idx="511">
                  <c:v>1.3540000000000001E-7</c:v>
                </c:pt>
                <c:pt idx="512">
                  <c:v>1.3540000000000001E-7</c:v>
                </c:pt>
                <c:pt idx="513">
                  <c:v>1.3540000000000001E-7</c:v>
                </c:pt>
                <c:pt idx="514">
                  <c:v>1.3540000000000001E-7</c:v>
                </c:pt>
                <c:pt idx="515">
                  <c:v>1.3540000000000001E-7</c:v>
                </c:pt>
                <c:pt idx="516">
                  <c:v>1.3540000000000001E-7</c:v>
                </c:pt>
                <c:pt idx="517">
                  <c:v>1.3540000000000001E-7</c:v>
                </c:pt>
                <c:pt idx="518">
                  <c:v>1.3540000000000001E-7</c:v>
                </c:pt>
                <c:pt idx="519">
                  <c:v>1.3540000000000001E-7</c:v>
                </c:pt>
                <c:pt idx="520">
                  <c:v>1.3540000000000001E-7</c:v>
                </c:pt>
                <c:pt idx="521">
                  <c:v>1.3540000000000001E-7</c:v>
                </c:pt>
                <c:pt idx="522">
                  <c:v>1.3540000000000001E-7</c:v>
                </c:pt>
                <c:pt idx="523">
                  <c:v>1.3540000000000001E-7</c:v>
                </c:pt>
                <c:pt idx="524">
                  <c:v>1.3540000000000001E-7</c:v>
                </c:pt>
                <c:pt idx="525">
                  <c:v>1.3540000000000001E-7</c:v>
                </c:pt>
                <c:pt idx="526">
                  <c:v>1.3540000000000001E-7</c:v>
                </c:pt>
                <c:pt idx="527">
                  <c:v>1.3540000000000001E-7</c:v>
                </c:pt>
                <c:pt idx="528">
                  <c:v>1.3540000000000001E-7</c:v>
                </c:pt>
                <c:pt idx="529">
                  <c:v>1.3540000000000001E-7</c:v>
                </c:pt>
                <c:pt idx="530">
                  <c:v>1.3540000000000001E-7</c:v>
                </c:pt>
                <c:pt idx="531">
                  <c:v>1.3540000000000001E-7</c:v>
                </c:pt>
                <c:pt idx="532">
                  <c:v>1.3540000000000001E-7</c:v>
                </c:pt>
                <c:pt idx="533">
                  <c:v>1.3540000000000001E-7</c:v>
                </c:pt>
                <c:pt idx="534">
                  <c:v>1.3540000000000001E-7</c:v>
                </c:pt>
                <c:pt idx="535">
                  <c:v>1.3540000000000001E-7</c:v>
                </c:pt>
                <c:pt idx="536">
                  <c:v>1.3540000000000001E-7</c:v>
                </c:pt>
                <c:pt idx="537">
                  <c:v>1.3540000000000001E-7</c:v>
                </c:pt>
                <c:pt idx="538">
                  <c:v>1.3540000000000001E-7</c:v>
                </c:pt>
                <c:pt idx="539">
                  <c:v>1.3540000000000001E-7</c:v>
                </c:pt>
                <c:pt idx="540">
                  <c:v>1.3540000000000001E-7</c:v>
                </c:pt>
                <c:pt idx="541">
                  <c:v>1.3540000000000001E-7</c:v>
                </c:pt>
                <c:pt idx="542">
                  <c:v>1.3540000000000001E-7</c:v>
                </c:pt>
                <c:pt idx="543">
                  <c:v>1.3540000000000001E-7</c:v>
                </c:pt>
                <c:pt idx="544">
                  <c:v>1.3540000000000001E-7</c:v>
                </c:pt>
                <c:pt idx="545">
                  <c:v>1.3540000000000001E-7</c:v>
                </c:pt>
                <c:pt idx="546">
                  <c:v>1.3540000000000001E-7</c:v>
                </c:pt>
                <c:pt idx="547">
                  <c:v>1.3540000000000001E-7</c:v>
                </c:pt>
                <c:pt idx="548">
                  <c:v>1.3540000000000001E-7</c:v>
                </c:pt>
                <c:pt idx="549">
                  <c:v>1.3540000000000001E-7</c:v>
                </c:pt>
                <c:pt idx="550">
                  <c:v>1.3540000000000001E-7</c:v>
                </c:pt>
                <c:pt idx="551">
                  <c:v>1.3540000000000001E-7</c:v>
                </c:pt>
                <c:pt idx="552">
                  <c:v>1.3540000000000001E-7</c:v>
                </c:pt>
                <c:pt idx="553">
                  <c:v>1.3540000000000001E-7</c:v>
                </c:pt>
                <c:pt idx="554">
                  <c:v>1.3540000000000001E-7</c:v>
                </c:pt>
                <c:pt idx="555">
                  <c:v>1.3540000000000001E-7</c:v>
                </c:pt>
                <c:pt idx="556">
                  <c:v>1.3540000000000001E-7</c:v>
                </c:pt>
                <c:pt idx="557">
                  <c:v>1.3540000000000001E-7</c:v>
                </c:pt>
                <c:pt idx="558">
                  <c:v>1.3540000000000001E-7</c:v>
                </c:pt>
                <c:pt idx="559">
                  <c:v>1.3540000000000001E-7</c:v>
                </c:pt>
                <c:pt idx="560">
                  <c:v>1.3540000000000001E-7</c:v>
                </c:pt>
                <c:pt idx="561">
                  <c:v>1.3540000000000001E-7</c:v>
                </c:pt>
                <c:pt idx="562">
                  <c:v>1.3540000000000001E-7</c:v>
                </c:pt>
                <c:pt idx="563">
                  <c:v>1.3540000000000001E-7</c:v>
                </c:pt>
                <c:pt idx="564">
                  <c:v>1.3540000000000001E-7</c:v>
                </c:pt>
                <c:pt idx="565">
                  <c:v>1.3540000000000001E-7</c:v>
                </c:pt>
                <c:pt idx="566">
                  <c:v>1.3540000000000001E-7</c:v>
                </c:pt>
                <c:pt idx="567">
                  <c:v>1.3540000000000001E-7</c:v>
                </c:pt>
                <c:pt idx="568">
                  <c:v>1.3540000000000001E-7</c:v>
                </c:pt>
                <c:pt idx="569">
                  <c:v>1.3540000000000001E-7</c:v>
                </c:pt>
                <c:pt idx="570">
                  <c:v>1.3540000000000001E-7</c:v>
                </c:pt>
                <c:pt idx="571">
                  <c:v>1.3540000000000001E-7</c:v>
                </c:pt>
                <c:pt idx="572">
                  <c:v>1.3540000000000001E-7</c:v>
                </c:pt>
                <c:pt idx="573">
                  <c:v>1.3540000000000001E-7</c:v>
                </c:pt>
                <c:pt idx="574">
                  <c:v>1.3540000000000001E-7</c:v>
                </c:pt>
                <c:pt idx="575">
                  <c:v>1.3540000000000001E-7</c:v>
                </c:pt>
                <c:pt idx="576">
                  <c:v>1.3540000000000001E-7</c:v>
                </c:pt>
                <c:pt idx="577">
                  <c:v>1.3540000000000001E-7</c:v>
                </c:pt>
                <c:pt idx="578">
                  <c:v>1.3540000000000001E-7</c:v>
                </c:pt>
                <c:pt idx="579">
                  <c:v>1.3540000000000001E-7</c:v>
                </c:pt>
                <c:pt idx="580">
                  <c:v>1.3540000000000001E-7</c:v>
                </c:pt>
                <c:pt idx="581">
                  <c:v>1.3540000000000001E-7</c:v>
                </c:pt>
                <c:pt idx="582">
                  <c:v>1.3540000000000001E-7</c:v>
                </c:pt>
                <c:pt idx="583">
                  <c:v>1.3540000000000001E-7</c:v>
                </c:pt>
                <c:pt idx="584">
                  <c:v>1.3540000000000001E-7</c:v>
                </c:pt>
                <c:pt idx="585">
                  <c:v>1.3540000000000001E-7</c:v>
                </c:pt>
                <c:pt idx="586">
                  <c:v>1.3540000000000001E-7</c:v>
                </c:pt>
                <c:pt idx="587">
                  <c:v>1.3540000000000001E-7</c:v>
                </c:pt>
                <c:pt idx="588">
                  <c:v>1.3540000000000001E-7</c:v>
                </c:pt>
                <c:pt idx="589">
                  <c:v>1.3540000000000001E-7</c:v>
                </c:pt>
                <c:pt idx="590">
                  <c:v>1.3540000000000001E-7</c:v>
                </c:pt>
                <c:pt idx="591">
                  <c:v>1.3540000000000001E-7</c:v>
                </c:pt>
                <c:pt idx="592">
                  <c:v>1.3540000000000001E-7</c:v>
                </c:pt>
                <c:pt idx="593">
                  <c:v>1.3540000000000001E-7</c:v>
                </c:pt>
                <c:pt idx="594">
                  <c:v>1.3540000000000001E-7</c:v>
                </c:pt>
                <c:pt idx="595">
                  <c:v>1.3540000000000001E-7</c:v>
                </c:pt>
                <c:pt idx="596">
                  <c:v>1.3540000000000001E-7</c:v>
                </c:pt>
                <c:pt idx="597">
                  <c:v>1.3540000000000001E-7</c:v>
                </c:pt>
                <c:pt idx="598">
                  <c:v>1.3540000000000001E-7</c:v>
                </c:pt>
                <c:pt idx="599">
                  <c:v>1.3540000000000001E-7</c:v>
                </c:pt>
                <c:pt idx="600">
                  <c:v>1.3540000000000001E-7</c:v>
                </c:pt>
                <c:pt idx="601">
                  <c:v>1.3540000000000001E-7</c:v>
                </c:pt>
                <c:pt idx="602">
                  <c:v>1.3540000000000001E-7</c:v>
                </c:pt>
                <c:pt idx="603">
                  <c:v>1.3540000000000001E-7</c:v>
                </c:pt>
                <c:pt idx="604">
                  <c:v>1.3540000000000001E-7</c:v>
                </c:pt>
                <c:pt idx="605">
                  <c:v>1.3540000000000001E-7</c:v>
                </c:pt>
                <c:pt idx="606">
                  <c:v>1.3540000000000001E-7</c:v>
                </c:pt>
                <c:pt idx="607">
                  <c:v>1.3540000000000001E-7</c:v>
                </c:pt>
                <c:pt idx="608">
                  <c:v>1.3540000000000001E-7</c:v>
                </c:pt>
                <c:pt idx="609">
                  <c:v>1.353E-7</c:v>
                </c:pt>
                <c:pt idx="610">
                  <c:v>1.353E-7</c:v>
                </c:pt>
                <c:pt idx="611">
                  <c:v>1.353E-7</c:v>
                </c:pt>
                <c:pt idx="612">
                  <c:v>1.353E-7</c:v>
                </c:pt>
                <c:pt idx="613">
                  <c:v>1.353E-7</c:v>
                </c:pt>
                <c:pt idx="614">
                  <c:v>1.353E-7</c:v>
                </c:pt>
                <c:pt idx="615">
                  <c:v>1.353E-7</c:v>
                </c:pt>
                <c:pt idx="616">
                  <c:v>1.353E-7</c:v>
                </c:pt>
                <c:pt idx="617">
                  <c:v>1.353E-7</c:v>
                </c:pt>
                <c:pt idx="618">
                  <c:v>1.353E-7</c:v>
                </c:pt>
                <c:pt idx="619">
                  <c:v>1.353E-7</c:v>
                </c:pt>
                <c:pt idx="620">
                  <c:v>1.353E-7</c:v>
                </c:pt>
                <c:pt idx="621">
                  <c:v>1.353E-7</c:v>
                </c:pt>
                <c:pt idx="622">
                  <c:v>1.353E-7</c:v>
                </c:pt>
                <c:pt idx="623">
                  <c:v>1.353E-7</c:v>
                </c:pt>
                <c:pt idx="624">
                  <c:v>1.353E-7</c:v>
                </c:pt>
                <c:pt idx="625">
                  <c:v>1.353E-7</c:v>
                </c:pt>
                <c:pt idx="626">
                  <c:v>1.353E-7</c:v>
                </c:pt>
                <c:pt idx="627">
                  <c:v>1.353E-7</c:v>
                </c:pt>
                <c:pt idx="628">
                  <c:v>1.353E-7</c:v>
                </c:pt>
                <c:pt idx="629">
                  <c:v>1.353E-7</c:v>
                </c:pt>
                <c:pt idx="630">
                  <c:v>1.353E-7</c:v>
                </c:pt>
                <c:pt idx="631">
                  <c:v>1.353E-7</c:v>
                </c:pt>
                <c:pt idx="632">
                  <c:v>1.353E-7</c:v>
                </c:pt>
                <c:pt idx="633">
                  <c:v>1.353E-7</c:v>
                </c:pt>
                <c:pt idx="634">
                  <c:v>1.353E-7</c:v>
                </c:pt>
                <c:pt idx="635">
                  <c:v>1.353E-7</c:v>
                </c:pt>
                <c:pt idx="636">
                  <c:v>1.353E-7</c:v>
                </c:pt>
                <c:pt idx="637">
                  <c:v>1.353E-7</c:v>
                </c:pt>
                <c:pt idx="638">
                  <c:v>1.353E-7</c:v>
                </c:pt>
                <c:pt idx="639">
                  <c:v>1.353E-7</c:v>
                </c:pt>
                <c:pt idx="640">
                  <c:v>1.353E-7</c:v>
                </c:pt>
                <c:pt idx="641">
                  <c:v>1.353E-7</c:v>
                </c:pt>
                <c:pt idx="642">
                  <c:v>1.353E-7</c:v>
                </c:pt>
                <c:pt idx="643">
                  <c:v>1.353E-7</c:v>
                </c:pt>
                <c:pt idx="644">
                  <c:v>1.353E-7</c:v>
                </c:pt>
                <c:pt idx="645">
                  <c:v>1.353E-7</c:v>
                </c:pt>
                <c:pt idx="646">
                  <c:v>1.353E-7</c:v>
                </c:pt>
                <c:pt idx="647">
                  <c:v>1.353E-7</c:v>
                </c:pt>
                <c:pt idx="648">
                  <c:v>1.353E-7</c:v>
                </c:pt>
                <c:pt idx="649">
                  <c:v>1.353E-7</c:v>
                </c:pt>
                <c:pt idx="650">
                  <c:v>1.353E-7</c:v>
                </c:pt>
                <c:pt idx="651">
                  <c:v>1.353E-7</c:v>
                </c:pt>
                <c:pt idx="652">
                  <c:v>1.353E-7</c:v>
                </c:pt>
                <c:pt idx="653">
                  <c:v>1.353E-7</c:v>
                </c:pt>
                <c:pt idx="654">
                  <c:v>1.353E-7</c:v>
                </c:pt>
                <c:pt idx="655">
                  <c:v>1.353E-7</c:v>
                </c:pt>
                <c:pt idx="656">
                  <c:v>1.353E-7</c:v>
                </c:pt>
                <c:pt idx="657">
                  <c:v>1.353E-7</c:v>
                </c:pt>
                <c:pt idx="658">
                  <c:v>1.353E-7</c:v>
                </c:pt>
                <c:pt idx="659">
                  <c:v>1.353E-7</c:v>
                </c:pt>
                <c:pt idx="660">
                  <c:v>1.353E-7</c:v>
                </c:pt>
                <c:pt idx="661">
                  <c:v>1.353E-7</c:v>
                </c:pt>
                <c:pt idx="662">
                  <c:v>1.353E-7</c:v>
                </c:pt>
                <c:pt idx="663">
                  <c:v>1.353E-7</c:v>
                </c:pt>
                <c:pt idx="664">
                  <c:v>1.353E-7</c:v>
                </c:pt>
                <c:pt idx="665">
                  <c:v>1.353E-7</c:v>
                </c:pt>
                <c:pt idx="666">
                  <c:v>1.353E-7</c:v>
                </c:pt>
                <c:pt idx="667">
                  <c:v>1.353E-7</c:v>
                </c:pt>
                <c:pt idx="668">
                  <c:v>1.353E-7</c:v>
                </c:pt>
                <c:pt idx="669">
                  <c:v>1.353E-7</c:v>
                </c:pt>
                <c:pt idx="670">
                  <c:v>1.353E-7</c:v>
                </c:pt>
                <c:pt idx="671">
                  <c:v>1.353E-7</c:v>
                </c:pt>
                <c:pt idx="672">
                  <c:v>1.353E-7</c:v>
                </c:pt>
                <c:pt idx="673">
                  <c:v>1.353E-7</c:v>
                </c:pt>
                <c:pt idx="674">
                  <c:v>1.353E-7</c:v>
                </c:pt>
                <c:pt idx="675">
                  <c:v>1.353E-7</c:v>
                </c:pt>
                <c:pt idx="676">
                  <c:v>1.353E-7</c:v>
                </c:pt>
                <c:pt idx="677">
                  <c:v>1.353E-7</c:v>
                </c:pt>
                <c:pt idx="678">
                  <c:v>1.353E-7</c:v>
                </c:pt>
                <c:pt idx="679">
                  <c:v>1.353E-7</c:v>
                </c:pt>
                <c:pt idx="680">
                  <c:v>1.353E-7</c:v>
                </c:pt>
                <c:pt idx="681">
                  <c:v>1.353E-7</c:v>
                </c:pt>
                <c:pt idx="682">
                  <c:v>1.353E-7</c:v>
                </c:pt>
                <c:pt idx="683">
                  <c:v>1.353E-7</c:v>
                </c:pt>
                <c:pt idx="684">
                  <c:v>1.353E-7</c:v>
                </c:pt>
                <c:pt idx="685">
                  <c:v>1.353E-7</c:v>
                </c:pt>
                <c:pt idx="686">
                  <c:v>1.353E-7</c:v>
                </c:pt>
                <c:pt idx="687">
                  <c:v>1.353E-7</c:v>
                </c:pt>
                <c:pt idx="688">
                  <c:v>1.353E-7</c:v>
                </c:pt>
                <c:pt idx="689">
                  <c:v>1.353E-7</c:v>
                </c:pt>
                <c:pt idx="690">
                  <c:v>1.353E-7</c:v>
                </c:pt>
                <c:pt idx="691">
                  <c:v>1.353E-7</c:v>
                </c:pt>
                <c:pt idx="692">
                  <c:v>1.353E-7</c:v>
                </c:pt>
                <c:pt idx="693">
                  <c:v>1.353E-7</c:v>
                </c:pt>
                <c:pt idx="694">
                  <c:v>1.353E-7</c:v>
                </c:pt>
                <c:pt idx="695">
                  <c:v>1.353E-7</c:v>
                </c:pt>
                <c:pt idx="696">
                  <c:v>1.353E-7</c:v>
                </c:pt>
                <c:pt idx="697">
                  <c:v>1.353E-7</c:v>
                </c:pt>
                <c:pt idx="698">
                  <c:v>1.353E-7</c:v>
                </c:pt>
                <c:pt idx="699">
                  <c:v>1.353E-7</c:v>
                </c:pt>
                <c:pt idx="700">
                  <c:v>1.353E-7</c:v>
                </c:pt>
                <c:pt idx="701">
                  <c:v>1.353E-7</c:v>
                </c:pt>
                <c:pt idx="702">
                  <c:v>1.353E-7</c:v>
                </c:pt>
                <c:pt idx="703">
                  <c:v>1.353E-7</c:v>
                </c:pt>
                <c:pt idx="704">
                  <c:v>1.353E-7</c:v>
                </c:pt>
                <c:pt idx="705">
                  <c:v>1.353E-7</c:v>
                </c:pt>
                <c:pt idx="706">
                  <c:v>1.353E-7</c:v>
                </c:pt>
                <c:pt idx="707">
                  <c:v>1.353E-7</c:v>
                </c:pt>
                <c:pt idx="708">
                  <c:v>1.353E-7</c:v>
                </c:pt>
                <c:pt idx="709">
                  <c:v>1.353E-7</c:v>
                </c:pt>
                <c:pt idx="710">
                  <c:v>1.353E-7</c:v>
                </c:pt>
                <c:pt idx="711">
                  <c:v>1.353E-7</c:v>
                </c:pt>
                <c:pt idx="712">
                  <c:v>1.353E-7</c:v>
                </c:pt>
                <c:pt idx="713">
                  <c:v>1.353E-7</c:v>
                </c:pt>
                <c:pt idx="714">
                  <c:v>1.353E-7</c:v>
                </c:pt>
                <c:pt idx="715">
                  <c:v>1.353E-7</c:v>
                </c:pt>
                <c:pt idx="716">
                  <c:v>1.353E-7</c:v>
                </c:pt>
                <c:pt idx="717">
                  <c:v>1.353E-7</c:v>
                </c:pt>
                <c:pt idx="718">
                  <c:v>1.353E-7</c:v>
                </c:pt>
                <c:pt idx="719">
                  <c:v>1.353E-7</c:v>
                </c:pt>
                <c:pt idx="720">
                  <c:v>1.353E-7</c:v>
                </c:pt>
                <c:pt idx="721">
                  <c:v>1.353E-7</c:v>
                </c:pt>
                <c:pt idx="722">
                  <c:v>1.353E-7</c:v>
                </c:pt>
                <c:pt idx="723">
                  <c:v>1.353E-7</c:v>
                </c:pt>
                <c:pt idx="724">
                  <c:v>1.353E-7</c:v>
                </c:pt>
                <c:pt idx="725">
                  <c:v>1.353E-7</c:v>
                </c:pt>
                <c:pt idx="726">
                  <c:v>1.353E-7</c:v>
                </c:pt>
                <c:pt idx="727">
                  <c:v>1.353E-7</c:v>
                </c:pt>
                <c:pt idx="728">
                  <c:v>1.353E-7</c:v>
                </c:pt>
                <c:pt idx="729">
                  <c:v>1.353E-7</c:v>
                </c:pt>
                <c:pt idx="730">
                  <c:v>1.353E-7</c:v>
                </c:pt>
                <c:pt idx="731">
                  <c:v>1.353E-7</c:v>
                </c:pt>
                <c:pt idx="732">
                  <c:v>1.353E-7</c:v>
                </c:pt>
                <c:pt idx="733">
                  <c:v>1.353E-7</c:v>
                </c:pt>
                <c:pt idx="734">
                  <c:v>1.353E-7</c:v>
                </c:pt>
                <c:pt idx="735">
                  <c:v>1.353E-7</c:v>
                </c:pt>
                <c:pt idx="736">
                  <c:v>1.353E-7</c:v>
                </c:pt>
                <c:pt idx="737">
                  <c:v>1.353E-7</c:v>
                </c:pt>
                <c:pt idx="738">
                  <c:v>1.353E-7</c:v>
                </c:pt>
                <c:pt idx="739">
                  <c:v>1.353E-7</c:v>
                </c:pt>
                <c:pt idx="740">
                  <c:v>1.353E-7</c:v>
                </c:pt>
                <c:pt idx="741">
                  <c:v>1.353E-7</c:v>
                </c:pt>
                <c:pt idx="742">
                  <c:v>1.353E-7</c:v>
                </c:pt>
                <c:pt idx="743">
                  <c:v>1.353E-7</c:v>
                </c:pt>
                <c:pt idx="744">
                  <c:v>1.353E-7</c:v>
                </c:pt>
                <c:pt idx="745">
                  <c:v>1.353E-7</c:v>
                </c:pt>
                <c:pt idx="746">
                  <c:v>1.353E-7</c:v>
                </c:pt>
                <c:pt idx="747">
                  <c:v>1.353E-7</c:v>
                </c:pt>
                <c:pt idx="748">
                  <c:v>1.353E-7</c:v>
                </c:pt>
                <c:pt idx="749">
                  <c:v>1.353E-7</c:v>
                </c:pt>
                <c:pt idx="750">
                  <c:v>1.353E-7</c:v>
                </c:pt>
                <c:pt idx="751">
                  <c:v>1.353E-7</c:v>
                </c:pt>
                <c:pt idx="752">
                  <c:v>1.353E-7</c:v>
                </c:pt>
                <c:pt idx="753">
                  <c:v>1.353E-7</c:v>
                </c:pt>
                <c:pt idx="754">
                  <c:v>1.353E-7</c:v>
                </c:pt>
                <c:pt idx="755">
                  <c:v>1.353E-7</c:v>
                </c:pt>
                <c:pt idx="756">
                  <c:v>1.353E-7</c:v>
                </c:pt>
                <c:pt idx="757">
                  <c:v>1.353E-7</c:v>
                </c:pt>
                <c:pt idx="758">
                  <c:v>1.353E-7</c:v>
                </c:pt>
                <c:pt idx="759">
                  <c:v>1.353E-7</c:v>
                </c:pt>
                <c:pt idx="760">
                  <c:v>1.353E-7</c:v>
                </c:pt>
                <c:pt idx="761">
                  <c:v>1.353E-7</c:v>
                </c:pt>
                <c:pt idx="762">
                  <c:v>1.353E-7</c:v>
                </c:pt>
                <c:pt idx="763">
                  <c:v>1.353E-7</c:v>
                </c:pt>
                <c:pt idx="764">
                  <c:v>1.353E-7</c:v>
                </c:pt>
                <c:pt idx="765">
                  <c:v>1.353E-7</c:v>
                </c:pt>
                <c:pt idx="766">
                  <c:v>1.353E-7</c:v>
                </c:pt>
                <c:pt idx="767">
                  <c:v>1.353E-7</c:v>
                </c:pt>
                <c:pt idx="768">
                  <c:v>1.353E-7</c:v>
                </c:pt>
                <c:pt idx="769">
                  <c:v>1.353E-7</c:v>
                </c:pt>
                <c:pt idx="770">
                  <c:v>1.353E-7</c:v>
                </c:pt>
                <c:pt idx="771">
                  <c:v>1.353E-7</c:v>
                </c:pt>
                <c:pt idx="772">
                  <c:v>1.353E-7</c:v>
                </c:pt>
                <c:pt idx="773">
                  <c:v>1.353E-7</c:v>
                </c:pt>
                <c:pt idx="774">
                  <c:v>1.353E-7</c:v>
                </c:pt>
                <c:pt idx="775">
                  <c:v>1.353E-7</c:v>
                </c:pt>
                <c:pt idx="776">
                  <c:v>1.353E-7</c:v>
                </c:pt>
                <c:pt idx="777">
                  <c:v>1.353E-7</c:v>
                </c:pt>
                <c:pt idx="778">
                  <c:v>1.353E-7</c:v>
                </c:pt>
                <c:pt idx="779">
                  <c:v>1.353E-7</c:v>
                </c:pt>
                <c:pt idx="780">
                  <c:v>1.353E-7</c:v>
                </c:pt>
                <c:pt idx="781">
                  <c:v>1.353E-7</c:v>
                </c:pt>
                <c:pt idx="782">
                  <c:v>1.353E-7</c:v>
                </c:pt>
                <c:pt idx="783">
                  <c:v>1.353E-7</c:v>
                </c:pt>
                <c:pt idx="784">
                  <c:v>1.353E-7</c:v>
                </c:pt>
                <c:pt idx="785">
                  <c:v>1.353E-7</c:v>
                </c:pt>
                <c:pt idx="786">
                  <c:v>1.353E-7</c:v>
                </c:pt>
                <c:pt idx="787">
                  <c:v>1.353E-7</c:v>
                </c:pt>
                <c:pt idx="788">
                  <c:v>1.353E-7</c:v>
                </c:pt>
                <c:pt idx="789">
                  <c:v>1.353E-7</c:v>
                </c:pt>
                <c:pt idx="790">
                  <c:v>1.353E-7</c:v>
                </c:pt>
                <c:pt idx="791">
                  <c:v>1.353E-7</c:v>
                </c:pt>
                <c:pt idx="792">
                  <c:v>1.353E-7</c:v>
                </c:pt>
                <c:pt idx="793">
                  <c:v>1.353E-7</c:v>
                </c:pt>
                <c:pt idx="794">
                  <c:v>1.353E-7</c:v>
                </c:pt>
                <c:pt idx="795">
                  <c:v>1.353E-7</c:v>
                </c:pt>
                <c:pt idx="796">
                  <c:v>1.353E-7</c:v>
                </c:pt>
                <c:pt idx="797">
                  <c:v>1.353E-7</c:v>
                </c:pt>
                <c:pt idx="798">
                  <c:v>1.353E-7</c:v>
                </c:pt>
                <c:pt idx="799">
                  <c:v>1.353E-7</c:v>
                </c:pt>
                <c:pt idx="800">
                  <c:v>1.353E-7</c:v>
                </c:pt>
                <c:pt idx="801">
                  <c:v>1.353E-7</c:v>
                </c:pt>
                <c:pt idx="802">
                  <c:v>1.353E-7</c:v>
                </c:pt>
                <c:pt idx="803">
                  <c:v>1.353E-7</c:v>
                </c:pt>
                <c:pt idx="804">
                  <c:v>1.353E-7</c:v>
                </c:pt>
                <c:pt idx="805">
                  <c:v>1.353E-7</c:v>
                </c:pt>
                <c:pt idx="806">
                  <c:v>1.353E-7</c:v>
                </c:pt>
                <c:pt idx="807">
                  <c:v>1.353E-7</c:v>
                </c:pt>
                <c:pt idx="808">
                  <c:v>1.353E-7</c:v>
                </c:pt>
                <c:pt idx="809">
                  <c:v>1.353E-7</c:v>
                </c:pt>
                <c:pt idx="810">
                  <c:v>1.353E-7</c:v>
                </c:pt>
                <c:pt idx="811">
                  <c:v>1.353E-7</c:v>
                </c:pt>
                <c:pt idx="812">
                  <c:v>1.353E-7</c:v>
                </c:pt>
                <c:pt idx="813">
                  <c:v>1.353E-7</c:v>
                </c:pt>
                <c:pt idx="814">
                  <c:v>1.353E-7</c:v>
                </c:pt>
                <c:pt idx="815">
                  <c:v>1.353E-7</c:v>
                </c:pt>
                <c:pt idx="816">
                  <c:v>1.353E-7</c:v>
                </c:pt>
                <c:pt idx="817">
                  <c:v>1.353E-7</c:v>
                </c:pt>
                <c:pt idx="818">
                  <c:v>1.353E-7</c:v>
                </c:pt>
                <c:pt idx="819">
                  <c:v>1.353E-7</c:v>
                </c:pt>
                <c:pt idx="820">
                  <c:v>1.353E-7</c:v>
                </c:pt>
                <c:pt idx="821">
                  <c:v>1.353E-7</c:v>
                </c:pt>
                <c:pt idx="822">
                  <c:v>1.353E-7</c:v>
                </c:pt>
                <c:pt idx="823">
                  <c:v>1.353E-7</c:v>
                </c:pt>
                <c:pt idx="824">
                  <c:v>1.353E-7</c:v>
                </c:pt>
                <c:pt idx="825">
                  <c:v>1.353E-7</c:v>
                </c:pt>
                <c:pt idx="826">
                  <c:v>1.353E-7</c:v>
                </c:pt>
                <c:pt idx="827">
                  <c:v>1.353E-7</c:v>
                </c:pt>
                <c:pt idx="828">
                  <c:v>1.353E-7</c:v>
                </c:pt>
                <c:pt idx="829">
                  <c:v>1.353E-7</c:v>
                </c:pt>
                <c:pt idx="830">
                  <c:v>1.353E-7</c:v>
                </c:pt>
                <c:pt idx="831">
                  <c:v>1.353E-7</c:v>
                </c:pt>
                <c:pt idx="832">
                  <c:v>1.353E-7</c:v>
                </c:pt>
                <c:pt idx="833">
                  <c:v>1.353E-7</c:v>
                </c:pt>
                <c:pt idx="834">
                  <c:v>1.353E-7</c:v>
                </c:pt>
                <c:pt idx="835">
                  <c:v>1.353E-7</c:v>
                </c:pt>
                <c:pt idx="836">
                  <c:v>1.353E-7</c:v>
                </c:pt>
                <c:pt idx="837">
                  <c:v>1.353E-7</c:v>
                </c:pt>
                <c:pt idx="838">
                  <c:v>1.353E-7</c:v>
                </c:pt>
                <c:pt idx="839">
                  <c:v>1.353E-7</c:v>
                </c:pt>
                <c:pt idx="840">
                  <c:v>1.353E-7</c:v>
                </c:pt>
                <c:pt idx="841">
                  <c:v>1.353E-7</c:v>
                </c:pt>
                <c:pt idx="842">
                  <c:v>1.353E-7</c:v>
                </c:pt>
                <c:pt idx="843">
                  <c:v>1.353E-7</c:v>
                </c:pt>
                <c:pt idx="844">
                  <c:v>1.353E-7</c:v>
                </c:pt>
                <c:pt idx="845">
                  <c:v>1.353E-7</c:v>
                </c:pt>
                <c:pt idx="846">
                  <c:v>1.353E-7</c:v>
                </c:pt>
                <c:pt idx="847">
                  <c:v>1.353E-7</c:v>
                </c:pt>
                <c:pt idx="848">
                  <c:v>1.353E-7</c:v>
                </c:pt>
                <c:pt idx="849">
                  <c:v>1.353E-7</c:v>
                </c:pt>
                <c:pt idx="850">
                  <c:v>1.353E-7</c:v>
                </c:pt>
                <c:pt idx="851">
                  <c:v>1.353E-7</c:v>
                </c:pt>
                <c:pt idx="852">
                  <c:v>1.353E-7</c:v>
                </c:pt>
                <c:pt idx="853">
                  <c:v>1.353E-7</c:v>
                </c:pt>
                <c:pt idx="854">
                  <c:v>1.353E-7</c:v>
                </c:pt>
                <c:pt idx="855">
                  <c:v>1.353E-7</c:v>
                </c:pt>
                <c:pt idx="856">
                  <c:v>1.353E-7</c:v>
                </c:pt>
                <c:pt idx="857">
                  <c:v>1.353E-7</c:v>
                </c:pt>
                <c:pt idx="858">
                  <c:v>1.353E-7</c:v>
                </c:pt>
                <c:pt idx="859">
                  <c:v>1.353E-7</c:v>
                </c:pt>
                <c:pt idx="860">
                  <c:v>1.3519999999999999E-7</c:v>
                </c:pt>
                <c:pt idx="861">
                  <c:v>1.3519999999999999E-7</c:v>
                </c:pt>
                <c:pt idx="862">
                  <c:v>1.3519999999999999E-7</c:v>
                </c:pt>
                <c:pt idx="863">
                  <c:v>1.3519999999999999E-7</c:v>
                </c:pt>
                <c:pt idx="864">
                  <c:v>1.3519999999999999E-7</c:v>
                </c:pt>
                <c:pt idx="865">
                  <c:v>1.3519999999999999E-7</c:v>
                </c:pt>
                <c:pt idx="866">
                  <c:v>1.3519999999999999E-7</c:v>
                </c:pt>
                <c:pt idx="867">
                  <c:v>1.3519999999999999E-7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EE6-49FD-9413-AB0F839F6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ax val="0.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@200kV'!$F$3:$F$870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5.9010000000000002E-9</c:v>
                </c:pt>
                <c:pt idx="2">
                  <c:v>5.9749999999999997E-9</c:v>
                </c:pt>
                <c:pt idx="3">
                  <c:v>6.0069999999999996E-9</c:v>
                </c:pt>
                <c:pt idx="4">
                  <c:v>6.0449999999999997E-9</c:v>
                </c:pt>
                <c:pt idx="5">
                  <c:v>6.1369999999999998E-9</c:v>
                </c:pt>
                <c:pt idx="6">
                  <c:v>6.2110000000000002E-9</c:v>
                </c:pt>
                <c:pt idx="7">
                  <c:v>6.2749999999999999E-9</c:v>
                </c:pt>
                <c:pt idx="8">
                  <c:v>6.2929999999999997E-9</c:v>
                </c:pt>
                <c:pt idx="9">
                  <c:v>6.3279999999999997E-9</c:v>
                </c:pt>
                <c:pt idx="10">
                  <c:v>6.3389999999999997E-9</c:v>
                </c:pt>
                <c:pt idx="11">
                  <c:v>6.3570000000000003E-9</c:v>
                </c:pt>
                <c:pt idx="12">
                  <c:v>6.3840000000000003E-9</c:v>
                </c:pt>
                <c:pt idx="13">
                  <c:v>6.4069999999999999E-9</c:v>
                </c:pt>
                <c:pt idx="14">
                  <c:v>6.4089999999999997E-9</c:v>
                </c:pt>
                <c:pt idx="15">
                  <c:v>6.445E-9</c:v>
                </c:pt>
                <c:pt idx="16">
                  <c:v>6.4959999999999999E-9</c:v>
                </c:pt>
                <c:pt idx="17">
                  <c:v>6.5190000000000003E-9</c:v>
                </c:pt>
                <c:pt idx="18">
                  <c:v>6.5579999999999999E-9</c:v>
                </c:pt>
                <c:pt idx="19">
                  <c:v>6.5579999999999999E-9</c:v>
                </c:pt>
                <c:pt idx="20">
                  <c:v>6.5869999999999997E-9</c:v>
                </c:pt>
                <c:pt idx="21">
                  <c:v>6.5709999999999997E-9</c:v>
                </c:pt>
                <c:pt idx="22">
                  <c:v>6.5830000000000001E-9</c:v>
                </c:pt>
                <c:pt idx="23">
                  <c:v>6.5979999999999998E-9</c:v>
                </c:pt>
                <c:pt idx="24">
                  <c:v>6.6130000000000002E-9</c:v>
                </c:pt>
                <c:pt idx="25">
                  <c:v>6.615E-9</c:v>
                </c:pt>
                <c:pt idx="26">
                  <c:v>6.6169999999999998E-9</c:v>
                </c:pt>
                <c:pt idx="27">
                  <c:v>6.6279999999999999E-9</c:v>
                </c:pt>
                <c:pt idx="28">
                  <c:v>6.6379999999999996E-9</c:v>
                </c:pt>
                <c:pt idx="29">
                  <c:v>6.6409999999999997E-9</c:v>
                </c:pt>
                <c:pt idx="30">
                  <c:v>6.6489999999999997E-9</c:v>
                </c:pt>
                <c:pt idx="31">
                  <c:v>6.6649999999999996E-9</c:v>
                </c:pt>
                <c:pt idx="32">
                  <c:v>6.6709999999999998E-9</c:v>
                </c:pt>
                <c:pt idx="33">
                  <c:v>6.6979999999999998E-9</c:v>
                </c:pt>
                <c:pt idx="34">
                  <c:v>6.712E-9</c:v>
                </c:pt>
                <c:pt idx="35">
                  <c:v>6.7219999999999997E-9</c:v>
                </c:pt>
                <c:pt idx="36">
                  <c:v>6.7379999999999997E-9</c:v>
                </c:pt>
                <c:pt idx="37">
                  <c:v>6.7629999999999999E-9</c:v>
                </c:pt>
                <c:pt idx="38">
                  <c:v>6.7800000000000002E-9</c:v>
                </c:pt>
                <c:pt idx="39">
                  <c:v>6.801E-9</c:v>
                </c:pt>
                <c:pt idx="40">
                  <c:v>6.8260000000000002E-9</c:v>
                </c:pt>
                <c:pt idx="41">
                  <c:v>6.8560000000000003E-9</c:v>
                </c:pt>
                <c:pt idx="42">
                  <c:v>6.8919999999999998E-9</c:v>
                </c:pt>
                <c:pt idx="43">
                  <c:v>6.9349999999999997E-9</c:v>
                </c:pt>
                <c:pt idx="44">
                  <c:v>6.987E-9</c:v>
                </c:pt>
                <c:pt idx="45">
                  <c:v>7.0500000000000003E-9</c:v>
                </c:pt>
                <c:pt idx="46">
                  <c:v>7.1369999999999997E-9</c:v>
                </c:pt>
                <c:pt idx="47">
                  <c:v>7.2259999999999997E-9</c:v>
                </c:pt>
                <c:pt idx="48">
                  <c:v>7.3419999999999997E-9</c:v>
                </c:pt>
                <c:pt idx="49">
                  <c:v>7.4760000000000002E-9</c:v>
                </c:pt>
                <c:pt idx="50">
                  <c:v>7.6280000000000005E-9</c:v>
                </c:pt>
                <c:pt idx="51">
                  <c:v>7.8079999999999995E-9</c:v>
                </c:pt>
                <c:pt idx="52">
                  <c:v>8.02E-9</c:v>
                </c:pt>
                <c:pt idx="53">
                  <c:v>8.268E-9</c:v>
                </c:pt>
                <c:pt idx="54">
                  <c:v>8.5590000000000007E-9</c:v>
                </c:pt>
                <c:pt idx="55">
                  <c:v>8.8990000000000008E-9</c:v>
                </c:pt>
                <c:pt idx="56">
                  <c:v>9.2929999999999992E-9</c:v>
                </c:pt>
                <c:pt idx="57">
                  <c:v>9.7480000000000007E-9</c:v>
                </c:pt>
                <c:pt idx="58">
                  <c:v>1.027E-8</c:v>
                </c:pt>
                <c:pt idx="59">
                  <c:v>1.0870000000000001E-8</c:v>
                </c:pt>
                <c:pt idx="60">
                  <c:v>1.1560000000000001E-8</c:v>
                </c:pt>
                <c:pt idx="61">
                  <c:v>1.234E-8</c:v>
                </c:pt>
                <c:pt idx="62">
                  <c:v>1.322E-8</c:v>
                </c:pt>
                <c:pt idx="63">
                  <c:v>1.421E-8</c:v>
                </c:pt>
                <c:pt idx="64">
                  <c:v>1.5320000000000001E-8</c:v>
                </c:pt>
                <c:pt idx="65">
                  <c:v>1.658E-8</c:v>
                </c:pt>
                <c:pt idx="66">
                  <c:v>1.7999999999999999E-8</c:v>
                </c:pt>
                <c:pt idx="67">
                  <c:v>1.9589999999999999E-8</c:v>
                </c:pt>
                <c:pt idx="68">
                  <c:v>2.1390000000000002E-8</c:v>
                </c:pt>
                <c:pt idx="69">
                  <c:v>2.3420000000000001E-8</c:v>
                </c:pt>
                <c:pt idx="70">
                  <c:v>2.571E-8</c:v>
                </c:pt>
                <c:pt idx="71">
                  <c:v>2.831E-8</c:v>
                </c:pt>
                <c:pt idx="72">
                  <c:v>3.1230000000000002E-8</c:v>
                </c:pt>
                <c:pt idx="73">
                  <c:v>3.4510000000000003E-8</c:v>
                </c:pt>
                <c:pt idx="74">
                  <c:v>3.8180000000000002E-8</c:v>
                </c:pt>
                <c:pt idx="75">
                  <c:v>4.2249999999999998E-8</c:v>
                </c:pt>
                <c:pt idx="76">
                  <c:v>4.6749999999999998E-8</c:v>
                </c:pt>
                <c:pt idx="77">
                  <c:v>5.1690000000000002E-8</c:v>
                </c:pt>
                <c:pt idx="78">
                  <c:v>5.7070000000000001E-8</c:v>
                </c:pt>
                <c:pt idx="79">
                  <c:v>6.2870000000000006E-8</c:v>
                </c:pt>
                <c:pt idx="80">
                  <c:v>6.9090000000000005E-8</c:v>
                </c:pt>
                <c:pt idx="81">
                  <c:v>7.5699999999999996E-8</c:v>
                </c:pt>
                <c:pt idx="82">
                  <c:v>8.2679999999999997E-8</c:v>
                </c:pt>
                <c:pt idx="83">
                  <c:v>8.999E-8</c:v>
                </c:pt>
                <c:pt idx="84">
                  <c:v>9.76E-8</c:v>
                </c:pt>
                <c:pt idx="85">
                  <c:v>1.055E-7</c:v>
                </c:pt>
                <c:pt idx="86">
                  <c:v>1.136E-7</c:v>
                </c:pt>
                <c:pt idx="87">
                  <c:v>1.2179999999999999E-7</c:v>
                </c:pt>
                <c:pt idx="88">
                  <c:v>1.3019999999999999E-7</c:v>
                </c:pt>
                <c:pt idx="89">
                  <c:v>1.3869999999999999E-7</c:v>
                </c:pt>
                <c:pt idx="90">
                  <c:v>1.4719999999999999E-7</c:v>
                </c:pt>
                <c:pt idx="91">
                  <c:v>1.557E-7</c:v>
                </c:pt>
                <c:pt idx="92">
                  <c:v>1.642E-7</c:v>
                </c:pt>
                <c:pt idx="93">
                  <c:v>1.727E-7</c:v>
                </c:pt>
                <c:pt idx="94">
                  <c:v>1.8099999999999999E-7</c:v>
                </c:pt>
                <c:pt idx="95">
                  <c:v>1.8939999999999999E-7</c:v>
                </c:pt>
                <c:pt idx="96">
                  <c:v>1.976E-7</c:v>
                </c:pt>
                <c:pt idx="97">
                  <c:v>2.057E-7</c:v>
                </c:pt>
                <c:pt idx="98">
                  <c:v>2.138E-7</c:v>
                </c:pt>
                <c:pt idx="99">
                  <c:v>2.219E-7</c:v>
                </c:pt>
                <c:pt idx="100">
                  <c:v>2.2999999999999999E-7</c:v>
                </c:pt>
                <c:pt idx="101">
                  <c:v>2.3809999999999999E-7</c:v>
                </c:pt>
                <c:pt idx="102">
                  <c:v>2.4639999999999998E-7</c:v>
                </c:pt>
                <c:pt idx="103">
                  <c:v>2.5479999999999998E-7</c:v>
                </c:pt>
                <c:pt idx="104">
                  <c:v>2.6339999999999999E-7</c:v>
                </c:pt>
                <c:pt idx="105">
                  <c:v>2.7239999999999998E-7</c:v>
                </c:pt>
                <c:pt idx="106">
                  <c:v>2.818E-7</c:v>
                </c:pt>
                <c:pt idx="107">
                  <c:v>2.9159999999999999E-7</c:v>
                </c:pt>
                <c:pt idx="108">
                  <c:v>3.0190000000000002E-7</c:v>
                </c:pt>
                <c:pt idx="109">
                  <c:v>3.129E-7</c:v>
                </c:pt>
                <c:pt idx="110">
                  <c:v>3.2449999999999997E-7</c:v>
                </c:pt>
                <c:pt idx="111">
                  <c:v>3.368E-7</c:v>
                </c:pt>
                <c:pt idx="112">
                  <c:v>3.4989999999999998E-7</c:v>
                </c:pt>
                <c:pt idx="113">
                  <c:v>3.6390000000000002E-7</c:v>
                </c:pt>
                <c:pt idx="114">
                  <c:v>3.7870000000000002E-7</c:v>
                </c:pt>
                <c:pt idx="115">
                  <c:v>3.9439999999999998E-7</c:v>
                </c:pt>
                <c:pt idx="116">
                  <c:v>4.1090000000000001E-7</c:v>
                </c:pt>
                <c:pt idx="117">
                  <c:v>4.284E-7</c:v>
                </c:pt>
                <c:pt idx="118">
                  <c:v>4.468E-7</c:v>
                </c:pt>
                <c:pt idx="119">
                  <c:v>4.6600000000000002E-7</c:v>
                </c:pt>
                <c:pt idx="120">
                  <c:v>4.8609999999999999E-7</c:v>
                </c:pt>
                <c:pt idx="121">
                  <c:v>5.0699999999999997E-7</c:v>
                </c:pt>
                <c:pt idx="122">
                  <c:v>5.2860000000000001E-7</c:v>
                </c:pt>
                <c:pt idx="123">
                  <c:v>5.5089999999999999E-7</c:v>
                </c:pt>
                <c:pt idx="124">
                  <c:v>5.7390000000000002E-7</c:v>
                </c:pt>
                <c:pt idx="125">
                  <c:v>5.9739999999999999E-7</c:v>
                </c:pt>
                <c:pt idx="126">
                  <c:v>6.2129999999999998E-7</c:v>
                </c:pt>
                <c:pt idx="127">
                  <c:v>6.4570000000000002E-7</c:v>
                </c:pt>
                <c:pt idx="128">
                  <c:v>6.7039999999999997E-7</c:v>
                </c:pt>
                <c:pt idx="129">
                  <c:v>6.9530000000000004E-7</c:v>
                </c:pt>
                <c:pt idx="130">
                  <c:v>7.2040000000000002E-7</c:v>
                </c:pt>
                <c:pt idx="131">
                  <c:v>7.4560000000000001E-7</c:v>
                </c:pt>
                <c:pt idx="132">
                  <c:v>7.7079999999999999E-7</c:v>
                </c:pt>
                <c:pt idx="133">
                  <c:v>7.9589999999999997E-7</c:v>
                </c:pt>
                <c:pt idx="134">
                  <c:v>8.2090000000000005E-7</c:v>
                </c:pt>
                <c:pt idx="135">
                  <c:v>8.4570000000000001E-7</c:v>
                </c:pt>
                <c:pt idx="136">
                  <c:v>8.7020000000000005E-7</c:v>
                </c:pt>
                <c:pt idx="137">
                  <c:v>8.9449999999999997E-7</c:v>
                </c:pt>
                <c:pt idx="138">
                  <c:v>9.1829999999999996E-7</c:v>
                </c:pt>
                <c:pt idx="139">
                  <c:v>9.4170000000000002E-7</c:v>
                </c:pt>
                <c:pt idx="140">
                  <c:v>9.6460000000000005E-7</c:v>
                </c:pt>
                <c:pt idx="141">
                  <c:v>9.8690000000000003E-7</c:v>
                </c:pt>
                <c:pt idx="142">
                  <c:v>1.009E-6</c:v>
                </c:pt>
                <c:pt idx="143">
                  <c:v>1.0300000000000001E-6</c:v>
                </c:pt>
                <c:pt idx="144">
                  <c:v>1.0499999999999999E-6</c:v>
                </c:pt>
                <c:pt idx="145">
                  <c:v>1.0690000000000001E-6</c:v>
                </c:pt>
                <c:pt idx="146">
                  <c:v>1.088E-6</c:v>
                </c:pt>
                <c:pt idx="147">
                  <c:v>1.1060000000000001E-6</c:v>
                </c:pt>
                <c:pt idx="148">
                  <c:v>1.1230000000000001E-6</c:v>
                </c:pt>
                <c:pt idx="149">
                  <c:v>1.1379999999999999E-6</c:v>
                </c:pt>
                <c:pt idx="150">
                  <c:v>1.153E-6</c:v>
                </c:pt>
                <c:pt idx="151">
                  <c:v>1.167E-6</c:v>
                </c:pt>
                <c:pt idx="152">
                  <c:v>1.1799999999999999E-6</c:v>
                </c:pt>
                <c:pt idx="153">
                  <c:v>1.192E-6</c:v>
                </c:pt>
                <c:pt idx="154">
                  <c:v>1.203E-6</c:v>
                </c:pt>
                <c:pt idx="155">
                  <c:v>1.2139999999999999E-6</c:v>
                </c:pt>
                <c:pt idx="156">
                  <c:v>1.223E-6</c:v>
                </c:pt>
                <c:pt idx="157">
                  <c:v>1.2309999999999999E-6</c:v>
                </c:pt>
                <c:pt idx="158">
                  <c:v>1.2389999999999999E-6</c:v>
                </c:pt>
                <c:pt idx="159">
                  <c:v>1.2449999999999999E-6</c:v>
                </c:pt>
                <c:pt idx="160">
                  <c:v>1.251E-6</c:v>
                </c:pt>
                <c:pt idx="161">
                  <c:v>1.2559999999999999E-6</c:v>
                </c:pt>
                <c:pt idx="162">
                  <c:v>1.26E-6</c:v>
                </c:pt>
                <c:pt idx="163">
                  <c:v>1.2640000000000001E-6</c:v>
                </c:pt>
                <c:pt idx="164">
                  <c:v>1.2669999999999999E-6</c:v>
                </c:pt>
                <c:pt idx="165">
                  <c:v>1.269E-6</c:v>
                </c:pt>
                <c:pt idx="166">
                  <c:v>1.2699999999999999E-6</c:v>
                </c:pt>
                <c:pt idx="167">
                  <c:v>1.2699999999999999E-6</c:v>
                </c:pt>
                <c:pt idx="168">
                  <c:v>1.2699999999999999E-6</c:v>
                </c:pt>
                <c:pt idx="169">
                  <c:v>1.2699999999999999E-6</c:v>
                </c:pt>
                <c:pt idx="170">
                  <c:v>1.268E-6</c:v>
                </c:pt>
                <c:pt idx="171">
                  <c:v>1.266E-6</c:v>
                </c:pt>
                <c:pt idx="172">
                  <c:v>1.2640000000000001E-6</c:v>
                </c:pt>
                <c:pt idx="173">
                  <c:v>1.2610000000000001E-6</c:v>
                </c:pt>
                <c:pt idx="174">
                  <c:v>1.257E-6</c:v>
                </c:pt>
                <c:pt idx="175">
                  <c:v>1.2529999999999999E-6</c:v>
                </c:pt>
                <c:pt idx="176">
                  <c:v>1.249E-6</c:v>
                </c:pt>
                <c:pt idx="177">
                  <c:v>1.2440000000000001E-6</c:v>
                </c:pt>
                <c:pt idx="178">
                  <c:v>1.2389999999999999E-6</c:v>
                </c:pt>
                <c:pt idx="179">
                  <c:v>1.2330000000000001E-6</c:v>
                </c:pt>
                <c:pt idx="180">
                  <c:v>1.2279999999999999E-6</c:v>
                </c:pt>
                <c:pt idx="181">
                  <c:v>1.2219999999999999E-6</c:v>
                </c:pt>
                <c:pt idx="182">
                  <c:v>1.215E-6</c:v>
                </c:pt>
                <c:pt idx="183">
                  <c:v>1.209E-6</c:v>
                </c:pt>
                <c:pt idx="184">
                  <c:v>1.2020000000000001E-6</c:v>
                </c:pt>
                <c:pt idx="185">
                  <c:v>1.195E-6</c:v>
                </c:pt>
                <c:pt idx="186">
                  <c:v>1.1880000000000001E-6</c:v>
                </c:pt>
                <c:pt idx="187">
                  <c:v>1.181E-6</c:v>
                </c:pt>
                <c:pt idx="188">
                  <c:v>1.173E-6</c:v>
                </c:pt>
                <c:pt idx="189">
                  <c:v>1.1650000000000001E-6</c:v>
                </c:pt>
                <c:pt idx="190">
                  <c:v>1.1570000000000001E-6</c:v>
                </c:pt>
                <c:pt idx="191">
                  <c:v>1.1489999999999999E-6</c:v>
                </c:pt>
                <c:pt idx="192">
                  <c:v>1.141E-6</c:v>
                </c:pt>
                <c:pt idx="193">
                  <c:v>1.133E-6</c:v>
                </c:pt>
                <c:pt idx="194">
                  <c:v>1.125E-6</c:v>
                </c:pt>
                <c:pt idx="195">
                  <c:v>1.1179999999999999E-6</c:v>
                </c:pt>
                <c:pt idx="196">
                  <c:v>1.111E-6</c:v>
                </c:pt>
                <c:pt idx="197">
                  <c:v>1.1039999999999999E-6</c:v>
                </c:pt>
                <c:pt idx="198">
                  <c:v>1.097E-6</c:v>
                </c:pt>
                <c:pt idx="199">
                  <c:v>1.091E-6</c:v>
                </c:pt>
                <c:pt idx="200">
                  <c:v>1.0839999999999999E-6</c:v>
                </c:pt>
                <c:pt idx="201">
                  <c:v>1.0780000000000001E-6</c:v>
                </c:pt>
                <c:pt idx="202">
                  <c:v>1.0720000000000001E-6</c:v>
                </c:pt>
                <c:pt idx="203">
                  <c:v>1.0669999999999999E-6</c:v>
                </c:pt>
                <c:pt idx="204">
                  <c:v>1.062E-6</c:v>
                </c:pt>
                <c:pt idx="205">
                  <c:v>1.057E-6</c:v>
                </c:pt>
                <c:pt idx="206">
                  <c:v>1.054E-6</c:v>
                </c:pt>
                <c:pt idx="207">
                  <c:v>1.051E-6</c:v>
                </c:pt>
                <c:pt idx="208">
                  <c:v>1.049E-6</c:v>
                </c:pt>
                <c:pt idx="209">
                  <c:v>1.0470000000000001E-6</c:v>
                </c:pt>
                <c:pt idx="210">
                  <c:v>1.046E-6</c:v>
                </c:pt>
                <c:pt idx="211">
                  <c:v>1.046E-6</c:v>
                </c:pt>
                <c:pt idx="212">
                  <c:v>1.046E-6</c:v>
                </c:pt>
                <c:pt idx="213">
                  <c:v>1.046E-6</c:v>
                </c:pt>
                <c:pt idx="214">
                  <c:v>1.0470000000000001E-6</c:v>
                </c:pt>
                <c:pt idx="215">
                  <c:v>1.0470000000000001E-6</c:v>
                </c:pt>
                <c:pt idx="216">
                  <c:v>1.048E-6</c:v>
                </c:pt>
                <c:pt idx="217">
                  <c:v>1.048E-6</c:v>
                </c:pt>
                <c:pt idx="218">
                  <c:v>1.048E-6</c:v>
                </c:pt>
                <c:pt idx="219">
                  <c:v>1.0470000000000001E-6</c:v>
                </c:pt>
                <c:pt idx="220">
                  <c:v>1.0470000000000001E-6</c:v>
                </c:pt>
                <c:pt idx="221">
                  <c:v>1.0449999999999999E-6</c:v>
                </c:pt>
                <c:pt idx="222">
                  <c:v>1.0440000000000001E-6</c:v>
                </c:pt>
                <c:pt idx="223">
                  <c:v>1.0419999999999999E-6</c:v>
                </c:pt>
                <c:pt idx="224">
                  <c:v>1.0389999999999999E-6</c:v>
                </c:pt>
                <c:pt idx="225">
                  <c:v>1.037E-6</c:v>
                </c:pt>
                <c:pt idx="226">
                  <c:v>1.034E-6</c:v>
                </c:pt>
                <c:pt idx="227">
                  <c:v>1.031E-6</c:v>
                </c:pt>
                <c:pt idx="228">
                  <c:v>1.0279999999999999E-6</c:v>
                </c:pt>
                <c:pt idx="229">
                  <c:v>1.0249999999999999E-6</c:v>
                </c:pt>
                <c:pt idx="230">
                  <c:v>1.0219999999999999E-6</c:v>
                </c:pt>
                <c:pt idx="231">
                  <c:v>1.0189999999999999E-6</c:v>
                </c:pt>
                <c:pt idx="232">
                  <c:v>1.017E-6</c:v>
                </c:pt>
                <c:pt idx="233">
                  <c:v>1.015E-6</c:v>
                </c:pt>
                <c:pt idx="234">
                  <c:v>1.0130000000000001E-6</c:v>
                </c:pt>
                <c:pt idx="235">
                  <c:v>1.012E-6</c:v>
                </c:pt>
                <c:pt idx="236">
                  <c:v>1.0109999999999999E-6</c:v>
                </c:pt>
                <c:pt idx="237">
                  <c:v>1.009E-6</c:v>
                </c:pt>
                <c:pt idx="238">
                  <c:v>1.0079999999999999E-6</c:v>
                </c:pt>
                <c:pt idx="239">
                  <c:v>1.0070000000000001E-6</c:v>
                </c:pt>
                <c:pt idx="240">
                  <c:v>1.0070000000000001E-6</c:v>
                </c:pt>
                <c:pt idx="241">
                  <c:v>1.006E-6</c:v>
                </c:pt>
                <c:pt idx="242">
                  <c:v>1.0049999999999999E-6</c:v>
                </c:pt>
                <c:pt idx="243">
                  <c:v>1.004E-6</c:v>
                </c:pt>
                <c:pt idx="244">
                  <c:v>1.003E-6</c:v>
                </c:pt>
                <c:pt idx="245">
                  <c:v>1.0020000000000001E-6</c:v>
                </c:pt>
                <c:pt idx="246">
                  <c:v>1.001E-6</c:v>
                </c:pt>
                <c:pt idx="247">
                  <c:v>9.9999999999999995E-7</c:v>
                </c:pt>
                <c:pt idx="248">
                  <c:v>9.9919999999999989E-7</c:v>
                </c:pt>
                <c:pt idx="249">
                  <c:v>9.9840000000000005E-7</c:v>
                </c:pt>
                <c:pt idx="250">
                  <c:v>9.9769999999999999E-7</c:v>
                </c:pt>
                <c:pt idx="251">
                  <c:v>9.9699999999999994E-7</c:v>
                </c:pt>
                <c:pt idx="252">
                  <c:v>9.963999999999999E-7</c:v>
                </c:pt>
                <c:pt idx="253">
                  <c:v>9.9590000000000007E-7</c:v>
                </c:pt>
                <c:pt idx="254">
                  <c:v>9.9560000000000005E-7</c:v>
                </c:pt>
                <c:pt idx="255">
                  <c:v>9.9530000000000003E-7</c:v>
                </c:pt>
                <c:pt idx="256">
                  <c:v>9.9520000000000002E-7</c:v>
                </c:pt>
                <c:pt idx="257">
                  <c:v>9.9520000000000002E-7</c:v>
                </c:pt>
                <c:pt idx="258">
                  <c:v>9.9540000000000003E-7</c:v>
                </c:pt>
                <c:pt idx="259">
                  <c:v>9.9570000000000006E-7</c:v>
                </c:pt>
                <c:pt idx="260">
                  <c:v>9.9600000000000008E-7</c:v>
                </c:pt>
                <c:pt idx="261">
                  <c:v>9.964999999999999E-7</c:v>
                </c:pt>
                <c:pt idx="262">
                  <c:v>9.9699999999999994E-7</c:v>
                </c:pt>
                <c:pt idx="263">
                  <c:v>9.9739999999999997E-7</c:v>
                </c:pt>
                <c:pt idx="264">
                  <c:v>9.9790000000000001E-7</c:v>
                </c:pt>
                <c:pt idx="265">
                  <c:v>9.9830000000000004E-7</c:v>
                </c:pt>
                <c:pt idx="266">
                  <c:v>9.9860000000000006E-7</c:v>
                </c:pt>
                <c:pt idx="267">
                  <c:v>9.9890000000000008E-7</c:v>
                </c:pt>
                <c:pt idx="268">
                  <c:v>9.991000000000001E-7</c:v>
                </c:pt>
                <c:pt idx="269">
                  <c:v>9.992999999999999E-7</c:v>
                </c:pt>
                <c:pt idx="270">
                  <c:v>9.9949999999999992E-7</c:v>
                </c:pt>
                <c:pt idx="271">
                  <c:v>9.9969999999999993E-7</c:v>
                </c:pt>
                <c:pt idx="272">
                  <c:v>9.9979999999999994E-7</c:v>
                </c:pt>
                <c:pt idx="273">
                  <c:v>9.9989999999999995E-7</c:v>
                </c:pt>
                <c:pt idx="274">
                  <c:v>9.9999999999999995E-7</c:v>
                </c:pt>
                <c:pt idx="275">
                  <c:v>9.9999999999999995E-7</c:v>
                </c:pt>
                <c:pt idx="276">
                  <c:v>9.9999999999999995E-7</c:v>
                </c:pt>
                <c:pt idx="277">
                  <c:v>9.9999999999999995E-7</c:v>
                </c:pt>
                <c:pt idx="278">
                  <c:v>9.9999999999999995E-7</c:v>
                </c:pt>
                <c:pt idx="279">
                  <c:v>9.9999999999999995E-7</c:v>
                </c:pt>
                <c:pt idx="280">
                  <c:v>9.9999999999999995E-7</c:v>
                </c:pt>
                <c:pt idx="281">
                  <c:v>9.9999999999999995E-7</c:v>
                </c:pt>
                <c:pt idx="282">
                  <c:v>9.9999999999999995E-7</c:v>
                </c:pt>
                <c:pt idx="283">
                  <c:v>9.9999999999999995E-7</c:v>
                </c:pt>
                <c:pt idx="284">
                  <c:v>9.9999999999999995E-7</c:v>
                </c:pt>
                <c:pt idx="285">
                  <c:v>9.9999999999999995E-7</c:v>
                </c:pt>
                <c:pt idx="286">
                  <c:v>9.9999999999999995E-7</c:v>
                </c:pt>
                <c:pt idx="287">
                  <c:v>9.9999999999999995E-7</c:v>
                </c:pt>
                <c:pt idx="288">
                  <c:v>9.9999999999999995E-7</c:v>
                </c:pt>
                <c:pt idx="289">
                  <c:v>9.9999999999999995E-7</c:v>
                </c:pt>
                <c:pt idx="290">
                  <c:v>1.001E-6</c:v>
                </c:pt>
                <c:pt idx="291">
                  <c:v>1.001E-6</c:v>
                </c:pt>
                <c:pt idx="292">
                  <c:v>1.001E-6</c:v>
                </c:pt>
                <c:pt idx="293">
                  <c:v>1.001E-6</c:v>
                </c:pt>
                <c:pt idx="294">
                  <c:v>1.001E-6</c:v>
                </c:pt>
                <c:pt idx="295">
                  <c:v>1.001E-6</c:v>
                </c:pt>
                <c:pt idx="296">
                  <c:v>1.001E-6</c:v>
                </c:pt>
                <c:pt idx="297">
                  <c:v>1.001E-6</c:v>
                </c:pt>
                <c:pt idx="298">
                  <c:v>1.001E-6</c:v>
                </c:pt>
                <c:pt idx="299">
                  <c:v>1.001E-6</c:v>
                </c:pt>
                <c:pt idx="300">
                  <c:v>1.001E-6</c:v>
                </c:pt>
                <c:pt idx="301">
                  <c:v>1.001E-6</c:v>
                </c:pt>
                <c:pt idx="302">
                  <c:v>1.001E-6</c:v>
                </c:pt>
                <c:pt idx="303">
                  <c:v>1.001E-6</c:v>
                </c:pt>
                <c:pt idx="304">
                  <c:v>1.001E-6</c:v>
                </c:pt>
                <c:pt idx="305">
                  <c:v>1.001E-6</c:v>
                </c:pt>
                <c:pt idx="306">
                  <c:v>1.001E-6</c:v>
                </c:pt>
                <c:pt idx="307">
                  <c:v>1.001E-6</c:v>
                </c:pt>
                <c:pt idx="308">
                  <c:v>1.001E-6</c:v>
                </c:pt>
                <c:pt idx="309">
                  <c:v>1.001E-6</c:v>
                </c:pt>
                <c:pt idx="310">
                  <c:v>1.001E-6</c:v>
                </c:pt>
                <c:pt idx="311">
                  <c:v>1.001E-6</c:v>
                </c:pt>
                <c:pt idx="312">
                  <c:v>1.001E-6</c:v>
                </c:pt>
                <c:pt idx="313">
                  <c:v>1.001E-6</c:v>
                </c:pt>
                <c:pt idx="314">
                  <c:v>1.001E-6</c:v>
                </c:pt>
                <c:pt idx="315">
                  <c:v>1.001E-6</c:v>
                </c:pt>
                <c:pt idx="316">
                  <c:v>1.001E-6</c:v>
                </c:pt>
                <c:pt idx="317">
                  <c:v>1.001E-6</c:v>
                </c:pt>
                <c:pt idx="318">
                  <c:v>1.001E-6</c:v>
                </c:pt>
                <c:pt idx="319">
                  <c:v>1.001E-6</c:v>
                </c:pt>
                <c:pt idx="320">
                  <c:v>1.001E-6</c:v>
                </c:pt>
                <c:pt idx="321">
                  <c:v>1.001E-6</c:v>
                </c:pt>
                <c:pt idx="322">
                  <c:v>1.001E-6</c:v>
                </c:pt>
                <c:pt idx="323">
                  <c:v>1.001E-6</c:v>
                </c:pt>
                <c:pt idx="324">
                  <c:v>1.001E-6</c:v>
                </c:pt>
                <c:pt idx="325">
                  <c:v>1.001E-6</c:v>
                </c:pt>
                <c:pt idx="326">
                  <c:v>1.001E-6</c:v>
                </c:pt>
                <c:pt idx="327">
                  <c:v>1.001E-6</c:v>
                </c:pt>
                <c:pt idx="328">
                  <c:v>1.001E-6</c:v>
                </c:pt>
                <c:pt idx="329">
                  <c:v>1.001E-6</c:v>
                </c:pt>
                <c:pt idx="330">
                  <c:v>1.001E-6</c:v>
                </c:pt>
                <c:pt idx="331">
                  <c:v>1.001E-6</c:v>
                </c:pt>
                <c:pt idx="332">
                  <c:v>1.001E-6</c:v>
                </c:pt>
                <c:pt idx="333">
                  <c:v>1.001E-6</c:v>
                </c:pt>
                <c:pt idx="334">
                  <c:v>1.001E-6</c:v>
                </c:pt>
                <c:pt idx="335">
                  <c:v>1.001E-6</c:v>
                </c:pt>
                <c:pt idx="336">
                  <c:v>1.001E-6</c:v>
                </c:pt>
                <c:pt idx="337">
                  <c:v>1.001E-6</c:v>
                </c:pt>
                <c:pt idx="338">
                  <c:v>1.001E-6</c:v>
                </c:pt>
                <c:pt idx="339">
                  <c:v>1.001E-6</c:v>
                </c:pt>
                <c:pt idx="340">
                  <c:v>1.001E-6</c:v>
                </c:pt>
                <c:pt idx="341">
                  <c:v>1.001E-6</c:v>
                </c:pt>
                <c:pt idx="342">
                  <c:v>1.001E-6</c:v>
                </c:pt>
                <c:pt idx="343">
                  <c:v>1.001E-6</c:v>
                </c:pt>
                <c:pt idx="344">
                  <c:v>1.001E-6</c:v>
                </c:pt>
                <c:pt idx="345">
                  <c:v>1.001E-6</c:v>
                </c:pt>
                <c:pt idx="346">
                  <c:v>1.001E-6</c:v>
                </c:pt>
                <c:pt idx="347">
                  <c:v>1.001E-6</c:v>
                </c:pt>
                <c:pt idx="348">
                  <c:v>1.001E-6</c:v>
                </c:pt>
                <c:pt idx="349">
                  <c:v>1.001E-6</c:v>
                </c:pt>
                <c:pt idx="350">
                  <c:v>1.001E-6</c:v>
                </c:pt>
                <c:pt idx="351">
                  <c:v>1.001E-6</c:v>
                </c:pt>
                <c:pt idx="352">
                  <c:v>1.001E-6</c:v>
                </c:pt>
                <c:pt idx="353">
                  <c:v>1.001E-6</c:v>
                </c:pt>
                <c:pt idx="354">
                  <c:v>1.001E-6</c:v>
                </c:pt>
                <c:pt idx="355">
                  <c:v>1.001E-6</c:v>
                </c:pt>
                <c:pt idx="356">
                  <c:v>1.001E-6</c:v>
                </c:pt>
                <c:pt idx="357">
                  <c:v>1.001E-6</c:v>
                </c:pt>
                <c:pt idx="358">
                  <c:v>1.001E-6</c:v>
                </c:pt>
                <c:pt idx="359">
                  <c:v>1.001E-6</c:v>
                </c:pt>
                <c:pt idx="360">
                  <c:v>1.001E-6</c:v>
                </c:pt>
                <c:pt idx="361">
                  <c:v>1.001E-6</c:v>
                </c:pt>
                <c:pt idx="362">
                  <c:v>1.001E-6</c:v>
                </c:pt>
                <c:pt idx="363">
                  <c:v>1.001E-6</c:v>
                </c:pt>
                <c:pt idx="364">
                  <c:v>1.001E-6</c:v>
                </c:pt>
                <c:pt idx="365">
                  <c:v>1.001E-6</c:v>
                </c:pt>
                <c:pt idx="366">
                  <c:v>1.001E-6</c:v>
                </c:pt>
                <c:pt idx="367">
                  <c:v>1.001E-6</c:v>
                </c:pt>
                <c:pt idx="368">
                  <c:v>1.001E-6</c:v>
                </c:pt>
                <c:pt idx="369">
                  <c:v>1.001E-6</c:v>
                </c:pt>
                <c:pt idx="370">
                  <c:v>1.001E-6</c:v>
                </c:pt>
                <c:pt idx="371">
                  <c:v>1.001E-6</c:v>
                </c:pt>
                <c:pt idx="372">
                  <c:v>1.001E-6</c:v>
                </c:pt>
                <c:pt idx="373">
                  <c:v>1.001E-6</c:v>
                </c:pt>
                <c:pt idx="374">
                  <c:v>1.001E-6</c:v>
                </c:pt>
                <c:pt idx="375">
                  <c:v>1.001E-6</c:v>
                </c:pt>
                <c:pt idx="376">
                  <c:v>1.001E-6</c:v>
                </c:pt>
                <c:pt idx="377">
                  <c:v>1.001E-6</c:v>
                </c:pt>
                <c:pt idx="378">
                  <c:v>1.001E-6</c:v>
                </c:pt>
                <c:pt idx="379">
                  <c:v>1.001E-6</c:v>
                </c:pt>
                <c:pt idx="380">
                  <c:v>1.001E-6</c:v>
                </c:pt>
                <c:pt idx="381">
                  <c:v>1.001E-6</c:v>
                </c:pt>
                <c:pt idx="382">
                  <c:v>1.001E-6</c:v>
                </c:pt>
                <c:pt idx="383">
                  <c:v>1.001E-6</c:v>
                </c:pt>
                <c:pt idx="384">
                  <c:v>1.001E-6</c:v>
                </c:pt>
                <c:pt idx="385">
                  <c:v>1.001E-6</c:v>
                </c:pt>
                <c:pt idx="386">
                  <c:v>1.001E-6</c:v>
                </c:pt>
                <c:pt idx="387">
                  <c:v>1.001E-6</c:v>
                </c:pt>
                <c:pt idx="388">
                  <c:v>1.001E-6</c:v>
                </c:pt>
                <c:pt idx="389">
                  <c:v>1.001E-6</c:v>
                </c:pt>
                <c:pt idx="390">
                  <c:v>1.001E-6</c:v>
                </c:pt>
                <c:pt idx="391">
                  <c:v>1.001E-6</c:v>
                </c:pt>
                <c:pt idx="392">
                  <c:v>1.001E-6</c:v>
                </c:pt>
                <c:pt idx="393">
                  <c:v>1.001E-6</c:v>
                </c:pt>
                <c:pt idx="394">
                  <c:v>1.001E-6</c:v>
                </c:pt>
                <c:pt idx="395">
                  <c:v>1.001E-6</c:v>
                </c:pt>
                <c:pt idx="396">
                  <c:v>1.001E-6</c:v>
                </c:pt>
                <c:pt idx="397">
                  <c:v>1.001E-6</c:v>
                </c:pt>
                <c:pt idx="398">
                  <c:v>1.001E-6</c:v>
                </c:pt>
                <c:pt idx="399">
                  <c:v>1.001E-6</c:v>
                </c:pt>
                <c:pt idx="400">
                  <c:v>1.001E-6</c:v>
                </c:pt>
                <c:pt idx="401">
                  <c:v>1.001E-6</c:v>
                </c:pt>
                <c:pt idx="402">
                  <c:v>1.001E-6</c:v>
                </c:pt>
                <c:pt idx="403">
                  <c:v>1.001E-6</c:v>
                </c:pt>
                <c:pt idx="404">
                  <c:v>1.001E-6</c:v>
                </c:pt>
                <c:pt idx="405">
                  <c:v>1.001E-6</c:v>
                </c:pt>
                <c:pt idx="406">
                  <c:v>1.001E-6</c:v>
                </c:pt>
                <c:pt idx="407">
                  <c:v>1.001E-6</c:v>
                </c:pt>
                <c:pt idx="408">
                  <c:v>1.001E-6</c:v>
                </c:pt>
                <c:pt idx="409">
                  <c:v>1.001E-6</c:v>
                </c:pt>
                <c:pt idx="410">
                  <c:v>1.001E-6</c:v>
                </c:pt>
                <c:pt idx="411">
                  <c:v>1.001E-6</c:v>
                </c:pt>
                <c:pt idx="412">
                  <c:v>1.001E-6</c:v>
                </c:pt>
                <c:pt idx="413">
                  <c:v>1.001E-6</c:v>
                </c:pt>
                <c:pt idx="414">
                  <c:v>1.001E-6</c:v>
                </c:pt>
                <c:pt idx="415">
                  <c:v>1.001E-6</c:v>
                </c:pt>
                <c:pt idx="416">
                  <c:v>1.001E-6</c:v>
                </c:pt>
                <c:pt idx="417">
                  <c:v>1.001E-6</c:v>
                </c:pt>
                <c:pt idx="418">
                  <c:v>1.001E-6</c:v>
                </c:pt>
                <c:pt idx="419">
                  <c:v>1.001E-6</c:v>
                </c:pt>
                <c:pt idx="420">
                  <c:v>1.001E-6</c:v>
                </c:pt>
                <c:pt idx="421">
                  <c:v>1.001E-6</c:v>
                </c:pt>
                <c:pt idx="422">
                  <c:v>1.001E-6</c:v>
                </c:pt>
                <c:pt idx="423">
                  <c:v>1.001E-6</c:v>
                </c:pt>
                <c:pt idx="424">
                  <c:v>1.001E-6</c:v>
                </c:pt>
                <c:pt idx="425">
                  <c:v>1.001E-6</c:v>
                </c:pt>
                <c:pt idx="426">
                  <c:v>1.001E-6</c:v>
                </c:pt>
                <c:pt idx="427">
                  <c:v>1.001E-6</c:v>
                </c:pt>
                <c:pt idx="428">
                  <c:v>1.001E-6</c:v>
                </c:pt>
                <c:pt idx="429">
                  <c:v>1.001E-6</c:v>
                </c:pt>
                <c:pt idx="430">
                  <c:v>1.001E-6</c:v>
                </c:pt>
                <c:pt idx="431">
                  <c:v>1.001E-6</c:v>
                </c:pt>
                <c:pt idx="432">
                  <c:v>1.001E-6</c:v>
                </c:pt>
                <c:pt idx="433">
                  <c:v>1.001E-6</c:v>
                </c:pt>
                <c:pt idx="434">
                  <c:v>1.001E-6</c:v>
                </c:pt>
                <c:pt idx="435">
                  <c:v>1.001E-6</c:v>
                </c:pt>
                <c:pt idx="436">
                  <c:v>1.001E-6</c:v>
                </c:pt>
                <c:pt idx="437">
                  <c:v>1.001E-6</c:v>
                </c:pt>
                <c:pt idx="438">
                  <c:v>1.001E-6</c:v>
                </c:pt>
                <c:pt idx="439">
                  <c:v>1.001E-6</c:v>
                </c:pt>
                <c:pt idx="440">
                  <c:v>1.001E-6</c:v>
                </c:pt>
                <c:pt idx="441">
                  <c:v>1.001E-6</c:v>
                </c:pt>
                <c:pt idx="442">
                  <c:v>1.001E-6</c:v>
                </c:pt>
                <c:pt idx="443">
                  <c:v>1.001E-6</c:v>
                </c:pt>
                <c:pt idx="444">
                  <c:v>1.001E-6</c:v>
                </c:pt>
                <c:pt idx="445">
                  <c:v>1.001E-6</c:v>
                </c:pt>
                <c:pt idx="446">
                  <c:v>1.001E-6</c:v>
                </c:pt>
                <c:pt idx="447">
                  <c:v>1.001E-6</c:v>
                </c:pt>
                <c:pt idx="448">
                  <c:v>1.001E-6</c:v>
                </c:pt>
                <c:pt idx="449">
                  <c:v>1.001E-6</c:v>
                </c:pt>
                <c:pt idx="450">
                  <c:v>1.001E-6</c:v>
                </c:pt>
                <c:pt idx="451">
                  <c:v>1.001E-6</c:v>
                </c:pt>
                <c:pt idx="452">
                  <c:v>1.001E-6</c:v>
                </c:pt>
                <c:pt idx="453">
                  <c:v>1.001E-6</c:v>
                </c:pt>
                <c:pt idx="454">
                  <c:v>1.001E-6</c:v>
                </c:pt>
                <c:pt idx="455">
                  <c:v>1.001E-6</c:v>
                </c:pt>
                <c:pt idx="456">
                  <c:v>1.001E-6</c:v>
                </c:pt>
                <c:pt idx="457">
                  <c:v>1.001E-6</c:v>
                </c:pt>
                <c:pt idx="458">
                  <c:v>1.001E-6</c:v>
                </c:pt>
                <c:pt idx="459">
                  <c:v>1.001E-6</c:v>
                </c:pt>
                <c:pt idx="460">
                  <c:v>1.001E-6</c:v>
                </c:pt>
                <c:pt idx="461">
                  <c:v>1.001E-6</c:v>
                </c:pt>
                <c:pt idx="462">
                  <c:v>1.001E-6</c:v>
                </c:pt>
                <c:pt idx="463">
                  <c:v>1.001E-6</c:v>
                </c:pt>
                <c:pt idx="464">
                  <c:v>1.001E-6</c:v>
                </c:pt>
                <c:pt idx="465">
                  <c:v>1.001E-6</c:v>
                </c:pt>
                <c:pt idx="466">
                  <c:v>1.001E-6</c:v>
                </c:pt>
                <c:pt idx="467">
                  <c:v>1.001E-6</c:v>
                </c:pt>
                <c:pt idx="468">
                  <c:v>1.001E-6</c:v>
                </c:pt>
                <c:pt idx="469">
                  <c:v>1.001E-6</c:v>
                </c:pt>
                <c:pt idx="470">
                  <c:v>1.001E-6</c:v>
                </c:pt>
                <c:pt idx="471">
                  <c:v>1.001E-6</c:v>
                </c:pt>
                <c:pt idx="472">
                  <c:v>1.001E-6</c:v>
                </c:pt>
                <c:pt idx="473">
                  <c:v>1.001E-6</c:v>
                </c:pt>
                <c:pt idx="474">
                  <c:v>1.001E-6</c:v>
                </c:pt>
                <c:pt idx="475">
                  <c:v>1.001E-6</c:v>
                </c:pt>
                <c:pt idx="476">
                  <c:v>1.001E-6</c:v>
                </c:pt>
                <c:pt idx="477">
                  <c:v>1.001E-6</c:v>
                </c:pt>
                <c:pt idx="478">
                  <c:v>1.001E-6</c:v>
                </c:pt>
                <c:pt idx="479">
                  <c:v>1.001E-6</c:v>
                </c:pt>
                <c:pt idx="480">
                  <c:v>1.001E-6</c:v>
                </c:pt>
                <c:pt idx="481">
                  <c:v>1.001E-6</c:v>
                </c:pt>
                <c:pt idx="482">
                  <c:v>1.001E-6</c:v>
                </c:pt>
                <c:pt idx="483">
                  <c:v>1.001E-6</c:v>
                </c:pt>
                <c:pt idx="484">
                  <c:v>1.001E-6</c:v>
                </c:pt>
                <c:pt idx="485">
                  <c:v>1.001E-6</c:v>
                </c:pt>
                <c:pt idx="486">
                  <c:v>1.001E-6</c:v>
                </c:pt>
                <c:pt idx="487">
                  <c:v>1.001E-6</c:v>
                </c:pt>
                <c:pt idx="488">
                  <c:v>1.001E-6</c:v>
                </c:pt>
                <c:pt idx="489">
                  <c:v>1.001E-6</c:v>
                </c:pt>
                <c:pt idx="490">
                  <c:v>1.001E-6</c:v>
                </c:pt>
                <c:pt idx="491">
                  <c:v>1.001E-6</c:v>
                </c:pt>
                <c:pt idx="492">
                  <c:v>1.001E-6</c:v>
                </c:pt>
                <c:pt idx="493">
                  <c:v>1.001E-6</c:v>
                </c:pt>
                <c:pt idx="494">
                  <c:v>1.001E-6</c:v>
                </c:pt>
                <c:pt idx="495">
                  <c:v>1.001E-6</c:v>
                </c:pt>
                <c:pt idx="496">
                  <c:v>1.001E-6</c:v>
                </c:pt>
                <c:pt idx="497">
                  <c:v>1.001E-6</c:v>
                </c:pt>
                <c:pt idx="498">
                  <c:v>1.001E-6</c:v>
                </c:pt>
                <c:pt idx="499">
                  <c:v>1.001E-6</c:v>
                </c:pt>
                <c:pt idx="500">
                  <c:v>1.001E-6</c:v>
                </c:pt>
                <c:pt idx="501">
                  <c:v>1.001E-6</c:v>
                </c:pt>
                <c:pt idx="502">
                  <c:v>1.001E-6</c:v>
                </c:pt>
                <c:pt idx="503">
                  <c:v>1.001E-6</c:v>
                </c:pt>
                <c:pt idx="504">
                  <c:v>1.001E-6</c:v>
                </c:pt>
                <c:pt idx="505">
                  <c:v>1.001E-6</c:v>
                </c:pt>
                <c:pt idx="506">
                  <c:v>1.001E-6</c:v>
                </c:pt>
                <c:pt idx="507">
                  <c:v>1.001E-6</c:v>
                </c:pt>
                <c:pt idx="508">
                  <c:v>1.001E-6</c:v>
                </c:pt>
                <c:pt idx="509">
                  <c:v>1.001E-6</c:v>
                </c:pt>
                <c:pt idx="510">
                  <c:v>1.001E-6</c:v>
                </c:pt>
                <c:pt idx="511">
                  <c:v>1.001E-6</c:v>
                </c:pt>
                <c:pt idx="512">
                  <c:v>1.001E-6</c:v>
                </c:pt>
                <c:pt idx="513">
                  <c:v>1.001E-6</c:v>
                </c:pt>
                <c:pt idx="514">
                  <c:v>1.001E-6</c:v>
                </c:pt>
                <c:pt idx="515">
                  <c:v>1.001E-6</c:v>
                </c:pt>
                <c:pt idx="516">
                  <c:v>1.001E-6</c:v>
                </c:pt>
                <c:pt idx="517">
                  <c:v>1.001E-6</c:v>
                </c:pt>
                <c:pt idx="518">
                  <c:v>1.001E-6</c:v>
                </c:pt>
                <c:pt idx="519">
                  <c:v>1.001E-6</c:v>
                </c:pt>
                <c:pt idx="520">
                  <c:v>1.001E-6</c:v>
                </c:pt>
                <c:pt idx="521">
                  <c:v>1.001E-6</c:v>
                </c:pt>
                <c:pt idx="522">
                  <c:v>1.001E-6</c:v>
                </c:pt>
                <c:pt idx="523">
                  <c:v>1.001E-6</c:v>
                </c:pt>
                <c:pt idx="524">
                  <c:v>1.001E-6</c:v>
                </c:pt>
                <c:pt idx="525">
                  <c:v>1.001E-6</c:v>
                </c:pt>
                <c:pt idx="526">
                  <c:v>1.001E-6</c:v>
                </c:pt>
                <c:pt idx="527">
                  <c:v>1.001E-6</c:v>
                </c:pt>
                <c:pt idx="528">
                  <c:v>1.001E-6</c:v>
                </c:pt>
                <c:pt idx="529">
                  <c:v>1.001E-6</c:v>
                </c:pt>
                <c:pt idx="530">
                  <c:v>1.001E-6</c:v>
                </c:pt>
                <c:pt idx="531">
                  <c:v>1.001E-6</c:v>
                </c:pt>
                <c:pt idx="532">
                  <c:v>1.001E-6</c:v>
                </c:pt>
                <c:pt idx="533">
                  <c:v>1.001E-6</c:v>
                </c:pt>
                <c:pt idx="534">
                  <c:v>1.001E-6</c:v>
                </c:pt>
                <c:pt idx="535">
                  <c:v>1.001E-6</c:v>
                </c:pt>
                <c:pt idx="536">
                  <c:v>1.001E-6</c:v>
                </c:pt>
                <c:pt idx="537">
                  <c:v>1.001E-6</c:v>
                </c:pt>
                <c:pt idx="538">
                  <c:v>1.001E-6</c:v>
                </c:pt>
                <c:pt idx="539">
                  <c:v>1.001E-6</c:v>
                </c:pt>
                <c:pt idx="540">
                  <c:v>1.001E-6</c:v>
                </c:pt>
                <c:pt idx="541">
                  <c:v>1.001E-6</c:v>
                </c:pt>
                <c:pt idx="542">
                  <c:v>1.001E-6</c:v>
                </c:pt>
                <c:pt idx="543">
                  <c:v>1.001E-6</c:v>
                </c:pt>
                <c:pt idx="544">
                  <c:v>1.001E-6</c:v>
                </c:pt>
                <c:pt idx="545">
                  <c:v>1.001E-6</c:v>
                </c:pt>
                <c:pt idx="546">
                  <c:v>1.001E-6</c:v>
                </c:pt>
                <c:pt idx="547">
                  <c:v>1.001E-6</c:v>
                </c:pt>
                <c:pt idx="548">
                  <c:v>1.001E-6</c:v>
                </c:pt>
                <c:pt idx="549">
                  <c:v>1.001E-6</c:v>
                </c:pt>
                <c:pt idx="550">
                  <c:v>1.001E-6</c:v>
                </c:pt>
                <c:pt idx="551">
                  <c:v>1.001E-6</c:v>
                </c:pt>
                <c:pt idx="552">
                  <c:v>1.001E-6</c:v>
                </c:pt>
                <c:pt idx="553">
                  <c:v>1.001E-6</c:v>
                </c:pt>
                <c:pt idx="554">
                  <c:v>1.001E-6</c:v>
                </c:pt>
                <c:pt idx="555">
                  <c:v>1.001E-6</c:v>
                </c:pt>
                <c:pt idx="556">
                  <c:v>1.001E-6</c:v>
                </c:pt>
                <c:pt idx="557">
                  <c:v>1.001E-6</c:v>
                </c:pt>
                <c:pt idx="558">
                  <c:v>1.001E-6</c:v>
                </c:pt>
                <c:pt idx="559">
                  <c:v>1.001E-6</c:v>
                </c:pt>
                <c:pt idx="560">
                  <c:v>1.001E-6</c:v>
                </c:pt>
                <c:pt idx="561">
                  <c:v>1.001E-6</c:v>
                </c:pt>
                <c:pt idx="562">
                  <c:v>1.001E-6</c:v>
                </c:pt>
                <c:pt idx="563">
                  <c:v>1.001E-6</c:v>
                </c:pt>
                <c:pt idx="564">
                  <c:v>1.001E-6</c:v>
                </c:pt>
                <c:pt idx="565">
                  <c:v>1.001E-6</c:v>
                </c:pt>
                <c:pt idx="566">
                  <c:v>1.001E-6</c:v>
                </c:pt>
                <c:pt idx="567">
                  <c:v>1.001E-6</c:v>
                </c:pt>
                <c:pt idx="568">
                  <c:v>1.001E-6</c:v>
                </c:pt>
                <c:pt idx="569">
                  <c:v>1.001E-6</c:v>
                </c:pt>
                <c:pt idx="570">
                  <c:v>1.001E-6</c:v>
                </c:pt>
                <c:pt idx="571">
                  <c:v>1.001E-6</c:v>
                </c:pt>
                <c:pt idx="572">
                  <c:v>1.001E-6</c:v>
                </c:pt>
                <c:pt idx="573">
                  <c:v>1.001E-6</c:v>
                </c:pt>
                <c:pt idx="574">
                  <c:v>1.001E-6</c:v>
                </c:pt>
                <c:pt idx="575">
                  <c:v>1.001E-6</c:v>
                </c:pt>
                <c:pt idx="576">
                  <c:v>1.001E-6</c:v>
                </c:pt>
                <c:pt idx="577">
                  <c:v>1.001E-6</c:v>
                </c:pt>
                <c:pt idx="578">
                  <c:v>1.001E-6</c:v>
                </c:pt>
                <c:pt idx="579">
                  <c:v>1.001E-6</c:v>
                </c:pt>
                <c:pt idx="580">
                  <c:v>1.001E-6</c:v>
                </c:pt>
                <c:pt idx="581">
                  <c:v>1.001E-6</c:v>
                </c:pt>
                <c:pt idx="582">
                  <c:v>1.001E-6</c:v>
                </c:pt>
                <c:pt idx="583">
                  <c:v>1.001E-6</c:v>
                </c:pt>
                <c:pt idx="584">
                  <c:v>1.001E-6</c:v>
                </c:pt>
                <c:pt idx="585">
                  <c:v>1.001E-6</c:v>
                </c:pt>
                <c:pt idx="586">
                  <c:v>1.001E-6</c:v>
                </c:pt>
                <c:pt idx="587">
                  <c:v>1.001E-6</c:v>
                </c:pt>
                <c:pt idx="588">
                  <c:v>1.001E-6</c:v>
                </c:pt>
                <c:pt idx="589">
                  <c:v>1.001E-6</c:v>
                </c:pt>
                <c:pt idx="590">
                  <c:v>1.001E-6</c:v>
                </c:pt>
                <c:pt idx="591">
                  <c:v>1.001E-6</c:v>
                </c:pt>
                <c:pt idx="592">
                  <c:v>1.001E-6</c:v>
                </c:pt>
                <c:pt idx="593">
                  <c:v>1.001E-6</c:v>
                </c:pt>
                <c:pt idx="594">
                  <c:v>1.001E-6</c:v>
                </c:pt>
                <c:pt idx="595">
                  <c:v>1.001E-6</c:v>
                </c:pt>
                <c:pt idx="596">
                  <c:v>1.001E-6</c:v>
                </c:pt>
                <c:pt idx="597">
                  <c:v>1.001E-6</c:v>
                </c:pt>
                <c:pt idx="598">
                  <c:v>1.001E-6</c:v>
                </c:pt>
                <c:pt idx="599">
                  <c:v>1.001E-6</c:v>
                </c:pt>
                <c:pt idx="600">
                  <c:v>1.001E-6</c:v>
                </c:pt>
                <c:pt idx="601">
                  <c:v>1.001E-6</c:v>
                </c:pt>
                <c:pt idx="602">
                  <c:v>1.001E-6</c:v>
                </c:pt>
                <c:pt idx="603">
                  <c:v>1.001E-6</c:v>
                </c:pt>
                <c:pt idx="604">
                  <c:v>1.001E-6</c:v>
                </c:pt>
                <c:pt idx="605">
                  <c:v>1.001E-6</c:v>
                </c:pt>
                <c:pt idx="606">
                  <c:v>1.001E-6</c:v>
                </c:pt>
                <c:pt idx="607">
                  <c:v>1.001E-6</c:v>
                </c:pt>
                <c:pt idx="608">
                  <c:v>1.001E-6</c:v>
                </c:pt>
                <c:pt idx="609">
                  <c:v>1.001E-6</c:v>
                </c:pt>
                <c:pt idx="610">
                  <c:v>1.001E-6</c:v>
                </c:pt>
                <c:pt idx="611">
                  <c:v>1.001E-6</c:v>
                </c:pt>
                <c:pt idx="612">
                  <c:v>1.001E-6</c:v>
                </c:pt>
                <c:pt idx="613">
                  <c:v>1.001E-6</c:v>
                </c:pt>
                <c:pt idx="614">
                  <c:v>1.001E-6</c:v>
                </c:pt>
                <c:pt idx="615">
                  <c:v>1.001E-6</c:v>
                </c:pt>
                <c:pt idx="616">
                  <c:v>1.001E-6</c:v>
                </c:pt>
                <c:pt idx="617">
                  <c:v>1.001E-6</c:v>
                </c:pt>
                <c:pt idx="618">
                  <c:v>1.001E-6</c:v>
                </c:pt>
                <c:pt idx="619">
                  <c:v>1.001E-6</c:v>
                </c:pt>
                <c:pt idx="620">
                  <c:v>1.001E-6</c:v>
                </c:pt>
                <c:pt idx="621">
                  <c:v>1.001E-6</c:v>
                </c:pt>
                <c:pt idx="622">
                  <c:v>1.001E-6</c:v>
                </c:pt>
                <c:pt idx="623">
                  <c:v>1.001E-6</c:v>
                </c:pt>
                <c:pt idx="624">
                  <c:v>1.001E-6</c:v>
                </c:pt>
                <c:pt idx="625">
                  <c:v>1.001E-6</c:v>
                </c:pt>
                <c:pt idx="626">
                  <c:v>1.001E-6</c:v>
                </c:pt>
                <c:pt idx="627">
                  <c:v>1.001E-6</c:v>
                </c:pt>
                <c:pt idx="628">
                  <c:v>1.001E-6</c:v>
                </c:pt>
                <c:pt idx="629">
                  <c:v>1.001E-6</c:v>
                </c:pt>
                <c:pt idx="630">
                  <c:v>1.001E-6</c:v>
                </c:pt>
                <c:pt idx="631">
                  <c:v>1.001E-6</c:v>
                </c:pt>
                <c:pt idx="632">
                  <c:v>1.001E-6</c:v>
                </c:pt>
                <c:pt idx="633">
                  <c:v>1.001E-6</c:v>
                </c:pt>
                <c:pt idx="634">
                  <c:v>1.001E-6</c:v>
                </c:pt>
                <c:pt idx="635">
                  <c:v>1.001E-6</c:v>
                </c:pt>
                <c:pt idx="636">
                  <c:v>1.001E-6</c:v>
                </c:pt>
                <c:pt idx="637">
                  <c:v>1.001E-6</c:v>
                </c:pt>
                <c:pt idx="638">
                  <c:v>1.001E-6</c:v>
                </c:pt>
                <c:pt idx="639">
                  <c:v>1.001E-6</c:v>
                </c:pt>
                <c:pt idx="640">
                  <c:v>1.001E-6</c:v>
                </c:pt>
                <c:pt idx="641">
                  <c:v>1.001E-6</c:v>
                </c:pt>
                <c:pt idx="642">
                  <c:v>1.001E-6</c:v>
                </c:pt>
                <c:pt idx="643">
                  <c:v>1.001E-6</c:v>
                </c:pt>
                <c:pt idx="644">
                  <c:v>1.001E-6</c:v>
                </c:pt>
                <c:pt idx="645">
                  <c:v>1.001E-6</c:v>
                </c:pt>
                <c:pt idx="646">
                  <c:v>1.001E-6</c:v>
                </c:pt>
                <c:pt idx="647">
                  <c:v>1.001E-6</c:v>
                </c:pt>
                <c:pt idx="648">
                  <c:v>1.001E-6</c:v>
                </c:pt>
                <c:pt idx="649">
                  <c:v>1.001E-6</c:v>
                </c:pt>
                <c:pt idx="650">
                  <c:v>1.001E-6</c:v>
                </c:pt>
                <c:pt idx="651">
                  <c:v>1.001E-6</c:v>
                </c:pt>
                <c:pt idx="652">
                  <c:v>1.001E-6</c:v>
                </c:pt>
                <c:pt idx="653">
                  <c:v>1.001E-6</c:v>
                </c:pt>
                <c:pt idx="654">
                  <c:v>1.001E-6</c:v>
                </c:pt>
                <c:pt idx="655">
                  <c:v>1.001E-6</c:v>
                </c:pt>
                <c:pt idx="656">
                  <c:v>1.001E-6</c:v>
                </c:pt>
                <c:pt idx="657">
                  <c:v>1.001E-6</c:v>
                </c:pt>
                <c:pt idx="658">
                  <c:v>1.001E-6</c:v>
                </c:pt>
                <c:pt idx="659">
                  <c:v>1.001E-6</c:v>
                </c:pt>
                <c:pt idx="660">
                  <c:v>1.001E-6</c:v>
                </c:pt>
                <c:pt idx="661">
                  <c:v>1.001E-6</c:v>
                </c:pt>
                <c:pt idx="662">
                  <c:v>1.001E-6</c:v>
                </c:pt>
                <c:pt idx="663">
                  <c:v>1.001E-6</c:v>
                </c:pt>
                <c:pt idx="664">
                  <c:v>1.001E-6</c:v>
                </c:pt>
                <c:pt idx="665">
                  <c:v>1.001E-6</c:v>
                </c:pt>
                <c:pt idx="666">
                  <c:v>1.001E-6</c:v>
                </c:pt>
                <c:pt idx="667">
                  <c:v>1.001E-6</c:v>
                </c:pt>
                <c:pt idx="668">
                  <c:v>1.001E-6</c:v>
                </c:pt>
                <c:pt idx="669">
                  <c:v>1.001E-6</c:v>
                </c:pt>
                <c:pt idx="670">
                  <c:v>1.001E-6</c:v>
                </c:pt>
                <c:pt idx="671">
                  <c:v>1.001E-6</c:v>
                </c:pt>
                <c:pt idx="672">
                  <c:v>1.001E-6</c:v>
                </c:pt>
                <c:pt idx="673">
                  <c:v>1.001E-6</c:v>
                </c:pt>
                <c:pt idx="674">
                  <c:v>1.001E-6</c:v>
                </c:pt>
                <c:pt idx="675">
                  <c:v>1.001E-6</c:v>
                </c:pt>
                <c:pt idx="676">
                  <c:v>1.001E-6</c:v>
                </c:pt>
                <c:pt idx="677">
                  <c:v>1.001E-6</c:v>
                </c:pt>
                <c:pt idx="678">
                  <c:v>1.001E-6</c:v>
                </c:pt>
                <c:pt idx="679">
                  <c:v>1.001E-6</c:v>
                </c:pt>
                <c:pt idx="680">
                  <c:v>1.001E-6</c:v>
                </c:pt>
                <c:pt idx="681">
                  <c:v>1.001E-6</c:v>
                </c:pt>
                <c:pt idx="682">
                  <c:v>1.001E-6</c:v>
                </c:pt>
                <c:pt idx="683">
                  <c:v>1.001E-6</c:v>
                </c:pt>
                <c:pt idx="684">
                  <c:v>1.001E-6</c:v>
                </c:pt>
                <c:pt idx="685">
                  <c:v>1.001E-6</c:v>
                </c:pt>
                <c:pt idx="686">
                  <c:v>1.001E-6</c:v>
                </c:pt>
                <c:pt idx="687">
                  <c:v>1.001E-6</c:v>
                </c:pt>
                <c:pt idx="688">
                  <c:v>1.001E-6</c:v>
                </c:pt>
                <c:pt idx="689">
                  <c:v>1.001E-6</c:v>
                </c:pt>
                <c:pt idx="690">
                  <c:v>1.001E-6</c:v>
                </c:pt>
                <c:pt idx="691">
                  <c:v>1.001E-6</c:v>
                </c:pt>
                <c:pt idx="692">
                  <c:v>1.001E-6</c:v>
                </c:pt>
                <c:pt idx="693">
                  <c:v>1.001E-6</c:v>
                </c:pt>
                <c:pt idx="694">
                  <c:v>1.001E-6</c:v>
                </c:pt>
                <c:pt idx="695">
                  <c:v>1.001E-6</c:v>
                </c:pt>
                <c:pt idx="696">
                  <c:v>1.001E-6</c:v>
                </c:pt>
                <c:pt idx="697">
                  <c:v>1.001E-6</c:v>
                </c:pt>
                <c:pt idx="698">
                  <c:v>1.001E-6</c:v>
                </c:pt>
                <c:pt idx="699">
                  <c:v>1.001E-6</c:v>
                </c:pt>
                <c:pt idx="700">
                  <c:v>1.001E-6</c:v>
                </c:pt>
                <c:pt idx="701">
                  <c:v>1.001E-6</c:v>
                </c:pt>
                <c:pt idx="702">
                  <c:v>1.001E-6</c:v>
                </c:pt>
                <c:pt idx="703">
                  <c:v>1.001E-6</c:v>
                </c:pt>
                <c:pt idx="704">
                  <c:v>1.001E-6</c:v>
                </c:pt>
                <c:pt idx="705">
                  <c:v>1.001E-6</c:v>
                </c:pt>
                <c:pt idx="706">
                  <c:v>1.001E-6</c:v>
                </c:pt>
                <c:pt idx="707">
                  <c:v>1.001E-6</c:v>
                </c:pt>
                <c:pt idx="708">
                  <c:v>1.001E-6</c:v>
                </c:pt>
                <c:pt idx="709">
                  <c:v>1.001E-6</c:v>
                </c:pt>
                <c:pt idx="710">
                  <c:v>1.001E-6</c:v>
                </c:pt>
                <c:pt idx="711">
                  <c:v>1.001E-6</c:v>
                </c:pt>
                <c:pt idx="712">
                  <c:v>1.001E-6</c:v>
                </c:pt>
                <c:pt idx="713">
                  <c:v>1.001E-6</c:v>
                </c:pt>
                <c:pt idx="714">
                  <c:v>1.001E-6</c:v>
                </c:pt>
                <c:pt idx="715">
                  <c:v>1.001E-6</c:v>
                </c:pt>
                <c:pt idx="716">
                  <c:v>1.001E-6</c:v>
                </c:pt>
                <c:pt idx="717">
                  <c:v>1.001E-6</c:v>
                </c:pt>
                <c:pt idx="718">
                  <c:v>1.001E-6</c:v>
                </c:pt>
                <c:pt idx="719">
                  <c:v>1.001E-6</c:v>
                </c:pt>
                <c:pt idx="720">
                  <c:v>1.001E-6</c:v>
                </c:pt>
                <c:pt idx="721">
                  <c:v>1.001E-6</c:v>
                </c:pt>
                <c:pt idx="722">
                  <c:v>1.001E-6</c:v>
                </c:pt>
                <c:pt idx="723">
                  <c:v>1.001E-6</c:v>
                </c:pt>
                <c:pt idx="724">
                  <c:v>1.001E-6</c:v>
                </c:pt>
                <c:pt idx="725">
                  <c:v>1.001E-6</c:v>
                </c:pt>
                <c:pt idx="726">
                  <c:v>1.001E-6</c:v>
                </c:pt>
                <c:pt idx="727">
                  <c:v>1.001E-6</c:v>
                </c:pt>
                <c:pt idx="728">
                  <c:v>1.001E-6</c:v>
                </c:pt>
                <c:pt idx="729">
                  <c:v>1.001E-6</c:v>
                </c:pt>
                <c:pt idx="730">
                  <c:v>1.001E-6</c:v>
                </c:pt>
                <c:pt idx="731">
                  <c:v>1.001E-6</c:v>
                </c:pt>
                <c:pt idx="732">
                  <c:v>1.001E-6</c:v>
                </c:pt>
                <c:pt idx="733">
                  <c:v>1.001E-6</c:v>
                </c:pt>
                <c:pt idx="734">
                  <c:v>1.001E-6</c:v>
                </c:pt>
                <c:pt idx="735">
                  <c:v>1.001E-6</c:v>
                </c:pt>
                <c:pt idx="736">
                  <c:v>1.001E-6</c:v>
                </c:pt>
                <c:pt idx="737">
                  <c:v>1.001E-6</c:v>
                </c:pt>
                <c:pt idx="738">
                  <c:v>1.001E-6</c:v>
                </c:pt>
                <c:pt idx="739">
                  <c:v>1.001E-6</c:v>
                </c:pt>
                <c:pt idx="740">
                  <c:v>1.001E-6</c:v>
                </c:pt>
                <c:pt idx="741">
                  <c:v>1.001E-6</c:v>
                </c:pt>
                <c:pt idx="742">
                  <c:v>1.001E-6</c:v>
                </c:pt>
                <c:pt idx="743">
                  <c:v>1.001E-6</c:v>
                </c:pt>
                <c:pt idx="744">
                  <c:v>1.001E-6</c:v>
                </c:pt>
                <c:pt idx="745">
                  <c:v>1.001E-6</c:v>
                </c:pt>
                <c:pt idx="746">
                  <c:v>1.001E-6</c:v>
                </c:pt>
                <c:pt idx="747">
                  <c:v>1.001E-6</c:v>
                </c:pt>
                <c:pt idx="748">
                  <c:v>1.001E-6</c:v>
                </c:pt>
                <c:pt idx="749">
                  <c:v>1.001E-6</c:v>
                </c:pt>
                <c:pt idx="750">
                  <c:v>1.001E-6</c:v>
                </c:pt>
                <c:pt idx="751">
                  <c:v>1.001E-6</c:v>
                </c:pt>
                <c:pt idx="752">
                  <c:v>1.001E-6</c:v>
                </c:pt>
                <c:pt idx="753">
                  <c:v>1.001E-6</c:v>
                </c:pt>
                <c:pt idx="754">
                  <c:v>1.001E-6</c:v>
                </c:pt>
                <c:pt idx="755">
                  <c:v>1.001E-6</c:v>
                </c:pt>
                <c:pt idx="756">
                  <c:v>1.001E-6</c:v>
                </c:pt>
                <c:pt idx="757">
                  <c:v>1.001E-6</c:v>
                </c:pt>
                <c:pt idx="758">
                  <c:v>1.001E-6</c:v>
                </c:pt>
                <c:pt idx="759">
                  <c:v>1.001E-6</c:v>
                </c:pt>
                <c:pt idx="760">
                  <c:v>1.001E-6</c:v>
                </c:pt>
                <c:pt idx="761">
                  <c:v>1.001E-6</c:v>
                </c:pt>
                <c:pt idx="762">
                  <c:v>1.001E-6</c:v>
                </c:pt>
                <c:pt idx="763">
                  <c:v>1.001E-6</c:v>
                </c:pt>
                <c:pt idx="764">
                  <c:v>1.001E-6</c:v>
                </c:pt>
                <c:pt idx="765">
                  <c:v>1.001E-6</c:v>
                </c:pt>
                <c:pt idx="766">
                  <c:v>1.001E-6</c:v>
                </c:pt>
                <c:pt idx="767">
                  <c:v>1.001E-6</c:v>
                </c:pt>
                <c:pt idx="768">
                  <c:v>1.001E-6</c:v>
                </c:pt>
                <c:pt idx="769">
                  <c:v>1.001E-6</c:v>
                </c:pt>
                <c:pt idx="770">
                  <c:v>1.001E-6</c:v>
                </c:pt>
                <c:pt idx="771">
                  <c:v>1.001E-6</c:v>
                </c:pt>
                <c:pt idx="772">
                  <c:v>1.001E-6</c:v>
                </c:pt>
                <c:pt idx="773">
                  <c:v>1.001E-6</c:v>
                </c:pt>
                <c:pt idx="774">
                  <c:v>1.001E-6</c:v>
                </c:pt>
                <c:pt idx="775">
                  <c:v>1.001E-6</c:v>
                </c:pt>
                <c:pt idx="776">
                  <c:v>1.001E-6</c:v>
                </c:pt>
                <c:pt idx="777">
                  <c:v>1.001E-6</c:v>
                </c:pt>
                <c:pt idx="778">
                  <c:v>1.001E-6</c:v>
                </c:pt>
                <c:pt idx="779">
                  <c:v>1.001E-6</c:v>
                </c:pt>
                <c:pt idx="780">
                  <c:v>1.001E-6</c:v>
                </c:pt>
                <c:pt idx="781">
                  <c:v>1.001E-6</c:v>
                </c:pt>
                <c:pt idx="782">
                  <c:v>1.001E-6</c:v>
                </c:pt>
                <c:pt idx="783">
                  <c:v>1.001E-6</c:v>
                </c:pt>
                <c:pt idx="784">
                  <c:v>1.001E-6</c:v>
                </c:pt>
                <c:pt idx="785">
                  <c:v>1.001E-6</c:v>
                </c:pt>
                <c:pt idx="786">
                  <c:v>1.001E-6</c:v>
                </c:pt>
                <c:pt idx="787">
                  <c:v>1.001E-6</c:v>
                </c:pt>
                <c:pt idx="788">
                  <c:v>1.001E-6</c:v>
                </c:pt>
                <c:pt idx="789">
                  <c:v>1.001E-6</c:v>
                </c:pt>
                <c:pt idx="790">
                  <c:v>1.001E-6</c:v>
                </c:pt>
                <c:pt idx="791">
                  <c:v>1.001E-6</c:v>
                </c:pt>
                <c:pt idx="792">
                  <c:v>1.001E-6</c:v>
                </c:pt>
                <c:pt idx="793">
                  <c:v>1.001E-6</c:v>
                </c:pt>
                <c:pt idx="794">
                  <c:v>1.001E-6</c:v>
                </c:pt>
                <c:pt idx="795">
                  <c:v>1.001E-6</c:v>
                </c:pt>
                <c:pt idx="796">
                  <c:v>1.001E-6</c:v>
                </c:pt>
                <c:pt idx="797">
                  <c:v>1.001E-6</c:v>
                </c:pt>
                <c:pt idx="798">
                  <c:v>1.001E-6</c:v>
                </c:pt>
                <c:pt idx="799">
                  <c:v>1.001E-6</c:v>
                </c:pt>
                <c:pt idx="800">
                  <c:v>1.001E-6</c:v>
                </c:pt>
                <c:pt idx="801">
                  <c:v>1.001E-6</c:v>
                </c:pt>
                <c:pt idx="802">
                  <c:v>1.001E-6</c:v>
                </c:pt>
                <c:pt idx="803">
                  <c:v>1.001E-6</c:v>
                </c:pt>
                <c:pt idx="804">
                  <c:v>1.001E-6</c:v>
                </c:pt>
                <c:pt idx="805">
                  <c:v>1.001E-6</c:v>
                </c:pt>
                <c:pt idx="806">
                  <c:v>1.001E-6</c:v>
                </c:pt>
                <c:pt idx="807">
                  <c:v>1.001E-6</c:v>
                </c:pt>
                <c:pt idx="808">
                  <c:v>1.001E-6</c:v>
                </c:pt>
                <c:pt idx="809">
                  <c:v>1.001E-6</c:v>
                </c:pt>
                <c:pt idx="810">
                  <c:v>1.001E-6</c:v>
                </c:pt>
                <c:pt idx="811">
                  <c:v>1.001E-6</c:v>
                </c:pt>
                <c:pt idx="812">
                  <c:v>1.001E-6</c:v>
                </c:pt>
                <c:pt idx="813">
                  <c:v>1.001E-6</c:v>
                </c:pt>
                <c:pt idx="814">
                  <c:v>1.001E-6</c:v>
                </c:pt>
                <c:pt idx="815">
                  <c:v>1.001E-6</c:v>
                </c:pt>
                <c:pt idx="816">
                  <c:v>1.001E-6</c:v>
                </c:pt>
                <c:pt idx="817">
                  <c:v>1.001E-6</c:v>
                </c:pt>
                <c:pt idx="818">
                  <c:v>1.001E-6</c:v>
                </c:pt>
                <c:pt idx="819">
                  <c:v>1.001E-6</c:v>
                </c:pt>
                <c:pt idx="820">
                  <c:v>1.001E-6</c:v>
                </c:pt>
                <c:pt idx="821">
                  <c:v>1.001E-6</c:v>
                </c:pt>
                <c:pt idx="822">
                  <c:v>1.001E-6</c:v>
                </c:pt>
                <c:pt idx="823">
                  <c:v>1.001E-6</c:v>
                </c:pt>
                <c:pt idx="824">
                  <c:v>1.001E-6</c:v>
                </c:pt>
                <c:pt idx="825">
                  <c:v>1.001E-6</c:v>
                </c:pt>
                <c:pt idx="826">
                  <c:v>1.001E-6</c:v>
                </c:pt>
                <c:pt idx="827">
                  <c:v>1.001E-6</c:v>
                </c:pt>
                <c:pt idx="828">
                  <c:v>1.001E-6</c:v>
                </c:pt>
                <c:pt idx="829">
                  <c:v>1.001E-6</c:v>
                </c:pt>
                <c:pt idx="830">
                  <c:v>1.001E-6</c:v>
                </c:pt>
                <c:pt idx="831">
                  <c:v>1.001E-6</c:v>
                </c:pt>
                <c:pt idx="832">
                  <c:v>1.001E-6</c:v>
                </c:pt>
                <c:pt idx="833">
                  <c:v>1.001E-6</c:v>
                </c:pt>
                <c:pt idx="834">
                  <c:v>1.001E-6</c:v>
                </c:pt>
                <c:pt idx="835">
                  <c:v>1.001E-6</c:v>
                </c:pt>
                <c:pt idx="836">
                  <c:v>1.001E-6</c:v>
                </c:pt>
                <c:pt idx="837">
                  <c:v>1.001E-6</c:v>
                </c:pt>
                <c:pt idx="838">
                  <c:v>1.001E-6</c:v>
                </c:pt>
                <c:pt idx="839">
                  <c:v>1.001E-6</c:v>
                </c:pt>
                <c:pt idx="840">
                  <c:v>1.001E-6</c:v>
                </c:pt>
                <c:pt idx="841">
                  <c:v>1.001E-6</c:v>
                </c:pt>
                <c:pt idx="842">
                  <c:v>1.001E-6</c:v>
                </c:pt>
                <c:pt idx="843">
                  <c:v>1.001E-6</c:v>
                </c:pt>
                <c:pt idx="844">
                  <c:v>1.001E-6</c:v>
                </c:pt>
                <c:pt idx="845">
                  <c:v>1.001E-6</c:v>
                </c:pt>
                <c:pt idx="846">
                  <c:v>1.001E-6</c:v>
                </c:pt>
                <c:pt idx="847">
                  <c:v>1.001E-6</c:v>
                </c:pt>
                <c:pt idx="848">
                  <c:v>1.001E-6</c:v>
                </c:pt>
                <c:pt idx="849">
                  <c:v>1.001E-6</c:v>
                </c:pt>
                <c:pt idx="850">
                  <c:v>1.001E-6</c:v>
                </c:pt>
                <c:pt idx="851">
                  <c:v>1.001E-6</c:v>
                </c:pt>
                <c:pt idx="852">
                  <c:v>1.001E-6</c:v>
                </c:pt>
                <c:pt idx="853">
                  <c:v>1.001E-6</c:v>
                </c:pt>
                <c:pt idx="854">
                  <c:v>1.001E-6</c:v>
                </c:pt>
                <c:pt idx="855">
                  <c:v>1.001E-6</c:v>
                </c:pt>
                <c:pt idx="856">
                  <c:v>1.001E-6</c:v>
                </c:pt>
                <c:pt idx="857">
                  <c:v>1.001E-6</c:v>
                </c:pt>
                <c:pt idx="858">
                  <c:v>1.001E-6</c:v>
                </c:pt>
                <c:pt idx="859">
                  <c:v>1.001E-6</c:v>
                </c:pt>
                <c:pt idx="860">
                  <c:v>1.001E-6</c:v>
                </c:pt>
                <c:pt idx="861">
                  <c:v>1.001E-6</c:v>
                </c:pt>
                <c:pt idx="862">
                  <c:v>1.001E-6</c:v>
                </c:pt>
                <c:pt idx="863">
                  <c:v>1.001E-6</c:v>
                </c:pt>
                <c:pt idx="864">
                  <c:v>1.001E-6</c:v>
                </c:pt>
                <c:pt idx="865">
                  <c:v>1.001E-6</c:v>
                </c:pt>
                <c:pt idx="866">
                  <c:v>1.001E-6</c:v>
                </c:pt>
                <c:pt idx="867">
                  <c:v>1.001E-6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D7-4C85-B359-B0BC668A768E}"/>
            </c:ext>
          </c:extLst>
        </c:ser>
        <c:ser>
          <c:idx val="2"/>
          <c:order val="1"/>
          <c:tx>
            <c:v>Uniform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'Uniform beam @200kV'!$F$3:$F$870</c:f>
              <c:numCache>
                <c:formatCode>0.00E+00</c:formatCode>
                <c:ptCount val="868"/>
                <c:pt idx="0">
                  <c:v>3.2249999999999998E-7</c:v>
                </c:pt>
                <c:pt idx="1">
                  <c:v>3.6629999999999999E-7</c:v>
                </c:pt>
                <c:pt idx="2">
                  <c:v>4.1059999999999998E-7</c:v>
                </c:pt>
                <c:pt idx="3">
                  <c:v>4.5569999999999998E-7</c:v>
                </c:pt>
                <c:pt idx="4">
                  <c:v>5.0200000000000002E-7</c:v>
                </c:pt>
                <c:pt idx="5">
                  <c:v>5.5000000000000003E-7</c:v>
                </c:pt>
                <c:pt idx="6">
                  <c:v>6.0019999999999999E-7</c:v>
                </c:pt>
                <c:pt idx="7">
                  <c:v>6.5290000000000003E-7</c:v>
                </c:pt>
                <c:pt idx="8">
                  <c:v>7.0869999999999999E-7</c:v>
                </c:pt>
                <c:pt idx="9">
                  <c:v>7.6799999999999999E-7</c:v>
                </c:pt>
                <c:pt idx="10">
                  <c:v>8.315E-7</c:v>
                </c:pt>
                <c:pt idx="11">
                  <c:v>8.9960000000000004E-7</c:v>
                </c:pt>
                <c:pt idx="12">
                  <c:v>9.7310000000000005E-7</c:v>
                </c:pt>
                <c:pt idx="13">
                  <c:v>1.052E-6</c:v>
                </c:pt>
                <c:pt idx="14">
                  <c:v>1.139E-6</c:v>
                </c:pt>
                <c:pt idx="15">
                  <c:v>1.232E-6</c:v>
                </c:pt>
                <c:pt idx="16">
                  <c:v>1.3340000000000001E-6</c:v>
                </c:pt>
                <c:pt idx="17">
                  <c:v>1.4449999999999999E-6</c:v>
                </c:pt>
                <c:pt idx="18">
                  <c:v>1.6199999999999999E-6</c:v>
                </c:pt>
                <c:pt idx="19">
                  <c:v>1.8500000000000001E-6</c:v>
                </c:pt>
                <c:pt idx="20">
                  <c:v>2.0829999999999998E-6</c:v>
                </c:pt>
                <c:pt idx="21">
                  <c:v>2.3350000000000001E-6</c:v>
                </c:pt>
                <c:pt idx="22">
                  <c:v>2.61E-6</c:v>
                </c:pt>
                <c:pt idx="23">
                  <c:v>2.88E-6</c:v>
                </c:pt>
                <c:pt idx="24">
                  <c:v>3.1690000000000001E-6</c:v>
                </c:pt>
                <c:pt idx="25">
                  <c:v>3.5149999999999998E-6</c:v>
                </c:pt>
                <c:pt idx="26">
                  <c:v>3.907E-6</c:v>
                </c:pt>
                <c:pt idx="27">
                  <c:v>4.318E-6</c:v>
                </c:pt>
                <c:pt idx="28">
                  <c:v>4.7820000000000001E-6</c:v>
                </c:pt>
                <c:pt idx="29">
                  <c:v>5.2859999999999999E-6</c:v>
                </c:pt>
                <c:pt idx="30">
                  <c:v>5.8300000000000001E-6</c:v>
                </c:pt>
                <c:pt idx="31">
                  <c:v>6.4489999999999996E-6</c:v>
                </c:pt>
                <c:pt idx="32">
                  <c:v>7.1269999999999997E-6</c:v>
                </c:pt>
                <c:pt idx="33">
                  <c:v>7.8590000000000005E-6</c:v>
                </c:pt>
                <c:pt idx="34">
                  <c:v>8.7029999999999995E-6</c:v>
                </c:pt>
                <c:pt idx="35">
                  <c:v>9.5640000000000002E-6</c:v>
                </c:pt>
                <c:pt idx="36">
                  <c:v>1.0509999999999999E-5</c:v>
                </c:pt>
                <c:pt idx="37">
                  <c:v>1.1600000000000001E-5</c:v>
                </c:pt>
                <c:pt idx="38">
                  <c:v>1.274E-5</c:v>
                </c:pt>
                <c:pt idx="39">
                  <c:v>1.401E-5</c:v>
                </c:pt>
                <c:pt idx="40">
                  <c:v>1.541E-5</c:v>
                </c:pt>
                <c:pt idx="41">
                  <c:v>1.6949999999999999E-5</c:v>
                </c:pt>
                <c:pt idx="42">
                  <c:v>1.8649999999999999E-5</c:v>
                </c:pt>
                <c:pt idx="43">
                  <c:v>2.0509999999999998E-5</c:v>
                </c:pt>
                <c:pt idx="44">
                  <c:v>2.2569999999999999E-5</c:v>
                </c:pt>
                <c:pt idx="45">
                  <c:v>2.4810000000000001E-5</c:v>
                </c:pt>
                <c:pt idx="46">
                  <c:v>2.73E-5</c:v>
                </c:pt>
                <c:pt idx="47">
                  <c:v>3.0000000000000001E-5</c:v>
                </c:pt>
                <c:pt idx="48">
                  <c:v>3.2979999999999999E-5</c:v>
                </c:pt>
                <c:pt idx="49">
                  <c:v>3.6300000000000001E-5</c:v>
                </c:pt>
                <c:pt idx="50">
                  <c:v>3.9900000000000001E-5</c:v>
                </c:pt>
                <c:pt idx="51">
                  <c:v>4.3869999999999998E-5</c:v>
                </c:pt>
                <c:pt idx="52">
                  <c:v>4.8229999999999997E-5</c:v>
                </c:pt>
                <c:pt idx="53">
                  <c:v>5.3090000000000002E-5</c:v>
                </c:pt>
                <c:pt idx="54">
                  <c:v>5.838E-5</c:v>
                </c:pt>
                <c:pt idx="55">
                  <c:v>6.4270000000000006E-5</c:v>
                </c:pt>
                <c:pt idx="56">
                  <c:v>7.0669999999999999E-5</c:v>
                </c:pt>
                <c:pt idx="57">
                  <c:v>7.7810000000000002E-5</c:v>
                </c:pt>
                <c:pt idx="58">
                  <c:v>8.5560000000000001E-5</c:v>
                </c:pt>
                <c:pt idx="59">
                  <c:v>9.4079999999999994E-5</c:v>
                </c:pt>
                <c:pt idx="60">
                  <c:v>1.0349999999999999E-4</c:v>
                </c:pt>
                <c:pt idx="61">
                  <c:v>1.138E-4</c:v>
                </c:pt>
                <c:pt idx="62">
                  <c:v>1.2510000000000001E-4</c:v>
                </c:pt>
                <c:pt idx="63">
                  <c:v>1.3760000000000001E-4</c:v>
                </c:pt>
                <c:pt idx="64">
                  <c:v>1.5129999999999999E-4</c:v>
                </c:pt>
                <c:pt idx="65">
                  <c:v>1.6640000000000001E-4</c:v>
                </c:pt>
                <c:pt idx="66">
                  <c:v>1.8320000000000001E-4</c:v>
                </c:pt>
                <c:pt idx="67">
                  <c:v>2.0149999999999999E-4</c:v>
                </c:pt>
                <c:pt idx="68">
                  <c:v>2.2159999999999999E-4</c:v>
                </c:pt>
                <c:pt idx="69">
                  <c:v>2.4369999999999999E-4</c:v>
                </c:pt>
                <c:pt idx="70">
                  <c:v>2.6800000000000001E-4</c:v>
                </c:pt>
                <c:pt idx="71">
                  <c:v>2.9470000000000001E-4</c:v>
                </c:pt>
                <c:pt idx="72">
                  <c:v>3.2410000000000002E-4</c:v>
                </c:pt>
                <c:pt idx="73">
                  <c:v>3.5639999999999999E-4</c:v>
                </c:pt>
                <c:pt idx="74">
                  <c:v>3.9189999999999998E-4</c:v>
                </c:pt>
                <c:pt idx="75">
                  <c:v>4.3100000000000001E-4</c:v>
                </c:pt>
                <c:pt idx="76">
                  <c:v>4.7390000000000003E-4</c:v>
                </c:pt>
                <c:pt idx="77">
                  <c:v>5.2099999999999998E-4</c:v>
                </c:pt>
                <c:pt idx="78">
                  <c:v>5.7240000000000004E-4</c:v>
                </c:pt>
                <c:pt idx="79">
                  <c:v>6.2859999999999999E-4</c:v>
                </c:pt>
                <c:pt idx="80">
                  <c:v>6.8970000000000001E-4</c:v>
                </c:pt>
                <c:pt idx="81">
                  <c:v>7.561E-4</c:v>
                </c:pt>
                <c:pt idx="82">
                  <c:v>8.2790000000000001E-4</c:v>
                </c:pt>
                <c:pt idx="83">
                  <c:v>9.0530000000000005E-4</c:v>
                </c:pt>
                <c:pt idx="84">
                  <c:v>9.8879999999999997E-4</c:v>
                </c:pt>
                <c:pt idx="85">
                  <c:v>1.078E-3</c:v>
                </c:pt>
                <c:pt idx="86">
                  <c:v>1.1739999999999999E-3</c:v>
                </c:pt>
                <c:pt idx="87">
                  <c:v>1.2769999999999999E-3</c:v>
                </c:pt>
                <c:pt idx="88">
                  <c:v>1.3860000000000001E-3</c:v>
                </c:pt>
                <c:pt idx="89">
                  <c:v>1.5020000000000001E-3</c:v>
                </c:pt>
                <c:pt idx="90">
                  <c:v>1.6249999999999999E-3</c:v>
                </c:pt>
                <c:pt idx="91">
                  <c:v>1.756E-3</c:v>
                </c:pt>
                <c:pt idx="92">
                  <c:v>1.8940000000000001E-3</c:v>
                </c:pt>
                <c:pt idx="93">
                  <c:v>2.0400000000000001E-3</c:v>
                </c:pt>
                <c:pt idx="94">
                  <c:v>2.1930000000000001E-3</c:v>
                </c:pt>
                <c:pt idx="95">
                  <c:v>2.3549999999999999E-3</c:v>
                </c:pt>
                <c:pt idx="96">
                  <c:v>2.5249999999999999E-3</c:v>
                </c:pt>
                <c:pt idx="97">
                  <c:v>2.7030000000000001E-3</c:v>
                </c:pt>
                <c:pt idx="98">
                  <c:v>2.8890000000000001E-3</c:v>
                </c:pt>
                <c:pt idx="99">
                  <c:v>3.0850000000000001E-3</c:v>
                </c:pt>
                <c:pt idx="100">
                  <c:v>3.2889999999999998E-3</c:v>
                </c:pt>
                <c:pt idx="101">
                  <c:v>3.5010000000000002E-3</c:v>
                </c:pt>
                <c:pt idx="102">
                  <c:v>3.7230000000000002E-3</c:v>
                </c:pt>
                <c:pt idx="103">
                  <c:v>3.954E-3</c:v>
                </c:pt>
                <c:pt idx="104">
                  <c:v>4.1949999999999999E-3</c:v>
                </c:pt>
                <c:pt idx="105">
                  <c:v>4.4450000000000002E-3</c:v>
                </c:pt>
                <c:pt idx="106">
                  <c:v>4.7039999999999998E-3</c:v>
                </c:pt>
                <c:pt idx="107">
                  <c:v>4.973E-3</c:v>
                </c:pt>
                <c:pt idx="108">
                  <c:v>5.2529999999999999E-3</c:v>
                </c:pt>
                <c:pt idx="109">
                  <c:v>5.5420000000000001E-3</c:v>
                </c:pt>
                <c:pt idx="110">
                  <c:v>5.8409999999999998E-3</c:v>
                </c:pt>
                <c:pt idx="111">
                  <c:v>6.1510000000000002E-3</c:v>
                </c:pt>
                <c:pt idx="112">
                  <c:v>6.4710000000000002E-3</c:v>
                </c:pt>
                <c:pt idx="113">
                  <c:v>6.8009999999999998E-3</c:v>
                </c:pt>
                <c:pt idx="114">
                  <c:v>7.1419999999999999E-3</c:v>
                </c:pt>
                <c:pt idx="115">
                  <c:v>7.4939999999999998E-3</c:v>
                </c:pt>
                <c:pt idx="116">
                  <c:v>7.8569999999999994E-3</c:v>
                </c:pt>
                <c:pt idx="117">
                  <c:v>8.2310000000000005E-3</c:v>
                </c:pt>
                <c:pt idx="118">
                  <c:v>8.6149999999999994E-3</c:v>
                </c:pt>
                <c:pt idx="119">
                  <c:v>9.0119999999999992E-3</c:v>
                </c:pt>
                <c:pt idx="120">
                  <c:v>9.4190000000000003E-3</c:v>
                </c:pt>
                <c:pt idx="121">
                  <c:v>9.8379999999999995E-3</c:v>
                </c:pt>
                <c:pt idx="122">
                  <c:v>1.027E-2</c:v>
                </c:pt>
                <c:pt idx="123">
                  <c:v>1.0710000000000001E-2</c:v>
                </c:pt>
                <c:pt idx="124">
                  <c:v>1.116E-2</c:v>
                </c:pt>
                <c:pt idx="125">
                  <c:v>1.163E-2</c:v>
                </c:pt>
                <c:pt idx="126">
                  <c:v>1.21E-2</c:v>
                </c:pt>
                <c:pt idx="127">
                  <c:v>1.259E-2</c:v>
                </c:pt>
                <c:pt idx="128">
                  <c:v>1.3089999999999999E-2</c:v>
                </c:pt>
                <c:pt idx="129">
                  <c:v>1.3599999999999999E-2</c:v>
                </c:pt>
                <c:pt idx="130">
                  <c:v>1.413E-2</c:v>
                </c:pt>
                <c:pt idx="131">
                  <c:v>1.4659999999999999E-2</c:v>
                </c:pt>
                <c:pt idx="132">
                  <c:v>1.521E-2</c:v>
                </c:pt>
                <c:pt idx="133">
                  <c:v>1.5769999999999999E-2</c:v>
                </c:pt>
                <c:pt idx="134">
                  <c:v>1.634E-2</c:v>
                </c:pt>
                <c:pt idx="135">
                  <c:v>1.6920000000000001E-2</c:v>
                </c:pt>
                <c:pt idx="136">
                  <c:v>1.7520000000000001E-2</c:v>
                </c:pt>
                <c:pt idx="137">
                  <c:v>1.8120000000000001E-2</c:v>
                </c:pt>
                <c:pt idx="138">
                  <c:v>1.874E-2</c:v>
                </c:pt>
                <c:pt idx="139">
                  <c:v>1.9369999999999998E-2</c:v>
                </c:pt>
                <c:pt idx="140">
                  <c:v>2.001E-2</c:v>
                </c:pt>
                <c:pt idx="141">
                  <c:v>2.0660000000000001E-2</c:v>
                </c:pt>
                <c:pt idx="142">
                  <c:v>2.1329999999999998E-2</c:v>
                </c:pt>
                <c:pt idx="143">
                  <c:v>2.1999999999999999E-2</c:v>
                </c:pt>
                <c:pt idx="144">
                  <c:v>2.2689999999999998E-2</c:v>
                </c:pt>
                <c:pt idx="145">
                  <c:v>2.3380000000000001E-2</c:v>
                </c:pt>
                <c:pt idx="146">
                  <c:v>2.409E-2</c:v>
                </c:pt>
                <c:pt idx="147">
                  <c:v>2.4809999999999999E-2</c:v>
                </c:pt>
                <c:pt idx="148">
                  <c:v>2.554E-2</c:v>
                </c:pt>
                <c:pt idx="149">
                  <c:v>2.6280000000000001E-2</c:v>
                </c:pt>
                <c:pt idx="150">
                  <c:v>2.7019999999999999E-2</c:v>
                </c:pt>
                <c:pt idx="151">
                  <c:v>2.7779999999999999E-2</c:v>
                </c:pt>
                <c:pt idx="152">
                  <c:v>2.8549999999999999E-2</c:v>
                </c:pt>
                <c:pt idx="153">
                  <c:v>2.9329999999999998E-2</c:v>
                </c:pt>
                <c:pt idx="154">
                  <c:v>3.0120000000000001E-2</c:v>
                </c:pt>
                <c:pt idx="155">
                  <c:v>3.092E-2</c:v>
                </c:pt>
                <c:pt idx="156">
                  <c:v>3.1730000000000001E-2</c:v>
                </c:pt>
                <c:pt idx="157">
                  <c:v>3.2550000000000003E-2</c:v>
                </c:pt>
                <c:pt idx="158">
                  <c:v>3.3369999999999997E-2</c:v>
                </c:pt>
                <c:pt idx="159">
                  <c:v>3.4209999999999997E-2</c:v>
                </c:pt>
                <c:pt idx="160">
                  <c:v>3.5049999999999998E-2</c:v>
                </c:pt>
                <c:pt idx="161">
                  <c:v>3.5900000000000001E-2</c:v>
                </c:pt>
                <c:pt idx="162">
                  <c:v>3.6769999999999997E-2</c:v>
                </c:pt>
                <c:pt idx="163">
                  <c:v>3.7629999999999997E-2</c:v>
                </c:pt>
                <c:pt idx="164">
                  <c:v>3.8510000000000003E-2</c:v>
                </c:pt>
                <c:pt idx="165">
                  <c:v>3.9399999999999998E-2</c:v>
                </c:pt>
                <c:pt idx="166">
                  <c:v>4.0289999999999999E-2</c:v>
                </c:pt>
                <c:pt idx="167">
                  <c:v>4.1189999999999997E-2</c:v>
                </c:pt>
                <c:pt idx="168">
                  <c:v>4.2099999999999999E-2</c:v>
                </c:pt>
                <c:pt idx="169">
                  <c:v>4.3020000000000003E-2</c:v>
                </c:pt>
                <c:pt idx="170">
                  <c:v>4.394E-2</c:v>
                </c:pt>
                <c:pt idx="171">
                  <c:v>4.487E-2</c:v>
                </c:pt>
                <c:pt idx="172">
                  <c:v>4.5809999999999997E-2</c:v>
                </c:pt>
                <c:pt idx="173">
                  <c:v>4.675E-2</c:v>
                </c:pt>
                <c:pt idx="174">
                  <c:v>4.7699999999999999E-2</c:v>
                </c:pt>
                <c:pt idx="175">
                  <c:v>4.8660000000000002E-2</c:v>
                </c:pt>
                <c:pt idx="176">
                  <c:v>4.9630000000000001E-2</c:v>
                </c:pt>
                <c:pt idx="177">
                  <c:v>5.0599999999999999E-2</c:v>
                </c:pt>
                <c:pt idx="178">
                  <c:v>5.1569999999999998E-2</c:v>
                </c:pt>
                <c:pt idx="179">
                  <c:v>5.2560000000000003E-2</c:v>
                </c:pt>
                <c:pt idx="180">
                  <c:v>5.3539999999999997E-2</c:v>
                </c:pt>
                <c:pt idx="181">
                  <c:v>5.4539999999999998E-2</c:v>
                </c:pt>
                <c:pt idx="182">
                  <c:v>5.5539999999999999E-2</c:v>
                </c:pt>
                <c:pt idx="183">
                  <c:v>5.654E-2</c:v>
                </c:pt>
                <c:pt idx="184">
                  <c:v>5.756E-2</c:v>
                </c:pt>
                <c:pt idx="185">
                  <c:v>5.8569999999999997E-2</c:v>
                </c:pt>
                <c:pt idx="186">
                  <c:v>5.96E-2</c:v>
                </c:pt>
                <c:pt idx="187">
                  <c:v>6.062E-2</c:v>
                </c:pt>
                <c:pt idx="188">
                  <c:v>6.166E-2</c:v>
                </c:pt>
                <c:pt idx="189">
                  <c:v>6.2689999999999996E-2</c:v>
                </c:pt>
                <c:pt idx="190">
                  <c:v>6.3740000000000005E-2</c:v>
                </c:pt>
                <c:pt idx="191">
                  <c:v>6.4780000000000004E-2</c:v>
                </c:pt>
                <c:pt idx="192">
                  <c:v>6.583E-2</c:v>
                </c:pt>
                <c:pt idx="193">
                  <c:v>6.6890000000000005E-2</c:v>
                </c:pt>
                <c:pt idx="194">
                  <c:v>6.7949999999999997E-2</c:v>
                </c:pt>
                <c:pt idx="195">
                  <c:v>6.9019999999999998E-2</c:v>
                </c:pt>
                <c:pt idx="196">
                  <c:v>7.009E-2</c:v>
                </c:pt>
                <c:pt idx="197">
                  <c:v>7.1160000000000001E-2</c:v>
                </c:pt>
                <c:pt idx="198">
                  <c:v>7.2239999999999999E-2</c:v>
                </c:pt>
                <c:pt idx="199">
                  <c:v>7.3319999999999996E-2</c:v>
                </c:pt>
                <c:pt idx="200">
                  <c:v>7.4410000000000004E-2</c:v>
                </c:pt>
                <c:pt idx="201">
                  <c:v>7.5499999999999998E-2</c:v>
                </c:pt>
                <c:pt idx="202">
                  <c:v>7.6590000000000005E-2</c:v>
                </c:pt>
                <c:pt idx="203">
                  <c:v>7.7689999999999995E-2</c:v>
                </c:pt>
                <c:pt idx="204">
                  <c:v>7.8789999999999999E-2</c:v>
                </c:pt>
                <c:pt idx="205">
                  <c:v>7.9890000000000003E-2</c:v>
                </c:pt>
                <c:pt idx="206">
                  <c:v>8.0990000000000006E-2</c:v>
                </c:pt>
                <c:pt idx="207">
                  <c:v>8.2100000000000006E-2</c:v>
                </c:pt>
                <c:pt idx="208">
                  <c:v>8.3210000000000006E-2</c:v>
                </c:pt>
                <c:pt idx="209">
                  <c:v>8.4330000000000002E-2</c:v>
                </c:pt>
                <c:pt idx="210">
                  <c:v>8.5440000000000002E-2</c:v>
                </c:pt>
                <c:pt idx="211">
                  <c:v>8.6559999999999998E-2</c:v>
                </c:pt>
                <c:pt idx="212">
                  <c:v>8.7679999999999994E-2</c:v>
                </c:pt>
                <c:pt idx="213">
                  <c:v>8.8800000000000004E-2</c:v>
                </c:pt>
                <c:pt idx="214">
                  <c:v>8.9929999999999996E-2</c:v>
                </c:pt>
                <c:pt idx="215">
                  <c:v>9.1050000000000006E-2</c:v>
                </c:pt>
                <c:pt idx="216">
                  <c:v>9.2179999999999998E-2</c:v>
                </c:pt>
                <c:pt idx="217">
                  <c:v>9.3310000000000004E-2</c:v>
                </c:pt>
                <c:pt idx="218">
                  <c:v>9.4439999999999996E-2</c:v>
                </c:pt>
                <c:pt idx="219">
                  <c:v>9.5570000000000002E-2</c:v>
                </c:pt>
                <c:pt idx="220">
                  <c:v>9.6699999999999994E-2</c:v>
                </c:pt>
                <c:pt idx="221">
                  <c:v>9.7839999999999996E-2</c:v>
                </c:pt>
                <c:pt idx="222">
                  <c:v>9.8970000000000002E-2</c:v>
                </c:pt>
                <c:pt idx="223">
                  <c:v>0.10009999999999999</c:v>
                </c:pt>
                <c:pt idx="224">
                  <c:v>0.1012</c:v>
                </c:pt>
                <c:pt idx="225">
                  <c:v>0.1024</c:v>
                </c:pt>
                <c:pt idx="226">
                  <c:v>0.10349999999999999</c:v>
                </c:pt>
                <c:pt idx="227">
                  <c:v>0.1047</c:v>
                </c:pt>
                <c:pt idx="228">
                  <c:v>0.10580000000000001</c:v>
                </c:pt>
                <c:pt idx="229">
                  <c:v>0.1069</c:v>
                </c:pt>
                <c:pt idx="230">
                  <c:v>0.1081</c:v>
                </c:pt>
                <c:pt idx="231">
                  <c:v>0.10920000000000001</c:v>
                </c:pt>
                <c:pt idx="232">
                  <c:v>0.1104</c:v>
                </c:pt>
                <c:pt idx="233">
                  <c:v>0.1115</c:v>
                </c:pt>
                <c:pt idx="234">
                  <c:v>0.11260000000000001</c:v>
                </c:pt>
                <c:pt idx="235">
                  <c:v>0.1138</c:v>
                </c:pt>
                <c:pt idx="236">
                  <c:v>0.1149</c:v>
                </c:pt>
                <c:pt idx="237">
                  <c:v>0.11609999999999999</c:v>
                </c:pt>
                <c:pt idx="238">
                  <c:v>0.1172</c:v>
                </c:pt>
                <c:pt idx="239">
                  <c:v>0.11840000000000001</c:v>
                </c:pt>
                <c:pt idx="240">
                  <c:v>0.1195</c:v>
                </c:pt>
                <c:pt idx="241">
                  <c:v>0.1207</c:v>
                </c:pt>
                <c:pt idx="242">
                  <c:v>0.12180000000000001</c:v>
                </c:pt>
                <c:pt idx="243">
                  <c:v>0.1229</c:v>
                </c:pt>
                <c:pt idx="244">
                  <c:v>0.1241</c:v>
                </c:pt>
                <c:pt idx="245">
                  <c:v>0.12520000000000001</c:v>
                </c:pt>
                <c:pt idx="246">
                  <c:v>0.12640000000000001</c:v>
                </c:pt>
                <c:pt idx="247">
                  <c:v>0.1275</c:v>
                </c:pt>
                <c:pt idx="248">
                  <c:v>0.12870000000000001</c:v>
                </c:pt>
                <c:pt idx="249">
                  <c:v>0.1298</c:v>
                </c:pt>
                <c:pt idx="250">
                  <c:v>0.13100000000000001</c:v>
                </c:pt>
                <c:pt idx="251">
                  <c:v>0.1321</c:v>
                </c:pt>
                <c:pt idx="252">
                  <c:v>0.13320000000000001</c:v>
                </c:pt>
                <c:pt idx="253">
                  <c:v>0.13439999999999999</c:v>
                </c:pt>
                <c:pt idx="254">
                  <c:v>0.13550000000000001</c:v>
                </c:pt>
                <c:pt idx="255">
                  <c:v>0.13669999999999999</c:v>
                </c:pt>
                <c:pt idx="256">
                  <c:v>0.13780000000000001</c:v>
                </c:pt>
                <c:pt idx="257">
                  <c:v>0.13900000000000001</c:v>
                </c:pt>
                <c:pt idx="258">
                  <c:v>0.1401</c:v>
                </c:pt>
                <c:pt idx="259">
                  <c:v>0.14130000000000001</c:v>
                </c:pt>
                <c:pt idx="260">
                  <c:v>0.1424</c:v>
                </c:pt>
                <c:pt idx="261">
                  <c:v>0.14360000000000001</c:v>
                </c:pt>
                <c:pt idx="262">
                  <c:v>0.1447</c:v>
                </c:pt>
                <c:pt idx="263">
                  <c:v>0.1459</c:v>
                </c:pt>
                <c:pt idx="264">
                  <c:v>0.14699999999999999</c:v>
                </c:pt>
                <c:pt idx="265">
                  <c:v>0.14810000000000001</c:v>
                </c:pt>
                <c:pt idx="266">
                  <c:v>0.14929999999999999</c:v>
                </c:pt>
                <c:pt idx="267">
                  <c:v>0.15040000000000001</c:v>
                </c:pt>
                <c:pt idx="268">
                  <c:v>0.15160000000000001</c:v>
                </c:pt>
                <c:pt idx="269">
                  <c:v>0.1527</c:v>
                </c:pt>
                <c:pt idx="270">
                  <c:v>0.15390000000000001</c:v>
                </c:pt>
                <c:pt idx="271">
                  <c:v>0.155</c:v>
                </c:pt>
                <c:pt idx="272">
                  <c:v>0.15620000000000001</c:v>
                </c:pt>
                <c:pt idx="273">
                  <c:v>0.1573</c:v>
                </c:pt>
                <c:pt idx="274">
                  <c:v>0.1585</c:v>
                </c:pt>
                <c:pt idx="275">
                  <c:v>0.15959999999999999</c:v>
                </c:pt>
                <c:pt idx="276">
                  <c:v>0.1608</c:v>
                </c:pt>
                <c:pt idx="277">
                  <c:v>0.16189999999999999</c:v>
                </c:pt>
                <c:pt idx="278">
                  <c:v>0.16300000000000001</c:v>
                </c:pt>
                <c:pt idx="279">
                  <c:v>0.16420000000000001</c:v>
                </c:pt>
                <c:pt idx="280">
                  <c:v>0.1653</c:v>
                </c:pt>
                <c:pt idx="281">
                  <c:v>0.16650000000000001</c:v>
                </c:pt>
                <c:pt idx="282">
                  <c:v>0.1676</c:v>
                </c:pt>
                <c:pt idx="283">
                  <c:v>0.16880000000000001</c:v>
                </c:pt>
                <c:pt idx="284">
                  <c:v>0.1699</c:v>
                </c:pt>
                <c:pt idx="285">
                  <c:v>0.1711</c:v>
                </c:pt>
                <c:pt idx="286">
                  <c:v>0.17219999999999999</c:v>
                </c:pt>
                <c:pt idx="287">
                  <c:v>0.1734</c:v>
                </c:pt>
                <c:pt idx="288">
                  <c:v>0.17449999999999999</c:v>
                </c:pt>
                <c:pt idx="289">
                  <c:v>0.1757</c:v>
                </c:pt>
                <c:pt idx="290">
                  <c:v>0.17680000000000001</c:v>
                </c:pt>
                <c:pt idx="291">
                  <c:v>0.1779</c:v>
                </c:pt>
                <c:pt idx="292">
                  <c:v>0.17910000000000001</c:v>
                </c:pt>
                <c:pt idx="293">
                  <c:v>0.1802</c:v>
                </c:pt>
                <c:pt idx="294">
                  <c:v>0.18140000000000001</c:v>
                </c:pt>
                <c:pt idx="295">
                  <c:v>0.1825</c:v>
                </c:pt>
                <c:pt idx="296">
                  <c:v>0.1837</c:v>
                </c:pt>
                <c:pt idx="297">
                  <c:v>0.18479999999999999</c:v>
                </c:pt>
                <c:pt idx="298">
                  <c:v>0.186</c:v>
                </c:pt>
                <c:pt idx="299">
                  <c:v>0.18709999999999999</c:v>
                </c:pt>
                <c:pt idx="300">
                  <c:v>0.1883</c:v>
                </c:pt>
                <c:pt idx="301">
                  <c:v>0.18940000000000001</c:v>
                </c:pt>
                <c:pt idx="302">
                  <c:v>0.19059999999999999</c:v>
                </c:pt>
                <c:pt idx="303">
                  <c:v>0.19170000000000001</c:v>
                </c:pt>
                <c:pt idx="304">
                  <c:v>0.1928</c:v>
                </c:pt>
                <c:pt idx="305">
                  <c:v>0.19400000000000001</c:v>
                </c:pt>
                <c:pt idx="306">
                  <c:v>0.1951</c:v>
                </c:pt>
                <c:pt idx="307">
                  <c:v>0.1963</c:v>
                </c:pt>
                <c:pt idx="308">
                  <c:v>0.19739999999999999</c:v>
                </c:pt>
                <c:pt idx="309">
                  <c:v>0.1986</c:v>
                </c:pt>
                <c:pt idx="310">
                  <c:v>0.19969999999999999</c:v>
                </c:pt>
                <c:pt idx="311">
                  <c:v>0.2009</c:v>
                </c:pt>
                <c:pt idx="312">
                  <c:v>0.20200000000000001</c:v>
                </c:pt>
                <c:pt idx="313">
                  <c:v>0.20319999999999999</c:v>
                </c:pt>
                <c:pt idx="314">
                  <c:v>0.20430000000000001</c:v>
                </c:pt>
                <c:pt idx="315">
                  <c:v>0.20549999999999999</c:v>
                </c:pt>
                <c:pt idx="316">
                  <c:v>0.20660000000000001</c:v>
                </c:pt>
                <c:pt idx="317">
                  <c:v>0.2077</c:v>
                </c:pt>
                <c:pt idx="318">
                  <c:v>0.2089</c:v>
                </c:pt>
                <c:pt idx="319">
                  <c:v>0.21</c:v>
                </c:pt>
                <c:pt idx="320">
                  <c:v>0.2112</c:v>
                </c:pt>
                <c:pt idx="321">
                  <c:v>0.21229999999999999</c:v>
                </c:pt>
                <c:pt idx="322">
                  <c:v>0.2135</c:v>
                </c:pt>
                <c:pt idx="323">
                  <c:v>0.21460000000000001</c:v>
                </c:pt>
                <c:pt idx="324">
                  <c:v>0.21579999999999999</c:v>
                </c:pt>
                <c:pt idx="325">
                  <c:v>0.21690000000000001</c:v>
                </c:pt>
                <c:pt idx="326">
                  <c:v>0.21809999999999999</c:v>
                </c:pt>
                <c:pt idx="327">
                  <c:v>0.21920000000000001</c:v>
                </c:pt>
                <c:pt idx="328">
                  <c:v>0.22040000000000001</c:v>
                </c:pt>
                <c:pt idx="329">
                  <c:v>0.2215</c:v>
                </c:pt>
                <c:pt idx="330">
                  <c:v>0.22259999999999999</c:v>
                </c:pt>
                <c:pt idx="331">
                  <c:v>0.2238</c:v>
                </c:pt>
                <c:pt idx="332">
                  <c:v>0.22489999999999999</c:v>
                </c:pt>
                <c:pt idx="333">
                  <c:v>0.2261</c:v>
                </c:pt>
                <c:pt idx="334">
                  <c:v>0.22720000000000001</c:v>
                </c:pt>
                <c:pt idx="335">
                  <c:v>0.22839999999999999</c:v>
                </c:pt>
                <c:pt idx="336">
                  <c:v>0.22950000000000001</c:v>
                </c:pt>
                <c:pt idx="337">
                  <c:v>0.23069999999999999</c:v>
                </c:pt>
                <c:pt idx="338">
                  <c:v>0.23180000000000001</c:v>
                </c:pt>
                <c:pt idx="339">
                  <c:v>0.23300000000000001</c:v>
                </c:pt>
                <c:pt idx="340">
                  <c:v>0.2341</c:v>
                </c:pt>
                <c:pt idx="341">
                  <c:v>0.23530000000000001</c:v>
                </c:pt>
                <c:pt idx="342">
                  <c:v>0.2364</c:v>
                </c:pt>
                <c:pt idx="343">
                  <c:v>0.23749999999999999</c:v>
                </c:pt>
                <c:pt idx="344">
                  <c:v>0.2387</c:v>
                </c:pt>
                <c:pt idx="345">
                  <c:v>0.23980000000000001</c:v>
                </c:pt>
                <c:pt idx="346">
                  <c:v>0.24099999999999999</c:v>
                </c:pt>
                <c:pt idx="347">
                  <c:v>0.24210000000000001</c:v>
                </c:pt>
                <c:pt idx="348">
                  <c:v>0.24329999999999999</c:v>
                </c:pt>
                <c:pt idx="349">
                  <c:v>0.24440000000000001</c:v>
                </c:pt>
                <c:pt idx="350">
                  <c:v>0.24560000000000001</c:v>
                </c:pt>
                <c:pt idx="351">
                  <c:v>0.2467</c:v>
                </c:pt>
                <c:pt idx="352">
                  <c:v>0.24790000000000001</c:v>
                </c:pt>
                <c:pt idx="353">
                  <c:v>0.249</c:v>
                </c:pt>
                <c:pt idx="354">
                  <c:v>0.25019999999999998</c:v>
                </c:pt>
                <c:pt idx="355">
                  <c:v>0.25130000000000002</c:v>
                </c:pt>
                <c:pt idx="356">
                  <c:v>0.2525</c:v>
                </c:pt>
                <c:pt idx="357">
                  <c:v>0.25359999999999999</c:v>
                </c:pt>
                <c:pt idx="358">
                  <c:v>0.25469999999999998</c:v>
                </c:pt>
                <c:pt idx="359">
                  <c:v>0.25590000000000002</c:v>
                </c:pt>
                <c:pt idx="360">
                  <c:v>0.25700000000000001</c:v>
                </c:pt>
                <c:pt idx="361">
                  <c:v>0.25819999999999999</c:v>
                </c:pt>
                <c:pt idx="362">
                  <c:v>0.25929999999999997</c:v>
                </c:pt>
                <c:pt idx="363">
                  <c:v>0.26050000000000001</c:v>
                </c:pt>
                <c:pt idx="364">
                  <c:v>0.2616</c:v>
                </c:pt>
                <c:pt idx="365">
                  <c:v>0.26279999999999998</c:v>
                </c:pt>
                <c:pt idx="366">
                  <c:v>0.26390000000000002</c:v>
                </c:pt>
                <c:pt idx="367">
                  <c:v>0.2651</c:v>
                </c:pt>
                <c:pt idx="368">
                  <c:v>0.26619999999999999</c:v>
                </c:pt>
                <c:pt idx="369">
                  <c:v>0.26740000000000003</c:v>
                </c:pt>
                <c:pt idx="370">
                  <c:v>0.26850000000000002</c:v>
                </c:pt>
                <c:pt idx="371">
                  <c:v>0.26960000000000001</c:v>
                </c:pt>
                <c:pt idx="372">
                  <c:v>0.27079999999999999</c:v>
                </c:pt>
                <c:pt idx="373">
                  <c:v>0.27189999999999998</c:v>
                </c:pt>
                <c:pt idx="374">
                  <c:v>0.27310000000000001</c:v>
                </c:pt>
                <c:pt idx="375">
                  <c:v>0.2742</c:v>
                </c:pt>
                <c:pt idx="376">
                  <c:v>0.27539999999999998</c:v>
                </c:pt>
                <c:pt idx="377">
                  <c:v>0.27650000000000002</c:v>
                </c:pt>
                <c:pt idx="378">
                  <c:v>0.2777</c:v>
                </c:pt>
                <c:pt idx="379">
                  <c:v>0.27879999999999999</c:v>
                </c:pt>
                <c:pt idx="380">
                  <c:v>0.28000000000000003</c:v>
                </c:pt>
                <c:pt idx="381">
                  <c:v>0.28110000000000002</c:v>
                </c:pt>
                <c:pt idx="382">
                  <c:v>0.2823</c:v>
                </c:pt>
                <c:pt idx="383">
                  <c:v>0.28339999999999999</c:v>
                </c:pt>
                <c:pt idx="384">
                  <c:v>0.28449999999999998</c:v>
                </c:pt>
                <c:pt idx="385">
                  <c:v>0.28570000000000001</c:v>
                </c:pt>
                <c:pt idx="386">
                  <c:v>0.2868</c:v>
                </c:pt>
                <c:pt idx="387">
                  <c:v>0.28799999999999998</c:v>
                </c:pt>
                <c:pt idx="388">
                  <c:v>0.28910000000000002</c:v>
                </c:pt>
                <c:pt idx="389">
                  <c:v>0.2903</c:v>
                </c:pt>
                <c:pt idx="390">
                  <c:v>0.29139999999999999</c:v>
                </c:pt>
                <c:pt idx="391">
                  <c:v>0.29260000000000003</c:v>
                </c:pt>
                <c:pt idx="392">
                  <c:v>0.29370000000000002</c:v>
                </c:pt>
                <c:pt idx="393">
                  <c:v>0.2949</c:v>
                </c:pt>
                <c:pt idx="394">
                  <c:v>0.29599999999999999</c:v>
                </c:pt>
                <c:pt idx="395">
                  <c:v>0.29720000000000002</c:v>
                </c:pt>
                <c:pt idx="396">
                  <c:v>0.29830000000000001</c:v>
                </c:pt>
                <c:pt idx="397">
                  <c:v>0.2994</c:v>
                </c:pt>
                <c:pt idx="398">
                  <c:v>0.30059999999999998</c:v>
                </c:pt>
                <c:pt idx="399">
                  <c:v>0.30170000000000002</c:v>
                </c:pt>
                <c:pt idx="400">
                  <c:v>0.3029</c:v>
                </c:pt>
                <c:pt idx="401">
                  <c:v>0.30399999999999999</c:v>
                </c:pt>
                <c:pt idx="402">
                  <c:v>0.30520000000000003</c:v>
                </c:pt>
                <c:pt idx="403">
                  <c:v>0.30630000000000002</c:v>
                </c:pt>
                <c:pt idx="404">
                  <c:v>0.3075</c:v>
                </c:pt>
                <c:pt idx="405">
                  <c:v>0.30859999999999999</c:v>
                </c:pt>
                <c:pt idx="406">
                  <c:v>0.30980000000000002</c:v>
                </c:pt>
                <c:pt idx="407">
                  <c:v>0.31090000000000001</c:v>
                </c:pt>
                <c:pt idx="408">
                  <c:v>0.31209999999999999</c:v>
                </c:pt>
                <c:pt idx="409">
                  <c:v>0.31319999999999998</c:v>
                </c:pt>
                <c:pt idx="410">
                  <c:v>0.31430000000000002</c:v>
                </c:pt>
                <c:pt idx="411">
                  <c:v>0.3155</c:v>
                </c:pt>
                <c:pt idx="412">
                  <c:v>0.31659999999999999</c:v>
                </c:pt>
                <c:pt idx="413">
                  <c:v>0.31780000000000003</c:v>
                </c:pt>
                <c:pt idx="414">
                  <c:v>0.31890000000000002</c:v>
                </c:pt>
                <c:pt idx="415">
                  <c:v>0.3201</c:v>
                </c:pt>
                <c:pt idx="416">
                  <c:v>0.32119999999999999</c:v>
                </c:pt>
                <c:pt idx="417">
                  <c:v>0.32240000000000002</c:v>
                </c:pt>
                <c:pt idx="418">
                  <c:v>0.32350000000000001</c:v>
                </c:pt>
                <c:pt idx="419">
                  <c:v>0.32469999999999999</c:v>
                </c:pt>
                <c:pt idx="420">
                  <c:v>0.32579999999999998</c:v>
                </c:pt>
                <c:pt idx="421">
                  <c:v>0.32700000000000001</c:v>
                </c:pt>
                <c:pt idx="422">
                  <c:v>0.3281</c:v>
                </c:pt>
                <c:pt idx="423">
                  <c:v>0.32919999999999999</c:v>
                </c:pt>
                <c:pt idx="424">
                  <c:v>0.33040000000000003</c:v>
                </c:pt>
                <c:pt idx="425">
                  <c:v>0.33150000000000002</c:v>
                </c:pt>
                <c:pt idx="426">
                  <c:v>0.3327</c:v>
                </c:pt>
                <c:pt idx="427">
                  <c:v>0.33379999999999999</c:v>
                </c:pt>
                <c:pt idx="428">
                  <c:v>0.33500000000000002</c:v>
                </c:pt>
                <c:pt idx="429">
                  <c:v>0.33610000000000001</c:v>
                </c:pt>
                <c:pt idx="430">
                  <c:v>0.33729999999999999</c:v>
                </c:pt>
                <c:pt idx="431">
                  <c:v>0.33839999999999998</c:v>
                </c:pt>
                <c:pt idx="432">
                  <c:v>0.33960000000000001</c:v>
                </c:pt>
                <c:pt idx="433">
                  <c:v>0.3407</c:v>
                </c:pt>
                <c:pt idx="434">
                  <c:v>0.34189999999999998</c:v>
                </c:pt>
                <c:pt idx="435">
                  <c:v>0.34300000000000003</c:v>
                </c:pt>
                <c:pt idx="436">
                  <c:v>0.34410000000000002</c:v>
                </c:pt>
                <c:pt idx="437">
                  <c:v>0.3453</c:v>
                </c:pt>
                <c:pt idx="438">
                  <c:v>0.34639999999999999</c:v>
                </c:pt>
                <c:pt idx="439">
                  <c:v>0.34760000000000002</c:v>
                </c:pt>
                <c:pt idx="440">
                  <c:v>0.34870000000000001</c:v>
                </c:pt>
                <c:pt idx="441">
                  <c:v>0.34989999999999999</c:v>
                </c:pt>
                <c:pt idx="442">
                  <c:v>0.35099999999999998</c:v>
                </c:pt>
                <c:pt idx="443">
                  <c:v>0.35220000000000001</c:v>
                </c:pt>
                <c:pt idx="444">
                  <c:v>0.3533</c:v>
                </c:pt>
                <c:pt idx="445">
                  <c:v>0.35449999999999998</c:v>
                </c:pt>
                <c:pt idx="446">
                  <c:v>0.35560000000000003</c:v>
                </c:pt>
                <c:pt idx="447">
                  <c:v>0.35680000000000001</c:v>
                </c:pt>
                <c:pt idx="448">
                  <c:v>0.3579</c:v>
                </c:pt>
                <c:pt idx="449">
                  <c:v>0.35899999999999999</c:v>
                </c:pt>
                <c:pt idx="450">
                  <c:v>0.36020000000000002</c:v>
                </c:pt>
                <c:pt idx="451">
                  <c:v>0.36130000000000001</c:v>
                </c:pt>
                <c:pt idx="452">
                  <c:v>0.36249999999999999</c:v>
                </c:pt>
                <c:pt idx="453">
                  <c:v>0.36359999999999998</c:v>
                </c:pt>
                <c:pt idx="454">
                  <c:v>0.36480000000000001</c:v>
                </c:pt>
                <c:pt idx="455">
                  <c:v>0.3659</c:v>
                </c:pt>
                <c:pt idx="456">
                  <c:v>0.36709999999999998</c:v>
                </c:pt>
                <c:pt idx="457">
                  <c:v>0.36820000000000003</c:v>
                </c:pt>
                <c:pt idx="458">
                  <c:v>0.36940000000000001</c:v>
                </c:pt>
                <c:pt idx="459">
                  <c:v>0.3705</c:v>
                </c:pt>
                <c:pt idx="460">
                  <c:v>0.37169999999999997</c:v>
                </c:pt>
                <c:pt idx="461">
                  <c:v>0.37280000000000002</c:v>
                </c:pt>
                <c:pt idx="462">
                  <c:v>0.374</c:v>
                </c:pt>
                <c:pt idx="463">
                  <c:v>0.37509999999999999</c:v>
                </c:pt>
                <c:pt idx="464">
                  <c:v>0.37619999999999998</c:v>
                </c:pt>
                <c:pt idx="465">
                  <c:v>0.37740000000000001</c:v>
                </c:pt>
                <c:pt idx="466">
                  <c:v>0.3785</c:v>
                </c:pt>
                <c:pt idx="467">
                  <c:v>0.37969999999999998</c:v>
                </c:pt>
                <c:pt idx="468">
                  <c:v>0.38080000000000003</c:v>
                </c:pt>
                <c:pt idx="469">
                  <c:v>0.38200000000000001</c:v>
                </c:pt>
                <c:pt idx="470">
                  <c:v>0.3831</c:v>
                </c:pt>
                <c:pt idx="471">
                  <c:v>0.38429999999999997</c:v>
                </c:pt>
                <c:pt idx="472">
                  <c:v>0.38540000000000002</c:v>
                </c:pt>
                <c:pt idx="473">
                  <c:v>0.3866</c:v>
                </c:pt>
                <c:pt idx="474">
                  <c:v>0.38769999999999999</c:v>
                </c:pt>
                <c:pt idx="475">
                  <c:v>0.38890000000000002</c:v>
                </c:pt>
                <c:pt idx="476">
                  <c:v>0.39</c:v>
                </c:pt>
                <c:pt idx="477">
                  <c:v>0.3911</c:v>
                </c:pt>
                <c:pt idx="478">
                  <c:v>0.39229999999999998</c:v>
                </c:pt>
                <c:pt idx="479">
                  <c:v>0.39340000000000003</c:v>
                </c:pt>
                <c:pt idx="480">
                  <c:v>0.39460000000000001</c:v>
                </c:pt>
                <c:pt idx="481">
                  <c:v>0.3957</c:v>
                </c:pt>
                <c:pt idx="482">
                  <c:v>0.39689999999999998</c:v>
                </c:pt>
                <c:pt idx="483">
                  <c:v>0.39800000000000002</c:v>
                </c:pt>
                <c:pt idx="484">
                  <c:v>0.3992</c:v>
                </c:pt>
                <c:pt idx="485">
                  <c:v>0.40029999999999999</c:v>
                </c:pt>
                <c:pt idx="486">
                  <c:v>0.40150000000000002</c:v>
                </c:pt>
                <c:pt idx="487">
                  <c:v>0.40260000000000001</c:v>
                </c:pt>
                <c:pt idx="488">
                  <c:v>0.40379999999999999</c:v>
                </c:pt>
                <c:pt idx="489">
                  <c:v>0.40489999999999998</c:v>
                </c:pt>
                <c:pt idx="490">
                  <c:v>0.40600000000000003</c:v>
                </c:pt>
                <c:pt idx="491">
                  <c:v>0.40720000000000001</c:v>
                </c:pt>
                <c:pt idx="492">
                  <c:v>0.4083</c:v>
                </c:pt>
                <c:pt idx="493">
                  <c:v>0.40949999999999998</c:v>
                </c:pt>
                <c:pt idx="494">
                  <c:v>0.41060000000000002</c:v>
                </c:pt>
                <c:pt idx="495">
                  <c:v>0.4118</c:v>
                </c:pt>
                <c:pt idx="496">
                  <c:v>0.41289999999999999</c:v>
                </c:pt>
                <c:pt idx="497">
                  <c:v>0.41410000000000002</c:v>
                </c:pt>
                <c:pt idx="498">
                  <c:v>0.41520000000000001</c:v>
                </c:pt>
                <c:pt idx="499">
                  <c:v>0.41639999999999999</c:v>
                </c:pt>
                <c:pt idx="500">
                  <c:v>0.41749999999999998</c:v>
                </c:pt>
                <c:pt idx="501">
                  <c:v>0.41870000000000002</c:v>
                </c:pt>
                <c:pt idx="502">
                  <c:v>0.41980000000000001</c:v>
                </c:pt>
                <c:pt idx="503">
                  <c:v>0.4209</c:v>
                </c:pt>
                <c:pt idx="504">
                  <c:v>0.42209999999999998</c:v>
                </c:pt>
                <c:pt idx="505">
                  <c:v>0.42320000000000002</c:v>
                </c:pt>
                <c:pt idx="506">
                  <c:v>0.4244</c:v>
                </c:pt>
                <c:pt idx="507">
                  <c:v>0.42549999999999999</c:v>
                </c:pt>
                <c:pt idx="508">
                  <c:v>0.42670000000000002</c:v>
                </c:pt>
                <c:pt idx="509">
                  <c:v>0.42780000000000001</c:v>
                </c:pt>
                <c:pt idx="510">
                  <c:v>0.42899999999999999</c:v>
                </c:pt>
                <c:pt idx="511">
                  <c:v>0.43009999999999998</c:v>
                </c:pt>
                <c:pt idx="512">
                  <c:v>0.43130000000000002</c:v>
                </c:pt>
                <c:pt idx="513">
                  <c:v>0.43240000000000001</c:v>
                </c:pt>
                <c:pt idx="514">
                  <c:v>0.43359999999999999</c:v>
                </c:pt>
                <c:pt idx="515">
                  <c:v>0.43469999999999998</c:v>
                </c:pt>
                <c:pt idx="516">
                  <c:v>0.43580000000000002</c:v>
                </c:pt>
                <c:pt idx="517">
                  <c:v>0.437</c:v>
                </c:pt>
                <c:pt idx="518">
                  <c:v>0.43809999999999999</c:v>
                </c:pt>
                <c:pt idx="519">
                  <c:v>0.43930000000000002</c:v>
                </c:pt>
                <c:pt idx="520">
                  <c:v>0.44040000000000001</c:v>
                </c:pt>
                <c:pt idx="521">
                  <c:v>0.44159999999999999</c:v>
                </c:pt>
                <c:pt idx="522">
                  <c:v>0.44269999999999998</c:v>
                </c:pt>
                <c:pt idx="523">
                  <c:v>0.44390000000000002</c:v>
                </c:pt>
                <c:pt idx="524">
                  <c:v>0.44500000000000001</c:v>
                </c:pt>
                <c:pt idx="525">
                  <c:v>0.44619999999999999</c:v>
                </c:pt>
                <c:pt idx="526">
                  <c:v>0.44729999999999998</c:v>
                </c:pt>
                <c:pt idx="527">
                  <c:v>0.44850000000000001</c:v>
                </c:pt>
                <c:pt idx="528">
                  <c:v>0.4496</c:v>
                </c:pt>
                <c:pt idx="529">
                  <c:v>0.45069999999999999</c:v>
                </c:pt>
                <c:pt idx="530">
                  <c:v>0.45190000000000002</c:v>
                </c:pt>
                <c:pt idx="531">
                  <c:v>0.45300000000000001</c:v>
                </c:pt>
                <c:pt idx="532">
                  <c:v>0.45419999999999999</c:v>
                </c:pt>
                <c:pt idx="533">
                  <c:v>0.45529999999999998</c:v>
                </c:pt>
                <c:pt idx="534">
                  <c:v>0.45650000000000002</c:v>
                </c:pt>
                <c:pt idx="535">
                  <c:v>0.45760000000000001</c:v>
                </c:pt>
                <c:pt idx="536">
                  <c:v>0.45879999999999999</c:v>
                </c:pt>
                <c:pt idx="537">
                  <c:v>0.45989999999999998</c:v>
                </c:pt>
                <c:pt idx="538">
                  <c:v>0.46110000000000001</c:v>
                </c:pt>
                <c:pt idx="539">
                  <c:v>0.4622</c:v>
                </c:pt>
                <c:pt idx="540">
                  <c:v>0.46339999999999998</c:v>
                </c:pt>
                <c:pt idx="541">
                  <c:v>0.46450000000000002</c:v>
                </c:pt>
                <c:pt idx="542">
                  <c:v>0.46560000000000001</c:v>
                </c:pt>
                <c:pt idx="543">
                  <c:v>0.46679999999999999</c:v>
                </c:pt>
                <c:pt idx="544">
                  <c:v>0.46789999999999998</c:v>
                </c:pt>
                <c:pt idx="545">
                  <c:v>0.46910000000000002</c:v>
                </c:pt>
                <c:pt idx="546">
                  <c:v>0.47020000000000001</c:v>
                </c:pt>
                <c:pt idx="547">
                  <c:v>0.47139999999999999</c:v>
                </c:pt>
                <c:pt idx="548">
                  <c:v>0.47249999999999998</c:v>
                </c:pt>
                <c:pt idx="549">
                  <c:v>0.47370000000000001</c:v>
                </c:pt>
                <c:pt idx="550">
                  <c:v>0.4748</c:v>
                </c:pt>
                <c:pt idx="551">
                  <c:v>0.47599999999999998</c:v>
                </c:pt>
                <c:pt idx="552">
                  <c:v>0.47710000000000002</c:v>
                </c:pt>
                <c:pt idx="553">
                  <c:v>0.4783</c:v>
                </c:pt>
                <c:pt idx="554">
                  <c:v>0.47939999999999999</c:v>
                </c:pt>
                <c:pt idx="555">
                  <c:v>0.48049999999999998</c:v>
                </c:pt>
                <c:pt idx="556">
                  <c:v>0.48170000000000002</c:v>
                </c:pt>
                <c:pt idx="557">
                  <c:v>0.48280000000000001</c:v>
                </c:pt>
                <c:pt idx="558">
                  <c:v>0.48399999999999999</c:v>
                </c:pt>
                <c:pt idx="559">
                  <c:v>0.48509999999999998</c:v>
                </c:pt>
                <c:pt idx="560">
                  <c:v>0.48630000000000001</c:v>
                </c:pt>
                <c:pt idx="561">
                  <c:v>0.4874</c:v>
                </c:pt>
                <c:pt idx="562">
                  <c:v>0.48859999999999998</c:v>
                </c:pt>
                <c:pt idx="563">
                  <c:v>0.48970000000000002</c:v>
                </c:pt>
                <c:pt idx="564">
                  <c:v>0.4909</c:v>
                </c:pt>
                <c:pt idx="565">
                  <c:v>0.49199999999999999</c:v>
                </c:pt>
                <c:pt idx="566">
                  <c:v>0.49320000000000003</c:v>
                </c:pt>
                <c:pt idx="567">
                  <c:v>0.49430000000000002</c:v>
                </c:pt>
                <c:pt idx="568">
                  <c:v>0.49540000000000001</c:v>
                </c:pt>
                <c:pt idx="569">
                  <c:v>0.49659999999999999</c:v>
                </c:pt>
                <c:pt idx="570">
                  <c:v>0.49769999999999998</c:v>
                </c:pt>
                <c:pt idx="571">
                  <c:v>0.49890000000000001</c:v>
                </c:pt>
                <c:pt idx="572">
                  <c:v>0.5</c:v>
                </c:pt>
                <c:pt idx="573">
                  <c:v>0.50119999999999998</c:v>
                </c:pt>
                <c:pt idx="574">
                  <c:v>0.50229999999999997</c:v>
                </c:pt>
                <c:pt idx="575">
                  <c:v>0.50349999999999995</c:v>
                </c:pt>
                <c:pt idx="576">
                  <c:v>0.50460000000000005</c:v>
                </c:pt>
                <c:pt idx="577">
                  <c:v>0.50580000000000003</c:v>
                </c:pt>
                <c:pt idx="578">
                  <c:v>0.50690000000000002</c:v>
                </c:pt>
                <c:pt idx="579">
                  <c:v>0.5081</c:v>
                </c:pt>
                <c:pt idx="580">
                  <c:v>0.50919999999999999</c:v>
                </c:pt>
                <c:pt idx="581">
                  <c:v>0.51039999999999996</c:v>
                </c:pt>
                <c:pt idx="582">
                  <c:v>0.51149999999999995</c:v>
                </c:pt>
                <c:pt idx="583">
                  <c:v>0.51259999999999994</c:v>
                </c:pt>
                <c:pt idx="584">
                  <c:v>0.51380000000000003</c:v>
                </c:pt>
                <c:pt idx="585">
                  <c:v>0.51490000000000002</c:v>
                </c:pt>
                <c:pt idx="586">
                  <c:v>0.5161</c:v>
                </c:pt>
                <c:pt idx="587">
                  <c:v>0.51719999999999999</c:v>
                </c:pt>
                <c:pt idx="588">
                  <c:v>0.51839999999999997</c:v>
                </c:pt>
                <c:pt idx="589">
                  <c:v>0.51949999999999996</c:v>
                </c:pt>
                <c:pt idx="590">
                  <c:v>0.52070000000000005</c:v>
                </c:pt>
                <c:pt idx="591">
                  <c:v>0.52180000000000004</c:v>
                </c:pt>
                <c:pt idx="592">
                  <c:v>0.52300000000000002</c:v>
                </c:pt>
                <c:pt idx="593">
                  <c:v>0.52410000000000001</c:v>
                </c:pt>
                <c:pt idx="594">
                  <c:v>0.52529999999999999</c:v>
                </c:pt>
                <c:pt idx="595">
                  <c:v>0.52639999999999998</c:v>
                </c:pt>
                <c:pt idx="596">
                  <c:v>0.52749999999999997</c:v>
                </c:pt>
                <c:pt idx="597">
                  <c:v>0.52869999999999995</c:v>
                </c:pt>
                <c:pt idx="598">
                  <c:v>0.52980000000000005</c:v>
                </c:pt>
                <c:pt idx="599">
                  <c:v>0.53100000000000003</c:v>
                </c:pt>
                <c:pt idx="600">
                  <c:v>0.53210000000000002</c:v>
                </c:pt>
                <c:pt idx="601">
                  <c:v>0.5333</c:v>
                </c:pt>
                <c:pt idx="602">
                  <c:v>0.53439999999999999</c:v>
                </c:pt>
                <c:pt idx="603">
                  <c:v>0.53559999999999997</c:v>
                </c:pt>
                <c:pt idx="604">
                  <c:v>0.53669999999999995</c:v>
                </c:pt>
                <c:pt idx="605">
                  <c:v>0.53790000000000004</c:v>
                </c:pt>
                <c:pt idx="606">
                  <c:v>0.53900000000000003</c:v>
                </c:pt>
                <c:pt idx="607">
                  <c:v>0.54020000000000001</c:v>
                </c:pt>
                <c:pt idx="608">
                  <c:v>0.5413</c:v>
                </c:pt>
                <c:pt idx="609">
                  <c:v>0.54239999999999999</c:v>
                </c:pt>
                <c:pt idx="610">
                  <c:v>0.54359999999999997</c:v>
                </c:pt>
                <c:pt idx="611">
                  <c:v>0.54469999999999996</c:v>
                </c:pt>
                <c:pt idx="612">
                  <c:v>0.54590000000000005</c:v>
                </c:pt>
                <c:pt idx="613">
                  <c:v>0.54700000000000004</c:v>
                </c:pt>
                <c:pt idx="614">
                  <c:v>0.54820000000000002</c:v>
                </c:pt>
                <c:pt idx="615">
                  <c:v>0.54930000000000001</c:v>
                </c:pt>
                <c:pt idx="616">
                  <c:v>0.55049999999999999</c:v>
                </c:pt>
                <c:pt idx="617">
                  <c:v>0.55159999999999998</c:v>
                </c:pt>
                <c:pt idx="618">
                  <c:v>0.55279999999999996</c:v>
                </c:pt>
                <c:pt idx="619">
                  <c:v>0.55389999999999995</c:v>
                </c:pt>
                <c:pt idx="620">
                  <c:v>0.55510000000000004</c:v>
                </c:pt>
                <c:pt idx="621">
                  <c:v>0.55620000000000003</c:v>
                </c:pt>
                <c:pt idx="622">
                  <c:v>0.55730000000000002</c:v>
                </c:pt>
                <c:pt idx="623">
                  <c:v>0.5585</c:v>
                </c:pt>
                <c:pt idx="624">
                  <c:v>0.55959999999999999</c:v>
                </c:pt>
                <c:pt idx="625">
                  <c:v>0.56079999999999997</c:v>
                </c:pt>
                <c:pt idx="626">
                  <c:v>0.56189999999999996</c:v>
                </c:pt>
                <c:pt idx="627">
                  <c:v>0.56310000000000004</c:v>
                </c:pt>
                <c:pt idx="628">
                  <c:v>0.56420000000000003</c:v>
                </c:pt>
                <c:pt idx="629">
                  <c:v>0.56540000000000001</c:v>
                </c:pt>
                <c:pt idx="630">
                  <c:v>0.5665</c:v>
                </c:pt>
                <c:pt idx="631">
                  <c:v>0.56769999999999998</c:v>
                </c:pt>
                <c:pt idx="632">
                  <c:v>0.56879999999999997</c:v>
                </c:pt>
                <c:pt idx="633">
                  <c:v>0.56999999999999995</c:v>
                </c:pt>
                <c:pt idx="634">
                  <c:v>0.57110000000000005</c:v>
                </c:pt>
                <c:pt idx="635">
                  <c:v>0.57220000000000004</c:v>
                </c:pt>
                <c:pt idx="636">
                  <c:v>0.57340000000000002</c:v>
                </c:pt>
                <c:pt idx="637">
                  <c:v>0.57450000000000001</c:v>
                </c:pt>
                <c:pt idx="638">
                  <c:v>0.57569999999999999</c:v>
                </c:pt>
                <c:pt idx="639">
                  <c:v>0.57679999999999998</c:v>
                </c:pt>
                <c:pt idx="640">
                  <c:v>0.57799999999999996</c:v>
                </c:pt>
                <c:pt idx="641">
                  <c:v>0.57909999999999995</c:v>
                </c:pt>
                <c:pt idx="642">
                  <c:v>0.58030000000000004</c:v>
                </c:pt>
                <c:pt idx="643">
                  <c:v>0.58140000000000003</c:v>
                </c:pt>
                <c:pt idx="644">
                  <c:v>0.58260000000000001</c:v>
                </c:pt>
                <c:pt idx="645">
                  <c:v>0.5837</c:v>
                </c:pt>
                <c:pt idx="646">
                  <c:v>0.58489999999999998</c:v>
                </c:pt>
                <c:pt idx="647">
                  <c:v>0.58599999999999997</c:v>
                </c:pt>
                <c:pt idx="648">
                  <c:v>0.58709999999999996</c:v>
                </c:pt>
                <c:pt idx="649">
                  <c:v>0.58830000000000005</c:v>
                </c:pt>
                <c:pt idx="650">
                  <c:v>0.58940000000000003</c:v>
                </c:pt>
                <c:pt idx="651">
                  <c:v>0.59060000000000001</c:v>
                </c:pt>
                <c:pt idx="652">
                  <c:v>0.5917</c:v>
                </c:pt>
                <c:pt idx="653">
                  <c:v>0.59289999999999998</c:v>
                </c:pt>
                <c:pt idx="654">
                  <c:v>0.59399999999999997</c:v>
                </c:pt>
                <c:pt idx="655">
                  <c:v>0.59519999999999995</c:v>
                </c:pt>
                <c:pt idx="656">
                  <c:v>0.59630000000000005</c:v>
                </c:pt>
                <c:pt idx="657">
                  <c:v>0.59750000000000003</c:v>
                </c:pt>
                <c:pt idx="658">
                  <c:v>0.59860000000000002</c:v>
                </c:pt>
                <c:pt idx="659">
                  <c:v>0.5998</c:v>
                </c:pt>
                <c:pt idx="660">
                  <c:v>0.60089999999999999</c:v>
                </c:pt>
                <c:pt idx="661">
                  <c:v>0.60199999999999998</c:v>
                </c:pt>
                <c:pt idx="662">
                  <c:v>0.60319999999999996</c:v>
                </c:pt>
                <c:pt idx="663">
                  <c:v>0.60429999999999995</c:v>
                </c:pt>
                <c:pt idx="664">
                  <c:v>0.60550000000000004</c:v>
                </c:pt>
                <c:pt idx="665">
                  <c:v>0.60660000000000003</c:v>
                </c:pt>
                <c:pt idx="666">
                  <c:v>0.60780000000000001</c:v>
                </c:pt>
                <c:pt idx="667">
                  <c:v>0.6089</c:v>
                </c:pt>
                <c:pt idx="668">
                  <c:v>0.61009999999999998</c:v>
                </c:pt>
                <c:pt idx="669">
                  <c:v>0.61119999999999997</c:v>
                </c:pt>
                <c:pt idx="670">
                  <c:v>0.61240000000000006</c:v>
                </c:pt>
                <c:pt idx="671">
                  <c:v>0.61350000000000005</c:v>
                </c:pt>
                <c:pt idx="672">
                  <c:v>0.61470000000000002</c:v>
                </c:pt>
                <c:pt idx="673">
                  <c:v>0.61580000000000001</c:v>
                </c:pt>
                <c:pt idx="674">
                  <c:v>0.6169</c:v>
                </c:pt>
                <c:pt idx="675">
                  <c:v>0.61809999999999998</c:v>
                </c:pt>
                <c:pt idx="676">
                  <c:v>0.61919999999999997</c:v>
                </c:pt>
                <c:pt idx="677">
                  <c:v>0.62039999999999995</c:v>
                </c:pt>
                <c:pt idx="678">
                  <c:v>0.62150000000000005</c:v>
                </c:pt>
                <c:pt idx="679">
                  <c:v>0.62270000000000003</c:v>
                </c:pt>
                <c:pt idx="680">
                  <c:v>0.62380000000000002</c:v>
                </c:pt>
                <c:pt idx="681">
                  <c:v>0.625</c:v>
                </c:pt>
                <c:pt idx="682">
                  <c:v>0.62609999999999999</c:v>
                </c:pt>
                <c:pt idx="683">
                  <c:v>0.62729999999999997</c:v>
                </c:pt>
                <c:pt idx="684">
                  <c:v>0.62839999999999996</c:v>
                </c:pt>
                <c:pt idx="685">
                  <c:v>0.62960000000000005</c:v>
                </c:pt>
                <c:pt idx="686">
                  <c:v>0.63070000000000004</c:v>
                </c:pt>
                <c:pt idx="687">
                  <c:v>0.63190000000000002</c:v>
                </c:pt>
                <c:pt idx="688">
                  <c:v>0.63300000000000001</c:v>
                </c:pt>
                <c:pt idx="689">
                  <c:v>0.6341</c:v>
                </c:pt>
                <c:pt idx="690">
                  <c:v>0.63529999999999998</c:v>
                </c:pt>
                <c:pt idx="691">
                  <c:v>0.63639999999999997</c:v>
                </c:pt>
                <c:pt idx="692">
                  <c:v>0.63759999999999994</c:v>
                </c:pt>
                <c:pt idx="693">
                  <c:v>0.63870000000000005</c:v>
                </c:pt>
                <c:pt idx="694">
                  <c:v>0.63990000000000002</c:v>
                </c:pt>
                <c:pt idx="695">
                  <c:v>0.64100000000000001</c:v>
                </c:pt>
                <c:pt idx="696">
                  <c:v>0.64219999999999999</c:v>
                </c:pt>
                <c:pt idx="697">
                  <c:v>0.64329999999999998</c:v>
                </c:pt>
                <c:pt idx="698">
                  <c:v>0.64449999999999996</c:v>
                </c:pt>
                <c:pt idx="699">
                  <c:v>0.64559999999999995</c:v>
                </c:pt>
                <c:pt idx="700">
                  <c:v>0.64680000000000004</c:v>
                </c:pt>
                <c:pt idx="701">
                  <c:v>0.64790000000000003</c:v>
                </c:pt>
                <c:pt idx="702">
                  <c:v>0.64900000000000002</c:v>
                </c:pt>
                <c:pt idx="703">
                  <c:v>0.6502</c:v>
                </c:pt>
                <c:pt idx="704">
                  <c:v>0.65129999999999999</c:v>
                </c:pt>
                <c:pt idx="705">
                  <c:v>0.65249999999999997</c:v>
                </c:pt>
                <c:pt idx="706">
                  <c:v>0.65359999999999996</c:v>
                </c:pt>
                <c:pt idx="707">
                  <c:v>0.65480000000000005</c:v>
                </c:pt>
                <c:pt idx="708">
                  <c:v>0.65590000000000004</c:v>
                </c:pt>
                <c:pt idx="709">
                  <c:v>0.65710000000000002</c:v>
                </c:pt>
                <c:pt idx="710">
                  <c:v>0.65820000000000001</c:v>
                </c:pt>
                <c:pt idx="711">
                  <c:v>0.65939999999999999</c:v>
                </c:pt>
                <c:pt idx="712">
                  <c:v>0.66049999999999998</c:v>
                </c:pt>
                <c:pt idx="713">
                  <c:v>0.66169999999999995</c:v>
                </c:pt>
                <c:pt idx="714">
                  <c:v>0.66279999999999994</c:v>
                </c:pt>
                <c:pt idx="715">
                  <c:v>0.66390000000000005</c:v>
                </c:pt>
                <c:pt idx="716">
                  <c:v>0.66510000000000002</c:v>
                </c:pt>
                <c:pt idx="717">
                  <c:v>0.66620000000000001</c:v>
                </c:pt>
                <c:pt idx="718">
                  <c:v>0.66739999999999999</c:v>
                </c:pt>
                <c:pt idx="719">
                  <c:v>0.66849999999999998</c:v>
                </c:pt>
                <c:pt idx="720">
                  <c:v>0.66969999999999996</c:v>
                </c:pt>
                <c:pt idx="721">
                  <c:v>0.67079999999999995</c:v>
                </c:pt>
                <c:pt idx="722">
                  <c:v>0.67200000000000004</c:v>
                </c:pt>
                <c:pt idx="723">
                  <c:v>0.67310000000000003</c:v>
                </c:pt>
                <c:pt idx="724">
                  <c:v>0.67430000000000001</c:v>
                </c:pt>
                <c:pt idx="725">
                  <c:v>0.6754</c:v>
                </c:pt>
                <c:pt idx="726">
                  <c:v>0.67659999999999998</c:v>
                </c:pt>
                <c:pt idx="727">
                  <c:v>0.67769999999999997</c:v>
                </c:pt>
                <c:pt idx="728">
                  <c:v>0.67879999999999996</c:v>
                </c:pt>
                <c:pt idx="729">
                  <c:v>0.68</c:v>
                </c:pt>
                <c:pt idx="730">
                  <c:v>0.68110000000000004</c:v>
                </c:pt>
                <c:pt idx="731">
                  <c:v>0.68230000000000002</c:v>
                </c:pt>
                <c:pt idx="732">
                  <c:v>0.68340000000000001</c:v>
                </c:pt>
                <c:pt idx="733">
                  <c:v>0.68459999999999999</c:v>
                </c:pt>
                <c:pt idx="734">
                  <c:v>0.68569999999999998</c:v>
                </c:pt>
                <c:pt idx="735">
                  <c:v>0.68689999999999996</c:v>
                </c:pt>
                <c:pt idx="736">
                  <c:v>0.68799999999999994</c:v>
                </c:pt>
                <c:pt idx="737">
                  <c:v>0.68920000000000003</c:v>
                </c:pt>
                <c:pt idx="738">
                  <c:v>0.69030000000000002</c:v>
                </c:pt>
                <c:pt idx="739">
                  <c:v>0.6915</c:v>
                </c:pt>
                <c:pt idx="740">
                  <c:v>0.69259999999999999</c:v>
                </c:pt>
                <c:pt idx="741">
                  <c:v>0.69369999999999998</c:v>
                </c:pt>
                <c:pt idx="742">
                  <c:v>0.69489999999999996</c:v>
                </c:pt>
                <c:pt idx="743">
                  <c:v>0.69599999999999995</c:v>
                </c:pt>
                <c:pt idx="744">
                  <c:v>0.69720000000000004</c:v>
                </c:pt>
                <c:pt idx="745">
                  <c:v>0.69830000000000003</c:v>
                </c:pt>
                <c:pt idx="746">
                  <c:v>0.69950000000000001</c:v>
                </c:pt>
                <c:pt idx="747">
                  <c:v>0.7006</c:v>
                </c:pt>
                <c:pt idx="748">
                  <c:v>0.70179999999999998</c:v>
                </c:pt>
                <c:pt idx="749">
                  <c:v>0.70289999999999997</c:v>
                </c:pt>
                <c:pt idx="750">
                  <c:v>0.70409999999999995</c:v>
                </c:pt>
                <c:pt idx="751">
                  <c:v>0.70520000000000005</c:v>
                </c:pt>
                <c:pt idx="752">
                  <c:v>0.70640000000000003</c:v>
                </c:pt>
                <c:pt idx="753">
                  <c:v>0.70750000000000002</c:v>
                </c:pt>
                <c:pt idx="754">
                  <c:v>0.70860000000000001</c:v>
                </c:pt>
                <c:pt idx="755">
                  <c:v>0.70979999999999999</c:v>
                </c:pt>
                <c:pt idx="756">
                  <c:v>0.71089999999999998</c:v>
                </c:pt>
                <c:pt idx="757">
                  <c:v>0.71209999999999996</c:v>
                </c:pt>
                <c:pt idx="758">
                  <c:v>0.71319999999999995</c:v>
                </c:pt>
                <c:pt idx="759">
                  <c:v>0.71440000000000003</c:v>
                </c:pt>
                <c:pt idx="760">
                  <c:v>0.71550000000000002</c:v>
                </c:pt>
                <c:pt idx="761">
                  <c:v>0.7167</c:v>
                </c:pt>
                <c:pt idx="762">
                  <c:v>0.71779999999999999</c:v>
                </c:pt>
                <c:pt idx="763">
                  <c:v>0.71899999999999997</c:v>
                </c:pt>
                <c:pt idx="764">
                  <c:v>0.72009999999999996</c:v>
                </c:pt>
                <c:pt idx="765">
                  <c:v>0.72130000000000005</c:v>
                </c:pt>
                <c:pt idx="766">
                  <c:v>0.72240000000000004</c:v>
                </c:pt>
                <c:pt idx="767">
                  <c:v>0.72350000000000003</c:v>
                </c:pt>
                <c:pt idx="768">
                  <c:v>0.72470000000000001</c:v>
                </c:pt>
                <c:pt idx="769">
                  <c:v>0.7258</c:v>
                </c:pt>
                <c:pt idx="770">
                  <c:v>0.72699999999999998</c:v>
                </c:pt>
                <c:pt idx="771">
                  <c:v>0.72809999999999997</c:v>
                </c:pt>
                <c:pt idx="772">
                  <c:v>0.72929999999999995</c:v>
                </c:pt>
                <c:pt idx="773">
                  <c:v>0.73040000000000005</c:v>
                </c:pt>
                <c:pt idx="774">
                  <c:v>0.73160000000000003</c:v>
                </c:pt>
                <c:pt idx="775">
                  <c:v>0.73270000000000002</c:v>
                </c:pt>
                <c:pt idx="776">
                  <c:v>0.7339</c:v>
                </c:pt>
                <c:pt idx="777">
                  <c:v>0.73499999999999999</c:v>
                </c:pt>
                <c:pt idx="778">
                  <c:v>0.73619999999999997</c:v>
                </c:pt>
                <c:pt idx="779">
                  <c:v>0.73729999999999996</c:v>
                </c:pt>
                <c:pt idx="780">
                  <c:v>0.73839999999999995</c:v>
                </c:pt>
                <c:pt idx="781">
                  <c:v>0.73960000000000004</c:v>
                </c:pt>
                <c:pt idx="782">
                  <c:v>0.74070000000000003</c:v>
                </c:pt>
                <c:pt idx="783">
                  <c:v>0.7419</c:v>
                </c:pt>
                <c:pt idx="784">
                  <c:v>0.74299999999999999</c:v>
                </c:pt>
                <c:pt idx="785">
                  <c:v>0.74419999999999997</c:v>
                </c:pt>
                <c:pt idx="786">
                  <c:v>0.74529999999999996</c:v>
                </c:pt>
                <c:pt idx="787">
                  <c:v>0.74650000000000005</c:v>
                </c:pt>
                <c:pt idx="788">
                  <c:v>0.74760000000000004</c:v>
                </c:pt>
                <c:pt idx="789">
                  <c:v>0.74880000000000002</c:v>
                </c:pt>
                <c:pt idx="790">
                  <c:v>0.74990000000000001</c:v>
                </c:pt>
                <c:pt idx="791">
                  <c:v>0.75109999999999999</c:v>
                </c:pt>
                <c:pt idx="792">
                  <c:v>0.75219999999999998</c:v>
                </c:pt>
                <c:pt idx="793">
                  <c:v>0.75329999999999997</c:v>
                </c:pt>
                <c:pt idx="794">
                  <c:v>0.75449999999999995</c:v>
                </c:pt>
                <c:pt idx="795">
                  <c:v>0.75560000000000005</c:v>
                </c:pt>
                <c:pt idx="796">
                  <c:v>0.75680000000000003</c:v>
                </c:pt>
                <c:pt idx="797">
                  <c:v>0.75790000000000002</c:v>
                </c:pt>
                <c:pt idx="798">
                  <c:v>0.7591</c:v>
                </c:pt>
                <c:pt idx="799">
                  <c:v>0.76019999999999999</c:v>
                </c:pt>
                <c:pt idx="800">
                  <c:v>0.76139999999999997</c:v>
                </c:pt>
                <c:pt idx="801">
                  <c:v>0.76249999999999996</c:v>
                </c:pt>
                <c:pt idx="802">
                  <c:v>0.76370000000000005</c:v>
                </c:pt>
                <c:pt idx="803">
                  <c:v>0.76480000000000004</c:v>
                </c:pt>
                <c:pt idx="804">
                  <c:v>0.76600000000000001</c:v>
                </c:pt>
                <c:pt idx="805">
                  <c:v>0.7671</c:v>
                </c:pt>
                <c:pt idx="806">
                  <c:v>0.76829999999999998</c:v>
                </c:pt>
                <c:pt idx="807">
                  <c:v>0.76939999999999997</c:v>
                </c:pt>
                <c:pt idx="808">
                  <c:v>0.77049999999999996</c:v>
                </c:pt>
                <c:pt idx="809">
                  <c:v>0.77170000000000005</c:v>
                </c:pt>
                <c:pt idx="810">
                  <c:v>0.77280000000000004</c:v>
                </c:pt>
                <c:pt idx="811">
                  <c:v>0.77400000000000002</c:v>
                </c:pt>
                <c:pt idx="812">
                  <c:v>0.77510000000000001</c:v>
                </c:pt>
                <c:pt idx="813">
                  <c:v>0.77629999999999999</c:v>
                </c:pt>
                <c:pt idx="814">
                  <c:v>0.77739999999999998</c:v>
                </c:pt>
                <c:pt idx="815">
                  <c:v>0.77859999999999996</c:v>
                </c:pt>
                <c:pt idx="816">
                  <c:v>0.77969999999999995</c:v>
                </c:pt>
                <c:pt idx="817">
                  <c:v>0.78090000000000004</c:v>
                </c:pt>
                <c:pt idx="818">
                  <c:v>0.78200000000000003</c:v>
                </c:pt>
                <c:pt idx="819">
                  <c:v>0.78320000000000001</c:v>
                </c:pt>
                <c:pt idx="820">
                  <c:v>0.7843</c:v>
                </c:pt>
                <c:pt idx="821">
                  <c:v>0.78539999999999999</c:v>
                </c:pt>
                <c:pt idx="822">
                  <c:v>0.78659999999999997</c:v>
                </c:pt>
                <c:pt idx="823">
                  <c:v>0.78769999999999996</c:v>
                </c:pt>
                <c:pt idx="824">
                  <c:v>0.78890000000000005</c:v>
                </c:pt>
                <c:pt idx="825">
                  <c:v>0.79</c:v>
                </c:pt>
                <c:pt idx="826">
                  <c:v>0.79120000000000001</c:v>
                </c:pt>
                <c:pt idx="827">
                  <c:v>0.7923</c:v>
                </c:pt>
                <c:pt idx="828">
                  <c:v>0.79349999999999998</c:v>
                </c:pt>
                <c:pt idx="829">
                  <c:v>0.79459999999999997</c:v>
                </c:pt>
                <c:pt idx="830">
                  <c:v>0.79579999999999995</c:v>
                </c:pt>
                <c:pt idx="831">
                  <c:v>0.79690000000000005</c:v>
                </c:pt>
                <c:pt idx="832">
                  <c:v>0.79810000000000003</c:v>
                </c:pt>
                <c:pt idx="833">
                  <c:v>0.79920000000000002</c:v>
                </c:pt>
                <c:pt idx="834">
                  <c:v>0.80030000000000001</c:v>
                </c:pt>
                <c:pt idx="835">
                  <c:v>0.80149999999999999</c:v>
                </c:pt>
                <c:pt idx="836">
                  <c:v>0.80259999999999998</c:v>
                </c:pt>
                <c:pt idx="837">
                  <c:v>0.80379999999999996</c:v>
                </c:pt>
                <c:pt idx="838">
                  <c:v>0.80489999999999995</c:v>
                </c:pt>
                <c:pt idx="839">
                  <c:v>0.80610000000000004</c:v>
                </c:pt>
                <c:pt idx="840">
                  <c:v>0.80720000000000003</c:v>
                </c:pt>
                <c:pt idx="841">
                  <c:v>0.80840000000000001</c:v>
                </c:pt>
                <c:pt idx="842">
                  <c:v>0.8095</c:v>
                </c:pt>
                <c:pt idx="843">
                  <c:v>0.81069999999999998</c:v>
                </c:pt>
                <c:pt idx="844">
                  <c:v>0.81179999999999997</c:v>
                </c:pt>
                <c:pt idx="845">
                  <c:v>0.81299999999999994</c:v>
                </c:pt>
                <c:pt idx="846">
                  <c:v>0.81410000000000005</c:v>
                </c:pt>
                <c:pt idx="847">
                  <c:v>0.81520000000000004</c:v>
                </c:pt>
                <c:pt idx="848">
                  <c:v>0.81640000000000001</c:v>
                </c:pt>
                <c:pt idx="849">
                  <c:v>0.8175</c:v>
                </c:pt>
                <c:pt idx="850">
                  <c:v>0.81869999999999998</c:v>
                </c:pt>
                <c:pt idx="851">
                  <c:v>0.81979999999999997</c:v>
                </c:pt>
                <c:pt idx="852">
                  <c:v>0.82099999999999995</c:v>
                </c:pt>
                <c:pt idx="853">
                  <c:v>0.82210000000000005</c:v>
                </c:pt>
                <c:pt idx="854">
                  <c:v>0.82330000000000003</c:v>
                </c:pt>
                <c:pt idx="855">
                  <c:v>0.82440000000000002</c:v>
                </c:pt>
                <c:pt idx="856">
                  <c:v>0.8256</c:v>
                </c:pt>
                <c:pt idx="857">
                  <c:v>0.82669999999999999</c:v>
                </c:pt>
                <c:pt idx="858">
                  <c:v>0.82789999999999997</c:v>
                </c:pt>
                <c:pt idx="859">
                  <c:v>0.82899999999999996</c:v>
                </c:pt>
                <c:pt idx="860">
                  <c:v>0.83009999999999995</c:v>
                </c:pt>
                <c:pt idx="861">
                  <c:v>0.83130000000000004</c:v>
                </c:pt>
                <c:pt idx="862">
                  <c:v>0.83240000000000003</c:v>
                </c:pt>
                <c:pt idx="863">
                  <c:v>0.83360000000000001</c:v>
                </c:pt>
                <c:pt idx="864">
                  <c:v>0.8347</c:v>
                </c:pt>
                <c:pt idx="865">
                  <c:v>0.83589999999999998</c:v>
                </c:pt>
                <c:pt idx="866">
                  <c:v>0.83699999999999997</c:v>
                </c:pt>
                <c:pt idx="867">
                  <c:v>0.83819999999999995</c:v>
                </c:pt>
              </c:numCache>
            </c:numRef>
          </c:xVal>
          <c:yVal>
            <c:numRef>
              <c:f>'Uniform beam @200kV'!$C$3:$C$870</c:f>
              <c:numCache>
                <c:formatCode>0.00E+00</c:formatCode>
                <c:ptCount val="868"/>
                <c:pt idx="0">
                  <c:v>5.8749999999999997E-9</c:v>
                </c:pt>
                <c:pt idx="1">
                  <c:v>5.8749999999999997E-9</c:v>
                </c:pt>
                <c:pt idx="2">
                  <c:v>5.8749999999999997E-9</c:v>
                </c:pt>
                <c:pt idx="3">
                  <c:v>5.8749999999999997E-9</c:v>
                </c:pt>
                <c:pt idx="4">
                  <c:v>5.8749999999999997E-9</c:v>
                </c:pt>
                <c:pt idx="5">
                  <c:v>5.8749999999999997E-9</c:v>
                </c:pt>
                <c:pt idx="6">
                  <c:v>5.8749999999999997E-9</c:v>
                </c:pt>
                <c:pt idx="7">
                  <c:v>5.8749999999999997E-9</c:v>
                </c:pt>
                <c:pt idx="8">
                  <c:v>5.8749999999999997E-9</c:v>
                </c:pt>
                <c:pt idx="9">
                  <c:v>5.8749999999999997E-9</c:v>
                </c:pt>
                <c:pt idx="10">
                  <c:v>5.8749999999999997E-9</c:v>
                </c:pt>
                <c:pt idx="11">
                  <c:v>5.8749999999999997E-9</c:v>
                </c:pt>
                <c:pt idx="12">
                  <c:v>5.8749999999999997E-9</c:v>
                </c:pt>
                <c:pt idx="13">
                  <c:v>5.8749999999999997E-9</c:v>
                </c:pt>
                <c:pt idx="14">
                  <c:v>5.8749999999999997E-9</c:v>
                </c:pt>
                <c:pt idx="15">
                  <c:v>5.8749999999999997E-9</c:v>
                </c:pt>
                <c:pt idx="16">
                  <c:v>5.8749999999999997E-9</c:v>
                </c:pt>
                <c:pt idx="17">
                  <c:v>5.8749999999999997E-9</c:v>
                </c:pt>
                <c:pt idx="18">
                  <c:v>5.9449999999999996E-9</c:v>
                </c:pt>
                <c:pt idx="19">
                  <c:v>5.9950000000000001E-9</c:v>
                </c:pt>
                <c:pt idx="20">
                  <c:v>5.9859999999999998E-9</c:v>
                </c:pt>
                <c:pt idx="21">
                  <c:v>6.0559999999999998E-9</c:v>
                </c:pt>
                <c:pt idx="22">
                  <c:v>6.0600000000000002E-9</c:v>
                </c:pt>
                <c:pt idx="23">
                  <c:v>6.0740000000000003E-9</c:v>
                </c:pt>
                <c:pt idx="24">
                  <c:v>6.0669999999999998E-9</c:v>
                </c:pt>
                <c:pt idx="25">
                  <c:v>6.089E-9</c:v>
                </c:pt>
                <c:pt idx="26">
                  <c:v>6.0879999999999997E-9</c:v>
                </c:pt>
                <c:pt idx="27">
                  <c:v>6.1019999999999998E-9</c:v>
                </c:pt>
                <c:pt idx="28">
                  <c:v>6.1110000000000001E-9</c:v>
                </c:pt>
                <c:pt idx="29">
                  <c:v>6.1110000000000001E-9</c:v>
                </c:pt>
                <c:pt idx="30">
                  <c:v>6.1319999999999999E-9</c:v>
                </c:pt>
                <c:pt idx="31">
                  <c:v>6.0769999999999996E-9</c:v>
                </c:pt>
                <c:pt idx="32">
                  <c:v>6.0920000000000001E-9</c:v>
                </c:pt>
                <c:pt idx="33">
                  <c:v>6.0980000000000002E-9</c:v>
                </c:pt>
                <c:pt idx="34">
                  <c:v>6.0850000000000004E-9</c:v>
                </c:pt>
                <c:pt idx="35">
                  <c:v>6.0939999999999998E-9</c:v>
                </c:pt>
                <c:pt idx="36">
                  <c:v>6.0969999999999999E-9</c:v>
                </c:pt>
                <c:pt idx="37">
                  <c:v>6.1120000000000004E-9</c:v>
                </c:pt>
                <c:pt idx="38">
                  <c:v>6.1170000000000003E-9</c:v>
                </c:pt>
                <c:pt idx="39">
                  <c:v>6.1190000000000001E-9</c:v>
                </c:pt>
                <c:pt idx="40">
                  <c:v>6.1309999999999996E-9</c:v>
                </c:pt>
                <c:pt idx="41">
                  <c:v>6.1380000000000001E-9</c:v>
                </c:pt>
                <c:pt idx="42">
                  <c:v>6.1499999999999996E-9</c:v>
                </c:pt>
                <c:pt idx="43">
                  <c:v>6.1559999999999998E-9</c:v>
                </c:pt>
                <c:pt idx="44">
                  <c:v>6.178E-9</c:v>
                </c:pt>
                <c:pt idx="45">
                  <c:v>6.1950000000000002E-9</c:v>
                </c:pt>
                <c:pt idx="46">
                  <c:v>6.2179999999999998E-9</c:v>
                </c:pt>
                <c:pt idx="47">
                  <c:v>6.2430000000000001E-9</c:v>
                </c:pt>
                <c:pt idx="48">
                  <c:v>6.2739999999999996E-9</c:v>
                </c:pt>
                <c:pt idx="49">
                  <c:v>6.3149999999999998E-9</c:v>
                </c:pt>
                <c:pt idx="50">
                  <c:v>6.3609999999999999E-9</c:v>
                </c:pt>
                <c:pt idx="51">
                  <c:v>6.4160000000000002E-9</c:v>
                </c:pt>
                <c:pt idx="52">
                  <c:v>6.483E-9</c:v>
                </c:pt>
                <c:pt idx="53">
                  <c:v>6.5709999999999997E-9</c:v>
                </c:pt>
                <c:pt idx="54">
                  <c:v>6.6670000000000002E-9</c:v>
                </c:pt>
                <c:pt idx="55">
                  <c:v>6.7839999999999997E-9</c:v>
                </c:pt>
                <c:pt idx="56">
                  <c:v>6.9210000000000004E-9</c:v>
                </c:pt>
                <c:pt idx="57">
                  <c:v>7.0930000000000002E-9</c:v>
                </c:pt>
                <c:pt idx="58">
                  <c:v>7.2859999999999999E-9</c:v>
                </c:pt>
                <c:pt idx="59">
                  <c:v>7.5140000000000003E-9</c:v>
                </c:pt>
                <c:pt idx="60">
                  <c:v>7.7819999999999998E-9</c:v>
                </c:pt>
                <c:pt idx="61">
                  <c:v>8.0950000000000007E-9</c:v>
                </c:pt>
                <c:pt idx="62">
                  <c:v>8.4589999999999998E-9</c:v>
                </c:pt>
                <c:pt idx="63">
                  <c:v>8.8819999999999997E-9</c:v>
                </c:pt>
                <c:pt idx="64">
                  <c:v>9.3689999999999994E-9</c:v>
                </c:pt>
                <c:pt idx="65">
                  <c:v>9.9290000000000008E-9</c:v>
                </c:pt>
                <c:pt idx="66">
                  <c:v>1.0579999999999999E-8</c:v>
                </c:pt>
                <c:pt idx="67">
                  <c:v>1.131E-8</c:v>
                </c:pt>
                <c:pt idx="68">
                  <c:v>1.214E-8</c:v>
                </c:pt>
                <c:pt idx="69">
                  <c:v>1.3070000000000001E-8</c:v>
                </c:pt>
                <c:pt idx="70">
                  <c:v>1.412E-8</c:v>
                </c:pt>
                <c:pt idx="71">
                  <c:v>1.529E-8</c:v>
                </c:pt>
                <c:pt idx="72">
                  <c:v>1.6610000000000001E-8</c:v>
                </c:pt>
                <c:pt idx="73">
                  <c:v>1.8069999999999999E-8</c:v>
                </c:pt>
                <c:pt idx="74">
                  <c:v>1.9700000000000001E-8</c:v>
                </c:pt>
                <c:pt idx="75">
                  <c:v>2.152E-8</c:v>
                </c:pt>
                <c:pt idx="76">
                  <c:v>2.358E-8</c:v>
                </c:pt>
                <c:pt idx="77">
                  <c:v>2.5930000000000001E-8</c:v>
                </c:pt>
                <c:pt idx="78">
                  <c:v>2.8600000000000001E-8</c:v>
                </c:pt>
                <c:pt idx="79">
                  <c:v>3.1639999999999997E-8</c:v>
                </c:pt>
                <c:pt idx="80">
                  <c:v>3.5089999999999999E-8</c:v>
                </c:pt>
                <c:pt idx="81">
                  <c:v>3.8969999999999998E-8</c:v>
                </c:pt>
                <c:pt idx="82">
                  <c:v>4.332E-8</c:v>
                </c:pt>
                <c:pt idx="83">
                  <c:v>4.8149999999999998E-8</c:v>
                </c:pt>
                <c:pt idx="84">
                  <c:v>5.3440000000000001E-8</c:v>
                </c:pt>
                <c:pt idx="85">
                  <c:v>5.9179999999999998E-8</c:v>
                </c:pt>
                <c:pt idx="86">
                  <c:v>6.5379999999999994E-8</c:v>
                </c:pt>
                <c:pt idx="87">
                  <c:v>7.2040000000000002E-8</c:v>
                </c:pt>
                <c:pt idx="88">
                  <c:v>7.9129999999999995E-8</c:v>
                </c:pt>
                <c:pt idx="89">
                  <c:v>8.6610000000000006E-8</c:v>
                </c:pt>
                <c:pt idx="90">
                  <c:v>9.446E-8</c:v>
                </c:pt>
                <c:pt idx="91">
                  <c:v>1.0260000000000001E-7</c:v>
                </c:pt>
                <c:pt idx="92">
                  <c:v>1.111E-7</c:v>
                </c:pt>
                <c:pt idx="93">
                  <c:v>1.1990000000000001E-7</c:v>
                </c:pt>
                <c:pt idx="94">
                  <c:v>1.2879999999999999E-7</c:v>
                </c:pt>
                <c:pt idx="95">
                  <c:v>1.3790000000000001E-7</c:v>
                </c:pt>
                <c:pt idx="96">
                  <c:v>1.4719999999999999E-7</c:v>
                </c:pt>
                <c:pt idx="97">
                  <c:v>1.5650000000000001E-7</c:v>
                </c:pt>
                <c:pt idx="98">
                  <c:v>1.659E-7</c:v>
                </c:pt>
                <c:pt idx="99">
                  <c:v>1.7529999999999999E-7</c:v>
                </c:pt>
                <c:pt idx="100">
                  <c:v>1.8479999999999999E-7</c:v>
                </c:pt>
                <c:pt idx="101">
                  <c:v>1.941E-7</c:v>
                </c:pt>
                <c:pt idx="102">
                  <c:v>2.0349999999999999E-7</c:v>
                </c:pt>
                <c:pt idx="103">
                  <c:v>2.128E-7</c:v>
                </c:pt>
                <c:pt idx="104">
                  <c:v>2.2210000000000001E-7</c:v>
                </c:pt>
                <c:pt idx="105">
                  <c:v>2.3130000000000001E-7</c:v>
                </c:pt>
                <c:pt idx="106">
                  <c:v>2.4060000000000002E-7</c:v>
                </c:pt>
                <c:pt idx="107">
                  <c:v>2.4979999999999997E-7</c:v>
                </c:pt>
                <c:pt idx="108">
                  <c:v>2.5909999999999998E-7</c:v>
                </c:pt>
                <c:pt idx="109">
                  <c:v>2.6860000000000001E-7</c:v>
                </c:pt>
                <c:pt idx="110">
                  <c:v>2.7819999999999999E-7</c:v>
                </c:pt>
                <c:pt idx="111">
                  <c:v>2.8799999999999998E-7</c:v>
                </c:pt>
                <c:pt idx="112">
                  <c:v>2.981E-7</c:v>
                </c:pt>
                <c:pt idx="113">
                  <c:v>3.0849999999999999E-7</c:v>
                </c:pt>
                <c:pt idx="114">
                  <c:v>3.1940000000000001E-7</c:v>
                </c:pt>
                <c:pt idx="115">
                  <c:v>3.3080000000000002E-7</c:v>
                </c:pt>
                <c:pt idx="116">
                  <c:v>3.4280000000000003E-7</c:v>
                </c:pt>
                <c:pt idx="117">
                  <c:v>3.5549999999999997E-7</c:v>
                </c:pt>
                <c:pt idx="118">
                  <c:v>3.6889999999999997E-7</c:v>
                </c:pt>
                <c:pt idx="119">
                  <c:v>3.8309999999999998E-7</c:v>
                </c:pt>
                <c:pt idx="120">
                  <c:v>3.981E-7</c:v>
                </c:pt>
                <c:pt idx="121">
                  <c:v>4.1399999999999997E-7</c:v>
                </c:pt>
                <c:pt idx="122">
                  <c:v>4.3080000000000002E-7</c:v>
                </c:pt>
                <c:pt idx="123">
                  <c:v>4.4859999999999998E-7</c:v>
                </c:pt>
                <c:pt idx="124">
                  <c:v>4.6740000000000002E-7</c:v>
                </c:pt>
                <c:pt idx="125">
                  <c:v>4.8719999999999997E-7</c:v>
                </c:pt>
                <c:pt idx="126">
                  <c:v>5.0790000000000004E-7</c:v>
                </c:pt>
                <c:pt idx="127">
                  <c:v>5.2959999999999998E-7</c:v>
                </c:pt>
                <c:pt idx="128">
                  <c:v>5.5219999999999998E-7</c:v>
                </c:pt>
                <c:pt idx="129">
                  <c:v>5.7569999999999995E-7</c:v>
                </c:pt>
                <c:pt idx="130">
                  <c:v>5.9999999999999997E-7</c:v>
                </c:pt>
                <c:pt idx="131">
                  <c:v>6.2509999999999995E-7</c:v>
                </c:pt>
                <c:pt idx="132">
                  <c:v>6.5079999999999998E-7</c:v>
                </c:pt>
                <c:pt idx="133">
                  <c:v>6.7719999999999995E-7</c:v>
                </c:pt>
                <c:pt idx="134">
                  <c:v>7.0399999999999995E-7</c:v>
                </c:pt>
                <c:pt idx="135">
                  <c:v>7.314E-7</c:v>
                </c:pt>
                <c:pt idx="136">
                  <c:v>7.5899999999999995E-7</c:v>
                </c:pt>
                <c:pt idx="137">
                  <c:v>7.8690000000000004E-7</c:v>
                </c:pt>
                <c:pt idx="138">
                  <c:v>8.1500000000000003E-7</c:v>
                </c:pt>
                <c:pt idx="139">
                  <c:v>8.4320000000000003E-7</c:v>
                </c:pt>
                <c:pt idx="140">
                  <c:v>8.7140000000000003E-7</c:v>
                </c:pt>
                <c:pt idx="141">
                  <c:v>8.9960000000000004E-7</c:v>
                </c:pt>
                <c:pt idx="142">
                  <c:v>9.2770000000000003E-7</c:v>
                </c:pt>
                <c:pt idx="143">
                  <c:v>9.5560000000000001E-7</c:v>
                </c:pt>
                <c:pt idx="144">
                  <c:v>9.8329999999999997E-7</c:v>
                </c:pt>
                <c:pt idx="145">
                  <c:v>1.0109999999999999E-6</c:v>
                </c:pt>
                <c:pt idx="146">
                  <c:v>1.0380000000000001E-6</c:v>
                </c:pt>
                <c:pt idx="147">
                  <c:v>1.0640000000000001E-6</c:v>
                </c:pt>
                <c:pt idx="148">
                  <c:v>1.0899999999999999E-6</c:v>
                </c:pt>
                <c:pt idx="149">
                  <c:v>1.1149999999999999E-6</c:v>
                </c:pt>
                <c:pt idx="150">
                  <c:v>1.1400000000000001E-6</c:v>
                </c:pt>
                <c:pt idx="151">
                  <c:v>1.164E-6</c:v>
                </c:pt>
                <c:pt idx="152">
                  <c:v>1.186E-6</c:v>
                </c:pt>
                <c:pt idx="153">
                  <c:v>1.209E-6</c:v>
                </c:pt>
                <c:pt idx="154">
                  <c:v>1.2300000000000001E-6</c:v>
                </c:pt>
                <c:pt idx="155">
                  <c:v>1.2500000000000001E-6</c:v>
                </c:pt>
                <c:pt idx="156">
                  <c:v>1.269E-6</c:v>
                </c:pt>
                <c:pt idx="157">
                  <c:v>1.2869999999999999E-6</c:v>
                </c:pt>
                <c:pt idx="158">
                  <c:v>1.3039999999999999E-6</c:v>
                </c:pt>
                <c:pt idx="159">
                  <c:v>1.3200000000000001E-6</c:v>
                </c:pt>
                <c:pt idx="160">
                  <c:v>1.3340000000000001E-6</c:v>
                </c:pt>
                <c:pt idx="161">
                  <c:v>1.3480000000000001E-6</c:v>
                </c:pt>
                <c:pt idx="162">
                  <c:v>1.361E-6</c:v>
                </c:pt>
                <c:pt idx="163">
                  <c:v>1.373E-6</c:v>
                </c:pt>
                <c:pt idx="164">
                  <c:v>1.384E-6</c:v>
                </c:pt>
                <c:pt idx="165">
                  <c:v>1.3939999999999999E-6</c:v>
                </c:pt>
                <c:pt idx="166">
                  <c:v>1.403E-6</c:v>
                </c:pt>
                <c:pt idx="167">
                  <c:v>1.4100000000000001E-6</c:v>
                </c:pt>
                <c:pt idx="168">
                  <c:v>1.4169999999999999E-6</c:v>
                </c:pt>
                <c:pt idx="169">
                  <c:v>1.424E-6</c:v>
                </c:pt>
                <c:pt idx="170">
                  <c:v>1.429E-6</c:v>
                </c:pt>
                <c:pt idx="171">
                  <c:v>1.4330000000000001E-6</c:v>
                </c:pt>
                <c:pt idx="172">
                  <c:v>1.4360000000000001E-6</c:v>
                </c:pt>
                <c:pt idx="173">
                  <c:v>1.4389999999999999E-6</c:v>
                </c:pt>
                <c:pt idx="174">
                  <c:v>1.4410000000000001E-6</c:v>
                </c:pt>
                <c:pt idx="175">
                  <c:v>1.4419999999999999E-6</c:v>
                </c:pt>
                <c:pt idx="176">
                  <c:v>1.4419999999999999E-6</c:v>
                </c:pt>
                <c:pt idx="177">
                  <c:v>1.4410000000000001E-6</c:v>
                </c:pt>
                <c:pt idx="178">
                  <c:v>1.44E-6</c:v>
                </c:pt>
                <c:pt idx="179">
                  <c:v>1.438E-6</c:v>
                </c:pt>
                <c:pt idx="180">
                  <c:v>1.4360000000000001E-6</c:v>
                </c:pt>
                <c:pt idx="181">
                  <c:v>1.4330000000000001E-6</c:v>
                </c:pt>
                <c:pt idx="182">
                  <c:v>1.4300000000000001E-6</c:v>
                </c:pt>
                <c:pt idx="183">
                  <c:v>1.426E-6</c:v>
                </c:pt>
                <c:pt idx="184">
                  <c:v>1.421E-6</c:v>
                </c:pt>
                <c:pt idx="185">
                  <c:v>1.4169999999999999E-6</c:v>
                </c:pt>
                <c:pt idx="186">
                  <c:v>1.412E-6</c:v>
                </c:pt>
                <c:pt idx="187">
                  <c:v>1.406E-6</c:v>
                </c:pt>
                <c:pt idx="188">
                  <c:v>1.401E-6</c:v>
                </c:pt>
                <c:pt idx="189">
                  <c:v>1.395E-6</c:v>
                </c:pt>
                <c:pt idx="190">
                  <c:v>1.3880000000000001E-6</c:v>
                </c:pt>
                <c:pt idx="191">
                  <c:v>1.3820000000000001E-6</c:v>
                </c:pt>
                <c:pt idx="192">
                  <c:v>1.375E-6</c:v>
                </c:pt>
                <c:pt idx="193">
                  <c:v>1.3680000000000001E-6</c:v>
                </c:pt>
                <c:pt idx="194">
                  <c:v>1.3599999999999999E-6</c:v>
                </c:pt>
                <c:pt idx="195">
                  <c:v>1.3510000000000001E-6</c:v>
                </c:pt>
                <c:pt idx="196">
                  <c:v>1.342E-6</c:v>
                </c:pt>
                <c:pt idx="197">
                  <c:v>1.333E-6</c:v>
                </c:pt>
                <c:pt idx="198">
                  <c:v>1.3230000000000001E-6</c:v>
                </c:pt>
                <c:pt idx="199">
                  <c:v>1.3120000000000001E-6</c:v>
                </c:pt>
                <c:pt idx="200">
                  <c:v>1.302E-6</c:v>
                </c:pt>
                <c:pt idx="201">
                  <c:v>1.2920000000000001E-6</c:v>
                </c:pt>
                <c:pt idx="202">
                  <c:v>1.282E-6</c:v>
                </c:pt>
                <c:pt idx="203">
                  <c:v>1.2729999999999999E-6</c:v>
                </c:pt>
                <c:pt idx="204">
                  <c:v>1.263E-6</c:v>
                </c:pt>
                <c:pt idx="205">
                  <c:v>1.254E-6</c:v>
                </c:pt>
                <c:pt idx="206">
                  <c:v>1.2449999999999999E-6</c:v>
                </c:pt>
                <c:pt idx="207">
                  <c:v>1.2359999999999999E-6</c:v>
                </c:pt>
                <c:pt idx="208">
                  <c:v>1.2279999999999999E-6</c:v>
                </c:pt>
                <c:pt idx="209">
                  <c:v>1.22E-6</c:v>
                </c:pt>
                <c:pt idx="210">
                  <c:v>1.2130000000000001E-6</c:v>
                </c:pt>
                <c:pt idx="211">
                  <c:v>1.207E-6</c:v>
                </c:pt>
                <c:pt idx="212">
                  <c:v>1.201E-6</c:v>
                </c:pt>
                <c:pt idx="213">
                  <c:v>1.1969999999999999E-6</c:v>
                </c:pt>
                <c:pt idx="214">
                  <c:v>1.1930000000000001E-6</c:v>
                </c:pt>
                <c:pt idx="215">
                  <c:v>1.1909999999999999E-6</c:v>
                </c:pt>
                <c:pt idx="216">
                  <c:v>1.189E-6</c:v>
                </c:pt>
                <c:pt idx="217">
                  <c:v>1.189E-6</c:v>
                </c:pt>
                <c:pt idx="218">
                  <c:v>1.189E-6</c:v>
                </c:pt>
                <c:pt idx="219">
                  <c:v>1.189E-6</c:v>
                </c:pt>
                <c:pt idx="220">
                  <c:v>1.19E-6</c:v>
                </c:pt>
                <c:pt idx="221">
                  <c:v>1.192E-6</c:v>
                </c:pt>
                <c:pt idx="222">
                  <c:v>1.1930000000000001E-6</c:v>
                </c:pt>
                <c:pt idx="223">
                  <c:v>1.1939999999999999E-6</c:v>
                </c:pt>
                <c:pt idx="224">
                  <c:v>1.195E-6</c:v>
                </c:pt>
                <c:pt idx="225">
                  <c:v>1.1960000000000001E-6</c:v>
                </c:pt>
                <c:pt idx="226">
                  <c:v>1.1960000000000001E-6</c:v>
                </c:pt>
                <c:pt idx="227">
                  <c:v>1.1960000000000001E-6</c:v>
                </c:pt>
                <c:pt idx="228">
                  <c:v>1.195E-6</c:v>
                </c:pt>
                <c:pt idx="229">
                  <c:v>1.1930000000000001E-6</c:v>
                </c:pt>
                <c:pt idx="230">
                  <c:v>1.1909999999999999E-6</c:v>
                </c:pt>
                <c:pt idx="231">
                  <c:v>1.1880000000000001E-6</c:v>
                </c:pt>
                <c:pt idx="232">
                  <c:v>1.1850000000000001E-6</c:v>
                </c:pt>
                <c:pt idx="233">
                  <c:v>1.1799999999999999E-6</c:v>
                </c:pt>
                <c:pt idx="234">
                  <c:v>1.175E-6</c:v>
                </c:pt>
                <c:pt idx="235">
                  <c:v>1.17E-6</c:v>
                </c:pt>
                <c:pt idx="236">
                  <c:v>1.1650000000000001E-6</c:v>
                </c:pt>
                <c:pt idx="237">
                  <c:v>1.159E-6</c:v>
                </c:pt>
                <c:pt idx="238">
                  <c:v>1.1540000000000001E-6</c:v>
                </c:pt>
                <c:pt idx="239">
                  <c:v>1.1489999999999999E-6</c:v>
                </c:pt>
                <c:pt idx="240">
                  <c:v>1.144E-6</c:v>
                </c:pt>
                <c:pt idx="241">
                  <c:v>1.1400000000000001E-6</c:v>
                </c:pt>
                <c:pt idx="242">
                  <c:v>1.136E-6</c:v>
                </c:pt>
                <c:pt idx="243">
                  <c:v>1.133E-6</c:v>
                </c:pt>
                <c:pt idx="244">
                  <c:v>1.13E-6</c:v>
                </c:pt>
                <c:pt idx="245">
                  <c:v>1.128E-6</c:v>
                </c:pt>
                <c:pt idx="246">
                  <c:v>1.1260000000000001E-6</c:v>
                </c:pt>
                <c:pt idx="247">
                  <c:v>1.124E-6</c:v>
                </c:pt>
                <c:pt idx="248">
                  <c:v>1.122E-6</c:v>
                </c:pt>
                <c:pt idx="249">
                  <c:v>1.1200000000000001E-6</c:v>
                </c:pt>
                <c:pt idx="250">
                  <c:v>1.1179999999999999E-6</c:v>
                </c:pt>
                <c:pt idx="251">
                  <c:v>1.116E-6</c:v>
                </c:pt>
                <c:pt idx="252">
                  <c:v>1.114E-6</c:v>
                </c:pt>
                <c:pt idx="253">
                  <c:v>1.1119999999999999E-6</c:v>
                </c:pt>
                <c:pt idx="254">
                  <c:v>1.11E-6</c:v>
                </c:pt>
                <c:pt idx="255">
                  <c:v>1.108E-6</c:v>
                </c:pt>
                <c:pt idx="256">
                  <c:v>1.1069999999999999E-6</c:v>
                </c:pt>
                <c:pt idx="257">
                  <c:v>1.105E-6</c:v>
                </c:pt>
                <c:pt idx="258">
                  <c:v>1.1039999999999999E-6</c:v>
                </c:pt>
                <c:pt idx="259">
                  <c:v>1.1030000000000001E-6</c:v>
                </c:pt>
                <c:pt idx="260">
                  <c:v>1.102E-6</c:v>
                </c:pt>
                <c:pt idx="261">
                  <c:v>1.1009999999999999E-6</c:v>
                </c:pt>
                <c:pt idx="262">
                  <c:v>1.1009999999999999E-6</c:v>
                </c:pt>
                <c:pt idx="263">
                  <c:v>1.1000000000000001E-6</c:v>
                </c:pt>
                <c:pt idx="264">
                  <c:v>1.1000000000000001E-6</c:v>
                </c:pt>
                <c:pt idx="265">
                  <c:v>1.1000000000000001E-6</c:v>
                </c:pt>
                <c:pt idx="266">
                  <c:v>1.1000000000000001E-6</c:v>
                </c:pt>
                <c:pt idx="267">
                  <c:v>1.1000000000000001E-6</c:v>
                </c:pt>
                <c:pt idx="268">
                  <c:v>1.1000000000000001E-6</c:v>
                </c:pt>
                <c:pt idx="269">
                  <c:v>1.1000000000000001E-6</c:v>
                </c:pt>
                <c:pt idx="270">
                  <c:v>1.1000000000000001E-6</c:v>
                </c:pt>
                <c:pt idx="271">
                  <c:v>1.1000000000000001E-6</c:v>
                </c:pt>
                <c:pt idx="272">
                  <c:v>1.1000000000000001E-6</c:v>
                </c:pt>
                <c:pt idx="273">
                  <c:v>1.1000000000000001E-6</c:v>
                </c:pt>
                <c:pt idx="274">
                  <c:v>1.1000000000000001E-6</c:v>
                </c:pt>
                <c:pt idx="275">
                  <c:v>1.1000000000000001E-6</c:v>
                </c:pt>
                <c:pt idx="276">
                  <c:v>1.1009999999999999E-6</c:v>
                </c:pt>
                <c:pt idx="277">
                  <c:v>1.1009999999999999E-6</c:v>
                </c:pt>
                <c:pt idx="278">
                  <c:v>1.1009999999999999E-6</c:v>
                </c:pt>
                <c:pt idx="279">
                  <c:v>1.102E-6</c:v>
                </c:pt>
                <c:pt idx="280">
                  <c:v>1.102E-6</c:v>
                </c:pt>
                <c:pt idx="281">
                  <c:v>1.102E-6</c:v>
                </c:pt>
                <c:pt idx="282">
                  <c:v>1.102E-6</c:v>
                </c:pt>
                <c:pt idx="283">
                  <c:v>1.1030000000000001E-6</c:v>
                </c:pt>
                <c:pt idx="284">
                  <c:v>1.1030000000000001E-6</c:v>
                </c:pt>
                <c:pt idx="285">
                  <c:v>1.1030000000000001E-6</c:v>
                </c:pt>
                <c:pt idx="286">
                  <c:v>1.1030000000000001E-6</c:v>
                </c:pt>
                <c:pt idx="287">
                  <c:v>1.1030000000000001E-6</c:v>
                </c:pt>
                <c:pt idx="288">
                  <c:v>1.1030000000000001E-6</c:v>
                </c:pt>
                <c:pt idx="289">
                  <c:v>1.1030000000000001E-6</c:v>
                </c:pt>
                <c:pt idx="290">
                  <c:v>1.1030000000000001E-6</c:v>
                </c:pt>
                <c:pt idx="291">
                  <c:v>1.1030000000000001E-6</c:v>
                </c:pt>
                <c:pt idx="292">
                  <c:v>1.1030000000000001E-6</c:v>
                </c:pt>
                <c:pt idx="293">
                  <c:v>1.1030000000000001E-6</c:v>
                </c:pt>
                <c:pt idx="294">
                  <c:v>1.1030000000000001E-6</c:v>
                </c:pt>
                <c:pt idx="295">
                  <c:v>1.1030000000000001E-6</c:v>
                </c:pt>
                <c:pt idx="296">
                  <c:v>1.1030000000000001E-6</c:v>
                </c:pt>
                <c:pt idx="297">
                  <c:v>1.1030000000000001E-6</c:v>
                </c:pt>
                <c:pt idx="298">
                  <c:v>1.1030000000000001E-6</c:v>
                </c:pt>
                <c:pt idx="299">
                  <c:v>1.1030000000000001E-6</c:v>
                </c:pt>
                <c:pt idx="300">
                  <c:v>1.1030000000000001E-6</c:v>
                </c:pt>
                <c:pt idx="301">
                  <c:v>1.1030000000000001E-6</c:v>
                </c:pt>
                <c:pt idx="302">
                  <c:v>1.1030000000000001E-6</c:v>
                </c:pt>
                <c:pt idx="303">
                  <c:v>1.1030000000000001E-6</c:v>
                </c:pt>
                <c:pt idx="304">
                  <c:v>1.1030000000000001E-6</c:v>
                </c:pt>
                <c:pt idx="305">
                  <c:v>1.1030000000000001E-6</c:v>
                </c:pt>
                <c:pt idx="306">
                  <c:v>1.1030000000000001E-6</c:v>
                </c:pt>
                <c:pt idx="307">
                  <c:v>1.1030000000000001E-6</c:v>
                </c:pt>
                <c:pt idx="308">
                  <c:v>1.1030000000000001E-6</c:v>
                </c:pt>
                <c:pt idx="309">
                  <c:v>1.1030000000000001E-6</c:v>
                </c:pt>
                <c:pt idx="310">
                  <c:v>1.1030000000000001E-6</c:v>
                </c:pt>
                <c:pt idx="311">
                  <c:v>1.1030000000000001E-6</c:v>
                </c:pt>
                <c:pt idx="312">
                  <c:v>1.1039999999999999E-6</c:v>
                </c:pt>
                <c:pt idx="313">
                  <c:v>1.1039999999999999E-6</c:v>
                </c:pt>
                <c:pt idx="314">
                  <c:v>1.1039999999999999E-6</c:v>
                </c:pt>
                <c:pt idx="315">
                  <c:v>1.1039999999999999E-6</c:v>
                </c:pt>
                <c:pt idx="316">
                  <c:v>1.1039999999999999E-6</c:v>
                </c:pt>
                <c:pt idx="317">
                  <c:v>1.1039999999999999E-6</c:v>
                </c:pt>
                <c:pt idx="318">
                  <c:v>1.1039999999999999E-6</c:v>
                </c:pt>
                <c:pt idx="319">
                  <c:v>1.1039999999999999E-6</c:v>
                </c:pt>
                <c:pt idx="320">
                  <c:v>1.1039999999999999E-6</c:v>
                </c:pt>
                <c:pt idx="321">
                  <c:v>1.1039999999999999E-6</c:v>
                </c:pt>
                <c:pt idx="322">
                  <c:v>1.1039999999999999E-6</c:v>
                </c:pt>
                <c:pt idx="323">
                  <c:v>1.1039999999999999E-6</c:v>
                </c:pt>
                <c:pt idx="324">
                  <c:v>1.1039999999999999E-6</c:v>
                </c:pt>
                <c:pt idx="325">
                  <c:v>1.1039999999999999E-6</c:v>
                </c:pt>
                <c:pt idx="326">
                  <c:v>1.1039999999999999E-6</c:v>
                </c:pt>
                <c:pt idx="327">
                  <c:v>1.1039999999999999E-6</c:v>
                </c:pt>
                <c:pt idx="328">
                  <c:v>1.1039999999999999E-6</c:v>
                </c:pt>
                <c:pt idx="329">
                  <c:v>1.1039999999999999E-6</c:v>
                </c:pt>
                <c:pt idx="330">
                  <c:v>1.1039999999999999E-6</c:v>
                </c:pt>
                <c:pt idx="331">
                  <c:v>1.1039999999999999E-6</c:v>
                </c:pt>
                <c:pt idx="332">
                  <c:v>1.1039999999999999E-6</c:v>
                </c:pt>
                <c:pt idx="333">
                  <c:v>1.1039999999999999E-6</c:v>
                </c:pt>
                <c:pt idx="334">
                  <c:v>1.1039999999999999E-6</c:v>
                </c:pt>
                <c:pt idx="335">
                  <c:v>1.1039999999999999E-6</c:v>
                </c:pt>
                <c:pt idx="336">
                  <c:v>1.1039999999999999E-6</c:v>
                </c:pt>
                <c:pt idx="337">
                  <c:v>1.1039999999999999E-6</c:v>
                </c:pt>
                <c:pt idx="338">
                  <c:v>1.1039999999999999E-6</c:v>
                </c:pt>
                <c:pt idx="339">
                  <c:v>1.1039999999999999E-6</c:v>
                </c:pt>
                <c:pt idx="340">
                  <c:v>1.1039999999999999E-6</c:v>
                </c:pt>
                <c:pt idx="341">
                  <c:v>1.1039999999999999E-6</c:v>
                </c:pt>
                <c:pt idx="342">
                  <c:v>1.1039999999999999E-6</c:v>
                </c:pt>
                <c:pt idx="343">
                  <c:v>1.1039999999999999E-6</c:v>
                </c:pt>
                <c:pt idx="344">
                  <c:v>1.1039999999999999E-6</c:v>
                </c:pt>
                <c:pt idx="345">
                  <c:v>1.1039999999999999E-6</c:v>
                </c:pt>
                <c:pt idx="346">
                  <c:v>1.1039999999999999E-6</c:v>
                </c:pt>
                <c:pt idx="347">
                  <c:v>1.1039999999999999E-6</c:v>
                </c:pt>
                <c:pt idx="348">
                  <c:v>1.1039999999999999E-6</c:v>
                </c:pt>
                <c:pt idx="349">
                  <c:v>1.1039999999999999E-6</c:v>
                </c:pt>
                <c:pt idx="350">
                  <c:v>1.1039999999999999E-6</c:v>
                </c:pt>
                <c:pt idx="351">
                  <c:v>1.1039999999999999E-6</c:v>
                </c:pt>
                <c:pt idx="352">
                  <c:v>1.1039999999999999E-6</c:v>
                </c:pt>
                <c:pt idx="353">
                  <c:v>1.1039999999999999E-6</c:v>
                </c:pt>
                <c:pt idx="354">
                  <c:v>1.1039999999999999E-6</c:v>
                </c:pt>
                <c:pt idx="355">
                  <c:v>1.1039999999999999E-6</c:v>
                </c:pt>
                <c:pt idx="356">
                  <c:v>1.1039999999999999E-6</c:v>
                </c:pt>
                <c:pt idx="357">
                  <c:v>1.1039999999999999E-6</c:v>
                </c:pt>
                <c:pt idx="358">
                  <c:v>1.1039999999999999E-6</c:v>
                </c:pt>
                <c:pt idx="359">
                  <c:v>1.1039999999999999E-6</c:v>
                </c:pt>
                <c:pt idx="360">
                  <c:v>1.1039999999999999E-6</c:v>
                </c:pt>
                <c:pt idx="361">
                  <c:v>1.1039999999999999E-6</c:v>
                </c:pt>
                <c:pt idx="362">
                  <c:v>1.1039999999999999E-6</c:v>
                </c:pt>
                <c:pt idx="363">
                  <c:v>1.1039999999999999E-6</c:v>
                </c:pt>
                <c:pt idx="364">
                  <c:v>1.1039999999999999E-6</c:v>
                </c:pt>
                <c:pt idx="365">
                  <c:v>1.1039999999999999E-6</c:v>
                </c:pt>
                <c:pt idx="366">
                  <c:v>1.1039999999999999E-6</c:v>
                </c:pt>
                <c:pt idx="367">
                  <c:v>1.1039999999999999E-6</c:v>
                </c:pt>
                <c:pt idx="368">
                  <c:v>1.1039999999999999E-6</c:v>
                </c:pt>
                <c:pt idx="369">
                  <c:v>1.1039999999999999E-6</c:v>
                </c:pt>
                <c:pt idx="370">
                  <c:v>1.1039999999999999E-6</c:v>
                </c:pt>
                <c:pt idx="371">
                  <c:v>1.1039999999999999E-6</c:v>
                </c:pt>
                <c:pt idx="372">
                  <c:v>1.1039999999999999E-6</c:v>
                </c:pt>
                <c:pt idx="373">
                  <c:v>1.1039999999999999E-6</c:v>
                </c:pt>
                <c:pt idx="374">
                  <c:v>1.1039999999999999E-6</c:v>
                </c:pt>
                <c:pt idx="375">
                  <c:v>1.1039999999999999E-6</c:v>
                </c:pt>
                <c:pt idx="376">
                  <c:v>1.1039999999999999E-6</c:v>
                </c:pt>
                <c:pt idx="377">
                  <c:v>1.1039999999999999E-6</c:v>
                </c:pt>
                <c:pt idx="378">
                  <c:v>1.1039999999999999E-6</c:v>
                </c:pt>
                <c:pt idx="379">
                  <c:v>1.1039999999999999E-6</c:v>
                </c:pt>
                <c:pt idx="380">
                  <c:v>1.1039999999999999E-6</c:v>
                </c:pt>
                <c:pt idx="381">
                  <c:v>1.1039999999999999E-6</c:v>
                </c:pt>
                <c:pt idx="382">
                  <c:v>1.1039999999999999E-6</c:v>
                </c:pt>
                <c:pt idx="383">
                  <c:v>1.1039999999999999E-6</c:v>
                </c:pt>
                <c:pt idx="384">
                  <c:v>1.1039999999999999E-6</c:v>
                </c:pt>
                <c:pt idx="385">
                  <c:v>1.1039999999999999E-6</c:v>
                </c:pt>
                <c:pt idx="386">
                  <c:v>1.1039999999999999E-6</c:v>
                </c:pt>
                <c:pt idx="387">
                  <c:v>1.1039999999999999E-6</c:v>
                </c:pt>
                <c:pt idx="388">
                  <c:v>1.1039999999999999E-6</c:v>
                </c:pt>
                <c:pt idx="389">
                  <c:v>1.1039999999999999E-6</c:v>
                </c:pt>
                <c:pt idx="390">
                  <c:v>1.1039999999999999E-6</c:v>
                </c:pt>
                <c:pt idx="391">
                  <c:v>1.1039999999999999E-6</c:v>
                </c:pt>
                <c:pt idx="392">
                  <c:v>1.1039999999999999E-6</c:v>
                </c:pt>
                <c:pt idx="393">
                  <c:v>1.1039999999999999E-6</c:v>
                </c:pt>
                <c:pt idx="394">
                  <c:v>1.1039999999999999E-6</c:v>
                </c:pt>
                <c:pt idx="395">
                  <c:v>1.1039999999999999E-6</c:v>
                </c:pt>
                <c:pt idx="396">
                  <c:v>1.1039999999999999E-6</c:v>
                </c:pt>
                <c:pt idx="397">
                  <c:v>1.1039999999999999E-6</c:v>
                </c:pt>
                <c:pt idx="398">
                  <c:v>1.1039999999999999E-6</c:v>
                </c:pt>
                <c:pt idx="399">
                  <c:v>1.1039999999999999E-6</c:v>
                </c:pt>
                <c:pt idx="400">
                  <c:v>1.1039999999999999E-6</c:v>
                </c:pt>
                <c:pt idx="401">
                  <c:v>1.1039999999999999E-6</c:v>
                </c:pt>
                <c:pt idx="402">
                  <c:v>1.1039999999999999E-6</c:v>
                </c:pt>
                <c:pt idx="403">
                  <c:v>1.1039999999999999E-6</c:v>
                </c:pt>
                <c:pt idx="404">
                  <c:v>1.1039999999999999E-6</c:v>
                </c:pt>
                <c:pt idx="405">
                  <c:v>1.1039999999999999E-6</c:v>
                </c:pt>
                <c:pt idx="406">
                  <c:v>1.1039999999999999E-6</c:v>
                </c:pt>
                <c:pt idx="407">
                  <c:v>1.1039999999999999E-6</c:v>
                </c:pt>
                <c:pt idx="408">
                  <c:v>1.1039999999999999E-6</c:v>
                </c:pt>
                <c:pt idx="409">
                  <c:v>1.1039999999999999E-6</c:v>
                </c:pt>
                <c:pt idx="410">
                  <c:v>1.1039999999999999E-6</c:v>
                </c:pt>
                <c:pt idx="411">
                  <c:v>1.1039999999999999E-6</c:v>
                </c:pt>
                <c:pt idx="412">
                  <c:v>1.1039999999999999E-6</c:v>
                </c:pt>
                <c:pt idx="413">
                  <c:v>1.1039999999999999E-6</c:v>
                </c:pt>
                <c:pt idx="414">
                  <c:v>1.1039999999999999E-6</c:v>
                </c:pt>
                <c:pt idx="415">
                  <c:v>1.1039999999999999E-6</c:v>
                </c:pt>
                <c:pt idx="416">
                  <c:v>1.1039999999999999E-6</c:v>
                </c:pt>
                <c:pt idx="417">
                  <c:v>1.1039999999999999E-6</c:v>
                </c:pt>
                <c:pt idx="418">
                  <c:v>1.1039999999999999E-6</c:v>
                </c:pt>
                <c:pt idx="419">
                  <c:v>1.1039999999999999E-6</c:v>
                </c:pt>
                <c:pt idx="420">
                  <c:v>1.1039999999999999E-6</c:v>
                </c:pt>
                <c:pt idx="421">
                  <c:v>1.1039999999999999E-6</c:v>
                </c:pt>
                <c:pt idx="422">
                  <c:v>1.1039999999999999E-6</c:v>
                </c:pt>
                <c:pt idx="423">
                  <c:v>1.1039999999999999E-6</c:v>
                </c:pt>
                <c:pt idx="424">
                  <c:v>1.1039999999999999E-6</c:v>
                </c:pt>
                <c:pt idx="425">
                  <c:v>1.1039999999999999E-6</c:v>
                </c:pt>
                <c:pt idx="426">
                  <c:v>1.1039999999999999E-6</c:v>
                </c:pt>
                <c:pt idx="427">
                  <c:v>1.1039999999999999E-6</c:v>
                </c:pt>
                <c:pt idx="428">
                  <c:v>1.1039999999999999E-6</c:v>
                </c:pt>
                <c:pt idx="429">
                  <c:v>1.1039999999999999E-6</c:v>
                </c:pt>
                <c:pt idx="430">
                  <c:v>1.1039999999999999E-6</c:v>
                </c:pt>
                <c:pt idx="431">
                  <c:v>1.1039999999999999E-6</c:v>
                </c:pt>
                <c:pt idx="432">
                  <c:v>1.1039999999999999E-6</c:v>
                </c:pt>
                <c:pt idx="433">
                  <c:v>1.1039999999999999E-6</c:v>
                </c:pt>
                <c:pt idx="434">
                  <c:v>1.1039999999999999E-6</c:v>
                </c:pt>
                <c:pt idx="435">
                  <c:v>1.1039999999999999E-6</c:v>
                </c:pt>
                <c:pt idx="436">
                  <c:v>1.1039999999999999E-6</c:v>
                </c:pt>
                <c:pt idx="437">
                  <c:v>1.1039999999999999E-6</c:v>
                </c:pt>
                <c:pt idx="438">
                  <c:v>1.1039999999999999E-6</c:v>
                </c:pt>
                <c:pt idx="439">
                  <c:v>1.1039999999999999E-6</c:v>
                </c:pt>
                <c:pt idx="440">
                  <c:v>1.1039999999999999E-6</c:v>
                </c:pt>
                <c:pt idx="441">
                  <c:v>1.1039999999999999E-6</c:v>
                </c:pt>
                <c:pt idx="442">
                  <c:v>1.1039999999999999E-6</c:v>
                </c:pt>
                <c:pt idx="443">
                  <c:v>1.1039999999999999E-6</c:v>
                </c:pt>
                <c:pt idx="444">
                  <c:v>1.1039999999999999E-6</c:v>
                </c:pt>
                <c:pt idx="445">
                  <c:v>1.1039999999999999E-6</c:v>
                </c:pt>
                <c:pt idx="446">
                  <c:v>1.1039999999999999E-6</c:v>
                </c:pt>
                <c:pt idx="447">
                  <c:v>1.1039999999999999E-6</c:v>
                </c:pt>
                <c:pt idx="448">
                  <c:v>1.1039999999999999E-6</c:v>
                </c:pt>
                <c:pt idx="449">
                  <c:v>1.1039999999999999E-6</c:v>
                </c:pt>
                <c:pt idx="450">
                  <c:v>1.1039999999999999E-6</c:v>
                </c:pt>
                <c:pt idx="451">
                  <c:v>1.1039999999999999E-6</c:v>
                </c:pt>
                <c:pt idx="452">
                  <c:v>1.1039999999999999E-6</c:v>
                </c:pt>
                <c:pt idx="453">
                  <c:v>1.1039999999999999E-6</c:v>
                </c:pt>
                <c:pt idx="454">
                  <c:v>1.1039999999999999E-6</c:v>
                </c:pt>
                <c:pt idx="455">
                  <c:v>1.1039999999999999E-6</c:v>
                </c:pt>
                <c:pt idx="456">
                  <c:v>1.1039999999999999E-6</c:v>
                </c:pt>
                <c:pt idx="457">
                  <c:v>1.1039999999999999E-6</c:v>
                </c:pt>
                <c:pt idx="458">
                  <c:v>1.1039999999999999E-6</c:v>
                </c:pt>
                <c:pt idx="459">
                  <c:v>1.1039999999999999E-6</c:v>
                </c:pt>
                <c:pt idx="460">
                  <c:v>1.1039999999999999E-6</c:v>
                </c:pt>
                <c:pt idx="461">
                  <c:v>1.1039999999999999E-6</c:v>
                </c:pt>
                <c:pt idx="462">
                  <c:v>1.1039999999999999E-6</c:v>
                </c:pt>
                <c:pt idx="463">
                  <c:v>1.1039999999999999E-6</c:v>
                </c:pt>
                <c:pt idx="464">
                  <c:v>1.1039999999999999E-6</c:v>
                </c:pt>
                <c:pt idx="465">
                  <c:v>1.1039999999999999E-6</c:v>
                </c:pt>
                <c:pt idx="466">
                  <c:v>1.1039999999999999E-6</c:v>
                </c:pt>
                <c:pt idx="467">
                  <c:v>1.1039999999999999E-6</c:v>
                </c:pt>
                <c:pt idx="468">
                  <c:v>1.1039999999999999E-6</c:v>
                </c:pt>
                <c:pt idx="469">
                  <c:v>1.1039999999999999E-6</c:v>
                </c:pt>
                <c:pt idx="470">
                  <c:v>1.1039999999999999E-6</c:v>
                </c:pt>
                <c:pt idx="471">
                  <c:v>1.1039999999999999E-6</c:v>
                </c:pt>
                <c:pt idx="472">
                  <c:v>1.1039999999999999E-6</c:v>
                </c:pt>
                <c:pt idx="473">
                  <c:v>1.1039999999999999E-6</c:v>
                </c:pt>
                <c:pt idx="474">
                  <c:v>1.1039999999999999E-6</c:v>
                </c:pt>
                <c:pt idx="475">
                  <c:v>1.1039999999999999E-6</c:v>
                </c:pt>
                <c:pt idx="476">
                  <c:v>1.1039999999999999E-6</c:v>
                </c:pt>
                <c:pt idx="477">
                  <c:v>1.1039999999999999E-6</c:v>
                </c:pt>
                <c:pt idx="478">
                  <c:v>1.1039999999999999E-6</c:v>
                </c:pt>
                <c:pt idx="479">
                  <c:v>1.1039999999999999E-6</c:v>
                </c:pt>
                <c:pt idx="480">
                  <c:v>1.1039999999999999E-6</c:v>
                </c:pt>
                <c:pt idx="481">
                  <c:v>1.1039999999999999E-6</c:v>
                </c:pt>
                <c:pt idx="482">
                  <c:v>1.1039999999999999E-6</c:v>
                </c:pt>
                <c:pt idx="483">
                  <c:v>1.1039999999999999E-6</c:v>
                </c:pt>
                <c:pt idx="484">
                  <c:v>1.1039999999999999E-6</c:v>
                </c:pt>
                <c:pt idx="485">
                  <c:v>1.1039999999999999E-6</c:v>
                </c:pt>
                <c:pt idx="486">
                  <c:v>1.1039999999999999E-6</c:v>
                </c:pt>
                <c:pt idx="487">
                  <c:v>1.1039999999999999E-6</c:v>
                </c:pt>
                <c:pt idx="488">
                  <c:v>1.1039999999999999E-6</c:v>
                </c:pt>
                <c:pt idx="489">
                  <c:v>1.1039999999999999E-6</c:v>
                </c:pt>
                <c:pt idx="490">
                  <c:v>1.1039999999999999E-6</c:v>
                </c:pt>
                <c:pt idx="491">
                  <c:v>1.1039999999999999E-6</c:v>
                </c:pt>
                <c:pt idx="492">
                  <c:v>1.1039999999999999E-6</c:v>
                </c:pt>
                <c:pt idx="493">
                  <c:v>1.1039999999999999E-6</c:v>
                </c:pt>
                <c:pt idx="494">
                  <c:v>1.1039999999999999E-6</c:v>
                </c:pt>
                <c:pt idx="495">
                  <c:v>1.1039999999999999E-6</c:v>
                </c:pt>
                <c:pt idx="496">
                  <c:v>1.1039999999999999E-6</c:v>
                </c:pt>
                <c:pt idx="497">
                  <c:v>1.1039999999999999E-6</c:v>
                </c:pt>
                <c:pt idx="498">
                  <c:v>1.1039999999999999E-6</c:v>
                </c:pt>
                <c:pt idx="499">
                  <c:v>1.1039999999999999E-6</c:v>
                </c:pt>
                <c:pt idx="500">
                  <c:v>1.1039999999999999E-6</c:v>
                </c:pt>
                <c:pt idx="501">
                  <c:v>1.1039999999999999E-6</c:v>
                </c:pt>
                <c:pt idx="502">
                  <c:v>1.1039999999999999E-6</c:v>
                </c:pt>
                <c:pt idx="503">
                  <c:v>1.1039999999999999E-6</c:v>
                </c:pt>
                <c:pt idx="504">
                  <c:v>1.1039999999999999E-6</c:v>
                </c:pt>
                <c:pt idx="505">
                  <c:v>1.1039999999999999E-6</c:v>
                </c:pt>
                <c:pt idx="506">
                  <c:v>1.1039999999999999E-6</c:v>
                </c:pt>
                <c:pt idx="507">
                  <c:v>1.1039999999999999E-6</c:v>
                </c:pt>
                <c:pt idx="508">
                  <c:v>1.1039999999999999E-6</c:v>
                </c:pt>
                <c:pt idx="509">
                  <c:v>1.1039999999999999E-6</c:v>
                </c:pt>
                <c:pt idx="510">
                  <c:v>1.1039999999999999E-6</c:v>
                </c:pt>
                <c:pt idx="511">
                  <c:v>1.1039999999999999E-6</c:v>
                </c:pt>
                <c:pt idx="512">
                  <c:v>1.1039999999999999E-6</c:v>
                </c:pt>
                <c:pt idx="513">
                  <c:v>1.1039999999999999E-6</c:v>
                </c:pt>
                <c:pt idx="514">
                  <c:v>1.1039999999999999E-6</c:v>
                </c:pt>
                <c:pt idx="515">
                  <c:v>1.1039999999999999E-6</c:v>
                </c:pt>
                <c:pt idx="516">
                  <c:v>1.1039999999999999E-6</c:v>
                </c:pt>
                <c:pt idx="517">
                  <c:v>1.1039999999999999E-6</c:v>
                </c:pt>
                <c:pt idx="518">
                  <c:v>1.1039999999999999E-6</c:v>
                </c:pt>
                <c:pt idx="519">
                  <c:v>1.1039999999999999E-6</c:v>
                </c:pt>
                <c:pt idx="520">
                  <c:v>1.1039999999999999E-6</c:v>
                </c:pt>
                <c:pt idx="521">
                  <c:v>1.1039999999999999E-6</c:v>
                </c:pt>
                <c:pt idx="522">
                  <c:v>1.1039999999999999E-6</c:v>
                </c:pt>
                <c:pt idx="523">
                  <c:v>1.1039999999999999E-6</c:v>
                </c:pt>
                <c:pt idx="524">
                  <c:v>1.1039999999999999E-6</c:v>
                </c:pt>
                <c:pt idx="525">
                  <c:v>1.1039999999999999E-6</c:v>
                </c:pt>
                <c:pt idx="526">
                  <c:v>1.1039999999999999E-6</c:v>
                </c:pt>
                <c:pt idx="527">
                  <c:v>1.1039999999999999E-6</c:v>
                </c:pt>
                <c:pt idx="528">
                  <c:v>1.1039999999999999E-6</c:v>
                </c:pt>
                <c:pt idx="529">
                  <c:v>1.1039999999999999E-6</c:v>
                </c:pt>
                <c:pt idx="530">
                  <c:v>1.1039999999999999E-6</c:v>
                </c:pt>
                <c:pt idx="531">
                  <c:v>1.1039999999999999E-6</c:v>
                </c:pt>
                <c:pt idx="532">
                  <c:v>1.1039999999999999E-6</c:v>
                </c:pt>
                <c:pt idx="533">
                  <c:v>1.1039999999999999E-6</c:v>
                </c:pt>
                <c:pt idx="534">
                  <c:v>1.1039999999999999E-6</c:v>
                </c:pt>
                <c:pt idx="535">
                  <c:v>1.1039999999999999E-6</c:v>
                </c:pt>
                <c:pt idx="536">
                  <c:v>1.1039999999999999E-6</c:v>
                </c:pt>
                <c:pt idx="537">
                  <c:v>1.1039999999999999E-6</c:v>
                </c:pt>
                <c:pt idx="538">
                  <c:v>1.1039999999999999E-6</c:v>
                </c:pt>
                <c:pt idx="539">
                  <c:v>1.1039999999999999E-6</c:v>
                </c:pt>
                <c:pt idx="540">
                  <c:v>1.1039999999999999E-6</c:v>
                </c:pt>
                <c:pt idx="541">
                  <c:v>1.1039999999999999E-6</c:v>
                </c:pt>
                <c:pt idx="542">
                  <c:v>1.1039999999999999E-6</c:v>
                </c:pt>
                <c:pt idx="543">
                  <c:v>1.1039999999999999E-6</c:v>
                </c:pt>
                <c:pt idx="544">
                  <c:v>1.1039999999999999E-6</c:v>
                </c:pt>
                <c:pt idx="545">
                  <c:v>1.1039999999999999E-6</c:v>
                </c:pt>
                <c:pt idx="546">
                  <c:v>1.1039999999999999E-6</c:v>
                </c:pt>
                <c:pt idx="547">
                  <c:v>1.1039999999999999E-6</c:v>
                </c:pt>
                <c:pt idx="548">
                  <c:v>1.1039999999999999E-6</c:v>
                </c:pt>
                <c:pt idx="549">
                  <c:v>1.1039999999999999E-6</c:v>
                </c:pt>
                <c:pt idx="550">
                  <c:v>1.1039999999999999E-6</c:v>
                </c:pt>
                <c:pt idx="551">
                  <c:v>1.1039999999999999E-6</c:v>
                </c:pt>
                <c:pt idx="552">
                  <c:v>1.1039999999999999E-6</c:v>
                </c:pt>
                <c:pt idx="553">
                  <c:v>1.1039999999999999E-6</c:v>
                </c:pt>
                <c:pt idx="554">
                  <c:v>1.1039999999999999E-6</c:v>
                </c:pt>
                <c:pt idx="555">
                  <c:v>1.1039999999999999E-6</c:v>
                </c:pt>
                <c:pt idx="556">
                  <c:v>1.1039999999999999E-6</c:v>
                </c:pt>
                <c:pt idx="557">
                  <c:v>1.1039999999999999E-6</c:v>
                </c:pt>
                <c:pt idx="558">
                  <c:v>1.1039999999999999E-6</c:v>
                </c:pt>
                <c:pt idx="559">
                  <c:v>1.1039999999999999E-6</c:v>
                </c:pt>
                <c:pt idx="560">
                  <c:v>1.1039999999999999E-6</c:v>
                </c:pt>
                <c:pt idx="561">
                  <c:v>1.1039999999999999E-6</c:v>
                </c:pt>
                <c:pt idx="562">
                  <c:v>1.1039999999999999E-6</c:v>
                </c:pt>
                <c:pt idx="563">
                  <c:v>1.1039999999999999E-6</c:v>
                </c:pt>
                <c:pt idx="564">
                  <c:v>1.1039999999999999E-6</c:v>
                </c:pt>
                <c:pt idx="565">
                  <c:v>1.1039999999999999E-6</c:v>
                </c:pt>
                <c:pt idx="566">
                  <c:v>1.1039999999999999E-6</c:v>
                </c:pt>
                <c:pt idx="567">
                  <c:v>1.1039999999999999E-6</c:v>
                </c:pt>
                <c:pt idx="568">
                  <c:v>1.1039999999999999E-6</c:v>
                </c:pt>
                <c:pt idx="569">
                  <c:v>1.1039999999999999E-6</c:v>
                </c:pt>
                <c:pt idx="570">
                  <c:v>1.1039999999999999E-6</c:v>
                </c:pt>
                <c:pt idx="571">
                  <c:v>1.1039999999999999E-6</c:v>
                </c:pt>
                <c:pt idx="572">
                  <c:v>1.1039999999999999E-6</c:v>
                </c:pt>
                <c:pt idx="573">
                  <c:v>1.1039999999999999E-6</c:v>
                </c:pt>
                <c:pt idx="574">
                  <c:v>1.1039999999999999E-6</c:v>
                </c:pt>
                <c:pt idx="575">
                  <c:v>1.1039999999999999E-6</c:v>
                </c:pt>
                <c:pt idx="576">
                  <c:v>1.1039999999999999E-6</c:v>
                </c:pt>
                <c:pt idx="577">
                  <c:v>1.1039999999999999E-6</c:v>
                </c:pt>
                <c:pt idx="578">
                  <c:v>1.1039999999999999E-6</c:v>
                </c:pt>
                <c:pt idx="579">
                  <c:v>1.1039999999999999E-6</c:v>
                </c:pt>
                <c:pt idx="580">
                  <c:v>1.1039999999999999E-6</c:v>
                </c:pt>
                <c:pt idx="581">
                  <c:v>1.1039999999999999E-6</c:v>
                </c:pt>
                <c:pt idx="582">
                  <c:v>1.1039999999999999E-6</c:v>
                </c:pt>
                <c:pt idx="583">
                  <c:v>1.1039999999999999E-6</c:v>
                </c:pt>
                <c:pt idx="584">
                  <c:v>1.1039999999999999E-6</c:v>
                </c:pt>
                <c:pt idx="585">
                  <c:v>1.1039999999999999E-6</c:v>
                </c:pt>
                <c:pt idx="586">
                  <c:v>1.1039999999999999E-6</c:v>
                </c:pt>
                <c:pt idx="587">
                  <c:v>1.1039999999999999E-6</c:v>
                </c:pt>
                <c:pt idx="588">
                  <c:v>1.1039999999999999E-6</c:v>
                </c:pt>
                <c:pt idx="589">
                  <c:v>1.1039999999999999E-6</c:v>
                </c:pt>
                <c:pt idx="590">
                  <c:v>1.1039999999999999E-6</c:v>
                </c:pt>
                <c:pt idx="591">
                  <c:v>1.1039999999999999E-6</c:v>
                </c:pt>
                <c:pt idx="592">
                  <c:v>1.1039999999999999E-6</c:v>
                </c:pt>
                <c:pt idx="593">
                  <c:v>1.1039999999999999E-6</c:v>
                </c:pt>
                <c:pt idx="594">
                  <c:v>1.1039999999999999E-6</c:v>
                </c:pt>
                <c:pt idx="595">
                  <c:v>1.1039999999999999E-6</c:v>
                </c:pt>
                <c:pt idx="596">
                  <c:v>1.1039999999999999E-6</c:v>
                </c:pt>
                <c:pt idx="597">
                  <c:v>1.1039999999999999E-6</c:v>
                </c:pt>
                <c:pt idx="598">
                  <c:v>1.1039999999999999E-6</c:v>
                </c:pt>
                <c:pt idx="599">
                  <c:v>1.1039999999999999E-6</c:v>
                </c:pt>
                <c:pt idx="600">
                  <c:v>1.1039999999999999E-6</c:v>
                </c:pt>
                <c:pt idx="601">
                  <c:v>1.1039999999999999E-6</c:v>
                </c:pt>
                <c:pt idx="602">
                  <c:v>1.1039999999999999E-6</c:v>
                </c:pt>
                <c:pt idx="603">
                  <c:v>1.1039999999999999E-6</c:v>
                </c:pt>
                <c:pt idx="604">
                  <c:v>1.1039999999999999E-6</c:v>
                </c:pt>
                <c:pt idx="605">
                  <c:v>1.1039999999999999E-6</c:v>
                </c:pt>
                <c:pt idx="606">
                  <c:v>1.1039999999999999E-6</c:v>
                </c:pt>
                <c:pt idx="607">
                  <c:v>1.1039999999999999E-6</c:v>
                </c:pt>
                <c:pt idx="608">
                  <c:v>1.1039999999999999E-6</c:v>
                </c:pt>
                <c:pt idx="609">
                  <c:v>1.1039999999999999E-6</c:v>
                </c:pt>
                <c:pt idx="610">
                  <c:v>1.1039999999999999E-6</c:v>
                </c:pt>
                <c:pt idx="611">
                  <c:v>1.1039999999999999E-6</c:v>
                </c:pt>
                <c:pt idx="612">
                  <c:v>1.1039999999999999E-6</c:v>
                </c:pt>
                <c:pt idx="613">
                  <c:v>1.1039999999999999E-6</c:v>
                </c:pt>
                <c:pt idx="614">
                  <c:v>1.1039999999999999E-6</c:v>
                </c:pt>
                <c:pt idx="615">
                  <c:v>1.1039999999999999E-6</c:v>
                </c:pt>
                <c:pt idx="616">
                  <c:v>1.1039999999999999E-6</c:v>
                </c:pt>
                <c:pt idx="617">
                  <c:v>1.1039999999999999E-6</c:v>
                </c:pt>
                <c:pt idx="618">
                  <c:v>1.1039999999999999E-6</c:v>
                </c:pt>
                <c:pt idx="619">
                  <c:v>1.1039999999999999E-6</c:v>
                </c:pt>
                <c:pt idx="620">
                  <c:v>1.1039999999999999E-6</c:v>
                </c:pt>
                <c:pt idx="621">
                  <c:v>1.1039999999999999E-6</c:v>
                </c:pt>
                <c:pt idx="622">
                  <c:v>1.1039999999999999E-6</c:v>
                </c:pt>
                <c:pt idx="623">
                  <c:v>1.1039999999999999E-6</c:v>
                </c:pt>
                <c:pt idx="624">
                  <c:v>1.1039999999999999E-6</c:v>
                </c:pt>
                <c:pt idx="625">
                  <c:v>1.1039999999999999E-6</c:v>
                </c:pt>
                <c:pt idx="626">
                  <c:v>1.1039999999999999E-6</c:v>
                </c:pt>
                <c:pt idx="627">
                  <c:v>1.1039999999999999E-6</c:v>
                </c:pt>
                <c:pt idx="628">
                  <c:v>1.1039999999999999E-6</c:v>
                </c:pt>
                <c:pt idx="629">
                  <c:v>1.1039999999999999E-6</c:v>
                </c:pt>
                <c:pt idx="630">
                  <c:v>1.1039999999999999E-6</c:v>
                </c:pt>
                <c:pt idx="631">
                  <c:v>1.1039999999999999E-6</c:v>
                </c:pt>
                <c:pt idx="632">
                  <c:v>1.1039999999999999E-6</c:v>
                </c:pt>
                <c:pt idx="633">
                  <c:v>1.1039999999999999E-6</c:v>
                </c:pt>
                <c:pt idx="634">
                  <c:v>1.1039999999999999E-6</c:v>
                </c:pt>
                <c:pt idx="635">
                  <c:v>1.1039999999999999E-6</c:v>
                </c:pt>
                <c:pt idx="636">
                  <c:v>1.1039999999999999E-6</c:v>
                </c:pt>
                <c:pt idx="637">
                  <c:v>1.1039999999999999E-6</c:v>
                </c:pt>
                <c:pt idx="638">
                  <c:v>1.1039999999999999E-6</c:v>
                </c:pt>
                <c:pt idx="639">
                  <c:v>1.1039999999999999E-6</c:v>
                </c:pt>
                <c:pt idx="640">
                  <c:v>1.1039999999999999E-6</c:v>
                </c:pt>
                <c:pt idx="641">
                  <c:v>1.1039999999999999E-6</c:v>
                </c:pt>
                <c:pt idx="642">
                  <c:v>1.1039999999999999E-6</c:v>
                </c:pt>
                <c:pt idx="643">
                  <c:v>1.1039999999999999E-6</c:v>
                </c:pt>
                <c:pt idx="644">
                  <c:v>1.1039999999999999E-6</c:v>
                </c:pt>
                <c:pt idx="645">
                  <c:v>1.1039999999999999E-6</c:v>
                </c:pt>
                <c:pt idx="646">
                  <c:v>1.1039999999999999E-6</c:v>
                </c:pt>
                <c:pt idx="647">
                  <c:v>1.1039999999999999E-6</c:v>
                </c:pt>
                <c:pt idx="648">
                  <c:v>1.1039999999999999E-6</c:v>
                </c:pt>
                <c:pt idx="649">
                  <c:v>1.1039999999999999E-6</c:v>
                </c:pt>
                <c:pt idx="650">
                  <c:v>1.1039999999999999E-6</c:v>
                </c:pt>
                <c:pt idx="651">
                  <c:v>1.1039999999999999E-6</c:v>
                </c:pt>
                <c:pt idx="652">
                  <c:v>1.1039999999999999E-6</c:v>
                </c:pt>
                <c:pt idx="653">
                  <c:v>1.1039999999999999E-6</c:v>
                </c:pt>
                <c:pt idx="654">
                  <c:v>1.1039999999999999E-6</c:v>
                </c:pt>
                <c:pt idx="655">
                  <c:v>1.1039999999999999E-6</c:v>
                </c:pt>
                <c:pt idx="656">
                  <c:v>1.1039999999999999E-6</c:v>
                </c:pt>
                <c:pt idx="657">
                  <c:v>1.1039999999999999E-6</c:v>
                </c:pt>
                <c:pt idx="658">
                  <c:v>1.1039999999999999E-6</c:v>
                </c:pt>
                <c:pt idx="659">
                  <c:v>1.1039999999999999E-6</c:v>
                </c:pt>
                <c:pt idx="660">
                  <c:v>1.1039999999999999E-6</c:v>
                </c:pt>
                <c:pt idx="661">
                  <c:v>1.1039999999999999E-6</c:v>
                </c:pt>
                <c:pt idx="662">
                  <c:v>1.1039999999999999E-6</c:v>
                </c:pt>
                <c:pt idx="663">
                  <c:v>1.1039999999999999E-6</c:v>
                </c:pt>
                <c:pt idx="664">
                  <c:v>1.1039999999999999E-6</c:v>
                </c:pt>
                <c:pt idx="665">
                  <c:v>1.1039999999999999E-6</c:v>
                </c:pt>
                <c:pt idx="666">
                  <c:v>1.1039999999999999E-6</c:v>
                </c:pt>
                <c:pt idx="667">
                  <c:v>1.1039999999999999E-6</c:v>
                </c:pt>
                <c:pt idx="668">
                  <c:v>1.1039999999999999E-6</c:v>
                </c:pt>
                <c:pt idx="669">
                  <c:v>1.1039999999999999E-6</c:v>
                </c:pt>
                <c:pt idx="670">
                  <c:v>1.1039999999999999E-6</c:v>
                </c:pt>
                <c:pt idx="671">
                  <c:v>1.1039999999999999E-6</c:v>
                </c:pt>
                <c:pt idx="672">
                  <c:v>1.1039999999999999E-6</c:v>
                </c:pt>
                <c:pt idx="673">
                  <c:v>1.1039999999999999E-6</c:v>
                </c:pt>
                <c:pt idx="674">
                  <c:v>1.1039999999999999E-6</c:v>
                </c:pt>
                <c:pt idx="675">
                  <c:v>1.1039999999999999E-6</c:v>
                </c:pt>
                <c:pt idx="676">
                  <c:v>1.1039999999999999E-6</c:v>
                </c:pt>
                <c:pt idx="677">
                  <c:v>1.1039999999999999E-6</c:v>
                </c:pt>
                <c:pt idx="678">
                  <c:v>1.1039999999999999E-6</c:v>
                </c:pt>
                <c:pt idx="679">
                  <c:v>1.1039999999999999E-6</c:v>
                </c:pt>
                <c:pt idx="680">
                  <c:v>1.1039999999999999E-6</c:v>
                </c:pt>
                <c:pt idx="681">
                  <c:v>1.1039999999999999E-6</c:v>
                </c:pt>
                <c:pt idx="682">
                  <c:v>1.1039999999999999E-6</c:v>
                </c:pt>
                <c:pt idx="683">
                  <c:v>1.1039999999999999E-6</c:v>
                </c:pt>
                <c:pt idx="684">
                  <c:v>1.1039999999999999E-6</c:v>
                </c:pt>
                <c:pt idx="685">
                  <c:v>1.1039999999999999E-6</c:v>
                </c:pt>
                <c:pt idx="686">
                  <c:v>1.1039999999999999E-6</c:v>
                </c:pt>
                <c:pt idx="687">
                  <c:v>1.1039999999999999E-6</c:v>
                </c:pt>
                <c:pt idx="688">
                  <c:v>1.1039999999999999E-6</c:v>
                </c:pt>
                <c:pt idx="689">
                  <c:v>1.1039999999999999E-6</c:v>
                </c:pt>
                <c:pt idx="690">
                  <c:v>1.1039999999999999E-6</c:v>
                </c:pt>
                <c:pt idx="691">
                  <c:v>1.1039999999999999E-6</c:v>
                </c:pt>
                <c:pt idx="692">
                  <c:v>1.1039999999999999E-6</c:v>
                </c:pt>
                <c:pt idx="693">
                  <c:v>1.1039999999999999E-6</c:v>
                </c:pt>
                <c:pt idx="694">
                  <c:v>1.1039999999999999E-6</c:v>
                </c:pt>
                <c:pt idx="695">
                  <c:v>1.1039999999999999E-6</c:v>
                </c:pt>
                <c:pt idx="696">
                  <c:v>1.1039999999999999E-6</c:v>
                </c:pt>
                <c:pt idx="697">
                  <c:v>1.1039999999999999E-6</c:v>
                </c:pt>
                <c:pt idx="698">
                  <c:v>1.1039999999999999E-6</c:v>
                </c:pt>
                <c:pt idx="699">
                  <c:v>1.1039999999999999E-6</c:v>
                </c:pt>
                <c:pt idx="700">
                  <c:v>1.1039999999999999E-6</c:v>
                </c:pt>
                <c:pt idx="701">
                  <c:v>1.1039999999999999E-6</c:v>
                </c:pt>
                <c:pt idx="702">
                  <c:v>1.1039999999999999E-6</c:v>
                </c:pt>
                <c:pt idx="703">
                  <c:v>1.1039999999999999E-6</c:v>
                </c:pt>
                <c:pt idx="704">
                  <c:v>1.1039999999999999E-6</c:v>
                </c:pt>
                <c:pt idx="705">
                  <c:v>1.1039999999999999E-6</c:v>
                </c:pt>
                <c:pt idx="706">
                  <c:v>1.1039999999999999E-6</c:v>
                </c:pt>
                <c:pt idx="707">
                  <c:v>1.1039999999999999E-6</c:v>
                </c:pt>
                <c:pt idx="708">
                  <c:v>1.1039999999999999E-6</c:v>
                </c:pt>
                <c:pt idx="709">
                  <c:v>1.1039999999999999E-6</c:v>
                </c:pt>
                <c:pt idx="710">
                  <c:v>1.1039999999999999E-6</c:v>
                </c:pt>
                <c:pt idx="711">
                  <c:v>1.1039999999999999E-6</c:v>
                </c:pt>
                <c:pt idx="712">
                  <c:v>1.1039999999999999E-6</c:v>
                </c:pt>
                <c:pt idx="713">
                  <c:v>1.1039999999999999E-6</c:v>
                </c:pt>
                <c:pt idx="714">
                  <c:v>1.1039999999999999E-6</c:v>
                </c:pt>
                <c:pt idx="715">
                  <c:v>1.1039999999999999E-6</c:v>
                </c:pt>
                <c:pt idx="716">
                  <c:v>1.1039999999999999E-6</c:v>
                </c:pt>
                <c:pt idx="717">
                  <c:v>1.1039999999999999E-6</c:v>
                </c:pt>
                <c:pt idx="718">
                  <c:v>1.1039999999999999E-6</c:v>
                </c:pt>
                <c:pt idx="719">
                  <c:v>1.1039999999999999E-6</c:v>
                </c:pt>
                <c:pt idx="720">
                  <c:v>1.1039999999999999E-6</c:v>
                </c:pt>
                <c:pt idx="721">
                  <c:v>1.1039999999999999E-6</c:v>
                </c:pt>
                <c:pt idx="722">
                  <c:v>1.1039999999999999E-6</c:v>
                </c:pt>
                <c:pt idx="723">
                  <c:v>1.1039999999999999E-6</c:v>
                </c:pt>
                <c:pt idx="724">
                  <c:v>1.1039999999999999E-6</c:v>
                </c:pt>
                <c:pt idx="725">
                  <c:v>1.1039999999999999E-6</c:v>
                </c:pt>
                <c:pt idx="726">
                  <c:v>1.1039999999999999E-6</c:v>
                </c:pt>
                <c:pt idx="727">
                  <c:v>1.1039999999999999E-6</c:v>
                </c:pt>
                <c:pt idx="728">
                  <c:v>1.1039999999999999E-6</c:v>
                </c:pt>
                <c:pt idx="729">
                  <c:v>1.1039999999999999E-6</c:v>
                </c:pt>
                <c:pt idx="730">
                  <c:v>1.1039999999999999E-6</c:v>
                </c:pt>
                <c:pt idx="731">
                  <c:v>1.1039999999999999E-6</c:v>
                </c:pt>
                <c:pt idx="732">
                  <c:v>1.1039999999999999E-6</c:v>
                </c:pt>
                <c:pt idx="733">
                  <c:v>1.1039999999999999E-6</c:v>
                </c:pt>
                <c:pt idx="734">
                  <c:v>1.1039999999999999E-6</c:v>
                </c:pt>
                <c:pt idx="735">
                  <c:v>1.1039999999999999E-6</c:v>
                </c:pt>
                <c:pt idx="736">
                  <c:v>1.1039999999999999E-6</c:v>
                </c:pt>
                <c:pt idx="737">
                  <c:v>1.1039999999999999E-6</c:v>
                </c:pt>
                <c:pt idx="738">
                  <c:v>1.1039999999999999E-6</c:v>
                </c:pt>
                <c:pt idx="739">
                  <c:v>1.1039999999999999E-6</c:v>
                </c:pt>
                <c:pt idx="740">
                  <c:v>1.1039999999999999E-6</c:v>
                </c:pt>
                <c:pt idx="741">
                  <c:v>1.1039999999999999E-6</c:v>
                </c:pt>
                <c:pt idx="742">
                  <c:v>1.1039999999999999E-6</c:v>
                </c:pt>
                <c:pt idx="743">
                  <c:v>1.1039999999999999E-6</c:v>
                </c:pt>
                <c:pt idx="744">
                  <c:v>1.1039999999999999E-6</c:v>
                </c:pt>
                <c:pt idx="745">
                  <c:v>1.1039999999999999E-6</c:v>
                </c:pt>
                <c:pt idx="746">
                  <c:v>1.1039999999999999E-6</c:v>
                </c:pt>
                <c:pt idx="747">
                  <c:v>1.1039999999999999E-6</c:v>
                </c:pt>
                <c:pt idx="748">
                  <c:v>1.1039999999999999E-6</c:v>
                </c:pt>
                <c:pt idx="749">
                  <c:v>1.1039999999999999E-6</c:v>
                </c:pt>
                <c:pt idx="750">
                  <c:v>1.1039999999999999E-6</c:v>
                </c:pt>
                <c:pt idx="751">
                  <c:v>1.1039999999999999E-6</c:v>
                </c:pt>
                <c:pt idx="752">
                  <c:v>1.1039999999999999E-6</c:v>
                </c:pt>
                <c:pt idx="753">
                  <c:v>1.1039999999999999E-6</c:v>
                </c:pt>
                <c:pt idx="754">
                  <c:v>1.1039999999999999E-6</c:v>
                </c:pt>
                <c:pt idx="755">
                  <c:v>1.1039999999999999E-6</c:v>
                </c:pt>
                <c:pt idx="756">
                  <c:v>1.1039999999999999E-6</c:v>
                </c:pt>
                <c:pt idx="757">
                  <c:v>1.1039999999999999E-6</c:v>
                </c:pt>
                <c:pt idx="758">
                  <c:v>1.1039999999999999E-6</c:v>
                </c:pt>
                <c:pt idx="759">
                  <c:v>1.1039999999999999E-6</c:v>
                </c:pt>
                <c:pt idx="760">
                  <c:v>1.1039999999999999E-6</c:v>
                </c:pt>
                <c:pt idx="761">
                  <c:v>1.1039999999999999E-6</c:v>
                </c:pt>
                <c:pt idx="762">
                  <c:v>1.1039999999999999E-6</c:v>
                </c:pt>
                <c:pt idx="763">
                  <c:v>1.1039999999999999E-6</c:v>
                </c:pt>
                <c:pt idx="764">
                  <c:v>1.1039999999999999E-6</c:v>
                </c:pt>
                <c:pt idx="765">
                  <c:v>1.1039999999999999E-6</c:v>
                </c:pt>
                <c:pt idx="766">
                  <c:v>1.1039999999999999E-6</c:v>
                </c:pt>
                <c:pt idx="767">
                  <c:v>1.1039999999999999E-6</c:v>
                </c:pt>
                <c:pt idx="768">
                  <c:v>1.1039999999999999E-6</c:v>
                </c:pt>
                <c:pt idx="769">
                  <c:v>1.1039999999999999E-6</c:v>
                </c:pt>
                <c:pt idx="770">
                  <c:v>1.1039999999999999E-6</c:v>
                </c:pt>
                <c:pt idx="771">
                  <c:v>1.1039999999999999E-6</c:v>
                </c:pt>
                <c:pt idx="772">
                  <c:v>1.1039999999999999E-6</c:v>
                </c:pt>
                <c:pt idx="773">
                  <c:v>1.1039999999999999E-6</c:v>
                </c:pt>
                <c:pt idx="774">
                  <c:v>1.1039999999999999E-6</c:v>
                </c:pt>
                <c:pt idx="775">
                  <c:v>1.1039999999999999E-6</c:v>
                </c:pt>
                <c:pt idx="776">
                  <c:v>1.1039999999999999E-6</c:v>
                </c:pt>
                <c:pt idx="777">
                  <c:v>1.1039999999999999E-6</c:v>
                </c:pt>
                <c:pt idx="778">
                  <c:v>1.1039999999999999E-6</c:v>
                </c:pt>
                <c:pt idx="779">
                  <c:v>1.1039999999999999E-6</c:v>
                </c:pt>
                <c:pt idx="780">
                  <c:v>1.1039999999999999E-6</c:v>
                </c:pt>
                <c:pt idx="781">
                  <c:v>1.1039999999999999E-6</c:v>
                </c:pt>
                <c:pt idx="782">
                  <c:v>1.1039999999999999E-6</c:v>
                </c:pt>
                <c:pt idx="783">
                  <c:v>1.1039999999999999E-6</c:v>
                </c:pt>
                <c:pt idx="784">
                  <c:v>1.1039999999999999E-6</c:v>
                </c:pt>
                <c:pt idx="785">
                  <c:v>1.1039999999999999E-6</c:v>
                </c:pt>
                <c:pt idx="786">
                  <c:v>1.1039999999999999E-6</c:v>
                </c:pt>
                <c:pt idx="787">
                  <c:v>1.1039999999999999E-6</c:v>
                </c:pt>
                <c:pt idx="788">
                  <c:v>1.1039999999999999E-6</c:v>
                </c:pt>
                <c:pt idx="789">
                  <c:v>1.1039999999999999E-6</c:v>
                </c:pt>
                <c:pt idx="790">
                  <c:v>1.1039999999999999E-6</c:v>
                </c:pt>
                <c:pt idx="791">
                  <c:v>1.1039999999999999E-6</c:v>
                </c:pt>
                <c:pt idx="792">
                  <c:v>1.1039999999999999E-6</c:v>
                </c:pt>
                <c:pt idx="793">
                  <c:v>1.1039999999999999E-6</c:v>
                </c:pt>
                <c:pt idx="794">
                  <c:v>1.1039999999999999E-6</c:v>
                </c:pt>
                <c:pt idx="795">
                  <c:v>1.1039999999999999E-6</c:v>
                </c:pt>
                <c:pt idx="796">
                  <c:v>1.1039999999999999E-6</c:v>
                </c:pt>
                <c:pt idx="797">
                  <c:v>1.1039999999999999E-6</c:v>
                </c:pt>
                <c:pt idx="798">
                  <c:v>1.1039999999999999E-6</c:v>
                </c:pt>
                <c:pt idx="799">
                  <c:v>1.1039999999999999E-6</c:v>
                </c:pt>
                <c:pt idx="800">
                  <c:v>1.1039999999999999E-6</c:v>
                </c:pt>
                <c:pt idx="801">
                  <c:v>1.1039999999999999E-6</c:v>
                </c:pt>
                <c:pt idx="802">
                  <c:v>1.1039999999999999E-6</c:v>
                </c:pt>
                <c:pt idx="803">
                  <c:v>1.1039999999999999E-6</c:v>
                </c:pt>
                <c:pt idx="804">
                  <c:v>1.1039999999999999E-6</c:v>
                </c:pt>
                <c:pt idx="805">
                  <c:v>1.1039999999999999E-6</c:v>
                </c:pt>
                <c:pt idx="806">
                  <c:v>1.1039999999999999E-6</c:v>
                </c:pt>
                <c:pt idx="807">
                  <c:v>1.1039999999999999E-6</c:v>
                </c:pt>
                <c:pt idx="808">
                  <c:v>1.1039999999999999E-6</c:v>
                </c:pt>
                <c:pt idx="809">
                  <c:v>1.1039999999999999E-6</c:v>
                </c:pt>
                <c:pt idx="810">
                  <c:v>1.1039999999999999E-6</c:v>
                </c:pt>
                <c:pt idx="811">
                  <c:v>1.1039999999999999E-6</c:v>
                </c:pt>
                <c:pt idx="812">
                  <c:v>1.1039999999999999E-6</c:v>
                </c:pt>
                <c:pt idx="813">
                  <c:v>1.1039999999999999E-6</c:v>
                </c:pt>
                <c:pt idx="814">
                  <c:v>1.1039999999999999E-6</c:v>
                </c:pt>
                <c:pt idx="815">
                  <c:v>1.1039999999999999E-6</c:v>
                </c:pt>
                <c:pt idx="816">
                  <c:v>1.1039999999999999E-6</c:v>
                </c:pt>
                <c:pt idx="817">
                  <c:v>1.1039999999999999E-6</c:v>
                </c:pt>
                <c:pt idx="818">
                  <c:v>1.1039999999999999E-6</c:v>
                </c:pt>
                <c:pt idx="819">
                  <c:v>1.1039999999999999E-6</c:v>
                </c:pt>
                <c:pt idx="820">
                  <c:v>1.1039999999999999E-6</c:v>
                </c:pt>
                <c:pt idx="821">
                  <c:v>1.1039999999999999E-6</c:v>
                </c:pt>
                <c:pt idx="822">
                  <c:v>1.1039999999999999E-6</c:v>
                </c:pt>
                <c:pt idx="823">
                  <c:v>1.1039999999999999E-6</c:v>
                </c:pt>
                <c:pt idx="824">
                  <c:v>1.1039999999999999E-6</c:v>
                </c:pt>
                <c:pt idx="825">
                  <c:v>1.1039999999999999E-6</c:v>
                </c:pt>
                <c:pt idx="826">
                  <c:v>1.1039999999999999E-6</c:v>
                </c:pt>
                <c:pt idx="827">
                  <c:v>1.1039999999999999E-6</c:v>
                </c:pt>
                <c:pt idx="828">
                  <c:v>1.1039999999999999E-6</c:v>
                </c:pt>
                <c:pt idx="829">
                  <c:v>1.1039999999999999E-6</c:v>
                </c:pt>
                <c:pt idx="830">
                  <c:v>1.1039999999999999E-6</c:v>
                </c:pt>
                <c:pt idx="831">
                  <c:v>1.1039999999999999E-6</c:v>
                </c:pt>
                <c:pt idx="832">
                  <c:v>1.1039999999999999E-6</c:v>
                </c:pt>
                <c:pt idx="833">
                  <c:v>1.1039999999999999E-6</c:v>
                </c:pt>
                <c:pt idx="834">
                  <c:v>1.1039999999999999E-6</c:v>
                </c:pt>
                <c:pt idx="835">
                  <c:v>1.1039999999999999E-6</c:v>
                </c:pt>
                <c:pt idx="836">
                  <c:v>1.1039999999999999E-6</c:v>
                </c:pt>
                <c:pt idx="837">
                  <c:v>1.1039999999999999E-6</c:v>
                </c:pt>
                <c:pt idx="838">
                  <c:v>1.1039999999999999E-6</c:v>
                </c:pt>
                <c:pt idx="839">
                  <c:v>1.1039999999999999E-6</c:v>
                </c:pt>
                <c:pt idx="840">
                  <c:v>1.1039999999999999E-6</c:v>
                </c:pt>
                <c:pt idx="841">
                  <c:v>1.1039999999999999E-6</c:v>
                </c:pt>
                <c:pt idx="842">
                  <c:v>1.1039999999999999E-6</c:v>
                </c:pt>
                <c:pt idx="843">
                  <c:v>1.1039999999999999E-6</c:v>
                </c:pt>
                <c:pt idx="844">
                  <c:v>1.1039999999999999E-6</c:v>
                </c:pt>
                <c:pt idx="845">
                  <c:v>1.1039999999999999E-6</c:v>
                </c:pt>
                <c:pt idx="846">
                  <c:v>1.1039999999999999E-6</c:v>
                </c:pt>
                <c:pt idx="847">
                  <c:v>1.1039999999999999E-6</c:v>
                </c:pt>
                <c:pt idx="848">
                  <c:v>1.1039999999999999E-6</c:v>
                </c:pt>
                <c:pt idx="849">
                  <c:v>1.1039999999999999E-6</c:v>
                </c:pt>
                <c:pt idx="850">
                  <c:v>1.1039999999999999E-6</c:v>
                </c:pt>
                <c:pt idx="851">
                  <c:v>1.1039999999999999E-6</c:v>
                </c:pt>
                <c:pt idx="852">
                  <c:v>1.1039999999999999E-6</c:v>
                </c:pt>
                <c:pt idx="853">
                  <c:v>1.1039999999999999E-6</c:v>
                </c:pt>
                <c:pt idx="854">
                  <c:v>1.1039999999999999E-6</c:v>
                </c:pt>
                <c:pt idx="855">
                  <c:v>1.1039999999999999E-6</c:v>
                </c:pt>
                <c:pt idx="856">
                  <c:v>1.1039999999999999E-6</c:v>
                </c:pt>
                <c:pt idx="857">
                  <c:v>1.1039999999999999E-6</c:v>
                </c:pt>
                <c:pt idx="858">
                  <c:v>1.1039999999999999E-6</c:v>
                </c:pt>
                <c:pt idx="859">
                  <c:v>1.1039999999999999E-6</c:v>
                </c:pt>
                <c:pt idx="860">
                  <c:v>1.1039999999999999E-6</c:v>
                </c:pt>
                <c:pt idx="861">
                  <c:v>1.1039999999999999E-6</c:v>
                </c:pt>
                <c:pt idx="862">
                  <c:v>1.1039999999999999E-6</c:v>
                </c:pt>
                <c:pt idx="863">
                  <c:v>1.1039999999999999E-6</c:v>
                </c:pt>
                <c:pt idx="864">
                  <c:v>1.1039999999999999E-6</c:v>
                </c:pt>
                <c:pt idx="865">
                  <c:v>1.1039999999999999E-6</c:v>
                </c:pt>
                <c:pt idx="866">
                  <c:v>1.1039999999999999E-6</c:v>
                </c:pt>
                <c:pt idx="867">
                  <c:v>1.1039999999999999E-6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D7-4C85-B359-B0BC668A768E}"/>
            </c:ext>
          </c:extLst>
        </c:ser>
        <c:ser>
          <c:idx val="3"/>
          <c:order val="2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9.654E-9</c:v>
                </c:pt>
                <c:pt idx="2">
                  <c:v>1.6470000000000001E-8</c:v>
                </c:pt>
                <c:pt idx="3">
                  <c:v>2.3890000000000001E-8</c:v>
                </c:pt>
                <c:pt idx="4">
                  <c:v>3.1499999999999998E-8</c:v>
                </c:pt>
                <c:pt idx="5">
                  <c:v>3.9190000000000002E-8</c:v>
                </c:pt>
                <c:pt idx="6">
                  <c:v>4.6940000000000002E-8</c:v>
                </c:pt>
                <c:pt idx="7">
                  <c:v>5.4730000000000001E-8</c:v>
                </c:pt>
                <c:pt idx="8">
                  <c:v>6.2550000000000001E-8</c:v>
                </c:pt>
                <c:pt idx="9">
                  <c:v>7.0399999999999995E-8</c:v>
                </c:pt>
                <c:pt idx="10">
                  <c:v>7.8279999999999997E-8</c:v>
                </c:pt>
                <c:pt idx="11">
                  <c:v>8.6169999999999997E-8</c:v>
                </c:pt>
                <c:pt idx="12">
                  <c:v>9.4069999999999995E-8</c:v>
                </c:pt>
                <c:pt idx="13">
                  <c:v>1.02E-7</c:v>
                </c:pt>
                <c:pt idx="14">
                  <c:v>1.099E-7</c:v>
                </c:pt>
                <c:pt idx="15">
                  <c:v>1.178E-7</c:v>
                </c:pt>
                <c:pt idx="16">
                  <c:v>1.2569999999999999E-7</c:v>
                </c:pt>
                <c:pt idx="17">
                  <c:v>1.3360000000000001E-7</c:v>
                </c:pt>
                <c:pt idx="18">
                  <c:v>1.4149999999999999E-7</c:v>
                </c:pt>
                <c:pt idx="19">
                  <c:v>1.494E-7</c:v>
                </c:pt>
                <c:pt idx="20">
                  <c:v>1.5730000000000001E-7</c:v>
                </c:pt>
                <c:pt idx="21">
                  <c:v>1.652E-7</c:v>
                </c:pt>
                <c:pt idx="22">
                  <c:v>1.73E-7</c:v>
                </c:pt>
                <c:pt idx="23">
                  <c:v>1.8090000000000001E-7</c:v>
                </c:pt>
                <c:pt idx="24">
                  <c:v>1.888E-7</c:v>
                </c:pt>
                <c:pt idx="25">
                  <c:v>1.9670000000000001E-7</c:v>
                </c:pt>
                <c:pt idx="26">
                  <c:v>2.0459999999999999E-7</c:v>
                </c:pt>
                <c:pt idx="27">
                  <c:v>2.1260000000000001E-7</c:v>
                </c:pt>
                <c:pt idx="28">
                  <c:v>2.2070000000000001E-7</c:v>
                </c:pt>
                <c:pt idx="29">
                  <c:v>2.2880000000000001E-7</c:v>
                </c:pt>
                <c:pt idx="30">
                  <c:v>2.371E-7</c:v>
                </c:pt>
                <c:pt idx="31">
                  <c:v>2.4550000000000002E-7</c:v>
                </c:pt>
                <c:pt idx="32">
                  <c:v>2.5419999999999999E-7</c:v>
                </c:pt>
                <c:pt idx="33">
                  <c:v>2.6300000000000001E-7</c:v>
                </c:pt>
                <c:pt idx="34">
                  <c:v>2.72E-7</c:v>
                </c:pt>
                <c:pt idx="35">
                  <c:v>2.8130000000000001E-7</c:v>
                </c:pt>
                <c:pt idx="36">
                  <c:v>2.9089999999999999E-7</c:v>
                </c:pt>
                <c:pt idx="37">
                  <c:v>3.0079999999999999E-7</c:v>
                </c:pt>
                <c:pt idx="38">
                  <c:v>3.1100000000000002E-7</c:v>
                </c:pt>
                <c:pt idx="39">
                  <c:v>3.2150000000000001E-7</c:v>
                </c:pt>
                <c:pt idx="40">
                  <c:v>3.3249999999999999E-7</c:v>
                </c:pt>
                <c:pt idx="41">
                  <c:v>3.4379999999999999E-7</c:v>
                </c:pt>
                <c:pt idx="42">
                  <c:v>3.5549999999999997E-7</c:v>
                </c:pt>
                <c:pt idx="43">
                  <c:v>3.6759999999999998E-7</c:v>
                </c:pt>
                <c:pt idx="44">
                  <c:v>3.8010000000000002E-7</c:v>
                </c:pt>
                <c:pt idx="45">
                  <c:v>3.9309999999999999E-7</c:v>
                </c:pt>
                <c:pt idx="46">
                  <c:v>4.0649999999999999E-7</c:v>
                </c:pt>
                <c:pt idx="47">
                  <c:v>4.2030000000000002E-7</c:v>
                </c:pt>
                <c:pt idx="48">
                  <c:v>4.3459999999999999E-7</c:v>
                </c:pt>
                <c:pt idx="49">
                  <c:v>4.4929999999999998E-7</c:v>
                </c:pt>
                <c:pt idx="50">
                  <c:v>4.643E-7</c:v>
                </c:pt>
                <c:pt idx="51">
                  <c:v>4.7970000000000004E-7</c:v>
                </c:pt>
                <c:pt idx="52">
                  <c:v>4.9549999999999996E-7</c:v>
                </c:pt>
                <c:pt idx="53">
                  <c:v>5.116E-7</c:v>
                </c:pt>
                <c:pt idx="54">
                  <c:v>5.2789999999999996E-7</c:v>
                </c:pt>
                <c:pt idx="55">
                  <c:v>5.4440000000000003E-7</c:v>
                </c:pt>
                <c:pt idx="56">
                  <c:v>5.6100000000000001E-7</c:v>
                </c:pt>
                <c:pt idx="57">
                  <c:v>5.778E-7</c:v>
                </c:pt>
                <c:pt idx="58">
                  <c:v>5.9449999999999998E-7</c:v>
                </c:pt>
                <c:pt idx="59">
                  <c:v>6.1129999999999997E-7</c:v>
                </c:pt>
                <c:pt idx="60">
                  <c:v>6.2789999999999995E-7</c:v>
                </c:pt>
                <c:pt idx="61">
                  <c:v>6.4450000000000003E-7</c:v>
                </c:pt>
                <c:pt idx="62">
                  <c:v>6.609E-7</c:v>
                </c:pt>
                <c:pt idx="63">
                  <c:v>6.7710000000000005E-7</c:v>
                </c:pt>
                <c:pt idx="64">
                  <c:v>6.9319999999999999E-7</c:v>
                </c:pt>
                <c:pt idx="65">
                  <c:v>7.0900000000000001E-7</c:v>
                </c:pt>
                <c:pt idx="66">
                  <c:v>7.2470000000000002E-7</c:v>
                </c:pt>
                <c:pt idx="67">
                  <c:v>7.4000000000000001E-7</c:v>
                </c:pt>
                <c:pt idx="68">
                  <c:v>7.5509999999999998E-7</c:v>
                </c:pt>
                <c:pt idx="69">
                  <c:v>7.6970000000000002E-7</c:v>
                </c:pt>
                <c:pt idx="70">
                  <c:v>7.8400000000000003E-7</c:v>
                </c:pt>
                <c:pt idx="71">
                  <c:v>7.9790000000000002E-7</c:v>
                </c:pt>
                <c:pt idx="72">
                  <c:v>8.1119999999999996E-7</c:v>
                </c:pt>
                <c:pt idx="73">
                  <c:v>8.2399999999999997E-7</c:v>
                </c:pt>
                <c:pt idx="74">
                  <c:v>8.3630000000000004E-7</c:v>
                </c:pt>
                <c:pt idx="75">
                  <c:v>8.4779999999999996E-7</c:v>
                </c:pt>
                <c:pt idx="76">
                  <c:v>8.5880000000000004E-7</c:v>
                </c:pt>
                <c:pt idx="77">
                  <c:v>8.6899999999999996E-7</c:v>
                </c:pt>
                <c:pt idx="78">
                  <c:v>8.7860000000000005E-7</c:v>
                </c:pt>
                <c:pt idx="79">
                  <c:v>8.8749999999999997E-7</c:v>
                </c:pt>
                <c:pt idx="80">
                  <c:v>8.9569999999999995E-7</c:v>
                </c:pt>
                <c:pt idx="81">
                  <c:v>9.0319999999999999E-7</c:v>
                </c:pt>
                <c:pt idx="82">
                  <c:v>9.0999999999999997E-7</c:v>
                </c:pt>
                <c:pt idx="83">
                  <c:v>9.1630000000000002E-7</c:v>
                </c:pt>
                <c:pt idx="84">
                  <c:v>9.2190000000000002E-7</c:v>
                </c:pt>
                <c:pt idx="85">
                  <c:v>9.2689999999999997E-7</c:v>
                </c:pt>
                <c:pt idx="86">
                  <c:v>9.3129999999999998E-7</c:v>
                </c:pt>
                <c:pt idx="87">
                  <c:v>9.3529999999999996E-7</c:v>
                </c:pt>
                <c:pt idx="88">
                  <c:v>9.3870000000000001E-7</c:v>
                </c:pt>
                <c:pt idx="89">
                  <c:v>9.4150000000000001E-7</c:v>
                </c:pt>
                <c:pt idx="90">
                  <c:v>9.4389999999999998E-7</c:v>
                </c:pt>
                <c:pt idx="91">
                  <c:v>9.4580000000000001E-7</c:v>
                </c:pt>
                <c:pt idx="92">
                  <c:v>9.471E-7</c:v>
                </c:pt>
                <c:pt idx="93">
                  <c:v>9.4799999999999997E-7</c:v>
                </c:pt>
                <c:pt idx="94">
                  <c:v>9.4829999999999999E-7</c:v>
                </c:pt>
                <c:pt idx="95">
                  <c:v>9.4819999999999998E-7</c:v>
                </c:pt>
                <c:pt idx="96">
                  <c:v>9.4760000000000004E-7</c:v>
                </c:pt>
                <c:pt idx="97">
                  <c:v>9.4649999999999996E-7</c:v>
                </c:pt>
                <c:pt idx="98">
                  <c:v>9.4509999999999996E-7</c:v>
                </c:pt>
                <c:pt idx="99">
                  <c:v>9.4320000000000003E-7</c:v>
                </c:pt>
                <c:pt idx="100">
                  <c:v>9.4089999999999996E-7</c:v>
                </c:pt>
                <c:pt idx="101">
                  <c:v>9.3829999999999998E-7</c:v>
                </c:pt>
                <c:pt idx="102">
                  <c:v>9.3529999999999996E-7</c:v>
                </c:pt>
                <c:pt idx="103">
                  <c:v>9.3200000000000003E-7</c:v>
                </c:pt>
                <c:pt idx="104">
                  <c:v>9.2849999999999998E-7</c:v>
                </c:pt>
                <c:pt idx="105">
                  <c:v>9.2470000000000002E-7</c:v>
                </c:pt>
                <c:pt idx="106">
                  <c:v>9.2060000000000002E-7</c:v>
                </c:pt>
                <c:pt idx="107">
                  <c:v>9.1630000000000002E-7</c:v>
                </c:pt>
                <c:pt idx="108">
                  <c:v>9.1169999999999999E-7</c:v>
                </c:pt>
                <c:pt idx="109">
                  <c:v>9.0699999999999996E-7</c:v>
                </c:pt>
                <c:pt idx="110">
                  <c:v>9.0210000000000001E-7</c:v>
                </c:pt>
                <c:pt idx="111">
                  <c:v>8.9700000000000005E-7</c:v>
                </c:pt>
                <c:pt idx="112">
                  <c:v>8.9169999999999997E-7</c:v>
                </c:pt>
                <c:pt idx="113">
                  <c:v>8.864E-7</c:v>
                </c:pt>
                <c:pt idx="114">
                  <c:v>8.808E-7</c:v>
                </c:pt>
                <c:pt idx="115">
                  <c:v>8.752E-7</c:v>
                </c:pt>
                <c:pt idx="116">
                  <c:v>8.695E-7</c:v>
                </c:pt>
                <c:pt idx="117">
                  <c:v>8.6359999999999998E-7</c:v>
                </c:pt>
                <c:pt idx="118">
                  <c:v>8.5769999999999996E-7</c:v>
                </c:pt>
                <c:pt idx="119">
                  <c:v>8.5190000000000005E-7</c:v>
                </c:pt>
                <c:pt idx="120">
                  <c:v>8.4610000000000004E-7</c:v>
                </c:pt>
                <c:pt idx="121">
                  <c:v>8.4069999999999995E-7</c:v>
                </c:pt>
                <c:pt idx="122">
                  <c:v>8.3590000000000001E-7</c:v>
                </c:pt>
                <c:pt idx="123">
                  <c:v>8.3190000000000003E-7</c:v>
                </c:pt>
                <c:pt idx="124">
                  <c:v>8.2890000000000002E-7</c:v>
                </c:pt>
                <c:pt idx="125">
                  <c:v>8.2709999999999999E-7</c:v>
                </c:pt>
                <c:pt idx="126">
                  <c:v>8.2620000000000003E-7</c:v>
                </c:pt>
                <c:pt idx="127">
                  <c:v>8.258E-7</c:v>
                </c:pt>
                <c:pt idx="128">
                  <c:v>8.2529999999999996E-7</c:v>
                </c:pt>
                <c:pt idx="129">
                  <c:v>8.2419999999999998E-7</c:v>
                </c:pt>
                <c:pt idx="130">
                  <c:v>8.2230000000000005E-7</c:v>
                </c:pt>
                <c:pt idx="131">
                  <c:v>8.1950000000000005E-7</c:v>
                </c:pt>
                <c:pt idx="132">
                  <c:v>8.16E-7</c:v>
                </c:pt>
                <c:pt idx="133">
                  <c:v>8.1249999999999995E-7</c:v>
                </c:pt>
                <c:pt idx="134">
                  <c:v>8.0950000000000004E-7</c:v>
                </c:pt>
                <c:pt idx="135">
                  <c:v>8.0760000000000001E-7</c:v>
                </c:pt>
                <c:pt idx="136">
                  <c:v>8.0709999999999997E-7</c:v>
                </c:pt>
                <c:pt idx="137">
                  <c:v>8.0790000000000003E-7</c:v>
                </c:pt>
                <c:pt idx="138">
                  <c:v>8.0979999999999996E-7</c:v>
                </c:pt>
                <c:pt idx="139">
                  <c:v>8.1259999999999996E-7</c:v>
                </c:pt>
                <c:pt idx="140">
                  <c:v>8.1569999999999998E-7</c:v>
                </c:pt>
                <c:pt idx="141">
                  <c:v>8.188E-7</c:v>
                </c:pt>
                <c:pt idx="142">
                  <c:v>8.2180000000000001E-7</c:v>
                </c:pt>
                <c:pt idx="143">
                  <c:v>8.2429999999999999E-7</c:v>
                </c:pt>
                <c:pt idx="144">
                  <c:v>8.2650000000000005E-7</c:v>
                </c:pt>
                <c:pt idx="145">
                  <c:v>8.2819999999999996E-7</c:v>
                </c:pt>
                <c:pt idx="146">
                  <c:v>8.2969999999999997E-7</c:v>
                </c:pt>
                <c:pt idx="147">
                  <c:v>8.3109999999999997E-7</c:v>
                </c:pt>
                <c:pt idx="148">
                  <c:v>8.3239999999999996E-7</c:v>
                </c:pt>
                <c:pt idx="149">
                  <c:v>8.3369999999999995E-7</c:v>
                </c:pt>
                <c:pt idx="150">
                  <c:v>8.3519999999999996E-7</c:v>
                </c:pt>
                <c:pt idx="151">
                  <c:v>8.3659999999999996E-7</c:v>
                </c:pt>
                <c:pt idx="152">
                  <c:v>8.3809999999999997E-7</c:v>
                </c:pt>
                <c:pt idx="153">
                  <c:v>8.3959999999999997E-7</c:v>
                </c:pt>
                <c:pt idx="154">
                  <c:v>8.4089999999999997E-7</c:v>
                </c:pt>
                <c:pt idx="155">
                  <c:v>8.4229999999999997E-7</c:v>
                </c:pt>
                <c:pt idx="156">
                  <c:v>8.4359999999999996E-7</c:v>
                </c:pt>
                <c:pt idx="157">
                  <c:v>8.4480000000000005E-7</c:v>
                </c:pt>
                <c:pt idx="158">
                  <c:v>8.4600000000000003E-7</c:v>
                </c:pt>
                <c:pt idx="159">
                  <c:v>8.4720000000000002E-7</c:v>
                </c:pt>
                <c:pt idx="160">
                  <c:v>8.4850000000000001E-7</c:v>
                </c:pt>
                <c:pt idx="161">
                  <c:v>8.498E-7</c:v>
                </c:pt>
                <c:pt idx="162">
                  <c:v>8.5109999999999999E-7</c:v>
                </c:pt>
                <c:pt idx="163">
                  <c:v>8.5249999999999999E-7</c:v>
                </c:pt>
                <c:pt idx="164">
                  <c:v>8.5389999999999999E-7</c:v>
                </c:pt>
                <c:pt idx="165">
                  <c:v>8.554E-7</c:v>
                </c:pt>
                <c:pt idx="166">
                  <c:v>8.5669999999999999E-7</c:v>
                </c:pt>
                <c:pt idx="167">
                  <c:v>8.5799999999999998E-7</c:v>
                </c:pt>
                <c:pt idx="168">
                  <c:v>8.5909999999999996E-7</c:v>
                </c:pt>
                <c:pt idx="169">
                  <c:v>8.6010000000000003E-7</c:v>
                </c:pt>
                <c:pt idx="170">
                  <c:v>8.6099999999999999E-7</c:v>
                </c:pt>
                <c:pt idx="171">
                  <c:v>8.6179999999999995E-7</c:v>
                </c:pt>
                <c:pt idx="172">
                  <c:v>8.625E-7</c:v>
                </c:pt>
                <c:pt idx="173">
                  <c:v>8.6319999999999995E-7</c:v>
                </c:pt>
                <c:pt idx="174">
                  <c:v>8.6379999999999999E-7</c:v>
                </c:pt>
                <c:pt idx="175">
                  <c:v>8.6430000000000003E-7</c:v>
                </c:pt>
                <c:pt idx="176">
                  <c:v>8.6479999999999996E-7</c:v>
                </c:pt>
                <c:pt idx="177">
                  <c:v>8.6519999999999999E-7</c:v>
                </c:pt>
                <c:pt idx="178">
                  <c:v>8.6550000000000001E-7</c:v>
                </c:pt>
                <c:pt idx="179">
                  <c:v>8.6590000000000004E-7</c:v>
                </c:pt>
                <c:pt idx="180">
                  <c:v>8.6609999999999995E-7</c:v>
                </c:pt>
                <c:pt idx="181">
                  <c:v>8.6639999999999998E-7</c:v>
                </c:pt>
                <c:pt idx="182">
                  <c:v>8.6659999999999999E-7</c:v>
                </c:pt>
                <c:pt idx="183">
                  <c:v>8.667E-7</c:v>
                </c:pt>
                <c:pt idx="184">
                  <c:v>8.6690000000000001E-7</c:v>
                </c:pt>
                <c:pt idx="185">
                  <c:v>8.6700000000000002E-7</c:v>
                </c:pt>
                <c:pt idx="186">
                  <c:v>8.6710000000000003E-7</c:v>
                </c:pt>
                <c:pt idx="187">
                  <c:v>8.6720000000000004E-7</c:v>
                </c:pt>
                <c:pt idx="188">
                  <c:v>8.6730000000000004E-7</c:v>
                </c:pt>
                <c:pt idx="189">
                  <c:v>8.6740000000000005E-7</c:v>
                </c:pt>
                <c:pt idx="190">
                  <c:v>8.6740000000000005E-7</c:v>
                </c:pt>
                <c:pt idx="191">
                  <c:v>8.6749999999999995E-7</c:v>
                </c:pt>
                <c:pt idx="192">
                  <c:v>8.6759999999999996E-7</c:v>
                </c:pt>
                <c:pt idx="193">
                  <c:v>8.6759999999999996E-7</c:v>
                </c:pt>
                <c:pt idx="194">
                  <c:v>8.6759999999999996E-7</c:v>
                </c:pt>
                <c:pt idx="195">
                  <c:v>8.6769999999999997E-7</c:v>
                </c:pt>
                <c:pt idx="196">
                  <c:v>8.6769999999999997E-7</c:v>
                </c:pt>
                <c:pt idx="197">
                  <c:v>8.6769999999999997E-7</c:v>
                </c:pt>
                <c:pt idx="198">
                  <c:v>8.6779999999999998E-7</c:v>
                </c:pt>
                <c:pt idx="199">
                  <c:v>8.6779999999999998E-7</c:v>
                </c:pt>
                <c:pt idx="200">
                  <c:v>8.6779999999999998E-7</c:v>
                </c:pt>
                <c:pt idx="201">
                  <c:v>8.6779999999999998E-7</c:v>
                </c:pt>
                <c:pt idx="202">
                  <c:v>8.6779999999999998E-7</c:v>
                </c:pt>
                <c:pt idx="203">
                  <c:v>8.6779999999999998E-7</c:v>
                </c:pt>
                <c:pt idx="204">
                  <c:v>8.6779999999999998E-7</c:v>
                </c:pt>
                <c:pt idx="205">
                  <c:v>8.6789999999999998E-7</c:v>
                </c:pt>
                <c:pt idx="206">
                  <c:v>8.6789999999999998E-7</c:v>
                </c:pt>
                <c:pt idx="207">
                  <c:v>8.6789999999999998E-7</c:v>
                </c:pt>
                <c:pt idx="208">
                  <c:v>8.6789999999999998E-7</c:v>
                </c:pt>
                <c:pt idx="209">
                  <c:v>8.6789999999999998E-7</c:v>
                </c:pt>
                <c:pt idx="210">
                  <c:v>8.6789999999999998E-7</c:v>
                </c:pt>
                <c:pt idx="211">
                  <c:v>8.6789999999999998E-7</c:v>
                </c:pt>
                <c:pt idx="212">
                  <c:v>8.6789999999999998E-7</c:v>
                </c:pt>
                <c:pt idx="213">
                  <c:v>8.6789999999999998E-7</c:v>
                </c:pt>
                <c:pt idx="214">
                  <c:v>8.6789999999999998E-7</c:v>
                </c:pt>
                <c:pt idx="215">
                  <c:v>8.6789999999999998E-7</c:v>
                </c:pt>
                <c:pt idx="216">
                  <c:v>8.6789999999999998E-7</c:v>
                </c:pt>
                <c:pt idx="217">
                  <c:v>8.6789999999999998E-7</c:v>
                </c:pt>
                <c:pt idx="218">
                  <c:v>8.6789999999999998E-7</c:v>
                </c:pt>
                <c:pt idx="219">
                  <c:v>8.6789999999999998E-7</c:v>
                </c:pt>
                <c:pt idx="220">
                  <c:v>8.6789999999999998E-7</c:v>
                </c:pt>
                <c:pt idx="221">
                  <c:v>8.6789999999999998E-7</c:v>
                </c:pt>
                <c:pt idx="222">
                  <c:v>8.6799999999999999E-7</c:v>
                </c:pt>
                <c:pt idx="223">
                  <c:v>8.6799999999999999E-7</c:v>
                </c:pt>
                <c:pt idx="224">
                  <c:v>8.6799999999999999E-7</c:v>
                </c:pt>
                <c:pt idx="225">
                  <c:v>8.6799999999999999E-7</c:v>
                </c:pt>
                <c:pt idx="226">
                  <c:v>8.6799999999999999E-7</c:v>
                </c:pt>
                <c:pt idx="227">
                  <c:v>8.6799999999999999E-7</c:v>
                </c:pt>
                <c:pt idx="228">
                  <c:v>8.6799999999999999E-7</c:v>
                </c:pt>
                <c:pt idx="229">
                  <c:v>8.6799999999999999E-7</c:v>
                </c:pt>
                <c:pt idx="230">
                  <c:v>8.6799999999999999E-7</c:v>
                </c:pt>
                <c:pt idx="231">
                  <c:v>8.6799999999999999E-7</c:v>
                </c:pt>
                <c:pt idx="232">
                  <c:v>8.6799999999999999E-7</c:v>
                </c:pt>
                <c:pt idx="233">
                  <c:v>8.6799999999999999E-7</c:v>
                </c:pt>
                <c:pt idx="234">
                  <c:v>8.6799999999999999E-7</c:v>
                </c:pt>
                <c:pt idx="235">
                  <c:v>8.6799999999999999E-7</c:v>
                </c:pt>
                <c:pt idx="236">
                  <c:v>8.6799999999999999E-7</c:v>
                </c:pt>
                <c:pt idx="237">
                  <c:v>8.6799999999999999E-7</c:v>
                </c:pt>
                <c:pt idx="238">
                  <c:v>8.6799999999999999E-7</c:v>
                </c:pt>
                <c:pt idx="239">
                  <c:v>8.6799999999999999E-7</c:v>
                </c:pt>
                <c:pt idx="240">
                  <c:v>8.6799999999999999E-7</c:v>
                </c:pt>
                <c:pt idx="241">
                  <c:v>8.6799999999999999E-7</c:v>
                </c:pt>
                <c:pt idx="242">
                  <c:v>8.6799999999999999E-7</c:v>
                </c:pt>
                <c:pt idx="243">
                  <c:v>8.6799999999999999E-7</c:v>
                </c:pt>
                <c:pt idx="244">
                  <c:v>8.6799999999999999E-7</c:v>
                </c:pt>
                <c:pt idx="245">
                  <c:v>8.681E-7</c:v>
                </c:pt>
                <c:pt idx="246">
                  <c:v>8.681E-7</c:v>
                </c:pt>
                <c:pt idx="247">
                  <c:v>8.681E-7</c:v>
                </c:pt>
                <c:pt idx="248">
                  <c:v>8.681E-7</c:v>
                </c:pt>
                <c:pt idx="249">
                  <c:v>8.681E-7</c:v>
                </c:pt>
                <c:pt idx="250">
                  <c:v>8.681E-7</c:v>
                </c:pt>
                <c:pt idx="251">
                  <c:v>8.681E-7</c:v>
                </c:pt>
                <c:pt idx="252">
                  <c:v>8.681E-7</c:v>
                </c:pt>
                <c:pt idx="253">
                  <c:v>8.681E-7</c:v>
                </c:pt>
                <c:pt idx="254">
                  <c:v>8.681E-7</c:v>
                </c:pt>
                <c:pt idx="255">
                  <c:v>8.681E-7</c:v>
                </c:pt>
                <c:pt idx="256">
                  <c:v>8.681E-7</c:v>
                </c:pt>
                <c:pt idx="257">
                  <c:v>8.681E-7</c:v>
                </c:pt>
                <c:pt idx="258">
                  <c:v>8.681E-7</c:v>
                </c:pt>
                <c:pt idx="259">
                  <c:v>8.681E-7</c:v>
                </c:pt>
                <c:pt idx="260">
                  <c:v>8.681E-7</c:v>
                </c:pt>
                <c:pt idx="261">
                  <c:v>8.681E-7</c:v>
                </c:pt>
                <c:pt idx="262">
                  <c:v>8.681E-7</c:v>
                </c:pt>
                <c:pt idx="263">
                  <c:v>8.681E-7</c:v>
                </c:pt>
                <c:pt idx="264">
                  <c:v>8.681E-7</c:v>
                </c:pt>
                <c:pt idx="265">
                  <c:v>8.681E-7</c:v>
                </c:pt>
                <c:pt idx="266">
                  <c:v>8.681E-7</c:v>
                </c:pt>
                <c:pt idx="267">
                  <c:v>8.681E-7</c:v>
                </c:pt>
                <c:pt idx="268">
                  <c:v>8.681E-7</c:v>
                </c:pt>
                <c:pt idx="269">
                  <c:v>8.681E-7</c:v>
                </c:pt>
                <c:pt idx="270">
                  <c:v>8.681E-7</c:v>
                </c:pt>
                <c:pt idx="271">
                  <c:v>8.681E-7</c:v>
                </c:pt>
                <c:pt idx="272">
                  <c:v>8.6820000000000001E-7</c:v>
                </c:pt>
                <c:pt idx="273">
                  <c:v>8.6820000000000001E-7</c:v>
                </c:pt>
                <c:pt idx="274">
                  <c:v>8.6820000000000001E-7</c:v>
                </c:pt>
                <c:pt idx="275">
                  <c:v>8.6820000000000001E-7</c:v>
                </c:pt>
                <c:pt idx="276">
                  <c:v>8.6820000000000001E-7</c:v>
                </c:pt>
                <c:pt idx="277">
                  <c:v>8.6820000000000001E-7</c:v>
                </c:pt>
                <c:pt idx="278">
                  <c:v>8.6820000000000001E-7</c:v>
                </c:pt>
                <c:pt idx="279">
                  <c:v>8.6820000000000001E-7</c:v>
                </c:pt>
                <c:pt idx="280">
                  <c:v>8.6820000000000001E-7</c:v>
                </c:pt>
                <c:pt idx="281">
                  <c:v>8.6820000000000001E-7</c:v>
                </c:pt>
                <c:pt idx="282">
                  <c:v>8.6820000000000001E-7</c:v>
                </c:pt>
                <c:pt idx="283">
                  <c:v>8.6820000000000001E-7</c:v>
                </c:pt>
                <c:pt idx="284">
                  <c:v>8.6820000000000001E-7</c:v>
                </c:pt>
                <c:pt idx="285">
                  <c:v>8.6820000000000001E-7</c:v>
                </c:pt>
                <c:pt idx="286">
                  <c:v>8.6820000000000001E-7</c:v>
                </c:pt>
                <c:pt idx="287">
                  <c:v>8.6820000000000001E-7</c:v>
                </c:pt>
                <c:pt idx="288">
                  <c:v>8.6820000000000001E-7</c:v>
                </c:pt>
                <c:pt idx="289">
                  <c:v>8.6820000000000001E-7</c:v>
                </c:pt>
                <c:pt idx="290">
                  <c:v>8.6820000000000001E-7</c:v>
                </c:pt>
                <c:pt idx="291">
                  <c:v>8.6820000000000001E-7</c:v>
                </c:pt>
                <c:pt idx="292">
                  <c:v>8.6820000000000001E-7</c:v>
                </c:pt>
                <c:pt idx="293">
                  <c:v>8.6820000000000001E-7</c:v>
                </c:pt>
                <c:pt idx="294">
                  <c:v>8.6820000000000001E-7</c:v>
                </c:pt>
                <c:pt idx="295">
                  <c:v>8.6820000000000001E-7</c:v>
                </c:pt>
                <c:pt idx="296">
                  <c:v>8.6820000000000001E-7</c:v>
                </c:pt>
                <c:pt idx="297">
                  <c:v>8.6820000000000001E-7</c:v>
                </c:pt>
                <c:pt idx="298">
                  <c:v>8.6820000000000001E-7</c:v>
                </c:pt>
                <c:pt idx="299">
                  <c:v>8.6820000000000001E-7</c:v>
                </c:pt>
                <c:pt idx="300">
                  <c:v>8.6820000000000001E-7</c:v>
                </c:pt>
                <c:pt idx="301">
                  <c:v>8.6820000000000001E-7</c:v>
                </c:pt>
                <c:pt idx="302">
                  <c:v>8.6830000000000001E-7</c:v>
                </c:pt>
                <c:pt idx="303">
                  <c:v>8.6830000000000001E-7</c:v>
                </c:pt>
                <c:pt idx="304">
                  <c:v>8.6830000000000001E-7</c:v>
                </c:pt>
                <c:pt idx="305">
                  <c:v>8.6830000000000001E-7</c:v>
                </c:pt>
                <c:pt idx="306">
                  <c:v>8.6830000000000001E-7</c:v>
                </c:pt>
                <c:pt idx="307">
                  <c:v>8.6830000000000001E-7</c:v>
                </c:pt>
                <c:pt idx="308">
                  <c:v>8.6830000000000001E-7</c:v>
                </c:pt>
                <c:pt idx="309">
                  <c:v>8.6830000000000001E-7</c:v>
                </c:pt>
                <c:pt idx="310">
                  <c:v>8.6830000000000001E-7</c:v>
                </c:pt>
                <c:pt idx="311">
                  <c:v>8.6830000000000001E-7</c:v>
                </c:pt>
                <c:pt idx="312">
                  <c:v>8.6830000000000001E-7</c:v>
                </c:pt>
                <c:pt idx="313">
                  <c:v>8.6830000000000001E-7</c:v>
                </c:pt>
                <c:pt idx="314">
                  <c:v>8.6830000000000001E-7</c:v>
                </c:pt>
                <c:pt idx="315">
                  <c:v>8.6830000000000001E-7</c:v>
                </c:pt>
                <c:pt idx="316">
                  <c:v>8.6830000000000001E-7</c:v>
                </c:pt>
                <c:pt idx="317">
                  <c:v>8.6830000000000001E-7</c:v>
                </c:pt>
                <c:pt idx="318">
                  <c:v>8.6830000000000001E-7</c:v>
                </c:pt>
                <c:pt idx="319">
                  <c:v>8.6830000000000001E-7</c:v>
                </c:pt>
                <c:pt idx="320">
                  <c:v>8.6830000000000001E-7</c:v>
                </c:pt>
                <c:pt idx="321">
                  <c:v>8.6830000000000001E-7</c:v>
                </c:pt>
                <c:pt idx="322">
                  <c:v>8.6830000000000001E-7</c:v>
                </c:pt>
                <c:pt idx="323">
                  <c:v>8.6830000000000001E-7</c:v>
                </c:pt>
                <c:pt idx="324">
                  <c:v>8.6830000000000001E-7</c:v>
                </c:pt>
                <c:pt idx="325">
                  <c:v>8.6830000000000001E-7</c:v>
                </c:pt>
                <c:pt idx="326">
                  <c:v>8.6830000000000001E-7</c:v>
                </c:pt>
                <c:pt idx="327">
                  <c:v>8.6830000000000001E-7</c:v>
                </c:pt>
                <c:pt idx="328">
                  <c:v>8.6830000000000001E-7</c:v>
                </c:pt>
                <c:pt idx="329">
                  <c:v>8.6830000000000001E-7</c:v>
                </c:pt>
                <c:pt idx="330">
                  <c:v>8.6830000000000001E-7</c:v>
                </c:pt>
                <c:pt idx="331">
                  <c:v>8.6830000000000001E-7</c:v>
                </c:pt>
                <c:pt idx="332">
                  <c:v>8.6830000000000001E-7</c:v>
                </c:pt>
                <c:pt idx="333">
                  <c:v>8.6830000000000001E-7</c:v>
                </c:pt>
                <c:pt idx="334">
                  <c:v>8.6830000000000001E-7</c:v>
                </c:pt>
                <c:pt idx="335">
                  <c:v>8.6830000000000001E-7</c:v>
                </c:pt>
                <c:pt idx="336">
                  <c:v>8.6840000000000002E-7</c:v>
                </c:pt>
                <c:pt idx="337">
                  <c:v>8.6840000000000002E-7</c:v>
                </c:pt>
                <c:pt idx="338">
                  <c:v>8.6840000000000002E-7</c:v>
                </c:pt>
                <c:pt idx="339">
                  <c:v>8.6840000000000002E-7</c:v>
                </c:pt>
                <c:pt idx="340">
                  <c:v>8.6840000000000002E-7</c:v>
                </c:pt>
                <c:pt idx="341">
                  <c:v>8.6840000000000002E-7</c:v>
                </c:pt>
                <c:pt idx="342">
                  <c:v>8.6840000000000002E-7</c:v>
                </c:pt>
                <c:pt idx="343">
                  <c:v>8.6840000000000002E-7</c:v>
                </c:pt>
                <c:pt idx="344">
                  <c:v>8.6840000000000002E-7</c:v>
                </c:pt>
                <c:pt idx="345">
                  <c:v>8.6840000000000002E-7</c:v>
                </c:pt>
                <c:pt idx="346">
                  <c:v>8.6840000000000002E-7</c:v>
                </c:pt>
                <c:pt idx="347">
                  <c:v>8.6840000000000002E-7</c:v>
                </c:pt>
                <c:pt idx="348">
                  <c:v>8.6840000000000002E-7</c:v>
                </c:pt>
                <c:pt idx="349">
                  <c:v>8.6840000000000002E-7</c:v>
                </c:pt>
                <c:pt idx="350">
                  <c:v>8.6840000000000002E-7</c:v>
                </c:pt>
                <c:pt idx="351">
                  <c:v>8.6840000000000002E-7</c:v>
                </c:pt>
                <c:pt idx="352">
                  <c:v>8.6840000000000002E-7</c:v>
                </c:pt>
                <c:pt idx="353">
                  <c:v>8.6840000000000002E-7</c:v>
                </c:pt>
                <c:pt idx="354">
                  <c:v>8.6840000000000002E-7</c:v>
                </c:pt>
                <c:pt idx="355">
                  <c:v>8.6840000000000002E-7</c:v>
                </c:pt>
                <c:pt idx="356">
                  <c:v>8.6840000000000002E-7</c:v>
                </c:pt>
                <c:pt idx="357">
                  <c:v>8.6840000000000002E-7</c:v>
                </c:pt>
                <c:pt idx="358">
                  <c:v>8.6840000000000002E-7</c:v>
                </c:pt>
                <c:pt idx="359">
                  <c:v>8.6840000000000002E-7</c:v>
                </c:pt>
                <c:pt idx="360">
                  <c:v>8.6840000000000002E-7</c:v>
                </c:pt>
                <c:pt idx="361">
                  <c:v>8.6840000000000002E-7</c:v>
                </c:pt>
                <c:pt idx="362">
                  <c:v>8.6840000000000002E-7</c:v>
                </c:pt>
                <c:pt idx="363">
                  <c:v>8.6840000000000002E-7</c:v>
                </c:pt>
                <c:pt idx="364">
                  <c:v>8.6840000000000002E-7</c:v>
                </c:pt>
                <c:pt idx="365">
                  <c:v>8.6840000000000002E-7</c:v>
                </c:pt>
                <c:pt idx="366">
                  <c:v>8.6840000000000002E-7</c:v>
                </c:pt>
                <c:pt idx="367">
                  <c:v>8.6840000000000002E-7</c:v>
                </c:pt>
                <c:pt idx="368">
                  <c:v>8.6840000000000002E-7</c:v>
                </c:pt>
                <c:pt idx="369">
                  <c:v>8.6840000000000002E-7</c:v>
                </c:pt>
                <c:pt idx="370">
                  <c:v>8.6840000000000002E-7</c:v>
                </c:pt>
                <c:pt idx="371">
                  <c:v>8.6840000000000002E-7</c:v>
                </c:pt>
                <c:pt idx="372">
                  <c:v>8.6840000000000002E-7</c:v>
                </c:pt>
                <c:pt idx="373">
                  <c:v>8.6840000000000002E-7</c:v>
                </c:pt>
                <c:pt idx="374">
                  <c:v>8.6850000000000003E-7</c:v>
                </c:pt>
                <c:pt idx="375">
                  <c:v>8.6850000000000003E-7</c:v>
                </c:pt>
                <c:pt idx="376">
                  <c:v>8.6850000000000003E-7</c:v>
                </c:pt>
                <c:pt idx="377">
                  <c:v>8.6850000000000003E-7</c:v>
                </c:pt>
                <c:pt idx="378">
                  <c:v>8.6850000000000003E-7</c:v>
                </c:pt>
                <c:pt idx="379">
                  <c:v>8.6850000000000003E-7</c:v>
                </c:pt>
                <c:pt idx="380">
                  <c:v>8.6850000000000003E-7</c:v>
                </c:pt>
                <c:pt idx="381">
                  <c:v>8.6850000000000003E-7</c:v>
                </c:pt>
                <c:pt idx="382">
                  <c:v>8.6850000000000003E-7</c:v>
                </c:pt>
                <c:pt idx="383">
                  <c:v>8.6850000000000003E-7</c:v>
                </c:pt>
                <c:pt idx="384">
                  <c:v>8.6850000000000003E-7</c:v>
                </c:pt>
                <c:pt idx="385">
                  <c:v>8.6850000000000003E-7</c:v>
                </c:pt>
                <c:pt idx="386">
                  <c:v>8.6850000000000003E-7</c:v>
                </c:pt>
                <c:pt idx="387">
                  <c:v>8.6850000000000003E-7</c:v>
                </c:pt>
                <c:pt idx="388">
                  <c:v>8.6850000000000003E-7</c:v>
                </c:pt>
                <c:pt idx="389">
                  <c:v>8.6850000000000003E-7</c:v>
                </c:pt>
                <c:pt idx="390">
                  <c:v>8.6850000000000003E-7</c:v>
                </c:pt>
                <c:pt idx="391">
                  <c:v>8.6850000000000003E-7</c:v>
                </c:pt>
                <c:pt idx="392">
                  <c:v>8.6850000000000003E-7</c:v>
                </c:pt>
                <c:pt idx="393">
                  <c:v>8.6850000000000003E-7</c:v>
                </c:pt>
                <c:pt idx="394">
                  <c:v>8.6850000000000003E-7</c:v>
                </c:pt>
                <c:pt idx="395">
                  <c:v>8.6850000000000003E-7</c:v>
                </c:pt>
                <c:pt idx="396">
                  <c:v>8.6850000000000003E-7</c:v>
                </c:pt>
                <c:pt idx="397">
                  <c:v>8.6850000000000003E-7</c:v>
                </c:pt>
                <c:pt idx="398">
                  <c:v>8.6850000000000003E-7</c:v>
                </c:pt>
                <c:pt idx="399">
                  <c:v>8.6850000000000003E-7</c:v>
                </c:pt>
                <c:pt idx="400">
                  <c:v>8.6850000000000003E-7</c:v>
                </c:pt>
                <c:pt idx="401">
                  <c:v>8.6850000000000003E-7</c:v>
                </c:pt>
                <c:pt idx="402">
                  <c:v>8.6850000000000003E-7</c:v>
                </c:pt>
                <c:pt idx="403">
                  <c:v>8.6850000000000003E-7</c:v>
                </c:pt>
                <c:pt idx="404">
                  <c:v>8.6850000000000003E-7</c:v>
                </c:pt>
                <c:pt idx="405">
                  <c:v>8.6850000000000003E-7</c:v>
                </c:pt>
                <c:pt idx="406">
                  <c:v>8.6850000000000003E-7</c:v>
                </c:pt>
                <c:pt idx="407">
                  <c:v>8.6850000000000003E-7</c:v>
                </c:pt>
                <c:pt idx="408">
                  <c:v>8.6850000000000003E-7</c:v>
                </c:pt>
                <c:pt idx="409">
                  <c:v>8.6850000000000003E-7</c:v>
                </c:pt>
                <c:pt idx="410">
                  <c:v>8.6850000000000003E-7</c:v>
                </c:pt>
                <c:pt idx="411">
                  <c:v>8.6850000000000003E-7</c:v>
                </c:pt>
                <c:pt idx="412">
                  <c:v>8.6850000000000003E-7</c:v>
                </c:pt>
                <c:pt idx="413">
                  <c:v>8.6850000000000003E-7</c:v>
                </c:pt>
                <c:pt idx="414">
                  <c:v>8.6850000000000003E-7</c:v>
                </c:pt>
                <c:pt idx="415">
                  <c:v>8.6850000000000003E-7</c:v>
                </c:pt>
                <c:pt idx="416">
                  <c:v>8.6860000000000004E-7</c:v>
                </c:pt>
                <c:pt idx="417">
                  <c:v>8.6860000000000004E-7</c:v>
                </c:pt>
                <c:pt idx="418">
                  <c:v>8.6860000000000004E-7</c:v>
                </c:pt>
                <c:pt idx="419">
                  <c:v>8.6860000000000004E-7</c:v>
                </c:pt>
                <c:pt idx="420">
                  <c:v>8.6860000000000004E-7</c:v>
                </c:pt>
                <c:pt idx="421">
                  <c:v>8.6860000000000004E-7</c:v>
                </c:pt>
                <c:pt idx="422">
                  <c:v>8.6860000000000004E-7</c:v>
                </c:pt>
                <c:pt idx="423">
                  <c:v>8.6860000000000004E-7</c:v>
                </c:pt>
                <c:pt idx="424">
                  <c:v>8.6860000000000004E-7</c:v>
                </c:pt>
                <c:pt idx="425">
                  <c:v>8.6860000000000004E-7</c:v>
                </c:pt>
                <c:pt idx="426">
                  <c:v>8.6860000000000004E-7</c:v>
                </c:pt>
                <c:pt idx="427">
                  <c:v>8.6860000000000004E-7</c:v>
                </c:pt>
                <c:pt idx="428">
                  <c:v>8.6860000000000004E-7</c:v>
                </c:pt>
                <c:pt idx="429">
                  <c:v>8.6860000000000004E-7</c:v>
                </c:pt>
                <c:pt idx="430">
                  <c:v>8.6860000000000004E-7</c:v>
                </c:pt>
                <c:pt idx="431">
                  <c:v>8.6860000000000004E-7</c:v>
                </c:pt>
                <c:pt idx="432">
                  <c:v>8.6860000000000004E-7</c:v>
                </c:pt>
                <c:pt idx="433">
                  <c:v>8.6860000000000004E-7</c:v>
                </c:pt>
                <c:pt idx="434">
                  <c:v>8.6860000000000004E-7</c:v>
                </c:pt>
                <c:pt idx="435">
                  <c:v>8.6860000000000004E-7</c:v>
                </c:pt>
                <c:pt idx="436">
                  <c:v>8.6860000000000004E-7</c:v>
                </c:pt>
                <c:pt idx="437">
                  <c:v>8.6860000000000004E-7</c:v>
                </c:pt>
                <c:pt idx="438">
                  <c:v>8.6860000000000004E-7</c:v>
                </c:pt>
                <c:pt idx="439">
                  <c:v>8.6860000000000004E-7</c:v>
                </c:pt>
                <c:pt idx="440">
                  <c:v>8.6860000000000004E-7</c:v>
                </c:pt>
                <c:pt idx="441">
                  <c:v>8.6860000000000004E-7</c:v>
                </c:pt>
                <c:pt idx="442">
                  <c:v>8.6860000000000004E-7</c:v>
                </c:pt>
                <c:pt idx="443">
                  <c:v>8.6860000000000004E-7</c:v>
                </c:pt>
                <c:pt idx="444">
                  <c:v>8.6860000000000004E-7</c:v>
                </c:pt>
                <c:pt idx="445">
                  <c:v>8.6860000000000004E-7</c:v>
                </c:pt>
                <c:pt idx="446">
                  <c:v>8.6860000000000004E-7</c:v>
                </c:pt>
                <c:pt idx="447">
                  <c:v>8.6860000000000004E-7</c:v>
                </c:pt>
                <c:pt idx="448">
                  <c:v>8.6860000000000004E-7</c:v>
                </c:pt>
                <c:pt idx="449">
                  <c:v>8.6860000000000004E-7</c:v>
                </c:pt>
                <c:pt idx="450">
                  <c:v>8.6860000000000004E-7</c:v>
                </c:pt>
                <c:pt idx="451">
                  <c:v>8.6860000000000004E-7</c:v>
                </c:pt>
                <c:pt idx="452">
                  <c:v>8.6860000000000004E-7</c:v>
                </c:pt>
                <c:pt idx="453">
                  <c:v>8.6860000000000004E-7</c:v>
                </c:pt>
                <c:pt idx="454">
                  <c:v>8.6860000000000004E-7</c:v>
                </c:pt>
                <c:pt idx="455">
                  <c:v>8.6860000000000004E-7</c:v>
                </c:pt>
                <c:pt idx="456">
                  <c:v>8.6860000000000004E-7</c:v>
                </c:pt>
                <c:pt idx="457">
                  <c:v>8.6860000000000004E-7</c:v>
                </c:pt>
                <c:pt idx="458">
                  <c:v>8.6860000000000004E-7</c:v>
                </c:pt>
                <c:pt idx="459">
                  <c:v>8.6860000000000004E-7</c:v>
                </c:pt>
                <c:pt idx="460">
                  <c:v>8.6860000000000004E-7</c:v>
                </c:pt>
                <c:pt idx="461">
                  <c:v>8.6870000000000004E-7</c:v>
                </c:pt>
                <c:pt idx="462">
                  <c:v>8.6870000000000004E-7</c:v>
                </c:pt>
                <c:pt idx="463">
                  <c:v>8.6870000000000004E-7</c:v>
                </c:pt>
                <c:pt idx="464">
                  <c:v>8.6870000000000004E-7</c:v>
                </c:pt>
                <c:pt idx="465">
                  <c:v>8.6870000000000004E-7</c:v>
                </c:pt>
                <c:pt idx="466">
                  <c:v>8.6870000000000004E-7</c:v>
                </c:pt>
                <c:pt idx="467">
                  <c:v>8.6870000000000004E-7</c:v>
                </c:pt>
                <c:pt idx="468">
                  <c:v>8.6870000000000004E-7</c:v>
                </c:pt>
                <c:pt idx="469">
                  <c:v>8.6870000000000004E-7</c:v>
                </c:pt>
                <c:pt idx="470">
                  <c:v>8.6870000000000004E-7</c:v>
                </c:pt>
                <c:pt idx="471">
                  <c:v>8.6870000000000004E-7</c:v>
                </c:pt>
                <c:pt idx="472">
                  <c:v>8.6870000000000004E-7</c:v>
                </c:pt>
                <c:pt idx="473">
                  <c:v>8.6870000000000004E-7</c:v>
                </c:pt>
                <c:pt idx="474">
                  <c:v>8.6870000000000004E-7</c:v>
                </c:pt>
                <c:pt idx="475">
                  <c:v>8.6870000000000004E-7</c:v>
                </c:pt>
                <c:pt idx="476">
                  <c:v>8.6870000000000004E-7</c:v>
                </c:pt>
                <c:pt idx="477">
                  <c:v>8.6870000000000004E-7</c:v>
                </c:pt>
                <c:pt idx="478">
                  <c:v>8.6870000000000004E-7</c:v>
                </c:pt>
                <c:pt idx="479">
                  <c:v>8.6870000000000004E-7</c:v>
                </c:pt>
                <c:pt idx="480">
                  <c:v>8.6870000000000004E-7</c:v>
                </c:pt>
                <c:pt idx="481">
                  <c:v>8.6870000000000004E-7</c:v>
                </c:pt>
                <c:pt idx="482">
                  <c:v>8.6870000000000004E-7</c:v>
                </c:pt>
                <c:pt idx="483">
                  <c:v>8.6870000000000004E-7</c:v>
                </c:pt>
                <c:pt idx="484">
                  <c:v>8.6870000000000004E-7</c:v>
                </c:pt>
                <c:pt idx="485">
                  <c:v>8.6870000000000004E-7</c:v>
                </c:pt>
                <c:pt idx="486">
                  <c:v>8.6870000000000004E-7</c:v>
                </c:pt>
                <c:pt idx="487">
                  <c:v>8.6870000000000004E-7</c:v>
                </c:pt>
                <c:pt idx="488">
                  <c:v>8.6870000000000004E-7</c:v>
                </c:pt>
                <c:pt idx="489">
                  <c:v>8.6870000000000004E-7</c:v>
                </c:pt>
                <c:pt idx="490">
                  <c:v>8.6870000000000004E-7</c:v>
                </c:pt>
                <c:pt idx="491">
                  <c:v>8.6870000000000004E-7</c:v>
                </c:pt>
                <c:pt idx="492">
                  <c:v>8.6870000000000004E-7</c:v>
                </c:pt>
                <c:pt idx="493">
                  <c:v>8.6870000000000004E-7</c:v>
                </c:pt>
                <c:pt idx="494">
                  <c:v>8.6870000000000004E-7</c:v>
                </c:pt>
                <c:pt idx="495">
                  <c:v>8.6870000000000004E-7</c:v>
                </c:pt>
                <c:pt idx="496">
                  <c:v>8.6870000000000004E-7</c:v>
                </c:pt>
                <c:pt idx="497">
                  <c:v>8.6870000000000004E-7</c:v>
                </c:pt>
                <c:pt idx="498">
                  <c:v>8.6870000000000004E-7</c:v>
                </c:pt>
                <c:pt idx="499">
                  <c:v>8.6870000000000004E-7</c:v>
                </c:pt>
                <c:pt idx="500">
                  <c:v>8.6870000000000004E-7</c:v>
                </c:pt>
                <c:pt idx="501">
                  <c:v>8.6870000000000004E-7</c:v>
                </c:pt>
                <c:pt idx="502">
                  <c:v>8.6870000000000004E-7</c:v>
                </c:pt>
                <c:pt idx="503">
                  <c:v>8.6870000000000004E-7</c:v>
                </c:pt>
                <c:pt idx="504">
                  <c:v>8.6870000000000004E-7</c:v>
                </c:pt>
                <c:pt idx="505">
                  <c:v>8.6870000000000004E-7</c:v>
                </c:pt>
                <c:pt idx="506">
                  <c:v>8.6870000000000004E-7</c:v>
                </c:pt>
                <c:pt idx="507">
                  <c:v>8.6870000000000004E-7</c:v>
                </c:pt>
                <c:pt idx="508">
                  <c:v>8.6880000000000005E-7</c:v>
                </c:pt>
                <c:pt idx="509">
                  <c:v>8.6880000000000005E-7</c:v>
                </c:pt>
                <c:pt idx="510">
                  <c:v>8.6880000000000005E-7</c:v>
                </c:pt>
                <c:pt idx="511">
                  <c:v>8.6880000000000005E-7</c:v>
                </c:pt>
                <c:pt idx="512">
                  <c:v>8.6880000000000005E-7</c:v>
                </c:pt>
                <c:pt idx="513">
                  <c:v>8.6880000000000005E-7</c:v>
                </c:pt>
                <c:pt idx="514">
                  <c:v>8.6880000000000005E-7</c:v>
                </c:pt>
                <c:pt idx="515">
                  <c:v>8.6880000000000005E-7</c:v>
                </c:pt>
                <c:pt idx="516">
                  <c:v>8.6880000000000005E-7</c:v>
                </c:pt>
                <c:pt idx="517">
                  <c:v>8.6880000000000005E-7</c:v>
                </c:pt>
                <c:pt idx="518">
                  <c:v>8.6880000000000005E-7</c:v>
                </c:pt>
                <c:pt idx="519">
                  <c:v>8.6880000000000005E-7</c:v>
                </c:pt>
                <c:pt idx="520">
                  <c:v>8.6880000000000005E-7</c:v>
                </c:pt>
                <c:pt idx="521">
                  <c:v>8.6880000000000005E-7</c:v>
                </c:pt>
                <c:pt idx="522">
                  <c:v>8.6880000000000005E-7</c:v>
                </c:pt>
                <c:pt idx="523">
                  <c:v>8.6880000000000005E-7</c:v>
                </c:pt>
                <c:pt idx="524">
                  <c:v>8.6880000000000005E-7</c:v>
                </c:pt>
                <c:pt idx="525">
                  <c:v>8.6880000000000005E-7</c:v>
                </c:pt>
                <c:pt idx="526">
                  <c:v>8.6880000000000005E-7</c:v>
                </c:pt>
                <c:pt idx="527">
                  <c:v>8.6880000000000005E-7</c:v>
                </c:pt>
                <c:pt idx="528">
                  <c:v>8.6880000000000005E-7</c:v>
                </c:pt>
                <c:pt idx="529">
                  <c:v>8.6880000000000005E-7</c:v>
                </c:pt>
                <c:pt idx="530">
                  <c:v>8.6880000000000005E-7</c:v>
                </c:pt>
                <c:pt idx="531">
                  <c:v>8.6880000000000005E-7</c:v>
                </c:pt>
                <c:pt idx="532">
                  <c:v>8.6880000000000005E-7</c:v>
                </c:pt>
                <c:pt idx="533">
                  <c:v>8.6880000000000005E-7</c:v>
                </c:pt>
                <c:pt idx="534">
                  <c:v>8.6880000000000005E-7</c:v>
                </c:pt>
                <c:pt idx="535">
                  <c:v>8.6880000000000005E-7</c:v>
                </c:pt>
                <c:pt idx="536">
                  <c:v>8.6880000000000005E-7</c:v>
                </c:pt>
                <c:pt idx="537">
                  <c:v>8.6880000000000005E-7</c:v>
                </c:pt>
                <c:pt idx="538">
                  <c:v>8.6880000000000005E-7</c:v>
                </c:pt>
                <c:pt idx="539">
                  <c:v>8.6880000000000005E-7</c:v>
                </c:pt>
                <c:pt idx="540">
                  <c:v>8.6880000000000005E-7</c:v>
                </c:pt>
                <c:pt idx="541">
                  <c:v>8.6880000000000005E-7</c:v>
                </c:pt>
                <c:pt idx="542">
                  <c:v>8.6880000000000005E-7</c:v>
                </c:pt>
                <c:pt idx="543">
                  <c:v>8.6880000000000005E-7</c:v>
                </c:pt>
                <c:pt idx="544">
                  <c:v>8.6880000000000005E-7</c:v>
                </c:pt>
                <c:pt idx="545">
                  <c:v>8.6880000000000005E-7</c:v>
                </c:pt>
                <c:pt idx="546">
                  <c:v>8.6880000000000005E-7</c:v>
                </c:pt>
                <c:pt idx="547">
                  <c:v>8.6880000000000005E-7</c:v>
                </c:pt>
                <c:pt idx="548">
                  <c:v>8.6880000000000005E-7</c:v>
                </c:pt>
                <c:pt idx="549">
                  <c:v>8.6880000000000005E-7</c:v>
                </c:pt>
                <c:pt idx="550">
                  <c:v>8.6880000000000005E-7</c:v>
                </c:pt>
                <c:pt idx="551">
                  <c:v>8.6880000000000005E-7</c:v>
                </c:pt>
                <c:pt idx="552">
                  <c:v>8.6880000000000005E-7</c:v>
                </c:pt>
                <c:pt idx="553">
                  <c:v>8.6880000000000005E-7</c:v>
                </c:pt>
                <c:pt idx="554">
                  <c:v>8.6880000000000005E-7</c:v>
                </c:pt>
                <c:pt idx="555">
                  <c:v>8.6880000000000005E-7</c:v>
                </c:pt>
                <c:pt idx="556">
                  <c:v>8.6880000000000005E-7</c:v>
                </c:pt>
                <c:pt idx="557">
                  <c:v>8.6889999999999995E-7</c:v>
                </c:pt>
                <c:pt idx="558">
                  <c:v>8.6889999999999995E-7</c:v>
                </c:pt>
                <c:pt idx="559">
                  <c:v>8.6889999999999995E-7</c:v>
                </c:pt>
                <c:pt idx="560">
                  <c:v>8.6889999999999995E-7</c:v>
                </c:pt>
                <c:pt idx="561">
                  <c:v>8.6889999999999995E-7</c:v>
                </c:pt>
                <c:pt idx="562">
                  <c:v>8.6889999999999995E-7</c:v>
                </c:pt>
                <c:pt idx="563">
                  <c:v>8.6889999999999995E-7</c:v>
                </c:pt>
                <c:pt idx="564">
                  <c:v>8.6889999999999995E-7</c:v>
                </c:pt>
                <c:pt idx="565">
                  <c:v>8.6889999999999995E-7</c:v>
                </c:pt>
                <c:pt idx="566">
                  <c:v>8.6889999999999995E-7</c:v>
                </c:pt>
                <c:pt idx="567">
                  <c:v>8.6889999999999995E-7</c:v>
                </c:pt>
                <c:pt idx="568">
                  <c:v>8.6889999999999995E-7</c:v>
                </c:pt>
                <c:pt idx="569">
                  <c:v>8.6889999999999995E-7</c:v>
                </c:pt>
                <c:pt idx="570">
                  <c:v>8.6889999999999995E-7</c:v>
                </c:pt>
                <c:pt idx="571">
                  <c:v>8.6889999999999995E-7</c:v>
                </c:pt>
                <c:pt idx="572">
                  <c:v>8.6889999999999995E-7</c:v>
                </c:pt>
                <c:pt idx="573">
                  <c:v>8.6889999999999995E-7</c:v>
                </c:pt>
                <c:pt idx="574">
                  <c:v>8.6889999999999995E-7</c:v>
                </c:pt>
                <c:pt idx="575">
                  <c:v>8.6889999999999995E-7</c:v>
                </c:pt>
                <c:pt idx="576">
                  <c:v>8.6889999999999995E-7</c:v>
                </c:pt>
                <c:pt idx="577">
                  <c:v>8.6889999999999995E-7</c:v>
                </c:pt>
                <c:pt idx="578">
                  <c:v>8.6889999999999995E-7</c:v>
                </c:pt>
                <c:pt idx="579">
                  <c:v>8.6889999999999995E-7</c:v>
                </c:pt>
                <c:pt idx="580">
                  <c:v>8.6889999999999995E-7</c:v>
                </c:pt>
                <c:pt idx="581">
                  <c:v>8.6889999999999995E-7</c:v>
                </c:pt>
                <c:pt idx="582">
                  <c:v>8.6889999999999995E-7</c:v>
                </c:pt>
                <c:pt idx="583">
                  <c:v>8.6889999999999995E-7</c:v>
                </c:pt>
                <c:pt idx="584">
                  <c:v>8.6889999999999995E-7</c:v>
                </c:pt>
                <c:pt idx="585">
                  <c:v>8.6889999999999995E-7</c:v>
                </c:pt>
                <c:pt idx="586">
                  <c:v>8.6889999999999995E-7</c:v>
                </c:pt>
                <c:pt idx="587">
                  <c:v>8.6889999999999995E-7</c:v>
                </c:pt>
                <c:pt idx="588">
                  <c:v>8.6889999999999995E-7</c:v>
                </c:pt>
                <c:pt idx="589">
                  <c:v>8.6889999999999995E-7</c:v>
                </c:pt>
                <c:pt idx="590">
                  <c:v>8.6889999999999995E-7</c:v>
                </c:pt>
                <c:pt idx="591">
                  <c:v>8.6889999999999995E-7</c:v>
                </c:pt>
                <c:pt idx="592">
                  <c:v>8.6889999999999995E-7</c:v>
                </c:pt>
                <c:pt idx="593">
                  <c:v>8.6889999999999995E-7</c:v>
                </c:pt>
                <c:pt idx="594">
                  <c:v>8.6889999999999995E-7</c:v>
                </c:pt>
                <c:pt idx="595">
                  <c:v>8.6889999999999995E-7</c:v>
                </c:pt>
                <c:pt idx="596">
                  <c:v>8.6889999999999995E-7</c:v>
                </c:pt>
                <c:pt idx="597">
                  <c:v>8.6889999999999995E-7</c:v>
                </c:pt>
                <c:pt idx="598">
                  <c:v>8.6889999999999995E-7</c:v>
                </c:pt>
                <c:pt idx="599">
                  <c:v>8.6889999999999995E-7</c:v>
                </c:pt>
                <c:pt idx="600">
                  <c:v>8.6889999999999995E-7</c:v>
                </c:pt>
                <c:pt idx="601">
                  <c:v>8.6889999999999995E-7</c:v>
                </c:pt>
                <c:pt idx="602">
                  <c:v>8.6889999999999995E-7</c:v>
                </c:pt>
                <c:pt idx="603">
                  <c:v>8.6889999999999995E-7</c:v>
                </c:pt>
                <c:pt idx="604">
                  <c:v>8.6889999999999995E-7</c:v>
                </c:pt>
                <c:pt idx="605">
                  <c:v>8.6889999999999995E-7</c:v>
                </c:pt>
                <c:pt idx="606">
                  <c:v>8.6889999999999995E-7</c:v>
                </c:pt>
                <c:pt idx="607">
                  <c:v>8.6889999999999995E-7</c:v>
                </c:pt>
                <c:pt idx="608">
                  <c:v>8.6899999999999996E-7</c:v>
                </c:pt>
                <c:pt idx="609">
                  <c:v>8.6899999999999996E-7</c:v>
                </c:pt>
                <c:pt idx="610">
                  <c:v>8.6899999999999996E-7</c:v>
                </c:pt>
                <c:pt idx="611">
                  <c:v>8.6899999999999996E-7</c:v>
                </c:pt>
                <c:pt idx="612">
                  <c:v>8.6899999999999996E-7</c:v>
                </c:pt>
                <c:pt idx="613">
                  <c:v>8.6899999999999996E-7</c:v>
                </c:pt>
                <c:pt idx="614">
                  <c:v>8.6899999999999996E-7</c:v>
                </c:pt>
                <c:pt idx="615">
                  <c:v>8.6899999999999996E-7</c:v>
                </c:pt>
                <c:pt idx="616">
                  <c:v>8.6899999999999996E-7</c:v>
                </c:pt>
                <c:pt idx="617">
                  <c:v>8.6899999999999996E-7</c:v>
                </c:pt>
                <c:pt idx="618">
                  <c:v>8.6899999999999996E-7</c:v>
                </c:pt>
                <c:pt idx="619">
                  <c:v>8.6899999999999996E-7</c:v>
                </c:pt>
                <c:pt idx="620">
                  <c:v>8.6899999999999996E-7</c:v>
                </c:pt>
                <c:pt idx="621">
                  <c:v>8.6899999999999996E-7</c:v>
                </c:pt>
                <c:pt idx="622">
                  <c:v>8.6899999999999996E-7</c:v>
                </c:pt>
                <c:pt idx="623">
                  <c:v>8.6899999999999996E-7</c:v>
                </c:pt>
                <c:pt idx="624">
                  <c:v>8.6899999999999996E-7</c:v>
                </c:pt>
                <c:pt idx="625">
                  <c:v>8.6899999999999996E-7</c:v>
                </c:pt>
                <c:pt idx="626">
                  <c:v>8.6899999999999996E-7</c:v>
                </c:pt>
                <c:pt idx="627">
                  <c:v>8.6899999999999996E-7</c:v>
                </c:pt>
                <c:pt idx="628">
                  <c:v>8.6899999999999996E-7</c:v>
                </c:pt>
                <c:pt idx="629">
                  <c:v>8.6899999999999996E-7</c:v>
                </c:pt>
                <c:pt idx="630">
                  <c:v>8.6899999999999996E-7</c:v>
                </c:pt>
                <c:pt idx="631">
                  <c:v>8.6899999999999996E-7</c:v>
                </c:pt>
                <c:pt idx="632">
                  <c:v>8.6899999999999996E-7</c:v>
                </c:pt>
                <c:pt idx="633">
                  <c:v>8.6899999999999996E-7</c:v>
                </c:pt>
                <c:pt idx="634">
                  <c:v>8.6899999999999996E-7</c:v>
                </c:pt>
                <c:pt idx="635">
                  <c:v>8.6899999999999996E-7</c:v>
                </c:pt>
                <c:pt idx="636">
                  <c:v>8.6899999999999996E-7</c:v>
                </c:pt>
                <c:pt idx="637">
                  <c:v>8.6899999999999996E-7</c:v>
                </c:pt>
                <c:pt idx="638">
                  <c:v>8.6899999999999996E-7</c:v>
                </c:pt>
                <c:pt idx="639">
                  <c:v>8.6899999999999996E-7</c:v>
                </c:pt>
                <c:pt idx="640">
                  <c:v>8.6899999999999996E-7</c:v>
                </c:pt>
                <c:pt idx="641">
                  <c:v>8.6899999999999996E-7</c:v>
                </c:pt>
                <c:pt idx="642">
                  <c:v>8.6899999999999996E-7</c:v>
                </c:pt>
                <c:pt idx="643">
                  <c:v>8.6899999999999996E-7</c:v>
                </c:pt>
                <c:pt idx="644">
                  <c:v>8.6899999999999996E-7</c:v>
                </c:pt>
                <c:pt idx="645">
                  <c:v>8.6899999999999996E-7</c:v>
                </c:pt>
                <c:pt idx="646">
                  <c:v>8.6899999999999996E-7</c:v>
                </c:pt>
                <c:pt idx="647">
                  <c:v>8.6899999999999996E-7</c:v>
                </c:pt>
                <c:pt idx="648">
                  <c:v>8.6899999999999996E-7</c:v>
                </c:pt>
                <c:pt idx="649">
                  <c:v>8.6899999999999996E-7</c:v>
                </c:pt>
                <c:pt idx="650">
                  <c:v>8.6899999999999996E-7</c:v>
                </c:pt>
                <c:pt idx="651">
                  <c:v>8.6899999999999996E-7</c:v>
                </c:pt>
                <c:pt idx="652">
                  <c:v>8.6899999999999996E-7</c:v>
                </c:pt>
                <c:pt idx="653">
                  <c:v>8.6899999999999996E-7</c:v>
                </c:pt>
                <c:pt idx="654">
                  <c:v>8.6899999999999996E-7</c:v>
                </c:pt>
                <c:pt idx="655">
                  <c:v>8.6899999999999996E-7</c:v>
                </c:pt>
                <c:pt idx="656">
                  <c:v>8.6899999999999996E-7</c:v>
                </c:pt>
                <c:pt idx="657">
                  <c:v>8.6899999999999996E-7</c:v>
                </c:pt>
                <c:pt idx="658">
                  <c:v>8.6899999999999996E-7</c:v>
                </c:pt>
                <c:pt idx="659">
                  <c:v>8.6899999999999996E-7</c:v>
                </c:pt>
                <c:pt idx="660">
                  <c:v>8.6909999999999997E-7</c:v>
                </c:pt>
                <c:pt idx="661">
                  <c:v>8.6909999999999997E-7</c:v>
                </c:pt>
                <c:pt idx="662">
                  <c:v>8.6909999999999997E-7</c:v>
                </c:pt>
                <c:pt idx="663">
                  <c:v>8.6909999999999997E-7</c:v>
                </c:pt>
                <c:pt idx="664">
                  <c:v>8.6909999999999997E-7</c:v>
                </c:pt>
                <c:pt idx="665">
                  <c:v>8.6909999999999997E-7</c:v>
                </c:pt>
                <c:pt idx="666">
                  <c:v>8.6909999999999997E-7</c:v>
                </c:pt>
                <c:pt idx="667">
                  <c:v>8.6909999999999997E-7</c:v>
                </c:pt>
                <c:pt idx="668">
                  <c:v>8.6909999999999997E-7</c:v>
                </c:pt>
                <c:pt idx="669">
                  <c:v>8.6909999999999997E-7</c:v>
                </c:pt>
                <c:pt idx="670">
                  <c:v>8.6909999999999997E-7</c:v>
                </c:pt>
                <c:pt idx="671">
                  <c:v>8.6909999999999997E-7</c:v>
                </c:pt>
                <c:pt idx="672">
                  <c:v>8.6909999999999997E-7</c:v>
                </c:pt>
                <c:pt idx="673">
                  <c:v>8.6909999999999997E-7</c:v>
                </c:pt>
                <c:pt idx="674">
                  <c:v>8.6909999999999997E-7</c:v>
                </c:pt>
                <c:pt idx="675">
                  <c:v>8.6909999999999997E-7</c:v>
                </c:pt>
                <c:pt idx="676">
                  <c:v>8.6909999999999997E-7</c:v>
                </c:pt>
                <c:pt idx="677">
                  <c:v>8.6909999999999997E-7</c:v>
                </c:pt>
                <c:pt idx="678">
                  <c:v>8.6909999999999997E-7</c:v>
                </c:pt>
                <c:pt idx="679">
                  <c:v>8.6909999999999997E-7</c:v>
                </c:pt>
                <c:pt idx="680">
                  <c:v>8.6909999999999997E-7</c:v>
                </c:pt>
                <c:pt idx="681">
                  <c:v>8.6909999999999997E-7</c:v>
                </c:pt>
                <c:pt idx="682">
                  <c:v>8.6909999999999997E-7</c:v>
                </c:pt>
                <c:pt idx="683">
                  <c:v>8.6909999999999997E-7</c:v>
                </c:pt>
                <c:pt idx="684">
                  <c:v>8.6909999999999997E-7</c:v>
                </c:pt>
                <c:pt idx="685">
                  <c:v>8.6909999999999997E-7</c:v>
                </c:pt>
                <c:pt idx="686">
                  <c:v>8.6909999999999997E-7</c:v>
                </c:pt>
                <c:pt idx="687">
                  <c:v>8.6909999999999997E-7</c:v>
                </c:pt>
                <c:pt idx="688">
                  <c:v>8.6909999999999997E-7</c:v>
                </c:pt>
                <c:pt idx="689">
                  <c:v>8.6909999999999997E-7</c:v>
                </c:pt>
                <c:pt idx="690">
                  <c:v>8.6909999999999997E-7</c:v>
                </c:pt>
                <c:pt idx="691">
                  <c:v>8.6909999999999997E-7</c:v>
                </c:pt>
                <c:pt idx="692">
                  <c:v>8.6909999999999997E-7</c:v>
                </c:pt>
                <c:pt idx="693">
                  <c:v>8.6909999999999997E-7</c:v>
                </c:pt>
                <c:pt idx="694">
                  <c:v>8.6909999999999997E-7</c:v>
                </c:pt>
                <c:pt idx="695">
                  <c:v>8.6909999999999997E-7</c:v>
                </c:pt>
                <c:pt idx="696">
                  <c:v>8.6909999999999997E-7</c:v>
                </c:pt>
                <c:pt idx="697">
                  <c:v>8.6909999999999997E-7</c:v>
                </c:pt>
                <c:pt idx="698">
                  <c:v>8.6909999999999997E-7</c:v>
                </c:pt>
                <c:pt idx="699">
                  <c:v>8.6909999999999997E-7</c:v>
                </c:pt>
                <c:pt idx="700">
                  <c:v>8.6909999999999997E-7</c:v>
                </c:pt>
                <c:pt idx="701">
                  <c:v>8.6909999999999997E-7</c:v>
                </c:pt>
                <c:pt idx="702">
                  <c:v>8.6909999999999997E-7</c:v>
                </c:pt>
                <c:pt idx="703">
                  <c:v>8.6909999999999997E-7</c:v>
                </c:pt>
                <c:pt idx="704">
                  <c:v>8.6909999999999997E-7</c:v>
                </c:pt>
                <c:pt idx="705">
                  <c:v>8.6909999999999997E-7</c:v>
                </c:pt>
                <c:pt idx="706">
                  <c:v>8.6909999999999997E-7</c:v>
                </c:pt>
                <c:pt idx="707">
                  <c:v>8.6909999999999997E-7</c:v>
                </c:pt>
                <c:pt idx="708">
                  <c:v>8.6909999999999997E-7</c:v>
                </c:pt>
                <c:pt idx="709">
                  <c:v>8.6909999999999997E-7</c:v>
                </c:pt>
                <c:pt idx="710">
                  <c:v>8.6909999999999997E-7</c:v>
                </c:pt>
                <c:pt idx="711">
                  <c:v>8.6909999999999997E-7</c:v>
                </c:pt>
                <c:pt idx="712">
                  <c:v>8.6919999999999997E-7</c:v>
                </c:pt>
                <c:pt idx="713">
                  <c:v>8.6919999999999997E-7</c:v>
                </c:pt>
                <c:pt idx="714">
                  <c:v>8.6919999999999997E-7</c:v>
                </c:pt>
                <c:pt idx="715">
                  <c:v>8.6919999999999997E-7</c:v>
                </c:pt>
                <c:pt idx="716">
                  <c:v>8.6919999999999997E-7</c:v>
                </c:pt>
                <c:pt idx="717">
                  <c:v>8.6919999999999997E-7</c:v>
                </c:pt>
                <c:pt idx="718">
                  <c:v>8.6919999999999997E-7</c:v>
                </c:pt>
                <c:pt idx="719">
                  <c:v>8.6919999999999997E-7</c:v>
                </c:pt>
                <c:pt idx="720">
                  <c:v>8.6919999999999997E-7</c:v>
                </c:pt>
                <c:pt idx="721">
                  <c:v>8.6919999999999997E-7</c:v>
                </c:pt>
                <c:pt idx="722">
                  <c:v>8.6919999999999997E-7</c:v>
                </c:pt>
                <c:pt idx="723">
                  <c:v>8.6919999999999997E-7</c:v>
                </c:pt>
                <c:pt idx="724">
                  <c:v>8.6919999999999997E-7</c:v>
                </c:pt>
                <c:pt idx="725">
                  <c:v>8.6919999999999997E-7</c:v>
                </c:pt>
                <c:pt idx="726">
                  <c:v>8.6919999999999997E-7</c:v>
                </c:pt>
                <c:pt idx="727">
                  <c:v>8.6919999999999997E-7</c:v>
                </c:pt>
                <c:pt idx="728">
                  <c:v>8.6919999999999997E-7</c:v>
                </c:pt>
                <c:pt idx="729">
                  <c:v>8.6919999999999997E-7</c:v>
                </c:pt>
                <c:pt idx="730">
                  <c:v>8.6919999999999997E-7</c:v>
                </c:pt>
                <c:pt idx="731">
                  <c:v>8.6919999999999997E-7</c:v>
                </c:pt>
                <c:pt idx="732">
                  <c:v>8.6919999999999997E-7</c:v>
                </c:pt>
                <c:pt idx="733">
                  <c:v>8.6919999999999997E-7</c:v>
                </c:pt>
                <c:pt idx="734">
                  <c:v>8.6919999999999997E-7</c:v>
                </c:pt>
                <c:pt idx="735">
                  <c:v>8.6919999999999997E-7</c:v>
                </c:pt>
                <c:pt idx="736">
                  <c:v>8.6919999999999997E-7</c:v>
                </c:pt>
                <c:pt idx="737">
                  <c:v>8.6919999999999997E-7</c:v>
                </c:pt>
                <c:pt idx="738">
                  <c:v>8.6919999999999997E-7</c:v>
                </c:pt>
                <c:pt idx="739">
                  <c:v>8.6919999999999997E-7</c:v>
                </c:pt>
                <c:pt idx="740">
                  <c:v>8.6919999999999997E-7</c:v>
                </c:pt>
                <c:pt idx="741">
                  <c:v>8.6919999999999997E-7</c:v>
                </c:pt>
                <c:pt idx="742">
                  <c:v>8.6919999999999997E-7</c:v>
                </c:pt>
                <c:pt idx="743">
                  <c:v>8.6919999999999997E-7</c:v>
                </c:pt>
                <c:pt idx="744">
                  <c:v>8.6919999999999997E-7</c:v>
                </c:pt>
                <c:pt idx="745">
                  <c:v>8.6919999999999997E-7</c:v>
                </c:pt>
                <c:pt idx="746">
                  <c:v>8.6919999999999997E-7</c:v>
                </c:pt>
                <c:pt idx="747">
                  <c:v>8.6919999999999997E-7</c:v>
                </c:pt>
                <c:pt idx="748">
                  <c:v>8.6919999999999997E-7</c:v>
                </c:pt>
                <c:pt idx="749">
                  <c:v>8.6919999999999997E-7</c:v>
                </c:pt>
                <c:pt idx="750">
                  <c:v>8.6919999999999997E-7</c:v>
                </c:pt>
                <c:pt idx="751">
                  <c:v>8.6919999999999997E-7</c:v>
                </c:pt>
                <c:pt idx="752">
                  <c:v>8.6919999999999997E-7</c:v>
                </c:pt>
                <c:pt idx="753">
                  <c:v>8.6919999999999997E-7</c:v>
                </c:pt>
                <c:pt idx="754">
                  <c:v>8.6919999999999997E-7</c:v>
                </c:pt>
                <c:pt idx="755">
                  <c:v>8.6919999999999997E-7</c:v>
                </c:pt>
                <c:pt idx="756">
                  <c:v>8.6919999999999997E-7</c:v>
                </c:pt>
                <c:pt idx="757">
                  <c:v>8.6919999999999997E-7</c:v>
                </c:pt>
                <c:pt idx="758">
                  <c:v>8.6919999999999997E-7</c:v>
                </c:pt>
                <c:pt idx="759">
                  <c:v>8.6919999999999997E-7</c:v>
                </c:pt>
                <c:pt idx="760">
                  <c:v>8.6919999999999997E-7</c:v>
                </c:pt>
                <c:pt idx="761">
                  <c:v>8.6919999999999997E-7</c:v>
                </c:pt>
                <c:pt idx="762">
                  <c:v>8.6919999999999997E-7</c:v>
                </c:pt>
                <c:pt idx="763">
                  <c:v>8.6919999999999997E-7</c:v>
                </c:pt>
                <c:pt idx="764">
                  <c:v>8.6919999999999997E-7</c:v>
                </c:pt>
                <c:pt idx="765">
                  <c:v>8.6929999999999998E-7</c:v>
                </c:pt>
                <c:pt idx="766">
                  <c:v>8.6929999999999998E-7</c:v>
                </c:pt>
                <c:pt idx="767">
                  <c:v>8.6929999999999998E-7</c:v>
                </c:pt>
                <c:pt idx="768">
                  <c:v>8.6929999999999998E-7</c:v>
                </c:pt>
                <c:pt idx="769">
                  <c:v>8.6929999999999998E-7</c:v>
                </c:pt>
                <c:pt idx="770">
                  <c:v>8.6929999999999998E-7</c:v>
                </c:pt>
                <c:pt idx="771">
                  <c:v>8.6929999999999998E-7</c:v>
                </c:pt>
                <c:pt idx="772">
                  <c:v>8.6929999999999998E-7</c:v>
                </c:pt>
                <c:pt idx="773">
                  <c:v>8.6929999999999998E-7</c:v>
                </c:pt>
                <c:pt idx="774">
                  <c:v>8.6929999999999998E-7</c:v>
                </c:pt>
                <c:pt idx="775">
                  <c:v>8.6929999999999998E-7</c:v>
                </c:pt>
                <c:pt idx="776">
                  <c:v>8.6929999999999998E-7</c:v>
                </c:pt>
                <c:pt idx="777">
                  <c:v>8.6929999999999998E-7</c:v>
                </c:pt>
                <c:pt idx="778">
                  <c:v>8.6929999999999998E-7</c:v>
                </c:pt>
                <c:pt idx="779">
                  <c:v>8.6929999999999998E-7</c:v>
                </c:pt>
                <c:pt idx="780">
                  <c:v>8.6929999999999998E-7</c:v>
                </c:pt>
                <c:pt idx="781">
                  <c:v>8.6929999999999998E-7</c:v>
                </c:pt>
                <c:pt idx="782">
                  <c:v>8.6929999999999998E-7</c:v>
                </c:pt>
                <c:pt idx="783">
                  <c:v>8.6929999999999998E-7</c:v>
                </c:pt>
                <c:pt idx="784">
                  <c:v>8.6929999999999998E-7</c:v>
                </c:pt>
                <c:pt idx="785">
                  <c:v>8.6929999999999998E-7</c:v>
                </c:pt>
                <c:pt idx="786">
                  <c:v>8.6929999999999998E-7</c:v>
                </c:pt>
                <c:pt idx="787">
                  <c:v>8.6929999999999998E-7</c:v>
                </c:pt>
                <c:pt idx="788">
                  <c:v>8.6929999999999998E-7</c:v>
                </c:pt>
                <c:pt idx="789">
                  <c:v>8.6929999999999998E-7</c:v>
                </c:pt>
                <c:pt idx="790">
                  <c:v>8.6929999999999998E-7</c:v>
                </c:pt>
                <c:pt idx="791">
                  <c:v>8.6929999999999998E-7</c:v>
                </c:pt>
                <c:pt idx="792">
                  <c:v>8.6929999999999998E-7</c:v>
                </c:pt>
                <c:pt idx="793">
                  <c:v>8.6929999999999998E-7</c:v>
                </c:pt>
                <c:pt idx="794">
                  <c:v>8.6929999999999998E-7</c:v>
                </c:pt>
                <c:pt idx="795">
                  <c:v>8.6929999999999998E-7</c:v>
                </c:pt>
                <c:pt idx="796">
                  <c:v>8.6929999999999998E-7</c:v>
                </c:pt>
                <c:pt idx="797">
                  <c:v>8.6929999999999998E-7</c:v>
                </c:pt>
                <c:pt idx="798">
                  <c:v>8.6929999999999998E-7</c:v>
                </c:pt>
                <c:pt idx="799">
                  <c:v>8.6929999999999998E-7</c:v>
                </c:pt>
                <c:pt idx="800">
                  <c:v>8.6929999999999998E-7</c:v>
                </c:pt>
                <c:pt idx="801">
                  <c:v>8.6929999999999998E-7</c:v>
                </c:pt>
                <c:pt idx="802">
                  <c:v>8.6929999999999998E-7</c:v>
                </c:pt>
                <c:pt idx="803">
                  <c:v>8.6929999999999998E-7</c:v>
                </c:pt>
                <c:pt idx="804">
                  <c:v>8.6929999999999998E-7</c:v>
                </c:pt>
                <c:pt idx="805">
                  <c:v>8.6929999999999998E-7</c:v>
                </c:pt>
                <c:pt idx="806">
                  <c:v>8.6929999999999998E-7</c:v>
                </c:pt>
                <c:pt idx="807">
                  <c:v>8.6929999999999998E-7</c:v>
                </c:pt>
                <c:pt idx="808">
                  <c:v>8.6929999999999998E-7</c:v>
                </c:pt>
                <c:pt idx="809">
                  <c:v>8.6929999999999998E-7</c:v>
                </c:pt>
                <c:pt idx="810">
                  <c:v>8.6929999999999998E-7</c:v>
                </c:pt>
                <c:pt idx="811">
                  <c:v>8.6929999999999998E-7</c:v>
                </c:pt>
                <c:pt idx="812">
                  <c:v>8.6929999999999998E-7</c:v>
                </c:pt>
                <c:pt idx="813">
                  <c:v>8.6929999999999998E-7</c:v>
                </c:pt>
                <c:pt idx="814">
                  <c:v>8.6929999999999998E-7</c:v>
                </c:pt>
                <c:pt idx="815">
                  <c:v>8.6929999999999998E-7</c:v>
                </c:pt>
                <c:pt idx="816">
                  <c:v>8.6929999999999998E-7</c:v>
                </c:pt>
                <c:pt idx="817">
                  <c:v>8.6929999999999998E-7</c:v>
                </c:pt>
                <c:pt idx="818">
                  <c:v>8.6929999999999998E-7</c:v>
                </c:pt>
                <c:pt idx="819">
                  <c:v>8.6939999999999999E-7</c:v>
                </c:pt>
                <c:pt idx="820">
                  <c:v>8.6939999999999999E-7</c:v>
                </c:pt>
                <c:pt idx="821">
                  <c:v>8.6939999999999999E-7</c:v>
                </c:pt>
                <c:pt idx="822">
                  <c:v>8.6939999999999999E-7</c:v>
                </c:pt>
                <c:pt idx="823">
                  <c:v>8.6939999999999999E-7</c:v>
                </c:pt>
                <c:pt idx="824">
                  <c:v>8.6939999999999999E-7</c:v>
                </c:pt>
                <c:pt idx="825">
                  <c:v>8.6939999999999999E-7</c:v>
                </c:pt>
                <c:pt idx="826">
                  <c:v>8.6939999999999999E-7</c:v>
                </c:pt>
                <c:pt idx="827">
                  <c:v>8.6939999999999999E-7</c:v>
                </c:pt>
                <c:pt idx="828">
                  <c:v>8.6939999999999999E-7</c:v>
                </c:pt>
                <c:pt idx="829">
                  <c:v>8.6939999999999999E-7</c:v>
                </c:pt>
                <c:pt idx="830">
                  <c:v>8.6939999999999999E-7</c:v>
                </c:pt>
                <c:pt idx="831">
                  <c:v>8.6939999999999999E-7</c:v>
                </c:pt>
                <c:pt idx="832">
                  <c:v>8.6939999999999999E-7</c:v>
                </c:pt>
                <c:pt idx="833">
                  <c:v>8.6939999999999999E-7</c:v>
                </c:pt>
                <c:pt idx="834">
                  <c:v>8.6939999999999999E-7</c:v>
                </c:pt>
                <c:pt idx="835">
                  <c:v>8.6939999999999999E-7</c:v>
                </c:pt>
                <c:pt idx="836">
                  <c:v>8.6939999999999999E-7</c:v>
                </c:pt>
                <c:pt idx="837">
                  <c:v>8.6939999999999999E-7</c:v>
                </c:pt>
                <c:pt idx="838">
                  <c:v>8.6939999999999999E-7</c:v>
                </c:pt>
                <c:pt idx="839">
                  <c:v>8.6939999999999999E-7</c:v>
                </c:pt>
                <c:pt idx="840">
                  <c:v>8.6939999999999999E-7</c:v>
                </c:pt>
                <c:pt idx="841">
                  <c:v>8.6939999999999999E-7</c:v>
                </c:pt>
                <c:pt idx="842">
                  <c:v>8.6939999999999999E-7</c:v>
                </c:pt>
                <c:pt idx="843">
                  <c:v>8.6939999999999999E-7</c:v>
                </c:pt>
                <c:pt idx="844">
                  <c:v>8.6939999999999999E-7</c:v>
                </c:pt>
                <c:pt idx="845">
                  <c:v>8.6939999999999999E-7</c:v>
                </c:pt>
                <c:pt idx="846">
                  <c:v>8.6939999999999999E-7</c:v>
                </c:pt>
                <c:pt idx="847">
                  <c:v>8.6939999999999999E-7</c:v>
                </c:pt>
                <c:pt idx="848">
                  <c:v>8.6939999999999999E-7</c:v>
                </c:pt>
                <c:pt idx="849">
                  <c:v>8.6939999999999999E-7</c:v>
                </c:pt>
                <c:pt idx="850">
                  <c:v>8.6939999999999999E-7</c:v>
                </c:pt>
                <c:pt idx="851">
                  <c:v>8.6939999999999999E-7</c:v>
                </c:pt>
                <c:pt idx="852">
                  <c:v>8.6939999999999999E-7</c:v>
                </c:pt>
                <c:pt idx="853">
                  <c:v>8.6939999999999999E-7</c:v>
                </c:pt>
                <c:pt idx="854">
                  <c:v>8.6939999999999999E-7</c:v>
                </c:pt>
                <c:pt idx="855">
                  <c:v>8.6939999999999999E-7</c:v>
                </c:pt>
                <c:pt idx="856">
                  <c:v>8.6939999999999999E-7</c:v>
                </c:pt>
                <c:pt idx="857">
                  <c:v>8.6939999999999999E-7</c:v>
                </c:pt>
                <c:pt idx="858">
                  <c:v>8.6939999999999999E-7</c:v>
                </c:pt>
                <c:pt idx="859">
                  <c:v>8.6939999999999999E-7</c:v>
                </c:pt>
                <c:pt idx="860">
                  <c:v>8.6939999999999999E-7</c:v>
                </c:pt>
                <c:pt idx="861">
                  <c:v>8.6939999999999999E-7</c:v>
                </c:pt>
                <c:pt idx="862">
                  <c:v>8.6939999999999999E-7</c:v>
                </c:pt>
                <c:pt idx="863">
                  <c:v>8.6939999999999999E-7</c:v>
                </c:pt>
                <c:pt idx="864">
                  <c:v>8.6939999999999999E-7</c:v>
                </c:pt>
                <c:pt idx="865">
                  <c:v>8.6939999999999999E-7</c:v>
                </c:pt>
                <c:pt idx="866">
                  <c:v>8.6939999999999999E-7</c:v>
                </c:pt>
                <c:pt idx="867">
                  <c:v>8.6939999999999999E-7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D7-4C85-B359-B0BC668A7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@200kV'!$F$3:$F$870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5.8980000000000001E-9</c:v>
                </c:pt>
                <c:pt idx="2">
                  <c:v>5.9479999999999997E-9</c:v>
                </c:pt>
                <c:pt idx="3">
                  <c:v>6.0330000000000002E-9</c:v>
                </c:pt>
                <c:pt idx="4">
                  <c:v>6.0630000000000003E-9</c:v>
                </c:pt>
                <c:pt idx="5">
                  <c:v>6.162E-9</c:v>
                </c:pt>
                <c:pt idx="6">
                  <c:v>6.1939999999999999E-9</c:v>
                </c:pt>
                <c:pt idx="7">
                  <c:v>6.251E-9</c:v>
                </c:pt>
                <c:pt idx="8">
                  <c:v>6.2989999999999999E-9</c:v>
                </c:pt>
                <c:pt idx="9">
                  <c:v>6.3220000000000003E-9</c:v>
                </c:pt>
                <c:pt idx="10">
                  <c:v>6.3860000000000001E-9</c:v>
                </c:pt>
                <c:pt idx="11">
                  <c:v>6.3899999999999996E-9</c:v>
                </c:pt>
                <c:pt idx="12">
                  <c:v>6.4240000000000002E-9</c:v>
                </c:pt>
                <c:pt idx="13">
                  <c:v>6.4069999999999999E-9</c:v>
                </c:pt>
                <c:pt idx="14">
                  <c:v>6.4080000000000002E-9</c:v>
                </c:pt>
                <c:pt idx="15">
                  <c:v>6.4499999999999999E-9</c:v>
                </c:pt>
                <c:pt idx="16">
                  <c:v>6.499E-9</c:v>
                </c:pt>
                <c:pt idx="17">
                  <c:v>6.507E-9</c:v>
                </c:pt>
                <c:pt idx="18">
                  <c:v>6.5039999999999999E-9</c:v>
                </c:pt>
                <c:pt idx="19">
                  <c:v>6.5039999999999999E-9</c:v>
                </c:pt>
                <c:pt idx="20">
                  <c:v>6.5270000000000003E-9</c:v>
                </c:pt>
                <c:pt idx="21">
                  <c:v>6.5249999999999997E-9</c:v>
                </c:pt>
                <c:pt idx="22">
                  <c:v>6.5370000000000001E-9</c:v>
                </c:pt>
                <c:pt idx="23">
                  <c:v>6.5499999999999999E-9</c:v>
                </c:pt>
                <c:pt idx="24">
                  <c:v>6.5499999999999999E-9</c:v>
                </c:pt>
                <c:pt idx="25">
                  <c:v>6.5519999999999997E-9</c:v>
                </c:pt>
                <c:pt idx="26">
                  <c:v>6.5659999999999999E-9</c:v>
                </c:pt>
                <c:pt idx="27">
                  <c:v>6.5890000000000003E-9</c:v>
                </c:pt>
                <c:pt idx="28">
                  <c:v>6.5970000000000003E-9</c:v>
                </c:pt>
                <c:pt idx="29">
                  <c:v>6.6009999999999998E-9</c:v>
                </c:pt>
                <c:pt idx="30">
                  <c:v>6.6210000000000002E-9</c:v>
                </c:pt>
                <c:pt idx="31">
                  <c:v>6.6379999999999996E-9</c:v>
                </c:pt>
                <c:pt idx="32">
                  <c:v>6.6430000000000003E-9</c:v>
                </c:pt>
                <c:pt idx="33">
                  <c:v>6.6659999999999999E-9</c:v>
                </c:pt>
                <c:pt idx="34">
                  <c:v>6.6759999999999997E-9</c:v>
                </c:pt>
                <c:pt idx="35">
                  <c:v>6.6860000000000003E-9</c:v>
                </c:pt>
                <c:pt idx="36">
                  <c:v>6.7169999999999999E-9</c:v>
                </c:pt>
                <c:pt idx="37">
                  <c:v>6.7240000000000004E-9</c:v>
                </c:pt>
                <c:pt idx="38">
                  <c:v>6.7409999999999998E-9</c:v>
                </c:pt>
                <c:pt idx="39">
                  <c:v>6.7610000000000001E-9</c:v>
                </c:pt>
                <c:pt idx="40">
                  <c:v>6.7860000000000003E-9</c:v>
                </c:pt>
                <c:pt idx="41">
                  <c:v>6.8150000000000001E-9</c:v>
                </c:pt>
                <c:pt idx="42">
                  <c:v>6.8500000000000001E-9</c:v>
                </c:pt>
                <c:pt idx="43">
                  <c:v>6.8919999999999998E-9</c:v>
                </c:pt>
                <c:pt idx="44">
                  <c:v>6.9429999999999997E-9</c:v>
                </c:pt>
                <c:pt idx="45">
                  <c:v>7.0040000000000002E-9</c:v>
                </c:pt>
                <c:pt idx="46">
                  <c:v>7.0880000000000003E-9</c:v>
                </c:pt>
                <c:pt idx="47">
                  <c:v>7.1749999999999997E-9</c:v>
                </c:pt>
                <c:pt idx="48">
                  <c:v>7.2529999999999997E-9</c:v>
                </c:pt>
                <c:pt idx="49">
                  <c:v>7.3810000000000001E-9</c:v>
                </c:pt>
                <c:pt idx="50">
                  <c:v>7.5260000000000007E-9</c:v>
                </c:pt>
                <c:pt idx="51">
                  <c:v>7.7059999999999997E-9</c:v>
                </c:pt>
                <c:pt idx="52">
                  <c:v>7.9110000000000005E-9</c:v>
                </c:pt>
                <c:pt idx="53">
                  <c:v>8.1520000000000008E-9</c:v>
                </c:pt>
                <c:pt idx="54">
                  <c:v>8.4339999999999996E-9</c:v>
                </c:pt>
                <c:pt idx="55">
                  <c:v>8.7630000000000004E-9</c:v>
                </c:pt>
                <c:pt idx="56">
                  <c:v>9.1459999999999996E-9</c:v>
                </c:pt>
                <c:pt idx="57">
                  <c:v>9.5879999999999996E-9</c:v>
                </c:pt>
                <c:pt idx="58">
                  <c:v>1.0099999999999999E-8</c:v>
                </c:pt>
                <c:pt idx="59">
                  <c:v>1.068E-8</c:v>
                </c:pt>
                <c:pt idx="60">
                  <c:v>1.1350000000000001E-8</c:v>
                </c:pt>
                <c:pt idx="61">
                  <c:v>1.2110000000000001E-8</c:v>
                </c:pt>
                <c:pt idx="62">
                  <c:v>1.297E-8</c:v>
                </c:pt>
                <c:pt idx="63">
                  <c:v>1.393E-8</c:v>
                </c:pt>
                <c:pt idx="64">
                  <c:v>1.5020000000000001E-8</c:v>
                </c:pt>
                <c:pt idx="65">
                  <c:v>1.625E-8</c:v>
                </c:pt>
                <c:pt idx="66">
                  <c:v>1.7620000000000002E-8</c:v>
                </c:pt>
                <c:pt idx="67">
                  <c:v>1.9160000000000001E-8</c:v>
                </c:pt>
                <c:pt idx="68">
                  <c:v>2.089E-8</c:v>
                </c:pt>
                <c:pt idx="69">
                  <c:v>2.2849999999999999E-8</c:v>
                </c:pt>
                <c:pt idx="70">
                  <c:v>2.5060000000000001E-8</c:v>
                </c:pt>
                <c:pt idx="71">
                  <c:v>2.756E-8</c:v>
                </c:pt>
                <c:pt idx="72">
                  <c:v>3.0390000000000003E-8</c:v>
                </c:pt>
                <c:pt idx="73">
                  <c:v>3.3559999999999997E-8</c:v>
                </c:pt>
                <c:pt idx="74">
                  <c:v>3.7119999999999998E-8</c:v>
                </c:pt>
                <c:pt idx="75">
                  <c:v>4.1089999999999999E-8</c:v>
                </c:pt>
                <c:pt idx="76">
                  <c:v>4.5470000000000003E-8</c:v>
                </c:pt>
                <c:pt idx="77">
                  <c:v>5.0279999999999998E-8</c:v>
                </c:pt>
                <c:pt idx="78">
                  <c:v>5.5509999999999999E-8</c:v>
                </c:pt>
                <c:pt idx="79">
                  <c:v>6.1150000000000002E-8</c:v>
                </c:pt>
                <c:pt idx="80">
                  <c:v>6.7189999999999995E-8</c:v>
                </c:pt>
                <c:pt idx="81">
                  <c:v>7.3599999999999997E-8</c:v>
                </c:pt>
                <c:pt idx="82">
                  <c:v>8.0340000000000003E-8</c:v>
                </c:pt>
                <c:pt idx="83">
                  <c:v>8.7380000000000006E-8</c:v>
                </c:pt>
                <c:pt idx="84">
                  <c:v>9.467E-8</c:v>
                </c:pt>
                <c:pt idx="85">
                  <c:v>1.022E-7</c:v>
                </c:pt>
                <c:pt idx="86">
                  <c:v>1.098E-7</c:v>
                </c:pt>
                <c:pt idx="87">
                  <c:v>1.175E-7</c:v>
                </c:pt>
                <c:pt idx="88">
                  <c:v>1.2529999999999999E-7</c:v>
                </c:pt>
                <c:pt idx="89">
                  <c:v>1.3300000000000001E-7</c:v>
                </c:pt>
                <c:pt idx="90">
                  <c:v>1.406E-7</c:v>
                </c:pt>
                <c:pt idx="91">
                  <c:v>1.4810000000000001E-7</c:v>
                </c:pt>
                <c:pt idx="92">
                  <c:v>1.554E-7</c:v>
                </c:pt>
                <c:pt idx="93">
                  <c:v>1.6250000000000001E-7</c:v>
                </c:pt>
                <c:pt idx="94">
                  <c:v>1.6920000000000001E-7</c:v>
                </c:pt>
                <c:pt idx="95">
                  <c:v>1.7560000000000001E-7</c:v>
                </c:pt>
                <c:pt idx="96">
                  <c:v>1.8160000000000001E-7</c:v>
                </c:pt>
                <c:pt idx="97">
                  <c:v>1.8720000000000001E-7</c:v>
                </c:pt>
                <c:pt idx="98">
                  <c:v>1.9229999999999999E-7</c:v>
                </c:pt>
                <c:pt idx="99">
                  <c:v>1.969E-7</c:v>
                </c:pt>
                <c:pt idx="100">
                  <c:v>2.0109999999999999E-7</c:v>
                </c:pt>
                <c:pt idx="101">
                  <c:v>2.047E-7</c:v>
                </c:pt>
                <c:pt idx="102">
                  <c:v>2.079E-7</c:v>
                </c:pt>
                <c:pt idx="103">
                  <c:v>2.1050000000000001E-7</c:v>
                </c:pt>
                <c:pt idx="104">
                  <c:v>2.125E-7</c:v>
                </c:pt>
                <c:pt idx="105">
                  <c:v>2.1409999999999999E-7</c:v>
                </c:pt>
                <c:pt idx="106">
                  <c:v>2.1519999999999999E-7</c:v>
                </c:pt>
                <c:pt idx="107">
                  <c:v>2.1570000000000001E-7</c:v>
                </c:pt>
                <c:pt idx="108">
                  <c:v>2.1579999999999999E-7</c:v>
                </c:pt>
                <c:pt idx="109">
                  <c:v>2.1540000000000001E-7</c:v>
                </c:pt>
                <c:pt idx="110">
                  <c:v>2.146E-7</c:v>
                </c:pt>
                <c:pt idx="111">
                  <c:v>2.1339999999999999E-7</c:v>
                </c:pt>
                <c:pt idx="112">
                  <c:v>2.118E-7</c:v>
                </c:pt>
                <c:pt idx="113">
                  <c:v>2.0989999999999999E-7</c:v>
                </c:pt>
                <c:pt idx="114">
                  <c:v>2.0760000000000001E-7</c:v>
                </c:pt>
                <c:pt idx="115">
                  <c:v>2.051E-7</c:v>
                </c:pt>
                <c:pt idx="116">
                  <c:v>2.023E-7</c:v>
                </c:pt>
                <c:pt idx="117">
                  <c:v>1.9929999999999999E-7</c:v>
                </c:pt>
                <c:pt idx="118">
                  <c:v>1.9609999999999999E-7</c:v>
                </c:pt>
                <c:pt idx="119">
                  <c:v>1.927E-7</c:v>
                </c:pt>
                <c:pt idx="120">
                  <c:v>1.8930000000000001E-7</c:v>
                </c:pt>
                <c:pt idx="121">
                  <c:v>1.857E-7</c:v>
                </c:pt>
                <c:pt idx="122">
                  <c:v>1.821E-7</c:v>
                </c:pt>
                <c:pt idx="123">
                  <c:v>1.7840000000000001E-7</c:v>
                </c:pt>
                <c:pt idx="124">
                  <c:v>1.747E-7</c:v>
                </c:pt>
                <c:pt idx="125">
                  <c:v>1.7109999999999999E-7</c:v>
                </c:pt>
                <c:pt idx="126">
                  <c:v>1.674E-7</c:v>
                </c:pt>
                <c:pt idx="127">
                  <c:v>1.6390000000000001E-7</c:v>
                </c:pt>
                <c:pt idx="128">
                  <c:v>1.6040000000000001E-7</c:v>
                </c:pt>
                <c:pt idx="129">
                  <c:v>1.571E-7</c:v>
                </c:pt>
                <c:pt idx="130">
                  <c:v>1.539E-7</c:v>
                </c:pt>
                <c:pt idx="131">
                  <c:v>1.508E-7</c:v>
                </c:pt>
                <c:pt idx="132">
                  <c:v>1.4789999999999999E-7</c:v>
                </c:pt>
                <c:pt idx="133">
                  <c:v>1.452E-7</c:v>
                </c:pt>
                <c:pt idx="134">
                  <c:v>1.4259999999999999E-7</c:v>
                </c:pt>
                <c:pt idx="135">
                  <c:v>1.4030000000000001E-7</c:v>
                </c:pt>
                <c:pt idx="136">
                  <c:v>1.381E-7</c:v>
                </c:pt>
                <c:pt idx="137">
                  <c:v>1.36E-7</c:v>
                </c:pt>
                <c:pt idx="138">
                  <c:v>1.3409999999999999E-7</c:v>
                </c:pt>
                <c:pt idx="139">
                  <c:v>1.3239999999999999E-7</c:v>
                </c:pt>
                <c:pt idx="140">
                  <c:v>1.3080000000000001E-7</c:v>
                </c:pt>
                <c:pt idx="141">
                  <c:v>1.293E-7</c:v>
                </c:pt>
                <c:pt idx="142">
                  <c:v>1.2800000000000001E-7</c:v>
                </c:pt>
                <c:pt idx="143">
                  <c:v>1.2669999999999999E-7</c:v>
                </c:pt>
                <c:pt idx="144">
                  <c:v>1.2560000000000001E-7</c:v>
                </c:pt>
                <c:pt idx="145">
                  <c:v>1.2459999999999999E-7</c:v>
                </c:pt>
                <c:pt idx="146">
                  <c:v>1.237E-7</c:v>
                </c:pt>
                <c:pt idx="147">
                  <c:v>1.229E-7</c:v>
                </c:pt>
                <c:pt idx="148">
                  <c:v>1.2209999999999999E-7</c:v>
                </c:pt>
                <c:pt idx="149">
                  <c:v>1.215E-7</c:v>
                </c:pt>
                <c:pt idx="150">
                  <c:v>1.209E-7</c:v>
                </c:pt>
                <c:pt idx="151">
                  <c:v>1.205E-7</c:v>
                </c:pt>
                <c:pt idx="152">
                  <c:v>1.201E-7</c:v>
                </c:pt>
                <c:pt idx="153">
                  <c:v>1.1969999999999999E-7</c:v>
                </c:pt>
                <c:pt idx="154">
                  <c:v>1.194E-7</c:v>
                </c:pt>
                <c:pt idx="155">
                  <c:v>1.191E-7</c:v>
                </c:pt>
                <c:pt idx="156">
                  <c:v>1.1880000000000001E-7</c:v>
                </c:pt>
                <c:pt idx="157">
                  <c:v>1.185E-7</c:v>
                </c:pt>
                <c:pt idx="158">
                  <c:v>1.1829999999999999E-7</c:v>
                </c:pt>
                <c:pt idx="159">
                  <c:v>1.18E-7</c:v>
                </c:pt>
                <c:pt idx="160">
                  <c:v>1.177E-7</c:v>
                </c:pt>
                <c:pt idx="161">
                  <c:v>1.1740000000000001E-7</c:v>
                </c:pt>
                <c:pt idx="162">
                  <c:v>1.171E-7</c:v>
                </c:pt>
                <c:pt idx="163">
                  <c:v>1.168E-7</c:v>
                </c:pt>
                <c:pt idx="164">
                  <c:v>1.164E-7</c:v>
                </c:pt>
                <c:pt idx="165">
                  <c:v>1.1600000000000001E-7</c:v>
                </c:pt>
                <c:pt idx="166">
                  <c:v>1.156E-7</c:v>
                </c:pt>
                <c:pt idx="167">
                  <c:v>1.151E-7</c:v>
                </c:pt>
                <c:pt idx="168">
                  <c:v>1.1459999999999999E-7</c:v>
                </c:pt>
                <c:pt idx="169">
                  <c:v>1.141E-7</c:v>
                </c:pt>
                <c:pt idx="170">
                  <c:v>1.135E-7</c:v>
                </c:pt>
                <c:pt idx="171">
                  <c:v>1.129E-7</c:v>
                </c:pt>
                <c:pt idx="172">
                  <c:v>1.1230000000000001E-7</c:v>
                </c:pt>
                <c:pt idx="173">
                  <c:v>1.117E-7</c:v>
                </c:pt>
                <c:pt idx="174">
                  <c:v>1.11E-7</c:v>
                </c:pt>
                <c:pt idx="175">
                  <c:v>1.104E-7</c:v>
                </c:pt>
                <c:pt idx="176">
                  <c:v>1.097E-7</c:v>
                </c:pt>
                <c:pt idx="177">
                  <c:v>1.091E-7</c:v>
                </c:pt>
                <c:pt idx="178">
                  <c:v>1.085E-7</c:v>
                </c:pt>
                <c:pt idx="179">
                  <c:v>1.0789999999999999E-7</c:v>
                </c:pt>
                <c:pt idx="180">
                  <c:v>1.074E-7</c:v>
                </c:pt>
                <c:pt idx="181">
                  <c:v>1.069E-7</c:v>
                </c:pt>
                <c:pt idx="182">
                  <c:v>1.066E-7</c:v>
                </c:pt>
                <c:pt idx="183">
                  <c:v>1.064E-7</c:v>
                </c:pt>
                <c:pt idx="184">
                  <c:v>1.064E-7</c:v>
                </c:pt>
                <c:pt idx="185">
                  <c:v>1.066E-7</c:v>
                </c:pt>
                <c:pt idx="186">
                  <c:v>1.071E-7</c:v>
                </c:pt>
                <c:pt idx="187">
                  <c:v>1.08E-7</c:v>
                </c:pt>
                <c:pt idx="188">
                  <c:v>1.0930000000000001E-7</c:v>
                </c:pt>
                <c:pt idx="189">
                  <c:v>1.111E-7</c:v>
                </c:pt>
                <c:pt idx="190">
                  <c:v>1.134E-7</c:v>
                </c:pt>
                <c:pt idx="191">
                  <c:v>1.163E-7</c:v>
                </c:pt>
                <c:pt idx="192">
                  <c:v>1.1960000000000001E-7</c:v>
                </c:pt>
                <c:pt idx="193">
                  <c:v>1.233E-7</c:v>
                </c:pt>
                <c:pt idx="194">
                  <c:v>1.2739999999999999E-7</c:v>
                </c:pt>
                <c:pt idx="195">
                  <c:v>1.3159999999999999E-7</c:v>
                </c:pt>
                <c:pt idx="196">
                  <c:v>1.3589999999999999E-7</c:v>
                </c:pt>
                <c:pt idx="197">
                  <c:v>1.4009999999999999E-7</c:v>
                </c:pt>
                <c:pt idx="198">
                  <c:v>1.441E-7</c:v>
                </c:pt>
                <c:pt idx="199">
                  <c:v>1.4770000000000001E-7</c:v>
                </c:pt>
                <c:pt idx="200">
                  <c:v>1.508E-7</c:v>
                </c:pt>
                <c:pt idx="201">
                  <c:v>1.5349999999999999E-7</c:v>
                </c:pt>
                <c:pt idx="202">
                  <c:v>1.5559999999999999E-7</c:v>
                </c:pt>
                <c:pt idx="203">
                  <c:v>1.572E-7</c:v>
                </c:pt>
                <c:pt idx="204">
                  <c:v>1.5830000000000001E-7</c:v>
                </c:pt>
                <c:pt idx="205">
                  <c:v>1.589E-7</c:v>
                </c:pt>
                <c:pt idx="206">
                  <c:v>1.5900000000000001E-7</c:v>
                </c:pt>
                <c:pt idx="207">
                  <c:v>1.5870000000000001E-7</c:v>
                </c:pt>
                <c:pt idx="208">
                  <c:v>1.5800000000000001E-7</c:v>
                </c:pt>
                <c:pt idx="209">
                  <c:v>1.571E-7</c:v>
                </c:pt>
                <c:pt idx="210">
                  <c:v>1.5599999999999999E-7</c:v>
                </c:pt>
                <c:pt idx="211">
                  <c:v>1.547E-7</c:v>
                </c:pt>
                <c:pt idx="212">
                  <c:v>1.533E-7</c:v>
                </c:pt>
                <c:pt idx="213">
                  <c:v>1.519E-7</c:v>
                </c:pt>
                <c:pt idx="214">
                  <c:v>1.504E-7</c:v>
                </c:pt>
                <c:pt idx="215">
                  <c:v>1.49E-7</c:v>
                </c:pt>
                <c:pt idx="216">
                  <c:v>1.476E-7</c:v>
                </c:pt>
                <c:pt idx="217">
                  <c:v>1.4630000000000001E-7</c:v>
                </c:pt>
                <c:pt idx="218">
                  <c:v>1.4499999999999999E-7</c:v>
                </c:pt>
                <c:pt idx="219">
                  <c:v>1.4390000000000001E-7</c:v>
                </c:pt>
                <c:pt idx="220">
                  <c:v>1.4289999999999999E-7</c:v>
                </c:pt>
                <c:pt idx="221">
                  <c:v>1.4189999999999999E-7</c:v>
                </c:pt>
                <c:pt idx="222">
                  <c:v>1.4110000000000001E-7</c:v>
                </c:pt>
                <c:pt idx="223">
                  <c:v>1.4030000000000001E-7</c:v>
                </c:pt>
                <c:pt idx="224">
                  <c:v>1.3969999999999999E-7</c:v>
                </c:pt>
                <c:pt idx="225">
                  <c:v>1.3899999999999999E-7</c:v>
                </c:pt>
                <c:pt idx="226">
                  <c:v>1.385E-7</c:v>
                </c:pt>
                <c:pt idx="227">
                  <c:v>1.3799999999999999E-7</c:v>
                </c:pt>
                <c:pt idx="228">
                  <c:v>1.3759999999999999E-7</c:v>
                </c:pt>
                <c:pt idx="229">
                  <c:v>1.3720000000000001E-7</c:v>
                </c:pt>
                <c:pt idx="230">
                  <c:v>1.3689999999999999E-7</c:v>
                </c:pt>
                <c:pt idx="231">
                  <c:v>1.367E-7</c:v>
                </c:pt>
                <c:pt idx="232">
                  <c:v>1.3650000000000001E-7</c:v>
                </c:pt>
                <c:pt idx="233">
                  <c:v>1.364E-7</c:v>
                </c:pt>
                <c:pt idx="234">
                  <c:v>1.363E-7</c:v>
                </c:pt>
                <c:pt idx="235">
                  <c:v>1.363E-7</c:v>
                </c:pt>
                <c:pt idx="236">
                  <c:v>1.363E-7</c:v>
                </c:pt>
                <c:pt idx="237">
                  <c:v>1.363E-7</c:v>
                </c:pt>
                <c:pt idx="238">
                  <c:v>1.363E-7</c:v>
                </c:pt>
                <c:pt idx="239">
                  <c:v>1.364E-7</c:v>
                </c:pt>
                <c:pt idx="240">
                  <c:v>1.364E-7</c:v>
                </c:pt>
                <c:pt idx="241">
                  <c:v>1.3650000000000001E-7</c:v>
                </c:pt>
                <c:pt idx="242">
                  <c:v>1.3650000000000001E-7</c:v>
                </c:pt>
                <c:pt idx="243">
                  <c:v>1.3659999999999999E-7</c:v>
                </c:pt>
                <c:pt idx="244">
                  <c:v>1.367E-7</c:v>
                </c:pt>
                <c:pt idx="245">
                  <c:v>1.3680000000000001E-7</c:v>
                </c:pt>
                <c:pt idx="246">
                  <c:v>1.37E-7</c:v>
                </c:pt>
                <c:pt idx="247">
                  <c:v>1.371E-7</c:v>
                </c:pt>
                <c:pt idx="248">
                  <c:v>1.3729999999999999E-7</c:v>
                </c:pt>
                <c:pt idx="249">
                  <c:v>1.3750000000000001E-7</c:v>
                </c:pt>
                <c:pt idx="250">
                  <c:v>1.377E-7</c:v>
                </c:pt>
                <c:pt idx="251">
                  <c:v>1.3799999999999999E-7</c:v>
                </c:pt>
                <c:pt idx="252">
                  <c:v>1.3829999999999999E-7</c:v>
                </c:pt>
                <c:pt idx="253">
                  <c:v>1.3860000000000001E-7</c:v>
                </c:pt>
                <c:pt idx="254">
                  <c:v>1.3890000000000001E-7</c:v>
                </c:pt>
                <c:pt idx="255">
                  <c:v>1.3930000000000001E-7</c:v>
                </c:pt>
                <c:pt idx="256">
                  <c:v>1.3960000000000001E-7</c:v>
                </c:pt>
                <c:pt idx="257">
                  <c:v>1.4000000000000001E-7</c:v>
                </c:pt>
                <c:pt idx="258">
                  <c:v>1.4040000000000001E-7</c:v>
                </c:pt>
                <c:pt idx="259">
                  <c:v>1.4079999999999999E-7</c:v>
                </c:pt>
                <c:pt idx="260">
                  <c:v>1.4110000000000001E-7</c:v>
                </c:pt>
                <c:pt idx="261">
                  <c:v>1.4140000000000001E-7</c:v>
                </c:pt>
                <c:pt idx="262">
                  <c:v>1.417E-7</c:v>
                </c:pt>
                <c:pt idx="263">
                  <c:v>1.42E-7</c:v>
                </c:pt>
                <c:pt idx="264">
                  <c:v>1.4219999999999999E-7</c:v>
                </c:pt>
                <c:pt idx="265">
                  <c:v>1.423E-7</c:v>
                </c:pt>
                <c:pt idx="266">
                  <c:v>1.4250000000000001E-7</c:v>
                </c:pt>
                <c:pt idx="267">
                  <c:v>1.4259999999999999E-7</c:v>
                </c:pt>
                <c:pt idx="268">
                  <c:v>1.427E-7</c:v>
                </c:pt>
                <c:pt idx="269">
                  <c:v>1.4280000000000001E-7</c:v>
                </c:pt>
                <c:pt idx="270">
                  <c:v>1.4280000000000001E-7</c:v>
                </c:pt>
                <c:pt idx="271">
                  <c:v>1.4289999999999999E-7</c:v>
                </c:pt>
                <c:pt idx="272">
                  <c:v>1.4289999999999999E-7</c:v>
                </c:pt>
                <c:pt idx="273">
                  <c:v>1.43E-7</c:v>
                </c:pt>
                <c:pt idx="274">
                  <c:v>1.43E-7</c:v>
                </c:pt>
                <c:pt idx="275">
                  <c:v>1.43E-7</c:v>
                </c:pt>
                <c:pt idx="276">
                  <c:v>1.43E-7</c:v>
                </c:pt>
                <c:pt idx="277">
                  <c:v>1.431E-7</c:v>
                </c:pt>
                <c:pt idx="278">
                  <c:v>1.431E-7</c:v>
                </c:pt>
                <c:pt idx="279">
                  <c:v>1.431E-7</c:v>
                </c:pt>
                <c:pt idx="280">
                  <c:v>1.431E-7</c:v>
                </c:pt>
                <c:pt idx="281">
                  <c:v>1.431E-7</c:v>
                </c:pt>
                <c:pt idx="282">
                  <c:v>1.431E-7</c:v>
                </c:pt>
                <c:pt idx="283">
                  <c:v>1.431E-7</c:v>
                </c:pt>
                <c:pt idx="284">
                  <c:v>1.431E-7</c:v>
                </c:pt>
                <c:pt idx="285">
                  <c:v>1.431E-7</c:v>
                </c:pt>
                <c:pt idx="286">
                  <c:v>1.4320000000000001E-7</c:v>
                </c:pt>
                <c:pt idx="287">
                  <c:v>1.4320000000000001E-7</c:v>
                </c:pt>
                <c:pt idx="288">
                  <c:v>1.4320000000000001E-7</c:v>
                </c:pt>
                <c:pt idx="289">
                  <c:v>1.4320000000000001E-7</c:v>
                </c:pt>
                <c:pt idx="290">
                  <c:v>1.4320000000000001E-7</c:v>
                </c:pt>
                <c:pt idx="291">
                  <c:v>1.4320000000000001E-7</c:v>
                </c:pt>
                <c:pt idx="292">
                  <c:v>1.4320000000000001E-7</c:v>
                </c:pt>
                <c:pt idx="293">
                  <c:v>1.4320000000000001E-7</c:v>
                </c:pt>
                <c:pt idx="294">
                  <c:v>1.4320000000000001E-7</c:v>
                </c:pt>
                <c:pt idx="295">
                  <c:v>1.4320000000000001E-7</c:v>
                </c:pt>
                <c:pt idx="296">
                  <c:v>1.4320000000000001E-7</c:v>
                </c:pt>
                <c:pt idx="297">
                  <c:v>1.4320000000000001E-7</c:v>
                </c:pt>
                <c:pt idx="298">
                  <c:v>1.4320000000000001E-7</c:v>
                </c:pt>
                <c:pt idx="299">
                  <c:v>1.4320000000000001E-7</c:v>
                </c:pt>
                <c:pt idx="300">
                  <c:v>1.4320000000000001E-7</c:v>
                </c:pt>
                <c:pt idx="301">
                  <c:v>1.4320000000000001E-7</c:v>
                </c:pt>
                <c:pt idx="302">
                  <c:v>1.4320000000000001E-7</c:v>
                </c:pt>
                <c:pt idx="303">
                  <c:v>1.4320000000000001E-7</c:v>
                </c:pt>
                <c:pt idx="304">
                  <c:v>1.4320000000000001E-7</c:v>
                </c:pt>
                <c:pt idx="305">
                  <c:v>1.4320000000000001E-7</c:v>
                </c:pt>
                <c:pt idx="306">
                  <c:v>1.4320000000000001E-7</c:v>
                </c:pt>
                <c:pt idx="307">
                  <c:v>1.4320000000000001E-7</c:v>
                </c:pt>
                <c:pt idx="308">
                  <c:v>1.4320000000000001E-7</c:v>
                </c:pt>
                <c:pt idx="309">
                  <c:v>1.4320000000000001E-7</c:v>
                </c:pt>
                <c:pt idx="310">
                  <c:v>1.4320000000000001E-7</c:v>
                </c:pt>
                <c:pt idx="311">
                  <c:v>1.4320000000000001E-7</c:v>
                </c:pt>
                <c:pt idx="312">
                  <c:v>1.4320000000000001E-7</c:v>
                </c:pt>
                <c:pt idx="313">
                  <c:v>1.4320000000000001E-7</c:v>
                </c:pt>
                <c:pt idx="314">
                  <c:v>1.4320000000000001E-7</c:v>
                </c:pt>
                <c:pt idx="315">
                  <c:v>1.4320000000000001E-7</c:v>
                </c:pt>
                <c:pt idx="316">
                  <c:v>1.4320000000000001E-7</c:v>
                </c:pt>
                <c:pt idx="317">
                  <c:v>1.4320000000000001E-7</c:v>
                </c:pt>
                <c:pt idx="318">
                  <c:v>1.4320000000000001E-7</c:v>
                </c:pt>
                <c:pt idx="319">
                  <c:v>1.4320000000000001E-7</c:v>
                </c:pt>
                <c:pt idx="320">
                  <c:v>1.4320000000000001E-7</c:v>
                </c:pt>
                <c:pt idx="321">
                  <c:v>1.4320000000000001E-7</c:v>
                </c:pt>
                <c:pt idx="322">
                  <c:v>1.4320000000000001E-7</c:v>
                </c:pt>
                <c:pt idx="323">
                  <c:v>1.4320000000000001E-7</c:v>
                </c:pt>
                <c:pt idx="324">
                  <c:v>1.4320000000000001E-7</c:v>
                </c:pt>
                <c:pt idx="325">
                  <c:v>1.4320000000000001E-7</c:v>
                </c:pt>
                <c:pt idx="326">
                  <c:v>1.4320000000000001E-7</c:v>
                </c:pt>
                <c:pt idx="327">
                  <c:v>1.4320000000000001E-7</c:v>
                </c:pt>
                <c:pt idx="328">
                  <c:v>1.4320000000000001E-7</c:v>
                </c:pt>
                <c:pt idx="329">
                  <c:v>1.4320000000000001E-7</c:v>
                </c:pt>
                <c:pt idx="330">
                  <c:v>1.4320000000000001E-7</c:v>
                </c:pt>
                <c:pt idx="331">
                  <c:v>1.4320000000000001E-7</c:v>
                </c:pt>
                <c:pt idx="332">
                  <c:v>1.4320000000000001E-7</c:v>
                </c:pt>
                <c:pt idx="333">
                  <c:v>1.4320000000000001E-7</c:v>
                </c:pt>
                <c:pt idx="334">
                  <c:v>1.4320000000000001E-7</c:v>
                </c:pt>
                <c:pt idx="335">
                  <c:v>1.4320000000000001E-7</c:v>
                </c:pt>
                <c:pt idx="336">
                  <c:v>1.4320000000000001E-7</c:v>
                </c:pt>
                <c:pt idx="337">
                  <c:v>1.4320000000000001E-7</c:v>
                </c:pt>
                <c:pt idx="338">
                  <c:v>1.4320000000000001E-7</c:v>
                </c:pt>
                <c:pt idx="339">
                  <c:v>1.4320000000000001E-7</c:v>
                </c:pt>
                <c:pt idx="340">
                  <c:v>1.4320000000000001E-7</c:v>
                </c:pt>
                <c:pt idx="341">
                  <c:v>1.4320000000000001E-7</c:v>
                </c:pt>
                <c:pt idx="342">
                  <c:v>1.4320000000000001E-7</c:v>
                </c:pt>
                <c:pt idx="343">
                  <c:v>1.4320000000000001E-7</c:v>
                </c:pt>
                <c:pt idx="344">
                  <c:v>1.4320000000000001E-7</c:v>
                </c:pt>
                <c:pt idx="345">
                  <c:v>1.4320000000000001E-7</c:v>
                </c:pt>
                <c:pt idx="346">
                  <c:v>1.4320000000000001E-7</c:v>
                </c:pt>
                <c:pt idx="347">
                  <c:v>1.4320000000000001E-7</c:v>
                </c:pt>
                <c:pt idx="348">
                  <c:v>1.4320000000000001E-7</c:v>
                </c:pt>
                <c:pt idx="349">
                  <c:v>1.4320000000000001E-7</c:v>
                </c:pt>
                <c:pt idx="350">
                  <c:v>1.4320000000000001E-7</c:v>
                </c:pt>
                <c:pt idx="351">
                  <c:v>1.4320000000000001E-7</c:v>
                </c:pt>
                <c:pt idx="352">
                  <c:v>1.4320000000000001E-7</c:v>
                </c:pt>
                <c:pt idx="353">
                  <c:v>1.4320000000000001E-7</c:v>
                </c:pt>
                <c:pt idx="354">
                  <c:v>1.4320000000000001E-7</c:v>
                </c:pt>
                <c:pt idx="355">
                  <c:v>1.4320000000000001E-7</c:v>
                </c:pt>
                <c:pt idx="356">
                  <c:v>1.4320000000000001E-7</c:v>
                </c:pt>
                <c:pt idx="357">
                  <c:v>1.4320000000000001E-7</c:v>
                </c:pt>
                <c:pt idx="358">
                  <c:v>1.4320000000000001E-7</c:v>
                </c:pt>
                <c:pt idx="359">
                  <c:v>1.4320000000000001E-7</c:v>
                </c:pt>
                <c:pt idx="360">
                  <c:v>1.4320000000000001E-7</c:v>
                </c:pt>
                <c:pt idx="361">
                  <c:v>1.4320000000000001E-7</c:v>
                </c:pt>
                <c:pt idx="362">
                  <c:v>1.4320000000000001E-7</c:v>
                </c:pt>
                <c:pt idx="363">
                  <c:v>1.4320000000000001E-7</c:v>
                </c:pt>
                <c:pt idx="364">
                  <c:v>1.4320000000000001E-7</c:v>
                </c:pt>
                <c:pt idx="365">
                  <c:v>1.4320000000000001E-7</c:v>
                </c:pt>
                <c:pt idx="366">
                  <c:v>1.4320000000000001E-7</c:v>
                </c:pt>
                <c:pt idx="367">
                  <c:v>1.4320000000000001E-7</c:v>
                </c:pt>
                <c:pt idx="368">
                  <c:v>1.4320000000000001E-7</c:v>
                </c:pt>
                <c:pt idx="369">
                  <c:v>1.4320000000000001E-7</c:v>
                </c:pt>
                <c:pt idx="370">
                  <c:v>1.4320000000000001E-7</c:v>
                </c:pt>
                <c:pt idx="371">
                  <c:v>1.4320000000000001E-7</c:v>
                </c:pt>
                <c:pt idx="372">
                  <c:v>1.4320000000000001E-7</c:v>
                </c:pt>
                <c:pt idx="373">
                  <c:v>1.4320000000000001E-7</c:v>
                </c:pt>
                <c:pt idx="374">
                  <c:v>1.4320000000000001E-7</c:v>
                </c:pt>
                <c:pt idx="375">
                  <c:v>1.4320000000000001E-7</c:v>
                </c:pt>
                <c:pt idx="376">
                  <c:v>1.4320000000000001E-7</c:v>
                </c:pt>
                <c:pt idx="377">
                  <c:v>1.4320000000000001E-7</c:v>
                </c:pt>
                <c:pt idx="378">
                  <c:v>1.4320000000000001E-7</c:v>
                </c:pt>
                <c:pt idx="379">
                  <c:v>1.4320000000000001E-7</c:v>
                </c:pt>
                <c:pt idx="380">
                  <c:v>1.4320000000000001E-7</c:v>
                </c:pt>
                <c:pt idx="381">
                  <c:v>1.4320000000000001E-7</c:v>
                </c:pt>
                <c:pt idx="382">
                  <c:v>1.4320000000000001E-7</c:v>
                </c:pt>
                <c:pt idx="383">
                  <c:v>1.4320000000000001E-7</c:v>
                </c:pt>
                <c:pt idx="384">
                  <c:v>1.4320000000000001E-7</c:v>
                </c:pt>
                <c:pt idx="385">
                  <c:v>1.4320000000000001E-7</c:v>
                </c:pt>
                <c:pt idx="386">
                  <c:v>1.4320000000000001E-7</c:v>
                </c:pt>
                <c:pt idx="387">
                  <c:v>1.4320000000000001E-7</c:v>
                </c:pt>
                <c:pt idx="388">
                  <c:v>1.4320000000000001E-7</c:v>
                </c:pt>
                <c:pt idx="389">
                  <c:v>1.4320000000000001E-7</c:v>
                </c:pt>
                <c:pt idx="390">
                  <c:v>1.4320000000000001E-7</c:v>
                </c:pt>
                <c:pt idx="391">
                  <c:v>1.4320000000000001E-7</c:v>
                </c:pt>
                <c:pt idx="392">
                  <c:v>1.4320000000000001E-7</c:v>
                </c:pt>
                <c:pt idx="393">
                  <c:v>1.4320000000000001E-7</c:v>
                </c:pt>
                <c:pt idx="394">
                  <c:v>1.4320000000000001E-7</c:v>
                </c:pt>
                <c:pt idx="395">
                  <c:v>1.4320000000000001E-7</c:v>
                </c:pt>
                <c:pt idx="396">
                  <c:v>1.4320000000000001E-7</c:v>
                </c:pt>
                <c:pt idx="397">
                  <c:v>1.4320000000000001E-7</c:v>
                </c:pt>
                <c:pt idx="398">
                  <c:v>1.4320000000000001E-7</c:v>
                </c:pt>
                <c:pt idx="399">
                  <c:v>1.4320000000000001E-7</c:v>
                </c:pt>
                <c:pt idx="400">
                  <c:v>1.4320000000000001E-7</c:v>
                </c:pt>
                <c:pt idx="401">
                  <c:v>1.4320000000000001E-7</c:v>
                </c:pt>
                <c:pt idx="402">
                  <c:v>1.4320000000000001E-7</c:v>
                </c:pt>
                <c:pt idx="403">
                  <c:v>1.4320000000000001E-7</c:v>
                </c:pt>
                <c:pt idx="404">
                  <c:v>1.4320000000000001E-7</c:v>
                </c:pt>
                <c:pt idx="405">
                  <c:v>1.4320000000000001E-7</c:v>
                </c:pt>
                <c:pt idx="406">
                  <c:v>1.4320000000000001E-7</c:v>
                </c:pt>
                <c:pt idx="407">
                  <c:v>1.4320000000000001E-7</c:v>
                </c:pt>
                <c:pt idx="408">
                  <c:v>1.4320000000000001E-7</c:v>
                </c:pt>
                <c:pt idx="409">
                  <c:v>1.4320000000000001E-7</c:v>
                </c:pt>
                <c:pt idx="410">
                  <c:v>1.4320000000000001E-7</c:v>
                </c:pt>
                <c:pt idx="411">
                  <c:v>1.4320000000000001E-7</c:v>
                </c:pt>
                <c:pt idx="412">
                  <c:v>1.4320000000000001E-7</c:v>
                </c:pt>
                <c:pt idx="413">
                  <c:v>1.4320000000000001E-7</c:v>
                </c:pt>
                <c:pt idx="414">
                  <c:v>1.4320000000000001E-7</c:v>
                </c:pt>
                <c:pt idx="415">
                  <c:v>1.4320000000000001E-7</c:v>
                </c:pt>
                <c:pt idx="416">
                  <c:v>1.4320000000000001E-7</c:v>
                </c:pt>
                <c:pt idx="417">
                  <c:v>1.4320000000000001E-7</c:v>
                </c:pt>
                <c:pt idx="418">
                  <c:v>1.4320000000000001E-7</c:v>
                </c:pt>
                <c:pt idx="419">
                  <c:v>1.4320000000000001E-7</c:v>
                </c:pt>
                <c:pt idx="420">
                  <c:v>1.4320000000000001E-7</c:v>
                </c:pt>
                <c:pt idx="421">
                  <c:v>1.4320000000000001E-7</c:v>
                </c:pt>
                <c:pt idx="422">
                  <c:v>1.4320000000000001E-7</c:v>
                </c:pt>
                <c:pt idx="423">
                  <c:v>1.4320000000000001E-7</c:v>
                </c:pt>
                <c:pt idx="424">
                  <c:v>1.4320000000000001E-7</c:v>
                </c:pt>
                <c:pt idx="425">
                  <c:v>1.4320000000000001E-7</c:v>
                </c:pt>
                <c:pt idx="426">
                  <c:v>1.4320000000000001E-7</c:v>
                </c:pt>
                <c:pt idx="427">
                  <c:v>1.4320000000000001E-7</c:v>
                </c:pt>
                <c:pt idx="428">
                  <c:v>1.4320000000000001E-7</c:v>
                </c:pt>
                <c:pt idx="429">
                  <c:v>1.4320000000000001E-7</c:v>
                </c:pt>
                <c:pt idx="430">
                  <c:v>1.4320000000000001E-7</c:v>
                </c:pt>
                <c:pt idx="431">
                  <c:v>1.4320000000000001E-7</c:v>
                </c:pt>
                <c:pt idx="432">
                  <c:v>1.4320000000000001E-7</c:v>
                </c:pt>
                <c:pt idx="433">
                  <c:v>1.4320000000000001E-7</c:v>
                </c:pt>
                <c:pt idx="434">
                  <c:v>1.4320000000000001E-7</c:v>
                </c:pt>
                <c:pt idx="435">
                  <c:v>1.4320000000000001E-7</c:v>
                </c:pt>
                <c:pt idx="436">
                  <c:v>1.4320000000000001E-7</c:v>
                </c:pt>
                <c:pt idx="437">
                  <c:v>1.4320000000000001E-7</c:v>
                </c:pt>
                <c:pt idx="438">
                  <c:v>1.4320000000000001E-7</c:v>
                </c:pt>
                <c:pt idx="439">
                  <c:v>1.4320000000000001E-7</c:v>
                </c:pt>
                <c:pt idx="440">
                  <c:v>1.4320000000000001E-7</c:v>
                </c:pt>
                <c:pt idx="441">
                  <c:v>1.4320000000000001E-7</c:v>
                </c:pt>
                <c:pt idx="442">
                  <c:v>1.4320000000000001E-7</c:v>
                </c:pt>
                <c:pt idx="443">
                  <c:v>1.4320000000000001E-7</c:v>
                </c:pt>
                <c:pt idx="444">
                  <c:v>1.4320000000000001E-7</c:v>
                </c:pt>
                <c:pt idx="445">
                  <c:v>1.4320000000000001E-7</c:v>
                </c:pt>
                <c:pt idx="446">
                  <c:v>1.4320000000000001E-7</c:v>
                </c:pt>
                <c:pt idx="447">
                  <c:v>1.4320000000000001E-7</c:v>
                </c:pt>
                <c:pt idx="448">
                  <c:v>1.4320000000000001E-7</c:v>
                </c:pt>
                <c:pt idx="449">
                  <c:v>1.4320000000000001E-7</c:v>
                </c:pt>
                <c:pt idx="450">
                  <c:v>1.4320000000000001E-7</c:v>
                </c:pt>
                <c:pt idx="451">
                  <c:v>1.4320000000000001E-7</c:v>
                </c:pt>
                <c:pt idx="452">
                  <c:v>1.4320000000000001E-7</c:v>
                </c:pt>
                <c:pt idx="453">
                  <c:v>1.4320000000000001E-7</c:v>
                </c:pt>
                <c:pt idx="454">
                  <c:v>1.4320000000000001E-7</c:v>
                </c:pt>
                <c:pt idx="455">
                  <c:v>1.4320000000000001E-7</c:v>
                </c:pt>
                <c:pt idx="456">
                  <c:v>1.4320000000000001E-7</c:v>
                </c:pt>
                <c:pt idx="457">
                  <c:v>1.4320000000000001E-7</c:v>
                </c:pt>
                <c:pt idx="458">
                  <c:v>1.4320000000000001E-7</c:v>
                </c:pt>
                <c:pt idx="459">
                  <c:v>1.4320000000000001E-7</c:v>
                </c:pt>
                <c:pt idx="460">
                  <c:v>1.4320000000000001E-7</c:v>
                </c:pt>
                <c:pt idx="461">
                  <c:v>1.4320000000000001E-7</c:v>
                </c:pt>
                <c:pt idx="462">
                  <c:v>1.4320000000000001E-7</c:v>
                </c:pt>
                <c:pt idx="463">
                  <c:v>1.4320000000000001E-7</c:v>
                </c:pt>
                <c:pt idx="464">
                  <c:v>1.4320000000000001E-7</c:v>
                </c:pt>
                <c:pt idx="465">
                  <c:v>1.4320000000000001E-7</c:v>
                </c:pt>
                <c:pt idx="466">
                  <c:v>1.4320000000000001E-7</c:v>
                </c:pt>
                <c:pt idx="467">
                  <c:v>1.4320000000000001E-7</c:v>
                </c:pt>
                <c:pt idx="468">
                  <c:v>1.4320000000000001E-7</c:v>
                </c:pt>
                <c:pt idx="469">
                  <c:v>1.4320000000000001E-7</c:v>
                </c:pt>
                <c:pt idx="470">
                  <c:v>1.4320000000000001E-7</c:v>
                </c:pt>
                <c:pt idx="471">
                  <c:v>1.4320000000000001E-7</c:v>
                </c:pt>
                <c:pt idx="472">
                  <c:v>1.4320000000000001E-7</c:v>
                </c:pt>
                <c:pt idx="473">
                  <c:v>1.4320000000000001E-7</c:v>
                </c:pt>
                <c:pt idx="474">
                  <c:v>1.4320000000000001E-7</c:v>
                </c:pt>
                <c:pt idx="475">
                  <c:v>1.4320000000000001E-7</c:v>
                </c:pt>
                <c:pt idx="476">
                  <c:v>1.4320000000000001E-7</c:v>
                </c:pt>
                <c:pt idx="477">
                  <c:v>1.4320000000000001E-7</c:v>
                </c:pt>
                <c:pt idx="478">
                  <c:v>1.4320000000000001E-7</c:v>
                </c:pt>
                <c:pt idx="479">
                  <c:v>1.4320000000000001E-7</c:v>
                </c:pt>
                <c:pt idx="480">
                  <c:v>1.4320000000000001E-7</c:v>
                </c:pt>
                <c:pt idx="481">
                  <c:v>1.4320000000000001E-7</c:v>
                </c:pt>
                <c:pt idx="482">
                  <c:v>1.4320000000000001E-7</c:v>
                </c:pt>
                <c:pt idx="483">
                  <c:v>1.4320000000000001E-7</c:v>
                </c:pt>
                <c:pt idx="484">
                  <c:v>1.4320000000000001E-7</c:v>
                </c:pt>
                <c:pt idx="485">
                  <c:v>1.4320000000000001E-7</c:v>
                </c:pt>
                <c:pt idx="486">
                  <c:v>1.4320000000000001E-7</c:v>
                </c:pt>
                <c:pt idx="487">
                  <c:v>1.4329999999999999E-7</c:v>
                </c:pt>
                <c:pt idx="488">
                  <c:v>1.4329999999999999E-7</c:v>
                </c:pt>
                <c:pt idx="489">
                  <c:v>1.4329999999999999E-7</c:v>
                </c:pt>
                <c:pt idx="490">
                  <c:v>1.4329999999999999E-7</c:v>
                </c:pt>
                <c:pt idx="491">
                  <c:v>1.4329999999999999E-7</c:v>
                </c:pt>
                <c:pt idx="492">
                  <c:v>1.4329999999999999E-7</c:v>
                </c:pt>
                <c:pt idx="493">
                  <c:v>1.4329999999999999E-7</c:v>
                </c:pt>
                <c:pt idx="494">
                  <c:v>1.4329999999999999E-7</c:v>
                </c:pt>
                <c:pt idx="495">
                  <c:v>1.4329999999999999E-7</c:v>
                </c:pt>
                <c:pt idx="496">
                  <c:v>1.4329999999999999E-7</c:v>
                </c:pt>
                <c:pt idx="497">
                  <c:v>1.4329999999999999E-7</c:v>
                </c:pt>
                <c:pt idx="498">
                  <c:v>1.4329999999999999E-7</c:v>
                </c:pt>
                <c:pt idx="499">
                  <c:v>1.4329999999999999E-7</c:v>
                </c:pt>
                <c:pt idx="500">
                  <c:v>1.4329999999999999E-7</c:v>
                </c:pt>
                <c:pt idx="501">
                  <c:v>1.4329999999999999E-7</c:v>
                </c:pt>
                <c:pt idx="502">
                  <c:v>1.4329999999999999E-7</c:v>
                </c:pt>
                <c:pt idx="503">
                  <c:v>1.4329999999999999E-7</c:v>
                </c:pt>
                <c:pt idx="504">
                  <c:v>1.4329999999999999E-7</c:v>
                </c:pt>
                <c:pt idx="505">
                  <c:v>1.4329999999999999E-7</c:v>
                </c:pt>
                <c:pt idx="506">
                  <c:v>1.4329999999999999E-7</c:v>
                </c:pt>
                <c:pt idx="507">
                  <c:v>1.4329999999999999E-7</c:v>
                </c:pt>
                <c:pt idx="508">
                  <c:v>1.4329999999999999E-7</c:v>
                </c:pt>
                <c:pt idx="509">
                  <c:v>1.4329999999999999E-7</c:v>
                </c:pt>
                <c:pt idx="510">
                  <c:v>1.4329999999999999E-7</c:v>
                </c:pt>
                <c:pt idx="511">
                  <c:v>1.4329999999999999E-7</c:v>
                </c:pt>
                <c:pt idx="512">
                  <c:v>1.4329999999999999E-7</c:v>
                </c:pt>
                <c:pt idx="513">
                  <c:v>1.4329999999999999E-7</c:v>
                </c:pt>
                <c:pt idx="514">
                  <c:v>1.4329999999999999E-7</c:v>
                </c:pt>
                <c:pt idx="515">
                  <c:v>1.4329999999999999E-7</c:v>
                </c:pt>
                <c:pt idx="516">
                  <c:v>1.4329999999999999E-7</c:v>
                </c:pt>
                <c:pt idx="517">
                  <c:v>1.4329999999999999E-7</c:v>
                </c:pt>
                <c:pt idx="518">
                  <c:v>1.4329999999999999E-7</c:v>
                </c:pt>
                <c:pt idx="519">
                  <c:v>1.4329999999999999E-7</c:v>
                </c:pt>
                <c:pt idx="520">
                  <c:v>1.4329999999999999E-7</c:v>
                </c:pt>
                <c:pt idx="521">
                  <c:v>1.4329999999999999E-7</c:v>
                </c:pt>
                <c:pt idx="522">
                  <c:v>1.4329999999999999E-7</c:v>
                </c:pt>
                <c:pt idx="523">
                  <c:v>1.4329999999999999E-7</c:v>
                </c:pt>
                <c:pt idx="524">
                  <c:v>1.4329999999999999E-7</c:v>
                </c:pt>
                <c:pt idx="525">
                  <c:v>1.4329999999999999E-7</c:v>
                </c:pt>
                <c:pt idx="526">
                  <c:v>1.4329999999999999E-7</c:v>
                </c:pt>
                <c:pt idx="527">
                  <c:v>1.4329999999999999E-7</c:v>
                </c:pt>
                <c:pt idx="528">
                  <c:v>1.4329999999999999E-7</c:v>
                </c:pt>
                <c:pt idx="529">
                  <c:v>1.4329999999999999E-7</c:v>
                </c:pt>
                <c:pt idx="530">
                  <c:v>1.4329999999999999E-7</c:v>
                </c:pt>
                <c:pt idx="531">
                  <c:v>1.4329999999999999E-7</c:v>
                </c:pt>
                <c:pt idx="532">
                  <c:v>1.4329999999999999E-7</c:v>
                </c:pt>
                <c:pt idx="533">
                  <c:v>1.4329999999999999E-7</c:v>
                </c:pt>
                <c:pt idx="534">
                  <c:v>1.4329999999999999E-7</c:v>
                </c:pt>
                <c:pt idx="535">
                  <c:v>1.4329999999999999E-7</c:v>
                </c:pt>
                <c:pt idx="536">
                  <c:v>1.4329999999999999E-7</c:v>
                </c:pt>
                <c:pt idx="537">
                  <c:v>1.4329999999999999E-7</c:v>
                </c:pt>
                <c:pt idx="538">
                  <c:v>1.4329999999999999E-7</c:v>
                </c:pt>
                <c:pt idx="539">
                  <c:v>1.4329999999999999E-7</c:v>
                </c:pt>
                <c:pt idx="540">
                  <c:v>1.4329999999999999E-7</c:v>
                </c:pt>
                <c:pt idx="541">
                  <c:v>1.4329999999999999E-7</c:v>
                </c:pt>
                <c:pt idx="542">
                  <c:v>1.4329999999999999E-7</c:v>
                </c:pt>
                <c:pt idx="543">
                  <c:v>1.4329999999999999E-7</c:v>
                </c:pt>
                <c:pt idx="544">
                  <c:v>1.4329999999999999E-7</c:v>
                </c:pt>
                <c:pt idx="545">
                  <c:v>1.4329999999999999E-7</c:v>
                </c:pt>
                <c:pt idx="546">
                  <c:v>1.4329999999999999E-7</c:v>
                </c:pt>
                <c:pt idx="547">
                  <c:v>1.4329999999999999E-7</c:v>
                </c:pt>
                <c:pt idx="548">
                  <c:v>1.4329999999999999E-7</c:v>
                </c:pt>
                <c:pt idx="549">
                  <c:v>1.4329999999999999E-7</c:v>
                </c:pt>
                <c:pt idx="550">
                  <c:v>1.4329999999999999E-7</c:v>
                </c:pt>
                <c:pt idx="551">
                  <c:v>1.4329999999999999E-7</c:v>
                </c:pt>
                <c:pt idx="552">
                  <c:v>1.4329999999999999E-7</c:v>
                </c:pt>
                <c:pt idx="553">
                  <c:v>1.4329999999999999E-7</c:v>
                </c:pt>
                <c:pt idx="554">
                  <c:v>1.4329999999999999E-7</c:v>
                </c:pt>
                <c:pt idx="555">
                  <c:v>1.4329999999999999E-7</c:v>
                </c:pt>
                <c:pt idx="556">
                  <c:v>1.4329999999999999E-7</c:v>
                </c:pt>
                <c:pt idx="557">
                  <c:v>1.4329999999999999E-7</c:v>
                </c:pt>
                <c:pt idx="558">
                  <c:v>1.4329999999999999E-7</c:v>
                </c:pt>
                <c:pt idx="559">
                  <c:v>1.4329999999999999E-7</c:v>
                </c:pt>
                <c:pt idx="560">
                  <c:v>1.4329999999999999E-7</c:v>
                </c:pt>
                <c:pt idx="561">
                  <c:v>1.4329999999999999E-7</c:v>
                </c:pt>
                <c:pt idx="562">
                  <c:v>1.4329999999999999E-7</c:v>
                </c:pt>
                <c:pt idx="563">
                  <c:v>1.4329999999999999E-7</c:v>
                </c:pt>
                <c:pt idx="564">
                  <c:v>1.4329999999999999E-7</c:v>
                </c:pt>
                <c:pt idx="565">
                  <c:v>1.4329999999999999E-7</c:v>
                </c:pt>
                <c:pt idx="566">
                  <c:v>1.4329999999999999E-7</c:v>
                </c:pt>
                <c:pt idx="567">
                  <c:v>1.4329999999999999E-7</c:v>
                </c:pt>
                <c:pt idx="568">
                  <c:v>1.4329999999999999E-7</c:v>
                </c:pt>
                <c:pt idx="569">
                  <c:v>1.4329999999999999E-7</c:v>
                </c:pt>
                <c:pt idx="570">
                  <c:v>1.4329999999999999E-7</c:v>
                </c:pt>
                <c:pt idx="571">
                  <c:v>1.4329999999999999E-7</c:v>
                </c:pt>
                <c:pt idx="572">
                  <c:v>1.4329999999999999E-7</c:v>
                </c:pt>
                <c:pt idx="573">
                  <c:v>1.4329999999999999E-7</c:v>
                </c:pt>
                <c:pt idx="574">
                  <c:v>1.4329999999999999E-7</c:v>
                </c:pt>
                <c:pt idx="575">
                  <c:v>1.4329999999999999E-7</c:v>
                </c:pt>
                <c:pt idx="576">
                  <c:v>1.4329999999999999E-7</c:v>
                </c:pt>
                <c:pt idx="577">
                  <c:v>1.4329999999999999E-7</c:v>
                </c:pt>
                <c:pt idx="578">
                  <c:v>1.4329999999999999E-7</c:v>
                </c:pt>
                <c:pt idx="579">
                  <c:v>1.4329999999999999E-7</c:v>
                </c:pt>
                <c:pt idx="580">
                  <c:v>1.4329999999999999E-7</c:v>
                </c:pt>
                <c:pt idx="581">
                  <c:v>1.4329999999999999E-7</c:v>
                </c:pt>
                <c:pt idx="582">
                  <c:v>1.4329999999999999E-7</c:v>
                </c:pt>
                <c:pt idx="583">
                  <c:v>1.4329999999999999E-7</c:v>
                </c:pt>
                <c:pt idx="584">
                  <c:v>1.4329999999999999E-7</c:v>
                </c:pt>
                <c:pt idx="585">
                  <c:v>1.4329999999999999E-7</c:v>
                </c:pt>
                <c:pt idx="586">
                  <c:v>1.4329999999999999E-7</c:v>
                </c:pt>
                <c:pt idx="587">
                  <c:v>1.4329999999999999E-7</c:v>
                </c:pt>
                <c:pt idx="588">
                  <c:v>1.4329999999999999E-7</c:v>
                </c:pt>
                <c:pt idx="589">
                  <c:v>1.4329999999999999E-7</c:v>
                </c:pt>
                <c:pt idx="590">
                  <c:v>1.4329999999999999E-7</c:v>
                </c:pt>
                <c:pt idx="591">
                  <c:v>1.4329999999999999E-7</c:v>
                </c:pt>
                <c:pt idx="592">
                  <c:v>1.4329999999999999E-7</c:v>
                </c:pt>
                <c:pt idx="593">
                  <c:v>1.4329999999999999E-7</c:v>
                </c:pt>
                <c:pt idx="594">
                  <c:v>1.4329999999999999E-7</c:v>
                </c:pt>
                <c:pt idx="595">
                  <c:v>1.4329999999999999E-7</c:v>
                </c:pt>
                <c:pt idx="596">
                  <c:v>1.4329999999999999E-7</c:v>
                </c:pt>
                <c:pt idx="597">
                  <c:v>1.4329999999999999E-7</c:v>
                </c:pt>
                <c:pt idx="598">
                  <c:v>1.4329999999999999E-7</c:v>
                </c:pt>
                <c:pt idx="599">
                  <c:v>1.4329999999999999E-7</c:v>
                </c:pt>
                <c:pt idx="600">
                  <c:v>1.4329999999999999E-7</c:v>
                </c:pt>
                <c:pt idx="601">
                  <c:v>1.4329999999999999E-7</c:v>
                </c:pt>
                <c:pt idx="602">
                  <c:v>1.4329999999999999E-7</c:v>
                </c:pt>
                <c:pt idx="603">
                  <c:v>1.4329999999999999E-7</c:v>
                </c:pt>
                <c:pt idx="604">
                  <c:v>1.4329999999999999E-7</c:v>
                </c:pt>
                <c:pt idx="605">
                  <c:v>1.4329999999999999E-7</c:v>
                </c:pt>
                <c:pt idx="606">
                  <c:v>1.4329999999999999E-7</c:v>
                </c:pt>
                <c:pt idx="607">
                  <c:v>1.4329999999999999E-7</c:v>
                </c:pt>
                <c:pt idx="608">
                  <c:v>1.4329999999999999E-7</c:v>
                </c:pt>
                <c:pt idx="609">
                  <c:v>1.4329999999999999E-7</c:v>
                </c:pt>
                <c:pt idx="610">
                  <c:v>1.4329999999999999E-7</c:v>
                </c:pt>
                <c:pt idx="611">
                  <c:v>1.4329999999999999E-7</c:v>
                </c:pt>
                <c:pt idx="612">
                  <c:v>1.4329999999999999E-7</c:v>
                </c:pt>
                <c:pt idx="613">
                  <c:v>1.4329999999999999E-7</c:v>
                </c:pt>
                <c:pt idx="614">
                  <c:v>1.4329999999999999E-7</c:v>
                </c:pt>
                <c:pt idx="615">
                  <c:v>1.4329999999999999E-7</c:v>
                </c:pt>
                <c:pt idx="616">
                  <c:v>1.4329999999999999E-7</c:v>
                </c:pt>
                <c:pt idx="617">
                  <c:v>1.4329999999999999E-7</c:v>
                </c:pt>
                <c:pt idx="618">
                  <c:v>1.4329999999999999E-7</c:v>
                </c:pt>
                <c:pt idx="619">
                  <c:v>1.4329999999999999E-7</c:v>
                </c:pt>
                <c:pt idx="620">
                  <c:v>1.4329999999999999E-7</c:v>
                </c:pt>
                <c:pt idx="621">
                  <c:v>1.4329999999999999E-7</c:v>
                </c:pt>
                <c:pt idx="622">
                  <c:v>1.4329999999999999E-7</c:v>
                </c:pt>
                <c:pt idx="623">
                  <c:v>1.4329999999999999E-7</c:v>
                </c:pt>
                <c:pt idx="624">
                  <c:v>1.4329999999999999E-7</c:v>
                </c:pt>
                <c:pt idx="625">
                  <c:v>1.4329999999999999E-7</c:v>
                </c:pt>
                <c:pt idx="626">
                  <c:v>1.4329999999999999E-7</c:v>
                </c:pt>
                <c:pt idx="627">
                  <c:v>1.4329999999999999E-7</c:v>
                </c:pt>
                <c:pt idx="628">
                  <c:v>1.4329999999999999E-7</c:v>
                </c:pt>
                <c:pt idx="629">
                  <c:v>1.4329999999999999E-7</c:v>
                </c:pt>
                <c:pt idx="630">
                  <c:v>1.4329999999999999E-7</c:v>
                </c:pt>
                <c:pt idx="631">
                  <c:v>1.4329999999999999E-7</c:v>
                </c:pt>
                <c:pt idx="632">
                  <c:v>1.4329999999999999E-7</c:v>
                </c:pt>
                <c:pt idx="633">
                  <c:v>1.4329999999999999E-7</c:v>
                </c:pt>
                <c:pt idx="634">
                  <c:v>1.4329999999999999E-7</c:v>
                </c:pt>
                <c:pt idx="635">
                  <c:v>1.4329999999999999E-7</c:v>
                </c:pt>
                <c:pt idx="636">
                  <c:v>1.4329999999999999E-7</c:v>
                </c:pt>
                <c:pt idx="637">
                  <c:v>1.4329999999999999E-7</c:v>
                </c:pt>
                <c:pt idx="638">
                  <c:v>1.4329999999999999E-7</c:v>
                </c:pt>
                <c:pt idx="639">
                  <c:v>1.4329999999999999E-7</c:v>
                </c:pt>
                <c:pt idx="640">
                  <c:v>1.4329999999999999E-7</c:v>
                </c:pt>
                <c:pt idx="641">
                  <c:v>1.4329999999999999E-7</c:v>
                </c:pt>
                <c:pt idx="642">
                  <c:v>1.4329999999999999E-7</c:v>
                </c:pt>
                <c:pt idx="643">
                  <c:v>1.4329999999999999E-7</c:v>
                </c:pt>
                <c:pt idx="644">
                  <c:v>1.4329999999999999E-7</c:v>
                </c:pt>
                <c:pt idx="645">
                  <c:v>1.4329999999999999E-7</c:v>
                </c:pt>
                <c:pt idx="646">
                  <c:v>1.4329999999999999E-7</c:v>
                </c:pt>
                <c:pt idx="647">
                  <c:v>1.4329999999999999E-7</c:v>
                </c:pt>
                <c:pt idx="648">
                  <c:v>1.4329999999999999E-7</c:v>
                </c:pt>
                <c:pt idx="649">
                  <c:v>1.4329999999999999E-7</c:v>
                </c:pt>
                <c:pt idx="650">
                  <c:v>1.4329999999999999E-7</c:v>
                </c:pt>
                <c:pt idx="651">
                  <c:v>1.4329999999999999E-7</c:v>
                </c:pt>
                <c:pt idx="652">
                  <c:v>1.4329999999999999E-7</c:v>
                </c:pt>
                <c:pt idx="653">
                  <c:v>1.4329999999999999E-7</c:v>
                </c:pt>
                <c:pt idx="654">
                  <c:v>1.4329999999999999E-7</c:v>
                </c:pt>
                <c:pt idx="655">
                  <c:v>1.4329999999999999E-7</c:v>
                </c:pt>
                <c:pt idx="656">
                  <c:v>1.4329999999999999E-7</c:v>
                </c:pt>
                <c:pt idx="657">
                  <c:v>1.4329999999999999E-7</c:v>
                </c:pt>
                <c:pt idx="658">
                  <c:v>1.4329999999999999E-7</c:v>
                </c:pt>
                <c:pt idx="659">
                  <c:v>1.4329999999999999E-7</c:v>
                </c:pt>
                <c:pt idx="660">
                  <c:v>1.4329999999999999E-7</c:v>
                </c:pt>
                <c:pt idx="661">
                  <c:v>1.4329999999999999E-7</c:v>
                </c:pt>
                <c:pt idx="662">
                  <c:v>1.4329999999999999E-7</c:v>
                </c:pt>
                <c:pt idx="663">
                  <c:v>1.4329999999999999E-7</c:v>
                </c:pt>
                <c:pt idx="664">
                  <c:v>1.4329999999999999E-7</c:v>
                </c:pt>
                <c:pt idx="665">
                  <c:v>1.4329999999999999E-7</c:v>
                </c:pt>
                <c:pt idx="666">
                  <c:v>1.4329999999999999E-7</c:v>
                </c:pt>
                <c:pt idx="667">
                  <c:v>1.4329999999999999E-7</c:v>
                </c:pt>
                <c:pt idx="668">
                  <c:v>1.4329999999999999E-7</c:v>
                </c:pt>
                <c:pt idx="669">
                  <c:v>1.4329999999999999E-7</c:v>
                </c:pt>
                <c:pt idx="670">
                  <c:v>1.4329999999999999E-7</c:v>
                </c:pt>
                <c:pt idx="671">
                  <c:v>1.4329999999999999E-7</c:v>
                </c:pt>
                <c:pt idx="672">
                  <c:v>1.4329999999999999E-7</c:v>
                </c:pt>
                <c:pt idx="673">
                  <c:v>1.4329999999999999E-7</c:v>
                </c:pt>
                <c:pt idx="674">
                  <c:v>1.4329999999999999E-7</c:v>
                </c:pt>
                <c:pt idx="675">
                  <c:v>1.4329999999999999E-7</c:v>
                </c:pt>
                <c:pt idx="676">
                  <c:v>1.4329999999999999E-7</c:v>
                </c:pt>
                <c:pt idx="677">
                  <c:v>1.4329999999999999E-7</c:v>
                </c:pt>
                <c:pt idx="678">
                  <c:v>1.4329999999999999E-7</c:v>
                </c:pt>
                <c:pt idx="679">
                  <c:v>1.4329999999999999E-7</c:v>
                </c:pt>
                <c:pt idx="680">
                  <c:v>1.4329999999999999E-7</c:v>
                </c:pt>
                <c:pt idx="681">
                  <c:v>1.4329999999999999E-7</c:v>
                </c:pt>
                <c:pt idx="682">
                  <c:v>1.4329999999999999E-7</c:v>
                </c:pt>
                <c:pt idx="683">
                  <c:v>1.4329999999999999E-7</c:v>
                </c:pt>
                <c:pt idx="684">
                  <c:v>1.4329999999999999E-7</c:v>
                </c:pt>
                <c:pt idx="685">
                  <c:v>1.4329999999999999E-7</c:v>
                </c:pt>
                <c:pt idx="686">
                  <c:v>1.4329999999999999E-7</c:v>
                </c:pt>
                <c:pt idx="687">
                  <c:v>1.4329999999999999E-7</c:v>
                </c:pt>
                <c:pt idx="688">
                  <c:v>1.4329999999999999E-7</c:v>
                </c:pt>
                <c:pt idx="689">
                  <c:v>1.4329999999999999E-7</c:v>
                </c:pt>
                <c:pt idx="690">
                  <c:v>1.4329999999999999E-7</c:v>
                </c:pt>
                <c:pt idx="691">
                  <c:v>1.4329999999999999E-7</c:v>
                </c:pt>
                <c:pt idx="692">
                  <c:v>1.4329999999999999E-7</c:v>
                </c:pt>
                <c:pt idx="693">
                  <c:v>1.4329999999999999E-7</c:v>
                </c:pt>
                <c:pt idx="694">
                  <c:v>1.4329999999999999E-7</c:v>
                </c:pt>
                <c:pt idx="695">
                  <c:v>1.4329999999999999E-7</c:v>
                </c:pt>
                <c:pt idx="696">
                  <c:v>1.4329999999999999E-7</c:v>
                </c:pt>
                <c:pt idx="697">
                  <c:v>1.4329999999999999E-7</c:v>
                </c:pt>
                <c:pt idx="698">
                  <c:v>1.4329999999999999E-7</c:v>
                </c:pt>
                <c:pt idx="699">
                  <c:v>1.4329999999999999E-7</c:v>
                </c:pt>
                <c:pt idx="700">
                  <c:v>1.4329999999999999E-7</c:v>
                </c:pt>
                <c:pt idx="701">
                  <c:v>1.4329999999999999E-7</c:v>
                </c:pt>
                <c:pt idx="702">
                  <c:v>1.4329999999999999E-7</c:v>
                </c:pt>
                <c:pt idx="703">
                  <c:v>1.4329999999999999E-7</c:v>
                </c:pt>
                <c:pt idx="704">
                  <c:v>1.4329999999999999E-7</c:v>
                </c:pt>
                <c:pt idx="705">
                  <c:v>1.4329999999999999E-7</c:v>
                </c:pt>
                <c:pt idx="706">
                  <c:v>1.4329999999999999E-7</c:v>
                </c:pt>
                <c:pt idx="707">
                  <c:v>1.4329999999999999E-7</c:v>
                </c:pt>
                <c:pt idx="708">
                  <c:v>1.4329999999999999E-7</c:v>
                </c:pt>
                <c:pt idx="709">
                  <c:v>1.4329999999999999E-7</c:v>
                </c:pt>
                <c:pt idx="710">
                  <c:v>1.4329999999999999E-7</c:v>
                </c:pt>
                <c:pt idx="711">
                  <c:v>1.4329999999999999E-7</c:v>
                </c:pt>
                <c:pt idx="712">
                  <c:v>1.4329999999999999E-7</c:v>
                </c:pt>
                <c:pt idx="713">
                  <c:v>1.4329999999999999E-7</c:v>
                </c:pt>
                <c:pt idx="714">
                  <c:v>1.4329999999999999E-7</c:v>
                </c:pt>
                <c:pt idx="715">
                  <c:v>1.4329999999999999E-7</c:v>
                </c:pt>
                <c:pt idx="716">
                  <c:v>1.4329999999999999E-7</c:v>
                </c:pt>
                <c:pt idx="717">
                  <c:v>1.4329999999999999E-7</c:v>
                </c:pt>
                <c:pt idx="718">
                  <c:v>1.4329999999999999E-7</c:v>
                </c:pt>
                <c:pt idx="719">
                  <c:v>1.4329999999999999E-7</c:v>
                </c:pt>
                <c:pt idx="720">
                  <c:v>1.4329999999999999E-7</c:v>
                </c:pt>
                <c:pt idx="721">
                  <c:v>1.4329999999999999E-7</c:v>
                </c:pt>
                <c:pt idx="722">
                  <c:v>1.4329999999999999E-7</c:v>
                </c:pt>
                <c:pt idx="723">
                  <c:v>1.4329999999999999E-7</c:v>
                </c:pt>
                <c:pt idx="724">
                  <c:v>1.4329999999999999E-7</c:v>
                </c:pt>
                <c:pt idx="725">
                  <c:v>1.4329999999999999E-7</c:v>
                </c:pt>
                <c:pt idx="726">
                  <c:v>1.4329999999999999E-7</c:v>
                </c:pt>
                <c:pt idx="727">
                  <c:v>1.4329999999999999E-7</c:v>
                </c:pt>
                <c:pt idx="728">
                  <c:v>1.4329999999999999E-7</c:v>
                </c:pt>
                <c:pt idx="729">
                  <c:v>1.4329999999999999E-7</c:v>
                </c:pt>
                <c:pt idx="730">
                  <c:v>1.4329999999999999E-7</c:v>
                </c:pt>
                <c:pt idx="731">
                  <c:v>1.4329999999999999E-7</c:v>
                </c:pt>
                <c:pt idx="732">
                  <c:v>1.4329999999999999E-7</c:v>
                </c:pt>
                <c:pt idx="733">
                  <c:v>1.4329999999999999E-7</c:v>
                </c:pt>
                <c:pt idx="734">
                  <c:v>1.4329999999999999E-7</c:v>
                </c:pt>
                <c:pt idx="735">
                  <c:v>1.4329999999999999E-7</c:v>
                </c:pt>
                <c:pt idx="736">
                  <c:v>1.4329999999999999E-7</c:v>
                </c:pt>
                <c:pt idx="737">
                  <c:v>1.4329999999999999E-7</c:v>
                </c:pt>
                <c:pt idx="738">
                  <c:v>1.4329999999999999E-7</c:v>
                </c:pt>
                <c:pt idx="739">
                  <c:v>1.4329999999999999E-7</c:v>
                </c:pt>
                <c:pt idx="740">
                  <c:v>1.4329999999999999E-7</c:v>
                </c:pt>
                <c:pt idx="741">
                  <c:v>1.4329999999999999E-7</c:v>
                </c:pt>
                <c:pt idx="742">
                  <c:v>1.4329999999999999E-7</c:v>
                </c:pt>
                <c:pt idx="743">
                  <c:v>1.4329999999999999E-7</c:v>
                </c:pt>
                <c:pt idx="744">
                  <c:v>1.4329999999999999E-7</c:v>
                </c:pt>
                <c:pt idx="745">
                  <c:v>1.4329999999999999E-7</c:v>
                </c:pt>
                <c:pt idx="746">
                  <c:v>1.4329999999999999E-7</c:v>
                </c:pt>
                <c:pt idx="747">
                  <c:v>1.4329999999999999E-7</c:v>
                </c:pt>
                <c:pt idx="748">
                  <c:v>1.4329999999999999E-7</c:v>
                </c:pt>
                <c:pt idx="749">
                  <c:v>1.4329999999999999E-7</c:v>
                </c:pt>
                <c:pt idx="750">
                  <c:v>1.4329999999999999E-7</c:v>
                </c:pt>
                <c:pt idx="751">
                  <c:v>1.4329999999999999E-7</c:v>
                </c:pt>
                <c:pt idx="752">
                  <c:v>1.4329999999999999E-7</c:v>
                </c:pt>
                <c:pt idx="753">
                  <c:v>1.4329999999999999E-7</c:v>
                </c:pt>
                <c:pt idx="754">
                  <c:v>1.4329999999999999E-7</c:v>
                </c:pt>
                <c:pt idx="755">
                  <c:v>1.4329999999999999E-7</c:v>
                </c:pt>
                <c:pt idx="756">
                  <c:v>1.4329999999999999E-7</c:v>
                </c:pt>
                <c:pt idx="757">
                  <c:v>1.4329999999999999E-7</c:v>
                </c:pt>
                <c:pt idx="758">
                  <c:v>1.4329999999999999E-7</c:v>
                </c:pt>
                <c:pt idx="759">
                  <c:v>1.4329999999999999E-7</c:v>
                </c:pt>
                <c:pt idx="760">
                  <c:v>1.4329999999999999E-7</c:v>
                </c:pt>
                <c:pt idx="761">
                  <c:v>1.4329999999999999E-7</c:v>
                </c:pt>
                <c:pt idx="762">
                  <c:v>1.4329999999999999E-7</c:v>
                </c:pt>
                <c:pt idx="763">
                  <c:v>1.4329999999999999E-7</c:v>
                </c:pt>
                <c:pt idx="764">
                  <c:v>1.4329999999999999E-7</c:v>
                </c:pt>
                <c:pt idx="765">
                  <c:v>1.4329999999999999E-7</c:v>
                </c:pt>
                <c:pt idx="766">
                  <c:v>1.4329999999999999E-7</c:v>
                </c:pt>
                <c:pt idx="767">
                  <c:v>1.4329999999999999E-7</c:v>
                </c:pt>
                <c:pt idx="768">
                  <c:v>1.4329999999999999E-7</c:v>
                </c:pt>
                <c:pt idx="769">
                  <c:v>1.4329999999999999E-7</c:v>
                </c:pt>
                <c:pt idx="770">
                  <c:v>1.4329999999999999E-7</c:v>
                </c:pt>
                <c:pt idx="771">
                  <c:v>1.4329999999999999E-7</c:v>
                </c:pt>
                <c:pt idx="772">
                  <c:v>1.4329999999999999E-7</c:v>
                </c:pt>
                <c:pt idx="773">
                  <c:v>1.4329999999999999E-7</c:v>
                </c:pt>
                <c:pt idx="774">
                  <c:v>1.4329999999999999E-7</c:v>
                </c:pt>
                <c:pt idx="775">
                  <c:v>1.4329999999999999E-7</c:v>
                </c:pt>
                <c:pt idx="776">
                  <c:v>1.4329999999999999E-7</c:v>
                </c:pt>
                <c:pt idx="777">
                  <c:v>1.4329999999999999E-7</c:v>
                </c:pt>
                <c:pt idx="778">
                  <c:v>1.4329999999999999E-7</c:v>
                </c:pt>
                <c:pt idx="779">
                  <c:v>1.4329999999999999E-7</c:v>
                </c:pt>
                <c:pt idx="780">
                  <c:v>1.4329999999999999E-7</c:v>
                </c:pt>
                <c:pt idx="781">
                  <c:v>1.4329999999999999E-7</c:v>
                </c:pt>
                <c:pt idx="782">
                  <c:v>1.4329999999999999E-7</c:v>
                </c:pt>
                <c:pt idx="783">
                  <c:v>1.4329999999999999E-7</c:v>
                </c:pt>
                <c:pt idx="784">
                  <c:v>1.4329999999999999E-7</c:v>
                </c:pt>
                <c:pt idx="785">
                  <c:v>1.4329999999999999E-7</c:v>
                </c:pt>
                <c:pt idx="786">
                  <c:v>1.4329999999999999E-7</c:v>
                </c:pt>
                <c:pt idx="787">
                  <c:v>1.4329999999999999E-7</c:v>
                </c:pt>
                <c:pt idx="788">
                  <c:v>1.4329999999999999E-7</c:v>
                </c:pt>
                <c:pt idx="789">
                  <c:v>1.4329999999999999E-7</c:v>
                </c:pt>
                <c:pt idx="790">
                  <c:v>1.4329999999999999E-7</c:v>
                </c:pt>
                <c:pt idx="791">
                  <c:v>1.4329999999999999E-7</c:v>
                </c:pt>
                <c:pt idx="792">
                  <c:v>1.4329999999999999E-7</c:v>
                </c:pt>
                <c:pt idx="793">
                  <c:v>1.4329999999999999E-7</c:v>
                </c:pt>
                <c:pt idx="794">
                  <c:v>1.4329999999999999E-7</c:v>
                </c:pt>
                <c:pt idx="795">
                  <c:v>1.4329999999999999E-7</c:v>
                </c:pt>
                <c:pt idx="796">
                  <c:v>1.4329999999999999E-7</c:v>
                </c:pt>
                <c:pt idx="797">
                  <c:v>1.4329999999999999E-7</c:v>
                </c:pt>
                <c:pt idx="798">
                  <c:v>1.4329999999999999E-7</c:v>
                </c:pt>
                <c:pt idx="799">
                  <c:v>1.4329999999999999E-7</c:v>
                </c:pt>
                <c:pt idx="800">
                  <c:v>1.4329999999999999E-7</c:v>
                </c:pt>
                <c:pt idx="801">
                  <c:v>1.4329999999999999E-7</c:v>
                </c:pt>
                <c:pt idx="802">
                  <c:v>1.4329999999999999E-7</c:v>
                </c:pt>
                <c:pt idx="803">
                  <c:v>1.4329999999999999E-7</c:v>
                </c:pt>
                <c:pt idx="804">
                  <c:v>1.4329999999999999E-7</c:v>
                </c:pt>
                <c:pt idx="805">
                  <c:v>1.4329999999999999E-7</c:v>
                </c:pt>
                <c:pt idx="806">
                  <c:v>1.4329999999999999E-7</c:v>
                </c:pt>
                <c:pt idx="807">
                  <c:v>1.4329999999999999E-7</c:v>
                </c:pt>
                <c:pt idx="808">
                  <c:v>1.4329999999999999E-7</c:v>
                </c:pt>
                <c:pt idx="809">
                  <c:v>1.4329999999999999E-7</c:v>
                </c:pt>
                <c:pt idx="810">
                  <c:v>1.4329999999999999E-7</c:v>
                </c:pt>
                <c:pt idx="811">
                  <c:v>1.4329999999999999E-7</c:v>
                </c:pt>
                <c:pt idx="812">
                  <c:v>1.4329999999999999E-7</c:v>
                </c:pt>
                <c:pt idx="813">
                  <c:v>1.4329999999999999E-7</c:v>
                </c:pt>
                <c:pt idx="814">
                  <c:v>1.4329999999999999E-7</c:v>
                </c:pt>
                <c:pt idx="815">
                  <c:v>1.4329999999999999E-7</c:v>
                </c:pt>
                <c:pt idx="816">
                  <c:v>1.4329999999999999E-7</c:v>
                </c:pt>
                <c:pt idx="817">
                  <c:v>1.4329999999999999E-7</c:v>
                </c:pt>
                <c:pt idx="818">
                  <c:v>1.4329999999999999E-7</c:v>
                </c:pt>
                <c:pt idx="819">
                  <c:v>1.4329999999999999E-7</c:v>
                </c:pt>
                <c:pt idx="820">
                  <c:v>1.4329999999999999E-7</c:v>
                </c:pt>
                <c:pt idx="821">
                  <c:v>1.4329999999999999E-7</c:v>
                </c:pt>
                <c:pt idx="822">
                  <c:v>1.4329999999999999E-7</c:v>
                </c:pt>
                <c:pt idx="823">
                  <c:v>1.4329999999999999E-7</c:v>
                </c:pt>
                <c:pt idx="824">
                  <c:v>1.4329999999999999E-7</c:v>
                </c:pt>
                <c:pt idx="825">
                  <c:v>1.4329999999999999E-7</c:v>
                </c:pt>
                <c:pt idx="826">
                  <c:v>1.4329999999999999E-7</c:v>
                </c:pt>
                <c:pt idx="827">
                  <c:v>1.4329999999999999E-7</c:v>
                </c:pt>
                <c:pt idx="828">
                  <c:v>1.4329999999999999E-7</c:v>
                </c:pt>
                <c:pt idx="829">
                  <c:v>1.4329999999999999E-7</c:v>
                </c:pt>
                <c:pt idx="830">
                  <c:v>1.4329999999999999E-7</c:v>
                </c:pt>
                <c:pt idx="831">
                  <c:v>1.4329999999999999E-7</c:v>
                </c:pt>
                <c:pt idx="832">
                  <c:v>1.4329999999999999E-7</c:v>
                </c:pt>
                <c:pt idx="833">
                  <c:v>1.4329999999999999E-7</c:v>
                </c:pt>
                <c:pt idx="834">
                  <c:v>1.4329999999999999E-7</c:v>
                </c:pt>
                <c:pt idx="835">
                  <c:v>1.4329999999999999E-7</c:v>
                </c:pt>
                <c:pt idx="836">
                  <c:v>1.4329999999999999E-7</c:v>
                </c:pt>
                <c:pt idx="837">
                  <c:v>1.4329999999999999E-7</c:v>
                </c:pt>
                <c:pt idx="838">
                  <c:v>1.4329999999999999E-7</c:v>
                </c:pt>
                <c:pt idx="839">
                  <c:v>1.4329999999999999E-7</c:v>
                </c:pt>
                <c:pt idx="840">
                  <c:v>1.4329999999999999E-7</c:v>
                </c:pt>
                <c:pt idx="841">
                  <c:v>1.4329999999999999E-7</c:v>
                </c:pt>
                <c:pt idx="842">
                  <c:v>1.4329999999999999E-7</c:v>
                </c:pt>
                <c:pt idx="843">
                  <c:v>1.4329999999999999E-7</c:v>
                </c:pt>
                <c:pt idx="844">
                  <c:v>1.4329999999999999E-7</c:v>
                </c:pt>
                <c:pt idx="845">
                  <c:v>1.4329999999999999E-7</c:v>
                </c:pt>
                <c:pt idx="846">
                  <c:v>1.4329999999999999E-7</c:v>
                </c:pt>
                <c:pt idx="847">
                  <c:v>1.4329999999999999E-7</c:v>
                </c:pt>
                <c:pt idx="848">
                  <c:v>1.4329999999999999E-7</c:v>
                </c:pt>
                <c:pt idx="849">
                  <c:v>1.4329999999999999E-7</c:v>
                </c:pt>
                <c:pt idx="850">
                  <c:v>1.4329999999999999E-7</c:v>
                </c:pt>
                <c:pt idx="851">
                  <c:v>1.4329999999999999E-7</c:v>
                </c:pt>
                <c:pt idx="852">
                  <c:v>1.4329999999999999E-7</c:v>
                </c:pt>
                <c:pt idx="853">
                  <c:v>1.4329999999999999E-7</c:v>
                </c:pt>
                <c:pt idx="854">
                  <c:v>1.4329999999999999E-7</c:v>
                </c:pt>
                <c:pt idx="855">
                  <c:v>1.4329999999999999E-7</c:v>
                </c:pt>
                <c:pt idx="856">
                  <c:v>1.4329999999999999E-7</c:v>
                </c:pt>
                <c:pt idx="857">
                  <c:v>1.4329999999999999E-7</c:v>
                </c:pt>
                <c:pt idx="858">
                  <c:v>1.4329999999999999E-7</c:v>
                </c:pt>
                <c:pt idx="859">
                  <c:v>1.4329999999999999E-7</c:v>
                </c:pt>
                <c:pt idx="860">
                  <c:v>1.4329999999999999E-7</c:v>
                </c:pt>
                <c:pt idx="861">
                  <c:v>1.4329999999999999E-7</c:v>
                </c:pt>
                <c:pt idx="862">
                  <c:v>1.4329999999999999E-7</c:v>
                </c:pt>
                <c:pt idx="863">
                  <c:v>1.4329999999999999E-7</c:v>
                </c:pt>
                <c:pt idx="864">
                  <c:v>1.4329999999999999E-7</c:v>
                </c:pt>
                <c:pt idx="865">
                  <c:v>1.4329999999999999E-7</c:v>
                </c:pt>
                <c:pt idx="866">
                  <c:v>1.4329999999999999E-7</c:v>
                </c:pt>
                <c:pt idx="867">
                  <c:v>1.4329999999999999E-7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E2-4816-A50A-66B5E625700E}"/>
            </c:ext>
          </c:extLst>
        </c:ser>
        <c:ser>
          <c:idx val="3"/>
          <c:order val="1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8.8339999999999999E-9</c:v>
                </c:pt>
                <c:pt idx="2">
                  <c:v>1.465E-8</c:v>
                </c:pt>
                <c:pt idx="3">
                  <c:v>2.1060000000000001E-8</c:v>
                </c:pt>
                <c:pt idx="4">
                  <c:v>2.7669999999999999E-8</c:v>
                </c:pt>
                <c:pt idx="5">
                  <c:v>3.435E-8</c:v>
                </c:pt>
                <c:pt idx="6">
                  <c:v>4.1070000000000003E-8</c:v>
                </c:pt>
                <c:pt idx="7">
                  <c:v>4.7799999999999998E-8</c:v>
                </c:pt>
                <c:pt idx="8">
                  <c:v>5.4539999999999997E-8</c:v>
                </c:pt>
                <c:pt idx="9">
                  <c:v>6.1280000000000003E-8</c:v>
                </c:pt>
                <c:pt idx="10">
                  <c:v>6.7990000000000002E-8</c:v>
                </c:pt>
                <c:pt idx="11">
                  <c:v>7.4680000000000004E-8</c:v>
                </c:pt>
                <c:pt idx="12">
                  <c:v>8.1320000000000003E-8</c:v>
                </c:pt>
                <c:pt idx="13">
                  <c:v>8.7919999999999996E-8</c:v>
                </c:pt>
                <c:pt idx="14">
                  <c:v>9.4450000000000002E-8</c:v>
                </c:pt>
                <c:pt idx="15">
                  <c:v>1.009E-7</c:v>
                </c:pt>
                <c:pt idx="16">
                  <c:v>1.073E-7</c:v>
                </c:pt>
                <c:pt idx="17">
                  <c:v>1.135E-7</c:v>
                </c:pt>
                <c:pt idx="18">
                  <c:v>1.1969999999999999E-7</c:v>
                </c:pt>
                <c:pt idx="19">
                  <c:v>1.2569999999999999E-7</c:v>
                </c:pt>
                <c:pt idx="20">
                  <c:v>1.3150000000000001E-7</c:v>
                </c:pt>
                <c:pt idx="21">
                  <c:v>1.3720000000000001E-7</c:v>
                </c:pt>
                <c:pt idx="22">
                  <c:v>1.427E-7</c:v>
                </c:pt>
                <c:pt idx="23">
                  <c:v>1.4789999999999999E-7</c:v>
                </c:pt>
                <c:pt idx="24">
                  <c:v>1.5300000000000001E-7</c:v>
                </c:pt>
                <c:pt idx="25">
                  <c:v>1.578E-7</c:v>
                </c:pt>
                <c:pt idx="26">
                  <c:v>1.6229999999999999E-7</c:v>
                </c:pt>
                <c:pt idx="27">
                  <c:v>1.6649999999999999E-7</c:v>
                </c:pt>
                <c:pt idx="28">
                  <c:v>1.7039999999999999E-7</c:v>
                </c:pt>
                <c:pt idx="29">
                  <c:v>1.74E-7</c:v>
                </c:pt>
                <c:pt idx="30">
                  <c:v>1.7730000000000001E-7</c:v>
                </c:pt>
                <c:pt idx="31">
                  <c:v>1.8029999999999999E-7</c:v>
                </c:pt>
                <c:pt idx="32">
                  <c:v>1.829E-7</c:v>
                </c:pt>
                <c:pt idx="33">
                  <c:v>1.8510000000000001E-7</c:v>
                </c:pt>
                <c:pt idx="34">
                  <c:v>1.8699999999999999E-7</c:v>
                </c:pt>
                <c:pt idx="35">
                  <c:v>1.885E-7</c:v>
                </c:pt>
                <c:pt idx="36">
                  <c:v>1.8970000000000001E-7</c:v>
                </c:pt>
                <c:pt idx="37">
                  <c:v>1.906E-7</c:v>
                </c:pt>
                <c:pt idx="38">
                  <c:v>1.91E-7</c:v>
                </c:pt>
                <c:pt idx="39">
                  <c:v>1.9110000000000001E-7</c:v>
                </c:pt>
                <c:pt idx="40">
                  <c:v>1.909E-7</c:v>
                </c:pt>
                <c:pt idx="41">
                  <c:v>1.9040000000000001E-7</c:v>
                </c:pt>
                <c:pt idx="42">
                  <c:v>1.895E-7</c:v>
                </c:pt>
                <c:pt idx="43">
                  <c:v>1.8830000000000001E-7</c:v>
                </c:pt>
                <c:pt idx="44">
                  <c:v>1.8680000000000001E-7</c:v>
                </c:pt>
                <c:pt idx="45">
                  <c:v>1.8510000000000001E-7</c:v>
                </c:pt>
                <c:pt idx="46">
                  <c:v>1.832E-7</c:v>
                </c:pt>
                <c:pt idx="47">
                  <c:v>1.8099999999999999E-7</c:v>
                </c:pt>
                <c:pt idx="48">
                  <c:v>1.786E-7</c:v>
                </c:pt>
                <c:pt idx="49">
                  <c:v>1.761E-7</c:v>
                </c:pt>
                <c:pt idx="50">
                  <c:v>1.734E-7</c:v>
                </c:pt>
                <c:pt idx="51">
                  <c:v>1.7060000000000001E-7</c:v>
                </c:pt>
                <c:pt idx="52">
                  <c:v>1.677E-7</c:v>
                </c:pt>
                <c:pt idx="53">
                  <c:v>1.6470000000000001E-7</c:v>
                </c:pt>
                <c:pt idx="54">
                  <c:v>1.617E-7</c:v>
                </c:pt>
                <c:pt idx="55">
                  <c:v>1.586E-7</c:v>
                </c:pt>
                <c:pt idx="56">
                  <c:v>1.5559999999999999E-7</c:v>
                </c:pt>
                <c:pt idx="57">
                  <c:v>1.525E-7</c:v>
                </c:pt>
                <c:pt idx="58">
                  <c:v>1.4950000000000001E-7</c:v>
                </c:pt>
                <c:pt idx="59">
                  <c:v>1.466E-7</c:v>
                </c:pt>
                <c:pt idx="60">
                  <c:v>1.437E-7</c:v>
                </c:pt>
                <c:pt idx="61">
                  <c:v>1.4100000000000001E-7</c:v>
                </c:pt>
                <c:pt idx="62">
                  <c:v>1.385E-7</c:v>
                </c:pt>
                <c:pt idx="63">
                  <c:v>1.36E-7</c:v>
                </c:pt>
                <c:pt idx="64">
                  <c:v>1.3379999999999999E-7</c:v>
                </c:pt>
                <c:pt idx="65">
                  <c:v>1.3169999999999999E-7</c:v>
                </c:pt>
                <c:pt idx="66">
                  <c:v>1.297E-7</c:v>
                </c:pt>
                <c:pt idx="67">
                  <c:v>1.279E-7</c:v>
                </c:pt>
                <c:pt idx="68">
                  <c:v>1.2620000000000001E-7</c:v>
                </c:pt>
                <c:pt idx="69">
                  <c:v>1.247E-7</c:v>
                </c:pt>
                <c:pt idx="70">
                  <c:v>1.233E-7</c:v>
                </c:pt>
                <c:pt idx="71">
                  <c:v>1.2200000000000001E-7</c:v>
                </c:pt>
                <c:pt idx="72">
                  <c:v>1.2069999999999999E-7</c:v>
                </c:pt>
                <c:pt idx="73">
                  <c:v>1.1960000000000001E-7</c:v>
                </c:pt>
                <c:pt idx="74">
                  <c:v>1.186E-7</c:v>
                </c:pt>
                <c:pt idx="75">
                  <c:v>1.1759999999999999E-7</c:v>
                </c:pt>
                <c:pt idx="76">
                  <c:v>1.168E-7</c:v>
                </c:pt>
                <c:pt idx="77">
                  <c:v>1.161E-7</c:v>
                </c:pt>
                <c:pt idx="78">
                  <c:v>1.154E-7</c:v>
                </c:pt>
                <c:pt idx="79">
                  <c:v>1.149E-7</c:v>
                </c:pt>
                <c:pt idx="80">
                  <c:v>1.1440000000000001E-7</c:v>
                </c:pt>
                <c:pt idx="81">
                  <c:v>1.14E-7</c:v>
                </c:pt>
                <c:pt idx="82">
                  <c:v>1.1370000000000001E-7</c:v>
                </c:pt>
                <c:pt idx="83">
                  <c:v>1.135E-7</c:v>
                </c:pt>
                <c:pt idx="84">
                  <c:v>1.1319999999999999E-7</c:v>
                </c:pt>
                <c:pt idx="85">
                  <c:v>1.131E-7</c:v>
                </c:pt>
                <c:pt idx="86">
                  <c:v>1.129E-7</c:v>
                </c:pt>
                <c:pt idx="87">
                  <c:v>1.128E-7</c:v>
                </c:pt>
                <c:pt idx="88">
                  <c:v>1.126E-7</c:v>
                </c:pt>
                <c:pt idx="89">
                  <c:v>1.1249999999999999E-7</c:v>
                </c:pt>
                <c:pt idx="90">
                  <c:v>1.124E-7</c:v>
                </c:pt>
                <c:pt idx="91">
                  <c:v>1.122E-7</c:v>
                </c:pt>
                <c:pt idx="92">
                  <c:v>1.121E-7</c:v>
                </c:pt>
                <c:pt idx="93">
                  <c:v>1.119E-7</c:v>
                </c:pt>
                <c:pt idx="94">
                  <c:v>1.117E-7</c:v>
                </c:pt>
                <c:pt idx="95">
                  <c:v>1.115E-7</c:v>
                </c:pt>
                <c:pt idx="96">
                  <c:v>1.113E-7</c:v>
                </c:pt>
                <c:pt idx="97">
                  <c:v>1.111E-7</c:v>
                </c:pt>
                <c:pt idx="98">
                  <c:v>1.108E-7</c:v>
                </c:pt>
                <c:pt idx="99">
                  <c:v>1.106E-7</c:v>
                </c:pt>
                <c:pt idx="100">
                  <c:v>1.103E-7</c:v>
                </c:pt>
                <c:pt idx="101">
                  <c:v>1.1000000000000001E-7</c:v>
                </c:pt>
                <c:pt idx="102">
                  <c:v>1.097E-7</c:v>
                </c:pt>
                <c:pt idx="103">
                  <c:v>1.0949999999999999E-7</c:v>
                </c:pt>
                <c:pt idx="104">
                  <c:v>1.092E-7</c:v>
                </c:pt>
                <c:pt idx="105">
                  <c:v>1.089E-7</c:v>
                </c:pt>
                <c:pt idx="106">
                  <c:v>1.0860000000000001E-7</c:v>
                </c:pt>
                <c:pt idx="107">
                  <c:v>1.084E-7</c:v>
                </c:pt>
                <c:pt idx="108">
                  <c:v>1.081E-7</c:v>
                </c:pt>
                <c:pt idx="109">
                  <c:v>1.0789999999999999E-7</c:v>
                </c:pt>
                <c:pt idx="110">
                  <c:v>1.077E-7</c:v>
                </c:pt>
                <c:pt idx="111">
                  <c:v>1.075E-7</c:v>
                </c:pt>
                <c:pt idx="112">
                  <c:v>1.073E-7</c:v>
                </c:pt>
                <c:pt idx="113">
                  <c:v>1.073E-7</c:v>
                </c:pt>
                <c:pt idx="114">
                  <c:v>1.0719999999999999E-7</c:v>
                </c:pt>
                <c:pt idx="115">
                  <c:v>1.073E-7</c:v>
                </c:pt>
                <c:pt idx="116">
                  <c:v>1.075E-7</c:v>
                </c:pt>
                <c:pt idx="117">
                  <c:v>1.078E-7</c:v>
                </c:pt>
                <c:pt idx="118">
                  <c:v>1.082E-7</c:v>
                </c:pt>
                <c:pt idx="119">
                  <c:v>1.089E-7</c:v>
                </c:pt>
                <c:pt idx="120">
                  <c:v>1.098E-7</c:v>
                </c:pt>
                <c:pt idx="121">
                  <c:v>1.1089999999999999E-7</c:v>
                </c:pt>
                <c:pt idx="122">
                  <c:v>1.1230000000000001E-7</c:v>
                </c:pt>
                <c:pt idx="123">
                  <c:v>1.1389999999999999E-7</c:v>
                </c:pt>
                <c:pt idx="124">
                  <c:v>1.158E-7</c:v>
                </c:pt>
                <c:pt idx="125">
                  <c:v>1.179E-7</c:v>
                </c:pt>
                <c:pt idx="126">
                  <c:v>1.1999999999999999E-7</c:v>
                </c:pt>
                <c:pt idx="127">
                  <c:v>1.2209999999999999E-7</c:v>
                </c:pt>
                <c:pt idx="128">
                  <c:v>1.24E-7</c:v>
                </c:pt>
                <c:pt idx="129">
                  <c:v>1.2560000000000001E-7</c:v>
                </c:pt>
                <c:pt idx="130">
                  <c:v>1.2700000000000001E-7</c:v>
                </c:pt>
                <c:pt idx="131">
                  <c:v>1.2800000000000001E-7</c:v>
                </c:pt>
                <c:pt idx="132">
                  <c:v>1.2870000000000001E-7</c:v>
                </c:pt>
                <c:pt idx="133">
                  <c:v>1.2919999999999999E-7</c:v>
                </c:pt>
                <c:pt idx="134">
                  <c:v>1.2940000000000001E-7</c:v>
                </c:pt>
                <c:pt idx="135">
                  <c:v>1.2949999999999999E-7</c:v>
                </c:pt>
                <c:pt idx="136">
                  <c:v>1.2940000000000001E-7</c:v>
                </c:pt>
                <c:pt idx="137">
                  <c:v>1.293E-7</c:v>
                </c:pt>
                <c:pt idx="138">
                  <c:v>1.2910000000000001E-7</c:v>
                </c:pt>
                <c:pt idx="139">
                  <c:v>1.2879999999999999E-7</c:v>
                </c:pt>
                <c:pt idx="140">
                  <c:v>1.2849999999999999E-7</c:v>
                </c:pt>
                <c:pt idx="141">
                  <c:v>1.282E-7</c:v>
                </c:pt>
                <c:pt idx="142">
                  <c:v>1.2779999999999999E-7</c:v>
                </c:pt>
                <c:pt idx="143">
                  <c:v>1.2739999999999999E-7</c:v>
                </c:pt>
                <c:pt idx="144">
                  <c:v>1.2709999999999999E-7</c:v>
                </c:pt>
                <c:pt idx="145">
                  <c:v>1.2669999999999999E-7</c:v>
                </c:pt>
                <c:pt idx="146">
                  <c:v>1.2639999999999999E-7</c:v>
                </c:pt>
                <c:pt idx="147">
                  <c:v>1.261E-7</c:v>
                </c:pt>
                <c:pt idx="148">
                  <c:v>1.2590000000000001E-7</c:v>
                </c:pt>
                <c:pt idx="149">
                  <c:v>1.258E-7</c:v>
                </c:pt>
                <c:pt idx="150">
                  <c:v>1.258E-7</c:v>
                </c:pt>
                <c:pt idx="151">
                  <c:v>1.258E-7</c:v>
                </c:pt>
                <c:pt idx="152">
                  <c:v>1.2599999999999999E-7</c:v>
                </c:pt>
                <c:pt idx="153">
                  <c:v>1.2620000000000001E-7</c:v>
                </c:pt>
                <c:pt idx="154">
                  <c:v>1.2639999999999999E-7</c:v>
                </c:pt>
                <c:pt idx="155">
                  <c:v>1.2669999999999999E-7</c:v>
                </c:pt>
                <c:pt idx="156">
                  <c:v>1.2700000000000001E-7</c:v>
                </c:pt>
                <c:pt idx="157">
                  <c:v>1.2730000000000001E-7</c:v>
                </c:pt>
                <c:pt idx="158">
                  <c:v>1.276E-7</c:v>
                </c:pt>
                <c:pt idx="159">
                  <c:v>1.279E-7</c:v>
                </c:pt>
                <c:pt idx="160">
                  <c:v>1.283E-7</c:v>
                </c:pt>
                <c:pt idx="161">
                  <c:v>1.2870000000000001E-7</c:v>
                </c:pt>
                <c:pt idx="162">
                  <c:v>1.2910000000000001E-7</c:v>
                </c:pt>
                <c:pt idx="163">
                  <c:v>1.2949999999999999E-7</c:v>
                </c:pt>
                <c:pt idx="164">
                  <c:v>1.3E-7</c:v>
                </c:pt>
                <c:pt idx="165">
                  <c:v>1.304E-7</c:v>
                </c:pt>
                <c:pt idx="166">
                  <c:v>1.3089999999999999E-7</c:v>
                </c:pt>
                <c:pt idx="167">
                  <c:v>1.314E-7</c:v>
                </c:pt>
                <c:pt idx="168">
                  <c:v>1.318E-7</c:v>
                </c:pt>
                <c:pt idx="169">
                  <c:v>1.3220000000000001E-7</c:v>
                </c:pt>
                <c:pt idx="170">
                  <c:v>1.3260000000000001E-7</c:v>
                </c:pt>
                <c:pt idx="171">
                  <c:v>1.3300000000000001E-7</c:v>
                </c:pt>
                <c:pt idx="172">
                  <c:v>1.3339999999999999E-7</c:v>
                </c:pt>
                <c:pt idx="173">
                  <c:v>1.3370000000000001E-7</c:v>
                </c:pt>
                <c:pt idx="174">
                  <c:v>1.3400000000000001E-7</c:v>
                </c:pt>
                <c:pt idx="175">
                  <c:v>1.342E-7</c:v>
                </c:pt>
                <c:pt idx="176">
                  <c:v>1.3440000000000001E-7</c:v>
                </c:pt>
                <c:pt idx="177">
                  <c:v>1.3449999999999999E-7</c:v>
                </c:pt>
                <c:pt idx="178">
                  <c:v>1.3470000000000001E-7</c:v>
                </c:pt>
                <c:pt idx="179">
                  <c:v>1.3479999999999999E-7</c:v>
                </c:pt>
                <c:pt idx="180">
                  <c:v>1.349E-7</c:v>
                </c:pt>
                <c:pt idx="181">
                  <c:v>1.349E-7</c:v>
                </c:pt>
                <c:pt idx="182">
                  <c:v>1.35E-7</c:v>
                </c:pt>
                <c:pt idx="183">
                  <c:v>1.3510000000000001E-7</c:v>
                </c:pt>
                <c:pt idx="184">
                  <c:v>1.3510000000000001E-7</c:v>
                </c:pt>
                <c:pt idx="185">
                  <c:v>1.3510000000000001E-7</c:v>
                </c:pt>
                <c:pt idx="186">
                  <c:v>1.3519999999999999E-7</c:v>
                </c:pt>
                <c:pt idx="187">
                  <c:v>1.3519999999999999E-7</c:v>
                </c:pt>
                <c:pt idx="188">
                  <c:v>1.3519999999999999E-7</c:v>
                </c:pt>
                <c:pt idx="189">
                  <c:v>1.3519999999999999E-7</c:v>
                </c:pt>
                <c:pt idx="190">
                  <c:v>1.353E-7</c:v>
                </c:pt>
                <c:pt idx="191">
                  <c:v>1.353E-7</c:v>
                </c:pt>
                <c:pt idx="192">
                  <c:v>1.353E-7</c:v>
                </c:pt>
                <c:pt idx="193">
                  <c:v>1.353E-7</c:v>
                </c:pt>
                <c:pt idx="194">
                  <c:v>1.353E-7</c:v>
                </c:pt>
                <c:pt idx="195">
                  <c:v>1.353E-7</c:v>
                </c:pt>
                <c:pt idx="196">
                  <c:v>1.353E-7</c:v>
                </c:pt>
                <c:pt idx="197">
                  <c:v>1.353E-7</c:v>
                </c:pt>
                <c:pt idx="198">
                  <c:v>1.353E-7</c:v>
                </c:pt>
                <c:pt idx="199">
                  <c:v>1.353E-7</c:v>
                </c:pt>
                <c:pt idx="200">
                  <c:v>1.353E-7</c:v>
                </c:pt>
                <c:pt idx="201">
                  <c:v>1.353E-7</c:v>
                </c:pt>
                <c:pt idx="202">
                  <c:v>1.353E-7</c:v>
                </c:pt>
                <c:pt idx="203">
                  <c:v>1.353E-7</c:v>
                </c:pt>
                <c:pt idx="204">
                  <c:v>1.353E-7</c:v>
                </c:pt>
                <c:pt idx="205">
                  <c:v>1.353E-7</c:v>
                </c:pt>
                <c:pt idx="206">
                  <c:v>1.3540000000000001E-7</c:v>
                </c:pt>
                <c:pt idx="207">
                  <c:v>1.3540000000000001E-7</c:v>
                </c:pt>
                <c:pt idx="208">
                  <c:v>1.3540000000000001E-7</c:v>
                </c:pt>
                <c:pt idx="209">
                  <c:v>1.3540000000000001E-7</c:v>
                </c:pt>
                <c:pt idx="210">
                  <c:v>1.3540000000000001E-7</c:v>
                </c:pt>
                <c:pt idx="211">
                  <c:v>1.3540000000000001E-7</c:v>
                </c:pt>
                <c:pt idx="212">
                  <c:v>1.3540000000000001E-7</c:v>
                </c:pt>
                <c:pt idx="213">
                  <c:v>1.3540000000000001E-7</c:v>
                </c:pt>
                <c:pt idx="214">
                  <c:v>1.3540000000000001E-7</c:v>
                </c:pt>
                <c:pt idx="215">
                  <c:v>1.3540000000000001E-7</c:v>
                </c:pt>
                <c:pt idx="216">
                  <c:v>1.3540000000000001E-7</c:v>
                </c:pt>
                <c:pt idx="217">
                  <c:v>1.3540000000000001E-7</c:v>
                </c:pt>
                <c:pt idx="218">
                  <c:v>1.3540000000000001E-7</c:v>
                </c:pt>
                <c:pt idx="219">
                  <c:v>1.3540000000000001E-7</c:v>
                </c:pt>
                <c:pt idx="220">
                  <c:v>1.3540000000000001E-7</c:v>
                </c:pt>
                <c:pt idx="221">
                  <c:v>1.3540000000000001E-7</c:v>
                </c:pt>
                <c:pt idx="222">
                  <c:v>1.3540000000000001E-7</c:v>
                </c:pt>
                <c:pt idx="223">
                  <c:v>1.3540000000000001E-7</c:v>
                </c:pt>
                <c:pt idx="224">
                  <c:v>1.3540000000000001E-7</c:v>
                </c:pt>
                <c:pt idx="225">
                  <c:v>1.3540000000000001E-7</c:v>
                </c:pt>
                <c:pt idx="226">
                  <c:v>1.3540000000000001E-7</c:v>
                </c:pt>
                <c:pt idx="227">
                  <c:v>1.3540000000000001E-7</c:v>
                </c:pt>
                <c:pt idx="228">
                  <c:v>1.3540000000000001E-7</c:v>
                </c:pt>
                <c:pt idx="229">
                  <c:v>1.3540000000000001E-7</c:v>
                </c:pt>
                <c:pt idx="230">
                  <c:v>1.3540000000000001E-7</c:v>
                </c:pt>
                <c:pt idx="231">
                  <c:v>1.3540000000000001E-7</c:v>
                </c:pt>
                <c:pt idx="232">
                  <c:v>1.3540000000000001E-7</c:v>
                </c:pt>
                <c:pt idx="233">
                  <c:v>1.3540000000000001E-7</c:v>
                </c:pt>
                <c:pt idx="234">
                  <c:v>1.3540000000000001E-7</c:v>
                </c:pt>
                <c:pt idx="235">
                  <c:v>1.3540000000000001E-7</c:v>
                </c:pt>
                <c:pt idx="236">
                  <c:v>1.3540000000000001E-7</c:v>
                </c:pt>
                <c:pt idx="237">
                  <c:v>1.3540000000000001E-7</c:v>
                </c:pt>
                <c:pt idx="238">
                  <c:v>1.3540000000000001E-7</c:v>
                </c:pt>
                <c:pt idx="239">
                  <c:v>1.3540000000000001E-7</c:v>
                </c:pt>
                <c:pt idx="240">
                  <c:v>1.3540000000000001E-7</c:v>
                </c:pt>
                <c:pt idx="241">
                  <c:v>1.3540000000000001E-7</c:v>
                </c:pt>
                <c:pt idx="242">
                  <c:v>1.3540000000000001E-7</c:v>
                </c:pt>
                <c:pt idx="243">
                  <c:v>1.3540000000000001E-7</c:v>
                </c:pt>
                <c:pt idx="244">
                  <c:v>1.3540000000000001E-7</c:v>
                </c:pt>
                <c:pt idx="245">
                  <c:v>1.3540000000000001E-7</c:v>
                </c:pt>
                <c:pt idx="246">
                  <c:v>1.3540000000000001E-7</c:v>
                </c:pt>
                <c:pt idx="247">
                  <c:v>1.3540000000000001E-7</c:v>
                </c:pt>
                <c:pt idx="248">
                  <c:v>1.3540000000000001E-7</c:v>
                </c:pt>
                <c:pt idx="249">
                  <c:v>1.3540000000000001E-7</c:v>
                </c:pt>
                <c:pt idx="250">
                  <c:v>1.3540000000000001E-7</c:v>
                </c:pt>
                <c:pt idx="251">
                  <c:v>1.3540000000000001E-7</c:v>
                </c:pt>
                <c:pt idx="252">
                  <c:v>1.3540000000000001E-7</c:v>
                </c:pt>
                <c:pt idx="253">
                  <c:v>1.3540000000000001E-7</c:v>
                </c:pt>
                <c:pt idx="254">
                  <c:v>1.3540000000000001E-7</c:v>
                </c:pt>
                <c:pt idx="255">
                  <c:v>1.3540000000000001E-7</c:v>
                </c:pt>
                <c:pt idx="256">
                  <c:v>1.3540000000000001E-7</c:v>
                </c:pt>
                <c:pt idx="257">
                  <c:v>1.3540000000000001E-7</c:v>
                </c:pt>
                <c:pt idx="258">
                  <c:v>1.3540000000000001E-7</c:v>
                </c:pt>
                <c:pt idx="259">
                  <c:v>1.3540000000000001E-7</c:v>
                </c:pt>
                <c:pt idx="260">
                  <c:v>1.3540000000000001E-7</c:v>
                </c:pt>
                <c:pt idx="261">
                  <c:v>1.3540000000000001E-7</c:v>
                </c:pt>
                <c:pt idx="262">
                  <c:v>1.3540000000000001E-7</c:v>
                </c:pt>
                <c:pt idx="263">
                  <c:v>1.3540000000000001E-7</c:v>
                </c:pt>
                <c:pt idx="264">
                  <c:v>1.3540000000000001E-7</c:v>
                </c:pt>
                <c:pt idx="265">
                  <c:v>1.3540000000000001E-7</c:v>
                </c:pt>
                <c:pt idx="266">
                  <c:v>1.3540000000000001E-7</c:v>
                </c:pt>
                <c:pt idx="267">
                  <c:v>1.3540000000000001E-7</c:v>
                </c:pt>
                <c:pt idx="268">
                  <c:v>1.3540000000000001E-7</c:v>
                </c:pt>
                <c:pt idx="269">
                  <c:v>1.3540000000000001E-7</c:v>
                </c:pt>
                <c:pt idx="270">
                  <c:v>1.3540000000000001E-7</c:v>
                </c:pt>
                <c:pt idx="271">
                  <c:v>1.3540000000000001E-7</c:v>
                </c:pt>
                <c:pt idx="272">
                  <c:v>1.3540000000000001E-7</c:v>
                </c:pt>
                <c:pt idx="273">
                  <c:v>1.3540000000000001E-7</c:v>
                </c:pt>
                <c:pt idx="274">
                  <c:v>1.3540000000000001E-7</c:v>
                </c:pt>
                <c:pt idx="275">
                  <c:v>1.3540000000000001E-7</c:v>
                </c:pt>
                <c:pt idx="276">
                  <c:v>1.3540000000000001E-7</c:v>
                </c:pt>
                <c:pt idx="277">
                  <c:v>1.3540000000000001E-7</c:v>
                </c:pt>
                <c:pt idx="278">
                  <c:v>1.3540000000000001E-7</c:v>
                </c:pt>
                <c:pt idx="279">
                  <c:v>1.3540000000000001E-7</c:v>
                </c:pt>
                <c:pt idx="280">
                  <c:v>1.3540000000000001E-7</c:v>
                </c:pt>
                <c:pt idx="281">
                  <c:v>1.3540000000000001E-7</c:v>
                </c:pt>
                <c:pt idx="282">
                  <c:v>1.3540000000000001E-7</c:v>
                </c:pt>
                <c:pt idx="283">
                  <c:v>1.3540000000000001E-7</c:v>
                </c:pt>
                <c:pt idx="284">
                  <c:v>1.3540000000000001E-7</c:v>
                </c:pt>
                <c:pt idx="285">
                  <c:v>1.3540000000000001E-7</c:v>
                </c:pt>
                <c:pt idx="286">
                  <c:v>1.3540000000000001E-7</c:v>
                </c:pt>
                <c:pt idx="287">
                  <c:v>1.3540000000000001E-7</c:v>
                </c:pt>
                <c:pt idx="288">
                  <c:v>1.3540000000000001E-7</c:v>
                </c:pt>
                <c:pt idx="289">
                  <c:v>1.3540000000000001E-7</c:v>
                </c:pt>
                <c:pt idx="290">
                  <c:v>1.3540000000000001E-7</c:v>
                </c:pt>
                <c:pt idx="291">
                  <c:v>1.3540000000000001E-7</c:v>
                </c:pt>
                <c:pt idx="292">
                  <c:v>1.3540000000000001E-7</c:v>
                </c:pt>
                <c:pt idx="293">
                  <c:v>1.3540000000000001E-7</c:v>
                </c:pt>
                <c:pt idx="294">
                  <c:v>1.3540000000000001E-7</c:v>
                </c:pt>
                <c:pt idx="295">
                  <c:v>1.3540000000000001E-7</c:v>
                </c:pt>
                <c:pt idx="296">
                  <c:v>1.3540000000000001E-7</c:v>
                </c:pt>
                <c:pt idx="297">
                  <c:v>1.3540000000000001E-7</c:v>
                </c:pt>
                <c:pt idx="298">
                  <c:v>1.3540000000000001E-7</c:v>
                </c:pt>
                <c:pt idx="299">
                  <c:v>1.3540000000000001E-7</c:v>
                </c:pt>
                <c:pt idx="300">
                  <c:v>1.3540000000000001E-7</c:v>
                </c:pt>
                <c:pt idx="301">
                  <c:v>1.3540000000000001E-7</c:v>
                </c:pt>
                <c:pt idx="302">
                  <c:v>1.3540000000000001E-7</c:v>
                </c:pt>
                <c:pt idx="303">
                  <c:v>1.3540000000000001E-7</c:v>
                </c:pt>
                <c:pt idx="304">
                  <c:v>1.3540000000000001E-7</c:v>
                </c:pt>
                <c:pt idx="305">
                  <c:v>1.3540000000000001E-7</c:v>
                </c:pt>
                <c:pt idx="306">
                  <c:v>1.3540000000000001E-7</c:v>
                </c:pt>
                <c:pt idx="307">
                  <c:v>1.3540000000000001E-7</c:v>
                </c:pt>
                <c:pt idx="308">
                  <c:v>1.3540000000000001E-7</c:v>
                </c:pt>
                <c:pt idx="309">
                  <c:v>1.3540000000000001E-7</c:v>
                </c:pt>
                <c:pt idx="310">
                  <c:v>1.3540000000000001E-7</c:v>
                </c:pt>
                <c:pt idx="311">
                  <c:v>1.3540000000000001E-7</c:v>
                </c:pt>
                <c:pt idx="312">
                  <c:v>1.3540000000000001E-7</c:v>
                </c:pt>
                <c:pt idx="313">
                  <c:v>1.3540000000000001E-7</c:v>
                </c:pt>
                <c:pt idx="314">
                  <c:v>1.3540000000000001E-7</c:v>
                </c:pt>
                <c:pt idx="315">
                  <c:v>1.3540000000000001E-7</c:v>
                </c:pt>
                <c:pt idx="316">
                  <c:v>1.3540000000000001E-7</c:v>
                </c:pt>
                <c:pt idx="317">
                  <c:v>1.3540000000000001E-7</c:v>
                </c:pt>
                <c:pt idx="318">
                  <c:v>1.3540000000000001E-7</c:v>
                </c:pt>
                <c:pt idx="319">
                  <c:v>1.3540000000000001E-7</c:v>
                </c:pt>
                <c:pt idx="320">
                  <c:v>1.3540000000000001E-7</c:v>
                </c:pt>
                <c:pt idx="321">
                  <c:v>1.3540000000000001E-7</c:v>
                </c:pt>
                <c:pt idx="322">
                  <c:v>1.3540000000000001E-7</c:v>
                </c:pt>
                <c:pt idx="323">
                  <c:v>1.3540000000000001E-7</c:v>
                </c:pt>
                <c:pt idx="324">
                  <c:v>1.3540000000000001E-7</c:v>
                </c:pt>
                <c:pt idx="325">
                  <c:v>1.3540000000000001E-7</c:v>
                </c:pt>
                <c:pt idx="326">
                  <c:v>1.3540000000000001E-7</c:v>
                </c:pt>
                <c:pt idx="327">
                  <c:v>1.3540000000000001E-7</c:v>
                </c:pt>
                <c:pt idx="328">
                  <c:v>1.3540000000000001E-7</c:v>
                </c:pt>
                <c:pt idx="329">
                  <c:v>1.3540000000000001E-7</c:v>
                </c:pt>
                <c:pt idx="330">
                  <c:v>1.3540000000000001E-7</c:v>
                </c:pt>
                <c:pt idx="331">
                  <c:v>1.3540000000000001E-7</c:v>
                </c:pt>
                <c:pt idx="332">
                  <c:v>1.3540000000000001E-7</c:v>
                </c:pt>
                <c:pt idx="333">
                  <c:v>1.3540000000000001E-7</c:v>
                </c:pt>
                <c:pt idx="334">
                  <c:v>1.3540000000000001E-7</c:v>
                </c:pt>
                <c:pt idx="335">
                  <c:v>1.3540000000000001E-7</c:v>
                </c:pt>
                <c:pt idx="336">
                  <c:v>1.3540000000000001E-7</c:v>
                </c:pt>
                <c:pt idx="337">
                  <c:v>1.3540000000000001E-7</c:v>
                </c:pt>
                <c:pt idx="338">
                  <c:v>1.3540000000000001E-7</c:v>
                </c:pt>
                <c:pt idx="339">
                  <c:v>1.3540000000000001E-7</c:v>
                </c:pt>
                <c:pt idx="340">
                  <c:v>1.3540000000000001E-7</c:v>
                </c:pt>
                <c:pt idx="341">
                  <c:v>1.3540000000000001E-7</c:v>
                </c:pt>
                <c:pt idx="342">
                  <c:v>1.3540000000000001E-7</c:v>
                </c:pt>
                <c:pt idx="343">
                  <c:v>1.3540000000000001E-7</c:v>
                </c:pt>
                <c:pt idx="344">
                  <c:v>1.3540000000000001E-7</c:v>
                </c:pt>
                <c:pt idx="345">
                  <c:v>1.3540000000000001E-7</c:v>
                </c:pt>
                <c:pt idx="346">
                  <c:v>1.3540000000000001E-7</c:v>
                </c:pt>
                <c:pt idx="347">
                  <c:v>1.3540000000000001E-7</c:v>
                </c:pt>
                <c:pt idx="348">
                  <c:v>1.3540000000000001E-7</c:v>
                </c:pt>
                <c:pt idx="349">
                  <c:v>1.3540000000000001E-7</c:v>
                </c:pt>
                <c:pt idx="350">
                  <c:v>1.3540000000000001E-7</c:v>
                </c:pt>
                <c:pt idx="351">
                  <c:v>1.3540000000000001E-7</c:v>
                </c:pt>
                <c:pt idx="352">
                  <c:v>1.3540000000000001E-7</c:v>
                </c:pt>
                <c:pt idx="353">
                  <c:v>1.3540000000000001E-7</c:v>
                </c:pt>
                <c:pt idx="354">
                  <c:v>1.3540000000000001E-7</c:v>
                </c:pt>
                <c:pt idx="355">
                  <c:v>1.3540000000000001E-7</c:v>
                </c:pt>
                <c:pt idx="356">
                  <c:v>1.3540000000000001E-7</c:v>
                </c:pt>
                <c:pt idx="357">
                  <c:v>1.3540000000000001E-7</c:v>
                </c:pt>
                <c:pt idx="358">
                  <c:v>1.3540000000000001E-7</c:v>
                </c:pt>
                <c:pt idx="359">
                  <c:v>1.3540000000000001E-7</c:v>
                </c:pt>
                <c:pt idx="360">
                  <c:v>1.3540000000000001E-7</c:v>
                </c:pt>
                <c:pt idx="361">
                  <c:v>1.3540000000000001E-7</c:v>
                </c:pt>
                <c:pt idx="362">
                  <c:v>1.3540000000000001E-7</c:v>
                </c:pt>
                <c:pt idx="363">
                  <c:v>1.3540000000000001E-7</c:v>
                </c:pt>
                <c:pt idx="364">
                  <c:v>1.3540000000000001E-7</c:v>
                </c:pt>
                <c:pt idx="365">
                  <c:v>1.3540000000000001E-7</c:v>
                </c:pt>
                <c:pt idx="366">
                  <c:v>1.3540000000000001E-7</c:v>
                </c:pt>
                <c:pt idx="367">
                  <c:v>1.3540000000000001E-7</c:v>
                </c:pt>
                <c:pt idx="368">
                  <c:v>1.3540000000000001E-7</c:v>
                </c:pt>
                <c:pt idx="369">
                  <c:v>1.3540000000000001E-7</c:v>
                </c:pt>
                <c:pt idx="370">
                  <c:v>1.3540000000000001E-7</c:v>
                </c:pt>
                <c:pt idx="371">
                  <c:v>1.3540000000000001E-7</c:v>
                </c:pt>
                <c:pt idx="372">
                  <c:v>1.3540000000000001E-7</c:v>
                </c:pt>
                <c:pt idx="373">
                  <c:v>1.3540000000000001E-7</c:v>
                </c:pt>
                <c:pt idx="374">
                  <c:v>1.3540000000000001E-7</c:v>
                </c:pt>
                <c:pt idx="375">
                  <c:v>1.3540000000000001E-7</c:v>
                </c:pt>
                <c:pt idx="376">
                  <c:v>1.3540000000000001E-7</c:v>
                </c:pt>
                <c:pt idx="377">
                  <c:v>1.3540000000000001E-7</c:v>
                </c:pt>
                <c:pt idx="378">
                  <c:v>1.3540000000000001E-7</c:v>
                </c:pt>
                <c:pt idx="379">
                  <c:v>1.3540000000000001E-7</c:v>
                </c:pt>
                <c:pt idx="380">
                  <c:v>1.3540000000000001E-7</c:v>
                </c:pt>
                <c:pt idx="381">
                  <c:v>1.3540000000000001E-7</c:v>
                </c:pt>
                <c:pt idx="382">
                  <c:v>1.3540000000000001E-7</c:v>
                </c:pt>
                <c:pt idx="383">
                  <c:v>1.3540000000000001E-7</c:v>
                </c:pt>
                <c:pt idx="384">
                  <c:v>1.3540000000000001E-7</c:v>
                </c:pt>
                <c:pt idx="385">
                  <c:v>1.3540000000000001E-7</c:v>
                </c:pt>
                <c:pt idx="386">
                  <c:v>1.3540000000000001E-7</c:v>
                </c:pt>
                <c:pt idx="387">
                  <c:v>1.3540000000000001E-7</c:v>
                </c:pt>
                <c:pt idx="388">
                  <c:v>1.3540000000000001E-7</c:v>
                </c:pt>
                <c:pt idx="389">
                  <c:v>1.3540000000000001E-7</c:v>
                </c:pt>
                <c:pt idx="390">
                  <c:v>1.3540000000000001E-7</c:v>
                </c:pt>
                <c:pt idx="391">
                  <c:v>1.3540000000000001E-7</c:v>
                </c:pt>
                <c:pt idx="392">
                  <c:v>1.3540000000000001E-7</c:v>
                </c:pt>
                <c:pt idx="393">
                  <c:v>1.3540000000000001E-7</c:v>
                </c:pt>
                <c:pt idx="394">
                  <c:v>1.3540000000000001E-7</c:v>
                </c:pt>
                <c:pt idx="395">
                  <c:v>1.3540000000000001E-7</c:v>
                </c:pt>
                <c:pt idx="396">
                  <c:v>1.3540000000000001E-7</c:v>
                </c:pt>
                <c:pt idx="397">
                  <c:v>1.3540000000000001E-7</c:v>
                </c:pt>
                <c:pt idx="398">
                  <c:v>1.3540000000000001E-7</c:v>
                </c:pt>
                <c:pt idx="399">
                  <c:v>1.3540000000000001E-7</c:v>
                </c:pt>
                <c:pt idx="400">
                  <c:v>1.3540000000000001E-7</c:v>
                </c:pt>
                <c:pt idx="401">
                  <c:v>1.3540000000000001E-7</c:v>
                </c:pt>
                <c:pt idx="402">
                  <c:v>1.3540000000000001E-7</c:v>
                </c:pt>
                <c:pt idx="403">
                  <c:v>1.3540000000000001E-7</c:v>
                </c:pt>
                <c:pt idx="404">
                  <c:v>1.3540000000000001E-7</c:v>
                </c:pt>
                <c:pt idx="405">
                  <c:v>1.3540000000000001E-7</c:v>
                </c:pt>
                <c:pt idx="406">
                  <c:v>1.3540000000000001E-7</c:v>
                </c:pt>
                <c:pt idx="407">
                  <c:v>1.3540000000000001E-7</c:v>
                </c:pt>
                <c:pt idx="408">
                  <c:v>1.3540000000000001E-7</c:v>
                </c:pt>
                <c:pt idx="409">
                  <c:v>1.3540000000000001E-7</c:v>
                </c:pt>
                <c:pt idx="410">
                  <c:v>1.3540000000000001E-7</c:v>
                </c:pt>
                <c:pt idx="411">
                  <c:v>1.3540000000000001E-7</c:v>
                </c:pt>
                <c:pt idx="412">
                  <c:v>1.3540000000000001E-7</c:v>
                </c:pt>
                <c:pt idx="413">
                  <c:v>1.3540000000000001E-7</c:v>
                </c:pt>
                <c:pt idx="414">
                  <c:v>1.3540000000000001E-7</c:v>
                </c:pt>
                <c:pt idx="415">
                  <c:v>1.3540000000000001E-7</c:v>
                </c:pt>
                <c:pt idx="416">
                  <c:v>1.3540000000000001E-7</c:v>
                </c:pt>
                <c:pt idx="417">
                  <c:v>1.3540000000000001E-7</c:v>
                </c:pt>
                <c:pt idx="418">
                  <c:v>1.3540000000000001E-7</c:v>
                </c:pt>
                <c:pt idx="419">
                  <c:v>1.3540000000000001E-7</c:v>
                </c:pt>
                <c:pt idx="420">
                  <c:v>1.3540000000000001E-7</c:v>
                </c:pt>
                <c:pt idx="421">
                  <c:v>1.3540000000000001E-7</c:v>
                </c:pt>
                <c:pt idx="422">
                  <c:v>1.3540000000000001E-7</c:v>
                </c:pt>
                <c:pt idx="423">
                  <c:v>1.3540000000000001E-7</c:v>
                </c:pt>
                <c:pt idx="424">
                  <c:v>1.3540000000000001E-7</c:v>
                </c:pt>
                <c:pt idx="425">
                  <c:v>1.3540000000000001E-7</c:v>
                </c:pt>
                <c:pt idx="426">
                  <c:v>1.3540000000000001E-7</c:v>
                </c:pt>
                <c:pt idx="427">
                  <c:v>1.3540000000000001E-7</c:v>
                </c:pt>
                <c:pt idx="428">
                  <c:v>1.3540000000000001E-7</c:v>
                </c:pt>
                <c:pt idx="429">
                  <c:v>1.3540000000000001E-7</c:v>
                </c:pt>
                <c:pt idx="430">
                  <c:v>1.3540000000000001E-7</c:v>
                </c:pt>
                <c:pt idx="431">
                  <c:v>1.3540000000000001E-7</c:v>
                </c:pt>
                <c:pt idx="432">
                  <c:v>1.3540000000000001E-7</c:v>
                </c:pt>
                <c:pt idx="433">
                  <c:v>1.3540000000000001E-7</c:v>
                </c:pt>
                <c:pt idx="434">
                  <c:v>1.3540000000000001E-7</c:v>
                </c:pt>
                <c:pt idx="435">
                  <c:v>1.3540000000000001E-7</c:v>
                </c:pt>
                <c:pt idx="436">
                  <c:v>1.3540000000000001E-7</c:v>
                </c:pt>
                <c:pt idx="437">
                  <c:v>1.3540000000000001E-7</c:v>
                </c:pt>
                <c:pt idx="438">
                  <c:v>1.3540000000000001E-7</c:v>
                </c:pt>
                <c:pt idx="439">
                  <c:v>1.3540000000000001E-7</c:v>
                </c:pt>
                <c:pt idx="440">
                  <c:v>1.3540000000000001E-7</c:v>
                </c:pt>
                <c:pt idx="441">
                  <c:v>1.3540000000000001E-7</c:v>
                </c:pt>
                <c:pt idx="442">
                  <c:v>1.3540000000000001E-7</c:v>
                </c:pt>
                <c:pt idx="443">
                  <c:v>1.3540000000000001E-7</c:v>
                </c:pt>
                <c:pt idx="444">
                  <c:v>1.3540000000000001E-7</c:v>
                </c:pt>
                <c:pt idx="445">
                  <c:v>1.3540000000000001E-7</c:v>
                </c:pt>
                <c:pt idx="446">
                  <c:v>1.3540000000000001E-7</c:v>
                </c:pt>
                <c:pt idx="447">
                  <c:v>1.3540000000000001E-7</c:v>
                </c:pt>
                <c:pt idx="448">
                  <c:v>1.3540000000000001E-7</c:v>
                </c:pt>
                <c:pt idx="449">
                  <c:v>1.3540000000000001E-7</c:v>
                </c:pt>
                <c:pt idx="450">
                  <c:v>1.3540000000000001E-7</c:v>
                </c:pt>
                <c:pt idx="451">
                  <c:v>1.3540000000000001E-7</c:v>
                </c:pt>
                <c:pt idx="452">
                  <c:v>1.3540000000000001E-7</c:v>
                </c:pt>
                <c:pt idx="453">
                  <c:v>1.3540000000000001E-7</c:v>
                </c:pt>
                <c:pt idx="454">
                  <c:v>1.3540000000000001E-7</c:v>
                </c:pt>
                <c:pt idx="455">
                  <c:v>1.3540000000000001E-7</c:v>
                </c:pt>
                <c:pt idx="456">
                  <c:v>1.3540000000000001E-7</c:v>
                </c:pt>
                <c:pt idx="457">
                  <c:v>1.3540000000000001E-7</c:v>
                </c:pt>
                <c:pt idx="458">
                  <c:v>1.3540000000000001E-7</c:v>
                </c:pt>
                <c:pt idx="459">
                  <c:v>1.3540000000000001E-7</c:v>
                </c:pt>
                <c:pt idx="460">
                  <c:v>1.3540000000000001E-7</c:v>
                </c:pt>
                <c:pt idx="461">
                  <c:v>1.3540000000000001E-7</c:v>
                </c:pt>
                <c:pt idx="462">
                  <c:v>1.3540000000000001E-7</c:v>
                </c:pt>
                <c:pt idx="463">
                  <c:v>1.3540000000000001E-7</c:v>
                </c:pt>
                <c:pt idx="464">
                  <c:v>1.3540000000000001E-7</c:v>
                </c:pt>
                <c:pt idx="465">
                  <c:v>1.3540000000000001E-7</c:v>
                </c:pt>
                <c:pt idx="466">
                  <c:v>1.3540000000000001E-7</c:v>
                </c:pt>
                <c:pt idx="467">
                  <c:v>1.3540000000000001E-7</c:v>
                </c:pt>
                <c:pt idx="468">
                  <c:v>1.3540000000000001E-7</c:v>
                </c:pt>
                <c:pt idx="469">
                  <c:v>1.3540000000000001E-7</c:v>
                </c:pt>
                <c:pt idx="470">
                  <c:v>1.3540000000000001E-7</c:v>
                </c:pt>
                <c:pt idx="471">
                  <c:v>1.3540000000000001E-7</c:v>
                </c:pt>
                <c:pt idx="472">
                  <c:v>1.3540000000000001E-7</c:v>
                </c:pt>
                <c:pt idx="473">
                  <c:v>1.3540000000000001E-7</c:v>
                </c:pt>
                <c:pt idx="474">
                  <c:v>1.3540000000000001E-7</c:v>
                </c:pt>
                <c:pt idx="475">
                  <c:v>1.3540000000000001E-7</c:v>
                </c:pt>
                <c:pt idx="476">
                  <c:v>1.3540000000000001E-7</c:v>
                </c:pt>
                <c:pt idx="477">
                  <c:v>1.3540000000000001E-7</c:v>
                </c:pt>
                <c:pt idx="478">
                  <c:v>1.3540000000000001E-7</c:v>
                </c:pt>
                <c:pt idx="479">
                  <c:v>1.3540000000000001E-7</c:v>
                </c:pt>
                <c:pt idx="480">
                  <c:v>1.3540000000000001E-7</c:v>
                </c:pt>
                <c:pt idx="481">
                  <c:v>1.3540000000000001E-7</c:v>
                </c:pt>
                <c:pt idx="482">
                  <c:v>1.3540000000000001E-7</c:v>
                </c:pt>
                <c:pt idx="483">
                  <c:v>1.3540000000000001E-7</c:v>
                </c:pt>
                <c:pt idx="484">
                  <c:v>1.3540000000000001E-7</c:v>
                </c:pt>
                <c:pt idx="485">
                  <c:v>1.3540000000000001E-7</c:v>
                </c:pt>
                <c:pt idx="486">
                  <c:v>1.3540000000000001E-7</c:v>
                </c:pt>
                <c:pt idx="487">
                  <c:v>1.3540000000000001E-7</c:v>
                </c:pt>
                <c:pt idx="488">
                  <c:v>1.3540000000000001E-7</c:v>
                </c:pt>
                <c:pt idx="489">
                  <c:v>1.3540000000000001E-7</c:v>
                </c:pt>
                <c:pt idx="490">
                  <c:v>1.3540000000000001E-7</c:v>
                </c:pt>
                <c:pt idx="491">
                  <c:v>1.3540000000000001E-7</c:v>
                </c:pt>
                <c:pt idx="492">
                  <c:v>1.3540000000000001E-7</c:v>
                </c:pt>
                <c:pt idx="493">
                  <c:v>1.3540000000000001E-7</c:v>
                </c:pt>
                <c:pt idx="494">
                  <c:v>1.3540000000000001E-7</c:v>
                </c:pt>
                <c:pt idx="495">
                  <c:v>1.3540000000000001E-7</c:v>
                </c:pt>
                <c:pt idx="496">
                  <c:v>1.3540000000000001E-7</c:v>
                </c:pt>
                <c:pt idx="497">
                  <c:v>1.3540000000000001E-7</c:v>
                </c:pt>
                <c:pt idx="498">
                  <c:v>1.3540000000000001E-7</c:v>
                </c:pt>
                <c:pt idx="499">
                  <c:v>1.3540000000000001E-7</c:v>
                </c:pt>
                <c:pt idx="500">
                  <c:v>1.3540000000000001E-7</c:v>
                </c:pt>
                <c:pt idx="501">
                  <c:v>1.3540000000000001E-7</c:v>
                </c:pt>
                <c:pt idx="502">
                  <c:v>1.3540000000000001E-7</c:v>
                </c:pt>
                <c:pt idx="503">
                  <c:v>1.3540000000000001E-7</c:v>
                </c:pt>
                <c:pt idx="504">
                  <c:v>1.3540000000000001E-7</c:v>
                </c:pt>
                <c:pt idx="505">
                  <c:v>1.3540000000000001E-7</c:v>
                </c:pt>
                <c:pt idx="506">
                  <c:v>1.3540000000000001E-7</c:v>
                </c:pt>
                <c:pt idx="507">
                  <c:v>1.3540000000000001E-7</c:v>
                </c:pt>
                <c:pt idx="508">
                  <c:v>1.3540000000000001E-7</c:v>
                </c:pt>
                <c:pt idx="509">
                  <c:v>1.3540000000000001E-7</c:v>
                </c:pt>
                <c:pt idx="510">
                  <c:v>1.3540000000000001E-7</c:v>
                </c:pt>
                <c:pt idx="511">
                  <c:v>1.3540000000000001E-7</c:v>
                </c:pt>
                <c:pt idx="512">
                  <c:v>1.3540000000000001E-7</c:v>
                </c:pt>
                <c:pt idx="513">
                  <c:v>1.3540000000000001E-7</c:v>
                </c:pt>
                <c:pt idx="514">
                  <c:v>1.3540000000000001E-7</c:v>
                </c:pt>
                <c:pt idx="515">
                  <c:v>1.3540000000000001E-7</c:v>
                </c:pt>
                <c:pt idx="516">
                  <c:v>1.3540000000000001E-7</c:v>
                </c:pt>
                <c:pt idx="517">
                  <c:v>1.3540000000000001E-7</c:v>
                </c:pt>
                <c:pt idx="518">
                  <c:v>1.3540000000000001E-7</c:v>
                </c:pt>
                <c:pt idx="519">
                  <c:v>1.3540000000000001E-7</c:v>
                </c:pt>
                <c:pt idx="520">
                  <c:v>1.3540000000000001E-7</c:v>
                </c:pt>
                <c:pt idx="521">
                  <c:v>1.3540000000000001E-7</c:v>
                </c:pt>
                <c:pt idx="522">
                  <c:v>1.3540000000000001E-7</c:v>
                </c:pt>
                <c:pt idx="523">
                  <c:v>1.3540000000000001E-7</c:v>
                </c:pt>
                <c:pt idx="524">
                  <c:v>1.3540000000000001E-7</c:v>
                </c:pt>
                <c:pt idx="525">
                  <c:v>1.3540000000000001E-7</c:v>
                </c:pt>
                <c:pt idx="526">
                  <c:v>1.3540000000000001E-7</c:v>
                </c:pt>
                <c:pt idx="527">
                  <c:v>1.3540000000000001E-7</c:v>
                </c:pt>
                <c:pt idx="528">
                  <c:v>1.3540000000000001E-7</c:v>
                </c:pt>
                <c:pt idx="529">
                  <c:v>1.3540000000000001E-7</c:v>
                </c:pt>
                <c:pt idx="530">
                  <c:v>1.3540000000000001E-7</c:v>
                </c:pt>
                <c:pt idx="531">
                  <c:v>1.3540000000000001E-7</c:v>
                </c:pt>
                <c:pt idx="532">
                  <c:v>1.3540000000000001E-7</c:v>
                </c:pt>
                <c:pt idx="533">
                  <c:v>1.3540000000000001E-7</c:v>
                </c:pt>
                <c:pt idx="534">
                  <c:v>1.3540000000000001E-7</c:v>
                </c:pt>
                <c:pt idx="535">
                  <c:v>1.3540000000000001E-7</c:v>
                </c:pt>
                <c:pt idx="536">
                  <c:v>1.3540000000000001E-7</c:v>
                </c:pt>
                <c:pt idx="537">
                  <c:v>1.3540000000000001E-7</c:v>
                </c:pt>
                <c:pt idx="538">
                  <c:v>1.3540000000000001E-7</c:v>
                </c:pt>
                <c:pt idx="539">
                  <c:v>1.3540000000000001E-7</c:v>
                </c:pt>
                <c:pt idx="540">
                  <c:v>1.3540000000000001E-7</c:v>
                </c:pt>
                <c:pt idx="541">
                  <c:v>1.3540000000000001E-7</c:v>
                </c:pt>
                <c:pt idx="542">
                  <c:v>1.3540000000000001E-7</c:v>
                </c:pt>
                <c:pt idx="543">
                  <c:v>1.3540000000000001E-7</c:v>
                </c:pt>
                <c:pt idx="544">
                  <c:v>1.3540000000000001E-7</c:v>
                </c:pt>
                <c:pt idx="545">
                  <c:v>1.3540000000000001E-7</c:v>
                </c:pt>
                <c:pt idx="546">
                  <c:v>1.3540000000000001E-7</c:v>
                </c:pt>
                <c:pt idx="547">
                  <c:v>1.3540000000000001E-7</c:v>
                </c:pt>
                <c:pt idx="548">
                  <c:v>1.3540000000000001E-7</c:v>
                </c:pt>
                <c:pt idx="549">
                  <c:v>1.3540000000000001E-7</c:v>
                </c:pt>
                <c:pt idx="550">
                  <c:v>1.3540000000000001E-7</c:v>
                </c:pt>
                <c:pt idx="551">
                  <c:v>1.3540000000000001E-7</c:v>
                </c:pt>
                <c:pt idx="552">
                  <c:v>1.3540000000000001E-7</c:v>
                </c:pt>
                <c:pt idx="553">
                  <c:v>1.3540000000000001E-7</c:v>
                </c:pt>
                <c:pt idx="554">
                  <c:v>1.3540000000000001E-7</c:v>
                </c:pt>
                <c:pt idx="555">
                  <c:v>1.3540000000000001E-7</c:v>
                </c:pt>
                <c:pt idx="556">
                  <c:v>1.3540000000000001E-7</c:v>
                </c:pt>
                <c:pt idx="557">
                  <c:v>1.3540000000000001E-7</c:v>
                </c:pt>
                <c:pt idx="558">
                  <c:v>1.3540000000000001E-7</c:v>
                </c:pt>
                <c:pt idx="559">
                  <c:v>1.3540000000000001E-7</c:v>
                </c:pt>
                <c:pt idx="560">
                  <c:v>1.3540000000000001E-7</c:v>
                </c:pt>
                <c:pt idx="561">
                  <c:v>1.3540000000000001E-7</c:v>
                </c:pt>
                <c:pt idx="562">
                  <c:v>1.3540000000000001E-7</c:v>
                </c:pt>
                <c:pt idx="563">
                  <c:v>1.3540000000000001E-7</c:v>
                </c:pt>
                <c:pt idx="564">
                  <c:v>1.3540000000000001E-7</c:v>
                </c:pt>
                <c:pt idx="565">
                  <c:v>1.3540000000000001E-7</c:v>
                </c:pt>
                <c:pt idx="566">
                  <c:v>1.3540000000000001E-7</c:v>
                </c:pt>
                <c:pt idx="567">
                  <c:v>1.3540000000000001E-7</c:v>
                </c:pt>
                <c:pt idx="568">
                  <c:v>1.3540000000000001E-7</c:v>
                </c:pt>
                <c:pt idx="569">
                  <c:v>1.3540000000000001E-7</c:v>
                </c:pt>
                <c:pt idx="570">
                  <c:v>1.3540000000000001E-7</c:v>
                </c:pt>
                <c:pt idx="571">
                  <c:v>1.3540000000000001E-7</c:v>
                </c:pt>
                <c:pt idx="572">
                  <c:v>1.3540000000000001E-7</c:v>
                </c:pt>
                <c:pt idx="573">
                  <c:v>1.3540000000000001E-7</c:v>
                </c:pt>
                <c:pt idx="574">
                  <c:v>1.3540000000000001E-7</c:v>
                </c:pt>
                <c:pt idx="575">
                  <c:v>1.3540000000000001E-7</c:v>
                </c:pt>
                <c:pt idx="576">
                  <c:v>1.3540000000000001E-7</c:v>
                </c:pt>
                <c:pt idx="577">
                  <c:v>1.3540000000000001E-7</c:v>
                </c:pt>
                <c:pt idx="578">
                  <c:v>1.3540000000000001E-7</c:v>
                </c:pt>
                <c:pt idx="579">
                  <c:v>1.3540000000000001E-7</c:v>
                </c:pt>
                <c:pt idx="580">
                  <c:v>1.3540000000000001E-7</c:v>
                </c:pt>
                <c:pt idx="581">
                  <c:v>1.3540000000000001E-7</c:v>
                </c:pt>
                <c:pt idx="582">
                  <c:v>1.3540000000000001E-7</c:v>
                </c:pt>
                <c:pt idx="583">
                  <c:v>1.3540000000000001E-7</c:v>
                </c:pt>
                <c:pt idx="584">
                  <c:v>1.3540000000000001E-7</c:v>
                </c:pt>
                <c:pt idx="585">
                  <c:v>1.3540000000000001E-7</c:v>
                </c:pt>
                <c:pt idx="586">
                  <c:v>1.3540000000000001E-7</c:v>
                </c:pt>
                <c:pt idx="587">
                  <c:v>1.3540000000000001E-7</c:v>
                </c:pt>
                <c:pt idx="588">
                  <c:v>1.3540000000000001E-7</c:v>
                </c:pt>
                <c:pt idx="589">
                  <c:v>1.3540000000000001E-7</c:v>
                </c:pt>
                <c:pt idx="590">
                  <c:v>1.3540000000000001E-7</c:v>
                </c:pt>
                <c:pt idx="591">
                  <c:v>1.3540000000000001E-7</c:v>
                </c:pt>
                <c:pt idx="592">
                  <c:v>1.3540000000000001E-7</c:v>
                </c:pt>
                <c:pt idx="593">
                  <c:v>1.3540000000000001E-7</c:v>
                </c:pt>
                <c:pt idx="594">
                  <c:v>1.3540000000000001E-7</c:v>
                </c:pt>
                <c:pt idx="595">
                  <c:v>1.3540000000000001E-7</c:v>
                </c:pt>
                <c:pt idx="596">
                  <c:v>1.3540000000000001E-7</c:v>
                </c:pt>
                <c:pt idx="597">
                  <c:v>1.3540000000000001E-7</c:v>
                </c:pt>
                <c:pt idx="598">
                  <c:v>1.3540000000000001E-7</c:v>
                </c:pt>
                <c:pt idx="599">
                  <c:v>1.3540000000000001E-7</c:v>
                </c:pt>
                <c:pt idx="600">
                  <c:v>1.3540000000000001E-7</c:v>
                </c:pt>
                <c:pt idx="601">
                  <c:v>1.3540000000000001E-7</c:v>
                </c:pt>
                <c:pt idx="602">
                  <c:v>1.3540000000000001E-7</c:v>
                </c:pt>
                <c:pt idx="603">
                  <c:v>1.3540000000000001E-7</c:v>
                </c:pt>
                <c:pt idx="604">
                  <c:v>1.3540000000000001E-7</c:v>
                </c:pt>
                <c:pt idx="605">
                  <c:v>1.3540000000000001E-7</c:v>
                </c:pt>
                <c:pt idx="606">
                  <c:v>1.3540000000000001E-7</c:v>
                </c:pt>
                <c:pt idx="607">
                  <c:v>1.3540000000000001E-7</c:v>
                </c:pt>
                <c:pt idx="608">
                  <c:v>1.3540000000000001E-7</c:v>
                </c:pt>
                <c:pt idx="609">
                  <c:v>1.353E-7</c:v>
                </c:pt>
                <c:pt idx="610">
                  <c:v>1.353E-7</c:v>
                </c:pt>
                <c:pt idx="611">
                  <c:v>1.353E-7</c:v>
                </c:pt>
                <c:pt idx="612">
                  <c:v>1.353E-7</c:v>
                </c:pt>
                <c:pt idx="613">
                  <c:v>1.353E-7</c:v>
                </c:pt>
                <c:pt idx="614">
                  <c:v>1.353E-7</c:v>
                </c:pt>
                <c:pt idx="615">
                  <c:v>1.353E-7</c:v>
                </c:pt>
                <c:pt idx="616">
                  <c:v>1.353E-7</c:v>
                </c:pt>
                <c:pt idx="617">
                  <c:v>1.353E-7</c:v>
                </c:pt>
                <c:pt idx="618">
                  <c:v>1.353E-7</c:v>
                </c:pt>
                <c:pt idx="619">
                  <c:v>1.353E-7</c:v>
                </c:pt>
                <c:pt idx="620">
                  <c:v>1.353E-7</c:v>
                </c:pt>
                <c:pt idx="621">
                  <c:v>1.353E-7</c:v>
                </c:pt>
                <c:pt idx="622">
                  <c:v>1.353E-7</c:v>
                </c:pt>
                <c:pt idx="623">
                  <c:v>1.353E-7</c:v>
                </c:pt>
                <c:pt idx="624">
                  <c:v>1.353E-7</c:v>
                </c:pt>
                <c:pt idx="625">
                  <c:v>1.353E-7</c:v>
                </c:pt>
                <c:pt idx="626">
                  <c:v>1.353E-7</c:v>
                </c:pt>
                <c:pt idx="627">
                  <c:v>1.353E-7</c:v>
                </c:pt>
                <c:pt idx="628">
                  <c:v>1.353E-7</c:v>
                </c:pt>
                <c:pt idx="629">
                  <c:v>1.353E-7</c:v>
                </c:pt>
                <c:pt idx="630">
                  <c:v>1.353E-7</c:v>
                </c:pt>
                <c:pt idx="631">
                  <c:v>1.353E-7</c:v>
                </c:pt>
                <c:pt idx="632">
                  <c:v>1.353E-7</c:v>
                </c:pt>
                <c:pt idx="633">
                  <c:v>1.353E-7</c:v>
                </c:pt>
                <c:pt idx="634">
                  <c:v>1.353E-7</c:v>
                </c:pt>
                <c:pt idx="635">
                  <c:v>1.353E-7</c:v>
                </c:pt>
                <c:pt idx="636">
                  <c:v>1.353E-7</c:v>
                </c:pt>
                <c:pt idx="637">
                  <c:v>1.353E-7</c:v>
                </c:pt>
                <c:pt idx="638">
                  <c:v>1.353E-7</c:v>
                </c:pt>
                <c:pt idx="639">
                  <c:v>1.353E-7</c:v>
                </c:pt>
                <c:pt idx="640">
                  <c:v>1.353E-7</c:v>
                </c:pt>
                <c:pt idx="641">
                  <c:v>1.353E-7</c:v>
                </c:pt>
                <c:pt idx="642">
                  <c:v>1.353E-7</c:v>
                </c:pt>
                <c:pt idx="643">
                  <c:v>1.353E-7</c:v>
                </c:pt>
                <c:pt idx="644">
                  <c:v>1.353E-7</c:v>
                </c:pt>
                <c:pt idx="645">
                  <c:v>1.353E-7</c:v>
                </c:pt>
                <c:pt idx="646">
                  <c:v>1.353E-7</c:v>
                </c:pt>
                <c:pt idx="647">
                  <c:v>1.353E-7</c:v>
                </c:pt>
                <c:pt idx="648">
                  <c:v>1.353E-7</c:v>
                </c:pt>
                <c:pt idx="649">
                  <c:v>1.353E-7</c:v>
                </c:pt>
                <c:pt idx="650">
                  <c:v>1.353E-7</c:v>
                </c:pt>
                <c:pt idx="651">
                  <c:v>1.353E-7</c:v>
                </c:pt>
                <c:pt idx="652">
                  <c:v>1.353E-7</c:v>
                </c:pt>
                <c:pt idx="653">
                  <c:v>1.353E-7</c:v>
                </c:pt>
                <c:pt idx="654">
                  <c:v>1.353E-7</c:v>
                </c:pt>
                <c:pt idx="655">
                  <c:v>1.353E-7</c:v>
                </c:pt>
                <c:pt idx="656">
                  <c:v>1.353E-7</c:v>
                </c:pt>
                <c:pt idx="657">
                  <c:v>1.353E-7</c:v>
                </c:pt>
                <c:pt idx="658">
                  <c:v>1.353E-7</c:v>
                </c:pt>
                <c:pt idx="659">
                  <c:v>1.353E-7</c:v>
                </c:pt>
                <c:pt idx="660">
                  <c:v>1.353E-7</c:v>
                </c:pt>
                <c:pt idx="661">
                  <c:v>1.353E-7</c:v>
                </c:pt>
                <c:pt idx="662">
                  <c:v>1.353E-7</c:v>
                </c:pt>
                <c:pt idx="663">
                  <c:v>1.353E-7</c:v>
                </c:pt>
                <c:pt idx="664">
                  <c:v>1.353E-7</c:v>
                </c:pt>
                <c:pt idx="665">
                  <c:v>1.353E-7</c:v>
                </c:pt>
                <c:pt idx="666">
                  <c:v>1.353E-7</c:v>
                </c:pt>
                <c:pt idx="667">
                  <c:v>1.353E-7</c:v>
                </c:pt>
                <c:pt idx="668">
                  <c:v>1.353E-7</c:v>
                </c:pt>
                <c:pt idx="669">
                  <c:v>1.353E-7</c:v>
                </c:pt>
                <c:pt idx="670">
                  <c:v>1.353E-7</c:v>
                </c:pt>
                <c:pt idx="671">
                  <c:v>1.353E-7</c:v>
                </c:pt>
                <c:pt idx="672">
                  <c:v>1.353E-7</c:v>
                </c:pt>
                <c:pt idx="673">
                  <c:v>1.353E-7</c:v>
                </c:pt>
                <c:pt idx="674">
                  <c:v>1.353E-7</c:v>
                </c:pt>
                <c:pt idx="675">
                  <c:v>1.353E-7</c:v>
                </c:pt>
                <c:pt idx="676">
                  <c:v>1.353E-7</c:v>
                </c:pt>
                <c:pt idx="677">
                  <c:v>1.353E-7</c:v>
                </c:pt>
                <c:pt idx="678">
                  <c:v>1.353E-7</c:v>
                </c:pt>
                <c:pt idx="679">
                  <c:v>1.353E-7</c:v>
                </c:pt>
                <c:pt idx="680">
                  <c:v>1.353E-7</c:v>
                </c:pt>
                <c:pt idx="681">
                  <c:v>1.353E-7</c:v>
                </c:pt>
                <c:pt idx="682">
                  <c:v>1.353E-7</c:v>
                </c:pt>
                <c:pt idx="683">
                  <c:v>1.353E-7</c:v>
                </c:pt>
                <c:pt idx="684">
                  <c:v>1.353E-7</c:v>
                </c:pt>
                <c:pt idx="685">
                  <c:v>1.353E-7</c:v>
                </c:pt>
                <c:pt idx="686">
                  <c:v>1.353E-7</c:v>
                </c:pt>
                <c:pt idx="687">
                  <c:v>1.353E-7</c:v>
                </c:pt>
                <c:pt idx="688">
                  <c:v>1.353E-7</c:v>
                </c:pt>
                <c:pt idx="689">
                  <c:v>1.353E-7</c:v>
                </c:pt>
                <c:pt idx="690">
                  <c:v>1.353E-7</c:v>
                </c:pt>
                <c:pt idx="691">
                  <c:v>1.353E-7</c:v>
                </c:pt>
                <c:pt idx="692">
                  <c:v>1.353E-7</c:v>
                </c:pt>
                <c:pt idx="693">
                  <c:v>1.353E-7</c:v>
                </c:pt>
                <c:pt idx="694">
                  <c:v>1.353E-7</c:v>
                </c:pt>
                <c:pt idx="695">
                  <c:v>1.353E-7</c:v>
                </c:pt>
                <c:pt idx="696">
                  <c:v>1.353E-7</c:v>
                </c:pt>
                <c:pt idx="697">
                  <c:v>1.353E-7</c:v>
                </c:pt>
                <c:pt idx="698">
                  <c:v>1.353E-7</c:v>
                </c:pt>
                <c:pt idx="699">
                  <c:v>1.353E-7</c:v>
                </c:pt>
                <c:pt idx="700">
                  <c:v>1.353E-7</c:v>
                </c:pt>
                <c:pt idx="701">
                  <c:v>1.353E-7</c:v>
                </c:pt>
                <c:pt idx="702">
                  <c:v>1.353E-7</c:v>
                </c:pt>
                <c:pt idx="703">
                  <c:v>1.353E-7</c:v>
                </c:pt>
                <c:pt idx="704">
                  <c:v>1.353E-7</c:v>
                </c:pt>
                <c:pt idx="705">
                  <c:v>1.353E-7</c:v>
                </c:pt>
                <c:pt idx="706">
                  <c:v>1.353E-7</c:v>
                </c:pt>
                <c:pt idx="707">
                  <c:v>1.353E-7</c:v>
                </c:pt>
                <c:pt idx="708">
                  <c:v>1.353E-7</c:v>
                </c:pt>
                <c:pt idx="709">
                  <c:v>1.353E-7</c:v>
                </c:pt>
                <c:pt idx="710">
                  <c:v>1.353E-7</c:v>
                </c:pt>
                <c:pt idx="711">
                  <c:v>1.353E-7</c:v>
                </c:pt>
                <c:pt idx="712">
                  <c:v>1.353E-7</c:v>
                </c:pt>
                <c:pt idx="713">
                  <c:v>1.353E-7</c:v>
                </c:pt>
                <c:pt idx="714">
                  <c:v>1.353E-7</c:v>
                </c:pt>
                <c:pt idx="715">
                  <c:v>1.353E-7</c:v>
                </c:pt>
                <c:pt idx="716">
                  <c:v>1.353E-7</c:v>
                </c:pt>
                <c:pt idx="717">
                  <c:v>1.353E-7</c:v>
                </c:pt>
                <c:pt idx="718">
                  <c:v>1.353E-7</c:v>
                </c:pt>
                <c:pt idx="719">
                  <c:v>1.353E-7</c:v>
                </c:pt>
                <c:pt idx="720">
                  <c:v>1.353E-7</c:v>
                </c:pt>
                <c:pt idx="721">
                  <c:v>1.353E-7</c:v>
                </c:pt>
                <c:pt idx="722">
                  <c:v>1.353E-7</c:v>
                </c:pt>
                <c:pt idx="723">
                  <c:v>1.353E-7</c:v>
                </c:pt>
                <c:pt idx="724">
                  <c:v>1.353E-7</c:v>
                </c:pt>
                <c:pt idx="725">
                  <c:v>1.353E-7</c:v>
                </c:pt>
                <c:pt idx="726">
                  <c:v>1.353E-7</c:v>
                </c:pt>
                <c:pt idx="727">
                  <c:v>1.353E-7</c:v>
                </c:pt>
                <c:pt idx="728">
                  <c:v>1.353E-7</c:v>
                </c:pt>
                <c:pt idx="729">
                  <c:v>1.353E-7</c:v>
                </c:pt>
                <c:pt idx="730">
                  <c:v>1.353E-7</c:v>
                </c:pt>
                <c:pt idx="731">
                  <c:v>1.353E-7</c:v>
                </c:pt>
                <c:pt idx="732">
                  <c:v>1.353E-7</c:v>
                </c:pt>
                <c:pt idx="733">
                  <c:v>1.353E-7</c:v>
                </c:pt>
                <c:pt idx="734">
                  <c:v>1.353E-7</c:v>
                </c:pt>
                <c:pt idx="735">
                  <c:v>1.353E-7</c:v>
                </c:pt>
                <c:pt idx="736">
                  <c:v>1.353E-7</c:v>
                </c:pt>
                <c:pt idx="737">
                  <c:v>1.353E-7</c:v>
                </c:pt>
                <c:pt idx="738">
                  <c:v>1.353E-7</c:v>
                </c:pt>
                <c:pt idx="739">
                  <c:v>1.353E-7</c:v>
                </c:pt>
                <c:pt idx="740">
                  <c:v>1.353E-7</c:v>
                </c:pt>
                <c:pt idx="741">
                  <c:v>1.353E-7</c:v>
                </c:pt>
                <c:pt idx="742">
                  <c:v>1.353E-7</c:v>
                </c:pt>
                <c:pt idx="743">
                  <c:v>1.353E-7</c:v>
                </c:pt>
                <c:pt idx="744">
                  <c:v>1.353E-7</c:v>
                </c:pt>
                <c:pt idx="745">
                  <c:v>1.353E-7</c:v>
                </c:pt>
                <c:pt idx="746">
                  <c:v>1.353E-7</c:v>
                </c:pt>
                <c:pt idx="747">
                  <c:v>1.353E-7</c:v>
                </c:pt>
                <c:pt idx="748">
                  <c:v>1.353E-7</c:v>
                </c:pt>
                <c:pt idx="749">
                  <c:v>1.353E-7</c:v>
                </c:pt>
                <c:pt idx="750">
                  <c:v>1.353E-7</c:v>
                </c:pt>
                <c:pt idx="751">
                  <c:v>1.353E-7</c:v>
                </c:pt>
                <c:pt idx="752">
                  <c:v>1.353E-7</c:v>
                </c:pt>
                <c:pt idx="753">
                  <c:v>1.353E-7</c:v>
                </c:pt>
                <c:pt idx="754">
                  <c:v>1.353E-7</c:v>
                </c:pt>
                <c:pt idx="755">
                  <c:v>1.353E-7</c:v>
                </c:pt>
                <c:pt idx="756">
                  <c:v>1.353E-7</c:v>
                </c:pt>
                <c:pt idx="757">
                  <c:v>1.353E-7</c:v>
                </c:pt>
                <c:pt idx="758">
                  <c:v>1.353E-7</c:v>
                </c:pt>
                <c:pt idx="759">
                  <c:v>1.353E-7</c:v>
                </c:pt>
                <c:pt idx="760">
                  <c:v>1.353E-7</c:v>
                </c:pt>
                <c:pt idx="761">
                  <c:v>1.353E-7</c:v>
                </c:pt>
                <c:pt idx="762">
                  <c:v>1.353E-7</c:v>
                </c:pt>
                <c:pt idx="763">
                  <c:v>1.353E-7</c:v>
                </c:pt>
                <c:pt idx="764">
                  <c:v>1.353E-7</c:v>
                </c:pt>
                <c:pt idx="765">
                  <c:v>1.353E-7</c:v>
                </c:pt>
                <c:pt idx="766">
                  <c:v>1.353E-7</c:v>
                </c:pt>
                <c:pt idx="767">
                  <c:v>1.353E-7</c:v>
                </c:pt>
                <c:pt idx="768">
                  <c:v>1.353E-7</c:v>
                </c:pt>
                <c:pt idx="769">
                  <c:v>1.353E-7</c:v>
                </c:pt>
                <c:pt idx="770">
                  <c:v>1.353E-7</c:v>
                </c:pt>
                <c:pt idx="771">
                  <c:v>1.353E-7</c:v>
                </c:pt>
                <c:pt idx="772">
                  <c:v>1.353E-7</c:v>
                </c:pt>
                <c:pt idx="773">
                  <c:v>1.353E-7</c:v>
                </c:pt>
                <c:pt idx="774">
                  <c:v>1.353E-7</c:v>
                </c:pt>
                <c:pt idx="775">
                  <c:v>1.353E-7</c:v>
                </c:pt>
                <c:pt idx="776">
                  <c:v>1.353E-7</c:v>
                </c:pt>
                <c:pt idx="777">
                  <c:v>1.353E-7</c:v>
                </c:pt>
                <c:pt idx="778">
                  <c:v>1.353E-7</c:v>
                </c:pt>
                <c:pt idx="779">
                  <c:v>1.353E-7</c:v>
                </c:pt>
                <c:pt idx="780">
                  <c:v>1.353E-7</c:v>
                </c:pt>
                <c:pt idx="781">
                  <c:v>1.353E-7</c:v>
                </c:pt>
                <c:pt idx="782">
                  <c:v>1.353E-7</c:v>
                </c:pt>
                <c:pt idx="783">
                  <c:v>1.353E-7</c:v>
                </c:pt>
                <c:pt idx="784">
                  <c:v>1.353E-7</c:v>
                </c:pt>
                <c:pt idx="785">
                  <c:v>1.353E-7</c:v>
                </c:pt>
                <c:pt idx="786">
                  <c:v>1.353E-7</c:v>
                </c:pt>
                <c:pt idx="787">
                  <c:v>1.353E-7</c:v>
                </c:pt>
                <c:pt idx="788">
                  <c:v>1.353E-7</c:v>
                </c:pt>
                <c:pt idx="789">
                  <c:v>1.353E-7</c:v>
                </c:pt>
                <c:pt idx="790">
                  <c:v>1.353E-7</c:v>
                </c:pt>
                <c:pt idx="791">
                  <c:v>1.353E-7</c:v>
                </c:pt>
                <c:pt idx="792">
                  <c:v>1.353E-7</c:v>
                </c:pt>
                <c:pt idx="793">
                  <c:v>1.353E-7</c:v>
                </c:pt>
                <c:pt idx="794">
                  <c:v>1.353E-7</c:v>
                </c:pt>
                <c:pt idx="795">
                  <c:v>1.353E-7</c:v>
                </c:pt>
                <c:pt idx="796">
                  <c:v>1.353E-7</c:v>
                </c:pt>
                <c:pt idx="797">
                  <c:v>1.353E-7</c:v>
                </c:pt>
                <c:pt idx="798">
                  <c:v>1.353E-7</c:v>
                </c:pt>
                <c:pt idx="799">
                  <c:v>1.353E-7</c:v>
                </c:pt>
                <c:pt idx="800">
                  <c:v>1.353E-7</c:v>
                </c:pt>
                <c:pt idx="801">
                  <c:v>1.353E-7</c:v>
                </c:pt>
                <c:pt idx="802">
                  <c:v>1.353E-7</c:v>
                </c:pt>
                <c:pt idx="803">
                  <c:v>1.353E-7</c:v>
                </c:pt>
                <c:pt idx="804">
                  <c:v>1.353E-7</c:v>
                </c:pt>
                <c:pt idx="805">
                  <c:v>1.353E-7</c:v>
                </c:pt>
                <c:pt idx="806">
                  <c:v>1.353E-7</c:v>
                </c:pt>
                <c:pt idx="807">
                  <c:v>1.353E-7</c:v>
                </c:pt>
                <c:pt idx="808">
                  <c:v>1.353E-7</c:v>
                </c:pt>
                <c:pt idx="809">
                  <c:v>1.353E-7</c:v>
                </c:pt>
                <c:pt idx="810">
                  <c:v>1.353E-7</c:v>
                </c:pt>
                <c:pt idx="811">
                  <c:v>1.353E-7</c:v>
                </c:pt>
                <c:pt idx="812">
                  <c:v>1.353E-7</c:v>
                </c:pt>
                <c:pt idx="813">
                  <c:v>1.353E-7</c:v>
                </c:pt>
                <c:pt idx="814">
                  <c:v>1.353E-7</c:v>
                </c:pt>
                <c:pt idx="815">
                  <c:v>1.353E-7</c:v>
                </c:pt>
                <c:pt idx="816">
                  <c:v>1.353E-7</c:v>
                </c:pt>
                <c:pt idx="817">
                  <c:v>1.353E-7</c:v>
                </c:pt>
                <c:pt idx="818">
                  <c:v>1.353E-7</c:v>
                </c:pt>
                <c:pt idx="819">
                  <c:v>1.353E-7</c:v>
                </c:pt>
                <c:pt idx="820">
                  <c:v>1.353E-7</c:v>
                </c:pt>
                <c:pt idx="821">
                  <c:v>1.353E-7</c:v>
                </c:pt>
                <c:pt idx="822">
                  <c:v>1.353E-7</c:v>
                </c:pt>
                <c:pt idx="823">
                  <c:v>1.353E-7</c:v>
                </c:pt>
                <c:pt idx="824">
                  <c:v>1.353E-7</c:v>
                </c:pt>
                <c:pt idx="825">
                  <c:v>1.353E-7</c:v>
                </c:pt>
                <c:pt idx="826">
                  <c:v>1.353E-7</c:v>
                </c:pt>
                <c:pt idx="827">
                  <c:v>1.353E-7</c:v>
                </c:pt>
                <c:pt idx="828">
                  <c:v>1.353E-7</c:v>
                </c:pt>
                <c:pt idx="829">
                  <c:v>1.353E-7</c:v>
                </c:pt>
                <c:pt idx="830">
                  <c:v>1.353E-7</c:v>
                </c:pt>
                <c:pt idx="831">
                  <c:v>1.353E-7</c:v>
                </c:pt>
                <c:pt idx="832">
                  <c:v>1.353E-7</c:v>
                </c:pt>
                <c:pt idx="833">
                  <c:v>1.353E-7</c:v>
                </c:pt>
                <c:pt idx="834">
                  <c:v>1.353E-7</c:v>
                </c:pt>
                <c:pt idx="835">
                  <c:v>1.353E-7</c:v>
                </c:pt>
                <c:pt idx="836">
                  <c:v>1.353E-7</c:v>
                </c:pt>
                <c:pt idx="837">
                  <c:v>1.353E-7</c:v>
                </c:pt>
                <c:pt idx="838">
                  <c:v>1.353E-7</c:v>
                </c:pt>
                <c:pt idx="839">
                  <c:v>1.353E-7</c:v>
                </c:pt>
                <c:pt idx="840">
                  <c:v>1.353E-7</c:v>
                </c:pt>
                <c:pt idx="841">
                  <c:v>1.353E-7</c:v>
                </c:pt>
                <c:pt idx="842">
                  <c:v>1.353E-7</c:v>
                </c:pt>
                <c:pt idx="843">
                  <c:v>1.353E-7</c:v>
                </c:pt>
                <c:pt idx="844">
                  <c:v>1.353E-7</c:v>
                </c:pt>
                <c:pt idx="845">
                  <c:v>1.353E-7</c:v>
                </c:pt>
                <c:pt idx="846">
                  <c:v>1.353E-7</c:v>
                </c:pt>
                <c:pt idx="847">
                  <c:v>1.353E-7</c:v>
                </c:pt>
                <c:pt idx="848">
                  <c:v>1.353E-7</c:v>
                </c:pt>
                <c:pt idx="849">
                  <c:v>1.353E-7</c:v>
                </c:pt>
                <c:pt idx="850">
                  <c:v>1.353E-7</c:v>
                </c:pt>
                <c:pt idx="851">
                  <c:v>1.353E-7</c:v>
                </c:pt>
                <c:pt idx="852">
                  <c:v>1.353E-7</c:v>
                </c:pt>
                <c:pt idx="853">
                  <c:v>1.353E-7</c:v>
                </c:pt>
                <c:pt idx="854">
                  <c:v>1.353E-7</c:v>
                </c:pt>
                <c:pt idx="855">
                  <c:v>1.353E-7</c:v>
                </c:pt>
                <c:pt idx="856">
                  <c:v>1.353E-7</c:v>
                </c:pt>
                <c:pt idx="857">
                  <c:v>1.353E-7</c:v>
                </c:pt>
                <c:pt idx="858">
                  <c:v>1.353E-7</c:v>
                </c:pt>
                <c:pt idx="859">
                  <c:v>1.353E-7</c:v>
                </c:pt>
                <c:pt idx="860">
                  <c:v>1.3519999999999999E-7</c:v>
                </c:pt>
                <c:pt idx="861">
                  <c:v>1.3519999999999999E-7</c:v>
                </c:pt>
                <c:pt idx="862">
                  <c:v>1.3519999999999999E-7</c:v>
                </c:pt>
                <c:pt idx="863">
                  <c:v>1.3519999999999999E-7</c:v>
                </c:pt>
                <c:pt idx="864">
                  <c:v>1.3519999999999999E-7</c:v>
                </c:pt>
                <c:pt idx="865">
                  <c:v>1.3519999999999999E-7</c:v>
                </c:pt>
                <c:pt idx="866">
                  <c:v>1.3519999999999999E-7</c:v>
                </c:pt>
                <c:pt idx="867">
                  <c:v>1.3519999999999999E-7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0E2-4816-A50A-66B5E625700E}"/>
            </c:ext>
          </c:extLst>
        </c:ser>
        <c:ser>
          <c:idx val="7"/>
          <c:order val="2"/>
          <c:tx>
            <c:v>Elliptical beam @200kV x0.75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xVal>
            <c:numRef>
              <c:f>'Elliptical beam @200kV x0.75'!$F$3:$F$870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4.9399999999999999E-3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5.6480000000000002E-3</c:v>
                </c:pt>
                <c:pt idx="28">
                  <c:v>5.9049999999999997E-3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7.0439999999999999E-3</c:v>
                </c:pt>
                <c:pt idx="33">
                  <c:v>7.3559999999999997E-3</c:v>
                </c:pt>
                <c:pt idx="34">
                  <c:v>7.6800000000000002E-3</c:v>
                </c:pt>
                <c:pt idx="35">
                  <c:v>8.0149999999999996E-3</c:v>
                </c:pt>
                <c:pt idx="36">
                  <c:v>8.3619999999999996E-3</c:v>
                </c:pt>
                <c:pt idx="37">
                  <c:v>8.7200000000000003E-3</c:v>
                </c:pt>
                <c:pt idx="38">
                  <c:v>9.0900000000000009E-3</c:v>
                </c:pt>
                <c:pt idx="39">
                  <c:v>9.4719999999999995E-3</c:v>
                </c:pt>
                <c:pt idx="40">
                  <c:v>9.8659999999999998E-3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7.1720000000000006E-2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7.6069999999999999E-2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9.5079999999999998E-2</c:v>
                </c:pt>
                <c:pt idx="139">
                  <c:v>9.622E-2</c:v>
                </c:pt>
                <c:pt idx="140">
                  <c:v>9.7350000000000006E-2</c:v>
                </c:pt>
                <c:pt idx="141">
                  <c:v>9.8489999999999994E-2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x0.75'!$B$3:$B$870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8.8319999999999993E-9</c:v>
                </c:pt>
                <c:pt idx="2">
                  <c:v>1.4640000000000001E-8</c:v>
                </c:pt>
                <c:pt idx="3">
                  <c:v>2.1060000000000001E-8</c:v>
                </c:pt>
                <c:pt idx="4">
                  <c:v>2.7660000000000001E-8</c:v>
                </c:pt>
                <c:pt idx="5">
                  <c:v>3.4340000000000002E-8</c:v>
                </c:pt>
                <c:pt idx="6">
                  <c:v>4.1059999999999998E-8</c:v>
                </c:pt>
                <c:pt idx="7">
                  <c:v>4.779E-8</c:v>
                </c:pt>
                <c:pt idx="8">
                  <c:v>5.4529999999999999E-8</c:v>
                </c:pt>
                <c:pt idx="9">
                  <c:v>6.1259999999999994E-8</c:v>
                </c:pt>
                <c:pt idx="10">
                  <c:v>6.7970000000000006E-8</c:v>
                </c:pt>
                <c:pt idx="11">
                  <c:v>7.4659999999999995E-8</c:v>
                </c:pt>
                <c:pt idx="12">
                  <c:v>8.1299999999999993E-8</c:v>
                </c:pt>
                <c:pt idx="13">
                  <c:v>8.7890000000000002E-8</c:v>
                </c:pt>
                <c:pt idx="14">
                  <c:v>9.4419999999999994E-8</c:v>
                </c:pt>
                <c:pt idx="15">
                  <c:v>1.009E-7</c:v>
                </c:pt>
                <c:pt idx="16">
                  <c:v>1.0719999999999999E-7</c:v>
                </c:pt>
                <c:pt idx="17">
                  <c:v>1.135E-7</c:v>
                </c:pt>
                <c:pt idx="18">
                  <c:v>1.1960000000000001E-7</c:v>
                </c:pt>
                <c:pt idx="19">
                  <c:v>1.2560000000000001E-7</c:v>
                </c:pt>
                <c:pt idx="20">
                  <c:v>1.3150000000000001E-7</c:v>
                </c:pt>
                <c:pt idx="21">
                  <c:v>1.371E-7</c:v>
                </c:pt>
                <c:pt idx="22">
                  <c:v>1.4259999999999999E-7</c:v>
                </c:pt>
                <c:pt idx="23">
                  <c:v>1.4789999999999999E-7</c:v>
                </c:pt>
                <c:pt idx="24">
                  <c:v>1.529E-7</c:v>
                </c:pt>
                <c:pt idx="25">
                  <c:v>1.5769999999999999E-7</c:v>
                </c:pt>
                <c:pt idx="26">
                  <c:v>1.6220000000000001E-7</c:v>
                </c:pt>
                <c:pt idx="27">
                  <c:v>1.6649999999999999E-7</c:v>
                </c:pt>
                <c:pt idx="28">
                  <c:v>1.7039999999999999E-7</c:v>
                </c:pt>
                <c:pt idx="29">
                  <c:v>1.74E-7</c:v>
                </c:pt>
                <c:pt idx="30">
                  <c:v>1.7730000000000001E-7</c:v>
                </c:pt>
                <c:pt idx="31">
                  <c:v>1.8020000000000001E-7</c:v>
                </c:pt>
                <c:pt idx="32">
                  <c:v>1.828E-7</c:v>
                </c:pt>
                <c:pt idx="33">
                  <c:v>1.8510000000000001E-7</c:v>
                </c:pt>
                <c:pt idx="34">
                  <c:v>1.8699999999999999E-7</c:v>
                </c:pt>
                <c:pt idx="35">
                  <c:v>1.885E-7</c:v>
                </c:pt>
                <c:pt idx="36">
                  <c:v>1.8970000000000001E-7</c:v>
                </c:pt>
                <c:pt idx="37">
                  <c:v>1.9049999999999999E-7</c:v>
                </c:pt>
                <c:pt idx="38">
                  <c:v>1.91E-7</c:v>
                </c:pt>
                <c:pt idx="39">
                  <c:v>1.9110000000000001E-7</c:v>
                </c:pt>
                <c:pt idx="40">
                  <c:v>1.909E-7</c:v>
                </c:pt>
                <c:pt idx="41">
                  <c:v>1.903E-7</c:v>
                </c:pt>
                <c:pt idx="42">
                  <c:v>1.895E-7</c:v>
                </c:pt>
                <c:pt idx="43">
                  <c:v>1.8830000000000001E-7</c:v>
                </c:pt>
                <c:pt idx="44">
                  <c:v>1.8680000000000001E-7</c:v>
                </c:pt>
                <c:pt idx="45">
                  <c:v>1.8510000000000001E-7</c:v>
                </c:pt>
                <c:pt idx="46">
                  <c:v>1.832E-7</c:v>
                </c:pt>
                <c:pt idx="47">
                  <c:v>1.8099999999999999E-7</c:v>
                </c:pt>
                <c:pt idx="48">
                  <c:v>1.786E-7</c:v>
                </c:pt>
                <c:pt idx="49">
                  <c:v>1.761E-7</c:v>
                </c:pt>
                <c:pt idx="50">
                  <c:v>1.734E-7</c:v>
                </c:pt>
                <c:pt idx="51">
                  <c:v>1.7060000000000001E-7</c:v>
                </c:pt>
                <c:pt idx="52">
                  <c:v>1.677E-7</c:v>
                </c:pt>
                <c:pt idx="53">
                  <c:v>1.6470000000000001E-7</c:v>
                </c:pt>
                <c:pt idx="54">
                  <c:v>1.617E-7</c:v>
                </c:pt>
                <c:pt idx="55">
                  <c:v>1.586E-7</c:v>
                </c:pt>
                <c:pt idx="56">
                  <c:v>1.5550000000000001E-7</c:v>
                </c:pt>
                <c:pt idx="57">
                  <c:v>1.525E-7</c:v>
                </c:pt>
                <c:pt idx="58">
                  <c:v>1.4950000000000001E-7</c:v>
                </c:pt>
                <c:pt idx="59">
                  <c:v>1.4649999999999999E-7</c:v>
                </c:pt>
                <c:pt idx="60">
                  <c:v>1.437E-7</c:v>
                </c:pt>
                <c:pt idx="61">
                  <c:v>1.4100000000000001E-7</c:v>
                </c:pt>
                <c:pt idx="62">
                  <c:v>1.384E-7</c:v>
                </c:pt>
                <c:pt idx="63">
                  <c:v>1.36E-7</c:v>
                </c:pt>
                <c:pt idx="64">
                  <c:v>1.3370000000000001E-7</c:v>
                </c:pt>
                <c:pt idx="65">
                  <c:v>1.3159999999999999E-7</c:v>
                </c:pt>
                <c:pt idx="66">
                  <c:v>1.297E-7</c:v>
                </c:pt>
                <c:pt idx="67">
                  <c:v>1.279E-7</c:v>
                </c:pt>
                <c:pt idx="68">
                  <c:v>1.2620000000000001E-7</c:v>
                </c:pt>
                <c:pt idx="69">
                  <c:v>1.247E-7</c:v>
                </c:pt>
                <c:pt idx="70">
                  <c:v>1.2319999999999999E-7</c:v>
                </c:pt>
                <c:pt idx="71">
                  <c:v>1.219E-7</c:v>
                </c:pt>
                <c:pt idx="72">
                  <c:v>1.2069999999999999E-7</c:v>
                </c:pt>
                <c:pt idx="73">
                  <c:v>1.1960000000000001E-7</c:v>
                </c:pt>
                <c:pt idx="74">
                  <c:v>1.185E-7</c:v>
                </c:pt>
                <c:pt idx="75">
                  <c:v>1.1759999999999999E-7</c:v>
                </c:pt>
                <c:pt idx="76">
                  <c:v>1.168E-7</c:v>
                </c:pt>
                <c:pt idx="77">
                  <c:v>1.1600000000000001E-7</c:v>
                </c:pt>
                <c:pt idx="78">
                  <c:v>1.154E-7</c:v>
                </c:pt>
                <c:pt idx="79">
                  <c:v>1.149E-7</c:v>
                </c:pt>
                <c:pt idx="80">
                  <c:v>1.1440000000000001E-7</c:v>
                </c:pt>
                <c:pt idx="81">
                  <c:v>1.14E-7</c:v>
                </c:pt>
                <c:pt idx="82">
                  <c:v>1.1370000000000001E-7</c:v>
                </c:pt>
                <c:pt idx="83">
                  <c:v>1.134E-7</c:v>
                </c:pt>
                <c:pt idx="84">
                  <c:v>1.1319999999999999E-7</c:v>
                </c:pt>
                <c:pt idx="85">
                  <c:v>1.1300000000000001E-7</c:v>
                </c:pt>
                <c:pt idx="86">
                  <c:v>1.129E-7</c:v>
                </c:pt>
                <c:pt idx="87">
                  <c:v>1.127E-7</c:v>
                </c:pt>
                <c:pt idx="88">
                  <c:v>1.126E-7</c:v>
                </c:pt>
                <c:pt idx="89">
                  <c:v>1.1249999999999999E-7</c:v>
                </c:pt>
                <c:pt idx="90">
                  <c:v>1.1230000000000001E-7</c:v>
                </c:pt>
                <c:pt idx="91">
                  <c:v>1.122E-7</c:v>
                </c:pt>
                <c:pt idx="92">
                  <c:v>1.12E-7</c:v>
                </c:pt>
                <c:pt idx="93">
                  <c:v>1.119E-7</c:v>
                </c:pt>
                <c:pt idx="94">
                  <c:v>1.117E-7</c:v>
                </c:pt>
                <c:pt idx="95">
                  <c:v>1.115E-7</c:v>
                </c:pt>
                <c:pt idx="96">
                  <c:v>1.113E-7</c:v>
                </c:pt>
                <c:pt idx="97">
                  <c:v>1.11E-7</c:v>
                </c:pt>
                <c:pt idx="98">
                  <c:v>1.108E-7</c:v>
                </c:pt>
                <c:pt idx="99">
                  <c:v>1.105E-7</c:v>
                </c:pt>
                <c:pt idx="100">
                  <c:v>1.1019999999999999E-7</c:v>
                </c:pt>
                <c:pt idx="101">
                  <c:v>1.1000000000000001E-7</c:v>
                </c:pt>
                <c:pt idx="102">
                  <c:v>1.097E-7</c:v>
                </c:pt>
                <c:pt idx="103">
                  <c:v>1.094E-7</c:v>
                </c:pt>
                <c:pt idx="104">
                  <c:v>1.091E-7</c:v>
                </c:pt>
                <c:pt idx="105">
                  <c:v>1.089E-7</c:v>
                </c:pt>
                <c:pt idx="106">
                  <c:v>1.0860000000000001E-7</c:v>
                </c:pt>
                <c:pt idx="107">
                  <c:v>1.083E-7</c:v>
                </c:pt>
                <c:pt idx="108">
                  <c:v>1.081E-7</c:v>
                </c:pt>
                <c:pt idx="109">
                  <c:v>1.078E-7</c:v>
                </c:pt>
                <c:pt idx="110">
                  <c:v>1.076E-7</c:v>
                </c:pt>
                <c:pt idx="111">
                  <c:v>1.074E-7</c:v>
                </c:pt>
                <c:pt idx="112">
                  <c:v>1.073E-7</c:v>
                </c:pt>
                <c:pt idx="113">
                  <c:v>1.0719999999999999E-7</c:v>
                </c:pt>
                <c:pt idx="114">
                  <c:v>1.0719999999999999E-7</c:v>
                </c:pt>
                <c:pt idx="115">
                  <c:v>1.0719999999999999E-7</c:v>
                </c:pt>
                <c:pt idx="116">
                  <c:v>1.074E-7</c:v>
                </c:pt>
                <c:pt idx="117">
                  <c:v>1.077E-7</c:v>
                </c:pt>
                <c:pt idx="118">
                  <c:v>1.082E-7</c:v>
                </c:pt>
                <c:pt idx="119">
                  <c:v>1.0879999999999999E-7</c:v>
                </c:pt>
                <c:pt idx="120">
                  <c:v>1.097E-7</c:v>
                </c:pt>
                <c:pt idx="121">
                  <c:v>1.108E-7</c:v>
                </c:pt>
                <c:pt idx="122">
                  <c:v>1.122E-7</c:v>
                </c:pt>
                <c:pt idx="123">
                  <c:v>1.1389999999999999E-7</c:v>
                </c:pt>
                <c:pt idx="124">
                  <c:v>1.158E-7</c:v>
                </c:pt>
                <c:pt idx="125">
                  <c:v>1.178E-7</c:v>
                </c:pt>
                <c:pt idx="126">
                  <c:v>1.1999999999999999E-7</c:v>
                </c:pt>
                <c:pt idx="127">
                  <c:v>1.2200000000000001E-7</c:v>
                </c:pt>
                <c:pt idx="128">
                  <c:v>1.24E-7</c:v>
                </c:pt>
                <c:pt idx="129">
                  <c:v>1.2560000000000001E-7</c:v>
                </c:pt>
                <c:pt idx="130">
                  <c:v>1.2700000000000001E-7</c:v>
                </c:pt>
                <c:pt idx="131">
                  <c:v>1.2800000000000001E-7</c:v>
                </c:pt>
                <c:pt idx="132">
                  <c:v>1.2870000000000001E-7</c:v>
                </c:pt>
                <c:pt idx="133">
                  <c:v>1.2919999999999999E-7</c:v>
                </c:pt>
                <c:pt idx="134">
                  <c:v>1.2940000000000001E-7</c:v>
                </c:pt>
                <c:pt idx="135">
                  <c:v>1.2949999999999999E-7</c:v>
                </c:pt>
                <c:pt idx="136">
                  <c:v>1.2940000000000001E-7</c:v>
                </c:pt>
                <c:pt idx="137">
                  <c:v>1.293E-7</c:v>
                </c:pt>
                <c:pt idx="138">
                  <c:v>1.2910000000000001E-7</c:v>
                </c:pt>
                <c:pt idx="139">
                  <c:v>1.2879999999999999E-7</c:v>
                </c:pt>
                <c:pt idx="140">
                  <c:v>1.2849999999999999E-7</c:v>
                </c:pt>
                <c:pt idx="141">
                  <c:v>1.282E-7</c:v>
                </c:pt>
                <c:pt idx="142">
                  <c:v>1.2779999999999999E-7</c:v>
                </c:pt>
                <c:pt idx="143">
                  <c:v>1.2739999999999999E-7</c:v>
                </c:pt>
                <c:pt idx="144">
                  <c:v>1.2700000000000001E-7</c:v>
                </c:pt>
                <c:pt idx="145">
                  <c:v>1.2660000000000001E-7</c:v>
                </c:pt>
                <c:pt idx="146">
                  <c:v>1.2630000000000001E-7</c:v>
                </c:pt>
                <c:pt idx="147">
                  <c:v>1.2599999999999999E-7</c:v>
                </c:pt>
                <c:pt idx="148">
                  <c:v>1.258E-7</c:v>
                </c:pt>
                <c:pt idx="149">
                  <c:v>1.2569999999999999E-7</c:v>
                </c:pt>
                <c:pt idx="150">
                  <c:v>1.2569999999999999E-7</c:v>
                </c:pt>
                <c:pt idx="151">
                  <c:v>1.258E-7</c:v>
                </c:pt>
                <c:pt idx="152">
                  <c:v>1.2590000000000001E-7</c:v>
                </c:pt>
                <c:pt idx="153">
                  <c:v>1.261E-7</c:v>
                </c:pt>
                <c:pt idx="154">
                  <c:v>1.2630000000000001E-7</c:v>
                </c:pt>
                <c:pt idx="155">
                  <c:v>1.2660000000000001E-7</c:v>
                </c:pt>
                <c:pt idx="156">
                  <c:v>1.269E-7</c:v>
                </c:pt>
                <c:pt idx="157">
                  <c:v>1.272E-7</c:v>
                </c:pt>
                <c:pt idx="158">
                  <c:v>1.275E-7</c:v>
                </c:pt>
                <c:pt idx="159">
                  <c:v>1.2779999999999999E-7</c:v>
                </c:pt>
                <c:pt idx="160">
                  <c:v>1.282E-7</c:v>
                </c:pt>
                <c:pt idx="161">
                  <c:v>1.286E-7</c:v>
                </c:pt>
                <c:pt idx="162">
                  <c:v>1.29E-7</c:v>
                </c:pt>
                <c:pt idx="163">
                  <c:v>1.2940000000000001E-7</c:v>
                </c:pt>
                <c:pt idx="164">
                  <c:v>1.2989999999999999E-7</c:v>
                </c:pt>
                <c:pt idx="165">
                  <c:v>1.303E-7</c:v>
                </c:pt>
                <c:pt idx="166">
                  <c:v>1.3080000000000001E-7</c:v>
                </c:pt>
                <c:pt idx="167">
                  <c:v>1.3120000000000001E-7</c:v>
                </c:pt>
                <c:pt idx="168">
                  <c:v>1.3169999999999999E-7</c:v>
                </c:pt>
                <c:pt idx="169">
                  <c:v>1.321E-7</c:v>
                </c:pt>
                <c:pt idx="170">
                  <c:v>1.325E-7</c:v>
                </c:pt>
                <c:pt idx="171">
                  <c:v>1.3290000000000001E-7</c:v>
                </c:pt>
                <c:pt idx="172">
                  <c:v>1.3330000000000001E-7</c:v>
                </c:pt>
                <c:pt idx="173">
                  <c:v>1.3360000000000001E-7</c:v>
                </c:pt>
                <c:pt idx="174">
                  <c:v>1.3379999999999999E-7</c:v>
                </c:pt>
                <c:pt idx="175">
                  <c:v>1.3409999999999999E-7</c:v>
                </c:pt>
                <c:pt idx="176">
                  <c:v>1.342E-7</c:v>
                </c:pt>
                <c:pt idx="177">
                  <c:v>1.3440000000000001E-7</c:v>
                </c:pt>
                <c:pt idx="178">
                  <c:v>1.3449999999999999E-7</c:v>
                </c:pt>
                <c:pt idx="179">
                  <c:v>1.346E-7</c:v>
                </c:pt>
                <c:pt idx="180">
                  <c:v>1.3470000000000001E-7</c:v>
                </c:pt>
                <c:pt idx="181">
                  <c:v>1.3479999999999999E-7</c:v>
                </c:pt>
                <c:pt idx="182">
                  <c:v>1.349E-7</c:v>
                </c:pt>
                <c:pt idx="183">
                  <c:v>1.349E-7</c:v>
                </c:pt>
                <c:pt idx="184">
                  <c:v>1.35E-7</c:v>
                </c:pt>
                <c:pt idx="185">
                  <c:v>1.35E-7</c:v>
                </c:pt>
                <c:pt idx="186">
                  <c:v>1.35E-7</c:v>
                </c:pt>
                <c:pt idx="187">
                  <c:v>1.3510000000000001E-7</c:v>
                </c:pt>
                <c:pt idx="188">
                  <c:v>1.3510000000000001E-7</c:v>
                </c:pt>
                <c:pt idx="189">
                  <c:v>1.3510000000000001E-7</c:v>
                </c:pt>
                <c:pt idx="190">
                  <c:v>1.3510000000000001E-7</c:v>
                </c:pt>
                <c:pt idx="191">
                  <c:v>1.3510000000000001E-7</c:v>
                </c:pt>
                <c:pt idx="192">
                  <c:v>1.3510000000000001E-7</c:v>
                </c:pt>
                <c:pt idx="193">
                  <c:v>1.3519999999999999E-7</c:v>
                </c:pt>
                <c:pt idx="194">
                  <c:v>1.3519999999999999E-7</c:v>
                </c:pt>
                <c:pt idx="195">
                  <c:v>1.3519999999999999E-7</c:v>
                </c:pt>
                <c:pt idx="196">
                  <c:v>1.3519999999999999E-7</c:v>
                </c:pt>
                <c:pt idx="197">
                  <c:v>1.3519999999999999E-7</c:v>
                </c:pt>
                <c:pt idx="198">
                  <c:v>1.3519999999999999E-7</c:v>
                </c:pt>
                <c:pt idx="199">
                  <c:v>1.3519999999999999E-7</c:v>
                </c:pt>
                <c:pt idx="200">
                  <c:v>1.3519999999999999E-7</c:v>
                </c:pt>
                <c:pt idx="201">
                  <c:v>1.3519999999999999E-7</c:v>
                </c:pt>
                <c:pt idx="202">
                  <c:v>1.3519999999999999E-7</c:v>
                </c:pt>
                <c:pt idx="203">
                  <c:v>1.3519999999999999E-7</c:v>
                </c:pt>
                <c:pt idx="204">
                  <c:v>1.3519999999999999E-7</c:v>
                </c:pt>
                <c:pt idx="205">
                  <c:v>1.3519999999999999E-7</c:v>
                </c:pt>
                <c:pt idx="206">
                  <c:v>1.3519999999999999E-7</c:v>
                </c:pt>
                <c:pt idx="207">
                  <c:v>1.3519999999999999E-7</c:v>
                </c:pt>
                <c:pt idx="208">
                  <c:v>1.3519999999999999E-7</c:v>
                </c:pt>
                <c:pt idx="209">
                  <c:v>1.3519999999999999E-7</c:v>
                </c:pt>
                <c:pt idx="210">
                  <c:v>1.3519999999999999E-7</c:v>
                </c:pt>
                <c:pt idx="211">
                  <c:v>1.3519999999999999E-7</c:v>
                </c:pt>
                <c:pt idx="212">
                  <c:v>1.3519999999999999E-7</c:v>
                </c:pt>
                <c:pt idx="213">
                  <c:v>1.3519999999999999E-7</c:v>
                </c:pt>
                <c:pt idx="214">
                  <c:v>1.3519999999999999E-7</c:v>
                </c:pt>
                <c:pt idx="215">
                  <c:v>1.3519999999999999E-7</c:v>
                </c:pt>
                <c:pt idx="216">
                  <c:v>1.3519999999999999E-7</c:v>
                </c:pt>
                <c:pt idx="217">
                  <c:v>1.3519999999999999E-7</c:v>
                </c:pt>
                <c:pt idx="218">
                  <c:v>1.3519999999999999E-7</c:v>
                </c:pt>
                <c:pt idx="219">
                  <c:v>1.3519999999999999E-7</c:v>
                </c:pt>
                <c:pt idx="220">
                  <c:v>1.3519999999999999E-7</c:v>
                </c:pt>
                <c:pt idx="221">
                  <c:v>1.3519999999999999E-7</c:v>
                </c:pt>
                <c:pt idx="222">
                  <c:v>1.3519999999999999E-7</c:v>
                </c:pt>
                <c:pt idx="223">
                  <c:v>1.3519999999999999E-7</c:v>
                </c:pt>
                <c:pt idx="224">
                  <c:v>1.3519999999999999E-7</c:v>
                </c:pt>
                <c:pt idx="225">
                  <c:v>1.3519999999999999E-7</c:v>
                </c:pt>
                <c:pt idx="226">
                  <c:v>1.3519999999999999E-7</c:v>
                </c:pt>
                <c:pt idx="227">
                  <c:v>1.3519999999999999E-7</c:v>
                </c:pt>
                <c:pt idx="228">
                  <c:v>1.3519999999999999E-7</c:v>
                </c:pt>
                <c:pt idx="229">
                  <c:v>1.3519999999999999E-7</c:v>
                </c:pt>
                <c:pt idx="230">
                  <c:v>1.3519999999999999E-7</c:v>
                </c:pt>
                <c:pt idx="231">
                  <c:v>1.3519999999999999E-7</c:v>
                </c:pt>
                <c:pt idx="232">
                  <c:v>1.3519999999999999E-7</c:v>
                </c:pt>
                <c:pt idx="233">
                  <c:v>1.3519999999999999E-7</c:v>
                </c:pt>
                <c:pt idx="234">
                  <c:v>1.3519999999999999E-7</c:v>
                </c:pt>
                <c:pt idx="235">
                  <c:v>1.3519999999999999E-7</c:v>
                </c:pt>
                <c:pt idx="236">
                  <c:v>1.3519999999999999E-7</c:v>
                </c:pt>
                <c:pt idx="237">
                  <c:v>1.3519999999999999E-7</c:v>
                </c:pt>
                <c:pt idx="238">
                  <c:v>1.3519999999999999E-7</c:v>
                </c:pt>
                <c:pt idx="239">
                  <c:v>1.3519999999999999E-7</c:v>
                </c:pt>
                <c:pt idx="240">
                  <c:v>1.3519999999999999E-7</c:v>
                </c:pt>
                <c:pt idx="241">
                  <c:v>1.3519999999999999E-7</c:v>
                </c:pt>
                <c:pt idx="242">
                  <c:v>1.3519999999999999E-7</c:v>
                </c:pt>
                <c:pt idx="243">
                  <c:v>1.3519999999999999E-7</c:v>
                </c:pt>
                <c:pt idx="244">
                  <c:v>1.3519999999999999E-7</c:v>
                </c:pt>
                <c:pt idx="245">
                  <c:v>1.3519999999999999E-7</c:v>
                </c:pt>
                <c:pt idx="246">
                  <c:v>1.3519999999999999E-7</c:v>
                </c:pt>
                <c:pt idx="247">
                  <c:v>1.3519999999999999E-7</c:v>
                </c:pt>
                <c:pt idx="248">
                  <c:v>1.3519999999999999E-7</c:v>
                </c:pt>
                <c:pt idx="249">
                  <c:v>1.3519999999999999E-7</c:v>
                </c:pt>
                <c:pt idx="250">
                  <c:v>1.3519999999999999E-7</c:v>
                </c:pt>
                <c:pt idx="251">
                  <c:v>1.3519999999999999E-7</c:v>
                </c:pt>
                <c:pt idx="252">
                  <c:v>1.3519999999999999E-7</c:v>
                </c:pt>
                <c:pt idx="253">
                  <c:v>1.3519999999999999E-7</c:v>
                </c:pt>
                <c:pt idx="254">
                  <c:v>1.3519999999999999E-7</c:v>
                </c:pt>
                <c:pt idx="255">
                  <c:v>1.3519999999999999E-7</c:v>
                </c:pt>
                <c:pt idx="256">
                  <c:v>1.353E-7</c:v>
                </c:pt>
                <c:pt idx="257">
                  <c:v>1.353E-7</c:v>
                </c:pt>
                <c:pt idx="258">
                  <c:v>1.353E-7</c:v>
                </c:pt>
                <c:pt idx="259">
                  <c:v>1.353E-7</c:v>
                </c:pt>
                <c:pt idx="260">
                  <c:v>1.353E-7</c:v>
                </c:pt>
                <c:pt idx="261">
                  <c:v>1.353E-7</c:v>
                </c:pt>
                <c:pt idx="262">
                  <c:v>1.353E-7</c:v>
                </c:pt>
                <c:pt idx="263">
                  <c:v>1.353E-7</c:v>
                </c:pt>
                <c:pt idx="264">
                  <c:v>1.353E-7</c:v>
                </c:pt>
                <c:pt idx="265">
                  <c:v>1.353E-7</c:v>
                </c:pt>
                <c:pt idx="266">
                  <c:v>1.353E-7</c:v>
                </c:pt>
                <c:pt idx="267">
                  <c:v>1.353E-7</c:v>
                </c:pt>
                <c:pt idx="268">
                  <c:v>1.353E-7</c:v>
                </c:pt>
                <c:pt idx="269">
                  <c:v>1.353E-7</c:v>
                </c:pt>
                <c:pt idx="270">
                  <c:v>1.353E-7</c:v>
                </c:pt>
                <c:pt idx="271">
                  <c:v>1.353E-7</c:v>
                </c:pt>
                <c:pt idx="272">
                  <c:v>1.353E-7</c:v>
                </c:pt>
                <c:pt idx="273">
                  <c:v>1.353E-7</c:v>
                </c:pt>
                <c:pt idx="274">
                  <c:v>1.353E-7</c:v>
                </c:pt>
                <c:pt idx="275">
                  <c:v>1.353E-7</c:v>
                </c:pt>
                <c:pt idx="276">
                  <c:v>1.353E-7</c:v>
                </c:pt>
                <c:pt idx="277">
                  <c:v>1.353E-7</c:v>
                </c:pt>
                <c:pt idx="278">
                  <c:v>1.353E-7</c:v>
                </c:pt>
                <c:pt idx="279">
                  <c:v>1.353E-7</c:v>
                </c:pt>
                <c:pt idx="280">
                  <c:v>1.353E-7</c:v>
                </c:pt>
                <c:pt idx="281">
                  <c:v>1.353E-7</c:v>
                </c:pt>
                <c:pt idx="282">
                  <c:v>1.353E-7</c:v>
                </c:pt>
                <c:pt idx="283">
                  <c:v>1.353E-7</c:v>
                </c:pt>
                <c:pt idx="284">
                  <c:v>1.353E-7</c:v>
                </c:pt>
                <c:pt idx="285">
                  <c:v>1.353E-7</c:v>
                </c:pt>
                <c:pt idx="286">
                  <c:v>1.353E-7</c:v>
                </c:pt>
                <c:pt idx="287">
                  <c:v>1.353E-7</c:v>
                </c:pt>
                <c:pt idx="288">
                  <c:v>1.353E-7</c:v>
                </c:pt>
                <c:pt idx="289">
                  <c:v>1.353E-7</c:v>
                </c:pt>
                <c:pt idx="290">
                  <c:v>1.353E-7</c:v>
                </c:pt>
                <c:pt idx="291">
                  <c:v>1.353E-7</c:v>
                </c:pt>
                <c:pt idx="292">
                  <c:v>1.353E-7</c:v>
                </c:pt>
                <c:pt idx="293">
                  <c:v>1.353E-7</c:v>
                </c:pt>
                <c:pt idx="294">
                  <c:v>1.353E-7</c:v>
                </c:pt>
                <c:pt idx="295">
                  <c:v>1.353E-7</c:v>
                </c:pt>
                <c:pt idx="296">
                  <c:v>1.353E-7</c:v>
                </c:pt>
                <c:pt idx="297">
                  <c:v>1.353E-7</c:v>
                </c:pt>
                <c:pt idx="298">
                  <c:v>1.353E-7</c:v>
                </c:pt>
                <c:pt idx="299">
                  <c:v>1.353E-7</c:v>
                </c:pt>
                <c:pt idx="300">
                  <c:v>1.353E-7</c:v>
                </c:pt>
                <c:pt idx="301">
                  <c:v>1.353E-7</c:v>
                </c:pt>
                <c:pt idx="302">
                  <c:v>1.353E-7</c:v>
                </c:pt>
                <c:pt idx="303">
                  <c:v>1.353E-7</c:v>
                </c:pt>
                <c:pt idx="304">
                  <c:v>1.353E-7</c:v>
                </c:pt>
                <c:pt idx="305">
                  <c:v>1.353E-7</c:v>
                </c:pt>
                <c:pt idx="306">
                  <c:v>1.353E-7</c:v>
                </c:pt>
                <c:pt idx="307">
                  <c:v>1.353E-7</c:v>
                </c:pt>
                <c:pt idx="308">
                  <c:v>1.353E-7</c:v>
                </c:pt>
                <c:pt idx="309">
                  <c:v>1.353E-7</c:v>
                </c:pt>
                <c:pt idx="310">
                  <c:v>1.353E-7</c:v>
                </c:pt>
                <c:pt idx="311">
                  <c:v>1.353E-7</c:v>
                </c:pt>
                <c:pt idx="312">
                  <c:v>1.353E-7</c:v>
                </c:pt>
                <c:pt idx="313">
                  <c:v>1.353E-7</c:v>
                </c:pt>
                <c:pt idx="314">
                  <c:v>1.353E-7</c:v>
                </c:pt>
                <c:pt idx="315">
                  <c:v>1.353E-7</c:v>
                </c:pt>
                <c:pt idx="316">
                  <c:v>1.353E-7</c:v>
                </c:pt>
                <c:pt idx="317">
                  <c:v>1.353E-7</c:v>
                </c:pt>
                <c:pt idx="318">
                  <c:v>1.353E-7</c:v>
                </c:pt>
                <c:pt idx="319">
                  <c:v>1.353E-7</c:v>
                </c:pt>
                <c:pt idx="320">
                  <c:v>1.353E-7</c:v>
                </c:pt>
                <c:pt idx="321">
                  <c:v>1.353E-7</c:v>
                </c:pt>
                <c:pt idx="322">
                  <c:v>1.353E-7</c:v>
                </c:pt>
                <c:pt idx="323">
                  <c:v>1.353E-7</c:v>
                </c:pt>
                <c:pt idx="324">
                  <c:v>1.353E-7</c:v>
                </c:pt>
                <c:pt idx="325">
                  <c:v>1.353E-7</c:v>
                </c:pt>
                <c:pt idx="326">
                  <c:v>1.353E-7</c:v>
                </c:pt>
                <c:pt idx="327">
                  <c:v>1.353E-7</c:v>
                </c:pt>
                <c:pt idx="328">
                  <c:v>1.353E-7</c:v>
                </c:pt>
                <c:pt idx="329">
                  <c:v>1.353E-7</c:v>
                </c:pt>
                <c:pt idx="330">
                  <c:v>1.353E-7</c:v>
                </c:pt>
                <c:pt idx="331">
                  <c:v>1.353E-7</c:v>
                </c:pt>
                <c:pt idx="332">
                  <c:v>1.353E-7</c:v>
                </c:pt>
                <c:pt idx="333">
                  <c:v>1.353E-7</c:v>
                </c:pt>
                <c:pt idx="334">
                  <c:v>1.353E-7</c:v>
                </c:pt>
                <c:pt idx="335">
                  <c:v>1.353E-7</c:v>
                </c:pt>
                <c:pt idx="336">
                  <c:v>1.353E-7</c:v>
                </c:pt>
                <c:pt idx="337">
                  <c:v>1.353E-7</c:v>
                </c:pt>
                <c:pt idx="338">
                  <c:v>1.353E-7</c:v>
                </c:pt>
                <c:pt idx="339">
                  <c:v>1.353E-7</c:v>
                </c:pt>
                <c:pt idx="340">
                  <c:v>1.353E-7</c:v>
                </c:pt>
                <c:pt idx="341">
                  <c:v>1.353E-7</c:v>
                </c:pt>
                <c:pt idx="342">
                  <c:v>1.353E-7</c:v>
                </c:pt>
                <c:pt idx="343">
                  <c:v>1.353E-7</c:v>
                </c:pt>
                <c:pt idx="344">
                  <c:v>1.353E-7</c:v>
                </c:pt>
                <c:pt idx="345">
                  <c:v>1.353E-7</c:v>
                </c:pt>
                <c:pt idx="346">
                  <c:v>1.353E-7</c:v>
                </c:pt>
                <c:pt idx="347">
                  <c:v>1.353E-7</c:v>
                </c:pt>
                <c:pt idx="348">
                  <c:v>1.353E-7</c:v>
                </c:pt>
                <c:pt idx="349">
                  <c:v>1.353E-7</c:v>
                </c:pt>
                <c:pt idx="350">
                  <c:v>1.353E-7</c:v>
                </c:pt>
                <c:pt idx="351">
                  <c:v>1.353E-7</c:v>
                </c:pt>
                <c:pt idx="352">
                  <c:v>1.353E-7</c:v>
                </c:pt>
                <c:pt idx="353">
                  <c:v>1.353E-7</c:v>
                </c:pt>
                <c:pt idx="354">
                  <c:v>1.353E-7</c:v>
                </c:pt>
                <c:pt idx="355">
                  <c:v>1.353E-7</c:v>
                </c:pt>
                <c:pt idx="356">
                  <c:v>1.353E-7</c:v>
                </c:pt>
                <c:pt idx="357">
                  <c:v>1.353E-7</c:v>
                </c:pt>
                <c:pt idx="358">
                  <c:v>1.353E-7</c:v>
                </c:pt>
                <c:pt idx="359">
                  <c:v>1.353E-7</c:v>
                </c:pt>
                <c:pt idx="360">
                  <c:v>1.353E-7</c:v>
                </c:pt>
                <c:pt idx="361">
                  <c:v>1.353E-7</c:v>
                </c:pt>
                <c:pt idx="362">
                  <c:v>1.353E-7</c:v>
                </c:pt>
                <c:pt idx="363">
                  <c:v>1.353E-7</c:v>
                </c:pt>
                <c:pt idx="364">
                  <c:v>1.353E-7</c:v>
                </c:pt>
                <c:pt idx="365">
                  <c:v>1.353E-7</c:v>
                </c:pt>
                <c:pt idx="366">
                  <c:v>1.353E-7</c:v>
                </c:pt>
                <c:pt idx="367">
                  <c:v>1.353E-7</c:v>
                </c:pt>
                <c:pt idx="368">
                  <c:v>1.353E-7</c:v>
                </c:pt>
                <c:pt idx="369">
                  <c:v>1.353E-7</c:v>
                </c:pt>
                <c:pt idx="370">
                  <c:v>1.353E-7</c:v>
                </c:pt>
                <c:pt idx="371">
                  <c:v>1.353E-7</c:v>
                </c:pt>
                <c:pt idx="372">
                  <c:v>1.353E-7</c:v>
                </c:pt>
                <c:pt idx="373">
                  <c:v>1.353E-7</c:v>
                </c:pt>
                <c:pt idx="374">
                  <c:v>1.353E-7</c:v>
                </c:pt>
                <c:pt idx="375">
                  <c:v>1.353E-7</c:v>
                </c:pt>
                <c:pt idx="376">
                  <c:v>1.353E-7</c:v>
                </c:pt>
                <c:pt idx="377">
                  <c:v>1.353E-7</c:v>
                </c:pt>
                <c:pt idx="378">
                  <c:v>1.353E-7</c:v>
                </c:pt>
                <c:pt idx="379">
                  <c:v>1.353E-7</c:v>
                </c:pt>
                <c:pt idx="380">
                  <c:v>1.353E-7</c:v>
                </c:pt>
                <c:pt idx="381">
                  <c:v>1.353E-7</c:v>
                </c:pt>
                <c:pt idx="382">
                  <c:v>1.353E-7</c:v>
                </c:pt>
                <c:pt idx="383">
                  <c:v>1.353E-7</c:v>
                </c:pt>
                <c:pt idx="384">
                  <c:v>1.353E-7</c:v>
                </c:pt>
                <c:pt idx="385">
                  <c:v>1.353E-7</c:v>
                </c:pt>
                <c:pt idx="386">
                  <c:v>1.353E-7</c:v>
                </c:pt>
                <c:pt idx="387">
                  <c:v>1.353E-7</c:v>
                </c:pt>
                <c:pt idx="388">
                  <c:v>1.353E-7</c:v>
                </c:pt>
                <c:pt idx="389">
                  <c:v>1.353E-7</c:v>
                </c:pt>
                <c:pt idx="390">
                  <c:v>1.353E-7</c:v>
                </c:pt>
                <c:pt idx="391">
                  <c:v>1.353E-7</c:v>
                </c:pt>
                <c:pt idx="392">
                  <c:v>1.353E-7</c:v>
                </c:pt>
                <c:pt idx="393">
                  <c:v>1.353E-7</c:v>
                </c:pt>
                <c:pt idx="394">
                  <c:v>1.353E-7</c:v>
                </c:pt>
                <c:pt idx="395">
                  <c:v>1.353E-7</c:v>
                </c:pt>
                <c:pt idx="396">
                  <c:v>1.353E-7</c:v>
                </c:pt>
                <c:pt idx="397">
                  <c:v>1.353E-7</c:v>
                </c:pt>
                <c:pt idx="398">
                  <c:v>1.353E-7</c:v>
                </c:pt>
                <c:pt idx="399">
                  <c:v>1.353E-7</c:v>
                </c:pt>
                <c:pt idx="400">
                  <c:v>1.353E-7</c:v>
                </c:pt>
                <c:pt idx="401">
                  <c:v>1.353E-7</c:v>
                </c:pt>
                <c:pt idx="402">
                  <c:v>1.353E-7</c:v>
                </c:pt>
                <c:pt idx="403">
                  <c:v>1.353E-7</c:v>
                </c:pt>
                <c:pt idx="404">
                  <c:v>1.353E-7</c:v>
                </c:pt>
                <c:pt idx="405">
                  <c:v>1.353E-7</c:v>
                </c:pt>
                <c:pt idx="406">
                  <c:v>1.353E-7</c:v>
                </c:pt>
                <c:pt idx="407">
                  <c:v>1.353E-7</c:v>
                </c:pt>
                <c:pt idx="408">
                  <c:v>1.353E-7</c:v>
                </c:pt>
                <c:pt idx="409">
                  <c:v>1.353E-7</c:v>
                </c:pt>
                <c:pt idx="410">
                  <c:v>1.353E-7</c:v>
                </c:pt>
                <c:pt idx="411">
                  <c:v>1.353E-7</c:v>
                </c:pt>
                <c:pt idx="412">
                  <c:v>1.353E-7</c:v>
                </c:pt>
                <c:pt idx="413">
                  <c:v>1.353E-7</c:v>
                </c:pt>
                <c:pt idx="414">
                  <c:v>1.353E-7</c:v>
                </c:pt>
                <c:pt idx="415">
                  <c:v>1.353E-7</c:v>
                </c:pt>
                <c:pt idx="416">
                  <c:v>1.353E-7</c:v>
                </c:pt>
                <c:pt idx="417">
                  <c:v>1.353E-7</c:v>
                </c:pt>
                <c:pt idx="418">
                  <c:v>1.353E-7</c:v>
                </c:pt>
                <c:pt idx="419">
                  <c:v>1.353E-7</c:v>
                </c:pt>
                <c:pt idx="420">
                  <c:v>1.353E-7</c:v>
                </c:pt>
                <c:pt idx="421">
                  <c:v>1.353E-7</c:v>
                </c:pt>
                <c:pt idx="422">
                  <c:v>1.353E-7</c:v>
                </c:pt>
                <c:pt idx="423">
                  <c:v>1.353E-7</c:v>
                </c:pt>
                <c:pt idx="424">
                  <c:v>1.353E-7</c:v>
                </c:pt>
                <c:pt idx="425">
                  <c:v>1.353E-7</c:v>
                </c:pt>
                <c:pt idx="426">
                  <c:v>1.353E-7</c:v>
                </c:pt>
                <c:pt idx="427">
                  <c:v>1.353E-7</c:v>
                </c:pt>
                <c:pt idx="428">
                  <c:v>1.353E-7</c:v>
                </c:pt>
                <c:pt idx="429">
                  <c:v>1.353E-7</c:v>
                </c:pt>
                <c:pt idx="430">
                  <c:v>1.353E-7</c:v>
                </c:pt>
                <c:pt idx="431">
                  <c:v>1.353E-7</c:v>
                </c:pt>
                <c:pt idx="432">
                  <c:v>1.353E-7</c:v>
                </c:pt>
                <c:pt idx="433">
                  <c:v>1.353E-7</c:v>
                </c:pt>
                <c:pt idx="434">
                  <c:v>1.353E-7</c:v>
                </c:pt>
                <c:pt idx="435">
                  <c:v>1.353E-7</c:v>
                </c:pt>
                <c:pt idx="436">
                  <c:v>1.353E-7</c:v>
                </c:pt>
                <c:pt idx="437">
                  <c:v>1.353E-7</c:v>
                </c:pt>
                <c:pt idx="438">
                  <c:v>1.353E-7</c:v>
                </c:pt>
                <c:pt idx="439">
                  <c:v>1.353E-7</c:v>
                </c:pt>
                <c:pt idx="440">
                  <c:v>1.353E-7</c:v>
                </c:pt>
                <c:pt idx="441">
                  <c:v>1.353E-7</c:v>
                </c:pt>
                <c:pt idx="442">
                  <c:v>1.353E-7</c:v>
                </c:pt>
                <c:pt idx="443">
                  <c:v>1.353E-7</c:v>
                </c:pt>
                <c:pt idx="444">
                  <c:v>1.353E-7</c:v>
                </c:pt>
                <c:pt idx="445">
                  <c:v>1.353E-7</c:v>
                </c:pt>
                <c:pt idx="446">
                  <c:v>1.353E-7</c:v>
                </c:pt>
                <c:pt idx="447">
                  <c:v>1.353E-7</c:v>
                </c:pt>
                <c:pt idx="448">
                  <c:v>1.353E-7</c:v>
                </c:pt>
                <c:pt idx="449">
                  <c:v>1.353E-7</c:v>
                </c:pt>
                <c:pt idx="450">
                  <c:v>1.353E-7</c:v>
                </c:pt>
                <c:pt idx="451">
                  <c:v>1.353E-7</c:v>
                </c:pt>
                <c:pt idx="452">
                  <c:v>1.353E-7</c:v>
                </c:pt>
                <c:pt idx="453">
                  <c:v>1.353E-7</c:v>
                </c:pt>
                <c:pt idx="454">
                  <c:v>1.353E-7</c:v>
                </c:pt>
                <c:pt idx="455">
                  <c:v>1.353E-7</c:v>
                </c:pt>
                <c:pt idx="456">
                  <c:v>1.353E-7</c:v>
                </c:pt>
                <c:pt idx="457">
                  <c:v>1.353E-7</c:v>
                </c:pt>
                <c:pt idx="458">
                  <c:v>1.353E-7</c:v>
                </c:pt>
                <c:pt idx="459">
                  <c:v>1.353E-7</c:v>
                </c:pt>
                <c:pt idx="460">
                  <c:v>1.353E-7</c:v>
                </c:pt>
                <c:pt idx="461">
                  <c:v>1.353E-7</c:v>
                </c:pt>
                <c:pt idx="462">
                  <c:v>1.353E-7</c:v>
                </c:pt>
                <c:pt idx="463">
                  <c:v>1.353E-7</c:v>
                </c:pt>
                <c:pt idx="464">
                  <c:v>1.353E-7</c:v>
                </c:pt>
                <c:pt idx="465">
                  <c:v>1.353E-7</c:v>
                </c:pt>
                <c:pt idx="466">
                  <c:v>1.353E-7</c:v>
                </c:pt>
                <c:pt idx="467">
                  <c:v>1.353E-7</c:v>
                </c:pt>
                <c:pt idx="468">
                  <c:v>1.353E-7</c:v>
                </c:pt>
                <c:pt idx="469">
                  <c:v>1.353E-7</c:v>
                </c:pt>
                <c:pt idx="470">
                  <c:v>1.353E-7</c:v>
                </c:pt>
                <c:pt idx="471">
                  <c:v>1.353E-7</c:v>
                </c:pt>
                <c:pt idx="472">
                  <c:v>1.353E-7</c:v>
                </c:pt>
                <c:pt idx="473">
                  <c:v>1.353E-7</c:v>
                </c:pt>
                <c:pt idx="474">
                  <c:v>1.353E-7</c:v>
                </c:pt>
                <c:pt idx="475">
                  <c:v>1.353E-7</c:v>
                </c:pt>
                <c:pt idx="476">
                  <c:v>1.353E-7</c:v>
                </c:pt>
                <c:pt idx="477">
                  <c:v>1.353E-7</c:v>
                </c:pt>
                <c:pt idx="478">
                  <c:v>1.353E-7</c:v>
                </c:pt>
                <c:pt idx="479">
                  <c:v>1.353E-7</c:v>
                </c:pt>
                <c:pt idx="480">
                  <c:v>1.353E-7</c:v>
                </c:pt>
                <c:pt idx="481">
                  <c:v>1.353E-7</c:v>
                </c:pt>
                <c:pt idx="482">
                  <c:v>1.353E-7</c:v>
                </c:pt>
                <c:pt idx="483">
                  <c:v>1.353E-7</c:v>
                </c:pt>
                <c:pt idx="484">
                  <c:v>1.353E-7</c:v>
                </c:pt>
                <c:pt idx="485">
                  <c:v>1.353E-7</c:v>
                </c:pt>
                <c:pt idx="486">
                  <c:v>1.353E-7</c:v>
                </c:pt>
                <c:pt idx="487">
                  <c:v>1.353E-7</c:v>
                </c:pt>
                <c:pt idx="488">
                  <c:v>1.353E-7</c:v>
                </c:pt>
                <c:pt idx="489">
                  <c:v>1.353E-7</c:v>
                </c:pt>
                <c:pt idx="490">
                  <c:v>1.353E-7</c:v>
                </c:pt>
                <c:pt idx="491">
                  <c:v>1.353E-7</c:v>
                </c:pt>
                <c:pt idx="492">
                  <c:v>1.353E-7</c:v>
                </c:pt>
                <c:pt idx="493">
                  <c:v>1.353E-7</c:v>
                </c:pt>
                <c:pt idx="494">
                  <c:v>1.353E-7</c:v>
                </c:pt>
                <c:pt idx="495">
                  <c:v>1.353E-7</c:v>
                </c:pt>
                <c:pt idx="496">
                  <c:v>1.353E-7</c:v>
                </c:pt>
                <c:pt idx="497">
                  <c:v>1.353E-7</c:v>
                </c:pt>
                <c:pt idx="498">
                  <c:v>1.353E-7</c:v>
                </c:pt>
                <c:pt idx="499">
                  <c:v>1.353E-7</c:v>
                </c:pt>
                <c:pt idx="500">
                  <c:v>1.353E-7</c:v>
                </c:pt>
                <c:pt idx="501">
                  <c:v>1.353E-7</c:v>
                </c:pt>
                <c:pt idx="502">
                  <c:v>1.353E-7</c:v>
                </c:pt>
                <c:pt idx="503">
                  <c:v>1.353E-7</c:v>
                </c:pt>
                <c:pt idx="504">
                  <c:v>1.353E-7</c:v>
                </c:pt>
                <c:pt idx="505">
                  <c:v>1.353E-7</c:v>
                </c:pt>
                <c:pt idx="506">
                  <c:v>1.353E-7</c:v>
                </c:pt>
                <c:pt idx="507">
                  <c:v>1.353E-7</c:v>
                </c:pt>
                <c:pt idx="508">
                  <c:v>1.353E-7</c:v>
                </c:pt>
                <c:pt idx="509">
                  <c:v>1.353E-7</c:v>
                </c:pt>
                <c:pt idx="510">
                  <c:v>1.353E-7</c:v>
                </c:pt>
                <c:pt idx="511">
                  <c:v>1.353E-7</c:v>
                </c:pt>
                <c:pt idx="512">
                  <c:v>1.353E-7</c:v>
                </c:pt>
                <c:pt idx="513">
                  <c:v>1.353E-7</c:v>
                </c:pt>
                <c:pt idx="514">
                  <c:v>1.3519999999999999E-7</c:v>
                </c:pt>
                <c:pt idx="515">
                  <c:v>1.3519999999999999E-7</c:v>
                </c:pt>
                <c:pt idx="516">
                  <c:v>1.3519999999999999E-7</c:v>
                </c:pt>
                <c:pt idx="517">
                  <c:v>1.3519999999999999E-7</c:v>
                </c:pt>
                <c:pt idx="518">
                  <c:v>1.3519999999999999E-7</c:v>
                </c:pt>
                <c:pt idx="519">
                  <c:v>1.3519999999999999E-7</c:v>
                </c:pt>
                <c:pt idx="520">
                  <c:v>1.3519999999999999E-7</c:v>
                </c:pt>
                <c:pt idx="521">
                  <c:v>1.3519999999999999E-7</c:v>
                </c:pt>
                <c:pt idx="522">
                  <c:v>1.3519999999999999E-7</c:v>
                </c:pt>
                <c:pt idx="523">
                  <c:v>1.3519999999999999E-7</c:v>
                </c:pt>
                <c:pt idx="524">
                  <c:v>1.3519999999999999E-7</c:v>
                </c:pt>
                <c:pt idx="525">
                  <c:v>1.3519999999999999E-7</c:v>
                </c:pt>
                <c:pt idx="526">
                  <c:v>1.3519999999999999E-7</c:v>
                </c:pt>
                <c:pt idx="527">
                  <c:v>1.3519999999999999E-7</c:v>
                </c:pt>
                <c:pt idx="528">
                  <c:v>1.3519999999999999E-7</c:v>
                </c:pt>
                <c:pt idx="529">
                  <c:v>1.3519999999999999E-7</c:v>
                </c:pt>
                <c:pt idx="530">
                  <c:v>1.3519999999999999E-7</c:v>
                </c:pt>
                <c:pt idx="531">
                  <c:v>1.3519999999999999E-7</c:v>
                </c:pt>
                <c:pt idx="532">
                  <c:v>1.3519999999999999E-7</c:v>
                </c:pt>
                <c:pt idx="533">
                  <c:v>1.3519999999999999E-7</c:v>
                </c:pt>
                <c:pt idx="534">
                  <c:v>1.3519999999999999E-7</c:v>
                </c:pt>
                <c:pt idx="535">
                  <c:v>1.3519999999999999E-7</c:v>
                </c:pt>
                <c:pt idx="536">
                  <c:v>1.3519999999999999E-7</c:v>
                </c:pt>
                <c:pt idx="537">
                  <c:v>1.3519999999999999E-7</c:v>
                </c:pt>
                <c:pt idx="538">
                  <c:v>1.3519999999999999E-7</c:v>
                </c:pt>
                <c:pt idx="539">
                  <c:v>1.3519999999999999E-7</c:v>
                </c:pt>
                <c:pt idx="540">
                  <c:v>1.3519999999999999E-7</c:v>
                </c:pt>
                <c:pt idx="541">
                  <c:v>1.3519999999999999E-7</c:v>
                </c:pt>
                <c:pt idx="542">
                  <c:v>1.3519999999999999E-7</c:v>
                </c:pt>
                <c:pt idx="543">
                  <c:v>1.3519999999999999E-7</c:v>
                </c:pt>
                <c:pt idx="544">
                  <c:v>1.3519999999999999E-7</c:v>
                </c:pt>
                <c:pt idx="545">
                  <c:v>1.3519999999999999E-7</c:v>
                </c:pt>
                <c:pt idx="546">
                  <c:v>1.3519999999999999E-7</c:v>
                </c:pt>
                <c:pt idx="547">
                  <c:v>1.3519999999999999E-7</c:v>
                </c:pt>
                <c:pt idx="548">
                  <c:v>1.3519999999999999E-7</c:v>
                </c:pt>
                <c:pt idx="549">
                  <c:v>1.3519999999999999E-7</c:v>
                </c:pt>
                <c:pt idx="550">
                  <c:v>1.3519999999999999E-7</c:v>
                </c:pt>
                <c:pt idx="551">
                  <c:v>1.3519999999999999E-7</c:v>
                </c:pt>
                <c:pt idx="552">
                  <c:v>1.3519999999999999E-7</c:v>
                </c:pt>
                <c:pt idx="553">
                  <c:v>1.3519999999999999E-7</c:v>
                </c:pt>
                <c:pt idx="554">
                  <c:v>1.3519999999999999E-7</c:v>
                </c:pt>
                <c:pt idx="555">
                  <c:v>1.3519999999999999E-7</c:v>
                </c:pt>
                <c:pt idx="556">
                  <c:v>1.3519999999999999E-7</c:v>
                </c:pt>
                <c:pt idx="557">
                  <c:v>1.3519999999999999E-7</c:v>
                </c:pt>
                <c:pt idx="558">
                  <c:v>1.3519999999999999E-7</c:v>
                </c:pt>
                <c:pt idx="559">
                  <c:v>1.3519999999999999E-7</c:v>
                </c:pt>
                <c:pt idx="560">
                  <c:v>1.3519999999999999E-7</c:v>
                </c:pt>
                <c:pt idx="561">
                  <c:v>1.3519999999999999E-7</c:v>
                </c:pt>
                <c:pt idx="562">
                  <c:v>1.3519999999999999E-7</c:v>
                </c:pt>
                <c:pt idx="563">
                  <c:v>1.3519999999999999E-7</c:v>
                </c:pt>
                <c:pt idx="564">
                  <c:v>1.3519999999999999E-7</c:v>
                </c:pt>
                <c:pt idx="565">
                  <c:v>1.3519999999999999E-7</c:v>
                </c:pt>
                <c:pt idx="566">
                  <c:v>1.3519999999999999E-7</c:v>
                </c:pt>
                <c:pt idx="567">
                  <c:v>1.3519999999999999E-7</c:v>
                </c:pt>
                <c:pt idx="568">
                  <c:v>1.3519999999999999E-7</c:v>
                </c:pt>
                <c:pt idx="569">
                  <c:v>1.3519999999999999E-7</c:v>
                </c:pt>
                <c:pt idx="570">
                  <c:v>1.3519999999999999E-7</c:v>
                </c:pt>
                <c:pt idx="571">
                  <c:v>1.3519999999999999E-7</c:v>
                </c:pt>
                <c:pt idx="572">
                  <c:v>1.3519999999999999E-7</c:v>
                </c:pt>
                <c:pt idx="573">
                  <c:v>1.3519999999999999E-7</c:v>
                </c:pt>
                <c:pt idx="574">
                  <c:v>1.3519999999999999E-7</c:v>
                </c:pt>
                <c:pt idx="575">
                  <c:v>1.3519999999999999E-7</c:v>
                </c:pt>
                <c:pt idx="576">
                  <c:v>1.3519999999999999E-7</c:v>
                </c:pt>
                <c:pt idx="577">
                  <c:v>1.3519999999999999E-7</c:v>
                </c:pt>
                <c:pt idx="578">
                  <c:v>1.3519999999999999E-7</c:v>
                </c:pt>
                <c:pt idx="579">
                  <c:v>1.3519999999999999E-7</c:v>
                </c:pt>
                <c:pt idx="580">
                  <c:v>1.3519999999999999E-7</c:v>
                </c:pt>
                <c:pt idx="581">
                  <c:v>1.3519999999999999E-7</c:v>
                </c:pt>
                <c:pt idx="582">
                  <c:v>1.3519999999999999E-7</c:v>
                </c:pt>
                <c:pt idx="583">
                  <c:v>1.3519999999999999E-7</c:v>
                </c:pt>
                <c:pt idx="584">
                  <c:v>1.3519999999999999E-7</c:v>
                </c:pt>
                <c:pt idx="585">
                  <c:v>1.3519999999999999E-7</c:v>
                </c:pt>
                <c:pt idx="586">
                  <c:v>1.3519999999999999E-7</c:v>
                </c:pt>
                <c:pt idx="587">
                  <c:v>1.3519999999999999E-7</c:v>
                </c:pt>
                <c:pt idx="588">
                  <c:v>1.3519999999999999E-7</c:v>
                </c:pt>
                <c:pt idx="589">
                  <c:v>1.3519999999999999E-7</c:v>
                </c:pt>
                <c:pt idx="590">
                  <c:v>1.3519999999999999E-7</c:v>
                </c:pt>
                <c:pt idx="591">
                  <c:v>1.3519999999999999E-7</c:v>
                </c:pt>
                <c:pt idx="592">
                  <c:v>1.3519999999999999E-7</c:v>
                </c:pt>
                <c:pt idx="593">
                  <c:v>1.3519999999999999E-7</c:v>
                </c:pt>
                <c:pt idx="594">
                  <c:v>1.3519999999999999E-7</c:v>
                </c:pt>
                <c:pt idx="595">
                  <c:v>1.3519999999999999E-7</c:v>
                </c:pt>
                <c:pt idx="596">
                  <c:v>1.3519999999999999E-7</c:v>
                </c:pt>
                <c:pt idx="597">
                  <c:v>1.3519999999999999E-7</c:v>
                </c:pt>
                <c:pt idx="598">
                  <c:v>1.3519999999999999E-7</c:v>
                </c:pt>
                <c:pt idx="599">
                  <c:v>1.3519999999999999E-7</c:v>
                </c:pt>
                <c:pt idx="600">
                  <c:v>1.3519999999999999E-7</c:v>
                </c:pt>
                <c:pt idx="601">
                  <c:v>1.3519999999999999E-7</c:v>
                </c:pt>
                <c:pt idx="602">
                  <c:v>1.3519999999999999E-7</c:v>
                </c:pt>
                <c:pt idx="603">
                  <c:v>1.3519999999999999E-7</c:v>
                </c:pt>
                <c:pt idx="604">
                  <c:v>1.3519999999999999E-7</c:v>
                </c:pt>
                <c:pt idx="605">
                  <c:v>1.3519999999999999E-7</c:v>
                </c:pt>
                <c:pt idx="606">
                  <c:v>1.3519999999999999E-7</c:v>
                </c:pt>
                <c:pt idx="607">
                  <c:v>1.3519999999999999E-7</c:v>
                </c:pt>
                <c:pt idx="608">
                  <c:v>1.3519999999999999E-7</c:v>
                </c:pt>
                <c:pt idx="609">
                  <c:v>1.3519999999999999E-7</c:v>
                </c:pt>
                <c:pt idx="610">
                  <c:v>1.3519999999999999E-7</c:v>
                </c:pt>
                <c:pt idx="611">
                  <c:v>1.3519999999999999E-7</c:v>
                </c:pt>
                <c:pt idx="612">
                  <c:v>1.3519999999999999E-7</c:v>
                </c:pt>
                <c:pt idx="613">
                  <c:v>1.3519999999999999E-7</c:v>
                </c:pt>
                <c:pt idx="614">
                  <c:v>1.3519999999999999E-7</c:v>
                </c:pt>
                <c:pt idx="615">
                  <c:v>1.3519999999999999E-7</c:v>
                </c:pt>
                <c:pt idx="616">
                  <c:v>1.3519999999999999E-7</c:v>
                </c:pt>
                <c:pt idx="617">
                  <c:v>1.3519999999999999E-7</c:v>
                </c:pt>
                <c:pt idx="618">
                  <c:v>1.3519999999999999E-7</c:v>
                </c:pt>
                <c:pt idx="619">
                  <c:v>1.3519999999999999E-7</c:v>
                </c:pt>
                <c:pt idx="620">
                  <c:v>1.3519999999999999E-7</c:v>
                </c:pt>
                <c:pt idx="621">
                  <c:v>1.3519999999999999E-7</c:v>
                </c:pt>
                <c:pt idx="622">
                  <c:v>1.3519999999999999E-7</c:v>
                </c:pt>
                <c:pt idx="623">
                  <c:v>1.3519999999999999E-7</c:v>
                </c:pt>
                <c:pt idx="624">
                  <c:v>1.3519999999999999E-7</c:v>
                </c:pt>
                <c:pt idx="625">
                  <c:v>1.3519999999999999E-7</c:v>
                </c:pt>
                <c:pt idx="626">
                  <c:v>1.3519999999999999E-7</c:v>
                </c:pt>
                <c:pt idx="627">
                  <c:v>1.3519999999999999E-7</c:v>
                </c:pt>
                <c:pt idx="628">
                  <c:v>1.3519999999999999E-7</c:v>
                </c:pt>
                <c:pt idx="629">
                  <c:v>1.3519999999999999E-7</c:v>
                </c:pt>
                <c:pt idx="630">
                  <c:v>1.3519999999999999E-7</c:v>
                </c:pt>
                <c:pt idx="631">
                  <c:v>1.3519999999999999E-7</c:v>
                </c:pt>
                <c:pt idx="632">
                  <c:v>1.3519999999999999E-7</c:v>
                </c:pt>
                <c:pt idx="633">
                  <c:v>1.3519999999999999E-7</c:v>
                </c:pt>
                <c:pt idx="634">
                  <c:v>1.3519999999999999E-7</c:v>
                </c:pt>
                <c:pt idx="635">
                  <c:v>1.3519999999999999E-7</c:v>
                </c:pt>
                <c:pt idx="636">
                  <c:v>1.3519999999999999E-7</c:v>
                </c:pt>
                <c:pt idx="637">
                  <c:v>1.3519999999999999E-7</c:v>
                </c:pt>
                <c:pt idx="638">
                  <c:v>1.3519999999999999E-7</c:v>
                </c:pt>
                <c:pt idx="639">
                  <c:v>1.3519999999999999E-7</c:v>
                </c:pt>
                <c:pt idx="640">
                  <c:v>1.3519999999999999E-7</c:v>
                </c:pt>
                <c:pt idx="641">
                  <c:v>1.3519999999999999E-7</c:v>
                </c:pt>
                <c:pt idx="642">
                  <c:v>1.3519999999999999E-7</c:v>
                </c:pt>
                <c:pt idx="643">
                  <c:v>1.3519999999999999E-7</c:v>
                </c:pt>
                <c:pt idx="644">
                  <c:v>1.3519999999999999E-7</c:v>
                </c:pt>
                <c:pt idx="645">
                  <c:v>1.3519999999999999E-7</c:v>
                </c:pt>
                <c:pt idx="646">
                  <c:v>1.3519999999999999E-7</c:v>
                </c:pt>
                <c:pt idx="647">
                  <c:v>1.3519999999999999E-7</c:v>
                </c:pt>
                <c:pt idx="648">
                  <c:v>1.3519999999999999E-7</c:v>
                </c:pt>
                <c:pt idx="649">
                  <c:v>1.3519999999999999E-7</c:v>
                </c:pt>
                <c:pt idx="650">
                  <c:v>1.3519999999999999E-7</c:v>
                </c:pt>
                <c:pt idx="651">
                  <c:v>1.3519999999999999E-7</c:v>
                </c:pt>
                <c:pt idx="652">
                  <c:v>1.3519999999999999E-7</c:v>
                </c:pt>
                <c:pt idx="653">
                  <c:v>1.3519999999999999E-7</c:v>
                </c:pt>
                <c:pt idx="654">
                  <c:v>1.3519999999999999E-7</c:v>
                </c:pt>
                <c:pt idx="655">
                  <c:v>1.3519999999999999E-7</c:v>
                </c:pt>
                <c:pt idx="656">
                  <c:v>1.3519999999999999E-7</c:v>
                </c:pt>
                <c:pt idx="657">
                  <c:v>1.3519999999999999E-7</c:v>
                </c:pt>
                <c:pt idx="658">
                  <c:v>1.3519999999999999E-7</c:v>
                </c:pt>
                <c:pt idx="659">
                  <c:v>1.3519999999999999E-7</c:v>
                </c:pt>
                <c:pt idx="660">
                  <c:v>1.3519999999999999E-7</c:v>
                </c:pt>
                <c:pt idx="661">
                  <c:v>1.3519999999999999E-7</c:v>
                </c:pt>
                <c:pt idx="662">
                  <c:v>1.3519999999999999E-7</c:v>
                </c:pt>
                <c:pt idx="663">
                  <c:v>1.3519999999999999E-7</c:v>
                </c:pt>
                <c:pt idx="664">
                  <c:v>1.3519999999999999E-7</c:v>
                </c:pt>
                <c:pt idx="665">
                  <c:v>1.3519999999999999E-7</c:v>
                </c:pt>
                <c:pt idx="666">
                  <c:v>1.3519999999999999E-7</c:v>
                </c:pt>
                <c:pt idx="667">
                  <c:v>1.3519999999999999E-7</c:v>
                </c:pt>
                <c:pt idx="668">
                  <c:v>1.3519999999999999E-7</c:v>
                </c:pt>
                <c:pt idx="669">
                  <c:v>1.3519999999999999E-7</c:v>
                </c:pt>
                <c:pt idx="670">
                  <c:v>1.3519999999999999E-7</c:v>
                </c:pt>
                <c:pt idx="671">
                  <c:v>1.3519999999999999E-7</c:v>
                </c:pt>
                <c:pt idx="672">
                  <c:v>1.3519999999999999E-7</c:v>
                </c:pt>
                <c:pt idx="673">
                  <c:v>1.3519999999999999E-7</c:v>
                </c:pt>
                <c:pt idx="674">
                  <c:v>1.3519999999999999E-7</c:v>
                </c:pt>
                <c:pt idx="675">
                  <c:v>1.3519999999999999E-7</c:v>
                </c:pt>
                <c:pt idx="676">
                  <c:v>1.3519999999999999E-7</c:v>
                </c:pt>
                <c:pt idx="677">
                  <c:v>1.3519999999999999E-7</c:v>
                </c:pt>
                <c:pt idx="678">
                  <c:v>1.3519999999999999E-7</c:v>
                </c:pt>
                <c:pt idx="679">
                  <c:v>1.3519999999999999E-7</c:v>
                </c:pt>
                <c:pt idx="680">
                  <c:v>1.3519999999999999E-7</c:v>
                </c:pt>
                <c:pt idx="681">
                  <c:v>1.3519999999999999E-7</c:v>
                </c:pt>
                <c:pt idx="682">
                  <c:v>1.3519999999999999E-7</c:v>
                </c:pt>
                <c:pt idx="683">
                  <c:v>1.3519999999999999E-7</c:v>
                </c:pt>
                <c:pt idx="684">
                  <c:v>1.3519999999999999E-7</c:v>
                </c:pt>
                <c:pt idx="685">
                  <c:v>1.3519999999999999E-7</c:v>
                </c:pt>
                <c:pt idx="686">
                  <c:v>1.3519999999999999E-7</c:v>
                </c:pt>
                <c:pt idx="687">
                  <c:v>1.3519999999999999E-7</c:v>
                </c:pt>
                <c:pt idx="688">
                  <c:v>1.3519999999999999E-7</c:v>
                </c:pt>
                <c:pt idx="689">
                  <c:v>1.3519999999999999E-7</c:v>
                </c:pt>
                <c:pt idx="690">
                  <c:v>1.3519999999999999E-7</c:v>
                </c:pt>
                <c:pt idx="691">
                  <c:v>1.3519999999999999E-7</c:v>
                </c:pt>
                <c:pt idx="692">
                  <c:v>1.3519999999999999E-7</c:v>
                </c:pt>
                <c:pt idx="693">
                  <c:v>1.3519999999999999E-7</c:v>
                </c:pt>
                <c:pt idx="694">
                  <c:v>1.3519999999999999E-7</c:v>
                </c:pt>
                <c:pt idx="695">
                  <c:v>1.3519999999999999E-7</c:v>
                </c:pt>
                <c:pt idx="696">
                  <c:v>1.3519999999999999E-7</c:v>
                </c:pt>
                <c:pt idx="697">
                  <c:v>1.3519999999999999E-7</c:v>
                </c:pt>
                <c:pt idx="698">
                  <c:v>1.3519999999999999E-7</c:v>
                </c:pt>
                <c:pt idx="699">
                  <c:v>1.3519999999999999E-7</c:v>
                </c:pt>
                <c:pt idx="700">
                  <c:v>1.3519999999999999E-7</c:v>
                </c:pt>
                <c:pt idx="701">
                  <c:v>1.3519999999999999E-7</c:v>
                </c:pt>
                <c:pt idx="702">
                  <c:v>1.3519999999999999E-7</c:v>
                </c:pt>
                <c:pt idx="703">
                  <c:v>1.3519999999999999E-7</c:v>
                </c:pt>
                <c:pt idx="704">
                  <c:v>1.3519999999999999E-7</c:v>
                </c:pt>
                <c:pt idx="705">
                  <c:v>1.3519999999999999E-7</c:v>
                </c:pt>
                <c:pt idx="706">
                  <c:v>1.3519999999999999E-7</c:v>
                </c:pt>
                <c:pt idx="707">
                  <c:v>1.3519999999999999E-7</c:v>
                </c:pt>
                <c:pt idx="708">
                  <c:v>1.3519999999999999E-7</c:v>
                </c:pt>
                <c:pt idx="709">
                  <c:v>1.3519999999999999E-7</c:v>
                </c:pt>
                <c:pt idx="710">
                  <c:v>1.3519999999999999E-7</c:v>
                </c:pt>
                <c:pt idx="711">
                  <c:v>1.3519999999999999E-7</c:v>
                </c:pt>
                <c:pt idx="712">
                  <c:v>1.3519999999999999E-7</c:v>
                </c:pt>
                <c:pt idx="713">
                  <c:v>1.3519999999999999E-7</c:v>
                </c:pt>
                <c:pt idx="714">
                  <c:v>1.3519999999999999E-7</c:v>
                </c:pt>
                <c:pt idx="715">
                  <c:v>1.3519999999999999E-7</c:v>
                </c:pt>
                <c:pt idx="716">
                  <c:v>1.3519999999999999E-7</c:v>
                </c:pt>
                <c:pt idx="717">
                  <c:v>1.3519999999999999E-7</c:v>
                </c:pt>
                <c:pt idx="718">
                  <c:v>1.3519999999999999E-7</c:v>
                </c:pt>
                <c:pt idx="719">
                  <c:v>1.3519999999999999E-7</c:v>
                </c:pt>
                <c:pt idx="720">
                  <c:v>1.3519999999999999E-7</c:v>
                </c:pt>
                <c:pt idx="721">
                  <c:v>1.3519999999999999E-7</c:v>
                </c:pt>
                <c:pt idx="722">
                  <c:v>1.3519999999999999E-7</c:v>
                </c:pt>
                <c:pt idx="723">
                  <c:v>1.3519999999999999E-7</c:v>
                </c:pt>
                <c:pt idx="724">
                  <c:v>1.3519999999999999E-7</c:v>
                </c:pt>
                <c:pt idx="725">
                  <c:v>1.3519999999999999E-7</c:v>
                </c:pt>
                <c:pt idx="726">
                  <c:v>1.3519999999999999E-7</c:v>
                </c:pt>
                <c:pt idx="727">
                  <c:v>1.3519999999999999E-7</c:v>
                </c:pt>
                <c:pt idx="728">
                  <c:v>1.3519999999999999E-7</c:v>
                </c:pt>
                <c:pt idx="729">
                  <c:v>1.3519999999999999E-7</c:v>
                </c:pt>
                <c:pt idx="730">
                  <c:v>1.3519999999999999E-7</c:v>
                </c:pt>
                <c:pt idx="731">
                  <c:v>1.3519999999999999E-7</c:v>
                </c:pt>
                <c:pt idx="732">
                  <c:v>1.3519999999999999E-7</c:v>
                </c:pt>
                <c:pt idx="733">
                  <c:v>1.3519999999999999E-7</c:v>
                </c:pt>
                <c:pt idx="734">
                  <c:v>1.3519999999999999E-7</c:v>
                </c:pt>
                <c:pt idx="735">
                  <c:v>1.3519999999999999E-7</c:v>
                </c:pt>
                <c:pt idx="736">
                  <c:v>1.3519999999999999E-7</c:v>
                </c:pt>
                <c:pt idx="737">
                  <c:v>1.3519999999999999E-7</c:v>
                </c:pt>
                <c:pt idx="738">
                  <c:v>1.3519999999999999E-7</c:v>
                </c:pt>
                <c:pt idx="739">
                  <c:v>1.3519999999999999E-7</c:v>
                </c:pt>
                <c:pt idx="740">
                  <c:v>1.3519999999999999E-7</c:v>
                </c:pt>
                <c:pt idx="741">
                  <c:v>1.3519999999999999E-7</c:v>
                </c:pt>
                <c:pt idx="742">
                  <c:v>1.3519999999999999E-7</c:v>
                </c:pt>
                <c:pt idx="743">
                  <c:v>1.3519999999999999E-7</c:v>
                </c:pt>
                <c:pt idx="744">
                  <c:v>1.3519999999999999E-7</c:v>
                </c:pt>
                <c:pt idx="745">
                  <c:v>1.3519999999999999E-7</c:v>
                </c:pt>
                <c:pt idx="746">
                  <c:v>1.3519999999999999E-7</c:v>
                </c:pt>
                <c:pt idx="747">
                  <c:v>1.3519999999999999E-7</c:v>
                </c:pt>
                <c:pt idx="748">
                  <c:v>1.3519999999999999E-7</c:v>
                </c:pt>
                <c:pt idx="749">
                  <c:v>1.3519999999999999E-7</c:v>
                </c:pt>
                <c:pt idx="750">
                  <c:v>1.3519999999999999E-7</c:v>
                </c:pt>
                <c:pt idx="751">
                  <c:v>1.3519999999999999E-7</c:v>
                </c:pt>
                <c:pt idx="752">
                  <c:v>1.3519999999999999E-7</c:v>
                </c:pt>
                <c:pt idx="753">
                  <c:v>1.3519999999999999E-7</c:v>
                </c:pt>
                <c:pt idx="754">
                  <c:v>1.3519999999999999E-7</c:v>
                </c:pt>
                <c:pt idx="755">
                  <c:v>1.3519999999999999E-7</c:v>
                </c:pt>
                <c:pt idx="756">
                  <c:v>1.3519999999999999E-7</c:v>
                </c:pt>
                <c:pt idx="757">
                  <c:v>1.3519999999999999E-7</c:v>
                </c:pt>
                <c:pt idx="758">
                  <c:v>1.3519999999999999E-7</c:v>
                </c:pt>
                <c:pt idx="759">
                  <c:v>1.3519999999999999E-7</c:v>
                </c:pt>
                <c:pt idx="760">
                  <c:v>1.3519999999999999E-7</c:v>
                </c:pt>
                <c:pt idx="761">
                  <c:v>1.3519999999999999E-7</c:v>
                </c:pt>
                <c:pt idx="762">
                  <c:v>1.3519999999999999E-7</c:v>
                </c:pt>
                <c:pt idx="763">
                  <c:v>1.3519999999999999E-7</c:v>
                </c:pt>
                <c:pt idx="764">
                  <c:v>1.3519999999999999E-7</c:v>
                </c:pt>
                <c:pt idx="765">
                  <c:v>1.3519999999999999E-7</c:v>
                </c:pt>
                <c:pt idx="766">
                  <c:v>1.3519999999999999E-7</c:v>
                </c:pt>
                <c:pt idx="767">
                  <c:v>1.3519999999999999E-7</c:v>
                </c:pt>
                <c:pt idx="768">
                  <c:v>1.3519999999999999E-7</c:v>
                </c:pt>
                <c:pt idx="769">
                  <c:v>1.3519999999999999E-7</c:v>
                </c:pt>
                <c:pt idx="770">
                  <c:v>1.3519999999999999E-7</c:v>
                </c:pt>
                <c:pt idx="771">
                  <c:v>1.3519999999999999E-7</c:v>
                </c:pt>
                <c:pt idx="772">
                  <c:v>1.3519999999999999E-7</c:v>
                </c:pt>
                <c:pt idx="773">
                  <c:v>1.3519999999999999E-7</c:v>
                </c:pt>
                <c:pt idx="774">
                  <c:v>1.3519999999999999E-7</c:v>
                </c:pt>
                <c:pt idx="775">
                  <c:v>1.3519999999999999E-7</c:v>
                </c:pt>
                <c:pt idx="776">
                  <c:v>1.3519999999999999E-7</c:v>
                </c:pt>
                <c:pt idx="777">
                  <c:v>1.3519999999999999E-7</c:v>
                </c:pt>
                <c:pt idx="778">
                  <c:v>1.3519999999999999E-7</c:v>
                </c:pt>
                <c:pt idx="779">
                  <c:v>1.3519999999999999E-7</c:v>
                </c:pt>
                <c:pt idx="780">
                  <c:v>1.3519999999999999E-7</c:v>
                </c:pt>
                <c:pt idx="781">
                  <c:v>1.3519999999999999E-7</c:v>
                </c:pt>
                <c:pt idx="782">
                  <c:v>1.3519999999999999E-7</c:v>
                </c:pt>
                <c:pt idx="783">
                  <c:v>1.3519999999999999E-7</c:v>
                </c:pt>
                <c:pt idx="784">
                  <c:v>1.3510000000000001E-7</c:v>
                </c:pt>
                <c:pt idx="785">
                  <c:v>1.3510000000000001E-7</c:v>
                </c:pt>
                <c:pt idx="786">
                  <c:v>1.3510000000000001E-7</c:v>
                </c:pt>
                <c:pt idx="787">
                  <c:v>1.3510000000000001E-7</c:v>
                </c:pt>
                <c:pt idx="788">
                  <c:v>1.3510000000000001E-7</c:v>
                </c:pt>
                <c:pt idx="789">
                  <c:v>1.3510000000000001E-7</c:v>
                </c:pt>
                <c:pt idx="790">
                  <c:v>1.3510000000000001E-7</c:v>
                </c:pt>
                <c:pt idx="791">
                  <c:v>1.3510000000000001E-7</c:v>
                </c:pt>
                <c:pt idx="792">
                  <c:v>1.3510000000000001E-7</c:v>
                </c:pt>
                <c:pt idx="793">
                  <c:v>1.3510000000000001E-7</c:v>
                </c:pt>
                <c:pt idx="794">
                  <c:v>1.3510000000000001E-7</c:v>
                </c:pt>
                <c:pt idx="795">
                  <c:v>1.3510000000000001E-7</c:v>
                </c:pt>
                <c:pt idx="796">
                  <c:v>1.3510000000000001E-7</c:v>
                </c:pt>
                <c:pt idx="797">
                  <c:v>1.3510000000000001E-7</c:v>
                </c:pt>
                <c:pt idx="798">
                  <c:v>1.3510000000000001E-7</c:v>
                </c:pt>
                <c:pt idx="799">
                  <c:v>1.3510000000000001E-7</c:v>
                </c:pt>
                <c:pt idx="800">
                  <c:v>1.3510000000000001E-7</c:v>
                </c:pt>
                <c:pt idx="801">
                  <c:v>1.3510000000000001E-7</c:v>
                </c:pt>
                <c:pt idx="802">
                  <c:v>1.3510000000000001E-7</c:v>
                </c:pt>
                <c:pt idx="803">
                  <c:v>1.3510000000000001E-7</c:v>
                </c:pt>
                <c:pt idx="804">
                  <c:v>1.3510000000000001E-7</c:v>
                </c:pt>
                <c:pt idx="805">
                  <c:v>1.3510000000000001E-7</c:v>
                </c:pt>
                <c:pt idx="806">
                  <c:v>1.3510000000000001E-7</c:v>
                </c:pt>
                <c:pt idx="807">
                  <c:v>1.3510000000000001E-7</c:v>
                </c:pt>
                <c:pt idx="808">
                  <c:v>1.3510000000000001E-7</c:v>
                </c:pt>
                <c:pt idx="809">
                  <c:v>1.3510000000000001E-7</c:v>
                </c:pt>
                <c:pt idx="810">
                  <c:v>1.3510000000000001E-7</c:v>
                </c:pt>
                <c:pt idx="811">
                  <c:v>1.3510000000000001E-7</c:v>
                </c:pt>
                <c:pt idx="812">
                  <c:v>1.3510000000000001E-7</c:v>
                </c:pt>
                <c:pt idx="813">
                  <c:v>1.3510000000000001E-7</c:v>
                </c:pt>
                <c:pt idx="814">
                  <c:v>1.3510000000000001E-7</c:v>
                </c:pt>
                <c:pt idx="815">
                  <c:v>1.3510000000000001E-7</c:v>
                </c:pt>
                <c:pt idx="816">
                  <c:v>1.3510000000000001E-7</c:v>
                </c:pt>
                <c:pt idx="817">
                  <c:v>1.3510000000000001E-7</c:v>
                </c:pt>
                <c:pt idx="818">
                  <c:v>1.3510000000000001E-7</c:v>
                </c:pt>
                <c:pt idx="819">
                  <c:v>1.3510000000000001E-7</c:v>
                </c:pt>
                <c:pt idx="820">
                  <c:v>1.3510000000000001E-7</c:v>
                </c:pt>
                <c:pt idx="821">
                  <c:v>1.3510000000000001E-7</c:v>
                </c:pt>
                <c:pt idx="822">
                  <c:v>1.3510000000000001E-7</c:v>
                </c:pt>
                <c:pt idx="823">
                  <c:v>1.3510000000000001E-7</c:v>
                </c:pt>
                <c:pt idx="824">
                  <c:v>1.3510000000000001E-7</c:v>
                </c:pt>
                <c:pt idx="825">
                  <c:v>1.3510000000000001E-7</c:v>
                </c:pt>
                <c:pt idx="826">
                  <c:v>1.3510000000000001E-7</c:v>
                </c:pt>
                <c:pt idx="827">
                  <c:v>1.3510000000000001E-7</c:v>
                </c:pt>
                <c:pt idx="828">
                  <c:v>1.3510000000000001E-7</c:v>
                </c:pt>
                <c:pt idx="829">
                  <c:v>1.3510000000000001E-7</c:v>
                </c:pt>
                <c:pt idx="830">
                  <c:v>1.3510000000000001E-7</c:v>
                </c:pt>
                <c:pt idx="831">
                  <c:v>1.3510000000000001E-7</c:v>
                </c:pt>
                <c:pt idx="832">
                  <c:v>1.3510000000000001E-7</c:v>
                </c:pt>
                <c:pt idx="833">
                  <c:v>1.3510000000000001E-7</c:v>
                </c:pt>
                <c:pt idx="834">
                  <c:v>1.3510000000000001E-7</c:v>
                </c:pt>
                <c:pt idx="835">
                  <c:v>1.3510000000000001E-7</c:v>
                </c:pt>
                <c:pt idx="836">
                  <c:v>1.3510000000000001E-7</c:v>
                </c:pt>
                <c:pt idx="837">
                  <c:v>1.3510000000000001E-7</c:v>
                </c:pt>
                <c:pt idx="838">
                  <c:v>1.3510000000000001E-7</c:v>
                </c:pt>
                <c:pt idx="839">
                  <c:v>1.3510000000000001E-7</c:v>
                </c:pt>
                <c:pt idx="840">
                  <c:v>1.3510000000000001E-7</c:v>
                </c:pt>
                <c:pt idx="841">
                  <c:v>1.3510000000000001E-7</c:v>
                </c:pt>
                <c:pt idx="842">
                  <c:v>1.3510000000000001E-7</c:v>
                </c:pt>
                <c:pt idx="843">
                  <c:v>1.3510000000000001E-7</c:v>
                </c:pt>
                <c:pt idx="844">
                  <c:v>1.3510000000000001E-7</c:v>
                </c:pt>
                <c:pt idx="845">
                  <c:v>1.3510000000000001E-7</c:v>
                </c:pt>
                <c:pt idx="846">
                  <c:v>1.3510000000000001E-7</c:v>
                </c:pt>
                <c:pt idx="847">
                  <c:v>1.3510000000000001E-7</c:v>
                </c:pt>
                <c:pt idx="848">
                  <c:v>1.3510000000000001E-7</c:v>
                </c:pt>
                <c:pt idx="849">
                  <c:v>1.3510000000000001E-7</c:v>
                </c:pt>
                <c:pt idx="850">
                  <c:v>1.3510000000000001E-7</c:v>
                </c:pt>
                <c:pt idx="851">
                  <c:v>1.3510000000000001E-7</c:v>
                </c:pt>
                <c:pt idx="852">
                  <c:v>1.3510000000000001E-7</c:v>
                </c:pt>
                <c:pt idx="853">
                  <c:v>1.3510000000000001E-7</c:v>
                </c:pt>
                <c:pt idx="854">
                  <c:v>1.3510000000000001E-7</c:v>
                </c:pt>
                <c:pt idx="855">
                  <c:v>1.3510000000000001E-7</c:v>
                </c:pt>
                <c:pt idx="856">
                  <c:v>1.3510000000000001E-7</c:v>
                </c:pt>
                <c:pt idx="857">
                  <c:v>1.3510000000000001E-7</c:v>
                </c:pt>
                <c:pt idx="858">
                  <c:v>1.3510000000000001E-7</c:v>
                </c:pt>
                <c:pt idx="859">
                  <c:v>1.3510000000000001E-7</c:v>
                </c:pt>
                <c:pt idx="860">
                  <c:v>1.3510000000000001E-7</c:v>
                </c:pt>
                <c:pt idx="861">
                  <c:v>1.3510000000000001E-7</c:v>
                </c:pt>
                <c:pt idx="862">
                  <c:v>1.3510000000000001E-7</c:v>
                </c:pt>
                <c:pt idx="863">
                  <c:v>1.3510000000000001E-7</c:v>
                </c:pt>
                <c:pt idx="864">
                  <c:v>1.3510000000000001E-7</c:v>
                </c:pt>
                <c:pt idx="865">
                  <c:v>1.3510000000000001E-7</c:v>
                </c:pt>
                <c:pt idx="866">
                  <c:v>1.3510000000000001E-7</c:v>
                </c:pt>
                <c:pt idx="867">
                  <c:v>1.3510000000000001E-7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0E2-4816-A50A-66B5E625700E}"/>
            </c:ext>
          </c:extLst>
        </c:ser>
        <c:ser>
          <c:idx val="5"/>
          <c:order val="3"/>
          <c:tx>
            <c:v>Elliptical beam @200kV x0.5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'Elliptical beam @200kV x0.5'!$F$3:$F$870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2.735E-3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3.3609999999999998E-3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4.1399999999999996E-3</c:v>
                </c:pt>
                <c:pt idx="21">
                  <c:v>4.3249999999999999E-3</c:v>
                </c:pt>
                <c:pt idx="22">
                  <c:v>4.5199999999999997E-3</c:v>
                </c:pt>
                <c:pt idx="23">
                  <c:v>4.725E-3</c:v>
                </c:pt>
                <c:pt idx="24">
                  <c:v>4.9399999999999999E-3</c:v>
                </c:pt>
                <c:pt idx="25">
                  <c:v>5.1659999999999996E-3</c:v>
                </c:pt>
                <c:pt idx="26">
                  <c:v>5.4019999999999997E-3</c:v>
                </c:pt>
                <c:pt idx="27">
                  <c:v>5.6490000000000004E-3</c:v>
                </c:pt>
                <c:pt idx="28">
                  <c:v>5.9059999999999998E-3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7.045E-3</c:v>
                </c:pt>
                <c:pt idx="33">
                  <c:v>7.3569999999999998E-3</c:v>
                </c:pt>
                <c:pt idx="34">
                  <c:v>7.6810000000000003E-3</c:v>
                </c:pt>
                <c:pt idx="35">
                  <c:v>8.0160000000000006E-3</c:v>
                </c:pt>
                <c:pt idx="36">
                  <c:v>8.3630000000000006E-3</c:v>
                </c:pt>
                <c:pt idx="37">
                  <c:v>8.7209999999999996E-3</c:v>
                </c:pt>
                <c:pt idx="38">
                  <c:v>9.0910000000000001E-3</c:v>
                </c:pt>
                <c:pt idx="39">
                  <c:v>9.4730000000000005E-3</c:v>
                </c:pt>
                <c:pt idx="40">
                  <c:v>9.8670000000000008E-3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1.6109999999999999E-2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2.8910000000000002E-2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3.1289999999999998E-2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3.3759999999999998E-2</c:v>
                </c:pt>
                <c:pt idx="79">
                  <c:v>3.4599999999999999E-2</c:v>
                </c:pt>
                <c:pt idx="80">
                  <c:v>3.5450000000000002E-2</c:v>
                </c:pt>
                <c:pt idx="81">
                  <c:v>3.6310000000000002E-2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4.2549999999999998E-2</c:v>
                </c:pt>
                <c:pt idx="89">
                  <c:v>4.3470000000000002E-2</c:v>
                </c:pt>
                <c:pt idx="90">
                  <c:v>4.4400000000000002E-2</c:v>
                </c:pt>
                <c:pt idx="91">
                  <c:v>4.5330000000000002E-2</c:v>
                </c:pt>
                <c:pt idx="92">
                  <c:v>4.6280000000000002E-2</c:v>
                </c:pt>
                <c:pt idx="93">
                  <c:v>4.7230000000000001E-2</c:v>
                </c:pt>
                <c:pt idx="94">
                  <c:v>4.8180000000000001E-2</c:v>
                </c:pt>
                <c:pt idx="95">
                  <c:v>4.9149999999999999E-2</c:v>
                </c:pt>
                <c:pt idx="96">
                  <c:v>5.0119999999999998E-2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5.6059999999999999E-2</c:v>
                </c:pt>
                <c:pt idx="103">
                  <c:v>5.7070000000000003E-2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6.2199999999999998E-2</c:v>
                </c:pt>
                <c:pt idx="109">
                  <c:v>6.3240000000000005E-2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6.6390000000000005E-2</c:v>
                </c:pt>
                <c:pt idx="113">
                  <c:v>6.7449999999999996E-2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7.1730000000000002E-2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7.6079999999999995E-2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8.3820000000000006E-2</c:v>
                </c:pt>
                <c:pt idx="129">
                  <c:v>8.4940000000000002E-2</c:v>
                </c:pt>
                <c:pt idx="130">
                  <c:v>8.6059999999999998E-2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9.5089999999999994E-2</c:v>
                </c:pt>
                <c:pt idx="139">
                  <c:v>9.622E-2</c:v>
                </c:pt>
                <c:pt idx="140">
                  <c:v>9.7360000000000002E-2</c:v>
                </c:pt>
                <c:pt idx="141">
                  <c:v>9.8489999999999994E-2</c:v>
                </c:pt>
                <c:pt idx="142">
                  <c:v>9.9629999999999996E-2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0.12590000000000001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0.1396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0.17499999999999999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0.18870000000000001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0.2024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0.23780000000000001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0.2515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0.30059999999999998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0.31430000000000002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0.3634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0.37709999999999999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0.41249999999999998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0.42620000000000002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0.43990000000000001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0.4753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0.48899999999999999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0.53810000000000002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0.55179999999999996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0.60089999999999999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0.61460000000000004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0.65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0.66369999999999996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0.6774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0.71279999999999999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0.72650000000000003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0.77559999999999996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0.7893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0.83840000000000003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0.85209999999999997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0.88749999999999996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0.9012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0.91490000000000005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x0.5'!$B$3:$B$870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8.8300000000000003E-9</c:v>
                </c:pt>
                <c:pt idx="2">
                  <c:v>1.4640000000000001E-8</c:v>
                </c:pt>
                <c:pt idx="3">
                  <c:v>2.105E-8</c:v>
                </c:pt>
                <c:pt idx="4">
                  <c:v>2.7649999999999999E-8</c:v>
                </c:pt>
                <c:pt idx="5">
                  <c:v>3.4329999999999997E-8</c:v>
                </c:pt>
                <c:pt idx="6">
                  <c:v>4.105E-8</c:v>
                </c:pt>
                <c:pt idx="7">
                  <c:v>4.7780000000000002E-8</c:v>
                </c:pt>
                <c:pt idx="8">
                  <c:v>5.4510000000000003E-8</c:v>
                </c:pt>
                <c:pt idx="9">
                  <c:v>6.1239999999999998E-8</c:v>
                </c:pt>
                <c:pt idx="10">
                  <c:v>6.7959999999999994E-8</c:v>
                </c:pt>
                <c:pt idx="11">
                  <c:v>7.4639999999999999E-8</c:v>
                </c:pt>
                <c:pt idx="12">
                  <c:v>8.1279999999999997E-8</c:v>
                </c:pt>
                <c:pt idx="13">
                  <c:v>8.7870000000000005E-8</c:v>
                </c:pt>
                <c:pt idx="14">
                  <c:v>9.4399999999999998E-8</c:v>
                </c:pt>
                <c:pt idx="15">
                  <c:v>1.009E-7</c:v>
                </c:pt>
                <c:pt idx="16">
                  <c:v>1.0719999999999999E-7</c:v>
                </c:pt>
                <c:pt idx="17">
                  <c:v>1.135E-7</c:v>
                </c:pt>
                <c:pt idx="18">
                  <c:v>1.1960000000000001E-7</c:v>
                </c:pt>
                <c:pt idx="19">
                  <c:v>1.2560000000000001E-7</c:v>
                </c:pt>
                <c:pt idx="20">
                  <c:v>1.314E-7</c:v>
                </c:pt>
                <c:pt idx="21">
                  <c:v>1.371E-7</c:v>
                </c:pt>
                <c:pt idx="22">
                  <c:v>1.4259999999999999E-7</c:v>
                </c:pt>
                <c:pt idx="23">
                  <c:v>1.4789999999999999E-7</c:v>
                </c:pt>
                <c:pt idx="24">
                  <c:v>1.529E-7</c:v>
                </c:pt>
                <c:pt idx="25">
                  <c:v>1.5769999999999999E-7</c:v>
                </c:pt>
                <c:pt idx="26">
                  <c:v>1.6220000000000001E-7</c:v>
                </c:pt>
                <c:pt idx="27">
                  <c:v>1.6649999999999999E-7</c:v>
                </c:pt>
                <c:pt idx="28">
                  <c:v>1.7039999999999999E-7</c:v>
                </c:pt>
                <c:pt idx="29">
                  <c:v>1.74E-7</c:v>
                </c:pt>
                <c:pt idx="30">
                  <c:v>1.7730000000000001E-7</c:v>
                </c:pt>
                <c:pt idx="31">
                  <c:v>1.8020000000000001E-7</c:v>
                </c:pt>
                <c:pt idx="32">
                  <c:v>1.828E-7</c:v>
                </c:pt>
                <c:pt idx="33">
                  <c:v>1.8510000000000001E-7</c:v>
                </c:pt>
                <c:pt idx="34">
                  <c:v>1.8699999999999999E-7</c:v>
                </c:pt>
                <c:pt idx="35">
                  <c:v>1.885E-7</c:v>
                </c:pt>
                <c:pt idx="36">
                  <c:v>1.8970000000000001E-7</c:v>
                </c:pt>
                <c:pt idx="37">
                  <c:v>1.9049999999999999E-7</c:v>
                </c:pt>
                <c:pt idx="38">
                  <c:v>1.91E-7</c:v>
                </c:pt>
                <c:pt idx="39">
                  <c:v>1.9110000000000001E-7</c:v>
                </c:pt>
                <c:pt idx="40">
                  <c:v>1.909E-7</c:v>
                </c:pt>
                <c:pt idx="41">
                  <c:v>1.903E-7</c:v>
                </c:pt>
                <c:pt idx="42">
                  <c:v>1.8939999999999999E-7</c:v>
                </c:pt>
                <c:pt idx="43">
                  <c:v>1.8830000000000001E-7</c:v>
                </c:pt>
                <c:pt idx="44">
                  <c:v>1.8680000000000001E-7</c:v>
                </c:pt>
                <c:pt idx="45">
                  <c:v>1.8510000000000001E-7</c:v>
                </c:pt>
                <c:pt idx="46">
                  <c:v>1.8309999999999999E-7</c:v>
                </c:pt>
                <c:pt idx="47">
                  <c:v>1.8099999999999999E-7</c:v>
                </c:pt>
                <c:pt idx="48">
                  <c:v>1.786E-7</c:v>
                </c:pt>
                <c:pt idx="49">
                  <c:v>1.7599999999999999E-7</c:v>
                </c:pt>
                <c:pt idx="50">
                  <c:v>1.734E-7</c:v>
                </c:pt>
                <c:pt idx="51">
                  <c:v>1.7060000000000001E-7</c:v>
                </c:pt>
                <c:pt idx="52">
                  <c:v>1.677E-7</c:v>
                </c:pt>
                <c:pt idx="53">
                  <c:v>1.6470000000000001E-7</c:v>
                </c:pt>
                <c:pt idx="54">
                  <c:v>1.6159999999999999E-7</c:v>
                </c:pt>
                <c:pt idx="55">
                  <c:v>1.586E-7</c:v>
                </c:pt>
                <c:pt idx="56">
                  <c:v>1.5550000000000001E-7</c:v>
                </c:pt>
                <c:pt idx="57">
                  <c:v>1.5239999999999999E-7</c:v>
                </c:pt>
                <c:pt idx="58">
                  <c:v>1.494E-7</c:v>
                </c:pt>
                <c:pt idx="59">
                  <c:v>1.4649999999999999E-7</c:v>
                </c:pt>
                <c:pt idx="60">
                  <c:v>1.437E-7</c:v>
                </c:pt>
                <c:pt idx="61">
                  <c:v>1.409E-7</c:v>
                </c:pt>
                <c:pt idx="62">
                  <c:v>1.384E-7</c:v>
                </c:pt>
                <c:pt idx="63">
                  <c:v>1.3589999999999999E-7</c:v>
                </c:pt>
                <c:pt idx="64">
                  <c:v>1.3370000000000001E-7</c:v>
                </c:pt>
                <c:pt idx="65">
                  <c:v>1.3159999999999999E-7</c:v>
                </c:pt>
                <c:pt idx="66">
                  <c:v>1.296E-7</c:v>
                </c:pt>
                <c:pt idx="67">
                  <c:v>1.2779999999999999E-7</c:v>
                </c:pt>
                <c:pt idx="68">
                  <c:v>1.261E-7</c:v>
                </c:pt>
                <c:pt idx="69">
                  <c:v>1.2459999999999999E-7</c:v>
                </c:pt>
                <c:pt idx="70">
                  <c:v>1.2319999999999999E-7</c:v>
                </c:pt>
                <c:pt idx="71">
                  <c:v>1.219E-7</c:v>
                </c:pt>
                <c:pt idx="72">
                  <c:v>1.2060000000000001E-7</c:v>
                </c:pt>
                <c:pt idx="73">
                  <c:v>1.195E-7</c:v>
                </c:pt>
                <c:pt idx="74">
                  <c:v>1.185E-7</c:v>
                </c:pt>
                <c:pt idx="75">
                  <c:v>1.175E-7</c:v>
                </c:pt>
                <c:pt idx="76">
                  <c:v>1.1670000000000001E-7</c:v>
                </c:pt>
                <c:pt idx="77">
                  <c:v>1.1600000000000001E-7</c:v>
                </c:pt>
                <c:pt idx="78">
                  <c:v>1.1529999999999999E-7</c:v>
                </c:pt>
                <c:pt idx="79">
                  <c:v>1.148E-7</c:v>
                </c:pt>
                <c:pt idx="80">
                  <c:v>1.143E-7</c:v>
                </c:pt>
                <c:pt idx="81">
                  <c:v>1.1389999999999999E-7</c:v>
                </c:pt>
                <c:pt idx="82">
                  <c:v>1.136E-7</c:v>
                </c:pt>
                <c:pt idx="83">
                  <c:v>1.133E-7</c:v>
                </c:pt>
                <c:pt idx="84">
                  <c:v>1.131E-7</c:v>
                </c:pt>
                <c:pt idx="85">
                  <c:v>1.1300000000000001E-7</c:v>
                </c:pt>
                <c:pt idx="86">
                  <c:v>1.128E-7</c:v>
                </c:pt>
                <c:pt idx="87">
                  <c:v>1.127E-7</c:v>
                </c:pt>
                <c:pt idx="88">
                  <c:v>1.1249999999999999E-7</c:v>
                </c:pt>
                <c:pt idx="89">
                  <c:v>1.124E-7</c:v>
                </c:pt>
                <c:pt idx="90">
                  <c:v>1.1230000000000001E-7</c:v>
                </c:pt>
                <c:pt idx="91">
                  <c:v>1.121E-7</c:v>
                </c:pt>
                <c:pt idx="92">
                  <c:v>1.12E-7</c:v>
                </c:pt>
                <c:pt idx="93">
                  <c:v>1.118E-7</c:v>
                </c:pt>
                <c:pt idx="94">
                  <c:v>1.1159999999999999E-7</c:v>
                </c:pt>
                <c:pt idx="95">
                  <c:v>1.114E-7</c:v>
                </c:pt>
                <c:pt idx="96">
                  <c:v>1.112E-7</c:v>
                </c:pt>
                <c:pt idx="97">
                  <c:v>1.11E-7</c:v>
                </c:pt>
                <c:pt idx="98">
                  <c:v>1.1070000000000001E-7</c:v>
                </c:pt>
                <c:pt idx="99">
                  <c:v>1.104E-7</c:v>
                </c:pt>
                <c:pt idx="100">
                  <c:v>1.1019999999999999E-7</c:v>
                </c:pt>
                <c:pt idx="101">
                  <c:v>1.099E-7</c:v>
                </c:pt>
                <c:pt idx="102">
                  <c:v>1.096E-7</c:v>
                </c:pt>
                <c:pt idx="103">
                  <c:v>1.094E-7</c:v>
                </c:pt>
                <c:pt idx="104">
                  <c:v>1.091E-7</c:v>
                </c:pt>
                <c:pt idx="105">
                  <c:v>1.0879999999999999E-7</c:v>
                </c:pt>
                <c:pt idx="106">
                  <c:v>1.085E-7</c:v>
                </c:pt>
                <c:pt idx="107">
                  <c:v>1.083E-7</c:v>
                </c:pt>
                <c:pt idx="108">
                  <c:v>1.08E-7</c:v>
                </c:pt>
                <c:pt idx="109">
                  <c:v>1.078E-7</c:v>
                </c:pt>
                <c:pt idx="110">
                  <c:v>1.075E-7</c:v>
                </c:pt>
                <c:pt idx="111">
                  <c:v>1.074E-7</c:v>
                </c:pt>
                <c:pt idx="112">
                  <c:v>1.0719999999999999E-7</c:v>
                </c:pt>
                <c:pt idx="113">
                  <c:v>1.071E-7</c:v>
                </c:pt>
                <c:pt idx="114">
                  <c:v>1.071E-7</c:v>
                </c:pt>
                <c:pt idx="115">
                  <c:v>1.0719999999999999E-7</c:v>
                </c:pt>
                <c:pt idx="116">
                  <c:v>1.073E-7</c:v>
                </c:pt>
                <c:pt idx="117">
                  <c:v>1.076E-7</c:v>
                </c:pt>
                <c:pt idx="118">
                  <c:v>1.081E-7</c:v>
                </c:pt>
                <c:pt idx="119">
                  <c:v>1.0879999999999999E-7</c:v>
                </c:pt>
                <c:pt idx="120">
                  <c:v>1.096E-7</c:v>
                </c:pt>
                <c:pt idx="121">
                  <c:v>1.108E-7</c:v>
                </c:pt>
                <c:pt idx="122">
                  <c:v>1.122E-7</c:v>
                </c:pt>
                <c:pt idx="123">
                  <c:v>1.138E-7</c:v>
                </c:pt>
                <c:pt idx="124">
                  <c:v>1.157E-7</c:v>
                </c:pt>
                <c:pt idx="125">
                  <c:v>1.178E-7</c:v>
                </c:pt>
                <c:pt idx="126">
                  <c:v>1.1990000000000001E-7</c:v>
                </c:pt>
                <c:pt idx="127">
                  <c:v>1.2200000000000001E-7</c:v>
                </c:pt>
                <c:pt idx="128">
                  <c:v>1.2389999999999999E-7</c:v>
                </c:pt>
                <c:pt idx="129">
                  <c:v>1.2560000000000001E-7</c:v>
                </c:pt>
                <c:pt idx="130">
                  <c:v>1.2700000000000001E-7</c:v>
                </c:pt>
                <c:pt idx="131">
                  <c:v>1.2800000000000001E-7</c:v>
                </c:pt>
                <c:pt idx="132">
                  <c:v>1.2870000000000001E-7</c:v>
                </c:pt>
                <c:pt idx="133">
                  <c:v>1.2919999999999999E-7</c:v>
                </c:pt>
                <c:pt idx="134">
                  <c:v>1.2940000000000001E-7</c:v>
                </c:pt>
                <c:pt idx="135">
                  <c:v>1.2949999999999999E-7</c:v>
                </c:pt>
                <c:pt idx="136">
                  <c:v>1.2940000000000001E-7</c:v>
                </c:pt>
                <c:pt idx="137">
                  <c:v>1.293E-7</c:v>
                </c:pt>
                <c:pt idx="138">
                  <c:v>1.2910000000000001E-7</c:v>
                </c:pt>
                <c:pt idx="139">
                  <c:v>1.2879999999999999E-7</c:v>
                </c:pt>
                <c:pt idx="140">
                  <c:v>1.2849999999999999E-7</c:v>
                </c:pt>
                <c:pt idx="141">
                  <c:v>1.2809999999999999E-7</c:v>
                </c:pt>
                <c:pt idx="142">
                  <c:v>1.2770000000000001E-7</c:v>
                </c:pt>
                <c:pt idx="143">
                  <c:v>1.2739999999999999E-7</c:v>
                </c:pt>
                <c:pt idx="144">
                  <c:v>1.2700000000000001E-7</c:v>
                </c:pt>
                <c:pt idx="145">
                  <c:v>1.2660000000000001E-7</c:v>
                </c:pt>
                <c:pt idx="146">
                  <c:v>1.2630000000000001E-7</c:v>
                </c:pt>
                <c:pt idx="147">
                  <c:v>1.2599999999999999E-7</c:v>
                </c:pt>
                <c:pt idx="148">
                  <c:v>1.258E-7</c:v>
                </c:pt>
                <c:pt idx="149">
                  <c:v>1.2569999999999999E-7</c:v>
                </c:pt>
                <c:pt idx="150">
                  <c:v>1.2560000000000001E-7</c:v>
                </c:pt>
                <c:pt idx="151">
                  <c:v>1.2569999999999999E-7</c:v>
                </c:pt>
                <c:pt idx="152">
                  <c:v>1.258E-7</c:v>
                </c:pt>
                <c:pt idx="153">
                  <c:v>1.2599999999999999E-7</c:v>
                </c:pt>
                <c:pt idx="154">
                  <c:v>1.2620000000000001E-7</c:v>
                </c:pt>
                <c:pt idx="155">
                  <c:v>1.265E-7</c:v>
                </c:pt>
                <c:pt idx="156">
                  <c:v>1.268E-7</c:v>
                </c:pt>
                <c:pt idx="157">
                  <c:v>1.2709999999999999E-7</c:v>
                </c:pt>
                <c:pt idx="158">
                  <c:v>1.2739999999999999E-7</c:v>
                </c:pt>
                <c:pt idx="159">
                  <c:v>1.2770000000000001E-7</c:v>
                </c:pt>
                <c:pt idx="160">
                  <c:v>1.2809999999999999E-7</c:v>
                </c:pt>
                <c:pt idx="161">
                  <c:v>1.2849999999999999E-7</c:v>
                </c:pt>
                <c:pt idx="162">
                  <c:v>1.289E-7</c:v>
                </c:pt>
                <c:pt idx="163">
                  <c:v>1.293E-7</c:v>
                </c:pt>
                <c:pt idx="164">
                  <c:v>1.297E-7</c:v>
                </c:pt>
                <c:pt idx="165">
                  <c:v>1.3019999999999999E-7</c:v>
                </c:pt>
                <c:pt idx="166">
                  <c:v>1.307E-7</c:v>
                </c:pt>
                <c:pt idx="167">
                  <c:v>1.311E-7</c:v>
                </c:pt>
                <c:pt idx="168">
                  <c:v>1.3159999999999999E-7</c:v>
                </c:pt>
                <c:pt idx="169">
                  <c:v>1.3199999999999999E-7</c:v>
                </c:pt>
                <c:pt idx="170">
                  <c:v>1.3239999999999999E-7</c:v>
                </c:pt>
                <c:pt idx="171">
                  <c:v>1.328E-7</c:v>
                </c:pt>
                <c:pt idx="172">
                  <c:v>1.3309999999999999E-7</c:v>
                </c:pt>
                <c:pt idx="173">
                  <c:v>1.3339999999999999E-7</c:v>
                </c:pt>
                <c:pt idx="174">
                  <c:v>1.3370000000000001E-7</c:v>
                </c:pt>
                <c:pt idx="175">
                  <c:v>1.339E-7</c:v>
                </c:pt>
                <c:pt idx="176">
                  <c:v>1.3409999999999999E-7</c:v>
                </c:pt>
                <c:pt idx="177">
                  <c:v>1.343E-7</c:v>
                </c:pt>
                <c:pt idx="178">
                  <c:v>1.3440000000000001E-7</c:v>
                </c:pt>
                <c:pt idx="179">
                  <c:v>1.3449999999999999E-7</c:v>
                </c:pt>
                <c:pt idx="180">
                  <c:v>1.346E-7</c:v>
                </c:pt>
                <c:pt idx="181">
                  <c:v>1.3470000000000001E-7</c:v>
                </c:pt>
                <c:pt idx="182">
                  <c:v>1.3470000000000001E-7</c:v>
                </c:pt>
                <c:pt idx="183">
                  <c:v>1.3479999999999999E-7</c:v>
                </c:pt>
                <c:pt idx="184">
                  <c:v>1.3479999999999999E-7</c:v>
                </c:pt>
                <c:pt idx="185">
                  <c:v>1.349E-7</c:v>
                </c:pt>
                <c:pt idx="186">
                  <c:v>1.349E-7</c:v>
                </c:pt>
                <c:pt idx="187">
                  <c:v>1.349E-7</c:v>
                </c:pt>
                <c:pt idx="188">
                  <c:v>1.349E-7</c:v>
                </c:pt>
                <c:pt idx="189">
                  <c:v>1.35E-7</c:v>
                </c:pt>
                <c:pt idx="190">
                  <c:v>1.35E-7</c:v>
                </c:pt>
                <c:pt idx="191">
                  <c:v>1.35E-7</c:v>
                </c:pt>
                <c:pt idx="192">
                  <c:v>1.35E-7</c:v>
                </c:pt>
                <c:pt idx="193">
                  <c:v>1.35E-7</c:v>
                </c:pt>
                <c:pt idx="194">
                  <c:v>1.35E-7</c:v>
                </c:pt>
                <c:pt idx="195">
                  <c:v>1.35E-7</c:v>
                </c:pt>
                <c:pt idx="196">
                  <c:v>1.35E-7</c:v>
                </c:pt>
                <c:pt idx="197">
                  <c:v>1.3510000000000001E-7</c:v>
                </c:pt>
                <c:pt idx="198">
                  <c:v>1.3510000000000001E-7</c:v>
                </c:pt>
                <c:pt idx="199">
                  <c:v>1.3510000000000001E-7</c:v>
                </c:pt>
                <c:pt idx="200">
                  <c:v>1.3510000000000001E-7</c:v>
                </c:pt>
                <c:pt idx="201">
                  <c:v>1.3510000000000001E-7</c:v>
                </c:pt>
                <c:pt idx="202">
                  <c:v>1.3510000000000001E-7</c:v>
                </c:pt>
                <c:pt idx="203">
                  <c:v>1.3510000000000001E-7</c:v>
                </c:pt>
                <c:pt idx="204">
                  <c:v>1.3510000000000001E-7</c:v>
                </c:pt>
                <c:pt idx="205">
                  <c:v>1.3510000000000001E-7</c:v>
                </c:pt>
                <c:pt idx="206">
                  <c:v>1.3510000000000001E-7</c:v>
                </c:pt>
                <c:pt idx="207">
                  <c:v>1.3510000000000001E-7</c:v>
                </c:pt>
                <c:pt idx="208">
                  <c:v>1.3510000000000001E-7</c:v>
                </c:pt>
                <c:pt idx="209">
                  <c:v>1.3510000000000001E-7</c:v>
                </c:pt>
                <c:pt idx="210">
                  <c:v>1.3510000000000001E-7</c:v>
                </c:pt>
                <c:pt idx="211">
                  <c:v>1.3510000000000001E-7</c:v>
                </c:pt>
                <c:pt idx="212">
                  <c:v>1.3510000000000001E-7</c:v>
                </c:pt>
                <c:pt idx="213">
                  <c:v>1.3510000000000001E-7</c:v>
                </c:pt>
                <c:pt idx="214">
                  <c:v>1.3510000000000001E-7</c:v>
                </c:pt>
                <c:pt idx="215">
                  <c:v>1.3510000000000001E-7</c:v>
                </c:pt>
                <c:pt idx="216">
                  <c:v>1.3510000000000001E-7</c:v>
                </c:pt>
                <c:pt idx="217">
                  <c:v>1.3510000000000001E-7</c:v>
                </c:pt>
                <c:pt idx="218">
                  <c:v>1.3510000000000001E-7</c:v>
                </c:pt>
                <c:pt idx="219">
                  <c:v>1.3510000000000001E-7</c:v>
                </c:pt>
                <c:pt idx="220">
                  <c:v>1.3510000000000001E-7</c:v>
                </c:pt>
                <c:pt idx="221">
                  <c:v>1.3510000000000001E-7</c:v>
                </c:pt>
                <c:pt idx="222">
                  <c:v>1.3510000000000001E-7</c:v>
                </c:pt>
                <c:pt idx="223">
                  <c:v>1.3510000000000001E-7</c:v>
                </c:pt>
                <c:pt idx="224">
                  <c:v>1.3510000000000001E-7</c:v>
                </c:pt>
                <c:pt idx="225">
                  <c:v>1.3510000000000001E-7</c:v>
                </c:pt>
                <c:pt idx="226">
                  <c:v>1.3510000000000001E-7</c:v>
                </c:pt>
                <c:pt idx="227">
                  <c:v>1.3510000000000001E-7</c:v>
                </c:pt>
                <c:pt idx="228">
                  <c:v>1.3510000000000001E-7</c:v>
                </c:pt>
                <c:pt idx="229">
                  <c:v>1.3510000000000001E-7</c:v>
                </c:pt>
                <c:pt idx="230">
                  <c:v>1.3510000000000001E-7</c:v>
                </c:pt>
                <c:pt idx="231">
                  <c:v>1.3510000000000001E-7</c:v>
                </c:pt>
                <c:pt idx="232">
                  <c:v>1.3510000000000001E-7</c:v>
                </c:pt>
                <c:pt idx="233">
                  <c:v>1.3510000000000001E-7</c:v>
                </c:pt>
                <c:pt idx="234">
                  <c:v>1.3510000000000001E-7</c:v>
                </c:pt>
                <c:pt idx="235">
                  <c:v>1.3510000000000001E-7</c:v>
                </c:pt>
                <c:pt idx="236">
                  <c:v>1.3510000000000001E-7</c:v>
                </c:pt>
                <c:pt idx="237">
                  <c:v>1.3510000000000001E-7</c:v>
                </c:pt>
                <c:pt idx="238">
                  <c:v>1.3510000000000001E-7</c:v>
                </c:pt>
                <c:pt idx="239">
                  <c:v>1.3510000000000001E-7</c:v>
                </c:pt>
                <c:pt idx="240">
                  <c:v>1.3510000000000001E-7</c:v>
                </c:pt>
                <c:pt idx="241">
                  <c:v>1.3510000000000001E-7</c:v>
                </c:pt>
                <c:pt idx="242">
                  <c:v>1.3510000000000001E-7</c:v>
                </c:pt>
                <c:pt idx="243">
                  <c:v>1.3510000000000001E-7</c:v>
                </c:pt>
                <c:pt idx="244">
                  <c:v>1.3510000000000001E-7</c:v>
                </c:pt>
                <c:pt idx="245">
                  <c:v>1.3510000000000001E-7</c:v>
                </c:pt>
                <c:pt idx="246">
                  <c:v>1.3510000000000001E-7</c:v>
                </c:pt>
                <c:pt idx="247">
                  <c:v>1.3510000000000001E-7</c:v>
                </c:pt>
                <c:pt idx="248">
                  <c:v>1.3510000000000001E-7</c:v>
                </c:pt>
                <c:pt idx="249">
                  <c:v>1.3510000000000001E-7</c:v>
                </c:pt>
                <c:pt idx="250">
                  <c:v>1.3510000000000001E-7</c:v>
                </c:pt>
                <c:pt idx="251">
                  <c:v>1.3510000000000001E-7</c:v>
                </c:pt>
                <c:pt idx="252">
                  <c:v>1.3510000000000001E-7</c:v>
                </c:pt>
                <c:pt idx="253">
                  <c:v>1.3510000000000001E-7</c:v>
                </c:pt>
                <c:pt idx="254">
                  <c:v>1.3510000000000001E-7</c:v>
                </c:pt>
                <c:pt idx="255">
                  <c:v>1.3510000000000001E-7</c:v>
                </c:pt>
                <c:pt idx="256">
                  <c:v>1.3510000000000001E-7</c:v>
                </c:pt>
                <c:pt idx="257">
                  <c:v>1.3510000000000001E-7</c:v>
                </c:pt>
                <c:pt idx="258">
                  <c:v>1.3510000000000001E-7</c:v>
                </c:pt>
                <c:pt idx="259">
                  <c:v>1.3510000000000001E-7</c:v>
                </c:pt>
                <c:pt idx="260">
                  <c:v>1.3510000000000001E-7</c:v>
                </c:pt>
                <c:pt idx="261">
                  <c:v>1.3510000000000001E-7</c:v>
                </c:pt>
                <c:pt idx="262">
                  <c:v>1.3510000000000001E-7</c:v>
                </c:pt>
                <c:pt idx="263">
                  <c:v>1.3510000000000001E-7</c:v>
                </c:pt>
                <c:pt idx="264">
                  <c:v>1.3510000000000001E-7</c:v>
                </c:pt>
                <c:pt idx="265">
                  <c:v>1.3510000000000001E-7</c:v>
                </c:pt>
                <c:pt idx="266">
                  <c:v>1.3510000000000001E-7</c:v>
                </c:pt>
                <c:pt idx="267">
                  <c:v>1.3510000000000001E-7</c:v>
                </c:pt>
                <c:pt idx="268">
                  <c:v>1.3510000000000001E-7</c:v>
                </c:pt>
                <c:pt idx="269">
                  <c:v>1.3510000000000001E-7</c:v>
                </c:pt>
                <c:pt idx="270">
                  <c:v>1.3510000000000001E-7</c:v>
                </c:pt>
                <c:pt idx="271">
                  <c:v>1.3510000000000001E-7</c:v>
                </c:pt>
                <c:pt idx="272">
                  <c:v>1.3510000000000001E-7</c:v>
                </c:pt>
                <c:pt idx="273">
                  <c:v>1.3510000000000001E-7</c:v>
                </c:pt>
                <c:pt idx="274">
                  <c:v>1.3510000000000001E-7</c:v>
                </c:pt>
                <c:pt idx="275">
                  <c:v>1.3510000000000001E-7</c:v>
                </c:pt>
                <c:pt idx="276">
                  <c:v>1.3510000000000001E-7</c:v>
                </c:pt>
                <c:pt idx="277">
                  <c:v>1.3510000000000001E-7</c:v>
                </c:pt>
                <c:pt idx="278">
                  <c:v>1.3510000000000001E-7</c:v>
                </c:pt>
                <c:pt idx="279">
                  <c:v>1.3510000000000001E-7</c:v>
                </c:pt>
                <c:pt idx="280">
                  <c:v>1.3510000000000001E-7</c:v>
                </c:pt>
                <c:pt idx="281">
                  <c:v>1.3510000000000001E-7</c:v>
                </c:pt>
                <c:pt idx="282">
                  <c:v>1.3510000000000001E-7</c:v>
                </c:pt>
                <c:pt idx="283">
                  <c:v>1.3510000000000001E-7</c:v>
                </c:pt>
                <c:pt idx="284">
                  <c:v>1.3510000000000001E-7</c:v>
                </c:pt>
                <c:pt idx="285">
                  <c:v>1.3510000000000001E-7</c:v>
                </c:pt>
                <c:pt idx="286">
                  <c:v>1.3510000000000001E-7</c:v>
                </c:pt>
                <c:pt idx="287">
                  <c:v>1.3510000000000001E-7</c:v>
                </c:pt>
                <c:pt idx="288">
                  <c:v>1.3510000000000001E-7</c:v>
                </c:pt>
                <c:pt idx="289">
                  <c:v>1.3510000000000001E-7</c:v>
                </c:pt>
                <c:pt idx="290">
                  <c:v>1.3510000000000001E-7</c:v>
                </c:pt>
                <c:pt idx="291">
                  <c:v>1.3510000000000001E-7</c:v>
                </c:pt>
                <c:pt idx="292">
                  <c:v>1.3510000000000001E-7</c:v>
                </c:pt>
                <c:pt idx="293">
                  <c:v>1.3510000000000001E-7</c:v>
                </c:pt>
                <c:pt idx="294">
                  <c:v>1.3510000000000001E-7</c:v>
                </c:pt>
                <c:pt idx="295">
                  <c:v>1.3510000000000001E-7</c:v>
                </c:pt>
                <c:pt idx="296">
                  <c:v>1.3510000000000001E-7</c:v>
                </c:pt>
                <c:pt idx="297">
                  <c:v>1.3510000000000001E-7</c:v>
                </c:pt>
                <c:pt idx="298">
                  <c:v>1.3510000000000001E-7</c:v>
                </c:pt>
                <c:pt idx="299">
                  <c:v>1.3510000000000001E-7</c:v>
                </c:pt>
                <c:pt idx="300">
                  <c:v>1.3510000000000001E-7</c:v>
                </c:pt>
                <c:pt idx="301">
                  <c:v>1.3510000000000001E-7</c:v>
                </c:pt>
                <c:pt idx="302">
                  <c:v>1.3510000000000001E-7</c:v>
                </c:pt>
                <c:pt idx="303">
                  <c:v>1.3510000000000001E-7</c:v>
                </c:pt>
                <c:pt idx="304">
                  <c:v>1.3510000000000001E-7</c:v>
                </c:pt>
                <c:pt idx="305">
                  <c:v>1.3510000000000001E-7</c:v>
                </c:pt>
                <c:pt idx="306">
                  <c:v>1.3510000000000001E-7</c:v>
                </c:pt>
                <c:pt idx="307">
                  <c:v>1.3510000000000001E-7</c:v>
                </c:pt>
                <c:pt idx="308">
                  <c:v>1.3510000000000001E-7</c:v>
                </c:pt>
                <c:pt idx="309">
                  <c:v>1.3510000000000001E-7</c:v>
                </c:pt>
                <c:pt idx="310">
                  <c:v>1.3510000000000001E-7</c:v>
                </c:pt>
                <c:pt idx="311">
                  <c:v>1.3510000000000001E-7</c:v>
                </c:pt>
                <c:pt idx="312">
                  <c:v>1.3510000000000001E-7</c:v>
                </c:pt>
                <c:pt idx="313">
                  <c:v>1.3510000000000001E-7</c:v>
                </c:pt>
                <c:pt idx="314">
                  <c:v>1.3510000000000001E-7</c:v>
                </c:pt>
                <c:pt idx="315">
                  <c:v>1.3510000000000001E-7</c:v>
                </c:pt>
                <c:pt idx="316">
                  <c:v>1.3510000000000001E-7</c:v>
                </c:pt>
                <c:pt idx="317">
                  <c:v>1.3510000000000001E-7</c:v>
                </c:pt>
                <c:pt idx="318">
                  <c:v>1.3510000000000001E-7</c:v>
                </c:pt>
                <c:pt idx="319">
                  <c:v>1.3510000000000001E-7</c:v>
                </c:pt>
                <c:pt idx="320">
                  <c:v>1.3510000000000001E-7</c:v>
                </c:pt>
                <c:pt idx="321">
                  <c:v>1.3510000000000001E-7</c:v>
                </c:pt>
                <c:pt idx="322">
                  <c:v>1.3510000000000001E-7</c:v>
                </c:pt>
                <c:pt idx="323">
                  <c:v>1.3510000000000001E-7</c:v>
                </c:pt>
                <c:pt idx="324">
                  <c:v>1.3510000000000001E-7</c:v>
                </c:pt>
                <c:pt idx="325">
                  <c:v>1.3510000000000001E-7</c:v>
                </c:pt>
                <c:pt idx="326">
                  <c:v>1.3510000000000001E-7</c:v>
                </c:pt>
                <c:pt idx="327">
                  <c:v>1.3510000000000001E-7</c:v>
                </c:pt>
                <c:pt idx="328">
                  <c:v>1.3510000000000001E-7</c:v>
                </c:pt>
                <c:pt idx="329">
                  <c:v>1.3510000000000001E-7</c:v>
                </c:pt>
                <c:pt idx="330">
                  <c:v>1.3510000000000001E-7</c:v>
                </c:pt>
                <c:pt idx="331">
                  <c:v>1.3510000000000001E-7</c:v>
                </c:pt>
                <c:pt idx="332">
                  <c:v>1.3510000000000001E-7</c:v>
                </c:pt>
                <c:pt idx="333">
                  <c:v>1.3510000000000001E-7</c:v>
                </c:pt>
                <c:pt idx="334">
                  <c:v>1.3510000000000001E-7</c:v>
                </c:pt>
                <c:pt idx="335">
                  <c:v>1.3510000000000001E-7</c:v>
                </c:pt>
                <c:pt idx="336">
                  <c:v>1.3510000000000001E-7</c:v>
                </c:pt>
                <c:pt idx="337">
                  <c:v>1.3510000000000001E-7</c:v>
                </c:pt>
                <c:pt idx="338">
                  <c:v>1.3510000000000001E-7</c:v>
                </c:pt>
                <c:pt idx="339">
                  <c:v>1.3510000000000001E-7</c:v>
                </c:pt>
                <c:pt idx="340">
                  <c:v>1.3510000000000001E-7</c:v>
                </c:pt>
                <c:pt idx="341">
                  <c:v>1.3510000000000001E-7</c:v>
                </c:pt>
                <c:pt idx="342">
                  <c:v>1.3510000000000001E-7</c:v>
                </c:pt>
                <c:pt idx="343">
                  <c:v>1.3510000000000001E-7</c:v>
                </c:pt>
                <c:pt idx="344">
                  <c:v>1.3510000000000001E-7</c:v>
                </c:pt>
                <c:pt idx="345">
                  <c:v>1.3510000000000001E-7</c:v>
                </c:pt>
                <c:pt idx="346">
                  <c:v>1.3510000000000001E-7</c:v>
                </c:pt>
                <c:pt idx="347">
                  <c:v>1.3510000000000001E-7</c:v>
                </c:pt>
                <c:pt idx="348">
                  <c:v>1.3510000000000001E-7</c:v>
                </c:pt>
                <c:pt idx="349">
                  <c:v>1.3510000000000001E-7</c:v>
                </c:pt>
                <c:pt idx="350">
                  <c:v>1.3510000000000001E-7</c:v>
                </c:pt>
                <c:pt idx="351">
                  <c:v>1.3510000000000001E-7</c:v>
                </c:pt>
                <c:pt idx="352">
                  <c:v>1.3510000000000001E-7</c:v>
                </c:pt>
                <c:pt idx="353">
                  <c:v>1.3510000000000001E-7</c:v>
                </c:pt>
                <c:pt idx="354">
                  <c:v>1.3510000000000001E-7</c:v>
                </c:pt>
                <c:pt idx="355">
                  <c:v>1.3510000000000001E-7</c:v>
                </c:pt>
                <c:pt idx="356">
                  <c:v>1.3510000000000001E-7</c:v>
                </c:pt>
                <c:pt idx="357">
                  <c:v>1.3510000000000001E-7</c:v>
                </c:pt>
                <c:pt idx="358">
                  <c:v>1.3510000000000001E-7</c:v>
                </c:pt>
                <c:pt idx="359">
                  <c:v>1.3510000000000001E-7</c:v>
                </c:pt>
                <c:pt idx="360">
                  <c:v>1.3510000000000001E-7</c:v>
                </c:pt>
                <c:pt idx="361">
                  <c:v>1.3510000000000001E-7</c:v>
                </c:pt>
                <c:pt idx="362">
                  <c:v>1.3510000000000001E-7</c:v>
                </c:pt>
                <c:pt idx="363">
                  <c:v>1.3510000000000001E-7</c:v>
                </c:pt>
                <c:pt idx="364">
                  <c:v>1.3510000000000001E-7</c:v>
                </c:pt>
                <c:pt idx="365">
                  <c:v>1.3510000000000001E-7</c:v>
                </c:pt>
                <c:pt idx="366">
                  <c:v>1.3510000000000001E-7</c:v>
                </c:pt>
                <c:pt idx="367">
                  <c:v>1.3510000000000001E-7</c:v>
                </c:pt>
                <c:pt idx="368">
                  <c:v>1.3510000000000001E-7</c:v>
                </c:pt>
                <c:pt idx="369">
                  <c:v>1.3510000000000001E-7</c:v>
                </c:pt>
                <c:pt idx="370">
                  <c:v>1.3510000000000001E-7</c:v>
                </c:pt>
                <c:pt idx="371">
                  <c:v>1.3510000000000001E-7</c:v>
                </c:pt>
                <c:pt idx="372">
                  <c:v>1.3510000000000001E-7</c:v>
                </c:pt>
                <c:pt idx="373">
                  <c:v>1.3510000000000001E-7</c:v>
                </c:pt>
                <c:pt idx="374">
                  <c:v>1.3510000000000001E-7</c:v>
                </c:pt>
                <c:pt idx="375">
                  <c:v>1.3510000000000001E-7</c:v>
                </c:pt>
                <c:pt idx="376">
                  <c:v>1.3510000000000001E-7</c:v>
                </c:pt>
                <c:pt idx="377">
                  <c:v>1.3510000000000001E-7</c:v>
                </c:pt>
                <c:pt idx="378">
                  <c:v>1.3510000000000001E-7</c:v>
                </c:pt>
                <c:pt idx="379">
                  <c:v>1.3510000000000001E-7</c:v>
                </c:pt>
                <c:pt idx="380">
                  <c:v>1.3510000000000001E-7</c:v>
                </c:pt>
                <c:pt idx="381">
                  <c:v>1.3510000000000001E-7</c:v>
                </c:pt>
                <c:pt idx="382">
                  <c:v>1.3510000000000001E-7</c:v>
                </c:pt>
                <c:pt idx="383">
                  <c:v>1.3510000000000001E-7</c:v>
                </c:pt>
                <c:pt idx="384">
                  <c:v>1.3510000000000001E-7</c:v>
                </c:pt>
                <c:pt idx="385">
                  <c:v>1.3510000000000001E-7</c:v>
                </c:pt>
                <c:pt idx="386">
                  <c:v>1.3510000000000001E-7</c:v>
                </c:pt>
                <c:pt idx="387">
                  <c:v>1.3510000000000001E-7</c:v>
                </c:pt>
                <c:pt idx="388">
                  <c:v>1.3510000000000001E-7</c:v>
                </c:pt>
                <c:pt idx="389">
                  <c:v>1.3510000000000001E-7</c:v>
                </c:pt>
                <c:pt idx="390">
                  <c:v>1.3510000000000001E-7</c:v>
                </c:pt>
                <c:pt idx="391">
                  <c:v>1.3510000000000001E-7</c:v>
                </c:pt>
                <c:pt idx="392">
                  <c:v>1.3510000000000001E-7</c:v>
                </c:pt>
                <c:pt idx="393">
                  <c:v>1.3510000000000001E-7</c:v>
                </c:pt>
                <c:pt idx="394">
                  <c:v>1.3510000000000001E-7</c:v>
                </c:pt>
                <c:pt idx="395">
                  <c:v>1.3510000000000001E-7</c:v>
                </c:pt>
                <c:pt idx="396">
                  <c:v>1.3510000000000001E-7</c:v>
                </c:pt>
                <c:pt idx="397">
                  <c:v>1.3510000000000001E-7</c:v>
                </c:pt>
                <c:pt idx="398">
                  <c:v>1.3510000000000001E-7</c:v>
                </c:pt>
                <c:pt idx="399">
                  <c:v>1.3510000000000001E-7</c:v>
                </c:pt>
                <c:pt idx="400">
                  <c:v>1.3510000000000001E-7</c:v>
                </c:pt>
                <c:pt idx="401">
                  <c:v>1.3510000000000001E-7</c:v>
                </c:pt>
                <c:pt idx="402">
                  <c:v>1.3510000000000001E-7</c:v>
                </c:pt>
                <c:pt idx="403">
                  <c:v>1.3510000000000001E-7</c:v>
                </c:pt>
                <c:pt idx="404">
                  <c:v>1.3510000000000001E-7</c:v>
                </c:pt>
                <c:pt idx="405">
                  <c:v>1.3510000000000001E-7</c:v>
                </c:pt>
                <c:pt idx="406">
                  <c:v>1.3510000000000001E-7</c:v>
                </c:pt>
                <c:pt idx="407">
                  <c:v>1.3510000000000001E-7</c:v>
                </c:pt>
                <c:pt idx="408">
                  <c:v>1.3510000000000001E-7</c:v>
                </c:pt>
                <c:pt idx="409">
                  <c:v>1.3510000000000001E-7</c:v>
                </c:pt>
                <c:pt idx="410">
                  <c:v>1.3510000000000001E-7</c:v>
                </c:pt>
                <c:pt idx="411">
                  <c:v>1.3510000000000001E-7</c:v>
                </c:pt>
                <c:pt idx="412">
                  <c:v>1.3510000000000001E-7</c:v>
                </c:pt>
                <c:pt idx="413">
                  <c:v>1.3510000000000001E-7</c:v>
                </c:pt>
                <c:pt idx="414">
                  <c:v>1.3510000000000001E-7</c:v>
                </c:pt>
                <c:pt idx="415">
                  <c:v>1.3510000000000001E-7</c:v>
                </c:pt>
                <c:pt idx="416">
                  <c:v>1.3510000000000001E-7</c:v>
                </c:pt>
                <c:pt idx="417">
                  <c:v>1.3510000000000001E-7</c:v>
                </c:pt>
                <c:pt idx="418">
                  <c:v>1.3510000000000001E-7</c:v>
                </c:pt>
                <c:pt idx="419">
                  <c:v>1.3510000000000001E-7</c:v>
                </c:pt>
                <c:pt idx="420">
                  <c:v>1.3510000000000001E-7</c:v>
                </c:pt>
                <c:pt idx="421">
                  <c:v>1.3510000000000001E-7</c:v>
                </c:pt>
                <c:pt idx="422">
                  <c:v>1.3510000000000001E-7</c:v>
                </c:pt>
                <c:pt idx="423">
                  <c:v>1.3510000000000001E-7</c:v>
                </c:pt>
                <c:pt idx="424">
                  <c:v>1.3510000000000001E-7</c:v>
                </c:pt>
                <c:pt idx="425">
                  <c:v>1.3510000000000001E-7</c:v>
                </c:pt>
                <c:pt idx="426">
                  <c:v>1.3510000000000001E-7</c:v>
                </c:pt>
                <c:pt idx="427">
                  <c:v>1.3510000000000001E-7</c:v>
                </c:pt>
                <c:pt idx="428">
                  <c:v>1.3510000000000001E-7</c:v>
                </c:pt>
                <c:pt idx="429">
                  <c:v>1.3510000000000001E-7</c:v>
                </c:pt>
                <c:pt idx="430">
                  <c:v>1.3510000000000001E-7</c:v>
                </c:pt>
                <c:pt idx="431">
                  <c:v>1.3510000000000001E-7</c:v>
                </c:pt>
                <c:pt idx="432">
                  <c:v>1.3510000000000001E-7</c:v>
                </c:pt>
                <c:pt idx="433">
                  <c:v>1.3510000000000001E-7</c:v>
                </c:pt>
                <c:pt idx="434">
                  <c:v>1.3510000000000001E-7</c:v>
                </c:pt>
                <c:pt idx="435">
                  <c:v>1.3510000000000001E-7</c:v>
                </c:pt>
                <c:pt idx="436">
                  <c:v>1.3510000000000001E-7</c:v>
                </c:pt>
                <c:pt idx="437">
                  <c:v>1.3510000000000001E-7</c:v>
                </c:pt>
                <c:pt idx="438">
                  <c:v>1.3510000000000001E-7</c:v>
                </c:pt>
                <c:pt idx="439">
                  <c:v>1.3510000000000001E-7</c:v>
                </c:pt>
                <c:pt idx="440">
                  <c:v>1.3510000000000001E-7</c:v>
                </c:pt>
                <c:pt idx="441">
                  <c:v>1.3510000000000001E-7</c:v>
                </c:pt>
                <c:pt idx="442">
                  <c:v>1.3510000000000001E-7</c:v>
                </c:pt>
                <c:pt idx="443">
                  <c:v>1.3510000000000001E-7</c:v>
                </c:pt>
                <c:pt idx="444">
                  <c:v>1.3510000000000001E-7</c:v>
                </c:pt>
                <c:pt idx="445">
                  <c:v>1.3510000000000001E-7</c:v>
                </c:pt>
                <c:pt idx="446">
                  <c:v>1.3510000000000001E-7</c:v>
                </c:pt>
                <c:pt idx="447">
                  <c:v>1.3510000000000001E-7</c:v>
                </c:pt>
                <c:pt idx="448">
                  <c:v>1.3510000000000001E-7</c:v>
                </c:pt>
                <c:pt idx="449">
                  <c:v>1.3510000000000001E-7</c:v>
                </c:pt>
                <c:pt idx="450">
                  <c:v>1.3510000000000001E-7</c:v>
                </c:pt>
                <c:pt idx="451">
                  <c:v>1.3510000000000001E-7</c:v>
                </c:pt>
                <c:pt idx="452">
                  <c:v>1.3510000000000001E-7</c:v>
                </c:pt>
                <c:pt idx="453">
                  <c:v>1.3510000000000001E-7</c:v>
                </c:pt>
                <c:pt idx="454">
                  <c:v>1.3510000000000001E-7</c:v>
                </c:pt>
                <c:pt idx="455">
                  <c:v>1.3510000000000001E-7</c:v>
                </c:pt>
                <c:pt idx="456">
                  <c:v>1.3510000000000001E-7</c:v>
                </c:pt>
                <c:pt idx="457">
                  <c:v>1.3510000000000001E-7</c:v>
                </c:pt>
                <c:pt idx="458">
                  <c:v>1.3510000000000001E-7</c:v>
                </c:pt>
                <c:pt idx="459">
                  <c:v>1.3510000000000001E-7</c:v>
                </c:pt>
                <c:pt idx="460">
                  <c:v>1.3510000000000001E-7</c:v>
                </c:pt>
                <c:pt idx="461">
                  <c:v>1.3510000000000001E-7</c:v>
                </c:pt>
                <c:pt idx="462">
                  <c:v>1.3510000000000001E-7</c:v>
                </c:pt>
                <c:pt idx="463">
                  <c:v>1.3510000000000001E-7</c:v>
                </c:pt>
                <c:pt idx="464">
                  <c:v>1.3510000000000001E-7</c:v>
                </c:pt>
                <c:pt idx="465">
                  <c:v>1.3510000000000001E-7</c:v>
                </c:pt>
                <c:pt idx="466">
                  <c:v>1.3510000000000001E-7</c:v>
                </c:pt>
                <c:pt idx="467">
                  <c:v>1.3510000000000001E-7</c:v>
                </c:pt>
                <c:pt idx="468">
                  <c:v>1.3510000000000001E-7</c:v>
                </c:pt>
                <c:pt idx="469">
                  <c:v>1.3510000000000001E-7</c:v>
                </c:pt>
                <c:pt idx="470">
                  <c:v>1.3510000000000001E-7</c:v>
                </c:pt>
                <c:pt idx="471">
                  <c:v>1.3510000000000001E-7</c:v>
                </c:pt>
                <c:pt idx="472">
                  <c:v>1.3510000000000001E-7</c:v>
                </c:pt>
                <c:pt idx="473">
                  <c:v>1.3510000000000001E-7</c:v>
                </c:pt>
                <c:pt idx="474">
                  <c:v>1.3510000000000001E-7</c:v>
                </c:pt>
                <c:pt idx="475">
                  <c:v>1.3510000000000001E-7</c:v>
                </c:pt>
                <c:pt idx="476">
                  <c:v>1.3510000000000001E-7</c:v>
                </c:pt>
                <c:pt idx="477">
                  <c:v>1.3510000000000001E-7</c:v>
                </c:pt>
                <c:pt idx="478">
                  <c:v>1.3510000000000001E-7</c:v>
                </c:pt>
                <c:pt idx="479">
                  <c:v>1.3510000000000001E-7</c:v>
                </c:pt>
                <c:pt idx="480">
                  <c:v>1.3510000000000001E-7</c:v>
                </c:pt>
                <c:pt idx="481">
                  <c:v>1.3510000000000001E-7</c:v>
                </c:pt>
                <c:pt idx="482">
                  <c:v>1.3510000000000001E-7</c:v>
                </c:pt>
                <c:pt idx="483">
                  <c:v>1.3510000000000001E-7</c:v>
                </c:pt>
                <c:pt idx="484">
                  <c:v>1.3510000000000001E-7</c:v>
                </c:pt>
                <c:pt idx="485">
                  <c:v>1.3510000000000001E-7</c:v>
                </c:pt>
                <c:pt idx="486">
                  <c:v>1.3510000000000001E-7</c:v>
                </c:pt>
                <c:pt idx="487">
                  <c:v>1.3510000000000001E-7</c:v>
                </c:pt>
                <c:pt idx="488">
                  <c:v>1.3510000000000001E-7</c:v>
                </c:pt>
                <c:pt idx="489">
                  <c:v>1.3510000000000001E-7</c:v>
                </c:pt>
                <c:pt idx="490">
                  <c:v>1.3510000000000001E-7</c:v>
                </c:pt>
                <c:pt idx="491">
                  <c:v>1.3510000000000001E-7</c:v>
                </c:pt>
                <c:pt idx="492">
                  <c:v>1.3510000000000001E-7</c:v>
                </c:pt>
                <c:pt idx="493">
                  <c:v>1.3510000000000001E-7</c:v>
                </c:pt>
                <c:pt idx="494">
                  <c:v>1.3510000000000001E-7</c:v>
                </c:pt>
                <c:pt idx="495">
                  <c:v>1.3510000000000001E-7</c:v>
                </c:pt>
                <c:pt idx="496">
                  <c:v>1.3510000000000001E-7</c:v>
                </c:pt>
                <c:pt idx="497">
                  <c:v>1.3510000000000001E-7</c:v>
                </c:pt>
                <c:pt idx="498">
                  <c:v>1.3510000000000001E-7</c:v>
                </c:pt>
                <c:pt idx="499">
                  <c:v>1.3510000000000001E-7</c:v>
                </c:pt>
                <c:pt idx="500">
                  <c:v>1.3510000000000001E-7</c:v>
                </c:pt>
                <c:pt idx="501">
                  <c:v>1.3510000000000001E-7</c:v>
                </c:pt>
                <c:pt idx="502">
                  <c:v>1.3510000000000001E-7</c:v>
                </c:pt>
                <c:pt idx="503">
                  <c:v>1.3510000000000001E-7</c:v>
                </c:pt>
                <c:pt idx="504">
                  <c:v>1.3510000000000001E-7</c:v>
                </c:pt>
                <c:pt idx="505">
                  <c:v>1.3510000000000001E-7</c:v>
                </c:pt>
                <c:pt idx="506">
                  <c:v>1.3510000000000001E-7</c:v>
                </c:pt>
                <c:pt idx="507">
                  <c:v>1.3510000000000001E-7</c:v>
                </c:pt>
                <c:pt idx="508">
                  <c:v>1.3510000000000001E-7</c:v>
                </c:pt>
                <c:pt idx="509">
                  <c:v>1.3510000000000001E-7</c:v>
                </c:pt>
                <c:pt idx="510">
                  <c:v>1.3510000000000001E-7</c:v>
                </c:pt>
                <c:pt idx="511">
                  <c:v>1.3510000000000001E-7</c:v>
                </c:pt>
                <c:pt idx="512">
                  <c:v>1.3510000000000001E-7</c:v>
                </c:pt>
                <c:pt idx="513">
                  <c:v>1.3510000000000001E-7</c:v>
                </c:pt>
                <c:pt idx="514">
                  <c:v>1.3510000000000001E-7</c:v>
                </c:pt>
                <c:pt idx="515">
                  <c:v>1.3510000000000001E-7</c:v>
                </c:pt>
                <c:pt idx="516">
                  <c:v>1.3510000000000001E-7</c:v>
                </c:pt>
                <c:pt idx="517">
                  <c:v>1.3510000000000001E-7</c:v>
                </c:pt>
                <c:pt idx="518">
                  <c:v>1.3510000000000001E-7</c:v>
                </c:pt>
                <c:pt idx="519">
                  <c:v>1.3510000000000001E-7</c:v>
                </c:pt>
                <c:pt idx="520">
                  <c:v>1.3510000000000001E-7</c:v>
                </c:pt>
                <c:pt idx="521">
                  <c:v>1.3510000000000001E-7</c:v>
                </c:pt>
                <c:pt idx="522">
                  <c:v>1.3510000000000001E-7</c:v>
                </c:pt>
                <c:pt idx="523">
                  <c:v>1.3510000000000001E-7</c:v>
                </c:pt>
                <c:pt idx="524">
                  <c:v>1.3510000000000001E-7</c:v>
                </c:pt>
                <c:pt idx="525">
                  <c:v>1.3510000000000001E-7</c:v>
                </c:pt>
                <c:pt idx="526">
                  <c:v>1.3510000000000001E-7</c:v>
                </c:pt>
                <c:pt idx="527">
                  <c:v>1.3510000000000001E-7</c:v>
                </c:pt>
                <c:pt idx="528">
                  <c:v>1.3510000000000001E-7</c:v>
                </c:pt>
                <c:pt idx="529">
                  <c:v>1.3510000000000001E-7</c:v>
                </c:pt>
                <c:pt idx="530">
                  <c:v>1.3510000000000001E-7</c:v>
                </c:pt>
                <c:pt idx="531">
                  <c:v>1.3510000000000001E-7</c:v>
                </c:pt>
                <c:pt idx="532">
                  <c:v>1.3510000000000001E-7</c:v>
                </c:pt>
                <c:pt idx="533">
                  <c:v>1.3510000000000001E-7</c:v>
                </c:pt>
                <c:pt idx="534">
                  <c:v>1.3510000000000001E-7</c:v>
                </c:pt>
                <c:pt idx="535">
                  <c:v>1.3510000000000001E-7</c:v>
                </c:pt>
                <c:pt idx="536">
                  <c:v>1.3510000000000001E-7</c:v>
                </c:pt>
                <c:pt idx="537">
                  <c:v>1.3510000000000001E-7</c:v>
                </c:pt>
                <c:pt idx="538">
                  <c:v>1.3510000000000001E-7</c:v>
                </c:pt>
                <c:pt idx="539">
                  <c:v>1.3510000000000001E-7</c:v>
                </c:pt>
                <c:pt idx="540">
                  <c:v>1.3510000000000001E-7</c:v>
                </c:pt>
                <c:pt idx="541">
                  <c:v>1.3510000000000001E-7</c:v>
                </c:pt>
                <c:pt idx="542">
                  <c:v>1.3510000000000001E-7</c:v>
                </c:pt>
                <c:pt idx="543">
                  <c:v>1.3510000000000001E-7</c:v>
                </c:pt>
                <c:pt idx="544">
                  <c:v>1.3510000000000001E-7</c:v>
                </c:pt>
                <c:pt idx="545">
                  <c:v>1.3510000000000001E-7</c:v>
                </c:pt>
                <c:pt idx="546">
                  <c:v>1.3510000000000001E-7</c:v>
                </c:pt>
                <c:pt idx="547">
                  <c:v>1.3510000000000001E-7</c:v>
                </c:pt>
                <c:pt idx="548">
                  <c:v>1.3510000000000001E-7</c:v>
                </c:pt>
                <c:pt idx="549">
                  <c:v>1.3510000000000001E-7</c:v>
                </c:pt>
                <c:pt idx="550">
                  <c:v>1.3510000000000001E-7</c:v>
                </c:pt>
                <c:pt idx="551">
                  <c:v>1.3510000000000001E-7</c:v>
                </c:pt>
                <c:pt idx="552">
                  <c:v>1.3510000000000001E-7</c:v>
                </c:pt>
                <c:pt idx="553">
                  <c:v>1.3510000000000001E-7</c:v>
                </c:pt>
                <c:pt idx="554">
                  <c:v>1.3510000000000001E-7</c:v>
                </c:pt>
                <c:pt idx="555">
                  <c:v>1.3510000000000001E-7</c:v>
                </c:pt>
                <c:pt idx="556">
                  <c:v>1.3510000000000001E-7</c:v>
                </c:pt>
                <c:pt idx="557">
                  <c:v>1.3510000000000001E-7</c:v>
                </c:pt>
                <c:pt idx="558">
                  <c:v>1.3510000000000001E-7</c:v>
                </c:pt>
                <c:pt idx="559">
                  <c:v>1.3510000000000001E-7</c:v>
                </c:pt>
                <c:pt idx="560">
                  <c:v>1.3510000000000001E-7</c:v>
                </c:pt>
                <c:pt idx="561">
                  <c:v>1.3510000000000001E-7</c:v>
                </c:pt>
                <c:pt idx="562">
                  <c:v>1.3510000000000001E-7</c:v>
                </c:pt>
                <c:pt idx="563">
                  <c:v>1.3510000000000001E-7</c:v>
                </c:pt>
                <c:pt idx="564">
                  <c:v>1.3510000000000001E-7</c:v>
                </c:pt>
                <c:pt idx="565">
                  <c:v>1.3510000000000001E-7</c:v>
                </c:pt>
                <c:pt idx="566">
                  <c:v>1.3510000000000001E-7</c:v>
                </c:pt>
                <c:pt idx="567">
                  <c:v>1.3510000000000001E-7</c:v>
                </c:pt>
                <c:pt idx="568">
                  <c:v>1.3510000000000001E-7</c:v>
                </c:pt>
                <c:pt idx="569">
                  <c:v>1.3510000000000001E-7</c:v>
                </c:pt>
                <c:pt idx="570">
                  <c:v>1.3510000000000001E-7</c:v>
                </c:pt>
                <c:pt idx="571">
                  <c:v>1.3510000000000001E-7</c:v>
                </c:pt>
                <c:pt idx="572">
                  <c:v>1.3510000000000001E-7</c:v>
                </c:pt>
                <c:pt idx="573">
                  <c:v>1.3510000000000001E-7</c:v>
                </c:pt>
                <c:pt idx="574">
                  <c:v>1.3510000000000001E-7</c:v>
                </c:pt>
                <c:pt idx="575">
                  <c:v>1.3510000000000001E-7</c:v>
                </c:pt>
                <c:pt idx="576">
                  <c:v>1.3510000000000001E-7</c:v>
                </c:pt>
                <c:pt idx="577">
                  <c:v>1.3510000000000001E-7</c:v>
                </c:pt>
                <c:pt idx="578">
                  <c:v>1.3510000000000001E-7</c:v>
                </c:pt>
                <c:pt idx="579">
                  <c:v>1.3510000000000001E-7</c:v>
                </c:pt>
                <c:pt idx="580">
                  <c:v>1.3510000000000001E-7</c:v>
                </c:pt>
                <c:pt idx="581">
                  <c:v>1.3510000000000001E-7</c:v>
                </c:pt>
                <c:pt idx="582">
                  <c:v>1.3510000000000001E-7</c:v>
                </c:pt>
                <c:pt idx="583">
                  <c:v>1.3510000000000001E-7</c:v>
                </c:pt>
                <c:pt idx="584">
                  <c:v>1.3510000000000001E-7</c:v>
                </c:pt>
                <c:pt idx="585">
                  <c:v>1.3510000000000001E-7</c:v>
                </c:pt>
                <c:pt idx="586">
                  <c:v>1.3510000000000001E-7</c:v>
                </c:pt>
                <c:pt idx="587">
                  <c:v>1.3510000000000001E-7</c:v>
                </c:pt>
                <c:pt idx="588">
                  <c:v>1.3510000000000001E-7</c:v>
                </c:pt>
                <c:pt idx="589">
                  <c:v>1.3510000000000001E-7</c:v>
                </c:pt>
                <c:pt idx="590">
                  <c:v>1.3510000000000001E-7</c:v>
                </c:pt>
                <c:pt idx="591">
                  <c:v>1.3510000000000001E-7</c:v>
                </c:pt>
                <c:pt idx="592">
                  <c:v>1.3510000000000001E-7</c:v>
                </c:pt>
                <c:pt idx="593">
                  <c:v>1.3510000000000001E-7</c:v>
                </c:pt>
                <c:pt idx="594">
                  <c:v>1.3510000000000001E-7</c:v>
                </c:pt>
                <c:pt idx="595">
                  <c:v>1.3510000000000001E-7</c:v>
                </c:pt>
                <c:pt idx="596">
                  <c:v>1.3510000000000001E-7</c:v>
                </c:pt>
                <c:pt idx="597">
                  <c:v>1.3510000000000001E-7</c:v>
                </c:pt>
                <c:pt idx="598">
                  <c:v>1.3510000000000001E-7</c:v>
                </c:pt>
                <c:pt idx="599">
                  <c:v>1.3510000000000001E-7</c:v>
                </c:pt>
                <c:pt idx="600">
                  <c:v>1.3510000000000001E-7</c:v>
                </c:pt>
                <c:pt idx="601">
                  <c:v>1.3510000000000001E-7</c:v>
                </c:pt>
                <c:pt idx="602">
                  <c:v>1.3510000000000001E-7</c:v>
                </c:pt>
                <c:pt idx="603">
                  <c:v>1.3510000000000001E-7</c:v>
                </c:pt>
                <c:pt idx="604">
                  <c:v>1.3510000000000001E-7</c:v>
                </c:pt>
                <c:pt idx="605">
                  <c:v>1.3510000000000001E-7</c:v>
                </c:pt>
                <c:pt idx="606">
                  <c:v>1.3510000000000001E-7</c:v>
                </c:pt>
                <c:pt idx="607">
                  <c:v>1.3510000000000001E-7</c:v>
                </c:pt>
                <c:pt idx="608">
                  <c:v>1.3510000000000001E-7</c:v>
                </c:pt>
                <c:pt idx="609">
                  <c:v>1.3510000000000001E-7</c:v>
                </c:pt>
                <c:pt idx="610">
                  <c:v>1.3510000000000001E-7</c:v>
                </c:pt>
                <c:pt idx="611">
                  <c:v>1.3510000000000001E-7</c:v>
                </c:pt>
                <c:pt idx="612">
                  <c:v>1.3510000000000001E-7</c:v>
                </c:pt>
                <c:pt idx="613">
                  <c:v>1.3510000000000001E-7</c:v>
                </c:pt>
                <c:pt idx="614">
                  <c:v>1.3510000000000001E-7</c:v>
                </c:pt>
                <c:pt idx="615">
                  <c:v>1.3510000000000001E-7</c:v>
                </c:pt>
                <c:pt idx="616">
                  <c:v>1.3510000000000001E-7</c:v>
                </c:pt>
                <c:pt idx="617">
                  <c:v>1.3510000000000001E-7</c:v>
                </c:pt>
                <c:pt idx="618">
                  <c:v>1.3510000000000001E-7</c:v>
                </c:pt>
                <c:pt idx="619">
                  <c:v>1.3510000000000001E-7</c:v>
                </c:pt>
                <c:pt idx="620">
                  <c:v>1.3510000000000001E-7</c:v>
                </c:pt>
                <c:pt idx="621">
                  <c:v>1.3510000000000001E-7</c:v>
                </c:pt>
                <c:pt idx="622">
                  <c:v>1.3510000000000001E-7</c:v>
                </c:pt>
                <c:pt idx="623">
                  <c:v>1.3510000000000001E-7</c:v>
                </c:pt>
                <c:pt idx="624">
                  <c:v>1.3510000000000001E-7</c:v>
                </c:pt>
                <c:pt idx="625">
                  <c:v>1.3510000000000001E-7</c:v>
                </c:pt>
                <c:pt idx="626">
                  <c:v>1.3510000000000001E-7</c:v>
                </c:pt>
                <c:pt idx="627">
                  <c:v>1.3510000000000001E-7</c:v>
                </c:pt>
                <c:pt idx="628">
                  <c:v>1.3510000000000001E-7</c:v>
                </c:pt>
                <c:pt idx="629">
                  <c:v>1.3510000000000001E-7</c:v>
                </c:pt>
                <c:pt idx="630">
                  <c:v>1.3510000000000001E-7</c:v>
                </c:pt>
                <c:pt idx="631">
                  <c:v>1.3510000000000001E-7</c:v>
                </c:pt>
                <c:pt idx="632">
                  <c:v>1.3510000000000001E-7</c:v>
                </c:pt>
                <c:pt idx="633">
                  <c:v>1.3510000000000001E-7</c:v>
                </c:pt>
                <c:pt idx="634">
                  <c:v>1.3510000000000001E-7</c:v>
                </c:pt>
                <c:pt idx="635">
                  <c:v>1.3510000000000001E-7</c:v>
                </c:pt>
                <c:pt idx="636">
                  <c:v>1.3510000000000001E-7</c:v>
                </c:pt>
                <c:pt idx="637">
                  <c:v>1.3510000000000001E-7</c:v>
                </c:pt>
                <c:pt idx="638">
                  <c:v>1.3510000000000001E-7</c:v>
                </c:pt>
                <c:pt idx="639">
                  <c:v>1.3510000000000001E-7</c:v>
                </c:pt>
                <c:pt idx="640">
                  <c:v>1.3510000000000001E-7</c:v>
                </c:pt>
                <c:pt idx="641">
                  <c:v>1.3510000000000001E-7</c:v>
                </c:pt>
                <c:pt idx="642">
                  <c:v>1.3510000000000001E-7</c:v>
                </c:pt>
                <c:pt idx="643">
                  <c:v>1.3510000000000001E-7</c:v>
                </c:pt>
                <c:pt idx="644">
                  <c:v>1.3510000000000001E-7</c:v>
                </c:pt>
                <c:pt idx="645">
                  <c:v>1.3510000000000001E-7</c:v>
                </c:pt>
                <c:pt idx="646">
                  <c:v>1.3510000000000001E-7</c:v>
                </c:pt>
                <c:pt idx="647">
                  <c:v>1.3510000000000001E-7</c:v>
                </c:pt>
                <c:pt idx="648">
                  <c:v>1.3510000000000001E-7</c:v>
                </c:pt>
                <c:pt idx="649">
                  <c:v>1.3510000000000001E-7</c:v>
                </c:pt>
                <c:pt idx="650">
                  <c:v>1.3510000000000001E-7</c:v>
                </c:pt>
                <c:pt idx="651">
                  <c:v>1.3510000000000001E-7</c:v>
                </c:pt>
                <c:pt idx="652">
                  <c:v>1.3510000000000001E-7</c:v>
                </c:pt>
                <c:pt idx="653">
                  <c:v>1.3510000000000001E-7</c:v>
                </c:pt>
                <c:pt idx="654">
                  <c:v>1.3510000000000001E-7</c:v>
                </c:pt>
                <c:pt idx="655">
                  <c:v>1.3510000000000001E-7</c:v>
                </c:pt>
                <c:pt idx="656">
                  <c:v>1.3510000000000001E-7</c:v>
                </c:pt>
                <c:pt idx="657">
                  <c:v>1.3510000000000001E-7</c:v>
                </c:pt>
                <c:pt idx="658">
                  <c:v>1.3510000000000001E-7</c:v>
                </c:pt>
                <c:pt idx="659">
                  <c:v>1.3510000000000001E-7</c:v>
                </c:pt>
                <c:pt idx="660">
                  <c:v>1.3510000000000001E-7</c:v>
                </c:pt>
                <c:pt idx="661">
                  <c:v>1.3510000000000001E-7</c:v>
                </c:pt>
                <c:pt idx="662">
                  <c:v>1.3510000000000001E-7</c:v>
                </c:pt>
                <c:pt idx="663">
                  <c:v>1.3510000000000001E-7</c:v>
                </c:pt>
                <c:pt idx="664">
                  <c:v>1.3510000000000001E-7</c:v>
                </c:pt>
                <c:pt idx="665">
                  <c:v>1.3510000000000001E-7</c:v>
                </c:pt>
                <c:pt idx="666">
                  <c:v>1.3510000000000001E-7</c:v>
                </c:pt>
                <c:pt idx="667">
                  <c:v>1.3510000000000001E-7</c:v>
                </c:pt>
                <c:pt idx="668">
                  <c:v>1.3510000000000001E-7</c:v>
                </c:pt>
                <c:pt idx="669">
                  <c:v>1.3510000000000001E-7</c:v>
                </c:pt>
                <c:pt idx="670">
                  <c:v>1.3510000000000001E-7</c:v>
                </c:pt>
                <c:pt idx="671">
                  <c:v>1.3510000000000001E-7</c:v>
                </c:pt>
                <c:pt idx="672">
                  <c:v>1.3510000000000001E-7</c:v>
                </c:pt>
                <c:pt idx="673">
                  <c:v>1.3510000000000001E-7</c:v>
                </c:pt>
                <c:pt idx="674">
                  <c:v>1.3510000000000001E-7</c:v>
                </c:pt>
                <c:pt idx="675">
                  <c:v>1.3510000000000001E-7</c:v>
                </c:pt>
                <c:pt idx="676">
                  <c:v>1.3510000000000001E-7</c:v>
                </c:pt>
                <c:pt idx="677">
                  <c:v>1.3510000000000001E-7</c:v>
                </c:pt>
                <c:pt idx="678">
                  <c:v>1.3510000000000001E-7</c:v>
                </c:pt>
                <c:pt idx="679">
                  <c:v>1.3510000000000001E-7</c:v>
                </c:pt>
                <c:pt idx="680">
                  <c:v>1.3510000000000001E-7</c:v>
                </c:pt>
                <c:pt idx="681">
                  <c:v>1.3510000000000001E-7</c:v>
                </c:pt>
                <c:pt idx="682">
                  <c:v>1.3510000000000001E-7</c:v>
                </c:pt>
                <c:pt idx="683">
                  <c:v>1.3510000000000001E-7</c:v>
                </c:pt>
                <c:pt idx="684">
                  <c:v>1.3510000000000001E-7</c:v>
                </c:pt>
                <c:pt idx="685">
                  <c:v>1.3510000000000001E-7</c:v>
                </c:pt>
                <c:pt idx="686">
                  <c:v>1.3510000000000001E-7</c:v>
                </c:pt>
                <c:pt idx="687">
                  <c:v>1.3510000000000001E-7</c:v>
                </c:pt>
                <c:pt idx="688">
                  <c:v>1.3510000000000001E-7</c:v>
                </c:pt>
                <c:pt idx="689">
                  <c:v>1.3510000000000001E-7</c:v>
                </c:pt>
                <c:pt idx="690">
                  <c:v>1.3510000000000001E-7</c:v>
                </c:pt>
                <c:pt idx="691">
                  <c:v>1.3510000000000001E-7</c:v>
                </c:pt>
                <c:pt idx="692">
                  <c:v>1.3510000000000001E-7</c:v>
                </c:pt>
                <c:pt idx="693">
                  <c:v>1.3510000000000001E-7</c:v>
                </c:pt>
                <c:pt idx="694">
                  <c:v>1.3510000000000001E-7</c:v>
                </c:pt>
                <c:pt idx="695">
                  <c:v>1.3510000000000001E-7</c:v>
                </c:pt>
                <c:pt idx="696">
                  <c:v>1.3510000000000001E-7</c:v>
                </c:pt>
                <c:pt idx="697">
                  <c:v>1.3510000000000001E-7</c:v>
                </c:pt>
                <c:pt idx="698">
                  <c:v>1.3510000000000001E-7</c:v>
                </c:pt>
                <c:pt idx="699">
                  <c:v>1.3510000000000001E-7</c:v>
                </c:pt>
                <c:pt idx="700">
                  <c:v>1.3510000000000001E-7</c:v>
                </c:pt>
                <c:pt idx="701">
                  <c:v>1.3510000000000001E-7</c:v>
                </c:pt>
                <c:pt idx="702">
                  <c:v>1.3510000000000001E-7</c:v>
                </c:pt>
                <c:pt idx="703">
                  <c:v>1.3510000000000001E-7</c:v>
                </c:pt>
                <c:pt idx="704">
                  <c:v>1.3510000000000001E-7</c:v>
                </c:pt>
                <c:pt idx="705">
                  <c:v>1.3510000000000001E-7</c:v>
                </c:pt>
                <c:pt idx="706">
                  <c:v>1.35E-7</c:v>
                </c:pt>
                <c:pt idx="707">
                  <c:v>1.35E-7</c:v>
                </c:pt>
                <c:pt idx="708">
                  <c:v>1.35E-7</c:v>
                </c:pt>
                <c:pt idx="709">
                  <c:v>1.35E-7</c:v>
                </c:pt>
                <c:pt idx="710">
                  <c:v>1.35E-7</c:v>
                </c:pt>
                <c:pt idx="711">
                  <c:v>1.35E-7</c:v>
                </c:pt>
                <c:pt idx="712">
                  <c:v>1.35E-7</c:v>
                </c:pt>
                <c:pt idx="713">
                  <c:v>1.35E-7</c:v>
                </c:pt>
                <c:pt idx="714">
                  <c:v>1.35E-7</c:v>
                </c:pt>
                <c:pt idx="715">
                  <c:v>1.35E-7</c:v>
                </c:pt>
                <c:pt idx="716">
                  <c:v>1.35E-7</c:v>
                </c:pt>
                <c:pt idx="717">
                  <c:v>1.35E-7</c:v>
                </c:pt>
                <c:pt idx="718">
                  <c:v>1.35E-7</c:v>
                </c:pt>
                <c:pt idx="719">
                  <c:v>1.35E-7</c:v>
                </c:pt>
                <c:pt idx="720">
                  <c:v>1.35E-7</c:v>
                </c:pt>
                <c:pt idx="721">
                  <c:v>1.35E-7</c:v>
                </c:pt>
                <c:pt idx="722">
                  <c:v>1.35E-7</c:v>
                </c:pt>
                <c:pt idx="723">
                  <c:v>1.35E-7</c:v>
                </c:pt>
                <c:pt idx="724">
                  <c:v>1.35E-7</c:v>
                </c:pt>
                <c:pt idx="725">
                  <c:v>1.35E-7</c:v>
                </c:pt>
                <c:pt idx="726">
                  <c:v>1.35E-7</c:v>
                </c:pt>
                <c:pt idx="727">
                  <c:v>1.35E-7</c:v>
                </c:pt>
                <c:pt idx="728">
                  <c:v>1.35E-7</c:v>
                </c:pt>
                <c:pt idx="729">
                  <c:v>1.35E-7</c:v>
                </c:pt>
                <c:pt idx="730">
                  <c:v>1.35E-7</c:v>
                </c:pt>
                <c:pt idx="731">
                  <c:v>1.35E-7</c:v>
                </c:pt>
                <c:pt idx="732">
                  <c:v>1.35E-7</c:v>
                </c:pt>
                <c:pt idx="733">
                  <c:v>1.35E-7</c:v>
                </c:pt>
                <c:pt idx="734">
                  <c:v>1.35E-7</c:v>
                </c:pt>
                <c:pt idx="735">
                  <c:v>1.35E-7</c:v>
                </c:pt>
                <c:pt idx="736">
                  <c:v>1.35E-7</c:v>
                </c:pt>
                <c:pt idx="737">
                  <c:v>1.35E-7</c:v>
                </c:pt>
                <c:pt idx="738">
                  <c:v>1.35E-7</c:v>
                </c:pt>
                <c:pt idx="739">
                  <c:v>1.35E-7</c:v>
                </c:pt>
                <c:pt idx="740">
                  <c:v>1.35E-7</c:v>
                </c:pt>
                <c:pt idx="741">
                  <c:v>1.35E-7</c:v>
                </c:pt>
                <c:pt idx="742">
                  <c:v>1.35E-7</c:v>
                </c:pt>
                <c:pt idx="743">
                  <c:v>1.35E-7</c:v>
                </c:pt>
                <c:pt idx="744">
                  <c:v>1.35E-7</c:v>
                </c:pt>
                <c:pt idx="745">
                  <c:v>1.35E-7</c:v>
                </c:pt>
                <c:pt idx="746">
                  <c:v>1.35E-7</c:v>
                </c:pt>
                <c:pt idx="747">
                  <c:v>1.35E-7</c:v>
                </c:pt>
                <c:pt idx="748">
                  <c:v>1.35E-7</c:v>
                </c:pt>
                <c:pt idx="749">
                  <c:v>1.35E-7</c:v>
                </c:pt>
                <c:pt idx="750">
                  <c:v>1.35E-7</c:v>
                </c:pt>
                <c:pt idx="751">
                  <c:v>1.35E-7</c:v>
                </c:pt>
                <c:pt idx="752">
                  <c:v>1.35E-7</c:v>
                </c:pt>
                <c:pt idx="753">
                  <c:v>1.35E-7</c:v>
                </c:pt>
                <c:pt idx="754">
                  <c:v>1.35E-7</c:v>
                </c:pt>
                <c:pt idx="755">
                  <c:v>1.35E-7</c:v>
                </c:pt>
                <c:pt idx="756">
                  <c:v>1.35E-7</c:v>
                </c:pt>
                <c:pt idx="757">
                  <c:v>1.35E-7</c:v>
                </c:pt>
                <c:pt idx="758">
                  <c:v>1.35E-7</c:v>
                </c:pt>
                <c:pt idx="759">
                  <c:v>1.35E-7</c:v>
                </c:pt>
                <c:pt idx="760">
                  <c:v>1.35E-7</c:v>
                </c:pt>
                <c:pt idx="761">
                  <c:v>1.35E-7</c:v>
                </c:pt>
                <c:pt idx="762">
                  <c:v>1.35E-7</c:v>
                </c:pt>
                <c:pt idx="763">
                  <c:v>1.35E-7</c:v>
                </c:pt>
                <c:pt idx="764">
                  <c:v>1.35E-7</c:v>
                </c:pt>
                <c:pt idx="765">
                  <c:v>1.35E-7</c:v>
                </c:pt>
                <c:pt idx="766">
                  <c:v>1.35E-7</c:v>
                </c:pt>
                <c:pt idx="767">
                  <c:v>1.35E-7</c:v>
                </c:pt>
                <c:pt idx="768">
                  <c:v>1.35E-7</c:v>
                </c:pt>
                <c:pt idx="769">
                  <c:v>1.35E-7</c:v>
                </c:pt>
                <c:pt idx="770">
                  <c:v>1.35E-7</c:v>
                </c:pt>
                <c:pt idx="771">
                  <c:v>1.35E-7</c:v>
                </c:pt>
                <c:pt idx="772">
                  <c:v>1.35E-7</c:v>
                </c:pt>
                <c:pt idx="773">
                  <c:v>1.35E-7</c:v>
                </c:pt>
                <c:pt idx="774">
                  <c:v>1.35E-7</c:v>
                </c:pt>
                <c:pt idx="775">
                  <c:v>1.35E-7</c:v>
                </c:pt>
                <c:pt idx="776">
                  <c:v>1.35E-7</c:v>
                </c:pt>
                <c:pt idx="777">
                  <c:v>1.35E-7</c:v>
                </c:pt>
                <c:pt idx="778">
                  <c:v>1.35E-7</c:v>
                </c:pt>
                <c:pt idx="779">
                  <c:v>1.35E-7</c:v>
                </c:pt>
                <c:pt idx="780">
                  <c:v>1.35E-7</c:v>
                </c:pt>
                <c:pt idx="781">
                  <c:v>1.35E-7</c:v>
                </c:pt>
                <c:pt idx="782">
                  <c:v>1.35E-7</c:v>
                </c:pt>
                <c:pt idx="783">
                  <c:v>1.35E-7</c:v>
                </c:pt>
                <c:pt idx="784">
                  <c:v>1.35E-7</c:v>
                </c:pt>
                <c:pt idx="785">
                  <c:v>1.35E-7</c:v>
                </c:pt>
                <c:pt idx="786">
                  <c:v>1.35E-7</c:v>
                </c:pt>
                <c:pt idx="787">
                  <c:v>1.35E-7</c:v>
                </c:pt>
                <c:pt idx="788">
                  <c:v>1.35E-7</c:v>
                </c:pt>
                <c:pt idx="789">
                  <c:v>1.35E-7</c:v>
                </c:pt>
                <c:pt idx="790">
                  <c:v>1.35E-7</c:v>
                </c:pt>
                <c:pt idx="791">
                  <c:v>1.35E-7</c:v>
                </c:pt>
                <c:pt idx="792">
                  <c:v>1.35E-7</c:v>
                </c:pt>
                <c:pt idx="793">
                  <c:v>1.35E-7</c:v>
                </c:pt>
                <c:pt idx="794">
                  <c:v>1.35E-7</c:v>
                </c:pt>
                <c:pt idx="795">
                  <c:v>1.35E-7</c:v>
                </c:pt>
                <c:pt idx="796">
                  <c:v>1.35E-7</c:v>
                </c:pt>
                <c:pt idx="797">
                  <c:v>1.35E-7</c:v>
                </c:pt>
                <c:pt idx="798">
                  <c:v>1.35E-7</c:v>
                </c:pt>
                <c:pt idx="799">
                  <c:v>1.35E-7</c:v>
                </c:pt>
                <c:pt idx="800">
                  <c:v>1.35E-7</c:v>
                </c:pt>
                <c:pt idx="801">
                  <c:v>1.35E-7</c:v>
                </c:pt>
                <c:pt idx="802">
                  <c:v>1.35E-7</c:v>
                </c:pt>
                <c:pt idx="803">
                  <c:v>1.35E-7</c:v>
                </c:pt>
                <c:pt idx="804">
                  <c:v>1.35E-7</c:v>
                </c:pt>
                <c:pt idx="805">
                  <c:v>1.35E-7</c:v>
                </c:pt>
                <c:pt idx="806">
                  <c:v>1.35E-7</c:v>
                </c:pt>
                <c:pt idx="807">
                  <c:v>1.35E-7</c:v>
                </c:pt>
                <c:pt idx="808">
                  <c:v>1.35E-7</c:v>
                </c:pt>
                <c:pt idx="809">
                  <c:v>1.35E-7</c:v>
                </c:pt>
                <c:pt idx="810">
                  <c:v>1.35E-7</c:v>
                </c:pt>
                <c:pt idx="811">
                  <c:v>1.35E-7</c:v>
                </c:pt>
                <c:pt idx="812">
                  <c:v>1.35E-7</c:v>
                </c:pt>
                <c:pt idx="813">
                  <c:v>1.35E-7</c:v>
                </c:pt>
                <c:pt idx="814">
                  <c:v>1.35E-7</c:v>
                </c:pt>
                <c:pt idx="815">
                  <c:v>1.35E-7</c:v>
                </c:pt>
                <c:pt idx="816">
                  <c:v>1.35E-7</c:v>
                </c:pt>
                <c:pt idx="817">
                  <c:v>1.35E-7</c:v>
                </c:pt>
                <c:pt idx="818">
                  <c:v>1.35E-7</c:v>
                </c:pt>
                <c:pt idx="819">
                  <c:v>1.35E-7</c:v>
                </c:pt>
                <c:pt idx="820">
                  <c:v>1.35E-7</c:v>
                </c:pt>
                <c:pt idx="821">
                  <c:v>1.35E-7</c:v>
                </c:pt>
                <c:pt idx="822">
                  <c:v>1.35E-7</c:v>
                </c:pt>
                <c:pt idx="823">
                  <c:v>1.35E-7</c:v>
                </c:pt>
                <c:pt idx="824">
                  <c:v>1.35E-7</c:v>
                </c:pt>
                <c:pt idx="825">
                  <c:v>1.35E-7</c:v>
                </c:pt>
                <c:pt idx="826">
                  <c:v>1.35E-7</c:v>
                </c:pt>
                <c:pt idx="827">
                  <c:v>1.35E-7</c:v>
                </c:pt>
                <c:pt idx="828">
                  <c:v>1.35E-7</c:v>
                </c:pt>
                <c:pt idx="829">
                  <c:v>1.35E-7</c:v>
                </c:pt>
                <c:pt idx="830">
                  <c:v>1.35E-7</c:v>
                </c:pt>
                <c:pt idx="831">
                  <c:v>1.35E-7</c:v>
                </c:pt>
                <c:pt idx="832">
                  <c:v>1.35E-7</c:v>
                </c:pt>
                <c:pt idx="833">
                  <c:v>1.35E-7</c:v>
                </c:pt>
                <c:pt idx="834">
                  <c:v>1.35E-7</c:v>
                </c:pt>
                <c:pt idx="835">
                  <c:v>1.35E-7</c:v>
                </c:pt>
                <c:pt idx="836">
                  <c:v>1.35E-7</c:v>
                </c:pt>
                <c:pt idx="837">
                  <c:v>1.35E-7</c:v>
                </c:pt>
                <c:pt idx="838">
                  <c:v>1.35E-7</c:v>
                </c:pt>
                <c:pt idx="839">
                  <c:v>1.35E-7</c:v>
                </c:pt>
                <c:pt idx="840">
                  <c:v>1.35E-7</c:v>
                </c:pt>
                <c:pt idx="841">
                  <c:v>1.35E-7</c:v>
                </c:pt>
                <c:pt idx="842">
                  <c:v>1.35E-7</c:v>
                </c:pt>
                <c:pt idx="843">
                  <c:v>1.35E-7</c:v>
                </c:pt>
                <c:pt idx="844">
                  <c:v>1.35E-7</c:v>
                </c:pt>
                <c:pt idx="845">
                  <c:v>1.35E-7</c:v>
                </c:pt>
                <c:pt idx="846">
                  <c:v>1.35E-7</c:v>
                </c:pt>
                <c:pt idx="847">
                  <c:v>1.35E-7</c:v>
                </c:pt>
                <c:pt idx="848">
                  <c:v>1.35E-7</c:v>
                </c:pt>
                <c:pt idx="849">
                  <c:v>1.35E-7</c:v>
                </c:pt>
                <c:pt idx="850">
                  <c:v>1.35E-7</c:v>
                </c:pt>
                <c:pt idx="851">
                  <c:v>1.35E-7</c:v>
                </c:pt>
                <c:pt idx="852">
                  <c:v>1.35E-7</c:v>
                </c:pt>
                <c:pt idx="853">
                  <c:v>1.35E-7</c:v>
                </c:pt>
                <c:pt idx="854">
                  <c:v>1.35E-7</c:v>
                </c:pt>
                <c:pt idx="855">
                  <c:v>1.35E-7</c:v>
                </c:pt>
                <c:pt idx="856">
                  <c:v>1.35E-7</c:v>
                </c:pt>
                <c:pt idx="857">
                  <c:v>1.35E-7</c:v>
                </c:pt>
                <c:pt idx="858">
                  <c:v>1.35E-7</c:v>
                </c:pt>
                <c:pt idx="859">
                  <c:v>1.35E-7</c:v>
                </c:pt>
                <c:pt idx="860">
                  <c:v>1.35E-7</c:v>
                </c:pt>
                <c:pt idx="861">
                  <c:v>1.35E-7</c:v>
                </c:pt>
                <c:pt idx="862">
                  <c:v>1.35E-7</c:v>
                </c:pt>
                <c:pt idx="863">
                  <c:v>1.35E-7</c:v>
                </c:pt>
                <c:pt idx="864">
                  <c:v>1.35E-7</c:v>
                </c:pt>
                <c:pt idx="865">
                  <c:v>1.35E-7</c:v>
                </c:pt>
                <c:pt idx="866">
                  <c:v>1.35E-7</c:v>
                </c:pt>
                <c:pt idx="867">
                  <c:v>1.35E-7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0E2-4816-A50A-66B5E6257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ax val="0.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@200kV'!$F$3:$F$870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5.9010000000000002E-9</c:v>
                </c:pt>
                <c:pt idx="2">
                  <c:v>5.9749999999999997E-9</c:v>
                </c:pt>
                <c:pt idx="3">
                  <c:v>6.0069999999999996E-9</c:v>
                </c:pt>
                <c:pt idx="4">
                  <c:v>6.0449999999999997E-9</c:v>
                </c:pt>
                <c:pt idx="5">
                  <c:v>6.1369999999999998E-9</c:v>
                </c:pt>
                <c:pt idx="6">
                  <c:v>6.2110000000000002E-9</c:v>
                </c:pt>
                <c:pt idx="7">
                  <c:v>6.2749999999999999E-9</c:v>
                </c:pt>
                <c:pt idx="8">
                  <c:v>6.2929999999999997E-9</c:v>
                </c:pt>
                <c:pt idx="9">
                  <c:v>6.3279999999999997E-9</c:v>
                </c:pt>
                <c:pt idx="10">
                  <c:v>6.3389999999999997E-9</c:v>
                </c:pt>
                <c:pt idx="11">
                  <c:v>6.3570000000000003E-9</c:v>
                </c:pt>
                <c:pt idx="12">
                  <c:v>6.3840000000000003E-9</c:v>
                </c:pt>
                <c:pt idx="13">
                  <c:v>6.4069999999999999E-9</c:v>
                </c:pt>
                <c:pt idx="14">
                  <c:v>6.4089999999999997E-9</c:v>
                </c:pt>
                <c:pt idx="15">
                  <c:v>6.445E-9</c:v>
                </c:pt>
                <c:pt idx="16">
                  <c:v>6.4959999999999999E-9</c:v>
                </c:pt>
                <c:pt idx="17">
                  <c:v>6.5190000000000003E-9</c:v>
                </c:pt>
                <c:pt idx="18">
                  <c:v>6.5579999999999999E-9</c:v>
                </c:pt>
                <c:pt idx="19">
                  <c:v>6.5579999999999999E-9</c:v>
                </c:pt>
                <c:pt idx="20">
                  <c:v>6.5869999999999997E-9</c:v>
                </c:pt>
                <c:pt idx="21">
                  <c:v>6.5709999999999997E-9</c:v>
                </c:pt>
                <c:pt idx="22">
                  <c:v>6.5830000000000001E-9</c:v>
                </c:pt>
                <c:pt idx="23">
                  <c:v>6.5979999999999998E-9</c:v>
                </c:pt>
                <c:pt idx="24">
                  <c:v>6.6130000000000002E-9</c:v>
                </c:pt>
                <c:pt idx="25">
                  <c:v>6.615E-9</c:v>
                </c:pt>
                <c:pt idx="26">
                  <c:v>6.6169999999999998E-9</c:v>
                </c:pt>
                <c:pt idx="27">
                  <c:v>6.6279999999999999E-9</c:v>
                </c:pt>
                <c:pt idx="28">
                  <c:v>6.6379999999999996E-9</c:v>
                </c:pt>
                <c:pt idx="29">
                  <c:v>6.6409999999999997E-9</c:v>
                </c:pt>
                <c:pt idx="30">
                  <c:v>6.6489999999999997E-9</c:v>
                </c:pt>
                <c:pt idx="31">
                  <c:v>6.6649999999999996E-9</c:v>
                </c:pt>
                <c:pt idx="32">
                  <c:v>6.6709999999999998E-9</c:v>
                </c:pt>
                <c:pt idx="33">
                  <c:v>6.6979999999999998E-9</c:v>
                </c:pt>
                <c:pt idx="34">
                  <c:v>6.712E-9</c:v>
                </c:pt>
                <c:pt idx="35">
                  <c:v>6.7219999999999997E-9</c:v>
                </c:pt>
                <c:pt idx="36">
                  <c:v>6.7379999999999997E-9</c:v>
                </c:pt>
                <c:pt idx="37">
                  <c:v>6.7629999999999999E-9</c:v>
                </c:pt>
                <c:pt idx="38">
                  <c:v>6.7800000000000002E-9</c:v>
                </c:pt>
                <c:pt idx="39">
                  <c:v>6.801E-9</c:v>
                </c:pt>
                <c:pt idx="40">
                  <c:v>6.8260000000000002E-9</c:v>
                </c:pt>
                <c:pt idx="41">
                  <c:v>6.8560000000000003E-9</c:v>
                </c:pt>
                <c:pt idx="42">
                  <c:v>6.8919999999999998E-9</c:v>
                </c:pt>
                <c:pt idx="43">
                  <c:v>6.9349999999999997E-9</c:v>
                </c:pt>
                <c:pt idx="44">
                  <c:v>6.987E-9</c:v>
                </c:pt>
                <c:pt idx="45">
                  <c:v>7.0500000000000003E-9</c:v>
                </c:pt>
                <c:pt idx="46">
                  <c:v>7.1369999999999997E-9</c:v>
                </c:pt>
                <c:pt idx="47">
                  <c:v>7.2259999999999997E-9</c:v>
                </c:pt>
                <c:pt idx="48">
                  <c:v>7.3419999999999997E-9</c:v>
                </c:pt>
                <c:pt idx="49">
                  <c:v>7.4760000000000002E-9</c:v>
                </c:pt>
                <c:pt idx="50">
                  <c:v>7.6280000000000005E-9</c:v>
                </c:pt>
                <c:pt idx="51">
                  <c:v>7.8079999999999995E-9</c:v>
                </c:pt>
                <c:pt idx="52">
                  <c:v>8.02E-9</c:v>
                </c:pt>
                <c:pt idx="53">
                  <c:v>8.268E-9</c:v>
                </c:pt>
                <c:pt idx="54">
                  <c:v>8.5590000000000007E-9</c:v>
                </c:pt>
                <c:pt idx="55">
                  <c:v>8.8990000000000008E-9</c:v>
                </c:pt>
                <c:pt idx="56">
                  <c:v>9.2929999999999992E-9</c:v>
                </c:pt>
                <c:pt idx="57">
                  <c:v>9.7480000000000007E-9</c:v>
                </c:pt>
                <c:pt idx="58">
                  <c:v>1.027E-8</c:v>
                </c:pt>
                <c:pt idx="59">
                  <c:v>1.0870000000000001E-8</c:v>
                </c:pt>
                <c:pt idx="60">
                  <c:v>1.1560000000000001E-8</c:v>
                </c:pt>
                <c:pt idx="61">
                  <c:v>1.234E-8</c:v>
                </c:pt>
                <c:pt idx="62">
                  <c:v>1.322E-8</c:v>
                </c:pt>
                <c:pt idx="63">
                  <c:v>1.421E-8</c:v>
                </c:pt>
                <c:pt idx="64">
                  <c:v>1.5320000000000001E-8</c:v>
                </c:pt>
                <c:pt idx="65">
                  <c:v>1.658E-8</c:v>
                </c:pt>
                <c:pt idx="66">
                  <c:v>1.7999999999999999E-8</c:v>
                </c:pt>
                <c:pt idx="67">
                  <c:v>1.9589999999999999E-8</c:v>
                </c:pt>
                <c:pt idx="68">
                  <c:v>2.1390000000000002E-8</c:v>
                </c:pt>
                <c:pt idx="69">
                  <c:v>2.3420000000000001E-8</c:v>
                </c:pt>
                <c:pt idx="70">
                  <c:v>2.571E-8</c:v>
                </c:pt>
                <c:pt idx="71">
                  <c:v>2.831E-8</c:v>
                </c:pt>
                <c:pt idx="72">
                  <c:v>3.1230000000000002E-8</c:v>
                </c:pt>
                <c:pt idx="73">
                  <c:v>3.4510000000000003E-8</c:v>
                </c:pt>
                <c:pt idx="74">
                  <c:v>3.8180000000000002E-8</c:v>
                </c:pt>
                <c:pt idx="75">
                  <c:v>4.2249999999999998E-8</c:v>
                </c:pt>
                <c:pt idx="76">
                  <c:v>4.6749999999999998E-8</c:v>
                </c:pt>
                <c:pt idx="77">
                  <c:v>5.1690000000000002E-8</c:v>
                </c:pt>
                <c:pt idx="78">
                  <c:v>5.7070000000000001E-8</c:v>
                </c:pt>
                <c:pt idx="79">
                  <c:v>6.2870000000000006E-8</c:v>
                </c:pt>
                <c:pt idx="80">
                  <c:v>6.9090000000000005E-8</c:v>
                </c:pt>
                <c:pt idx="81">
                  <c:v>7.5699999999999996E-8</c:v>
                </c:pt>
                <c:pt idx="82">
                  <c:v>8.2679999999999997E-8</c:v>
                </c:pt>
                <c:pt idx="83">
                  <c:v>8.999E-8</c:v>
                </c:pt>
                <c:pt idx="84">
                  <c:v>9.76E-8</c:v>
                </c:pt>
                <c:pt idx="85">
                  <c:v>1.055E-7</c:v>
                </c:pt>
                <c:pt idx="86">
                  <c:v>1.136E-7</c:v>
                </c:pt>
                <c:pt idx="87">
                  <c:v>1.2179999999999999E-7</c:v>
                </c:pt>
                <c:pt idx="88">
                  <c:v>1.3019999999999999E-7</c:v>
                </c:pt>
                <c:pt idx="89">
                  <c:v>1.3869999999999999E-7</c:v>
                </c:pt>
                <c:pt idx="90">
                  <c:v>1.4719999999999999E-7</c:v>
                </c:pt>
                <c:pt idx="91">
                  <c:v>1.557E-7</c:v>
                </c:pt>
                <c:pt idx="92">
                  <c:v>1.642E-7</c:v>
                </c:pt>
                <c:pt idx="93">
                  <c:v>1.727E-7</c:v>
                </c:pt>
                <c:pt idx="94">
                  <c:v>1.8099999999999999E-7</c:v>
                </c:pt>
                <c:pt idx="95">
                  <c:v>1.8939999999999999E-7</c:v>
                </c:pt>
                <c:pt idx="96">
                  <c:v>1.976E-7</c:v>
                </c:pt>
                <c:pt idx="97">
                  <c:v>2.057E-7</c:v>
                </c:pt>
                <c:pt idx="98">
                  <c:v>2.138E-7</c:v>
                </c:pt>
                <c:pt idx="99">
                  <c:v>2.219E-7</c:v>
                </c:pt>
                <c:pt idx="100">
                  <c:v>2.2999999999999999E-7</c:v>
                </c:pt>
                <c:pt idx="101">
                  <c:v>2.3809999999999999E-7</c:v>
                </c:pt>
                <c:pt idx="102">
                  <c:v>2.4639999999999998E-7</c:v>
                </c:pt>
                <c:pt idx="103">
                  <c:v>2.5479999999999998E-7</c:v>
                </c:pt>
                <c:pt idx="104">
                  <c:v>2.6339999999999999E-7</c:v>
                </c:pt>
                <c:pt idx="105">
                  <c:v>2.7239999999999998E-7</c:v>
                </c:pt>
                <c:pt idx="106">
                  <c:v>2.818E-7</c:v>
                </c:pt>
                <c:pt idx="107">
                  <c:v>2.9159999999999999E-7</c:v>
                </c:pt>
                <c:pt idx="108">
                  <c:v>3.0190000000000002E-7</c:v>
                </c:pt>
                <c:pt idx="109">
                  <c:v>3.129E-7</c:v>
                </c:pt>
                <c:pt idx="110">
                  <c:v>3.2449999999999997E-7</c:v>
                </c:pt>
                <c:pt idx="111">
                  <c:v>3.368E-7</c:v>
                </c:pt>
                <c:pt idx="112">
                  <c:v>3.4989999999999998E-7</c:v>
                </c:pt>
                <c:pt idx="113">
                  <c:v>3.6390000000000002E-7</c:v>
                </c:pt>
                <c:pt idx="114">
                  <c:v>3.7870000000000002E-7</c:v>
                </c:pt>
                <c:pt idx="115">
                  <c:v>3.9439999999999998E-7</c:v>
                </c:pt>
                <c:pt idx="116">
                  <c:v>4.1090000000000001E-7</c:v>
                </c:pt>
                <c:pt idx="117">
                  <c:v>4.284E-7</c:v>
                </c:pt>
                <c:pt idx="118">
                  <c:v>4.468E-7</c:v>
                </c:pt>
                <c:pt idx="119">
                  <c:v>4.6600000000000002E-7</c:v>
                </c:pt>
                <c:pt idx="120">
                  <c:v>4.8609999999999999E-7</c:v>
                </c:pt>
                <c:pt idx="121">
                  <c:v>5.0699999999999997E-7</c:v>
                </c:pt>
                <c:pt idx="122">
                  <c:v>5.2860000000000001E-7</c:v>
                </c:pt>
                <c:pt idx="123">
                  <c:v>5.5089999999999999E-7</c:v>
                </c:pt>
                <c:pt idx="124">
                  <c:v>5.7390000000000002E-7</c:v>
                </c:pt>
                <c:pt idx="125">
                  <c:v>5.9739999999999999E-7</c:v>
                </c:pt>
                <c:pt idx="126">
                  <c:v>6.2129999999999998E-7</c:v>
                </c:pt>
                <c:pt idx="127">
                  <c:v>6.4570000000000002E-7</c:v>
                </c:pt>
                <c:pt idx="128">
                  <c:v>6.7039999999999997E-7</c:v>
                </c:pt>
                <c:pt idx="129">
                  <c:v>6.9530000000000004E-7</c:v>
                </c:pt>
                <c:pt idx="130">
                  <c:v>7.2040000000000002E-7</c:v>
                </c:pt>
                <c:pt idx="131">
                  <c:v>7.4560000000000001E-7</c:v>
                </c:pt>
                <c:pt idx="132">
                  <c:v>7.7079999999999999E-7</c:v>
                </c:pt>
                <c:pt idx="133">
                  <c:v>7.9589999999999997E-7</c:v>
                </c:pt>
                <c:pt idx="134">
                  <c:v>8.2090000000000005E-7</c:v>
                </c:pt>
                <c:pt idx="135">
                  <c:v>8.4570000000000001E-7</c:v>
                </c:pt>
                <c:pt idx="136">
                  <c:v>8.7020000000000005E-7</c:v>
                </c:pt>
                <c:pt idx="137">
                  <c:v>8.9449999999999997E-7</c:v>
                </c:pt>
                <c:pt idx="138">
                  <c:v>9.1829999999999996E-7</c:v>
                </c:pt>
                <c:pt idx="139">
                  <c:v>9.4170000000000002E-7</c:v>
                </c:pt>
                <c:pt idx="140">
                  <c:v>9.6460000000000005E-7</c:v>
                </c:pt>
                <c:pt idx="141">
                  <c:v>9.8690000000000003E-7</c:v>
                </c:pt>
                <c:pt idx="142">
                  <c:v>1.009E-6</c:v>
                </c:pt>
                <c:pt idx="143">
                  <c:v>1.0300000000000001E-6</c:v>
                </c:pt>
                <c:pt idx="144">
                  <c:v>1.0499999999999999E-6</c:v>
                </c:pt>
                <c:pt idx="145">
                  <c:v>1.0690000000000001E-6</c:v>
                </c:pt>
                <c:pt idx="146">
                  <c:v>1.088E-6</c:v>
                </c:pt>
                <c:pt idx="147">
                  <c:v>1.1060000000000001E-6</c:v>
                </c:pt>
                <c:pt idx="148">
                  <c:v>1.1230000000000001E-6</c:v>
                </c:pt>
                <c:pt idx="149">
                  <c:v>1.1379999999999999E-6</c:v>
                </c:pt>
                <c:pt idx="150">
                  <c:v>1.153E-6</c:v>
                </c:pt>
                <c:pt idx="151">
                  <c:v>1.167E-6</c:v>
                </c:pt>
                <c:pt idx="152">
                  <c:v>1.1799999999999999E-6</c:v>
                </c:pt>
                <c:pt idx="153">
                  <c:v>1.192E-6</c:v>
                </c:pt>
                <c:pt idx="154">
                  <c:v>1.203E-6</c:v>
                </c:pt>
                <c:pt idx="155">
                  <c:v>1.2139999999999999E-6</c:v>
                </c:pt>
                <c:pt idx="156">
                  <c:v>1.223E-6</c:v>
                </c:pt>
                <c:pt idx="157">
                  <c:v>1.2309999999999999E-6</c:v>
                </c:pt>
                <c:pt idx="158">
                  <c:v>1.2389999999999999E-6</c:v>
                </c:pt>
                <c:pt idx="159">
                  <c:v>1.2449999999999999E-6</c:v>
                </c:pt>
                <c:pt idx="160">
                  <c:v>1.251E-6</c:v>
                </c:pt>
                <c:pt idx="161">
                  <c:v>1.2559999999999999E-6</c:v>
                </c:pt>
                <c:pt idx="162">
                  <c:v>1.26E-6</c:v>
                </c:pt>
                <c:pt idx="163">
                  <c:v>1.2640000000000001E-6</c:v>
                </c:pt>
                <c:pt idx="164">
                  <c:v>1.2669999999999999E-6</c:v>
                </c:pt>
                <c:pt idx="165">
                  <c:v>1.269E-6</c:v>
                </c:pt>
                <c:pt idx="166">
                  <c:v>1.2699999999999999E-6</c:v>
                </c:pt>
                <c:pt idx="167">
                  <c:v>1.2699999999999999E-6</c:v>
                </c:pt>
                <c:pt idx="168">
                  <c:v>1.2699999999999999E-6</c:v>
                </c:pt>
                <c:pt idx="169">
                  <c:v>1.2699999999999999E-6</c:v>
                </c:pt>
                <c:pt idx="170">
                  <c:v>1.268E-6</c:v>
                </c:pt>
                <c:pt idx="171">
                  <c:v>1.266E-6</c:v>
                </c:pt>
                <c:pt idx="172">
                  <c:v>1.2640000000000001E-6</c:v>
                </c:pt>
                <c:pt idx="173">
                  <c:v>1.2610000000000001E-6</c:v>
                </c:pt>
                <c:pt idx="174">
                  <c:v>1.257E-6</c:v>
                </c:pt>
                <c:pt idx="175">
                  <c:v>1.2529999999999999E-6</c:v>
                </c:pt>
                <c:pt idx="176">
                  <c:v>1.249E-6</c:v>
                </c:pt>
                <c:pt idx="177">
                  <c:v>1.2440000000000001E-6</c:v>
                </c:pt>
                <c:pt idx="178">
                  <c:v>1.2389999999999999E-6</c:v>
                </c:pt>
                <c:pt idx="179">
                  <c:v>1.2330000000000001E-6</c:v>
                </c:pt>
                <c:pt idx="180">
                  <c:v>1.2279999999999999E-6</c:v>
                </c:pt>
                <c:pt idx="181">
                  <c:v>1.2219999999999999E-6</c:v>
                </c:pt>
                <c:pt idx="182">
                  <c:v>1.215E-6</c:v>
                </c:pt>
                <c:pt idx="183">
                  <c:v>1.209E-6</c:v>
                </c:pt>
                <c:pt idx="184">
                  <c:v>1.2020000000000001E-6</c:v>
                </c:pt>
                <c:pt idx="185">
                  <c:v>1.195E-6</c:v>
                </c:pt>
                <c:pt idx="186">
                  <c:v>1.1880000000000001E-6</c:v>
                </c:pt>
                <c:pt idx="187">
                  <c:v>1.181E-6</c:v>
                </c:pt>
                <c:pt idx="188">
                  <c:v>1.173E-6</c:v>
                </c:pt>
                <c:pt idx="189">
                  <c:v>1.1650000000000001E-6</c:v>
                </c:pt>
                <c:pt idx="190">
                  <c:v>1.1570000000000001E-6</c:v>
                </c:pt>
                <c:pt idx="191">
                  <c:v>1.1489999999999999E-6</c:v>
                </c:pt>
                <c:pt idx="192">
                  <c:v>1.141E-6</c:v>
                </c:pt>
                <c:pt idx="193">
                  <c:v>1.133E-6</c:v>
                </c:pt>
                <c:pt idx="194">
                  <c:v>1.125E-6</c:v>
                </c:pt>
                <c:pt idx="195">
                  <c:v>1.1179999999999999E-6</c:v>
                </c:pt>
                <c:pt idx="196">
                  <c:v>1.111E-6</c:v>
                </c:pt>
                <c:pt idx="197">
                  <c:v>1.1039999999999999E-6</c:v>
                </c:pt>
                <c:pt idx="198">
                  <c:v>1.097E-6</c:v>
                </c:pt>
                <c:pt idx="199">
                  <c:v>1.091E-6</c:v>
                </c:pt>
                <c:pt idx="200">
                  <c:v>1.0839999999999999E-6</c:v>
                </c:pt>
                <c:pt idx="201">
                  <c:v>1.0780000000000001E-6</c:v>
                </c:pt>
                <c:pt idx="202">
                  <c:v>1.0720000000000001E-6</c:v>
                </c:pt>
                <c:pt idx="203">
                  <c:v>1.0669999999999999E-6</c:v>
                </c:pt>
                <c:pt idx="204">
                  <c:v>1.062E-6</c:v>
                </c:pt>
                <c:pt idx="205">
                  <c:v>1.057E-6</c:v>
                </c:pt>
                <c:pt idx="206">
                  <c:v>1.054E-6</c:v>
                </c:pt>
                <c:pt idx="207">
                  <c:v>1.051E-6</c:v>
                </c:pt>
                <c:pt idx="208">
                  <c:v>1.049E-6</c:v>
                </c:pt>
                <c:pt idx="209">
                  <c:v>1.0470000000000001E-6</c:v>
                </c:pt>
                <c:pt idx="210">
                  <c:v>1.046E-6</c:v>
                </c:pt>
                <c:pt idx="211">
                  <c:v>1.046E-6</c:v>
                </c:pt>
                <c:pt idx="212">
                  <c:v>1.046E-6</c:v>
                </c:pt>
                <c:pt idx="213">
                  <c:v>1.046E-6</c:v>
                </c:pt>
                <c:pt idx="214">
                  <c:v>1.0470000000000001E-6</c:v>
                </c:pt>
                <c:pt idx="215">
                  <c:v>1.0470000000000001E-6</c:v>
                </c:pt>
                <c:pt idx="216">
                  <c:v>1.048E-6</c:v>
                </c:pt>
                <c:pt idx="217">
                  <c:v>1.048E-6</c:v>
                </c:pt>
                <c:pt idx="218">
                  <c:v>1.048E-6</c:v>
                </c:pt>
                <c:pt idx="219">
                  <c:v>1.0470000000000001E-6</c:v>
                </c:pt>
                <c:pt idx="220">
                  <c:v>1.0470000000000001E-6</c:v>
                </c:pt>
                <c:pt idx="221">
                  <c:v>1.0449999999999999E-6</c:v>
                </c:pt>
                <c:pt idx="222">
                  <c:v>1.0440000000000001E-6</c:v>
                </c:pt>
                <c:pt idx="223">
                  <c:v>1.0419999999999999E-6</c:v>
                </c:pt>
                <c:pt idx="224">
                  <c:v>1.0389999999999999E-6</c:v>
                </c:pt>
                <c:pt idx="225">
                  <c:v>1.037E-6</c:v>
                </c:pt>
                <c:pt idx="226">
                  <c:v>1.034E-6</c:v>
                </c:pt>
                <c:pt idx="227">
                  <c:v>1.031E-6</c:v>
                </c:pt>
                <c:pt idx="228">
                  <c:v>1.0279999999999999E-6</c:v>
                </c:pt>
                <c:pt idx="229">
                  <c:v>1.0249999999999999E-6</c:v>
                </c:pt>
                <c:pt idx="230">
                  <c:v>1.0219999999999999E-6</c:v>
                </c:pt>
                <c:pt idx="231">
                  <c:v>1.0189999999999999E-6</c:v>
                </c:pt>
                <c:pt idx="232">
                  <c:v>1.017E-6</c:v>
                </c:pt>
                <c:pt idx="233">
                  <c:v>1.015E-6</c:v>
                </c:pt>
                <c:pt idx="234">
                  <c:v>1.0130000000000001E-6</c:v>
                </c:pt>
                <c:pt idx="235">
                  <c:v>1.012E-6</c:v>
                </c:pt>
                <c:pt idx="236">
                  <c:v>1.0109999999999999E-6</c:v>
                </c:pt>
                <c:pt idx="237">
                  <c:v>1.009E-6</c:v>
                </c:pt>
                <c:pt idx="238">
                  <c:v>1.0079999999999999E-6</c:v>
                </c:pt>
                <c:pt idx="239">
                  <c:v>1.0070000000000001E-6</c:v>
                </c:pt>
                <c:pt idx="240">
                  <c:v>1.0070000000000001E-6</c:v>
                </c:pt>
                <c:pt idx="241">
                  <c:v>1.006E-6</c:v>
                </c:pt>
                <c:pt idx="242">
                  <c:v>1.0049999999999999E-6</c:v>
                </c:pt>
                <c:pt idx="243">
                  <c:v>1.004E-6</c:v>
                </c:pt>
                <c:pt idx="244">
                  <c:v>1.003E-6</c:v>
                </c:pt>
                <c:pt idx="245">
                  <c:v>1.0020000000000001E-6</c:v>
                </c:pt>
                <c:pt idx="246">
                  <c:v>1.001E-6</c:v>
                </c:pt>
                <c:pt idx="247">
                  <c:v>9.9999999999999995E-7</c:v>
                </c:pt>
                <c:pt idx="248">
                  <c:v>9.9919999999999989E-7</c:v>
                </c:pt>
                <c:pt idx="249">
                  <c:v>9.9840000000000005E-7</c:v>
                </c:pt>
                <c:pt idx="250">
                  <c:v>9.9769999999999999E-7</c:v>
                </c:pt>
                <c:pt idx="251">
                  <c:v>9.9699999999999994E-7</c:v>
                </c:pt>
                <c:pt idx="252">
                  <c:v>9.963999999999999E-7</c:v>
                </c:pt>
                <c:pt idx="253">
                  <c:v>9.9590000000000007E-7</c:v>
                </c:pt>
                <c:pt idx="254">
                  <c:v>9.9560000000000005E-7</c:v>
                </c:pt>
                <c:pt idx="255">
                  <c:v>9.9530000000000003E-7</c:v>
                </c:pt>
                <c:pt idx="256">
                  <c:v>9.9520000000000002E-7</c:v>
                </c:pt>
                <c:pt idx="257">
                  <c:v>9.9520000000000002E-7</c:v>
                </c:pt>
                <c:pt idx="258">
                  <c:v>9.9540000000000003E-7</c:v>
                </c:pt>
                <c:pt idx="259">
                  <c:v>9.9570000000000006E-7</c:v>
                </c:pt>
                <c:pt idx="260">
                  <c:v>9.9600000000000008E-7</c:v>
                </c:pt>
                <c:pt idx="261">
                  <c:v>9.964999999999999E-7</c:v>
                </c:pt>
                <c:pt idx="262">
                  <c:v>9.9699999999999994E-7</c:v>
                </c:pt>
                <c:pt idx="263">
                  <c:v>9.9739999999999997E-7</c:v>
                </c:pt>
                <c:pt idx="264">
                  <c:v>9.9790000000000001E-7</c:v>
                </c:pt>
                <c:pt idx="265">
                  <c:v>9.9830000000000004E-7</c:v>
                </c:pt>
                <c:pt idx="266">
                  <c:v>9.9860000000000006E-7</c:v>
                </c:pt>
                <c:pt idx="267">
                  <c:v>9.9890000000000008E-7</c:v>
                </c:pt>
                <c:pt idx="268">
                  <c:v>9.991000000000001E-7</c:v>
                </c:pt>
                <c:pt idx="269">
                  <c:v>9.992999999999999E-7</c:v>
                </c:pt>
                <c:pt idx="270">
                  <c:v>9.9949999999999992E-7</c:v>
                </c:pt>
                <c:pt idx="271">
                  <c:v>9.9969999999999993E-7</c:v>
                </c:pt>
                <c:pt idx="272">
                  <c:v>9.9979999999999994E-7</c:v>
                </c:pt>
                <c:pt idx="273">
                  <c:v>9.9989999999999995E-7</c:v>
                </c:pt>
                <c:pt idx="274">
                  <c:v>9.9999999999999995E-7</c:v>
                </c:pt>
                <c:pt idx="275">
                  <c:v>9.9999999999999995E-7</c:v>
                </c:pt>
                <c:pt idx="276">
                  <c:v>9.9999999999999995E-7</c:v>
                </c:pt>
                <c:pt idx="277">
                  <c:v>9.9999999999999995E-7</c:v>
                </c:pt>
                <c:pt idx="278">
                  <c:v>9.9999999999999995E-7</c:v>
                </c:pt>
                <c:pt idx="279">
                  <c:v>9.9999999999999995E-7</c:v>
                </c:pt>
                <c:pt idx="280">
                  <c:v>9.9999999999999995E-7</c:v>
                </c:pt>
                <c:pt idx="281">
                  <c:v>9.9999999999999995E-7</c:v>
                </c:pt>
                <c:pt idx="282">
                  <c:v>9.9999999999999995E-7</c:v>
                </c:pt>
                <c:pt idx="283">
                  <c:v>9.9999999999999995E-7</c:v>
                </c:pt>
                <c:pt idx="284">
                  <c:v>9.9999999999999995E-7</c:v>
                </c:pt>
                <c:pt idx="285">
                  <c:v>9.9999999999999995E-7</c:v>
                </c:pt>
                <c:pt idx="286">
                  <c:v>9.9999999999999995E-7</c:v>
                </c:pt>
                <c:pt idx="287">
                  <c:v>9.9999999999999995E-7</c:v>
                </c:pt>
                <c:pt idx="288">
                  <c:v>9.9999999999999995E-7</c:v>
                </c:pt>
                <c:pt idx="289">
                  <c:v>9.9999999999999995E-7</c:v>
                </c:pt>
                <c:pt idx="290">
                  <c:v>1.001E-6</c:v>
                </c:pt>
                <c:pt idx="291">
                  <c:v>1.001E-6</c:v>
                </c:pt>
                <c:pt idx="292">
                  <c:v>1.001E-6</c:v>
                </c:pt>
                <c:pt idx="293">
                  <c:v>1.001E-6</c:v>
                </c:pt>
                <c:pt idx="294">
                  <c:v>1.001E-6</c:v>
                </c:pt>
                <c:pt idx="295">
                  <c:v>1.001E-6</c:v>
                </c:pt>
                <c:pt idx="296">
                  <c:v>1.001E-6</c:v>
                </c:pt>
                <c:pt idx="297">
                  <c:v>1.001E-6</c:v>
                </c:pt>
                <c:pt idx="298">
                  <c:v>1.001E-6</c:v>
                </c:pt>
                <c:pt idx="299">
                  <c:v>1.001E-6</c:v>
                </c:pt>
                <c:pt idx="300">
                  <c:v>1.001E-6</c:v>
                </c:pt>
                <c:pt idx="301">
                  <c:v>1.001E-6</c:v>
                </c:pt>
                <c:pt idx="302">
                  <c:v>1.001E-6</c:v>
                </c:pt>
                <c:pt idx="303">
                  <c:v>1.001E-6</c:v>
                </c:pt>
                <c:pt idx="304">
                  <c:v>1.001E-6</c:v>
                </c:pt>
                <c:pt idx="305">
                  <c:v>1.001E-6</c:v>
                </c:pt>
                <c:pt idx="306">
                  <c:v>1.001E-6</c:v>
                </c:pt>
                <c:pt idx="307">
                  <c:v>1.001E-6</c:v>
                </c:pt>
                <c:pt idx="308">
                  <c:v>1.001E-6</c:v>
                </c:pt>
                <c:pt idx="309">
                  <c:v>1.001E-6</c:v>
                </c:pt>
                <c:pt idx="310">
                  <c:v>1.001E-6</c:v>
                </c:pt>
                <c:pt idx="311">
                  <c:v>1.001E-6</c:v>
                </c:pt>
                <c:pt idx="312">
                  <c:v>1.001E-6</c:v>
                </c:pt>
                <c:pt idx="313">
                  <c:v>1.001E-6</c:v>
                </c:pt>
                <c:pt idx="314">
                  <c:v>1.001E-6</c:v>
                </c:pt>
                <c:pt idx="315">
                  <c:v>1.001E-6</c:v>
                </c:pt>
                <c:pt idx="316">
                  <c:v>1.001E-6</c:v>
                </c:pt>
                <c:pt idx="317">
                  <c:v>1.001E-6</c:v>
                </c:pt>
                <c:pt idx="318">
                  <c:v>1.001E-6</c:v>
                </c:pt>
                <c:pt idx="319">
                  <c:v>1.001E-6</c:v>
                </c:pt>
                <c:pt idx="320">
                  <c:v>1.001E-6</c:v>
                </c:pt>
                <c:pt idx="321">
                  <c:v>1.001E-6</c:v>
                </c:pt>
                <c:pt idx="322">
                  <c:v>1.001E-6</c:v>
                </c:pt>
                <c:pt idx="323">
                  <c:v>1.001E-6</c:v>
                </c:pt>
                <c:pt idx="324">
                  <c:v>1.001E-6</c:v>
                </c:pt>
                <c:pt idx="325">
                  <c:v>1.001E-6</c:v>
                </c:pt>
                <c:pt idx="326">
                  <c:v>1.001E-6</c:v>
                </c:pt>
                <c:pt idx="327">
                  <c:v>1.001E-6</c:v>
                </c:pt>
                <c:pt idx="328">
                  <c:v>1.001E-6</c:v>
                </c:pt>
                <c:pt idx="329">
                  <c:v>1.001E-6</c:v>
                </c:pt>
                <c:pt idx="330">
                  <c:v>1.001E-6</c:v>
                </c:pt>
                <c:pt idx="331">
                  <c:v>1.001E-6</c:v>
                </c:pt>
                <c:pt idx="332">
                  <c:v>1.001E-6</c:v>
                </c:pt>
                <c:pt idx="333">
                  <c:v>1.001E-6</c:v>
                </c:pt>
                <c:pt idx="334">
                  <c:v>1.001E-6</c:v>
                </c:pt>
                <c:pt idx="335">
                  <c:v>1.001E-6</c:v>
                </c:pt>
                <c:pt idx="336">
                  <c:v>1.001E-6</c:v>
                </c:pt>
                <c:pt idx="337">
                  <c:v>1.001E-6</c:v>
                </c:pt>
                <c:pt idx="338">
                  <c:v>1.001E-6</c:v>
                </c:pt>
                <c:pt idx="339">
                  <c:v>1.001E-6</c:v>
                </c:pt>
                <c:pt idx="340">
                  <c:v>1.001E-6</c:v>
                </c:pt>
                <c:pt idx="341">
                  <c:v>1.001E-6</c:v>
                </c:pt>
                <c:pt idx="342">
                  <c:v>1.001E-6</c:v>
                </c:pt>
                <c:pt idx="343">
                  <c:v>1.001E-6</c:v>
                </c:pt>
                <c:pt idx="344">
                  <c:v>1.001E-6</c:v>
                </c:pt>
                <c:pt idx="345">
                  <c:v>1.001E-6</c:v>
                </c:pt>
                <c:pt idx="346">
                  <c:v>1.001E-6</c:v>
                </c:pt>
                <c:pt idx="347">
                  <c:v>1.001E-6</c:v>
                </c:pt>
                <c:pt idx="348">
                  <c:v>1.001E-6</c:v>
                </c:pt>
                <c:pt idx="349">
                  <c:v>1.001E-6</c:v>
                </c:pt>
                <c:pt idx="350">
                  <c:v>1.001E-6</c:v>
                </c:pt>
                <c:pt idx="351">
                  <c:v>1.001E-6</c:v>
                </c:pt>
                <c:pt idx="352">
                  <c:v>1.001E-6</c:v>
                </c:pt>
                <c:pt idx="353">
                  <c:v>1.001E-6</c:v>
                </c:pt>
                <c:pt idx="354">
                  <c:v>1.001E-6</c:v>
                </c:pt>
                <c:pt idx="355">
                  <c:v>1.001E-6</c:v>
                </c:pt>
                <c:pt idx="356">
                  <c:v>1.001E-6</c:v>
                </c:pt>
                <c:pt idx="357">
                  <c:v>1.001E-6</c:v>
                </c:pt>
                <c:pt idx="358">
                  <c:v>1.001E-6</c:v>
                </c:pt>
                <c:pt idx="359">
                  <c:v>1.001E-6</c:v>
                </c:pt>
                <c:pt idx="360">
                  <c:v>1.001E-6</c:v>
                </c:pt>
                <c:pt idx="361">
                  <c:v>1.001E-6</c:v>
                </c:pt>
                <c:pt idx="362">
                  <c:v>1.001E-6</c:v>
                </c:pt>
                <c:pt idx="363">
                  <c:v>1.001E-6</c:v>
                </c:pt>
                <c:pt idx="364">
                  <c:v>1.001E-6</c:v>
                </c:pt>
                <c:pt idx="365">
                  <c:v>1.001E-6</c:v>
                </c:pt>
                <c:pt idx="366">
                  <c:v>1.001E-6</c:v>
                </c:pt>
                <c:pt idx="367">
                  <c:v>1.001E-6</c:v>
                </c:pt>
                <c:pt idx="368">
                  <c:v>1.001E-6</c:v>
                </c:pt>
                <c:pt idx="369">
                  <c:v>1.001E-6</c:v>
                </c:pt>
                <c:pt idx="370">
                  <c:v>1.001E-6</c:v>
                </c:pt>
                <c:pt idx="371">
                  <c:v>1.001E-6</c:v>
                </c:pt>
                <c:pt idx="372">
                  <c:v>1.001E-6</c:v>
                </c:pt>
                <c:pt idx="373">
                  <c:v>1.001E-6</c:v>
                </c:pt>
                <c:pt idx="374">
                  <c:v>1.001E-6</c:v>
                </c:pt>
                <c:pt idx="375">
                  <c:v>1.001E-6</c:v>
                </c:pt>
                <c:pt idx="376">
                  <c:v>1.001E-6</c:v>
                </c:pt>
                <c:pt idx="377">
                  <c:v>1.001E-6</c:v>
                </c:pt>
                <c:pt idx="378">
                  <c:v>1.001E-6</c:v>
                </c:pt>
                <c:pt idx="379">
                  <c:v>1.001E-6</c:v>
                </c:pt>
                <c:pt idx="380">
                  <c:v>1.001E-6</c:v>
                </c:pt>
                <c:pt idx="381">
                  <c:v>1.001E-6</c:v>
                </c:pt>
                <c:pt idx="382">
                  <c:v>1.001E-6</c:v>
                </c:pt>
                <c:pt idx="383">
                  <c:v>1.001E-6</c:v>
                </c:pt>
                <c:pt idx="384">
                  <c:v>1.001E-6</c:v>
                </c:pt>
                <c:pt idx="385">
                  <c:v>1.001E-6</c:v>
                </c:pt>
                <c:pt idx="386">
                  <c:v>1.001E-6</c:v>
                </c:pt>
                <c:pt idx="387">
                  <c:v>1.001E-6</c:v>
                </c:pt>
                <c:pt idx="388">
                  <c:v>1.001E-6</c:v>
                </c:pt>
                <c:pt idx="389">
                  <c:v>1.001E-6</c:v>
                </c:pt>
                <c:pt idx="390">
                  <c:v>1.001E-6</c:v>
                </c:pt>
                <c:pt idx="391">
                  <c:v>1.001E-6</c:v>
                </c:pt>
                <c:pt idx="392">
                  <c:v>1.001E-6</c:v>
                </c:pt>
                <c:pt idx="393">
                  <c:v>1.001E-6</c:v>
                </c:pt>
                <c:pt idx="394">
                  <c:v>1.001E-6</c:v>
                </c:pt>
                <c:pt idx="395">
                  <c:v>1.001E-6</c:v>
                </c:pt>
                <c:pt idx="396">
                  <c:v>1.001E-6</c:v>
                </c:pt>
                <c:pt idx="397">
                  <c:v>1.001E-6</c:v>
                </c:pt>
                <c:pt idx="398">
                  <c:v>1.001E-6</c:v>
                </c:pt>
                <c:pt idx="399">
                  <c:v>1.001E-6</c:v>
                </c:pt>
                <c:pt idx="400">
                  <c:v>1.001E-6</c:v>
                </c:pt>
                <c:pt idx="401">
                  <c:v>1.001E-6</c:v>
                </c:pt>
                <c:pt idx="402">
                  <c:v>1.001E-6</c:v>
                </c:pt>
                <c:pt idx="403">
                  <c:v>1.001E-6</c:v>
                </c:pt>
                <c:pt idx="404">
                  <c:v>1.001E-6</c:v>
                </c:pt>
                <c:pt idx="405">
                  <c:v>1.001E-6</c:v>
                </c:pt>
                <c:pt idx="406">
                  <c:v>1.001E-6</c:v>
                </c:pt>
                <c:pt idx="407">
                  <c:v>1.001E-6</c:v>
                </c:pt>
                <c:pt idx="408">
                  <c:v>1.001E-6</c:v>
                </c:pt>
                <c:pt idx="409">
                  <c:v>1.001E-6</c:v>
                </c:pt>
                <c:pt idx="410">
                  <c:v>1.001E-6</c:v>
                </c:pt>
                <c:pt idx="411">
                  <c:v>1.001E-6</c:v>
                </c:pt>
                <c:pt idx="412">
                  <c:v>1.001E-6</c:v>
                </c:pt>
                <c:pt idx="413">
                  <c:v>1.001E-6</c:v>
                </c:pt>
                <c:pt idx="414">
                  <c:v>1.001E-6</c:v>
                </c:pt>
                <c:pt idx="415">
                  <c:v>1.001E-6</c:v>
                </c:pt>
                <c:pt idx="416">
                  <c:v>1.001E-6</c:v>
                </c:pt>
                <c:pt idx="417">
                  <c:v>1.001E-6</c:v>
                </c:pt>
                <c:pt idx="418">
                  <c:v>1.001E-6</c:v>
                </c:pt>
                <c:pt idx="419">
                  <c:v>1.001E-6</c:v>
                </c:pt>
                <c:pt idx="420">
                  <c:v>1.001E-6</c:v>
                </c:pt>
                <c:pt idx="421">
                  <c:v>1.001E-6</c:v>
                </c:pt>
                <c:pt idx="422">
                  <c:v>1.001E-6</c:v>
                </c:pt>
                <c:pt idx="423">
                  <c:v>1.001E-6</c:v>
                </c:pt>
                <c:pt idx="424">
                  <c:v>1.001E-6</c:v>
                </c:pt>
                <c:pt idx="425">
                  <c:v>1.001E-6</c:v>
                </c:pt>
                <c:pt idx="426">
                  <c:v>1.001E-6</c:v>
                </c:pt>
                <c:pt idx="427">
                  <c:v>1.001E-6</c:v>
                </c:pt>
                <c:pt idx="428">
                  <c:v>1.001E-6</c:v>
                </c:pt>
                <c:pt idx="429">
                  <c:v>1.001E-6</c:v>
                </c:pt>
                <c:pt idx="430">
                  <c:v>1.001E-6</c:v>
                </c:pt>
                <c:pt idx="431">
                  <c:v>1.001E-6</c:v>
                </c:pt>
                <c:pt idx="432">
                  <c:v>1.001E-6</c:v>
                </c:pt>
                <c:pt idx="433">
                  <c:v>1.001E-6</c:v>
                </c:pt>
                <c:pt idx="434">
                  <c:v>1.001E-6</c:v>
                </c:pt>
                <c:pt idx="435">
                  <c:v>1.001E-6</c:v>
                </c:pt>
                <c:pt idx="436">
                  <c:v>1.001E-6</c:v>
                </c:pt>
                <c:pt idx="437">
                  <c:v>1.001E-6</c:v>
                </c:pt>
                <c:pt idx="438">
                  <c:v>1.001E-6</c:v>
                </c:pt>
                <c:pt idx="439">
                  <c:v>1.001E-6</c:v>
                </c:pt>
                <c:pt idx="440">
                  <c:v>1.001E-6</c:v>
                </c:pt>
                <c:pt idx="441">
                  <c:v>1.001E-6</c:v>
                </c:pt>
                <c:pt idx="442">
                  <c:v>1.001E-6</c:v>
                </c:pt>
                <c:pt idx="443">
                  <c:v>1.001E-6</c:v>
                </c:pt>
                <c:pt idx="444">
                  <c:v>1.001E-6</c:v>
                </c:pt>
                <c:pt idx="445">
                  <c:v>1.001E-6</c:v>
                </c:pt>
                <c:pt idx="446">
                  <c:v>1.001E-6</c:v>
                </c:pt>
                <c:pt idx="447">
                  <c:v>1.001E-6</c:v>
                </c:pt>
                <c:pt idx="448">
                  <c:v>1.001E-6</c:v>
                </c:pt>
                <c:pt idx="449">
                  <c:v>1.001E-6</c:v>
                </c:pt>
                <c:pt idx="450">
                  <c:v>1.001E-6</c:v>
                </c:pt>
                <c:pt idx="451">
                  <c:v>1.001E-6</c:v>
                </c:pt>
                <c:pt idx="452">
                  <c:v>1.001E-6</c:v>
                </c:pt>
                <c:pt idx="453">
                  <c:v>1.001E-6</c:v>
                </c:pt>
                <c:pt idx="454">
                  <c:v>1.001E-6</c:v>
                </c:pt>
                <c:pt idx="455">
                  <c:v>1.001E-6</c:v>
                </c:pt>
                <c:pt idx="456">
                  <c:v>1.001E-6</c:v>
                </c:pt>
                <c:pt idx="457">
                  <c:v>1.001E-6</c:v>
                </c:pt>
                <c:pt idx="458">
                  <c:v>1.001E-6</c:v>
                </c:pt>
                <c:pt idx="459">
                  <c:v>1.001E-6</c:v>
                </c:pt>
                <c:pt idx="460">
                  <c:v>1.001E-6</c:v>
                </c:pt>
                <c:pt idx="461">
                  <c:v>1.001E-6</c:v>
                </c:pt>
                <c:pt idx="462">
                  <c:v>1.001E-6</c:v>
                </c:pt>
                <c:pt idx="463">
                  <c:v>1.001E-6</c:v>
                </c:pt>
                <c:pt idx="464">
                  <c:v>1.001E-6</c:v>
                </c:pt>
                <c:pt idx="465">
                  <c:v>1.001E-6</c:v>
                </c:pt>
                <c:pt idx="466">
                  <c:v>1.001E-6</c:v>
                </c:pt>
                <c:pt idx="467">
                  <c:v>1.001E-6</c:v>
                </c:pt>
                <c:pt idx="468">
                  <c:v>1.001E-6</c:v>
                </c:pt>
                <c:pt idx="469">
                  <c:v>1.001E-6</c:v>
                </c:pt>
                <c:pt idx="470">
                  <c:v>1.001E-6</c:v>
                </c:pt>
                <c:pt idx="471">
                  <c:v>1.001E-6</c:v>
                </c:pt>
                <c:pt idx="472">
                  <c:v>1.001E-6</c:v>
                </c:pt>
                <c:pt idx="473">
                  <c:v>1.001E-6</c:v>
                </c:pt>
                <c:pt idx="474">
                  <c:v>1.001E-6</c:v>
                </c:pt>
                <c:pt idx="475">
                  <c:v>1.001E-6</c:v>
                </c:pt>
                <c:pt idx="476">
                  <c:v>1.001E-6</c:v>
                </c:pt>
                <c:pt idx="477">
                  <c:v>1.001E-6</c:v>
                </c:pt>
                <c:pt idx="478">
                  <c:v>1.001E-6</c:v>
                </c:pt>
                <c:pt idx="479">
                  <c:v>1.001E-6</c:v>
                </c:pt>
                <c:pt idx="480">
                  <c:v>1.001E-6</c:v>
                </c:pt>
                <c:pt idx="481">
                  <c:v>1.001E-6</c:v>
                </c:pt>
                <c:pt idx="482">
                  <c:v>1.001E-6</c:v>
                </c:pt>
                <c:pt idx="483">
                  <c:v>1.001E-6</c:v>
                </c:pt>
                <c:pt idx="484">
                  <c:v>1.001E-6</c:v>
                </c:pt>
                <c:pt idx="485">
                  <c:v>1.001E-6</c:v>
                </c:pt>
                <c:pt idx="486">
                  <c:v>1.001E-6</c:v>
                </c:pt>
                <c:pt idx="487">
                  <c:v>1.001E-6</c:v>
                </c:pt>
                <c:pt idx="488">
                  <c:v>1.001E-6</c:v>
                </c:pt>
                <c:pt idx="489">
                  <c:v>1.001E-6</c:v>
                </c:pt>
                <c:pt idx="490">
                  <c:v>1.001E-6</c:v>
                </c:pt>
                <c:pt idx="491">
                  <c:v>1.001E-6</c:v>
                </c:pt>
                <c:pt idx="492">
                  <c:v>1.001E-6</c:v>
                </c:pt>
                <c:pt idx="493">
                  <c:v>1.001E-6</c:v>
                </c:pt>
                <c:pt idx="494">
                  <c:v>1.001E-6</c:v>
                </c:pt>
                <c:pt idx="495">
                  <c:v>1.001E-6</c:v>
                </c:pt>
                <c:pt idx="496">
                  <c:v>1.001E-6</c:v>
                </c:pt>
                <c:pt idx="497">
                  <c:v>1.001E-6</c:v>
                </c:pt>
                <c:pt idx="498">
                  <c:v>1.001E-6</c:v>
                </c:pt>
                <c:pt idx="499">
                  <c:v>1.001E-6</c:v>
                </c:pt>
                <c:pt idx="500">
                  <c:v>1.001E-6</c:v>
                </c:pt>
                <c:pt idx="501">
                  <c:v>1.001E-6</c:v>
                </c:pt>
                <c:pt idx="502">
                  <c:v>1.001E-6</c:v>
                </c:pt>
                <c:pt idx="503">
                  <c:v>1.001E-6</c:v>
                </c:pt>
                <c:pt idx="504">
                  <c:v>1.001E-6</c:v>
                </c:pt>
                <c:pt idx="505">
                  <c:v>1.001E-6</c:v>
                </c:pt>
                <c:pt idx="506">
                  <c:v>1.001E-6</c:v>
                </c:pt>
                <c:pt idx="507">
                  <c:v>1.001E-6</c:v>
                </c:pt>
                <c:pt idx="508">
                  <c:v>1.001E-6</c:v>
                </c:pt>
                <c:pt idx="509">
                  <c:v>1.001E-6</c:v>
                </c:pt>
                <c:pt idx="510">
                  <c:v>1.001E-6</c:v>
                </c:pt>
                <c:pt idx="511">
                  <c:v>1.001E-6</c:v>
                </c:pt>
                <c:pt idx="512">
                  <c:v>1.001E-6</c:v>
                </c:pt>
                <c:pt idx="513">
                  <c:v>1.001E-6</c:v>
                </c:pt>
                <c:pt idx="514">
                  <c:v>1.001E-6</c:v>
                </c:pt>
                <c:pt idx="515">
                  <c:v>1.001E-6</c:v>
                </c:pt>
                <c:pt idx="516">
                  <c:v>1.001E-6</c:v>
                </c:pt>
                <c:pt idx="517">
                  <c:v>1.001E-6</c:v>
                </c:pt>
                <c:pt idx="518">
                  <c:v>1.001E-6</c:v>
                </c:pt>
                <c:pt idx="519">
                  <c:v>1.001E-6</c:v>
                </c:pt>
                <c:pt idx="520">
                  <c:v>1.001E-6</c:v>
                </c:pt>
                <c:pt idx="521">
                  <c:v>1.001E-6</c:v>
                </c:pt>
                <c:pt idx="522">
                  <c:v>1.001E-6</c:v>
                </c:pt>
                <c:pt idx="523">
                  <c:v>1.001E-6</c:v>
                </c:pt>
                <c:pt idx="524">
                  <c:v>1.001E-6</c:v>
                </c:pt>
                <c:pt idx="525">
                  <c:v>1.001E-6</c:v>
                </c:pt>
                <c:pt idx="526">
                  <c:v>1.001E-6</c:v>
                </c:pt>
                <c:pt idx="527">
                  <c:v>1.001E-6</c:v>
                </c:pt>
                <c:pt idx="528">
                  <c:v>1.001E-6</c:v>
                </c:pt>
                <c:pt idx="529">
                  <c:v>1.001E-6</c:v>
                </c:pt>
                <c:pt idx="530">
                  <c:v>1.001E-6</c:v>
                </c:pt>
                <c:pt idx="531">
                  <c:v>1.001E-6</c:v>
                </c:pt>
                <c:pt idx="532">
                  <c:v>1.001E-6</c:v>
                </c:pt>
                <c:pt idx="533">
                  <c:v>1.001E-6</c:v>
                </c:pt>
                <c:pt idx="534">
                  <c:v>1.001E-6</c:v>
                </c:pt>
                <c:pt idx="535">
                  <c:v>1.001E-6</c:v>
                </c:pt>
                <c:pt idx="536">
                  <c:v>1.001E-6</c:v>
                </c:pt>
                <c:pt idx="537">
                  <c:v>1.001E-6</c:v>
                </c:pt>
                <c:pt idx="538">
                  <c:v>1.001E-6</c:v>
                </c:pt>
                <c:pt idx="539">
                  <c:v>1.001E-6</c:v>
                </c:pt>
                <c:pt idx="540">
                  <c:v>1.001E-6</c:v>
                </c:pt>
                <c:pt idx="541">
                  <c:v>1.001E-6</c:v>
                </c:pt>
                <c:pt idx="542">
                  <c:v>1.001E-6</c:v>
                </c:pt>
                <c:pt idx="543">
                  <c:v>1.001E-6</c:v>
                </c:pt>
                <c:pt idx="544">
                  <c:v>1.001E-6</c:v>
                </c:pt>
                <c:pt idx="545">
                  <c:v>1.001E-6</c:v>
                </c:pt>
                <c:pt idx="546">
                  <c:v>1.001E-6</c:v>
                </c:pt>
                <c:pt idx="547">
                  <c:v>1.001E-6</c:v>
                </c:pt>
                <c:pt idx="548">
                  <c:v>1.001E-6</c:v>
                </c:pt>
                <c:pt idx="549">
                  <c:v>1.001E-6</c:v>
                </c:pt>
                <c:pt idx="550">
                  <c:v>1.001E-6</c:v>
                </c:pt>
                <c:pt idx="551">
                  <c:v>1.001E-6</c:v>
                </c:pt>
                <c:pt idx="552">
                  <c:v>1.001E-6</c:v>
                </c:pt>
                <c:pt idx="553">
                  <c:v>1.001E-6</c:v>
                </c:pt>
                <c:pt idx="554">
                  <c:v>1.001E-6</c:v>
                </c:pt>
                <c:pt idx="555">
                  <c:v>1.001E-6</c:v>
                </c:pt>
                <c:pt idx="556">
                  <c:v>1.001E-6</c:v>
                </c:pt>
                <c:pt idx="557">
                  <c:v>1.001E-6</c:v>
                </c:pt>
                <c:pt idx="558">
                  <c:v>1.001E-6</c:v>
                </c:pt>
                <c:pt idx="559">
                  <c:v>1.001E-6</c:v>
                </c:pt>
                <c:pt idx="560">
                  <c:v>1.001E-6</c:v>
                </c:pt>
                <c:pt idx="561">
                  <c:v>1.001E-6</c:v>
                </c:pt>
                <c:pt idx="562">
                  <c:v>1.001E-6</c:v>
                </c:pt>
                <c:pt idx="563">
                  <c:v>1.001E-6</c:v>
                </c:pt>
                <c:pt idx="564">
                  <c:v>1.001E-6</c:v>
                </c:pt>
                <c:pt idx="565">
                  <c:v>1.001E-6</c:v>
                </c:pt>
                <c:pt idx="566">
                  <c:v>1.001E-6</c:v>
                </c:pt>
                <c:pt idx="567">
                  <c:v>1.001E-6</c:v>
                </c:pt>
                <c:pt idx="568">
                  <c:v>1.001E-6</c:v>
                </c:pt>
                <c:pt idx="569">
                  <c:v>1.001E-6</c:v>
                </c:pt>
                <c:pt idx="570">
                  <c:v>1.001E-6</c:v>
                </c:pt>
                <c:pt idx="571">
                  <c:v>1.001E-6</c:v>
                </c:pt>
                <c:pt idx="572">
                  <c:v>1.001E-6</c:v>
                </c:pt>
                <c:pt idx="573">
                  <c:v>1.001E-6</c:v>
                </c:pt>
                <c:pt idx="574">
                  <c:v>1.001E-6</c:v>
                </c:pt>
                <c:pt idx="575">
                  <c:v>1.001E-6</c:v>
                </c:pt>
                <c:pt idx="576">
                  <c:v>1.001E-6</c:v>
                </c:pt>
                <c:pt idx="577">
                  <c:v>1.001E-6</c:v>
                </c:pt>
                <c:pt idx="578">
                  <c:v>1.001E-6</c:v>
                </c:pt>
                <c:pt idx="579">
                  <c:v>1.001E-6</c:v>
                </c:pt>
                <c:pt idx="580">
                  <c:v>1.001E-6</c:v>
                </c:pt>
                <c:pt idx="581">
                  <c:v>1.001E-6</c:v>
                </c:pt>
                <c:pt idx="582">
                  <c:v>1.001E-6</c:v>
                </c:pt>
                <c:pt idx="583">
                  <c:v>1.001E-6</c:v>
                </c:pt>
                <c:pt idx="584">
                  <c:v>1.001E-6</c:v>
                </c:pt>
                <c:pt idx="585">
                  <c:v>1.001E-6</c:v>
                </c:pt>
                <c:pt idx="586">
                  <c:v>1.001E-6</c:v>
                </c:pt>
                <c:pt idx="587">
                  <c:v>1.001E-6</c:v>
                </c:pt>
                <c:pt idx="588">
                  <c:v>1.001E-6</c:v>
                </c:pt>
                <c:pt idx="589">
                  <c:v>1.001E-6</c:v>
                </c:pt>
                <c:pt idx="590">
                  <c:v>1.001E-6</c:v>
                </c:pt>
                <c:pt idx="591">
                  <c:v>1.001E-6</c:v>
                </c:pt>
                <c:pt idx="592">
                  <c:v>1.001E-6</c:v>
                </c:pt>
                <c:pt idx="593">
                  <c:v>1.001E-6</c:v>
                </c:pt>
                <c:pt idx="594">
                  <c:v>1.001E-6</c:v>
                </c:pt>
                <c:pt idx="595">
                  <c:v>1.001E-6</c:v>
                </c:pt>
                <c:pt idx="596">
                  <c:v>1.001E-6</c:v>
                </c:pt>
                <c:pt idx="597">
                  <c:v>1.001E-6</c:v>
                </c:pt>
                <c:pt idx="598">
                  <c:v>1.001E-6</c:v>
                </c:pt>
                <c:pt idx="599">
                  <c:v>1.001E-6</c:v>
                </c:pt>
                <c:pt idx="600">
                  <c:v>1.001E-6</c:v>
                </c:pt>
                <c:pt idx="601">
                  <c:v>1.001E-6</c:v>
                </c:pt>
                <c:pt idx="602">
                  <c:v>1.001E-6</c:v>
                </c:pt>
                <c:pt idx="603">
                  <c:v>1.001E-6</c:v>
                </c:pt>
                <c:pt idx="604">
                  <c:v>1.001E-6</c:v>
                </c:pt>
                <c:pt idx="605">
                  <c:v>1.001E-6</c:v>
                </c:pt>
                <c:pt idx="606">
                  <c:v>1.001E-6</c:v>
                </c:pt>
                <c:pt idx="607">
                  <c:v>1.001E-6</c:v>
                </c:pt>
                <c:pt idx="608">
                  <c:v>1.001E-6</c:v>
                </c:pt>
                <c:pt idx="609">
                  <c:v>1.001E-6</c:v>
                </c:pt>
                <c:pt idx="610">
                  <c:v>1.001E-6</c:v>
                </c:pt>
                <c:pt idx="611">
                  <c:v>1.001E-6</c:v>
                </c:pt>
                <c:pt idx="612">
                  <c:v>1.001E-6</c:v>
                </c:pt>
                <c:pt idx="613">
                  <c:v>1.001E-6</c:v>
                </c:pt>
                <c:pt idx="614">
                  <c:v>1.001E-6</c:v>
                </c:pt>
                <c:pt idx="615">
                  <c:v>1.001E-6</c:v>
                </c:pt>
                <c:pt idx="616">
                  <c:v>1.001E-6</c:v>
                </c:pt>
                <c:pt idx="617">
                  <c:v>1.001E-6</c:v>
                </c:pt>
                <c:pt idx="618">
                  <c:v>1.001E-6</c:v>
                </c:pt>
                <c:pt idx="619">
                  <c:v>1.001E-6</c:v>
                </c:pt>
                <c:pt idx="620">
                  <c:v>1.001E-6</c:v>
                </c:pt>
                <c:pt idx="621">
                  <c:v>1.001E-6</c:v>
                </c:pt>
                <c:pt idx="622">
                  <c:v>1.001E-6</c:v>
                </c:pt>
                <c:pt idx="623">
                  <c:v>1.001E-6</c:v>
                </c:pt>
                <c:pt idx="624">
                  <c:v>1.001E-6</c:v>
                </c:pt>
                <c:pt idx="625">
                  <c:v>1.001E-6</c:v>
                </c:pt>
                <c:pt idx="626">
                  <c:v>1.001E-6</c:v>
                </c:pt>
                <c:pt idx="627">
                  <c:v>1.001E-6</c:v>
                </c:pt>
                <c:pt idx="628">
                  <c:v>1.001E-6</c:v>
                </c:pt>
                <c:pt idx="629">
                  <c:v>1.001E-6</c:v>
                </c:pt>
                <c:pt idx="630">
                  <c:v>1.001E-6</c:v>
                </c:pt>
                <c:pt idx="631">
                  <c:v>1.001E-6</c:v>
                </c:pt>
                <c:pt idx="632">
                  <c:v>1.001E-6</c:v>
                </c:pt>
                <c:pt idx="633">
                  <c:v>1.001E-6</c:v>
                </c:pt>
                <c:pt idx="634">
                  <c:v>1.001E-6</c:v>
                </c:pt>
                <c:pt idx="635">
                  <c:v>1.001E-6</c:v>
                </c:pt>
                <c:pt idx="636">
                  <c:v>1.001E-6</c:v>
                </c:pt>
                <c:pt idx="637">
                  <c:v>1.001E-6</c:v>
                </c:pt>
                <c:pt idx="638">
                  <c:v>1.001E-6</c:v>
                </c:pt>
                <c:pt idx="639">
                  <c:v>1.001E-6</c:v>
                </c:pt>
                <c:pt idx="640">
                  <c:v>1.001E-6</c:v>
                </c:pt>
                <c:pt idx="641">
                  <c:v>1.001E-6</c:v>
                </c:pt>
                <c:pt idx="642">
                  <c:v>1.001E-6</c:v>
                </c:pt>
                <c:pt idx="643">
                  <c:v>1.001E-6</c:v>
                </c:pt>
                <c:pt idx="644">
                  <c:v>1.001E-6</c:v>
                </c:pt>
                <c:pt idx="645">
                  <c:v>1.001E-6</c:v>
                </c:pt>
                <c:pt idx="646">
                  <c:v>1.001E-6</c:v>
                </c:pt>
                <c:pt idx="647">
                  <c:v>1.001E-6</c:v>
                </c:pt>
                <c:pt idx="648">
                  <c:v>1.001E-6</c:v>
                </c:pt>
                <c:pt idx="649">
                  <c:v>1.001E-6</c:v>
                </c:pt>
                <c:pt idx="650">
                  <c:v>1.001E-6</c:v>
                </c:pt>
                <c:pt idx="651">
                  <c:v>1.001E-6</c:v>
                </c:pt>
                <c:pt idx="652">
                  <c:v>1.001E-6</c:v>
                </c:pt>
                <c:pt idx="653">
                  <c:v>1.001E-6</c:v>
                </c:pt>
                <c:pt idx="654">
                  <c:v>1.001E-6</c:v>
                </c:pt>
                <c:pt idx="655">
                  <c:v>1.001E-6</c:v>
                </c:pt>
                <c:pt idx="656">
                  <c:v>1.001E-6</c:v>
                </c:pt>
                <c:pt idx="657">
                  <c:v>1.001E-6</c:v>
                </c:pt>
                <c:pt idx="658">
                  <c:v>1.001E-6</c:v>
                </c:pt>
                <c:pt idx="659">
                  <c:v>1.001E-6</c:v>
                </c:pt>
                <c:pt idx="660">
                  <c:v>1.001E-6</c:v>
                </c:pt>
                <c:pt idx="661">
                  <c:v>1.001E-6</c:v>
                </c:pt>
                <c:pt idx="662">
                  <c:v>1.001E-6</c:v>
                </c:pt>
                <c:pt idx="663">
                  <c:v>1.001E-6</c:v>
                </c:pt>
                <c:pt idx="664">
                  <c:v>1.001E-6</c:v>
                </c:pt>
                <c:pt idx="665">
                  <c:v>1.001E-6</c:v>
                </c:pt>
                <c:pt idx="666">
                  <c:v>1.001E-6</c:v>
                </c:pt>
                <c:pt idx="667">
                  <c:v>1.001E-6</c:v>
                </c:pt>
                <c:pt idx="668">
                  <c:v>1.001E-6</c:v>
                </c:pt>
                <c:pt idx="669">
                  <c:v>1.001E-6</c:v>
                </c:pt>
                <c:pt idx="670">
                  <c:v>1.001E-6</c:v>
                </c:pt>
                <c:pt idx="671">
                  <c:v>1.001E-6</c:v>
                </c:pt>
                <c:pt idx="672">
                  <c:v>1.001E-6</c:v>
                </c:pt>
                <c:pt idx="673">
                  <c:v>1.001E-6</c:v>
                </c:pt>
                <c:pt idx="674">
                  <c:v>1.001E-6</c:v>
                </c:pt>
                <c:pt idx="675">
                  <c:v>1.001E-6</c:v>
                </c:pt>
                <c:pt idx="676">
                  <c:v>1.001E-6</c:v>
                </c:pt>
                <c:pt idx="677">
                  <c:v>1.001E-6</c:v>
                </c:pt>
                <c:pt idx="678">
                  <c:v>1.001E-6</c:v>
                </c:pt>
                <c:pt idx="679">
                  <c:v>1.001E-6</c:v>
                </c:pt>
                <c:pt idx="680">
                  <c:v>1.001E-6</c:v>
                </c:pt>
                <c:pt idx="681">
                  <c:v>1.001E-6</c:v>
                </c:pt>
                <c:pt idx="682">
                  <c:v>1.001E-6</c:v>
                </c:pt>
                <c:pt idx="683">
                  <c:v>1.001E-6</c:v>
                </c:pt>
                <c:pt idx="684">
                  <c:v>1.001E-6</c:v>
                </c:pt>
                <c:pt idx="685">
                  <c:v>1.001E-6</c:v>
                </c:pt>
                <c:pt idx="686">
                  <c:v>1.001E-6</c:v>
                </c:pt>
                <c:pt idx="687">
                  <c:v>1.001E-6</c:v>
                </c:pt>
                <c:pt idx="688">
                  <c:v>1.001E-6</c:v>
                </c:pt>
                <c:pt idx="689">
                  <c:v>1.001E-6</c:v>
                </c:pt>
                <c:pt idx="690">
                  <c:v>1.001E-6</c:v>
                </c:pt>
                <c:pt idx="691">
                  <c:v>1.001E-6</c:v>
                </c:pt>
                <c:pt idx="692">
                  <c:v>1.001E-6</c:v>
                </c:pt>
                <c:pt idx="693">
                  <c:v>1.001E-6</c:v>
                </c:pt>
                <c:pt idx="694">
                  <c:v>1.001E-6</c:v>
                </c:pt>
                <c:pt idx="695">
                  <c:v>1.001E-6</c:v>
                </c:pt>
                <c:pt idx="696">
                  <c:v>1.001E-6</c:v>
                </c:pt>
                <c:pt idx="697">
                  <c:v>1.001E-6</c:v>
                </c:pt>
                <c:pt idx="698">
                  <c:v>1.001E-6</c:v>
                </c:pt>
                <c:pt idx="699">
                  <c:v>1.001E-6</c:v>
                </c:pt>
                <c:pt idx="700">
                  <c:v>1.001E-6</c:v>
                </c:pt>
                <c:pt idx="701">
                  <c:v>1.001E-6</c:v>
                </c:pt>
                <c:pt idx="702">
                  <c:v>1.001E-6</c:v>
                </c:pt>
                <c:pt idx="703">
                  <c:v>1.001E-6</c:v>
                </c:pt>
                <c:pt idx="704">
                  <c:v>1.001E-6</c:v>
                </c:pt>
                <c:pt idx="705">
                  <c:v>1.001E-6</c:v>
                </c:pt>
                <c:pt idx="706">
                  <c:v>1.001E-6</c:v>
                </c:pt>
                <c:pt idx="707">
                  <c:v>1.001E-6</c:v>
                </c:pt>
                <c:pt idx="708">
                  <c:v>1.001E-6</c:v>
                </c:pt>
                <c:pt idx="709">
                  <c:v>1.001E-6</c:v>
                </c:pt>
                <c:pt idx="710">
                  <c:v>1.001E-6</c:v>
                </c:pt>
                <c:pt idx="711">
                  <c:v>1.001E-6</c:v>
                </c:pt>
                <c:pt idx="712">
                  <c:v>1.001E-6</c:v>
                </c:pt>
                <c:pt idx="713">
                  <c:v>1.001E-6</c:v>
                </c:pt>
                <c:pt idx="714">
                  <c:v>1.001E-6</c:v>
                </c:pt>
                <c:pt idx="715">
                  <c:v>1.001E-6</c:v>
                </c:pt>
                <c:pt idx="716">
                  <c:v>1.001E-6</c:v>
                </c:pt>
                <c:pt idx="717">
                  <c:v>1.001E-6</c:v>
                </c:pt>
                <c:pt idx="718">
                  <c:v>1.001E-6</c:v>
                </c:pt>
                <c:pt idx="719">
                  <c:v>1.001E-6</c:v>
                </c:pt>
                <c:pt idx="720">
                  <c:v>1.001E-6</c:v>
                </c:pt>
                <c:pt idx="721">
                  <c:v>1.001E-6</c:v>
                </c:pt>
                <c:pt idx="722">
                  <c:v>1.001E-6</c:v>
                </c:pt>
                <c:pt idx="723">
                  <c:v>1.001E-6</c:v>
                </c:pt>
                <c:pt idx="724">
                  <c:v>1.001E-6</c:v>
                </c:pt>
                <c:pt idx="725">
                  <c:v>1.001E-6</c:v>
                </c:pt>
                <c:pt idx="726">
                  <c:v>1.001E-6</c:v>
                </c:pt>
                <c:pt idx="727">
                  <c:v>1.001E-6</c:v>
                </c:pt>
                <c:pt idx="728">
                  <c:v>1.001E-6</c:v>
                </c:pt>
                <c:pt idx="729">
                  <c:v>1.001E-6</c:v>
                </c:pt>
                <c:pt idx="730">
                  <c:v>1.001E-6</c:v>
                </c:pt>
                <c:pt idx="731">
                  <c:v>1.001E-6</c:v>
                </c:pt>
                <c:pt idx="732">
                  <c:v>1.001E-6</c:v>
                </c:pt>
                <c:pt idx="733">
                  <c:v>1.001E-6</c:v>
                </c:pt>
                <c:pt idx="734">
                  <c:v>1.001E-6</c:v>
                </c:pt>
                <c:pt idx="735">
                  <c:v>1.001E-6</c:v>
                </c:pt>
                <c:pt idx="736">
                  <c:v>1.001E-6</c:v>
                </c:pt>
                <c:pt idx="737">
                  <c:v>1.001E-6</c:v>
                </c:pt>
                <c:pt idx="738">
                  <c:v>1.001E-6</c:v>
                </c:pt>
                <c:pt idx="739">
                  <c:v>1.001E-6</c:v>
                </c:pt>
                <c:pt idx="740">
                  <c:v>1.001E-6</c:v>
                </c:pt>
                <c:pt idx="741">
                  <c:v>1.001E-6</c:v>
                </c:pt>
                <c:pt idx="742">
                  <c:v>1.001E-6</c:v>
                </c:pt>
                <c:pt idx="743">
                  <c:v>1.001E-6</c:v>
                </c:pt>
                <c:pt idx="744">
                  <c:v>1.001E-6</c:v>
                </c:pt>
                <c:pt idx="745">
                  <c:v>1.001E-6</c:v>
                </c:pt>
                <c:pt idx="746">
                  <c:v>1.001E-6</c:v>
                </c:pt>
                <c:pt idx="747">
                  <c:v>1.001E-6</c:v>
                </c:pt>
                <c:pt idx="748">
                  <c:v>1.001E-6</c:v>
                </c:pt>
                <c:pt idx="749">
                  <c:v>1.001E-6</c:v>
                </c:pt>
                <c:pt idx="750">
                  <c:v>1.001E-6</c:v>
                </c:pt>
                <c:pt idx="751">
                  <c:v>1.001E-6</c:v>
                </c:pt>
                <c:pt idx="752">
                  <c:v>1.001E-6</c:v>
                </c:pt>
                <c:pt idx="753">
                  <c:v>1.001E-6</c:v>
                </c:pt>
                <c:pt idx="754">
                  <c:v>1.001E-6</c:v>
                </c:pt>
                <c:pt idx="755">
                  <c:v>1.001E-6</c:v>
                </c:pt>
                <c:pt idx="756">
                  <c:v>1.001E-6</c:v>
                </c:pt>
                <c:pt idx="757">
                  <c:v>1.001E-6</c:v>
                </c:pt>
                <c:pt idx="758">
                  <c:v>1.001E-6</c:v>
                </c:pt>
                <c:pt idx="759">
                  <c:v>1.001E-6</c:v>
                </c:pt>
                <c:pt idx="760">
                  <c:v>1.001E-6</c:v>
                </c:pt>
                <c:pt idx="761">
                  <c:v>1.001E-6</c:v>
                </c:pt>
                <c:pt idx="762">
                  <c:v>1.001E-6</c:v>
                </c:pt>
                <c:pt idx="763">
                  <c:v>1.001E-6</c:v>
                </c:pt>
                <c:pt idx="764">
                  <c:v>1.001E-6</c:v>
                </c:pt>
                <c:pt idx="765">
                  <c:v>1.001E-6</c:v>
                </c:pt>
                <c:pt idx="766">
                  <c:v>1.001E-6</c:v>
                </c:pt>
                <c:pt idx="767">
                  <c:v>1.001E-6</c:v>
                </c:pt>
                <c:pt idx="768">
                  <c:v>1.001E-6</c:v>
                </c:pt>
                <c:pt idx="769">
                  <c:v>1.001E-6</c:v>
                </c:pt>
                <c:pt idx="770">
                  <c:v>1.001E-6</c:v>
                </c:pt>
                <c:pt idx="771">
                  <c:v>1.001E-6</c:v>
                </c:pt>
                <c:pt idx="772">
                  <c:v>1.001E-6</c:v>
                </c:pt>
                <c:pt idx="773">
                  <c:v>1.001E-6</c:v>
                </c:pt>
                <c:pt idx="774">
                  <c:v>1.001E-6</c:v>
                </c:pt>
                <c:pt idx="775">
                  <c:v>1.001E-6</c:v>
                </c:pt>
                <c:pt idx="776">
                  <c:v>1.001E-6</c:v>
                </c:pt>
                <c:pt idx="777">
                  <c:v>1.001E-6</c:v>
                </c:pt>
                <c:pt idx="778">
                  <c:v>1.001E-6</c:v>
                </c:pt>
                <c:pt idx="779">
                  <c:v>1.001E-6</c:v>
                </c:pt>
                <c:pt idx="780">
                  <c:v>1.001E-6</c:v>
                </c:pt>
                <c:pt idx="781">
                  <c:v>1.001E-6</c:v>
                </c:pt>
                <c:pt idx="782">
                  <c:v>1.001E-6</c:v>
                </c:pt>
                <c:pt idx="783">
                  <c:v>1.001E-6</c:v>
                </c:pt>
                <c:pt idx="784">
                  <c:v>1.001E-6</c:v>
                </c:pt>
                <c:pt idx="785">
                  <c:v>1.001E-6</c:v>
                </c:pt>
                <c:pt idx="786">
                  <c:v>1.001E-6</c:v>
                </c:pt>
                <c:pt idx="787">
                  <c:v>1.001E-6</c:v>
                </c:pt>
                <c:pt idx="788">
                  <c:v>1.001E-6</c:v>
                </c:pt>
                <c:pt idx="789">
                  <c:v>1.001E-6</c:v>
                </c:pt>
                <c:pt idx="790">
                  <c:v>1.001E-6</c:v>
                </c:pt>
                <c:pt idx="791">
                  <c:v>1.001E-6</c:v>
                </c:pt>
                <c:pt idx="792">
                  <c:v>1.001E-6</c:v>
                </c:pt>
                <c:pt idx="793">
                  <c:v>1.001E-6</c:v>
                </c:pt>
                <c:pt idx="794">
                  <c:v>1.001E-6</c:v>
                </c:pt>
                <c:pt idx="795">
                  <c:v>1.001E-6</c:v>
                </c:pt>
                <c:pt idx="796">
                  <c:v>1.001E-6</c:v>
                </c:pt>
                <c:pt idx="797">
                  <c:v>1.001E-6</c:v>
                </c:pt>
                <c:pt idx="798">
                  <c:v>1.001E-6</c:v>
                </c:pt>
                <c:pt idx="799">
                  <c:v>1.001E-6</c:v>
                </c:pt>
                <c:pt idx="800">
                  <c:v>1.001E-6</c:v>
                </c:pt>
                <c:pt idx="801">
                  <c:v>1.001E-6</c:v>
                </c:pt>
                <c:pt idx="802">
                  <c:v>1.001E-6</c:v>
                </c:pt>
                <c:pt idx="803">
                  <c:v>1.001E-6</c:v>
                </c:pt>
                <c:pt idx="804">
                  <c:v>1.001E-6</c:v>
                </c:pt>
                <c:pt idx="805">
                  <c:v>1.001E-6</c:v>
                </c:pt>
                <c:pt idx="806">
                  <c:v>1.001E-6</c:v>
                </c:pt>
                <c:pt idx="807">
                  <c:v>1.001E-6</c:v>
                </c:pt>
                <c:pt idx="808">
                  <c:v>1.001E-6</c:v>
                </c:pt>
                <c:pt idx="809">
                  <c:v>1.001E-6</c:v>
                </c:pt>
                <c:pt idx="810">
                  <c:v>1.001E-6</c:v>
                </c:pt>
                <c:pt idx="811">
                  <c:v>1.001E-6</c:v>
                </c:pt>
                <c:pt idx="812">
                  <c:v>1.001E-6</c:v>
                </c:pt>
                <c:pt idx="813">
                  <c:v>1.001E-6</c:v>
                </c:pt>
                <c:pt idx="814">
                  <c:v>1.001E-6</c:v>
                </c:pt>
                <c:pt idx="815">
                  <c:v>1.001E-6</c:v>
                </c:pt>
                <c:pt idx="816">
                  <c:v>1.001E-6</c:v>
                </c:pt>
                <c:pt idx="817">
                  <c:v>1.001E-6</c:v>
                </c:pt>
                <c:pt idx="818">
                  <c:v>1.001E-6</c:v>
                </c:pt>
                <c:pt idx="819">
                  <c:v>1.001E-6</c:v>
                </c:pt>
                <c:pt idx="820">
                  <c:v>1.001E-6</c:v>
                </c:pt>
                <c:pt idx="821">
                  <c:v>1.001E-6</c:v>
                </c:pt>
                <c:pt idx="822">
                  <c:v>1.001E-6</c:v>
                </c:pt>
                <c:pt idx="823">
                  <c:v>1.001E-6</c:v>
                </c:pt>
                <c:pt idx="824">
                  <c:v>1.001E-6</c:v>
                </c:pt>
                <c:pt idx="825">
                  <c:v>1.001E-6</c:v>
                </c:pt>
                <c:pt idx="826">
                  <c:v>1.001E-6</c:v>
                </c:pt>
                <c:pt idx="827">
                  <c:v>1.001E-6</c:v>
                </c:pt>
                <c:pt idx="828">
                  <c:v>1.001E-6</c:v>
                </c:pt>
                <c:pt idx="829">
                  <c:v>1.001E-6</c:v>
                </c:pt>
                <c:pt idx="830">
                  <c:v>1.001E-6</c:v>
                </c:pt>
                <c:pt idx="831">
                  <c:v>1.001E-6</c:v>
                </c:pt>
                <c:pt idx="832">
                  <c:v>1.001E-6</c:v>
                </c:pt>
                <c:pt idx="833">
                  <c:v>1.001E-6</c:v>
                </c:pt>
                <c:pt idx="834">
                  <c:v>1.001E-6</c:v>
                </c:pt>
                <c:pt idx="835">
                  <c:v>1.001E-6</c:v>
                </c:pt>
                <c:pt idx="836">
                  <c:v>1.001E-6</c:v>
                </c:pt>
                <c:pt idx="837">
                  <c:v>1.001E-6</c:v>
                </c:pt>
                <c:pt idx="838">
                  <c:v>1.001E-6</c:v>
                </c:pt>
                <c:pt idx="839">
                  <c:v>1.001E-6</c:v>
                </c:pt>
                <c:pt idx="840">
                  <c:v>1.001E-6</c:v>
                </c:pt>
                <c:pt idx="841">
                  <c:v>1.001E-6</c:v>
                </c:pt>
                <c:pt idx="842">
                  <c:v>1.001E-6</c:v>
                </c:pt>
                <c:pt idx="843">
                  <c:v>1.001E-6</c:v>
                </c:pt>
                <c:pt idx="844">
                  <c:v>1.001E-6</c:v>
                </c:pt>
                <c:pt idx="845">
                  <c:v>1.001E-6</c:v>
                </c:pt>
                <c:pt idx="846">
                  <c:v>1.001E-6</c:v>
                </c:pt>
                <c:pt idx="847">
                  <c:v>1.001E-6</c:v>
                </c:pt>
                <c:pt idx="848">
                  <c:v>1.001E-6</c:v>
                </c:pt>
                <c:pt idx="849">
                  <c:v>1.001E-6</c:v>
                </c:pt>
                <c:pt idx="850">
                  <c:v>1.001E-6</c:v>
                </c:pt>
                <c:pt idx="851">
                  <c:v>1.001E-6</c:v>
                </c:pt>
                <c:pt idx="852">
                  <c:v>1.001E-6</c:v>
                </c:pt>
                <c:pt idx="853">
                  <c:v>1.001E-6</c:v>
                </c:pt>
                <c:pt idx="854">
                  <c:v>1.001E-6</c:v>
                </c:pt>
                <c:pt idx="855">
                  <c:v>1.001E-6</c:v>
                </c:pt>
                <c:pt idx="856">
                  <c:v>1.001E-6</c:v>
                </c:pt>
                <c:pt idx="857">
                  <c:v>1.001E-6</c:v>
                </c:pt>
                <c:pt idx="858">
                  <c:v>1.001E-6</c:v>
                </c:pt>
                <c:pt idx="859">
                  <c:v>1.001E-6</c:v>
                </c:pt>
                <c:pt idx="860">
                  <c:v>1.001E-6</c:v>
                </c:pt>
                <c:pt idx="861">
                  <c:v>1.001E-6</c:v>
                </c:pt>
                <c:pt idx="862">
                  <c:v>1.001E-6</c:v>
                </c:pt>
                <c:pt idx="863">
                  <c:v>1.001E-6</c:v>
                </c:pt>
                <c:pt idx="864">
                  <c:v>1.001E-6</c:v>
                </c:pt>
                <c:pt idx="865">
                  <c:v>1.001E-6</c:v>
                </c:pt>
                <c:pt idx="866">
                  <c:v>1.001E-6</c:v>
                </c:pt>
                <c:pt idx="867">
                  <c:v>1.001E-6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0CE-411D-B5C2-3E207B1BC383}"/>
            </c:ext>
          </c:extLst>
        </c:ser>
        <c:ser>
          <c:idx val="3"/>
          <c:order val="1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9.654E-9</c:v>
                </c:pt>
                <c:pt idx="2">
                  <c:v>1.6470000000000001E-8</c:v>
                </c:pt>
                <c:pt idx="3">
                  <c:v>2.3890000000000001E-8</c:v>
                </c:pt>
                <c:pt idx="4">
                  <c:v>3.1499999999999998E-8</c:v>
                </c:pt>
                <c:pt idx="5">
                  <c:v>3.9190000000000002E-8</c:v>
                </c:pt>
                <c:pt idx="6">
                  <c:v>4.6940000000000002E-8</c:v>
                </c:pt>
                <c:pt idx="7">
                  <c:v>5.4730000000000001E-8</c:v>
                </c:pt>
                <c:pt idx="8">
                  <c:v>6.2550000000000001E-8</c:v>
                </c:pt>
                <c:pt idx="9">
                  <c:v>7.0399999999999995E-8</c:v>
                </c:pt>
                <c:pt idx="10">
                  <c:v>7.8279999999999997E-8</c:v>
                </c:pt>
                <c:pt idx="11">
                  <c:v>8.6169999999999997E-8</c:v>
                </c:pt>
                <c:pt idx="12">
                  <c:v>9.4069999999999995E-8</c:v>
                </c:pt>
                <c:pt idx="13">
                  <c:v>1.02E-7</c:v>
                </c:pt>
                <c:pt idx="14">
                  <c:v>1.099E-7</c:v>
                </c:pt>
                <c:pt idx="15">
                  <c:v>1.178E-7</c:v>
                </c:pt>
                <c:pt idx="16">
                  <c:v>1.2569999999999999E-7</c:v>
                </c:pt>
                <c:pt idx="17">
                  <c:v>1.3360000000000001E-7</c:v>
                </c:pt>
                <c:pt idx="18">
                  <c:v>1.4149999999999999E-7</c:v>
                </c:pt>
                <c:pt idx="19">
                  <c:v>1.494E-7</c:v>
                </c:pt>
                <c:pt idx="20">
                  <c:v>1.5730000000000001E-7</c:v>
                </c:pt>
                <c:pt idx="21">
                  <c:v>1.652E-7</c:v>
                </c:pt>
                <c:pt idx="22">
                  <c:v>1.73E-7</c:v>
                </c:pt>
                <c:pt idx="23">
                  <c:v>1.8090000000000001E-7</c:v>
                </c:pt>
                <c:pt idx="24">
                  <c:v>1.888E-7</c:v>
                </c:pt>
                <c:pt idx="25">
                  <c:v>1.9670000000000001E-7</c:v>
                </c:pt>
                <c:pt idx="26">
                  <c:v>2.0459999999999999E-7</c:v>
                </c:pt>
                <c:pt idx="27">
                  <c:v>2.1260000000000001E-7</c:v>
                </c:pt>
                <c:pt idx="28">
                  <c:v>2.2070000000000001E-7</c:v>
                </c:pt>
                <c:pt idx="29">
                  <c:v>2.2880000000000001E-7</c:v>
                </c:pt>
                <c:pt idx="30">
                  <c:v>2.371E-7</c:v>
                </c:pt>
                <c:pt idx="31">
                  <c:v>2.4550000000000002E-7</c:v>
                </c:pt>
                <c:pt idx="32">
                  <c:v>2.5419999999999999E-7</c:v>
                </c:pt>
                <c:pt idx="33">
                  <c:v>2.6300000000000001E-7</c:v>
                </c:pt>
                <c:pt idx="34">
                  <c:v>2.72E-7</c:v>
                </c:pt>
                <c:pt idx="35">
                  <c:v>2.8130000000000001E-7</c:v>
                </c:pt>
                <c:pt idx="36">
                  <c:v>2.9089999999999999E-7</c:v>
                </c:pt>
                <c:pt idx="37">
                  <c:v>3.0079999999999999E-7</c:v>
                </c:pt>
                <c:pt idx="38">
                  <c:v>3.1100000000000002E-7</c:v>
                </c:pt>
                <c:pt idx="39">
                  <c:v>3.2150000000000001E-7</c:v>
                </c:pt>
                <c:pt idx="40">
                  <c:v>3.3249999999999999E-7</c:v>
                </c:pt>
                <c:pt idx="41">
                  <c:v>3.4379999999999999E-7</c:v>
                </c:pt>
                <c:pt idx="42">
                  <c:v>3.5549999999999997E-7</c:v>
                </c:pt>
                <c:pt idx="43">
                  <c:v>3.6759999999999998E-7</c:v>
                </c:pt>
                <c:pt idx="44">
                  <c:v>3.8010000000000002E-7</c:v>
                </c:pt>
                <c:pt idx="45">
                  <c:v>3.9309999999999999E-7</c:v>
                </c:pt>
                <c:pt idx="46">
                  <c:v>4.0649999999999999E-7</c:v>
                </c:pt>
                <c:pt idx="47">
                  <c:v>4.2030000000000002E-7</c:v>
                </c:pt>
                <c:pt idx="48">
                  <c:v>4.3459999999999999E-7</c:v>
                </c:pt>
                <c:pt idx="49">
                  <c:v>4.4929999999999998E-7</c:v>
                </c:pt>
                <c:pt idx="50">
                  <c:v>4.643E-7</c:v>
                </c:pt>
                <c:pt idx="51">
                  <c:v>4.7970000000000004E-7</c:v>
                </c:pt>
                <c:pt idx="52">
                  <c:v>4.9549999999999996E-7</c:v>
                </c:pt>
                <c:pt idx="53">
                  <c:v>5.116E-7</c:v>
                </c:pt>
                <c:pt idx="54">
                  <c:v>5.2789999999999996E-7</c:v>
                </c:pt>
                <c:pt idx="55">
                  <c:v>5.4440000000000003E-7</c:v>
                </c:pt>
                <c:pt idx="56">
                  <c:v>5.6100000000000001E-7</c:v>
                </c:pt>
                <c:pt idx="57">
                  <c:v>5.778E-7</c:v>
                </c:pt>
                <c:pt idx="58">
                  <c:v>5.9449999999999998E-7</c:v>
                </c:pt>
                <c:pt idx="59">
                  <c:v>6.1129999999999997E-7</c:v>
                </c:pt>
                <c:pt idx="60">
                  <c:v>6.2789999999999995E-7</c:v>
                </c:pt>
                <c:pt idx="61">
                  <c:v>6.4450000000000003E-7</c:v>
                </c:pt>
                <c:pt idx="62">
                  <c:v>6.609E-7</c:v>
                </c:pt>
                <c:pt idx="63">
                  <c:v>6.7710000000000005E-7</c:v>
                </c:pt>
                <c:pt idx="64">
                  <c:v>6.9319999999999999E-7</c:v>
                </c:pt>
                <c:pt idx="65">
                  <c:v>7.0900000000000001E-7</c:v>
                </c:pt>
                <c:pt idx="66">
                  <c:v>7.2470000000000002E-7</c:v>
                </c:pt>
                <c:pt idx="67">
                  <c:v>7.4000000000000001E-7</c:v>
                </c:pt>
                <c:pt idx="68">
                  <c:v>7.5509999999999998E-7</c:v>
                </c:pt>
                <c:pt idx="69">
                  <c:v>7.6970000000000002E-7</c:v>
                </c:pt>
                <c:pt idx="70">
                  <c:v>7.8400000000000003E-7</c:v>
                </c:pt>
                <c:pt idx="71">
                  <c:v>7.9790000000000002E-7</c:v>
                </c:pt>
                <c:pt idx="72">
                  <c:v>8.1119999999999996E-7</c:v>
                </c:pt>
                <c:pt idx="73">
                  <c:v>8.2399999999999997E-7</c:v>
                </c:pt>
                <c:pt idx="74">
                  <c:v>8.3630000000000004E-7</c:v>
                </c:pt>
                <c:pt idx="75">
                  <c:v>8.4779999999999996E-7</c:v>
                </c:pt>
                <c:pt idx="76">
                  <c:v>8.5880000000000004E-7</c:v>
                </c:pt>
                <c:pt idx="77">
                  <c:v>8.6899999999999996E-7</c:v>
                </c:pt>
                <c:pt idx="78">
                  <c:v>8.7860000000000005E-7</c:v>
                </c:pt>
                <c:pt idx="79">
                  <c:v>8.8749999999999997E-7</c:v>
                </c:pt>
                <c:pt idx="80">
                  <c:v>8.9569999999999995E-7</c:v>
                </c:pt>
                <c:pt idx="81">
                  <c:v>9.0319999999999999E-7</c:v>
                </c:pt>
                <c:pt idx="82">
                  <c:v>9.0999999999999997E-7</c:v>
                </c:pt>
                <c:pt idx="83">
                  <c:v>9.1630000000000002E-7</c:v>
                </c:pt>
                <c:pt idx="84">
                  <c:v>9.2190000000000002E-7</c:v>
                </c:pt>
                <c:pt idx="85">
                  <c:v>9.2689999999999997E-7</c:v>
                </c:pt>
                <c:pt idx="86">
                  <c:v>9.3129999999999998E-7</c:v>
                </c:pt>
                <c:pt idx="87">
                  <c:v>9.3529999999999996E-7</c:v>
                </c:pt>
                <c:pt idx="88">
                  <c:v>9.3870000000000001E-7</c:v>
                </c:pt>
                <c:pt idx="89">
                  <c:v>9.4150000000000001E-7</c:v>
                </c:pt>
                <c:pt idx="90">
                  <c:v>9.4389999999999998E-7</c:v>
                </c:pt>
                <c:pt idx="91">
                  <c:v>9.4580000000000001E-7</c:v>
                </c:pt>
                <c:pt idx="92">
                  <c:v>9.471E-7</c:v>
                </c:pt>
                <c:pt idx="93">
                  <c:v>9.4799999999999997E-7</c:v>
                </c:pt>
                <c:pt idx="94">
                  <c:v>9.4829999999999999E-7</c:v>
                </c:pt>
                <c:pt idx="95">
                  <c:v>9.4819999999999998E-7</c:v>
                </c:pt>
                <c:pt idx="96">
                  <c:v>9.4760000000000004E-7</c:v>
                </c:pt>
                <c:pt idx="97">
                  <c:v>9.4649999999999996E-7</c:v>
                </c:pt>
                <c:pt idx="98">
                  <c:v>9.4509999999999996E-7</c:v>
                </c:pt>
                <c:pt idx="99">
                  <c:v>9.4320000000000003E-7</c:v>
                </c:pt>
                <c:pt idx="100">
                  <c:v>9.4089999999999996E-7</c:v>
                </c:pt>
                <c:pt idx="101">
                  <c:v>9.3829999999999998E-7</c:v>
                </c:pt>
                <c:pt idx="102">
                  <c:v>9.3529999999999996E-7</c:v>
                </c:pt>
                <c:pt idx="103">
                  <c:v>9.3200000000000003E-7</c:v>
                </c:pt>
                <c:pt idx="104">
                  <c:v>9.2849999999999998E-7</c:v>
                </c:pt>
                <c:pt idx="105">
                  <c:v>9.2470000000000002E-7</c:v>
                </c:pt>
                <c:pt idx="106">
                  <c:v>9.2060000000000002E-7</c:v>
                </c:pt>
                <c:pt idx="107">
                  <c:v>9.1630000000000002E-7</c:v>
                </c:pt>
                <c:pt idx="108">
                  <c:v>9.1169999999999999E-7</c:v>
                </c:pt>
                <c:pt idx="109">
                  <c:v>9.0699999999999996E-7</c:v>
                </c:pt>
                <c:pt idx="110">
                  <c:v>9.0210000000000001E-7</c:v>
                </c:pt>
                <c:pt idx="111">
                  <c:v>8.9700000000000005E-7</c:v>
                </c:pt>
                <c:pt idx="112">
                  <c:v>8.9169999999999997E-7</c:v>
                </c:pt>
                <c:pt idx="113">
                  <c:v>8.864E-7</c:v>
                </c:pt>
                <c:pt idx="114">
                  <c:v>8.808E-7</c:v>
                </c:pt>
                <c:pt idx="115">
                  <c:v>8.752E-7</c:v>
                </c:pt>
                <c:pt idx="116">
                  <c:v>8.695E-7</c:v>
                </c:pt>
                <c:pt idx="117">
                  <c:v>8.6359999999999998E-7</c:v>
                </c:pt>
                <c:pt idx="118">
                  <c:v>8.5769999999999996E-7</c:v>
                </c:pt>
                <c:pt idx="119">
                  <c:v>8.5190000000000005E-7</c:v>
                </c:pt>
                <c:pt idx="120">
                  <c:v>8.4610000000000004E-7</c:v>
                </c:pt>
                <c:pt idx="121">
                  <c:v>8.4069999999999995E-7</c:v>
                </c:pt>
                <c:pt idx="122">
                  <c:v>8.3590000000000001E-7</c:v>
                </c:pt>
                <c:pt idx="123">
                  <c:v>8.3190000000000003E-7</c:v>
                </c:pt>
                <c:pt idx="124">
                  <c:v>8.2890000000000002E-7</c:v>
                </c:pt>
                <c:pt idx="125">
                  <c:v>8.2709999999999999E-7</c:v>
                </c:pt>
                <c:pt idx="126">
                  <c:v>8.2620000000000003E-7</c:v>
                </c:pt>
                <c:pt idx="127">
                  <c:v>8.258E-7</c:v>
                </c:pt>
                <c:pt idx="128">
                  <c:v>8.2529999999999996E-7</c:v>
                </c:pt>
                <c:pt idx="129">
                  <c:v>8.2419999999999998E-7</c:v>
                </c:pt>
                <c:pt idx="130">
                  <c:v>8.2230000000000005E-7</c:v>
                </c:pt>
                <c:pt idx="131">
                  <c:v>8.1950000000000005E-7</c:v>
                </c:pt>
                <c:pt idx="132">
                  <c:v>8.16E-7</c:v>
                </c:pt>
                <c:pt idx="133">
                  <c:v>8.1249999999999995E-7</c:v>
                </c:pt>
                <c:pt idx="134">
                  <c:v>8.0950000000000004E-7</c:v>
                </c:pt>
                <c:pt idx="135">
                  <c:v>8.0760000000000001E-7</c:v>
                </c:pt>
                <c:pt idx="136">
                  <c:v>8.0709999999999997E-7</c:v>
                </c:pt>
                <c:pt idx="137">
                  <c:v>8.0790000000000003E-7</c:v>
                </c:pt>
                <c:pt idx="138">
                  <c:v>8.0979999999999996E-7</c:v>
                </c:pt>
                <c:pt idx="139">
                  <c:v>8.1259999999999996E-7</c:v>
                </c:pt>
                <c:pt idx="140">
                  <c:v>8.1569999999999998E-7</c:v>
                </c:pt>
                <c:pt idx="141">
                  <c:v>8.188E-7</c:v>
                </c:pt>
                <c:pt idx="142">
                  <c:v>8.2180000000000001E-7</c:v>
                </c:pt>
                <c:pt idx="143">
                  <c:v>8.2429999999999999E-7</c:v>
                </c:pt>
                <c:pt idx="144">
                  <c:v>8.2650000000000005E-7</c:v>
                </c:pt>
                <c:pt idx="145">
                  <c:v>8.2819999999999996E-7</c:v>
                </c:pt>
                <c:pt idx="146">
                  <c:v>8.2969999999999997E-7</c:v>
                </c:pt>
                <c:pt idx="147">
                  <c:v>8.3109999999999997E-7</c:v>
                </c:pt>
                <c:pt idx="148">
                  <c:v>8.3239999999999996E-7</c:v>
                </c:pt>
                <c:pt idx="149">
                  <c:v>8.3369999999999995E-7</c:v>
                </c:pt>
                <c:pt idx="150">
                  <c:v>8.3519999999999996E-7</c:v>
                </c:pt>
                <c:pt idx="151">
                  <c:v>8.3659999999999996E-7</c:v>
                </c:pt>
                <c:pt idx="152">
                  <c:v>8.3809999999999997E-7</c:v>
                </c:pt>
                <c:pt idx="153">
                  <c:v>8.3959999999999997E-7</c:v>
                </c:pt>
                <c:pt idx="154">
                  <c:v>8.4089999999999997E-7</c:v>
                </c:pt>
                <c:pt idx="155">
                  <c:v>8.4229999999999997E-7</c:v>
                </c:pt>
                <c:pt idx="156">
                  <c:v>8.4359999999999996E-7</c:v>
                </c:pt>
                <c:pt idx="157">
                  <c:v>8.4480000000000005E-7</c:v>
                </c:pt>
                <c:pt idx="158">
                  <c:v>8.4600000000000003E-7</c:v>
                </c:pt>
                <c:pt idx="159">
                  <c:v>8.4720000000000002E-7</c:v>
                </c:pt>
                <c:pt idx="160">
                  <c:v>8.4850000000000001E-7</c:v>
                </c:pt>
                <c:pt idx="161">
                  <c:v>8.498E-7</c:v>
                </c:pt>
                <c:pt idx="162">
                  <c:v>8.5109999999999999E-7</c:v>
                </c:pt>
                <c:pt idx="163">
                  <c:v>8.5249999999999999E-7</c:v>
                </c:pt>
                <c:pt idx="164">
                  <c:v>8.5389999999999999E-7</c:v>
                </c:pt>
                <c:pt idx="165">
                  <c:v>8.554E-7</c:v>
                </c:pt>
                <c:pt idx="166">
                  <c:v>8.5669999999999999E-7</c:v>
                </c:pt>
                <c:pt idx="167">
                  <c:v>8.5799999999999998E-7</c:v>
                </c:pt>
                <c:pt idx="168">
                  <c:v>8.5909999999999996E-7</c:v>
                </c:pt>
                <c:pt idx="169">
                  <c:v>8.6010000000000003E-7</c:v>
                </c:pt>
                <c:pt idx="170">
                  <c:v>8.6099999999999999E-7</c:v>
                </c:pt>
                <c:pt idx="171">
                  <c:v>8.6179999999999995E-7</c:v>
                </c:pt>
                <c:pt idx="172">
                  <c:v>8.625E-7</c:v>
                </c:pt>
                <c:pt idx="173">
                  <c:v>8.6319999999999995E-7</c:v>
                </c:pt>
                <c:pt idx="174">
                  <c:v>8.6379999999999999E-7</c:v>
                </c:pt>
                <c:pt idx="175">
                  <c:v>8.6430000000000003E-7</c:v>
                </c:pt>
                <c:pt idx="176">
                  <c:v>8.6479999999999996E-7</c:v>
                </c:pt>
                <c:pt idx="177">
                  <c:v>8.6519999999999999E-7</c:v>
                </c:pt>
                <c:pt idx="178">
                  <c:v>8.6550000000000001E-7</c:v>
                </c:pt>
                <c:pt idx="179">
                  <c:v>8.6590000000000004E-7</c:v>
                </c:pt>
                <c:pt idx="180">
                  <c:v>8.6609999999999995E-7</c:v>
                </c:pt>
                <c:pt idx="181">
                  <c:v>8.6639999999999998E-7</c:v>
                </c:pt>
                <c:pt idx="182">
                  <c:v>8.6659999999999999E-7</c:v>
                </c:pt>
                <c:pt idx="183">
                  <c:v>8.667E-7</c:v>
                </c:pt>
                <c:pt idx="184">
                  <c:v>8.6690000000000001E-7</c:v>
                </c:pt>
                <c:pt idx="185">
                  <c:v>8.6700000000000002E-7</c:v>
                </c:pt>
                <c:pt idx="186">
                  <c:v>8.6710000000000003E-7</c:v>
                </c:pt>
                <c:pt idx="187">
                  <c:v>8.6720000000000004E-7</c:v>
                </c:pt>
                <c:pt idx="188">
                  <c:v>8.6730000000000004E-7</c:v>
                </c:pt>
                <c:pt idx="189">
                  <c:v>8.6740000000000005E-7</c:v>
                </c:pt>
                <c:pt idx="190">
                  <c:v>8.6740000000000005E-7</c:v>
                </c:pt>
                <c:pt idx="191">
                  <c:v>8.6749999999999995E-7</c:v>
                </c:pt>
                <c:pt idx="192">
                  <c:v>8.6759999999999996E-7</c:v>
                </c:pt>
                <c:pt idx="193">
                  <c:v>8.6759999999999996E-7</c:v>
                </c:pt>
                <c:pt idx="194">
                  <c:v>8.6759999999999996E-7</c:v>
                </c:pt>
                <c:pt idx="195">
                  <c:v>8.6769999999999997E-7</c:v>
                </c:pt>
                <c:pt idx="196">
                  <c:v>8.6769999999999997E-7</c:v>
                </c:pt>
                <c:pt idx="197">
                  <c:v>8.6769999999999997E-7</c:v>
                </c:pt>
                <c:pt idx="198">
                  <c:v>8.6779999999999998E-7</c:v>
                </c:pt>
                <c:pt idx="199">
                  <c:v>8.6779999999999998E-7</c:v>
                </c:pt>
                <c:pt idx="200">
                  <c:v>8.6779999999999998E-7</c:v>
                </c:pt>
                <c:pt idx="201">
                  <c:v>8.6779999999999998E-7</c:v>
                </c:pt>
                <c:pt idx="202">
                  <c:v>8.6779999999999998E-7</c:v>
                </c:pt>
                <c:pt idx="203">
                  <c:v>8.6779999999999998E-7</c:v>
                </c:pt>
                <c:pt idx="204">
                  <c:v>8.6779999999999998E-7</c:v>
                </c:pt>
                <c:pt idx="205">
                  <c:v>8.6789999999999998E-7</c:v>
                </c:pt>
                <c:pt idx="206">
                  <c:v>8.6789999999999998E-7</c:v>
                </c:pt>
                <c:pt idx="207">
                  <c:v>8.6789999999999998E-7</c:v>
                </c:pt>
                <c:pt idx="208">
                  <c:v>8.6789999999999998E-7</c:v>
                </c:pt>
                <c:pt idx="209">
                  <c:v>8.6789999999999998E-7</c:v>
                </c:pt>
                <c:pt idx="210">
                  <c:v>8.6789999999999998E-7</c:v>
                </c:pt>
                <c:pt idx="211">
                  <c:v>8.6789999999999998E-7</c:v>
                </c:pt>
                <c:pt idx="212">
                  <c:v>8.6789999999999998E-7</c:v>
                </c:pt>
                <c:pt idx="213">
                  <c:v>8.6789999999999998E-7</c:v>
                </c:pt>
                <c:pt idx="214">
                  <c:v>8.6789999999999998E-7</c:v>
                </c:pt>
                <c:pt idx="215">
                  <c:v>8.6789999999999998E-7</c:v>
                </c:pt>
                <c:pt idx="216">
                  <c:v>8.6789999999999998E-7</c:v>
                </c:pt>
                <c:pt idx="217">
                  <c:v>8.6789999999999998E-7</c:v>
                </c:pt>
                <c:pt idx="218">
                  <c:v>8.6789999999999998E-7</c:v>
                </c:pt>
                <c:pt idx="219">
                  <c:v>8.6789999999999998E-7</c:v>
                </c:pt>
                <c:pt idx="220">
                  <c:v>8.6789999999999998E-7</c:v>
                </c:pt>
                <c:pt idx="221">
                  <c:v>8.6789999999999998E-7</c:v>
                </c:pt>
                <c:pt idx="222">
                  <c:v>8.6799999999999999E-7</c:v>
                </c:pt>
                <c:pt idx="223">
                  <c:v>8.6799999999999999E-7</c:v>
                </c:pt>
                <c:pt idx="224">
                  <c:v>8.6799999999999999E-7</c:v>
                </c:pt>
                <c:pt idx="225">
                  <c:v>8.6799999999999999E-7</c:v>
                </c:pt>
                <c:pt idx="226">
                  <c:v>8.6799999999999999E-7</c:v>
                </c:pt>
                <c:pt idx="227">
                  <c:v>8.6799999999999999E-7</c:v>
                </c:pt>
                <c:pt idx="228">
                  <c:v>8.6799999999999999E-7</c:v>
                </c:pt>
                <c:pt idx="229">
                  <c:v>8.6799999999999999E-7</c:v>
                </c:pt>
                <c:pt idx="230">
                  <c:v>8.6799999999999999E-7</c:v>
                </c:pt>
                <c:pt idx="231">
                  <c:v>8.6799999999999999E-7</c:v>
                </c:pt>
                <c:pt idx="232">
                  <c:v>8.6799999999999999E-7</c:v>
                </c:pt>
                <c:pt idx="233">
                  <c:v>8.6799999999999999E-7</c:v>
                </c:pt>
                <c:pt idx="234">
                  <c:v>8.6799999999999999E-7</c:v>
                </c:pt>
                <c:pt idx="235">
                  <c:v>8.6799999999999999E-7</c:v>
                </c:pt>
                <c:pt idx="236">
                  <c:v>8.6799999999999999E-7</c:v>
                </c:pt>
                <c:pt idx="237">
                  <c:v>8.6799999999999999E-7</c:v>
                </c:pt>
                <c:pt idx="238">
                  <c:v>8.6799999999999999E-7</c:v>
                </c:pt>
                <c:pt idx="239">
                  <c:v>8.6799999999999999E-7</c:v>
                </c:pt>
                <c:pt idx="240">
                  <c:v>8.6799999999999999E-7</c:v>
                </c:pt>
                <c:pt idx="241">
                  <c:v>8.6799999999999999E-7</c:v>
                </c:pt>
                <c:pt idx="242">
                  <c:v>8.6799999999999999E-7</c:v>
                </c:pt>
                <c:pt idx="243">
                  <c:v>8.6799999999999999E-7</c:v>
                </c:pt>
                <c:pt idx="244">
                  <c:v>8.6799999999999999E-7</c:v>
                </c:pt>
                <c:pt idx="245">
                  <c:v>8.681E-7</c:v>
                </c:pt>
                <c:pt idx="246">
                  <c:v>8.681E-7</c:v>
                </c:pt>
                <c:pt idx="247">
                  <c:v>8.681E-7</c:v>
                </c:pt>
                <c:pt idx="248">
                  <c:v>8.681E-7</c:v>
                </c:pt>
                <c:pt idx="249">
                  <c:v>8.681E-7</c:v>
                </c:pt>
                <c:pt idx="250">
                  <c:v>8.681E-7</c:v>
                </c:pt>
                <c:pt idx="251">
                  <c:v>8.681E-7</c:v>
                </c:pt>
                <c:pt idx="252">
                  <c:v>8.681E-7</c:v>
                </c:pt>
                <c:pt idx="253">
                  <c:v>8.681E-7</c:v>
                </c:pt>
                <c:pt idx="254">
                  <c:v>8.681E-7</c:v>
                </c:pt>
                <c:pt idx="255">
                  <c:v>8.681E-7</c:v>
                </c:pt>
                <c:pt idx="256">
                  <c:v>8.681E-7</c:v>
                </c:pt>
                <c:pt idx="257">
                  <c:v>8.681E-7</c:v>
                </c:pt>
                <c:pt idx="258">
                  <c:v>8.681E-7</c:v>
                </c:pt>
                <c:pt idx="259">
                  <c:v>8.681E-7</c:v>
                </c:pt>
                <c:pt idx="260">
                  <c:v>8.681E-7</c:v>
                </c:pt>
                <c:pt idx="261">
                  <c:v>8.681E-7</c:v>
                </c:pt>
                <c:pt idx="262">
                  <c:v>8.681E-7</c:v>
                </c:pt>
                <c:pt idx="263">
                  <c:v>8.681E-7</c:v>
                </c:pt>
                <c:pt idx="264">
                  <c:v>8.681E-7</c:v>
                </c:pt>
                <c:pt idx="265">
                  <c:v>8.681E-7</c:v>
                </c:pt>
                <c:pt idx="266">
                  <c:v>8.681E-7</c:v>
                </c:pt>
                <c:pt idx="267">
                  <c:v>8.681E-7</c:v>
                </c:pt>
                <c:pt idx="268">
                  <c:v>8.681E-7</c:v>
                </c:pt>
                <c:pt idx="269">
                  <c:v>8.681E-7</c:v>
                </c:pt>
                <c:pt idx="270">
                  <c:v>8.681E-7</c:v>
                </c:pt>
                <c:pt idx="271">
                  <c:v>8.681E-7</c:v>
                </c:pt>
                <c:pt idx="272">
                  <c:v>8.6820000000000001E-7</c:v>
                </c:pt>
                <c:pt idx="273">
                  <c:v>8.6820000000000001E-7</c:v>
                </c:pt>
                <c:pt idx="274">
                  <c:v>8.6820000000000001E-7</c:v>
                </c:pt>
                <c:pt idx="275">
                  <c:v>8.6820000000000001E-7</c:v>
                </c:pt>
                <c:pt idx="276">
                  <c:v>8.6820000000000001E-7</c:v>
                </c:pt>
                <c:pt idx="277">
                  <c:v>8.6820000000000001E-7</c:v>
                </c:pt>
                <c:pt idx="278">
                  <c:v>8.6820000000000001E-7</c:v>
                </c:pt>
                <c:pt idx="279">
                  <c:v>8.6820000000000001E-7</c:v>
                </c:pt>
                <c:pt idx="280">
                  <c:v>8.6820000000000001E-7</c:v>
                </c:pt>
                <c:pt idx="281">
                  <c:v>8.6820000000000001E-7</c:v>
                </c:pt>
                <c:pt idx="282">
                  <c:v>8.6820000000000001E-7</c:v>
                </c:pt>
                <c:pt idx="283">
                  <c:v>8.6820000000000001E-7</c:v>
                </c:pt>
                <c:pt idx="284">
                  <c:v>8.6820000000000001E-7</c:v>
                </c:pt>
                <c:pt idx="285">
                  <c:v>8.6820000000000001E-7</c:v>
                </c:pt>
                <c:pt idx="286">
                  <c:v>8.6820000000000001E-7</c:v>
                </c:pt>
                <c:pt idx="287">
                  <c:v>8.6820000000000001E-7</c:v>
                </c:pt>
                <c:pt idx="288">
                  <c:v>8.6820000000000001E-7</c:v>
                </c:pt>
                <c:pt idx="289">
                  <c:v>8.6820000000000001E-7</c:v>
                </c:pt>
                <c:pt idx="290">
                  <c:v>8.6820000000000001E-7</c:v>
                </c:pt>
                <c:pt idx="291">
                  <c:v>8.6820000000000001E-7</c:v>
                </c:pt>
                <c:pt idx="292">
                  <c:v>8.6820000000000001E-7</c:v>
                </c:pt>
                <c:pt idx="293">
                  <c:v>8.6820000000000001E-7</c:v>
                </c:pt>
                <c:pt idx="294">
                  <c:v>8.6820000000000001E-7</c:v>
                </c:pt>
                <c:pt idx="295">
                  <c:v>8.6820000000000001E-7</c:v>
                </c:pt>
                <c:pt idx="296">
                  <c:v>8.6820000000000001E-7</c:v>
                </c:pt>
                <c:pt idx="297">
                  <c:v>8.6820000000000001E-7</c:v>
                </c:pt>
                <c:pt idx="298">
                  <c:v>8.6820000000000001E-7</c:v>
                </c:pt>
                <c:pt idx="299">
                  <c:v>8.6820000000000001E-7</c:v>
                </c:pt>
                <c:pt idx="300">
                  <c:v>8.6820000000000001E-7</c:v>
                </c:pt>
                <c:pt idx="301">
                  <c:v>8.6820000000000001E-7</c:v>
                </c:pt>
                <c:pt idx="302">
                  <c:v>8.6830000000000001E-7</c:v>
                </c:pt>
                <c:pt idx="303">
                  <c:v>8.6830000000000001E-7</c:v>
                </c:pt>
                <c:pt idx="304">
                  <c:v>8.6830000000000001E-7</c:v>
                </c:pt>
                <c:pt idx="305">
                  <c:v>8.6830000000000001E-7</c:v>
                </c:pt>
                <c:pt idx="306">
                  <c:v>8.6830000000000001E-7</c:v>
                </c:pt>
                <c:pt idx="307">
                  <c:v>8.6830000000000001E-7</c:v>
                </c:pt>
                <c:pt idx="308">
                  <c:v>8.6830000000000001E-7</c:v>
                </c:pt>
                <c:pt idx="309">
                  <c:v>8.6830000000000001E-7</c:v>
                </c:pt>
                <c:pt idx="310">
                  <c:v>8.6830000000000001E-7</c:v>
                </c:pt>
                <c:pt idx="311">
                  <c:v>8.6830000000000001E-7</c:v>
                </c:pt>
                <c:pt idx="312">
                  <c:v>8.6830000000000001E-7</c:v>
                </c:pt>
                <c:pt idx="313">
                  <c:v>8.6830000000000001E-7</c:v>
                </c:pt>
                <c:pt idx="314">
                  <c:v>8.6830000000000001E-7</c:v>
                </c:pt>
                <c:pt idx="315">
                  <c:v>8.6830000000000001E-7</c:v>
                </c:pt>
                <c:pt idx="316">
                  <c:v>8.6830000000000001E-7</c:v>
                </c:pt>
                <c:pt idx="317">
                  <c:v>8.6830000000000001E-7</c:v>
                </c:pt>
                <c:pt idx="318">
                  <c:v>8.6830000000000001E-7</c:v>
                </c:pt>
                <c:pt idx="319">
                  <c:v>8.6830000000000001E-7</c:v>
                </c:pt>
                <c:pt idx="320">
                  <c:v>8.6830000000000001E-7</c:v>
                </c:pt>
                <c:pt idx="321">
                  <c:v>8.6830000000000001E-7</c:v>
                </c:pt>
                <c:pt idx="322">
                  <c:v>8.6830000000000001E-7</c:v>
                </c:pt>
                <c:pt idx="323">
                  <c:v>8.6830000000000001E-7</c:v>
                </c:pt>
                <c:pt idx="324">
                  <c:v>8.6830000000000001E-7</c:v>
                </c:pt>
                <c:pt idx="325">
                  <c:v>8.6830000000000001E-7</c:v>
                </c:pt>
                <c:pt idx="326">
                  <c:v>8.6830000000000001E-7</c:v>
                </c:pt>
                <c:pt idx="327">
                  <c:v>8.6830000000000001E-7</c:v>
                </c:pt>
                <c:pt idx="328">
                  <c:v>8.6830000000000001E-7</c:v>
                </c:pt>
                <c:pt idx="329">
                  <c:v>8.6830000000000001E-7</c:v>
                </c:pt>
                <c:pt idx="330">
                  <c:v>8.6830000000000001E-7</c:v>
                </c:pt>
                <c:pt idx="331">
                  <c:v>8.6830000000000001E-7</c:v>
                </c:pt>
                <c:pt idx="332">
                  <c:v>8.6830000000000001E-7</c:v>
                </c:pt>
                <c:pt idx="333">
                  <c:v>8.6830000000000001E-7</c:v>
                </c:pt>
                <c:pt idx="334">
                  <c:v>8.6830000000000001E-7</c:v>
                </c:pt>
                <c:pt idx="335">
                  <c:v>8.6830000000000001E-7</c:v>
                </c:pt>
                <c:pt idx="336">
                  <c:v>8.6840000000000002E-7</c:v>
                </c:pt>
                <c:pt idx="337">
                  <c:v>8.6840000000000002E-7</c:v>
                </c:pt>
                <c:pt idx="338">
                  <c:v>8.6840000000000002E-7</c:v>
                </c:pt>
                <c:pt idx="339">
                  <c:v>8.6840000000000002E-7</c:v>
                </c:pt>
                <c:pt idx="340">
                  <c:v>8.6840000000000002E-7</c:v>
                </c:pt>
                <c:pt idx="341">
                  <c:v>8.6840000000000002E-7</c:v>
                </c:pt>
                <c:pt idx="342">
                  <c:v>8.6840000000000002E-7</c:v>
                </c:pt>
                <c:pt idx="343">
                  <c:v>8.6840000000000002E-7</c:v>
                </c:pt>
                <c:pt idx="344">
                  <c:v>8.6840000000000002E-7</c:v>
                </c:pt>
                <c:pt idx="345">
                  <c:v>8.6840000000000002E-7</c:v>
                </c:pt>
                <c:pt idx="346">
                  <c:v>8.6840000000000002E-7</c:v>
                </c:pt>
                <c:pt idx="347">
                  <c:v>8.6840000000000002E-7</c:v>
                </c:pt>
                <c:pt idx="348">
                  <c:v>8.6840000000000002E-7</c:v>
                </c:pt>
                <c:pt idx="349">
                  <c:v>8.6840000000000002E-7</c:v>
                </c:pt>
                <c:pt idx="350">
                  <c:v>8.6840000000000002E-7</c:v>
                </c:pt>
                <c:pt idx="351">
                  <c:v>8.6840000000000002E-7</c:v>
                </c:pt>
                <c:pt idx="352">
                  <c:v>8.6840000000000002E-7</c:v>
                </c:pt>
                <c:pt idx="353">
                  <c:v>8.6840000000000002E-7</c:v>
                </c:pt>
                <c:pt idx="354">
                  <c:v>8.6840000000000002E-7</c:v>
                </c:pt>
                <c:pt idx="355">
                  <c:v>8.6840000000000002E-7</c:v>
                </c:pt>
                <c:pt idx="356">
                  <c:v>8.6840000000000002E-7</c:v>
                </c:pt>
                <c:pt idx="357">
                  <c:v>8.6840000000000002E-7</c:v>
                </c:pt>
                <c:pt idx="358">
                  <c:v>8.6840000000000002E-7</c:v>
                </c:pt>
                <c:pt idx="359">
                  <c:v>8.6840000000000002E-7</c:v>
                </c:pt>
                <c:pt idx="360">
                  <c:v>8.6840000000000002E-7</c:v>
                </c:pt>
                <c:pt idx="361">
                  <c:v>8.6840000000000002E-7</c:v>
                </c:pt>
                <c:pt idx="362">
                  <c:v>8.6840000000000002E-7</c:v>
                </c:pt>
                <c:pt idx="363">
                  <c:v>8.6840000000000002E-7</c:v>
                </c:pt>
                <c:pt idx="364">
                  <c:v>8.6840000000000002E-7</c:v>
                </c:pt>
                <c:pt idx="365">
                  <c:v>8.6840000000000002E-7</c:v>
                </c:pt>
                <c:pt idx="366">
                  <c:v>8.6840000000000002E-7</c:v>
                </c:pt>
                <c:pt idx="367">
                  <c:v>8.6840000000000002E-7</c:v>
                </c:pt>
                <c:pt idx="368">
                  <c:v>8.6840000000000002E-7</c:v>
                </c:pt>
                <c:pt idx="369">
                  <c:v>8.6840000000000002E-7</c:v>
                </c:pt>
                <c:pt idx="370">
                  <c:v>8.6840000000000002E-7</c:v>
                </c:pt>
                <c:pt idx="371">
                  <c:v>8.6840000000000002E-7</c:v>
                </c:pt>
                <c:pt idx="372">
                  <c:v>8.6840000000000002E-7</c:v>
                </c:pt>
                <c:pt idx="373">
                  <c:v>8.6840000000000002E-7</c:v>
                </c:pt>
                <c:pt idx="374">
                  <c:v>8.6850000000000003E-7</c:v>
                </c:pt>
                <c:pt idx="375">
                  <c:v>8.6850000000000003E-7</c:v>
                </c:pt>
                <c:pt idx="376">
                  <c:v>8.6850000000000003E-7</c:v>
                </c:pt>
                <c:pt idx="377">
                  <c:v>8.6850000000000003E-7</c:v>
                </c:pt>
                <c:pt idx="378">
                  <c:v>8.6850000000000003E-7</c:v>
                </c:pt>
                <c:pt idx="379">
                  <c:v>8.6850000000000003E-7</c:v>
                </c:pt>
                <c:pt idx="380">
                  <c:v>8.6850000000000003E-7</c:v>
                </c:pt>
                <c:pt idx="381">
                  <c:v>8.6850000000000003E-7</c:v>
                </c:pt>
                <c:pt idx="382">
                  <c:v>8.6850000000000003E-7</c:v>
                </c:pt>
                <c:pt idx="383">
                  <c:v>8.6850000000000003E-7</c:v>
                </c:pt>
                <c:pt idx="384">
                  <c:v>8.6850000000000003E-7</c:v>
                </c:pt>
                <c:pt idx="385">
                  <c:v>8.6850000000000003E-7</c:v>
                </c:pt>
                <c:pt idx="386">
                  <c:v>8.6850000000000003E-7</c:v>
                </c:pt>
                <c:pt idx="387">
                  <c:v>8.6850000000000003E-7</c:v>
                </c:pt>
                <c:pt idx="388">
                  <c:v>8.6850000000000003E-7</c:v>
                </c:pt>
                <c:pt idx="389">
                  <c:v>8.6850000000000003E-7</c:v>
                </c:pt>
                <c:pt idx="390">
                  <c:v>8.6850000000000003E-7</c:v>
                </c:pt>
                <c:pt idx="391">
                  <c:v>8.6850000000000003E-7</c:v>
                </c:pt>
                <c:pt idx="392">
                  <c:v>8.6850000000000003E-7</c:v>
                </c:pt>
                <c:pt idx="393">
                  <c:v>8.6850000000000003E-7</c:v>
                </c:pt>
                <c:pt idx="394">
                  <c:v>8.6850000000000003E-7</c:v>
                </c:pt>
                <c:pt idx="395">
                  <c:v>8.6850000000000003E-7</c:v>
                </c:pt>
                <c:pt idx="396">
                  <c:v>8.6850000000000003E-7</c:v>
                </c:pt>
                <c:pt idx="397">
                  <c:v>8.6850000000000003E-7</c:v>
                </c:pt>
                <c:pt idx="398">
                  <c:v>8.6850000000000003E-7</c:v>
                </c:pt>
                <c:pt idx="399">
                  <c:v>8.6850000000000003E-7</c:v>
                </c:pt>
                <c:pt idx="400">
                  <c:v>8.6850000000000003E-7</c:v>
                </c:pt>
                <c:pt idx="401">
                  <c:v>8.6850000000000003E-7</c:v>
                </c:pt>
                <c:pt idx="402">
                  <c:v>8.6850000000000003E-7</c:v>
                </c:pt>
                <c:pt idx="403">
                  <c:v>8.6850000000000003E-7</c:v>
                </c:pt>
                <c:pt idx="404">
                  <c:v>8.6850000000000003E-7</c:v>
                </c:pt>
                <c:pt idx="405">
                  <c:v>8.6850000000000003E-7</c:v>
                </c:pt>
                <c:pt idx="406">
                  <c:v>8.6850000000000003E-7</c:v>
                </c:pt>
                <c:pt idx="407">
                  <c:v>8.6850000000000003E-7</c:v>
                </c:pt>
                <c:pt idx="408">
                  <c:v>8.6850000000000003E-7</c:v>
                </c:pt>
                <c:pt idx="409">
                  <c:v>8.6850000000000003E-7</c:v>
                </c:pt>
                <c:pt idx="410">
                  <c:v>8.6850000000000003E-7</c:v>
                </c:pt>
                <c:pt idx="411">
                  <c:v>8.6850000000000003E-7</c:v>
                </c:pt>
                <c:pt idx="412">
                  <c:v>8.6850000000000003E-7</c:v>
                </c:pt>
                <c:pt idx="413">
                  <c:v>8.6850000000000003E-7</c:v>
                </c:pt>
                <c:pt idx="414">
                  <c:v>8.6850000000000003E-7</c:v>
                </c:pt>
                <c:pt idx="415">
                  <c:v>8.6850000000000003E-7</c:v>
                </c:pt>
                <c:pt idx="416">
                  <c:v>8.6860000000000004E-7</c:v>
                </c:pt>
                <c:pt idx="417">
                  <c:v>8.6860000000000004E-7</c:v>
                </c:pt>
                <c:pt idx="418">
                  <c:v>8.6860000000000004E-7</c:v>
                </c:pt>
                <c:pt idx="419">
                  <c:v>8.6860000000000004E-7</c:v>
                </c:pt>
                <c:pt idx="420">
                  <c:v>8.6860000000000004E-7</c:v>
                </c:pt>
                <c:pt idx="421">
                  <c:v>8.6860000000000004E-7</c:v>
                </c:pt>
                <c:pt idx="422">
                  <c:v>8.6860000000000004E-7</c:v>
                </c:pt>
                <c:pt idx="423">
                  <c:v>8.6860000000000004E-7</c:v>
                </c:pt>
                <c:pt idx="424">
                  <c:v>8.6860000000000004E-7</c:v>
                </c:pt>
                <c:pt idx="425">
                  <c:v>8.6860000000000004E-7</c:v>
                </c:pt>
                <c:pt idx="426">
                  <c:v>8.6860000000000004E-7</c:v>
                </c:pt>
                <c:pt idx="427">
                  <c:v>8.6860000000000004E-7</c:v>
                </c:pt>
                <c:pt idx="428">
                  <c:v>8.6860000000000004E-7</c:v>
                </c:pt>
                <c:pt idx="429">
                  <c:v>8.6860000000000004E-7</c:v>
                </c:pt>
                <c:pt idx="430">
                  <c:v>8.6860000000000004E-7</c:v>
                </c:pt>
                <c:pt idx="431">
                  <c:v>8.6860000000000004E-7</c:v>
                </c:pt>
                <c:pt idx="432">
                  <c:v>8.6860000000000004E-7</c:v>
                </c:pt>
                <c:pt idx="433">
                  <c:v>8.6860000000000004E-7</c:v>
                </c:pt>
                <c:pt idx="434">
                  <c:v>8.6860000000000004E-7</c:v>
                </c:pt>
                <c:pt idx="435">
                  <c:v>8.6860000000000004E-7</c:v>
                </c:pt>
                <c:pt idx="436">
                  <c:v>8.6860000000000004E-7</c:v>
                </c:pt>
                <c:pt idx="437">
                  <c:v>8.6860000000000004E-7</c:v>
                </c:pt>
                <c:pt idx="438">
                  <c:v>8.6860000000000004E-7</c:v>
                </c:pt>
                <c:pt idx="439">
                  <c:v>8.6860000000000004E-7</c:v>
                </c:pt>
                <c:pt idx="440">
                  <c:v>8.6860000000000004E-7</c:v>
                </c:pt>
                <c:pt idx="441">
                  <c:v>8.6860000000000004E-7</c:v>
                </c:pt>
                <c:pt idx="442">
                  <c:v>8.6860000000000004E-7</c:v>
                </c:pt>
                <c:pt idx="443">
                  <c:v>8.6860000000000004E-7</c:v>
                </c:pt>
                <c:pt idx="444">
                  <c:v>8.6860000000000004E-7</c:v>
                </c:pt>
                <c:pt idx="445">
                  <c:v>8.6860000000000004E-7</c:v>
                </c:pt>
                <c:pt idx="446">
                  <c:v>8.6860000000000004E-7</c:v>
                </c:pt>
                <c:pt idx="447">
                  <c:v>8.6860000000000004E-7</c:v>
                </c:pt>
                <c:pt idx="448">
                  <c:v>8.6860000000000004E-7</c:v>
                </c:pt>
                <c:pt idx="449">
                  <c:v>8.6860000000000004E-7</c:v>
                </c:pt>
                <c:pt idx="450">
                  <c:v>8.6860000000000004E-7</c:v>
                </c:pt>
                <c:pt idx="451">
                  <c:v>8.6860000000000004E-7</c:v>
                </c:pt>
                <c:pt idx="452">
                  <c:v>8.6860000000000004E-7</c:v>
                </c:pt>
                <c:pt idx="453">
                  <c:v>8.6860000000000004E-7</c:v>
                </c:pt>
                <c:pt idx="454">
                  <c:v>8.6860000000000004E-7</c:v>
                </c:pt>
                <c:pt idx="455">
                  <c:v>8.6860000000000004E-7</c:v>
                </c:pt>
                <c:pt idx="456">
                  <c:v>8.6860000000000004E-7</c:v>
                </c:pt>
                <c:pt idx="457">
                  <c:v>8.6860000000000004E-7</c:v>
                </c:pt>
                <c:pt idx="458">
                  <c:v>8.6860000000000004E-7</c:v>
                </c:pt>
                <c:pt idx="459">
                  <c:v>8.6860000000000004E-7</c:v>
                </c:pt>
                <c:pt idx="460">
                  <c:v>8.6860000000000004E-7</c:v>
                </c:pt>
                <c:pt idx="461">
                  <c:v>8.6870000000000004E-7</c:v>
                </c:pt>
                <c:pt idx="462">
                  <c:v>8.6870000000000004E-7</c:v>
                </c:pt>
                <c:pt idx="463">
                  <c:v>8.6870000000000004E-7</c:v>
                </c:pt>
                <c:pt idx="464">
                  <c:v>8.6870000000000004E-7</c:v>
                </c:pt>
                <c:pt idx="465">
                  <c:v>8.6870000000000004E-7</c:v>
                </c:pt>
                <c:pt idx="466">
                  <c:v>8.6870000000000004E-7</c:v>
                </c:pt>
                <c:pt idx="467">
                  <c:v>8.6870000000000004E-7</c:v>
                </c:pt>
                <c:pt idx="468">
                  <c:v>8.6870000000000004E-7</c:v>
                </c:pt>
                <c:pt idx="469">
                  <c:v>8.6870000000000004E-7</c:v>
                </c:pt>
                <c:pt idx="470">
                  <c:v>8.6870000000000004E-7</c:v>
                </c:pt>
                <c:pt idx="471">
                  <c:v>8.6870000000000004E-7</c:v>
                </c:pt>
                <c:pt idx="472">
                  <c:v>8.6870000000000004E-7</c:v>
                </c:pt>
                <c:pt idx="473">
                  <c:v>8.6870000000000004E-7</c:v>
                </c:pt>
                <c:pt idx="474">
                  <c:v>8.6870000000000004E-7</c:v>
                </c:pt>
                <c:pt idx="475">
                  <c:v>8.6870000000000004E-7</c:v>
                </c:pt>
                <c:pt idx="476">
                  <c:v>8.6870000000000004E-7</c:v>
                </c:pt>
                <c:pt idx="477">
                  <c:v>8.6870000000000004E-7</c:v>
                </c:pt>
                <c:pt idx="478">
                  <c:v>8.6870000000000004E-7</c:v>
                </c:pt>
                <c:pt idx="479">
                  <c:v>8.6870000000000004E-7</c:v>
                </c:pt>
                <c:pt idx="480">
                  <c:v>8.6870000000000004E-7</c:v>
                </c:pt>
                <c:pt idx="481">
                  <c:v>8.6870000000000004E-7</c:v>
                </c:pt>
                <c:pt idx="482">
                  <c:v>8.6870000000000004E-7</c:v>
                </c:pt>
                <c:pt idx="483">
                  <c:v>8.6870000000000004E-7</c:v>
                </c:pt>
                <c:pt idx="484">
                  <c:v>8.6870000000000004E-7</c:v>
                </c:pt>
                <c:pt idx="485">
                  <c:v>8.6870000000000004E-7</c:v>
                </c:pt>
                <c:pt idx="486">
                  <c:v>8.6870000000000004E-7</c:v>
                </c:pt>
                <c:pt idx="487">
                  <c:v>8.6870000000000004E-7</c:v>
                </c:pt>
                <c:pt idx="488">
                  <c:v>8.6870000000000004E-7</c:v>
                </c:pt>
                <c:pt idx="489">
                  <c:v>8.6870000000000004E-7</c:v>
                </c:pt>
                <c:pt idx="490">
                  <c:v>8.6870000000000004E-7</c:v>
                </c:pt>
                <c:pt idx="491">
                  <c:v>8.6870000000000004E-7</c:v>
                </c:pt>
                <c:pt idx="492">
                  <c:v>8.6870000000000004E-7</c:v>
                </c:pt>
                <c:pt idx="493">
                  <c:v>8.6870000000000004E-7</c:v>
                </c:pt>
                <c:pt idx="494">
                  <c:v>8.6870000000000004E-7</c:v>
                </c:pt>
                <c:pt idx="495">
                  <c:v>8.6870000000000004E-7</c:v>
                </c:pt>
                <c:pt idx="496">
                  <c:v>8.6870000000000004E-7</c:v>
                </c:pt>
                <c:pt idx="497">
                  <c:v>8.6870000000000004E-7</c:v>
                </c:pt>
                <c:pt idx="498">
                  <c:v>8.6870000000000004E-7</c:v>
                </c:pt>
                <c:pt idx="499">
                  <c:v>8.6870000000000004E-7</c:v>
                </c:pt>
                <c:pt idx="500">
                  <c:v>8.6870000000000004E-7</c:v>
                </c:pt>
                <c:pt idx="501">
                  <c:v>8.6870000000000004E-7</c:v>
                </c:pt>
                <c:pt idx="502">
                  <c:v>8.6870000000000004E-7</c:v>
                </c:pt>
                <c:pt idx="503">
                  <c:v>8.6870000000000004E-7</c:v>
                </c:pt>
                <c:pt idx="504">
                  <c:v>8.6870000000000004E-7</c:v>
                </c:pt>
                <c:pt idx="505">
                  <c:v>8.6870000000000004E-7</c:v>
                </c:pt>
                <c:pt idx="506">
                  <c:v>8.6870000000000004E-7</c:v>
                </c:pt>
                <c:pt idx="507">
                  <c:v>8.6870000000000004E-7</c:v>
                </c:pt>
                <c:pt idx="508">
                  <c:v>8.6880000000000005E-7</c:v>
                </c:pt>
                <c:pt idx="509">
                  <c:v>8.6880000000000005E-7</c:v>
                </c:pt>
                <c:pt idx="510">
                  <c:v>8.6880000000000005E-7</c:v>
                </c:pt>
                <c:pt idx="511">
                  <c:v>8.6880000000000005E-7</c:v>
                </c:pt>
                <c:pt idx="512">
                  <c:v>8.6880000000000005E-7</c:v>
                </c:pt>
                <c:pt idx="513">
                  <c:v>8.6880000000000005E-7</c:v>
                </c:pt>
                <c:pt idx="514">
                  <c:v>8.6880000000000005E-7</c:v>
                </c:pt>
                <c:pt idx="515">
                  <c:v>8.6880000000000005E-7</c:v>
                </c:pt>
                <c:pt idx="516">
                  <c:v>8.6880000000000005E-7</c:v>
                </c:pt>
                <c:pt idx="517">
                  <c:v>8.6880000000000005E-7</c:v>
                </c:pt>
                <c:pt idx="518">
                  <c:v>8.6880000000000005E-7</c:v>
                </c:pt>
                <c:pt idx="519">
                  <c:v>8.6880000000000005E-7</c:v>
                </c:pt>
                <c:pt idx="520">
                  <c:v>8.6880000000000005E-7</c:v>
                </c:pt>
                <c:pt idx="521">
                  <c:v>8.6880000000000005E-7</c:v>
                </c:pt>
                <c:pt idx="522">
                  <c:v>8.6880000000000005E-7</c:v>
                </c:pt>
                <c:pt idx="523">
                  <c:v>8.6880000000000005E-7</c:v>
                </c:pt>
                <c:pt idx="524">
                  <c:v>8.6880000000000005E-7</c:v>
                </c:pt>
                <c:pt idx="525">
                  <c:v>8.6880000000000005E-7</c:v>
                </c:pt>
                <c:pt idx="526">
                  <c:v>8.6880000000000005E-7</c:v>
                </c:pt>
                <c:pt idx="527">
                  <c:v>8.6880000000000005E-7</c:v>
                </c:pt>
                <c:pt idx="528">
                  <c:v>8.6880000000000005E-7</c:v>
                </c:pt>
                <c:pt idx="529">
                  <c:v>8.6880000000000005E-7</c:v>
                </c:pt>
                <c:pt idx="530">
                  <c:v>8.6880000000000005E-7</c:v>
                </c:pt>
                <c:pt idx="531">
                  <c:v>8.6880000000000005E-7</c:v>
                </c:pt>
                <c:pt idx="532">
                  <c:v>8.6880000000000005E-7</c:v>
                </c:pt>
                <c:pt idx="533">
                  <c:v>8.6880000000000005E-7</c:v>
                </c:pt>
                <c:pt idx="534">
                  <c:v>8.6880000000000005E-7</c:v>
                </c:pt>
                <c:pt idx="535">
                  <c:v>8.6880000000000005E-7</c:v>
                </c:pt>
                <c:pt idx="536">
                  <c:v>8.6880000000000005E-7</c:v>
                </c:pt>
                <c:pt idx="537">
                  <c:v>8.6880000000000005E-7</c:v>
                </c:pt>
                <c:pt idx="538">
                  <c:v>8.6880000000000005E-7</c:v>
                </c:pt>
                <c:pt idx="539">
                  <c:v>8.6880000000000005E-7</c:v>
                </c:pt>
                <c:pt idx="540">
                  <c:v>8.6880000000000005E-7</c:v>
                </c:pt>
                <c:pt idx="541">
                  <c:v>8.6880000000000005E-7</c:v>
                </c:pt>
                <c:pt idx="542">
                  <c:v>8.6880000000000005E-7</c:v>
                </c:pt>
                <c:pt idx="543">
                  <c:v>8.6880000000000005E-7</c:v>
                </c:pt>
                <c:pt idx="544">
                  <c:v>8.6880000000000005E-7</c:v>
                </c:pt>
                <c:pt idx="545">
                  <c:v>8.6880000000000005E-7</c:v>
                </c:pt>
                <c:pt idx="546">
                  <c:v>8.6880000000000005E-7</c:v>
                </c:pt>
                <c:pt idx="547">
                  <c:v>8.6880000000000005E-7</c:v>
                </c:pt>
                <c:pt idx="548">
                  <c:v>8.6880000000000005E-7</c:v>
                </c:pt>
                <c:pt idx="549">
                  <c:v>8.6880000000000005E-7</c:v>
                </c:pt>
                <c:pt idx="550">
                  <c:v>8.6880000000000005E-7</c:v>
                </c:pt>
                <c:pt idx="551">
                  <c:v>8.6880000000000005E-7</c:v>
                </c:pt>
                <c:pt idx="552">
                  <c:v>8.6880000000000005E-7</c:v>
                </c:pt>
                <c:pt idx="553">
                  <c:v>8.6880000000000005E-7</c:v>
                </c:pt>
                <c:pt idx="554">
                  <c:v>8.6880000000000005E-7</c:v>
                </c:pt>
                <c:pt idx="555">
                  <c:v>8.6880000000000005E-7</c:v>
                </c:pt>
                <c:pt idx="556">
                  <c:v>8.6880000000000005E-7</c:v>
                </c:pt>
                <c:pt idx="557">
                  <c:v>8.6889999999999995E-7</c:v>
                </c:pt>
                <c:pt idx="558">
                  <c:v>8.6889999999999995E-7</c:v>
                </c:pt>
                <c:pt idx="559">
                  <c:v>8.6889999999999995E-7</c:v>
                </c:pt>
                <c:pt idx="560">
                  <c:v>8.6889999999999995E-7</c:v>
                </c:pt>
                <c:pt idx="561">
                  <c:v>8.6889999999999995E-7</c:v>
                </c:pt>
                <c:pt idx="562">
                  <c:v>8.6889999999999995E-7</c:v>
                </c:pt>
                <c:pt idx="563">
                  <c:v>8.6889999999999995E-7</c:v>
                </c:pt>
                <c:pt idx="564">
                  <c:v>8.6889999999999995E-7</c:v>
                </c:pt>
                <c:pt idx="565">
                  <c:v>8.6889999999999995E-7</c:v>
                </c:pt>
                <c:pt idx="566">
                  <c:v>8.6889999999999995E-7</c:v>
                </c:pt>
                <c:pt idx="567">
                  <c:v>8.6889999999999995E-7</c:v>
                </c:pt>
                <c:pt idx="568">
                  <c:v>8.6889999999999995E-7</c:v>
                </c:pt>
                <c:pt idx="569">
                  <c:v>8.6889999999999995E-7</c:v>
                </c:pt>
                <c:pt idx="570">
                  <c:v>8.6889999999999995E-7</c:v>
                </c:pt>
                <c:pt idx="571">
                  <c:v>8.6889999999999995E-7</c:v>
                </c:pt>
                <c:pt idx="572">
                  <c:v>8.6889999999999995E-7</c:v>
                </c:pt>
                <c:pt idx="573">
                  <c:v>8.6889999999999995E-7</c:v>
                </c:pt>
                <c:pt idx="574">
                  <c:v>8.6889999999999995E-7</c:v>
                </c:pt>
                <c:pt idx="575">
                  <c:v>8.6889999999999995E-7</c:v>
                </c:pt>
                <c:pt idx="576">
                  <c:v>8.6889999999999995E-7</c:v>
                </c:pt>
                <c:pt idx="577">
                  <c:v>8.6889999999999995E-7</c:v>
                </c:pt>
                <c:pt idx="578">
                  <c:v>8.6889999999999995E-7</c:v>
                </c:pt>
                <c:pt idx="579">
                  <c:v>8.6889999999999995E-7</c:v>
                </c:pt>
                <c:pt idx="580">
                  <c:v>8.6889999999999995E-7</c:v>
                </c:pt>
                <c:pt idx="581">
                  <c:v>8.6889999999999995E-7</c:v>
                </c:pt>
                <c:pt idx="582">
                  <c:v>8.6889999999999995E-7</c:v>
                </c:pt>
                <c:pt idx="583">
                  <c:v>8.6889999999999995E-7</c:v>
                </c:pt>
                <c:pt idx="584">
                  <c:v>8.6889999999999995E-7</c:v>
                </c:pt>
                <c:pt idx="585">
                  <c:v>8.6889999999999995E-7</c:v>
                </c:pt>
                <c:pt idx="586">
                  <c:v>8.6889999999999995E-7</c:v>
                </c:pt>
                <c:pt idx="587">
                  <c:v>8.6889999999999995E-7</c:v>
                </c:pt>
                <c:pt idx="588">
                  <c:v>8.6889999999999995E-7</c:v>
                </c:pt>
                <c:pt idx="589">
                  <c:v>8.6889999999999995E-7</c:v>
                </c:pt>
                <c:pt idx="590">
                  <c:v>8.6889999999999995E-7</c:v>
                </c:pt>
                <c:pt idx="591">
                  <c:v>8.6889999999999995E-7</c:v>
                </c:pt>
                <c:pt idx="592">
                  <c:v>8.6889999999999995E-7</c:v>
                </c:pt>
                <c:pt idx="593">
                  <c:v>8.6889999999999995E-7</c:v>
                </c:pt>
                <c:pt idx="594">
                  <c:v>8.6889999999999995E-7</c:v>
                </c:pt>
                <c:pt idx="595">
                  <c:v>8.6889999999999995E-7</c:v>
                </c:pt>
                <c:pt idx="596">
                  <c:v>8.6889999999999995E-7</c:v>
                </c:pt>
                <c:pt idx="597">
                  <c:v>8.6889999999999995E-7</c:v>
                </c:pt>
                <c:pt idx="598">
                  <c:v>8.6889999999999995E-7</c:v>
                </c:pt>
                <c:pt idx="599">
                  <c:v>8.6889999999999995E-7</c:v>
                </c:pt>
                <c:pt idx="600">
                  <c:v>8.6889999999999995E-7</c:v>
                </c:pt>
                <c:pt idx="601">
                  <c:v>8.6889999999999995E-7</c:v>
                </c:pt>
                <c:pt idx="602">
                  <c:v>8.6889999999999995E-7</c:v>
                </c:pt>
                <c:pt idx="603">
                  <c:v>8.6889999999999995E-7</c:v>
                </c:pt>
                <c:pt idx="604">
                  <c:v>8.6889999999999995E-7</c:v>
                </c:pt>
                <c:pt idx="605">
                  <c:v>8.6889999999999995E-7</c:v>
                </c:pt>
                <c:pt idx="606">
                  <c:v>8.6889999999999995E-7</c:v>
                </c:pt>
                <c:pt idx="607">
                  <c:v>8.6889999999999995E-7</c:v>
                </c:pt>
                <c:pt idx="608">
                  <c:v>8.6899999999999996E-7</c:v>
                </c:pt>
                <c:pt idx="609">
                  <c:v>8.6899999999999996E-7</c:v>
                </c:pt>
                <c:pt idx="610">
                  <c:v>8.6899999999999996E-7</c:v>
                </c:pt>
                <c:pt idx="611">
                  <c:v>8.6899999999999996E-7</c:v>
                </c:pt>
                <c:pt idx="612">
                  <c:v>8.6899999999999996E-7</c:v>
                </c:pt>
                <c:pt idx="613">
                  <c:v>8.6899999999999996E-7</c:v>
                </c:pt>
                <c:pt idx="614">
                  <c:v>8.6899999999999996E-7</c:v>
                </c:pt>
                <c:pt idx="615">
                  <c:v>8.6899999999999996E-7</c:v>
                </c:pt>
                <c:pt idx="616">
                  <c:v>8.6899999999999996E-7</c:v>
                </c:pt>
                <c:pt idx="617">
                  <c:v>8.6899999999999996E-7</c:v>
                </c:pt>
                <c:pt idx="618">
                  <c:v>8.6899999999999996E-7</c:v>
                </c:pt>
                <c:pt idx="619">
                  <c:v>8.6899999999999996E-7</c:v>
                </c:pt>
                <c:pt idx="620">
                  <c:v>8.6899999999999996E-7</c:v>
                </c:pt>
                <c:pt idx="621">
                  <c:v>8.6899999999999996E-7</c:v>
                </c:pt>
                <c:pt idx="622">
                  <c:v>8.6899999999999996E-7</c:v>
                </c:pt>
                <c:pt idx="623">
                  <c:v>8.6899999999999996E-7</c:v>
                </c:pt>
                <c:pt idx="624">
                  <c:v>8.6899999999999996E-7</c:v>
                </c:pt>
                <c:pt idx="625">
                  <c:v>8.6899999999999996E-7</c:v>
                </c:pt>
                <c:pt idx="626">
                  <c:v>8.6899999999999996E-7</c:v>
                </c:pt>
                <c:pt idx="627">
                  <c:v>8.6899999999999996E-7</c:v>
                </c:pt>
                <c:pt idx="628">
                  <c:v>8.6899999999999996E-7</c:v>
                </c:pt>
                <c:pt idx="629">
                  <c:v>8.6899999999999996E-7</c:v>
                </c:pt>
                <c:pt idx="630">
                  <c:v>8.6899999999999996E-7</c:v>
                </c:pt>
                <c:pt idx="631">
                  <c:v>8.6899999999999996E-7</c:v>
                </c:pt>
                <c:pt idx="632">
                  <c:v>8.6899999999999996E-7</c:v>
                </c:pt>
                <c:pt idx="633">
                  <c:v>8.6899999999999996E-7</c:v>
                </c:pt>
                <c:pt idx="634">
                  <c:v>8.6899999999999996E-7</c:v>
                </c:pt>
                <c:pt idx="635">
                  <c:v>8.6899999999999996E-7</c:v>
                </c:pt>
                <c:pt idx="636">
                  <c:v>8.6899999999999996E-7</c:v>
                </c:pt>
                <c:pt idx="637">
                  <c:v>8.6899999999999996E-7</c:v>
                </c:pt>
                <c:pt idx="638">
                  <c:v>8.6899999999999996E-7</c:v>
                </c:pt>
                <c:pt idx="639">
                  <c:v>8.6899999999999996E-7</c:v>
                </c:pt>
                <c:pt idx="640">
                  <c:v>8.6899999999999996E-7</c:v>
                </c:pt>
                <c:pt idx="641">
                  <c:v>8.6899999999999996E-7</c:v>
                </c:pt>
                <c:pt idx="642">
                  <c:v>8.6899999999999996E-7</c:v>
                </c:pt>
                <c:pt idx="643">
                  <c:v>8.6899999999999996E-7</c:v>
                </c:pt>
                <c:pt idx="644">
                  <c:v>8.6899999999999996E-7</c:v>
                </c:pt>
                <c:pt idx="645">
                  <c:v>8.6899999999999996E-7</c:v>
                </c:pt>
                <c:pt idx="646">
                  <c:v>8.6899999999999996E-7</c:v>
                </c:pt>
                <c:pt idx="647">
                  <c:v>8.6899999999999996E-7</c:v>
                </c:pt>
                <c:pt idx="648">
                  <c:v>8.6899999999999996E-7</c:v>
                </c:pt>
                <c:pt idx="649">
                  <c:v>8.6899999999999996E-7</c:v>
                </c:pt>
                <c:pt idx="650">
                  <c:v>8.6899999999999996E-7</c:v>
                </c:pt>
                <c:pt idx="651">
                  <c:v>8.6899999999999996E-7</c:v>
                </c:pt>
                <c:pt idx="652">
                  <c:v>8.6899999999999996E-7</c:v>
                </c:pt>
                <c:pt idx="653">
                  <c:v>8.6899999999999996E-7</c:v>
                </c:pt>
                <c:pt idx="654">
                  <c:v>8.6899999999999996E-7</c:v>
                </c:pt>
                <c:pt idx="655">
                  <c:v>8.6899999999999996E-7</c:v>
                </c:pt>
                <c:pt idx="656">
                  <c:v>8.6899999999999996E-7</c:v>
                </c:pt>
                <c:pt idx="657">
                  <c:v>8.6899999999999996E-7</c:v>
                </c:pt>
                <c:pt idx="658">
                  <c:v>8.6899999999999996E-7</c:v>
                </c:pt>
                <c:pt idx="659">
                  <c:v>8.6899999999999996E-7</c:v>
                </c:pt>
                <c:pt idx="660">
                  <c:v>8.6909999999999997E-7</c:v>
                </c:pt>
                <c:pt idx="661">
                  <c:v>8.6909999999999997E-7</c:v>
                </c:pt>
                <c:pt idx="662">
                  <c:v>8.6909999999999997E-7</c:v>
                </c:pt>
                <c:pt idx="663">
                  <c:v>8.6909999999999997E-7</c:v>
                </c:pt>
                <c:pt idx="664">
                  <c:v>8.6909999999999997E-7</c:v>
                </c:pt>
                <c:pt idx="665">
                  <c:v>8.6909999999999997E-7</c:v>
                </c:pt>
                <c:pt idx="666">
                  <c:v>8.6909999999999997E-7</c:v>
                </c:pt>
                <c:pt idx="667">
                  <c:v>8.6909999999999997E-7</c:v>
                </c:pt>
                <c:pt idx="668">
                  <c:v>8.6909999999999997E-7</c:v>
                </c:pt>
                <c:pt idx="669">
                  <c:v>8.6909999999999997E-7</c:v>
                </c:pt>
                <c:pt idx="670">
                  <c:v>8.6909999999999997E-7</c:v>
                </c:pt>
                <c:pt idx="671">
                  <c:v>8.6909999999999997E-7</c:v>
                </c:pt>
                <c:pt idx="672">
                  <c:v>8.6909999999999997E-7</c:v>
                </c:pt>
                <c:pt idx="673">
                  <c:v>8.6909999999999997E-7</c:v>
                </c:pt>
                <c:pt idx="674">
                  <c:v>8.6909999999999997E-7</c:v>
                </c:pt>
                <c:pt idx="675">
                  <c:v>8.6909999999999997E-7</c:v>
                </c:pt>
                <c:pt idx="676">
                  <c:v>8.6909999999999997E-7</c:v>
                </c:pt>
                <c:pt idx="677">
                  <c:v>8.6909999999999997E-7</c:v>
                </c:pt>
                <c:pt idx="678">
                  <c:v>8.6909999999999997E-7</c:v>
                </c:pt>
                <c:pt idx="679">
                  <c:v>8.6909999999999997E-7</c:v>
                </c:pt>
                <c:pt idx="680">
                  <c:v>8.6909999999999997E-7</c:v>
                </c:pt>
                <c:pt idx="681">
                  <c:v>8.6909999999999997E-7</c:v>
                </c:pt>
                <c:pt idx="682">
                  <c:v>8.6909999999999997E-7</c:v>
                </c:pt>
                <c:pt idx="683">
                  <c:v>8.6909999999999997E-7</c:v>
                </c:pt>
                <c:pt idx="684">
                  <c:v>8.6909999999999997E-7</c:v>
                </c:pt>
                <c:pt idx="685">
                  <c:v>8.6909999999999997E-7</c:v>
                </c:pt>
                <c:pt idx="686">
                  <c:v>8.6909999999999997E-7</c:v>
                </c:pt>
                <c:pt idx="687">
                  <c:v>8.6909999999999997E-7</c:v>
                </c:pt>
                <c:pt idx="688">
                  <c:v>8.6909999999999997E-7</c:v>
                </c:pt>
                <c:pt idx="689">
                  <c:v>8.6909999999999997E-7</c:v>
                </c:pt>
                <c:pt idx="690">
                  <c:v>8.6909999999999997E-7</c:v>
                </c:pt>
                <c:pt idx="691">
                  <c:v>8.6909999999999997E-7</c:v>
                </c:pt>
                <c:pt idx="692">
                  <c:v>8.6909999999999997E-7</c:v>
                </c:pt>
                <c:pt idx="693">
                  <c:v>8.6909999999999997E-7</c:v>
                </c:pt>
                <c:pt idx="694">
                  <c:v>8.6909999999999997E-7</c:v>
                </c:pt>
                <c:pt idx="695">
                  <c:v>8.6909999999999997E-7</c:v>
                </c:pt>
                <c:pt idx="696">
                  <c:v>8.6909999999999997E-7</c:v>
                </c:pt>
                <c:pt idx="697">
                  <c:v>8.6909999999999997E-7</c:v>
                </c:pt>
                <c:pt idx="698">
                  <c:v>8.6909999999999997E-7</c:v>
                </c:pt>
                <c:pt idx="699">
                  <c:v>8.6909999999999997E-7</c:v>
                </c:pt>
                <c:pt idx="700">
                  <c:v>8.6909999999999997E-7</c:v>
                </c:pt>
                <c:pt idx="701">
                  <c:v>8.6909999999999997E-7</c:v>
                </c:pt>
                <c:pt idx="702">
                  <c:v>8.6909999999999997E-7</c:v>
                </c:pt>
                <c:pt idx="703">
                  <c:v>8.6909999999999997E-7</c:v>
                </c:pt>
                <c:pt idx="704">
                  <c:v>8.6909999999999997E-7</c:v>
                </c:pt>
                <c:pt idx="705">
                  <c:v>8.6909999999999997E-7</c:v>
                </c:pt>
                <c:pt idx="706">
                  <c:v>8.6909999999999997E-7</c:v>
                </c:pt>
                <c:pt idx="707">
                  <c:v>8.6909999999999997E-7</c:v>
                </c:pt>
                <c:pt idx="708">
                  <c:v>8.6909999999999997E-7</c:v>
                </c:pt>
                <c:pt idx="709">
                  <c:v>8.6909999999999997E-7</c:v>
                </c:pt>
                <c:pt idx="710">
                  <c:v>8.6909999999999997E-7</c:v>
                </c:pt>
                <c:pt idx="711">
                  <c:v>8.6909999999999997E-7</c:v>
                </c:pt>
                <c:pt idx="712">
                  <c:v>8.6919999999999997E-7</c:v>
                </c:pt>
                <c:pt idx="713">
                  <c:v>8.6919999999999997E-7</c:v>
                </c:pt>
                <c:pt idx="714">
                  <c:v>8.6919999999999997E-7</c:v>
                </c:pt>
                <c:pt idx="715">
                  <c:v>8.6919999999999997E-7</c:v>
                </c:pt>
                <c:pt idx="716">
                  <c:v>8.6919999999999997E-7</c:v>
                </c:pt>
                <c:pt idx="717">
                  <c:v>8.6919999999999997E-7</c:v>
                </c:pt>
                <c:pt idx="718">
                  <c:v>8.6919999999999997E-7</c:v>
                </c:pt>
                <c:pt idx="719">
                  <c:v>8.6919999999999997E-7</c:v>
                </c:pt>
                <c:pt idx="720">
                  <c:v>8.6919999999999997E-7</c:v>
                </c:pt>
                <c:pt idx="721">
                  <c:v>8.6919999999999997E-7</c:v>
                </c:pt>
                <c:pt idx="722">
                  <c:v>8.6919999999999997E-7</c:v>
                </c:pt>
                <c:pt idx="723">
                  <c:v>8.6919999999999997E-7</c:v>
                </c:pt>
                <c:pt idx="724">
                  <c:v>8.6919999999999997E-7</c:v>
                </c:pt>
                <c:pt idx="725">
                  <c:v>8.6919999999999997E-7</c:v>
                </c:pt>
                <c:pt idx="726">
                  <c:v>8.6919999999999997E-7</c:v>
                </c:pt>
                <c:pt idx="727">
                  <c:v>8.6919999999999997E-7</c:v>
                </c:pt>
                <c:pt idx="728">
                  <c:v>8.6919999999999997E-7</c:v>
                </c:pt>
                <c:pt idx="729">
                  <c:v>8.6919999999999997E-7</c:v>
                </c:pt>
                <c:pt idx="730">
                  <c:v>8.6919999999999997E-7</c:v>
                </c:pt>
                <c:pt idx="731">
                  <c:v>8.6919999999999997E-7</c:v>
                </c:pt>
                <c:pt idx="732">
                  <c:v>8.6919999999999997E-7</c:v>
                </c:pt>
                <c:pt idx="733">
                  <c:v>8.6919999999999997E-7</c:v>
                </c:pt>
                <c:pt idx="734">
                  <c:v>8.6919999999999997E-7</c:v>
                </c:pt>
                <c:pt idx="735">
                  <c:v>8.6919999999999997E-7</c:v>
                </c:pt>
                <c:pt idx="736">
                  <c:v>8.6919999999999997E-7</c:v>
                </c:pt>
                <c:pt idx="737">
                  <c:v>8.6919999999999997E-7</c:v>
                </c:pt>
                <c:pt idx="738">
                  <c:v>8.6919999999999997E-7</c:v>
                </c:pt>
                <c:pt idx="739">
                  <c:v>8.6919999999999997E-7</c:v>
                </c:pt>
                <c:pt idx="740">
                  <c:v>8.6919999999999997E-7</c:v>
                </c:pt>
                <c:pt idx="741">
                  <c:v>8.6919999999999997E-7</c:v>
                </c:pt>
                <c:pt idx="742">
                  <c:v>8.6919999999999997E-7</c:v>
                </c:pt>
                <c:pt idx="743">
                  <c:v>8.6919999999999997E-7</c:v>
                </c:pt>
                <c:pt idx="744">
                  <c:v>8.6919999999999997E-7</c:v>
                </c:pt>
                <c:pt idx="745">
                  <c:v>8.6919999999999997E-7</c:v>
                </c:pt>
                <c:pt idx="746">
                  <c:v>8.6919999999999997E-7</c:v>
                </c:pt>
                <c:pt idx="747">
                  <c:v>8.6919999999999997E-7</c:v>
                </c:pt>
                <c:pt idx="748">
                  <c:v>8.6919999999999997E-7</c:v>
                </c:pt>
                <c:pt idx="749">
                  <c:v>8.6919999999999997E-7</c:v>
                </c:pt>
                <c:pt idx="750">
                  <c:v>8.6919999999999997E-7</c:v>
                </c:pt>
                <c:pt idx="751">
                  <c:v>8.6919999999999997E-7</c:v>
                </c:pt>
                <c:pt idx="752">
                  <c:v>8.6919999999999997E-7</c:v>
                </c:pt>
                <c:pt idx="753">
                  <c:v>8.6919999999999997E-7</c:v>
                </c:pt>
                <c:pt idx="754">
                  <c:v>8.6919999999999997E-7</c:v>
                </c:pt>
                <c:pt idx="755">
                  <c:v>8.6919999999999997E-7</c:v>
                </c:pt>
                <c:pt idx="756">
                  <c:v>8.6919999999999997E-7</c:v>
                </c:pt>
                <c:pt idx="757">
                  <c:v>8.6919999999999997E-7</c:v>
                </c:pt>
                <c:pt idx="758">
                  <c:v>8.6919999999999997E-7</c:v>
                </c:pt>
                <c:pt idx="759">
                  <c:v>8.6919999999999997E-7</c:v>
                </c:pt>
                <c:pt idx="760">
                  <c:v>8.6919999999999997E-7</c:v>
                </c:pt>
                <c:pt idx="761">
                  <c:v>8.6919999999999997E-7</c:v>
                </c:pt>
                <c:pt idx="762">
                  <c:v>8.6919999999999997E-7</c:v>
                </c:pt>
                <c:pt idx="763">
                  <c:v>8.6919999999999997E-7</c:v>
                </c:pt>
                <c:pt idx="764">
                  <c:v>8.6919999999999997E-7</c:v>
                </c:pt>
                <c:pt idx="765">
                  <c:v>8.6929999999999998E-7</c:v>
                </c:pt>
                <c:pt idx="766">
                  <c:v>8.6929999999999998E-7</c:v>
                </c:pt>
                <c:pt idx="767">
                  <c:v>8.6929999999999998E-7</c:v>
                </c:pt>
                <c:pt idx="768">
                  <c:v>8.6929999999999998E-7</c:v>
                </c:pt>
                <c:pt idx="769">
                  <c:v>8.6929999999999998E-7</c:v>
                </c:pt>
                <c:pt idx="770">
                  <c:v>8.6929999999999998E-7</c:v>
                </c:pt>
                <c:pt idx="771">
                  <c:v>8.6929999999999998E-7</c:v>
                </c:pt>
                <c:pt idx="772">
                  <c:v>8.6929999999999998E-7</c:v>
                </c:pt>
                <c:pt idx="773">
                  <c:v>8.6929999999999998E-7</c:v>
                </c:pt>
                <c:pt idx="774">
                  <c:v>8.6929999999999998E-7</c:v>
                </c:pt>
                <c:pt idx="775">
                  <c:v>8.6929999999999998E-7</c:v>
                </c:pt>
                <c:pt idx="776">
                  <c:v>8.6929999999999998E-7</c:v>
                </c:pt>
                <c:pt idx="777">
                  <c:v>8.6929999999999998E-7</c:v>
                </c:pt>
                <c:pt idx="778">
                  <c:v>8.6929999999999998E-7</c:v>
                </c:pt>
                <c:pt idx="779">
                  <c:v>8.6929999999999998E-7</c:v>
                </c:pt>
                <c:pt idx="780">
                  <c:v>8.6929999999999998E-7</c:v>
                </c:pt>
                <c:pt idx="781">
                  <c:v>8.6929999999999998E-7</c:v>
                </c:pt>
                <c:pt idx="782">
                  <c:v>8.6929999999999998E-7</c:v>
                </c:pt>
                <c:pt idx="783">
                  <c:v>8.6929999999999998E-7</c:v>
                </c:pt>
                <c:pt idx="784">
                  <c:v>8.6929999999999998E-7</c:v>
                </c:pt>
                <c:pt idx="785">
                  <c:v>8.6929999999999998E-7</c:v>
                </c:pt>
                <c:pt idx="786">
                  <c:v>8.6929999999999998E-7</c:v>
                </c:pt>
                <c:pt idx="787">
                  <c:v>8.6929999999999998E-7</c:v>
                </c:pt>
                <c:pt idx="788">
                  <c:v>8.6929999999999998E-7</c:v>
                </c:pt>
                <c:pt idx="789">
                  <c:v>8.6929999999999998E-7</c:v>
                </c:pt>
                <c:pt idx="790">
                  <c:v>8.6929999999999998E-7</c:v>
                </c:pt>
                <c:pt idx="791">
                  <c:v>8.6929999999999998E-7</c:v>
                </c:pt>
                <c:pt idx="792">
                  <c:v>8.6929999999999998E-7</c:v>
                </c:pt>
                <c:pt idx="793">
                  <c:v>8.6929999999999998E-7</c:v>
                </c:pt>
                <c:pt idx="794">
                  <c:v>8.6929999999999998E-7</c:v>
                </c:pt>
                <c:pt idx="795">
                  <c:v>8.6929999999999998E-7</c:v>
                </c:pt>
                <c:pt idx="796">
                  <c:v>8.6929999999999998E-7</c:v>
                </c:pt>
                <c:pt idx="797">
                  <c:v>8.6929999999999998E-7</c:v>
                </c:pt>
                <c:pt idx="798">
                  <c:v>8.6929999999999998E-7</c:v>
                </c:pt>
                <c:pt idx="799">
                  <c:v>8.6929999999999998E-7</c:v>
                </c:pt>
                <c:pt idx="800">
                  <c:v>8.6929999999999998E-7</c:v>
                </c:pt>
                <c:pt idx="801">
                  <c:v>8.6929999999999998E-7</c:v>
                </c:pt>
                <c:pt idx="802">
                  <c:v>8.6929999999999998E-7</c:v>
                </c:pt>
                <c:pt idx="803">
                  <c:v>8.6929999999999998E-7</c:v>
                </c:pt>
                <c:pt idx="804">
                  <c:v>8.6929999999999998E-7</c:v>
                </c:pt>
                <c:pt idx="805">
                  <c:v>8.6929999999999998E-7</c:v>
                </c:pt>
                <c:pt idx="806">
                  <c:v>8.6929999999999998E-7</c:v>
                </c:pt>
                <c:pt idx="807">
                  <c:v>8.6929999999999998E-7</c:v>
                </c:pt>
                <c:pt idx="808">
                  <c:v>8.6929999999999998E-7</c:v>
                </c:pt>
                <c:pt idx="809">
                  <c:v>8.6929999999999998E-7</c:v>
                </c:pt>
                <c:pt idx="810">
                  <c:v>8.6929999999999998E-7</c:v>
                </c:pt>
                <c:pt idx="811">
                  <c:v>8.6929999999999998E-7</c:v>
                </c:pt>
                <c:pt idx="812">
                  <c:v>8.6929999999999998E-7</c:v>
                </c:pt>
                <c:pt idx="813">
                  <c:v>8.6929999999999998E-7</c:v>
                </c:pt>
                <c:pt idx="814">
                  <c:v>8.6929999999999998E-7</c:v>
                </c:pt>
                <c:pt idx="815">
                  <c:v>8.6929999999999998E-7</c:v>
                </c:pt>
                <c:pt idx="816">
                  <c:v>8.6929999999999998E-7</c:v>
                </c:pt>
                <c:pt idx="817">
                  <c:v>8.6929999999999998E-7</c:v>
                </c:pt>
                <c:pt idx="818">
                  <c:v>8.6929999999999998E-7</c:v>
                </c:pt>
                <c:pt idx="819">
                  <c:v>8.6939999999999999E-7</c:v>
                </c:pt>
                <c:pt idx="820">
                  <c:v>8.6939999999999999E-7</c:v>
                </c:pt>
                <c:pt idx="821">
                  <c:v>8.6939999999999999E-7</c:v>
                </c:pt>
                <c:pt idx="822">
                  <c:v>8.6939999999999999E-7</c:v>
                </c:pt>
                <c:pt idx="823">
                  <c:v>8.6939999999999999E-7</c:v>
                </c:pt>
                <c:pt idx="824">
                  <c:v>8.6939999999999999E-7</c:v>
                </c:pt>
                <c:pt idx="825">
                  <c:v>8.6939999999999999E-7</c:v>
                </c:pt>
                <c:pt idx="826">
                  <c:v>8.6939999999999999E-7</c:v>
                </c:pt>
                <c:pt idx="827">
                  <c:v>8.6939999999999999E-7</c:v>
                </c:pt>
                <c:pt idx="828">
                  <c:v>8.6939999999999999E-7</c:v>
                </c:pt>
                <c:pt idx="829">
                  <c:v>8.6939999999999999E-7</c:v>
                </c:pt>
                <c:pt idx="830">
                  <c:v>8.6939999999999999E-7</c:v>
                </c:pt>
                <c:pt idx="831">
                  <c:v>8.6939999999999999E-7</c:v>
                </c:pt>
                <c:pt idx="832">
                  <c:v>8.6939999999999999E-7</c:v>
                </c:pt>
                <c:pt idx="833">
                  <c:v>8.6939999999999999E-7</c:v>
                </c:pt>
                <c:pt idx="834">
                  <c:v>8.6939999999999999E-7</c:v>
                </c:pt>
                <c:pt idx="835">
                  <c:v>8.6939999999999999E-7</c:v>
                </c:pt>
                <c:pt idx="836">
                  <c:v>8.6939999999999999E-7</c:v>
                </c:pt>
                <c:pt idx="837">
                  <c:v>8.6939999999999999E-7</c:v>
                </c:pt>
                <c:pt idx="838">
                  <c:v>8.6939999999999999E-7</c:v>
                </c:pt>
                <c:pt idx="839">
                  <c:v>8.6939999999999999E-7</c:v>
                </c:pt>
                <c:pt idx="840">
                  <c:v>8.6939999999999999E-7</c:v>
                </c:pt>
                <c:pt idx="841">
                  <c:v>8.6939999999999999E-7</c:v>
                </c:pt>
                <c:pt idx="842">
                  <c:v>8.6939999999999999E-7</c:v>
                </c:pt>
                <c:pt idx="843">
                  <c:v>8.6939999999999999E-7</c:v>
                </c:pt>
                <c:pt idx="844">
                  <c:v>8.6939999999999999E-7</c:v>
                </c:pt>
                <c:pt idx="845">
                  <c:v>8.6939999999999999E-7</c:v>
                </c:pt>
                <c:pt idx="846">
                  <c:v>8.6939999999999999E-7</c:v>
                </c:pt>
                <c:pt idx="847">
                  <c:v>8.6939999999999999E-7</c:v>
                </c:pt>
                <c:pt idx="848">
                  <c:v>8.6939999999999999E-7</c:v>
                </c:pt>
                <c:pt idx="849">
                  <c:v>8.6939999999999999E-7</c:v>
                </c:pt>
                <c:pt idx="850">
                  <c:v>8.6939999999999999E-7</c:v>
                </c:pt>
                <c:pt idx="851">
                  <c:v>8.6939999999999999E-7</c:v>
                </c:pt>
                <c:pt idx="852">
                  <c:v>8.6939999999999999E-7</c:v>
                </c:pt>
                <c:pt idx="853">
                  <c:v>8.6939999999999999E-7</c:v>
                </c:pt>
                <c:pt idx="854">
                  <c:v>8.6939999999999999E-7</c:v>
                </c:pt>
                <c:pt idx="855">
                  <c:v>8.6939999999999999E-7</c:v>
                </c:pt>
                <c:pt idx="856">
                  <c:v>8.6939999999999999E-7</c:v>
                </c:pt>
                <c:pt idx="857">
                  <c:v>8.6939999999999999E-7</c:v>
                </c:pt>
                <c:pt idx="858">
                  <c:v>8.6939999999999999E-7</c:v>
                </c:pt>
                <c:pt idx="859">
                  <c:v>8.6939999999999999E-7</c:v>
                </c:pt>
                <c:pt idx="860">
                  <c:v>8.6939999999999999E-7</c:v>
                </c:pt>
                <c:pt idx="861">
                  <c:v>8.6939999999999999E-7</c:v>
                </c:pt>
                <c:pt idx="862">
                  <c:v>8.6939999999999999E-7</c:v>
                </c:pt>
                <c:pt idx="863">
                  <c:v>8.6939999999999999E-7</c:v>
                </c:pt>
                <c:pt idx="864">
                  <c:v>8.6939999999999999E-7</c:v>
                </c:pt>
                <c:pt idx="865">
                  <c:v>8.6939999999999999E-7</c:v>
                </c:pt>
                <c:pt idx="866">
                  <c:v>8.6939999999999999E-7</c:v>
                </c:pt>
                <c:pt idx="867">
                  <c:v>8.6939999999999999E-7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0CE-411D-B5C2-3E207B1BC383}"/>
            </c:ext>
          </c:extLst>
        </c:ser>
        <c:ser>
          <c:idx val="4"/>
          <c:order val="2"/>
          <c:tx>
            <c:v>Elliptical beam @200kV x0.75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'Elliptical beam @200kV x0.75'!$F$3:$F$870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4.9399999999999999E-3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5.6480000000000002E-3</c:v>
                </c:pt>
                <c:pt idx="28">
                  <c:v>5.9049999999999997E-3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7.0439999999999999E-3</c:v>
                </c:pt>
                <c:pt idx="33">
                  <c:v>7.3559999999999997E-3</c:v>
                </c:pt>
                <c:pt idx="34">
                  <c:v>7.6800000000000002E-3</c:v>
                </c:pt>
                <c:pt idx="35">
                  <c:v>8.0149999999999996E-3</c:v>
                </c:pt>
                <c:pt idx="36">
                  <c:v>8.3619999999999996E-3</c:v>
                </c:pt>
                <c:pt idx="37">
                  <c:v>8.7200000000000003E-3</c:v>
                </c:pt>
                <c:pt idx="38">
                  <c:v>9.0900000000000009E-3</c:v>
                </c:pt>
                <c:pt idx="39">
                  <c:v>9.4719999999999995E-3</c:v>
                </c:pt>
                <c:pt idx="40">
                  <c:v>9.8659999999999998E-3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7.1720000000000006E-2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7.6069999999999999E-2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9.5079999999999998E-2</c:v>
                </c:pt>
                <c:pt idx="139">
                  <c:v>9.622E-2</c:v>
                </c:pt>
                <c:pt idx="140">
                  <c:v>9.7350000000000006E-2</c:v>
                </c:pt>
                <c:pt idx="141">
                  <c:v>9.8489999999999994E-2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x0.75'!$C$3:$C$870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7.6030000000000003E-9</c:v>
                </c:pt>
                <c:pt idx="2">
                  <c:v>1.1220000000000001E-8</c:v>
                </c:pt>
                <c:pt idx="3">
                  <c:v>1.55E-8</c:v>
                </c:pt>
                <c:pt idx="4">
                  <c:v>2.0030000000000001E-8</c:v>
                </c:pt>
                <c:pt idx="5">
                  <c:v>2.4690000000000001E-8</c:v>
                </c:pt>
                <c:pt idx="6">
                  <c:v>2.9420000000000001E-8</c:v>
                </c:pt>
                <c:pt idx="7">
                  <c:v>3.421E-8</c:v>
                </c:pt>
                <c:pt idx="8">
                  <c:v>3.9050000000000002E-8</c:v>
                </c:pt>
                <c:pt idx="9">
                  <c:v>4.3929999999999997E-8</c:v>
                </c:pt>
                <c:pt idx="10">
                  <c:v>4.8849999999999997E-8</c:v>
                </c:pt>
                <c:pt idx="11">
                  <c:v>5.3799999999999999E-8</c:v>
                </c:pt>
                <c:pt idx="12">
                  <c:v>5.8789999999999999E-8</c:v>
                </c:pt>
                <c:pt idx="13">
                  <c:v>6.3819999999999998E-8</c:v>
                </c:pt>
                <c:pt idx="14">
                  <c:v>6.8880000000000005E-8</c:v>
                </c:pt>
                <c:pt idx="15">
                  <c:v>7.3980000000000005E-8</c:v>
                </c:pt>
                <c:pt idx="16">
                  <c:v>7.9119999999999996E-8</c:v>
                </c:pt>
                <c:pt idx="17">
                  <c:v>8.4310000000000005E-8</c:v>
                </c:pt>
                <c:pt idx="18">
                  <c:v>8.9529999999999995E-8</c:v>
                </c:pt>
                <c:pt idx="19">
                  <c:v>9.4800000000000002E-8</c:v>
                </c:pt>
                <c:pt idx="20">
                  <c:v>1.001E-7</c:v>
                </c:pt>
                <c:pt idx="21">
                  <c:v>1.055E-7</c:v>
                </c:pt>
                <c:pt idx="22">
                  <c:v>1.1089999999999999E-7</c:v>
                </c:pt>
                <c:pt idx="23">
                  <c:v>1.165E-7</c:v>
                </c:pt>
                <c:pt idx="24">
                  <c:v>1.2209999999999999E-7</c:v>
                </c:pt>
                <c:pt idx="25">
                  <c:v>1.2779999999999999E-7</c:v>
                </c:pt>
                <c:pt idx="26">
                  <c:v>1.3360000000000001E-7</c:v>
                </c:pt>
                <c:pt idx="27">
                  <c:v>1.395E-7</c:v>
                </c:pt>
                <c:pt idx="28">
                  <c:v>1.455E-7</c:v>
                </c:pt>
                <c:pt idx="29">
                  <c:v>1.518E-7</c:v>
                </c:pt>
                <c:pt idx="30">
                  <c:v>1.5809999999999999E-7</c:v>
                </c:pt>
                <c:pt idx="31">
                  <c:v>1.6470000000000001E-7</c:v>
                </c:pt>
                <c:pt idx="32">
                  <c:v>1.7149999999999999E-7</c:v>
                </c:pt>
                <c:pt idx="33">
                  <c:v>1.7849999999999999E-7</c:v>
                </c:pt>
                <c:pt idx="34">
                  <c:v>1.857E-7</c:v>
                </c:pt>
                <c:pt idx="35">
                  <c:v>1.9320000000000001E-7</c:v>
                </c:pt>
                <c:pt idx="36">
                  <c:v>2.0090000000000001E-7</c:v>
                </c:pt>
                <c:pt idx="37">
                  <c:v>2.089E-7</c:v>
                </c:pt>
                <c:pt idx="38">
                  <c:v>2.1720000000000001E-7</c:v>
                </c:pt>
                <c:pt idx="39">
                  <c:v>2.258E-7</c:v>
                </c:pt>
                <c:pt idx="40">
                  <c:v>2.347E-7</c:v>
                </c:pt>
                <c:pt idx="41">
                  <c:v>2.4390000000000001E-7</c:v>
                </c:pt>
                <c:pt idx="42">
                  <c:v>2.5349999999999999E-7</c:v>
                </c:pt>
                <c:pt idx="43">
                  <c:v>2.6329999999999998E-7</c:v>
                </c:pt>
                <c:pt idx="44">
                  <c:v>2.734E-7</c:v>
                </c:pt>
                <c:pt idx="45">
                  <c:v>2.8389999999999999E-7</c:v>
                </c:pt>
                <c:pt idx="46">
                  <c:v>2.946E-7</c:v>
                </c:pt>
                <c:pt idx="47">
                  <c:v>3.0569999999999999E-7</c:v>
                </c:pt>
                <c:pt idx="48">
                  <c:v>3.171E-7</c:v>
                </c:pt>
                <c:pt idx="49">
                  <c:v>3.2870000000000003E-7</c:v>
                </c:pt>
                <c:pt idx="50">
                  <c:v>3.4069999999999997E-7</c:v>
                </c:pt>
                <c:pt idx="51">
                  <c:v>3.5279999999999998E-7</c:v>
                </c:pt>
                <c:pt idx="52">
                  <c:v>3.6520000000000001E-7</c:v>
                </c:pt>
                <c:pt idx="53">
                  <c:v>3.7780000000000001E-7</c:v>
                </c:pt>
                <c:pt idx="54">
                  <c:v>3.9060000000000002E-7</c:v>
                </c:pt>
                <c:pt idx="55">
                  <c:v>4.0340000000000003E-7</c:v>
                </c:pt>
                <c:pt idx="56">
                  <c:v>4.164E-7</c:v>
                </c:pt>
                <c:pt idx="57">
                  <c:v>4.2940000000000002E-7</c:v>
                </c:pt>
                <c:pt idx="58">
                  <c:v>4.4239999999999999E-7</c:v>
                </c:pt>
                <c:pt idx="59">
                  <c:v>4.5530000000000001E-7</c:v>
                </c:pt>
                <c:pt idx="60">
                  <c:v>4.6820000000000002E-7</c:v>
                </c:pt>
                <c:pt idx="61">
                  <c:v>4.8090000000000002E-7</c:v>
                </c:pt>
                <c:pt idx="62">
                  <c:v>4.9360000000000003E-7</c:v>
                </c:pt>
                <c:pt idx="63">
                  <c:v>5.0610000000000001E-7</c:v>
                </c:pt>
                <c:pt idx="64">
                  <c:v>5.1839999999999998E-7</c:v>
                </c:pt>
                <c:pt idx="65">
                  <c:v>5.3060000000000005E-7</c:v>
                </c:pt>
                <c:pt idx="66">
                  <c:v>5.426E-7</c:v>
                </c:pt>
                <c:pt idx="67">
                  <c:v>5.5440000000000004E-7</c:v>
                </c:pt>
                <c:pt idx="68">
                  <c:v>5.6599999999999996E-7</c:v>
                </c:pt>
                <c:pt idx="69">
                  <c:v>5.7729999999999996E-7</c:v>
                </c:pt>
                <c:pt idx="70">
                  <c:v>5.8830000000000005E-7</c:v>
                </c:pt>
                <c:pt idx="71">
                  <c:v>5.99E-7</c:v>
                </c:pt>
                <c:pt idx="72">
                  <c:v>6.0930000000000004E-7</c:v>
                </c:pt>
                <c:pt idx="73">
                  <c:v>6.1920000000000004E-7</c:v>
                </c:pt>
                <c:pt idx="74">
                  <c:v>6.2870000000000001E-7</c:v>
                </c:pt>
                <c:pt idx="75">
                  <c:v>6.3770000000000005E-7</c:v>
                </c:pt>
                <c:pt idx="76">
                  <c:v>6.4629999999999996E-7</c:v>
                </c:pt>
                <c:pt idx="77">
                  <c:v>6.5440000000000004E-7</c:v>
                </c:pt>
                <c:pt idx="78">
                  <c:v>6.6189999999999996E-7</c:v>
                </c:pt>
                <c:pt idx="79">
                  <c:v>6.6899999999999997E-7</c:v>
                </c:pt>
                <c:pt idx="80">
                  <c:v>6.7560000000000004E-7</c:v>
                </c:pt>
                <c:pt idx="81">
                  <c:v>6.8169999999999997E-7</c:v>
                </c:pt>
                <c:pt idx="82">
                  <c:v>6.8739999999999997E-7</c:v>
                </c:pt>
                <c:pt idx="83">
                  <c:v>6.9260000000000005E-7</c:v>
                </c:pt>
                <c:pt idx="84">
                  <c:v>6.9729999999999998E-7</c:v>
                </c:pt>
                <c:pt idx="85">
                  <c:v>7.0159999999999998E-7</c:v>
                </c:pt>
                <c:pt idx="86">
                  <c:v>7.0549999999999996E-7</c:v>
                </c:pt>
                <c:pt idx="87">
                  <c:v>7.0900000000000001E-7</c:v>
                </c:pt>
                <c:pt idx="88">
                  <c:v>7.1210000000000003E-7</c:v>
                </c:pt>
                <c:pt idx="89">
                  <c:v>7.1490000000000003E-7</c:v>
                </c:pt>
                <c:pt idx="90">
                  <c:v>7.1719999999999999E-7</c:v>
                </c:pt>
                <c:pt idx="91">
                  <c:v>7.1910000000000003E-7</c:v>
                </c:pt>
                <c:pt idx="92">
                  <c:v>7.2070000000000004E-7</c:v>
                </c:pt>
                <c:pt idx="93">
                  <c:v>7.2190000000000003E-7</c:v>
                </c:pt>
                <c:pt idx="94">
                  <c:v>7.2269999999999998E-7</c:v>
                </c:pt>
                <c:pt idx="95">
                  <c:v>7.2320000000000002E-7</c:v>
                </c:pt>
                <c:pt idx="96">
                  <c:v>7.2330000000000002E-7</c:v>
                </c:pt>
                <c:pt idx="97">
                  <c:v>7.2310000000000001E-7</c:v>
                </c:pt>
                <c:pt idx="98">
                  <c:v>7.2249999999999996E-7</c:v>
                </c:pt>
                <c:pt idx="99">
                  <c:v>7.2170000000000001E-7</c:v>
                </c:pt>
                <c:pt idx="100">
                  <c:v>7.2060000000000003E-7</c:v>
                </c:pt>
                <c:pt idx="101">
                  <c:v>7.1920000000000003E-7</c:v>
                </c:pt>
                <c:pt idx="102">
                  <c:v>7.1750000000000001E-7</c:v>
                </c:pt>
                <c:pt idx="103">
                  <c:v>7.1559999999999998E-7</c:v>
                </c:pt>
                <c:pt idx="104">
                  <c:v>7.1350000000000003E-7</c:v>
                </c:pt>
                <c:pt idx="105">
                  <c:v>7.1109999999999996E-7</c:v>
                </c:pt>
                <c:pt idx="106">
                  <c:v>7.0849999999999997E-7</c:v>
                </c:pt>
                <c:pt idx="107">
                  <c:v>7.0569999999999997E-7</c:v>
                </c:pt>
                <c:pt idx="108">
                  <c:v>7.0269999999999996E-7</c:v>
                </c:pt>
                <c:pt idx="109">
                  <c:v>6.9950000000000004E-7</c:v>
                </c:pt>
                <c:pt idx="110">
                  <c:v>6.9609999999999999E-7</c:v>
                </c:pt>
                <c:pt idx="111">
                  <c:v>6.9240000000000003E-7</c:v>
                </c:pt>
                <c:pt idx="112">
                  <c:v>6.8859999999999996E-7</c:v>
                </c:pt>
                <c:pt idx="113">
                  <c:v>6.8449999999999997E-7</c:v>
                </c:pt>
                <c:pt idx="114">
                  <c:v>6.8019999999999996E-7</c:v>
                </c:pt>
                <c:pt idx="115">
                  <c:v>6.7570000000000005E-7</c:v>
                </c:pt>
                <c:pt idx="116">
                  <c:v>6.708E-7</c:v>
                </c:pt>
                <c:pt idx="117">
                  <c:v>6.6570000000000004E-7</c:v>
                </c:pt>
                <c:pt idx="118">
                  <c:v>6.6020000000000005E-7</c:v>
                </c:pt>
                <c:pt idx="119">
                  <c:v>6.5450000000000004E-7</c:v>
                </c:pt>
                <c:pt idx="120">
                  <c:v>6.4880000000000004E-7</c:v>
                </c:pt>
                <c:pt idx="121">
                  <c:v>6.4310000000000003E-7</c:v>
                </c:pt>
                <c:pt idx="122">
                  <c:v>6.3799999999999997E-7</c:v>
                </c:pt>
                <c:pt idx="123">
                  <c:v>6.3359999999999996E-7</c:v>
                </c:pt>
                <c:pt idx="124">
                  <c:v>6.3040000000000003E-7</c:v>
                </c:pt>
                <c:pt idx="125">
                  <c:v>6.285E-7</c:v>
                </c:pt>
                <c:pt idx="126">
                  <c:v>6.2770000000000004E-7</c:v>
                </c:pt>
                <c:pt idx="127">
                  <c:v>6.2750000000000003E-7</c:v>
                </c:pt>
                <c:pt idx="128">
                  <c:v>6.272E-7</c:v>
                </c:pt>
                <c:pt idx="129">
                  <c:v>6.2630000000000004E-7</c:v>
                </c:pt>
                <c:pt idx="130">
                  <c:v>6.2419999999999999E-7</c:v>
                </c:pt>
                <c:pt idx="131">
                  <c:v>6.2099999999999996E-7</c:v>
                </c:pt>
                <c:pt idx="132">
                  <c:v>6.1699999999999998E-7</c:v>
                </c:pt>
                <c:pt idx="133">
                  <c:v>6.1279999999999998E-7</c:v>
                </c:pt>
                <c:pt idx="134">
                  <c:v>6.0930000000000004E-7</c:v>
                </c:pt>
                <c:pt idx="135">
                  <c:v>6.0709999999999998E-7</c:v>
                </c:pt>
                <c:pt idx="136">
                  <c:v>6.0640000000000003E-7</c:v>
                </c:pt>
                <c:pt idx="137">
                  <c:v>6.074E-7</c:v>
                </c:pt>
                <c:pt idx="138">
                  <c:v>6.0959999999999995E-7</c:v>
                </c:pt>
                <c:pt idx="139">
                  <c:v>6.1259999999999997E-7</c:v>
                </c:pt>
                <c:pt idx="140">
                  <c:v>6.1600000000000001E-7</c:v>
                </c:pt>
                <c:pt idx="141">
                  <c:v>6.1930000000000005E-7</c:v>
                </c:pt>
                <c:pt idx="142">
                  <c:v>6.2229999999999995E-7</c:v>
                </c:pt>
                <c:pt idx="143">
                  <c:v>6.2470000000000003E-7</c:v>
                </c:pt>
                <c:pt idx="144">
                  <c:v>6.2659999999999996E-7</c:v>
                </c:pt>
                <c:pt idx="145">
                  <c:v>6.2799999999999996E-7</c:v>
                </c:pt>
                <c:pt idx="146">
                  <c:v>6.2900000000000003E-7</c:v>
                </c:pt>
                <c:pt idx="147">
                  <c:v>6.3E-7</c:v>
                </c:pt>
                <c:pt idx="148">
                  <c:v>6.3089999999999996E-7</c:v>
                </c:pt>
                <c:pt idx="149">
                  <c:v>6.3190000000000004E-7</c:v>
                </c:pt>
                <c:pt idx="150">
                  <c:v>6.3290000000000001E-7</c:v>
                </c:pt>
                <c:pt idx="151">
                  <c:v>6.3409999999999999E-7</c:v>
                </c:pt>
                <c:pt idx="152">
                  <c:v>6.3529999999999998E-7</c:v>
                </c:pt>
                <c:pt idx="153">
                  <c:v>6.3639999999999995E-7</c:v>
                </c:pt>
                <c:pt idx="154">
                  <c:v>6.3750000000000004E-7</c:v>
                </c:pt>
                <c:pt idx="155">
                  <c:v>6.3850000000000001E-7</c:v>
                </c:pt>
                <c:pt idx="156">
                  <c:v>6.3939999999999997E-7</c:v>
                </c:pt>
                <c:pt idx="157">
                  <c:v>6.4020000000000003E-7</c:v>
                </c:pt>
                <c:pt idx="158">
                  <c:v>6.4099999999999998E-7</c:v>
                </c:pt>
                <c:pt idx="159">
                  <c:v>6.4190000000000005E-7</c:v>
                </c:pt>
                <c:pt idx="160">
                  <c:v>6.427E-7</c:v>
                </c:pt>
                <c:pt idx="161">
                  <c:v>6.4369999999999997E-7</c:v>
                </c:pt>
                <c:pt idx="162">
                  <c:v>6.4470000000000005E-7</c:v>
                </c:pt>
                <c:pt idx="163">
                  <c:v>6.4590000000000003E-7</c:v>
                </c:pt>
                <c:pt idx="164">
                  <c:v>6.4710000000000002E-7</c:v>
                </c:pt>
                <c:pt idx="165">
                  <c:v>6.4840000000000001E-7</c:v>
                </c:pt>
                <c:pt idx="166">
                  <c:v>6.497E-7</c:v>
                </c:pt>
                <c:pt idx="167">
                  <c:v>6.5089999999999999E-7</c:v>
                </c:pt>
                <c:pt idx="168">
                  <c:v>6.5199999999999996E-7</c:v>
                </c:pt>
                <c:pt idx="169">
                  <c:v>6.5300000000000004E-7</c:v>
                </c:pt>
                <c:pt idx="170">
                  <c:v>6.539E-7</c:v>
                </c:pt>
                <c:pt idx="171">
                  <c:v>6.5479999999999996E-7</c:v>
                </c:pt>
                <c:pt idx="172">
                  <c:v>6.5550000000000001E-7</c:v>
                </c:pt>
                <c:pt idx="173">
                  <c:v>6.5619999999999996E-7</c:v>
                </c:pt>
                <c:pt idx="174">
                  <c:v>6.5680000000000001E-7</c:v>
                </c:pt>
                <c:pt idx="175">
                  <c:v>6.5740000000000005E-7</c:v>
                </c:pt>
                <c:pt idx="176">
                  <c:v>6.5789999999999998E-7</c:v>
                </c:pt>
                <c:pt idx="177">
                  <c:v>6.5840000000000002E-7</c:v>
                </c:pt>
                <c:pt idx="178">
                  <c:v>6.5880000000000005E-7</c:v>
                </c:pt>
                <c:pt idx="179">
                  <c:v>6.5909999999999997E-7</c:v>
                </c:pt>
                <c:pt idx="180">
                  <c:v>6.5939999999999999E-7</c:v>
                </c:pt>
                <c:pt idx="181">
                  <c:v>6.5970000000000001E-7</c:v>
                </c:pt>
                <c:pt idx="182">
                  <c:v>6.5990000000000003E-7</c:v>
                </c:pt>
                <c:pt idx="183">
                  <c:v>6.6010000000000004E-7</c:v>
                </c:pt>
                <c:pt idx="184">
                  <c:v>6.6020000000000005E-7</c:v>
                </c:pt>
                <c:pt idx="185">
                  <c:v>6.6039999999999996E-7</c:v>
                </c:pt>
                <c:pt idx="186">
                  <c:v>6.6049999999999997E-7</c:v>
                </c:pt>
                <c:pt idx="187">
                  <c:v>6.6059999999999997E-7</c:v>
                </c:pt>
                <c:pt idx="188">
                  <c:v>6.6069999999999998E-7</c:v>
                </c:pt>
                <c:pt idx="189">
                  <c:v>6.6079999999999999E-7</c:v>
                </c:pt>
                <c:pt idx="190">
                  <c:v>6.6079999999999999E-7</c:v>
                </c:pt>
                <c:pt idx="191">
                  <c:v>6.609E-7</c:v>
                </c:pt>
                <c:pt idx="192">
                  <c:v>6.609E-7</c:v>
                </c:pt>
                <c:pt idx="193">
                  <c:v>6.61E-7</c:v>
                </c:pt>
                <c:pt idx="194">
                  <c:v>6.61E-7</c:v>
                </c:pt>
                <c:pt idx="195">
                  <c:v>6.6110000000000001E-7</c:v>
                </c:pt>
                <c:pt idx="196">
                  <c:v>6.6110000000000001E-7</c:v>
                </c:pt>
                <c:pt idx="197">
                  <c:v>6.6110000000000001E-7</c:v>
                </c:pt>
                <c:pt idx="198">
                  <c:v>6.6120000000000002E-7</c:v>
                </c:pt>
                <c:pt idx="199">
                  <c:v>6.6120000000000002E-7</c:v>
                </c:pt>
                <c:pt idx="200">
                  <c:v>6.6120000000000002E-7</c:v>
                </c:pt>
                <c:pt idx="201">
                  <c:v>6.6120000000000002E-7</c:v>
                </c:pt>
                <c:pt idx="202">
                  <c:v>6.6120000000000002E-7</c:v>
                </c:pt>
                <c:pt idx="203">
                  <c:v>6.6120000000000002E-7</c:v>
                </c:pt>
                <c:pt idx="204">
                  <c:v>6.6120000000000002E-7</c:v>
                </c:pt>
                <c:pt idx="205">
                  <c:v>6.6130000000000003E-7</c:v>
                </c:pt>
                <c:pt idx="206">
                  <c:v>6.6130000000000003E-7</c:v>
                </c:pt>
                <c:pt idx="207">
                  <c:v>6.6130000000000003E-7</c:v>
                </c:pt>
                <c:pt idx="208">
                  <c:v>6.6130000000000003E-7</c:v>
                </c:pt>
                <c:pt idx="209">
                  <c:v>6.6130000000000003E-7</c:v>
                </c:pt>
                <c:pt idx="210">
                  <c:v>6.6130000000000003E-7</c:v>
                </c:pt>
                <c:pt idx="211">
                  <c:v>6.6130000000000003E-7</c:v>
                </c:pt>
                <c:pt idx="212">
                  <c:v>6.6130000000000003E-7</c:v>
                </c:pt>
                <c:pt idx="213">
                  <c:v>6.6130000000000003E-7</c:v>
                </c:pt>
                <c:pt idx="214">
                  <c:v>6.6130000000000003E-7</c:v>
                </c:pt>
                <c:pt idx="215">
                  <c:v>6.6130000000000003E-7</c:v>
                </c:pt>
                <c:pt idx="216">
                  <c:v>6.6130000000000003E-7</c:v>
                </c:pt>
                <c:pt idx="217">
                  <c:v>6.6130000000000003E-7</c:v>
                </c:pt>
                <c:pt idx="218">
                  <c:v>6.6130000000000003E-7</c:v>
                </c:pt>
                <c:pt idx="219">
                  <c:v>6.6130000000000003E-7</c:v>
                </c:pt>
                <c:pt idx="220">
                  <c:v>6.6130000000000003E-7</c:v>
                </c:pt>
                <c:pt idx="221">
                  <c:v>6.6140000000000003E-7</c:v>
                </c:pt>
                <c:pt idx="222">
                  <c:v>6.6140000000000003E-7</c:v>
                </c:pt>
                <c:pt idx="223">
                  <c:v>6.6140000000000003E-7</c:v>
                </c:pt>
                <c:pt idx="224">
                  <c:v>6.6140000000000003E-7</c:v>
                </c:pt>
                <c:pt idx="225">
                  <c:v>6.6140000000000003E-7</c:v>
                </c:pt>
                <c:pt idx="226">
                  <c:v>6.6140000000000003E-7</c:v>
                </c:pt>
                <c:pt idx="227">
                  <c:v>6.6140000000000003E-7</c:v>
                </c:pt>
                <c:pt idx="228">
                  <c:v>6.6140000000000003E-7</c:v>
                </c:pt>
                <c:pt idx="229">
                  <c:v>6.6140000000000003E-7</c:v>
                </c:pt>
                <c:pt idx="230">
                  <c:v>6.6140000000000003E-7</c:v>
                </c:pt>
                <c:pt idx="231">
                  <c:v>6.6140000000000003E-7</c:v>
                </c:pt>
                <c:pt idx="232">
                  <c:v>6.6140000000000003E-7</c:v>
                </c:pt>
                <c:pt idx="233">
                  <c:v>6.6140000000000003E-7</c:v>
                </c:pt>
                <c:pt idx="234">
                  <c:v>6.6140000000000003E-7</c:v>
                </c:pt>
                <c:pt idx="235">
                  <c:v>6.6140000000000003E-7</c:v>
                </c:pt>
                <c:pt idx="236">
                  <c:v>6.6140000000000003E-7</c:v>
                </c:pt>
                <c:pt idx="237">
                  <c:v>6.6140000000000003E-7</c:v>
                </c:pt>
                <c:pt idx="238">
                  <c:v>6.6140000000000003E-7</c:v>
                </c:pt>
                <c:pt idx="239">
                  <c:v>6.6140000000000003E-7</c:v>
                </c:pt>
                <c:pt idx="240">
                  <c:v>6.6140000000000003E-7</c:v>
                </c:pt>
                <c:pt idx="241">
                  <c:v>6.6140000000000003E-7</c:v>
                </c:pt>
                <c:pt idx="242">
                  <c:v>6.6150000000000004E-7</c:v>
                </c:pt>
                <c:pt idx="243">
                  <c:v>6.6150000000000004E-7</c:v>
                </c:pt>
                <c:pt idx="244">
                  <c:v>6.6150000000000004E-7</c:v>
                </c:pt>
                <c:pt idx="245">
                  <c:v>6.6150000000000004E-7</c:v>
                </c:pt>
                <c:pt idx="246">
                  <c:v>6.6150000000000004E-7</c:v>
                </c:pt>
                <c:pt idx="247">
                  <c:v>6.6150000000000004E-7</c:v>
                </c:pt>
                <c:pt idx="248">
                  <c:v>6.6150000000000004E-7</c:v>
                </c:pt>
                <c:pt idx="249">
                  <c:v>6.6150000000000004E-7</c:v>
                </c:pt>
                <c:pt idx="250">
                  <c:v>6.6150000000000004E-7</c:v>
                </c:pt>
                <c:pt idx="251">
                  <c:v>6.6150000000000004E-7</c:v>
                </c:pt>
                <c:pt idx="252">
                  <c:v>6.6150000000000004E-7</c:v>
                </c:pt>
                <c:pt idx="253">
                  <c:v>6.6150000000000004E-7</c:v>
                </c:pt>
                <c:pt idx="254">
                  <c:v>6.6150000000000004E-7</c:v>
                </c:pt>
                <c:pt idx="255">
                  <c:v>6.6150000000000004E-7</c:v>
                </c:pt>
                <c:pt idx="256">
                  <c:v>6.6150000000000004E-7</c:v>
                </c:pt>
                <c:pt idx="257">
                  <c:v>6.6150000000000004E-7</c:v>
                </c:pt>
                <c:pt idx="258">
                  <c:v>6.6150000000000004E-7</c:v>
                </c:pt>
                <c:pt idx="259">
                  <c:v>6.6150000000000004E-7</c:v>
                </c:pt>
                <c:pt idx="260">
                  <c:v>6.6150000000000004E-7</c:v>
                </c:pt>
                <c:pt idx="261">
                  <c:v>6.6150000000000004E-7</c:v>
                </c:pt>
                <c:pt idx="262">
                  <c:v>6.6150000000000004E-7</c:v>
                </c:pt>
                <c:pt idx="263">
                  <c:v>6.6150000000000004E-7</c:v>
                </c:pt>
                <c:pt idx="264">
                  <c:v>6.6150000000000004E-7</c:v>
                </c:pt>
                <c:pt idx="265">
                  <c:v>6.6150000000000004E-7</c:v>
                </c:pt>
                <c:pt idx="266">
                  <c:v>6.6160000000000005E-7</c:v>
                </c:pt>
                <c:pt idx="267">
                  <c:v>6.6160000000000005E-7</c:v>
                </c:pt>
                <c:pt idx="268">
                  <c:v>6.6160000000000005E-7</c:v>
                </c:pt>
                <c:pt idx="269">
                  <c:v>6.6160000000000005E-7</c:v>
                </c:pt>
                <c:pt idx="270">
                  <c:v>6.6160000000000005E-7</c:v>
                </c:pt>
                <c:pt idx="271">
                  <c:v>6.6160000000000005E-7</c:v>
                </c:pt>
                <c:pt idx="272">
                  <c:v>6.6160000000000005E-7</c:v>
                </c:pt>
                <c:pt idx="273">
                  <c:v>6.6160000000000005E-7</c:v>
                </c:pt>
                <c:pt idx="274">
                  <c:v>6.6160000000000005E-7</c:v>
                </c:pt>
                <c:pt idx="275">
                  <c:v>6.6160000000000005E-7</c:v>
                </c:pt>
                <c:pt idx="276">
                  <c:v>6.6160000000000005E-7</c:v>
                </c:pt>
                <c:pt idx="277">
                  <c:v>6.6160000000000005E-7</c:v>
                </c:pt>
                <c:pt idx="278">
                  <c:v>6.6160000000000005E-7</c:v>
                </c:pt>
                <c:pt idx="279">
                  <c:v>6.6160000000000005E-7</c:v>
                </c:pt>
                <c:pt idx="280">
                  <c:v>6.6160000000000005E-7</c:v>
                </c:pt>
                <c:pt idx="281">
                  <c:v>6.6160000000000005E-7</c:v>
                </c:pt>
                <c:pt idx="282">
                  <c:v>6.6160000000000005E-7</c:v>
                </c:pt>
                <c:pt idx="283">
                  <c:v>6.6160000000000005E-7</c:v>
                </c:pt>
                <c:pt idx="284">
                  <c:v>6.6160000000000005E-7</c:v>
                </c:pt>
                <c:pt idx="285">
                  <c:v>6.6160000000000005E-7</c:v>
                </c:pt>
                <c:pt idx="286">
                  <c:v>6.6160000000000005E-7</c:v>
                </c:pt>
                <c:pt idx="287">
                  <c:v>6.6160000000000005E-7</c:v>
                </c:pt>
                <c:pt idx="288">
                  <c:v>6.6160000000000005E-7</c:v>
                </c:pt>
                <c:pt idx="289">
                  <c:v>6.6160000000000005E-7</c:v>
                </c:pt>
                <c:pt idx="290">
                  <c:v>6.6160000000000005E-7</c:v>
                </c:pt>
                <c:pt idx="291">
                  <c:v>6.6160000000000005E-7</c:v>
                </c:pt>
                <c:pt idx="292">
                  <c:v>6.6169999999999995E-7</c:v>
                </c:pt>
                <c:pt idx="293">
                  <c:v>6.6169999999999995E-7</c:v>
                </c:pt>
                <c:pt idx="294">
                  <c:v>6.6169999999999995E-7</c:v>
                </c:pt>
                <c:pt idx="295">
                  <c:v>6.6169999999999995E-7</c:v>
                </c:pt>
                <c:pt idx="296">
                  <c:v>6.6169999999999995E-7</c:v>
                </c:pt>
                <c:pt idx="297">
                  <c:v>6.6169999999999995E-7</c:v>
                </c:pt>
                <c:pt idx="298">
                  <c:v>6.6169999999999995E-7</c:v>
                </c:pt>
                <c:pt idx="299">
                  <c:v>6.6169999999999995E-7</c:v>
                </c:pt>
                <c:pt idx="300">
                  <c:v>6.6169999999999995E-7</c:v>
                </c:pt>
                <c:pt idx="301">
                  <c:v>6.6169999999999995E-7</c:v>
                </c:pt>
                <c:pt idx="302">
                  <c:v>6.6169999999999995E-7</c:v>
                </c:pt>
                <c:pt idx="303">
                  <c:v>6.6169999999999995E-7</c:v>
                </c:pt>
                <c:pt idx="304">
                  <c:v>6.6169999999999995E-7</c:v>
                </c:pt>
                <c:pt idx="305">
                  <c:v>6.6169999999999995E-7</c:v>
                </c:pt>
                <c:pt idx="306">
                  <c:v>6.6169999999999995E-7</c:v>
                </c:pt>
                <c:pt idx="307">
                  <c:v>6.6169999999999995E-7</c:v>
                </c:pt>
                <c:pt idx="308">
                  <c:v>6.6169999999999995E-7</c:v>
                </c:pt>
                <c:pt idx="309">
                  <c:v>6.6169999999999995E-7</c:v>
                </c:pt>
                <c:pt idx="310">
                  <c:v>6.6169999999999995E-7</c:v>
                </c:pt>
                <c:pt idx="311">
                  <c:v>6.6169999999999995E-7</c:v>
                </c:pt>
                <c:pt idx="312">
                  <c:v>6.6169999999999995E-7</c:v>
                </c:pt>
                <c:pt idx="313">
                  <c:v>6.6169999999999995E-7</c:v>
                </c:pt>
                <c:pt idx="314">
                  <c:v>6.6169999999999995E-7</c:v>
                </c:pt>
                <c:pt idx="315">
                  <c:v>6.6169999999999995E-7</c:v>
                </c:pt>
                <c:pt idx="316">
                  <c:v>6.6169999999999995E-7</c:v>
                </c:pt>
                <c:pt idx="317">
                  <c:v>6.6169999999999995E-7</c:v>
                </c:pt>
                <c:pt idx="318">
                  <c:v>6.6169999999999995E-7</c:v>
                </c:pt>
                <c:pt idx="319">
                  <c:v>6.6169999999999995E-7</c:v>
                </c:pt>
                <c:pt idx="320">
                  <c:v>6.6169999999999995E-7</c:v>
                </c:pt>
                <c:pt idx="321">
                  <c:v>6.6169999999999995E-7</c:v>
                </c:pt>
                <c:pt idx="322">
                  <c:v>6.6179999999999996E-7</c:v>
                </c:pt>
                <c:pt idx="323">
                  <c:v>6.6179999999999996E-7</c:v>
                </c:pt>
                <c:pt idx="324">
                  <c:v>6.6179999999999996E-7</c:v>
                </c:pt>
                <c:pt idx="325">
                  <c:v>6.6179999999999996E-7</c:v>
                </c:pt>
                <c:pt idx="326">
                  <c:v>6.6179999999999996E-7</c:v>
                </c:pt>
                <c:pt idx="327">
                  <c:v>6.6179999999999996E-7</c:v>
                </c:pt>
                <c:pt idx="328">
                  <c:v>6.6179999999999996E-7</c:v>
                </c:pt>
                <c:pt idx="329">
                  <c:v>6.6179999999999996E-7</c:v>
                </c:pt>
                <c:pt idx="330">
                  <c:v>6.6179999999999996E-7</c:v>
                </c:pt>
                <c:pt idx="331">
                  <c:v>6.6179999999999996E-7</c:v>
                </c:pt>
                <c:pt idx="332">
                  <c:v>6.6179999999999996E-7</c:v>
                </c:pt>
                <c:pt idx="333">
                  <c:v>6.6179999999999996E-7</c:v>
                </c:pt>
                <c:pt idx="334">
                  <c:v>6.6179999999999996E-7</c:v>
                </c:pt>
                <c:pt idx="335">
                  <c:v>6.6179999999999996E-7</c:v>
                </c:pt>
                <c:pt idx="336">
                  <c:v>6.6179999999999996E-7</c:v>
                </c:pt>
                <c:pt idx="337">
                  <c:v>6.6179999999999996E-7</c:v>
                </c:pt>
                <c:pt idx="338">
                  <c:v>6.6179999999999996E-7</c:v>
                </c:pt>
                <c:pt idx="339">
                  <c:v>6.6179999999999996E-7</c:v>
                </c:pt>
                <c:pt idx="340">
                  <c:v>6.6179999999999996E-7</c:v>
                </c:pt>
                <c:pt idx="341">
                  <c:v>6.6179999999999996E-7</c:v>
                </c:pt>
                <c:pt idx="342">
                  <c:v>6.6179999999999996E-7</c:v>
                </c:pt>
                <c:pt idx="343">
                  <c:v>6.6179999999999996E-7</c:v>
                </c:pt>
                <c:pt idx="344">
                  <c:v>6.6179999999999996E-7</c:v>
                </c:pt>
                <c:pt idx="345">
                  <c:v>6.6179999999999996E-7</c:v>
                </c:pt>
                <c:pt idx="346">
                  <c:v>6.6179999999999996E-7</c:v>
                </c:pt>
                <c:pt idx="347">
                  <c:v>6.6179999999999996E-7</c:v>
                </c:pt>
                <c:pt idx="348">
                  <c:v>6.6179999999999996E-7</c:v>
                </c:pt>
                <c:pt idx="349">
                  <c:v>6.6179999999999996E-7</c:v>
                </c:pt>
                <c:pt idx="350">
                  <c:v>6.6179999999999996E-7</c:v>
                </c:pt>
                <c:pt idx="351">
                  <c:v>6.6179999999999996E-7</c:v>
                </c:pt>
                <c:pt idx="352">
                  <c:v>6.6179999999999996E-7</c:v>
                </c:pt>
                <c:pt idx="353">
                  <c:v>6.6179999999999996E-7</c:v>
                </c:pt>
                <c:pt idx="354">
                  <c:v>6.6189999999999996E-7</c:v>
                </c:pt>
                <c:pt idx="355">
                  <c:v>6.6189999999999996E-7</c:v>
                </c:pt>
                <c:pt idx="356">
                  <c:v>6.6189999999999996E-7</c:v>
                </c:pt>
                <c:pt idx="357">
                  <c:v>6.6189999999999996E-7</c:v>
                </c:pt>
                <c:pt idx="358">
                  <c:v>6.6189999999999996E-7</c:v>
                </c:pt>
                <c:pt idx="359">
                  <c:v>6.6189999999999996E-7</c:v>
                </c:pt>
                <c:pt idx="360">
                  <c:v>6.6189999999999996E-7</c:v>
                </c:pt>
                <c:pt idx="361">
                  <c:v>6.6189999999999996E-7</c:v>
                </c:pt>
                <c:pt idx="362">
                  <c:v>6.6189999999999996E-7</c:v>
                </c:pt>
                <c:pt idx="363">
                  <c:v>6.6189999999999996E-7</c:v>
                </c:pt>
                <c:pt idx="364">
                  <c:v>6.6189999999999996E-7</c:v>
                </c:pt>
                <c:pt idx="365">
                  <c:v>6.6189999999999996E-7</c:v>
                </c:pt>
                <c:pt idx="366">
                  <c:v>6.6189999999999996E-7</c:v>
                </c:pt>
                <c:pt idx="367">
                  <c:v>6.6189999999999996E-7</c:v>
                </c:pt>
                <c:pt idx="368">
                  <c:v>6.6189999999999996E-7</c:v>
                </c:pt>
                <c:pt idx="369">
                  <c:v>6.6189999999999996E-7</c:v>
                </c:pt>
                <c:pt idx="370">
                  <c:v>6.6189999999999996E-7</c:v>
                </c:pt>
                <c:pt idx="371">
                  <c:v>6.6189999999999996E-7</c:v>
                </c:pt>
                <c:pt idx="372">
                  <c:v>6.6189999999999996E-7</c:v>
                </c:pt>
                <c:pt idx="373">
                  <c:v>6.6189999999999996E-7</c:v>
                </c:pt>
                <c:pt idx="374">
                  <c:v>6.6189999999999996E-7</c:v>
                </c:pt>
                <c:pt idx="375">
                  <c:v>6.6189999999999996E-7</c:v>
                </c:pt>
                <c:pt idx="376">
                  <c:v>6.6189999999999996E-7</c:v>
                </c:pt>
                <c:pt idx="377">
                  <c:v>6.6189999999999996E-7</c:v>
                </c:pt>
                <c:pt idx="378">
                  <c:v>6.6189999999999996E-7</c:v>
                </c:pt>
                <c:pt idx="379">
                  <c:v>6.6189999999999996E-7</c:v>
                </c:pt>
                <c:pt idx="380">
                  <c:v>6.6189999999999996E-7</c:v>
                </c:pt>
                <c:pt idx="381">
                  <c:v>6.6189999999999996E-7</c:v>
                </c:pt>
                <c:pt idx="382">
                  <c:v>6.6189999999999996E-7</c:v>
                </c:pt>
                <c:pt idx="383">
                  <c:v>6.6189999999999996E-7</c:v>
                </c:pt>
                <c:pt idx="384">
                  <c:v>6.6189999999999996E-7</c:v>
                </c:pt>
                <c:pt idx="385">
                  <c:v>6.6189999999999996E-7</c:v>
                </c:pt>
                <c:pt idx="386">
                  <c:v>6.6189999999999996E-7</c:v>
                </c:pt>
                <c:pt idx="387">
                  <c:v>6.6189999999999996E-7</c:v>
                </c:pt>
                <c:pt idx="388">
                  <c:v>6.6189999999999996E-7</c:v>
                </c:pt>
                <c:pt idx="389">
                  <c:v>6.6189999999999996E-7</c:v>
                </c:pt>
                <c:pt idx="390">
                  <c:v>6.6199999999999997E-7</c:v>
                </c:pt>
                <c:pt idx="391">
                  <c:v>6.6199999999999997E-7</c:v>
                </c:pt>
                <c:pt idx="392">
                  <c:v>6.6199999999999997E-7</c:v>
                </c:pt>
                <c:pt idx="393">
                  <c:v>6.6199999999999997E-7</c:v>
                </c:pt>
                <c:pt idx="394">
                  <c:v>6.6199999999999997E-7</c:v>
                </c:pt>
                <c:pt idx="395">
                  <c:v>6.6199999999999997E-7</c:v>
                </c:pt>
                <c:pt idx="396">
                  <c:v>6.6199999999999997E-7</c:v>
                </c:pt>
                <c:pt idx="397">
                  <c:v>6.6199999999999997E-7</c:v>
                </c:pt>
                <c:pt idx="398">
                  <c:v>6.6199999999999997E-7</c:v>
                </c:pt>
                <c:pt idx="399">
                  <c:v>6.6199999999999997E-7</c:v>
                </c:pt>
                <c:pt idx="400">
                  <c:v>6.6199999999999997E-7</c:v>
                </c:pt>
                <c:pt idx="401">
                  <c:v>6.6199999999999997E-7</c:v>
                </c:pt>
                <c:pt idx="402">
                  <c:v>6.6199999999999997E-7</c:v>
                </c:pt>
                <c:pt idx="403">
                  <c:v>6.6199999999999997E-7</c:v>
                </c:pt>
                <c:pt idx="404">
                  <c:v>6.6199999999999997E-7</c:v>
                </c:pt>
                <c:pt idx="405">
                  <c:v>6.6199999999999997E-7</c:v>
                </c:pt>
                <c:pt idx="406">
                  <c:v>6.6199999999999997E-7</c:v>
                </c:pt>
                <c:pt idx="407">
                  <c:v>6.6199999999999997E-7</c:v>
                </c:pt>
                <c:pt idx="408">
                  <c:v>6.6199999999999997E-7</c:v>
                </c:pt>
                <c:pt idx="409">
                  <c:v>6.6199999999999997E-7</c:v>
                </c:pt>
                <c:pt idx="410">
                  <c:v>6.6199999999999997E-7</c:v>
                </c:pt>
                <c:pt idx="411">
                  <c:v>6.6199999999999997E-7</c:v>
                </c:pt>
                <c:pt idx="412">
                  <c:v>6.6199999999999997E-7</c:v>
                </c:pt>
                <c:pt idx="413">
                  <c:v>6.6199999999999997E-7</c:v>
                </c:pt>
                <c:pt idx="414">
                  <c:v>6.6199999999999997E-7</c:v>
                </c:pt>
                <c:pt idx="415">
                  <c:v>6.6199999999999997E-7</c:v>
                </c:pt>
                <c:pt idx="416">
                  <c:v>6.6199999999999997E-7</c:v>
                </c:pt>
                <c:pt idx="417">
                  <c:v>6.6199999999999997E-7</c:v>
                </c:pt>
                <c:pt idx="418">
                  <c:v>6.6199999999999997E-7</c:v>
                </c:pt>
                <c:pt idx="419">
                  <c:v>6.6199999999999997E-7</c:v>
                </c:pt>
                <c:pt idx="420">
                  <c:v>6.6199999999999997E-7</c:v>
                </c:pt>
                <c:pt idx="421">
                  <c:v>6.6199999999999997E-7</c:v>
                </c:pt>
                <c:pt idx="422">
                  <c:v>6.6199999999999997E-7</c:v>
                </c:pt>
                <c:pt idx="423">
                  <c:v>6.6199999999999997E-7</c:v>
                </c:pt>
                <c:pt idx="424">
                  <c:v>6.6199999999999997E-7</c:v>
                </c:pt>
                <c:pt idx="425">
                  <c:v>6.6199999999999997E-7</c:v>
                </c:pt>
                <c:pt idx="426">
                  <c:v>6.6199999999999997E-7</c:v>
                </c:pt>
                <c:pt idx="427">
                  <c:v>6.6209999999999998E-7</c:v>
                </c:pt>
                <c:pt idx="428">
                  <c:v>6.6209999999999998E-7</c:v>
                </c:pt>
                <c:pt idx="429">
                  <c:v>6.6209999999999998E-7</c:v>
                </c:pt>
                <c:pt idx="430">
                  <c:v>6.6209999999999998E-7</c:v>
                </c:pt>
                <c:pt idx="431">
                  <c:v>6.6209999999999998E-7</c:v>
                </c:pt>
                <c:pt idx="432">
                  <c:v>6.6209999999999998E-7</c:v>
                </c:pt>
                <c:pt idx="433">
                  <c:v>6.6209999999999998E-7</c:v>
                </c:pt>
                <c:pt idx="434">
                  <c:v>6.6209999999999998E-7</c:v>
                </c:pt>
                <c:pt idx="435">
                  <c:v>6.6209999999999998E-7</c:v>
                </c:pt>
                <c:pt idx="436">
                  <c:v>6.6209999999999998E-7</c:v>
                </c:pt>
                <c:pt idx="437">
                  <c:v>6.6209999999999998E-7</c:v>
                </c:pt>
                <c:pt idx="438">
                  <c:v>6.6209999999999998E-7</c:v>
                </c:pt>
                <c:pt idx="439">
                  <c:v>6.6209999999999998E-7</c:v>
                </c:pt>
                <c:pt idx="440">
                  <c:v>6.6209999999999998E-7</c:v>
                </c:pt>
                <c:pt idx="441">
                  <c:v>6.6209999999999998E-7</c:v>
                </c:pt>
                <c:pt idx="442">
                  <c:v>6.6209999999999998E-7</c:v>
                </c:pt>
                <c:pt idx="443">
                  <c:v>6.6209999999999998E-7</c:v>
                </c:pt>
                <c:pt idx="444">
                  <c:v>6.6209999999999998E-7</c:v>
                </c:pt>
                <c:pt idx="445">
                  <c:v>6.6209999999999998E-7</c:v>
                </c:pt>
                <c:pt idx="446">
                  <c:v>6.6209999999999998E-7</c:v>
                </c:pt>
                <c:pt idx="447">
                  <c:v>6.6209999999999998E-7</c:v>
                </c:pt>
                <c:pt idx="448">
                  <c:v>6.6209999999999998E-7</c:v>
                </c:pt>
                <c:pt idx="449">
                  <c:v>6.6209999999999998E-7</c:v>
                </c:pt>
                <c:pt idx="450">
                  <c:v>6.6209999999999998E-7</c:v>
                </c:pt>
                <c:pt idx="451">
                  <c:v>6.6209999999999998E-7</c:v>
                </c:pt>
                <c:pt idx="452">
                  <c:v>6.6209999999999998E-7</c:v>
                </c:pt>
                <c:pt idx="453">
                  <c:v>6.6209999999999998E-7</c:v>
                </c:pt>
                <c:pt idx="454">
                  <c:v>6.6209999999999998E-7</c:v>
                </c:pt>
                <c:pt idx="455">
                  <c:v>6.6209999999999998E-7</c:v>
                </c:pt>
                <c:pt idx="456">
                  <c:v>6.6209999999999998E-7</c:v>
                </c:pt>
                <c:pt idx="457">
                  <c:v>6.6209999999999998E-7</c:v>
                </c:pt>
                <c:pt idx="458">
                  <c:v>6.6209999999999998E-7</c:v>
                </c:pt>
                <c:pt idx="459">
                  <c:v>6.6209999999999998E-7</c:v>
                </c:pt>
                <c:pt idx="460">
                  <c:v>6.6209999999999998E-7</c:v>
                </c:pt>
                <c:pt idx="461">
                  <c:v>6.6209999999999998E-7</c:v>
                </c:pt>
                <c:pt idx="462">
                  <c:v>6.6209999999999998E-7</c:v>
                </c:pt>
                <c:pt idx="463">
                  <c:v>6.6209999999999998E-7</c:v>
                </c:pt>
                <c:pt idx="464">
                  <c:v>6.6209999999999998E-7</c:v>
                </c:pt>
                <c:pt idx="465">
                  <c:v>6.6209999999999998E-7</c:v>
                </c:pt>
                <c:pt idx="466">
                  <c:v>6.6209999999999998E-7</c:v>
                </c:pt>
                <c:pt idx="467">
                  <c:v>6.6219999999999999E-7</c:v>
                </c:pt>
                <c:pt idx="468">
                  <c:v>6.6219999999999999E-7</c:v>
                </c:pt>
                <c:pt idx="469">
                  <c:v>6.6219999999999999E-7</c:v>
                </c:pt>
                <c:pt idx="470">
                  <c:v>6.6219999999999999E-7</c:v>
                </c:pt>
                <c:pt idx="471">
                  <c:v>6.6219999999999999E-7</c:v>
                </c:pt>
                <c:pt idx="472">
                  <c:v>6.6219999999999999E-7</c:v>
                </c:pt>
                <c:pt idx="473">
                  <c:v>6.6219999999999999E-7</c:v>
                </c:pt>
                <c:pt idx="474">
                  <c:v>6.6219999999999999E-7</c:v>
                </c:pt>
                <c:pt idx="475">
                  <c:v>6.6219999999999999E-7</c:v>
                </c:pt>
                <c:pt idx="476">
                  <c:v>6.6219999999999999E-7</c:v>
                </c:pt>
                <c:pt idx="477">
                  <c:v>6.6219999999999999E-7</c:v>
                </c:pt>
                <c:pt idx="478">
                  <c:v>6.6219999999999999E-7</c:v>
                </c:pt>
                <c:pt idx="479">
                  <c:v>6.6219999999999999E-7</c:v>
                </c:pt>
                <c:pt idx="480">
                  <c:v>6.6219999999999999E-7</c:v>
                </c:pt>
                <c:pt idx="481">
                  <c:v>6.6219999999999999E-7</c:v>
                </c:pt>
                <c:pt idx="482">
                  <c:v>6.6219999999999999E-7</c:v>
                </c:pt>
                <c:pt idx="483">
                  <c:v>6.6219999999999999E-7</c:v>
                </c:pt>
                <c:pt idx="484">
                  <c:v>6.6219999999999999E-7</c:v>
                </c:pt>
                <c:pt idx="485">
                  <c:v>6.6219999999999999E-7</c:v>
                </c:pt>
                <c:pt idx="486">
                  <c:v>6.6219999999999999E-7</c:v>
                </c:pt>
                <c:pt idx="487">
                  <c:v>6.6219999999999999E-7</c:v>
                </c:pt>
                <c:pt idx="488">
                  <c:v>6.6219999999999999E-7</c:v>
                </c:pt>
                <c:pt idx="489">
                  <c:v>6.6219999999999999E-7</c:v>
                </c:pt>
                <c:pt idx="490">
                  <c:v>6.6219999999999999E-7</c:v>
                </c:pt>
                <c:pt idx="491">
                  <c:v>6.6219999999999999E-7</c:v>
                </c:pt>
                <c:pt idx="492">
                  <c:v>6.6219999999999999E-7</c:v>
                </c:pt>
                <c:pt idx="493">
                  <c:v>6.6219999999999999E-7</c:v>
                </c:pt>
                <c:pt idx="494">
                  <c:v>6.6219999999999999E-7</c:v>
                </c:pt>
                <c:pt idx="495">
                  <c:v>6.6219999999999999E-7</c:v>
                </c:pt>
                <c:pt idx="496">
                  <c:v>6.6219999999999999E-7</c:v>
                </c:pt>
                <c:pt idx="497">
                  <c:v>6.6219999999999999E-7</c:v>
                </c:pt>
                <c:pt idx="498">
                  <c:v>6.6219999999999999E-7</c:v>
                </c:pt>
                <c:pt idx="499">
                  <c:v>6.6219999999999999E-7</c:v>
                </c:pt>
                <c:pt idx="500">
                  <c:v>6.6219999999999999E-7</c:v>
                </c:pt>
                <c:pt idx="501">
                  <c:v>6.6219999999999999E-7</c:v>
                </c:pt>
                <c:pt idx="502">
                  <c:v>6.6219999999999999E-7</c:v>
                </c:pt>
                <c:pt idx="503">
                  <c:v>6.6219999999999999E-7</c:v>
                </c:pt>
                <c:pt idx="504">
                  <c:v>6.6219999999999999E-7</c:v>
                </c:pt>
                <c:pt idx="505">
                  <c:v>6.6219999999999999E-7</c:v>
                </c:pt>
                <c:pt idx="506">
                  <c:v>6.6219999999999999E-7</c:v>
                </c:pt>
                <c:pt idx="507">
                  <c:v>6.6219999999999999E-7</c:v>
                </c:pt>
                <c:pt idx="508">
                  <c:v>6.6219999999999999E-7</c:v>
                </c:pt>
                <c:pt idx="509">
                  <c:v>6.6229999999999999E-7</c:v>
                </c:pt>
                <c:pt idx="510">
                  <c:v>6.6229999999999999E-7</c:v>
                </c:pt>
                <c:pt idx="511">
                  <c:v>6.6229999999999999E-7</c:v>
                </c:pt>
                <c:pt idx="512">
                  <c:v>6.6229999999999999E-7</c:v>
                </c:pt>
                <c:pt idx="513">
                  <c:v>6.6229999999999999E-7</c:v>
                </c:pt>
                <c:pt idx="514">
                  <c:v>6.6229999999999999E-7</c:v>
                </c:pt>
                <c:pt idx="515">
                  <c:v>6.6229999999999999E-7</c:v>
                </c:pt>
                <c:pt idx="516">
                  <c:v>6.6229999999999999E-7</c:v>
                </c:pt>
                <c:pt idx="517">
                  <c:v>6.6229999999999999E-7</c:v>
                </c:pt>
                <c:pt idx="518">
                  <c:v>6.6229999999999999E-7</c:v>
                </c:pt>
                <c:pt idx="519">
                  <c:v>6.6229999999999999E-7</c:v>
                </c:pt>
                <c:pt idx="520">
                  <c:v>6.6229999999999999E-7</c:v>
                </c:pt>
                <c:pt idx="521">
                  <c:v>6.6229999999999999E-7</c:v>
                </c:pt>
                <c:pt idx="522">
                  <c:v>6.6229999999999999E-7</c:v>
                </c:pt>
                <c:pt idx="523">
                  <c:v>6.6229999999999999E-7</c:v>
                </c:pt>
                <c:pt idx="524">
                  <c:v>6.6229999999999999E-7</c:v>
                </c:pt>
                <c:pt idx="525">
                  <c:v>6.6229999999999999E-7</c:v>
                </c:pt>
                <c:pt idx="526">
                  <c:v>6.6229999999999999E-7</c:v>
                </c:pt>
                <c:pt idx="527">
                  <c:v>6.6229999999999999E-7</c:v>
                </c:pt>
                <c:pt idx="528">
                  <c:v>6.6229999999999999E-7</c:v>
                </c:pt>
                <c:pt idx="529">
                  <c:v>6.6229999999999999E-7</c:v>
                </c:pt>
                <c:pt idx="530">
                  <c:v>6.6229999999999999E-7</c:v>
                </c:pt>
                <c:pt idx="531">
                  <c:v>6.6229999999999999E-7</c:v>
                </c:pt>
                <c:pt idx="532">
                  <c:v>6.6229999999999999E-7</c:v>
                </c:pt>
                <c:pt idx="533">
                  <c:v>6.6229999999999999E-7</c:v>
                </c:pt>
                <c:pt idx="534">
                  <c:v>6.6229999999999999E-7</c:v>
                </c:pt>
                <c:pt idx="535">
                  <c:v>6.6229999999999999E-7</c:v>
                </c:pt>
                <c:pt idx="536">
                  <c:v>6.6229999999999999E-7</c:v>
                </c:pt>
                <c:pt idx="537">
                  <c:v>6.6229999999999999E-7</c:v>
                </c:pt>
                <c:pt idx="538">
                  <c:v>6.6229999999999999E-7</c:v>
                </c:pt>
                <c:pt idx="539">
                  <c:v>6.6229999999999999E-7</c:v>
                </c:pt>
                <c:pt idx="540">
                  <c:v>6.6229999999999999E-7</c:v>
                </c:pt>
                <c:pt idx="541">
                  <c:v>6.6229999999999999E-7</c:v>
                </c:pt>
                <c:pt idx="542">
                  <c:v>6.6229999999999999E-7</c:v>
                </c:pt>
                <c:pt idx="543">
                  <c:v>6.6229999999999999E-7</c:v>
                </c:pt>
                <c:pt idx="544">
                  <c:v>6.6229999999999999E-7</c:v>
                </c:pt>
                <c:pt idx="545">
                  <c:v>6.6229999999999999E-7</c:v>
                </c:pt>
                <c:pt idx="546">
                  <c:v>6.6229999999999999E-7</c:v>
                </c:pt>
                <c:pt idx="547">
                  <c:v>6.6229999999999999E-7</c:v>
                </c:pt>
                <c:pt idx="548">
                  <c:v>6.6229999999999999E-7</c:v>
                </c:pt>
                <c:pt idx="549">
                  <c:v>6.6229999999999999E-7</c:v>
                </c:pt>
                <c:pt idx="550">
                  <c:v>6.6229999999999999E-7</c:v>
                </c:pt>
                <c:pt idx="551">
                  <c:v>6.624E-7</c:v>
                </c:pt>
                <c:pt idx="552">
                  <c:v>6.624E-7</c:v>
                </c:pt>
                <c:pt idx="553">
                  <c:v>6.624E-7</c:v>
                </c:pt>
                <c:pt idx="554">
                  <c:v>6.624E-7</c:v>
                </c:pt>
                <c:pt idx="555">
                  <c:v>6.624E-7</c:v>
                </c:pt>
                <c:pt idx="556">
                  <c:v>6.624E-7</c:v>
                </c:pt>
                <c:pt idx="557">
                  <c:v>6.624E-7</c:v>
                </c:pt>
                <c:pt idx="558">
                  <c:v>6.624E-7</c:v>
                </c:pt>
                <c:pt idx="559">
                  <c:v>6.624E-7</c:v>
                </c:pt>
                <c:pt idx="560">
                  <c:v>6.624E-7</c:v>
                </c:pt>
                <c:pt idx="561">
                  <c:v>6.624E-7</c:v>
                </c:pt>
                <c:pt idx="562">
                  <c:v>6.624E-7</c:v>
                </c:pt>
                <c:pt idx="563">
                  <c:v>6.624E-7</c:v>
                </c:pt>
                <c:pt idx="564">
                  <c:v>6.624E-7</c:v>
                </c:pt>
                <c:pt idx="565">
                  <c:v>6.624E-7</c:v>
                </c:pt>
                <c:pt idx="566">
                  <c:v>6.624E-7</c:v>
                </c:pt>
                <c:pt idx="567">
                  <c:v>6.624E-7</c:v>
                </c:pt>
                <c:pt idx="568">
                  <c:v>6.624E-7</c:v>
                </c:pt>
                <c:pt idx="569">
                  <c:v>6.624E-7</c:v>
                </c:pt>
                <c:pt idx="570">
                  <c:v>6.624E-7</c:v>
                </c:pt>
                <c:pt idx="571">
                  <c:v>6.624E-7</c:v>
                </c:pt>
                <c:pt idx="572">
                  <c:v>6.624E-7</c:v>
                </c:pt>
                <c:pt idx="573">
                  <c:v>6.624E-7</c:v>
                </c:pt>
                <c:pt idx="574">
                  <c:v>6.624E-7</c:v>
                </c:pt>
                <c:pt idx="575">
                  <c:v>6.624E-7</c:v>
                </c:pt>
                <c:pt idx="576">
                  <c:v>6.624E-7</c:v>
                </c:pt>
                <c:pt idx="577">
                  <c:v>6.624E-7</c:v>
                </c:pt>
                <c:pt idx="578">
                  <c:v>6.624E-7</c:v>
                </c:pt>
                <c:pt idx="579">
                  <c:v>6.624E-7</c:v>
                </c:pt>
                <c:pt idx="580">
                  <c:v>6.624E-7</c:v>
                </c:pt>
                <c:pt idx="581">
                  <c:v>6.624E-7</c:v>
                </c:pt>
                <c:pt idx="582">
                  <c:v>6.624E-7</c:v>
                </c:pt>
                <c:pt idx="583">
                  <c:v>6.624E-7</c:v>
                </c:pt>
                <c:pt idx="584">
                  <c:v>6.624E-7</c:v>
                </c:pt>
                <c:pt idx="585">
                  <c:v>6.624E-7</c:v>
                </c:pt>
                <c:pt idx="586">
                  <c:v>6.624E-7</c:v>
                </c:pt>
                <c:pt idx="587">
                  <c:v>6.624E-7</c:v>
                </c:pt>
                <c:pt idx="588">
                  <c:v>6.624E-7</c:v>
                </c:pt>
                <c:pt idx="589">
                  <c:v>6.624E-7</c:v>
                </c:pt>
                <c:pt idx="590">
                  <c:v>6.624E-7</c:v>
                </c:pt>
                <c:pt idx="591">
                  <c:v>6.624E-7</c:v>
                </c:pt>
                <c:pt idx="592">
                  <c:v>6.624E-7</c:v>
                </c:pt>
                <c:pt idx="593">
                  <c:v>6.624E-7</c:v>
                </c:pt>
                <c:pt idx="594">
                  <c:v>6.6250000000000001E-7</c:v>
                </c:pt>
                <c:pt idx="595">
                  <c:v>6.6250000000000001E-7</c:v>
                </c:pt>
                <c:pt idx="596">
                  <c:v>6.6250000000000001E-7</c:v>
                </c:pt>
                <c:pt idx="597">
                  <c:v>6.6250000000000001E-7</c:v>
                </c:pt>
                <c:pt idx="598">
                  <c:v>6.6250000000000001E-7</c:v>
                </c:pt>
                <c:pt idx="599">
                  <c:v>6.6250000000000001E-7</c:v>
                </c:pt>
                <c:pt idx="600">
                  <c:v>6.6250000000000001E-7</c:v>
                </c:pt>
                <c:pt idx="601">
                  <c:v>6.6250000000000001E-7</c:v>
                </c:pt>
                <c:pt idx="602">
                  <c:v>6.6250000000000001E-7</c:v>
                </c:pt>
                <c:pt idx="603">
                  <c:v>6.6250000000000001E-7</c:v>
                </c:pt>
                <c:pt idx="604">
                  <c:v>6.6250000000000001E-7</c:v>
                </c:pt>
                <c:pt idx="605">
                  <c:v>6.6250000000000001E-7</c:v>
                </c:pt>
                <c:pt idx="606">
                  <c:v>6.6250000000000001E-7</c:v>
                </c:pt>
                <c:pt idx="607">
                  <c:v>6.6250000000000001E-7</c:v>
                </c:pt>
                <c:pt idx="608">
                  <c:v>6.6250000000000001E-7</c:v>
                </c:pt>
                <c:pt idx="609">
                  <c:v>6.6250000000000001E-7</c:v>
                </c:pt>
                <c:pt idx="610">
                  <c:v>6.6250000000000001E-7</c:v>
                </c:pt>
                <c:pt idx="611">
                  <c:v>6.6250000000000001E-7</c:v>
                </c:pt>
                <c:pt idx="612">
                  <c:v>6.6250000000000001E-7</c:v>
                </c:pt>
                <c:pt idx="613">
                  <c:v>6.6250000000000001E-7</c:v>
                </c:pt>
                <c:pt idx="614">
                  <c:v>6.6250000000000001E-7</c:v>
                </c:pt>
                <c:pt idx="615">
                  <c:v>6.6250000000000001E-7</c:v>
                </c:pt>
                <c:pt idx="616">
                  <c:v>6.6250000000000001E-7</c:v>
                </c:pt>
                <c:pt idx="617">
                  <c:v>6.6250000000000001E-7</c:v>
                </c:pt>
                <c:pt idx="618">
                  <c:v>6.6250000000000001E-7</c:v>
                </c:pt>
                <c:pt idx="619">
                  <c:v>6.6250000000000001E-7</c:v>
                </c:pt>
                <c:pt idx="620">
                  <c:v>6.6250000000000001E-7</c:v>
                </c:pt>
                <c:pt idx="621">
                  <c:v>6.6250000000000001E-7</c:v>
                </c:pt>
                <c:pt idx="622">
                  <c:v>6.6250000000000001E-7</c:v>
                </c:pt>
                <c:pt idx="623">
                  <c:v>6.6250000000000001E-7</c:v>
                </c:pt>
                <c:pt idx="624">
                  <c:v>6.6250000000000001E-7</c:v>
                </c:pt>
                <c:pt idx="625">
                  <c:v>6.6250000000000001E-7</c:v>
                </c:pt>
                <c:pt idx="626">
                  <c:v>6.6250000000000001E-7</c:v>
                </c:pt>
                <c:pt idx="627">
                  <c:v>6.6250000000000001E-7</c:v>
                </c:pt>
                <c:pt idx="628">
                  <c:v>6.6250000000000001E-7</c:v>
                </c:pt>
                <c:pt idx="629">
                  <c:v>6.6250000000000001E-7</c:v>
                </c:pt>
                <c:pt idx="630">
                  <c:v>6.6250000000000001E-7</c:v>
                </c:pt>
                <c:pt idx="631">
                  <c:v>6.6250000000000001E-7</c:v>
                </c:pt>
                <c:pt idx="632">
                  <c:v>6.6250000000000001E-7</c:v>
                </c:pt>
                <c:pt idx="633">
                  <c:v>6.6250000000000001E-7</c:v>
                </c:pt>
                <c:pt idx="634">
                  <c:v>6.6250000000000001E-7</c:v>
                </c:pt>
                <c:pt idx="635">
                  <c:v>6.6250000000000001E-7</c:v>
                </c:pt>
                <c:pt idx="636">
                  <c:v>6.6250000000000001E-7</c:v>
                </c:pt>
                <c:pt idx="637">
                  <c:v>6.6250000000000001E-7</c:v>
                </c:pt>
                <c:pt idx="638">
                  <c:v>6.6260000000000002E-7</c:v>
                </c:pt>
                <c:pt idx="639">
                  <c:v>6.6260000000000002E-7</c:v>
                </c:pt>
                <c:pt idx="640">
                  <c:v>6.6260000000000002E-7</c:v>
                </c:pt>
                <c:pt idx="641">
                  <c:v>6.6260000000000002E-7</c:v>
                </c:pt>
                <c:pt idx="642">
                  <c:v>6.6260000000000002E-7</c:v>
                </c:pt>
                <c:pt idx="643">
                  <c:v>6.6260000000000002E-7</c:v>
                </c:pt>
                <c:pt idx="644">
                  <c:v>6.6260000000000002E-7</c:v>
                </c:pt>
                <c:pt idx="645">
                  <c:v>6.6260000000000002E-7</c:v>
                </c:pt>
                <c:pt idx="646">
                  <c:v>6.6260000000000002E-7</c:v>
                </c:pt>
                <c:pt idx="647">
                  <c:v>6.6260000000000002E-7</c:v>
                </c:pt>
                <c:pt idx="648">
                  <c:v>6.6260000000000002E-7</c:v>
                </c:pt>
                <c:pt idx="649">
                  <c:v>6.6260000000000002E-7</c:v>
                </c:pt>
                <c:pt idx="650">
                  <c:v>6.6260000000000002E-7</c:v>
                </c:pt>
                <c:pt idx="651">
                  <c:v>6.6260000000000002E-7</c:v>
                </c:pt>
                <c:pt idx="652">
                  <c:v>6.6260000000000002E-7</c:v>
                </c:pt>
                <c:pt idx="653">
                  <c:v>6.6260000000000002E-7</c:v>
                </c:pt>
                <c:pt idx="654">
                  <c:v>6.6260000000000002E-7</c:v>
                </c:pt>
                <c:pt idx="655">
                  <c:v>6.6260000000000002E-7</c:v>
                </c:pt>
                <c:pt idx="656">
                  <c:v>6.6260000000000002E-7</c:v>
                </c:pt>
                <c:pt idx="657">
                  <c:v>6.6260000000000002E-7</c:v>
                </c:pt>
                <c:pt idx="658">
                  <c:v>6.6260000000000002E-7</c:v>
                </c:pt>
                <c:pt idx="659">
                  <c:v>6.6260000000000002E-7</c:v>
                </c:pt>
                <c:pt idx="660">
                  <c:v>6.6260000000000002E-7</c:v>
                </c:pt>
                <c:pt idx="661">
                  <c:v>6.6260000000000002E-7</c:v>
                </c:pt>
                <c:pt idx="662">
                  <c:v>6.6260000000000002E-7</c:v>
                </c:pt>
                <c:pt idx="663">
                  <c:v>6.6260000000000002E-7</c:v>
                </c:pt>
                <c:pt idx="664">
                  <c:v>6.6260000000000002E-7</c:v>
                </c:pt>
                <c:pt idx="665">
                  <c:v>6.6260000000000002E-7</c:v>
                </c:pt>
                <c:pt idx="666">
                  <c:v>6.6260000000000002E-7</c:v>
                </c:pt>
                <c:pt idx="667">
                  <c:v>6.6260000000000002E-7</c:v>
                </c:pt>
                <c:pt idx="668">
                  <c:v>6.6260000000000002E-7</c:v>
                </c:pt>
                <c:pt idx="669">
                  <c:v>6.6260000000000002E-7</c:v>
                </c:pt>
                <c:pt idx="670">
                  <c:v>6.6260000000000002E-7</c:v>
                </c:pt>
                <c:pt idx="671">
                  <c:v>6.6260000000000002E-7</c:v>
                </c:pt>
                <c:pt idx="672">
                  <c:v>6.6260000000000002E-7</c:v>
                </c:pt>
                <c:pt idx="673">
                  <c:v>6.6260000000000002E-7</c:v>
                </c:pt>
                <c:pt idx="674">
                  <c:v>6.6260000000000002E-7</c:v>
                </c:pt>
                <c:pt idx="675">
                  <c:v>6.6260000000000002E-7</c:v>
                </c:pt>
                <c:pt idx="676">
                  <c:v>6.6260000000000002E-7</c:v>
                </c:pt>
                <c:pt idx="677">
                  <c:v>6.6260000000000002E-7</c:v>
                </c:pt>
                <c:pt idx="678">
                  <c:v>6.6260000000000002E-7</c:v>
                </c:pt>
                <c:pt idx="679">
                  <c:v>6.6260000000000002E-7</c:v>
                </c:pt>
                <c:pt idx="680">
                  <c:v>6.6260000000000002E-7</c:v>
                </c:pt>
                <c:pt idx="681">
                  <c:v>6.6260000000000002E-7</c:v>
                </c:pt>
                <c:pt idx="682">
                  <c:v>6.6270000000000002E-7</c:v>
                </c:pt>
                <c:pt idx="683">
                  <c:v>6.6270000000000002E-7</c:v>
                </c:pt>
                <c:pt idx="684">
                  <c:v>6.6270000000000002E-7</c:v>
                </c:pt>
                <c:pt idx="685">
                  <c:v>6.6270000000000002E-7</c:v>
                </c:pt>
                <c:pt idx="686">
                  <c:v>6.6270000000000002E-7</c:v>
                </c:pt>
                <c:pt idx="687">
                  <c:v>6.6270000000000002E-7</c:v>
                </c:pt>
                <c:pt idx="688">
                  <c:v>6.6270000000000002E-7</c:v>
                </c:pt>
                <c:pt idx="689">
                  <c:v>6.6270000000000002E-7</c:v>
                </c:pt>
                <c:pt idx="690">
                  <c:v>6.6270000000000002E-7</c:v>
                </c:pt>
                <c:pt idx="691">
                  <c:v>6.6270000000000002E-7</c:v>
                </c:pt>
                <c:pt idx="692">
                  <c:v>6.6270000000000002E-7</c:v>
                </c:pt>
                <c:pt idx="693">
                  <c:v>6.6270000000000002E-7</c:v>
                </c:pt>
                <c:pt idx="694">
                  <c:v>6.6270000000000002E-7</c:v>
                </c:pt>
                <c:pt idx="695">
                  <c:v>6.6270000000000002E-7</c:v>
                </c:pt>
                <c:pt idx="696">
                  <c:v>6.6270000000000002E-7</c:v>
                </c:pt>
                <c:pt idx="697">
                  <c:v>6.6270000000000002E-7</c:v>
                </c:pt>
                <c:pt idx="698">
                  <c:v>6.6270000000000002E-7</c:v>
                </c:pt>
                <c:pt idx="699">
                  <c:v>6.6270000000000002E-7</c:v>
                </c:pt>
                <c:pt idx="700">
                  <c:v>6.6270000000000002E-7</c:v>
                </c:pt>
                <c:pt idx="701">
                  <c:v>6.6270000000000002E-7</c:v>
                </c:pt>
                <c:pt idx="702">
                  <c:v>6.6270000000000002E-7</c:v>
                </c:pt>
                <c:pt idx="703">
                  <c:v>6.6270000000000002E-7</c:v>
                </c:pt>
                <c:pt idx="704">
                  <c:v>6.6270000000000002E-7</c:v>
                </c:pt>
                <c:pt idx="705">
                  <c:v>6.6270000000000002E-7</c:v>
                </c:pt>
                <c:pt idx="706">
                  <c:v>6.6270000000000002E-7</c:v>
                </c:pt>
                <c:pt idx="707">
                  <c:v>6.6270000000000002E-7</c:v>
                </c:pt>
                <c:pt idx="708">
                  <c:v>6.6270000000000002E-7</c:v>
                </c:pt>
                <c:pt idx="709">
                  <c:v>6.6270000000000002E-7</c:v>
                </c:pt>
                <c:pt idx="710">
                  <c:v>6.6270000000000002E-7</c:v>
                </c:pt>
                <c:pt idx="711">
                  <c:v>6.6270000000000002E-7</c:v>
                </c:pt>
                <c:pt idx="712">
                  <c:v>6.6270000000000002E-7</c:v>
                </c:pt>
                <c:pt idx="713">
                  <c:v>6.6270000000000002E-7</c:v>
                </c:pt>
                <c:pt idx="714">
                  <c:v>6.6270000000000002E-7</c:v>
                </c:pt>
                <c:pt idx="715">
                  <c:v>6.6270000000000002E-7</c:v>
                </c:pt>
                <c:pt idx="716">
                  <c:v>6.6270000000000002E-7</c:v>
                </c:pt>
                <c:pt idx="717">
                  <c:v>6.6270000000000002E-7</c:v>
                </c:pt>
                <c:pt idx="718">
                  <c:v>6.6270000000000002E-7</c:v>
                </c:pt>
                <c:pt idx="719">
                  <c:v>6.6270000000000002E-7</c:v>
                </c:pt>
                <c:pt idx="720">
                  <c:v>6.6270000000000002E-7</c:v>
                </c:pt>
                <c:pt idx="721">
                  <c:v>6.6270000000000002E-7</c:v>
                </c:pt>
                <c:pt idx="722">
                  <c:v>6.6270000000000002E-7</c:v>
                </c:pt>
                <c:pt idx="723">
                  <c:v>6.6270000000000002E-7</c:v>
                </c:pt>
                <c:pt idx="724">
                  <c:v>6.6270000000000002E-7</c:v>
                </c:pt>
                <c:pt idx="725">
                  <c:v>6.6270000000000002E-7</c:v>
                </c:pt>
                <c:pt idx="726">
                  <c:v>6.6280000000000003E-7</c:v>
                </c:pt>
                <c:pt idx="727">
                  <c:v>6.6280000000000003E-7</c:v>
                </c:pt>
                <c:pt idx="728">
                  <c:v>6.6280000000000003E-7</c:v>
                </c:pt>
                <c:pt idx="729">
                  <c:v>6.6280000000000003E-7</c:v>
                </c:pt>
                <c:pt idx="730">
                  <c:v>6.6280000000000003E-7</c:v>
                </c:pt>
                <c:pt idx="731">
                  <c:v>6.6280000000000003E-7</c:v>
                </c:pt>
                <c:pt idx="732">
                  <c:v>6.6280000000000003E-7</c:v>
                </c:pt>
                <c:pt idx="733">
                  <c:v>6.6280000000000003E-7</c:v>
                </c:pt>
                <c:pt idx="734">
                  <c:v>6.6280000000000003E-7</c:v>
                </c:pt>
                <c:pt idx="735">
                  <c:v>6.6280000000000003E-7</c:v>
                </c:pt>
                <c:pt idx="736">
                  <c:v>6.6280000000000003E-7</c:v>
                </c:pt>
                <c:pt idx="737">
                  <c:v>6.6280000000000003E-7</c:v>
                </c:pt>
                <c:pt idx="738">
                  <c:v>6.6280000000000003E-7</c:v>
                </c:pt>
                <c:pt idx="739">
                  <c:v>6.6280000000000003E-7</c:v>
                </c:pt>
                <c:pt idx="740">
                  <c:v>6.6280000000000003E-7</c:v>
                </c:pt>
                <c:pt idx="741">
                  <c:v>6.6280000000000003E-7</c:v>
                </c:pt>
                <c:pt idx="742">
                  <c:v>6.6280000000000003E-7</c:v>
                </c:pt>
                <c:pt idx="743">
                  <c:v>6.6280000000000003E-7</c:v>
                </c:pt>
                <c:pt idx="744">
                  <c:v>6.6280000000000003E-7</c:v>
                </c:pt>
                <c:pt idx="745">
                  <c:v>6.6280000000000003E-7</c:v>
                </c:pt>
                <c:pt idx="746">
                  <c:v>6.6280000000000003E-7</c:v>
                </c:pt>
                <c:pt idx="747">
                  <c:v>6.6280000000000003E-7</c:v>
                </c:pt>
                <c:pt idx="748">
                  <c:v>6.6280000000000003E-7</c:v>
                </c:pt>
                <c:pt idx="749">
                  <c:v>6.6280000000000003E-7</c:v>
                </c:pt>
                <c:pt idx="750">
                  <c:v>6.6280000000000003E-7</c:v>
                </c:pt>
                <c:pt idx="751">
                  <c:v>6.6280000000000003E-7</c:v>
                </c:pt>
                <c:pt idx="752">
                  <c:v>6.6280000000000003E-7</c:v>
                </c:pt>
                <c:pt idx="753">
                  <c:v>6.6280000000000003E-7</c:v>
                </c:pt>
                <c:pt idx="754">
                  <c:v>6.6280000000000003E-7</c:v>
                </c:pt>
                <c:pt idx="755">
                  <c:v>6.6280000000000003E-7</c:v>
                </c:pt>
                <c:pt idx="756">
                  <c:v>6.6280000000000003E-7</c:v>
                </c:pt>
                <c:pt idx="757">
                  <c:v>6.6280000000000003E-7</c:v>
                </c:pt>
                <c:pt idx="758">
                  <c:v>6.6280000000000003E-7</c:v>
                </c:pt>
                <c:pt idx="759">
                  <c:v>6.6280000000000003E-7</c:v>
                </c:pt>
                <c:pt idx="760">
                  <c:v>6.6280000000000003E-7</c:v>
                </c:pt>
                <c:pt idx="761">
                  <c:v>6.6280000000000003E-7</c:v>
                </c:pt>
                <c:pt idx="762">
                  <c:v>6.6280000000000003E-7</c:v>
                </c:pt>
                <c:pt idx="763">
                  <c:v>6.6280000000000003E-7</c:v>
                </c:pt>
                <c:pt idx="764">
                  <c:v>6.6280000000000003E-7</c:v>
                </c:pt>
                <c:pt idx="765">
                  <c:v>6.6280000000000003E-7</c:v>
                </c:pt>
                <c:pt idx="766">
                  <c:v>6.6280000000000003E-7</c:v>
                </c:pt>
                <c:pt idx="767">
                  <c:v>6.6280000000000003E-7</c:v>
                </c:pt>
                <c:pt idx="768">
                  <c:v>6.6280000000000003E-7</c:v>
                </c:pt>
                <c:pt idx="769">
                  <c:v>6.6290000000000004E-7</c:v>
                </c:pt>
                <c:pt idx="770">
                  <c:v>6.6290000000000004E-7</c:v>
                </c:pt>
                <c:pt idx="771">
                  <c:v>6.6290000000000004E-7</c:v>
                </c:pt>
                <c:pt idx="772">
                  <c:v>6.6290000000000004E-7</c:v>
                </c:pt>
                <c:pt idx="773">
                  <c:v>6.6290000000000004E-7</c:v>
                </c:pt>
                <c:pt idx="774">
                  <c:v>6.6290000000000004E-7</c:v>
                </c:pt>
                <c:pt idx="775">
                  <c:v>6.6290000000000004E-7</c:v>
                </c:pt>
                <c:pt idx="776">
                  <c:v>6.6290000000000004E-7</c:v>
                </c:pt>
                <c:pt idx="777">
                  <c:v>6.6290000000000004E-7</c:v>
                </c:pt>
                <c:pt idx="778">
                  <c:v>6.6290000000000004E-7</c:v>
                </c:pt>
                <c:pt idx="779">
                  <c:v>6.6290000000000004E-7</c:v>
                </c:pt>
                <c:pt idx="780">
                  <c:v>6.6290000000000004E-7</c:v>
                </c:pt>
                <c:pt idx="781">
                  <c:v>6.6290000000000004E-7</c:v>
                </c:pt>
                <c:pt idx="782">
                  <c:v>6.6290000000000004E-7</c:v>
                </c:pt>
                <c:pt idx="783">
                  <c:v>6.6290000000000004E-7</c:v>
                </c:pt>
                <c:pt idx="784">
                  <c:v>6.6290000000000004E-7</c:v>
                </c:pt>
                <c:pt idx="785">
                  <c:v>6.6290000000000004E-7</c:v>
                </c:pt>
                <c:pt idx="786">
                  <c:v>6.6290000000000004E-7</c:v>
                </c:pt>
                <c:pt idx="787">
                  <c:v>6.6290000000000004E-7</c:v>
                </c:pt>
                <c:pt idx="788">
                  <c:v>6.6290000000000004E-7</c:v>
                </c:pt>
                <c:pt idx="789">
                  <c:v>6.6290000000000004E-7</c:v>
                </c:pt>
                <c:pt idx="790">
                  <c:v>6.6290000000000004E-7</c:v>
                </c:pt>
                <c:pt idx="791">
                  <c:v>6.6290000000000004E-7</c:v>
                </c:pt>
                <c:pt idx="792">
                  <c:v>6.6290000000000004E-7</c:v>
                </c:pt>
                <c:pt idx="793">
                  <c:v>6.6290000000000004E-7</c:v>
                </c:pt>
                <c:pt idx="794">
                  <c:v>6.6290000000000004E-7</c:v>
                </c:pt>
                <c:pt idx="795">
                  <c:v>6.6290000000000004E-7</c:v>
                </c:pt>
                <c:pt idx="796">
                  <c:v>6.6290000000000004E-7</c:v>
                </c:pt>
                <c:pt idx="797">
                  <c:v>6.6290000000000004E-7</c:v>
                </c:pt>
                <c:pt idx="798">
                  <c:v>6.6290000000000004E-7</c:v>
                </c:pt>
                <c:pt idx="799">
                  <c:v>6.6290000000000004E-7</c:v>
                </c:pt>
                <c:pt idx="800">
                  <c:v>6.6290000000000004E-7</c:v>
                </c:pt>
                <c:pt idx="801">
                  <c:v>6.6290000000000004E-7</c:v>
                </c:pt>
                <c:pt idx="802">
                  <c:v>6.6290000000000004E-7</c:v>
                </c:pt>
                <c:pt idx="803">
                  <c:v>6.6290000000000004E-7</c:v>
                </c:pt>
                <c:pt idx="804">
                  <c:v>6.6290000000000004E-7</c:v>
                </c:pt>
                <c:pt idx="805">
                  <c:v>6.6290000000000004E-7</c:v>
                </c:pt>
                <c:pt idx="806">
                  <c:v>6.6290000000000004E-7</c:v>
                </c:pt>
                <c:pt idx="807">
                  <c:v>6.6290000000000004E-7</c:v>
                </c:pt>
                <c:pt idx="808">
                  <c:v>6.6290000000000004E-7</c:v>
                </c:pt>
                <c:pt idx="809">
                  <c:v>6.6290000000000004E-7</c:v>
                </c:pt>
                <c:pt idx="810">
                  <c:v>6.6290000000000004E-7</c:v>
                </c:pt>
                <c:pt idx="811">
                  <c:v>6.6290000000000004E-7</c:v>
                </c:pt>
                <c:pt idx="812">
                  <c:v>6.6290000000000004E-7</c:v>
                </c:pt>
                <c:pt idx="813">
                  <c:v>6.6290000000000004E-7</c:v>
                </c:pt>
                <c:pt idx="814">
                  <c:v>6.6300000000000005E-7</c:v>
                </c:pt>
                <c:pt idx="815">
                  <c:v>6.6300000000000005E-7</c:v>
                </c:pt>
                <c:pt idx="816">
                  <c:v>6.6300000000000005E-7</c:v>
                </c:pt>
                <c:pt idx="817">
                  <c:v>6.6300000000000005E-7</c:v>
                </c:pt>
                <c:pt idx="818">
                  <c:v>6.6300000000000005E-7</c:v>
                </c:pt>
                <c:pt idx="819">
                  <c:v>6.6300000000000005E-7</c:v>
                </c:pt>
                <c:pt idx="820">
                  <c:v>6.6300000000000005E-7</c:v>
                </c:pt>
                <c:pt idx="821">
                  <c:v>6.6300000000000005E-7</c:v>
                </c:pt>
                <c:pt idx="822">
                  <c:v>6.6300000000000005E-7</c:v>
                </c:pt>
                <c:pt idx="823">
                  <c:v>6.6300000000000005E-7</c:v>
                </c:pt>
                <c:pt idx="824">
                  <c:v>6.6300000000000005E-7</c:v>
                </c:pt>
                <c:pt idx="825">
                  <c:v>6.6300000000000005E-7</c:v>
                </c:pt>
                <c:pt idx="826">
                  <c:v>6.6300000000000005E-7</c:v>
                </c:pt>
                <c:pt idx="827">
                  <c:v>6.6300000000000005E-7</c:v>
                </c:pt>
                <c:pt idx="828">
                  <c:v>6.6300000000000005E-7</c:v>
                </c:pt>
                <c:pt idx="829">
                  <c:v>6.6300000000000005E-7</c:v>
                </c:pt>
                <c:pt idx="830">
                  <c:v>6.6300000000000005E-7</c:v>
                </c:pt>
                <c:pt idx="831">
                  <c:v>6.6300000000000005E-7</c:v>
                </c:pt>
                <c:pt idx="832">
                  <c:v>6.6300000000000005E-7</c:v>
                </c:pt>
                <c:pt idx="833">
                  <c:v>6.6300000000000005E-7</c:v>
                </c:pt>
                <c:pt idx="834">
                  <c:v>6.6300000000000005E-7</c:v>
                </c:pt>
                <c:pt idx="835">
                  <c:v>6.6300000000000005E-7</c:v>
                </c:pt>
                <c:pt idx="836">
                  <c:v>6.6300000000000005E-7</c:v>
                </c:pt>
                <c:pt idx="837">
                  <c:v>6.6300000000000005E-7</c:v>
                </c:pt>
                <c:pt idx="838">
                  <c:v>6.6300000000000005E-7</c:v>
                </c:pt>
                <c:pt idx="839">
                  <c:v>6.6300000000000005E-7</c:v>
                </c:pt>
                <c:pt idx="840">
                  <c:v>6.6300000000000005E-7</c:v>
                </c:pt>
                <c:pt idx="841">
                  <c:v>6.6300000000000005E-7</c:v>
                </c:pt>
                <c:pt idx="842">
                  <c:v>6.6300000000000005E-7</c:v>
                </c:pt>
                <c:pt idx="843">
                  <c:v>6.6300000000000005E-7</c:v>
                </c:pt>
                <c:pt idx="844">
                  <c:v>6.6300000000000005E-7</c:v>
                </c:pt>
                <c:pt idx="845">
                  <c:v>6.6300000000000005E-7</c:v>
                </c:pt>
                <c:pt idx="846">
                  <c:v>6.6300000000000005E-7</c:v>
                </c:pt>
                <c:pt idx="847">
                  <c:v>6.6300000000000005E-7</c:v>
                </c:pt>
                <c:pt idx="848">
                  <c:v>6.6300000000000005E-7</c:v>
                </c:pt>
                <c:pt idx="849">
                  <c:v>6.6300000000000005E-7</c:v>
                </c:pt>
                <c:pt idx="850">
                  <c:v>6.6300000000000005E-7</c:v>
                </c:pt>
                <c:pt idx="851">
                  <c:v>6.6300000000000005E-7</c:v>
                </c:pt>
                <c:pt idx="852">
                  <c:v>6.6300000000000005E-7</c:v>
                </c:pt>
                <c:pt idx="853">
                  <c:v>6.6300000000000005E-7</c:v>
                </c:pt>
                <c:pt idx="854">
                  <c:v>6.6300000000000005E-7</c:v>
                </c:pt>
                <c:pt idx="855">
                  <c:v>6.6300000000000005E-7</c:v>
                </c:pt>
                <c:pt idx="856">
                  <c:v>6.6300000000000005E-7</c:v>
                </c:pt>
                <c:pt idx="857">
                  <c:v>6.6300000000000005E-7</c:v>
                </c:pt>
                <c:pt idx="858">
                  <c:v>6.6300000000000005E-7</c:v>
                </c:pt>
                <c:pt idx="859">
                  <c:v>6.6309999999999995E-7</c:v>
                </c:pt>
                <c:pt idx="860">
                  <c:v>6.6309999999999995E-7</c:v>
                </c:pt>
                <c:pt idx="861">
                  <c:v>6.6309999999999995E-7</c:v>
                </c:pt>
                <c:pt idx="862">
                  <c:v>6.6309999999999995E-7</c:v>
                </c:pt>
                <c:pt idx="863">
                  <c:v>6.6309999999999995E-7</c:v>
                </c:pt>
                <c:pt idx="864">
                  <c:v>6.6309999999999995E-7</c:v>
                </c:pt>
                <c:pt idx="865">
                  <c:v>6.6309999999999995E-7</c:v>
                </c:pt>
                <c:pt idx="866">
                  <c:v>6.6309999999999995E-7</c:v>
                </c:pt>
                <c:pt idx="867">
                  <c:v>6.6309999999999995E-7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0CE-411D-B5C2-3E207B1BC383}"/>
            </c:ext>
          </c:extLst>
        </c:ser>
        <c:ser>
          <c:idx val="5"/>
          <c:order val="3"/>
          <c:tx>
            <c:v>Elliptical beam @200kV x0.5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'Elliptical beam @200kV x0.5'!$F$3:$F$870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2.735E-3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3.3609999999999998E-3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4.1399999999999996E-3</c:v>
                </c:pt>
                <c:pt idx="21">
                  <c:v>4.3249999999999999E-3</c:v>
                </c:pt>
                <c:pt idx="22">
                  <c:v>4.5199999999999997E-3</c:v>
                </c:pt>
                <c:pt idx="23">
                  <c:v>4.725E-3</c:v>
                </c:pt>
                <c:pt idx="24">
                  <c:v>4.9399999999999999E-3</c:v>
                </c:pt>
                <c:pt idx="25">
                  <c:v>5.1659999999999996E-3</c:v>
                </c:pt>
                <c:pt idx="26">
                  <c:v>5.4019999999999997E-3</c:v>
                </c:pt>
                <c:pt idx="27">
                  <c:v>5.6490000000000004E-3</c:v>
                </c:pt>
                <c:pt idx="28">
                  <c:v>5.9059999999999998E-3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7.045E-3</c:v>
                </c:pt>
                <c:pt idx="33">
                  <c:v>7.3569999999999998E-3</c:v>
                </c:pt>
                <c:pt idx="34">
                  <c:v>7.6810000000000003E-3</c:v>
                </c:pt>
                <c:pt idx="35">
                  <c:v>8.0160000000000006E-3</c:v>
                </c:pt>
                <c:pt idx="36">
                  <c:v>8.3630000000000006E-3</c:v>
                </c:pt>
                <c:pt idx="37">
                  <c:v>8.7209999999999996E-3</c:v>
                </c:pt>
                <c:pt idx="38">
                  <c:v>9.0910000000000001E-3</c:v>
                </c:pt>
                <c:pt idx="39">
                  <c:v>9.4730000000000005E-3</c:v>
                </c:pt>
                <c:pt idx="40">
                  <c:v>9.8670000000000008E-3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1.6109999999999999E-2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2.8910000000000002E-2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3.1289999999999998E-2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3.3759999999999998E-2</c:v>
                </c:pt>
                <c:pt idx="79">
                  <c:v>3.4599999999999999E-2</c:v>
                </c:pt>
                <c:pt idx="80">
                  <c:v>3.5450000000000002E-2</c:v>
                </c:pt>
                <c:pt idx="81">
                  <c:v>3.6310000000000002E-2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4.2549999999999998E-2</c:v>
                </c:pt>
                <c:pt idx="89">
                  <c:v>4.3470000000000002E-2</c:v>
                </c:pt>
                <c:pt idx="90">
                  <c:v>4.4400000000000002E-2</c:v>
                </c:pt>
                <c:pt idx="91">
                  <c:v>4.5330000000000002E-2</c:v>
                </c:pt>
                <c:pt idx="92">
                  <c:v>4.6280000000000002E-2</c:v>
                </c:pt>
                <c:pt idx="93">
                  <c:v>4.7230000000000001E-2</c:v>
                </c:pt>
                <c:pt idx="94">
                  <c:v>4.8180000000000001E-2</c:v>
                </c:pt>
                <c:pt idx="95">
                  <c:v>4.9149999999999999E-2</c:v>
                </c:pt>
                <c:pt idx="96">
                  <c:v>5.0119999999999998E-2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5.6059999999999999E-2</c:v>
                </c:pt>
                <c:pt idx="103">
                  <c:v>5.7070000000000003E-2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6.2199999999999998E-2</c:v>
                </c:pt>
                <c:pt idx="109">
                  <c:v>6.3240000000000005E-2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6.6390000000000005E-2</c:v>
                </c:pt>
                <c:pt idx="113">
                  <c:v>6.7449999999999996E-2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7.1730000000000002E-2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7.6079999999999995E-2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8.3820000000000006E-2</c:v>
                </c:pt>
                <c:pt idx="129">
                  <c:v>8.4940000000000002E-2</c:v>
                </c:pt>
                <c:pt idx="130">
                  <c:v>8.6059999999999998E-2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9.5089999999999994E-2</c:v>
                </c:pt>
                <c:pt idx="139">
                  <c:v>9.622E-2</c:v>
                </c:pt>
                <c:pt idx="140">
                  <c:v>9.7360000000000002E-2</c:v>
                </c:pt>
                <c:pt idx="141">
                  <c:v>9.8489999999999994E-2</c:v>
                </c:pt>
                <c:pt idx="142">
                  <c:v>9.9629999999999996E-2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0.12590000000000001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0.1396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0.17499999999999999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0.18870000000000001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0.2024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0.23780000000000001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0.2515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0.30059999999999998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0.31430000000000002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0.3634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0.37709999999999999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0.41249999999999998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0.42620000000000002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0.43990000000000001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0.4753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0.48899999999999999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0.53810000000000002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0.55179999999999996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0.60089999999999999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0.61460000000000004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0.65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0.66369999999999996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0.6774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0.71279999999999999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0.72650000000000003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0.77559999999999996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0.7893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0.83840000000000003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0.85209999999999997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0.88749999999999996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0.9012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0.91490000000000005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x0.5'!$C$3:$C$870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6.5329999999999997E-9</c:v>
                </c:pt>
                <c:pt idx="2">
                  <c:v>7.9390000000000008E-9</c:v>
                </c:pt>
                <c:pt idx="3">
                  <c:v>9.8449999999999998E-9</c:v>
                </c:pt>
                <c:pt idx="4">
                  <c:v>1.2029999999999999E-8</c:v>
                </c:pt>
                <c:pt idx="5">
                  <c:v>1.4359999999999999E-8</c:v>
                </c:pt>
                <c:pt idx="6">
                  <c:v>1.681E-8</c:v>
                </c:pt>
                <c:pt idx="7">
                  <c:v>1.932E-8</c:v>
                </c:pt>
                <c:pt idx="8">
                  <c:v>2.1900000000000001E-8</c:v>
                </c:pt>
                <c:pt idx="9">
                  <c:v>2.4529999999999999E-8</c:v>
                </c:pt>
                <c:pt idx="10">
                  <c:v>2.721E-8</c:v>
                </c:pt>
                <c:pt idx="11">
                  <c:v>2.9929999999999997E-8</c:v>
                </c:pt>
                <c:pt idx="12">
                  <c:v>3.2700000000000002E-8</c:v>
                </c:pt>
                <c:pt idx="13">
                  <c:v>3.5520000000000003E-8</c:v>
                </c:pt>
                <c:pt idx="14">
                  <c:v>3.8390000000000002E-8</c:v>
                </c:pt>
                <c:pt idx="15">
                  <c:v>4.1320000000000002E-8</c:v>
                </c:pt>
                <c:pt idx="16">
                  <c:v>4.4290000000000002E-8</c:v>
                </c:pt>
                <c:pt idx="17">
                  <c:v>4.7330000000000001E-8</c:v>
                </c:pt>
                <c:pt idx="18">
                  <c:v>5.044E-8</c:v>
                </c:pt>
                <c:pt idx="19">
                  <c:v>5.3610000000000002E-8</c:v>
                </c:pt>
                <c:pt idx="20">
                  <c:v>5.6850000000000003E-8</c:v>
                </c:pt>
                <c:pt idx="21">
                  <c:v>6.018E-8</c:v>
                </c:pt>
                <c:pt idx="22">
                  <c:v>6.3590000000000002E-8</c:v>
                </c:pt>
                <c:pt idx="23">
                  <c:v>6.7099999999999999E-8</c:v>
                </c:pt>
                <c:pt idx="24">
                  <c:v>7.0710000000000003E-8</c:v>
                </c:pt>
                <c:pt idx="25">
                  <c:v>7.4429999999999999E-8</c:v>
                </c:pt>
                <c:pt idx="26">
                  <c:v>7.8269999999999999E-8</c:v>
                </c:pt>
                <c:pt idx="27">
                  <c:v>8.2240000000000001E-8</c:v>
                </c:pt>
                <c:pt idx="28">
                  <c:v>8.6340000000000004E-8</c:v>
                </c:pt>
                <c:pt idx="29">
                  <c:v>9.0600000000000004E-8</c:v>
                </c:pt>
                <c:pt idx="30">
                  <c:v>9.5000000000000004E-8</c:v>
                </c:pt>
                <c:pt idx="31">
                  <c:v>9.9579999999999996E-8</c:v>
                </c:pt>
                <c:pt idx="32">
                  <c:v>1.043E-7</c:v>
                </c:pt>
                <c:pt idx="33">
                  <c:v>1.0930000000000001E-7</c:v>
                </c:pt>
                <c:pt idx="34">
                  <c:v>1.1440000000000001E-7</c:v>
                </c:pt>
                <c:pt idx="35">
                  <c:v>1.1969999999999999E-7</c:v>
                </c:pt>
                <c:pt idx="36">
                  <c:v>1.2520000000000001E-7</c:v>
                </c:pt>
                <c:pt idx="37">
                  <c:v>1.3089999999999999E-7</c:v>
                </c:pt>
                <c:pt idx="38">
                  <c:v>1.3680000000000001E-7</c:v>
                </c:pt>
                <c:pt idx="39">
                  <c:v>1.4289999999999999E-7</c:v>
                </c:pt>
                <c:pt idx="40">
                  <c:v>1.4929999999999999E-7</c:v>
                </c:pt>
                <c:pt idx="41">
                  <c:v>1.5580000000000001E-7</c:v>
                </c:pt>
                <c:pt idx="42">
                  <c:v>1.6259999999999999E-7</c:v>
                </c:pt>
                <c:pt idx="43">
                  <c:v>1.695E-7</c:v>
                </c:pt>
                <c:pt idx="44">
                  <c:v>1.7669999999999999E-7</c:v>
                </c:pt>
                <c:pt idx="45">
                  <c:v>1.8400000000000001E-7</c:v>
                </c:pt>
                <c:pt idx="46">
                  <c:v>1.916E-7</c:v>
                </c:pt>
                <c:pt idx="47">
                  <c:v>1.994E-7</c:v>
                </c:pt>
                <c:pt idx="48">
                  <c:v>2.0730000000000001E-7</c:v>
                </c:pt>
                <c:pt idx="49">
                  <c:v>2.1540000000000001E-7</c:v>
                </c:pt>
                <c:pt idx="50">
                  <c:v>2.237E-7</c:v>
                </c:pt>
                <c:pt idx="51">
                  <c:v>2.322E-7</c:v>
                </c:pt>
                <c:pt idx="52">
                  <c:v>2.4069999999999998E-7</c:v>
                </c:pt>
                <c:pt idx="53">
                  <c:v>2.494E-7</c:v>
                </c:pt>
                <c:pt idx="54">
                  <c:v>2.5820000000000002E-7</c:v>
                </c:pt>
                <c:pt idx="55">
                  <c:v>2.671E-7</c:v>
                </c:pt>
                <c:pt idx="56">
                  <c:v>2.7599999999999998E-7</c:v>
                </c:pt>
                <c:pt idx="57">
                  <c:v>2.8490000000000002E-7</c:v>
                </c:pt>
                <c:pt idx="58">
                  <c:v>2.938E-7</c:v>
                </c:pt>
                <c:pt idx="59">
                  <c:v>3.0269999999999998E-7</c:v>
                </c:pt>
                <c:pt idx="60">
                  <c:v>3.1160000000000001E-7</c:v>
                </c:pt>
                <c:pt idx="61">
                  <c:v>3.2029999999999998E-7</c:v>
                </c:pt>
                <c:pt idx="62">
                  <c:v>3.2899999999999999E-7</c:v>
                </c:pt>
                <c:pt idx="63">
                  <c:v>3.3760000000000001E-7</c:v>
                </c:pt>
                <c:pt idx="64">
                  <c:v>3.4610000000000001E-7</c:v>
                </c:pt>
                <c:pt idx="65">
                  <c:v>3.545E-7</c:v>
                </c:pt>
                <c:pt idx="66">
                  <c:v>3.6279999999999999E-7</c:v>
                </c:pt>
                <c:pt idx="67">
                  <c:v>3.7099999999999997E-7</c:v>
                </c:pt>
                <c:pt idx="68">
                  <c:v>3.7899999999999999E-7</c:v>
                </c:pt>
                <c:pt idx="69">
                  <c:v>3.869E-7</c:v>
                </c:pt>
                <c:pt idx="70">
                  <c:v>3.946E-7</c:v>
                </c:pt>
                <c:pt idx="71">
                  <c:v>4.0209999999999998E-7</c:v>
                </c:pt>
                <c:pt idx="72">
                  <c:v>4.094E-7</c:v>
                </c:pt>
                <c:pt idx="73">
                  <c:v>4.165E-7</c:v>
                </c:pt>
                <c:pt idx="74">
                  <c:v>4.2329999999999999E-7</c:v>
                </c:pt>
                <c:pt idx="75">
                  <c:v>4.298E-7</c:v>
                </c:pt>
                <c:pt idx="76">
                  <c:v>4.3609999999999999E-7</c:v>
                </c:pt>
                <c:pt idx="77">
                  <c:v>4.4210000000000002E-7</c:v>
                </c:pt>
                <c:pt idx="78">
                  <c:v>4.4780000000000003E-7</c:v>
                </c:pt>
                <c:pt idx="79">
                  <c:v>4.5320000000000001E-7</c:v>
                </c:pt>
                <c:pt idx="80">
                  <c:v>4.5830000000000002E-7</c:v>
                </c:pt>
                <c:pt idx="81">
                  <c:v>4.6320000000000002E-7</c:v>
                </c:pt>
                <c:pt idx="82">
                  <c:v>4.6779999999999999E-7</c:v>
                </c:pt>
                <c:pt idx="83">
                  <c:v>4.721E-7</c:v>
                </c:pt>
                <c:pt idx="84">
                  <c:v>4.7619999999999999E-7</c:v>
                </c:pt>
                <c:pt idx="85">
                  <c:v>4.7999999999999996E-7</c:v>
                </c:pt>
                <c:pt idx="86">
                  <c:v>4.8350000000000001E-7</c:v>
                </c:pt>
                <c:pt idx="87">
                  <c:v>4.8680000000000004E-7</c:v>
                </c:pt>
                <c:pt idx="88">
                  <c:v>4.8979999999999995E-7</c:v>
                </c:pt>
                <c:pt idx="89">
                  <c:v>4.9250000000000005E-7</c:v>
                </c:pt>
                <c:pt idx="90">
                  <c:v>4.9500000000000003E-7</c:v>
                </c:pt>
                <c:pt idx="91">
                  <c:v>4.9719999999999998E-7</c:v>
                </c:pt>
                <c:pt idx="92">
                  <c:v>4.9920000000000002E-7</c:v>
                </c:pt>
                <c:pt idx="93">
                  <c:v>5.0090000000000004E-7</c:v>
                </c:pt>
                <c:pt idx="94">
                  <c:v>5.0240000000000005E-7</c:v>
                </c:pt>
                <c:pt idx="95">
                  <c:v>5.0360000000000004E-7</c:v>
                </c:pt>
                <c:pt idx="96">
                  <c:v>5.0470000000000001E-7</c:v>
                </c:pt>
                <c:pt idx="97">
                  <c:v>5.0549999999999997E-7</c:v>
                </c:pt>
                <c:pt idx="98">
                  <c:v>5.0610000000000001E-7</c:v>
                </c:pt>
                <c:pt idx="99">
                  <c:v>5.0650000000000004E-7</c:v>
                </c:pt>
                <c:pt idx="100">
                  <c:v>5.0669999999999995E-7</c:v>
                </c:pt>
                <c:pt idx="101">
                  <c:v>5.0669999999999995E-7</c:v>
                </c:pt>
                <c:pt idx="102">
                  <c:v>5.0650000000000004E-7</c:v>
                </c:pt>
                <c:pt idx="103">
                  <c:v>5.0620000000000002E-7</c:v>
                </c:pt>
                <c:pt idx="104">
                  <c:v>5.0559999999999997E-7</c:v>
                </c:pt>
                <c:pt idx="105">
                  <c:v>5.0490000000000003E-7</c:v>
                </c:pt>
                <c:pt idx="106">
                  <c:v>5.0399999999999996E-7</c:v>
                </c:pt>
                <c:pt idx="107">
                  <c:v>5.0279999999999998E-7</c:v>
                </c:pt>
                <c:pt idx="108">
                  <c:v>5.0139999999999998E-7</c:v>
                </c:pt>
                <c:pt idx="109">
                  <c:v>4.9979999999999996E-7</c:v>
                </c:pt>
                <c:pt idx="110">
                  <c:v>4.9800000000000004E-7</c:v>
                </c:pt>
                <c:pt idx="111">
                  <c:v>4.9589999999999999E-7</c:v>
                </c:pt>
                <c:pt idx="112">
                  <c:v>4.9350000000000002E-7</c:v>
                </c:pt>
                <c:pt idx="113">
                  <c:v>4.9070000000000002E-7</c:v>
                </c:pt>
                <c:pt idx="114">
                  <c:v>4.8749999999999999E-7</c:v>
                </c:pt>
                <c:pt idx="115">
                  <c:v>4.8390000000000004E-7</c:v>
                </c:pt>
                <c:pt idx="116">
                  <c:v>4.7980000000000005E-7</c:v>
                </c:pt>
                <c:pt idx="117">
                  <c:v>4.75E-7</c:v>
                </c:pt>
                <c:pt idx="118">
                  <c:v>4.6969999999999998E-7</c:v>
                </c:pt>
                <c:pt idx="119">
                  <c:v>4.6380000000000001E-7</c:v>
                </c:pt>
                <c:pt idx="120">
                  <c:v>4.5750000000000001E-7</c:v>
                </c:pt>
                <c:pt idx="121">
                  <c:v>4.5110000000000001E-7</c:v>
                </c:pt>
                <c:pt idx="122">
                  <c:v>4.4509999999999998E-7</c:v>
                </c:pt>
                <c:pt idx="123">
                  <c:v>4.4009999999999998E-7</c:v>
                </c:pt>
                <c:pt idx="124">
                  <c:v>4.3650000000000002E-7</c:v>
                </c:pt>
                <c:pt idx="125">
                  <c:v>4.3459999999999999E-7</c:v>
                </c:pt>
                <c:pt idx="126">
                  <c:v>4.3420000000000001E-7</c:v>
                </c:pt>
                <c:pt idx="127">
                  <c:v>4.3459999999999999E-7</c:v>
                </c:pt>
                <c:pt idx="128">
                  <c:v>4.3500000000000002E-7</c:v>
                </c:pt>
                <c:pt idx="129">
                  <c:v>4.3440000000000003E-7</c:v>
                </c:pt>
                <c:pt idx="130">
                  <c:v>4.3220000000000002E-7</c:v>
                </c:pt>
                <c:pt idx="131">
                  <c:v>4.284E-7</c:v>
                </c:pt>
                <c:pt idx="132">
                  <c:v>4.2329999999999999E-7</c:v>
                </c:pt>
                <c:pt idx="133">
                  <c:v>4.179E-7</c:v>
                </c:pt>
                <c:pt idx="134">
                  <c:v>4.1320000000000002E-7</c:v>
                </c:pt>
                <c:pt idx="135">
                  <c:v>4.1020000000000001E-7</c:v>
                </c:pt>
                <c:pt idx="136">
                  <c:v>4.0929999999999999E-7</c:v>
                </c:pt>
                <c:pt idx="137">
                  <c:v>4.1040000000000002E-7</c:v>
                </c:pt>
                <c:pt idx="138">
                  <c:v>4.1300000000000001E-7</c:v>
                </c:pt>
                <c:pt idx="139">
                  <c:v>4.1660000000000001E-7</c:v>
                </c:pt>
                <c:pt idx="140">
                  <c:v>4.2039999999999998E-7</c:v>
                </c:pt>
                <c:pt idx="141">
                  <c:v>4.2399999999999999E-7</c:v>
                </c:pt>
                <c:pt idx="142">
                  <c:v>4.27E-7</c:v>
                </c:pt>
                <c:pt idx="143">
                  <c:v>4.2930000000000001E-7</c:v>
                </c:pt>
                <c:pt idx="144">
                  <c:v>4.3080000000000002E-7</c:v>
                </c:pt>
                <c:pt idx="145">
                  <c:v>4.3169999999999998E-7</c:v>
                </c:pt>
                <c:pt idx="146">
                  <c:v>4.3230000000000003E-7</c:v>
                </c:pt>
                <c:pt idx="147">
                  <c:v>4.327E-7</c:v>
                </c:pt>
                <c:pt idx="148">
                  <c:v>4.3319999999999999E-7</c:v>
                </c:pt>
                <c:pt idx="149">
                  <c:v>4.3389999999999999E-7</c:v>
                </c:pt>
                <c:pt idx="150">
                  <c:v>4.348E-7</c:v>
                </c:pt>
                <c:pt idx="151">
                  <c:v>4.3580000000000002E-7</c:v>
                </c:pt>
                <c:pt idx="152">
                  <c:v>4.369E-7</c:v>
                </c:pt>
                <c:pt idx="153">
                  <c:v>4.3790000000000002E-7</c:v>
                </c:pt>
                <c:pt idx="154">
                  <c:v>4.3879999999999999E-7</c:v>
                </c:pt>
                <c:pt idx="155">
                  <c:v>4.3959999999999999E-7</c:v>
                </c:pt>
                <c:pt idx="156">
                  <c:v>4.4029999999999999E-7</c:v>
                </c:pt>
                <c:pt idx="157">
                  <c:v>4.4079999999999998E-7</c:v>
                </c:pt>
                <c:pt idx="158">
                  <c:v>4.4140000000000002E-7</c:v>
                </c:pt>
                <c:pt idx="159">
                  <c:v>4.4190000000000001E-7</c:v>
                </c:pt>
                <c:pt idx="160">
                  <c:v>4.425E-7</c:v>
                </c:pt>
                <c:pt idx="161">
                  <c:v>4.4330000000000001E-7</c:v>
                </c:pt>
                <c:pt idx="162">
                  <c:v>4.4429999999999997E-7</c:v>
                </c:pt>
                <c:pt idx="163">
                  <c:v>4.454E-7</c:v>
                </c:pt>
                <c:pt idx="164">
                  <c:v>4.468E-7</c:v>
                </c:pt>
                <c:pt idx="165">
                  <c:v>4.482E-7</c:v>
                </c:pt>
                <c:pt idx="166">
                  <c:v>4.4970000000000001E-7</c:v>
                </c:pt>
                <c:pt idx="167">
                  <c:v>4.5110000000000001E-7</c:v>
                </c:pt>
                <c:pt idx="168">
                  <c:v>4.5250000000000001E-7</c:v>
                </c:pt>
                <c:pt idx="169">
                  <c:v>4.538E-7</c:v>
                </c:pt>
                <c:pt idx="170">
                  <c:v>4.5489999999999998E-7</c:v>
                </c:pt>
                <c:pt idx="171">
                  <c:v>4.5600000000000001E-7</c:v>
                </c:pt>
                <c:pt idx="172">
                  <c:v>4.5699999999999998E-7</c:v>
                </c:pt>
                <c:pt idx="173">
                  <c:v>4.5789999999999999E-7</c:v>
                </c:pt>
                <c:pt idx="174">
                  <c:v>4.5880000000000001E-7</c:v>
                </c:pt>
                <c:pt idx="175">
                  <c:v>4.5950000000000001E-7</c:v>
                </c:pt>
                <c:pt idx="176">
                  <c:v>4.602E-7</c:v>
                </c:pt>
                <c:pt idx="177">
                  <c:v>4.608E-7</c:v>
                </c:pt>
                <c:pt idx="178">
                  <c:v>4.6139999999999999E-7</c:v>
                </c:pt>
                <c:pt idx="179">
                  <c:v>4.6180000000000002E-7</c:v>
                </c:pt>
                <c:pt idx="180">
                  <c:v>4.622E-7</c:v>
                </c:pt>
                <c:pt idx="181">
                  <c:v>4.6250000000000002E-7</c:v>
                </c:pt>
                <c:pt idx="182">
                  <c:v>4.6279999999999999E-7</c:v>
                </c:pt>
                <c:pt idx="183">
                  <c:v>4.63E-7</c:v>
                </c:pt>
                <c:pt idx="184">
                  <c:v>4.6320000000000002E-7</c:v>
                </c:pt>
                <c:pt idx="185">
                  <c:v>4.6339999999999998E-7</c:v>
                </c:pt>
                <c:pt idx="186">
                  <c:v>4.6349999999999999E-7</c:v>
                </c:pt>
                <c:pt idx="187">
                  <c:v>4.636E-7</c:v>
                </c:pt>
                <c:pt idx="188">
                  <c:v>4.6380000000000001E-7</c:v>
                </c:pt>
                <c:pt idx="189">
                  <c:v>4.6390000000000002E-7</c:v>
                </c:pt>
                <c:pt idx="190">
                  <c:v>4.6390000000000002E-7</c:v>
                </c:pt>
                <c:pt idx="191">
                  <c:v>4.6400000000000003E-7</c:v>
                </c:pt>
                <c:pt idx="192">
                  <c:v>4.6409999999999998E-7</c:v>
                </c:pt>
                <c:pt idx="193">
                  <c:v>4.6409999999999998E-7</c:v>
                </c:pt>
                <c:pt idx="194">
                  <c:v>4.6419999999999999E-7</c:v>
                </c:pt>
                <c:pt idx="195">
                  <c:v>4.6419999999999999E-7</c:v>
                </c:pt>
                <c:pt idx="196">
                  <c:v>4.643E-7</c:v>
                </c:pt>
                <c:pt idx="197">
                  <c:v>4.643E-7</c:v>
                </c:pt>
                <c:pt idx="198">
                  <c:v>4.643E-7</c:v>
                </c:pt>
                <c:pt idx="199">
                  <c:v>4.643E-7</c:v>
                </c:pt>
                <c:pt idx="200">
                  <c:v>4.644E-7</c:v>
                </c:pt>
                <c:pt idx="201">
                  <c:v>4.644E-7</c:v>
                </c:pt>
                <c:pt idx="202">
                  <c:v>4.644E-7</c:v>
                </c:pt>
                <c:pt idx="203">
                  <c:v>4.644E-7</c:v>
                </c:pt>
                <c:pt idx="204">
                  <c:v>4.644E-7</c:v>
                </c:pt>
                <c:pt idx="205">
                  <c:v>4.644E-7</c:v>
                </c:pt>
                <c:pt idx="206">
                  <c:v>4.644E-7</c:v>
                </c:pt>
                <c:pt idx="207">
                  <c:v>4.644E-7</c:v>
                </c:pt>
                <c:pt idx="208">
                  <c:v>4.6450000000000001E-7</c:v>
                </c:pt>
                <c:pt idx="209">
                  <c:v>4.6450000000000001E-7</c:v>
                </c:pt>
                <c:pt idx="210">
                  <c:v>4.6450000000000001E-7</c:v>
                </c:pt>
                <c:pt idx="211">
                  <c:v>4.6450000000000001E-7</c:v>
                </c:pt>
                <c:pt idx="212">
                  <c:v>4.6450000000000001E-7</c:v>
                </c:pt>
                <c:pt idx="213">
                  <c:v>4.6450000000000001E-7</c:v>
                </c:pt>
                <c:pt idx="214">
                  <c:v>4.6450000000000001E-7</c:v>
                </c:pt>
                <c:pt idx="215">
                  <c:v>4.6450000000000001E-7</c:v>
                </c:pt>
                <c:pt idx="216">
                  <c:v>4.6450000000000001E-7</c:v>
                </c:pt>
                <c:pt idx="217">
                  <c:v>4.6450000000000001E-7</c:v>
                </c:pt>
                <c:pt idx="218">
                  <c:v>4.6450000000000001E-7</c:v>
                </c:pt>
                <c:pt idx="219">
                  <c:v>4.6450000000000001E-7</c:v>
                </c:pt>
                <c:pt idx="220">
                  <c:v>4.6450000000000001E-7</c:v>
                </c:pt>
                <c:pt idx="221">
                  <c:v>4.6450000000000001E-7</c:v>
                </c:pt>
                <c:pt idx="222">
                  <c:v>4.6450000000000001E-7</c:v>
                </c:pt>
                <c:pt idx="223">
                  <c:v>4.6450000000000001E-7</c:v>
                </c:pt>
                <c:pt idx="224">
                  <c:v>4.6450000000000001E-7</c:v>
                </c:pt>
                <c:pt idx="225">
                  <c:v>4.6450000000000001E-7</c:v>
                </c:pt>
                <c:pt idx="226">
                  <c:v>4.6460000000000002E-7</c:v>
                </c:pt>
                <c:pt idx="227">
                  <c:v>4.6460000000000002E-7</c:v>
                </c:pt>
                <c:pt idx="228">
                  <c:v>4.6460000000000002E-7</c:v>
                </c:pt>
                <c:pt idx="229">
                  <c:v>4.6460000000000002E-7</c:v>
                </c:pt>
                <c:pt idx="230">
                  <c:v>4.6460000000000002E-7</c:v>
                </c:pt>
                <c:pt idx="231">
                  <c:v>4.6460000000000002E-7</c:v>
                </c:pt>
                <c:pt idx="232">
                  <c:v>4.6460000000000002E-7</c:v>
                </c:pt>
                <c:pt idx="233">
                  <c:v>4.6460000000000002E-7</c:v>
                </c:pt>
                <c:pt idx="234">
                  <c:v>4.6460000000000002E-7</c:v>
                </c:pt>
                <c:pt idx="235">
                  <c:v>4.6460000000000002E-7</c:v>
                </c:pt>
                <c:pt idx="236">
                  <c:v>4.6460000000000002E-7</c:v>
                </c:pt>
                <c:pt idx="237">
                  <c:v>4.6460000000000002E-7</c:v>
                </c:pt>
                <c:pt idx="238">
                  <c:v>4.6460000000000002E-7</c:v>
                </c:pt>
                <c:pt idx="239">
                  <c:v>4.6460000000000002E-7</c:v>
                </c:pt>
                <c:pt idx="240">
                  <c:v>4.6460000000000002E-7</c:v>
                </c:pt>
                <c:pt idx="241">
                  <c:v>4.6460000000000002E-7</c:v>
                </c:pt>
                <c:pt idx="242">
                  <c:v>4.6460000000000002E-7</c:v>
                </c:pt>
                <c:pt idx="243">
                  <c:v>4.6460000000000002E-7</c:v>
                </c:pt>
                <c:pt idx="244">
                  <c:v>4.6460000000000002E-7</c:v>
                </c:pt>
                <c:pt idx="245">
                  <c:v>4.6460000000000002E-7</c:v>
                </c:pt>
                <c:pt idx="246">
                  <c:v>4.6460000000000002E-7</c:v>
                </c:pt>
                <c:pt idx="247">
                  <c:v>4.6470000000000003E-7</c:v>
                </c:pt>
                <c:pt idx="248">
                  <c:v>4.6470000000000003E-7</c:v>
                </c:pt>
                <c:pt idx="249">
                  <c:v>4.6470000000000003E-7</c:v>
                </c:pt>
                <c:pt idx="250">
                  <c:v>4.6470000000000003E-7</c:v>
                </c:pt>
                <c:pt idx="251">
                  <c:v>4.6470000000000003E-7</c:v>
                </c:pt>
                <c:pt idx="252">
                  <c:v>4.6470000000000003E-7</c:v>
                </c:pt>
                <c:pt idx="253">
                  <c:v>4.6470000000000003E-7</c:v>
                </c:pt>
                <c:pt idx="254">
                  <c:v>4.6470000000000003E-7</c:v>
                </c:pt>
                <c:pt idx="255">
                  <c:v>4.6470000000000003E-7</c:v>
                </c:pt>
                <c:pt idx="256">
                  <c:v>4.6470000000000003E-7</c:v>
                </c:pt>
                <c:pt idx="257">
                  <c:v>4.6470000000000003E-7</c:v>
                </c:pt>
                <c:pt idx="258">
                  <c:v>4.6470000000000003E-7</c:v>
                </c:pt>
                <c:pt idx="259">
                  <c:v>4.6470000000000003E-7</c:v>
                </c:pt>
                <c:pt idx="260">
                  <c:v>4.6470000000000003E-7</c:v>
                </c:pt>
                <c:pt idx="261">
                  <c:v>4.6470000000000003E-7</c:v>
                </c:pt>
                <c:pt idx="262">
                  <c:v>4.6470000000000003E-7</c:v>
                </c:pt>
                <c:pt idx="263">
                  <c:v>4.6470000000000003E-7</c:v>
                </c:pt>
                <c:pt idx="264">
                  <c:v>4.6470000000000003E-7</c:v>
                </c:pt>
                <c:pt idx="265">
                  <c:v>4.6470000000000003E-7</c:v>
                </c:pt>
                <c:pt idx="266">
                  <c:v>4.6470000000000003E-7</c:v>
                </c:pt>
                <c:pt idx="267">
                  <c:v>4.6470000000000003E-7</c:v>
                </c:pt>
                <c:pt idx="268">
                  <c:v>4.6470000000000003E-7</c:v>
                </c:pt>
                <c:pt idx="269">
                  <c:v>4.6470000000000003E-7</c:v>
                </c:pt>
                <c:pt idx="270">
                  <c:v>4.6479999999999998E-7</c:v>
                </c:pt>
                <c:pt idx="271">
                  <c:v>4.6479999999999998E-7</c:v>
                </c:pt>
                <c:pt idx="272">
                  <c:v>4.6479999999999998E-7</c:v>
                </c:pt>
                <c:pt idx="273">
                  <c:v>4.6479999999999998E-7</c:v>
                </c:pt>
                <c:pt idx="274">
                  <c:v>4.6479999999999998E-7</c:v>
                </c:pt>
                <c:pt idx="275">
                  <c:v>4.6479999999999998E-7</c:v>
                </c:pt>
                <c:pt idx="276">
                  <c:v>4.6479999999999998E-7</c:v>
                </c:pt>
                <c:pt idx="277">
                  <c:v>4.6479999999999998E-7</c:v>
                </c:pt>
                <c:pt idx="278">
                  <c:v>4.6479999999999998E-7</c:v>
                </c:pt>
                <c:pt idx="279">
                  <c:v>4.6479999999999998E-7</c:v>
                </c:pt>
                <c:pt idx="280">
                  <c:v>4.6479999999999998E-7</c:v>
                </c:pt>
                <c:pt idx="281">
                  <c:v>4.6479999999999998E-7</c:v>
                </c:pt>
                <c:pt idx="282">
                  <c:v>4.6479999999999998E-7</c:v>
                </c:pt>
                <c:pt idx="283">
                  <c:v>4.6479999999999998E-7</c:v>
                </c:pt>
                <c:pt idx="284">
                  <c:v>4.6479999999999998E-7</c:v>
                </c:pt>
                <c:pt idx="285">
                  <c:v>4.6479999999999998E-7</c:v>
                </c:pt>
                <c:pt idx="286">
                  <c:v>4.6479999999999998E-7</c:v>
                </c:pt>
                <c:pt idx="287">
                  <c:v>4.6479999999999998E-7</c:v>
                </c:pt>
                <c:pt idx="288">
                  <c:v>4.6479999999999998E-7</c:v>
                </c:pt>
                <c:pt idx="289">
                  <c:v>4.6479999999999998E-7</c:v>
                </c:pt>
                <c:pt idx="290">
                  <c:v>4.6479999999999998E-7</c:v>
                </c:pt>
                <c:pt idx="291">
                  <c:v>4.6479999999999998E-7</c:v>
                </c:pt>
                <c:pt idx="292">
                  <c:v>4.6479999999999998E-7</c:v>
                </c:pt>
                <c:pt idx="293">
                  <c:v>4.6479999999999998E-7</c:v>
                </c:pt>
                <c:pt idx="294">
                  <c:v>4.6479999999999998E-7</c:v>
                </c:pt>
                <c:pt idx="295">
                  <c:v>4.6479999999999998E-7</c:v>
                </c:pt>
                <c:pt idx="296">
                  <c:v>4.6479999999999998E-7</c:v>
                </c:pt>
                <c:pt idx="297">
                  <c:v>4.6489999999999999E-7</c:v>
                </c:pt>
                <c:pt idx="298">
                  <c:v>4.6489999999999999E-7</c:v>
                </c:pt>
                <c:pt idx="299">
                  <c:v>4.6489999999999999E-7</c:v>
                </c:pt>
                <c:pt idx="300">
                  <c:v>4.6489999999999999E-7</c:v>
                </c:pt>
                <c:pt idx="301">
                  <c:v>4.6489999999999999E-7</c:v>
                </c:pt>
                <c:pt idx="302">
                  <c:v>4.6489999999999999E-7</c:v>
                </c:pt>
                <c:pt idx="303">
                  <c:v>4.6489999999999999E-7</c:v>
                </c:pt>
                <c:pt idx="304">
                  <c:v>4.6489999999999999E-7</c:v>
                </c:pt>
                <c:pt idx="305">
                  <c:v>4.6489999999999999E-7</c:v>
                </c:pt>
                <c:pt idx="306">
                  <c:v>4.6489999999999999E-7</c:v>
                </c:pt>
                <c:pt idx="307">
                  <c:v>4.6489999999999999E-7</c:v>
                </c:pt>
                <c:pt idx="308">
                  <c:v>4.6489999999999999E-7</c:v>
                </c:pt>
                <c:pt idx="309">
                  <c:v>4.6489999999999999E-7</c:v>
                </c:pt>
                <c:pt idx="310">
                  <c:v>4.6489999999999999E-7</c:v>
                </c:pt>
                <c:pt idx="311">
                  <c:v>4.6489999999999999E-7</c:v>
                </c:pt>
                <c:pt idx="312">
                  <c:v>4.6489999999999999E-7</c:v>
                </c:pt>
                <c:pt idx="313">
                  <c:v>4.6489999999999999E-7</c:v>
                </c:pt>
                <c:pt idx="314">
                  <c:v>4.6489999999999999E-7</c:v>
                </c:pt>
                <c:pt idx="315">
                  <c:v>4.6489999999999999E-7</c:v>
                </c:pt>
                <c:pt idx="316">
                  <c:v>4.6489999999999999E-7</c:v>
                </c:pt>
                <c:pt idx="317">
                  <c:v>4.6489999999999999E-7</c:v>
                </c:pt>
                <c:pt idx="318">
                  <c:v>4.6489999999999999E-7</c:v>
                </c:pt>
                <c:pt idx="319">
                  <c:v>4.6489999999999999E-7</c:v>
                </c:pt>
                <c:pt idx="320">
                  <c:v>4.6489999999999999E-7</c:v>
                </c:pt>
                <c:pt idx="321">
                  <c:v>4.6489999999999999E-7</c:v>
                </c:pt>
                <c:pt idx="322">
                  <c:v>4.6489999999999999E-7</c:v>
                </c:pt>
                <c:pt idx="323">
                  <c:v>4.6489999999999999E-7</c:v>
                </c:pt>
                <c:pt idx="324">
                  <c:v>4.6489999999999999E-7</c:v>
                </c:pt>
                <c:pt idx="325">
                  <c:v>4.6489999999999999E-7</c:v>
                </c:pt>
                <c:pt idx="326">
                  <c:v>4.6499999999999999E-7</c:v>
                </c:pt>
                <c:pt idx="327">
                  <c:v>4.6499999999999999E-7</c:v>
                </c:pt>
                <c:pt idx="328">
                  <c:v>4.6499999999999999E-7</c:v>
                </c:pt>
                <c:pt idx="329">
                  <c:v>4.6499999999999999E-7</c:v>
                </c:pt>
                <c:pt idx="330">
                  <c:v>4.6499999999999999E-7</c:v>
                </c:pt>
                <c:pt idx="331">
                  <c:v>4.6499999999999999E-7</c:v>
                </c:pt>
                <c:pt idx="332">
                  <c:v>4.6499999999999999E-7</c:v>
                </c:pt>
                <c:pt idx="333">
                  <c:v>4.6499999999999999E-7</c:v>
                </c:pt>
                <c:pt idx="334">
                  <c:v>4.6499999999999999E-7</c:v>
                </c:pt>
                <c:pt idx="335">
                  <c:v>4.6499999999999999E-7</c:v>
                </c:pt>
                <c:pt idx="336">
                  <c:v>4.6499999999999999E-7</c:v>
                </c:pt>
                <c:pt idx="337">
                  <c:v>4.6499999999999999E-7</c:v>
                </c:pt>
                <c:pt idx="338">
                  <c:v>4.6499999999999999E-7</c:v>
                </c:pt>
                <c:pt idx="339">
                  <c:v>4.6499999999999999E-7</c:v>
                </c:pt>
                <c:pt idx="340">
                  <c:v>4.6499999999999999E-7</c:v>
                </c:pt>
                <c:pt idx="341">
                  <c:v>4.6499999999999999E-7</c:v>
                </c:pt>
                <c:pt idx="342">
                  <c:v>4.6499999999999999E-7</c:v>
                </c:pt>
                <c:pt idx="343">
                  <c:v>4.6499999999999999E-7</c:v>
                </c:pt>
                <c:pt idx="344">
                  <c:v>4.6499999999999999E-7</c:v>
                </c:pt>
                <c:pt idx="345">
                  <c:v>4.6499999999999999E-7</c:v>
                </c:pt>
                <c:pt idx="346">
                  <c:v>4.6499999999999999E-7</c:v>
                </c:pt>
                <c:pt idx="347">
                  <c:v>4.6499999999999999E-7</c:v>
                </c:pt>
                <c:pt idx="348">
                  <c:v>4.6499999999999999E-7</c:v>
                </c:pt>
                <c:pt idx="349">
                  <c:v>4.6499999999999999E-7</c:v>
                </c:pt>
                <c:pt idx="350">
                  <c:v>4.6499999999999999E-7</c:v>
                </c:pt>
                <c:pt idx="351">
                  <c:v>4.6499999999999999E-7</c:v>
                </c:pt>
                <c:pt idx="352">
                  <c:v>4.6499999999999999E-7</c:v>
                </c:pt>
                <c:pt idx="353">
                  <c:v>4.6499999999999999E-7</c:v>
                </c:pt>
                <c:pt idx="354">
                  <c:v>4.6499999999999999E-7</c:v>
                </c:pt>
                <c:pt idx="355">
                  <c:v>4.6499999999999999E-7</c:v>
                </c:pt>
                <c:pt idx="356">
                  <c:v>4.6499999999999999E-7</c:v>
                </c:pt>
                <c:pt idx="357">
                  <c:v>4.651E-7</c:v>
                </c:pt>
                <c:pt idx="358">
                  <c:v>4.651E-7</c:v>
                </c:pt>
                <c:pt idx="359">
                  <c:v>4.651E-7</c:v>
                </c:pt>
                <c:pt idx="360">
                  <c:v>4.651E-7</c:v>
                </c:pt>
                <c:pt idx="361">
                  <c:v>4.651E-7</c:v>
                </c:pt>
                <c:pt idx="362">
                  <c:v>4.651E-7</c:v>
                </c:pt>
                <c:pt idx="363">
                  <c:v>4.651E-7</c:v>
                </c:pt>
                <c:pt idx="364">
                  <c:v>4.651E-7</c:v>
                </c:pt>
                <c:pt idx="365">
                  <c:v>4.651E-7</c:v>
                </c:pt>
                <c:pt idx="366">
                  <c:v>4.651E-7</c:v>
                </c:pt>
                <c:pt idx="367">
                  <c:v>4.651E-7</c:v>
                </c:pt>
                <c:pt idx="368">
                  <c:v>4.651E-7</c:v>
                </c:pt>
                <c:pt idx="369">
                  <c:v>4.651E-7</c:v>
                </c:pt>
                <c:pt idx="370">
                  <c:v>4.651E-7</c:v>
                </c:pt>
                <c:pt idx="371">
                  <c:v>4.651E-7</c:v>
                </c:pt>
                <c:pt idx="372">
                  <c:v>4.651E-7</c:v>
                </c:pt>
                <c:pt idx="373">
                  <c:v>4.651E-7</c:v>
                </c:pt>
                <c:pt idx="374">
                  <c:v>4.651E-7</c:v>
                </c:pt>
                <c:pt idx="375">
                  <c:v>4.651E-7</c:v>
                </c:pt>
                <c:pt idx="376">
                  <c:v>4.651E-7</c:v>
                </c:pt>
                <c:pt idx="377">
                  <c:v>4.651E-7</c:v>
                </c:pt>
                <c:pt idx="378">
                  <c:v>4.651E-7</c:v>
                </c:pt>
                <c:pt idx="379">
                  <c:v>4.651E-7</c:v>
                </c:pt>
                <c:pt idx="380">
                  <c:v>4.651E-7</c:v>
                </c:pt>
                <c:pt idx="381">
                  <c:v>4.651E-7</c:v>
                </c:pt>
                <c:pt idx="382">
                  <c:v>4.651E-7</c:v>
                </c:pt>
                <c:pt idx="383">
                  <c:v>4.651E-7</c:v>
                </c:pt>
                <c:pt idx="384">
                  <c:v>4.651E-7</c:v>
                </c:pt>
                <c:pt idx="385">
                  <c:v>4.651E-7</c:v>
                </c:pt>
                <c:pt idx="386">
                  <c:v>4.651E-7</c:v>
                </c:pt>
                <c:pt idx="387">
                  <c:v>4.651E-7</c:v>
                </c:pt>
                <c:pt idx="388">
                  <c:v>4.651E-7</c:v>
                </c:pt>
                <c:pt idx="389">
                  <c:v>4.651E-7</c:v>
                </c:pt>
                <c:pt idx="390">
                  <c:v>4.651E-7</c:v>
                </c:pt>
                <c:pt idx="391">
                  <c:v>4.6520000000000001E-7</c:v>
                </c:pt>
                <c:pt idx="392">
                  <c:v>4.6520000000000001E-7</c:v>
                </c:pt>
                <c:pt idx="393">
                  <c:v>4.6520000000000001E-7</c:v>
                </c:pt>
                <c:pt idx="394">
                  <c:v>4.6520000000000001E-7</c:v>
                </c:pt>
                <c:pt idx="395">
                  <c:v>4.6520000000000001E-7</c:v>
                </c:pt>
                <c:pt idx="396">
                  <c:v>4.6520000000000001E-7</c:v>
                </c:pt>
                <c:pt idx="397">
                  <c:v>4.6520000000000001E-7</c:v>
                </c:pt>
                <c:pt idx="398">
                  <c:v>4.6520000000000001E-7</c:v>
                </c:pt>
                <c:pt idx="399">
                  <c:v>4.6520000000000001E-7</c:v>
                </c:pt>
                <c:pt idx="400">
                  <c:v>4.6520000000000001E-7</c:v>
                </c:pt>
                <c:pt idx="401">
                  <c:v>4.6520000000000001E-7</c:v>
                </c:pt>
                <c:pt idx="402">
                  <c:v>4.6520000000000001E-7</c:v>
                </c:pt>
                <c:pt idx="403">
                  <c:v>4.6520000000000001E-7</c:v>
                </c:pt>
                <c:pt idx="404">
                  <c:v>4.6520000000000001E-7</c:v>
                </c:pt>
                <c:pt idx="405">
                  <c:v>4.6520000000000001E-7</c:v>
                </c:pt>
                <c:pt idx="406">
                  <c:v>4.6520000000000001E-7</c:v>
                </c:pt>
                <c:pt idx="407">
                  <c:v>4.6520000000000001E-7</c:v>
                </c:pt>
                <c:pt idx="408">
                  <c:v>4.6520000000000001E-7</c:v>
                </c:pt>
                <c:pt idx="409">
                  <c:v>4.6520000000000001E-7</c:v>
                </c:pt>
                <c:pt idx="410">
                  <c:v>4.6520000000000001E-7</c:v>
                </c:pt>
                <c:pt idx="411">
                  <c:v>4.6520000000000001E-7</c:v>
                </c:pt>
                <c:pt idx="412">
                  <c:v>4.6520000000000001E-7</c:v>
                </c:pt>
                <c:pt idx="413">
                  <c:v>4.6520000000000001E-7</c:v>
                </c:pt>
                <c:pt idx="414">
                  <c:v>4.6520000000000001E-7</c:v>
                </c:pt>
                <c:pt idx="415">
                  <c:v>4.6520000000000001E-7</c:v>
                </c:pt>
                <c:pt idx="416">
                  <c:v>4.6520000000000001E-7</c:v>
                </c:pt>
                <c:pt idx="417">
                  <c:v>4.6520000000000001E-7</c:v>
                </c:pt>
                <c:pt idx="418">
                  <c:v>4.6520000000000001E-7</c:v>
                </c:pt>
                <c:pt idx="419">
                  <c:v>4.6520000000000001E-7</c:v>
                </c:pt>
                <c:pt idx="420">
                  <c:v>4.6520000000000001E-7</c:v>
                </c:pt>
                <c:pt idx="421">
                  <c:v>4.6520000000000001E-7</c:v>
                </c:pt>
                <c:pt idx="422">
                  <c:v>4.6520000000000001E-7</c:v>
                </c:pt>
                <c:pt idx="423">
                  <c:v>4.6520000000000001E-7</c:v>
                </c:pt>
                <c:pt idx="424">
                  <c:v>4.6520000000000001E-7</c:v>
                </c:pt>
                <c:pt idx="425">
                  <c:v>4.6520000000000001E-7</c:v>
                </c:pt>
                <c:pt idx="426">
                  <c:v>4.6520000000000001E-7</c:v>
                </c:pt>
                <c:pt idx="427">
                  <c:v>4.6530000000000002E-7</c:v>
                </c:pt>
                <c:pt idx="428">
                  <c:v>4.6530000000000002E-7</c:v>
                </c:pt>
                <c:pt idx="429">
                  <c:v>4.6530000000000002E-7</c:v>
                </c:pt>
                <c:pt idx="430">
                  <c:v>4.6530000000000002E-7</c:v>
                </c:pt>
                <c:pt idx="431">
                  <c:v>4.6530000000000002E-7</c:v>
                </c:pt>
                <c:pt idx="432">
                  <c:v>4.6530000000000002E-7</c:v>
                </c:pt>
                <c:pt idx="433">
                  <c:v>4.6530000000000002E-7</c:v>
                </c:pt>
                <c:pt idx="434">
                  <c:v>4.6530000000000002E-7</c:v>
                </c:pt>
                <c:pt idx="435">
                  <c:v>4.6530000000000002E-7</c:v>
                </c:pt>
                <c:pt idx="436">
                  <c:v>4.6530000000000002E-7</c:v>
                </c:pt>
                <c:pt idx="437">
                  <c:v>4.6530000000000002E-7</c:v>
                </c:pt>
                <c:pt idx="438">
                  <c:v>4.6530000000000002E-7</c:v>
                </c:pt>
                <c:pt idx="439">
                  <c:v>4.6530000000000002E-7</c:v>
                </c:pt>
                <c:pt idx="440">
                  <c:v>4.6530000000000002E-7</c:v>
                </c:pt>
                <c:pt idx="441">
                  <c:v>4.6530000000000002E-7</c:v>
                </c:pt>
                <c:pt idx="442">
                  <c:v>4.6530000000000002E-7</c:v>
                </c:pt>
                <c:pt idx="443">
                  <c:v>4.6530000000000002E-7</c:v>
                </c:pt>
                <c:pt idx="444">
                  <c:v>4.6530000000000002E-7</c:v>
                </c:pt>
                <c:pt idx="445">
                  <c:v>4.6530000000000002E-7</c:v>
                </c:pt>
                <c:pt idx="446">
                  <c:v>4.6530000000000002E-7</c:v>
                </c:pt>
                <c:pt idx="447">
                  <c:v>4.6530000000000002E-7</c:v>
                </c:pt>
                <c:pt idx="448">
                  <c:v>4.6530000000000002E-7</c:v>
                </c:pt>
                <c:pt idx="449">
                  <c:v>4.6530000000000002E-7</c:v>
                </c:pt>
                <c:pt idx="450">
                  <c:v>4.6530000000000002E-7</c:v>
                </c:pt>
                <c:pt idx="451">
                  <c:v>4.6530000000000002E-7</c:v>
                </c:pt>
                <c:pt idx="452">
                  <c:v>4.6530000000000002E-7</c:v>
                </c:pt>
                <c:pt idx="453">
                  <c:v>4.6530000000000002E-7</c:v>
                </c:pt>
                <c:pt idx="454">
                  <c:v>4.6530000000000002E-7</c:v>
                </c:pt>
                <c:pt idx="455">
                  <c:v>4.6530000000000002E-7</c:v>
                </c:pt>
                <c:pt idx="456">
                  <c:v>4.6530000000000002E-7</c:v>
                </c:pt>
                <c:pt idx="457">
                  <c:v>4.6530000000000002E-7</c:v>
                </c:pt>
                <c:pt idx="458">
                  <c:v>4.6530000000000002E-7</c:v>
                </c:pt>
                <c:pt idx="459">
                  <c:v>4.6530000000000002E-7</c:v>
                </c:pt>
                <c:pt idx="460">
                  <c:v>4.6530000000000002E-7</c:v>
                </c:pt>
                <c:pt idx="461">
                  <c:v>4.6530000000000002E-7</c:v>
                </c:pt>
                <c:pt idx="462">
                  <c:v>4.6530000000000002E-7</c:v>
                </c:pt>
                <c:pt idx="463">
                  <c:v>4.6530000000000002E-7</c:v>
                </c:pt>
                <c:pt idx="464">
                  <c:v>4.6540000000000002E-7</c:v>
                </c:pt>
                <c:pt idx="465">
                  <c:v>4.6540000000000002E-7</c:v>
                </c:pt>
                <c:pt idx="466">
                  <c:v>4.6540000000000002E-7</c:v>
                </c:pt>
                <c:pt idx="467">
                  <c:v>4.6540000000000002E-7</c:v>
                </c:pt>
                <c:pt idx="468">
                  <c:v>4.6540000000000002E-7</c:v>
                </c:pt>
                <c:pt idx="469">
                  <c:v>4.6540000000000002E-7</c:v>
                </c:pt>
                <c:pt idx="470">
                  <c:v>4.6540000000000002E-7</c:v>
                </c:pt>
                <c:pt idx="471">
                  <c:v>4.6540000000000002E-7</c:v>
                </c:pt>
                <c:pt idx="472">
                  <c:v>4.6540000000000002E-7</c:v>
                </c:pt>
                <c:pt idx="473">
                  <c:v>4.6540000000000002E-7</c:v>
                </c:pt>
                <c:pt idx="474">
                  <c:v>4.6540000000000002E-7</c:v>
                </c:pt>
                <c:pt idx="475">
                  <c:v>4.6540000000000002E-7</c:v>
                </c:pt>
                <c:pt idx="476">
                  <c:v>4.6540000000000002E-7</c:v>
                </c:pt>
                <c:pt idx="477">
                  <c:v>4.6540000000000002E-7</c:v>
                </c:pt>
                <c:pt idx="478">
                  <c:v>4.6540000000000002E-7</c:v>
                </c:pt>
                <c:pt idx="479">
                  <c:v>4.6540000000000002E-7</c:v>
                </c:pt>
                <c:pt idx="480">
                  <c:v>4.6540000000000002E-7</c:v>
                </c:pt>
                <c:pt idx="481">
                  <c:v>4.6540000000000002E-7</c:v>
                </c:pt>
                <c:pt idx="482">
                  <c:v>4.6540000000000002E-7</c:v>
                </c:pt>
                <c:pt idx="483">
                  <c:v>4.6540000000000002E-7</c:v>
                </c:pt>
                <c:pt idx="484">
                  <c:v>4.6540000000000002E-7</c:v>
                </c:pt>
                <c:pt idx="485">
                  <c:v>4.6540000000000002E-7</c:v>
                </c:pt>
                <c:pt idx="486">
                  <c:v>4.6540000000000002E-7</c:v>
                </c:pt>
                <c:pt idx="487">
                  <c:v>4.6540000000000002E-7</c:v>
                </c:pt>
                <c:pt idx="488">
                  <c:v>4.6540000000000002E-7</c:v>
                </c:pt>
                <c:pt idx="489">
                  <c:v>4.6540000000000002E-7</c:v>
                </c:pt>
                <c:pt idx="490">
                  <c:v>4.6540000000000002E-7</c:v>
                </c:pt>
                <c:pt idx="491">
                  <c:v>4.6540000000000002E-7</c:v>
                </c:pt>
                <c:pt idx="492">
                  <c:v>4.6540000000000002E-7</c:v>
                </c:pt>
                <c:pt idx="493">
                  <c:v>4.6540000000000002E-7</c:v>
                </c:pt>
                <c:pt idx="494">
                  <c:v>4.6540000000000002E-7</c:v>
                </c:pt>
                <c:pt idx="495">
                  <c:v>4.6540000000000002E-7</c:v>
                </c:pt>
                <c:pt idx="496">
                  <c:v>4.6540000000000002E-7</c:v>
                </c:pt>
                <c:pt idx="497">
                  <c:v>4.6540000000000002E-7</c:v>
                </c:pt>
                <c:pt idx="498">
                  <c:v>4.6540000000000002E-7</c:v>
                </c:pt>
                <c:pt idx="499">
                  <c:v>4.6540000000000002E-7</c:v>
                </c:pt>
                <c:pt idx="500">
                  <c:v>4.6540000000000002E-7</c:v>
                </c:pt>
                <c:pt idx="501">
                  <c:v>4.6540000000000002E-7</c:v>
                </c:pt>
                <c:pt idx="502">
                  <c:v>4.6540000000000002E-7</c:v>
                </c:pt>
                <c:pt idx="503">
                  <c:v>4.6549999999999998E-7</c:v>
                </c:pt>
                <c:pt idx="504">
                  <c:v>4.6549999999999998E-7</c:v>
                </c:pt>
                <c:pt idx="505">
                  <c:v>4.6549999999999998E-7</c:v>
                </c:pt>
                <c:pt idx="506">
                  <c:v>4.6549999999999998E-7</c:v>
                </c:pt>
                <c:pt idx="507">
                  <c:v>4.6549999999999998E-7</c:v>
                </c:pt>
                <c:pt idx="508">
                  <c:v>4.6549999999999998E-7</c:v>
                </c:pt>
                <c:pt idx="509">
                  <c:v>4.6549999999999998E-7</c:v>
                </c:pt>
                <c:pt idx="510">
                  <c:v>4.6549999999999998E-7</c:v>
                </c:pt>
                <c:pt idx="511">
                  <c:v>4.6549999999999998E-7</c:v>
                </c:pt>
                <c:pt idx="512">
                  <c:v>4.6549999999999998E-7</c:v>
                </c:pt>
                <c:pt idx="513">
                  <c:v>4.6549999999999998E-7</c:v>
                </c:pt>
                <c:pt idx="514">
                  <c:v>4.6549999999999998E-7</c:v>
                </c:pt>
                <c:pt idx="515">
                  <c:v>4.6549999999999998E-7</c:v>
                </c:pt>
                <c:pt idx="516">
                  <c:v>4.6549999999999998E-7</c:v>
                </c:pt>
                <c:pt idx="517">
                  <c:v>4.6549999999999998E-7</c:v>
                </c:pt>
                <c:pt idx="518">
                  <c:v>4.6549999999999998E-7</c:v>
                </c:pt>
                <c:pt idx="519">
                  <c:v>4.6549999999999998E-7</c:v>
                </c:pt>
                <c:pt idx="520">
                  <c:v>4.6549999999999998E-7</c:v>
                </c:pt>
                <c:pt idx="521">
                  <c:v>4.6549999999999998E-7</c:v>
                </c:pt>
                <c:pt idx="522">
                  <c:v>4.6549999999999998E-7</c:v>
                </c:pt>
                <c:pt idx="523">
                  <c:v>4.6549999999999998E-7</c:v>
                </c:pt>
                <c:pt idx="524">
                  <c:v>4.6549999999999998E-7</c:v>
                </c:pt>
                <c:pt idx="525">
                  <c:v>4.6549999999999998E-7</c:v>
                </c:pt>
                <c:pt idx="526">
                  <c:v>4.6549999999999998E-7</c:v>
                </c:pt>
                <c:pt idx="527">
                  <c:v>4.6549999999999998E-7</c:v>
                </c:pt>
                <c:pt idx="528">
                  <c:v>4.6549999999999998E-7</c:v>
                </c:pt>
                <c:pt idx="529">
                  <c:v>4.6549999999999998E-7</c:v>
                </c:pt>
                <c:pt idx="530">
                  <c:v>4.6549999999999998E-7</c:v>
                </c:pt>
                <c:pt idx="531">
                  <c:v>4.6549999999999998E-7</c:v>
                </c:pt>
                <c:pt idx="532">
                  <c:v>4.6549999999999998E-7</c:v>
                </c:pt>
                <c:pt idx="533">
                  <c:v>4.6549999999999998E-7</c:v>
                </c:pt>
                <c:pt idx="534">
                  <c:v>4.6549999999999998E-7</c:v>
                </c:pt>
                <c:pt idx="535">
                  <c:v>4.6549999999999998E-7</c:v>
                </c:pt>
                <c:pt idx="536">
                  <c:v>4.6549999999999998E-7</c:v>
                </c:pt>
                <c:pt idx="537">
                  <c:v>4.6549999999999998E-7</c:v>
                </c:pt>
                <c:pt idx="538">
                  <c:v>4.6549999999999998E-7</c:v>
                </c:pt>
                <c:pt idx="539">
                  <c:v>4.6549999999999998E-7</c:v>
                </c:pt>
                <c:pt idx="540">
                  <c:v>4.6549999999999998E-7</c:v>
                </c:pt>
                <c:pt idx="541">
                  <c:v>4.6549999999999998E-7</c:v>
                </c:pt>
                <c:pt idx="542">
                  <c:v>4.6559999999999999E-7</c:v>
                </c:pt>
                <c:pt idx="543">
                  <c:v>4.6559999999999999E-7</c:v>
                </c:pt>
                <c:pt idx="544">
                  <c:v>4.6559999999999999E-7</c:v>
                </c:pt>
                <c:pt idx="545">
                  <c:v>4.6559999999999999E-7</c:v>
                </c:pt>
                <c:pt idx="546">
                  <c:v>4.6559999999999999E-7</c:v>
                </c:pt>
                <c:pt idx="547">
                  <c:v>4.6559999999999999E-7</c:v>
                </c:pt>
                <c:pt idx="548">
                  <c:v>4.6559999999999999E-7</c:v>
                </c:pt>
                <c:pt idx="549">
                  <c:v>4.6559999999999999E-7</c:v>
                </c:pt>
                <c:pt idx="550">
                  <c:v>4.6559999999999999E-7</c:v>
                </c:pt>
                <c:pt idx="551">
                  <c:v>4.6559999999999999E-7</c:v>
                </c:pt>
                <c:pt idx="552">
                  <c:v>4.6559999999999999E-7</c:v>
                </c:pt>
                <c:pt idx="553">
                  <c:v>4.6559999999999999E-7</c:v>
                </c:pt>
                <c:pt idx="554">
                  <c:v>4.6559999999999999E-7</c:v>
                </c:pt>
                <c:pt idx="555">
                  <c:v>4.6559999999999999E-7</c:v>
                </c:pt>
                <c:pt idx="556">
                  <c:v>4.6559999999999999E-7</c:v>
                </c:pt>
                <c:pt idx="557">
                  <c:v>4.6559999999999999E-7</c:v>
                </c:pt>
                <c:pt idx="558">
                  <c:v>4.6559999999999999E-7</c:v>
                </c:pt>
                <c:pt idx="559">
                  <c:v>4.6559999999999999E-7</c:v>
                </c:pt>
                <c:pt idx="560">
                  <c:v>4.6559999999999999E-7</c:v>
                </c:pt>
                <c:pt idx="561">
                  <c:v>4.6559999999999999E-7</c:v>
                </c:pt>
                <c:pt idx="562">
                  <c:v>4.6559999999999999E-7</c:v>
                </c:pt>
                <c:pt idx="563">
                  <c:v>4.6559999999999999E-7</c:v>
                </c:pt>
                <c:pt idx="564">
                  <c:v>4.6559999999999999E-7</c:v>
                </c:pt>
                <c:pt idx="565">
                  <c:v>4.6559999999999999E-7</c:v>
                </c:pt>
                <c:pt idx="566">
                  <c:v>4.6559999999999999E-7</c:v>
                </c:pt>
                <c:pt idx="567">
                  <c:v>4.6559999999999999E-7</c:v>
                </c:pt>
                <c:pt idx="568">
                  <c:v>4.6559999999999999E-7</c:v>
                </c:pt>
                <c:pt idx="569">
                  <c:v>4.6559999999999999E-7</c:v>
                </c:pt>
                <c:pt idx="570">
                  <c:v>4.6559999999999999E-7</c:v>
                </c:pt>
                <c:pt idx="571">
                  <c:v>4.6559999999999999E-7</c:v>
                </c:pt>
                <c:pt idx="572">
                  <c:v>4.6559999999999999E-7</c:v>
                </c:pt>
                <c:pt idx="573">
                  <c:v>4.6559999999999999E-7</c:v>
                </c:pt>
                <c:pt idx="574">
                  <c:v>4.6559999999999999E-7</c:v>
                </c:pt>
                <c:pt idx="575">
                  <c:v>4.6559999999999999E-7</c:v>
                </c:pt>
                <c:pt idx="576">
                  <c:v>4.6559999999999999E-7</c:v>
                </c:pt>
                <c:pt idx="577">
                  <c:v>4.6559999999999999E-7</c:v>
                </c:pt>
                <c:pt idx="578">
                  <c:v>4.6559999999999999E-7</c:v>
                </c:pt>
                <c:pt idx="579">
                  <c:v>4.6559999999999999E-7</c:v>
                </c:pt>
                <c:pt idx="580">
                  <c:v>4.6559999999999999E-7</c:v>
                </c:pt>
                <c:pt idx="581">
                  <c:v>4.6569999999999999E-7</c:v>
                </c:pt>
                <c:pt idx="582">
                  <c:v>4.6569999999999999E-7</c:v>
                </c:pt>
                <c:pt idx="583">
                  <c:v>4.6569999999999999E-7</c:v>
                </c:pt>
                <c:pt idx="584">
                  <c:v>4.6569999999999999E-7</c:v>
                </c:pt>
                <c:pt idx="585">
                  <c:v>4.6569999999999999E-7</c:v>
                </c:pt>
                <c:pt idx="586">
                  <c:v>4.6569999999999999E-7</c:v>
                </c:pt>
                <c:pt idx="587">
                  <c:v>4.6569999999999999E-7</c:v>
                </c:pt>
                <c:pt idx="588">
                  <c:v>4.6569999999999999E-7</c:v>
                </c:pt>
                <c:pt idx="589">
                  <c:v>4.6569999999999999E-7</c:v>
                </c:pt>
                <c:pt idx="590">
                  <c:v>4.6569999999999999E-7</c:v>
                </c:pt>
                <c:pt idx="591">
                  <c:v>4.6569999999999999E-7</c:v>
                </c:pt>
                <c:pt idx="592">
                  <c:v>4.6569999999999999E-7</c:v>
                </c:pt>
                <c:pt idx="593">
                  <c:v>4.6569999999999999E-7</c:v>
                </c:pt>
                <c:pt idx="594">
                  <c:v>4.6569999999999999E-7</c:v>
                </c:pt>
                <c:pt idx="595">
                  <c:v>4.6569999999999999E-7</c:v>
                </c:pt>
                <c:pt idx="596">
                  <c:v>4.6569999999999999E-7</c:v>
                </c:pt>
                <c:pt idx="597">
                  <c:v>4.6569999999999999E-7</c:v>
                </c:pt>
                <c:pt idx="598">
                  <c:v>4.6569999999999999E-7</c:v>
                </c:pt>
                <c:pt idx="599">
                  <c:v>4.6569999999999999E-7</c:v>
                </c:pt>
                <c:pt idx="600">
                  <c:v>4.6569999999999999E-7</c:v>
                </c:pt>
                <c:pt idx="601">
                  <c:v>4.6569999999999999E-7</c:v>
                </c:pt>
                <c:pt idx="602">
                  <c:v>4.6569999999999999E-7</c:v>
                </c:pt>
                <c:pt idx="603">
                  <c:v>4.6569999999999999E-7</c:v>
                </c:pt>
                <c:pt idx="604">
                  <c:v>4.6569999999999999E-7</c:v>
                </c:pt>
                <c:pt idx="605">
                  <c:v>4.6569999999999999E-7</c:v>
                </c:pt>
                <c:pt idx="606">
                  <c:v>4.6569999999999999E-7</c:v>
                </c:pt>
                <c:pt idx="607">
                  <c:v>4.6569999999999999E-7</c:v>
                </c:pt>
                <c:pt idx="608">
                  <c:v>4.6569999999999999E-7</c:v>
                </c:pt>
                <c:pt idx="609">
                  <c:v>4.6569999999999999E-7</c:v>
                </c:pt>
                <c:pt idx="610">
                  <c:v>4.6569999999999999E-7</c:v>
                </c:pt>
                <c:pt idx="611">
                  <c:v>4.6569999999999999E-7</c:v>
                </c:pt>
                <c:pt idx="612">
                  <c:v>4.6569999999999999E-7</c:v>
                </c:pt>
                <c:pt idx="613">
                  <c:v>4.6569999999999999E-7</c:v>
                </c:pt>
                <c:pt idx="614">
                  <c:v>4.6569999999999999E-7</c:v>
                </c:pt>
                <c:pt idx="615">
                  <c:v>4.6569999999999999E-7</c:v>
                </c:pt>
                <c:pt idx="616">
                  <c:v>4.6569999999999999E-7</c:v>
                </c:pt>
                <c:pt idx="617">
                  <c:v>4.6569999999999999E-7</c:v>
                </c:pt>
                <c:pt idx="618">
                  <c:v>4.6569999999999999E-7</c:v>
                </c:pt>
                <c:pt idx="619">
                  <c:v>4.6569999999999999E-7</c:v>
                </c:pt>
                <c:pt idx="620">
                  <c:v>4.6569999999999999E-7</c:v>
                </c:pt>
                <c:pt idx="621">
                  <c:v>4.658E-7</c:v>
                </c:pt>
                <c:pt idx="622">
                  <c:v>4.658E-7</c:v>
                </c:pt>
                <c:pt idx="623">
                  <c:v>4.658E-7</c:v>
                </c:pt>
                <c:pt idx="624">
                  <c:v>4.658E-7</c:v>
                </c:pt>
                <c:pt idx="625">
                  <c:v>4.658E-7</c:v>
                </c:pt>
                <c:pt idx="626">
                  <c:v>4.658E-7</c:v>
                </c:pt>
                <c:pt idx="627">
                  <c:v>4.658E-7</c:v>
                </c:pt>
                <c:pt idx="628">
                  <c:v>4.658E-7</c:v>
                </c:pt>
                <c:pt idx="629">
                  <c:v>4.658E-7</c:v>
                </c:pt>
                <c:pt idx="630">
                  <c:v>4.658E-7</c:v>
                </c:pt>
                <c:pt idx="631">
                  <c:v>4.658E-7</c:v>
                </c:pt>
                <c:pt idx="632">
                  <c:v>4.658E-7</c:v>
                </c:pt>
                <c:pt idx="633">
                  <c:v>4.658E-7</c:v>
                </c:pt>
                <c:pt idx="634">
                  <c:v>4.658E-7</c:v>
                </c:pt>
                <c:pt idx="635">
                  <c:v>4.658E-7</c:v>
                </c:pt>
                <c:pt idx="636">
                  <c:v>4.658E-7</c:v>
                </c:pt>
                <c:pt idx="637">
                  <c:v>4.658E-7</c:v>
                </c:pt>
                <c:pt idx="638">
                  <c:v>4.658E-7</c:v>
                </c:pt>
                <c:pt idx="639">
                  <c:v>4.658E-7</c:v>
                </c:pt>
                <c:pt idx="640">
                  <c:v>4.658E-7</c:v>
                </c:pt>
                <c:pt idx="641">
                  <c:v>4.658E-7</c:v>
                </c:pt>
                <c:pt idx="642">
                  <c:v>4.658E-7</c:v>
                </c:pt>
                <c:pt idx="643">
                  <c:v>4.658E-7</c:v>
                </c:pt>
                <c:pt idx="644">
                  <c:v>4.658E-7</c:v>
                </c:pt>
                <c:pt idx="645">
                  <c:v>4.658E-7</c:v>
                </c:pt>
                <c:pt idx="646">
                  <c:v>4.658E-7</c:v>
                </c:pt>
                <c:pt idx="647">
                  <c:v>4.658E-7</c:v>
                </c:pt>
                <c:pt idx="648">
                  <c:v>4.658E-7</c:v>
                </c:pt>
                <c:pt idx="649">
                  <c:v>4.658E-7</c:v>
                </c:pt>
                <c:pt idx="650">
                  <c:v>4.658E-7</c:v>
                </c:pt>
                <c:pt idx="651">
                  <c:v>4.658E-7</c:v>
                </c:pt>
                <c:pt idx="652">
                  <c:v>4.658E-7</c:v>
                </c:pt>
                <c:pt idx="653">
                  <c:v>4.658E-7</c:v>
                </c:pt>
                <c:pt idx="654">
                  <c:v>4.658E-7</c:v>
                </c:pt>
                <c:pt idx="655">
                  <c:v>4.658E-7</c:v>
                </c:pt>
                <c:pt idx="656">
                  <c:v>4.658E-7</c:v>
                </c:pt>
                <c:pt idx="657">
                  <c:v>4.658E-7</c:v>
                </c:pt>
                <c:pt idx="658">
                  <c:v>4.658E-7</c:v>
                </c:pt>
                <c:pt idx="659">
                  <c:v>4.658E-7</c:v>
                </c:pt>
                <c:pt idx="660">
                  <c:v>4.658E-7</c:v>
                </c:pt>
                <c:pt idx="661">
                  <c:v>4.6590000000000001E-7</c:v>
                </c:pt>
                <c:pt idx="662">
                  <c:v>4.6590000000000001E-7</c:v>
                </c:pt>
                <c:pt idx="663">
                  <c:v>4.6590000000000001E-7</c:v>
                </c:pt>
                <c:pt idx="664">
                  <c:v>4.6590000000000001E-7</c:v>
                </c:pt>
                <c:pt idx="665">
                  <c:v>4.6590000000000001E-7</c:v>
                </c:pt>
                <c:pt idx="666">
                  <c:v>4.6590000000000001E-7</c:v>
                </c:pt>
                <c:pt idx="667">
                  <c:v>4.6590000000000001E-7</c:v>
                </c:pt>
                <c:pt idx="668">
                  <c:v>4.6590000000000001E-7</c:v>
                </c:pt>
                <c:pt idx="669">
                  <c:v>4.6590000000000001E-7</c:v>
                </c:pt>
                <c:pt idx="670">
                  <c:v>4.6590000000000001E-7</c:v>
                </c:pt>
                <c:pt idx="671">
                  <c:v>4.6590000000000001E-7</c:v>
                </c:pt>
                <c:pt idx="672">
                  <c:v>4.6590000000000001E-7</c:v>
                </c:pt>
                <c:pt idx="673">
                  <c:v>4.6590000000000001E-7</c:v>
                </c:pt>
                <c:pt idx="674">
                  <c:v>4.6590000000000001E-7</c:v>
                </c:pt>
                <c:pt idx="675">
                  <c:v>4.6590000000000001E-7</c:v>
                </c:pt>
                <c:pt idx="676">
                  <c:v>4.6590000000000001E-7</c:v>
                </c:pt>
                <c:pt idx="677">
                  <c:v>4.6590000000000001E-7</c:v>
                </c:pt>
                <c:pt idx="678">
                  <c:v>4.6590000000000001E-7</c:v>
                </c:pt>
                <c:pt idx="679">
                  <c:v>4.6590000000000001E-7</c:v>
                </c:pt>
                <c:pt idx="680">
                  <c:v>4.6590000000000001E-7</c:v>
                </c:pt>
                <c:pt idx="681">
                  <c:v>4.6590000000000001E-7</c:v>
                </c:pt>
                <c:pt idx="682">
                  <c:v>4.6590000000000001E-7</c:v>
                </c:pt>
                <c:pt idx="683">
                  <c:v>4.6590000000000001E-7</c:v>
                </c:pt>
                <c:pt idx="684">
                  <c:v>4.6590000000000001E-7</c:v>
                </c:pt>
                <c:pt idx="685">
                  <c:v>4.6590000000000001E-7</c:v>
                </c:pt>
                <c:pt idx="686">
                  <c:v>4.6590000000000001E-7</c:v>
                </c:pt>
                <c:pt idx="687">
                  <c:v>4.6590000000000001E-7</c:v>
                </c:pt>
                <c:pt idx="688">
                  <c:v>4.6590000000000001E-7</c:v>
                </c:pt>
                <c:pt idx="689">
                  <c:v>4.6590000000000001E-7</c:v>
                </c:pt>
                <c:pt idx="690">
                  <c:v>4.6590000000000001E-7</c:v>
                </c:pt>
                <c:pt idx="691">
                  <c:v>4.6590000000000001E-7</c:v>
                </c:pt>
                <c:pt idx="692">
                  <c:v>4.6590000000000001E-7</c:v>
                </c:pt>
                <c:pt idx="693">
                  <c:v>4.6590000000000001E-7</c:v>
                </c:pt>
                <c:pt idx="694">
                  <c:v>4.6590000000000001E-7</c:v>
                </c:pt>
                <c:pt idx="695">
                  <c:v>4.6590000000000001E-7</c:v>
                </c:pt>
                <c:pt idx="696">
                  <c:v>4.6590000000000001E-7</c:v>
                </c:pt>
                <c:pt idx="697">
                  <c:v>4.6590000000000001E-7</c:v>
                </c:pt>
                <c:pt idx="698">
                  <c:v>4.6590000000000001E-7</c:v>
                </c:pt>
                <c:pt idx="699">
                  <c:v>4.6590000000000001E-7</c:v>
                </c:pt>
                <c:pt idx="700">
                  <c:v>4.6600000000000002E-7</c:v>
                </c:pt>
                <c:pt idx="701">
                  <c:v>4.6600000000000002E-7</c:v>
                </c:pt>
                <c:pt idx="702">
                  <c:v>4.6600000000000002E-7</c:v>
                </c:pt>
                <c:pt idx="703">
                  <c:v>4.6600000000000002E-7</c:v>
                </c:pt>
                <c:pt idx="704">
                  <c:v>4.6600000000000002E-7</c:v>
                </c:pt>
                <c:pt idx="705">
                  <c:v>4.6600000000000002E-7</c:v>
                </c:pt>
                <c:pt idx="706">
                  <c:v>4.6600000000000002E-7</c:v>
                </c:pt>
                <c:pt idx="707">
                  <c:v>4.6600000000000002E-7</c:v>
                </c:pt>
                <c:pt idx="708">
                  <c:v>4.6600000000000002E-7</c:v>
                </c:pt>
                <c:pt idx="709">
                  <c:v>4.6600000000000002E-7</c:v>
                </c:pt>
                <c:pt idx="710">
                  <c:v>4.6600000000000002E-7</c:v>
                </c:pt>
                <c:pt idx="711">
                  <c:v>4.6600000000000002E-7</c:v>
                </c:pt>
                <c:pt idx="712">
                  <c:v>4.6600000000000002E-7</c:v>
                </c:pt>
                <c:pt idx="713">
                  <c:v>4.6600000000000002E-7</c:v>
                </c:pt>
                <c:pt idx="714">
                  <c:v>4.6600000000000002E-7</c:v>
                </c:pt>
                <c:pt idx="715">
                  <c:v>4.6600000000000002E-7</c:v>
                </c:pt>
                <c:pt idx="716">
                  <c:v>4.6600000000000002E-7</c:v>
                </c:pt>
                <c:pt idx="717">
                  <c:v>4.6600000000000002E-7</c:v>
                </c:pt>
                <c:pt idx="718">
                  <c:v>4.6600000000000002E-7</c:v>
                </c:pt>
                <c:pt idx="719">
                  <c:v>4.6600000000000002E-7</c:v>
                </c:pt>
                <c:pt idx="720">
                  <c:v>4.6600000000000002E-7</c:v>
                </c:pt>
                <c:pt idx="721">
                  <c:v>4.6600000000000002E-7</c:v>
                </c:pt>
                <c:pt idx="722">
                  <c:v>4.6600000000000002E-7</c:v>
                </c:pt>
                <c:pt idx="723">
                  <c:v>4.6600000000000002E-7</c:v>
                </c:pt>
                <c:pt idx="724">
                  <c:v>4.6600000000000002E-7</c:v>
                </c:pt>
                <c:pt idx="725">
                  <c:v>4.6600000000000002E-7</c:v>
                </c:pt>
                <c:pt idx="726">
                  <c:v>4.6600000000000002E-7</c:v>
                </c:pt>
                <c:pt idx="727">
                  <c:v>4.6600000000000002E-7</c:v>
                </c:pt>
                <c:pt idx="728">
                  <c:v>4.6600000000000002E-7</c:v>
                </c:pt>
                <c:pt idx="729">
                  <c:v>4.6600000000000002E-7</c:v>
                </c:pt>
                <c:pt idx="730">
                  <c:v>4.6600000000000002E-7</c:v>
                </c:pt>
                <c:pt idx="731">
                  <c:v>4.6600000000000002E-7</c:v>
                </c:pt>
                <c:pt idx="732">
                  <c:v>4.6600000000000002E-7</c:v>
                </c:pt>
                <c:pt idx="733">
                  <c:v>4.6600000000000002E-7</c:v>
                </c:pt>
                <c:pt idx="734">
                  <c:v>4.6600000000000002E-7</c:v>
                </c:pt>
                <c:pt idx="735">
                  <c:v>4.6600000000000002E-7</c:v>
                </c:pt>
                <c:pt idx="736">
                  <c:v>4.6600000000000002E-7</c:v>
                </c:pt>
                <c:pt idx="737">
                  <c:v>4.6600000000000002E-7</c:v>
                </c:pt>
                <c:pt idx="738">
                  <c:v>4.6610000000000002E-7</c:v>
                </c:pt>
                <c:pt idx="739">
                  <c:v>4.6610000000000002E-7</c:v>
                </c:pt>
                <c:pt idx="740">
                  <c:v>4.6610000000000002E-7</c:v>
                </c:pt>
                <c:pt idx="741">
                  <c:v>4.6610000000000002E-7</c:v>
                </c:pt>
                <c:pt idx="742">
                  <c:v>4.6610000000000002E-7</c:v>
                </c:pt>
                <c:pt idx="743">
                  <c:v>4.6610000000000002E-7</c:v>
                </c:pt>
                <c:pt idx="744">
                  <c:v>4.6610000000000002E-7</c:v>
                </c:pt>
                <c:pt idx="745">
                  <c:v>4.6610000000000002E-7</c:v>
                </c:pt>
                <c:pt idx="746">
                  <c:v>4.6610000000000002E-7</c:v>
                </c:pt>
                <c:pt idx="747">
                  <c:v>4.6610000000000002E-7</c:v>
                </c:pt>
                <c:pt idx="748">
                  <c:v>4.6610000000000002E-7</c:v>
                </c:pt>
                <c:pt idx="749">
                  <c:v>4.6610000000000002E-7</c:v>
                </c:pt>
                <c:pt idx="750">
                  <c:v>4.6610000000000002E-7</c:v>
                </c:pt>
                <c:pt idx="751">
                  <c:v>4.6610000000000002E-7</c:v>
                </c:pt>
                <c:pt idx="752">
                  <c:v>4.6610000000000002E-7</c:v>
                </c:pt>
                <c:pt idx="753">
                  <c:v>4.6610000000000002E-7</c:v>
                </c:pt>
                <c:pt idx="754">
                  <c:v>4.6610000000000002E-7</c:v>
                </c:pt>
                <c:pt idx="755">
                  <c:v>4.6610000000000002E-7</c:v>
                </c:pt>
                <c:pt idx="756">
                  <c:v>4.6610000000000002E-7</c:v>
                </c:pt>
                <c:pt idx="757">
                  <c:v>4.6610000000000002E-7</c:v>
                </c:pt>
                <c:pt idx="758">
                  <c:v>4.6610000000000002E-7</c:v>
                </c:pt>
                <c:pt idx="759">
                  <c:v>4.6610000000000002E-7</c:v>
                </c:pt>
                <c:pt idx="760">
                  <c:v>4.6610000000000002E-7</c:v>
                </c:pt>
                <c:pt idx="761">
                  <c:v>4.6610000000000002E-7</c:v>
                </c:pt>
                <c:pt idx="762">
                  <c:v>4.6610000000000002E-7</c:v>
                </c:pt>
                <c:pt idx="763">
                  <c:v>4.6610000000000002E-7</c:v>
                </c:pt>
                <c:pt idx="764">
                  <c:v>4.6610000000000002E-7</c:v>
                </c:pt>
                <c:pt idx="765">
                  <c:v>4.6610000000000002E-7</c:v>
                </c:pt>
                <c:pt idx="766">
                  <c:v>4.6610000000000002E-7</c:v>
                </c:pt>
                <c:pt idx="767">
                  <c:v>4.6610000000000002E-7</c:v>
                </c:pt>
                <c:pt idx="768">
                  <c:v>4.6610000000000002E-7</c:v>
                </c:pt>
                <c:pt idx="769">
                  <c:v>4.6610000000000002E-7</c:v>
                </c:pt>
                <c:pt idx="770">
                  <c:v>4.6610000000000002E-7</c:v>
                </c:pt>
                <c:pt idx="771">
                  <c:v>4.6610000000000002E-7</c:v>
                </c:pt>
                <c:pt idx="772">
                  <c:v>4.6610000000000002E-7</c:v>
                </c:pt>
                <c:pt idx="773">
                  <c:v>4.6610000000000002E-7</c:v>
                </c:pt>
                <c:pt idx="774">
                  <c:v>4.6610000000000002E-7</c:v>
                </c:pt>
                <c:pt idx="775">
                  <c:v>4.6610000000000002E-7</c:v>
                </c:pt>
                <c:pt idx="776">
                  <c:v>4.6619999999999998E-7</c:v>
                </c:pt>
                <c:pt idx="777">
                  <c:v>4.6619999999999998E-7</c:v>
                </c:pt>
                <c:pt idx="778">
                  <c:v>4.6619999999999998E-7</c:v>
                </c:pt>
                <c:pt idx="779">
                  <c:v>4.6619999999999998E-7</c:v>
                </c:pt>
                <c:pt idx="780">
                  <c:v>4.6619999999999998E-7</c:v>
                </c:pt>
                <c:pt idx="781">
                  <c:v>4.6619999999999998E-7</c:v>
                </c:pt>
                <c:pt idx="782">
                  <c:v>4.6619999999999998E-7</c:v>
                </c:pt>
                <c:pt idx="783">
                  <c:v>4.6619999999999998E-7</c:v>
                </c:pt>
                <c:pt idx="784">
                  <c:v>4.6619999999999998E-7</c:v>
                </c:pt>
                <c:pt idx="785">
                  <c:v>4.6619999999999998E-7</c:v>
                </c:pt>
                <c:pt idx="786">
                  <c:v>4.6619999999999998E-7</c:v>
                </c:pt>
                <c:pt idx="787">
                  <c:v>4.6619999999999998E-7</c:v>
                </c:pt>
                <c:pt idx="788">
                  <c:v>4.6619999999999998E-7</c:v>
                </c:pt>
                <c:pt idx="789">
                  <c:v>4.6619999999999998E-7</c:v>
                </c:pt>
                <c:pt idx="790">
                  <c:v>4.6619999999999998E-7</c:v>
                </c:pt>
                <c:pt idx="791">
                  <c:v>4.6619999999999998E-7</c:v>
                </c:pt>
                <c:pt idx="792">
                  <c:v>4.6619999999999998E-7</c:v>
                </c:pt>
                <c:pt idx="793">
                  <c:v>4.6619999999999998E-7</c:v>
                </c:pt>
                <c:pt idx="794">
                  <c:v>4.6619999999999998E-7</c:v>
                </c:pt>
                <c:pt idx="795">
                  <c:v>4.6619999999999998E-7</c:v>
                </c:pt>
                <c:pt idx="796">
                  <c:v>4.6619999999999998E-7</c:v>
                </c:pt>
                <c:pt idx="797">
                  <c:v>4.6619999999999998E-7</c:v>
                </c:pt>
                <c:pt idx="798">
                  <c:v>4.6619999999999998E-7</c:v>
                </c:pt>
                <c:pt idx="799">
                  <c:v>4.6619999999999998E-7</c:v>
                </c:pt>
                <c:pt idx="800">
                  <c:v>4.6619999999999998E-7</c:v>
                </c:pt>
                <c:pt idx="801">
                  <c:v>4.6619999999999998E-7</c:v>
                </c:pt>
                <c:pt idx="802">
                  <c:v>4.6619999999999998E-7</c:v>
                </c:pt>
                <c:pt idx="803">
                  <c:v>4.6619999999999998E-7</c:v>
                </c:pt>
                <c:pt idx="804">
                  <c:v>4.6619999999999998E-7</c:v>
                </c:pt>
                <c:pt idx="805">
                  <c:v>4.6619999999999998E-7</c:v>
                </c:pt>
                <c:pt idx="806">
                  <c:v>4.6619999999999998E-7</c:v>
                </c:pt>
                <c:pt idx="807">
                  <c:v>4.6619999999999998E-7</c:v>
                </c:pt>
                <c:pt idx="808">
                  <c:v>4.6619999999999998E-7</c:v>
                </c:pt>
                <c:pt idx="809">
                  <c:v>4.6619999999999998E-7</c:v>
                </c:pt>
                <c:pt idx="810">
                  <c:v>4.6619999999999998E-7</c:v>
                </c:pt>
                <c:pt idx="811">
                  <c:v>4.6619999999999998E-7</c:v>
                </c:pt>
                <c:pt idx="812">
                  <c:v>4.6619999999999998E-7</c:v>
                </c:pt>
                <c:pt idx="813">
                  <c:v>4.6619999999999998E-7</c:v>
                </c:pt>
                <c:pt idx="814">
                  <c:v>4.6619999999999998E-7</c:v>
                </c:pt>
                <c:pt idx="815">
                  <c:v>4.6629999999999999E-7</c:v>
                </c:pt>
                <c:pt idx="816">
                  <c:v>4.6629999999999999E-7</c:v>
                </c:pt>
                <c:pt idx="817">
                  <c:v>4.6629999999999999E-7</c:v>
                </c:pt>
                <c:pt idx="818">
                  <c:v>4.6629999999999999E-7</c:v>
                </c:pt>
                <c:pt idx="819">
                  <c:v>4.6629999999999999E-7</c:v>
                </c:pt>
                <c:pt idx="820">
                  <c:v>4.6629999999999999E-7</c:v>
                </c:pt>
                <c:pt idx="821">
                  <c:v>4.6629999999999999E-7</c:v>
                </c:pt>
                <c:pt idx="822">
                  <c:v>4.6629999999999999E-7</c:v>
                </c:pt>
                <c:pt idx="823">
                  <c:v>4.6629999999999999E-7</c:v>
                </c:pt>
                <c:pt idx="824">
                  <c:v>4.6629999999999999E-7</c:v>
                </c:pt>
                <c:pt idx="825">
                  <c:v>4.6629999999999999E-7</c:v>
                </c:pt>
                <c:pt idx="826">
                  <c:v>4.6629999999999999E-7</c:v>
                </c:pt>
                <c:pt idx="827">
                  <c:v>4.6629999999999999E-7</c:v>
                </c:pt>
                <c:pt idx="828">
                  <c:v>4.6629999999999999E-7</c:v>
                </c:pt>
                <c:pt idx="829">
                  <c:v>4.6629999999999999E-7</c:v>
                </c:pt>
                <c:pt idx="830">
                  <c:v>4.6629999999999999E-7</c:v>
                </c:pt>
                <c:pt idx="831">
                  <c:v>4.6629999999999999E-7</c:v>
                </c:pt>
                <c:pt idx="832">
                  <c:v>4.6629999999999999E-7</c:v>
                </c:pt>
                <c:pt idx="833">
                  <c:v>4.6629999999999999E-7</c:v>
                </c:pt>
                <c:pt idx="834">
                  <c:v>4.6629999999999999E-7</c:v>
                </c:pt>
                <c:pt idx="835">
                  <c:v>4.6629999999999999E-7</c:v>
                </c:pt>
                <c:pt idx="836">
                  <c:v>4.6629999999999999E-7</c:v>
                </c:pt>
                <c:pt idx="837">
                  <c:v>4.6629999999999999E-7</c:v>
                </c:pt>
                <c:pt idx="838">
                  <c:v>4.6629999999999999E-7</c:v>
                </c:pt>
                <c:pt idx="839">
                  <c:v>4.6629999999999999E-7</c:v>
                </c:pt>
                <c:pt idx="840">
                  <c:v>4.6629999999999999E-7</c:v>
                </c:pt>
                <c:pt idx="841">
                  <c:v>4.6629999999999999E-7</c:v>
                </c:pt>
                <c:pt idx="842">
                  <c:v>4.6629999999999999E-7</c:v>
                </c:pt>
                <c:pt idx="843">
                  <c:v>4.6629999999999999E-7</c:v>
                </c:pt>
                <c:pt idx="844">
                  <c:v>4.6629999999999999E-7</c:v>
                </c:pt>
                <c:pt idx="845">
                  <c:v>4.6629999999999999E-7</c:v>
                </c:pt>
                <c:pt idx="846">
                  <c:v>4.6629999999999999E-7</c:v>
                </c:pt>
                <c:pt idx="847">
                  <c:v>4.6629999999999999E-7</c:v>
                </c:pt>
                <c:pt idx="848">
                  <c:v>4.6629999999999999E-7</c:v>
                </c:pt>
                <c:pt idx="849">
                  <c:v>4.6629999999999999E-7</c:v>
                </c:pt>
                <c:pt idx="850">
                  <c:v>4.6629999999999999E-7</c:v>
                </c:pt>
                <c:pt idx="851">
                  <c:v>4.6629999999999999E-7</c:v>
                </c:pt>
                <c:pt idx="852">
                  <c:v>4.6629999999999999E-7</c:v>
                </c:pt>
                <c:pt idx="853">
                  <c:v>4.6639999999999999E-7</c:v>
                </c:pt>
                <c:pt idx="854">
                  <c:v>4.6639999999999999E-7</c:v>
                </c:pt>
                <c:pt idx="855">
                  <c:v>4.6639999999999999E-7</c:v>
                </c:pt>
                <c:pt idx="856">
                  <c:v>4.6639999999999999E-7</c:v>
                </c:pt>
                <c:pt idx="857">
                  <c:v>4.6639999999999999E-7</c:v>
                </c:pt>
                <c:pt idx="858">
                  <c:v>4.6639999999999999E-7</c:v>
                </c:pt>
                <c:pt idx="859">
                  <c:v>4.6639999999999999E-7</c:v>
                </c:pt>
                <c:pt idx="860">
                  <c:v>4.6639999999999999E-7</c:v>
                </c:pt>
                <c:pt idx="861">
                  <c:v>4.6639999999999999E-7</c:v>
                </c:pt>
                <c:pt idx="862">
                  <c:v>4.6639999999999999E-7</c:v>
                </c:pt>
                <c:pt idx="863">
                  <c:v>4.6639999999999999E-7</c:v>
                </c:pt>
                <c:pt idx="864">
                  <c:v>4.6639999999999999E-7</c:v>
                </c:pt>
                <c:pt idx="865">
                  <c:v>4.6639999999999999E-7</c:v>
                </c:pt>
                <c:pt idx="866">
                  <c:v>4.6639999999999999E-7</c:v>
                </c:pt>
                <c:pt idx="867">
                  <c:v>4.6639999999999999E-7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0CE-411D-B5C2-3E207B1BC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x-axis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Gaussian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'Gaussian beam @200kV'!$F$3:$F$870</c:f>
              <c:numCache>
                <c:formatCode>0.00E+00</c:formatCode>
                <c:ptCount val="868"/>
                <c:pt idx="0">
                  <c:v>5.5430000000000003E-7</c:v>
                </c:pt>
                <c:pt idx="1">
                  <c:v>6.0709999999999998E-7</c:v>
                </c:pt>
                <c:pt idx="2">
                  <c:v>6.723E-7</c:v>
                </c:pt>
                <c:pt idx="3">
                  <c:v>7.4929999999999997E-7</c:v>
                </c:pt>
                <c:pt idx="4">
                  <c:v>8.2949999999999996E-7</c:v>
                </c:pt>
                <c:pt idx="5">
                  <c:v>9.2549999999999997E-7</c:v>
                </c:pt>
                <c:pt idx="6">
                  <c:v>1.0270000000000001E-6</c:v>
                </c:pt>
                <c:pt idx="7">
                  <c:v>1.142E-6</c:v>
                </c:pt>
                <c:pt idx="8">
                  <c:v>1.26E-6</c:v>
                </c:pt>
                <c:pt idx="9">
                  <c:v>1.3969999999999999E-6</c:v>
                </c:pt>
                <c:pt idx="10">
                  <c:v>1.553E-6</c:v>
                </c:pt>
                <c:pt idx="11">
                  <c:v>1.7129999999999999E-6</c:v>
                </c:pt>
                <c:pt idx="12">
                  <c:v>1.8920000000000001E-6</c:v>
                </c:pt>
                <c:pt idx="13">
                  <c:v>2.0899999999999999E-6</c:v>
                </c:pt>
                <c:pt idx="14">
                  <c:v>2.289E-6</c:v>
                </c:pt>
                <c:pt idx="15">
                  <c:v>2.5299999999999999E-6</c:v>
                </c:pt>
                <c:pt idx="16">
                  <c:v>2.818E-6</c:v>
                </c:pt>
                <c:pt idx="17">
                  <c:v>3.1030000000000002E-6</c:v>
                </c:pt>
                <c:pt idx="18">
                  <c:v>3.4290000000000001E-6</c:v>
                </c:pt>
                <c:pt idx="19">
                  <c:v>3.755E-6</c:v>
                </c:pt>
                <c:pt idx="20">
                  <c:v>4.1470000000000003E-6</c:v>
                </c:pt>
                <c:pt idx="21">
                  <c:v>4.5560000000000001E-6</c:v>
                </c:pt>
                <c:pt idx="22">
                  <c:v>5.0080000000000002E-6</c:v>
                </c:pt>
                <c:pt idx="23">
                  <c:v>5.5210000000000002E-6</c:v>
                </c:pt>
                <c:pt idx="24">
                  <c:v>6.0800000000000002E-6</c:v>
                </c:pt>
                <c:pt idx="25">
                  <c:v>6.6710000000000002E-6</c:v>
                </c:pt>
                <c:pt idx="26">
                  <c:v>7.3390000000000004E-6</c:v>
                </c:pt>
                <c:pt idx="27">
                  <c:v>8.0879999999999995E-6</c:v>
                </c:pt>
                <c:pt idx="28">
                  <c:v>8.8910000000000001E-6</c:v>
                </c:pt>
                <c:pt idx="29">
                  <c:v>9.7610000000000002E-6</c:v>
                </c:pt>
                <c:pt idx="30">
                  <c:v>1.078E-5</c:v>
                </c:pt>
                <c:pt idx="31">
                  <c:v>1.187E-5</c:v>
                </c:pt>
                <c:pt idx="32">
                  <c:v>1.3040000000000001E-5</c:v>
                </c:pt>
                <c:pt idx="33">
                  <c:v>1.4399999999999999E-5</c:v>
                </c:pt>
                <c:pt idx="34">
                  <c:v>1.5840000000000001E-5</c:v>
                </c:pt>
                <c:pt idx="35">
                  <c:v>1.7410000000000001E-5</c:v>
                </c:pt>
                <c:pt idx="36">
                  <c:v>1.9210000000000001E-5</c:v>
                </c:pt>
                <c:pt idx="37">
                  <c:v>2.1169999999999999E-5</c:v>
                </c:pt>
                <c:pt idx="38">
                  <c:v>2.3269999999999999E-5</c:v>
                </c:pt>
                <c:pt idx="39">
                  <c:v>2.5570000000000001E-5</c:v>
                </c:pt>
                <c:pt idx="40">
                  <c:v>2.811E-5</c:v>
                </c:pt>
                <c:pt idx="41">
                  <c:v>3.0899999999999999E-5</c:v>
                </c:pt>
                <c:pt idx="42">
                  <c:v>3.396E-5</c:v>
                </c:pt>
                <c:pt idx="43">
                  <c:v>3.7339999999999998E-5</c:v>
                </c:pt>
                <c:pt idx="44">
                  <c:v>4.1050000000000002E-5</c:v>
                </c:pt>
                <c:pt idx="45">
                  <c:v>4.5130000000000003E-5</c:v>
                </c:pt>
                <c:pt idx="46">
                  <c:v>4.9759999999999998E-5</c:v>
                </c:pt>
                <c:pt idx="47">
                  <c:v>5.4710000000000003E-5</c:v>
                </c:pt>
                <c:pt idx="48">
                  <c:v>6.0229999999999998E-5</c:v>
                </c:pt>
                <c:pt idx="49">
                  <c:v>6.6320000000000002E-5</c:v>
                </c:pt>
                <c:pt idx="50">
                  <c:v>7.2929999999999995E-5</c:v>
                </c:pt>
                <c:pt idx="51">
                  <c:v>8.03E-5</c:v>
                </c:pt>
                <c:pt idx="52">
                  <c:v>8.8300000000000005E-5</c:v>
                </c:pt>
                <c:pt idx="53">
                  <c:v>9.7100000000000002E-5</c:v>
                </c:pt>
                <c:pt idx="54">
                  <c:v>1.0679999999999999E-4</c:v>
                </c:pt>
                <c:pt idx="55">
                  <c:v>1.1739999999999999E-4</c:v>
                </c:pt>
                <c:pt idx="56">
                  <c:v>1.2909999999999999E-4</c:v>
                </c:pt>
                <c:pt idx="57">
                  <c:v>1.4200000000000001E-4</c:v>
                </c:pt>
                <c:pt idx="58">
                  <c:v>1.562E-4</c:v>
                </c:pt>
                <c:pt idx="59">
                  <c:v>1.717E-4</c:v>
                </c:pt>
                <c:pt idx="60">
                  <c:v>1.8890000000000001E-4</c:v>
                </c:pt>
                <c:pt idx="61">
                  <c:v>2.0770000000000001E-4</c:v>
                </c:pt>
                <c:pt idx="62">
                  <c:v>2.284E-4</c:v>
                </c:pt>
                <c:pt idx="63">
                  <c:v>2.5119999999999998E-4</c:v>
                </c:pt>
                <c:pt idx="64">
                  <c:v>2.7619999999999999E-4</c:v>
                </c:pt>
                <c:pt idx="65">
                  <c:v>3.0380000000000001E-4</c:v>
                </c:pt>
                <c:pt idx="66">
                  <c:v>3.3399999999999999E-4</c:v>
                </c:pt>
                <c:pt idx="67">
                  <c:v>3.6729999999999998E-4</c:v>
                </c:pt>
                <c:pt idx="68">
                  <c:v>4.0390000000000001E-4</c:v>
                </c:pt>
                <c:pt idx="69">
                  <c:v>4.44E-4</c:v>
                </c:pt>
                <c:pt idx="70">
                  <c:v>4.8799999999999999E-4</c:v>
                </c:pt>
                <c:pt idx="71">
                  <c:v>5.3620000000000002E-4</c:v>
                </c:pt>
                <c:pt idx="72">
                  <c:v>5.8889999999999995E-4</c:v>
                </c:pt>
                <c:pt idx="73">
                  <c:v>6.4639999999999999E-4</c:v>
                </c:pt>
                <c:pt idx="74">
                  <c:v>7.0899999999999999E-4</c:v>
                </c:pt>
                <c:pt idx="75">
                  <c:v>7.7709999999999997E-4</c:v>
                </c:pt>
                <c:pt idx="76">
                  <c:v>8.5090000000000003E-4</c:v>
                </c:pt>
                <c:pt idx="77">
                  <c:v>9.3079999999999997E-4</c:v>
                </c:pt>
                <c:pt idx="78">
                  <c:v>1.0169999999999999E-3</c:v>
                </c:pt>
                <c:pt idx="79">
                  <c:v>1.1100000000000001E-3</c:v>
                </c:pt>
                <c:pt idx="80">
                  <c:v>1.209E-3</c:v>
                </c:pt>
                <c:pt idx="81">
                  <c:v>1.3159999999999999E-3</c:v>
                </c:pt>
                <c:pt idx="82">
                  <c:v>1.4289999999999999E-3</c:v>
                </c:pt>
                <c:pt idx="83">
                  <c:v>1.5510000000000001E-3</c:v>
                </c:pt>
                <c:pt idx="84">
                  <c:v>1.6789999999999999E-3</c:v>
                </c:pt>
                <c:pt idx="85">
                  <c:v>1.8159999999999999E-3</c:v>
                </c:pt>
                <c:pt idx="86">
                  <c:v>1.9610000000000001E-3</c:v>
                </c:pt>
                <c:pt idx="87">
                  <c:v>2.114E-3</c:v>
                </c:pt>
                <c:pt idx="88">
                  <c:v>2.2750000000000001E-3</c:v>
                </c:pt>
                <c:pt idx="89">
                  <c:v>2.444E-3</c:v>
                </c:pt>
                <c:pt idx="90">
                  <c:v>2.6220000000000002E-3</c:v>
                </c:pt>
                <c:pt idx="91">
                  <c:v>2.8089999999999999E-3</c:v>
                </c:pt>
                <c:pt idx="92">
                  <c:v>3.0049999999999999E-3</c:v>
                </c:pt>
                <c:pt idx="93">
                  <c:v>3.209E-3</c:v>
                </c:pt>
                <c:pt idx="94">
                  <c:v>3.4229999999999998E-3</c:v>
                </c:pt>
                <c:pt idx="95">
                  <c:v>3.6459999999999999E-3</c:v>
                </c:pt>
                <c:pt idx="96">
                  <c:v>3.8779999999999999E-3</c:v>
                </c:pt>
                <c:pt idx="97">
                  <c:v>4.1200000000000004E-3</c:v>
                </c:pt>
                <c:pt idx="98">
                  <c:v>4.372E-3</c:v>
                </c:pt>
                <c:pt idx="99">
                  <c:v>4.633E-3</c:v>
                </c:pt>
                <c:pt idx="100">
                  <c:v>4.9040000000000004E-3</c:v>
                </c:pt>
                <c:pt idx="101">
                  <c:v>5.1850000000000004E-3</c:v>
                </c:pt>
                <c:pt idx="102">
                  <c:v>5.476E-3</c:v>
                </c:pt>
                <c:pt idx="103">
                  <c:v>5.777E-3</c:v>
                </c:pt>
                <c:pt idx="104">
                  <c:v>6.0889999999999998E-3</c:v>
                </c:pt>
                <c:pt idx="105">
                  <c:v>6.411E-3</c:v>
                </c:pt>
                <c:pt idx="106">
                  <c:v>6.744E-3</c:v>
                </c:pt>
                <c:pt idx="107">
                  <c:v>7.0879999999999997E-3</c:v>
                </c:pt>
                <c:pt idx="108">
                  <c:v>7.4419999999999998E-3</c:v>
                </c:pt>
                <c:pt idx="109">
                  <c:v>7.8069999999999997E-3</c:v>
                </c:pt>
                <c:pt idx="110">
                  <c:v>8.1840000000000003E-3</c:v>
                </c:pt>
                <c:pt idx="111">
                  <c:v>8.5710000000000005E-3</c:v>
                </c:pt>
                <c:pt idx="112">
                  <c:v>8.9700000000000005E-3</c:v>
                </c:pt>
                <c:pt idx="113">
                  <c:v>9.3810000000000004E-3</c:v>
                </c:pt>
                <c:pt idx="114">
                  <c:v>9.8019999999999999E-3</c:v>
                </c:pt>
                <c:pt idx="115">
                  <c:v>1.0240000000000001E-2</c:v>
                </c:pt>
                <c:pt idx="116">
                  <c:v>1.068E-2</c:v>
                </c:pt>
                <c:pt idx="117">
                  <c:v>1.1140000000000001E-2</c:v>
                </c:pt>
                <c:pt idx="118">
                  <c:v>1.1610000000000001E-2</c:v>
                </c:pt>
                <c:pt idx="119">
                  <c:v>1.209E-2</c:v>
                </c:pt>
                <c:pt idx="120">
                  <c:v>1.2579999999999999E-2</c:v>
                </c:pt>
                <c:pt idx="121">
                  <c:v>1.308E-2</c:v>
                </c:pt>
                <c:pt idx="122">
                  <c:v>1.3599999999999999E-2</c:v>
                </c:pt>
                <c:pt idx="123">
                  <c:v>1.413E-2</c:v>
                </c:pt>
                <c:pt idx="124">
                  <c:v>1.4670000000000001E-2</c:v>
                </c:pt>
                <c:pt idx="125">
                  <c:v>1.5219999999999999E-2</c:v>
                </c:pt>
                <c:pt idx="126">
                  <c:v>1.5779999999999999E-2</c:v>
                </c:pt>
                <c:pt idx="127">
                  <c:v>1.636E-2</c:v>
                </c:pt>
                <c:pt idx="128">
                  <c:v>1.695E-2</c:v>
                </c:pt>
                <c:pt idx="129">
                  <c:v>1.755E-2</c:v>
                </c:pt>
                <c:pt idx="130">
                  <c:v>1.8159999999999999E-2</c:v>
                </c:pt>
                <c:pt idx="131">
                  <c:v>1.8780000000000002E-2</c:v>
                </c:pt>
                <c:pt idx="132">
                  <c:v>1.942E-2</c:v>
                </c:pt>
                <c:pt idx="133">
                  <c:v>2.0060000000000001E-2</c:v>
                </c:pt>
                <c:pt idx="134">
                  <c:v>2.0719999999999999E-2</c:v>
                </c:pt>
                <c:pt idx="135">
                  <c:v>2.1389999999999999E-2</c:v>
                </c:pt>
                <c:pt idx="136">
                  <c:v>2.2069999999999999E-2</c:v>
                </c:pt>
                <c:pt idx="137">
                  <c:v>2.2759999999999999E-2</c:v>
                </c:pt>
                <c:pt idx="138">
                  <c:v>2.3470000000000001E-2</c:v>
                </c:pt>
                <c:pt idx="139">
                  <c:v>2.418E-2</c:v>
                </c:pt>
                <c:pt idx="140">
                  <c:v>2.4910000000000002E-2</c:v>
                </c:pt>
                <c:pt idx="141">
                  <c:v>2.564E-2</c:v>
                </c:pt>
                <c:pt idx="142">
                  <c:v>2.639E-2</c:v>
                </c:pt>
                <c:pt idx="143">
                  <c:v>2.7150000000000001E-2</c:v>
                </c:pt>
                <c:pt idx="144">
                  <c:v>2.7910000000000001E-2</c:v>
                </c:pt>
                <c:pt idx="145">
                  <c:v>2.869E-2</c:v>
                </c:pt>
                <c:pt idx="146">
                  <c:v>2.9479999999999999E-2</c:v>
                </c:pt>
                <c:pt idx="147">
                  <c:v>3.0269999999999998E-2</c:v>
                </c:pt>
                <c:pt idx="148">
                  <c:v>3.108E-2</c:v>
                </c:pt>
                <c:pt idx="149">
                  <c:v>3.1899999999999998E-2</c:v>
                </c:pt>
                <c:pt idx="150">
                  <c:v>3.2719999999999999E-2</c:v>
                </c:pt>
                <c:pt idx="151">
                  <c:v>3.356E-2</c:v>
                </c:pt>
                <c:pt idx="152">
                  <c:v>3.44E-2</c:v>
                </c:pt>
                <c:pt idx="153">
                  <c:v>3.5249999999999997E-2</c:v>
                </c:pt>
                <c:pt idx="154">
                  <c:v>3.6110000000000003E-2</c:v>
                </c:pt>
                <c:pt idx="155">
                  <c:v>3.6979999999999999E-2</c:v>
                </c:pt>
                <c:pt idx="156">
                  <c:v>3.7859999999999998E-2</c:v>
                </c:pt>
                <c:pt idx="157">
                  <c:v>3.8739999999999997E-2</c:v>
                </c:pt>
                <c:pt idx="158">
                  <c:v>3.9629999999999999E-2</c:v>
                </c:pt>
                <c:pt idx="159">
                  <c:v>4.0529999999999997E-2</c:v>
                </c:pt>
                <c:pt idx="160">
                  <c:v>4.1439999999999998E-2</c:v>
                </c:pt>
                <c:pt idx="161">
                  <c:v>4.2360000000000002E-2</c:v>
                </c:pt>
                <c:pt idx="162">
                  <c:v>4.3279999999999999E-2</c:v>
                </c:pt>
                <c:pt idx="163">
                  <c:v>4.4209999999999999E-2</c:v>
                </c:pt>
                <c:pt idx="164">
                  <c:v>4.5150000000000003E-2</c:v>
                </c:pt>
                <c:pt idx="165">
                  <c:v>4.6089999999999999E-2</c:v>
                </c:pt>
                <c:pt idx="166">
                  <c:v>4.7039999999999998E-2</c:v>
                </c:pt>
                <c:pt idx="167">
                  <c:v>4.8000000000000001E-2</c:v>
                </c:pt>
                <c:pt idx="168">
                  <c:v>4.897E-2</c:v>
                </c:pt>
                <c:pt idx="169">
                  <c:v>4.9939999999999998E-2</c:v>
                </c:pt>
                <c:pt idx="170">
                  <c:v>5.0909999999999997E-2</c:v>
                </c:pt>
                <c:pt idx="171">
                  <c:v>5.1900000000000002E-2</c:v>
                </c:pt>
                <c:pt idx="172">
                  <c:v>5.2880000000000003E-2</c:v>
                </c:pt>
                <c:pt idx="173">
                  <c:v>5.3879999999999997E-2</c:v>
                </c:pt>
                <c:pt idx="174">
                  <c:v>5.4879999999999998E-2</c:v>
                </c:pt>
                <c:pt idx="175">
                  <c:v>5.5879999999999999E-2</c:v>
                </c:pt>
                <c:pt idx="176">
                  <c:v>5.6899999999999999E-2</c:v>
                </c:pt>
                <c:pt idx="177">
                  <c:v>5.7910000000000003E-2</c:v>
                </c:pt>
                <c:pt idx="178">
                  <c:v>5.8930000000000003E-2</c:v>
                </c:pt>
                <c:pt idx="179">
                  <c:v>5.9959999999999999E-2</c:v>
                </c:pt>
                <c:pt idx="180">
                  <c:v>6.0990000000000003E-2</c:v>
                </c:pt>
                <c:pt idx="181">
                  <c:v>6.2030000000000002E-2</c:v>
                </c:pt>
                <c:pt idx="182">
                  <c:v>6.3070000000000001E-2</c:v>
                </c:pt>
                <c:pt idx="183">
                  <c:v>6.4119999999999996E-2</c:v>
                </c:pt>
                <c:pt idx="184">
                  <c:v>6.5170000000000006E-2</c:v>
                </c:pt>
                <c:pt idx="185">
                  <c:v>6.6229999999999997E-2</c:v>
                </c:pt>
                <c:pt idx="186">
                  <c:v>6.7290000000000003E-2</c:v>
                </c:pt>
                <c:pt idx="187">
                  <c:v>6.8349999999999994E-2</c:v>
                </c:pt>
                <c:pt idx="188">
                  <c:v>6.9419999999999996E-2</c:v>
                </c:pt>
                <c:pt idx="189">
                  <c:v>7.0499999999999993E-2</c:v>
                </c:pt>
                <c:pt idx="190">
                  <c:v>7.1580000000000005E-2</c:v>
                </c:pt>
                <c:pt idx="191">
                  <c:v>7.2660000000000002E-2</c:v>
                </c:pt>
                <c:pt idx="192">
                  <c:v>7.374E-2</c:v>
                </c:pt>
                <c:pt idx="193">
                  <c:v>7.4829999999999994E-2</c:v>
                </c:pt>
                <c:pt idx="194">
                  <c:v>7.5929999999999997E-2</c:v>
                </c:pt>
                <c:pt idx="195">
                  <c:v>7.7020000000000005E-2</c:v>
                </c:pt>
                <c:pt idx="196">
                  <c:v>7.8119999999999995E-2</c:v>
                </c:pt>
                <c:pt idx="197">
                  <c:v>7.9229999999999995E-2</c:v>
                </c:pt>
                <c:pt idx="198">
                  <c:v>8.0339999999999995E-2</c:v>
                </c:pt>
                <c:pt idx="199">
                  <c:v>8.1449999999999995E-2</c:v>
                </c:pt>
                <c:pt idx="200">
                  <c:v>8.2559999999999995E-2</c:v>
                </c:pt>
                <c:pt idx="201">
                  <c:v>8.3669999999999994E-2</c:v>
                </c:pt>
                <c:pt idx="202">
                  <c:v>8.4790000000000004E-2</c:v>
                </c:pt>
                <c:pt idx="203">
                  <c:v>8.591E-2</c:v>
                </c:pt>
                <c:pt idx="204">
                  <c:v>8.7029999999999996E-2</c:v>
                </c:pt>
                <c:pt idx="205">
                  <c:v>8.8160000000000002E-2</c:v>
                </c:pt>
                <c:pt idx="206">
                  <c:v>8.9279999999999998E-2</c:v>
                </c:pt>
                <c:pt idx="207">
                  <c:v>9.0410000000000004E-2</c:v>
                </c:pt>
                <c:pt idx="208">
                  <c:v>9.1539999999999996E-2</c:v>
                </c:pt>
                <c:pt idx="209">
                  <c:v>9.2670000000000002E-2</c:v>
                </c:pt>
                <c:pt idx="210">
                  <c:v>9.3810000000000004E-2</c:v>
                </c:pt>
                <c:pt idx="211">
                  <c:v>9.4939999999999997E-2</c:v>
                </c:pt>
                <c:pt idx="212">
                  <c:v>9.6070000000000003E-2</c:v>
                </c:pt>
                <c:pt idx="213">
                  <c:v>9.7210000000000005E-2</c:v>
                </c:pt>
                <c:pt idx="214">
                  <c:v>9.8350000000000007E-2</c:v>
                </c:pt>
                <c:pt idx="215">
                  <c:v>9.9489999999999995E-2</c:v>
                </c:pt>
                <c:pt idx="216">
                  <c:v>0.10059999999999999</c:v>
                </c:pt>
                <c:pt idx="217">
                  <c:v>0.1018</c:v>
                </c:pt>
                <c:pt idx="218">
                  <c:v>0.10290000000000001</c:v>
                </c:pt>
                <c:pt idx="219">
                  <c:v>0.104</c:v>
                </c:pt>
                <c:pt idx="220">
                  <c:v>0.1052</c:v>
                </c:pt>
                <c:pt idx="221">
                  <c:v>0.10630000000000001</c:v>
                </c:pt>
                <c:pt idx="222">
                  <c:v>0.1075</c:v>
                </c:pt>
                <c:pt idx="223">
                  <c:v>0.1086</c:v>
                </c:pt>
                <c:pt idx="224">
                  <c:v>0.10979999999999999</c:v>
                </c:pt>
                <c:pt idx="225">
                  <c:v>0.1109</c:v>
                </c:pt>
                <c:pt idx="226">
                  <c:v>0.112</c:v>
                </c:pt>
                <c:pt idx="227">
                  <c:v>0.1132</c:v>
                </c:pt>
                <c:pt idx="228">
                  <c:v>0.1143</c:v>
                </c:pt>
                <c:pt idx="229">
                  <c:v>0.11550000000000001</c:v>
                </c:pt>
                <c:pt idx="230">
                  <c:v>0.1166</c:v>
                </c:pt>
                <c:pt idx="231">
                  <c:v>0.1178</c:v>
                </c:pt>
                <c:pt idx="232">
                  <c:v>0.11890000000000001</c:v>
                </c:pt>
                <c:pt idx="233">
                  <c:v>0.12</c:v>
                </c:pt>
                <c:pt idx="234">
                  <c:v>0.1212</c:v>
                </c:pt>
                <c:pt idx="235">
                  <c:v>0.12230000000000001</c:v>
                </c:pt>
                <c:pt idx="236">
                  <c:v>0.1235</c:v>
                </c:pt>
                <c:pt idx="237">
                  <c:v>0.1246</c:v>
                </c:pt>
                <c:pt idx="238">
                  <c:v>0.1258</c:v>
                </c:pt>
                <c:pt idx="239">
                  <c:v>0.12690000000000001</c:v>
                </c:pt>
                <c:pt idx="240">
                  <c:v>0.12809999999999999</c:v>
                </c:pt>
                <c:pt idx="241">
                  <c:v>0.12920000000000001</c:v>
                </c:pt>
                <c:pt idx="242">
                  <c:v>0.13039999999999999</c:v>
                </c:pt>
                <c:pt idx="243">
                  <c:v>0.13150000000000001</c:v>
                </c:pt>
                <c:pt idx="244">
                  <c:v>0.1326</c:v>
                </c:pt>
                <c:pt idx="245">
                  <c:v>0.1338</c:v>
                </c:pt>
                <c:pt idx="246">
                  <c:v>0.13489999999999999</c:v>
                </c:pt>
                <c:pt idx="247">
                  <c:v>0.1361</c:v>
                </c:pt>
                <c:pt idx="248">
                  <c:v>0.13719999999999999</c:v>
                </c:pt>
                <c:pt idx="249">
                  <c:v>0.1384</c:v>
                </c:pt>
                <c:pt idx="250">
                  <c:v>0.13950000000000001</c:v>
                </c:pt>
                <c:pt idx="251">
                  <c:v>0.14069999999999999</c:v>
                </c:pt>
                <c:pt idx="252">
                  <c:v>0.14180000000000001</c:v>
                </c:pt>
                <c:pt idx="253">
                  <c:v>0.14299999999999999</c:v>
                </c:pt>
                <c:pt idx="254">
                  <c:v>0.14410000000000001</c:v>
                </c:pt>
                <c:pt idx="255">
                  <c:v>0.14530000000000001</c:v>
                </c:pt>
                <c:pt idx="256">
                  <c:v>0.1464</c:v>
                </c:pt>
                <c:pt idx="257">
                  <c:v>0.14749999999999999</c:v>
                </c:pt>
                <c:pt idx="258">
                  <c:v>0.1487</c:v>
                </c:pt>
                <c:pt idx="259">
                  <c:v>0.14979999999999999</c:v>
                </c:pt>
                <c:pt idx="260">
                  <c:v>0.151</c:v>
                </c:pt>
                <c:pt idx="261">
                  <c:v>0.15210000000000001</c:v>
                </c:pt>
                <c:pt idx="262">
                  <c:v>0.15329999999999999</c:v>
                </c:pt>
                <c:pt idx="263">
                  <c:v>0.15440000000000001</c:v>
                </c:pt>
                <c:pt idx="264">
                  <c:v>0.15559999999999999</c:v>
                </c:pt>
                <c:pt idx="265">
                  <c:v>0.15670000000000001</c:v>
                </c:pt>
                <c:pt idx="266">
                  <c:v>0.15790000000000001</c:v>
                </c:pt>
                <c:pt idx="267">
                  <c:v>0.159</c:v>
                </c:pt>
                <c:pt idx="268">
                  <c:v>0.16020000000000001</c:v>
                </c:pt>
                <c:pt idx="269">
                  <c:v>0.1613</c:v>
                </c:pt>
                <c:pt idx="270">
                  <c:v>0.16239999999999999</c:v>
                </c:pt>
                <c:pt idx="271">
                  <c:v>0.1636</c:v>
                </c:pt>
                <c:pt idx="272">
                  <c:v>0.16470000000000001</c:v>
                </c:pt>
                <c:pt idx="273">
                  <c:v>0.16589999999999999</c:v>
                </c:pt>
                <c:pt idx="274">
                  <c:v>0.16700000000000001</c:v>
                </c:pt>
                <c:pt idx="275">
                  <c:v>0.16819999999999999</c:v>
                </c:pt>
                <c:pt idx="276">
                  <c:v>0.16930000000000001</c:v>
                </c:pt>
                <c:pt idx="277">
                  <c:v>0.17050000000000001</c:v>
                </c:pt>
                <c:pt idx="278">
                  <c:v>0.1716</c:v>
                </c:pt>
                <c:pt idx="279">
                  <c:v>0.17280000000000001</c:v>
                </c:pt>
                <c:pt idx="280">
                  <c:v>0.1739</c:v>
                </c:pt>
                <c:pt idx="281">
                  <c:v>0.17510000000000001</c:v>
                </c:pt>
                <c:pt idx="282">
                  <c:v>0.1762</c:v>
                </c:pt>
                <c:pt idx="283">
                  <c:v>0.17730000000000001</c:v>
                </c:pt>
                <c:pt idx="284">
                  <c:v>0.17849999999999999</c:v>
                </c:pt>
                <c:pt idx="285">
                  <c:v>0.17960000000000001</c:v>
                </c:pt>
                <c:pt idx="286">
                  <c:v>0.18079999999999999</c:v>
                </c:pt>
                <c:pt idx="287">
                  <c:v>0.18190000000000001</c:v>
                </c:pt>
                <c:pt idx="288">
                  <c:v>0.18310000000000001</c:v>
                </c:pt>
                <c:pt idx="289">
                  <c:v>0.1842</c:v>
                </c:pt>
                <c:pt idx="290">
                  <c:v>0.18540000000000001</c:v>
                </c:pt>
                <c:pt idx="291">
                  <c:v>0.1865</c:v>
                </c:pt>
                <c:pt idx="292">
                  <c:v>0.18770000000000001</c:v>
                </c:pt>
                <c:pt idx="293">
                  <c:v>0.1888</c:v>
                </c:pt>
                <c:pt idx="294">
                  <c:v>0.19</c:v>
                </c:pt>
                <c:pt idx="295">
                  <c:v>0.19109999999999999</c:v>
                </c:pt>
                <c:pt idx="296">
                  <c:v>0.19220000000000001</c:v>
                </c:pt>
                <c:pt idx="297">
                  <c:v>0.19339999999999999</c:v>
                </c:pt>
                <c:pt idx="298">
                  <c:v>0.19450000000000001</c:v>
                </c:pt>
                <c:pt idx="299">
                  <c:v>0.19570000000000001</c:v>
                </c:pt>
                <c:pt idx="300">
                  <c:v>0.1968</c:v>
                </c:pt>
                <c:pt idx="301">
                  <c:v>0.19800000000000001</c:v>
                </c:pt>
                <c:pt idx="302">
                  <c:v>0.1991</c:v>
                </c:pt>
                <c:pt idx="303">
                  <c:v>0.20030000000000001</c:v>
                </c:pt>
                <c:pt idx="304">
                  <c:v>0.2014</c:v>
                </c:pt>
                <c:pt idx="305">
                  <c:v>0.2026</c:v>
                </c:pt>
                <c:pt idx="306">
                  <c:v>0.20369999999999999</c:v>
                </c:pt>
                <c:pt idx="307">
                  <c:v>0.2049</c:v>
                </c:pt>
                <c:pt idx="308">
                  <c:v>0.20599999999999999</c:v>
                </c:pt>
                <c:pt idx="309">
                  <c:v>0.20710000000000001</c:v>
                </c:pt>
                <c:pt idx="310">
                  <c:v>0.20830000000000001</c:v>
                </c:pt>
                <c:pt idx="311">
                  <c:v>0.2094</c:v>
                </c:pt>
                <c:pt idx="312">
                  <c:v>0.21060000000000001</c:v>
                </c:pt>
                <c:pt idx="313">
                  <c:v>0.2117</c:v>
                </c:pt>
                <c:pt idx="314">
                  <c:v>0.21290000000000001</c:v>
                </c:pt>
                <c:pt idx="315">
                  <c:v>0.214</c:v>
                </c:pt>
                <c:pt idx="316">
                  <c:v>0.2152</c:v>
                </c:pt>
                <c:pt idx="317">
                  <c:v>0.21629999999999999</c:v>
                </c:pt>
                <c:pt idx="318">
                  <c:v>0.2175</c:v>
                </c:pt>
                <c:pt idx="319">
                  <c:v>0.21859999999999999</c:v>
                </c:pt>
                <c:pt idx="320">
                  <c:v>0.2198</c:v>
                </c:pt>
                <c:pt idx="321">
                  <c:v>0.22090000000000001</c:v>
                </c:pt>
                <c:pt idx="322">
                  <c:v>0.22209999999999999</c:v>
                </c:pt>
                <c:pt idx="323">
                  <c:v>0.22320000000000001</c:v>
                </c:pt>
                <c:pt idx="324">
                  <c:v>0.2243</c:v>
                </c:pt>
                <c:pt idx="325">
                  <c:v>0.22550000000000001</c:v>
                </c:pt>
                <c:pt idx="326">
                  <c:v>0.2266</c:v>
                </c:pt>
                <c:pt idx="327">
                  <c:v>0.2278</c:v>
                </c:pt>
                <c:pt idx="328">
                  <c:v>0.22889999999999999</c:v>
                </c:pt>
                <c:pt idx="329">
                  <c:v>0.2301</c:v>
                </c:pt>
                <c:pt idx="330">
                  <c:v>0.23119999999999999</c:v>
                </c:pt>
                <c:pt idx="331">
                  <c:v>0.2324</c:v>
                </c:pt>
                <c:pt idx="332">
                  <c:v>0.23350000000000001</c:v>
                </c:pt>
                <c:pt idx="333">
                  <c:v>0.23469999999999999</c:v>
                </c:pt>
                <c:pt idx="334">
                  <c:v>0.23580000000000001</c:v>
                </c:pt>
                <c:pt idx="335">
                  <c:v>0.23699999999999999</c:v>
                </c:pt>
                <c:pt idx="336">
                  <c:v>0.23810000000000001</c:v>
                </c:pt>
                <c:pt idx="337">
                  <c:v>0.2392</c:v>
                </c:pt>
                <c:pt idx="338">
                  <c:v>0.2404</c:v>
                </c:pt>
                <c:pt idx="339">
                  <c:v>0.24149999999999999</c:v>
                </c:pt>
                <c:pt idx="340">
                  <c:v>0.2427</c:v>
                </c:pt>
                <c:pt idx="341">
                  <c:v>0.24379999999999999</c:v>
                </c:pt>
                <c:pt idx="342">
                  <c:v>0.245</c:v>
                </c:pt>
                <c:pt idx="343">
                  <c:v>0.24610000000000001</c:v>
                </c:pt>
                <c:pt idx="344">
                  <c:v>0.24729999999999999</c:v>
                </c:pt>
                <c:pt idx="345">
                  <c:v>0.24840000000000001</c:v>
                </c:pt>
                <c:pt idx="346">
                  <c:v>0.24959999999999999</c:v>
                </c:pt>
                <c:pt idx="347">
                  <c:v>0.25069999999999998</c:v>
                </c:pt>
                <c:pt idx="348">
                  <c:v>0.25190000000000001</c:v>
                </c:pt>
                <c:pt idx="349">
                  <c:v>0.253</c:v>
                </c:pt>
                <c:pt idx="350">
                  <c:v>0.25409999999999999</c:v>
                </c:pt>
                <c:pt idx="351">
                  <c:v>0.25530000000000003</c:v>
                </c:pt>
                <c:pt idx="352">
                  <c:v>0.25640000000000002</c:v>
                </c:pt>
                <c:pt idx="353">
                  <c:v>0.2576</c:v>
                </c:pt>
                <c:pt idx="354">
                  <c:v>0.25869999999999999</c:v>
                </c:pt>
                <c:pt idx="355">
                  <c:v>0.25990000000000002</c:v>
                </c:pt>
                <c:pt idx="356">
                  <c:v>0.26100000000000001</c:v>
                </c:pt>
                <c:pt idx="357">
                  <c:v>0.26219999999999999</c:v>
                </c:pt>
                <c:pt idx="358">
                  <c:v>0.26329999999999998</c:v>
                </c:pt>
                <c:pt idx="359">
                  <c:v>0.26450000000000001</c:v>
                </c:pt>
                <c:pt idx="360">
                  <c:v>0.2656</c:v>
                </c:pt>
                <c:pt idx="361">
                  <c:v>0.26679999999999998</c:v>
                </c:pt>
                <c:pt idx="362">
                  <c:v>0.26790000000000003</c:v>
                </c:pt>
                <c:pt idx="363">
                  <c:v>0.26900000000000002</c:v>
                </c:pt>
                <c:pt idx="364">
                  <c:v>0.2702</c:v>
                </c:pt>
                <c:pt idx="365">
                  <c:v>0.27129999999999999</c:v>
                </c:pt>
                <c:pt idx="366">
                  <c:v>0.27250000000000002</c:v>
                </c:pt>
                <c:pt idx="367">
                  <c:v>0.27360000000000001</c:v>
                </c:pt>
                <c:pt idx="368">
                  <c:v>0.27479999999999999</c:v>
                </c:pt>
                <c:pt idx="369">
                  <c:v>0.27589999999999998</c:v>
                </c:pt>
                <c:pt idx="370">
                  <c:v>0.27710000000000001</c:v>
                </c:pt>
                <c:pt idx="371">
                  <c:v>0.2782</c:v>
                </c:pt>
                <c:pt idx="372">
                  <c:v>0.27939999999999998</c:v>
                </c:pt>
                <c:pt idx="373">
                  <c:v>0.28050000000000003</c:v>
                </c:pt>
                <c:pt idx="374">
                  <c:v>0.28170000000000001</c:v>
                </c:pt>
                <c:pt idx="375">
                  <c:v>0.2828</c:v>
                </c:pt>
                <c:pt idx="376">
                  <c:v>0.28389999999999999</c:v>
                </c:pt>
                <c:pt idx="377">
                  <c:v>0.28510000000000002</c:v>
                </c:pt>
                <c:pt idx="378">
                  <c:v>0.28620000000000001</c:v>
                </c:pt>
                <c:pt idx="379">
                  <c:v>0.28739999999999999</c:v>
                </c:pt>
                <c:pt idx="380">
                  <c:v>0.28849999999999998</c:v>
                </c:pt>
                <c:pt idx="381">
                  <c:v>0.28970000000000001</c:v>
                </c:pt>
                <c:pt idx="382">
                  <c:v>0.2908</c:v>
                </c:pt>
                <c:pt idx="383">
                  <c:v>0.29199999999999998</c:v>
                </c:pt>
                <c:pt idx="384">
                  <c:v>0.29310000000000003</c:v>
                </c:pt>
                <c:pt idx="385">
                  <c:v>0.29430000000000001</c:v>
                </c:pt>
                <c:pt idx="386">
                  <c:v>0.2954</c:v>
                </c:pt>
                <c:pt idx="387">
                  <c:v>0.29659999999999997</c:v>
                </c:pt>
                <c:pt idx="388">
                  <c:v>0.29770000000000002</c:v>
                </c:pt>
                <c:pt idx="389">
                  <c:v>0.29880000000000001</c:v>
                </c:pt>
                <c:pt idx="390">
                  <c:v>0.3</c:v>
                </c:pt>
                <c:pt idx="391">
                  <c:v>0.30109999999999998</c:v>
                </c:pt>
                <c:pt idx="392">
                  <c:v>0.30230000000000001</c:v>
                </c:pt>
                <c:pt idx="393">
                  <c:v>0.3034</c:v>
                </c:pt>
                <c:pt idx="394">
                  <c:v>0.30459999999999998</c:v>
                </c:pt>
                <c:pt idx="395">
                  <c:v>0.30570000000000003</c:v>
                </c:pt>
                <c:pt idx="396">
                  <c:v>0.30690000000000001</c:v>
                </c:pt>
                <c:pt idx="397">
                  <c:v>0.308</c:v>
                </c:pt>
                <c:pt idx="398">
                  <c:v>0.30919999999999997</c:v>
                </c:pt>
                <c:pt idx="399">
                  <c:v>0.31030000000000002</c:v>
                </c:pt>
                <c:pt idx="400">
                  <c:v>0.3115</c:v>
                </c:pt>
                <c:pt idx="401">
                  <c:v>0.31259999999999999</c:v>
                </c:pt>
                <c:pt idx="402">
                  <c:v>0.31369999999999998</c:v>
                </c:pt>
                <c:pt idx="403">
                  <c:v>0.31490000000000001</c:v>
                </c:pt>
                <c:pt idx="404">
                  <c:v>0.316</c:v>
                </c:pt>
                <c:pt idx="405">
                  <c:v>0.31719999999999998</c:v>
                </c:pt>
                <c:pt idx="406">
                  <c:v>0.31830000000000003</c:v>
                </c:pt>
                <c:pt idx="407">
                  <c:v>0.31950000000000001</c:v>
                </c:pt>
                <c:pt idx="408">
                  <c:v>0.3206</c:v>
                </c:pt>
                <c:pt idx="409">
                  <c:v>0.32179999999999997</c:v>
                </c:pt>
                <c:pt idx="410">
                  <c:v>0.32290000000000002</c:v>
                </c:pt>
                <c:pt idx="411">
                  <c:v>0.3241</c:v>
                </c:pt>
                <c:pt idx="412">
                  <c:v>0.32519999999999999</c:v>
                </c:pt>
                <c:pt idx="413">
                  <c:v>0.32640000000000002</c:v>
                </c:pt>
                <c:pt idx="414">
                  <c:v>0.32750000000000001</c:v>
                </c:pt>
                <c:pt idx="415">
                  <c:v>0.3286</c:v>
                </c:pt>
                <c:pt idx="416">
                  <c:v>0.32979999999999998</c:v>
                </c:pt>
                <c:pt idx="417">
                  <c:v>0.33090000000000003</c:v>
                </c:pt>
                <c:pt idx="418">
                  <c:v>0.33210000000000001</c:v>
                </c:pt>
                <c:pt idx="419">
                  <c:v>0.3332</c:v>
                </c:pt>
                <c:pt idx="420">
                  <c:v>0.33439999999999998</c:v>
                </c:pt>
                <c:pt idx="421">
                  <c:v>0.33550000000000002</c:v>
                </c:pt>
                <c:pt idx="422">
                  <c:v>0.3367</c:v>
                </c:pt>
                <c:pt idx="423">
                  <c:v>0.33779999999999999</c:v>
                </c:pt>
                <c:pt idx="424">
                  <c:v>0.33900000000000002</c:v>
                </c:pt>
                <c:pt idx="425">
                  <c:v>0.34010000000000001</c:v>
                </c:pt>
                <c:pt idx="426">
                  <c:v>0.34129999999999999</c:v>
                </c:pt>
                <c:pt idx="427">
                  <c:v>0.34239999999999998</c:v>
                </c:pt>
                <c:pt idx="428">
                  <c:v>0.34350000000000003</c:v>
                </c:pt>
                <c:pt idx="429">
                  <c:v>0.34470000000000001</c:v>
                </c:pt>
                <c:pt idx="430">
                  <c:v>0.3458</c:v>
                </c:pt>
                <c:pt idx="431">
                  <c:v>0.34699999999999998</c:v>
                </c:pt>
                <c:pt idx="432">
                  <c:v>0.34810000000000002</c:v>
                </c:pt>
                <c:pt idx="433">
                  <c:v>0.3493</c:v>
                </c:pt>
                <c:pt idx="434">
                  <c:v>0.35039999999999999</c:v>
                </c:pt>
                <c:pt idx="435">
                  <c:v>0.35160000000000002</c:v>
                </c:pt>
                <c:pt idx="436">
                  <c:v>0.35270000000000001</c:v>
                </c:pt>
                <c:pt idx="437">
                  <c:v>0.35389999999999999</c:v>
                </c:pt>
                <c:pt idx="438">
                  <c:v>0.35499999999999998</c:v>
                </c:pt>
                <c:pt idx="439">
                  <c:v>0.35620000000000002</c:v>
                </c:pt>
                <c:pt idx="440">
                  <c:v>0.35730000000000001</c:v>
                </c:pt>
                <c:pt idx="441">
                  <c:v>0.35849999999999999</c:v>
                </c:pt>
                <c:pt idx="442">
                  <c:v>0.35959999999999998</c:v>
                </c:pt>
                <c:pt idx="443">
                  <c:v>0.36070000000000002</c:v>
                </c:pt>
                <c:pt idx="444">
                  <c:v>0.3619</c:v>
                </c:pt>
                <c:pt idx="445">
                  <c:v>0.36299999999999999</c:v>
                </c:pt>
                <c:pt idx="446">
                  <c:v>0.36420000000000002</c:v>
                </c:pt>
                <c:pt idx="447">
                  <c:v>0.36530000000000001</c:v>
                </c:pt>
                <c:pt idx="448">
                  <c:v>0.36649999999999999</c:v>
                </c:pt>
                <c:pt idx="449">
                  <c:v>0.36759999999999998</c:v>
                </c:pt>
                <c:pt idx="450">
                  <c:v>0.36880000000000002</c:v>
                </c:pt>
                <c:pt idx="451">
                  <c:v>0.36990000000000001</c:v>
                </c:pt>
                <c:pt idx="452">
                  <c:v>0.37109999999999999</c:v>
                </c:pt>
                <c:pt idx="453">
                  <c:v>0.37219999999999998</c:v>
                </c:pt>
                <c:pt idx="454">
                  <c:v>0.37340000000000001</c:v>
                </c:pt>
                <c:pt idx="455">
                  <c:v>0.3745</c:v>
                </c:pt>
                <c:pt idx="456">
                  <c:v>0.37559999999999999</c:v>
                </c:pt>
                <c:pt idx="457">
                  <c:v>0.37680000000000002</c:v>
                </c:pt>
                <c:pt idx="458">
                  <c:v>0.37790000000000001</c:v>
                </c:pt>
                <c:pt idx="459">
                  <c:v>0.37909999999999999</c:v>
                </c:pt>
                <c:pt idx="460">
                  <c:v>0.38019999999999998</c:v>
                </c:pt>
                <c:pt idx="461">
                  <c:v>0.38140000000000002</c:v>
                </c:pt>
                <c:pt idx="462">
                  <c:v>0.38250000000000001</c:v>
                </c:pt>
                <c:pt idx="463">
                  <c:v>0.38369999999999999</c:v>
                </c:pt>
                <c:pt idx="464">
                  <c:v>0.38479999999999998</c:v>
                </c:pt>
                <c:pt idx="465">
                  <c:v>0.38600000000000001</c:v>
                </c:pt>
                <c:pt idx="466">
                  <c:v>0.3871</c:v>
                </c:pt>
                <c:pt idx="467">
                  <c:v>0.38829999999999998</c:v>
                </c:pt>
                <c:pt idx="468">
                  <c:v>0.38940000000000002</c:v>
                </c:pt>
                <c:pt idx="469">
                  <c:v>0.39050000000000001</c:v>
                </c:pt>
                <c:pt idx="470">
                  <c:v>0.39169999999999999</c:v>
                </c:pt>
                <c:pt idx="471">
                  <c:v>0.39279999999999998</c:v>
                </c:pt>
                <c:pt idx="472">
                  <c:v>0.39400000000000002</c:v>
                </c:pt>
                <c:pt idx="473">
                  <c:v>0.39510000000000001</c:v>
                </c:pt>
                <c:pt idx="474">
                  <c:v>0.39629999999999999</c:v>
                </c:pt>
                <c:pt idx="475">
                  <c:v>0.39739999999999998</c:v>
                </c:pt>
                <c:pt idx="476">
                  <c:v>0.39860000000000001</c:v>
                </c:pt>
                <c:pt idx="477">
                  <c:v>0.3997</c:v>
                </c:pt>
                <c:pt idx="478">
                  <c:v>0.40089999999999998</c:v>
                </c:pt>
                <c:pt idx="479">
                  <c:v>0.40200000000000002</c:v>
                </c:pt>
                <c:pt idx="480">
                  <c:v>0.4032</c:v>
                </c:pt>
                <c:pt idx="481">
                  <c:v>0.40429999999999999</c:v>
                </c:pt>
                <c:pt idx="482">
                  <c:v>0.40539999999999998</c:v>
                </c:pt>
                <c:pt idx="483">
                  <c:v>0.40660000000000002</c:v>
                </c:pt>
                <c:pt idx="484">
                  <c:v>0.40770000000000001</c:v>
                </c:pt>
                <c:pt idx="485">
                  <c:v>0.40889999999999999</c:v>
                </c:pt>
                <c:pt idx="486">
                  <c:v>0.41</c:v>
                </c:pt>
                <c:pt idx="487">
                  <c:v>0.41120000000000001</c:v>
                </c:pt>
                <c:pt idx="488">
                  <c:v>0.4123</c:v>
                </c:pt>
                <c:pt idx="489">
                  <c:v>0.41349999999999998</c:v>
                </c:pt>
                <c:pt idx="490">
                  <c:v>0.41460000000000002</c:v>
                </c:pt>
                <c:pt idx="491">
                  <c:v>0.4158</c:v>
                </c:pt>
                <c:pt idx="492">
                  <c:v>0.41689999999999999</c:v>
                </c:pt>
                <c:pt idx="493">
                  <c:v>0.41810000000000003</c:v>
                </c:pt>
                <c:pt idx="494">
                  <c:v>0.41920000000000002</c:v>
                </c:pt>
                <c:pt idx="495">
                  <c:v>0.42030000000000001</c:v>
                </c:pt>
                <c:pt idx="496">
                  <c:v>0.42149999999999999</c:v>
                </c:pt>
                <c:pt idx="497">
                  <c:v>0.42259999999999998</c:v>
                </c:pt>
                <c:pt idx="498">
                  <c:v>0.42380000000000001</c:v>
                </c:pt>
                <c:pt idx="499">
                  <c:v>0.4249</c:v>
                </c:pt>
                <c:pt idx="500">
                  <c:v>0.42609999999999998</c:v>
                </c:pt>
                <c:pt idx="501">
                  <c:v>0.42720000000000002</c:v>
                </c:pt>
                <c:pt idx="502">
                  <c:v>0.4284</c:v>
                </c:pt>
                <c:pt idx="503">
                  <c:v>0.42949999999999999</c:v>
                </c:pt>
                <c:pt idx="504">
                  <c:v>0.43070000000000003</c:v>
                </c:pt>
                <c:pt idx="505">
                  <c:v>0.43180000000000002</c:v>
                </c:pt>
                <c:pt idx="506">
                  <c:v>0.433</c:v>
                </c:pt>
                <c:pt idx="507">
                  <c:v>0.43409999999999999</c:v>
                </c:pt>
                <c:pt idx="508">
                  <c:v>0.43519999999999998</c:v>
                </c:pt>
                <c:pt idx="509">
                  <c:v>0.43640000000000001</c:v>
                </c:pt>
                <c:pt idx="510">
                  <c:v>0.4375</c:v>
                </c:pt>
                <c:pt idx="511">
                  <c:v>0.43869999999999998</c:v>
                </c:pt>
                <c:pt idx="512">
                  <c:v>0.43980000000000002</c:v>
                </c:pt>
                <c:pt idx="513">
                  <c:v>0.441</c:v>
                </c:pt>
                <c:pt idx="514">
                  <c:v>0.44209999999999999</c:v>
                </c:pt>
                <c:pt idx="515">
                  <c:v>0.44330000000000003</c:v>
                </c:pt>
                <c:pt idx="516">
                  <c:v>0.44440000000000002</c:v>
                </c:pt>
                <c:pt idx="517">
                  <c:v>0.4456</c:v>
                </c:pt>
                <c:pt idx="518">
                  <c:v>0.44669999999999999</c:v>
                </c:pt>
                <c:pt idx="519">
                  <c:v>0.44790000000000002</c:v>
                </c:pt>
                <c:pt idx="520">
                  <c:v>0.44900000000000001</c:v>
                </c:pt>
                <c:pt idx="521">
                  <c:v>0.4501</c:v>
                </c:pt>
                <c:pt idx="522">
                  <c:v>0.45129999999999998</c:v>
                </c:pt>
                <c:pt idx="523">
                  <c:v>0.45240000000000002</c:v>
                </c:pt>
                <c:pt idx="524">
                  <c:v>0.4536</c:v>
                </c:pt>
                <c:pt idx="525">
                  <c:v>0.45469999999999999</c:v>
                </c:pt>
                <c:pt idx="526">
                  <c:v>0.45590000000000003</c:v>
                </c:pt>
                <c:pt idx="527">
                  <c:v>0.45700000000000002</c:v>
                </c:pt>
                <c:pt idx="528">
                  <c:v>0.4582</c:v>
                </c:pt>
                <c:pt idx="529">
                  <c:v>0.45929999999999999</c:v>
                </c:pt>
                <c:pt idx="530">
                  <c:v>0.46050000000000002</c:v>
                </c:pt>
                <c:pt idx="531">
                  <c:v>0.46160000000000001</c:v>
                </c:pt>
                <c:pt idx="532">
                  <c:v>0.46279999999999999</c:v>
                </c:pt>
                <c:pt idx="533">
                  <c:v>0.46389999999999998</c:v>
                </c:pt>
                <c:pt idx="534">
                  <c:v>0.46500000000000002</c:v>
                </c:pt>
                <c:pt idx="535">
                  <c:v>0.4662</c:v>
                </c:pt>
                <c:pt idx="536">
                  <c:v>0.46729999999999999</c:v>
                </c:pt>
                <c:pt idx="537">
                  <c:v>0.46850000000000003</c:v>
                </c:pt>
                <c:pt idx="538">
                  <c:v>0.46960000000000002</c:v>
                </c:pt>
                <c:pt idx="539">
                  <c:v>0.4708</c:v>
                </c:pt>
                <c:pt idx="540">
                  <c:v>0.47189999999999999</c:v>
                </c:pt>
                <c:pt idx="541">
                  <c:v>0.47310000000000002</c:v>
                </c:pt>
                <c:pt idx="542">
                  <c:v>0.47420000000000001</c:v>
                </c:pt>
                <c:pt idx="543">
                  <c:v>0.47539999999999999</c:v>
                </c:pt>
                <c:pt idx="544">
                  <c:v>0.47649999999999998</c:v>
                </c:pt>
                <c:pt idx="545">
                  <c:v>0.47770000000000001</c:v>
                </c:pt>
                <c:pt idx="546">
                  <c:v>0.4788</c:v>
                </c:pt>
                <c:pt idx="547">
                  <c:v>0.48</c:v>
                </c:pt>
                <c:pt idx="548">
                  <c:v>0.48110000000000003</c:v>
                </c:pt>
                <c:pt idx="549">
                  <c:v>0.48220000000000002</c:v>
                </c:pt>
                <c:pt idx="550">
                  <c:v>0.4834</c:v>
                </c:pt>
                <c:pt idx="551">
                  <c:v>0.48449999999999999</c:v>
                </c:pt>
                <c:pt idx="552">
                  <c:v>0.48570000000000002</c:v>
                </c:pt>
                <c:pt idx="553">
                  <c:v>0.48680000000000001</c:v>
                </c:pt>
                <c:pt idx="554">
                  <c:v>0.48799999999999999</c:v>
                </c:pt>
                <c:pt idx="555">
                  <c:v>0.48909999999999998</c:v>
                </c:pt>
                <c:pt idx="556">
                  <c:v>0.49030000000000001</c:v>
                </c:pt>
                <c:pt idx="557">
                  <c:v>0.4914</c:v>
                </c:pt>
                <c:pt idx="558">
                  <c:v>0.49259999999999998</c:v>
                </c:pt>
                <c:pt idx="559">
                  <c:v>0.49370000000000003</c:v>
                </c:pt>
                <c:pt idx="560">
                  <c:v>0.49490000000000001</c:v>
                </c:pt>
                <c:pt idx="561">
                  <c:v>0.496</c:v>
                </c:pt>
                <c:pt idx="562">
                  <c:v>0.49709999999999999</c:v>
                </c:pt>
                <c:pt idx="563">
                  <c:v>0.49830000000000002</c:v>
                </c:pt>
                <c:pt idx="564">
                  <c:v>0.49940000000000001</c:v>
                </c:pt>
                <c:pt idx="565">
                  <c:v>0.50060000000000004</c:v>
                </c:pt>
                <c:pt idx="566">
                  <c:v>0.50170000000000003</c:v>
                </c:pt>
                <c:pt idx="567">
                  <c:v>0.50290000000000001</c:v>
                </c:pt>
                <c:pt idx="568">
                  <c:v>0.504</c:v>
                </c:pt>
                <c:pt idx="569">
                  <c:v>0.50519999999999998</c:v>
                </c:pt>
                <c:pt idx="570">
                  <c:v>0.50629999999999997</c:v>
                </c:pt>
                <c:pt idx="571">
                  <c:v>0.50749999999999995</c:v>
                </c:pt>
                <c:pt idx="572">
                  <c:v>0.50860000000000005</c:v>
                </c:pt>
                <c:pt idx="573">
                  <c:v>0.50980000000000003</c:v>
                </c:pt>
                <c:pt idx="574">
                  <c:v>0.51090000000000002</c:v>
                </c:pt>
                <c:pt idx="575">
                  <c:v>0.51200000000000001</c:v>
                </c:pt>
                <c:pt idx="576">
                  <c:v>0.51319999999999999</c:v>
                </c:pt>
                <c:pt idx="577">
                  <c:v>0.51429999999999998</c:v>
                </c:pt>
                <c:pt idx="578">
                  <c:v>0.51549999999999996</c:v>
                </c:pt>
                <c:pt idx="579">
                  <c:v>0.51659999999999995</c:v>
                </c:pt>
                <c:pt idx="580">
                  <c:v>0.51780000000000004</c:v>
                </c:pt>
                <c:pt idx="581">
                  <c:v>0.51890000000000003</c:v>
                </c:pt>
                <c:pt idx="582">
                  <c:v>0.52010000000000001</c:v>
                </c:pt>
                <c:pt idx="583">
                  <c:v>0.5212</c:v>
                </c:pt>
                <c:pt idx="584">
                  <c:v>0.52239999999999998</c:v>
                </c:pt>
                <c:pt idx="585">
                  <c:v>0.52349999999999997</c:v>
                </c:pt>
                <c:pt idx="586">
                  <c:v>0.52470000000000006</c:v>
                </c:pt>
                <c:pt idx="587">
                  <c:v>0.52580000000000005</c:v>
                </c:pt>
                <c:pt idx="588">
                  <c:v>0.52690000000000003</c:v>
                </c:pt>
                <c:pt idx="589">
                  <c:v>0.52810000000000001</c:v>
                </c:pt>
                <c:pt idx="590">
                  <c:v>0.5292</c:v>
                </c:pt>
                <c:pt idx="591">
                  <c:v>0.53039999999999998</c:v>
                </c:pt>
                <c:pt idx="592">
                  <c:v>0.53149999999999997</c:v>
                </c:pt>
                <c:pt idx="593">
                  <c:v>0.53269999999999995</c:v>
                </c:pt>
                <c:pt idx="594">
                  <c:v>0.53380000000000005</c:v>
                </c:pt>
                <c:pt idx="595">
                  <c:v>0.53500000000000003</c:v>
                </c:pt>
                <c:pt idx="596">
                  <c:v>0.53610000000000002</c:v>
                </c:pt>
                <c:pt idx="597">
                  <c:v>0.5373</c:v>
                </c:pt>
                <c:pt idx="598">
                  <c:v>0.53839999999999999</c:v>
                </c:pt>
                <c:pt idx="599">
                  <c:v>0.53959999999999997</c:v>
                </c:pt>
                <c:pt idx="600">
                  <c:v>0.54069999999999996</c:v>
                </c:pt>
                <c:pt idx="601">
                  <c:v>0.54179999999999995</c:v>
                </c:pt>
                <c:pt idx="602">
                  <c:v>0.54300000000000004</c:v>
                </c:pt>
                <c:pt idx="603">
                  <c:v>0.54410000000000003</c:v>
                </c:pt>
                <c:pt idx="604">
                  <c:v>0.54530000000000001</c:v>
                </c:pt>
                <c:pt idx="605">
                  <c:v>0.5464</c:v>
                </c:pt>
                <c:pt idx="606">
                  <c:v>0.54759999999999998</c:v>
                </c:pt>
                <c:pt idx="607">
                  <c:v>0.54869999999999997</c:v>
                </c:pt>
                <c:pt idx="608">
                  <c:v>0.54990000000000006</c:v>
                </c:pt>
                <c:pt idx="609">
                  <c:v>0.55100000000000005</c:v>
                </c:pt>
                <c:pt idx="610">
                  <c:v>0.55220000000000002</c:v>
                </c:pt>
                <c:pt idx="611">
                  <c:v>0.55330000000000001</c:v>
                </c:pt>
                <c:pt idx="612">
                  <c:v>0.55449999999999999</c:v>
                </c:pt>
                <c:pt idx="613">
                  <c:v>0.55559999999999998</c:v>
                </c:pt>
                <c:pt idx="614">
                  <c:v>0.55669999999999997</c:v>
                </c:pt>
                <c:pt idx="615">
                  <c:v>0.55789999999999995</c:v>
                </c:pt>
                <c:pt idx="616">
                  <c:v>0.55900000000000005</c:v>
                </c:pt>
                <c:pt idx="617">
                  <c:v>0.56020000000000003</c:v>
                </c:pt>
                <c:pt idx="618">
                  <c:v>0.56130000000000002</c:v>
                </c:pt>
                <c:pt idx="619">
                  <c:v>0.5625</c:v>
                </c:pt>
                <c:pt idx="620">
                  <c:v>0.56359999999999999</c:v>
                </c:pt>
                <c:pt idx="621">
                  <c:v>0.56479999999999997</c:v>
                </c:pt>
                <c:pt idx="622">
                  <c:v>0.56589999999999996</c:v>
                </c:pt>
                <c:pt idx="623">
                  <c:v>0.56710000000000005</c:v>
                </c:pt>
                <c:pt idx="624">
                  <c:v>0.56820000000000004</c:v>
                </c:pt>
                <c:pt idx="625">
                  <c:v>0.56940000000000002</c:v>
                </c:pt>
                <c:pt idx="626">
                  <c:v>0.57050000000000001</c:v>
                </c:pt>
                <c:pt idx="627">
                  <c:v>0.5716</c:v>
                </c:pt>
                <c:pt idx="628">
                  <c:v>0.57279999999999998</c:v>
                </c:pt>
                <c:pt idx="629">
                  <c:v>0.57389999999999997</c:v>
                </c:pt>
                <c:pt idx="630">
                  <c:v>0.57509999999999994</c:v>
                </c:pt>
                <c:pt idx="631">
                  <c:v>0.57620000000000005</c:v>
                </c:pt>
                <c:pt idx="632">
                  <c:v>0.57740000000000002</c:v>
                </c:pt>
                <c:pt idx="633">
                  <c:v>0.57850000000000001</c:v>
                </c:pt>
                <c:pt idx="634">
                  <c:v>0.57969999999999999</c:v>
                </c:pt>
                <c:pt idx="635">
                  <c:v>0.58079999999999998</c:v>
                </c:pt>
                <c:pt idx="636">
                  <c:v>0.58199999999999996</c:v>
                </c:pt>
                <c:pt idx="637">
                  <c:v>0.58309999999999995</c:v>
                </c:pt>
                <c:pt idx="638">
                  <c:v>0.58430000000000004</c:v>
                </c:pt>
                <c:pt idx="639">
                  <c:v>0.58540000000000003</c:v>
                </c:pt>
                <c:pt idx="640">
                  <c:v>0.58650000000000002</c:v>
                </c:pt>
                <c:pt idx="641">
                  <c:v>0.5877</c:v>
                </c:pt>
                <c:pt idx="642">
                  <c:v>0.58879999999999999</c:v>
                </c:pt>
                <c:pt idx="643">
                  <c:v>0.59</c:v>
                </c:pt>
                <c:pt idx="644">
                  <c:v>0.59109999999999996</c:v>
                </c:pt>
                <c:pt idx="645">
                  <c:v>0.59230000000000005</c:v>
                </c:pt>
                <c:pt idx="646">
                  <c:v>0.59340000000000004</c:v>
                </c:pt>
                <c:pt idx="647">
                  <c:v>0.59460000000000002</c:v>
                </c:pt>
                <c:pt idx="648">
                  <c:v>0.59570000000000001</c:v>
                </c:pt>
                <c:pt idx="649">
                  <c:v>0.59689999999999999</c:v>
                </c:pt>
                <c:pt idx="650">
                  <c:v>0.59799999999999998</c:v>
                </c:pt>
                <c:pt idx="651">
                  <c:v>0.59919999999999995</c:v>
                </c:pt>
                <c:pt idx="652">
                  <c:v>0.60029999999999994</c:v>
                </c:pt>
                <c:pt idx="653">
                  <c:v>0.60140000000000005</c:v>
                </c:pt>
                <c:pt idx="654">
                  <c:v>0.60260000000000002</c:v>
                </c:pt>
                <c:pt idx="655">
                  <c:v>0.60370000000000001</c:v>
                </c:pt>
                <c:pt idx="656">
                  <c:v>0.60489999999999999</c:v>
                </c:pt>
                <c:pt idx="657">
                  <c:v>0.60599999999999998</c:v>
                </c:pt>
                <c:pt idx="658">
                  <c:v>0.60719999999999996</c:v>
                </c:pt>
                <c:pt idx="659">
                  <c:v>0.60829999999999995</c:v>
                </c:pt>
                <c:pt idx="660">
                  <c:v>0.60950000000000004</c:v>
                </c:pt>
                <c:pt idx="661">
                  <c:v>0.61060000000000003</c:v>
                </c:pt>
                <c:pt idx="662">
                  <c:v>0.61180000000000001</c:v>
                </c:pt>
                <c:pt idx="663">
                  <c:v>0.6129</c:v>
                </c:pt>
                <c:pt idx="664">
                  <c:v>0.61409999999999998</c:v>
                </c:pt>
                <c:pt idx="665">
                  <c:v>0.61519999999999997</c:v>
                </c:pt>
                <c:pt idx="666">
                  <c:v>0.61639999999999995</c:v>
                </c:pt>
                <c:pt idx="667">
                  <c:v>0.61750000000000005</c:v>
                </c:pt>
                <c:pt idx="668">
                  <c:v>0.61860000000000004</c:v>
                </c:pt>
                <c:pt idx="669">
                  <c:v>0.61980000000000002</c:v>
                </c:pt>
                <c:pt idx="670">
                  <c:v>0.62090000000000001</c:v>
                </c:pt>
                <c:pt idx="671">
                  <c:v>0.62209999999999999</c:v>
                </c:pt>
                <c:pt idx="672">
                  <c:v>0.62319999999999998</c:v>
                </c:pt>
                <c:pt idx="673">
                  <c:v>0.62439999999999996</c:v>
                </c:pt>
                <c:pt idx="674">
                  <c:v>0.62549999999999994</c:v>
                </c:pt>
                <c:pt idx="675">
                  <c:v>0.62670000000000003</c:v>
                </c:pt>
                <c:pt idx="676">
                  <c:v>0.62780000000000002</c:v>
                </c:pt>
                <c:pt idx="677">
                  <c:v>0.629</c:v>
                </c:pt>
                <c:pt idx="678">
                  <c:v>0.63009999999999999</c:v>
                </c:pt>
                <c:pt idx="679">
                  <c:v>0.63129999999999997</c:v>
                </c:pt>
                <c:pt idx="680">
                  <c:v>0.63239999999999996</c:v>
                </c:pt>
                <c:pt idx="681">
                  <c:v>0.63349999999999995</c:v>
                </c:pt>
                <c:pt idx="682">
                  <c:v>0.63470000000000004</c:v>
                </c:pt>
                <c:pt idx="683">
                  <c:v>0.63580000000000003</c:v>
                </c:pt>
                <c:pt idx="684">
                  <c:v>0.63700000000000001</c:v>
                </c:pt>
                <c:pt idx="685">
                  <c:v>0.6381</c:v>
                </c:pt>
                <c:pt idx="686">
                  <c:v>0.63929999999999998</c:v>
                </c:pt>
                <c:pt idx="687">
                  <c:v>0.64039999999999997</c:v>
                </c:pt>
                <c:pt idx="688">
                  <c:v>0.64159999999999995</c:v>
                </c:pt>
                <c:pt idx="689">
                  <c:v>0.64270000000000005</c:v>
                </c:pt>
                <c:pt idx="690">
                  <c:v>0.64390000000000003</c:v>
                </c:pt>
                <c:pt idx="691">
                  <c:v>0.64500000000000002</c:v>
                </c:pt>
                <c:pt idx="692">
                  <c:v>0.6462</c:v>
                </c:pt>
                <c:pt idx="693">
                  <c:v>0.64729999999999999</c:v>
                </c:pt>
                <c:pt idx="694">
                  <c:v>0.64839999999999998</c:v>
                </c:pt>
                <c:pt idx="695">
                  <c:v>0.64959999999999996</c:v>
                </c:pt>
                <c:pt idx="696">
                  <c:v>0.65069999999999995</c:v>
                </c:pt>
                <c:pt idx="697">
                  <c:v>0.65190000000000003</c:v>
                </c:pt>
                <c:pt idx="698">
                  <c:v>0.65300000000000002</c:v>
                </c:pt>
                <c:pt idx="699">
                  <c:v>0.6542</c:v>
                </c:pt>
                <c:pt idx="700">
                  <c:v>0.65529999999999999</c:v>
                </c:pt>
                <c:pt idx="701">
                  <c:v>0.65649999999999997</c:v>
                </c:pt>
                <c:pt idx="702">
                  <c:v>0.65759999999999996</c:v>
                </c:pt>
                <c:pt idx="703">
                  <c:v>0.65880000000000005</c:v>
                </c:pt>
                <c:pt idx="704">
                  <c:v>0.65990000000000004</c:v>
                </c:pt>
                <c:pt idx="705">
                  <c:v>0.66110000000000002</c:v>
                </c:pt>
                <c:pt idx="706">
                  <c:v>0.66220000000000001</c:v>
                </c:pt>
                <c:pt idx="707">
                  <c:v>0.6633</c:v>
                </c:pt>
                <c:pt idx="708">
                  <c:v>0.66449999999999998</c:v>
                </c:pt>
                <c:pt idx="709">
                  <c:v>0.66559999999999997</c:v>
                </c:pt>
                <c:pt idx="710">
                  <c:v>0.66679999999999995</c:v>
                </c:pt>
                <c:pt idx="711">
                  <c:v>0.66790000000000005</c:v>
                </c:pt>
                <c:pt idx="712">
                  <c:v>0.66910000000000003</c:v>
                </c:pt>
                <c:pt idx="713">
                  <c:v>0.67020000000000002</c:v>
                </c:pt>
                <c:pt idx="714">
                  <c:v>0.6714</c:v>
                </c:pt>
                <c:pt idx="715">
                  <c:v>0.67249999999999999</c:v>
                </c:pt>
                <c:pt idx="716">
                  <c:v>0.67369999999999997</c:v>
                </c:pt>
                <c:pt idx="717">
                  <c:v>0.67479999999999996</c:v>
                </c:pt>
                <c:pt idx="718">
                  <c:v>0.67600000000000005</c:v>
                </c:pt>
                <c:pt idx="719">
                  <c:v>0.67710000000000004</c:v>
                </c:pt>
                <c:pt idx="720">
                  <c:v>0.67820000000000003</c:v>
                </c:pt>
                <c:pt idx="721">
                  <c:v>0.6794</c:v>
                </c:pt>
                <c:pt idx="722">
                  <c:v>0.68049999999999999</c:v>
                </c:pt>
                <c:pt idx="723">
                  <c:v>0.68169999999999997</c:v>
                </c:pt>
                <c:pt idx="724">
                  <c:v>0.68279999999999996</c:v>
                </c:pt>
                <c:pt idx="725">
                  <c:v>0.68400000000000005</c:v>
                </c:pt>
                <c:pt idx="726">
                  <c:v>0.68510000000000004</c:v>
                </c:pt>
                <c:pt idx="727">
                  <c:v>0.68630000000000002</c:v>
                </c:pt>
                <c:pt idx="728">
                  <c:v>0.68740000000000001</c:v>
                </c:pt>
                <c:pt idx="729">
                  <c:v>0.68859999999999999</c:v>
                </c:pt>
                <c:pt idx="730">
                  <c:v>0.68969999999999998</c:v>
                </c:pt>
                <c:pt idx="731">
                  <c:v>0.69089999999999996</c:v>
                </c:pt>
                <c:pt idx="732">
                  <c:v>0.69199999999999995</c:v>
                </c:pt>
                <c:pt idx="733">
                  <c:v>0.69310000000000005</c:v>
                </c:pt>
                <c:pt idx="734">
                  <c:v>0.69430000000000003</c:v>
                </c:pt>
                <c:pt idx="735">
                  <c:v>0.69540000000000002</c:v>
                </c:pt>
                <c:pt idx="736">
                  <c:v>0.6966</c:v>
                </c:pt>
                <c:pt idx="737">
                  <c:v>0.69769999999999999</c:v>
                </c:pt>
                <c:pt idx="738">
                  <c:v>0.69889999999999997</c:v>
                </c:pt>
                <c:pt idx="739">
                  <c:v>0.7</c:v>
                </c:pt>
                <c:pt idx="740">
                  <c:v>0.70120000000000005</c:v>
                </c:pt>
                <c:pt idx="741">
                  <c:v>0.70230000000000004</c:v>
                </c:pt>
                <c:pt idx="742">
                  <c:v>0.70350000000000001</c:v>
                </c:pt>
                <c:pt idx="743">
                  <c:v>0.7046</c:v>
                </c:pt>
                <c:pt idx="744">
                  <c:v>0.70579999999999998</c:v>
                </c:pt>
                <c:pt idx="745">
                  <c:v>0.70689999999999997</c:v>
                </c:pt>
                <c:pt idx="746">
                  <c:v>0.70799999999999996</c:v>
                </c:pt>
                <c:pt idx="747">
                  <c:v>0.70920000000000005</c:v>
                </c:pt>
                <c:pt idx="748">
                  <c:v>0.71030000000000004</c:v>
                </c:pt>
                <c:pt idx="749">
                  <c:v>0.71150000000000002</c:v>
                </c:pt>
                <c:pt idx="750">
                  <c:v>0.71260000000000001</c:v>
                </c:pt>
                <c:pt idx="751">
                  <c:v>0.71379999999999999</c:v>
                </c:pt>
                <c:pt idx="752">
                  <c:v>0.71489999999999998</c:v>
                </c:pt>
                <c:pt idx="753">
                  <c:v>0.71609999999999996</c:v>
                </c:pt>
                <c:pt idx="754">
                  <c:v>0.71719999999999995</c:v>
                </c:pt>
                <c:pt idx="755">
                  <c:v>0.71840000000000004</c:v>
                </c:pt>
                <c:pt idx="756">
                  <c:v>0.71950000000000003</c:v>
                </c:pt>
                <c:pt idx="757">
                  <c:v>0.72070000000000001</c:v>
                </c:pt>
                <c:pt idx="758">
                  <c:v>0.7218</c:v>
                </c:pt>
                <c:pt idx="759">
                  <c:v>0.72289999999999999</c:v>
                </c:pt>
                <c:pt idx="760">
                  <c:v>0.72409999999999997</c:v>
                </c:pt>
                <c:pt idx="761">
                  <c:v>0.72519999999999996</c:v>
                </c:pt>
                <c:pt idx="762">
                  <c:v>0.72640000000000005</c:v>
                </c:pt>
                <c:pt idx="763">
                  <c:v>0.72750000000000004</c:v>
                </c:pt>
                <c:pt idx="764">
                  <c:v>0.72870000000000001</c:v>
                </c:pt>
                <c:pt idx="765">
                  <c:v>0.7298</c:v>
                </c:pt>
                <c:pt idx="766">
                  <c:v>0.73099999999999998</c:v>
                </c:pt>
                <c:pt idx="767">
                  <c:v>0.73209999999999997</c:v>
                </c:pt>
                <c:pt idx="768">
                  <c:v>0.73329999999999995</c:v>
                </c:pt>
                <c:pt idx="769">
                  <c:v>0.73440000000000005</c:v>
                </c:pt>
                <c:pt idx="770">
                  <c:v>0.73560000000000003</c:v>
                </c:pt>
                <c:pt idx="771">
                  <c:v>0.73670000000000002</c:v>
                </c:pt>
                <c:pt idx="772">
                  <c:v>0.7379</c:v>
                </c:pt>
                <c:pt idx="773">
                  <c:v>0.73899999999999999</c:v>
                </c:pt>
                <c:pt idx="774">
                  <c:v>0.74009999999999998</c:v>
                </c:pt>
                <c:pt idx="775">
                  <c:v>0.74129999999999996</c:v>
                </c:pt>
                <c:pt idx="776">
                  <c:v>0.74239999999999995</c:v>
                </c:pt>
                <c:pt idx="777">
                  <c:v>0.74360000000000004</c:v>
                </c:pt>
                <c:pt idx="778">
                  <c:v>0.74470000000000003</c:v>
                </c:pt>
                <c:pt idx="779">
                  <c:v>0.74590000000000001</c:v>
                </c:pt>
                <c:pt idx="780">
                  <c:v>0.747</c:v>
                </c:pt>
                <c:pt idx="781">
                  <c:v>0.74819999999999998</c:v>
                </c:pt>
                <c:pt idx="782">
                  <c:v>0.74929999999999997</c:v>
                </c:pt>
                <c:pt idx="783">
                  <c:v>0.75049999999999994</c:v>
                </c:pt>
                <c:pt idx="784">
                  <c:v>0.75160000000000005</c:v>
                </c:pt>
                <c:pt idx="785">
                  <c:v>0.75280000000000002</c:v>
                </c:pt>
                <c:pt idx="786">
                  <c:v>0.75390000000000001</c:v>
                </c:pt>
                <c:pt idx="787">
                  <c:v>0.755</c:v>
                </c:pt>
                <c:pt idx="788">
                  <c:v>0.75619999999999998</c:v>
                </c:pt>
                <c:pt idx="789">
                  <c:v>0.75729999999999997</c:v>
                </c:pt>
                <c:pt idx="790">
                  <c:v>0.75849999999999995</c:v>
                </c:pt>
                <c:pt idx="791">
                  <c:v>0.75960000000000005</c:v>
                </c:pt>
                <c:pt idx="792">
                  <c:v>0.76080000000000003</c:v>
                </c:pt>
                <c:pt idx="793">
                  <c:v>0.76190000000000002</c:v>
                </c:pt>
                <c:pt idx="794">
                  <c:v>0.7631</c:v>
                </c:pt>
                <c:pt idx="795">
                  <c:v>0.76419999999999999</c:v>
                </c:pt>
                <c:pt idx="796">
                  <c:v>0.76539999999999997</c:v>
                </c:pt>
                <c:pt idx="797">
                  <c:v>0.76649999999999996</c:v>
                </c:pt>
                <c:pt idx="798">
                  <c:v>0.76770000000000005</c:v>
                </c:pt>
                <c:pt idx="799">
                  <c:v>0.76880000000000004</c:v>
                </c:pt>
                <c:pt idx="800">
                  <c:v>0.76990000000000003</c:v>
                </c:pt>
                <c:pt idx="801">
                  <c:v>0.77110000000000001</c:v>
                </c:pt>
                <c:pt idx="802">
                  <c:v>0.7722</c:v>
                </c:pt>
                <c:pt idx="803">
                  <c:v>0.77339999999999998</c:v>
                </c:pt>
                <c:pt idx="804">
                  <c:v>0.77449999999999997</c:v>
                </c:pt>
                <c:pt idx="805">
                  <c:v>0.77569999999999995</c:v>
                </c:pt>
                <c:pt idx="806">
                  <c:v>0.77680000000000005</c:v>
                </c:pt>
                <c:pt idx="807">
                  <c:v>0.77800000000000002</c:v>
                </c:pt>
                <c:pt idx="808">
                  <c:v>0.77910000000000001</c:v>
                </c:pt>
                <c:pt idx="809">
                  <c:v>0.78029999999999999</c:v>
                </c:pt>
                <c:pt idx="810">
                  <c:v>0.78139999999999998</c:v>
                </c:pt>
                <c:pt idx="811">
                  <c:v>0.78259999999999996</c:v>
                </c:pt>
                <c:pt idx="812">
                  <c:v>0.78369999999999995</c:v>
                </c:pt>
                <c:pt idx="813">
                  <c:v>0.78480000000000005</c:v>
                </c:pt>
                <c:pt idx="814">
                  <c:v>0.78600000000000003</c:v>
                </c:pt>
                <c:pt idx="815">
                  <c:v>0.78710000000000002</c:v>
                </c:pt>
                <c:pt idx="816">
                  <c:v>0.7883</c:v>
                </c:pt>
                <c:pt idx="817">
                  <c:v>0.78939999999999999</c:v>
                </c:pt>
                <c:pt idx="818">
                  <c:v>0.79059999999999997</c:v>
                </c:pt>
                <c:pt idx="819">
                  <c:v>0.79169999999999996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0.79520000000000002</c:v>
                </c:pt>
                <c:pt idx="823">
                  <c:v>0.79630000000000001</c:v>
                </c:pt>
                <c:pt idx="824">
                  <c:v>0.79749999999999999</c:v>
                </c:pt>
                <c:pt idx="825">
                  <c:v>0.79859999999999998</c:v>
                </c:pt>
                <c:pt idx="826">
                  <c:v>0.79969999999999997</c:v>
                </c:pt>
                <c:pt idx="827">
                  <c:v>0.80089999999999995</c:v>
                </c:pt>
                <c:pt idx="828">
                  <c:v>0.80200000000000005</c:v>
                </c:pt>
                <c:pt idx="829">
                  <c:v>0.80320000000000003</c:v>
                </c:pt>
                <c:pt idx="830">
                  <c:v>0.80430000000000001</c:v>
                </c:pt>
                <c:pt idx="831">
                  <c:v>0.80549999999999999</c:v>
                </c:pt>
                <c:pt idx="832">
                  <c:v>0.80659999999999998</c:v>
                </c:pt>
                <c:pt idx="833">
                  <c:v>0.80779999999999996</c:v>
                </c:pt>
                <c:pt idx="834">
                  <c:v>0.80889999999999995</c:v>
                </c:pt>
                <c:pt idx="835">
                  <c:v>0.81010000000000004</c:v>
                </c:pt>
                <c:pt idx="836">
                  <c:v>0.81120000000000003</c:v>
                </c:pt>
                <c:pt idx="837">
                  <c:v>0.81240000000000001</c:v>
                </c:pt>
                <c:pt idx="838">
                  <c:v>0.8135</c:v>
                </c:pt>
                <c:pt idx="839">
                  <c:v>0.81459999999999999</c:v>
                </c:pt>
                <c:pt idx="840">
                  <c:v>0.81579999999999997</c:v>
                </c:pt>
                <c:pt idx="841">
                  <c:v>0.81689999999999996</c:v>
                </c:pt>
                <c:pt idx="842">
                  <c:v>0.81810000000000005</c:v>
                </c:pt>
                <c:pt idx="843">
                  <c:v>0.81920000000000004</c:v>
                </c:pt>
                <c:pt idx="844">
                  <c:v>0.82040000000000002</c:v>
                </c:pt>
                <c:pt idx="845">
                  <c:v>0.82150000000000001</c:v>
                </c:pt>
                <c:pt idx="846">
                  <c:v>0.82269999999999999</c:v>
                </c:pt>
                <c:pt idx="847">
                  <c:v>0.82379999999999998</c:v>
                </c:pt>
                <c:pt idx="848">
                  <c:v>0.82499999999999996</c:v>
                </c:pt>
                <c:pt idx="849">
                  <c:v>0.82609999999999995</c:v>
                </c:pt>
                <c:pt idx="850">
                  <c:v>0.82730000000000004</c:v>
                </c:pt>
                <c:pt idx="851">
                  <c:v>0.82840000000000003</c:v>
                </c:pt>
                <c:pt idx="852">
                  <c:v>0.82950000000000002</c:v>
                </c:pt>
                <c:pt idx="853">
                  <c:v>0.83069999999999999</c:v>
                </c:pt>
                <c:pt idx="854">
                  <c:v>0.83179999999999998</c:v>
                </c:pt>
                <c:pt idx="855">
                  <c:v>0.83299999999999996</c:v>
                </c:pt>
                <c:pt idx="856">
                  <c:v>0.83409999999999995</c:v>
                </c:pt>
                <c:pt idx="857">
                  <c:v>0.83530000000000004</c:v>
                </c:pt>
                <c:pt idx="858">
                  <c:v>0.83640000000000003</c:v>
                </c:pt>
                <c:pt idx="859">
                  <c:v>0.83760000000000001</c:v>
                </c:pt>
                <c:pt idx="860">
                  <c:v>0.8387</c:v>
                </c:pt>
                <c:pt idx="861">
                  <c:v>0.83989999999999998</c:v>
                </c:pt>
                <c:pt idx="862">
                  <c:v>0.84099999999999997</c:v>
                </c:pt>
                <c:pt idx="863">
                  <c:v>0.84219999999999995</c:v>
                </c:pt>
                <c:pt idx="864">
                  <c:v>0.84330000000000005</c:v>
                </c:pt>
                <c:pt idx="865">
                  <c:v>0.84440000000000004</c:v>
                </c:pt>
                <c:pt idx="866">
                  <c:v>0.84560000000000002</c:v>
                </c:pt>
                <c:pt idx="867">
                  <c:v>0.84670000000000001</c:v>
                </c:pt>
              </c:numCache>
            </c:numRef>
          </c:xVal>
          <c:yVal>
            <c:numRef>
              <c:f>'Gaussian beam @200kV'!$B$3:$B$870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5.8980000000000001E-9</c:v>
                </c:pt>
                <c:pt idx="2">
                  <c:v>5.9479999999999997E-9</c:v>
                </c:pt>
                <c:pt idx="3">
                  <c:v>6.0330000000000002E-9</c:v>
                </c:pt>
                <c:pt idx="4">
                  <c:v>6.0630000000000003E-9</c:v>
                </c:pt>
                <c:pt idx="5">
                  <c:v>6.162E-9</c:v>
                </c:pt>
                <c:pt idx="6">
                  <c:v>6.1939999999999999E-9</c:v>
                </c:pt>
                <c:pt idx="7">
                  <c:v>6.251E-9</c:v>
                </c:pt>
                <c:pt idx="8">
                  <c:v>6.2989999999999999E-9</c:v>
                </c:pt>
                <c:pt idx="9">
                  <c:v>6.3220000000000003E-9</c:v>
                </c:pt>
                <c:pt idx="10">
                  <c:v>6.3860000000000001E-9</c:v>
                </c:pt>
                <c:pt idx="11">
                  <c:v>6.3899999999999996E-9</c:v>
                </c:pt>
                <c:pt idx="12">
                  <c:v>6.4240000000000002E-9</c:v>
                </c:pt>
                <c:pt idx="13">
                  <c:v>6.4069999999999999E-9</c:v>
                </c:pt>
                <c:pt idx="14">
                  <c:v>6.4080000000000002E-9</c:v>
                </c:pt>
                <c:pt idx="15">
                  <c:v>6.4499999999999999E-9</c:v>
                </c:pt>
                <c:pt idx="16">
                  <c:v>6.499E-9</c:v>
                </c:pt>
                <c:pt idx="17">
                  <c:v>6.507E-9</c:v>
                </c:pt>
                <c:pt idx="18">
                  <c:v>6.5039999999999999E-9</c:v>
                </c:pt>
                <c:pt idx="19">
                  <c:v>6.5039999999999999E-9</c:v>
                </c:pt>
                <c:pt idx="20">
                  <c:v>6.5270000000000003E-9</c:v>
                </c:pt>
                <c:pt idx="21">
                  <c:v>6.5249999999999997E-9</c:v>
                </c:pt>
                <c:pt idx="22">
                  <c:v>6.5370000000000001E-9</c:v>
                </c:pt>
                <c:pt idx="23">
                  <c:v>6.5499999999999999E-9</c:v>
                </c:pt>
                <c:pt idx="24">
                  <c:v>6.5499999999999999E-9</c:v>
                </c:pt>
                <c:pt idx="25">
                  <c:v>6.5519999999999997E-9</c:v>
                </c:pt>
                <c:pt idx="26">
                  <c:v>6.5659999999999999E-9</c:v>
                </c:pt>
                <c:pt idx="27">
                  <c:v>6.5890000000000003E-9</c:v>
                </c:pt>
                <c:pt idx="28">
                  <c:v>6.5970000000000003E-9</c:v>
                </c:pt>
                <c:pt idx="29">
                  <c:v>6.6009999999999998E-9</c:v>
                </c:pt>
                <c:pt idx="30">
                  <c:v>6.6210000000000002E-9</c:v>
                </c:pt>
                <c:pt idx="31">
                  <c:v>6.6379999999999996E-9</c:v>
                </c:pt>
                <c:pt idx="32">
                  <c:v>6.6430000000000003E-9</c:v>
                </c:pt>
                <c:pt idx="33">
                  <c:v>6.6659999999999999E-9</c:v>
                </c:pt>
                <c:pt idx="34">
                  <c:v>6.6759999999999997E-9</c:v>
                </c:pt>
                <c:pt idx="35">
                  <c:v>6.6860000000000003E-9</c:v>
                </c:pt>
                <c:pt idx="36">
                  <c:v>6.7169999999999999E-9</c:v>
                </c:pt>
                <c:pt idx="37">
                  <c:v>6.7240000000000004E-9</c:v>
                </c:pt>
                <c:pt idx="38">
                  <c:v>6.7409999999999998E-9</c:v>
                </c:pt>
                <c:pt idx="39">
                  <c:v>6.7610000000000001E-9</c:v>
                </c:pt>
                <c:pt idx="40">
                  <c:v>6.7860000000000003E-9</c:v>
                </c:pt>
                <c:pt idx="41">
                  <c:v>6.8150000000000001E-9</c:v>
                </c:pt>
                <c:pt idx="42">
                  <c:v>6.8500000000000001E-9</c:v>
                </c:pt>
                <c:pt idx="43">
                  <c:v>6.8919999999999998E-9</c:v>
                </c:pt>
                <c:pt idx="44">
                  <c:v>6.9429999999999997E-9</c:v>
                </c:pt>
                <c:pt idx="45">
                  <c:v>7.0040000000000002E-9</c:v>
                </c:pt>
                <c:pt idx="46">
                  <c:v>7.0880000000000003E-9</c:v>
                </c:pt>
                <c:pt idx="47">
                  <c:v>7.1749999999999997E-9</c:v>
                </c:pt>
                <c:pt idx="48">
                  <c:v>7.2529999999999997E-9</c:v>
                </c:pt>
                <c:pt idx="49">
                  <c:v>7.3810000000000001E-9</c:v>
                </c:pt>
                <c:pt idx="50">
                  <c:v>7.5260000000000007E-9</c:v>
                </c:pt>
                <c:pt idx="51">
                  <c:v>7.7059999999999997E-9</c:v>
                </c:pt>
                <c:pt idx="52">
                  <c:v>7.9110000000000005E-9</c:v>
                </c:pt>
                <c:pt idx="53">
                  <c:v>8.1520000000000008E-9</c:v>
                </c:pt>
                <c:pt idx="54">
                  <c:v>8.4339999999999996E-9</c:v>
                </c:pt>
                <c:pt idx="55">
                  <c:v>8.7630000000000004E-9</c:v>
                </c:pt>
                <c:pt idx="56">
                  <c:v>9.1459999999999996E-9</c:v>
                </c:pt>
                <c:pt idx="57">
                  <c:v>9.5879999999999996E-9</c:v>
                </c:pt>
                <c:pt idx="58">
                  <c:v>1.0099999999999999E-8</c:v>
                </c:pt>
                <c:pt idx="59">
                  <c:v>1.068E-8</c:v>
                </c:pt>
                <c:pt idx="60">
                  <c:v>1.1350000000000001E-8</c:v>
                </c:pt>
                <c:pt idx="61">
                  <c:v>1.2110000000000001E-8</c:v>
                </c:pt>
                <c:pt idx="62">
                  <c:v>1.297E-8</c:v>
                </c:pt>
                <c:pt idx="63">
                  <c:v>1.393E-8</c:v>
                </c:pt>
                <c:pt idx="64">
                  <c:v>1.5020000000000001E-8</c:v>
                </c:pt>
                <c:pt idx="65">
                  <c:v>1.625E-8</c:v>
                </c:pt>
                <c:pt idx="66">
                  <c:v>1.7620000000000002E-8</c:v>
                </c:pt>
                <c:pt idx="67">
                  <c:v>1.9160000000000001E-8</c:v>
                </c:pt>
                <c:pt idx="68">
                  <c:v>2.089E-8</c:v>
                </c:pt>
                <c:pt idx="69">
                  <c:v>2.2849999999999999E-8</c:v>
                </c:pt>
                <c:pt idx="70">
                  <c:v>2.5060000000000001E-8</c:v>
                </c:pt>
                <c:pt idx="71">
                  <c:v>2.756E-8</c:v>
                </c:pt>
                <c:pt idx="72">
                  <c:v>3.0390000000000003E-8</c:v>
                </c:pt>
                <c:pt idx="73">
                  <c:v>3.3559999999999997E-8</c:v>
                </c:pt>
                <c:pt idx="74">
                  <c:v>3.7119999999999998E-8</c:v>
                </c:pt>
                <c:pt idx="75">
                  <c:v>4.1089999999999999E-8</c:v>
                </c:pt>
                <c:pt idx="76">
                  <c:v>4.5470000000000003E-8</c:v>
                </c:pt>
                <c:pt idx="77">
                  <c:v>5.0279999999999998E-8</c:v>
                </c:pt>
                <c:pt idx="78">
                  <c:v>5.5509999999999999E-8</c:v>
                </c:pt>
                <c:pt idx="79">
                  <c:v>6.1150000000000002E-8</c:v>
                </c:pt>
                <c:pt idx="80">
                  <c:v>6.7189999999999995E-8</c:v>
                </c:pt>
                <c:pt idx="81">
                  <c:v>7.3599999999999997E-8</c:v>
                </c:pt>
                <c:pt idx="82">
                  <c:v>8.0340000000000003E-8</c:v>
                </c:pt>
                <c:pt idx="83">
                  <c:v>8.7380000000000006E-8</c:v>
                </c:pt>
                <c:pt idx="84">
                  <c:v>9.467E-8</c:v>
                </c:pt>
                <c:pt idx="85">
                  <c:v>1.022E-7</c:v>
                </c:pt>
                <c:pt idx="86">
                  <c:v>1.098E-7</c:v>
                </c:pt>
                <c:pt idx="87">
                  <c:v>1.175E-7</c:v>
                </c:pt>
                <c:pt idx="88">
                  <c:v>1.2529999999999999E-7</c:v>
                </c:pt>
                <c:pt idx="89">
                  <c:v>1.3300000000000001E-7</c:v>
                </c:pt>
                <c:pt idx="90">
                  <c:v>1.406E-7</c:v>
                </c:pt>
                <c:pt idx="91">
                  <c:v>1.4810000000000001E-7</c:v>
                </c:pt>
                <c:pt idx="92">
                  <c:v>1.554E-7</c:v>
                </c:pt>
                <c:pt idx="93">
                  <c:v>1.6250000000000001E-7</c:v>
                </c:pt>
                <c:pt idx="94">
                  <c:v>1.6920000000000001E-7</c:v>
                </c:pt>
                <c:pt idx="95">
                  <c:v>1.7560000000000001E-7</c:v>
                </c:pt>
                <c:pt idx="96">
                  <c:v>1.8160000000000001E-7</c:v>
                </c:pt>
                <c:pt idx="97">
                  <c:v>1.8720000000000001E-7</c:v>
                </c:pt>
                <c:pt idx="98">
                  <c:v>1.9229999999999999E-7</c:v>
                </c:pt>
                <c:pt idx="99">
                  <c:v>1.969E-7</c:v>
                </c:pt>
                <c:pt idx="100">
                  <c:v>2.0109999999999999E-7</c:v>
                </c:pt>
                <c:pt idx="101">
                  <c:v>2.047E-7</c:v>
                </c:pt>
                <c:pt idx="102">
                  <c:v>2.079E-7</c:v>
                </c:pt>
                <c:pt idx="103">
                  <c:v>2.1050000000000001E-7</c:v>
                </c:pt>
                <c:pt idx="104">
                  <c:v>2.125E-7</c:v>
                </c:pt>
                <c:pt idx="105">
                  <c:v>2.1409999999999999E-7</c:v>
                </c:pt>
                <c:pt idx="106">
                  <c:v>2.1519999999999999E-7</c:v>
                </c:pt>
                <c:pt idx="107">
                  <c:v>2.1570000000000001E-7</c:v>
                </c:pt>
                <c:pt idx="108">
                  <c:v>2.1579999999999999E-7</c:v>
                </c:pt>
                <c:pt idx="109">
                  <c:v>2.1540000000000001E-7</c:v>
                </c:pt>
                <c:pt idx="110">
                  <c:v>2.146E-7</c:v>
                </c:pt>
                <c:pt idx="111">
                  <c:v>2.1339999999999999E-7</c:v>
                </c:pt>
                <c:pt idx="112">
                  <c:v>2.118E-7</c:v>
                </c:pt>
                <c:pt idx="113">
                  <c:v>2.0989999999999999E-7</c:v>
                </c:pt>
                <c:pt idx="114">
                  <c:v>2.0760000000000001E-7</c:v>
                </c:pt>
                <c:pt idx="115">
                  <c:v>2.051E-7</c:v>
                </c:pt>
                <c:pt idx="116">
                  <c:v>2.023E-7</c:v>
                </c:pt>
                <c:pt idx="117">
                  <c:v>1.9929999999999999E-7</c:v>
                </c:pt>
                <c:pt idx="118">
                  <c:v>1.9609999999999999E-7</c:v>
                </c:pt>
                <c:pt idx="119">
                  <c:v>1.927E-7</c:v>
                </c:pt>
                <c:pt idx="120">
                  <c:v>1.8930000000000001E-7</c:v>
                </c:pt>
                <c:pt idx="121">
                  <c:v>1.857E-7</c:v>
                </c:pt>
                <c:pt idx="122">
                  <c:v>1.821E-7</c:v>
                </c:pt>
                <c:pt idx="123">
                  <c:v>1.7840000000000001E-7</c:v>
                </c:pt>
                <c:pt idx="124">
                  <c:v>1.747E-7</c:v>
                </c:pt>
                <c:pt idx="125">
                  <c:v>1.7109999999999999E-7</c:v>
                </c:pt>
                <c:pt idx="126">
                  <c:v>1.674E-7</c:v>
                </c:pt>
                <c:pt idx="127">
                  <c:v>1.6390000000000001E-7</c:v>
                </c:pt>
                <c:pt idx="128">
                  <c:v>1.6040000000000001E-7</c:v>
                </c:pt>
                <c:pt idx="129">
                  <c:v>1.571E-7</c:v>
                </c:pt>
                <c:pt idx="130">
                  <c:v>1.539E-7</c:v>
                </c:pt>
                <c:pt idx="131">
                  <c:v>1.508E-7</c:v>
                </c:pt>
                <c:pt idx="132">
                  <c:v>1.4789999999999999E-7</c:v>
                </c:pt>
                <c:pt idx="133">
                  <c:v>1.452E-7</c:v>
                </c:pt>
                <c:pt idx="134">
                  <c:v>1.4259999999999999E-7</c:v>
                </c:pt>
                <c:pt idx="135">
                  <c:v>1.4030000000000001E-7</c:v>
                </c:pt>
                <c:pt idx="136">
                  <c:v>1.381E-7</c:v>
                </c:pt>
                <c:pt idx="137">
                  <c:v>1.36E-7</c:v>
                </c:pt>
                <c:pt idx="138">
                  <c:v>1.3409999999999999E-7</c:v>
                </c:pt>
                <c:pt idx="139">
                  <c:v>1.3239999999999999E-7</c:v>
                </c:pt>
                <c:pt idx="140">
                  <c:v>1.3080000000000001E-7</c:v>
                </c:pt>
                <c:pt idx="141">
                  <c:v>1.293E-7</c:v>
                </c:pt>
                <c:pt idx="142">
                  <c:v>1.2800000000000001E-7</c:v>
                </c:pt>
                <c:pt idx="143">
                  <c:v>1.2669999999999999E-7</c:v>
                </c:pt>
                <c:pt idx="144">
                  <c:v>1.2560000000000001E-7</c:v>
                </c:pt>
                <c:pt idx="145">
                  <c:v>1.2459999999999999E-7</c:v>
                </c:pt>
                <c:pt idx="146">
                  <c:v>1.237E-7</c:v>
                </c:pt>
                <c:pt idx="147">
                  <c:v>1.229E-7</c:v>
                </c:pt>
                <c:pt idx="148">
                  <c:v>1.2209999999999999E-7</c:v>
                </c:pt>
                <c:pt idx="149">
                  <c:v>1.215E-7</c:v>
                </c:pt>
                <c:pt idx="150">
                  <c:v>1.209E-7</c:v>
                </c:pt>
                <c:pt idx="151">
                  <c:v>1.205E-7</c:v>
                </c:pt>
                <c:pt idx="152">
                  <c:v>1.201E-7</c:v>
                </c:pt>
                <c:pt idx="153">
                  <c:v>1.1969999999999999E-7</c:v>
                </c:pt>
                <c:pt idx="154">
                  <c:v>1.194E-7</c:v>
                </c:pt>
                <c:pt idx="155">
                  <c:v>1.191E-7</c:v>
                </c:pt>
                <c:pt idx="156">
                  <c:v>1.1880000000000001E-7</c:v>
                </c:pt>
                <c:pt idx="157">
                  <c:v>1.185E-7</c:v>
                </c:pt>
                <c:pt idx="158">
                  <c:v>1.1829999999999999E-7</c:v>
                </c:pt>
                <c:pt idx="159">
                  <c:v>1.18E-7</c:v>
                </c:pt>
                <c:pt idx="160">
                  <c:v>1.177E-7</c:v>
                </c:pt>
                <c:pt idx="161">
                  <c:v>1.1740000000000001E-7</c:v>
                </c:pt>
                <c:pt idx="162">
                  <c:v>1.171E-7</c:v>
                </c:pt>
                <c:pt idx="163">
                  <c:v>1.168E-7</c:v>
                </c:pt>
                <c:pt idx="164">
                  <c:v>1.164E-7</c:v>
                </c:pt>
                <c:pt idx="165">
                  <c:v>1.1600000000000001E-7</c:v>
                </c:pt>
                <c:pt idx="166">
                  <c:v>1.156E-7</c:v>
                </c:pt>
                <c:pt idx="167">
                  <c:v>1.151E-7</c:v>
                </c:pt>
                <c:pt idx="168">
                  <c:v>1.1459999999999999E-7</c:v>
                </c:pt>
                <c:pt idx="169">
                  <c:v>1.141E-7</c:v>
                </c:pt>
                <c:pt idx="170">
                  <c:v>1.135E-7</c:v>
                </c:pt>
                <c:pt idx="171">
                  <c:v>1.129E-7</c:v>
                </c:pt>
                <c:pt idx="172">
                  <c:v>1.1230000000000001E-7</c:v>
                </c:pt>
                <c:pt idx="173">
                  <c:v>1.117E-7</c:v>
                </c:pt>
                <c:pt idx="174">
                  <c:v>1.11E-7</c:v>
                </c:pt>
                <c:pt idx="175">
                  <c:v>1.104E-7</c:v>
                </c:pt>
                <c:pt idx="176">
                  <c:v>1.097E-7</c:v>
                </c:pt>
                <c:pt idx="177">
                  <c:v>1.091E-7</c:v>
                </c:pt>
                <c:pt idx="178">
                  <c:v>1.085E-7</c:v>
                </c:pt>
                <c:pt idx="179">
                  <c:v>1.0789999999999999E-7</c:v>
                </c:pt>
                <c:pt idx="180">
                  <c:v>1.074E-7</c:v>
                </c:pt>
                <c:pt idx="181">
                  <c:v>1.069E-7</c:v>
                </c:pt>
                <c:pt idx="182">
                  <c:v>1.066E-7</c:v>
                </c:pt>
                <c:pt idx="183">
                  <c:v>1.064E-7</c:v>
                </c:pt>
                <c:pt idx="184">
                  <c:v>1.064E-7</c:v>
                </c:pt>
                <c:pt idx="185">
                  <c:v>1.066E-7</c:v>
                </c:pt>
                <c:pt idx="186">
                  <c:v>1.071E-7</c:v>
                </c:pt>
                <c:pt idx="187">
                  <c:v>1.08E-7</c:v>
                </c:pt>
                <c:pt idx="188">
                  <c:v>1.0930000000000001E-7</c:v>
                </c:pt>
                <c:pt idx="189">
                  <c:v>1.111E-7</c:v>
                </c:pt>
                <c:pt idx="190">
                  <c:v>1.134E-7</c:v>
                </c:pt>
                <c:pt idx="191">
                  <c:v>1.163E-7</c:v>
                </c:pt>
                <c:pt idx="192">
                  <c:v>1.1960000000000001E-7</c:v>
                </c:pt>
                <c:pt idx="193">
                  <c:v>1.233E-7</c:v>
                </c:pt>
                <c:pt idx="194">
                  <c:v>1.2739999999999999E-7</c:v>
                </c:pt>
                <c:pt idx="195">
                  <c:v>1.3159999999999999E-7</c:v>
                </c:pt>
                <c:pt idx="196">
                  <c:v>1.3589999999999999E-7</c:v>
                </c:pt>
                <c:pt idx="197">
                  <c:v>1.4009999999999999E-7</c:v>
                </c:pt>
                <c:pt idx="198">
                  <c:v>1.441E-7</c:v>
                </c:pt>
                <c:pt idx="199">
                  <c:v>1.4770000000000001E-7</c:v>
                </c:pt>
                <c:pt idx="200">
                  <c:v>1.508E-7</c:v>
                </c:pt>
                <c:pt idx="201">
                  <c:v>1.5349999999999999E-7</c:v>
                </c:pt>
                <c:pt idx="202">
                  <c:v>1.5559999999999999E-7</c:v>
                </c:pt>
                <c:pt idx="203">
                  <c:v>1.572E-7</c:v>
                </c:pt>
                <c:pt idx="204">
                  <c:v>1.5830000000000001E-7</c:v>
                </c:pt>
                <c:pt idx="205">
                  <c:v>1.589E-7</c:v>
                </c:pt>
                <c:pt idx="206">
                  <c:v>1.5900000000000001E-7</c:v>
                </c:pt>
                <c:pt idx="207">
                  <c:v>1.5870000000000001E-7</c:v>
                </c:pt>
                <c:pt idx="208">
                  <c:v>1.5800000000000001E-7</c:v>
                </c:pt>
                <c:pt idx="209">
                  <c:v>1.571E-7</c:v>
                </c:pt>
                <c:pt idx="210">
                  <c:v>1.5599999999999999E-7</c:v>
                </c:pt>
                <c:pt idx="211">
                  <c:v>1.547E-7</c:v>
                </c:pt>
                <c:pt idx="212">
                  <c:v>1.533E-7</c:v>
                </c:pt>
                <c:pt idx="213">
                  <c:v>1.519E-7</c:v>
                </c:pt>
                <c:pt idx="214">
                  <c:v>1.504E-7</c:v>
                </c:pt>
                <c:pt idx="215">
                  <c:v>1.49E-7</c:v>
                </c:pt>
                <c:pt idx="216">
                  <c:v>1.476E-7</c:v>
                </c:pt>
                <c:pt idx="217">
                  <c:v>1.4630000000000001E-7</c:v>
                </c:pt>
                <c:pt idx="218">
                  <c:v>1.4499999999999999E-7</c:v>
                </c:pt>
                <c:pt idx="219">
                  <c:v>1.4390000000000001E-7</c:v>
                </c:pt>
                <c:pt idx="220">
                  <c:v>1.4289999999999999E-7</c:v>
                </c:pt>
                <c:pt idx="221">
                  <c:v>1.4189999999999999E-7</c:v>
                </c:pt>
                <c:pt idx="222">
                  <c:v>1.4110000000000001E-7</c:v>
                </c:pt>
                <c:pt idx="223">
                  <c:v>1.4030000000000001E-7</c:v>
                </c:pt>
                <c:pt idx="224">
                  <c:v>1.3969999999999999E-7</c:v>
                </c:pt>
                <c:pt idx="225">
                  <c:v>1.3899999999999999E-7</c:v>
                </c:pt>
                <c:pt idx="226">
                  <c:v>1.385E-7</c:v>
                </c:pt>
                <c:pt idx="227">
                  <c:v>1.3799999999999999E-7</c:v>
                </c:pt>
                <c:pt idx="228">
                  <c:v>1.3759999999999999E-7</c:v>
                </c:pt>
                <c:pt idx="229">
                  <c:v>1.3720000000000001E-7</c:v>
                </c:pt>
                <c:pt idx="230">
                  <c:v>1.3689999999999999E-7</c:v>
                </c:pt>
                <c:pt idx="231">
                  <c:v>1.367E-7</c:v>
                </c:pt>
                <c:pt idx="232">
                  <c:v>1.3650000000000001E-7</c:v>
                </c:pt>
                <c:pt idx="233">
                  <c:v>1.364E-7</c:v>
                </c:pt>
                <c:pt idx="234">
                  <c:v>1.363E-7</c:v>
                </c:pt>
                <c:pt idx="235">
                  <c:v>1.363E-7</c:v>
                </c:pt>
                <c:pt idx="236">
                  <c:v>1.363E-7</c:v>
                </c:pt>
                <c:pt idx="237">
                  <c:v>1.363E-7</c:v>
                </c:pt>
                <c:pt idx="238">
                  <c:v>1.363E-7</c:v>
                </c:pt>
                <c:pt idx="239">
                  <c:v>1.364E-7</c:v>
                </c:pt>
                <c:pt idx="240">
                  <c:v>1.364E-7</c:v>
                </c:pt>
                <c:pt idx="241">
                  <c:v>1.3650000000000001E-7</c:v>
                </c:pt>
                <c:pt idx="242">
                  <c:v>1.3650000000000001E-7</c:v>
                </c:pt>
                <c:pt idx="243">
                  <c:v>1.3659999999999999E-7</c:v>
                </c:pt>
                <c:pt idx="244">
                  <c:v>1.367E-7</c:v>
                </c:pt>
                <c:pt idx="245">
                  <c:v>1.3680000000000001E-7</c:v>
                </c:pt>
                <c:pt idx="246">
                  <c:v>1.37E-7</c:v>
                </c:pt>
                <c:pt idx="247">
                  <c:v>1.371E-7</c:v>
                </c:pt>
                <c:pt idx="248">
                  <c:v>1.3729999999999999E-7</c:v>
                </c:pt>
                <c:pt idx="249">
                  <c:v>1.3750000000000001E-7</c:v>
                </c:pt>
                <c:pt idx="250">
                  <c:v>1.377E-7</c:v>
                </c:pt>
                <c:pt idx="251">
                  <c:v>1.3799999999999999E-7</c:v>
                </c:pt>
                <c:pt idx="252">
                  <c:v>1.3829999999999999E-7</c:v>
                </c:pt>
                <c:pt idx="253">
                  <c:v>1.3860000000000001E-7</c:v>
                </c:pt>
                <c:pt idx="254">
                  <c:v>1.3890000000000001E-7</c:v>
                </c:pt>
                <c:pt idx="255">
                  <c:v>1.3930000000000001E-7</c:v>
                </c:pt>
                <c:pt idx="256">
                  <c:v>1.3960000000000001E-7</c:v>
                </c:pt>
                <c:pt idx="257">
                  <c:v>1.4000000000000001E-7</c:v>
                </c:pt>
                <c:pt idx="258">
                  <c:v>1.4040000000000001E-7</c:v>
                </c:pt>
                <c:pt idx="259">
                  <c:v>1.4079999999999999E-7</c:v>
                </c:pt>
                <c:pt idx="260">
                  <c:v>1.4110000000000001E-7</c:v>
                </c:pt>
                <c:pt idx="261">
                  <c:v>1.4140000000000001E-7</c:v>
                </c:pt>
                <c:pt idx="262">
                  <c:v>1.417E-7</c:v>
                </c:pt>
                <c:pt idx="263">
                  <c:v>1.42E-7</c:v>
                </c:pt>
                <c:pt idx="264">
                  <c:v>1.4219999999999999E-7</c:v>
                </c:pt>
                <c:pt idx="265">
                  <c:v>1.423E-7</c:v>
                </c:pt>
                <c:pt idx="266">
                  <c:v>1.4250000000000001E-7</c:v>
                </c:pt>
                <c:pt idx="267">
                  <c:v>1.4259999999999999E-7</c:v>
                </c:pt>
                <c:pt idx="268">
                  <c:v>1.427E-7</c:v>
                </c:pt>
                <c:pt idx="269">
                  <c:v>1.4280000000000001E-7</c:v>
                </c:pt>
                <c:pt idx="270">
                  <c:v>1.4280000000000001E-7</c:v>
                </c:pt>
                <c:pt idx="271">
                  <c:v>1.4289999999999999E-7</c:v>
                </c:pt>
                <c:pt idx="272">
                  <c:v>1.4289999999999999E-7</c:v>
                </c:pt>
                <c:pt idx="273">
                  <c:v>1.43E-7</c:v>
                </c:pt>
                <c:pt idx="274">
                  <c:v>1.43E-7</c:v>
                </c:pt>
                <c:pt idx="275">
                  <c:v>1.43E-7</c:v>
                </c:pt>
                <c:pt idx="276">
                  <c:v>1.43E-7</c:v>
                </c:pt>
                <c:pt idx="277">
                  <c:v>1.431E-7</c:v>
                </c:pt>
                <c:pt idx="278">
                  <c:v>1.431E-7</c:v>
                </c:pt>
                <c:pt idx="279">
                  <c:v>1.431E-7</c:v>
                </c:pt>
                <c:pt idx="280">
                  <c:v>1.431E-7</c:v>
                </c:pt>
                <c:pt idx="281">
                  <c:v>1.431E-7</c:v>
                </c:pt>
                <c:pt idx="282">
                  <c:v>1.431E-7</c:v>
                </c:pt>
                <c:pt idx="283">
                  <c:v>1.431E-7</c:v>
                </c:pt>
                <c:pt idx="284">
                  <c:v>1.431E-7</c:v>
                </c:pt>
                <c:pt idx="285">
                  <c:v>1.431E-7</c:v>
                </c:pt>
                <c:pt idx="286">
                  <c:v>1.4320000000000001E-7</c:v>
                </c:pt>
                <c:pt idx="287">
                  <c:v>1.4320000000000001E-7</c:v>
                </c:pt>
                <c:pt idx="288">
                  <c:v>1.4320000000000001E-7</c:v>
                </c:pt>
                <c:pt idx="289">
                  <c:v>1.4320000000000001E-7</c:v>
                </c:pt>
                <c:pt idx="290">
                  <c:v>1.4320000000000001E-7</c:v>
                </c:pt>
                <c:pt idx="291">
                  <c:v>1.4320000000000001E-7</c:v>
                </c:pt>
                <c:pt idx="292">
                  <c:v>1.4320000000000001E-7</c:v>
                </c:pt>
                <c:pt idx="293">
                  <c:v>1.4320000000000001E-7</c:v>
                </c:pt>
                <c:pt idx="294">
                  <c:v>1.4320000000000001E-7</c:v>
                </c:pt>
                <c:pt idx="295">
                  <c:v>1.4320000000000001E-7</c:v>
                </c:pt>
                <c:pt idx="296">
                  <c:v>1.4320000000000001E-7</c:v>
                </c:pt>
                <c:pt idx="297">
                  <c:v>1.4320000000000001E-7</c:v>
                </c:pt>
                <c:pt idx="298">
                  <c:v>1.4320000000000001E-7</c:v>
                </c:pt>
                <c:pt idx="299">
                  <c:v>1.4320000000000001E-7</c:v>
                </c:pt>
                <c:pt idx="300">
                  <c:v>1.4320000000000001E-7</c:v>
                </c:pt>
                <c:pt idx="301">
                  <c:v>1.4320000000000001E-7</c:v>
                </c:pt>
                <c:pt idx="302">
                  <c:v>1.4320000000000001E-7</c:v>
                </c:pt>
                <c:pt idx="303">
                  <c:v>1.4320000000000001E-7</c:v>
                </c:pt>
                <c:pt idx="304">
                  <c:v>1.4320000000000001E-7</c:v>
                </c:pt>
                <c:pt idx="305">
                  <c:v>1.4320000000000001E-7</c:v>
                </c:pt>
                <c:pt idx="306">
                  <c:v>1.4320000000000001E-7</c:v>
                </c:pt>
                <c:pt idx="307">
                  <c:v>1.4320000000000001E-7</c:v>
                </c:pt>
                <c:pt idx="308">
                  <c:v>1.4320000000000001E-7</c:v>
                </c:pt>
                <c:pt idx="309">
                  <c:v>1.4320000000000001E-7</c:v>
                </c:pt>
                <c:pt idx="310">
                  <c:v>1.4320000000000001E-7</c:v>
                </c:pt>
                <c:pt idx="311">
                  <c:v>1.4320000000000001E-7</c:v>
                </c:pt>
                <c:pt idx="312">
                  <c:v>1.4320000000000001E-7</c:v>
                </c:pt>
                <c:pt idx="313">
                  <c:v>1.4320000000000001E-7</c:v>
                </c:pt>
                <c:pt idx="314">
                  <c:v>1.4320000000000001E-7</c:v>
                </c:pt>
                <c:pt idx="315">
                  <c:v>1.4320000000000001E-7</c:v>
                </c:pt>
                <c:pt idx="316">
                  <c:v>1.4320000000000001E-7</c:v>
                </c:pt>
                <c:pt idx="317">
                  <c:v>1.4320000000000001E-7</c:v>
                </c:pt>
                <c:pt idx="318">
                  <c:v>1.4320000000000001E-7</c:v>
                </c:pt>
                <c:pt idx="319">
                  <c:v>1.4320000000000001E-7</c:v>
                </c:pt>
                <c:pt idx="320">
                  <c:v>1.4320000000000001E-7</c:v>
                </c:pt>
                <c:pt idx="321">
                  <c:v>1.4320000000000001E-7</c:v>
                </c:pt>
                <c:pt idx="322">
                  <c:v>1.4320000000000001E-7</c:v>
                </c:pt>
                <c:pt idx="323">
                  <c:v>1.4320000000000001E-7</c:v>
                </c:pt>
                <c:pt idx="324">
                  <c:v>1.4320000000000001E-7</c:v>
                </c:pt>
                <c:pt idx="325">
                  <c:v>1.4320000000000001E-7</c:v>
                </c:pt>
                <c:pt idx="326">
                  <c:v>1.4320000000000001E-7</c:v>
                </c:pt>
                <c:pt idx="327">
                  <c:v>1.4320000000000001E-7</c:v>
                </c:pt>
                <c:pt idx="328">
                  <c:v>1.4320000000000001E-7</c:v>
                </c:pt>
                <c:pt idx="329">
                  <c:v>1.4320000000000001E-7</c:v>
                </c:pt>
                <c:pt idx="330">
                  <c:v>1.4320000000000001E-7</c:v>
                </c:pt>
                <c:pt idx="331">
                  <c:v>1.4320000000000001E-7</c:v>
                </c:pt>
                <c:pt idx="332">
                  <c:v>1.4320000000000001E-7</c:v>
                </c:pt>
                <c:pt idx="333">
                  <c:v>1.4320000000000001E-7</c:v>
                </c:pt>
                <c:pt idx="334">
                  <c:v>1.4320000000000001E-7</c:v>
                </c:pt>
                <c:pt idx="335">
                  <c:v>1.4320000000000001E-7</c:v>
                </c:pt>
                <c:pt idx="336">
                  <c:v>1.4320000000000001E-7</c:v>
                </c:pt>
                <c:pt idx="337">
                  <c:v>1.4320000000000001E-7</c:v>
                </c:pt>
                <c:pt idx="338">
                  <c:v>1.4320000000000001E-7</c:v>
                </c:pt>
                <c:pt idx="339">
                  <c:v>1.4320000000000001E-7</c:v>
                </c:pt>
                <c:pt idx="340">
                  <c:v>1.4320000000000001E-7</c:v>
                </c:pt>
                <c:pt idx="341">
                  <c:v>1.4320000000000001E-7</c:v>
                </c:pt>
                <c:pt idx="342">
                  <c:v>1.4320000000000001E-7</c:v>
                </c:pt>
                <c:pt idx="343">
                  <c:v>1.4320000000000001E-7</c:v>
                </c:pt>
                <c:pt idx="344">
                  <c:v>1.4320000000000001E-7</c:v>
                </c:pt>
                <c:pt idx="345">
                  <c:v>1.4320000000000001E-7</c:v>
                </c:pt>
                <c:pt idx="346">
                  <c:v>1.4320000000000001E-7</c:v>
                </c:pt>
                <c:pt idx="347">
                  <c:v>1.4320000000000001E-7</c:v>
                </c:pt>
                <c:pt idx="348">
                  <c:v>1.4320000000000001E-7</c:v>
                </c:pt>
                <c:pt idx="349">
                  <c:v>1.4320000000000001E-7</c:v>
                </c:pt>
                <c:pt idx="350">
                  <c:v>1.4320000000000001E-7</c:v>
                </c:pt>
                <c:pt idx="351">
                  <c:v>1.4320000000000001E-7</c:v>
                </c:pt>
                <c:pt idx="352">
                  <c:v>1.4320000000000001E-7</c:v>
                </c:pt>
                <c:pt idx="353">
                  <c:v>1.4320000000000001E-7</c:v>
                </c:pt>
                <c:pt idx="354">
                  <c:v>1.4320000000000001E-7</c:v>
                </c:pt>
                <c:pt idx="355">
                  <c:v>1.4320000000000001E-7</c:v>
                </c:pt>
                <c:pt idx="356">
                  <c:v>1.4320000000000001E-7</c:v>
                </c:pt>
                <c:pt idx="357">
                  <c:v>1.4320000000000001E-7</c:v>
                </c:pt>
                <c:pt idx="358">
                  <c:v>1.4320000000000001E-7</c:v>
                </c:pt>
                <c:pt idx="359">
                  <c:v>1.4320000000000001E-7</c:v>
                </c:pt>
                <c:pt idx="360">
                  <c:v>1.4320000000000001E-7</c:v>
                </c:pt>
                <c:pt idx="361">
                  <c:v>1.4320000000000001E-7</c:v>
                </c:pt>
                <c:pt idx="362">
                  <c:v>1.4320000000000001E-7</c:v>
                </c:pt>
                <c:pt idx="363">
                  <c:v>1.4320000000000001E-7</c:v>
                </c:pt>
                <c:pt idx="364">
                  <c:v>1.4320000000000001E-7</c:v>
                </c:pt>
                <c:pt idx="365">
                  <c:v>1.4320000000000001E-7</c:v>
                </c:pt>
                <c:pt idx="366">
                  <c:v>1.4320000000000001E-7</c:v>
                </c:pt>
                <c:pt idx="367">
                  <c:v>1.4320000000000001E-7</c:v>
                </c:pt>
                <c:pt idx="368">
                  <c:v>1.4320000000000001E-7</c:v>
                </c:pt>
                <c:pt idx="369">
                  <c:v>1.4320000000000001E-7</c:v>
                </c:pt>
                <c:pt idx="370">
                  <c:v>1.4320000000000001E-7</c:v>
                </c:pt>
                <c:pt idx="371">
                  <c:v>1.4320000000000001E-7</c:v>
                </c:pt>
                <c:pt idx="372">
                  <c:v>1.4320000000000001E-7</c:v>
                </c:pt>
                <c:pt idx="373">
                  <c:v>1.4320000000000001E-7</c:v>
                </c:pt>
                <c:pt idx="374">
                  <c:v>1.4320000000000001E-7</c:v>
                </c:pt>
                <c:pt idx="375">
                  <c:v>1.4320000000000001E-7</c:v>
                </c:pt>
                <c:pt idx="376">
                  <c:v>1.4320000000000001E-7</c:v>
                </c:pt>
                <c:pt idx="377">
                  <c:v>1.4320000000000001E-7</c:v>
                </c:pt>
                <c:pt idx="378">
                  <c:v>1.4320000000000001E-7</c:v>
                </c:pt>
                <c:pt idx="379">
                  <c:v>1.4320000000000001E-7</c:v>
                </c:pt>
                <c:pt idx="380">
                  <c:v>1.4320000000000001E-7</c:v>
                </c:pt>
                <c:pt idx="381">
                  <c:v>1.4320000000000001E-7</c:v>
                </c:pt>
                <c:pt idx="382">
                  <c:v>1.4320000000000001E-7</c:v>
                </c:pt>
                <c:pt idx="383">
                  <c:v>1.4320000000000001E-7</c:v>
                </c:pt>
                <c:pt idx="384">
                  <c:v>1.4320000000000001E-7</c:v>
                </c:pt>
                <c:pt idx="385">
                  <c:v>1.4320000000000001E-7</c:v>
                </c:pt>
                <c:pt idx="386">
                  <c:v>1.4320000000000001E-7</c:v>
                </c:pt>
                <c:pt idx="387">
                  <c:v>1.4320000000000001E-7</c:v>
                </c:pt>
                <c:pt idx="388">
                  <c:v>1.4320000000000001E-7</c:v>
                </c:pt>
                <c:pt idx="389">
                  <c:v>1.4320000000000001E-7</c:v>
                </c:pt>
                <c:pt idx="390">
                  <c:v>1.4320000000000001E-7</c:v>
                </c:pt>
                <c:pt idx="391">
                  <c:v>1.4320000000000001E-7</c:v>
                </c:pt>
                <c:pt idx="392">
                  <c:v>1.4320000000000001E-7</c:v>
                </c:pt>
                <c:pt idx="393">
                  <c:v>1.4320000000000001E-7</c:v>
                </c:pt>
                <c:pt idx="394">
                  <c:v>1.4320000000000001E-7</c:v>
                </c:pt>
                <c:pt idx="395">
                  <c:v>1.4320000000000001E-7</c:v>
                </c:pt>
                <c:pt idx="396">
                  <c:v>1.4320000000000001E-7</c:v>
                </c:pt>
                <c:pt idx="397">
                  <c:v>1.4320000000000001E-7</c:v>
                </c:pt>
                <c:pt idx="398">
                  <c:v>1.4320000000000001E-7</c:v>
                </c:pt>
                <c:pt idx="399">
                  <c:v>1.4320000000000001E-7</c:v>
                </c:pt>
                <c:pt idx="400">
                  <c:v>1.4320000000000001E-7</c:v>
                </c:pt>
                <c:pt idx="401">
                  <c:v>1.4320000000000001E-7</c:v>
                </c:pt>
                <c:pt idx="402">
                  <c:v>1.4320000000000001E-7</c:v>
                </c:pt>
                <c:pt idx="403">
                  <c:v>1.4320000000000001E-7</c:v>
                </c:pt>
                <c:pt idx="404">
                  <c:v>1.4320000000000001E-7</c:v>
                </c:pt>
                <c:pt idx="405">
                  <c:v>1.4320000000000001E-7</c:v>
                </c:pt>
                <c:pt idx="406">
                  <c:v>1.4320000000000001E-7</c:v>
                </c:pt>
                <c:pt idx="407">
                  <c:v>1.4320000000000001E-7</c:v>
                </c:pt>
                <c:pt idx="408">
                  <c:v>1.4320000000000001E-7</c:v>
                </c:pt>
                <c:pt idx="409">
                  <c:v>1.4320000000000001E-7</c:v>
                </c:pt>
                <c:pt idx="410">
                  <c:v>1.4320000000000001E-7</c:v>
                </c:pt>
                <c:pt idx="411">
                  <c:v>1.4320000000000001E-7</c:v>
                </c:pt>
                <c:pt idx="412">
                  <c:v>1.4320000000000001E-7</c:v>
                </c:pt>
                <c:pt idx="413">
                  <c:v>1.4320000000000001E-7</c:v>
                </c:pt>
                <c:pt idx="414">
                  <c:v>1.4320000000000001E-7</c:v>
                </c:pt>
                <c:pt idx="415">
                  <c:v>1.4320000000000001E-7</c:v>
                </c:pt>
                <c:pt idx="416">
                  <c:v>1.4320000000000001E-7</c:v>
                </c:pt>
                <c:pt idx="417">
                  <c:v>1.4320000000000001E-7</c:v>
                </c:pt>
                <c:pt idx="418">
                  <c:v>1.4320000000000001E-7</c:v>
                </c:pt>
                <c:pt idx="419">
                  <c:v>1.4320000000000001E-7</c:v>
                </c:pt>
                <c:pt idx="420">
                  <c:v>1.4320000000000001E-7</c:v>
                </c:pt>
                <c:pt idx="421">
                  <c:v>1.4320000000000001E-7</c:v>
                </c:pt>
                <c:pt idx="422">
                  <c:v>1.4320000000000001E-7</c:v>
                </c:pt>
                <c:pt idx="423">
                  <c:v>1.4320000000000001E-7</c:v>
                </c:pt>
                <c:pt idx="424">
                  <c:v>1.4320000000000001E-7</c:v>
                </c:pt>
                <c:pt idx="425">
                  <c:v>1.4320000000000001E-7</c:v>
                </c:pt>
                <c:pt idx="426">
                  <c:v>1.4320000000000001E-7</c:v>
                </c:pt>
                <c:pt idx="427">
                  <c:v>1.4320000000000001E-7</c:v>
                </c:pt>
                <c:pt idx="428">
                  <c:v>1.4320000000000001E-7</c:v>
                </c:pt>
                <c:pt idx="429">
                  <c:v>1.4320000000000001E-7</c:v>
                </c:pt>
                <c:pt idx="430">
                  <c:v>1.4320000000000001E-7</c:v>
                </c:pt>
                <c:pt idx="431">
                  <c:v>1.4320000000000001E-7</c:v>
                </c:pt>
                <c:pt idx="432">
                  <c:v>1.4320000000000001E-7</c:v>
                </c:pt>
                <c:pt idx="433">
                  <c:v>1.4320000000000001E-7</c:v>
                </c:pt>
                <c:pt idx="434">
                  <c:v>1.4320000000000001E-7</c:v>
                </c:pt>
                <c:pt idx="435">
                  <c:v>1.4320000000000001E-7</c:v>
                </c:pt>
                <c:pt idx="436">
                  <c:v>1.4320000000000001E-7</c:v>
                </c:pt>
                <c:pt idx="437">
                  <c:v>1.4320000000000001E-7</c:v>
                </c:pt>
                <c:pt idx="438">
                  <c:v>1.4320000000000001E-7</c:v>
                </c:pt>
                <c:pt idx="439">
                  <c:v>1.4320000000000001E-7</c:v>
                </c:pt>
                <c:pt idx="440">
                  <c:v>1.4320000000000001E-7</c:v>
                </c:pt>
                <c:pt idx="441">
                  <c:v>1.4320000000000001E-7</c:v>
                </c:pt>
                <c:pt idx="442">
                  <c:v>1.4320000000000001E-7</c:v>
                </c:pt>
                <c:pt idx="443">
                  <c:v>1.4320000000000001E-7</c:v>
                </c:pt>
                <c:pt idx="444">
                  <c:v>1.4320000000000001E-7</c:v>
                </c:pt>
                <c:pt idx="445">
                  <c:v>1.4320000000000001E-7</c:v>
                </c:pt>
                <c:pt idx="446">
                  <c:v>1.4320000000000001E-7</c:v>
                </c:pt>
                <c:pt idx="447">
                  <c:v>1.4320000000000001E-7</c:v>
                </c:pt>
                <c:pt idx="448">
                  <c:v>1.4320000000000001E-7</c:v>
                </c:pt>
                <c:pt idx="449">
                  <c:v>1.4320000000000001E-7</c:v>
                </c:pt>
                <c:pt idx="450">
                  <c:v>1.4320000000000001E-7</c:v>
                </c:pt>
                <c:pt idx="451">
                  <c:v>1.4320000000000001E-7</c:v>
                </c:pt>
                <c:pt idx="452">
                  <c:v>1.4320000000000001E-7</c:v>
                </c:pt>
                <c:pt idx="453">
                  <c:v>1.4320000000000001E-7</c:v>
                </c:pt>
                <c:pt idx="454">
                  <c:v>1.4320000000000001E-7</c:v>
                </c:pt>
                <c:pt idx="455">
                  <c:v>1.4320000000000001E-7</c:v>
                </c:pt>
                <c:pt idx="456">
                  <c:v>1.4320000000000001E-7</c:v>
                </c:pt>
                <c:pt idx="457">
                  <c:v>1.4320000000000001E-7</c:v>
                </c:pt>
                <c:pt idx="458">
                  <c:v>1.4320000000000001E-7</c:v>
                </c:pt>
                <c:pt idx="459">
                  <c:v>1.4320000000000001E-7</c:v>
                </c:pt>
                <c:pt idx="460">
                  <c:v>1.4320000000000001E-7</c:v>
                </c:pt>
                <c:pt idx="461">
                  <c:v>1.4320000000000001E-7</c:v>
                </c:pt>
                <c:pt idx="462">
                  <c:v>1.4320000000000001E-7</c:v>
                </c:pt>
                <c:pt idx="463">
                  <c:v>1.4320000000000001E-7</c:v>
                </c:pt>
                <c:pt idx="464">
                  <c:v>1.4320000000000001E-7</c:v>
                </c:pt>
                <c:pt idx="465">
                  <c:v>1.4320000000000001E-7</c:v>
                </c:pt>
                <c:pt idx="466">
                  <c:v>1.4320000000000001E-7</c:v>
                </c:pt>
                <c:pt idx="467">
                  <c:v>1.4320000000000001E-7</c:v>
                </c:pt>
                <c:pt idx="468">
                  <c:v>1.4320000000000001E-7</c:v>
                </c:pt>
                <c:pt idx="469">
                  <c:v>1.4320000000000001E-7</c:v>
                </c:pt>
                <c:pt idx="470">
                  <c:v>1.4320000000000001E-7</c:v>
                </c:pt>
                <c:pt idx="471">
                  <c:v>1.4320000000000001E-7</c:v>
                </c:pt>
                <c:pt idx="472">
                  <c:v>1.4320000000000001E-7</c:v>
                </c:pt>
                <c:pt idx="473">
                  <c:v>1.4320000000000001E-7</c:v>
                </c:pt>
                <c:pt idx="474">
                  <c:v>1.4320000000000001E-7</c:v>
                </c:pt>
                <c:pt idx="475">
                  <c:v>1.4320000000000001E-7</c:v>
                </c:pt>
                <c:pt idx="476">
                  <c:v>1.4320000000000001E-7</c:v>
                </c:pt>
                <c:pt idx="477">
                  <c:v>1.4320000000000001E-7</c:v>
                </c:pt>
                <c:pt idx="478">
                  <c:v>1.4320000000000001E-7</c:v>
                </c:pt>
                <c:pt idx="479">
                  <c:v>1.4320000000000001E-7</c:v>
                </c:pt>
                <c:pt idx="480">
                  <c:v>1.4320000000000001E-7</c:v>
                </c:pt>
                <c:pt idx="481">
                  <c:v>1.4320000000000001E-7</c:v>
                </c:pt>
                <c:pt idx="482">
                  <c:v>1.4320000000000001E-7</c:v>
                </c:pt>
                <c:pt idx="483">
                  <c:v>1.4320000000000001E-7</c:v>
                </c:pt>
                <c:pt idx="484">
                  <c:v>1.4320000000000001E-7</c:v>
                </c:pt>
                <c:pt idx="485">
                  <c:v>1.4320000000000001E-7</c:v>
                </c:pt>
                <c:pt idx="486">
                  <c:v>1.4320000000000001E-7</c:v>
                </c:pt>
                <c:pt idx="487">
                  <c:v>1.4329999999999999E-7</c:v>
                </c:pt>
                <c:pt idx="488">
                  <c:v>1.4329999999999999E-7</c:v>
                </c:pt>
                <c:pt idx="489">
                  <c:v>1.4329999999999999E-7</c:v>
                </c:pt>
                <c:pt idx="490">
                  <c:v>1.4329999999999999E-7</c:v>
                </c:pt>
                <c:pt idx="491">
                  <c:v>1.4329999999999999E-7</c:v>
                </c:pt>
                <c:pt idx="492">
                  <c:v>1.4329999999999999E-7</c:v>
                </c:pt>
                <c:pt idx="493">
                  <c:v>1.4329999999999999E-7</c:v>
                </c:pt>
                <c:pt idx="494">
                  <c:v>1.4329999999999999E-7</c:v>
                </c:pt>
                <c:pt idx="495">
                  <c:v>1.4329999999999999E-7</c:v>
                </c:pt>
                <c:pt idx="496">
                  <c:v>1.4329999999999999E-7</c:v>
                </c:pt>
                <c:pt idx="497">
                  <c:v>1.4329999999999999E-7</c:v>
                </c:pt>
                <c:pt idx="498">
                  <c:v>1.4329999999999999E-7</c:v>
                </c:pt>
                <c:pt idx="499">
                  <c:v>1.4329999999999999E-7</c:v>
                </c:pt>
                <c:pt idx="500">
                  <c:v>1.4329999999999999E-7</c:v>
                </c:pt>
                <c:pt idx="501">
                  <c:v>1.4329999999999999E-7</c:v>
                </c:pt>
                <c:pt idx="502">
                  <c:v>1.4329999999999999E-7</c:v>
                </c:pt>
                <c:pt idx="503">
                  <c:v>1.4329999999999999E-7</c:v>
                </c:pt>
                <c:pt idx="504">
                  <c:v>1.4329999999999999E-7</c:v>
                </c:pt>
                <c:pt idx="505">
                  <c:v>1.4329999999999999E-7</c:v>
                </c:pt>
                <c:pt idx="506">
                  <c:v>1.4329999999999999E-7</c:v>
                </c:pt>
                <c:pt idx="507">
                  <c:v>1.4329999999999999E-7</c:v>
                </c:pt>
                <c:pt idx="508">
                  <c:v>1.4329999999999999E-7</c:v>
                </c:pt>
                <c:pt idx="509">
                  <c:v>1.4329999999999999E-7</c:v>
                </c:pt>
                <c:pt idx="510">
                  <c:v>1.4329999999999999E-7</c:v>
                </c:pt>
                <c:pt idx="511">
                  <c:v>1.4329999999999999E-7</c:v>
                </c:pt>
                <c:pt idx="512">
                  <c:v>1.4329999999999999E-7</c:v>
                </c:pt>
                <c:pt idx="513">
                  <c:v>1.4329999999999999E-7</c:v>
                </c:pt>
                <c:pt idx="514">
                  <c:v>1.4329999999999999E-7</c:v>
                </c:pt>
                <c:pt idx="515">
                  <c:v>1.4329999999999999E-7</c:v>
                </c:pt>
                <c:pt idx="516">
                  <c:v>1.4329999999999999E-7</c:v>
                </c:pt>
                <c:pt idx="517">
                  <c:v>1.4329999999999999E-7</c:v>
                </c:pt>
                <c:pt idx="518">
                  <c:v>1.4329999999999999E-7</c:v>
                </c:pt>
                <c:pt idx="519">
                  <c:v>1.4329999999999999E-7</c:v>
                </c:pt>
                <c:pt idx="520">
                  <c:v>1.4329999999999999E-7</c:v>
                </c:pt>
                <c:pt idx="521">
                  <c:v>1.4329999999999999E-7</c:v>
                </c:pt>
                <c:pt idx="522">
                  <c:v>1.4329999999999999E-7</c:v>
                </c:pt>
                <c:pt idx="523">
                  <c:v>1.4329999999999999E-7</c:v>
                </c:pt>
                <c:pt idx="524">
                  <c:v>1.4329999999999999E-7</c:v>
                </c:pt>
                <c:pt idx="525">
                  <c:v>1.4329999999999999E-7</c:v>
                </c:pt>
                <c:pt idx="526">
                  <c:v>1.4329999999999999E-7</c:v>
                </c:pt>
                <c:pt idx="527">
                  <c:v>1.4329999999999999E-7</c:v>
                </c:pt>
                <c:pt idx="528">
                  <c:v>1.4329999999999999E-7</c:v>
                </c:pt>
                <c:pt idx="529">
                  <c:v>1.4329999999999999E-7</c:v>
                </c:pt>
                <c:pt idx="530">
                  <c:v>1.4329999999999999E-7</c:v>
                </c:pt>
                <c:pt idx="531">
                  <c:v>1.4329999999999999E-7</c:v>
                </c:pt>
                <c:pt idx="532">
                  <c:v>1.4329999999999999E-7</c:v>
                </c:pt>
                <c:pt idx="533">
                  <c:v>1.4329999999999999E-7</c:v>
                </c:pt>
                <c:pt idx="534">
                  <c:v>1.4329999999999999E-7</c:v>
                </c:pt>
                <c:pt idx="535">
                  <c:v>1.4329999999999999E-7</c:v>
                </c:pt>
                <c:pt idx="536">
                  <c:v>1.4329999999999999E-7</c:v>
                </c:pt>
                <c:pt idx="537">
                  <c:v>1.4329999999999999E-7</c:v>
                </c:pt>
                <c:pt idx="538">
                  <c:v>1.4329999999999999E-7</c:v>
                </c:pt>
                <c:pt idx="539">
                  <c:v>1.4329999999999999E-7</c:v>
                </c:pt>
                <c:pt idx="540">
                  <c:v>1.4329999999999999E-7</c:v>
                </c:pt>
                <c:pt idx="541">
                  <c:v>1.4329999999999999E-7</c:v>
                </c:pt>
                <c:pt idx="542">
                  <c:v>1.4329999999999999E-7</c:v>
                </c:pt>
                <c:pt idx="543">
                  <c:v>1.4329999999999999E-7</c:v>
                </c:pt>
                <c:pt idx="544">
                  <c:v>1.4329999999999999E-7</c:v>
                </c:pt>
                <c:pt idx="545">
                  <c:v>1.4329999999999999E-7</c:v>
                </c:pt>
                <c:pt idx="546">
                  <c:v>1.4329999999999999E-7</c:v>
                </c:pt>
                <c:pt idx="547">
                  <c:v>1.4329999999999999E-7</c:v>
                </c:pt>
                <c:pt idx="548">
                  <c:v>1.4329999999999999E-7</c:v>
                </c:pt>
                <c:pt idx="549">
                  <c:v>1.4329999999999999E-7</c:v>
                </c:pt>
                <c:pt idx="550">
                  <c:v>1.4329999999999999E-7</c:v>
                </c:pt>
                <c:pt idx="551">
                  <c:v>1.4329999999999999E-7</c:v>
                </c:pt>
                <c:pt idx="552">
                  <c:v>1.4329999999999999E-7</c:v>
                </c:pt>
                <c:pt idx="553">
                  <c:v>1.4329999999999999E-7</c:v>
                </c:pt>
                <c:pt idx="554">
                  <c:v>1.4329999999999999E-7</c:v>
                </c:pt>
                <c:pt idx="555">
                  <c:v>1.4329999999999999E-7</c:v>
                </c:pt>
                <c:pt idx="556">
                  <c:v>1.4329999999999999E-7</c:v>
                </c:pt>
                <c:pt idx="557">
                  <c:v>1.4329999999999999E-7</c:v>
                </c:pt>
                <c:pt idx="558">
                  <c:v>1.4329999999999999E-7</c:v>
                </c:pt>
                <c:pt idx="559">
                  <c:v>1.4329999999999999E-7</c:v>
                </c:pt>
                <c:pt idx="560">
                  <c:v>1.4329999999999999E-7</c:v>
                </c:pt>
                <c:pt idx="561">
                  <c:v>1.4329999999999999E-7</c:v>
                </c:pt>
                <c:pt idx="562">
                  <c:v>1.4329999999999999E-7</c:v>
                </c:pt>
                <c:pt idx="563">
                  <c:v>1.4329999999999999E-7</c:v>
                </c:pt>
                <c:pt idx="564">
                  <c:v>1.4329999999999999E-7</c:v>
                </c:pt>
                <c:pt idx="565">
                  <c:v>1.4329999999999999E-7</c:v>
                </c:pt>
                <c:pt idx="566">
                  <c:v>1.4329999999999999E-7</c:v>
                </c:pt>
                <c:pt idx="567">
                  <c:v>1.4329999999999999E-7</c:v>
                </c:pt>
                <c:pt idx="568">
                  <c:v>1.4329999999999999E-7</c:v>
                </c:pt>
                <c:pt idx="569">
                  <c:v>1.4329999999999999E-7</c:v>
                </c:pt>
                <c:pt idx="570">
                  <c:v>1.4329999999999999E-7</c:v>
                </c:pt>
                <c:pt idx="571">
                  <c:v>1.4329999999999999E-7</c:v>
                </c:pt>
                <c:pt idx="572">
                  <c:v>1.4329999999999999E-7</c:v>
                </c:pt>
                <c:pt idx="573">
                  <c:v>1.4329999999999999E-7</c:v>
                </c:pt>
                <c:pt idx="574">
                  <c:v>1.4329999999999999E-7</c:v>
                </c:pt>
                <c:pt idx="575">
                  <c:v>1.4329999999999999E-7</c:v>
                </c:pt>
                <c:pt idx="576">
                  <c:v>1.4329999999999999E-7</c:v>
                </c:pt>
                <c:pt idx="577">
                  <c:v>1.4329999999999999E-7</c:v>
                </c:pt>
                <c:pt idx="578">
                  <c:v>1.4329999999999999E-7</c:v>
                </c:pt>
                <c:pt idx="579">
                  <c:v>1.4329999999999999E-7</c:v>
                </c:pt>
                <c:pt idx="580">
                  <c:v>1.4329999999999999E-7</c:v>
                </c:pt>
                <c:pt idx="581">
                  <c:v>1.4329999999999999E-7</c:v>
                </c:pt>
                <c:pt idx="582">
                  <c:v>1.4329999999999999E-7</c:v>
                </c:pt>
                <c:pt idx="583">
                  <c:v>1.4329999999999999E-7</c:v>
                </c:pt>
                <c:pt idx="584">
                  <c:v>1.4329999999999999E-7</c:v>
                </c:pt>
                <c:pt idx="585">
                  <c:v>1.4329999999999999E-7</c:v>
                </c:pt>
                <c:pt idx="586">
                  <c:v>1.4329999999999999E-7</c:v>
                </c:pt>
                <c:pt idx="587">
                  <c:v>1.4329999999999999E-7</c:v>
                </c:pt>
                <c:pt idx="588">
                  <c:v>1.4329999999999999E-7</c:v>
                </c:pt>
                <c:pt idx="589">
                  <c:v>1.4329999999999999E-7</c:v>
                </c:pt>
                <c:pt idx="590">
                  <c:v>1.4329999999999999E-7</c:v>
                </c:pt>
                <c:pt idx="591">
                  <c:v>1.4329999999999999E-7</c:v>
                </c:pt>
                <c:pt idx="592">
                  <c:v>1.4329999999999999E-7</c:v>
                </c:pt>
                <c:pt idx="593">
                  <c:v>1.4329999999999999E-7</c:v>
                </c:pt>
                <c:pt idx="594">
                  <c:v>1.4329999999999999E-7</c:v>
                </c:pt>
                <c:pt idx="595">
                  <c:v>1.4329999999999999E-7</c:v>
                </c:pt>
                <c:pt idx="596">
                  <c:v>1.4329999999999999E-7</c:v>
                </c:pt>
                <c:pt idx="597">
                  <c:v>1.4329999999999999E-7</c:v>
                </c:pt>
                <c:pt idx="598">
                  <c:v>1.4329999999999999E-7</c:v>
                </c:pt>
                <c:pt idx="599">
                  <c:v>1.4329999999999999E-7</c:v>
                </c:pt>
                <c:pt idx="600">
                  <c:v>1.4329999999999999E-7</c:v>
                </c:pt>
                <c:pt idx="601">
                  <c:v>1.4329999999999999E-7</c:v>
                </c:pt>
                <c:pt idx="602">
                  <c:v>1.4329999999999999E-7</c:v>
                </c:pt>
                <c:pt idx="603">
                  <c:v>1.4329999999999999E-7</c:v>
                </c:pt>
                <c:pt idx="604">
                  <c:v>1.4329999999999999E-7</c:v>
                </c:pt>
                <c:pt idx="605">
                  <c:v>1.4329999999999999E-7</c:v>
                </c:pt>
                <c:pt idx="606">
                  <c:v>1.4329999999999999E-7</c:v>
                </c:pt>
                <c:pt idx="607">
                  <c:v>1.4329999999999999E-7</c:v>
                </c:pt>
                <c:pt idx="608">
                  <c:v>1.4329999999999999E-7</c:v>
                </c:pt>
                <c:pt idx="609">
                  <c:v>1.4329999999999999E-7</c:v>
                </c:pt>
                <c:pt idx="610">
                  <c:v>1.4329999999999999E-7</c:v>
                </c:pt>
                <c:pt idx="611">
                  <c:v>1.4329999999999999E-7</c:v>
                </c:pt>
                <c:pt idx="612">
                  <c:v>1.4329999999999999E-7</c:v>
                </c:pt>
                <c:pt idx="613">
                  <c:v>1.4329999999999999E-7</c:v>
                </c:pt>
                <c:pt idx="614">
                  <c:v>1.4329999999999999E-7</c:v>
                </c:pt>
                <c:pt idx="615">
                  <c:v>1.4329999999999999E-7</c:v>
                </c:pt>
                <c:pt idx="616">
                  <c:v>1.4329999999999999E-7</c:v>
                </c:pt>
                <c:pt idx="617">
                  <c:v>1.4329999999999999E-7</c:v>
                </c:pt>
                <c:pt idx="618">
                  <c:v>1.4329999999999999E-7</c:v>
                </c:pt>
                <c:pt idx="619">
                  <c:v>1.4329999999999999E-7</c:v>
                </c:pt>
                <c:pt idx="620">
                  <c:v>1.4329999999999999E-7</c:v>
                </c:pt>
                <c:pt idx="621">
                  <c:v>1.4329999999999999E-7</c:v>
                </c:pt>
                <c:pt idx="622">
                  <c:v>1.4329999999999999E-7</c:v>
                </c:pt>
                <c:pt idx="623">
                  <c:v>1.4329999999999999E-7</c:v>
                </c:pt>
                <c:pt idx="624">
                  <c:v>1.4329999999999999E-7</c:v>
                </c:pt>
                <c:pt idx="625">
                  <c:v>1.4329999999999999E-7</c:v>
                </c:pt>
                <c:pt idx="626">
                  <c:v>1.4329999999999999E-7</c:v>
                </c:pt>
                <c:pt idx="627">
                  <c:v>1.4329999999999999E-7</c:v>
                </c:pt>
                <c:pt idx="628">
                  <c:v>1.4329999999999999E-7</c:v>
                </c:pt>
                <c:pt idx="629">
                  <c:v>1.4329999999999999E-7</c:v>
                </c:pt>
                <c:pt idx="630">
                  <c:v>1.4329999999999999E-7</c:v>
                </c:pt>
                <c:pt idx="631">
                  <c:v>1.4329999999999999E-7</c:v>
                </c:pt>
                <c:pt idx="632">
                  <c:v>1.4329999999999999E-7</c:v>
                </c:pt>
                <c:pt idx="633">
                  <c:v>1.4329999999999999E-7</c:v>
                </c:pt>
                <c:pt idx="634">
                  <c:v>1.4329999999999999E-7</c:v>
                </c:pt>
                <c:pt idx="635">
                  <c:v>1.4329999999999999E-7</c:v>
                </c:pt>
                <c:pt idx="636">
                  <c:v>1.4329999999999999E-7</c:v>
                </c:pt>
                <c:pt idx="637">
                  <c:v>1.4329999999999999E-7</c:v>
                </c:pt>
                <c:pt idx="638">
                  <c:v>1.4329999999999999E-7</c:v>
                </c:pt>
                <c:pt idx="639">
                  <c:v>1.4329999999999999E-7</c:v>
                </c:pt>
                <c:pt idx="640">
                  <c:v>1.4329999999999999E-7</c:v>
                </c:pt>
                <c:pt idx="641">
                  <c:v>1.4329999999999999E-7</c:v>
                </c:pt>
                <c:pt idx="642">
                  <c:v>1.4329999999999999E-7</c:v>
                </c:pt>
                <c:pt idx="643">
                  <c:v>1.4329999999999999E-7</c:v>
                </c:pt>
                <c:pt idx="644">
                  <c:v>1.4329999999999999E-7</c:v>
                </c:pt>
                <c:pt idx="645">
                  <c:v>1.4329999999999999E-7</c:v>
                </c:pt>
                <c:pt idx="646">
                  <c:v>1.4329999999999999E-7</c:v>
                </c:pt>
                <c:pt idx="647">
                  <c:v>1.4329999999999999E-7</c:v>
                </c:pt>
                <c:pt idx="648">
                  <c:v>1.4329999999999999E-7</c:v>
                </c:pt>
                <c:pt idx="649">
                  <c:v>1.4329999999999999E-7</c:v>
                </c:pt>
                <c:pt idx="650">
                  <c:v>1.4329999999999999E-7</c:v>
                </c:pt>
                <c:pt idx="651">
                  <c:v>1.4329999999999999E-7</c:v>
                </c:pt>
                <c:pt idx="652">
                  <c:v>1.4329999999999999E-7</c:v>
                </c:pt>
                <c:pt idx="653">
                  <c:v>1.4329999999999999E-7</c:v>
                </c:pt>
                <c:pt idx="654">
                  <c:v>1.4329999999999999E-7</c:v>
                </c:pt>
                <c:pt idx="655">
                  <c:v>1.4329999999999999E-7</c:v>
                </c:pt>
                <c:pt idx="656">
                  <c:v>1.4329999999999999E-7</c:v>
                </c:pt>
                <c:pt idx="657">
                  <c:v>1.4329999999999999E-7</c:v>
                </c:pt>
                <c:pt idx="658">
                  <c:v>1.4329999999999999E-7</c:v>
                </c:pt>
                <c:pt idx="659">
                  <c:v>1.4329999999999999E-7</c:v>
                </c:pt>
                <c:pt idx="660">
                  <c:v>1.4329999999999999E-7</c:v>
                </c:pt>
                <c:pt idx="661">
                  <c:v>1.4329999999999999E-7</c:v>
                </c:pt>
                <c:pt idx="662">
                  <c:v>1.4329999999999999E-7</c:v>
                </c:pt>
                <c:pt idx="663">
                  <c:v>1.4329999999999999E-7</c:v>
                </c:pt>
                <c:pt idx="664">
                  <c:v>1.4329999999999999E-7</c:v>
                </c:pt>
                <c:pt idx="665">
                  <c:v>1.4329999999999999E-7</c:v>
                </c:pt>
                <c:pt idx="666">
                  <c:v>1.4329999999999999E-7</c:v>
                </c:pt>
                <c:pt idx="667">
                  <c:v>1.4329999999999999E-7</c:v>
                </c:pt>
                <c:pt idx="668">
                  <c:v>1.4329999999999999E-7</c:v>
                </c:pt>
                <c:pt idx="669">
                  <c:v>1.4329999999999999E-7</c:v>
                </c:pt>
                <c:pt idx="670">
                  <c:v>1.4329999999999999E-7</c:v>
                </c:pt>
                <c:pt idx="671">
                  <c:v>1.4329999999999999E-7</c:v>
                </c:pt>
                <c:pt idx="672">
                  <c:v>1.4329999999999999E-7</c:v>
                </c:pt>
                <c:pt idx="673">
                  <c:v>1.4329999999999999E-7</c:v>
                </c:pt>
                <c:pt idx="674">
                  <c:v>1.4329999999999999E-7</c:v>
                </c:pt>
                <c:pt idx="675">
                  <c:v>1.4329999999999999E-7</c:v>
                </c:pt>
                <c:pt idx="676">
                  <c:v>1.4329999999999999E-7</c:v>
                </c:pt>
                <c:pt idx="677">
                  <c:v>1.4329999999999999E-7</c:v>
                </c:pt>
                <c:pt idx="678">
                  <c:v>1.4329999999999999E-7</c:v>
                </c:pt>
                <c:pt idx="679">
                  <c:v>1.4329999999999999E-7</c:v>
                </c:pt>
                <c:pt idx="680">
                  <c:v>1.4329999999999999E-7</c:v>
                </c:pt>
                <c:pt idx="681">
                  <c:v>1.4329999999999999E-7</c:v>
                </c:pt>
                <c:pt idx="682">
                  <c:v>1.4329999999999999E-7</c:v>
                </c:pt>
                <c:pt idx="683">
                  <c:v>1.4329999999999999E-7</c:v>
                </c:pt>
                <c:pt idx="684">
                  <c:v>1.4329999999999999E-7</c:v>
                </c:pt>
                <c:pt idx="685">
                  <c:v>1.4329999999999999E-7</c:v>
                </c:pt>
                <c:pt idx="686">
                  <c:v>1.4329999999999999E-7</c:v>
                </c:pt>
                <c:pt idx="687">
                  <c:v>1.4329999999999999E-7</c:v>
                </c:pt>
                <c:pt idx="688">
                  <c:v>1.4329999999999999E-7</c:v>
                </c:pt>
                <c:pt idx="689">
                  <c:v>1.4329999999999999E-7</c:v>
                </c:pt>
                <c:pt idx="690">
                  <c:v>1.4329999999999999E-7</c:v>
                </c:pt>
                <c:pt idx="691">
                  <c:v>1.4329999999999999E-7</c:v>
                </c:pt>
                <c:pt idx="692">
                  <c:v>1.4329999999999999E-7</c:v>
                </c:pt>
                <c:pt idx="693">
                  <c:v>1.4329999999999999E-7</c:v>
                </c:pt>
                <c:pt idx="694">
                  <c:v>1.4329999999999999E-7</c:v>
                </c:pt>
                <c:pt idx="695">
                  <c:v>1.4329999999999999E-7</c:v>
                </c:pt>
                <c:pt idx="696">
                  <c:v>1.4329999999999999E-7</c:v>
                </c:pt>
                <c:pt idx="697">
                  <c:v>1.4329999999999999E-7</c:v>
                </c:pt>
                <c:pt idx="698">
                  <c:v>1.4329999999999999E-7</c:v>
                </c:pt>
                <c:pt idx="699">
                  <c:v>1.4329999999999999E-7</c:v>
                </c:pt>
                <c:pt idx="700">
                  <c:v>1.4329999999999999E-7</c:v>
                </c:pt>
                <c:pt idx="701">
                  <c:v>1.4329999999999999E-7</c:v>
                </c:pt>
                <c:pt idx="702">
                  <c:v>1.4329999999999999E-7</c:v>
                </c:pt>
                <c:pt idx="703">
                  <c:v>1.4329999999999999E-7</c:v>
                </c:pt>
                <c:pt idx="704">
                  <c:v>1.4329999999999999E-7</c:v>
                </c:pt>
                <c:pt idx="705">
                  <c:v>1.4329999999999999E-7</c:v>
                </c:pt>
                <c:pt idx="706">
                  <c:v>1.4329999999999999E-7</c:v>
                </c:pt>
                <c:pt idx="707">
                  <c:v>1.4329999999999999E-7</c:v>
                </c:pt>
                <c:pt idx="708">
                  <c:v>1.4329999999999999E-7</c:v>
                </c:pt>
                <c:pt idx="709">
                  <c:v>1.4329999999999999E-7</c:v>
                </c:pt>
                <c:pt idx="710">
                  <c:v>1.4329999999999999E-7</c:v>
                </c:pt>
                <c:pt idx="711">
                  <c:v>1.4329999999999999E-7</c:v>
                </c:pt>
                <c:pt idx="712">
                  <c:v>1.4329999999999999E-7</c:v>
                </c:pt>
                <c:pt idx="713">
                  <c:v>1.4329999999999999E-7</c:v>
                </c:pt>
                <c:pt idx="714">
                  <c:v>1.4329999999999999E-7</c:v>
                </c:pt>
                <c:pt idx="715">
                  <c:v>1.4329999999999999E-7</c:v>
                </c:pt>
                <c:pt idx="716">
                  <c:v>1.4329999999999999E-7</c:v>
                </c:pt>
                <c:pt idx="717">
                  <c:v>1.4329999999999999E-7</c:v>
                </c:pt>
                <c:pt idx="718">
                  <c:v>1.4329999999999999E-7</c:v>
                </c:pt>
                <c:pt idx="719">
                  <c:v>1.4329999999999999E-7</c:v>
                </c:pt>
                <c:pt idx="720">
                  <c:v>1.4329999999999999E-7</c:v>
                </c:pt>
                <c:pt idx="721">
                  <c:v>1.4329999999999999E-7</c:v>
                </c:pt>
                <c:pt idx="722">
                  <c:v>1.4329999999999999E-7</c:v>
                </c:pt>
                <c:pt idx="723">
                  <c:v>1.4329999999999999E-7</c:v>
                </c:pt>
                <c:pt idx="724">
                  <c:v>1.4329999999999999E-7</c:v>
                </c:pt>
                <c:pt idx="725">
                  <c:v>1.4329999999999999E-7</c:v>
                </c:pt>
                <c:pt idx="726">
                  <c:v>1.4329999999999999E-7</c:v>
                </c:pt>
                <c:pt idx="727">
                  <c:v>1.4329999999999999E-7</c:v>
                </c:pt>
                <c:pt idx="728">
                  <c:v>1.4329999999999999E-7</c:v>
                </c:pt>
                <c:pt idx="729">
                  <c:v>1.4329999999999999E-7</c:v>
                </c:pt>
                <c:pt idx="730">
                  <c:v>1.4329999999999999E-7</c:v>
                </c:pt>
                <c:pt idx="731">
                  <c:v>1.4329999999999999E-7</c:v>
                </c:pt>
                <c:pt idx="732">
                  <c:v>1.4329999999999999E-7</c:v>
                </c:pt>
                <c:pt idx="733">
                  <c:v>1.4329999999999999E-7</c:v>
                </c:pt>
                <c:pt idx="734">
                  <c:v>1.4329999999999999E-7</c:v>
                </c:pt>
                <c:pt idx="735">
                  <c:v>1.4329999999999999E-7</c:v>
                </c:pt>
                <c:pt idx="736">
                  <c:v>1.4329999999999999E-7</c:v>
                </c:pt>
                <c:pt idx="737">
                  <c:v>1.4329999999999999E-7</c:v>
                </c:pt>
                <c:pt idx="738">
                  <c:v>1.4329999999999999E-7</c:v>
                </c:pt>
                <c:pt idx="739">
                  <c:v>1.4329999999999999E-7</c:v>
                </c:pt>
                <c:pt idx="740">
                  <c:v>1.4329999999999999E-7</c:v>
                </c:pt>
                <c:pt idx="741">
                  <c:v>1.4329999999999999E-7</c:v>
                </c:pt>
                <c:pt idx="742">
                  <c:v>1.4329999999999999E-7</c:v>
                </c:pt>
                <c:pt idx="743">
                  <c:v>1.4329999999999999E-7</c:v>
                </c:pt>
                <c:pt idx="744">
                  <c:v>1.4329999999999999E-7</c:v>
                </c:pt>
                <c:pt idx="745">
                  <c:v>1.4329999999999999E-7</c:v>
                </c:pt>
                <c:pt idx="746">
                  <c:v>1.4329999999999999E-7</c:v>
                </c:pt>
                <c:pt idx="747">
                  <c:v>1.4329999999999999E-7</c:v>
                </c:pt>
                <c:pt idx="748">
                  <c:v>1.4329999999999999E-7</c:v>
                </c:pt>
                <c:pt idx="749">
                  <c:v>1.4329999999999999E-7</c:v>
                </c:pt>
                <c:pt idx="750">
                  <c:v>1.4329999999999999E-7</c:v>
                </c:pt>
                <c:pt idx="751">
                  <c:v>1.4329999999999999E-7</c:v>
                </c:pt>
                <c:pt idx="752">
                  <c:v>1.4329999999999999E-7</c:v>
                </c:pt>
                <c:pt idx="753">
                  <c:v>1.4329999999999999E-7</c:v>
                </c:pt>
                <c:pt idx="754">
                  <c:v>1.4329999999999999E-7</c:v>
                </c:pt>
                <c:pt idx="755">
                  <c:v>1.4329999999999999E-7</c:v>
                </c:pt>
                <c:pt idx="756">
                  <c:v>1.4329999999999999E-7</c:v>
                </c:pt>
                <c:pt idx="757">
                  <c:v>1.4329999999999999E-7</c:v>
                </c:pt>
                <c:pt idx="758">
                  <c:v>1.4329999999999999E-7</c:v>
                </c:pt>
                <c:pt idx="759">
                  <c:v>1.4329999999999999E-7</c:v>
                </c:pt>
                <c:pt idx="760">
                  <c:v>1.4329999999999999E-7</c:v>
                </c:pt>
                <c:pt idx="761">
                  <c:v>1.4329999999999999E-7</c:v>
                </c:pt>
                <c:pt idx="762">
                  <c:v>1.4329999999999999E-7</c:v>
                </c:pt>
                <c:pt idx="763">
                  <c:v>1.4329999999999999E-7</c:v>
                </c:pt>
                <c:pt idx="764">
                  <c:v>1.4329999999999999E-7</c:v>
                </c:pt>
                <c:pt idx="765">
                  <c:v>1.4329999999999999E-7</c:v>
                </c:pt>
                <c:pt idx="766">
                  <c:v>1.4329999999999999E-7</c:v>
                </c:pt>
                <c:pt idx="767">
                  <c:v>1.4329999999999999E-7</c:v>
                </c:pt>
                <c:pt idx="768">
                  <c:v>1.4329999999999999E-7</c:v>
                </c:pt>
                <c:pt idx="769">
                  <c:v>1.4329999999999999E-7</c:v>
                </c:pt>
                <c:pt idx="770">
                  <c:v>1.4329999999999999E-7</c:v>
                </c:pt>
                <c:pt idx="771">
                  <c:v>1.4329999999999999E-7</c:v>
                </c:pt>
                <c:pt idx="772">
                  <c:v>1.4329999999999999E-7</c:v>
                </c:pt>
                <c:pt idx="773">
                  <c:v>1.4329999999999999E-7</c:v>
                </c:pt>
                <c:pt idx="774">
                  <c:v>1.4329999999999999E-7</c:v>
                </c:pt>
                <c:pt idx="775">
                  <c:v>1.4329999999999999E-7</c:v>
                </c:pt>
                <c:pt idx="776">
                  <c:v>1.4329999999999999E-7</c:v>
                </c:pt>
                <c:pt idx="777">
                  <c:v>1.4329999999999999E-7</c:v>
                </c:pt>
                <c:pt idx="778">
                  <c:v>1.4329999999999999E-7</c:v>
                </c:pt>
                <c:pt idx="779">
                  <c:v>1.4329999999999999E-7</c:v>
                </c:pt>
                <c:pt idx="780">
                  <c:v>1.4329999999999999E-7</c:v>
                </c:pt>
                <c:pt idx="781">
                  <c:v>1.4329999999999999E-7</c:v>
                </c:pt>
                <c:pt idx="782">
                  <c:v>1.4329999999999999E-7</c:v>
                </c:pt>
                <c:pt idx="783">
                  <c:v>1.4329999999999999E-7</c:v>
                </c:pt>
                <c:pt idx="784">
                  <c:v>1.4329999999999999E-7</c:v>
                </c:pt>
                <c:pt idx="785">
                  <c:v>1.4329999999999999E-7</c:v>
                </c:pt>
                <c:pt idx="786">
                  <c:v>1.4329999999999999E-7</c:v>
                </c:pt>
                <c:pt idx="787">
                  <c:v>1.4329999999999999E-7</c:v>
                </c:pt>
                <c:pt idx="788">
                  <c:v>1.4329999999999999E-7</c:v>
                </c:pt>
                <c:pt idx="789">
                  <c:v>1.4329999999999999E-7</c:v>
                </c:pt>
                <c:pt idx="790">
                  <c:v>1.4329999999999999E-7</c:v>
                </c:pt>
                <c:pt idx="791">
                  <c:v>1.4329999999999999E-7</c:v>
                </c:pt>
                <c:pt idx="792">
                  <c:v>1.4329999999999999E-7</c:v>
                </c:pt>
                <c:pt idx="793">
                  <c:v>1.4329999999999999E-7</c:v>
                </c:pt>
                <c:pt idx="794">
                  <c:v>1.4329999999999999E-7</c:v>
                </c:pt>
                <c:pt idx="795">
                  <c:v>1.4329999999999999E-7</c:v>
                </c:pt>
                <c:pt idx="796">
                  <c:v>1.4329999999999999E-7</c:v>
                </c:pt>
                <c:pt idx="797">
                  <c:v>1.4329999999999999E-7</c:v>
                </c:pt>
                <c:pt idx="798">
                  <c:v>1.4329999999999999E-7</c:v>
                </c:pt>
                <c:pt idx="799">
                  <c:v>1.4329999999999999E-7</c:v>
                </c:pt>
                <c:pt idx="800">
                  <c:v>1.4329999999999999E-7</c:v>
                </c:pt>
                <c:pt idx="801">
                  <c:v>1.4329999999999999E-7</c:v>
                </c:pt>
                <c:pt idx="802">
                  <c:v>1.4329999999999999E-7</c:v>
                </c:pt>
                <c:pt idx="803">
                  <c:v>1.4329999999999999E-7</c:v>
                </c:pt>
                <c:pt idx="804">
                  <c:v>1.4329999999999999E-7</c:v>
                </c:pt>
                <c:pt idx="805">
                  <c:v>1.4329999999999999E-7</c:v>
                </c:pt>
                <c:pt idx="806">
                  <c:v>1.4329999999999999E-7</c:v>
                </c:pt>
                <c:pt idx="807">
                  <c:v>1.4329999999999999E-7</c:v>
                </c:pt>
                <c:pt idx="808">
                  <c:v>1.4329999999999999E-7</c:v>
                </c:pt>
                <c:pt idx="809">
                  <c:v>1.4329999999999999E-7</c:v>
                </c:pt>
                <c:pt idx="810">
                  <c:v>1.4329999999999999E-7</c:v>
                </c:pt>
                <c:pt idx="811">
                  <c:v>1.4329999999999999E-7</c:v>
                </c:pt>
                <c:pt idx="812">
                  <c:v>1.4329999999999999E-7</c:v>
                </c:pt>
                <c:pt idx="813">
                  <c:v>1.4329999999999999E-7</c:v>
                </c:pt>
                <c:pt idx="814">
                  <c:v>1.4329999999999999E-7</c:v>
                </c:pt>
                <c:pt idx="815">
                  <c:v>1.4329999999999999E-7</c:v>
                </c:pt>
                <c:pt idx="816">
                  <c:v>1.4329999999999999E-7</c:v>
                </c:pt>
                <c:pt idx="817">
                  <c:v>1.4329999999999999E-7</c:v>
                </c:pt>
                <c:pt idx="818">
                  <c:v>1.4329999999999999E-7</c:v>
                </c:pt>
                <c:pt idx="819">
                  <c:v>1.4329999999999999E-7</c:v>
                </c:pt>
                <c:pt idx="820">
                  <c:v>1.4329999999999999E-7</c:v>
                </c:pt>
                <c:pt idx="821">
                  <c:v>1.4329999999999999E-7</c:v>
                </c:pt>
                <c:pt idx="822">
                  <c:v>1.4329999999999999E-7</c:v>
                </c:pt>
                <c:pt idx="823">
                  <c:v>1.4329999999999999E-7</c:v>
                </c:pt>
                <c:pt idx="824">
                  <c:v>1.4329999999999999E-7</c:v>
                </c:pt>
                <c:pt idx="825">
                  <c:v>1.4329999999999999E-7</c:v>
                </c:pt>
                <c:pt idx="826">
                  <c:v>1.4329999999999999E-7</c:v>
                </c:pt>
                <c:pt idx="827">
                  <c:v>1.4329999999999999E-7</c:v>
                </c:pt>
                <c:pt idx="828">
                  <c:v>1.4329999999999999E-7</c:v>
                </c:pt>
                <c:pt idx="829">
                  <c:v>1.4329999999999999E-7</c:v>
                </c:pt>
                <c:pt idx="830">
                  <c:v>1.4329999999999999E-7</c:v>
                </c:pt>
                <c:pt idx="831">
                  <c:v>1.4329999999999999E-7</c:v>
                </c:pt>
                <c:pt idx="832">
                  <c:v>1.4329999999999999E-7</c:v>
                </c:pt>
                <c:pt idx="833">
                  <c:v>1.4329999999999999E-7</c:v>
                </c:pt>
                <c:pt idx="834">
                  <c:v>1.4329999999999999E-7</c:v>
                </c:pt>
                <c:pt idx="835">
                  <c:v>1.4329999999999999E-7</c:v>
                </c:pt>
                <c:pt idx="836">
                  <c:v>1.4329999999999999E-7</c:v>
                </c:pt>
                <c:pt idx="837">
                  <c:v>1.4329999999999999E-7</c:v>
                </c:pt>
                <c:pt idx="838">
                  <c:v>1.4329999999999999E-7</c:v>
                </c:pt>
                <c:pt idx="839">
                  <c:v>1.4329999999999999E-7</c:v>
                </c:pt>
                <c:pt idx="840">
                  <c:v>1.4329999999999999E-7</c:v>
                </c:pt>
                <c:pt idx="841">
                  <c:v>1.4329999999999999E-7</c:v>
                </c:pt>
                <c:pt idx="842">
                  <c:v>1.4329999999999999E-7</c:v>
                </c:pt>
                <c:pt idx="843">
                  <c:v>1.4329999999999999E-7</c:v>
                </c:pt>
                <c:pt idx="844">
                  <c:v>1.4329999999999999E-7</c:v>
                </c:pt>
                <c:pt idx="845">
                  <c:v>1.4329999999999999E-7</c:v>
                </c:pt>
                <c:pt idx="846">
                  <c:v>1.4329999999999999E-7</c:v>
                </c:pt>
                <c:pt idx="847">
                  <c:v>1.4329999999999999E-7</c:v>
                </c:pt>
                <c:pt idx="848">
                  <c:v>1.4329999999999999E-7</c:v>
                </c:pt>
                <c:pt idx="849">
                  <c:v>1.4329999999999999E-7</c:v>
                </c:pt>
                <c:pt idx="850">
                  <c:v>1.4329999999999999E-7</c:v>
                </c:pt>
                <c:pt idx="851">
                  <c:v>1.4329999999999999E-7</c:v>
                </c:pt>
                <c:pt idx="852">
                  <c:v>1.4329999999999999E-7</c:v>
                </c:pt>
                <c:pt idx="853">
                  <c:v>1.4329999999999999E-7</c:v>
                </c:pt>
                <c:pt idx="854">
                  <c:v>1.4329999999999999E-7</c:v>
                </c:pt>
                <c:pt idx="855">
                  <c:v>1.4329999999999999E-7</c:v>
                </c:pt>
                <c:pt idx="856">
                  <c:v>1.4329999999999999E-7</c:v>
                </c:pt>
                <c:pt idx="857">
                  <c:v>1.4329999999999999E-7</c:v>
                </c:pt>
                <c:pt idx="858">
                  <c:v>1.4329999999999999E-7</c:v>
                </c:pt>
                <c:pt idx="859">
                  <c:v>1.4329999999999999E-7</c:v>
                </c:pt>
                <c:pt idx="860">
                  <c:v>1.4329999999999999E-7</c:v>
                </c:pt>
                <c:pt idx="861">
                  <c:v>1.4329999999999999E-7</c:v>
                </c:pt>
                <c:pt idx="862">
                  <c:v>1.4329999999999999E-7</c:v>
                </c:pt>
                <c:pt idx="863">
                  <c:v>1.4329999999999999E-7</c:v>
                </c:pt>
                <c:pt idx="864">
                  <c:v>1.4329999999999999E-7</c:v>
                </c:pt>
                <c:pt idx="865">
                  <c:v>1.4329999999999999E-7</c:v>
                </c:pt>
                <c:pt idx="866">
                  <c:v>1.4329999999999999E-7</c:v>
                </c:pt>
                <c:pt idx="867">
                  <c:v>1.4329999999999999E-7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89-4C66-9C95-1016A67B77E4}"/>
            </c:ext>
          </c:extLst>
        </c:ser>
        <c:ser>
          <c:idx val="3"/>
          <c:order val="1"/>
          <c:tx>
            <c:v>Elliptical beam @200kV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'Elliptical beam @200kV'!$F$3:$F$870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2.5969999999999999E-3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3.006E-3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3.7980000000000002E-3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4.9389999999999998E-3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5.6470000000000001E-3</c:v>
                </c:pt>
                <c:pt idx="28">
                  <c:v>5.9049999999999997E-3</c:v>
                </c:pt>
                <c:pt idx="29">
                  <c:v>6.1729999999999997E-3</c:v>
                </c:pt>
                <c:pt idx="30">
                  <c:v>6.4520000000000003E-3</c:v>
                </c:pt>
                <c:pt idx="31">
                  <c:v>6.7419999999999997E-3</c:v>
                </c:pt>
                <c:pt idx="32">
                  <c:v>7.0429999999999998E-3</c:v>
                </c:pt>
                <c:pt idx="33">
                  <c:v>7.3550000000000004E-3</c:v>
                </c:pt>
                <c:pt idx="34">
                  <c:v>7.6790000000000001E-3</c:v>
                </c:pt>
                <c:pt idx="35">
                  <c:v>8.0140000000000003E-3</c:v>
                </c:pt>
                <c:pt idx="36">
                  <c:v>8.3610000000000004E-3</c:v>
                </c:pt>
                <c:pt idx="37">
                  <c:v>8.7189999999999993E-3</c:v>
                </c:pt>
                <c:pt idx="38">
                  <c:v>9.0889999999999999E-3</c:v>
                </c:pt>
                <c:pt idx="39">
                  <c:v>9.4710000000000003E-3</c:v>
                </c:pt>
                <c:pt idx="40">
                  <c:v>9.8650000000000005E-3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1.248E-2</c:v>
                </c:pt>
                <c:pt idx="47">
                  <c:v>1.2959999999999999E-2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1.8440000000000002E-2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2.3699999999999999E-2</c:v>
                </c:pt>
                <c:pt idx="66">
                  <c:v>2.4410000000000001E-2</c:v>
                </c:pt>
                <c:pt idx="67">
                  <c:v>2.513E-2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2.7359999999999999E-2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2.9680000000000002E-2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3.8039999999999997E-2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4.1619999999999997E-2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5.108E-2</c:v>
                </c:pt>
                <c:pt idx="98">
                  <c:v>5.2069999999999998E-2</c:v>
                </c:pt>
                <c:pt idx="99">
                  <c:v>5.305E-2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6.012E-2</c:v>
                </c:pt>
                <c:pt idx="107">
                  <c:v>6.1150000000000003E-2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6.4269999999999994E-2</c:v>
                </c:pt>
                <c:pt idx="111">
                  <c:v>6.5320000000000003E-2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6.8500000000000005E-2</c:v>
                </c:pt>
                <c:pt idx="115">
                  <c:v>6.9570000000000007E-2</c:v>
                </c:pt>
                <c:pt idx="116">
                  <c:v>7.0639999999999994E-2</c:v>
                </c:pt>
                <c:pt idx="117">
                  <c:v>7.1720000000000006E-2</c:v>
                </c:pt>
                <c:pt idx="118">
                  <c:v>7.2800000000000004E-2</c:v>
                </c:pt>
                <c:pt idx="119">
                  <c:v>7.3889999999999997E-2</c:v>
                </c:pt>
                <c:pt idx="120">
                  <c:v>7.4969999999999995E-2</c:v>
                </c:pt>
                <c:pt idx="121">
                  <c:v>7.6069999999999999E-2</c:v>
                </c:pt>
                <c:pt idx="122">
                  <c:v>7.7160000000000006E-2</c:v>
                </c:pt>
                <c:pt idx="123">
                  <c:v>7.8259999999999996E-2</c:v>
                </c:pt>
                <c:pt idx="124">
                  <c:v>7.9369999999999996E-2</c:v>
                </c:pt>
                <c:pt idx="125">
                  <c:v>8.047E-2</c:v>
                </c:pt>
                <c:pt idx="126">
                  <c:v>8.158E-2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8.7169999999999997E-2</c:v>
                </c:pt>
                <c:pt idx="132">
                  <c:v>8.8300000000000003E-2</c:v>
                </c:pt>
                <c:pt idx="133">
                  <c:v>8.9419999999999999E-2</c:v>
                </c:pt>
                <c:pt idx="134">
                  <c:v>9.0550000000000005E-2</c:v>
                </c:pt>
                <c:pt idx="135">
                  <c:v>9.1679999999999998E-2</c:v>
                </c:pt>
                <c:pt idx="136">
                  <c:v>9.2810000000000004E-2</c:v>
                </c:pt>
                <c:pt idx="137">
                  <c:v>9.3939999999999996E-2</c:v>
                </c:pt>
                <c:pt idx="138">
                  <c:v>9.5079999999999998E-2</c:v>
                </c:pt>
                <c:pt idx="139">
                  <c:v>9.6210000000000004E-2</c:v>
                </c:pt>
                <c:pt idx="140">
                  <c:v>9.7350000000000006E-2</c:v>
                </c:pt>
                <c:pt idx="141">
                  <c:v>9.8479999999999998E-2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0.10639999999999999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0.11210000000000001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0.16689999999999999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0.22969999999999999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0.27879999999999999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0.29249999999999998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0.32790000000000002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0.34160000000000001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0.39069999999999999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0.40439999999999998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0.45350000000000001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0.50260000000000005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0.51629999999999998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0.56540000000000001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0.57909999999999995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0.62819999999999998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0.64190000000000003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0.69099999999999995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0.70469999999999999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0.74009999999999998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0.75380000000000003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0.76749999999999996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0.80289999999999995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0.81659999999999999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0.86570000000000003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0.87939999999999996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8.8339999999999999E-9</c:v>
                </c:pt>
                <c:pt idx="2">
                  <c:v>1.465E-8</c:v>
                </c:pt>
                <c:pt idx="3">
                  <c:v>2.1060000000000001E-8</c:v>
                </c:pt>
                <c:pt idx="4">
                  <c:v>2.7669999999999999E-8</c:v>
                </c:pt>
                <c:pt idx="5">
                  <c:v>3.435E-8</c:v>
                </c:pt>
                <c:pt idx="6">
                  <c:v>4.1070000000000003E-8</c:v>
                </c:pt>
                <c:pt idx="7">
                  <c:v>4.7799999999999998E-8</c:v>
                </c:pt>
                <c:pt idx="8">
                  <c:v>5.4539999999999997E-8</c:v>
                </c:pt>
                <c:pt idx="9">
                  <c:v>6.1280000000000003E-8</c:v>
                </c:pt>
                <c:pt idx="10">
                  <c:v>6.7990000000000002E-8</c:v>
                </c:pt>
                <c:pt idx="11">
                  <c:v>7.4680000000000004E-8</c:v>
                </c:pt>
                <c:pt idx="12">
                  <c:v>8.1320000000000003E-8</c:v>
                </c:pt>
                <c:pt idx="13">
                  <c:v>8.7919999999999996E-8</c:v>
                </c:pt>
                <c:pt idx="14">
                  <c:v>9.4450000000000002E-8</c:v>
                </c:pt>
                <c:pt idx="15">
                  <c:v>1.009E-7</c:v>
                </c:pt>
                <c:pt idx="16">
                  <c:v>1.073E-7</c:v>
                </c:pt>
                <c:pt idx="17">
                  <c:v>1.135E-7</c:v>
                </c:pt>
                <c:pt idx="18">
                  <c:v>1.1969999999999999E-7</c:v>
                </c:pt>
                <c:pt idx="19">
                  <c:v>1.2569999999999999E-7</c:v>
                </c:pt>
                <c:pt idx="20">
                  <c:v>1.3150000000000001E-7</c:v>
                </c:pt>
                <c:pt idx="21">
                  <c:v>1.3720000000000001E-7</c:v>
                </c:pt>
                <c:pt idx="22">
                  <c:v>1.427E-7</c:v>
                </c:pt>
                <c:pt idx="23">
                  <c:v>1.4789999999999999E-7</c:v>
                </c:pt>
                <c:pt idx="24">
                  <c:v>1.5300000000000001E-7</c:v>
                </c:pt>
                <c:pt idx="25">
                  <c:v>1.578E-7</c:v>
                </c:pt>
                <c:pt idx="26">
                  <c:v>1.6229999999999999E-7</c:v>
                </c:pt>
                <c:pt idx="27">
                  <c:v>1.6649999999999999E-7</c:v>
                </c:pt>
                <c:pt idx="28">
                  <c:v>1.7039999999999999E-7</c:v>
                </c:pt>
                <c:pt idx="29">
                  <c:v>1.74E-7</c:v>
                </c:pt>
                <c:pt idx="30">
                  <c:v>1.7730000000000001E-7</c:v>
                </c:pt>
                <c:pt idx="31">
                  <c:v>1.8029999999999999E-7</c:v>
                </c:pt>
                <c:pt idx="32">
                  <c:v>1.829E-7</c:v>
                </c:pt>
                <c:pt idx="33">
                  <c:v>1.8510000000000001E-7</c:v>
                </c:pt>
                <c:pt idx="34">
                  <c:v>1.8699999999999999E-7</c:v>
                </c:pt>
                <c:pt idx="35">
                  <c:v>1.885E-7</c:v>
                </c:pt>
                <c:pt idx="36">
                  <c:v>1.8970000000000001E-7</c:v>
                </c:pt>
                <c:pt idx="37">
                  <c:v>1.906E-7</c:v>
                </c:pt>
                <c:pt idx="38">
                  <c:v>1.91E-7</c:v>
                </c:pt>
                <c:pt idx="39">
                  <c:v>1.9110000000000001E-7</c:v>
                </c:pt>
                <c:pt idx="40">
                  <c:v>1.909E-7</c:v>
                </c:pt>
                <c:pt idx="41">
                  <c:v>1.9040000000000001E-7</c:v>
                </c:pt>
                <c:pt idx="42">
                  <c:v>1.895E-7</c:v>
                </c:pt>
                <c:pt idx="43">
                  <c:v>1.8830000000000001E-7</c:v>
                </c:pt>
                <c:pt idx="44">
                  <c:v>1.8680000000000001E-7</c:v>
                </c:pt>
                <c:pt idx="45">
                  <c:v>1.8510000000000001E-7</c:v>
                </c:pt>
                <c:pt idx="46">
                  <c:v>1.832E-7</c:v>
                </c:pt>
                <c:pt idx="47">
                  <c:v>1.8099999999999999E-7</c:v>
                </c:pt>
                <c:pt idx="48">
                  <c:v>1.786E-7</c:v>
                </c:pt>
                <c:pt idx="49">
                  <c:v>1.761E-7</c:v>
                </c:pt>
                <c:pt idx="50">
                  <c:v>1.734E-7</c:v>
                </c:pt>
                <c:pt idx="51">
                  <c:v>1.7060000000000001E-7</c:v>
                </c:pt>
                <c:pt idx="52">
                  <c:v>1.677E-7</c:v>
                </c:pt>
                <c:pt idx="53">
                  <c:v>1.6470000000000001E-7</c:v>
                </c:pt>
                <c:pt idx="54">
                  <c:v>1.617E-7</c:v>
                </c:pt>
                <c:pt idx="55">
                  <c:v>1.586E-7</c:v>
                </c:pt>
                <c:pt idx="56">
                  <c:v>1.5559999999999999E-7</c:v>
                </c:pt>
                <c:pt idx="57">
                  <c:v>1.525E-7</c:v>
                </c:pt>
                <c:pt idx="58">
                  <c:v>1.4950000000000001E-7</c:v>
                </c:pt>
                <c:pt idx="59">
                  <c:v>1.466E-7</c:v>
                </c:pt>
                <c:pt idx="60">
                  <c:v>1.437E-7</c:v>
                </c:pt>
                <c:pt idx="61">
                  <c:v>1.4100000000000001E-7</c:v>
                </c:pt>
                <c:pt idx="62">
                  <c:v>1.385E-7</c:v>
                </c:pt>
                <c:pt idx="63">
                  <c:v>1.36E-7</c:v>
                </c:pt>
                <c:pt idx="64">
                  <c:v>1.3379999999999999E-7</c:v>
                </c:pt>
                <c:pt idx="65">
                  <c:v>1.3169999999999999E-7</c:v>
                </c:pt>
                <c:pt idx="66">
                  <c:v>1.297E-7</c:v>
                </c:pt>
                <c:pt idx="67">
                  <c:v>1.279E-7</c:v>
                </c:pt>
                <c:pt idx="68">
                  <c:v>1.2620000000000001E-7</c:v>
                </c:pt>
                <c:pt idx="69">
                  <c:v>1.247E-7</c:v>
                </c:pt>
                <c:pt idx="70">
                  <c:v>1.233E-7</c:v>
                </c:pt>
                <c:pt idx="71">
                  <c:v>1.2200000000000001E-7</c:v>
                </c:pt>
                <c:pt idx="72">
                  <c:v>1.2069999999999999E-7</c:v>
                </c:pt>
                <c:pt idx="73">
                  <c:v>1.1960000000000001E-7</c:v>
                </c:pt>
                <c:pt idx="74">
                  <c:v>1.186E-7</c:v>
                </c:pt>
                <c:pt idx="75">
                  <c:v>1.1759999999999999E-7</c:v>
                </c:pt>
                <c:pt idx="76">
                  <c:v>1.168E-7</c:v>
                </c:pt>
                <c:pt idx="77">
                  <c:v>1.161E-7</c:v>
                </c:pt>
                <c:pt idx="78">
                  <c:v>1.154E-7</c:v>
                </c:pt>
                <c:pt idx="79">
                  <c:v>1.149E-7</c:v>
                </c:pt>
                <c:pt idx="80">
                  <c:v>1.1440000000000001E-7</c:v>
                </c:pt>
                <c:pt idx="81">
                  <c:v>1.14E-7</c:v>
                </c:pt>
                <c:pt idx="82">
                  <c:v>1.1370000000000001E-7</c:v>
                </c:pt>
                <c:pt idx="83">
                  <c:v>1.135E-7</c:v>
                </c:pt>
                <c:pt idx="84">
                  <c:v>1.1319999999999999E-7</c:v>
                </c:pt>
                <c:pt idx="85">
                  <c:v>1.131E-7</c:v>
                </c:pt>
                <c:pt idx="86">
                  <c:v>1.129E-7</c:v>
                </c:pt>
                <c:pt idx="87">
                  <c:v>1.128E-7</c:v>
                </c:pt>
                <c:pt idx="88">
                  <c:v>1.126E-7</c:v>
                </c:pt>
                <c:pt idx="89">
                  <c:v>1.1249999999999999E-7</c:v>
                </c:pt>
                <c:pt idx="90">
                  <c:v>1.124E-7</c:v>
                </c:pt>
                <c:pt idx="91">
                  <c:v>1.122E-7</c:v>
                </c:pt>
                <c:pt idx="92">
                  <c:v>1.121E-7</c:v>
                </c:pt>
                <c:pt idx="93">
                  <c:v>1.119E-7</c:v>
                </c:pt>
                <c:pt idx="94">
                  <c:v>1.117E-7</c:v>
                </c:pt>
                <c:pt idx="95">
                  <c:v>1.115E-7</c:v>
                </c:pt>
                <c:pt idx="96">
                  <c:v>1.113E-7</c:v>
                </c:pt>
                <c:pt idx="97">
                  <c:v>1.111E-7</c:v>
                </c:pt>
                <c:pt idx="98">
                  <c:v>1.108E-7</c:v>
                </c:pt>
                <c:pt idx="99">
                  <c:v>1.106E-7</c:v>
                </c:pt>
                <c:pt idx="100">
                  <c:v>1.103E-7</c:v>
                </c:pt>
                <c:pt idx="101">
                  <c:v>1.1000000000000001E-7</c:v>
                </c:pt>
                <c:pt idx="102">
                  <c:v>1.097E-7</c:v>
                </c:pt>
                <c:pt idx="103">
                  <c:v>1.0949999999999999E-7</c:v>
                </c:pt>
                <c:pt idx="104">
                  <c:v>1.092E-7</c:v>
                </c:pt>
                <c:pt idx="105">
                  <c:v>1.089E-7</c:v>
                </c:pt>
                <c:pt idx="106">
                  <c:v>1.0860000000000001E-7</c:v>
                </c:pt>
                <c:pt idx="107">
                  <c:v>1.084E-7</c:v>
                </c:pt>
                <c:pt idx="108">
                  <c:v>1.081E-7</c:v>
                </c:pt>
                <c:pt idx="109">
                  <c:v>1.0789999999999999E-7</c:v>
                </c:pt>
                <c:pt idx="110">
                  <c:v>1.077E-7</c:v>
                </c:pt>
                <c:pt idx="111">
                  <c:v>1.075E-7</c:v>
                </c:pt>
                <c:pt idx="112">
                  <c:v>1.073E-7</c:v>
                </c:pt>
                <c:pt idx="113">
                  <c:v>1.073E-7</c:v>
                </c:pt>
                <c:pt idx="114">
                  <c:v>1.0719999999999999E-7</c:v>
                </c:pt>
                <c:pt idx="115">
                  <c:v>1.073E-7</c:v>
                </c:pt>
                <c:pt idx="116">
                  <c:v>1.075E-7</c:v>
                </c:pt>
                <c:pt idx="117">
                  <c:v>1.078E-7</c:v>
                </c:pt>
                <c:pt idx="118">
                  <c:v>1.082E-7</c:v>
                </c:pt>
                <c:pt idx="119">
                  <c:v>1.089E-7</c:v>
                </c:pt>
                <c:pt idx="120">
                  <c:v>1.098E-7</c:v>
                </c:pt>
                <c:pt idx="121">
                  <c:v>1.1089999999999999E-7</c:v>
                </c:pt>
                <c:pt idx="122">
                  <c:v>1.1230000000000001E-7</c:v>
                </c:pt>
                <c:pt idx="123">
                  <c:v>1.1389999999999999E-7</c:v>
                </c:pt>
                <c:pt idx="124">
                  <c:v>1.158E-7</c:v>
                </c:pt>
                <c:pt idx="125">
                  <c:v>1.179E-7</c:v>
                </c:pt>
                <c:pt idx="126">
                  <c:v>1.1999999999999999E-7</c:v>
                </c:pt>
                <c:pt idx="127">
                  <c:v>1.2209999999999999E-7</c:v>
                </c:pt>
                <c:pt idx="128">
                  <c:v>1.24E-7</c:v>
                </c:pt>
                <c:pt idx="129">
                  <c:v>1.2560000000000001E-7</c:v>
                </c:pt>
                <c:pt idx="130">
                  <c:v>1.2700000000000001E-7</c:v>
                </c:pt>
                <c:pt idx="131">
                  <c:v>1.2800000000000001E-7</c:v>
                </c:pt>
                <c:pt idx="132">
                  <c:v>1.2870000000000001E-7</c:v>
                </c:pt>
                <c:pt idx="133">
                  <c:v>1.2919999999999999E-7</c:v>
                </c:pt>
                <c:pt idx="134">
                  <c:v>1.2940000000000001E-7</c:v>
                </c:pt>
                <c:pt idx="135">
                  <c:v>1.2949999999999999E-7</c:v>
                </c:pt>
                <c:pt idx="136">
                  <c:v>1.2940000000000001E-7</c:v>
                </c:pt>
                <c:pt idx="137">
                  <c:v>1.293E-7</c:v>
                </c:pt>
                <c:pt idx="138">
                  <c:v>1.2910000000000001E-7</c:v>
                </c:pt>
                <c:pt idx="139">
                  <c:v>1.2879999999999999E-7</c:v>
                </c:pt>
                <c:pt idx="140">
                  <c:v>1.2849999999999999E-7</c:v>
                </c:pt>
                <c:pt idx="141">
                  <c:v>1.282E-7</c:v>
                </c:pt>
                <c:pt idx="142">
                  <c:v>1.2779999999999999E-7</c:v>
                </c:pt>
                <c:pt idx="143">
                  <c:v>1.2739999999999999E-7</c:v>
                </c:pt>
                <c:pt idx="144">
                  <c:v>1.2709999999999999E-7</c:v>
                </c:pt>
                <c:pt idx="145">
                  <c:v>1.2669999999999999E-7</c:v>
                </c:pt>
                <c:pt idx="146">
                  <c:v>1.2639999999999999E-7</c:v>
                </c:pt>
                <c:pt idx="147">
                  <c:v>1.261E-7</c:v>
                </c:pt>
                <c:pt idx="148">
                  <c:v>1.2590000000000001E-7</c:v>
                </c:pt>
                <c:pt idx="149">
                  <c:v>1.258E-7</c:v>
                </c:pt>
                <c:pt idx="150">
                  <c:v>1.258E-7</c:v>
                </c:pt>
                <c:pt idx="151">
                  <c:v>1.258E-7</c:v>
                </c:pt>
                <c:pt idx="152">
                  <c:v>1.2599999999999999E-7</c:v>
                </c:pt>
                <c:pt idx="153">
                  <c:v>1.2620000000000001E-7</c:v>
                </c:pt>
                <c:pt idx="154">
                  <c:v>1.2639999999999999E-7</c:v>
                </c:pt>
                <c:pt idx="155">
                  <c:v>1.2669999999999999E-7</c:v>
                </c:pt>
                <c:pt idx="156">
                  <c:v>1.2700000000000001E-7</c:v>
                </c:pt>
                <c:pt idx="157">
                  <c:v>1.2730000000000001E-7</c:v>
                </c:pt>
                <c:pt idx="158">
                  <c:v>1.276E-7</c:v>
                </c:pt>
                <c:pt idx="159">
                  <c:v>1.279E-7</c:v>
                </c:pt>
                <c:pt idx="160">
                  <c:v>1.283E-7</c:v>
                </c:pt>
                <c:pt idx="161">
                  <c:v>1.2870000000000001E-7</c:v>
                </c:pt>
                <c:pt idx="162">
                  <c:v>1.2910000000000001E-7</c:v>
                </c:pt>
                <c:pt idx="163">
                  <c:v>1.2949999999999999E-7</c:v>
                </c:pt>
                <c:pt idx="164">
                  <c:v>1.3E-7</c:v>
                </c:pt>
                <c:pt idx="165">
                  <c:v>1.304E-7</c:v>
                </c:pt>
                <c:pt idx="166">
                  <c:v>1.3089999999999999E-7</c:v>
                </c:pt>
                <c:pt idx="167">
                  <c:v>1.314E-7</c:v>
                </c:pt>
                <c:pt idx="168">
                  <c:v>1.318E-7</c:v>
                </c:pt>
                <c:pt idx="169">
                  <c:v>1.3220000000000001E-7</c:v>
                </c:pt>
                <c:pt idx="170">
                  <c:v>1.3260000000000001E-7</c:v>
                </c:pt>
                <c:pt idx="171">
                  <c:v>1.3300000000000001E-7</c:v>
                </c:pt>
                <c:pt idx="172">
                  <c:v>1.3339999999999999E-7</c:v>
                </c:pt>
                <c:pt idx="173">
                  <c:v>1.3370000000000001E-7</c:v>
                </c:pt>
                <c:pt idx="174">
                  <c:v>1.3400000000000001E-7</c:v>
                </c:pt>
                <c:pt idx="175">
                  <c:v>1.342E-7</c:v>
                </c:pt>
                <c:pt idx="176">
                  <c:v>1.3440000000000001E-7</c:v>
                </c:pt>
                <c:pt idx="177">
                  <c:v>1.3449999999999999E-7</c:v>
                </c:pt>
                <c:pt idx="178">
                  <c:v>1.3470000000000001E-7</c:v>
                </c:pt>
                <c:pt idx="179">
                  <c:v>1.3479999999999999E-7</c:v>
                </c:pt>
                <c:pt idx="180">
                  <c:v>1.349E-7</c:v>
                </c:pt>
                <c:pt idx="181">
                  <c:v>1.349E-7</c:v>
                </c:pt>
                <c:pt idx="182">
                  <c:v>1.35E-7</c:v>
                </c:pt>
                <c:pt idx="183">
                  <c:v>1.3510000000000001E-7</c:v>
                </c:pt>
                <c:pt idx="184">
                  <c:v>1.3510000000000001E-7</c:v>
                </c:pt>
                <c:pt idx="185">
                  <c:v>1.3510000000000001E-7</c:v>
                </c:pt>
                <c:pt idx="186">
                  <c:v>1.3519999999999999E-7</c:v>
                </c:pt>
                <c:pt idx="187">
                  <c:v>1.3519999999999999E-7</c:v>
                </c:pt>
                <c:pt idx="188">
                  <c:v>1.3519999999999999E-7</c:v>
                </c:pt>
                <c:pt idx="189">
                  <c:v>1.3519999999999999E-7</c:v>
                </c:pt>
                <c:pt idx="190">
                  <c:v>1.353E-7</c:v>
                </c:pt>
                <c:pt idx="191">
                  <c:v>1.353E-7</c:v>
                </c:pt>
                <c:pt idx="192">
                  <c:v>1.353E-7</c:v>
                </c:pt>
                <c:pt idx="193">
                  <c:v>1.353E-7</c:v>
                </c:pt>
                <c:pt idx="194">
                  <c:v>1.353E-7</c:v>
                </c:pt>
                <c:pt idx="195">
                  <c:v>1.353E-7</c:v>
                </c:pt>
                <c:pt idx="196">
                  <c:v>1.353E-7</c:v>
                </c:pt>
                <c:pt idx="197">
                  <c:v>1.353E-7</c:v>
                </c:pt>
                <c:pt idx="198">
                  <c:v>1.353E-7</c:v>
                </c:pt>
                <c:pt idx="199">
                  <c:v>1.353E-7</c:v>
                </c:pt>
                <c:pt idx="200">
                  <c:v>1.353E-7</c:v>
                </c:pt>
                <c:pt idx="201">
                  <c:v>1.353E-7</c:v>
                </c:pt>
                <c:pt idx="202">
                  <c:v>1.353E-7</c:v>
                </c:pt>
                <c:pt idx="203">
                  <c:v>1.353E-7</c:v>
                </c:pt>
                <c:pt idx="204">
                  <c:v>1.353E-7</c:v>
                </c:pt>
                <c:pt idx="205">
                  <c:v>1.353E-7</c:v>
                </c:pt>
                <c:pt idx="206">
                  <c:v>1.3540000000000001E-7</c:v>
                </c:pt>
                <c:pt idx="207">
                  <c:v>1.3540000000000001E-7</c:v>
                </c:pt>
                <c:pt idx="208">
                  <c:v>1.3540000000000001E-7</c:v>
                </c:pt>
                <c:pt idx="209">
                  <c:v>1.3540000000000001E-7</c:v>
                </c:pt>
                <c:pt idx="210">
                  <c:v>1.3540000000000001E-7</c:v>
                </c:pt>
                <c:pt idx="211">
                  <c:v>1.3540000000000001E-7</c:v>
                </c:pt>
                <c:pt idx="212">
                  <c:v>1.3540000000000001E-7</c:v>
                </c:pt>
                <c:pt idx="213">
                  <c:v>1.3540000000000001E-7</c:v>
                </c:pt>
                <c:pt idx="214">
                  <c:v>1.3540000000000001E-7</c:v>
                </c:pt>
                <c:pt idx="215">
                  <c:v>1.3540000000000001E-7</c:v>
                </c:pt>
                <c:pt idx="216">
                  <c:v>1.3540000000000001E-7</c:v>
                </c:pt>
                <c:pt idx="217">
                  <c:v>1.3540000000000001E-7</c:v>
                </c:pt>
                <c:pt idx="218">
                  <c:v>1.3540000000000001E-7</c:v>
                </c:pt>
                <c:pt idx="219">
                  <c:v>1.3540000000000001E-7</c:v>
                </c:pt>
                <c:pt idx="220">
                  <c:v>1.3540000000000001E-7</c:v>
                </c:pt>
                <c:pt idx="221">
                  <c:v>1.3540000000000001E-7</c:v>
                </c:pt>
                <c:pt idx="222">
                  <c:v>1.3540000000000001E-7</c:v>
                </c:pt>
                <c:pt idx="223">
                  <c:v>1.3540000000000001E-7</c:v>
                </c:pt>
                <c:pt idx="224">
                  <c:v>1.3540000000000001E-7</c:v>
                </c:pt>
                <c:pt idx="225">
                  <c:v>1.3540000000000001E-7</c:v>
                </c:pt>
                <c:pt idx="226">
                  <c:v>1.3540000000000001E-7</c:v>
                </c:pt>
                <c:pt idx="227">
                  <c:v>1.3540000000000001E-7</c:v>
                </c:pt>
                <c:pt idx="228">
                  <c:v>1.3540000000000001E-7</c:v>
                </c:pt>
                <c:pt idx="229">
                  <c:v>1.3540000000000001E-7</c:v>
                </c:pt>
                <c:pt idx="230">
                  <c:v>1.3540000000000001E-7</c:v>
                </c:pt>
                <c:pt idx="231">
                  <c:v>1.3540000000000001E-7</c:v>
                </c:pt>
                <c:pt idx="232">
                  <c:v>1.3540000000000001E-7</c:v>
                </c:pt>
                <c:pt idx="233">
                  <c:v>1.3540000000000001E-7</c:v>
                </c:pt>
                <c:pt idx="234">
                  <c:v>1.3540000000000001E-7</c:v>
                </c:pt>
                <c:pt idx="235">
                  <c:v>1.3540000000000001E-7</c:v>
                </c:pt>
                <c:pt idx="236">
                  <c:v>1.3540000000000001E-7</c:v>
                </c:pt>
                <c:pt idx="237">
                  <c:v>1.3540000000000001E-7</c:v>
                </c:pt>
                <c:pt idx="238">
                  <c:v>1.3540000000000001E-7</c:v>
                </c:pt>
                <c:pt idx="239">
                  <c:v>1.3540000000000001E-7</c:v>
                </c:pt>
                <c:pt idx="240">
                  <c:v>1.3540000000000001E-7</c:v>
                </c:pt>
                <c:pt idx="241">
                  <c:v>1.3540000000000001E-7</c:v>
                </c:pt>
                <c:pt idx="242">
                  <c:v>1.3540000000000001E-7</c:v>
                </c:pt>
                <c:pt idx="243">
                  <c:v>1.3540000000000001E-7</c:v>
                </c:pt>
                <c:pt idx="244">
                  <c:v>1.3540000000000001E-7</c:v>
                </c:pt>
                <c:pt idx="245">
                  <c:v>1.3540000000000001E-7</c:v>
                </c:pt>
                <c:pt idx="246">
                  <c:v>1.3540000000000001E-7</c:v>
                </c:pt>
                <c:pt idx="247">
                  <c:v>1.3540000000000001E-7</c:v>
                </c:pt>
                <c:pt idx="248">
                  <c:v>1.3540000000000001E-7</c:v>
                </c:pt>
                <c:pt idx="249">
                  <c:v>1.3540000000000001E-7</c:v>
                </c:pt>
                <c:pt idx="250">
                  <c:v>1.3540000000000001E-7</c:v>
                </c:pt>
                <c:pt idx="251">
                  <c:v>1.3540000000000001E-7</c:v>
                </c:pt>
                <c:pt idx="252">
                  <c:v>1.3540000000000001E-7</c:v>
                </c:pt>
                <c:pt idx="253">
                  <c:v>1.3540000000000001E-7</c:v>
                </c:pt>
                <c:pt idx="254">
                  <c:v>1.3540000000000001E-7</c:v>
                </c:pt>
                <c:pt idx="255">
                  <c:v>1.3540000000000001E-7</c:v>
                </c:pt>
                <c:pt idx="256">
                  <c:v>1.3540000000000001E-7</c:v>
                </c:pt>
                <c:pt idx="257">
                  <c:v>1.3540000000000001E-7</c:v>
                </c:pt>
                <c:pt idx="258">
                  <c:v>1.3540000000000001E-7</c:v>
                </c:pt>
                <c:pt idx="259">
                  <c:v>1.3540000000000001E-7</c:v>
                </c:pt>
                <c:pt idx="260">
                  <c:v>1.3540000000000001E-7</c:v>
                </c:pt>
                <c:pt idx="261">
                  <c:v>1.3540000000000001E-7</c:v>
                </c:pt>
                <c:pt idx="262">
                  <c:v>1.3540000000000001E-7</c:v>
                </c:pt>
                <c:pt idx="263">
                  <c:v>1.3540000000000001E-7</c:v>
                </c:pt>
                <c:pt idx="264">
                  <c:v>1.3540000000000001E-7</c:v>
                </c:pt>
                <c:pt idx="265">
                  <c:v>1.3540000000000001E-7</c:v>
                </c:pt>
                <c:pt idx="266">
                  <c:v>1.3540000000000001E-7</c:v>
                </c:pt>
                <c:pt idx="267">
                  <c:v>1.3540000000000001E-7</c:v>
                </c:pt>
                <c:pt idx="268">
                  <c:v>1.3540000000000001E-7</c:v>
                </c:pt>
                <c:pt idx="269">
                  <c:v>1.3540000000000001E-7</c:v>
                </c:pt>
                <c:pt idx="270">
                  <c:v>1.3540000000000001E-7</c:v>
                </c:pt>
                <c:pt idx="271">
                  <c:v>1.3540000000000001E-7</c:v>
                </c:pt>
                <c:pt idx="272">
                  <c:v>1.3540000000000001E-7</c:v>
                </c:pt>
                <c:pt idx="273">
                  <c:v>1.3540000000000001E-7</c:v>
                </c:pt>
                <c:pt idx="274">
                  <c:v>1.3540000000000001E-7</c:v>
                </c:pt>
                <c:pt idx="275">
                  <c:v>1.3540000000000001E-7</c:v>
                </c:pt>
                <c:pt idx="276">
                  <c:v>1.3540000000000001E-7</c:v>
                </c:pt>
                <c:pt idx="277">
                  <c:v>1.3540000000000001E-7</c:v>
                </c:pt>
                <c:pt idx="278">
                  <c:v>1.3540000000000001E-7</c:v>
                </c:pt>
                <c:pt idx="279">
                  <c:v>1.3540000000000001E-7</c:v>
                </c:pt>
                <c:pt idx="280">
                  <c:v>1.3540000000000001E-7</c:v>
                </c:pt>
                <c:pt idx="281">
                  <c:v>1.3540000000000001E-7</c:v>
                </c:pt>
                <c:pt idx="282">
                  <c:v>1.3540000000000001E-7</c:v>
                </c:pt>
                <c:pt idx="283">
                  <c:v>1.3540000000000001E-7</c:v>
                </c:pt>
                <c:pt idx="284">
                  <c:v>1.3540000000000001E-7</c:v>
                </c:pt>
                <c:pt idx="285">
                  <c:v>1.3540000000000001E-7</c:v>
                </c:pt>
                <c:pt idx="286">
                  <c:v>1.3540000000000001E-7</c:v>
                </c:pt>
                <c:pt idx="287">
                  <c:v>1.3540000000000001E-7</c:v>
                </c:pt>
                <c:pt idx="288">
                  <c:v>1.3540000000000001E-7</c:v>
                </c:pt>
                <c:pt idx="289">
                  <c:v>1.3540000000000001E-7</c:v>
                </c:pt>
                <c:pt idx="290">
                  <c:v>1.3540000000000001E-7</c:v>
                </c:pt>
                <c:pt idx="291">
                  <c:v>1.3540000000000001E-7</c:v>
                </c:pt>
                <c:pt idx="292">
                  <c:v>1.3540000000000001E-7</c:v>
                </c:pt>
                <c:pt idx="293">
                  <c:v>1.3540000000000001E-7</c:v>
                </c:pt>
                <c:pt idx="294">
                  <c:v>1.3540000000000001E-7</c:v>
                </c:pt>
                <c:pt idx="295">
                  <c:v>1.3540000000000001E-7</c:v>
                </c:pt>
                <c:pt idx="296">
                  <c:v>1.3540000000000001E-7</c:v>
                </c:pt>
                <c:pt idx="297">
                  <c:v>1.3540000000000001E-7</c:v>
                </c:pt>
                <c:pt idx="298">
                  <c:v>1.3540000000000001E-7</c:v>
                </c:pt>
                <c:pt idx="299">
                  <c:v>1.3540000000000001E-7</c:v>
                </c:pt>
                <c:pt idx="300">
                  <c:v>1.3540000000000001E-7</c:v>
                </c:pt>
                <c:pt idx="301">
                  <c:v>1.3540000000000001E-7</c:v>
                </c:pt>
                <c:pt idx="302">
                  <c:v>1.3540000000000001E-7</c:v>
                </c:pt>
                <c:pt idx="303">
                  <c:v>1.3540000000000001E-7</c:v>
                </c:pt>
                <c:pt idx="304">
                  <c:v>1.3540000000000001E-7</c:v>
                </c:pt>
                <c:pt idx="305">
                  <c:v>1.3540000000000001E-7</c:v>
                </c:pt>
                <c:pt idx="306">
                  <c:v>1.3540000000000001E-7</c:v>
                </c:pt>
                <c:pt idx="307">
                  <c:v>1.3540000000000001E-7</c:v>
                </c:pt>
                <c:pt idx="308">
                  <c:v>1.3540000000000001E-7</c:v>
                </c:pt>
                <c:pt idx="309">
                  <c:v>1.3540000000000001E-7</c:v>
                </c:pt>
                <c:pt idx="310">
                  <c:v>1.3540000000000001E-7</c:v>
                </c:pt>
                <c:pt idx="311">
                  <c:v>1.3540000000000001E-7</c:v>
                </c:pt>
                <c:pt idx="312">
                  <c:v>1.3540000000000001E-7</c:v>
                </c:pt>
                <c:pt idx="313">
                  <c:v>1.3540000000000001E-7</c:v>
                </c:pt>
                <c:pt idx="314">
                  <c:v>1.3540000000000001E-7</c:v>
                </c:pt>
                <c:pt idx="315">
                  <c:v>1.3540000000000001E-7</c:v>
                </c:pt>
                <c:pt idx="316">
                  <c:v>1.3540000000000001E-7</c:v>
                </c:pt>
                <c:pt idx="317">
                  <c:v>1.3540000000000001E-7</c:v>
                </c:pt>
                <c:pt idx="318">
                  <c:v>1.3540000000000001E-7</c:v>
                </c:pt>
                <c:pt idx="319">
                  <c:v>1.3540000000000001E-7</c:v>
                </c:pt>
                <c:pt idx="320">
                  <c:v>1.3540000000000001E-7</c:v>
                </c:pt>
                <c:pt idx="321">
                  <c:v>1.3540000000000001E-7</c:v>
                </c:pt>
                <c:pt idx="322">
                  <c:v>1.3540000000000001E-7</c:v>
                </c:pt>
                <c:pt idx="323">
                  <c:v>1.3540000000000001E-7</c:v>
                </c:pt>
                <c:pt idx="324">
                  <c:v>1.3540000000000001E-7</c:v>
                </c:pt>
                <c:pt idx="325">
                  <c:v>1.3540000000000001E-7</c:v>
                </c:pt>
                <c:pt idx="326">
                  <c:v>1.3540000000000001E-7</c:v>
                </c:pt>
                <c:pt idx="327">
                  <c:v>1.3540000000000001E-7</c:v>
                </c:pt>
                <c:pt idx="328">
                  <c:v>1.3540000000000001E-7</c:v>
                </c:pt>
                <c:pt idx="329">
                  <c:v>1.3540000000000001E-7</c:v>
                </c:pt>
                <c:pt idx="330">
                  <c:v>1.3540000000000001E-7</c:v>
                </c:pt>
                <c:pt idx="331">
                  <c:v>1.3540000000000001E-7</c:v>
                </c:pt>
                <c:pt idx="332">
                  <c:v>1.3540000000000001E-7</c:v>
                </c:pt>
                <c:pt idx="333">
                  <c:v>1.3540000000000001E-7</c:v>
                </c:pt>
                <c:pt idx="334">
                  <c:v>1.3540000000000001E-7</c:v>
                </c:pt>
                <c:pt idx="335">
                  <c:v>1.3540000000000001E-7</c:v>
                </c:pt>
                <c:pt idx="336">
                  <c:v>1.3540000000000001E-7</c:v>
                </c:pt>
                <c:pt idx="337">
                  <c:v>1.3540000000000001E-7</c:v>
                </c:pt>
                <c:pt idx="338">
                  <c:v>1.3540000000000001E-7</c:v>
                </c:pt>
                <c:pt idx="339">
                  <c:v>1.3540000000000001E-7</c:v>
                </c:pt>
                <c:pt idx="340">
                  <c:v>1.3540000000000001E-7</c:v>
                </c:pt>
                <c:pt idx="341">
                  <c:v>1.3540000000000001E-7</c:v>
                </c:pt>
                <c:pt idx="342">
                  <c:v>1.3540000000000001E-7</c:v>
                </c:pt>
                <c:pt idx="343">
                  <c:v>1.3540000000000001E-7</c:v>
                </c:pt>
                <c:pt idx="344">
                  <c:v>1.3540000000000001E-7</c:v>
                </c:pt>
                <c:pt idx="345">
                  <c:v>1.3540000000000001E-7</c:v>
                </c:pt>
                <c:pt idx="346">
                  <c:v>1.3540000000000001E-7</c:v>
                </c:pt>
                <c:pt idx="347">
                  <c:v>1.3540000000000001E-7</c:v>
                </c:pt>
                <c:pt idx="348">
                  <c:v>1.3540000000000001E-7</c:v>
                </c:pt>
                <c:pt idx="349">
                  <c:v>1.3540000000000001E-7</c:v>
                </c:pt>
                <c:pt idx="350">
                  <c:v>1.3540000000000001E-7</c:v>
                </c:pt>
                <c:pt idx="351">
                  <c:v>1.3540000000000001E-7</c:v>
                </c:pt>
                <c:pt idx="352">
                  <c:v>1.3540000000000001E-7</c:v>
                </c:pt>
                <c:pt idx="353">
                  <c:v>1.3540000000000001E-7</c:v>
                </c:pt>
                <c:pt idx="354">
                  <c:v>1.3540000000000001E-7</c:v>
                </c:pt>
                <c:pt idx="355">
                  <c:v>1.3540000000000001E-7</c:v>
                </c:pt>
                <c:pt idx="356">
                  <c:v>1.3540000000000001E-7</c:v>
                </c:pt>
                <c:pt idx="357">
                  <c:v>1.3540000000000001E-7</c:v>
                </c:pt>
                <c:pt idx="358">
                  <c:v>1.3540000000000001E-7</c:v>
                </c:pt>
                <c:pt idx="359">
                  <c:v>1.3540000000000001E-7</c:v>
                </c:pt>
                <c:pt idx="360">
                  <c:v>1.3540000000000001E-7</c:v>
                </c:pt>
                <c:pt idx="361">
                  <c:v>1.3540000000000001E-7</c:v>
                </c:pt>
                <c:pt idx="362">
                  <c:v>1.3540000000000001E-7</c:v>
                </c:pt>
                <c:pt idx="363">
                  <c:v>1.3540000000000001E-7</c:v>
                </c:pt>
                <c:pt idx="364">
                  <c:v>1.3540000000000001E-7</c:v>
                </c:pt>
                <c:pt idx="365">
                  <c:v>1.3540000000000001E-7</c:v>
                </c:pt>
                <c:pt idx="366">
                  <c:v>1.3540000000000001E-7</c:v>
                </c:pt>
                <c:pt idx="367">
                  <c:v>1.3540000000000001E-7</c:v>
                </c:pt>
                <c:pt idx="368">
                  <c:v>1.3540000000000001E-7</c:v>
                </c:pt>
                <c:pt idx="369">
                  <c:v>1.3540000000000001E-7</c:v>
                </c:pt>
                <c:pt idx="370">
                  <c:v>1.3540000000000001E-7</c:v>
                </c:pt>
                <c:pt idx="371">
                  <c:v>1.3540000000000001E-7</c:v>
                </c:pt>
                <c:pt idx="372">
                  <c:v>1.3540000000000001E-7</c:v>
                </c:pt>
                <c:pt idx="373">
                  <c:v>1.3540000000000001E-7</c:v>
                </c:pt>
                <c:pt idx="374">
                  <c:v>1.3540000000000001E-7</c:v>
                </c:pt>
                <c:pt idx="375">
                  <c:v>1.3540000000000001E-7</c:v>
                </c:pt>
                <c:pt idx="376">
                  <c:v>1.3540000000000001E-7</c:v>
                </c:pt>
                <c:pt idx="377">
                  <c:v>1.3540000000000001E-7</c:v>
                </c:pt>
                <c:pt idx="378">
                  <c:v>1.3540000000000001E-7</c:v>
                </c:pt>
                <c:pt idx="379">
                  <c:v>1.3540000000000001E-7</c:v>
                </c:pt>
                <c:pt idx="380">
                  <c:v>1.3540000000000001E-7</c:v>
                </c:pt>
                <c:pt idx="381">
                  <c:v>1.3540000000000001E-7</c:v>
                </c:pt>
                <c:pt idx="382">
                  <c:v>1.3540000000000001E-7</c:v>
                </c:pt>
                <c:pt idx="383">
                  <c:v>1.3540000000000001E-7</c:v>
                </c:pt>
                <c:pt idx="384">
                  <c:v>1.3540000000000001E-7</c:v>
                </c:pt>
                <c:pt idx="385">
                  <c:v>1.3540000000000001E-7</c:v>
                </c:pt>
                <c:pt idx="386">
                  <c:v>1.3540000000000001E-7</c:v>
                </c:pt>
                <c:pt idx="387">
                  <c:v>1.3540000000000001E-7</c:v>
                </c:pt>
                <c:pt idx="388">
                  <c:v>1.3540000000000001E-7</c:v>
                </c:pt>
                <c:pt idx="389">
                  <c:v>1.3540000000000001E-7</c:v>
                </c:pt>
                <c:pt idx="390">
                  <c:v>1.3540000000000001E-7</c:v>
                </c:pt>
                <c:pt idx="391">
                  <c:v>1.3540000000000001E-7</c:v>
                </c:pt>
                <c:pt idx="392">
                  <c:v>1.3540000000000001E-7</c:v>
                </c:pt>
                <c:pt idx="393">
                  <c:v>1.3540000000000001E-7</c:v>
                </c:pt>
                <c:pt idx="394">
                  <c:v>1.3540000000000001E-7</c:v>
                </c:pt>
                <c:pt idx="395">
                  <c:v>1.3540000000000001E-7</c:v>
                </c:pt>
                <c:pt idx="396">
                  <c:v>1.3540000000000001E-7</c:v>
                </c:pt>
                <c:pt idx="397">
                  <c:v>1.3540000000000001E-7</c:v>
                </c:pt>
                <c:pt idx="398">
                  <c:v>1.3540000000000001E-7</c:v>
                </c:pt>
                <c:pt idx="399">
                  <c:v>1.3540000000000001E-7</c:v>
                </c:pt>
                <c:pt idx="400">
                  <c:v>1.3540000000000001E-7</c:v>
                </c:pt>
                <c:pt idx="401">
                  <c:v>1.3540000000000001E-7</c:v>
                </c:pt>
                <c:pt idx="402">
                  <c:v>1.3540000000000001E-7</c:v>
                </c:pt>
                <c:pt idx="403">
                  <c:v>1.3540000000000001E-7</c:v>
                </c:pt>
                <c:pt idx="404">
                  <c:v>1.3540000000000001E-7</c:v>
                </c:pt>
                <c:pt idx="405">
                  <c:v>1.3540000000000001E-7</c:v>
                </c:pt>
                <c:pt idx="406">
                  <c:v>1.3540000000000001E-7</c:v>
                </c:pt>
                <c:pt idx="407">
                  <c:v>1.3540000000000001E-7</c:v>
                </c:pt>
                <c:pt idx="408">
                  <c:v>1.3540000000000001E-7</c:v>
                </c:pt>
                <c:pt idx="409">
                  <c:v>1.3540000000000001E-7</c:v>
                </c:pt>
                <c:pt idx="410">
                  <c:v>1.3540000000000001E-7</c:v>
                </c:pt>
                <c:pt idx="411">
                  <c:v>1.3540000000000001E-7</c:v>
                </c:pt>
                <c:pt idx="412">
                  <c:v>1.3540000000000001E-7</c:v>
                </c:pt>
                <c:pt idx="413">
                  <c:v>1.3540000000000001E-7</c:v>
                </c:pt>
                <c:pt idx="414">
                  <c:v>1.3540000000000001E-7</c:v>
                </c:pt>
                <c:pt idx="415">
                  <c:v>1.3540000000000001E-7</c:v>
                </c:pt>
                <c:pt idx="416">
                  <c:v>1.3540000000000001E-7</c:v>
                </c:pt>
                <c:pt idx="417">
                  <c:v>1.3540000000000001E-7</c:v>
                </c:pt>
                <c:pt idx="418">
                  <c:v>1.3540000000000001E-7</c:v>
                </c:pt>
                <c:pt idx="419">
                  <c:v>1.3540000000000001E-7</c:v>
                </c:pt>
                <c:pt idx="420">
                  <c:v>1.3540000000000001E-7</c:v>
                </c:pt>
                <c:pt idx="421">
                  <c:v>1.3540000000000001E-7</c:v>
                </c:pt>
                <c:pt idx="422">
                  <c:v>1.3540000000000001E-7</c:v>
                </c:pt>
                <c:pt idx="423">
                  <c:v>1.3540000000000001E-7</c:v>
                </c:pt>
                <c:pt idx="424">
                  <c:v>1.3540000000000001E-7</c:v>
                </c:pt>
                <c:pt idx="425">
                  <c:v>1.3540000000000001E-7</c:v>
                </c:pt>
                <c:pt idx="426">
                  <c:v>1.3540000000000001E-7</c:v>
                </c:pt>
                <c:pt idx="427">
                  <c:v>1.3540000000000001E-7</c:v>
                </c:pt>
                <c:pt idx="428">
                  <c:v>1.3540000000000001E-7</c:v>
                </c:pt>
                <c:pt idx="429">
                  <c:v>1.3540000000000001E-7</c:v>
                </c:pt>
                <c:pt idx="430">
                  <c:v>1.3540000000000001E-7</c:v>
                </c:pt>
                <c:pt idx="431">
                  <c:v>1.3540000000000001E-7</c:v>
                </c:pt>
                <c:pt idx="432">
                  <c:v>1.3540000000000001E-7</c:v>
                </c:pt>
                <c:pt idx="433">
                  <c:v>1.3540000000000001E-7</c:v>
                </c:pt>
                <c:pt idx="434">
                  <c:v>1.3540000000000001E-7</c:v>
                </c:pt>
                <c:pt idx="435">
                  <c:v>1.3540000000000001E-7</c:v>
                </c:pt>
                <c:pt idx="436">
                  <c:v>1.3540000000000001E-7</c:v>
                </c:pt>
                <c:pt idx="437">
                  <c:v>1.3540000000000001E-7</c:v>
                </c:pt>
                <c:pt idx="438">
                  <c:v>1.3540000000000001E-7</c:v>
                </c:pt>
                <c:pt idx="439">
                  <c:v>1.3540000000000001E-7</c:v>
                </c:pt>
                <c:pt idx="440">
                  <c:v>1.3540000000000001E-7</c:v>
                </c:pt>
                <c:pt idx="441">
                  <c:v>1.3540000000000001E-7</c:v>
                </c:pt>
                <c:pt idx="442">
                  <c:v>1.3540000000000001E-7</c:v>
                </c:pt>
                <c:pt idx="443">
                  <c:v>1.3540000000000001E-7</c:v>
                </c:pt>
                <c:pt idx="444">
                  <c:v>1.3540000000000001E-7</c:v>
                </c:pt>
                <c:pt idx="445">
                  <c:v>1.3540000000000001E-7</c:v>
                </c:pt>
                <c:pt idx="446">
                  <c:v>1.3540000000000001E-7</c:v>
                </c:pt>
                <c:pt idx="447">
                  <c:v>1.3540000000000001E-7</c:v>
                </c:pt>
                <c:pt idx="448">
                  <c:v>1.3540000000000001E-7</c:v>
                </c:pt>
                <c:pt idx="449">
                  <c:v>1.3540000000000001E-7</c:v>
                </c:pt>
                <c:pt idx="450">
                  <c:v>1.3540000000000001E-7</c:v>
                </c:pt>
                <c:pt idx="451">
                  <c:v>1.3540000000000001E-7</c:v>
                </c:pt>
                <c:pt idx="452">
                  <c:v>1.3540000000000001E-7</c:v>
                </c:pt>
                <c:pt idx="453">
                  <c:v>1.3540000000000001E-7</c:v>
                </c:pt>
                <c:pt idx="454">
                  <c:v>1.3540000000000001E-7</c:v>
                </c:pt>
                <c:pt idx="455">
                  <c:v>1.3540000000000001E-7</c:v>
                </c:pt>
                <c:pt idx="456">
                  <c:v>1.3540000000000001E-7</c:v>
                </c:pt>
                <c:pt idx="457">
                  <c:v>1.3540000000000001E-7</c:v>
                </c:pt>
                <c:pt idx="458">
                  <c:v>1.3540000000000001E-7</c:v>
                </c:pt>
                <c:pt idx="459">
                  <c:v>1.3540000000000001E-7</c:v>
                </c:pt>
                <c:pt idx="460">
                  <c:v>1.3540000000000001E-7</c:v>
                </c:pt>
                <c:pt idx="461">
                  <c:v>1.3540000000000001E-7</c:v>
                </c:pt>
                <c:pt idx="462">
                  <c:v>1.3540000000000001E-7</c:v>
                </c:pt>
                <c:pt idx="463">
                  <c:v>1.3540000000000001E-7</c:v>
                </c:pt>
                <c:pt idx="464">
                  <c:v>1.3540000000000001E-7</c:v>
                </c:pt>
                <c:pt idx="465">
                  <c:v>1.3540000000000001E-7</c:v>
                </c:pt>
                <c:pt idx="466">
                  <c:v>1.3540000000000001E-7</c:v>
                </c:pt>
                <c:pt idx="467">
                  <c:v>1.3540000000000001E-7</c:v>
                </c:pt>
                <c:pt idx="468">
                  <c:v>1.3540000000000001E-7</c:v>
                </c:pt>
                <c:pt idx="469">
                  <c:v>1.3540000000000001E-7</c:v>
                </c:pt>
                <c:pt idx="470">
                  <c:v>1.3540000000000001E-7</c:v>
                </c:pt>
                <c:pt idx="471">
                  <c:v>1.3540000000000001E-7</c:v>
                </c:pt>
                <c:pt idx="472">
                  <c:v>1.3540000000000001E-7</c:v>
                </c:pt>
                <c:pt idx="473">
                  <c:v>1.3540000000000001E-7</c:v>
                </c:pt>
                <c:pt idx="474">
                  <c:v>1.3540000000000001E-7</c:v>
                </c:pt>
                <c:pt idx="475">
                  <c:v>1.3540000000000001E-7</c:v>
                </c:pt>
                <c:pt idx="476">
                  <c:v>1.3540000000000001E-7</c:v>
                </c:pt>
                <c:pt idx="477">
                  <c:v>1.3540000000000001E-7</c:v>
                </c:pt>
                <c:pt idx="478">
                  <c:v>1.3540000000000001E-7</c:v>
                </c:pt>
                <c:pt idx="479">
                  <c:v>1.3540000000000001E-7</c:v>
                </c:pt>
                <c:pt idx="480">
                  <c:v>1.3540000000000001E-7</c:v>
                </c:pt>
                <c:pt idx="481">
                  <c:v>1.3540000000000001E-7</c:v>
                </c:pt>
                <c:pt idx="482">
                  <c:v>1.3540000000000001E-7</c:v>
                </c:pt>
                <c:pt idx="483">
                  <c:v>1.3540000000000001E-7</c:v>
                </c:pt>
                <c:pt idx="484">
                  <c:v>1.3540000000000001E-7</c:v>
                </c:pt>
                <c:pt idx="485">
                  <c:v>1.3540000000000001E-7</c:v>
                </c:pt>
                <c:pt idx="486">
                  <c:v>1.3540000000000001E-7</c:v>
                </c:pt>
                <c:pt idx="487">
                  <c:v>1.3540000000000001E-7</c:v>
                </c:pt>
                <c:pt idx="488">
                  <c:v>1.3540000000000001E-7</c:v>
                </c:pt>
                <c:pt idx="489">
                  <c:v>1.3540000000000001E-7</c:v>
                </c:pt>
                <c:pt idx="490">
                  <c:v>1.3540000000000001E-7</c:v>
                </c:pt>
                <c:pt idx="491">
                  <c:v>1.3540000000000001E-7</c:v>
                </c:pt>
                <c:pt idx="492">
                  <c:v>1.3540000000000001E-7</c:v>
                </c:pt>
                <c:pt idx="493">
                  <c:v>1.3540000000000001E-7</c:v>
                </c:pt>
                <c:pt idx="494">
                  <c:v>1.3540000000000001E-7</c:v>
                </c:pt>
                <c:pt idx="495">
                  <c:v>1.3540000000000001E-7</c:v>
                </c:pt>
                <c:pt idx="496">
                  <c:v>1.3540000000000001E-7</c:v>
                </c:pt>
                <c:pt idx="497">
                  <c:v>1.3540000000000001E-7</c:v>
                </c:pt>
                <c:pt idx="498">
                  <c:v>1.3540000000000001E-7</c:v>
                </c:pt>
                <c:pt idx="499">
                  <c:v>1.3540000000000001E-7</c:v>
                </c:pt>
                <c:pt idx="500">
                  <c:v>1.3540000000000001E-7</c:v>
                </c:pt>
                <c:pt idx="501">
                  <c:v>1.3540000000000001E-7</c:v>
                </c:pt>
                <c:pt idx="502">
                  <c:v>1.3540000000000001E-7</c:v>
                </c:pt>
                <c:pt idx="503">
                  <c:v>1.3540000000000001E-7</c:v>
                </c:pt>
                <c:pt idx="504">
                  <c:v>1.3540000000000001E-7</c:v>
                </c:pt>
                <c:pt idx="505">
                  <c:v>1.3540000000000001E-7</c:v>
                </c:pt>
                <c:pt idx="506">
                  <c:v>1.3540000000000001E-7</c:v>
                </c:pt>
                <c:pt idx="507">
                  <c:v>1.3540000000000001E-7</c:v>
                </c:pt>
                <c:pt idx="508">
                  <c:v>1.3540000000000001E-7</c:v>
                </c:pt>
                <c:pt idx="509">
                  <c:v>1.3540000000000001E-7</c:v>
                </c:pt>
                <c:pt idx="510">
                  <c:v>1.3540000000000001E-7</c:v>
                </c:pt>
                <c:pt idx="511">
                  <c:v>1.3540000000000001E-7</c:v>
                </c:pt>
                <c:pt idx="512">
                  <c:v>1.3540000000000001E-7</c:v>
                </c:pt>
                <c:pt idx="513">
                  <c:v>1.3540000000000001E-7</c:v>
                </c:pt>
                <c:pt idx="514">
                  <c:v>1.3540000000000001E-7</c:v>
                </c:pt>
                <c:pt idx="515">
                  <c:v>1.3540000000000001E-7</c:v>
                </c:pt>
                <c:pt idx="516">
                  <c:v>1.3540000000000001E-7</c:v>
                </c:pt>
                <c:pt idx="517">
                  <c:v>1.3540000000000001E-7</c:v>
                </c:pt>
                <c:pt idx="518">
                  <c:v>1.3540000000000001E-7</c:v>
                </c:pt>
                <c:pt idx="519">
                  <c:v>1.3540000000000001E-7</c:v>
                </c:pt>
                <c:pt idx="520">
                  <c:v>1.3540000000000001E-7</c:v>
                </c:pt>
                <c:pt idx="521">
                  <c:v>1.3540000000000001E-7</c:v>
                </c:pt>
                <c:pt idx="522">
                  <c:v>1.3540000000000001E-7</c:v>
                </c:pt>
                <c:pt idx="523">
                  <c:v>1.3540000000000001E-7</c:v>
                </c:pt>
                <c:pt idx="524">
                  <c:v>1.3540000000000001E-7</c:v>
                </c:pt>
                <c:pt idx="525">
                  <c:v>1.3540000000000001E-7</c:v>
                </c:pt>
                <c:pt idx="526">
                  <c:v>1.3540000000000001E-7</c:v>
                </c:pt>
                <c:pt idx="527">
                  <c:v>1.3540000000000001E-7</c:v>
                </c:pt>
                <c:pt idx="528">
                  <c:v>1.3540000000000001E-7</c:v>
                </c:pt>
                <c:pt idx="529">
                  <c:v>1.3540000000000001E-7</c:v>
                </c:pt>
                <c:pt idx="530">
                  <c:v>1.3540000000000001E-7</c:v>
                </c:pt>
                <c:pt idx="531">
                  <c:v>1.3540000000000001E-7</c:v>
                </c:pt>
                <c:pt idx="532">
                  <c:v>1.3540000000000001E-7</c:v>
                </c:pt>
                <c:pt idx="533">
                  <c:v>1.3540000000000001E-7</c:v>
                </c:pt>
                <c:pt idx="534">
                  <c:v>1.3540000000000001E-7</c:v>
                </c:pt>
                <c:pt idx="535">
                  <c:v>1.3540000000000001E-7</c:v>
                </c:pt>
                <c:pt idx="536">
                  <c:v>1.3540000000000001E-7</c:v>
                </c:pt>
                <c:pt idx="537">
                  <c:v>1.3540000000000001E-7</c:v>
                </c:pt>
                <c:pt idx="538">
                  <c:v>1.3540000000000001E-7</c:v>
                </c:pt>
                <c:pt idx="539">
                  <c:v>1.3540000000000001E-7</c:v>
                </c:pt>
                <c:pt idx="540">
                  <c:v>1.3540000000000001E-7</c:v>
                </c:pt>
                <c:pt idx="541">
                  <c:v>1.3540000000000001E-7</c:v>
                </c:pt>
                <c:pt idx="542">
                  <c:v>1.3540000000000001E-7</c:v>
                </c:pt>
                <c:pt idx="543">
                  <c:v>1.3540000000000001E-7</c:v>
                </c:pt>
                <c:pt idx="544">
                  <c:v>1.3540000000000001E-7</c:v>
                </c:pt>
                <c:pt idx="545">
                  <c:v>1.3540000000000001E-7</c:v>
                </c:pt>
                <c:pt idx="546">
                  <c:v>1.3540000000000001E-7</c:v>
                </c:pt>
                <c:pt idx="547">
                  <c:v>1.3540000000000001E-7</c:v>
                </c:pt>
                <c:pt idx="548">
                  <c:v>1.3540000000000001E-7</c:v>
                </c:pt>
                <c:pt idx="549">
                  <c:v>1.3540000000000001E-7</c:v>
                </c:pt>
                <c:pt idx="550">
                  <c:v>1.3540000000000001E-7</c:v>
                </c:pt>
                <c:pt idx="551">
                  <c:v>1.3540000000000001E-7</c:v>
                </c:pt>
                <c:pt idx="552">
                  <c:v>1.3540000000000001E-7</c:v>
                </c:pt>
                <c:pt idx="553">
                  <c:v>1.3540000000000001E-7</c:v>
                </c:pt>
                <c:pt idx="554">
                  <c:v>1.3540000000000001E-7</c:v>
                </c:pt>
                <c:pt idx="555">
                  <c:v>1.3540000000000001E-7</c:v>
                </c:pt>
                <c:pt idx="556">
                  <c:v>1.3540000000000001E-7</c:v>
                </c:pt>
                <c:pt idx="557">
                  <c:v>1.3540000000000001E-7</c:v>
                </c:pt>
                <c:pt idx="558">
                  <c:v>1.3540000000000001E-7</c:v>
                </c:pt>
                <c:pt idx="559">
                  <c:v>1.3540000000000001E-7</c:v>
                </c:pt>
                <c:pt idx="560">
                  <c:v>1.3540000000000001E-7</c:v>
                </c:pt>
                <c:pt idx="561">
                  <c:v>1.3540000000000001E-7</c:v>
                </c:pt>
                <c:pt idx="562">
                  <c:v>1.3540000000000001E-7</c:v>
                </c:pt>
                <c:pt idx="563">
                  <c:v>1.3540000000000001E-7</c:v>
                </c:pt>
                <c:pt idx="564">
                  <c:v>1.3540000000000001E-7</c:v>
                </c:pt>
                <c:pt idx="565">
                  <c:v>1.3540000000000001E-7</c:v>
                </c:pt>
                <c:pt idx="566">
                  <c:v>1.3540000000000001E-7</c:v>
                </c:pt>
                <c:pt idx="567">
                  <c:v>1.3540000000000001E-7</c:v>
                </c:pt>
                <c:pt idx="568">
                  <c:v>1.3540000000000001E-7</c:v>
                </c:pt>
                <c:pt idx="569">
                  <c:v>1.3540000000000001E-7</c:v>
                </c:pt>
                <c:pt idx="570">
                  <c:v>1.3540000000000001E-7</c:v>
                </c:pt>
                <c:pt idx="571">
                  <c:v>1.3540000000000001E-7</c:v>
                </c:pt>
                <c:pt idx="572">
                  <c:v>1.3540000000000001E-7</c:v>
                </c:pt>
                <c:pt idx="573">
                  <c:v>1.3540000000000001E-7</c:v>
                </c:pt>
                <c:pt idx="574">
                  <c:v>1.3540000000000001E-7</c:v>
                </c:pt>
                <c:pt idx="575">
                  <c:v>1.3540000000000001E-7</c:v>
                </c:pt>
                <c:pt idx="576">
                  <c:v>1.3540000000000001E-7</c:v>
                </c:pt>
                <c:pt idx="577">
                  <c:v>1.3540000000000001E-7</c:v>
                </c:pt>
                <c:pt idx="578">
                  <c:v>1.3540000000000001E-7</c:v>
                </c:pt>
                <c:pt idx="579">
                  <c:v>1.3540000000000001E-7</c:v>
                </c:pt>
                <c:pt idx="580">
                  <c:v>1.3540000000000001E-7</c:v>
                </c:pt>
                <c:pt idx="581">
                  <c:v>1.3540000000000001E-7</c:v>
                </c:pt>
                <c:pt idx="582">
                  <c:v>1.3540000000000001E-7</c:v>
                </c:pt>
                <c:pt idx="583">
                  <c:v>1.3540000000000001E-7</c:v>
                </c:pt>
                <c:pt idx="584">
                  <c:v>1.3540000000000001E-7</c:v>
                </c:pt>
                <c:pt idx="585">
                  <c:v>1.3540000000000001E-7</c:v>
                </c:pt>
                <c:pt idx="586">
                  <c:v>1.3540000000000001E-7</c:v>
                </c:pt>
                <c:pt idx="587">
                  <c:v>1.3540000000000001E-7</c:v>
                </c:pt>
                <c:pt idx="588">
                  <c:v>1.3540000000000001E-7</c:v>
                </c:pt>
                <c:pt idx="589">
                  <c:v>1.3540000000000001E-7</c:v>
                </c:pt>
                <c:pt idx="590">
                  <c:v>1.3540000000000001E-7</c:v>
                </c:pt>
                <c:pt idx="591">
                  <c:v>1.3540000000000001E-7</c:v>
                </c:pt>
                <c:pt idx="592">
                  <c:v>1.3540000000000001E-7</c:v>
                </c:pt>
                <c:pt idx="593">
                  <c:v>1.3540000000000001E-7</c:v>
                </c:pt>
                <c:pt idx="594">
                  <c:v>1.3540000000000001E-7</c:v>
                </c:pt>
                <c:pt idx="595">
                  <c:v>1.3540000000000001E-7</c:v>
                </c:pt>
                <c:pt idx="596">
                  <c:v>1.3540000000000001E-7</c:v>
                </c:pt>
                <c:pt idx="597">
                  <c:v>1.3540000000000001E-7</c:v>
                </c:pt>
                <c:pt idx="598">
                  <c:v>1.3540000000000001E-7</c:v>
                </c:pt>
                <c:pt idx="599">
                  <c:v>1.3540000000000001E-7</c:v>
                </c:pt>
                <c:pt idx="600">
                  <c:v>1.3540000000000001E-7</c:v>
                </c:pt>
                <c:pt idx="601">
                  <c:v>1.3540000000000001E-7</c:v>
                </c:pt>
                <c:pt idx="602">
                  <c:v>1.3540000000000001E-7</c:v>
                </c:pt>
                <c:pt idx="603">
                  <c:v>1.3540000000000001E-7</c:v>
                </c:pt>
                <c:pt idx="604">
                  <c:v>1.3540000000000001E-7</c:v>
                </c:pt>
                <c:pt idx="605">
                  <c:v>1.3540000000000001E-7</c:v>
                </c:pt>
                <c:pt idx="606">
                  <c:v>1.3540000000000001E-7</c:v>
                </c:pt>
                <c:pt idx="607">
                  <c:v>1.3540000000000001E-7</c:v>
                </c:pt>
                <c:pt idx="608">
                  <c:v>1.3540000000000001E-7</c:v>
                </c:pt>
                <c:pt idx="609">
                  <c:v>1.353E-7</c:v>
                </c:pt>
                <c:pt idx="610">
                  <c:v>1.353E-7</c:v>
                </c:pt>
                <c:pt idx="611">
                  <c:v>1.353E-7</c:v>
                </c:pt>
                <c:pt idx="612">
                  <c:v>1.353E-7</c:v>
                </c:pt>
                <c:pt idx="613">
                  <c:v>1.353E-7</c:v>
                </c:pt>
                <c:pt idx="614">
                  <c:v>1.353E-7</c:v>
                </c:pt>
                <c:pt idx="615">
                  <c:v>1.353E-7</c:v>
                </c:pt>
                <c:pt idx="616">
                  <c:v>1.353E-7</c:v>
                </c:pt>
                <c:pt idx="617">
                  <c:v>1.353E-7</c:v>
                </c:pt>
                <c:pt idx="618">
                  <c:v>1.353E-7</c:v>
                </c:pt>
                <c:pt idx="619">
                  <c:v>1.353E-7</c:v>
                </c:pt>
                <c:pt idx="620">
                  <c:v>1.353E-7</c:v>
                </c:pt>
                <c:pt idx="621">
                  <c:v>1.353E-7</c:v>
                </c:pt>
                <c:pt idx="622">
                  <c:v>1.353E-7</c:v>
                </c:pt>
                <c:pt idx="623">
                  <c:v>1.353E-7</c:v>
                </c:pt>
                <c:pt idx="624">
                  <c:v>1.353E-7</c:v>
                </c:pt>
                <c:pt idx="625">
                  <c:v>1.353E-7</c:v>
                </c:pt>
                <c:pt idx="626">
                  <c:v>1.353E-7</c:v>
                </c:pt>
                <c:pt idx="627">
                  <c:v>1.353E-7</c:v>
                </c:pt>
                <c:pt idx="628">
                  <c:v>1.353E-7</c:v>
                </c:pt>
                <c:pt idx="629">
                  <c:v>1.353E-7</c:v>
                </c:pt>
                <c:pt idx="630">
                  <c:v>1.353E-7</c:v>
                </c:pt>
                <c:pt idx="631">
                  <c:v>1.353E-7</c:v>
                </c:pt>
                <c:pt idx="632">
                  <c:v>1.353E-7</c:v>
                </c:pt>
                <c:pt idx="633">
                  <c:v>1.353E-7</c:v>
                </c:pt>
                <c:pt idx="634">
                  <c:v>1.353E-7</c:v>
                </c:pt>
                <c:pt idx="635">
                  <c:v>1.353E-7</c:v>
                </c:pt>
                <c:pt idx="636">
                  <c:v>1.353E-7</c:v>
                </c:pt>
                <c:pt idx="637">
                  <c:v>1.353E-7</c:v>
                </c:pt>
                <c:pt idx="638">
                  <c:v>1.353E-7</c:v>
                </c:pt>
                <c:pt idx="639">
                  <c:v>1.353E-7</c:v>
                </c:pt>
                <c:pt idx="640">
                  <c:v>1.353E-7</c:v>
                </c:pt>
                <c:pt idx="641">
                  <c:v>1.353E-7</c:v>
                </c:pt>
                <c:pt idx="642">
                  <c:v>1.353E-7</c:v>
                </c:pt>
                <c:pt idx="643">
                  <c:v>1.353E-7</c:v>
                </c:pt>
                <c:pt idx="644">
                  <c:v>1.353E-7</c:v>
                </c:pt>
                <c:pt idx="645">
                  <c:v>1.353E-7</c:v>
                </c:pt>
                <c:pt idx="646">
                  <c:v>1.353E-7</c:v>
                </c:pt>
                <c:pt idx="647">
                  <c:v>1.353E-7</c:v>
                </c:pt>
                <c:pt idx="648">
                  <c:v>1.353E-7</c:v>
                </c:pt>
                <c:pt idx="649">
                  <c:v>1.353E-7</c:v>
                </c:pt>
                <c:pt idx="650">
                  <c:v>1.353E-7</c:v>
                </c:pt>
                <c:pt idx="651">
                  <c:v>1.353E-7</c:v>
                </c:pt>
                <c:pt idx="652">
                  <c:v>1.353E-7</c:v>
                </c:pt>
                <c:pt idx="653">
                  <c:v>1.353E-7</c:v>
                </c:pt>
                <c:pt idx="654">
                  <c:v>1.353E-7</c:v>
                </c:pt>
                <c:pt idx="655">
                  <c:v>1.353E-7</c:v>
                </c:pt>
                <c:pt idx="656">
                  <c:v>1.353E-7</c:v>
                </c:pt>
                <c:pt idx="657">
                  <c:v>1.353E-7</c:v>
                </c:pt>
                <c:pt idx="658">
                  <c:v>1.353E-7</c:v>
                </c:pt>
                <c:pt idx="659">
                  <c:v>1.353E-7</c:v>
                </c:pt>
                <c:pt idx="660">
                  <c:v>1.353E-7</c:v>
                </c:pt>
                <c:pt idx="661">
                  <c:v>1.353E-7</c:v>
                </c:pt>
                <c:pt idx="662">
                  <c:v>1.353E-7</c:v>
                </c:pt>
                <c:pt idx="663">
                  <c:v>1.353E-7</c:v>
                </c:pt>
                <c:pt idx="664">
                  <c:v>1.353E-7</c:v>
                </c:pt>
                <c:pt idx="665">
                  <c:v>1.353E-7</c:v>
                </c:pt>
                <c:pt idx="666">
                  <c:v>1.353E-7</c:v>
                </c:pt>
                <c:pt idx="667">
                  <c:v>1.353E-7</c:v>
                </c:pt>
                <c:pt idx="668">
                  <c:v>1.353E-7</c:v>
                </c:pt>
                <c:pt idx="669">
                  <c:v>1.353E-7</c:v>
                </c:pt>
                <c:pt idx="670">
                  <c:v>1.353E-7</c:v>
                </c:pt>
                <c:pt idx="671">
                  <c:v>1.353E-7</c:v>
                </c:pt>
                <c:pt idx="672">
                  <c:v>1.353E-7</c:v>
                </c:pt>
                <c:pt idx="673">
                  <c:v>1.353E-7</c:v>
                </c:pt>
                <c:pt idx="674">
                  <c:v>1.353E-7</c:v>
                </c:pt>
                <c:pt idx="675">
                  <c:v>1.353E-7</c:v>
                </c:pt>
                <c:pt idx="676">
                  <c:v>1.353E-7</c:v>
                </c:pt>
                <c:pt idx="677">
                  <c:v>1.353E-7</c:v>
                </c:pt>
                <c:pt idx="678">
                  <c:v>1.353E-7</c:v>
                </c:pt>
                <c:pt idx="679">
                  <c:v>1.353E-7</c:v>
                </c:pt>
                <c:pt idx="680">
                  <c:v>1.353E-7</c:v>
                </c:pt>
                <c:pt idx="681">
                  <c:v>1.353E-7</c:v>
                </c:pt>
                <c:pt idx="682">
                  <c:v>1.353E-7</c:v>
                </c:pt>
                <c:pt idx="683">
                  <c:v>1.353E-7</c:v>
                </c:pt>
                <c:pt idx="684">
                  <c:v>1.353E-7</c:v>
                </c:pt>
                <c:pt idx="685">
                  <c:v>1.353E-7</c:v>
                </c:pt>
                <c:pt idx="686">
                  <c:v>1.353E-7</c:v>
                </c:pt>
                <c:pt idx="687">
                  <c:v>1.353E-7</c:v>
                </c:pt>
                <c:pt idx="688">
                  <c:v>1.353E-7</c:v>
                </c:pt>
                <c:pt idx="689">
                  <c:v>1.353E-7</c:v>
                </c:pt>
                <c:pt idx="690">
                  <c:v>1.353E-7</c:v>
                </c:pt>
                <c:pt idx="691">
                  <c:v>1.353E-7</c:v>
                </c:pt>
                <c:pt idx="692">
                  <c:v>1.353E-7</c:v>
                </c:pt>
                <c:pt idx="693">
                  <c:v>1.353E-7</c:v>
                </c:pt>
                <c:pt idx="694">
                  <c:v>1.353E-7</c:v>
                </c:pt>
                <c:pt idx="695">
                  <c:v>1.353E-7</c:v>
                </c:pt>
                <c:pt idx="696">
                  <c:v>1.353E-7</c:v>
                </c:pt>
                <c:pt idx="697">
                  <c:v>1.353E-7</c:v>
                </c:pt>
                <c:pt idx="698">
                  <c:v>1.353E-7</c:v>
                </c:pt>
                <c:pt idx="699">
                  <c:v>1.353E-7</c:v>
                </c:pt>
                <c:pt idx="700">
                  <c:v>1.353E-7</c:v>
                </c:pt>
                <c:pt idx="701">
                  <c:v>1.353E-7</c:v>
                </c:pt>
                <c:pt idx="702">
                  <c:v>1.353E-7</c:v>
                </c:pt>
                <c:pt idx="703">
                  <c:v>1.353E-7</c:v>
                </c:pt>
                <c:pt idx="704">
                  <c:v>1.353E-7</c:v>
                </c:pt>
                <c:pt idx="705">
                  <c:v>1.353E-7</c:v>
                </c:pt>
                <c:pt idx="706">
                  <c:v>1.353E-7</c:v>
                </c:pt>
                <c:pt idx="707">
                  <c:v>1.353E-7</c:v>
                </c:pt>
                <c:pt idx="708">
                  <c:v>1.353E-7</c:v>
                </c:pt>
                <c:pt idx="709">
                  <c:v>1.353E-7</c:v>
                </c:pt>
                <c:pt idx="710">
                  <c:v>1.353E-7</c:v>
                </c:pt>
                <c:pt idx="711">
                  <c:v>1.353E-7</c:v>
                </c:pt>
                <c:pt idx="712">
                  <c:v>1.353E-7</c:v>
                </c:pt>
                <c:pt idx="713">
                  <c:v>1.353E-7</c:v>
                </c:pt>
                <c:pt idx="714">
                  <c:v>1.353E-7</c:v>
                </c:pt>
                <c:pt idx="715">
                  <c:v>1.353E-7</c:v>
                </c:pt>
                <c:pt idx="716">
                  <c:v>1.353E-7</c:v>
                </c:pt>
                <c:pt idx="717">
                  <c:v>1.353E-7</c:v>
                </c:pt>
                <c:pt idx="718">
                  <c:v>1.353E-7</c:v>
                </c:pt>
                <c:pt idx="719">
                  <c:v>1.353E-7</c:v>
                </c:pt>
                <c:pt idx="720">
                  <c:v>1.353E-7</c:v>
                </c:pt>
                <c:pt idx="721">
                  <c:v>1.353E-7</c:v>
                </c:pt>
                <c:pt idx="722">
                  <c:v>1.353E-7</c:v>
                </c:pt>
                <c:pt idx="723">
                  <c:v>1.353E-7</c:v>
                </c:pt>
                <c:pt idx="724">
                  <c:v>1.353E-7</c:v>
                </c:pt>
                <c:pt idx="725">
                  <c:v>1.353E-7</c:v>
                </c:pt>
                <c:pt idx="726">
                  <c:v>1.353E-7</c:v>
                </c:pt>
                <c:pt idx="727">
                  <c:v>1.353E-7</c:v>
                </c:pt>
                <c:pt idx="728">
                  <c:v>1.353E-7</c:v>
                </c:pt>
                <c:pt idx="729">
                  <c:v>1.353E-7</c:v>
                </c:pt>
                <c:pt idx="730">
                  <c:v>1.353E-7</c:v>
                </c:pt>
                <c:pt idx="731">
                  <c:v>1.353E-7</c:v>
                </c:pt>
                <c:pt idx="732">
                  <c:v>1.353E-7</c:v>
                </c:pt>
                <c:pt idx="733">
                  <c:v>1.353E-7</c:v>
                </c:pt>
                <c:pt idx="734">
                  <c:v>1.353E-7</c:v>
                </c:pt>
                <c:pt idx="735">
                  <c:v>1.353E-7</c:v>
                </c:pt>
                <c:pt idx="736">
                  <c:v>1.353E-7</c:v>
                </c:pt>
                <c:pt idx="737">
                  <c:v>1.353E-7</c:v>
                </c:pt>
                <c:pt idx="738">
                  <c:v>1.353E-7</c:v>
                </c:pt>
                <c:pt idx="739">
                  <c:v>1.353E-7</c:v>
                </c:pt>
                <c:pt idx="740">
                  <c:v>1.353E-7</c:v>
                </c:pt>
                <c:pt idx="741">
                  <c:v>1.353E-7</c:v>
                </c:pt>
                <c:pt idx="742">
                  <c:v>1.353E-7</c:v>
                </c:pt>
                <c:pt idx="743">
                  <c:v>1.353E-7</c:v>
                </c:pt>
                <c:pt idx="744">
                  <c:v>1.353E-7</c:v>
                </c:pt>
                <c:pt idx="745">
                  <c:v>1.353E-7</c:v>
                </c:pt>
                <c:pt idx="746">
                  <c:v>1.353E-7</c:v>
                </c:pt>
                <c:pt idx="747">
                  <c:v>1.353E-7</c:v>
                </c:pt>
                <c:pt idx="748">
                  <c:v>1.353E-7</c:v>
                </c:pt>
                <c:pt idx="749">
                  <c:v>1.353E-7</c:v>
                </c:pt>
                <c:pt idx="750">
                  <c:v>1.353E-7</c:v>
                </c:pt>
                <c:pt idx="751">
                  <c:v>1.353E-7</c:v>
                </c:pt>
                <c:pt idx="752">
                  <c:v>1.353E-7</c:v>
                </c:pt>
                <c:pt idx="753">
                  <c:v>1.353E-7</c:v>
                </c:pt>
                <c:pt idx="754">
                  <c:v>1.353E-7</c:v>
                </c:pt>
                <c:pt idx="755">
                  <c:v>1.353E-7</c:v>
                </c:pt>
                <c:pt idx="756">
                  <c:v>1.353E-7</c:v>
                </c:pt>
                <c:pt idx="757">
                  <c:v>1.353E-7</c:v>
                </c:pt>
                <c:pt idx="758">
                  <c:v>1.353E-7</c:v>
                </c:pt>
                <c:pt idx="759">
                  <c:v>1.353E-7</c:v>
                </c:pt>
                <c:pt idx="760">
                  <c:v>1.353E-7</c:v>
                </c:pt>
                <c:pt idx="761">
                  <c:v>1.353E-7</c:v>
                </c:pt>
                <c:pt idx="762">
                  <c:v>1.353E-7</c:v>
                </c:pt>
                <c:pt idx="763">
                  <c:v>1.353E-7</c:v>
                </c:pt>
                <c:pt idx="764">
                  <c:v>1.353E-7</c:v>
                </c:pt>
                <c:pt idx="765">
                  <c:v>1.353E-7</c:v>
                </c:pt>
                <c:pt idx="766">
                  <c:v>1.353E-7</c:v>
                </c:pt>
                <c:pt idx="767">
                  <c:v>1.353E-7</c:v>
                </c:pt>
                <c:pt idx="768">
                  <c:v>1.353E-7</c:v>
                </c:pt>
                <c:pt idx="769">
                  <c:v>1.353E-7</c:v>
                </c:pt>
                <c:pt idx="770">
                  <c:v>1.353E-7</c:v>
                </c:pt>
                <c:pt idx="771">
                  <c:v>1.353E-7</c:v>
                </c:pt>
                <c:pt idx="772">
                  <c:v>1.353E-7</c:v>
                </c:pt>
                <c:pt idx="773">
                  <c:v>1.353E-7</c:v>
                </c:pt>
                <c:pt idx="774">
                  <c:v>1.353E-7</c:v>
                </c:pt>
                <c:pt idx="775">
                  <c:v>1.353E-7</c:v>
                </c:pt>
                <c:pt idx="776">
                  <c:v>1.353E-7</c:v>
                </c:pt>
                <c:pt idx="777">
                  <c:v>1.353E-7</c:v>
                </c:pt>
                <c:pt idx="778">
                  <c:v>1.353E-7</c:v>
                </c:pt>
                <c:pt idx="779">
                  <c:v>1.353E-7</c:v>
                </c:pt>
                <c:pt idx="780">
                  <c:v>1.353E-7</c:v>
                </c:pt>
                <c:pt idx="781">
                  <c:v>1.353E-7</c:v>
                </c:pt>
                <c:pt idx="782">
                  <c:v>1.353E-7</c:v>
                </c:pt>
                <c:pt idx="783">
                  <c:v>1.353E-7</c:v>
                </c:pt>
                <c:pt idx="784">
                  <c:v>1.353E-7</c:v>
                </c:pt>
                <c:pt idx="785">
                  <c:v>1.353E-7</c:v>
                </c:pt>
                <c:pt idx="786">
                  <c:v>1.353E-7</c:v>
                </c:pt>
                <c:pt idx="787">
                  <c:v>1.353E-7</c:v>
                </c:pt>
                <c:pt idx="788">
                  <c:v>1.353E-7</c:v>
                </c:pt>
                <c:pt idx="789">
                  <c:v>1.353E-7</c:v>
                </c:pt>
                <c:pt idx="790">
                  <c:v>1.353E-7</c:v>
                </c:pt>
                <c:pt idx="791">
                  <c:v>1.353E-7</c:v>
                </c:pt>
                <c:pt idx="792">
                  <c:v>1.353E-7</c:v>
                </c:pt>
                <c:pt idx="793">
                  <c:v>1.353E-7</c:v>
                </c:pt>
                <c:pt idx="794">
                  <c:v>1.353E-7</c:v>
                </c:pt>
                <c:pt idx="795">
                  <c:v>1.353E-7</c:v>
                </c:pt>
                <c:pt idx="796">
                  <c:v>1.353E-7</c:v>
                </c:pt>
                <c:pt idx="797">
                  <c:v>1.353E-7</c:v>
                </c:pt>
                <c:pt idx="798">
                  <c:v>1.353E-7</c:v>
                </c:pt>
                <c:pt idx="799">
                  <c:v>1.353E-7</c:v>
                </c:pt>
                <c:pt idx="800">
                  <c:v>1.353E-7</c:v>
                </c:pt>
                <c:pt idx="801">
                  <c:v>1.353E-7</c:v>
                </c:pt>
                <c:pt idx="802">
                  <c:v>1.353E-7</c:v>
                </c:pt>
                <c:pt idx="803">
                  <c:v>1.353E-7</c:v>
                </c:pt>
                <c:pt idx="804">
                  <c:v>1.353E-7</c:v>
                </c:pt>
                <c:pt idx="805">
                  <c:v>1.353E-7</c:v>
                </c:pt>
                <c:pt idx="806">
                  <c:v>1.353E-7</c:v>
                </c:pt>
                <c:pt idx="807">
                  <c:v>1.353E-7</c:v>
                </c:pt>
                <c:pt idx="808">
                  <c:v>1.353E-7</c:v>
                </c:pt>
                <c:pt idx="809">
                  <c:v>1.353E-7</c:v>
                </c:pt>
                <c:pt idx="810">
                  <c:v>1.353E-7</c:v>
                </c:pt>
                <c:pt idx="811">
                  <c:v>1.353E-7</c:v>
                </c:pt>
                <c:pt idx="812">
                  <c:v>1.353E-7</c:v>
                </c:pt>
                <c:pt idx="813">
                  <c:v>1.353E-7</c:v>
                </c:pt>
                <c:pt idx="814">
                  <c:v>1.353E-7</c:v>
                </c:pt>
                <c:pt idx="815">
                  <c:v>1.353E-7</c:v>
                </c:pt>
                <c:pt idx="816">
                  <c:v>1.353E-7</c:v>
                </c:pt>
                <c:pt idx="817">
                  <c:v>1.353E-7</c:v>
                </c:pt>
                <c:pt idx="818">
                  <c:v>1.353E-7</c:v>
                </c:pt>
                <c:pt idx="819">
                  <c:v>1.353E-7</c:v>
                </c:pt>
                <c:pt idx="820">
                  <c:v>1.353E-7</c:v>
                </c:pt>
                <c:pt idx="821">
                  <c:v>1.353E-7</c:v>
                </c:pt>
                <c:pt idx="822">
                  <c:v>1.353E-7</c:v>
                </c:pt>
                <c:pt idx="823">
                  <c:v>1.353E-7</c:v>
                </c:pt>
                <c:pt idx="824">
                  <c:v>1.353E-7</c:v>
                </c:pt>
                <c:pt idx="825">
                  <c:v>1.353E-7</c:v>
                </c:pt>
                <c:pt idx="826">
                  <c:v>1.353E-7</c:v>
                </c:pt>
                <c:pt idx="827">
                  <c:v>1.353E-7</c:v>
                </c:pt>
                <c:pt idx="828">
                  <c:v>1.353E-7</c:v>
                </c:pt>
                <c:pt idx="829">
                  <c:v>1.353E-7</c:v>
                </c:pt>
                <c:pt idx="830">
                  <c:v>1.353E-7</c:v>
                </c:pt>
                <c:pt idx="831">
                  <c:v>1.353E-7</c:v>
                </c:pt>
                <c:pt idx="832">
                  <c:v>1.353E-7</c:v>
                </c:pt>
                <c:pt idx="833">
                  <c:v>1.353E-7</c:v>
                </c:pt>
                <c:pt idx="834">
                  <c:v>1.353E-7</c:v>
                </c:pt>
                <c:pt idx="835">
                  <c:v>1.353E-7</c:v>
                </c:pt>
                <c:pt idx="836">
                  <c:v>1.353E-7</c:v>
                </c:pt>
                <c:pt idx="837">
                  <c:v>1.353E-7</c:v>
                </c:pt>
                <c:pt idx="838">
                  <c:v>1.353E-7</c:v>
                </c:pt>
                <c:pt idx="839">
                  <c:v>1.353E-7</c:v>
                </c:pt>
                <c:pt idx="840">
                  <c:v>1.353E-7</c:v>
                </c:pt>
                <c:pt idx="841">
                  <c:v>1.353E-7</c:v>
                </c:pt>
                <c:pt idx="842">
                  <c:v>1.353E-7</c:v>
                </c:pt>
                <c:pt idx="843">
                  <c:v>1.353E-7</c:v>
                </c:pt>
                <c:pt idx="844">
                  <c:v>1.353E-7</c:v>
                </c:pt>
                <c:pt idx="845">
                  <c:v>1.353E-7</c:v>
                </c:pt>
                <c:pt idx="846">
                  <c:v>1.353E-7</c:v>
                </c:pt>
                <c:pt idx="847">
                  <c:v>1.353E-7</c:v>
                </c:pt>
                <c:pt idx="848">
                  <c:v>1.353E-7</c:v>
                </c:pt>
                <c:pt idx="849">
                  <c:v>1.353E-7</c:v>
                </c:pt>
                <c:pt idx="850">
                  <c:v>1.353E-7</c:v>
                </c:pt>
                <c:pt idx="851">
                  <c:v>1.353E-7</c:v>
                </c:pt>
                <c:pt idx="852">
                  <c:v>1.353E-7</c:v>
                </c:pt>
                <c:pt idx="853">
                  <c:v>1.353E-7</c:v>
                </c:pt>
                <c:pt idx="854">
                  <c:v>1.353E-7</c:v>
                </c:pt>
                <c:pt idx="855">
                  <c:v>1.353E-7</c:v>
                </c:pt>
                <c:pt idx="856">
                  <c:v>1.353E-7</c:v>
                </c:pt>
                <c:pt idx="857">
                  <c:v>1.353E-7</c:v>
                </c:pt>
                <c:pt idx="858">
                  <c:v>1.353E-7</c:v>
                </c:pt>
                <c:pt idx="859">
                  <c:v>1.353E-7</c:v>
                </c:pt>
                <c:pt idx="860">
                  <c:v>1.3519999999999999E-7</c:v>
                </c:pt>
                <c:pt idx="861">
                  <c:v>1.3519999999999999E-7</c:v>
                </c:pt>
                <c:pt idx="862">
                  <c:v>1.3519999999999999E-7</c:v>
                </c:pt>
                <c:pt idx="863">
                  <c:v>1.3519999999999999E-7</c:v>
                </c:pt>
                <c:pt idx="864">
                  <c:v>1.3519999999999999E-7</c:v>
                </c:pt>
                <c:pt idx="865">
                  <c:v>1.3519999999999999E-7</c:v>
                </c:pt>
                <c:pt idx="866">
                  <c:v>1.3519999999999999E-7</c:v>
                </c:pt>
                <c:pt idx="867">
                  <c:v>1.3519999999999999E-7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689-4C66-9C95-1016A67B77E4}"/>
            </c:ext>
          </c:extLst>
        </c:ser>
        <c:ser>
          <c:idx val="7"/>
          <c:order val="2"/>
          <c:tx>
            <c:v>Elliptical beam @200kV x0.75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xVal>
            <c:numRef>
              <c:f>'Elliptical beam @200kV x0.75'!$F$3:$F$870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2.7339999999999999E-3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3.3600000000000001E-3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4.1390000000000003E-3</c:v>
                </c:pt>
                <c:pt idx="21">
                  <c:v>4.3239999999999997E-3</c:v>
                </c:pt>
                <c:pt idx="22">
                  <c:v>4.5189999999999996E-3</c:v>
                </c:pt>
                <c:pt idx="23">
                  <c:v>4.7239999999999999E-3</c:v>
                </c:pt>
                <c:pt idx="24">
                  <c:v>4.9399999999999999E-3</c:v>
                </c:pt>
                <c:pt idx="25">
                  <c:v>5.1650000000000003E-3</c:v>
                </c:pt>
                <c:pt idx="26">
                  <c:v>5.4010000000000004E-3</c:v>
                </c:pt>
                <c:pt idx="27">
                  <c:v>5.6480000000000002E-3</c:v>
                </c:pt>
                <c:pt idx="28">
                  <c:v>5.9049999999999997E-3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7.0439999999999999E-3</c:v>
                </c:pt>
                <c:pt idx="33">
                  <c:v>7.3559999999999997E-3</c:v>
                </c:pt>
                <c:pt idx="34">
                  <c:v>7.6800000000000002E-3</c:v>
                </c:pt>
                <c:pt idx="35">
                  <c:v>8.0149999999999996E-3</c:v>
                </c:pt>
                <c:pt idx="36">
                  <c:v>8.3619999999999996E-3</c:v>
                </c:pt>
                <c:pt idx="37">
                  <c:v>8.7200000000000003E-3</c:v>
                </c:pt>
                <c:pt idx="38">
                  <c:v>9.0900000000000009E-3</c:v>
                </c:pt>
                <c:pt idx="39">
                  <c:v>9.4719999999999995E-3</c:v>
                </c:pt>
                <c:pt idx="40">
                  <c:v>9.8659999999999998E-3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2.8899999999999999E-2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3.1280000000000002E-2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3.3750000000000002E-2</c:v>
                </c:pt>
                <c:pt idx="79">
                  <c:v>3.4590000000000003E-2</c:v>
                </c:pt>
                <c:pt idx="80">
                  <c:v>3.5439999999999999E-2</c:v>
                </c:pt>
                <c:pt idx="81">
                  <c:v>3.6299999999999999E-2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4.2540000000000001E-2</c:v>
                </c:pt>
                <c:pt idx="89">
                  <c:v>4.3459999999999999E-2</c:v>
                </c:pt>
                <c:pt idx="90">
                  <c:v>4.4389999999999999E-2</c:v>
                </c:pt>
                <c:pt idx="91">
                  <c:v>4.5330000000000002E-2</c:v>
                </c:pt>
                <c:pt idx="92">
                  <c:v>4.6269999999999999E-2</c:v>
                </c:pt>
                <c:pt idx="93">
                  <c:v>4.7219999999999998E-2</c:v>
                </c:pt>
                <c:pt idx="94">
                  <c:v>4.8180000000000001E-2</c:v>
                </c:pt>
                <c:pt idx="95">
                  <c:v>4.9140000000000003E-2</c:v>
                </c:pt>
                <c:pt idx="96">
                  <c:v>5.0110000000000002E-2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5.6050000000000003E-2</c:v>
                </c:pt>
                <c:pt idx="103">
                  <c:v>5.706E-2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6.2190000000000002E-2</c:v>
                </c:pt>
                <c:pt idx="109">
                  <c:v>6.3229999999999995E-2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6.6379999999999995E-2</c:v>
                </c:pt>
                <c:pt idx="113">
                  <c:v>6.744E-2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7.1720000000000006E-2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7.6069999999999999E-2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8.3809999999999996E-2</c:v>
                </c:pt>
                <c:pt idx="129">
                  <c:v>8.4930000000000005E-2</c:v>
                </c:pt>
                <c:pt idx="130">
                  <c:v>8.6050000000000001E-2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9.5079999999999998E-2</c:v>
                </c:pt>
                <c:pt idx="139">
                  <c:v>9.622E-2</c:v>
                </c:pt>
                <c:pt idx="140">
                  <c:v>9.7350000000000006E-2</c:v>
                </c:pt>
                <c:pt idx="141">
                  <c:v>9.8489999999999994E-2</c:v>
                </c:pt>
                <c:pt idx="142">
                  <c:v>9.962E-2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0.1258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0.13950000000000001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0.18859999999999999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0.20230000000000001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0.23769999999999999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0.25140000000000001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0.30049999999999999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0.31419999999999998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0.36330000000000001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0.41239999999999999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0.42609999999999998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0.43980000000000002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0.47520000000000001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0.53800000000000003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0.55169999999999997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0.61450000000000005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0.64990000000000003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0.66359999999999997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0.67730000000000001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0.72640000000000005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0.77549999999999997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0.78920000000000001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0.83830000000000005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0.85199999999999998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0.88739999999999997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0.90110000000000001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0.91479999999999995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x0.75'!$B$3:$B$870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8.8319999999999993E-9</c:v>
                </c:pt>
                <c:pt idx="2">
                  <c:v>1.4640000000000001E-8</c:v>
                </c:pt>
                <c:pt idx="3">
                  <c:v>2.1060000000000001E-8</c:v>
                </c:pt>
                <c:pt idx="4">
                  <c:v>2.7660000000000001E-8</c:v>
                </c:pt>
                <c:pt idx="5">
                  <c:v>3.4340000000000002E-8</c:v>
                </c:pt>
                <c:pt idx="6">
                  <c:v>4.1059999999999998E-8</c:v>
                </c:pt>
                <c:pt idx="7">
                  <c:v>4.779E-8</c:v>
                </c:pt>
                <c:pt idx="8">
                  <c:v>5.4529999999999999E-8</c:v>
                </c:pt>
                <c:pt idx="9">
                  <c:v>6.1259999999999994E-8</c:v>
                </c:pt>
                <c:pt idx="10">
                  <c:v>6.7970000000000006E-8</c:v>
                </c:pt>
                <c:pt idx="11">
                  <c:v>7.4659999999999995E-8</c:v>
                </c:pt>
                <c:pt idx="12">
                  <c:v>8.1299999999999993E-8</c:v>
                </c:pt>
                <c:pt idx="13">
                  <c:v>8.7890000000000002E-8</c:v>
                </c:pt>
                <c:pt idx="14">
                  <c:v>9.4419999999999994E-8</c:v>
                </c:pt>
                <c:pt idx="15">
                  <c:v>1.009E-7</c:v>
                </c:pt>
                <c:pt idx="16">
                  <c:v>1.0719999999999999E-7</c:v>
                </c:pt>
                <c:pt idx="17">
                  <c:v>1.135E-7</c:v>
                </c:pt>
                <c:pt idx="18">
                  <c:v>1.1960000000000001E-7</c:v>
                </c:pt>
                <c:pt idx="19">
                  <c:v>1.2560000000000001E-7</c:v>
                </c:pt>
                <c:pt idx="20">
                  <c:v>1.3150000000000001E-7</c:v>
                </c:pt>
                <c:pt idx="21">
                  <c:v>1.371E-7</c:v>
                </c:pt>
                <c:pt idx="22">
                  <c:v>1.4259999999999999E-7</c:v>
                </c:pt>
                <c:pt idx="23">
                  <c:v>1.4789999999999999E-7</c:v>
                </c:pt>
                <c:pt idx="24">
                  <c:v>1.529E-7</c:v>
                </c:pt>
                <c:pt idx="25">
                  <c:v>1.5769999999999999E-7</c:v>
                </c:pt>
                <c:pt idx="26">
                  <c:v>1.6220000000000001E-7</c:v>
                </c:pt>
                <c:pt idx="27">
                  <c:v>1.6649999999999999E-7</c:v>
                </c:pt>
                <c:pt idx="28">
                  <c:v>1.7039999999999999E-7</c:v>
                </c:pt>
                <c:pt idx="29">
                  <c:v>1.74E-7</c:v>
                </c:pt>
                <c:pt idx="30">
                  <c:v>1.7730000000000001E-7</c:v>
                </c:pt>
                <c:pt idx="31">
                  <c:v>1.8020000000000001E-7</c:v>
                </c:pt>
                <c:pt idx="32">
                  <c:v>1.828E-7</c:v>
                </c:pt>
                <c:pt idx="33">
                  <c:v>1.8510000000000001E-7</c:v>
                </c:pt>
                <c:pt idx="34">
                  <c:v>1.8699999999999999E-7</c:v>
                </c:pt>
                <c:pt idx="35">
                  <c:v>1.885E-7</c:v>
                </c:pt>
                <c:pt idx="36">
                  <c:v>1.8970000000000001E-7</c:v>
                </c:pt>
                <c:pt idx="37">
                  <c:v>1.9049999999999999E-7</c:v>
                </c:pt>
                <c:pt idx="38">
                  <c:v>1.91E-7</c:v>
                </c:pt>
                <c:pt idx="39">
                  <c:v>1.9110000000000001E-7</c:v>
                </c:pt>
                <c:pt idx="40">
                  <c:v>1.909E-7</c:v>
                </c:pt>
                <c:pt idx="41">
                  <c:v>1.903E-7</c:v>
                </c:pt>
                <c:pt idx="42">
                  <c:v>1.895E-7</c:v>
                </c:pt>
                <c:pt idx="43">
                  <c:v>1.8830000000000001E-7</c:v>
                </c:pt>
                <c:pt idx="44">
                  <c:v>1.8680000000000001E-7</c:v>
                </c:pt>
                <c:pt idx="45">
                  <c:v>1.8510000000000001E-7</c:v>
                </c:pt>
                <c:pt idx="46">
                  <c:v>1.832E-7</c:v>
                </c:pt>
                <c:pt idx="47">
                  <c:v>1.8099999999999999E-7</c:v>
                </c:pt>
                <c:pt idx="48">
                  <c:v>1.786E-7</c:v>
                </c:pt>
                <c:pt idx="49">
                  <c:v>1.761E-7</c:v>
                </c:pt>
                <c:pt idx="50">
                  <c:v>1.734E-7</c:v>
                </c:pt>
                <c:pt idx="51">
                  <c:v>1.7060000000000001E-7</c:v>
                </c:pt>
                <c:pt idx="52">
                  <c:v>1.677E-7</c:v>
                </c:pt>
                <c:pt idx="53">
                  <c:v>1.6470000000000001E-7</c:v>
                </c:pt>
                <c:pt idx="54">
                  <c:v>1.617E-7</c:v>
                </c:pt>
                <c:pt idx="55">
                  <c:v>1.586E-7</c:v>
                </c:pt>
                <c:pt idx="56">
                  <c:v>1.5550000000000001E-7</c:v>
                </c:pt>
                <c:pt idx="57">
                  <c:v>1.525E-7</c:v>
                </c:pt>
                <c:pt idx="58">
                  <c:v>1.4950000000000001E-7</c:v>
                </c:pt>
                <c:pt idx="59">
                  <c:v>1.4649999999999999E-7</c:v>
                </c:pt>
                <c:pt idx="60">
                  <c:v>1.437E-7</c:v>
                </c:pt>
                <c:pt idx="61">
                  <c:v>1.4100000000000001E-7</c:v>
                </c:pt>
                <c:pt idx="62">
                  <c:v>1.384E-7</c:v>
                </c:pt>
                <c:pt idx="63">
                  <c:v>1.36E-7</c:v>
                </c:pt>
                <c:pt idx="64">
                  <c:v>1.3370000000000001E-7</c:v>
                </c:pt>
                <c:pt idx="65">
                  <c:v>1.3159999999999999E-7</c:v>
                </c:pt>
                <c:pt idx="66">
                  <c:v>1.297E-7</c:v>
                </c:pt>
                <c:pt idx="67">
                  <c:v>1.279E-7</c:v>
                </c:pt>
                <c:pt idx="68">
                  <c:v>1.2620000000000001E-7</c:v>
                </c:pt>
                <c:pt idx="69">
                  <c:v>1.247E-7</c:v>
                </c:pt>
                <c:pt idx="70">
                  <c:v>1.2319999999999999E-7</c:v>
                </c:pt>
                <c:pt idx="71">
                  <c:v>1.219E-7</c:v>
                </c:pt>
                <c:pt idx="72">
                  <c:v>1.2069999999999999E-7</c:v>
                </c:pt>
                <c:pt idx="73">
                  <c:v>1.1960000000000001E-7</c:v>
                </c:pt>
                <c:pt idx="74">
                  <c:v>1.185E-7</c:v>
                </c:pt>
                <c:pt idx="75">
                  <c:v>1.1759999999999999E-7</c:v>
                </c:pt>
                <c:pt idx="76">
                  <c:v>1.168E-7</c:v>
                </c:pt>
                <c:pt idx="77">
                  <c:v>1.1600000000000001E-7</c:v>
                </c:pt>
                <c:pt idx="78">
                  <c:v>1.154E-7</c:v>
                </c:pt>
                <c:pt idx="79">
                  <c:v>1.149E-7</c:v>
                </c:pt>
                <c:pt idx="80">
                  <c:v>1.1440000000000001E-7</c:v>
                </c:pt>
                <c:pt idx="81">
                  <c:v>1.14E-7</c:v>
                </c:pt>
                <c:pt idx="82">
                  <c:v>1.1370000000000001E-7</c:v>
                </c:pt>
                <c:pt idx="83">
                  <c:v>1.134E-7</c:v>
                </c:pt>
                <c:pt idx="84">
                  <c:v>1.1319999999999999E-7</c:v>
                </c:pt>
                <c:pt idx="85">
                  <c:v>1.1300000000000001E-7</c:v>
                </c:pt>
                <c:pt idx="86">
                  <c:v>1.129E-7</c:v>
                </c:pt>
                <c:pt idx="87">
                  <c:v>1.127E-7</c:v>
                </c:pt>
                <c:pt idx="88">
                  <c:v>1.126E-7</c:v>
                </c:pt>
                <c:pt idx="89">
                  <c:v>1.1249999999999999E-7</c:v>
                </c:pt>
                <c:pt idx="90">
                  <c:v>1.1230000000000001E-7</c:v>
                </c:pt>
                <c:pt idx="91">
                  <c:v>1.122E-7</c:v>
                </c:pt>
                <c:pt idx="92">
                  <c:v>1.12E-7</c:v>
                </c:pt>
                <c:pt idx="93">
                  <c:v>1.119E-7</c:v>
                </c:pt>
                <c:pt idx="94">
                  <c:v>1.117E-7</c:v>
                </c:pt>
                <c:pt idx="95">
                  <c:v>1.115E-7</c:v>
                </c:pt>
                <c:pt idx="96">
                  <c:v>1.113E-7</c:v>
                </c:pt>
                <c:pt idx="97">
                  <c:v>1.11E-7</c:v>
                </c:pt>
                <c:pt idx="98">
                  <c:v>1.108E-7</c:v>
                </c:pt>
                <c:pt idx="99">
                  <c:v>1.105E-7</c:v>
                </c:pt>
                <c:pt idx="100">
                  <c:v>1.1019999999999999E-7</c:v>
                </c:pt>
                <c:pt idx="101">
                  <c:v>1.1000000000000001E-7</c:v>
                </c:pt>
                <c:pt idx="102">
                  <c:v>1.097E-7</c:v>
                </c:pt>
                <c:pt idx="103">
                  <c:v>1.094E-7</c:v>
                </c:pt>
                <c:pt idx="104">
                  <c:v>1.091E-7</c:v>
                </c:pt>
                <c:pt idx="105">
                  <c:v>1.089E-7</c:v>
                </c:pt>
                <c:pt idx="106">
                  <c:v>1.0860000000000001E-7</c:v>
                </c:pt>
                <c:pt idx="107">
                  <c:v>1.083E-7</c:v>
                </c:pt>
                <c:pt idx="108">
                  <c:v>1.081E-7</c:v>
                </c:pt>
                <c:pt idx="109">
                  <c:v>1.078E-7</c:v>
                </c:pt>
                <c:pt idx="110">
                  <c:v>1.076E-7</c:v>
                </c:pt>
                <c:pt idx="111">
                  <c:v>1.074E-7</c:v>
                </c:pt>
                <c:pt idx="112">
                  <c:v>1.073E-7</c:v>
                </c:pt>
                <c:pt idx="113">
                  <c:v>1.0719999999999999E-7</c:v>
                </c:pt>
                <c:pt idx="114">
                  <c:v>1.0719999999999999E-7</c:v>
                </c:pt>
                <c:pt idx="115">
                  <c:v>1.0719999999999999E-7</c:v>
                </c:pt>
                <c:pt idx="116">
                  <c:v>1.074E-7</c:v>
                </c:pt>
                <c:pt idx="117">
                  <c:v>1.077E-7</c:v>
                </c:pt>
                <c:pt idx="118">
                  <c:v>1.082E-7</c:v>
                </c:pt>
                <c:pt idx="119">
                  <c:v>1.0879999999999999E-7</c:v>
                </c:pt>
                <c:pt idx="120">
                  <c:v>1.097E-7</c:v>
                </c:pt>
                <c:pt idx="121">
                  <c:v>1.108E-7</c:v>
                </c:pt>
                <c:pt idx="122">
                  <c:v>1.122E-7</c:v>
                </c:pt>
                <c:pt idx="123">
                  <c:v>1.1389999999999999E-7</c:v>
                </c:pt>
                <c:pt idx="124">
                  <c:v>1.158E-7</c:v>
                </c:pt>
                <c:pt idx="125">
                  <c:v>1.178E-7</c:v>
                </c:pt>
                <c:pt idx="126">
                  <c:v>1.1999999999999999E-7</c:v>
                </c:pt>
                <c:pt idx="127">
                  <c:v>1.2200000000000001E-7</c:v>
                </c:pt>
                <c:pt idx="128">
                  <c:v>1.24E-7</c:v>
                </c:pt>
                <c:pt idx="129">
                  <c:v>1.2560000000000001E-7</c:v>
                </c:pt>
                <c:pt idx="130">
                  <c:v>1.2700000000000001E-7</c:v>
                </c:pt>
                <c:pt idx="131">
                  <c:v>1.2800000000000001E-7</c:v>
                </c:pt>
                <c:pt idx="132">
                  <c:v>1.2870000000000001E-7</c:v>
                </c:pt>
                <c:pt idx="133">
                  <c:v>1.2919999999999999E-7</c:v>
                </c:pt>
                <c:pt idx="134">
                  <c:v>1.2940000000000001E-7</c:v>
                </c:pt>
                <c:pt idx="135">
                  <c:v>1.2949999999999999E-7</c:v>
                </c:pt>
                <c:pt idx="136">
                  <c:v>1.2940000000000001E-7</c:v>
                </c:pt>
                <c:pt idx="137">
                  <c:v>1.293E-7</c:v>
                </c:pt>
                <c:pt idx="138">
                  <c:v>1.2910000000000001E-7</c:v>
                </c:pt>
                <c:pt idx="139">
                  <c:v>1.2879999999999999E-7</c:v>
                </c:pt>
                <c:pt idx="140">
                  <c:v>1.2849999999999999E-7</c:v>
                </c:pt>
                <c:pt idx="141">
                  <c:v>1.282E-7</c:v>
                </c:pt>
                <c:pt idx="142">
                  <c:v>1.2779999999999999E-7</c:v>
                </c:pt>
                <c:pt idx="143">
                  <c:v>1.2739999999999999E-7</c:v>
                </c:pt>
                <c:pt idx="144">
                  <c:v>1.2700000000000001E-7</c:v>
                </c:pt>
                <c:pt idx="145">
                  <c:v>1.2660000000000001E-7</c:v>
                </c:pt>
                <c:pt idx="146">
                  <c:v>1.2630000000000001E-7</c:v>
                </c:pt>
                <c:pt idx="147">
                  <c:v>1.2599999999999999E-7</c:v>
                </c:pt>
                <c:pt idx="148">
                  <c:v>1.258E-7</c:v>
                </c:pt>
                <c:pt idx="149">
                  <c:v>1.2569999999999999E-7</c:v>
                </c:pt>
                <c:pt idx="150">
                  <c:v>1.2569999999999999E-7</c:v>
                </c:pt>
                <c:pt idx="151">
                  <c:v>1.258E-7</c:v>
                </c:pt>
                <c:pt idx="152">
                  <c:v>1.2590000000000001E-7</c:v>
                </c:pt>
                <c:pt idx="153">
                  <c:v>1.261E-7</c:v>
                </c:pt>
                <c:pt idx="154">
                  <c:v>1.2630000000000001E-7</c:v>
                </c:pt>
                <c:pt idx="155">
                  <c:v>1.2660000000000001E-7</c:v>
                </c:pt>
                <c:pt idx="156">
                  <c:v>1.269E-7</c:v>
                </c:pt>
                <c:pt idx="157">
                  <c:v>1.272E-7</c:v>
                </c:pt>
                <c:pt idx="158">
                  <c:v>1.275E-7</c:v>
                </c:pt>
                <c:pt idx="159">
                  <c:v>1.2779999999999999E-7</c:v>
                </c:pt>
                <c:pt idx="160">
                  <c:v>1.282E-7</c:v>
                </c:pt>
                <c:pt idx="161">
                  <c:v>1.286E-7</c:v>
                </c:pt>
                <c:pt idx="162">
                  <c:v>1.29E-7</c:v>
                </c:pt>
                <c:pt idx="163">
                  <c:v>1.2940000000000001E-7</c:v>
                </c:pt>
                <c:pt idx="164">
                  <c:v>1.2989999999999999E-7</c:v>
                </c:pt>
                <c:pt idx="165">
                  <c:v>1.303E-7</c:v>
                </c:pt>
                <c:pt idx="166">
                  <c:v>1.3080000000000001E-7</c:v>
                </c:pt>
                <c:pt idx="167">
                  <c:v>1.3120000000000001E-7</c:v>
                </c:pt>
                <c:pt idx="168">
                  <c:v>1.3169999999999999E-7</c:v>
                </c:pt>
                <c:pt idx="169">
                  <c:v>1.321E-7</c:v>
                </c:pt>
                <c:pt idx="170">
                  <c:v>1.325E-7</c:v>
                </c:pt>
                <c:pt idx="171">
                  <c:v>1.3290000000000001E-7</c:v>
                </c:pt>
                <c:pt idx="172">
                  <c:v>1.3330000000000001E-7</c:v>
                </c:pt>
                <c:pt idx="173">
                  <c:v>1.3360000000000001E-7</c:v>
                </c:pt>
                <c:pt idx="174">
                  <c:v>1.3379999999999999E-7</c:v>
                </c:pt>
                <c:pt idx="175">
                  <c:v>1.3409999999999999E-7</c:v>
                </c:pt>
                <c:pt idx="176">
                  <c:v>1.342E-7</c:v>
                </c:pt>
                <c:pt idx="177">
                  <c:v>1.3440000000000001E-7</c:v>
                </c:pt>
                <c:pt idx="178">
                  <c:v>1.3449999999999999E-7</c:v>
                </c:pt>
                <c:pt idx="179">
                  <c:v>1.346E-7</c:v>
                </c:pt>
                <c:pt idx="180">
                  <c:v>1.3470000000000001E-7</c:v>
                </c:pt>
                <c:pt idx="181">
                  <c:v>1.3479999999999999E-7</c:v>
                </c:pt>
                <c:pt idx="182">
                  <c:v>1.349E-7</c:v>
                </c:pt>
                <c:pt idx="183">
                  <c:v>1.349E-7</c:v>
                </c:pt>
                <c:pt idx="184">
                  <c:v>1.35E-7</c:v>
                </c:pt>
                <c:pt idx="185">
                  <c:v>1.35E-7</c:v>
                </c:pt>
                <c:pt idx="186">
                  <c:v>1.35E-7</c:v>
                </c:pt>
                <c:pt idx="187">
                  <c:v>1.3510000000000001E-7</c:v>
                </c:pt>
                <c:pt idx="188">
                  <c:v>1.3510000000000001E-7</c:v>
                </c:pt>
                <c:pt idx="189">
                  <c:v>1.3510000000000001E-7</c:v>
                </c:pt>
                <c:pt idx="190">
                  <c:v>1.3510000000000001E-7</c:v>
                </c:pt>
                <c:pt idx="191">
                  <c:v>1.3510000000000001E-7</c:v>
                </c:pt>
                <c:pt idx="192">
                  <c:v>1.3510000000000001E-7</c:v>
                </c:pt>
                <c:pt idx="193">
                  <c:v>1.3519999999999999E-7</c:v>
                </c:pt>
                <c:pt idx="194">
                  <c:v>1.3519999999999999E-7</c:v>
                </c:pt>
                <c:pt idx="195">
                  <c:v>1.3519999999999999E-7</c:v>
                </c:pt>
                <c:pt idx="196">
                  <c:v>1.3519999999999999E-7</c:v>
                </c:pt>
                <c:pt idx="197">
                  <c:v>1.3519999999999999E-7</c:v>
                </c:pt>
                <c:pt idx="198">
                  <c:v>1.3519999999999999E-7</c:v>
                </c:pt>
                <c:pt idx="199">
                  <c:v>1.3519999999999999E-7</c:v>
                </c:pt>
                <c:pt idx="200">
                  <c:v>1.3519999999999999E-7</c:v>
                </c:pt>
                <c:pt idx="201">
                  <c:v>1.3519999999999999E-7</c:v>
                </c:pt>
                <c:pt idx="202">
                  <c:v>1.3519999999999999E-7</c:v>
                </c:pt>
                <c:pt idx="203">
                  <c:v>1.3519999999999999E-7</c:v>
                </c:pt>
                <c:pt idx="204">
                  <c:v>1.3519999999999999E-7</c:v>
                </c:pt>
                <c:pt idx="205">
                  <c:v>1.3519999999999999E-7</c:v>
                </c:pt>
                <c:pt idx="206">
                  <c:v>1.3519999999999999E-7</c:v>
                </c:pt>
                <c:pt idx="207">
                  <c:v>1.3519999999999999E-7</c:v>
                </c:pt>
                <c:pt idx="208">
                  <c:v>1.3519999999999999E-7</c:v>
                </c:pt>
                <c:pt idx="209">
                  <c:v>1.3519999999999999E-7</c:v>
                </c:pt>
                <c:pt idx="210">
                  <c:v>1.3519999999999999E-7</c:v>
                </c:pt>
                <c:pt idx="211">
                  <c:v>1.3519999999999999E-7</c:v>
                </c:pt>
                <c:pt idx="212">
                  <c:v>1.3519999999999999E-7</c:v>
                </c:pt>
                <c:pt idx="213">
                  <c:v>1.3519999999999999E-7</c:v>
                </c:pt>
                <c:pt idx="214">
                  <c:v>1.3519999999999999E-7</c:v>
                </c:pt>
                <c:pt idx="215">
                  <c:v>1.3519999999999999E-7</c:v>
                </c:pt>
                <c:pt idx="216">
                  <c:v>1.3519999999999999E-7</c:v>
                </c:pt>
                <c:pt idx="217">
                  <c:v>1.3519999999999999E-7</c:v>
                </c:pt>
                <c:pt idx="218">
                  <c:v>1.3519999999999999E-7</c:v>
                </c:pt>
                <c:pt idx="219">
                  <c:v>1.3519999999999999E-7</c:v>
                </c:pt>
                <c:pt idx="220">
                  <c:v>1.3519999999999999E-7</c:v>
                </c:pt>
                <c:pt idx="221">
                  <c:v>1.3519999999999999E-7</c:v>
                </c:pt>
                <c:pt idx="222">
                  <c:v>1.3519999999999999E-7</c:v>
                </c:pt>
                <c:pt idx="223">
                  <c:v>1.3519999999999999E-7</c:v>
                </c:pt>
                <c:pt idx="224">
                  <c:v>1.3519999999999999E-7</c:v>
                </c:pt>
                <c:pt idx="225">
                  <c:v>1.3519999999999999E-7</c:v>
                </c:pt>
                <c:pt idx="226">
                  <c:v>1.3519999999999999E-7</c:v>
                </c:pt>
                <c:pt idx="227">
                  <c:v>1.3519999999999999E-7</c:v>
                </c:pt>
                <c:pt idx="228">
                  <c:v>1.3519999999999999E-7</c:v>
                </c:pt>
                <c:pt idx="229">
                  <c:v>1.3519999999999999E-7</c:v>
                </c:pt>
                <c:pt idx="230">
                  <c:v>1.3519999999999999E-7</c:v>
                </c:pt>
                <c:pt idx="231">
                  <c:v>1.3519999999999999E-7</c:v>
                </c:pt>
                <c:pt idx="232">
                  <c:v>1.3519999999999999E-7</c:v>
                </c:pt>
                <c:pt idx="233">
                  <c:v>1.3519999999999999E-7</c:v>
                </c:pt>
                <c:pt idx="234">
                  <c:v>1.3519999999999999E-7</c:v>
                </c:pt>
                <c:pt idx="235">
                  <c:v>1.3519999999999999E-7</c:v>
                </c:pt>
                <c:pt idx="236">
                  <c:v>1.3519999999999999E-7</c:v>
                </c:pt>
                <c:pt idx="237">
                  <c:v>1.3519999999999999E-7</c:v>
                </c:pt>
                <c:pt idx="238">
                  <c:v>1.3519999999999999E-7</c:v>
                </c:pt>
                <c:pt idx="239">
                  <c:v>1.3519999999999999E-7</c:v>
                </c:pt>
                <c:pt idx="240">
                  <c:v>1.3519999999999999E-7</c:v>
                </c:pt>
                <c:pt idx="241">
                  <c:v>1.3519999999999999E-7</c:v>
                </c:pt>
                <c:pt idx="242">
                  <c:v>1.3519999999999999E-7</c:v>
                </c:pt>
                <c:pt idx="243">
                  <c:v>1.3519999999999999E-7</c:v>
                </c:pt>
                <c:pt idx="244">
                  <c:v>1.3519999999999999E-7</c:v>
                </c:pt>
                <c:pt idx="245">
                  <c:v>1.3519999999999999E-7</c:v>
                </c:pt>
                <c:pt idx="246">
                  <c:v>1.3519999999999999E-7</c:v>
                </c:pt>
                <c:pt idx="247">
                  <c:v>1.3519999999999999E-7</c:v>
                </c:pt>
                <c:pt idx="248">
                  <c:v>1.3519999999999999E-7</c:v>
                </c:pt>
                <c:pt idx="249">
                  <c:v>1.3519999999999999E-7</c:v>
                </c:pt>
                <c:pt idx="250">
                  <c:v>1.3519999999999999E-7</c:v>
                </c:pt>
                <c:pt idx="251">
                  <c:v>1.3519999999999999E-7</c:v>
                </c:pt>
                <c:pt idx="252">
                  <c:v>1.3519999999999999E-7</c:v>
                </c:pt>
                <c:pt idx="253">
                  <c:v>1.3519999999999999E-7</c:v>
                </c:pt>
                <c:pt idx="254">
                  <c:v>1.3519999999999999E-7</c:v>
                </c:pt>
                <c:pt idx="255">
                  <c:v>1.3519999999999999E-7</c:v>
                </c:pt>
                <c:pt idx="256">
                  <c:v>1.353E-7</c:v>
                </c:pt>
                <c:pt idx="257">
                  <c:v>1.353E-7</c:v>
                </c:pt>
                <c:pt idx="258">
                  <c:v>1.353E-7</c:v>
                </c:pt>
                <c:pt idx="259">
                  <c:v>1.353E-7</c:v>
                </c:pt>
                <c:pt idx="260">
                  <c:v>1.353E-7</c:v>
                </c:pt>
                <c:pt idx="261">
                  <c:v>1.353E-7</c:v>
                </c:pt>
                <c:pt idx="262">
                  <c:v>1.353E-7</c:v>
                </c:pt>
                <c:pt idx="263">
                  <c:v>1.353E-7</c:v>
                </c:pt>
                <c:pt idx="264">
                  <c:v>1.353E-7</c:v>
                </c:pt>
                <c:pt idx="265">
                  <c:v>1.353E-7</c:v>
                </c:pt>
                <c:pt idx="266">
                  <c:v>1.353E-7</c:v>
                </c:pt>
                <c:pt idx="267">
                  <c:v>1.353E-7</c:v>
                </c:pt>
                <c:pt idx="268">
                  <c:v>1.353E-7</c:v>
                </c:pt>
                <c:pt idx="269">
                  <c:v>1.353E-7</c:v>
                </c:pt>
                <c:pt idx="270">
                  <c:v>1.353E-7</c:v>
                </c:pt>
                <c:pt idx="271">
                  <c:v>1.353E-7</c:v>
                </c:pt>
                <c:pt idx="272">
                  <c:v>1.353E-7</c:v>
                </c:pt>
                <c:pt idx="273">
                  <c:v>1.353E-7</c:v>
                </c:pt>
                <c:pt idx="274">
                  <c:v>1.353E-7</c:v>
                </c:pt>
                <c:pt idx="275">
                  <c:v>1.353E-7</c:v>
                </c:pt>
                <c:pt idx="276">
                  <c:v>1.353E-7</c:v>
                </c:pt>
                <c:pt idx="277">
                  <c:v>1.353E-7</c:v>
                </c:pt>
                <c:pt idx="278">
                  <c:v>1.353E-7</c:v>
                </c:pt>
                <c:pt idx="279">
                  <c:v>1.353E-7</c:v>
                </c:pt>
                <c:pt idx="280">
                  <c:v>1.353E-7</c:v>
                </c:pt>
                <c:pt idx="281">
                  <c:v>1.353E-7</c:v>
                </c:pt>
                <c:pt idx="282">
                  <c:v>1.353E-7</c:v>
                </c:pt>
                <c:pt idx="283">
                  <c:v>1.353E-7</c:v>
                </c:pt>
                <c:pt idx="284">
                  <c:v>1.353E-7</c:v>
                </c:pt>
                <c:pt idx="285">
                  <c:v>1.353E-7</c:v>
                </c:pt>
                <c:pt idx="286">
                  <c:v>1.353E-7</c:v>
                </c:pt>
                <c:pt idx="287">
                  <c:v>1.353E-7</c:v>
                </c:pt>
                <c:pt idx="288">
                  <c:v>1.353E-7</c:v>
                </c:pt>
                <c:pt idx="289">
                  <c:v>1.353E-7</c:v>
                </c:pt>
                <c:pt idx="290">
                  <c:v>1.353E-7</c:v>
                </c:pt>
                <c:pt idx="291">
                  <c:v>1.353E-7</c:v>
                </c:pt>
                <c:pt idx="292">
                  <c:v>1.353E-7</c:v>
                </c:pt>
                <c:pt idx="293">
                  <c:v>1.353E-7</c:v>
                </c:pt>
                <c:pt idx="294">
                  <c:v>1.353E-7</c:v>
                </c:pt>
                <c:pt idx="295">
                  <c:v>1.353E-7</c:v>
                </c:pt>
                <c:pt idx="296">
                  <c:v>1.353E-7</c:v>
                </c:pt>
                <c:pt idx="297">
                  <c:v>1.353E-7</c:v>
                </c:pt>
                <c:pt idx="298">
                  <c:v>1.353E-7</c:v>
                </c:pt>
                <c:pt idx="299">
                  <c:v>1.353E-7</c:v>
                </c:pt>
                <c:pt idx="300">
                  <c:v>1.353E-7</c:v>
                </c:pt>
                <c:pt idx="301">
                  <c:v>1.353E-7</c:v>
                </c:pt>
                <c:pt idx="302">
                  <c:v>1.353E-7</c:v>
                </c:pt>
                <c:pt idx="303">
                  <c:v>1.353E-7</c:v>
                </c:pt>
                <c:pt idx="304">
                  <c:v>1.353E-7</c:v>
                </c:pt>
                <c:pt idx="305">
                  <c:v>1.353E-7</c:v>
                </c:pt>
                <c:pt idx="306">
                  <c:v>1.353E-7</c:v>
                </c:pt>
                <c:pt idx="307">
                  <c:v>1.353E-7</c:v>
                </c:pt>
                <c:pt idx="308">
                  <c:v>1.353E-7</c:v>
                </c:pt>
                <c:pt idx="309">
                  <c:v>1.353E-7</c:v>
                </c:pt>
                <c:pt idx="310">
                  <c:v>1.353E-7</c:v>
                </c:pt>
                <c:pt idx="311">
                  <c:v>1.353E-7</c:v>
                </c:pt>
                <c:pt idx="312">
                  <c:v>1.353E-7</c:v>
                </c:pt>
                <c:pt idx="313">
                  <c:v>1.353E-7</c:v>
                </c:pt>
                <c:pt idx="314">
                  <c:v>1.353E-7</c:v>
                </c:pt>
                <c:pt idx="315">
                  <c:v>1.353E-7</c:v>
                </c:pt>
                <c:pt idx="316">
                  <c:v>1.353E-7</c:v>
                </c:pt>
                <c:pt idx="317">
                  <c:v>1.353E-7</c:v>
                </c:pt>
                <c:pt idx="318">
                  <c:v>1.353E-7</c:v>
                </c:pt>
                <c:pt idx="319">
                  <c:v>1.353E-7</c:v>
                </c:pt>
                <c:pt idx="320">
                  <c:v>1.353E-7</c:v>
                </c:pt>
                <c:pt idx="321">
                  <c:v>1.353E-7</c:v>
                </c:pt>
                <c:pt idx="322">
                  <c:v>1.353E-7</c:v>
                </c:pt>
                <c:pt idx="323">
                  <c:v>1.353E-7</c:v>
                </c:pt>
                <c:pt idx="324">
                  <c:v>1.353E-7</c:v>
                </c:pt>
                <c:pt idx="325">
                  <c:v>1.353E-7</c:v>
                </c:pt>
                <c:pt idx="326">
                  <c:v>1.353E-7</c:v>
                </c:pt>
                <c:pt idx="327">
                  <c:v>1.353E-7</c:v>
                </c:pt>
                <c:pt idx="328">
                  <c:v>1.353E-7</c:v>
                </c:pt>
                <c:pt idx="329">
                  <c:v>1.353E-7</c:v>
                </c:pt>
                <c:pt idx="330">
                  <c:v>1.353E-7</c:v>
                </c:pt>
                <c:pt idx="331">
                  <c:v>1.353E-7</c:v>
                </c:pt>
                <c:pt idx="332">
                  <c:v>1.353E-7</c:v>
                </c:pt>
                <c:pt idx="333">
                  <c:v>1.353E-7</c:v>
                </c:pt>
                <c:pt idx="334">
                  <c:v>1.353E-7</c:v>
                </c:pt>
                <c:pt idx="335">
                  <c:v>1.353E-7</c:v>
                </c:pt>
                <c:pt idx="336">
                  <c:v>1.353E-7</c:v>
                </c:pt>
                <c:pt idx="337">
                  <c:v>1.353E-7</c:v>
                </c:pt>
                <c:pt idx="338">
                  <c:v>1.353E-7</c:v>
                </c:pt>
                <c:pt idx="339">
                  <c:v>1.353E-7</c:v>
                </c:pt>
                <c:pt idx="340">
                  <c:v>1.353E-7</c:v>
                </c:pt>
                <c:pt idx="341">
                  <c:v>1.353E-7</c:v>
                </c:pt>
                <c:pt idx="342">
                  <c:v>1.353E-7</c:v>
                </c:pt>
                <c:pt idx="343">
                  <c:v>1.353E-7</c:v>
                </c:pt>
                <c:pt idx="344">
                  <c:v>1.353E-7</c:v>
                </c:pt>
                <c:pt idx="345">
                  <c:v>1.353E-7</c:v>
                </c:pt>
                <c:pt idx="346">
                  <c:v>1.353E-7</c:v>
                </c:pt>
                <c:pt idx="347">
                  <c:v>1.353E-7</c:v>
                </c:pt>
                <c:pt idx="348">
                  <c:v>1.353E-7</c:v>
                </c:pt>
                <c:pt idx="349">
                  <c:v>1.353E-7</c:v>
                </c:pt>
                <c:pt idx="350">
                  <c:v>1.353E-7</c:v>
                </c:pt>
                <c:pt idx="351">
                  <c:v>1.353E-7</c:v>
                </c:pt>
                <c:pt idx="352">
                  <c:v>1.353E-7</c:v>
                </c:pt>
                <c:pt idx="353">
                  <c:v>1.353E-7</c:v>
                </c:pt>
                <c:pt idx="354">
                  <c:v>1.353E-7</c:v>
                </c:pt>
                <c:pt idx="355">
                  <c:v>1.353E-7</c:v>
                </c:pt>
                <c:pt idx="356">
                  <c:v>1.353E-7</c:v>
                </c:pt>
                <c:pt idx="357">
                  <c:v>1.353E-7</c:v>
                </c:pt>
                <c:pt idx="358">
                  <c:v>1.353E-7</c:v>
                </c:pt>
                <c:pt idx="359">
                  <c:v>1.353E-7</c:v>
                </c:pt>
                <c:pt idx="360">
                  <c:v>1.353E-7</c:v>
                </c:pt>
                <c:pt idx="361">
                  <c:v>1.353E-7</c:v>
                </c:pt>
                <c:pt idx="362">
                  <c:v>1.353E-7</c:v>
                </c:pt>
                <c:pt idx="363">
                  <c:v>1.353E-7</c:v>
                </c:pt>
                <c:pt idx="364">
                  <c:v>1.353E-7</c:v>
                </c:pt>
                <c:pt idx="365">
                  <c:v>1.353E-7</c:v>
                </c:pt>
                <c:pt idx="366">
                  <c:v>1.353E-7</c:v>
                </c:pt>
                <c:pt idx="367">
                  <c:v>1.353E-7</c:v>
                </c:pt>
                <c:pt idx="368">
                  <c:v>1.353E-7</c:v>
                </c:pt>
                <c:pt idx="369">
                  <c:v>1.353E-7</c:v>
                </c:pt>
                <c:pt idx="370">
                  <c:v>1.353E-7</c:v>
                </c:pt>
                <c:pt idx="371">
                  <c:v>1.353E-7</c:v>
                </c:pt>
                <c:pt idx="372">
                  <c:v>1.353E-7</c:v>
                </c:pt>
                <c:pt idx="373">
                  <c:v>1.353E-7</c:v>
                </c:pt>
                <c:pt idx="374">
                  <c:v>1.353E-7</c:v>
                </c:pt>
                <c:pt idx="375">
                  <c:v>1.353E-7</c:v>
                </c:pt>
                <c:pt idx="376">
                  <c:v>1.353E-7</c:v>
                </c:pt>
                <c:pt idx="377">
                  <c:v>1.353E-7</c:v>
                </c:pt>
                <c:pt idx="378">
                  <c:v>1.353E-7</c:v>
                </c:pt>
                <c:pt idx="379">
                  <c:v>1.353E-7</c:v>
                </c:pt>
                <c:pt idx="380">
                  <c:v>1.353E-7</c:v>
                </c:pt>
                <c:pt idx="381">
                  <c:v>1.353E-7</c:v>
                </c:pt>
                <c:pt idx="382">
                  <c:v>1.353E-7</c:v>
                </c:pt>
                <c:pt idx="383">
                  <c:v>1.353E-7</c:v>
                </c:pt>
                <c:pt idx="384">
                  <c:v>1.353E-7</c:v>
                </c:pt>
                <c:pt idx="385">
                  <c:v>1.353E-7</c:v>
                </c:pt>
                <c:pt idx="386">
                  <c:v>1.353E-7</c:v>
                </c:pt>
                <c:pt idx="387">
                  <c:v>1.353E-7</c:v>
                </c:pt>
                <c:pt idx="388">
                  <c:v>1.353E-7</c:v>
                </c:pt>
                <c:pt idx="389">
                  <c:v>1.353E-7</c:v>
                </c:pt>
                <c:pt idx="390">
                  <c:v>1.353E-7</c:v>
                </c:pt>
                <c:pt idx="391">
                  <c:v>1.353E-7</c:v>
                </c:pt>
                <c:pt idx="392">
                  <c:v>1.353E-7</c:v>
                </c:pt>
                <c:pt idx="393">
                  <c:v>1.353E-7</c:v>
                </c:pt>
                <c:pt idx="394">
                  <c:v>1.353E-7</c:v>
                </c:pt>
                <c:pt idx="395">
                  <c:v>1.353E-7</c:v>
                </c:pt>
                <c:pt idx="396">
                  <c:v>1.353E-7</c:v>
                </c:pt>
                <c:pt idx="397">
                  <c:v>1.353E-7</c:v>
                </c:pt>
                <c:pt idx="398">
                  <c:v>1.353E-7</c:v>
                </c:pt>
                <c:pt idx="399">
                  <c:v>1.353E-7</c:v>
                </c:pt>
                <c:pt idx="400">
                  <c:v>1.353E-7</c:v>
                </c:pt>
                <c:pt idx="401">
                  <c:v>1.353E-7</c:v>
                </c:pt>
                <c:pt idx="402">
                  <c:v>1.353E-7</c:v>
                </c:pt>
                <c:pt idx="403">
                  <c:v>1.353E-7</c:v>
                </c:pt>
                <c:pt idx="404">
                  <c:v>1.353E-7</c:v>
                </c:pt>
                <c:pt idx="405">
                  <c:v>1.353E-7</c:v>
                </c:pt>
                <c:pt idx="406">
                  <c:v>1.353E-7</c:v>
                </c:pt>
                <c:pt idx="407">
                  <c:v>1.353E-7</c:v>
                </c:pt>
                <c:pt idx="408">
                  <c:v>1.353E-7</c:v>
                </c:pt>
                <c:pt idx="409">
                  <c:v>1.353E-7</c:v>
                </c:pt>
                <c:pt idx="410">
                  <c:v>1.353E-7</c:v>
                </c:pt>
                <c:pt idx="411">
                  <c:v>1.353E-7</c:v>
                </c:pt>
                <c:pt idx="412">
                  <c:v>1.353E-7</c:v>
                </c:pt>
                <c:pt idx="413">
                  <c:v>1.353E-7</c:v>
                </c:pt>
                <c:pt idx="414">
                  <c:v>1.353E-7</c:v>
                </c:pt>
                <c:pt idx="415">
                  <c:v>1.353E-7</c:v>
                </c:pt>
                <c:pt idx="416">
                  <c:v>1.353E-7</c:v>
                </c:pt>
                <c:pt idx="417">
                  <c:v>1.353E-7</c:v>
                </c:pt>
                <c:pt idx="418">
                  <c:v>1.353E-7</c:v>
                </c:pt>
                <c:pt idx="419">
                  <c:v>1.353E-7</c:v>
                </c:pt>
                <c:pt idx="420">
                  <c:v>1.353E-7</c:v>
                </c:pt>
                <c:pt idx="421">
                  <c:v>1.353E-7</c:v>
                </c:pt>
                <c:pt idx="422">
                  <c:v>1.353E-7</c:v>
                </c:pt>
                <c:pt idx="423">
                  <c:v>1.353E-7</c:v>
                </c:pt>
                <c:pt idx="424">
                  <c:v>1.353E-7</c:v>
                </c:pt>
                <c:pt idx="425">
                  <c:v>1.353E-7</c:v>
                </c:pt>
                <c:pt idx="426">
                  <c:v>1.353E-7</c:v>
                </c:pt>
                <c:pt idx="427">
                  <c:v>1.353E-7</c:v>
                </c:pt>
                <c:pt idx="428">
                  <c:v>1.353E-7</c:v>
                </c:pt>
                <c:pt idx="429">
                  <c:v>1.353E-7</c:v>
                </c:pt>
                <c:pt idx="430">
                  <c:v>1.353E-7</c:v>
                </c:pt>
                <c:pt idx="431">
                  <c:v>1.353E-7</c:v>
                </c:pt>
                <c:pt idx="432">
                  <c:v>1.353E-7</c:v>
                </c:pt>
                <c:pt idx="433">
                  <c:v>1.353E-7</c:v>
                </c:pt>
                <c:pt idx="434">
                  <c:v>1.353E-7</c:v>
                </c:pt>
                <c:pt idx="435">
                  <c:v>1.353E-7</c:v>
                </c:pt>
                <c:pt idx="436">
                  <c:v>1.353E-7</c:v>
                </c:pt>
                <c:pt idx="437">
                  <c:v>1.353E-7</c:v>
                </c:pt>
                <c:pt idx="438">
                  <c:v>1.353E-7</c:v>
                </c:pt>
                <c:pt idx="439">
                  <c:v>1.353E-7</c:v>
                </c:pt>
                <c:pt idx="440">
                  <c:v>1.353E-7</c:v>
                </c:pt>
                <c:pt idx="441">
                  <c:v>1.353E-7</c:v>
                </c:pt>
                <c:pt idx="442">
                  <c:v>1.353E-7</c:v>
                </c:pt>
                <c:pt idx="443">
                  <c:v>1.353E-7</c:v>
                </c:pt>
                <c:pt idx="444">
                  <c:v>1.353E-7</c:v>
                </c:pt>
                <c:pt idx="445">
                  <c:v>1.353E-7</c:v>
                </c:pt>
                <c:pt idx="446">
                  <c:v>1.353E-7</c:v>
                </c:pt>
                <c:pt idx="447">
                  <c:v>1.353E-7</c:v>
                </c:pt>
                <c:pt idx="448">
                  <c:v>1.353E-7</c:v>
                </c:pt>
                <c:pt idx="449">
                  <c:v>1.353E-7</c:v>
                </c:pt>
                <c:pt idx="450">
                  <c:v>1.353E-7</c:v>
                </c:pt>
                <c:pt idx="451">
                  <c:v>1.353E-7</c:v>
                </c:pt>
                <c:pt idx="452">
                  <c:v>1.353E-7</c:v>
                </c:pt>
                <c:pt idx="453">
                  <c:v>1.353E-7</c:v>
                </c:pt>
                <c:pt idx="454">
                  <c:v>1.353E-7</c:v>
                </c:pt>
                <c:pt idx="455">
                  <c:v>1.353E-7</c:v>
                </c:pt>
                <c:pt idx="456">
                  <c:v>1.353E-7</c:v>
                </c:pt>
                <c:pt idx="457">
                  <c:v>1.353E-7</c:v>
                </c:pt>
                <c:pt idx="458">
                  <c:v>1.353E-7</c:v>
                </c:pt>
                <c:pt idx="459">
                  <c:v>1.353E-7</c:v>
                </c:pt>
                <c:pt idx="460">
                  <c:v>1.353E-7</c:v>
                </c:pt>
                <c:pt idx="461">
                  <c:v>1.353E-7</c:v>
                </c:pt>
                <c:pt idx="462">
                  <c:v>1.353E-7</c:v>
                </c:pt>
                <c:pt idx="463">
                  <c:v>1.353E-7</c:v>
                </c:pt>
                <c:pt idx="464">
                  <c:v>1.353E-7</c:v>
                </c:pt>
                <c:pt idx="465">
                  <c:v>1.353E-7</c:v>
                </c:pt>
                <c:pt idx="466">
                  <c:v>1.353E-7</c:v>
                </c:pt>
                <c:pt idx="467">
                  <c:v>1.353E-7</c:v>
                </c:pt>
                <c:pt idx="468">
                  <c:v>1.353E-7</c:v>
                </c:pt>
                <c:pt idx="469">
                  <c:v>1.353E-7</c:v>
                </c:pt>
                <c:pt idx="470">
                  <c:v>1.353E-7</c:v>
                </c:pt>
                <c:pt idx="471">
                  <c:v>1.353E-7</c:v>
                </c:pt>
                <c:pt idx="472">
                  <c:v>1.353E-7</c:v>
                </c:pt>
                <c:pt idx="473">
                  <c:v>1.353E-7</c:v>
                </c:pt>
                <c:pt idx="474">
                  <c:v>1.353E-7</c:v>
                </c:pt>
                <c:pt idx="475">
                  <c:v>1.353E-7</c:v>
                </c:pt>
                <c:pt idx="476">
                  <c:v>1.353E-7</c:v>
                </c:pt>
                <c:pt idx="477">
                  <c:v>1.353E-7</c:v>
                </c:pt>
                <c:pt idx="478">
                  <c:v>1.353E-7</c:v>
                </c:pt>
                <c:pt idx="479">
                  <c:v>1.353E-7</c:v>
                </c:pt>
                <c:pt idx="480">
                  <c:v>1.353E-7</c:v>
                </c:pt>
                <c:pt idx="481">
                  <c:v>1.353E-7</c:v>
                </c:pt>
                <c:pt idx="482">
                  <c:v>1.353E-7</c:v>
                </c:pt>
                <c:pt idx="483">
                  <c:v>1.353E-7</c:v>
                </c:pt>
                <c:pt idx="484">
                  <c:v>1.353E-7</c:v>
                </c:pt>
                <c:pt idx="485">
                  <c:v>1.353E-7</c:v>
                </c:pt>
                <c:pt idx="486">
                  <c:v>1.353E-7</c:v>
                </c:pt>
                <c:pt idx="487">
                  <c:v>1.353E-7</c:v>
                </c:pt>
                <c:pt idx="488">
                  <c:v>1.353E-7</c:v>
                </c:pt>
                <c:pt idx="489">
                  <c:v>1.353E-7</c:v>
                </c:pt>
                <c:pt idx="490">
                  <c:v>1.353E-7</c:v>
                </c:pt>
                <c:pt idx="491">
                  <c:v>1.353E-7</c:v>
                </c:pt>
                <c:pt idx="492">
                  <c:v>1.353E-7</c:v>
                </c:pt>
                <c:pt idx="493">
                  <c:v>1.353E-7</c:v>
                </c:pt>
                <c:pt idx="494">
                  <c:v>1.353E-7</c:v>
                </c:pt>
                <c:pt idx="495">
                  <c:v>1.353E-7</c:v>
                </c:pt>
                <c:pt idx="496">
                  <c:v>1.353E-7</c:v>
                </c:pt>
                <c:pt idx="497">
                  <c:v>1.353E-7</c:v>
                </c:pt>
                <c:pt idx="498">
                  <c:v>1.353E-7</c:v>
                </c:pt>
                <c:pt idx="499">
                  <c:v>1.353E-7</c:v>
                </c:pt>
                <c:pt idx="500">
                  <c:v>1.353E-7</c:v>
                </c:pt>
                <c:pt idx="501">
                  <c:v>1.353E-7</c:v>
                </c:pt>
                <c:pt idx="502">
                  <c:v>1.353E-7</c:v>
                </c:pt>
                <c:pt idx="503">
                  <c:v>1.353E-7</c:v>
                </c:pt>
                <c:pt idx="504">
                  <c:v>1.353E-7</c:v>
                </c:pt>
                <c:pt idx="505">
                  <c:v>1.353E-7</c:v>
                </c:pt>
                <c:pt idx="506">
                  <c:v>1.353E-7</c:v>
                </c:pt>
                <c:pt idx="507">
                  <c:v>1.353E-7</c:v>
                </c:pt>
                <c:pt idx="508">
                  <c:v>1.353E-7</c:v>
                </c:pt>
                <c:pt idx="509">
                  <c:v>1.353E-7</c:v>
                </c:pt>
                <c:pt idx="510">
                  <c:v>1.353E-7</c:v>
                </c:pt>
                <c:pt idx="511">
                  <c:v>1.353E-7</c:v>
                </c:pt>
                <c:pt idx="512">
                  <c:v>1.353E-7</c:v>
                </c:pt>
                <c:pt idx="513">
                  <c:v>1.353E-7</c:v>
                </c:pt>
                <c:pt idx="514">
                  <c:v>1.3519999999999999E-7</c:v>
                </c:pt>
                <c:pt idx="515">
                  <c:v>1.3519999999999999E-7</c:v>
                </c:pt>
                <c:pt idx="516">
                  <c:v>1.3519999999999999E-7</c:v>
                </c:pt>
                <c:pt idx="517">
                  <c:v>1.3519999999999999E-7</c:v>
                </c:pt>
                <c:pt idx="518">
                  <c:v>1.3519999999999999E-7</c:v>
                </c:pt>
                <c:pt idx="519">
                  <c:v>1.3519999999999999E-7</c:v>
                </c:pt>
                <c:pt idx="520">
                  <c:v>1.3519999999999999E-7</c:v>
                </c:pt>
                <c:pt idx="521">
                  <c:v>1.3519999999999999E-7</c:v>
                </c:pt>
                <c:pt idx="522">
                  <c:v>1.3519999999999999E-7</c:v>
                </c:pt>
                <c:pt idx="523">
                  <c:v>1.3519999999999999E-7</c:v>
                </c:pt>
                <c:pt idx="524">
                  <c:v>1.3519999999999999E-7</c:v>
                </c:pt>
                <c:pt idx="525">
                  <c:v>1.3519999999999999E-7</c:v>
                </c:pt>
                <c:pt idx="526">
                  <c:v>1.3519999999999999E-7</c:v>
                </c:pt>
                <c:pt idx="527">
                  <c:v>1.3519999999999999E-7</c:v>
                </c:pt>
                <c:pt idx="528">
                  <c:v>1.3519999999999999E-7</c:v>
                </c:pt>
                <c:pt idx="529">
                  <c:v>1.3519999999999999E-7</c:v>
                </c:pt>
                <c:pt idx="530">
                  <c:v>1.3519999999999999E-7</c:v>
                </c:pt>
                <c:pt idx="531">
                  <c:v>1.3519999999999999E-7</c:v>
                </c:pt>
                <c:pt idx="532">
                  <c:v>1.3519999999999999E-7</c:v>
                </c:pt>
                <c:pt idx="533">
                  <c:v>1.3519999999999999E-7</c:v>
                </c:pt>
                <c:pt idx="534">
                  <c:v>1.3519999999999999E-7</c:v>
                </c:pt>
                <c:pt idx="535">
                  <c:v>1.3519999999999999E-7</c:v>
                </c:pt>
                <c:pt idx="536">
                  <c:v>1.3519999999999999E-7</c:v>
                </c:pt>
                <c:pt idx="537">
                  <c:v>1.3519999999999999E-7</c:v>
                </c:pt>
                <c:pt idx="538">
                  <c:v>1.3519999999999999E-7</c:v>
                </c:pt>
                <c:pt idx="539">
                  <c:v>1.3519999999999999E-7</c:v>
                </c:pt>
                <c:pt idx="540">
                  <c:v>1.3519999999999999E-7</c:v>
                </c:pt>
                <c:pt idx="541">
                  <c:v>1.3519999999999999E-7</c:v>
                </c:pt>
                <c:pt idx="542">
                  <c:v>1.3519999999999999E-7</c:v>
                </c:pt>
                <c:pt idx="543">
                  <c:v>1.3519999999999999E-7</c:v>
                </c:pt>
                <c:pt idx="544">
                  <c:v>1.3519999999999999E-7</c:v>
                </c:pt>
                <c:pt idx="545">
                  <c:v>1.3519999999999999E-7</c:v>
                </c:pt>
                <c:pt idx="546">
                  <c:v>1.3519999999999999E-7</c:v>
                </c:pt>
                <c:pt idx="547">
                  <c:v>1.3519999999999999E-7</c:v>
                </c:pt>
                <c:pt idx="548">
                  <c:v>1.3519999999999999E-7</c:v>
                </c:pt>
                <c:pt idx="549">
                  <c:v>1.3519999999999999E-7</c:v>
                </c:pt>
                <c:pt idx="550">
                  <c:v>1.3519999999999999E-7</c:v>
                </c:pt>
                <c:pt idx="551">
                  <c:v>1.3519999999999999E-7</c:v>
                </c:pt>
                <c:pt idx="552">
                  <c:v>1.3519999999999999E-7</c:v>
                </c:pt>
                <c:pt idx="553">
                  <c:v>1.3519999999999999E-7</c:v>
                </c:pt>
                <c:pt idx="554">
                  <c:v>1.3519999999999999E-7</c:v>
                </c:pt>
                <c:pt idx="555">
                  <c:v>1.3519999999999999E-7</c:v>
                </c:pt>
                <c:pt idx="556">
                  <c:v>1.3519999999999999E-7</c:v>
                </c:pt>
                <c:pt idx="557">
                  <c:v>1.3519999999999999E-7</c:v>
                </c:pt>
                <c:pt idx="558">
                  <c:v>1.3519999999999999E-7</c:v>
                </c:pt>
                <c:pt idx="559">
                  <c:v>1.3519999999999999E-7</c:v>
                </c:pt>
                <c:pt idx="560">
                  <c:v>1.3519999999999999E-7</c:v>
                </c:pt>
                <c:pt idx="561">
                  <c:v>1.3519999999999999E-7</c:v>
                </c:pt>
                <c:pt idx="562">
                  <c:v>1.3519999999999999E-7</c:v>
                </c:pt>
                <c:pt idx="563">
                  <c:v>1.3519999999999999E-7</c:v>
                </c:pt>
                <c:pt idx="564">
                  <c:v>1.3519999999999999E-7</c:v>
                </c:pt>
                <c:pt idx="565">
                  <c:v>1.3519999999999999E-7</c:v>
                </c:pt>
                <c:pt idx="566">
                  <c:v>1.3519999999999999E-7</c:v>
                </c:pt>
                <c:pt idx="567">
                  <c:v>1.3519999999999999E-7</c:v>
                </c:pt>
                <c:pt idx="568">
                  <c:v>1.3519999999999999E-7</c:v>
                </c:pt>
                <c:pt idx="569">
                  <c:v>1.3519999999999999E-7</c:v>
                </c:pt>
                <c:pt idx="570">
                  <c:v>1.3519999999999999E-7</c:v>
                </c:pt>
                <c:pt idx="571">
                  <c:v>1.3519999999999999E-7</c:v>
                </c:pt>
                <c:pt idx="572">
                  <c:v>1.3519999999999999E-7</c:v>
                </c:pt>
                <c:pt idx="573">
                  <c:v>1.3519999999999999E-7</c:v>
                </c:pt>
                <c:pt idx="574">
                  <c:v>1.3519999999999999E-7</c:v>
                </c:pt>
                <c:pt idx="575">
                  <c:v>1.3519999999999999E-7</c:v>
                </c:pt>
                <c:pt idx="576">
                  <c:v>1.3519999999999999E-7</c:v>
                </c:pt>
                <c:pt idx="577">
                  <c:v>1.3519999999999999E-7</c:v>
                </c:pt>
                <c:pt idx="578">
                  <c:v>1.3519999999999999E-7</c:v>
                </c:pt>
                <c:pt idx="579">
                  <c:v>1.3519999999999999E-7</c:v>
                </c:pt>
                <c:pt idx="580">
                  <c:v>1.3519999999999999E-7</c:v>
                </c:pt>
                <c:pt idx="581">
                  <c:v>1.3519999999999999E-7</c:v>
                </c:pt>
                <c:pt idx="582">
                  <c:v>1.3519999999999999E-7</c:v>
                </c:pt>
                <c:pt idx="583">
                  <c:v>1.3519999999999999E-7</c:v>
                </c:pt>
                <c:pt idx="584">
                  <c:v>1.3519999999999999E-7</c:v>
                </c:pt>
                <c:pt idx="585">
                  <c:v>1.3519999999999999E-7</c:v>
                </c:pt>
                <c:pt idx="586">
                  <c:v>1.3519999999999999E-7</c:v>
                </c:pt>
                <c:pt idx="587">
                  <c:v>1.3519999999999999E-7</c:v>
                </c:pt>
                <c:pt idx="588">
                  <c:v>1.3519999999999999E-7</c:v>
                </c:pt>
                <c:pt idx="589">
                  <c:v>1.3519999999999999E-7</c:v>
                </c:pt>
                <c:pt idx="590">
                  <c:v>1.3519999999999999E-7</c:v>
                </c:pt>
                <c:pt idx="591">
                  <c:v>1.3519999999999999E-7</c:v>
                </c:pt>
                <c:pt idx="592">
                  <c:v>1.3519999999999999E-7</c:v>
                </c:pt>
                <c:pt idx="593">
                  <c:v>1.3519999999999999E-7</c:v>
                </c:pt>
                <c:pt idx="594">
                  <c:v>1.3519999999999999E-7</c:v>
                </c:pt>
                <c:pt idx="595">
                  <c:v>1.3519999999999999E-7</c:v>
                </c:pt>
                <c:pt idx="596">
                  <c:v>1.3519999999999999E-7</c:v>
                </c:pt>
                <c:pt idx="597">
                  <c:v>1.3519999999999999E-7</c:v>
                </c:pt>
                <c:pt idx="598">
                  <c:v>1.3519999999999999E-7</c:v>
                </c:pt>
                <c:pt idx="599">
                  <c:v>1.3519999999999999E-7</c:v>
                </c:pt>
                <c:pt idx="600">
                  <c:v>1.3519999999999999E-7</c:v>
                </c:pt>
                <c:pt idx="601">
                  <c:v>1.3519999999999999E-7</c:v>
                </c:pt>
                <c:pt idx="602">
                  <c:v>1.3519999999999999E-7</c:v>
                </c:pt>
                <c:pt idx="603">
                  <c:v>1.3519999999999999E-7</c:v>
                </c:pt>
                <c:pt idx="604">
                  <c:v>1.3519999999999999E-7</c:v>
                </c:pt>
                <c:pt idx="605">
                  <c:v>1.3519999999999999E-7</c:v>
                </c:pt>
                <c:pt idx="606">
                  <c:v>1.3519999999999999E-7</c:v>
                </c:pt>
                <c:pt idx="607">
                  <c:v>1.3519999999999999E-7</c:v>
                </c:pt>
                <c:pt idx="608">
                  <c:v>1.3519999999999999E-7</c:v>
                </c:pt>
                <c:pt idx="609">
                  <c:v>1.3519999999999999E-7</c:v>
                </c:pt>
                <c:pt idx="610">
                  <c:v>1.3519999999999999E-7</c:v>
                </c:pt>
                <c:pt idx="611">
                  <c:v>1.3519999999999999E-7</c:v>
                </c:pt>
                <c:pt idx="612">
                  <c:v>1.3519999999999999E-7</c:v>
                </c:pt>
                <c:pt idx="613">
                  <c:v>1.3519999999999999E-7</c:v>
                </c:pt>
                <c:pt idx="614">
                  <c:v>1.3519999999999999E-7</c:v>
                </c:pt>
                <c:pt idx="615">
                  <c:v>1.3519999999999999E-7</c:v>
                </c:pt>
                <c:pt idx="616">
                  <c:v>1.3519999999999999E-7</c:v>
                </c:pt>
                <c:pt idx="617">
                  <c:v>1.3519999999999999E-7</c:v>
                </c:pt>
                <c:pt idx="618">
                  <c:v>1.3519999999999999E-7</c:v>
                </c:pt>
                <c:pt idx="619">
                  <c:v>1.3519999999999999E-7</c:v>
                </c:pt>
                <c:pt idx="620">
                  <c:v>1.3519999999999999E-7</c:v>
                </c:pt>
                <c:pt idx="621">
                  <c:v>1.3519999999999999E-7</c:v>
                </c:pt>
                <c:pt idx="622">
                  <c:v>1.3519999999999999E-7</c:v>
                </c:pt>
                <c:pt idx="623">
                  <c:v>1.3519999999999999E-7</c:v>
                </c:pt>
                <c:pt idx="624">
                  <c:v>1.3519999999999999E-7</c:v>
                </c:pt>
                <c:pt idx="625">
                  <c:v>1.3519999999999999E-7</c:v>
                </c:pt>
                <c:pt idx="626">
                  <c:v>1.3519999999999999E-7</c:v>
                </c:pt>
                <c:pt idx="627">
                  <c:v>1.3519999999999999E-7</c:v>
                </c:pt>
                <c:pt idx="628">
                  <c:v>1.3519999999999999E-7</c:v>
                </c:pt>
                <c:pt idx="629">
                  <c:v>1.3519999999999999E-7</c:v>
                </c:pt>
                <c:pt idx="630">
                  <c:v>1.3519999999999999E-7</c:v>
                </c:pt>
                <c:pt idx="631">
                  <c:v>1.3519999999999999E-7</c:v>
                </c:pt>
                <c:pt idx="632">
                  <c:v>1.3519999999999999E-7</c:v>
                </c:pt>
                <c:pt idx="633">
                  <c:v>1.3519999999999999E-7</c:v>
                </c:pt>
                <c:pt idx="634">
                  <c:v>1.3519999999999999E-7</c:v>
                </c:pt>
                <c:pt idx="635">
                  <c:v>1.3519999999999999E-7</c:v>
                </c:pt>
                <c:pt idx="636">
                  <c:v>1.3519999999999999E-7</c:v>
                </c:pt>
                <c:pt idx="637">
                  <c:v>1.3519999999999999E-7</c:v>
                </c:pt>
                <c:pt idx="638">
                  <c:v>1.3519999999999999E-7</c:v>
                </c:pt>
                <c:pt idx="639">
                  <c:v>1.3519999999999999E-7</c:v>
                </c:pt>
                <c:pt idx="640">
                  <c:v>1.3519999999999999E-7</c:v>
                </c:pt>
                <c:pt idx="641">
                  <c:v>1.3519999999999999E-7</c:v>
                </c:pt>
                <c:pt idx="642">
                  <c:v>1.3519999999999999E-7</c:v>
                </c:pt>
                <c:pt idx="643">
                  <c:v>1.3519999999999999E-7</c:v>
                </c:pt>
                <c:pt idx="644">
                  <c:v>1.3519999999999999E-7</c:v>
                </c:pt>
                <c:pt idx="645">
                  <c:v>1.3519999999999999E-7</c:v>
                </c:pt>
                <c:pt idx="646">
                  <c:v>1.3519999999999999E-7</c:v>
                </c:pt>
                <c:pt idx="647">
                  <c:v>1.3519999999999999E-7</c:v>
                </c:pt>
                <c:pt idx="648">
                  <c:v>1.3519999999999999E-7</c:v>
                </c:pt>
                <c:pt idx="649">
                  <c:v>1.3519999999999999E-7</c:v>
                </c:pt>
                <c:pt idx="650">
                  <c:v>1.3519999999999999E-7</c:v>
                </c:pt>
                <c:pt idx="651">
                  <c:v>1.3519999999999999E-7</c:v>
                </c:pt>
                <c:pt idx="652">
                  <c:v>1.3519999999999999E-7</c:v>
                </c:pt>
                <c:pt idx="653">
                  <c:v>1.3519999999999999E-7</c:v>
                </c:pt>
                <c:pt idx="654">
                  <c:v>1.3519999999999999E-7</c:v>
                </c:pt>
                <c:pt idx="655">
                  <c:v>1.3519999999999999E-7</c:v>
                </c:pt>
                <c:pt idx="656">
                  <c:v>1.3519999999999999E-7</c:v>
                </c:pt>
                <c:pt idx="657">
                  <c:v>1.3519999999999999E-7</c:v>
                </c:pt>
                <c:pt idx="658">
                  <c:v>1.3519999999999999E-7</c:v>
                </c:pt>
                <c:pt idx="659">
                  <c:v>1.3519999999999999E-7</c:v>
                </c:pt>
                <c:pt idx="660">
                  <c:v>1.3519999999999999E-7</c:v>
                </c:pt>
                <c:pt idx="661">
                  <c:v>1.3519999999999999E-7</c:v>
                </c:pt>
                <c:pt idx="662">
                  <c:v>1.3519999999999999E-7</c:v>
                </c:pt>
                <c:pt idx="663">
                  <c:v>1.3519999999999999E-7</c:v>
                </c:pt>
                <c:pt idx="664">
                  <c:v>1.3519999999999999E-7</c:v>
                </c:pt>
                <c:pt idx="665">
                  <c:v>1.3519999999999999E-7</c:v>
                </c:pt>
                <c:pt idx="666">
                  <c:v>1.3519999999999999E-7</c:v>
                </c:pt>
                <c:pt idx="667">
                  <c:v>1.3519999999999999E-7</c:v>
                </c:pt>
                <c:pt idx="668">
                  <c:v>1.3519999999999999E-7</c:v>
                </c:pt>
                <c:pt idx="669">
                  <c:v>1.3519999999999999E-7</c:v>
                </c:pt>
                <c:pt idx="670">
                  <c:v>1.3519999999999999E-7</c:v>
                </c:pt>
                <c:pt idx="671">
                  <c:v>1.3519999999999999E-7</c:v>
                </c:pt>
                <c:pt idx="672">
                  <c:v>1.3519999999999999E-7</c:v>
                </c:pt>
                <c:pt idx="673">
                  <c:v>1.3519999999999999E-7</c:v>
                </c:pt>
                <c:pt idx="674">
                  <c:v>1.3519999999999999E-7</c:v>
                </c:pt>
                <c:pt idx="675">
                  <c:v>1.3519999999999999E-7</c:v>
                </c:pt>
                <c:pt idx="676">
                  <c:v>1.3519999999999999E-7</c:v>
                </c:pt>
                <c:pt idx="677">
                  <c:v>1.3519999999999999E-7</c:v>
                </c:pt>
                <c:pt idx="678">
                  <c:v>1.3519999999999999E-7</c:v>
                </c:pt>
                <c:pt idx="679">
                  <c:v>1.3519999999999999E-7</c:v>
                </c:pt>
                <c:pt idx="680">
                  <c:v>1.3519999999999999E-7</c:v>
                </c:pt>
                <c:pt idx="681">
                  <c:v>1.3519999999999999E-7</c:v>
                </c:pt>
                <c:pt idx="682">
                  <c:v>1.3519999999999999E-7</c:v>
                </c:pt>
                <c:pt idx="683">
                  <c:v>1.3519999999999999E-7</c:v>
                </c:pt>
                <c:pt idx="684">
                  <c:v>1.3519999999999999E-7</c:v>
                </c:pt>
                <c:pt idx="685">
                  <c:v>1.3519999999999999E-7</c:v>
                </c:pt>
                <c:pt idx="686">
                  <c:v>1.3519999999999999E-7</c:v>
                </c:pt>
                <c:pt idx="687">
                  <c:v>1.3519999999999999E-7</c:v>
                </c:pt>
                <c:pt idx="688">
                  <c:v>1.3519999999999999E-7</c:v>
                </c:pt>
                <c:pt idx="689">
                  <c:v>1.3519999999999999E-7</c:v>
                </c:pt>
                <c:pt idx="690">
                  <c:v>1.3519999999999999E-7</c:v>
                </c:pt>
                <c:pt idx="691">
                  <c:v>1.3519999999999999E-7</c:v>
                </c:pt>
                <c:pt idx="692">
                  <c:v>1.3519999999999999E-7</c:v>
                </c:pt>
                <c:pt idx="693">
                  <c:v>1.3519999999999999E-7</c:v>
                </c:pt>
                <c:pt idx="694">
                  <c:v>1.3519999999999999E-7</c:v>
                </c:pt>
                <c:pt idx="695">
                  <c:v>1.3519999999999999E-7</c:v>
                </c:pt>
                <c:pt idx="696">
                  <c:v>1.3519999999999999E-7</c:v>
                </c:pt>
                <c:pt idx="697">
                  <c:v>1.3519999999999999E-7</c:v>
                </c:pt>
                <c:pt idx="698">
                  <c:v>1.3519999999999999E-7</c:v>
                </c:pt>
                <c:pt idx="699">
                  <c:v>1.3519999999999999E-7</c:v>
                </c:pt>
                <c:pt idx="700">
                  <c:v>1.3519999999999999E-7</c:v>
                </c:pt>
                <c:pt idx="701">
                  <c:v>1.3519999999999999E-7</c:v>
                </c:pt>
                <c:pt idx="702">
                  <c:v>1.3519999999999999E-7</c:v>
                </c:pt>
                <c:pt idx="703">
                  <c:v>1.3519999999999999E-7</c:v>
                </c:pt>
                <c:pt idx="704">
                  <c:v>1.3519999999999999E-7</c:v>
                </c:pt>
                <c:pt idx="705">
                  <c:v>1.3519999999999999E-7</c:v>
                </c:pt>
                <c:pt idx="706">
                  <c:v>1.3519999999999999E-7</c:v>
                </c:pt>
                <c:pt idx="707">
                  <c:v>1.3519999999999999E-7</c:v>
                </c:pt>
                <c:pt idx="708">
                  <c:v>1.3519999999999999E-7</c:v>
                </c:pt>
                <c:pt idx="709">
                  <c:v>1.3519999999999999E-7</c:v>
                </c:pt>
                <c:pt idx="710">
                  <c:v>1.3519999999999999E-7</c:v>
                </c:pt>
                <c:pt idx="711">
                  <c:v>1.3519999999999999E-7</c:v>
                </c:pt>
                <c:pt idx="712">
                  <c:v>1.3519999999999999E-7</c:v>
                </c:pt>
                <c:pt idx="713">
                  <c:v>1.3519999999999999E-7</c:v>
                </c:pt>
                <c:pt idx="714">
                  <c:v>1.3519999999999999E-7</c:v>
                </c:pt>
                <c:pt idx="715">
                  <c:v>1.3519999999999999E-7</c:v>
                </c:pt>
                <c:pt idx="716">
                  <c:v>1.3519999999999999E-7</c:v>
                </c:pt>
                <c:pt idx="717">
                  <c:v>1.3519999999999999E-7</c:v>
                </c:pt>
                <c:pt idx="718">
                  <c:v>1.3519999999999999E-7</c:v>
                </c:pt>
                <c:pt idx="719">
                  <c:v>1.3519999999999999E-7</c:v>
                </c:pt>
                <c:pt idx="720">
                  <c:v>1.3519999999999999E-7</c:v>
                </c:pt>
                <c:pt idx="721">
                  <c:v>1.3519999999999999E-7</c:v>
                </c:pt>
                <c:pt idx="722">
                  <c:v>1.3519999999999999E-7</c:v>
                </c:pt>
                <c:pt idx="723">
                  <c:v>1.3519999999999999E-7</c:v>
                </c:pt>
                <c:pt idx="724">
                  <c:v>1.3519999999999999E-7</c:v>
                </c:pt>
                <c:pt idx="725">
                  <c:v>1.3519999999999999E-7</c:v>
                </c:pt>
                <c:pt idx="726">
                  <c:v>1.3519999999999999E-7</c:v>
                </c:pt>
                <c:pt idx="727">
                  <c:v>1.3519999999999999E-7</c:v>
                </c:pt>
                <c:pt idx="728">
                  <c:v>1.3519999999999999E-7</c:v>
                </c:pt>
                <c:pt idx="729">
                  <c:v>1.3519999999999999E-7</c:v>
                </c:pt>
                <c:pt idx="730">
                  <c:v>1.3519999999999999E-7</c:v>
                </c:pt>
                <c:pt idx="731">
                  <c:v>1.3519999999999999E-7</c:v>
                </c:pt>
                <c:pt idx="732">
                  <c:v>1.3519999999999999E-7</c:v>
                </c:pt>
                <c:pt idx="733">
                  <c:v>1.3519999999999999E-7</c:v>
                </c:pt>
                <c:pt idx="734">
                  <c:v>1.3519999999999999E-7</c:v>
                </c:pt>
                <c:pt idx="735">
                  <c:v>1.3519999999999999E-7</c:v>
                </c:pt>
                <c:pt idx="736">
                  <c:v>1.3519999999999999E-7</c:v>
                </c:pt>
                <c:pt idx="737">
                  <c:v>1.3519999999999999E-7</c:v>
                </c:pt>
                <c:pt idx="738">
                  <c:v>1.3519999999999999E-7</c:v>
                </c:pt>
                <c:pt idx="739">
                  <c:v>1.3519999999999999E-7</c:v>
                </c:pt>
                <c:pt idx="740">
                  <c:v>1.3519999999999999E-7</c:v>
                </c:pt>
                <c:pt idx="741">
                  <c:v>1.3519999999999999E-7</c:v>
                </c:pt>
                <c:pt idx="742">
                  <c:v>1.3519999999999999E-7</c:v>
                </c:pt>
                <c:pt idx="743">
                  <c:v>1.3519999999999999E-7</c:v>
                </c:pt>
                <c:pt idx="744">
                  <c:v>1.3519999999999999E-7</c:v>
                </c:pt>
                <c:pt idx="745">
                  <c:v>1.3519999999999999E-7</c:v>
                </c:pt>
                <c:pt idx="746">
                  <c:v>1.3519999999999999E-7</c:v>
                </c:pt>
                <c:pt idx="747">
                  <c:v>1.3519999999999999E-7</c:v>
                </c:pt>
                <c:pt idx="748">
                  <c:v>1.3519999999999999E-7</c:v>
                </c:pt>
                <c:pt idx="749">
                  <c:v>1.3519999999999999E-7</c:v>
                </c:pt>
                <c:pt idx="750">
                  <c:v>1.3519999999999999E-7</c:v>
                </c:pt>
                <c:pt idx="751">
                  <c:v>1.3519999999999999E-7</c:v>
                </c:pt>
                <c:pt idx="752">
                  <c:v>1.3519999999999999E-7</c:v>
                </c:pt>
                <c:pt idx="753">
                  <c:v>1.3519999999999999E-7</c:v>
                </c:pt>
                <c:pt idx="754">
                  <c:v>1.3519999999999999E-7</c:v>
                </c:pt>
                <c:pt idx="755">
                  <c:v>1.3519999999999999E-7</c:v>
                </c:pt>
                <c:pt idx="756">
                  <c:v>1.3519999999999999E-7</c:v>
                </c:pt>
                <c:pt idx="757">
                  <c:v>1.3519999999999999E-7</c:v>
                </c:pt>
                <c:pt idx="758">
                  <c:v>1.3519999999999999E-7</c:v>
                </c:pt>
                <c:pt idx="759">
                  <c:v>1.3519999999999999E-7</c:v>
                </c:pt>
                <c:pt idx="760">
                  <c:v>1.3519999999999999E-7</c:v>
                </c:pt>
                <c:pt idx="761">
                  <c:v>1.3519999999999999E-7</c:v>
                </c:pt>
                <c:pt idx="762">
                  <c:v>1.3519999999999999E-7</c:v>
                </c:pt>
                <c:pt idx="763">
                  <c:v>1.3519999999999999E-7</c:v>
                </c:pt>
                <c:pt idx="764">
                  <c:v>1.3519999999999999E-7</c:v>
                </c:pt>
                <c:pt idx="765">
                  <c:v>1.3519999999999999E-7</c:v>
                </c:pt>
                <c:pt idx="766">
                  <c:v>1.3519999999999999E-7</c:v>
                </c:pt>
                <c:pt idx="767">
                  <c:v>1.3519999999999999E-7</c:v>
                </c:pt>
                <c:pt idx="768">
                  <c:v>1.3519999999999999E-7</c:v>
                </c:pt>
                <c:pt idx="769">
                  <c:v>1.3519999999999999E-7</c:v>
                </c:pt>
                <c:pt idx="770">
                  <c:v>1.3519999999999999E-7</c:v>
                </c:pt>
                <c:pt idx="771">
                  <c:v>1.3519999999999999E-7</c:v>
                </c:pt>
                <c:pt idx="772">
                  <c:v>1.3519999999999999E-7</c:v>
                </c:pt>
                <c:pt idx="773">
                  <c:v>1.3519999999999999E-7</c:v>
                </c:pt>
                <c:pt idx="774">
                  <c:v>1.3519999999999999E-7</c:v>
                </c:pt>
                <c:pt idx="775">
                  <c:v>1.3519999999999999E-7</c:v>
                </c:pt>
                <c:pt idx="776">
                  <c:v>1.3519999999999999E-7</c:v>
                </c:pt>
                <c:pt idx="777">
                  <c:v>1.3519999999999999E-7</c:v>
                </c:pt>
                <c:pt idx="778">
                  <c:v>1.3519999999999999E-7</c:v>
                </c:pt>
                <c:pt idx="779">
                  <c:v>1.3519999999999999E-7</c:v>
                </c:pt>
                <c:pt idx="780">
                  <c:v>1.3519999999999999E-7</c:v>
                </c:pt>
                <c:pt idx="781">
                  <c:v>1.3519999999999999E-7</c:v>
                </c:pt>
                <c:pt idx="782">
                  <c:v>1.3519999999999999E-7</c:v>
                </c:pt>
                <c:pt idx="783">
                  <c:v>1.3519999999999999E-7</c:v>
                </c:pt>
                <c:pt idx="784">
                  <c:v>1.3510000000000001E-7</c:v>
                </c:pt>
                <c:pt idx="785">
                  <c:v>1.3510000000000001E-7</c:v>
                </c:pt>
                <c:pt idx="786">
                  <c:v>1.3510000000000001E-7</c:v>
                </c:pt>
                <c:pt idx="787">
                  <c:v>1.3510000000000001E-7</c:v>
                </c:pt>
                <c:pt idx="788">
                  <c:v>1.3510000000000001E-7</c:v>
                </c:pt>
                <c:pt idx="789">
                  <c:v>1.3510000000000001E-7</c:v>
                </c:pt>
                <c:pt idx="790">
                  <c:v>1.3510000000000001E-7</c:v>
                </c:pt>
                <c:pt idx="791">
                  <c:v>1.3510000000000001E-7</c:v>
                </c:pt>
                <c:pt idx="792">
                  <c:v>1.3510000000000001E-7</c:v>
                </c:pt>
                <c:pt idx="793">
                  <c:v>1.3510000000000001E-7</c:v>
                </c:pt>
                <c:pt idx="794">
                  <c:v>1.3510000000000001E-7</c:v>
                </c:pt>
                <c:pt idx="795">
                  <c:v>1.3510000000000001E-7</c:v>
                </c:pt>
                <c:pt idx="796">
                  <c:v>1.3510000000000001E-7</c:v>
                </c:pt>
                <c:pt idx="797">
                  <c:v>1.3510000000000001E-7</c:v>
                </c:pt>
                <c:pt idx="798">
                  <c:v>1.3510000000000001E-7</c:v>
                </c:pt>
                <c:pt idx="799">
                  <c:v>1.3510000000000001E-7</c:v>
                </c:pt>
                <c:pt idx="800">
                  <c:v>1.3510000000000001E-7</c:v>
                </c:pt>
                <c:pt idx="801">
                  <c:v>1.3510000000000001E-7</c:v>
                </c:pt>
                <c:pt idx="802">
                  <c:v>1.3510000000000001E-7</c:v>
                </c:pt>
                <c:pt idx="803">
                  <c:v>1.3510000000000001E-7</c:v>
                </c:pt>
                <c:pt idx="804">
                  <c:v>1.3510000000000001E-7</c:v>
                </c:pt>
                <c:pt idx="805">
                  <c:v>1.3510000000000001E-7</c:v>
                </c:pt>
                <c:pt idx="806">
                  <c:v>1.3510000000000001E-7</c:v>
                </c:pt>
                <c:pt idx="807">
                  <c:v>1.3510000000000001E-7</c:v>
                </c:pt>
                <c:pt idx="808">
                  <c:v>1.3510000000000001E-7</c:v>
                </c:pt>
                <c:pt idx="809">
                  <c:v>1.3510000000000001E-7</c:v>
                </c:pt>
                <c:pt idx="810">
                  <c:v>1.3510000000000001E-7</c:v>
                </c:pt>
                <c:pt idx="811">
                  <c:v>1.3510000000000001E-7</c:v>
                </c:pt>
                <c:pt idx="812">
                  <c:v>1.3510000000000001E-7</c:v>
                </c:pt>
                <c:pt idx="813">
                  <c:v>1.3510000000000001E-7</c:v>
                </c:pt>
                <c:pt idx="814">
                  <c:v>1.3510000000000001E-7</c:v>
                </c:pt>
                <c:pt idx="815">
                  <c:v>1.3510000000000001E-7</c:v>
                </c:pt>
                <c:pt idx="816">
                  <c:v>1.3510000000000001E-7</c:v>
                </c:pt>
                <c:pt idx="817">
                  <c:v>1.3510000000000001E-7</c:v>
                </c:pt>
                <c:pt idx="818">
                  <c:v>1.3510000000000001E-7</c:v>
                </c:pt>
                <c:pt idx="819">
                  <c:v>1.3510000000000001E-7</c:v>
                </c:pt>
                <c:pt idx="820">
                  <c:v>1.3510000000000001E-7</c:v>
                </c:pt>
                <c:pt idx="821">
                  <c:v>1.3510000000000001E-7</c:v>
                </c:pt>
                <c:pt idx="822">
                  <c:v>1.3510000000000001E-7</c:v>
                </c:pt>
                <c:pt idx="823">
                  <c:v>1.3510000000000001E-7</c:v>
                </c:pt>
                <c:pt idx="824">
                  <c:v>1.3510000000000001E-7</c:v>
                </c:pt>
                <c:pt idx="825">
                  <c:v>1.3510000000000001E-7</c:v>
                </c:pt>
                <c:pt idx="826">
                  <c:v>1.3510000000000001E-7</c:v>
                </c:pt>
                <c:pt idx="827">
                  <c:v>1.3510000000000001E-7</c:v>
                </c:pt>
                <c:pt idx="828">
                  <c:v>1.3510000000000001E-7</c:v>
                </c:pt>
                <c:pt idx="829">
                  <c:v>1.3510000000000001E-7</c:v>
                </c:pt>
                <c:pt idx="830">
                  <c:v>1.3510000000000001E-7</c:v>
                </c:pt>
                <c:pt idx="831">
                  <c:v>1.3510000000000001E-7</c:v>
                </c:pt>
                <c:pt idx="832">
                  <c:v>1.3510000000000001E-7</c:v>
                </c:pt>
                <c:pt idx="833">
                  <c:v>1.3510000000000001E-7</c:v>
                </c:pt>
                <c:pt idx="834">
                  <c:v>1.3510000000000001E-7</c:v>
                </c:pt>
                <c:pt idx="835">
                  <c:v>1.3510000000000001E-7</c:v>
                </c:pt>
                <c:pt idx="836">
                  <c:v>1.3510000000000001E-7</c:v>
                </c:pt>
                <c:pt idx="837">
                  <c:v>1.3510000000000001E-7</c:v>
                </c:pt>
                <c:pt idx="838">
                  <c:v>1.3510000000000001E-7</c:v>
                </c:pt>
                <c:pt idx="839">
                  <c:v>1.3510000000000001E-7</c:v>
                </c:pt>
                <c:pt idx="840">
                  <c:v>1.3510000000000001E-7</c:v>
                </c:pt>
                <c:pt idx="841">
                  <c:v>1.3510000000000001E-7</c:v>
                </c:pt>
                <c:pt idx="842">
                  <c:v>1.3510000000000001E-7</c:v>
                </c:pt>
                <c:pt idx="843">
                  <c:v>1.3510000000000001E-7</c:v>
                </c:pt>
                <c:pt idx="844">
                  <c:v>1.3510000000000001E-7</c:v>
                </c:pt>
                <c:pt idx="845">
                  <c:v>1.3510000000000001E-7</c:v>
                </c:pt>
                <c:pt idx="846">
                  <c:v>1.3510000000000001E-7</c:v>
                </c:pt>
                <c:pt idx="847">
                  <c:v>1.3510000000000001E-7</c:v>
                </c:pt>
                <c:pt idx="848">
                  <c:v>1.3510000000000001E-7</c:v>
                </c:pt>
                <c:pt idx="849">
                  <c:v>1.3510000000000001E-7</c:v>
                </c:pt>
                <c:pt idx="850">
                  <c:v>1.3510000000000001E-7</c:v>
                </c:pt>
                <c:pt idx="851">
                  <c:v>1.3510000000000001E-7</c:v>
                </c:pt>
                <c:pt idx="852">
                  <c:v>1.3510000000000001E-7</c:v>
                </c:pt>
                <c:pt idx="853">
                  <c:v>1.3510000000000001E-7</c:v>
                </c:pt>
                <c:pt idx="854">
                  <c:v>1.3510000000000001E-7</c:v>
                </c:pt>
                <c:pt idx="855">
                  <c:v>1.3510000000000001E-7</c:v>
                </c:pt>
                <c:pt idx="856">
                  <c:v>1.3510000000000001E-7</c:v>
                </c:pt>
                <c:pt idx="857">
                  <c:v>1.3510000000000001E-7</c:v>
                </c:pt>
                <c:pt idx="858">
                  <c:v>1.3510000000000001E-7</c:v>
                </c:pt>
                <c:pt idx="859">
                  <c:v>1.3510000000000001E-7</c:v>
                </c:pt>
                <c:pt idx="860">
                  <c:v>1.3510000000000001E-7</c:v>
                </c:pt>
                <c:pt idx="861">
                  <c:v>1.3510000000000001E-7</c:v>
                </c:pt>
                <c:pt idx="862">
                  <c:v>1.3510000000000001E-7</c:v>
                </c:pt>
                <c:pt idx="863">
                  <c:v>1.3510000000000001E-7</c:v>
                </c:pt>
                <c:pt idx="864">
                  <c:v>1.3510000000000001E-7</c:v>
                </c:pt>
                <c:pt idx="865">
                  <c:v>1.3510000000000001E-7</c:v>
                </c:pt>
                <c:pt idx="866">
                  <c:v>1.3510000000000001E-7</c:v>
                </c:pt>
                <c:pt idx="867">
                  <c:v>1.3510000000000001E-7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689-4C66-9C95-1016A67B77E4}"/>
            </c:ext>
          </c:extLst>
        </c:ser>
        <c:ser>
          <c:idx val="5"/>
          <c:order val="3"/>
          <c:tx>
            <c:v>Elliptical beam @200kV x0.5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'Elliptical beam @200kV x0.5'!$F$3:$F$870</c:f>
              <c:numCache>
                <c:formatCode>0.00E+00</c:formatCode>
                <c:ptCount val="868"/>
                <c:pt idx="0">
                  <c:v>-1.4460000000000001E-7</c:v>
                </c:pt>
                <c:pt idx="1">
                  <c:v>2.3939999999999999E-3</c:v>
                </c:pt>
                <c:pt idx="2">
                  <c:v>2.4060000000000002E-3</c:v>
                </c:pt>
                <c:pt idx="3">
                  <c:v>2.428E-3</c:v>
                </c:pt>
                <c:pt idx="4">
                  <c:v>2.457E-3</c:v>
                </c:pt>
                <c:pt idx="5">
                  <c:v>2.4949999999999998E-3</c:v>
                </c:pt>
                <c:pt idx="6">
                  <c:v>2.542E-3</c:v>
                </c:pt>
                <c:pt idx="7">
                  <c:v>2.598E-3</c:v>
                </c:pt>
                <c:pt idx="8">
                  <c:v>2.6619999999999999E-3</c:v>
                </c:pt>
                <c:pt idx="9">
                  <c:v>2.735E-3</c:v>
                </c:pt>
                <c:pt idx="10">
                  <c:v>2.8159999999999999E-3</c:v>
                </c:pt>
                <c:pt idx="11">
                  <c:v>2.9069999999999999E-3</c:v>
                </c:pt>
                <c:pt idx="12">
                  <c:v>3.0070000000000001E-3</c:v>
                </c:pt>
                <c:pt idx="13">
                  <c:v>3.1150000000000001E-3</c:v>
                </c:pt>
                <c:pt idx="14">
                  <c:v>3.2330000000000002E-3</c:v>
                </c:pt>
                <c:pt idx="15">
                  <c:v>3.3609999999999998E-3</c:v>
                </c:pt>
                <c:pt idx="16">
                  <c:v>3.4970000000000001E-3</c:v>
                </c:pt>
                <c:pt idx="17">
                  <c:v>3.643E-3</c:v>
                </c:pt>
                <c:pt idx="18">
                  <c:v>3.7989999999999999E-3</c:v>
                </c:pt>
                <c:pt idx="19">
                  <c:v>3.9639999999999996E-3</c:v>
                </c:pt>
                <c:pt idx="20">
                  <c:v>4.1399999999999996E-3</c:v>
                </c:pt>
                <c:pt idx="21">
                  <c:v>4.3249999999999999E-3</c:v>
                </c:pt>
                <c:pt idx="22">
                  <c:v>4.5199999999999997E-3</c:v>
                </c:pt>
                <c:pt idx="23">
                  <c:v>4.725E-3</c:v>
                </c:pt>
                <c:pt idx="24">
                  <c:v>4.9399999999999999E-3</c:v>
                </c:pt>
                <c:pt idx="25">
                  <c:v>5.1659999999999996E-3</c:v>
                </c:pt>
                <c:pt idx="26">
                  <c:v>5.4019999999999997E-3</c:v>
                </c:pt>
                <c:pt idx="27">
                  <c:v>5.6490000000000004E-3</c:v>
                </c:pt>
                <c:pt idx="28">
                  <c:v>5.9059999999999998E-3</c:v>
                </c:pt>
                <c:pt idx="29">
                  <c:v>6.1739999999999998E-3</c:v>
                </c:pt>
                <c:pt idx="30">
                  <c:v>6.4530000000000004E-3</c:v>
                </c:pt>
                <c:pt idx="31">
                  <c:v>6.7429999999999999E-3</c:v>
                </c:pt>
                <c:pt idx="32">
                  <c:v>7.045E-3</c:v>
                </c:pt>
                <c:pt idx="33">
                  <c:v>7.3569999999999998E-3</c:v>
                </c:pt>
                <c:pt idx="34">
                  <c:v>7.6810000000000003E-3</c:v>
                </c:pt>
                <c:pt idx="35">
                  <c:v>8.0160000000000006E-3</c:v>
                </c:pt>
                <c:pt idx="36">
                  <c:v>8.3630000000000006E-3</c:v>
                </c:pt>
                <c:pt idx="37">
                  <c:v>8.7209999999999996E-3</c:v>
                </c:pt>
                <c:pt idx="38">
                  <c:v>9.0910000000000001E-3</c:v>
                </c:pt>
                <c:pt idx="39">
                  <c:v>9.4730000000000005E-3</c:v>
                </c:pt>
                <c:pt idx="40">
                  <c:v>9.8670000000000008E-3</c:v>
                </c:pt>
                <c:pt idx="41">
                  <c:v>1.027E-2</c:v>
                </c:pt>
                <c:pt idx="42">
                  <c:v>1.069E-2</c:v>
                </c:pt>
                <c:pt idx="43">
                  <c:v>1.112E-2</c:v>
                </c:pt>
                <c:pt idx="44">
                  <c:v>1.1560000000000001E-2</c:v>
                </c:pt>
                <c:pt idx="45">
                  <c:v>1.2019999999999999E-2</c:v>
                </c:pt>
                <c:pt idx="46">
                  <c:v>1.2489999999999999E-2</c:v>
                </c:pt>
                <c:pt idx="47">
                  <c:v>1.2970000000000001E-2</c:v>
                </c:pt>
                <c:pt idx="48">
                  <c:v>1.346E-2</c:v>
                </c:pt>
                <c:pt idx="49">
                  <c:v>1.396E-2</c:v>
                </c:pt>
                <c:pt idx="50">
                  <c:v>1.448E-2</c:v>
                </c:pt>
                <c:pt idx="51">
                  <c:v>1.5010000000000001E-2</c:v>
                </c:pt>
                <c:pt idx="52">
                  <c:v>1.555E-2</c:v>
                </c:pt>
                <c:pt idx="53">
                  <c:v>1.6109999999999999E-2</c:v>
                </c:pt>
                <c:pt idx="54">
                  <c:v>1.6670000000000001E-2</c:v>
                </c:pt>
                <c:pt idx="55">
                  <c:v>1.7250000000000001E-2</c:v>
                </c:pt>
                <c:pt idx="56">
                  <c:v>1.7840000000000002E-2</c:v>
                </c:pt>
                <c:pt idx="57">
                  <c:v>1.8450000000000001E-2</c:v>
                </c:pt>
                <c:pt idx="58">
                  <c:v>1.9060000000000001E-2</c:v>
                </c:pt>
                <c:pt idx="59">
                  <c:v>1.9689999999999999E-2</c:v>
                </c:pt>
                <c:pt idx="60">
                  <c:v>2.0330000000000001E-2</c:v>
                </c:pt>
                <c:pt idx="61">
                  <c:v>2.0979999999999999E-2</c:v>
                </c:pt>
                <c:pt idx="62">
                  <c:v>2.1649999999999999E-2</c:v>
                </c:pt>
                <c:pt idx="63">
                  <c:v>2.232E-2</c:v>
                </c:pt>
                <c:pt idx="64">
                  <c:v>2.3009999999999999E-2</c:v>
                </c:pt>
                <c:pt idx="65">
                  <c:v>2.3709999999999998E-2</c:v>
                </c:pt>
                <c:pt idx="66">
                  <c:v>2.4420000000000001E-2</c:v>
                </c:pt>
                <c:pt idx="67">
                  <c:v>2.5139999999999999E-2</c:v>
                </c:pt>
                <c:pt idx="68">
                  <c:v>2.5870000000000001E-2</c:v>
                </c:pt>
                <c:pt idx="69">
                  <c:v>2.6610000000000002E-2</c:v>
                </c:pt>
                <c:pt idx="70">
                  <c:v>2.7369999999999998E-2</c:v>
                </c:pt>
                <c:pt idx="71">
                  <c:v>2.8129999999999999E-2</c:v>
                </c:pt>
                <c:pt idx="72">
                  <c:v>2.8910000000000002E-2</c:v>
                </c:pt>
                <c:pt idx="73">
                  <c:v>2.9690000000000001E-2</c:v>
                </c:pt>
                <c:pt idx="74">
                  <c:v>3.048E-2</c:v>
                </c:pt>
                <c:pt idx="75">
                  <c:v>3.1289999999999998E-2</c:v>
                </c:pt>
                <c:pt idx="76">
                  <c:v>3.2099999999999997E-2</c:v>
                </c:pt>
                <c:pt idx="77">
                  <c:v>3.2919999999999998E-2</c:v>
                </c:pt>
                <c:pt idx="78">
                  <c:v>3.3759999999999998E-2</c:v>
                </c:pt>
                <c:pt idx="79">
                  <c:v>3.4599999999999999E-2</c:v>
                </c:pt>
                <c:pt idx="80">
                  <c:v>3.5450000000000002E-2</c:v>
                </c:pt>
                <c:pt idx="81">
                  <c:v>3.6310000000000002E-2</c:v>
                </c:pt>
                <c:pt idx="82">
                  <c:v>3.7170000000000002E-2</c:v>
                </c:pt>
                <c:pt idx="83">
                  <c:v>3.805E-2</c:v>
                </c:pt>
                <c:pt idx="84">
                  <c:v>3.8929999999999999E-2</c:v>
                </c:pt>
                <c:pt idx="85">
                  <c:v>3.9820000000000001E-2</c:v>
                </c:pt>
                <c:pt idx="86">
                  <c:v>4.0719999999999999E-2</c:v>
                </c:pt>
                <c:pt idx="87">
                  <c:v>4.163E-2</c:v>
                </c:pt>
                <c:pt idx="88">
                  <c:v>4.2549999999999998E-2</c:v>
                </c:pt>
                <c:pt idx="89">
                  <c:v>4.3470000000000002E-2</c:v>
                </c:pt>
                <c:pt idx="90">
                  <c:v>4.4400000000000002E-2</c:v>
                </c:pt>
                <c:pt idx="91">
                  <c:v>4.5330000000000002E-2</c:v>
                </c:pt>
                <c:pt idx="92">
                  <c:v>4.6280000000000002E-2</c:v>
                </c:pt>
                <c:pt idx="93">
                  <c:v>4.7230000000000001E-2</c:v>
                </c:pt>
                <c:pt idx="94">
                  <c:v>4.8180000000000001E-2</c:v>
                </c:pt>
                <c:pt idx="95">
                  <c:v>4.9149999999999999E-2</c:v>
                </c:pt>
                <c:pt idx="96">
                  <c:v>5.0119999999999998E-2</c:v>
                </c:pt>
                <c:pt idx="97">
                  <c:v>5.1090000000000003E-2</c:v>
                </c:pt>
                <c:pt idx="98">
                  <c:v>5.2069999999999998E-2</c:v>
                </c:pt>
                <c:pt idx="99">
                  <c:v>5.3060000000000003E-2</c:v>
                </c:pt>
                <c:pt idx="100">
                  <c:v>5.4050000000000001E-2</c:v>
                </c:pt>
                <c:pt idx="101">
                  <c:v>5.5050000000000002E-2</c:v>
                </c:pt>
                <c:pt idx="102">
                  <c:v>5.6059999999999999E-2</c:v>
                </c:pt>
                <c:pt idx="103">
                  <c:v>5.7070000000000003E-2</c:v>
                </c:pt>
                <c:pt idx="104">
                  <c:v>5.808E-2</c:v>
                </c:pt>
                <c:pt idx="105">
                  <c:v>5.91E-2</c:v>
                </c:pt>
                <c:pt idx="106">
                  <c:v>6.0130000000000003E-2</c:v>
                </c:pt>
                <c:pt idx="107">
                  <c:v>6.1159999999999999E-2</c:v>
                </c:pt>
                <c:pt idx="108">
                  <c:v>6.2199999999999998E-2</c:v>
                </c:pt>
                <c:pt idx="109">
                  <c:v>6.3240000000000005E-2</c:v>
                </c:pt>
                <c:pt idx="110">
                  <c:v>6.4280000000000004E-2</c:v>
                </c:pt>
                <c:pt idx="111">
                  <c:v>6.5329999999999999E-2</c:v>
                </c:pt>
                <c:pt idx="112">
                  <c:v>6.6390000000000005E-2</c:v>
                </c:pt>
                <c:pt idx="113">
                  <c:v>6.7449999999999996E-2</c:v>
                </c:pt>
                <c:pt idx="114">
                  <c:v>6.8510000000000001E-2</c:v>
                </c:pt>
                <c:pt idx="115">
                  <c:v>6.9580000000000003E-2</c:v>
                </c:pt>
                <c:pt idx="116">
                  <c:v>7.0650000000000004E-2</c:v>
                </c:pt>
                <c:pt idx="117">
                  <c:v>7.1730000000000002E-2</c:v>
                </c:pt>
                <c:pt idx="118">
                  <c:v>7.281E-2</c:v>
                </c:pt>
                <c:pt idx="119">
                  <c:v>7.3889999999999997E-2</c:v>
                </c:pt>
                <c:pt idx="120">
                  <c:v>7.4980000000000005E-2</c:v>
                </c:pt>
                <c:pt idx="121">
                  <c:v>7.6079999999999995E-2</c:v>
                </c:pt>
                <c:pt idx="122">
                  <c:v>7.7170000000000002E-2</c:v>
                </c:pt>
                <c:pt idx="123">
                  <c:v>7.8270000000000006E-2</c:v>
                </c:pt>
                <c:pt idx="124">
                  <c:v>7.9369999999999996E-2</c:v>
                </c:pt>
                <c:pt idx="125">
                  <c:v>8.0479999999999996E-2</c:v>
                </c:pt>
                <c:pt idx="126">
                  <c:v>8.1589999999999996E-2</c:v>
                </c:pt>
                <c:pt idx="127">
                  <c:v>8.2699999999999996E-2</c:v>
                </c:pt>
                <c:pt idx="128">
                  <c:v>8.3820000000000006E-2</c:v>
                </c:pt>
                <c:pt idx="129">
                  <c:v>8.4940000000000002E-2</c:v>
                </c:pt>
                <c:pt idx="130">
                  <c:v>8.6059999999999998E-2</c:v>
                </c:pt>
                <c:pt idx="131">
                  <c:v>8.7179999999999994E-2</c:v>
                </c:pt>
                <c:pt idx="132">
                  <c:v>8.8300000000000003E-2</c:v>
                </c:pt>
                <c:pt idx="133">
                  <c:v>8.9429999999999996E-2</c:v>
                </c:pt>
                <c:pt idx="134">
                  <c:v>9.0560000000000002E-2</c:v>
                </c:pt>
                <c:pt idx="135">
                  <c:v>9.1689999999999994E-2</c:v>
                </c:pt>
                <c:pt idx="136">
                  <c:v>9.282E-2</c:v>
                </c:pt>
                <c:pt idx="137">
                  <c:v>9.3950000000000006E-2</c:v>
                </c:pt>
                <c:pt idx="138">
                  <c:v>9.5089999999999994E-2</c:v>
                </c:pt>
                <c:pt idx="139">
                  <c:v>9.622E-2</c:v>
                </c:pt>
                <c:pt idx="140">
                  <c:v>9.7360000000000002E-2</c:v>
                </c:pt>
                <c:pt idx="141">
                  <c:v>9.8489999999999994E-2</c:v>
                </c:pt>
                <c:pt idx="142">
                  <c:v>9.9629999999999996E-2</c:v>
                </c:pt>
                <c:pt idx="143">
                  <c:v>0.1008</c:v>
                </c:pt>
                <c:pt idx="144">
                  <c:v>0.1019</c:v>
                </c:pt>
                <c:pt idx="145">
                  <c:v>0.10299999999999999</c:v>
                </c:pt>
                <c:pt idx="146">
                  <c:v>0.1042</c:v>
                </c:pt>
                <c:pt idx="147">
                  <c:v>0.1053</c:v>
                </c:pt>
                <c:pt idx="148">
                  <c:v>0.1065</c:v>
                </c:pt>
                <c:pt idx="149">
                  <c:v>0.1076</c:v>
                </c:pt>
                <c:pt idx="150">
                  <c:v>0.1087</c:v>
                </c:pt>
                <c:pt idx="151">
                  <c:v>0.1099</c:v>
                </c:pt>
                <c:pt idx="152">
                  <c:v>0.111</c:v>
                </c:pt>
                <c:pt idx="153">
                  <c:v>0.11219999999999999</c:v>
                </c:pt>
                <c:pt idx="154">
                  <c:v>0.1133</c:v>
                </c:pt>
                <c:pt idx="155">
                  <c:v>0.1144</c:v>
                </c:pt>
                <c:pt idx="156">
                  <c:v>0.11559999999999999</c:v>
                </c:pt>
                <c:pt idx="157">
                  <c:v>0.1167</c:v>
                </c:pt>
                <c:pt idx="158">
                  <c:v>0.1179</c:v>
                </c:pt>
                <c:pt idx="159">
                  <c:v>0.11899999999999999</c:v>
                </c:pt>
                <c:pt idx="160">
                  <c:v>0.1201</c:v>
                </c:pt>
                <c:pt idx="161">
                  <c:v>0.12130000000000001</c:v>
                </c:pt>
                <c:pt idx="162">
                  <c:v>0.12239999999999999</c:v>
                </c:pt>
                <c:pt idx="163">
                  <c:v>0.1236</c:v>
                </c:pt>
                <c:pt idx="164">
                  <c:v>0.12470000000000001</c:v>
                </c:pt>
                <c:pt idx="165">
                  <c:v>0.12590000000000001</c:v>
                </c:pt>
                <c:pt idx="166">
                  <c:v>0.127</c:v>
                </c:pt>
                <c:pt idx="167">
                  <c:v>0.12809999999999999</c:v>
                </c:pt>
                <c:pt idx="168">
                  <c:v>0.1293</c:v>
                </c:pt>
                <c:pt idx="169">
                  <c:v>0.13039999999999999</c:v>
                </c:pt>
                <c:pt idx="170">
                  <c:v>0.13159999999999999</c:v>
                </c:pt>
                <c:pt idx="171">
                  <c:v>0.13270000000000001</c:v>
                </c:pt>
                <c:pt idx="172">
                  <c:v>0.1338</c:v>
                </c:pt>
                <c:pt idx="173">
                  <c:v>0.13500000000000001</c:v>
                </c:pt>
                <c:pt idx="174">
                  <c:v>0.1361</c:v>
                </c:pt>
                <c:pt idx="175">
                  <c:v>0.13730000000000001</c:v>
                </c:pt>
                <c:pt idx="176">
                  <c:v>0.1384</c:v>
                </c:pt>
                <c:pt idx="177">
                  <c:v>0.1396</c:v>
                </c:pt>
                <c:pt idx="178">
                  <c:v>0.14069999999999999</c:v>
                </c:pt>
                <c:pt idx="179">
                  <c:v>0.14180000000000001</c:v>
                </c:pt>
                <c:pt idx="180">
                  <c:v>0.14299999999999999</c:v>
                </c:pt>
                <c:pt idx="181">
                  <c:v>0.14410000000000001</c:v>
                </c:pt>
                <c:pt idx="182">
                  <c:v>0.14530000000000001</c:v>
                </c:pt>
                <c:pt idx="183">
                  <c:v>0.1464</c:v>
                </c:pt>
                <c:pt idx="184">
                  <c:v>0.14749999999999999</c:v>
                </c:pt>
                <c:pt idx="185">
                  <c:v>0.1487</c:v>
                </c:pt>
                <c:pt idx="186">
                  <c:v>0.14979999999999999</c:v>
                </c:pt>
                <c:pt idx="187">
                  <c:v>0.151</c:v>
                </c:pt>
                <c:pt idx="188">
                  <c:v>0.15210000000000001</c:v>
                </c:pt>
                <c:pt idx="189">
                  <c:v>0.15329999999999999</c:v>
                </c:pt>
                <c:pt idx="190">
                  <c:v>0.15440000000000001</c:v>
                </c:pt>
                <c:pt idx="191">
                  <c:v>0.1555</c:v>
                </c:pt>
                <c:pt idx="192">
                  <c:v>0.15670000000000001</c:v>
                </c:pt>
                <c:pt idx="193">
                  <c:v>0.1578</c:v>
                </c:pt>
                <c:pt idx="194">
                  <c:v>0.159</c:v>
                </c:pt>
                <c:pt idx="195">
                  <c:v>0.16009999999999999</c:v>
                </c:pt>
                <c:pt idx="196">
                  <c:v>0.16120000000000001</c:v>
                </c:pt>
                <c:pt idx="197">
                  <c:v>0.16239999999999999</c:v>
                </c:pt>
                <c:pt idx="198">
                  <c:v>0.16350000000000001</c:v>
                </c:pt>
                <c:pt idx="199">
                  <c:v>0.16470000000000001</c:v>
                </c:pt>
                <c:pt idx="200">
                  <c:v>0.1658</c:v>
                </c:pt>
                <c:pt idx="201">
                  <c:v>0.16700000000000001</c:v>
                </c:pt>
                <c:pt idx="202">
                  <c:v>0.1681</c:v>
                </c:pt>
                <c:pt idx="203">
                  <c:v>0.16919999999999999</c:v>
                </c:pt>
                <c:pt idx="204">
                  <c:v>0.1704</c:v>
                </c:pt>
                <c:pt idx="205">
                  <c:v>0.17150000000000001</c:v>
                </c:pt>
                <c:pt idx="206">
                  <c:v>0.17269999999999999</c:v>
                </c:pt>
                <c:pt idx="207">
                  <c:v>0.17380000000000001</c:v>
                </c:pt>
                <c:pt idx="208">
                  <c:v>0.17499999999999999</c:v>
                </c:pt>
                <c:pt idx="209">
                  <c:v>0.17610000000000001</c:v>
                </c:pt>
                <c:pt idx="210">
                  <c:v>0.1772</c:v>
                </c:pt>
                <c:pt idx="211">
                  <c:v>0.1784</c:v>
                </c:pt>
                <c:pt idx="212">
                  <c:v>0.17949999999999999</c:v>
                </c:pt>
                <c:pt idx="213">
                  <c:v>0.1807</c:v>
                </c:pt>
                <c:pt idx="214">
                  <c:v>0.18179999999999999</c:v>
                </c:pt>
                <c:pt idx="215">
                  <c:v>0.18290000000000001</c:v>
                </c:pt>
                <c:pt idx="216">
                  <c:v>0.18410000000000001</c:v>
                </c:pt>
                <c:pt idx="217">
                  <c:v>0.1852</c:v>
                </c:pt>
                <c:pt idx="218">
                  <c:v>0.18640000000000001</c:v>
                </c:pt>
                <c:pt idx="219">
                  <c:v>0.1875</c:v>
                </c:pt>
                <c:pt idx="220">
                  <c:v>0.18870000000000001</c:v>
                </c:pt>
                <c:pt idx="221">
                  <c:v>0.1898</c:v>
                </c:pt>
                <c:pt idx="222">
                  <c:v>0.19089999999999999</c:v>
                </c:pt>
                <c:pt idx="223">
                  <c:v>0.19209999999999999</c:v>
                </c:pt>
                <c:pt idx="224">
                  <c:v>0.19320000000000001</c:v>
                </c:pt>
                <c:pt idx="225">
                  <c:v>0.19439999999999999</c:v>
                </c:pt>
                <c:pt idx="226">
                  <c:v>0.19550000000000001</c:v>
                </c:pt>
                <c:pt idx="227">
                  <c:v>0.1966</c:v>
                </c:pt>
                <c:pt idx="228">
                  <c:v>0.1978</c:v>
                </c:pt>
                <c:pt idx="229">
                  <c:v>0.19889999999999999</c:v>
                </c:pt>
                <c:pt idx="230">
                  <c:v>0.2001</c:v>
                </c:pt>
                <c:pt idx="231">
                  <c:v>0.20119999999999999</c:v>
                </c:pt>
                <c:pt idx="232">
                  <c:v>0.2024</c:v>
                </c:pt>
                <c:pt idx="233">
                  <c:v>0.20349999999999999</c:v>
                </c:pt>
                <c:pt idx="234">
                  <c:v>0.2046</c:v>
                </c:pt>
                <c:pt idx="235">
                  <c:v>0.20580000000000001</c:v>
                </c:pt>
                <c:pt idx="236">
                  <c:v>0.2069</c:v>
                </c:pt>
                <c:pt idx="237">
                  <c:v>0.20810000000000001</c:v>
                </c:pt>
                <c:pt idx="238">
                  <c:v>0.2092</c:v>
                </c:pt>
                <c:pt idx="239">
                  <c:v>0.21029999999999999</c:v>
                </c:pt>
                <c:pt idx="240">
                  <c:v>0.21149999999999999</c:v>
                </c:pt>
                <c:pt idx="241">
                  <c:v>0.21260000000000001</c:v>
                </c:pt>
                <c:pt idx="242">
                  <c:v>0.21379999999999999</c:v>
                </c:pt>
                <c:pt idx="243">
                  <c:v>0.21490000000000001</c:v>
                </c:pt>
                <c:pt idx="244">
                  <c:v>0.21609999999999999</c:v>
                </c:pt>
                <c:pt idx="245">
                  <c:v>0.2172</c:v>
                </c:pt>
                <c:pt idx="246">
                  <c:v>0.21829999999999999</c:v>
                </c:pt>
                <c:pt idx="247">
                  <c:v>0.2195</c:v>
                </c:pt>
                <c:pt idx="248">
                  <c:v>0.22059999999999999</c:v>
                </c:pt>
                <c:pt idx="249">
                  <c:v>0.2218</c:v>
                </c:pt>
                <c:pt idx="250">
                  <c:v>0.22289999999999999</c:v>
                </c:pt>
                <c:pt idx="251">
                  <c:v>0.224</c:v>
                </c:pt>
                <c:pt idx="252">
                  <c:v>0.22520000000000001</c:v>
                </c:pt>
                <c:pt idx="253">
                  <c:v>0.2263</c:v>
                </c:pt>
                <c:pt idx="254">
                  <c:v>0.22750000000000001</c:v>
                </c:pt>
                <c:pt idx="255">
                  <c:v>0.2286</c:v>
                </c:pt>
                <c:pt idx="256">
                  <c:v>0.2298</c:v>
                </c:pt>
                <c:pt idx="257">
                  <c:v>0.23089999999999999</c:v>
                </c:pt>
                <c:pt idx="258">
                  <c:v>0.23200000000000001</c:v>
                </c:pt>
                <c:pt idx="259">
                  <c:v>0.23319999999999999</c:v>
                </c:pt>
                <c:pt idx="260">
                  <c:v>0.23430000000000001</c:v>
                </c:pt>
                <c:pt idx="261">
                  <c:v>0.23549999999999999</c:v>
                </c:pt>
                <c:pt idx="262">
                  <c:v>0.2366</c:v>
                </c:pt>
                <c:pt idx="263">
                  <c:v>0.23780000000000001</c:v>
                </c:pt>
                <c:pt idx="264">
                  <c:v>0.2389</c:v>
                </c:pt>
                <c:pt idx="265">
                  <c:v>0.24</c:v>
                </c:pt>
                <c:pt idx="266">
                  <c:v>0.2412</c:v>
                </c:pt>
                <c:pt idx="267">
                  <c:v>0.24229999999999999</c:v>
                </c:pt>
                <c:pt idx="268">
                  <c:v>0.24349999999999999</c:v>
                </c:pt>
                <c:pt idx="269">
                  <c:v>0.24460000000000001</c:v>
                </c:pt>
                <c:pt idx="270">
                  <c:v>0.2457</c:v>
                </c:pt>
                <c:pt idx="271">
                  <c:v>0.24690000000000001</c:v>
                </c:pt>
                <c:pt idx="272">
                  <c:v>0.248</c:v>
                </c:pt>
                <c:pt idx="273">
                  <c:v>0.2492</c:v>
                </c:pt>
                <c:pt idx="274">
                  <c:v>0.25030000000000002</c:v>
                </c:pt>
                <c:pt idx="275">
                  <c:v>0.2515</c:v>
                </c:pt>
                <c:pt idx="276">
                  <c:v>0.25259999999999999</c:v>
                </c:pt>
                <c:pt idx="277">
                  <c:v>0.25369999999999998</c:v>
                </c:pt>
                <c:pt idx="278">
                  <c:v>0.25490000000000002</c:v>
                </c:pt>
                <c:pt idx="279">
                  <c:v>0.25600000000000001</c:v>
                </c:pt>
                <c:pt idx="280">
                  <c:v>0.25719999999999998</c:v>
                </c:pt>
                <c:pt idx="281">
                  <c:v>0.25829999999999997</c:v>
                </c:pt>
                <c:pt idx="282">
                  <c:v>0.25940000000000002</c:v>
                </c:pt>
                <c:pt idx="283">
                  <c:v>0.2606</c:v>
                </c:pt>
                <c:pt idx="284">
                  <c:v>0.26169999999999999</c:v>
                </c:pt>
                <c:pt idx="285">
                  <c:v>0.26290000000000002</c:v>
                </c:pt>
                <c:pt idx="286">
                  <c:v>0.26400000000000001</c:v>
                </c:pt>
                <c:pt idx="287">
                  <c:v>0.26519999999999999</c:v>
                </c:pt>
                <c:pt idx="288">
                  <c:v>0.26629999999999998</c:v>
                </c:pt>
                <c:pt idx="289">
                  <c:v>0.26740000000000003</c:v>
                </c:pt>
                <c:pt idx="290">
                  <c:v>0.26860000000000001</c:v>
                </c:pt>
                <c:pt idx="291">
                  <c:v>0.2697</c:v>
                </c:pt>
                <c:pt idx="292">
                  <c:v>0.27089999999999997</c:v>
                </c:pt>
                <c:pt idx="293">
                  <c:v>0.27200000000000002</c:v>
                </c:pt>
                <c:pt idx="294">
                  <c:v>0.27310000000000001</c:v>
                </c:pt>
                <c:pt idx="295">
                  <c:v>0.27429999999999999</c:v>
                </c:pt>
                <c:pt idx="296">
                  <c:v>0.27539999999999998</c:v>
                </c:pt>
                <c:pt idx="297">
                  <c:v>0.27660000000000001</c:v>
                </c:pt>
                <c:pt idx="298">
                  <c:v>0.2777</c:v>
                </c:pt>
                <c:pt idx="299">
                  <c:v>0.27889999999999998</c:v>
                </c:pt>
                <c:pt idx="300">
                  <c:v>0.28000000000000003</c:v>
                </c:pt>
                <c:pt idx="301">
                  <c:v>0.28110000000000002</c:v>
                </c:pt>
                <c:pt idx="302">
                  <c:v>0.2823</c:v>
                </c:pt>
                <c:pt idx="303">
                  <c:v>0.28339999999999999</c:v>
                </c:pt>
                <c:pt idx="304">
                  <c:v>0.28460000000000002</c:v>
                </c:pt>
                <c:pt idx="305">
                  <c:v>0.28570000000000001</c:v>
                </c:pt>
                <c:pt idx="306">
                  <c:v>0.2868</c:v>
                </c:pt>
                <c:pt idx="307">
                  <c:v>0.28799999999999998</c:v>
                </c:pt>
                <c:pt idx="308">
                  <c:v>0.28910000000000002</c:v>
                </c:pt>
                <c:pt idx="309">
                  <c:v>0.2903</c:v>
                </c:pt>
                <c:pt idx="310">
                  <c:v>0.29139999999999999</c:v>
                </c:pt>
                <c:pt idx="311">
                  <c:v>0.29260000000000003</c:v>
                </c:pt>
                <c:pt idx="312">
                  <c:v>0.29370000000000002</c:v>
                </c:pt>
                <c:pt idx="313">
                  <c:v>0.29480000000000001</c:v>
                </c:pt>
                <c:pt idx="314">
                  <c:v>0.29599999999999999</c:v>
                </c:pt>
                <c:pt idx="315">
                  <c:v>0.29709999999999998</c:v>
                </c:pt>
                <c:pt idx="316">
                  <c:v>0.29830000000000001</c:v>
                </c:pt>
                <c:pt idx="317">
                  <c:v>0.2994</c:v>
                </c:pt>
                <c:pt idx="318">
                  <c:v>0.30059999999999998</c:v>
                </c:pt>
                <c:pt idx="319">
                  <c:v>0.30170000000000002</c:v>
                </c:pt>
                <c:pt idx="320">
                  <c:v>0.30280000000000001</c:v>
                </c:pt>
                <c:pt idx="321">
                  <c:v>0.30399999999999999</c:v>
                </c:pt>
                <c:pt idx="322">
                  <c:v>0.30509999999999998</c:v>
                </c:pt>
                <c:pt idx="323">
                  <c:v>0.30630000000000002</c:v>
                </c:pt>
                <c:pt idx="324">
                  <c:v>0.30740000000000001</c:v>
                </c:pt>
                <c:pt idx="325">
                  <c:v>0.3085</c:v>
                </c:pt>
                <c:pt idx="326">
                  <c:v>0.30969999999999998</c:v>
                </c:pt>
                <c:pt idx="327">
                  <c:v>0.31080000000000002</c:v>
                </c:pt>
                <c:pt idx="328">
                  <c:v>0.312</c:v>
                </c:pt>
                <c:pt idx="329">
                  <c:v>0.31309999999999999</c:v>
                </c:pt>
                <c:pt idx="330">
                  <c:v>0.31430000000000002</c:v>
                </c:pt>
                <c:pt idx="331">
                  <c:v>0.31540000000000001</c:v>
                </c:pt>
                <c:pt idx="332">
                  <c:v>0.3165</c:v>
                </c:pt>
                <c:pt idx="333">
                  <c:v>0.31769999999999998</c:v>
                </c:pt>
                <c:pt idx="334">
                  <c:v>0.31879999999999997</c:v>
                </c:pt>
                <c:pt idx="335">
                  <c:v>0.32</c:v>
                </c:pt>
                <c:pt idx="336">
                  <c:v>0.3211</c:v>
                </c:pt>
                <c:pt idx="337">
                  <c:v>0.32219999999999999</c:v>
                </c:pt>
                <c:pt idx="338">
                  <c:v>0.32340000000000002</c:v>
                </c:pt>
                <c:pt idx="339">
                  <c:v>0.32450000000000001</c:v>
                </c:pt>
                <c:pt idx="340">
                  <c:v>0.32569999999999999</c:v>
                </c:pt>
                <c:pt idx="341">
                  <c:v>0.32679999999999998</c:v>
                </c:pt>
                <c:pt idx="342">
                  <c:v>0.32800000000000001</c:v>
                </c:pt>
                <c:pt idx="343">
                  <c:v>0.3291</c:v>
                </c:pt>
                <c:pt idx="344">
                  <c:v>0.33019999999999999</c:v>
                </c:pt>
                <c:pt idx="345">
                  <c:v>0.33139999999999997</c:v>
                </c:pt>
                <c:pt idx="346">
                  <c:v>0.33250000000000002</c:v>
                </c:pt>
                <c:pt idx="347">
                  <c:v>0.3337</c:v>
                </c:pt>
                <c:pt idx="348">
                  <c:v>0.33479999999999999</c:v>
                </c:pt>
                <c:pt idx="349">
                  <c:v>0.33589999999999998</c:v>
                </c:pt>
                <c:pt idx="350">
                  <c:v>0.33710000000000001</c:v>
                </c:pt>
                <c:pt idx="351">
                  <c:v>0.3382</c:v>
                </c:pt>
                <c:pt idx="352">
                  <c:v>0.33939999999999998</c:v>
                </c:pt>
                <c:pt idx="353">
                  <c:v>0.34050000000000002</c:v>
                </c:pt>
                <c:pt idx="354">
                  <c:v>0.3417</c:v>
                </c:pt>
                <c:pt idx="355">
                  <c:v>0.34279999999999999</c:v>
                </c:pt>
                <c:pt idx="356">
                  <c:v>0.34389999999999998</c:v>
                </c:pt>
                <c:pt idx="357">
                  <c:v>0.34510000000000002</c:v>
                </c:pt>
                <c:pt idx="358">
                  <c:v>0.34620000000000001</c:v>
                </c:pt>
                <c:pt idx="359">
                  <c:v>0.34739999999999999</c:v>
                </c:pt>
                <c:pt idx="360">
                  <c:v>0.34849999999999998</c:v>
                </c:pt>
                <c:pt idx="361">
                  <c:v>0.34960000000000002</c:v>
                </c:pt>
                <c:pt idx="362">
                  <c:v>0.3508</c:v>
                </c:pt>
                <c:pt idx="363">
                  <c:v>0.35189999999999999</c:v>
                </c:pt>
                <c:pt idx="364">
                  <c:v>0.35310000000000002</c:v>
                </c:pt>
                <c:pt idx="365">
                  <c:v>0.35420000000000001</c:v>
                </c:pt>
                <c:pt idx="366">
                  <c:v>0.35539999999999999</c:v>
                </c:pt>
                <c:pt idx="367">
                  <c:v>0.35649999999999998</c:v>
                </c:pt>
                <c:pt idx="368">
                  <c:v>0.35759999999999997</c:v>
                </c:pt>
                <c:pt idx="369">
                  <c:v>0.35880000000000001</c:v>
                </c:pt>
                <c:pt idx="370">
                  <c:v>0.3599</c:v>
                </c:pt>
                <c:pt idx="371">
                  <c:v>0.36109999999999998</c:v>
                </c:pt>
                <c:pt idx="372">
                  <c:v>0.36220000000000002</c:v>
                </c:pt>
                <c:pt idx="373">
                  <c:v>0.3634</c:v>
                </c:pt>
                <c:pt idx="374">
                  <c:v>0.36449999999999999</c:v>
                </c:pt>
                <c:pt idx="375">
                  <c:v>0.36559999999999998</c:v>
                </c:pt>
                <c:pt idx="376">
                  <c:v>0.36680000000000001</c:v>
                </c:pt>
                <c:pt idx="377">
                  <c:v>0.3679</c:v>
                </c:pt>
                <c:pt idx="378">
                  <c:v>0.36909999999999998</c:v>
                </c:pt>
                <c:pt idx="379">
                  <c:v>0.37019999999999997</c:v>
                </c:pt>
                <c:pt idx="380">
                  <c:v>0.37130000000000002</c:v>
                </c:pt>
                <c:pt idx="381">
                  <c:v>0.3725</c:v>
                </c:pt>
                <c:pt idx="382">
                  <c:v>0.37359999999999999</c:v>
                </c:pt>
                <c:pt idx="383">
                  <c:v>0.37480000000000002</c:v>
                </c:pt>
                <c:pt idx="384">
                  <c:v>0.37590000000000001</c:v>
                </c:pt>
                <c:pt idx="385">
                  <c:v>0.37709999999999999</c:v>
                </c:pt>
                <c:pt idx="386">
                  <c:v>0.37819999999999998</c:v>
                </c:pt>
                <c:pt idx="387">
                  <c:v>0.37930000000000003</c:v>
                </c:pt>
                <c:pt idx="388">
                  <c:v>0.3805</c:v>
                </c:pt>
                <c:pt idx="389">
                  <c:v>0.38159999999999999</c:v>
                </c:pt>
                <c:pt idx="390">
                  <c:v>0.38279999999999997</c:v>
                </c:pt>
                <c:pt idx="391">
                  <c:v>0.38390000000000002</c:v>
                </c:pt>
                <c:pt idx="392">
                  <c:v>0.38500000000000001</c:v>
                </c:pt>
                <c:pt idx="393">
                  <c:v>0.38619999999999999</c:v>
                </c:pt>
                <c:pt idx="394">
                  <c:v>0.38729999999999998</c:v>
                </c:pt>
                <c:pt idx="395">
                  <c:v>0.38850000000000001</c:v>
                </c:pt>
                <c:pt idx="396">
                  <c:v>0.3896</c:v>
                </c:pt>
                <c:pt idx="397">
                  <c:v>0.39079999999999998</c:v>
                </c:pt>
                <c:pt idx="398">
                  <c:v>0.39190000000000003</c:v>
                </c:pt>
                <c:pt idx="399">
                  <c:v>0.39300000000000002</c:v>
                </c:pt>
                <c:pt idx="400">
                  <c:v>0.39419999999999999</c:v>
                </c:pt>
                <c:pt idx="401">
                  <c:v>0.39529999999999998</c:v>
                </c:pt>
                <c:pt idx="402">
                  <c:v>0.39650000000000002</c:v>
                </c:pt>
                <c:pt idx="403">
                  <c:v>0.39760000000000001</c:v>
                </c:pt>
                <c:pt idx="404">
                  <c:v>0.3987</c:v>
                </c:pt>
                <c:pt idx="405">
                  <c:v>0.39989999999999998</c:v>
                </c:pt>
                <c:pt idx="406">
                  <c:v>0.40100000000000002</c:v>
                </c:pt>
                <c:pt idx="407">
                  <c:v>0.4022</c:v>
                </c:pt>
                <c:pt idx="408">
                  <c:v>0.40329999999999999</c:v>
                </c:pt>
                <c:pt idx="409">
                  <c:v>0.40450000000000003</c:v>
                </c:pt>
                <c:pt idx="410">
                  <c:v>0.40560000000000002</c:v>
                </c:pt>
                <c:pt idx="411">
                  <c:v>0.40670000000000001</c:v>
                </c:pt>
                <c:pt idx="412">
                  <c:v>0.40789999999999998</c:v>
                </c:pt>
                <c:pt idx="413">
                  <c:v>0.40899999999999997</c:v>
                </c:pt>
                <c:pt idx="414">
                  <c:v>0.41020000000000001</c:v>
                </c:pt>
                <c:pt idx="415">
                  <c:v>0.4113</c:v>
                </c:pt>
                <c:pt idx="416">
                  <c:v>0.41249999999999998</c:v>
                </c:pt>
                <c:pt idx="417">
                  <c:v>0.41360000000000002</c:v>
                </c:pt>
                <c:pt idx="418">
                  <c:v>0.41470000000000001</c:v>
                </c:pt>
                <c:pt idx="419">
                  <c:v>0.41589999999999999</c:v>
                </c:pt>
                <c:pt idx="420">
                  <c:v>0.41699999999999998</c:v>
                </c:pt>
                <c:pt idx="421">
                  <c:v>0.41820000000000002</c:v>
                </c:pt>
                <c:pt idx="422">
                  <c:v>0.41930000000000001</c:v>
                </c:pt>
                <c:pt idx="423">
                  <c:v>0.4204</c:v>
                </c:pt>
                <c:pt idx="424">
                  <c:v>0.42159999999999997</c:v>
                </c:pt>
                <c:pt idx="425">
                  <c:v>0.42270000000000002</c:v>
                </c:pt>
                <c:pt idx="426">
                  <c:v>0.4239</c:v>
                </c:pt>
                <c:pt idx="427">
                  <c:v>0.42499999999999999</c:v>
                </c:pt>
                <c:pt idx="428">
                  <c:v>0.42620000000000002</c:v>
                </c:pt>
                <c:pt idx="429">
                  <c:v>0.42730000000000001</c:v>
                </c:pt>
                <c:pt idx="430">
                  <c:v>0.4284</c:v>
                </c:pt>
                <c:pt idx="431">
                  <c:v>0.42959999999999998</c:v>
                </c:pt>
                <c:pt idx="432">
                  <c:v>0.43070000000000003</c:v>
                </c:pt>
                <c:pt idx="433">
                  <c:v>0.43190000000000001</c:v>
                </c:pt>
                <c:pt idx="434">
                  <c:v>0.433</c:v>
                </c:pt>
                <c:pt idx="435">
                  <c:v>0.43409999999999999</c:v>
                </c:pt>
                <c:pt idx="436">
                  <c:v>0.43530000000000002</c:v>
                </c:pt>
                <c:pt idx="437">
                  <c:v>0.43640000000000001</c:v>
                </c:pt>
                <c:pt idx="438">
                  <c:v>0.43759999999999999</c:v>
                </c:pt>
                <c:pt idx="439">
                  <c:v>0.43869999999999998</c:v>
                </c:pt>
                <c:pt idx="440">
                  <c:v>0.43990000000000001</c:v>
                </c:pt>
                <c:pt idx="441">
                  <c:v>0.441</c:v>
                </c:pt>
                <c:pt idx="442">
                  <c:v>0.44209999999999999</c:v>
                </c:pt>
                <c:pt idx="443">
                  <c:v>0.44330000000000003</c:v>
                </c:pt>
                <c:pt idx="444">
                  <c:v>0.44440000000000002</c:v>
                </c:pt>
                <c:pt idx="445">
                  <c:v>0.4456</c:v>
                </c:pt>
                <c:pt idx="446">
                  <c:v>0.44669999999999999</c:v>
                </c:pt>
                <c:pt idx="447">
                  <c:v>0.44779999999999998</c:v>
                </c:pt>
                <c:pt idx="448">
                  <c:v>0.44900000000000001</c:v>
                </c:pt>
                <c:pt idx="449">
                  <c:v>0.4501</c:v>
                </c:pt>
                <c:pt idx="450">
                  <c:v>0.45129999999999998</c:v>
                </c:pt>
                <c:pt idx="451">
                  <c:v>0.45240000000000002</c:v>
                </c:pt>
                <c:pt idx="452">
                  <c:v>0.4536</c:v>
                </c:pt>
                <c:pt idx="453">
                  <c:v>0.45469999999999999</c:v>
                </c:pt>
                <c:pt idx="454">
                  <c:v>0.45579999999999998</c:v>
                </c:pt>
                <c:pt idx="455">
                  <c:v>0.45700000000000002</c:v>
                </c:pt>
                <c:pt idx="456">
                  <c:v>0.45810000000000001</c:v>
                </c:pt>
                <c:pt idx="457">
                  <c:v>0.45929999999999999</c:v>
                </c:pt>
                <c:pt idx="458">
                  <c:v>0.46039999999999998</c:v>
                </c:pt>
                <c:pt idx="459">
                  <c:v>0.46150000000000002</c:v>
                </c:pt>
                <c:pt idx="460">
                  <c:v>0.4627</c:v>
                </c:pt>
                <c:pt idx="461">
                  <c:v>0.46379999999999999</c:v>
                </c:pt>
                <c:pt idx="462">
                  <c:v>0.46500000000000002</c:v>
                </c:pt>
                <c:pt idx="463">
                  <c:v>0.46610000000000001</c:v>
                </c:pt>
                <c:pt idx="464">
                  <c:v>0.46729999999999999</c:v>
                </c:pt>
                <c:pt idx="465">
                  <c:v>0.46839999999999998</c:v>
                </c:pt>
                <c:pt idx="466">
                  <c:v>0.46949999999999997</c:v>
                </c:pt>
                <c:pt idx="467">
                  <c:v>0.47070000000000001</c:v>
                </c:pt>
                <c:pt idx="468">
                  <c:v>0.4718</c:v>
                </c:pt>
                <c:pt idx="469">
                  <c:v>0.47299999999999998</c:v>
                </c:pt>
                <c:pt idx="470">
                  <c:v>0.47410000000000002</c:v>
                </c:pt>
                <c:pt idx="471">
                  <c:v>0.4753</c:v>
                </c:pt>
                <c:pt idx="472">
                  <c:v>0.47639999999999999</c:v>
                </c:pt>
                <c:pt idx="473">
                  <c:v>0.47749999999999998</c:v>
                </c:pt>
                <c:pt idx="474">
                  <c:v>0.47870000000000001</c:v>
                </c:pt>
                <c:pt idx="475">
                  <c:v>0.4798</c:v>
                </c:pt>
                <c:pt idx="476">
                  <c:v>0.48099999999999998</c:v>
                </c:pt>
                <c:pt idx="477">
                  <c:v>0.48209999999999997</c:v>
                </c:pt>
                <c:pt idx="478">
                  <c:v>0.48320000000000002</c:v>
                </c:pt>
                <c:pt idx="479">
                  <c:v>0.4844</c:v>
                </c:pt>
                <c:pt idx="480">
                  <c:v>0.48549999999999999</c:v>
                </c:pt>
                <c:pt idx="481">
                  <c:v>0.48670000000000002</c:v>
                </c:pt>
                <c:pt idx="482">
                  <c:v>0.48780000000000001</c:v>
                </c:pt>
                <c:pt idx="483">
                  <c:v>0.48899999999999999</c:v>
                </c:pt>
                <c:pt idx="484">
                  <c:v>0.49009999999999998</c:v>
                </c:pt>
                <c:pt idx="485">
                  <c:v>0.49120000000000003</c:v>
                </c:pt>
                <c:pt idx="486">
                  <c:v>0.4924</c:v>
                </c:pt>
                <c:pt idx="487">
                  <c:v>0.49349999999999999</c:v>
                </c:pt>
                <c:pt idx="488">
                  <c:v>0.49469999999999997</c:v>
                </c:pt>
                <c:pt idx="489">
                  <c:v>0.49580000000000002</c:v>
                </c:pt>
                <c:pt idx="490">
                  <c:v>0.49690000000000001</c:v>
                </c:pt>
                <c:pt idx="491">
                  <c:v>0.49809999999999999</c:v>
                </c:pt>
                <c:pt idx="492">
                  <c:v>0.49919999999999998</c:v>
                </c:pt>
                <c:pt idx="493">
                  <c:v>0.50039999999999996</c:v>
                </c:pt>
                <c:pt idx="494">
                  <c:v>0.50149999999999995</c:v>
                </c:pt>
                <c:pt idx="495">
                  <c:v>0.50270000000000004</c:v>
                </c:pt>
                <c:pt idx="496">
                  <c:v>0.50380000000000003</c:v>
                </c:pt>
                <c:pt idx="497">
                  <c:v>0.50490000000000002</c:v>
                </c:pt>
                <c:pt idx="498">
                  <c:v>0.50609999999999999</c:v>
                </c:pt>
                <c:pt idx="499">
                  <c:v>0.50719999999999998</c:v>
                </c:pt>
                <c:pt idx="500">
                  <c:v>0.50839999999999996</c:v>
                </c:pt>
                <c:pt idx="501">
                  <c:v>0.50949999999999995</c:v>
                </c:pt>
                <c:pt idx="502">
                  <c:v>0.51060000000000005</c:v>
                </c:pt>
                <c:pt idx="503">
                  <c:v>0.51180000000000003</c:v>
                </c:pt>
                <c:pt idx="504">
                  <c:v>0.51290000000000002</c:v>
                </c:pt>
                <c:pt idx="505">
                  <c:v>0.5141</c:v>
                </c:pt>
                <c:pt idx="506">
                  <c:v>0.51519999999999999</c:v>
                </c:pt>
                <c:pt idx="507">
                  <c:v>0.51639999999999997</c:v>
                </c:pt>
                <c:pt idx="508">
                  <c:v>0.51749999999999996</c:v>
                </c:pt>
                <c:pt idx="509">
                  <c:v>0.51859999999999995</c:v>
                </c:pt>
                <c:pt idx="510">
                  <c:v>0.51980000000000004</c:v>
                </c:pt>
                <c:pt idx="511">
                  <c:v>0.52090000000000003</c:v>
                </c:pt>
                <c:pt idx="512">
                  <c:v>0.52210000000000001</c:v>
                </c:pt>
                <c:pt idx="513">
                  <c:v>0.5232</c:v>
                </c:pt>
                <c:pt idx="514">
                  <c:v>0.52429999999999999</c:v>
                </c:pt>
                <c:pt idx="515">
                  <c:v>0.52549999999999997</c:v>
                </c:pt>
                <c:pt idx="516">
                  <c:v>0.52659999999999996</c:v>
                </c:pt>
                <c:pt idx="517">
                  <c:v>0.52780000000000005</c:v>
                </c:pt>
                <c:pt idx="518">
                  <c:v>0.52890000000000004</c:v>
                </c:pt>
                <c:pt idx="519">
                  <c:v>0.53010000000000002</c:v>
                </c:pt>
                <c:pt idx="520">
                  <c:v>0.53120000000000001</c:v>
                </c:pt>
                <c:pt idx="521">
                  <c:v>0.5323</c:v>
                </c:pt>
                <c:pt idx="522">
                  <c:v>0.53349999999999997</c:v>
                </c:pt>
                <c:pt idx="523">
                  <c:v>0.53459999999999996</c:v>
                </c:pt>
                <c:pt idx="524">
                  <c:v>0.53580000000000005</c:v>
                </c:pt>
                <c:pt idx="525">
                  <c:v>0.53690000000000004</c:v>
                </c:pt>
                <c:pt idx="526">
                  <c:v>0.53810000000000002</c:v>
                </c:pt>
                <c:pt idx="527">
                  <c:v>0.53920000000000001</c:v>
                </c:pt>
                <c:pt idx="528">
                  <c:v>0.5403</c:v>
                </c:pt>
                <c:pt idx="529">
                  <c:v>0.54149999999999998</c:v>
                </c:pt>
                <c:pt idx="530">
                  <c:v>0.54259999999999997</c:v>
                </c:pt>
                <c:pt idx="531">
                  <c:v>0.54379999999999995</c:v>
                </c:pt>
                <c:pt idx="532">
                  <c:v>0.54490000000000005</c:v>
                </c:pt>
                <c:pt idx="533">
                  <c:v>0.54600000000000004</c:v>
                </c:pt>
                <c:pt idx="534">
                  <c:v>0.54720000000000002</c:v>
                </c:pt>
                <c:pt idx="535">
                  <c:v>0.54830000000000001</c:v>
                </c:pt>
                <c:pt idx="536">
                  <c:v>0.54949999999999999</c:v>
                </c:pt>
                <c:pt idx="537">
                  <c:v>0.55059999999999998</c:v>
                </c:pt>
                <c:pt idx="538">
                  <c:v>0.55179999999999996</c:v>
                </c:pt>
                <c:pt idx="539">
                  <c:v>0.55289999999999995</c:v>
                </c:pt>
                <c:pt idx="540">
                  <c:v>0.55400000000000005</c:v>
                </c:pt>
                <c:pt idx="541">
                  <c:v>0.55520000000000003</c:v>
                </c:pt>
                <c:pt idx="542">
                  <c:v>0.55630000000000002</c:v>
                </c:pt>
                <c:pt idx="543">
                  <c:v>0.5575</c:v>
                </c:pt>
                <c:pt idx="544">
                  <c:v>0.55859999999999999</c:v>
                </c:pt>
                <c:pt idx="545">
                  <c:v>0.55969999999999998</c:v>
                </c:pt>
                <c:pt idx="546">
                  <c:v>0.56089999999999995</c:v>
                </c:pt>
                <c:pt idx="547">
                  <c:v>0.56200000000000006</c:v>
                </c:pt>
                <c:pt idx="548">
                  <c:v>0.56320000000000003</c:v>
                </c:pt>
                <c:pt idx="549">
                  <c:v>0.56430000000000002</c:v>
                </c:pt>
                <c:pt idx="550">
                  <c:v>0.5655</c:v>
                </c:pt>
                <c:pt idx="551">
                  <c:v>0.56659999999999999</c:v>
                </c:pt>
                <c:pt idx="552">
                  <c:v>0.56769999999999998</c:v>
                </c:pt>
                <c:pt idx="553">
                  <c:v>0.56889999999999996</c:v>
                </c:pt>
                <c:pt idx="554">
                  <c:v>0.56999999999999995</c:v>
                </c:pt>
                <c:pt idx="555">
                  <c:v>0.57120000000000004</c:v>
                </c:pt>
                <c:pt idx="556">
                  <c:v>0.57230000000000003</c:v>
                </c:pt>
                <c:pt idx="557">
                  <c:v>0.57340000000000002</c:v>
                </c:pt>
                <c:pt idx="558">
                  <c:v>0.5746</c:v>
                </c:pt>
                <c:pt idx="559">
                  <c:v>0.57569999999999999</c:v>
                </c:pt>
                <c:pt idx="560">
                  <c:v>0.57689999999999997</c:v>
                </c:pt>
                <c:pt idx="561">
                  <c:v>0.57799999999999996</c:v>
                </c:pt>
                <c:pt idx="562">
                  <c:v>0.57920000000000005</c:v>
                </c:pt>
                <c:pt idx="563">
                  <c:v>0.58030000000000004</c:v>
                </c:pt>
                <c:pt idx="564">
                  <c:v>0.58140000000000003</c:v>
                </c:pt>
                <c:pt idx="565">
                  <c:v>0.58260000000000001</c:v>
                </c:pt>
                <c:pt idx="566">
                  <c:v>0.5837</c:v>
                </c:pt>
                <c:pt idx="567">
                  <c:v>0.58489999999999998</c:v>
                </c:pt>
                <c:pt idx="568">
                  <c:v>0.58599999999999997</c:v>
                </c:pt>
                <c:pt idx="569">
                  <c:v>0.58709999999999996</c:v>
                </c:pt>
                <c:pt idx="570">
                  <c:v>0.58830000000000005</c:v>
                </c:pt>
                <c:pt idx="571">
                  <c:v>0.58940000000000003</c:v>
                </c:pt>
                <c:pt idx="572">
                  <c:v>0.59060000000000001</c:v>
                </c:pt>
                <c:pt idx="573">
                  <c:v>0.5917</c:v>
                </c:pt>
                <c:pt idx="574">
                  <c:v>0.59289999999999998</c:v>
                </c:pt>
                <c:pt idx="575">
                  <c:v>0.59399999999999997</c:v>
                </c:pt>
                <c:pt idx="576">
                  <c:v>0.59509999999999996</c:v>
                </c:pt>
                <c:pt idx="577">
                  <c:v>0.59630000000000005</c:v>
                </c:pt>
                <c:pt idx="578">
                  <c:v>0.59740000000000004</c:v>
                </c:pt>
                <c:pt idx="579">
                  <c:v>0.59860000000000002</c:v>
                </c:pt>
                <c:pt idx="580">
                  <c:v>0.59970000000000001</c:v>
                </c:pt>
                <c:pt idx="581">
                  <c:v>0.60089999999999999</c:v>
                </c:pt>
                <c:pt idx="582">
                  <c:v>0.60199999999999998</c:v>
                </c:pt>
                <c:pt idx="583">
                  <c:v>0.60309999999999997</c:v>
                </c:pt>
                <c:pt idx="584">
                  <c:v>0.60429999999999995</c:v>
                </c:pt>
                <c:pt idx="585">
                  <c:v>0.60540000000000005</c:v>
                </c:pt>
                <c:pt idx="586">
                  <c:v>0.60660000000000003</c:v>
                </c:pt>
                <c:pt idx="587">
                  <c:v>0.60770000000000002</c:v>
                </c:pt>
                <c:pt idx="588">
                  <c:v>0.60880000000000001</c:v>
                </c:pt>
                <c:pt idx="589">
                  <c:v>0.61</c:v>
                </c:pt>
                <c:pt idx="590">
                  <c:v>0.61109999999999998</c:v>
                </c:pt>
                <c:pt idx="591">
                  <c:v>0.61229999999999996</c:v>
                </c:pt>
                <c:pt idx="592">
                  <c:v>0.61339999999999995</c:v>
                </c:pt>
                <c:pt idx="593">
                  <c:v>0.61460000000000004</c:v>
                </c:pt>
                <c:pt idx="594">
                  <c:v>0.61570000000000003</c:v>
                </c:pt>
                <c:pt idx="595">
                  <c:v>0.61680000000000001</c:v>
                </c:pt>
                <c:pt idx="596">
                  <c:v>0.61799999999999999</c:v>
                </c:pt>
                <c:pt idx="597">
                  <c:v>0.61909999999999998</c:v>
                </c:pt>
                <c:pt idx="598">
                  <c:v>0.62029999999999996</c:v>
                </c:pt>
                <c:pt idx="599">
                  <c:v>0.62139999999999995</c:v>
                </c:pt>
                <c:pt idx="600">
                  <c:v>0.62250000000000005</c:v>
                </c:pt>
                <c:pt idx="601">
                  <c:v>0.62370000000000003</c:v>
                </c:pt>
                <c:pt idx="602">
                  <c:v>0.62480000000000002</c:v>
                </c:pt>
                <c:pt idx="603">
                  <c:v>0.626</c:v>
                </c:pt>
                <c:pt idx="604">
                  <c:v>0.62709999999999999</c:v>
                </c:pt>
                <c:pt idx="605">
                  <c:v>0.62829999999999997</c:v>
                </c:pt>
                <c:pt idx="606">
                  <c:v>0.62939999999999996</c:v>
                </c:pt>
                <c:pt idx="607">
                  <c:v>0.63049999999999995</c:v>
                </c:pt>
                <c:pt idx="608">
                  <c:v>0.63170000000000004</c:v>
                </c:pt>
                <c:pt idx="609">
                  <c:v>0.63280000000000003</c:v>
                </c:pt>
                <c:pt idx="610">
                  <c:v>0.63400000000000001</c:v>
                </c:pt>
                <c:pt idx="611">
                  <c:v>0.6351</c:v>
                </c:pt>
                <c:pt idx="612">
                  <c:v>0.63619999999999999</c:v>
                </c:pt>
                <c:pt idx="613">
                  <c:v>0.63739999999999997</c:v>
                </c:pt>
                <c:pt idx="614">
                  <c:v>0.63849999999999996</c:v>
                </c:pt>
                <c:pt idx="615">
                  <c:v>0.63970000000000005</c:v>
                </c:pt>
                <c:pt idx="616">
                  <c:v>0.64080000000000004</c:v>
                </c:pt>
                <c:pt idx="617">
                  <c:v>0.64200000000000002</c:v>
                </c:pt>
                <c:pt idx="618">
                  <c:v>0.6431</c:v>
                </c:pt>
                <c:pt idx="619">
                  <c:v>0.64419999999999999</c:v>
                </c:pt>
                <c:pt idx="620">
                  <c:v>0.64539999999999997</c:v>
                </c:pt>
                <c:pt idx="621">
                  <c:v>0.64649999999999996</c:v>
                </c:pt>
                <c:pt idx="622">
                  <c:v>0.64770000000000005</c:v>
                </c:pt>
                <c:pt idx="623">
                  <c:v>0.64880000000000004</c:v>
                </c:pt>
                <c:pt idx="624">
                  <c:v>0.65</c:v>
                </c:pt>
                <c:pt idx="625">
                  <c:v>0.65110000000000001</c:v>
                </c:pt>
                <c:pt idx="626">
                  <c:v>0.6522</c:v>
                </c:pt>
                <c:pt idx="627">
                  <c:v>0.65339999999999998</c:v>
                </c:pt>
                <c:pt idx="628">
                  <c:v>0.65449999999999997</c:v>
                </c:pt>
                <c:pt idx="629">
                  <c:v>0.65569999999999995</c:v>
                </c:pt>
                <c:pt idx="630">
                  <c:v>0.65680000000000005</c:v>
                </c:pt>
                <c:pt idx="631">
                  <c:v>0.65790000000000004</c:v>
                </c:pt>
                <c:pt idx="632">
                  <c:v>0.65910000000000002</c:v>
                </c:pt>
                <c:pt idx="633">
                  <c:v>0.66020000000000001</c:v>
                </c:pt>
                <c:pt idx="634">
                  <c:v>0.66139999999999999</c:v>
                </c:pt>
                <c:pt idx="635">
                  <c:v>0.66249999999999998</c:v>
                </c:pt>
                <c:pt idx="636">
                  <c:v>0.66369999999999996</c:v>
                </c:pt>
                <c:pt idx="637">
                  <c:v>0.66479999999999995</c:v>
                </c:pt>
                <c:pt idx="638">
                  <c:v>0.66590000000000005</c:v>
                </c:pt>
                <c:pt idx="639">
                  <c:v>0.66710000000000003</c:v>
                </c:pt>
                <c:pt idx="640">
                  <c:v>0.66820000000000002</c:v>
                </c:pt>
                <c:pt idx="641">
                  <c:v>0.6694</c:v>
                </c:pt>
                <c:pt idx="642">
                  <c:v>0.67049999999999998</c:v>
                </c:pt>
                <c:pt idx="643">
                  <c:v>0.67159999999999997</c:v>
                </c:pt>
                <c:pt idx="644">
                  <c:v>0.67279999999999995</c:v>
                </c:pt>
                <c:pt idx="645">
                  <c:v>0.67390000000000005</c:v>
                </c:pt>
                <c:pt idx="646">
                  <c:v>0.67510000000000003</c:v>
                </c:pt>
                <c:pt idx="647">
                  <c:v>0.67620000000000002</c:v>
                </c:pt>
                <c:pt idx="648">
                  <c:v>0.6774</c:v>
                </c:pt>
                <c:pt idx="649">
                  <c:v>0.67849999999999999</c:v>
                </c:pt>
                <c:pt idx="650">
                  <c:v>0.67959999999999998</c:v>
                </c:pt>
                <c:pt idx="651">
                  <c:v>0.68079999999999996</c:v>
                </c:pt>
                <c:pt idx="652">
                  <c:v>0.68189999999999995</c:v>
                </c:pt>
                <c:pt idx="653">
                  <c:v>0.68310000000000004</c:v>
                </c:pt>
                <c:pt idx="654">
                  <c:v>0.68420000000000003</c:v>
                </c:pt>
                <c:pt idx="655">
                  <c:v>0.68530000000000002</c:v>
                </c:pt>
                <c:pt idx="656">
                  <c:v>0.6865</c:v>
                </c:pt>
                <c:pt idx="657">
                  <c:v>0.68759999999999999</c:v>
                </c:pt>
                <c:pt idx="658">
                  <c:v>0.68879999999999997</c:v>
                </c:pt>
                <c:pt idx="659">
                  <c:v>0.68989999999999996</c:v>
                </c:pt>
                <c:pt idx="660">
                  <c:v>0.69110000000000005</c:v>
                </c:pt>
                <c:pt idx="661">
                  <c:v>0.69220000000000004</c:v>
                </c:pt>
                <c:pt idx="662">
                  <c:v>0.69330000000000003</c:v>
                </c:pt>
                <c:pt idx="663">
                  <c:v>0.69450000000000001</c:v>
                </c:pt>
                <c:pt idx="664">
                  <c:v>0.6956</c:v>
                </c:pt>
                <c:pt idx="665">
                  <c:v>0.69679999999999997</c:v>
                </c:pt>
                <c:pt idx="666">
                  <c:v>0.69789999999999996</c:v>
                </c:pt>
                <c:pt idx="667">
                  <c:v>0.69899999999999995</c:v>
                </c:pt>
                <c:pt idx="668">
                  <c:v>0.70020000000000004</c:v>
                </c:pt>
                <c:pt idx="669">
                  <c:v>0.70130000000000003</c:v>
                </c:pt>
                <c:pt idx="670">
                  <c:v>0.70250000000000001</c:v>
                </c:pt>
                <c:pt idx="671">
                  <c:v>0.7036</c:v>
                </c:pt>
                <c:pt idx="672">
                  <c:v>0.70479999999999998</c:v>
                </c:pt>
                <c:pt idx="673">
                  <c:v>0.70589999999999997</c:v>
                </c:pt>
                <c:pt idx="674">
                  <c:v>0.70699999999999996</c:v>
                </c:pt>
                <c:pt idx="675">
                  <c:v>0.70820000000000005</c:v>
                </c:pt>
                <c:pt idx="676">
                  <c:v>0.70930000000000004</c:v>
                </c:pt>
                <c:pt idx="677">
                  <c:v>0.71050000000000002</c:v>
                </c:pt>
                <c:pt idx="678">
                  <c:v>0.71160000000000001</c:v>
                </c:pt>
                <c:pt idx="679">
                  <c:v>0.71279999999999999</c:v>
                </c:pt>
                <c:pt idx="680">
                  <c:v>0.71389999999999998</c:v>
                </c:pt>
                <c:pt idx="681">
                  <c:v>0.71499999999999997</c:v>
                </c:pt>
                <c:pt idx="682">
                  <c:v>0.71619999999999995</c:v>
                </c:pt>
                <c:pt idx="683">
                  <c:v>0.71730000000000005</c:v>
                </c:pt>
                <c:pt idx="684">
                  <c:v>0.71850000000000003</c:v>
                </c:pt>
                <c:pt idx="685">
                  <c:v>0.71960000000000002</c:v>
                </c:pt>
                <c:pt idx="686">
                  <c:v>0.72070000000000001</c:v>
                </c:pt>
                <c:pt idx="687">
                  <c:v>0.72189999999999999</c:v>
                </c:pt>
                <c:pt idx="688">
                  <c:v>0.72299999999999998</c:v>
                </c:pt>
                <c:pt idx="689">
                  <c:v>0.72419999999999995</c:v>
                </c:pt>
                <c:pt idx="690">
                  <c:v>0.72529999999999994</c:v>
                </c:pt>
                <c:pt idx="691">
                  <c:v>0.72650000000000003</c:v>
                </c:pt>
                <c:pt idx="692">
                  <c:v>0.72760000000000002</c:v>
                </c:pt>
                <c:pt idx="693">
                  <c:v>0.72870000000000001</c:v>
                </c:pt>
                <c:pt idx="694">
                  <c:v>0.72989999999999999</c:v>
                </c:pt>
                <c:pt idx="695">
                  <c:v>0.73099999999999998</c:v>
                </c:pt>
                <c:pt idx="696">
                  <c:v>0.73219999999999996</c:v>
                </c:pt>
                <c:pt idx="697">
                  <c:v>0.73329999999999995</c:v>
                </c:pt>
                <c:pt idx="698">
                  <c:v>0.73440000000000005</c:v>
                </c:pt>
                <c:pt idx="699">
                  <c:v>0.73560000000000003</c:v>
                </c:pt>
                <c:pt idx="700">
                  <c:v>0.73670000000000002</c:v>
                </c:pt>
                <c:pt idx="701">
                  <c:v>0.7379</c:v>
                </c:pt>
                <c:pt idx="702">
                  <c:v>0.73899999999999999</c:v>
                </c:pt>
                <c:pt idx="703">
                  <c:v>0.74019999999999997</c:v>
                </c:pt>
                <c:pt idx="704">
                  <c:v>0.74129999999999996</c:v>
                </c:pt>
                <c:pt idx="705">
                  <c:v>0.74239999999999995</c:v>
                </c:pt>
                <c:pt idx="706">
                  <c:v>0.74360000000000004</c:v>
                </c:pt>
                <c:pt idx="707">
                  <c:v>0.74470000000000003</c:v>
                </c:pt>
                <c:pt idx="708">
                  <c:v>0.74590000000000001</c:v>
                </c:pt>
                <c:pt idx="709">
                  <c:v>0.747</c:v>
                </c:pt>
                <c:pt idx="710">
                  <c:v>0.74809999999999999</c:v>
                </c:pt>
                <c:pt idx="711">
                  <c:v>0.74929999999999997</c:v>
                </c:pt>
                <c:pt idx="712">
                  <c:v>0.75039999999999996</c:v>
                </c:pt>
                <c:pt idx="713">
                  <c:v>0.75160000000000005</c:v>
                </c:pt>
                <c:pt idx="714">
                  <c:v>0.75270000000000004</c:v>
                </c:pt>
                <c:pt idx="715">
                  <c:v>0.75390000000000001</c:v>
                </c:pt>
                <c:pt idx="716">
                  <c:v>0.755</c:v>
                </c:pt>
                <c:pt idx="717">
                  <c:v>0.75609999999999999</c:v>
                </c:pt>
                <c:pt idx="718">
                  <c:v>0.75729999999999997</c:v>
                </c:pt>
                <c:pt idx="719">
                  <c:v>0.75839999999999996</c:v>
                </c:pt>
                <c:pt idx="720">
                  <c:v>0.75960000000000005</c:v>
                </c:pt>
                <c:pt idx="721">
                  <c:v>0.76070000000000004</c:v>
                </c:pt>
                <c:pt idx="722">
                  <c:v>0.76180000000000003</c:v>
                </c:pt>
                <c:pt idx="723">
                  <c:v>0.76300000000000001</c:v>
                </c:pt>
                <c:pt idx="724">
                  <c:v>0.7641</c:v>
                </c:pt>
                <c:pt idx="725">
                  <c:v>0.76529999999999998</c:v>
                </c:pt>
                <c:pt idx="726">
                  <c:v>0.76639999999999997</c:v>
                </c:pt>
                <c:pt idx="727">
                  <c:v>0.76759999999999995</c:v>
                </c:pt>
                <c:pt idx="728">
                  <c:v>0.76870000000000005</c:v>
                </c:pt>
                <c:pt idx="729">
                  <c:v>0.76980000000000004</c:v>
                </c:pt>
                <c:pt idx="730">
                  <c:v>0.77100000000000002</c:v>
                </c:pt>
                <c:pt idx="731">
                  <c:v>0.77210000000000001</c:v>
                </c:pt>
                <c:pt idx="732">
                  <c:v>0.77329999999999999</c:v>
                </c:pt>
                <c:pt idx="733">
                  <c:v>0.77439999999999998</c:v>
                </c:pt>
                <c:pt idx="734">
                  <c:v>0.77559999999999996</c:v>
                </c:pt>
                <c:pt idx="735">
                  <c:v>0.77669999999999995</c:v>
                </c:pt>
                <c:pt idx="736">
                  <c:v>0.77780000000000005</c:v>
                </c:pt>
                <c:pt idx="737">
                  <c:v>0.77900000000000003</c:v>
                </c:pt>
                <c:pt idx="738">
                  <c:v>0.78010000000000002</c:v>
                </c:pt>
                <c:pt idx="739">
                  <c:v>0.78129999999999999</c:v>
                </c:pt>
                <c:pt idx="740">
                  <c:v>0.78239999999999998</c:v>
                </c:pt>
                <c:pt idx="741">
                  <c:v>0.78349999999999997</c:v>
                </c:pt>
                <c:pt idx="742">
                  <c:v>0.78469999999999995</c:v>
                </c:pt>
                <c:pt idx="743">
                  <c:v>0.78580000000000005</c:v>
                </c:pt>
                <c:pt idx="744">
                  <c:v>0.78700000000000003</c:v>
                </c:pt>
                <c:pt idx="745">
                  <c:v>0.78810000000000002</c:v>
                </c:pt>
                <c:pt idx="746">
                  <c:v>0.7893</c:v>
                </c:pt>
                <c:pt idx="747">
                  <c:v>0.79039999999999999</c:v>
                </c:pt>
                <c:pt idx="748">
                  <c:v>0.79149999999999998</c:v>
                </c:pt>
                <c:pt idx="749">
                  <c:v>0.79269999999999996</c:v>
                </c:pt>
                <c:pt idx="750">
                  <c:v>0.79379999999999995</c:v>
                </c:pt>
                <c:pt idx="751">
                  <c:v>0.79500000000000004</c:v>
                </c:pt>
                <c:pt idx="752">
                  <c:v>0.79610000000000003</c:v>
                </c:pt>
                <c:pt idx="753">
                  <c:v>0.79720000000000002</c:v>
                </c:pt>
                <c:pt idx="754">
                  <c:v>0.7984</c:v>
                </c:pt>
                <c:pt idx="755">
                  <c:v>0.79949999999999999</c:v>
                </c:pt>
                <c:pt idx="756">
                  <c:v>0.80069999999999997</c:v>
                </c:pt>
                <c:pt idx="757">
                  <c:v>0.80179999999999996</c:v>
                </c:pt>
                <c:pt idx="758">
                  <c:v>0.80300000000000005</c:v>
                </c:pt>
                <c:pt idx="759">
                  <c:v>0.80410000000000004</c:v>
                </c:pt>
                <c:pt idx="760">
                  <c:v>0.80520000000000003</c:v>
                </c:pt>
                <c:pt idx="761">
                  <c:v>0.80640000000000001</c:v>
                </c:pt>
                <c:pt idx="762">
                  <c:v>0.8075</c:v>
                </c:pt>
                <c:pt idx="763">
                  <c:v>0.80869999999999997</c:v>
                </c:pt>
                <c:pt idx="764">
                  <c:v>0.80979999999999996</c:v>
                </c:pt>
                <c:pt idx="765">
                  <c:v>0.81089999999999995</c:v>
                </c:pt>
                <c:pt idx="766">
                  <c:v>0.81210000000000004</c:v>
                </c:pt>
                <c:pt idx="767">
                  <c:v>0.81320000000000003</c:v>
                </c:pt>
                <c:pt idx="768">
                  <c:v>0.81440000000000001</c:v>
                </c:pt>
                <c:pt idx="769">
                  <c:v>0.8155</c:v>
                </c:pt>
                <c:pt idx="770">
                  <c:v>0.81669999999999998</c:v>
                </c:pt>
                <c:pt idx="771">
                  <c:v>0.81779999999999997</c:v>
                </c:pt>
                <c:pt idx="772">
                  <c:v>0.81889999999999996</c:v>
                </c:pt>
                <c:pt idx="773">
                  <c:v>0.82010000000000005</c:v>
                </c:pt>
                <c:pt idx="774">
                  <c:v>0.82120000000000004</c:v>
                </c:pt>
                <c:pt idx="775">
                  <c:v>0.82240000000000002</c:v>
                </c:pt>
                <c:pt idx="776">
                  <c:v>0.82350000000000001</c:v>
                </c:pt>
                <c:pt idx="777">
                  <c:v>0.8246</c:v>
                </c:pt>
                <c:pt idx="778">
                  <c:v>0.82579999999999998</c:v>
                </c:pt>
                <c:pt idx="779">
                  <c:v>0.82689999999999997</c:v>
                </c:pt>
                <c:pt idx="780">
                  <c:v>0.82809999999999995</c:v>
                </c:pt>
                <c:pt idx="781">
                  <c:v>0.82920000000000005</c:v>
                </c:pt>
                <c:pt idx="782">
                  <c:v>0.83040000000000003</c:v>
                </c:pt>
                <c:pt idx="783">
                  <c:v>0.83150000000000002</c:v>
                </c:pt>
                <c:pt idx="784">
                  <c:v>0.83260000000000001</c:v>
                </c:pt>
                <c:pt idx="785">
                  <c:v>0.83379999999999999</c:v>
                </c:pt>
                <c:pt idx="786">
                  <c:v>0.83489999999999998</c:v>
                </c:pt>
                <c:pt idx="787">
                  <c:v>0.83609999999999995</c:v>
                </c:pt>
                <c:pt idx="788">
                  <c:v>0.83720000000000006</c:v>
                </c:pt>
                <c:pt idx="789">
                  <c:v>0.83840000000000003</c:v>
                </c:pt>
                <c:pt idx="790">
                  <c:v>0.83950000000000002</c:v>
                </c:pt>
                <c:pt idx="791">
                  <c:v>0.84060000000000001</c:v>
                </c:pt>
                <c:pt idx="792">
                  <c:v>0.84179999999999999</c:v>
                </c:pt>
                <c:pt idx="793">
                  <c:v>0.84289999999999998</c:v>
                </c:pt>
                <c:pt idx="794">
                  <c:v>0.84409999999999996</c:v>
                </c:pt>
                <c:pt idx="795">
                  <c:v>0.84519999999999995</c:v>
                </c:pt>
                <c:pt idx="796">
                  <c:v>0.84630000000000005</c:v>
                </c:pt>
                <c:pt idx="797">
                  <c:v>0.84750000000000003</c:v>
                </c:pt>
                <c:pt idx="798">
                  <c:v>0.84860000000000002</c:v>
                </c:pt>
                <c:pt idx="799">
                  <c:v>0.8498</c:v>
                </c:pt>
                <c:pt idx="800">
                  <c:v>0.85089999999999999</c:v>
                </c:pt>
                <c:pt idx="801">
                  <c:v>0.85209999999999997</c:v>
                </c:pt>
                <c:pt idx="802">
                  <c:v>0.85319999999999996</c:v>
                </c:pt>
                <c:pt idx="803">
                  <c:v>0.85429999999999995</c:v>
                </c:pt>
                <c:pt idx="804">
                  <c:v>0.85550000000000004</c:v>
                </c:pt>
                <c:pt idx="805">
                  <c:v>0.85660000000000003</c:v>
                </c:pt>
                <c:pt idx="806">
                  <c:v>0.85780000000000001</c:v>
                </c:pt>
                <c:pt idx="807">
                  <c:v>0.8589</c:v>
                </c:pt>
                <c:pt idx="808">
                  <c:v>0.86</c:v>
                </c:pt>
                <c:pt idx="809">
                  <c:v>0.86119999999999997</c:v>
                </c:pt>
                <c:pt idx="810">
                  <c:v>0.86229999999999996</c:v>
                </c:pt>
                <c:pt idx="811">
                  <c:v>0.86350000000000005</c:v>
                </c:pt>
                <c:pt idx="812">
                  <c:v>0.86460000000000004</c:v>
                </c:pt>
                <c:pt idx="813">
                  <c:v>0.86580000000000001</c:v>
                </c:pt>
                <c:pt idx="814">
                  <c:v>0.8669</c:v>
                </c:pt>
                <c:pt idx="815">
                  <c:v>0.86799999999999999</c:v>
                </c:pt>
                <c:pt idx="816">
                  <c:v>0.86919999999999997</c:v>
                </c:pt>
                <c:pt idx="817">
                  <c:v>0.87029999999999996</c:v>
                </c:pt>
                <c:pt idx="818">
                  <c:v>0.87150000000000005</c:v>
                </c:pt>
                <c:pt idx="819">
                  <c:v>0.87260000000000004</c:v>
                </c:pt>
                <c:pt idx="820">
                  <c:v>0.87370000000000003</c:v>
                </c:pt>
                <c:pt idx="821">
                  <c:v>0.87490000000000001</c:v>
                </c:pt>
                <c:pt idx="822">
                  <c:v>0.876</c:v>
                </c:pt>
                <c:pt idx="823">
                  <c:v>0.87719999999999998</c:v>
                </c:pt>
                <c:pt idx="824">
                  <c:v>0.87829999999999997</c:v>
                </c:pt>
                <c:pt idx="825">
                  <c:v>0.87949999999999995</c:v>
                </c:pt>
                <c:pt idx="826">
                  <c:v>0.88060000000000005</c:v>
                </c:pt>
                <c:pt idx="827">
                  <c:v>0.88170000000000004</c:v>
                </c:pt>
                <c:pt idx="828">
                  <c:v>0.88290000000000002</c:v>
                </c:pt>
                <c:pt idx="829">
                  <c:v>0.88400000000000001</c:v>
                </c:pt>
                <c:pt idx="830">
                  <c:v>0.88519999999999999</c:v>
                </c:pt>
                <c:pt idx="831">
                  <c:v>0.88629999999999998</c:v>
                </c:pt>
                <c:pt idx="832">
                  <c:v>0.88749999999999996</c:v>
                </c:pt>
                <c:pt idx="833">
                  <c:v>0.88859999999999995</c:v>
                </c:pt>
                <c:pt idx="834">
                  <c:v>0.88970000000000005</c:v>
                </c:pt>
                <c:pt idx="835">
                  <c:v>0.89090000000000003</c:v>
                </c:pt>
                <c:pt idx="836">
                  <c:v>0.89200000000000002</c:v>
                </c:pt>
                <c:pt idx="837">
                  <c:v>0.89319999999999999</c:v>
                </c:pt>
                <c:pt idx="838">
                  <c:v>0.89429999999999998</c:v>
                </c:pt>
                <c:pt idx="839">
                  <c:v>0.89539999999999997</c:v>
                </c:pt>
                <c:pt idx="840">
                  <c:v>0.89659999999999995</c:v>
                </c:pt>
                <c:pt idx="841">
                  <c:v>0.89770000000000005</c:v>
                </c:pt>
                <c:pt idx="842">
                  <c:v>0.89890000000000003</c:v>
                </c:pt>
                <c:pt idx="843">
                  <c:v>0.9</c:v>
                </c:pt>
                <c:pt idx="844">
                  <c:v>0.9012</c:v>
                </c:pt>
                <c:pt idx="845">
                  <c:v>0.90229999999999999</c:v>
                </c:pt>
                <c:pt idx="846">
                  <c:v>0.90339999999999998</c:v>
                </c:pt>
                <c:pt idx="847">
                  <c:v>0.90459999999999996</c:v>
                </c:pt>
                <c:pt idx="848">
                  <c:v>0.90569999999999995</c:v>
                </c:pt>
                <c:pt idx="849">
                  <c:v>0.90690000000000004</c:v>
                </c:pt>
                <c:pt idx="850">
                  <c:v>0.90800000000000003</c:v>
                </c:pt>
                <c:pt idx="851">
                  <c:v>0.90910000000000002</c:v>
                </c:pt>
                <c:pt idx="852">
                  <c:v>0.9103</c:v>
                </c:pt>
                <c:pt idx="853">
                  <c:v>0.91139999999999999</c:v>
                </c:pt>
                <c:pt idx="854">
                  <c:v>0.91259999999999997</c:v>
                </c:pt>
                <c:pt idx="855">
                  <c:v>0.91369999999999996</c:v>
                </c:pt>
                <c:pt idx="856">
                  <c:v>0.91490000000000005</c:v>
                </c:pt>
                <c:pt idx="857">
                  <c:v>0.91600000000000004</c:v>
                </c:pt>
                <c:pt idx="858">
                  <c:v>0.91710000000000003</c:v>
                </c:pt>
                <c:pt idx="859">
                  <c:v>0.91830000000000001</c:v>
                </c:pt>
                <c:pt idx="860">
                  <c:v>0.9194</c:v>
                </c:pt>
                <c:pt idx="861">
                  <c:v>0.92059999999999997</c:v>
                </c:pt>
                <c:pt idx="862">
                  <c:v>0.92169999999999996</c:v>
                </c:pt>
                <c:pt idx="863">
                  <c:v>0.92279999999999995</c:v>
                </c:pt>
                <c:pt idx="864">
                  <c:v>0.92400000000000004</c:v>
                </c:pt>
                <c:pt idx="865">
                  <c:v>0.92510000000000003</c:v>
                </c:pt>
                <c:pt idx="866">
                  <c:v>0.92630000000000001</c:v>
                </c:pt>
                <c:pt idx="867">
                  <c:v>0.9274</c:v>
                </c:pt>
              </c:numCache>
            </c:numRef>
          </c:xVal>
          <c:yVal>
            <c:numRef>
              <c:f>'Elliptical beam @200kV x0.5'!$B$3:$B$870</c:f>
              <c:numCache>
                <c:formatCode>0.00E+00</c:formatCode>
                <c:ptCount val="868"/>
                <c:pt idx="0">
                  <c:v>5.8720000000000004E-9</c:v>
                </c:pt>
                <c:pt idx="1">
                  <c:v>8.8300000000000003E-9</c:v>
                </c:pt>
                <c:pt idx="2">
                  <c:v>1.4640000000000001E-8</c:v>
                </c:pt>
                <c:pt idx="3">
                  <c:v>2.105E-8</c:v>
                </c:pt>
                <c:pt idx="4">
                  <c:v>2.7649999999999999E-8</c:v>
                </c:pt>
                <c:pt idx="5">
                  <c:v>3.4329999999999997E-8</c:v>
                </c:pt>
                <c:pt idx="6">
                  <c:v>4.105E-8</c:v>
                </c:pt>
                <c:pt idx="7">
                  <c:v>4.7780000000000002E-8</c:v>
                </c:pt>
                <c:pt idx="8">
                  <c:v>5.4510000000000003E-8</c:v>
                </c:pt>
                <c:pt idx="9">
                  <c:v>6.1239999999999998E-8</c:v>
                </c:pt>
                <c:pt idx="10">
                  <c:v>6.7959999999999994E-8</c:v>
                </c:pt>
                <c:pt idx="11">
                  <c:v>7.4639999999999999E-8</c:v>
                </c:pt>
                <c:pt idx="12">
                  <c:v>8.1279999999999997E-8</c:v>
                </c:pt>
                <c:pt idx="13">
                  <c:v>8.7870000000000005E-8</c:v>
                </c:pt>
                <c:pt idx="14">
                  <c:v>9.4399999999999998E-8</c:v>
                </c:pt>
                <c:pt idx="15">
                  <c:v>1.009E-7</c:v>
                </c:pt>
                <c:pt idx="16">
                  <c:v>1.0719999999999999E-7</c:v>
                </c:pt>
                <c:pt idx="17">
                  <c:v>1.135E-7</c:v>
                </c:pt>
                <c:pt idx="18">
                  <c:v>1.1960000000000001E-7</c:v>
                </c:pt>
                <c:pt idx="19">
                  <c:v>1.2560000000000001E-7</c:v>
                </c:pt>
                <c:pt idx="20">
                  <c:v>1.314E-7</c:v>
                </c:pt>
                <c:pt idx="21">
                  <c:v>1.371E-7</c:v>
                </c:pt>
                <c:pt idx="22">
                  <c:v>1.4259999999999999E-7</c:v>
                </c:pt>
                <c:pt idx="23">
                  <c:v>1.4789999999999999E-7</c:v>
                </c:pt>
                <c:pt idx="24">
                  <c:v>1.529E-7</c:v>
                </c:pt>
                <c:pt idx="25">
                  <c:v>1.5769999999999999E-7</c:v>
                </c:pt>
                <c:pt idx="26">
                  <c:v>1.6220000000000001E-7</c:v>
                </c:pt>
                <c:pt idx="27">
                  <c:v>1.6649999999999999E-7</c:v>
                </c:pt>
                <c:pt idx="28">
                  <c:v>1.7039999999999999E-7</c:v>
                </c:pt>
                <c:pt idx="29">
                  <c:v>1.74E-7</c:v>
                </c:pt>
                <c:pt idx="30">
                  <c:v>1.7730000000000001E-7</c:v>
                </c:pt>
                <c:pt idx="31">
                  <c:v>1.8020000000000001E-7</c:v>
                </c:pt>
                <c:pt idx="32">
                  <c:v>1.828E-7</c:v>
                </c:pt>
                <c:pt idx="33">
                  <c:v>1.8510000000000001E-7</c:v>
                </c:pt>
                <c:pt idx="34">
                  <c:v>1.8699999999999999E-7</c:v>
                </c:pt>
                <c:pt idx="35">
                  <c:v>1.885E-7</c:v>
                </c:pt>
                <c:pt idx="36">
                  <c:v>1.8970000000000001E-7</c:v>
                </c:pt>
                <c:pt idx="37">
                  <c:v>1.9049999999999999E-7</c:v>
                </c:pt>
                <c:pt idx="38">
                  <c:v>1.91E-7</c:v>
                </c:pt>
                <c:pt idx="39">
                  <c:v>1.9110000000000001E-7</c:v>
                </c:pt>
                <c:pt idx="40">
                  <c:v>1.909E-7</c:v>
                </c:pt>
                <c:pt idx="41">
                  <c:v>1.903E-7</c:v>
                </c:pt>
                <c:pt idx="42">
                  <c:v>1.8939999999999999E-7</c:v>
                </c:pt>
                <c:pt idx="43">
                  <c:v>1.8830000000000001E-7</c:v>
                </c:pt>
                <c:pt idx="44">
                  <c:v>1.8680000000000001E-7</c:v>
                </c:pt>
                <c:pt idx="45">
                  <c:v>1.8510000000000001E-7</c:v>
                </c:pt>
                <c:pt idx="46">
                  <c:v>1.8309999999999999E-7</c:v>
                </c:pt>
                <c:pt idx="47">
                  <c:v>1.8099999999999999E-7</c:v>
                </c:pt>
                <c:pt idx="48">
                  <c:v>1.786E-7</c:v>
                </c:pt>
                <c:pt idx="49">
                  <c:v>1.7599999999999999E-7</c:v>
                </c:pt>
                <c:pt idx="50">
                  <c:v>1.734E-7</c:v>
                </c:pt>
                <c:pt idx="51">
                  <c:v>1.7060000000000001E-7</c:v>
                </c:pt>
                <c:pt idx="52">
                  <c:v>1.677E-7</c:v>
                </c:pt>
                <c:pt idx="53">
                  <c:v>1.6470000000000001E-7</c:v>
                </c:pt>
                <c:pt idx="54">
                  <c:v>1.6159999999999999E-7</c:v>
                </c:pt>
                <c:pt idx="55">
                  <c:v>1.586E-7</c:v>
                </c:pt>
                <c:pt idx="56">
                  <c:v>1.5550000000000001E-7</c:v>
                </c:pt>
                <c:pt idx="57">
                  <c:v>1.5239999999999999E-7</c:v>
                </c:pt>
                <c:pt idx="58">
                  <c:v>1.494E-7</c:v>
                </c:pt>
                <c:pt idx="59">
                  <c:v>1.4649999999999999E-7</c:v>
                </c:pt>
                <c:pt idx="60">
                  <c:v>1.437E-7</c:v>
                </c:pt>
                <c:pt idx="61">
                  <c:v>1.409E-7</c:v>
                </c:pt>
                <c:pt idx="62">
                  <c:v>1.384E-7</c:v>
                </c:pt>
                <c:pt idx="63">
                  <c:v>1.3589999999999999E-7</c:v>
                </c:pt>
                <c:pt idx="64">
                  <c:v>1.3370000000000001E-7</c:v>
                </c:pt>
                <c:pt idx="65">
                  <c:v>1.3159999999999999E-7</c:v>
                </c:pt>
                <c:pt idx="66">
                  <c:v>1.296E-7</c:v>
                </c:pt>
                <c:pt idx="67">
                  <c:v>1.2779999999999999E-7</c:v>
                </c:pt>
                <c:pt idx="68">
                  <c:v>1.261E-7</c:v>
                </c:pt>
                <c:pt idx="69">
                  <c:v>1.2459999999999999E-7</c:v>
                </c:pt>
                <c:pt idx="70">
                  <c:v>1.2319999999999999E-7</c:v>
                </c:pt>
                <c:pt idx="71">
                  <c:v>1.219E-7</c:v>
                </c:pt>
                <c:pt idx="72">
                  <c:v>1.2060000000000001E-7</c:v>
                </c:pt>
                <c:pt idx="73">
                  <c:v>1.195E-7</c:v>
                </c:pt>
                <c:pt idx="74">
                  <c:v>1.185E-7</c:v>
                </c:pt>
                <c:pt idx="75">
                  <c:v>1.175E-7</c:v>
                </c:pt>
                <c:pt idx="76">
                  <c:v>1.1670000000000001E-7</c:v>
                </c:pt>
                <c:pt idx="77">
                  <c:v>1.1600000000000001E-7</c:v>
                </c:pt>
                <c:pt idx="78">
                  <c:v>1.1529999999999999E-7</c:v>
                </c:pt>
                <c:pt idx="79">
                  <c:v>1.148E-7</c:v>
                </c:pt>
                <c:pt idx="80">
                  <c:v>1.143E-7</c:v>
                </c:pt>
                <c:pt idx="81">
                  <c:v>1.1389999999999999E-7</c:v>
                </c:pt>
                <c:pt idx="82">
                  <c:v>1.136E-7</c:v>
                </c:pt>
                <c:pt idx="83">
                  <c:v>1.133E-7</c:v>
                </c:pt>
                <c:pt idx="84">
                  <c:v>1.131E-7</c:v>
                </c:pt>
                <c:pt idx="85">
                  <c:v>1.1300000000000001E-7</c:v>
                </c:pt>
                <c:pt idx="86">
                  <c:v>1.128E-7</c:v>
                </c:pt>
                <c:pt idx="87">
                  <c:v>1.127E-7</c:v>
                </c:pt>
                <c:pt idx="88">
                  <c:v>1.1249999999999999E-7</c:v>
                </c:pt>
                <c:pt idx="89">
                  <c:v>1.124E-7</c:v>
                </c:pt>
                <c:pt idx="90">
                  <c:v>1.1230000000000001E-7</c:v>
                </c:pt>
                <c:pt idx="91">
                  <c:v>1.121E-7</c:v>
                </c:pt>
                <c:pt idx="92">
                  <c:v>1.12E-7</c:v>
                </c:pt>
                <c:pt idx="93">
                  <c:v>1.118E-7</c:v>
                </c:pt>
                <c:pt idx="94">
                  <c:v>1.1159999999999999E-7</c:v>
                </c:pt>
                <c:pt idx="95">
                  <c:v>1.114E-7</c:v>
                </c:pt>
                <c:pt idx="96">
                  <c:v>1.112E-7</c:v>
                </c:pt>
                <c:pt idx="97">
                  <c:v>1.11E-7</c:v>
                </c:pt>
                <c:pt idx="98">
                  <c:v>1.1070000000000001E-7</c:v>
                </c:pt>
                <c:pt idx="99">
                  <c:v>1.104E-7</c:v>
                </c:pt>
                <c:pt idx="100">
                  <c:v>1.1019999999999999E-7</c:v>
                </c:pt>
                <c:pt idx="101">
                  <c:v>1.099E-7</c:v>
                </c:pt>
                <c:pt idx="102">
                  <c:v>1.096E-7</c:v>
                </c:pt>
                <c:pt idx="103">
                  <c:v>1.094E-7</c:v>
                </c:pt>
                <c:pt idx="104">
                  <c:v>1.091E-7</c:v>
                </c:pt>
                <c:pt idx="105">
                  <c:v>1.0879999999999999E-7</c:v>
                </c:pt>
                <c:pt idx="106">
                  <c:v>1.085E-7</c:v>
                </c:pt>
                <c:pt idx="107">
                  <c:v>1.083E-7</c:v>
                </c:pt>
                <c:pt idx="108">
                  <c:v>1.08E-7</c:v>
                </c:pt>
                <c:pt idx="109">
                  <c:v>1.078E-7</c:v>
                </c:pt>
                <c:pt idx="110">
                  <c:v>1.075E-7</c:v>
                </c:pt>
                <c:pt idx="111">
                  <c:v>1.074E-7</c:v>
                </c:pt>
                <c:pt idx="112">
                  <c:v>1.0719999999999999E-7</c:v>
                </c:pt>
                <c:pt idx="113">
                  <c:v>1.071E-7</c:v>
                </c:pt>
                <c:pt idx="114">
                  <c:v>1.071E-7</c:v>
                </c:pt>
                <c:pt idx="115">
                  <c:v>1.0719999999999999E-7</c:v>
                </c:pt>
                <c:pt idx="116">
                  <c:v>1.073E-7</c:v>
                </c:pt>
                <c:pt idx="117">
                  <c:v>1.076E-7</c:v>
                </c:pt>
                <c:pt idx="118">
                  <c:v>1.081E-7</c:v>
                </c:pt>
                <c:pt idx="119">
                  <c:v>1.0879999999999999E-7</c:v>
                </c:pt>
                <c:pt idx="120">
                  <c:v>1.096E-7</c:v>
                </c:pt>
                <c:pt idx="121">
                  <c:v>1.108E-7</c:v>
                </c:pt>
                <c:pt idx="122">
                  <c:v>1.122E-7</c:v>
                </c:pt>
                <c:pt idx="123">
                  <c:v>1.138E-7</c:v>
                </c:pt>
                <c:pt idx="124">
                  <c:v>1.157E-7</c:v>
                </c:pt>
                <c:pt idx="125">
                  <c:v>1.178E-7</c:v>
                </c:pt>
                <c:pt idx="126">
                  <c:v>1.1990000000000001E-7</c:v>
                </c:pt>
                <c:pt idx="127">
                  <c:v>1.2200000000000001E-7</c:v>
                </c:pt>
                <c:pt idx="128">
                  <c:v>1.2389999999999999E-7</c:v>
                </c:pt>
                <c:pt idx="129">
                  <c:v>1.2560000000000001E-7</c:v>
                </c:pt>
                <c:pt idx="130">
                  <c:v>1.2700000000000001E-7</c:v>
                </c:pt>
                <c:pt idx="131">
                  <c:v>1.2800000000000001E-7</c:v>
                </c:pt>
                <c:pt idx="132">
                  <c:v>1.2870000000000001E-7</c:v>
                </c:pt>
                <c:pt idx="133">
                  <c:v>1.2919999999999999E-7</c:v>
                </c:pt>
                <c:pt idx="134">
                  <c:v>1.2940000000000001E-7</c:v>
                </c:pt>
                <c:pt idx="135">
                  <c:v>1.2949999999999999E-7</c:v>
                </c:pt>
                <c:pt idx="136">
                  <c:v>1.2940000000000001E-7</c:v>
                </c:pt>
                <c:pt idx="137">
                  <c:v>1.293E-7</c:v>
                </c:pt>
                <c:pt idx="138">
                  <c:v>1.2910000000000001E-7</c:v>
                </c:pt>
                <c:pt idx="139">
                  <c:v>1.2879999999999999E-7</c:v>
                </c:pt>
                <c:pt idx="140">
                  <c:v>1.2849999999999999E-7</c:v>
                </c:pt>
                <c:pt idx="141">
                  <c:v>1.2809999999999999E-7</c:v>
                </c:pt>
                <c:pt idx="142">
                  <c:v>1.2770000000000001E-7</c:v>
                </c:pt>
                <c:pt idx="143">
                  <c:v>1.2739999999999999E-7</c:v>
                </c:pt>
                <c:pt idx="144">
                  <c:v>1.2700000000000001E-7</c:v>
                </c:pt>
                <c:pt idx="145">
                  <c:v>1.2660000000000001E-7</c:v>
                </c:pt>
                <c:pt idx="146">
                  <c:v>1.2630000000000001E-7</c:v>
                </c:pt>
                <c:pt idx="147">
                  <c:v>1.2599999999999999E-7</c:v>
                </c:pt>
                <c:pt idx="148">
                  <c:v>1.258E-7</c:v>
                </c:pt>
                <c:pt idx="149">
                  <c:v>1.2569999999999999E-7</c:v>
                </c:pt>
                <c:pt idx="150">
                  <c:v>1.2560000000000001E-7</c:v>
                </c:pt>
                <c:pt idx="151">
                  <c:v>1.2569999999999999E-7</c:v>
                </c:pt>
                <c:pt idx="152">
                  <c:v>1.258E-7</c:v>
                </c:pt>
                <c:pt idx="153">
                  <c:v>1.2599999999999999E-7</c:v>
                </c:pt>
                <c:pt idx="154">
                  <c:v>1.2620000000000001E-7</c:v>
                </c:pt>
                <c:pt idx="155">
                  <c:v>1.265E-7</c:v>
                </c:pt>
                <c:pt idx="156">
                  <c:v>1.268E-7</c:v>
                </c:pt>
                <c:pt idx="157">
                  <c:v>1.2709999999999999E-7</c:v>
                </c:pt>
                <c:pt idx="158">
                  <c:v>1.2739999999999999E-7</c:v>
                </c:pt>
                <c:pt idx="159">
                  <c:v>1.2770000000000001E-7</c:v>
                </c:pt>
                <c:pt idx="160">
                  <c:v>1.2809999999999999E-7</c:v>
                </c:pt>
                <c:pt idx="161">
                  <c:v>1.2849999999999999E-7</c:v>
                </c:pt>
                <c:pt idx="162">
                  <c:v>1.289E-7</c:v>
                </c:pt>
                <c:pt idx="163">
                  <c:v>1.293E-7</c:v>
                </c:pt>
                <c:pt idx="164">
                  <c:v>1.297E-7</c:v>
                </c:pt>
                <c:pt idx="165">
                  <c:v>1.3019999999999999E-7</c:v>
                </c:pt>
                <c:pt idx="166">
                  <c:v>1.307E-7</c:v>
                </c:pt>
                <c:pt idx="167">
                  <c:v>1.311E-7</c:v>
                </c:pt>
                <c:pt idx="168">
                  <c:v>1.3159999999999999E-7</c:v>
                </c:pt>
                <c:pt idx="169">
                  <c:v>1.3199999999999999E-7</c:v>
                </c:pt>
                <c:pt idx="170">
                  <c:v>1.3239999999999999E-7</c:v>
                </c:pt>
                <c:pt idx="171">
                  <c:v>1.328E-7</c:v>
                </c:pt>
                <c:pt idx="172">
                  <c:v>1.3309999999999999E-7</c:v>
                </c:pt>
                <c:pt idx="173">
                  <c:v>1.3339999999999999E-7</c:v>
                </c:pt>
                <c:pt idx="174">
                  <c:v>1.3370000000000001E-7</c:v>
                </c:pt>
                <c:pt idx="175">
                  <c:v>1.339E-7</c:v>
                </c:pt>
                <c:pt idx="176">
                  <c:v>1.3409999999999999E-7</c:v>
                </c:pt>
                <c:pt idx="177">
                  <c:v>1.343E-7</c:v>
                </c:pt>
                <c:pt idx="178">
                  <c:v>1.3440000000000001E-7</c:v>
                </c:pt>
                <c:pt idx="179">
                  <c:v>1.3449999999999999E-7</c:v>
                </c:pt>
                <c:pt idx="180">
                  <c:v>1.346E-7</c:v>
                </c:pt>
                <c:pt idx="181">
                  <c:v>1.3470000000000001E-7</c:v>
                </c:pt>
                <c:pt idx="182">
                  <c:v>1.3470000000000001E-7</c:v>
                </c:pt>
                <c:pt idx="183">
                  <c:v>1.3479999999999999E-7</c:v>
                </c:pt>
                <c:pt idx="184">
                  <c:v>1.3479999999999999E-7</c:v>
                </c:pt>
                <c:pt idx="185">
                  <c:v>1.349E-7</c:v>
                </c:pt>
                <c:pt idx="186">
                  <c:v>1.349E-7</c:v>
                </c:pt>
                <c:pt idx="187">
                  <c:v>1.349E-7</c:v>
                </c:pt>
                <c:pt idx="188">
                  <c:v>1.349E-7</c:v>
                </c:pt>
                <c:pt idx="189">
                  <c:v>1.35E-7</c:v>
                </c:pt>
                <c:pt idx="190">
                  <c:v>1.35E-7</c:v>
                </c:pt>
                <c:pt idx="191">
                  <c:v>1.35E-7</c:v>
                </c:pt>
                <c:pt idx="192">
                  <c:v>1.35E-7</c:v>
                </c:pt>
                <c:pt idx="193">
                  <c:v>1.35E-7</c:v>
                </c:pt>
                <c:pt idx="194">
                  <c:v>1.35E-7</c:v>
                </c:pt>
                <c:pt idx="195">
                  <c:v>1.35E-7</c:v>
                </c:pt>
                <c:pt idx="196">
                  <c:v>1.35E-7</c:v>
                </c:pt>
                <c:pt idx="197">
                  <c:v>1.3510000000000001E-7</c:v>
                </c:pt>
                <c:pt idx="198">
                  <c:v>1.3510000000000001E-7</c:v>
                </c:pt>
                <c:pt idx="199">
                  <c:v>1.3510000000000001E-7</c:v>
                </c:pt>
                <c:pt idx="200">
                  <c:v>1.3510000000000001E-7</c:v>
                </c:pt>
                <c:pt idx="201">
                  <c:v>1.3510000000000001E-7</c:v>
                </c:pt>
                <c:pt idx="202">
                  <c:v>1.3510000000000001E-7</c:v>
                </c:pt>
                <c:pt idx="203">
                  <c:v>1.3510000000000001E-7</c:v>
                </c:pt>
                <c:pt idx="204">
                  <c:v>1.3510000000000001E-7</c:v>
                </c:pt>
                <c:pt idx="205">
                  <c:v>1.3510000000000001E-7</c:v>
                </c:pt>
                <c:pt idx="206">
                  <c:v>1.3510000000000001E-7</c:v>
                </c:pt>
                <c:pt idx="207">
                  <c:v>1.3510000000000001E-7</c:v>
                </c:pt>
                <c:pt idx="208">
                  <c:v>1.3510000000000001E-7</c:v>
                </c:pt>
                <c:pt idx="209">
                  <c:v>1.3510000000000001E-7</c:v>
                </c:pt>
                <c:pt idx="210">
                  <c:v>1.3510000000000001E-7</c:v>
                </c:pt>
                <c:pt idx="211">
                  <c:v>1.3510000000000001E-7</c:v>
                </c:pt>
                <c:pt idx="212">
                  <c:v>1.3510000000000001E-7</c:v>
                </c:pt>
                <c:pt idx="213">
                  <c:v>1.3510000000000001E-7</c:v>
                </c:pt>
                <c:pt idx="214">
                  <c:v>1.3510000000000001E-7</c:v>
                </c:pt>
                <c:pt idx="215">
                  <c:v>1.3510000000000001E-7</c:v>
                </c:pt>
                <c:pt idx="216">
                  <c:v>1.3510000000000001E-7</c:v>
                </c:pt>
                <c:pt idx="217">
                  <c:v>1.3510000000000001E-7</c:v>
                </c:pt>
                <c:pt idx="218">
                  <c:v>1.3510000000000001E-7</c:v>
                </c:pt>
                <c:pt idx="219">
                  <c:v>1.3510000000000001E-7</c:v>
                </c:pt>
                <c:pt idx="220">
                  <c:v>1.3510000000000001E-7</c:v>
                </c:pt>
                <c:pt idx="221">
                  <c:v>1.3510000000000001E-7</c:v>
                </c:pt>
                <c:pt idx="222">
                  <c:v>1.3510000000000001E-7</c:v>
                </c:pt>
                <c:pt idx="223">
                  <c:v>1.3510000000000001E-7</c:v>
                </c:pt>
                <c:pt idx="224">
                  <c:v>1.3510000000000001E-7</c:v>
                </c:pt>
                <c:pt idx="225">
                  <c:v>1.3510000000000001E-7</c:v>
                </c:pt>
                <c:pt idx="226">
                  <c:v>1.3510000000000001E-7</c:v>
                </c:pt>
                <c:pt idx="227">
                  <c:v>1.3510000000000001E-7</c:v>
                </c:pt>
                <c:pt idx="228">
                  <c:v>1.3510000000000001E-7</c:v>
                </c:pt>
                <c:pt idx="229">
                  <c:v>1.3510000000000001E-7</c:v>
                </c:pt>
                <c:pt idx="230">
                  <c:v>1.3510000000000001E-7</c:v>
                </c:pt>
                <c:pt idx="231">
                  <c:v>1.3510000000000001E-7</c:v>
                </c:pt>
                <c:pt idx="232">
                  <c:v>1.3510000000000001E-7</c:v>
                </c:pt>
                <c:pt idx="233">
                  <c:v>1.3510000000000001E-7</c:v>
                </c:pt>
                <c:pt idx="234">
                  <c:v>1.3510000000000001E-7</c:v>
                </c:pt>
                <c:pt idx="235">
                  <c:v>1.3510000000000001E-7</c:v>
                </c:pt>
                <c:pt idx="236">
                  <c:v>1.3510000000000001E-7</c:v>
                </c:pt>
                <c:pt idx="237">
                  <c:v>1.3510000000000001E-7</c:v>
                </c:pt>
                <c:pt idx="238">
                  <c:v>1.3510000000000001E-7</c:v>
                </c:pt>
                <c:pt idx="239">
                  <c:v>1.3510000000000001E-7</c:v>
                </c:pt>
                <c:pt idx="240">
                  <c:v>1.3510000000000001E-7</c:v>
                </c:pt>
                <c:pt idx="241">
                  <c:v>1.3510000000000001E-7</c:v>
                </c:pt>
                <c:pt idx="242">
                  <c:v>1.3510000000000001E-7</c:v>
                </c:pt>
                <c:pt idx="243">
                  <c:v>1.3510000000000001E-7</c:v>
                </c:pt>
                <c:pt idx="244">
                  <c:v>1.3510000000000001E-7</c:v>
                </c:pt>
                <c:pt idx="245">
                  <c:v>1.3510000000000001E-7</c:v>
                </c:pt>
                <c:pt idx="246">
                  <c:v>1.3510000000000001E-7</c:v>
                </c:pt>
                <c:pt idx="247">
                  <c:v>1.3510000000000001E-7</c:v>
                </c:pt>
                <c:pt idx="248">
                  <c:v>1.3510000000000001E-7</c:v>
                </c:pt>
                <c:pt idx="249">
                  <c:v>1.3510000000000001E-7</c:v>
                </c:pt>
                <c:pt idx="250">
                  <c:v>1.3510000000000001E-7</c:v>
                </c:pt>
                <c:pt idx="251">
                  <c:v>1.3510000000000001E-7</c:v>
                </c:pt>
                <c:pt idx="252">
                  <c:v>1.3510000000000001E-7</c:v>
                </c:pt>
                <c:pt idx="253">
                  <c:v>1.3510000000000001E-7</c:v>
                </c:pt>
                <c:pt idx="254">
                  <c:v>1.3510000000000001E-7</c:v>
                </c:pt>
                <c:pt idx="255">
                  <c:v>1.3510000000000001E-7</c:v>
                </c:pt>
                <c:pt idx="256">
                  <c:v>1.3510000000000001E-7</c:v>
                </c:pt>
                <c:pt idx="257">
                  <c:v>1.3510000000000001E-7</c:v>
                </c:pt>
                <c:pt idx="258">
                  <c:v>1.3510000000000001E-7</c:v>
                </c:pt>
                <c:pt idx="259">
                  <c:v>1.3510000000000001E-7</c:v>
                </c:pt>
                <c:pt idx="260">
                  <c:v>1.3510000000000001E-7</c:v>
                </c:pt>
                <c:pt idx="261">
                  <c:v>1.3510000000000001E-7</c:v>
                </c:pt>
                <c:pt idx="262">
                  <c:v>1.3510000000000001E-7</c:v>
                </c:pt>
                <c:pt idx="263">
                  <c:v>1.3510000000000001E-7</c:v>
                </c:pt>
                <c:pt idx="264">
                  <c:v>1.3510000000000001E-7</c:v>
                </c:pt>
                <c:pt idx="265">
                  <c:v>1.3510000000000001E-7</c:v>
                </c:pt>
                <c:pt idx="266">
                  <c:v>1.3510000000000001E-7</c:v>
                </c:pt>
                <c:pt idx="267">
                  <c:v>1.3510000000000001E-7</c:v>
                </c:pt>
                <c:pt idx="268">
                  <c:v>1.3510000000000001E-7</c:v>
                </c:pt>
                <c:pt idx="269">
                  <c:v>1.3510000000000001E-7</c:v>
                </c:pt>
                <c:pt idx="270">
                  <c:v>1.3510000000000001E-7</c:v>
                </c:pt>
                <c:pt idx="271">
                  <c:v>1.3510000000000001E-7</c:v>
                </c:pt>
                <c:pt idx="272">
                  <c:v>1.3510000000000001E-7</c:v>
                </c:pt>
                <c:pt idx="273">
                  <c:v>1.3510000000000001E-7</c:v>
                </c:pt>
                <c:pt idx="274">
                  <c:v>1.3510000000000001E-7</c:v>
                </c:pt>
                <c:pt idx="275">
                  <c:v>1.3510000000000001E-7</c:v>
                </c:pt>
                <c:pt idx="276">
                  <c:v>1.3510000000000001E-7</c:v>
                </c:pt>
                <c:pt idx="277">
                  <c:v>1.3510000000000001E-7</c:v>
                </c:pt>
                <c:pt idx="278">
                  <c:v>1.3510000000000001E-7</c:v>
                </c:pt>
                <c:pt idx="279">
                  <c:v>1.3510000000000001E-7</c:v>
                </c:pt>
                <c:pt idx="280">
                  <c:v>1.3510000000000001E-7</c:v>
                </c:pt>
                <c:pt idx="281">
                  <c:v>1.3510000000000001E-7</c:v>
                </c:pt>
                <c:pt idx="282">
                  <c:v>1.3510000000000001E-7</c:v>
                </c:pt>
                <c:pt idx="283">
                  <c:v>1.3510000000000001E-7</c:v>
                </c:pt>
                <c:pt idx="284">
                  <c:v>1.3510000000000001E-7</c:v>
                </c:pt>
                <c:pt idx="285">
                  <c:v>1.3510000000000001E-7</c:v>
                </c:pt>
                <c:pt idx="286">
                  <c:v>1.3510000000000001E-7</c:v>
                </c:pt>
                <c:pt idx="287">
                  <c:v>1.3510000000000001E-7</c:v>
                </c:pt>
                <c:pt idx="288">
                  <c:v>1.3510000000000001E-7</c:v>
                </c:pt>
                <c:pt idx="289">
                  <c:v>1.3510000000000001E-7</c:v>
                </c:pt>
                <c:pt idx="290">
                  <c:v>1.3510000000000001E-7</c:v>
                </c:pt>
                <c:pt idx="291">
                  <c:v>1.3510000000000001E-7</c:v>
                </c:pt>
                <c:pt idx="292">
                  <c:v>1.3510000000000001E-7</c:v>
                </c:pt>
                <c:pt idx="293">
                  <c:v>1.3510000000000001E-7</c:v>
                </c:pt>
                <c:pt idx="294">
                  <c:v>1.3510000000000001E-7</c:v>
                </c:pt>
                <c:pt idx="295">
                  <c:v>1.3510000000000001E-7</c:v>
                </c:pt>
                <c:pt idx="296">
                  <c:v>1.3510000000000001E-7</c:v>
                </c:pt>
                <c:pt idx="297">
                  <c:v>1.3510000000000001E-7</c:v>
                </c:pt>
                <c:pt idx="298">
                  <c:v>1.3510000000000001E-7</c:v>
                </c:pt>
                <c:pt idx="299">
                  <c:v>1.3510000000000001E-7</c:v>
                </c:pt>
                <c:pt idx="300">
                  <c:v>1.3510000000000001E-7</c:v>
                </c:pt>
                <c:pt idx="301">
                  <c:v>1.3510000000000001E-7</c:v>
                </c:pt>
                <c:pt idx="302">
                  <c:v>1.3510000000000001E-7</c:v>
                </c:pt>
                <c:pt idx="303">
                  <c:v>1.3510000000000001E-7</c:v>
                </c:pt>
                <c:pt idx="304">
                  <c:v>1.3510000000000001E-7</c:v>
                </c:pt>
                <c:pt idx="305">
                  <c:v>1.3510000000000001E-7</c:v>
                </c:pt>
                <c:pt idx="306">
                  <c:v>1.3510000000000001E-7</c:v>
                </c:pt>
                <c:pt idx="307">
                  <c:v>1.3510000000000001E-7</c:v>
                </c:pt>
                <c:pt idx="308">
                  <c:v>1.3510000000000001E-7</c:v>
                </c:pt>
                <c:pt idx="309">
                  <c:v>1.3510000000000001E-7</c:v>
                </c:pt>
                <c:pt idx="310">
                  <c:v>1.3510000000000001E-7</c:v>
                </c:pt>
                <c:pt idx="311">
                  <c:v>1.3510000000000001E-7</c:v>
                </c:pt>
                <c:pt idx="312">
                  <c:v>1.3510000000000001E-7</c:v>
                </c:pt>
                <c:pt idx="313">
                  <c:v>1.3510000000000001E-7</c:v>
                </c:pt>
                <c:pt idx="314">
                  <c:v>1.3510000000000001E-7</c:v>
                </c:pt>
                <c:pt idx="315">
                  <c:v>1.3510000000000001E-7</c:v>
                </c:pt>
                <c:pt idx="316">
                  <c:v>1.3510000000000001E-7</c:v>
                </c:pt>
                <c:pt idx="317">
                  <c:v>1.3510000000000001E-7</c:v>
                </c:pt>
                <c:pt idx="318">
                  <c:v>1.3510000000000001E-7</c:v>
                </c:pt>
                <c:pt idx="319">
                  <c:v>1.3510000000000001E-7</c:v>
                </c:pt>
                <c:pt idx="320">
                  <c:v>1.3510000000000001E-7</c:v>
                </c:pt>
                <c:pt idx="321">
                  <c:v>1.3510000000000001E-7</c:v>
                </c:pt>
                <c:pt idx="322">
                  <c:v>1.3510000000000001E-7</c:v>
                </c:pt>
                <c:pt idx="323">
                  <c:v>1.3510000000000001E-7</c:v>
                </c:pt>
                <c:pt idx="324">
                  <c:v>1.3510000000000001E-7</c:v>
                </c:pt>
                <c:pt idx="325">
                  <c:v>1.3510000000000001E-7</c:v>
                </c:pt>
                <c:pt idx="326">
                  <c:v>1.3510000000000001E-7</c:v>
                </c:pt>
                <c:pt idx="327">
                  <c:v>1.3510000000000001E-7</c:v>
                </c:pt>
                <c:pt idx="328">
                  <c:v>1.3510000000000001E-7</c:v>
                </c:pt>
                <c:pt idx="329">
                  <c:v>1.3510000000000001E-7</c:v>
                </c:pt>
                <c:pt idx="330">
                  <c:v>1.3510000000000001E-7</c:v>
                </c:pt>
                <c:pt idx="331">
                  <c:v>1.3510000000000001E-7</c:v>
                </c:pt>
                <c:pt idx="332">
                  <c:v>1.3510000000000001E-7</c:v>
                </c:pt>
                <c:pt idx="333">
                  <c:v>1.3510000000000001E-7</c:v>
                </c:pt>
                <c:pt idx="334">
                  <c:v>1.3510000000000001E-7</c:v>
                </c:pt>
                <c:pt idx="335">
                  <c:v>1.3510000000000001E-7</c:v>
                </c:pt>
                <c:pt idx="336">
                  <c:v>1.3510000000000001E-7</c:v>
                </c:pt>
                <c:pt idx="337">
                  <c:v>1.3510000000000001E-7</c:v>
                </c:pt>
                <c:pt idx="338">
                  <c:v>1.3510000000000001E-7</c:v>
                </c:pt>
                <c:pt idx="339">
                  <c:v>1.3510000000000001E-7</c:v>
                </c:pt>
                <c:pt idx="340">
                  <c:v>1.3510000000000001E-7</c:v>
                </c:pt>
                <c:pt idx="341">
                  <c:v>1.3510000000000001E-7</c:v>
                </c:pt>
                <c:pt idx="342">
                  <c:v>1.3510000000000001E-7</c:v>
                </c:pt>
                <c:pt idx="343">
                  <c:v>1.3510000000000001E-7</c:v>
                </c:pt>
                <c:pt idx="344">
                  <c:v>1.3510000000000001E-7</c:v>
                </c:pt>
                <c:pt idx="345">
                  <c:v>1.3510000000000001E-7</c:v>
                </c:pt>
                <c:pt idx="346">
                  <c:v>1.3510000000000001E-7</c:v>
                </c:pt>
                <c:pt idx="347">
                  <c:v>1.3510000000000001E-7</c:v>
                </c:pt>
                <c:pt idx="348">
                  <c:v>1.3510000000000001E-7</c:v>
                </c:pt>
                <c:pt idx="349">
                  <c:v>1.3510000000000001E-7</c:v>
                </c:pt>
                <c:pt idx="350">
                  <c:v>1.3510000000000001E-7</c:v>
                </c:pt>
                <c:pt idx="351">
                  <c:v>1.3510000000000001E-7</c:v>
                </c:pt>
                <c:pt idx="352">
                  <c:v>1.3510000000000001E-7</c:v>
                </c:pt>
                <c:pt idx="353">
                  <c:v>1.3510000000000001E-7</c:v>
                </c:pt>
                <c:pt idx="354">
                  <c:v>1.3510000000000001E-7</c:v>
                </c:pt>
                <c:pt idx="355">
                  <c:v>1.3510000000000001E-7</c:v>
                </c:pt>
                <c:pt idx="356">
                  <c:v>1.3510000000000001E-7</c:v>
                </c:pt>
                <c:pt idx="357">
                  <c:v>1.3510000000000001E-7</c:v>
                </c:pt>
                <c:pt idx="358">
                  <c:v>1.3510000000000001E-7</c:v>
                </c:pt>
                <c:pt idx="359">
                  <c:v>1.3510000000000001E-7</c:v>
                </c:pt>
                <c:pt idx="360">
                  <c:v>1.3510000000000001E-7</c:v>
                </c:pt>
                <c:pt idx="361">
                  <c:v>1.3510000000000001E-7</c:v>
                </c:pt>
                <c:pt idx="362">
                  <c:v>1.3510000000000001E-7</c:v>
                </c:pt>
                <c:pt idx="363">
                  <c:v>1.3510000000000001E-7</c:v>
                </c:pt>
                <c:pt idx="364">
                  <c:v>1.3510000000000001E-7</c:v>
                </c:pt>
                <c:pt idx="365">
                  <c:v>1.3510000000000001E-7</c:v>
                </c:pt>
                <c:pt idx="366">
                  <c:v>1.3510000000000001E-7</c:v>
                </c:pt>
                <c:pt idx="367">
                  <c:v>1.3510000000000001E-7</c:v>
                </c:pt>
                <c:pt idx="368">
                  <c:v>1.3510000000000001E-7</c:v>
                </c:pt>
                <c:pt idx="369">
                  <c:v>1.3510000000000001E-7</c:v>
                </c:pt>
                <c:pt idx="370">
                  <c:v>1.3510000000000001E-7</c:v>
                </c:pt>
                <c:pt idx="371">
                  <c:v>1.3510000000000001E-7</c:v>
                </c:pt>
                <c:pt idx="372">
                  <c:v>1.3510000000000001E-7</c:v>
                </c:pt>
                <c:pt idx="373">
                  <c:v>1.3510000000000001E-7</c:v>
                </c:pt>
                <c:pt idx="374">
                  <c:v>1.3510000000000001E-7</c:v>
                </c:pt>
                <c:pt idx="375">
                  <c:v>1.3510000000000001E-7</c:v>
                </c:pt>
                <c:pt idx="376">
                  <c:v>1.3510000000000001E-7</c:v>
                </c:pt>
                <c:pt idx="377">
                  <c:v>1.3510000000000001E-7</c:v>
                </c:pt>
                <c:pt idx="378">
                  <c:v>1.3510000000000001E-7</c:v>
                </c:pt>
                <c:pt idx="379">
                  <c:v>1.3510000000000001E-7</c:v>
                </c:pt>
                <c:pt idx="380">
                  <c:v>1.3510000000000001E-7</c:v>
                </c:pt>
                <c:pt idx="381">
                  <c:v>1.3510000000000001E-7</c:v>
                </c:pt>
                <c:pt idx="382">
                  <c:v>1.3510000000000001E-7</c:v>
                </c:pt>
                <c:pt idx="383">
                  <c:v>1.3510000000000001E-7</c:v>
                </c:pt>
                <c:pt idx="384">
                  <c:v>1.3510000000000001E-7</c:v>
                </c:pt>
                <c:pt idx="385">
                  <c:v>1.3510000000000001E-7</c:v>
                </c:pt>
                <c:pt idx="386">
                  <c:v>1.3510000000000001E-7</c:v>
                </c:pt>
                <c:pt idx="387">
                  <c:v>1.3510000000000001E-7</c:v>
                </c:pt>
                <c:pt idx="388">
                  <c:v>1.3510000000000001E-7</c:v>
                </c:pt>
                <c:pt idx="389">
                  <c:v>1.3510000000000001E-7</c:v>
                </c:pt>
                <c:pt idx="390">
                  <c:v>1.3510000000000001E-7</c:v>
                </c:pt>
                <c:pt idx="391">
                  <c:v>1.3510000000000001E-7</c:v>
                </c:pt>
                <c:pt idx="392">
                  <c:v>1.3510000000000001E-7</c:v>
                </c:pt>
                <c:pt idx="393">
                  <c:v>1.3510000000000001E-7</c:v>
                </c:pt>
                <c:pt idx="394">
                  <c:v>1.3510000000000001E-7</c:v>
                </c:pt>
                <c:pt idx="395">
                  <c:v>1.3510000000000001E-7</c:v>
                </c:pt>
                <c:pt idx="396">
                  <c:v>1.3510000000000001E-7</c:v>
                </c:pt>
                <c:pt idx="397">
                  <c:v>1.3510000000000001E-7</c:v>
                </c:pt>
                <c:pt idx="398">
                  <c:v>1.3510000000000001E-7</c:v>
                </c:pt>
                <c:pt idx="399">
                  <c:v>1.3510000000000001E-7</c:v>
                </c:pt>
                <c:pt idx="400">
                  <c:v>1.3510000000000001E-7</c:v>
                </c:pt>
                <c:pt idx="401">
                  <c:v>1.3510000000000001E-7</c:v>
                </c:pt>
                <c:pt idx="402">
                  <c:v>1.3510000000000001E-7</c:v>
                </c:pt>
                <c:pt idx="403">
                  <c:v>1.3510000000000001E-7</c:v>
                </c:pt>
                <c:pt idx="404">
                  <c:v>1.3510000000000001E-7</c:v>
                </c:pt>
                <c:pt idx="405">
                  <c:v>1.3510000000000001E-7</c:v>
                </c:pt>
                <c:pt idx="406">
                  <c:v>1.3510000000000001E-7</c:v>
                </c:pt>
                <c:pt idx="407">
                  <c:v>1.3510000000000001E-7</c:v>
                </c:pt>
                <c:pt idx="408">
                  <c:v>1.3510000000000001E-7</c:v>
                </c:pt>
                <c:pt idx="409">
                  <c:v>1.3510000000000001E-7</c:v>
                </c:pt>
                <c:pt idx="410">
                  <c:v>1.3510000000000001E-7</c:v>
                </c:pt>
                <c:pt idx="411">
                  <c:v>1.3510000000000001E-7</c:v>
                </c:pt>
                <c:pt idx="412">
                  <c:v>1.3510000000000001E-7</c:v>
                </c:pt>
                <c:pt idx="413">
                  <c:v>1.3510000000000001E-7</c:v>
                </c:pt>
                <c:pt idx="414">
                  <c:v>1.3510000000000001E-7</c:v>
                </c:pt>
                <c:pt idx="415">
                  <c:v>1.3510000000000001E-7</c:v>
                </c:pt>
                <c:pt idx="416">
                  <c:v>1.3510000000000001E-7</c:v>
                </c:pt>
                <c:pt idx="417">
                  <c:v>1.3510000000000001E-7</c:v>
                </c:pt>
                <c:pt idx="418">
                  <c:v>1.3510000000000001E-7</c:v>
                </c:pt>
                <c:pt idx="419">
                  <c:v>1.3510000000000001E-7</c:v>
                </c:pt>
                <c:pt idx="420">
                  <c:v>1.3510000000000001E-7</c:v>
                </c:pt>
                <c:pt idx="421">
                  <c:v>1.3510000000000001E-7</c:v>
                </c:pt>
                <c:pt idx="422">
                  <c:v>1.3510000000000001E-7</c:v>
                </c:pt>
                <c:pt idx="423">
                  <c:v>1.3510000000000001E-7</c:v>
                </c:pt>
                <c:pt idx="424">
                  <c:v>1.3510000000000001E-7</c:v>
                </c:pt>
                <c:pt idx="425">
                  <c:v>1.3510000000000001E-7</c:v>
                </c:pt>
                <c:pt idx="426">
                  <c:v>1.3510000000000001E-7</c:v>
                </c:pt>
                <c:pt idx="427">
                  <c:v>1.3510000000000001E-7</c:v>
                </c:pt>
                <c:pt idx="428">
                  <c:v>1.3510000000000001E-7</c:v>
                </c:pt>
                <c:pt idx="429">
                  <c:v>1.3510000000000001E-7</c:v>
                </c:pt>
                <c:pt idx="430">
                  <c:v>1.3510000000000001E-7</c:v>
                </c:pt>
                <c:pt idx="431">
                  <c:v>1.3510000000000001E-7</c:v>
                </c:pt>
                <c:pt idx="432">
                  <c:v>1.3510000000000001E-7</c:v>
                </c:pt>
                <c:pt idx="433">
                  <c:v>1.3510000000000001E-7</c:v>
                </c:pt>
                <c:pt idx="434">
                  <c:v>1.3510000000000001E-7</c:v>
                </c:pt>
                <c:pt idx="435">
                  <c:v>1.3510000000000001E-7</c:v>
                </c:pt>
                <c:pt idx="436">
                  <c:v>1.3510000000000001E-7</c:v>
                </c:pt>
                <c:pt idx="437">
                  <c:v>1.3510000000000001E-7</c:v>
                </c:pt>
                <c:pt idx="438">
                  <c:v>1.3510000000000001E-7</c:v>
                </c:pt>
                <c:pt idx="439">
                  <c:v>1.3510000000000001E-7</c:v>
                </c:pt>
                <c:pt idx="440">
                  <c:v>1.3510000000000001E-7</c:v>
                </c:pt>
                <c:pt idx="441">
                  <c:v>1.3510000000000001E-7</c:v>
                </c:pt>
                <c:pt idx="442">
                  <c:v>1.3510000000000001E-7</c:v>
                </c:pt>
                <c:pt idx="443">
                  <c:v>1.3510000000000001E-7</c:v>
                </c:pt>
                <c:pt idx="444">
                  <c:v>1.3510000000000001E-7</c:v>
                </c:pt>
                <c:pt idx="445">
                  <c:v>1.3510000000000001E-7</c:v>
                </c:pt>
                <c:pt idx="446">
                  <c:v>1.3510000000000001E-7</c:v>
                </c:pt>
                <c:pt idx="447">
                  <c:v>1.3510000000000001E-7</c:v>
                </c:pt>
                <c:pt idx="448">
                  <c:v>1.3510000000000001E-7</c:v>
                </c:pt>
                <c:pt idx="449">
                  <c:v>1.3510000000000001E-7</c:v>
                </c:pt>
                <c:pt idx="450">
                  <c:v>1.3510000000000001E-7</c:v>
                </c:pt>
                <c:pt idx="451">
                  <c:v>1.3510000000000001E-7</c:v>
                </c:pt>
                <c:pt idx="452">
                  <c:v>1.3510000000000001E-7</c:v>
                </c:pt>
                <c:pt idx="453">
                  <c:v>1.3510000000000001E-7</c:v>
                </c:pt>
                <c:pt idx="454">
                  <c:v>1.3510000000000001E-7</c:v>
                </c:pt>
                <c:pt idx="455">
                  <c:v>1.3510000000000001E-7</c:v>
                </c:pt>
                <c:pt idx="456">
                  <c:v>1.3510000000000001E-7</c:v>
                </c:pt>
                <c:pt idx="457">
                  <c:v>1.3510000000000001E-7</c:v>
                </c:pt>
                <c:pt idx="458">
                  <c:v>1.3510000000000001E-7</c:v>
                </c:pt>
                <c:pt idx="459">
                  <c:v>1.3510000000000001E-7</c:v>
                </c:pt>
                <c:pt idx="460">
                  <c:v>1.3510000000000001E-7</c:v>
                </c:pt>
                <c:pt idx="461">
                  <c:v>1.3510000000000001E-7</c:v>
                </c:pt>
                <c:pt idx="462">
                  <c:v>1.3510000000000001E-7</c:v>
                </c:pt>
                <c:pt idx="463">
                  <c:v>1.3510000000000001E-7</c:v>
                </c:pt>
                <c:pt idx="464">
                  <c:v>1.3510000000000001E-7</c:v>
                </c:pt>
                <c:pt idx="465">
                  <c:v>1.3510000000000001E-7</c:v>
                </c:pt>
                <c:pt idx="466">
                  <c:v>1.3510000000000001E-7</c:v>
                </c:pt>
                <c:pt idx="467">
                  <c:v>1.3510000000000001E-7</c:v>
                </c:pt>
                <c:pt idx="468">
                  <c:v>1.3510000000000001E-7</c:v>
                </c:pt>
                <c:pt idx="469">
                  <c:v>1.3510000000000001E-7</c:v>
                </c:pt>
                <c:pt idx="470">
                  <c:v>1.3510000000000001E-7</c:v>
                </c:pt>
                <c:pt idx="471">
                  <c:v>1.3510000000000001E-7</c:v>
                </c:pt>
                <c:pt idx="472">
                  <c:v>1.3510000000000001E-7</c:v>
                </c:pt>
                <c:pt idx="473">
                  <c:v>1.3510000000000001E-7</c:v>
                </c:pt>
                <c:pt idx="474">
                  <c:v>1.3510000000000001E-7</c:v>
                </c:pt>
                <c:pt idx="475">
                  <c:v>1.3510000000000001E-7</c:v>
                </c:pt>
                <c:pt idx="476">
                  <c:v>1.3510000000000001E-7</c:v>
                </c:pt>
                <c:pt idx="477">
                  <c:v>1.3510000000000001E-7</c:v>
                </c:pt>
                <c:pt idx="478">
                  <c:v>1.3510000000000001E-7</c:v>
                </c:pt>
                <c:pt idx="479">
                  <c:v>1.3510000000000001E-7</c:v>
                </c:pt>
                <c:pt idx="480">
                  <c:v>1.3510000000000001E-7</c:v>
                </c:pt>
                <c:pt idx="481">
                  <c:v>1.3510000000000001E-7</c:v>
                </c:pt>
                <c:pt idx="482">
                  <c:v>1.3510000000000001E-7</c:v>
                </c:pt>
                <c:pt idx="483">
                  <c:v>1.3510000000000001E-7</c:v>
                </c:pt>
                <c:pt idx="484">
                  <c:v>1.3510000000000001E-7</c:v>
                </c:pt>
                <c:pt idx="485">
                  <c:v>1.3510000000000001E-7</c:v>
                </c:pt>
                <c:pt idx="486">
                  <c:v>1.3510000000000001E-7</c:v>
                </c:pt>
                <c:pt idx="487">
                  <c:v>1.3510000000000001E-7</c:v>
                </c:pt>
                <c:pt idx="488">
                  <c:v>1.3510000000000001E-7</c:v>
                </c:pt>
                <c:pt idx="489">
                  <c:v>1.3510000000000001E-7</c:v>
                </c:pt>
                <c:pt idx="490">
                  <c:v>1.3510000000000001E-7</c:v>
                </c:pt>
                <c:pt idx="491">
                  <c:v>1.3510000000000001E-7</c:v>
                </c:pt>
                <c:pt idx="492">
                  <c:v>1.3510000000000001E-7</c:v>
                </c:pt>
                <c:pt idx="493">
                  <c:v>1.3510000000000001E-7</c:v>
                </c:pt>
                <c:pt idx="494">
                  <c:v>1.3510000000000001E-7</c:v>
                </c:pt>
                <c:pt idx="495">
                  <c:v>1.3510000000000001E-7</c:v>
                </c:pt>
                <c:pt idx="496">
                  <c:v>1.3510000000000001E-7</c:v>
                </c:pt>
                <c:pt idx="497">
                  <c:v>1.3510000000000001E-7</c:v>
                </c:pt>
                <c:pt idx="498">
                  <c:v>1.3510000000000001E-7</c:v>
                </c:pt>
                <c:pt idx="499">
                  <c:v>1.3510000000000001E-7</c:v>
                </c:pt>
                <c:pt idx="500">
                  <c:v>1.3510000000000001E-7</c:v>
                </c:pt>
                <c:pt idx="501">
                  <c:v>1.3510000000000001E-7</c:v>
                </c:pt>
                <c:pt idx="502">
                  <c:v>1.3510000000000001E-7</c:v>
                </c:pt>
                <c:pt idx="503">
                  <c:v>1.3510000000000001E-7</c:v>
                </c:pt>
                <c:pt idx="504">
                  <c:v>1.3510000000000001E-7</c:v>
                </c:pt>
                <c:pt idx="505">
                  <c:v>1.3510000000000001E-7</c:v>
                </c:pt>
                <c:pt idx="506">
                  <c:v>1.3510000000000001E-7</c:v>
                </c:pt>
                <c:pt idx="507">
                  <c:v>1.3510000000000001E-7</c:v>
                </c:pt>
                <c:pt idx="508">
                  <c:v>1.3510000000000001E-7</c:v>
                </c:pt>
                <c:pt idx="509">
                  <c:v>1.3510000000000001E-7</c:v>
                </c:pt>
                <c:pt idx="510">
                  <c:v>1.3510000000000001E-7</c:v>
                </c:pt>
                <c:pt idx="511">
                  <c:v>1.3510000000000001E-7</c:v>
                </c:pt>
                <c:pt idx="512">
                  <c:v>1.3510000000000001E-7</c:v>
                </c:pt>
                <c:pt idx="513">
                  <c:v>1.3510000000000001E-7</c:v>
                </c:pt>
                <c:pt idx="514">
                  <c:v>1.3510000000000001E-7</c:v>
                </c:pt>
                <c:pt idx="515">
                  <c:v>1.3510000000000001E-7</c:v>
                </c:pt>
                <c:pt idx="516">
                  <c:v>1.3510000000000001E-7</c:v>
                </c:pt>
                <c:pt idx="517">
                  <c:v>1.3510000000000001E-7</c:v>
                </c:pt>
                <c:pt idx="518">
                  <c:v>1.3510000000000001E-7</c:v>
                </c:pt>
                <c:pt idx="519">
                  <c:v>1.3510000000000001E-7</c:v>
                </c:pt>
                <c:pt idx="520">
                  <c:v>1.3510000000000001E-7</c:v>
                </c:pt>
                <c:pt idx="521">
                  <c:v>1.3510000000000001E-7</c:v>
                </c:pt>
                <c:pt idx="522">
                  <c:v>1.3510000000000001E-7</c:v>
                </c:pt>
                <c:pt idx="523">
                  <c:v>1.3510000000000001E-7</c:v>
                </c:pt>
                <c:pt idx="524">
                  <c:v>1.3510000000000001E-7</c:v>
                </c:pt>
                <c:pt idx="525">
                  <c:v>1.3510000000000001E-7</c:v>
                </c:pt>
                <c:pt idx="526">
                  <c:v>1.3510000000000001E-7</c:v>
                </c:pt>
                <c:pt idx="527">
                  <c:v>1.3510000000000001E-7</c:v>
                </c:pt>
                <c:pt idx="528">
                  <c:v>1.3510000000000001E-7</c:v>
                </c:pt>
                <c:pt idx="529">
                  <c:v>1.3510000000000001E-7</c:v>
                </c:pt>
                <c:pt idx="530">
                  <c:v>1.3510000000000001E-7</c:v>
                </c:pt>
                <c:pt idx="531">
                  <c:v>1.3510000000000001E-7</c:v>
                </c:pt>
                <c:pt idx="532">
                  <c:v>1.3510000000000001E-7</c:v>
                </c:pt>
                <c:pt idx="533">
                  <c:v>1.3510000000000001E-7</c:v>
                </c:pt>
                <c:pt idx="534">
                  <c:v>1.3510000000000001E-7</c:v>
                </c:pt>
                <c:pt idx="535">
                  <c:v>1.3510000000000001E-7</c:v>
                </c:pt>
                <c:pt idx="536">
                  <c:v>1.3510000000000001E-7</c:v>
                </c:pt>
                <c:pt idx="537">
                  <c:v>1.3510000000000001E-7</c:v>
                </c:pt>
                <c:pt idx="538">
                  <c:v>1.3510000000000001E-7</c:v>
                </c:pt>
                <c:pt idx="539">
                  <c:v>1.3510000000000001E-7</c:v>
                </c:pt>
                <c:pt idx="540">
                  <c:v>1.3510000000000001E-7</c:v>
                </c:pt>
                <c:pt idx="541">
                  <c:v>1.3510000000000001E-7</c:v>
                </c:pt>
                <c:pt idx="542">
                  <c:v>1.3510000000000001E-7</c:v>
                </c:pt>
                <c:pt idx="543">
                  <c:v>1.3510000000000001E-7</c:v>
                </c:pt>
                <c:pt idx="544">
                  <c:v>1.3510000000000001E-7</c:v>
                </c:pt>
                <c:pt idx="545">
                  <c:v>1.3510000000000001E-7</c:v>
                </c:pt>
                <c:pt idx="546">
                  <c:v>1.3510000000000001E-7</c:v>
                </c:pt>
                <c:pt idx="547">
                  <c:v>1.3510000000000001E-7</c:v>
                </c:pt>
                <c:pt idx="548">
                  <c:v>1.3510000000000001E-7</c:v>
                </c:pt>
                <c:pt idx="549">
                  <c:v>1.3510000000000001E-7</c:v>
                </c:pt>
                <c:pt idx="550">
                  <c:v>1.3510000000000001E-7</c:v>
                </c:pt>
                <c:pt idx="551">
                  <c:v>1.3510000000000001E-7</c:v>
                </c:pt>
                <c:pt idx="552">
                  <c:v>1.3510000000000001E-7</c:v>
                </c:pt>
                <c:pt idx="553">
                  <c:v>1.3510000000000001E-7</c:v>
                </c:pt>
                <c:pt idx="554">
                  <c:v>1.3510000000000001E-7</c:v>
                </c:pt>
                <c:pt idx="555">
                  <c:v>1.3510000000000001E-7</c:v>
                </c:pt>
                <c:pt idx="556">
                  <c:v>1.3510000000000001E-7</c:v>
                </c:pt>
                <c:pt idx="557">
                  <c:v>1.3510000000000001E-7</c:v>
                </c:pt>
                <c:pt idx="558">
                  <c:v>1.3510000000000001E-7</c:v>
                </c:pt>
                <c:pt idx="559">
                  <c:v>1.3510000000000001E-7</c:v>
                </c:pt>
                <c:pt idx="560">
                  <c:v>1.3510000000000001E-7</c:v>
                </c:pt>
                <c:pt idx="561">
                  <c:v>1.3510000000000001E-7</c:v>
                </c:pt>
                <c:pt idx="562">
                  <c:v>1.3510000000000001E-7</c:v>
                </c:pt>
                <c:pt idx="563">
                  <c:v>1.3510000000000001E-7</c:v>
                </c:pt>
                <c:pt idx="564">
                  <c:v>1.3510000000000001E-7</c:v>
                </c:pt>
                <c:pt idx="565">
                  <c:v>1.3510000000000001E-7</c:v>
                </c:pt>
                <c:pt idx="566">
                  <c:v>1.3510000000000001E-7</c:v>
                </c:pt>
                <c:pt idx="567">
                  <c:v>1.3510000000000001E-7</c:v>
                </c:pt>
                <c:pt idx="568">
                  <c:v>1.3510000000000001E-7</c:v>
                </c:pt>
                <c:pt idx="569">
                  <c:v>1.3510000000000001E-7</c:v>
                </c:pt>
                <c:pt idx="570">
                  <c:v>1.3510000000000001E-7</c:v>
                </c:pt>
                <c:pt idx="571">
                  <c:v>1.3510000000000001E-7</c:v>
                </c:pt>
                <c:pt idx="572">
                  <c:v>1.3510000000000001E-7</c:v>
                </c:pt>
                <c:pt idx="573">
                  <c:v>1.3510000000000001E-7</c:v>
                </c:pt>
                <c:pt idx="574">
                  <c:v>1.3510000000000001E-7</c:v>
                </c:pt>
                <c:pt idx="575">
                  <c:v>1.3510000000000001E-7</c:v>
                </c:pt>
                <c:pt idx="576">
                  <c:v>1.3510000000000001E-7</c:v>
                </c:pt>
                <c:pt idx="577">
                  <c:v>1.3510000000000001E-7</c:v>
                </c:pt>
                <c:pt idx="578">
                  <c:v>1.3510000000000001E-7</c:v>
                </c:pt>
                <c:pt idx="579">
                  <c:v>1.3510000000000001E-7</c:v>
                </c:pt>
                <c:pt idx="580">
                  <c:v>1.3510000000000001E-7</c:v>
                </c:pt>
                <c:pt idx="581">
                  <c:v>1.3510000000000001E-7</c:v>
                </c:pt>
                <c:pt idx="582">
                  <c:v>1.3510000000000001E-7</c:v>
                </c:pt>
                <c:pt idx="583">
                  <c:v>1.3510000000000001E-7</c:v>
                </c:pt>
                <c:pt idx="584">
                  <c:v>1.3510000000000001E-7</c:v>
                </c:pt>
                <c:pt idx="585">
                  <c:v>1.3510000000000001E-7</c:v>
                </c:pt>
                <c:pt idx="586">
                  <c:v>1.3510000000000001E-7</c:v>
                </c:pt>
                <c:pt idx="587">
                  <c:v>1.3510000000000001E-7</c:v>
                </c:pt>
                <c:pt idx="588">
                  <c:v>1.3510000000000001E-7</c:v>
                </c:pt>
                <c:pt idx="589">
                  <c:v>1.3510000000000001E-7</c:v>
                </c:pt>
                <c:pt idx="590">
                  <c:v>1.3510000000000001E-7</c:v>
                </c:pt>
                <c:pt idx="591">
                  <c:v>1.3510000000000001E-7</c:v>
                </c:pt>
                <c:pt idx="592">
                  <c:v>1.3510000000000001E-7</c:v>
                </c:pt>
                <c:pt idx="593">
                  <c:v>1.3510000000000001E-7</c:v>
                </c:pt>
                <c:pt idx="594">
                  <c:v>1.3510000000000001E-7</c:v>
                </c:pt>
                <c:pt idx="595">
                  <c:v>1.3510000000000001E-7</c:v>
                </c:pt>
                <c:pt idx="596">
                  <c:v>1.3510000000000001E-7</c:v>
                </c:pt>
                <c:pt idx="597">
                  <c:v>1.3510000000000001E-7</c:v>
                </c:pt>
                <c:pt idx="598">
                  <c:v>1.3510000000000001E-7</c:v>
                </c:pt>
                <c:pt idx="599">
                  <c:v>1.3510000000000001E-7</c:v>
                </c:pt>
                <c:pt idx="600">
                  <c:v>1.3510000000000001E-7</c:v>
                </c:pt>
                <c:pt idx="601">
                  <c:v>1.3510000000000001E-7</c:v>
                </c:pt>
                <c:pt idx="602">
                  <c:v>1.3510000000000001E-7</c:v>
                </c:pt>
                <c:pt idx="603">
                  <c:v>1.3510000000000001E-7</c:v>
                </c:pt>
                <c:pt idx="604">
                  <c:v>1.3510000000000001E-7</c:v>
                </c:pt>
                <c:pt idx="605">
                  <c:v>1.3510000000000001E-7</c:v>
                </c:pt>
                <c:pt idx="606">
                  <c:v>1.3510000000000001E-7</c:v>
                </c:pt>
                <c:pt idx="607">
                  <c:v>1.3510000000000001E-7</c:v>
                </c:pt>
                <c:pt idx="608">
                  <c:v>1.3510000000000001E-7</c:v>
                </c:pt>
                <c:pt idx="609">
                  <c:v>1.3510000000000001E-7</c:v>
                </c:pt>
                <c:pt idx="610">
                  <c:v>1.3510000000000001E-7</c:v>
                </c:pt>
                <c:pt idx="611">
                  <c:v>1.3510000000000001E-7</c:v>
                </c:pt>
                <c:pt idx="612">
                  <c:v>1.3510000000000001E-7</c:v>
                </c:pt>
                <c:pt idx="613">
                  <c:v>1.3510000000000001E-7</c:v>
                </c:pt>
                <c:pt idx="614">
                  <c:v>1.3510000000000001E-7</c:v>
                </c:pt>
                <c:pt idx="615">
                  <c:v>1.3510000000000001E-7</c:v>
                </c:pt>
                <c:pt idx="616">
                  <c:v>1.3510000000000001E-7</c:v>
                </c:pt>
                <c:pt idx="617">
                  <c:v>1.3510000000000001E-7</c:v>
                </c:pt>
                <c:pt idx="618">
                  <c:v>1.3510000000000001E-7</c:v>
                </c:pt>
                <c:pt idx="619">
                  <c:v>1.3510000000000001E-7</c:v>
                </c:pt>
                <c:pt idx="620">
                  <c:v>1.3510000000000001E-7</c:v>
                </c:pt>
                <c:pt idx="621">
                  <c:v>1.3510000000000001E-7</c:v>
                </c:pt>
                <c:pt idx="622">
                  <c:v>1.3510000000000001E-7</c:v>
                </c:pt>
                <c:pt idx="623">
                  <c:v>1.3510000000000001E-7</c:v>
                </c:pt>
                <c:pt idx="624">
                  <c:v>1.3510000000000001E-7</c:v>
                </c:pt>
                <c:pt idx="625">
                  <c:v>1.3510000000000001E-7</c:v>
                </c:pt>
                <c:pt idx="626">
                  <c:v>1.3510000000000001E-7</c:v>
                </c:pt>
                <c:pt idx="627">
                  <c:v>1.3510000000000001E-7</c:v>
                </c:pt>
                <c:pt idx="628">
                  <c:v>1.3510000000000001E-7</c:v>
                </c:pt>
                <c:pt idx="629">
                  <c:v>1.3510000000000001E-7</c:v>
                </c:pt>
                <c:pt idx="630">
                  <c:v>1.3510000000000001E-7</c:v>
                </c:pt>
                <c:pt idx="631">
                  <c:v>1.3510000000000001E-7</c:v>
                </c:pt>
                <c:pt idx="632">
                  <c:v>1.3510000000000001E-7</c:v>
                </c:pt>
                <c:pt idx="633">
                  <c:v>1.3510000000000001E-7</c:v>
                </c:pt>
                <c:pt idx="634">
                  <c:v>1.3510000000000001E-7</c:v>
                </c:pt>
                <c:pt idx="635">
                  <c:v>1.3510000000000001E-7</c:v>
                </c:pt>
                <c:pt idx="636">
                  <c:v>1.3510000000000001E-7</c:v>
                </c:pt>
                <c:pt idx="637">
                  <c:v>1.3510000000000001E-7</c:v>
                </c:pt>
                <c:pt idx="638">
                  <c:v>1.3510000000000001E-7</c:v>
                </c:pt>
                <c:pt idx="639">
                  <c:v>1.3510000000000001E-7</c:v>
                </c:pt>
                <c:pt idx="640">
                  <c:v>1.3510000000000001E-7</c:v>
                </c:pt>
                <c:pt idx="641">
                  <c:v>1.3510000000000001E-7</c:v>
                </c:pt>
                <c:pt idx="642">
                  <c:v>1.3510000000000001E-7</c:v>
                </c:pt>
                <c:pt idx="643">
                  <c:v>1.3510000000000001E-7</c:v>
                </c:pt>
                <c:pt idx="644">
                  <c:v>1.3510000000000001E-7</c:v>
                </c:pt>
                <c:pt idx="645">
                  <c:v>1.3510000000000001E-7</c:v>
                </c:pt>
                <c:pt idx="646">
                  <c:v>1.3510000000000001E-7</c:v>
                </c:pt>
                <c:pt idx="647">
                  <c:v>1.3510000000000001E-7</c:v>
                </c:pt>
                <c:pt idx="648">
                  <c:v>1.3510000000000001E-7</c:v>
                </c:pt>
                <c:pt idx="649">
                  <c:v>1.3510000000000001E-7</c:v>
                </c:pt>
                <c:pt idx="650">
                  <c:v>1.3510000000000001E-7</c:v>
                </c:pt>
                <c:pt idx="651">
                  <c:v>1.3510000000000001E-7</c:v>
                </c:pt>
                <c:pt idx="652">
                  <c:v>1.3510000000000001E-7</c:v>
                </c:pt>
                <c:pt idx="653">
                  <c:v>1.3510000000000001E-7</c:v>
                </c:pt>
                <c:pt idx="654">
                  <c:v>1.3510000000000001E-7</c:v>
                </c:pt>
                <c:pt idx="655">
                  <c:v>1.3510000000000001E-7</c:v>
                </c:pt>
                <c:pt idx="656">
                  <c:v>1.3510000000000001E-7</c:v>
                </c:pt>
                <c:pt idx="657">
                  <c:v>1.3510000000000001E-7</c:v>
                </c:pt>
                <c:pt idx="658">
                  <c:v>1.3510000000000001E-7</c:v>
                </c:pt>
                <c:pt idx="659">
                  <c:v>1.3510000000000001E-7</c:v>
                </c:pt>
                <c:pt idx="660">
                  <c:v>1.3510000000000001E-7</c:v>
                </c:pt>
                <c:pt idx="661">
                  <c:v>1.3510000000000001E-7</c:v>
                </c:pt>
                <c:pt idx="662">
                  <c:v>1.3510000000000001E-7</c:v>
                </c:pt>
                <c:pt idx="663">
                  <c:v>1.3510000000000001E-7</c:v>
                </c:pt>
                <c:pt idx="664">
                  <c:v>1.3510000000000001E-7</c:v>
                </c:pt>
                <c:pt idx="665">
                  <c:v>1.3510000000000001E-7</c:v>
                </c:pt>
                <c:pt idx="666">
                  <c:v>1.3510000000000001E-7</c:v>
                </c:pt>
                <c:pt idx="667">
                  <c:v>1.3510000000000001E-7</c:v>
                </c:pt>
                <c:pt idx="668">
                  <c:v>1.3510000000000001E-7</c:v>
                </c:pt>
                <c:pt idx="669">
                  <c:v>1.3510000000000001E-7</c:v>
                </c:pt>
                <c:pt idx="670">
                  <c:v>1.3510000000000001E-7</c:v>
                </c:pt>
                <c:pt idx="671">
                  <c:v>1.3510000000000001E-7</c:v>
                </c:pt>
                <c:pt idx="672">
                  <c:v>1.3510000000000001E-7</c:v>
                </c:pt>
                <c:pt idx="673">
                  <c:v>1.3510000000000001E-7</c:v>
                </c:pt>
                <c:pt idx="674">
                  <c:v>1.3510000000000001E-7</c:v>
                </c:pt>
                <c:pt idx="675">
                  <c:v>1.3510000000000001E-7</c:v>
                </c:pt>
                <c:pt idx="676">
                  <c:v>1.3510000000000001E-7</c:v>
                </c:pt>
                <c:pt idx="677">
                  <c:v>1.3510000000000001E-7</c:v>
                </c:pt>
                <c:pt idx="678">
                  <c:v>1.3510000000000001E-7</c:v>
                </c:pt>
                <c:pt idx="679">
                  <c:v>1.3510000000000001E-7</c:v>
                </c:pt>
                <c:pt idx="680">
                  <c:v>1.3510000000000001E-7</c:v>
                </c:pt>
                <c:pt idx="681">
                  <c:v>1.3510000000000001E-7</c:v>
                </c:pt>
                <c:pt idx="682">
                  <c:v>1.3510000000000001E-7</c:v>
                </c:pt>
                <c:pt idx="683">
                  <c:v>1.3510000000000001E-7</c:v>
                </c:pt>
                <c:pt idx="684">
                  <c:v>1.3510000000000001E-7</c:v>
                </c:pt>
                <c:pt idx="685">
                  <c:v>1.3510000000000001E-7</c:v>
                </c:pt>
                <c:pt idx="686">
                  <c:v>1.3510000000000001E-7</c:v>
                </c:pt>
                <c:pt idx="687">
                  <c:v>1.3510000000000001E-7</c:v>
                </c:pt>
                <c:pt idx="688">
                  <c:v>1.3510000000000001E-7</c:v>
                </c:pt>
                <c:pt idx="689">
                  <c:v>1.3510000000000001E-7</c:v>
                </c:pt>
                <c:pt idx="690">
                  <c:v>1.3510000000000001E-7</c:v>
                </c:pt>
                <c:pt idx="691">
                  <c:v>1.3510000000000001E-7</c:v>
                </c:pt>
                <c:pt idx="692">
                  <c:v>1.3510000000000001E-7</c:v>
                </c:pt>
                <c:pt idx="693">
                  <c:v>1.3510000000000001E-7</c:v>
                </c:pt>
                <c:pt idx="694">
                  <c:v>1.3510000000000001E-7</c:v>
                </c:pt>
                <c:pt idx="695">
                  <c:v>1.3510000000000001E-7</c:v>
                </c:pt>
                <c:pt idx="696">
                  <c:v>1.3510000000000001E-7</c:v>
                </c:pt>
                <c:pt idx="697">
                  <c:v>1.3510000000000001E-7</c:v>
                </c:pt>
                <c:pt idx="698">
                  <c:v>1.3510000000000001E-7</c:v>
                </c:pt>
                <c:pt idx="699">
                  <c:v>1.3510000000000001E-7</c:v>
                </c:pt>
                <c:pt idx="700">
                  <c:v>1.3510000000000001E-7</c:v>
                </c:pt>
                <c:pt idx="701">
                  <c:v>1.3510000000000001E-7</c:v>
                </c:pt>
                <c:pt idx="702">
                  <c:v>1.3510000000000001E-7</c:v>
                </c:pt>
                <c:pt idx="703">
                  <c:v>1.3510000000000001E-7</c:v>
                </c:pt>
                <c:pt idx="704">
                  <c:v>1.3510000000000001E-7</c:v>
                </c:pt>
                <c:pt idx="705">
                  <c:v>1.3510000000000001E-7</c:v>
                </c:pt>
                <c:pt idx="706">
                  <c:v>1.35E-7</c:v>
                </c:pt>
                <c:pt idx="707">
                  <c:v>1.35E-7</c:v>
                </c:pt>
                <c:pt idx="708">
                  <c:v>1.35E-7</c:v>
                </c:pt>
                <c:pt idx="709">
                  <c:v>1.35E-7</c:v>
                </c:pt>
                <c:pt idx="710">
                  <c:v>1.35E-7</c:v>
                </c:pt>
                <c:pt idx="711">
                  <c:v>1.35E-7</c:v>
                </c:pt>
                <c:pt idx="712">
                  <c:v>1.35E-7</c:v>
                </c:pt>
                <c:pt idx="713">
                  <c:v>1.35E-7</c:v>
                </c:pt>
                <c:pt idx="714">
                  <c:v>1.35E-7</c:v>
                </c:pt>
                <c:pt idx="715">
                  <c:v>1.35E-7</c:v>
                </c:pt>
                <c:pt idx="716">
                  <c:v>1.35E-7</c:v>
                </c:pt>
                <c:pt idx="717">
                  <c:v>1.35E-7</c:v>
                </c:pt>
                <c:pt idx="718">
                  <c:v>1.35E-7</c:v>
                </c:pt>
                <c:pt idx="719">
                  <c:v>1.35E-7</c:v>
                </c:pt>
                <c:pt idx="720">
                  <c:v>1.35E-7</c:v>
                </c:pt>
                <c:pt idx="721">
                  <c:v>1.35E-7</c:v>
                </c:pt>
                <c:pt idx="722">
                  <c:v>1.35E-7</c:v>
                </c:pt>
                <c:pt idx="723">
                  <c:v>1.35E-7</c:v>
                </c:pt>
                <c:pt idx="724">
                  <c:v>1.35E-7</c:v>
                </c:pt>
                <c:pt idx="725">
                  <c:v>1.35E-7</c:v>
                </c:pt>
                <c:pt idx="726">
                  <c:v>1.35E-7</c:v>
                </c:pt>
                <c:pt idx="727">
                  <c:v>1.35E-7</c:v>
                </c:pt>
                <c:pt idx="728">
                  <c:v>1.35E-7</c:v>
                </c:pt>
                <c:pt idx="729">
                  <c:v>1.35E-7</c:v>
                </c:pt>
                <c:pt idx="730">
                  <c:v>1.35E-7</c:v>
                </c:pt>
                <c:pt idx="731">
                  <c:v>1.35E-7</c:v>
                </c:pt>
                <c:pt idx="732">
                  <c:v>1.35E-7</c:v>
                </c:pt>
                <c:pt idx="733">
                  <c:v>1.35E-7</c:v>
                </c:pt>
                <c:pt idx="734">
                  <c:v>1.35E-7</c:v>
                </c:pt>
                <c:pt idx="735">
                  <c:v>1.35E-7</c:v>
                </c:pt>
                <c:pt idx="736">
                  <c:v>1.35E-7</c:v>
                </c:pt>
                <c:pt idx="737">
                  <c:v>1.35E-7</c:v>
                </c:pt>
                <c:pt idx="738">
                  <c:v>1.35E-7</c:v>
                </c:pt>
                <c:pt idx="739">
                  <c:v>1.35E-7</c:v>
                </c:pt>
                <c:pt idx="740">
                  <c:v>1.35E-7</c:v>
                </c:pt>
                <c:pt idx="741">
                  <c:v>1.35E-7</c:v>
                </c:pt>
                <c:pt idx="742">
                  <c:v>1.35E-7</c:v>
                </c:pt>
                <c:pt idx="743">
                  <c:v>1.35E-7</c:v>
                </c:pt>
                <c:pt idx="744">
                  <c:v>1.35E-7</c:v>
                </c:pt>
                <c:pt idx="745">
                  <c:v>1.35E-7</c:v>
                </c:pt>
                <c:pt idx="746">
                  <c:v>1.35E-7</c:v>
                </c:pt>
                <c:pt idx="747">
                  <c:v>1.35E-7</c:v>
                </c:pt>
                <c:pt idx="748">
                  <c:v>1.35E-7</c:v>
                </c:pt>
                <c:pt idx="749">
                  <c:v>1.35E-7</c:v>
                </c:pt>
                <c:pt idx="750">
                  <c:v>1.35E-7</c:v>
                </c:pt>
                <c:pt idx="751">
                  <c:v>1.35E-7</c:v>
                </c:pt>
                <c:pt idx="752">
                  <c:v>1.35E-7</c:v>
                </c:pt>
                <c:pt idx="753">
                  <c:v>1.35E-7</c:v>
                </c:pt>
                <c:pt idx="754">
                  <c:v>1.35E-7</c:v>
                </c:pt>
                <c:pt idx="755">
                  <c:v>1.35E-7</c:v>
                </c:pt>
                <c:pt idx="756">
                  <c:v>1.35E-7</c:v>
                </c:pt>
                <c:pt idx="757">
                  <c:v>1.35E-7</c:v>
                </c:pt>
                <c:pt idx="758">
                  <c:v>1.35E-7</c:v>
                </c:pt>
                <c:pt idx="759">
                  <c:v>1.35E-7</c:v>
                </c:pt>
                <c:pt idx="760">
                  <c:v>1.35E-7</c:v>
                </c:pt>
                <c:pt idx="761">
                  <c:v>1.35E-7</c:v>
                </c:pt>
                <c:pt idx="762">
                  <c:v>1.35E-7</c:v>
                </c:pt>
                <c:pt idx="763">
                  <c:v>1.35E-7</c:v>
                </c:pt>
                <c:pt idx="764">
                  <c:v>1.35E-7</c:v>
                </c:pt>
                <c:pt idx="765">
                  <c:v>1.35E-7</c:v>
                </c:pt>
                <c:pt idx="766">
                  <c:v>1.35E-7</c:v>
                </c:pt>
                <c:pt idx="767">
                  <c:v>1.35E-7</c:v>
                </c:pt>
                <c:pt idx="768">
                  <c:v>1.35E-7</c:v>
                </c:pt>
                <c:pt idx="769">
                  <c:v>1.35E-7</c:v>
                </c:pt>
                <c:pt idx="770">
                  <c:v>1.35E-7</c:v>
                </c:pt>
                <c:pt idx="771">
                  <c:v>1.35E-7</c:v>
                </c:pt>
                <c:pt idx="772">
                  <c:v>1.35E-7</c:v>
                </c:pt>
                <c:pt idx="773">
                  <c:v>1.35E-7</c:v>
                </c:pt>
                <c:pt idx="774">
                  <c:v>1.35E-7</c:v>
                </c:pt>
                <c:pt idx="775">
                  <c:v>1.35E-7</c:v>
                </c:pt>
                <c:pt idx="776">
                  <c:v>1.35E-7</c:v>
                </c:pt>
                <c:pt idx="777">
                  <c:v>1.35E-7</c:v>
                </c:pt>
                <c:pt idx="778">
                  <c:v>1.35E-7</c:v>
                </c:pt>
                <c:pt idx="779">
                  <c:v>1.35E-7</c:v>
                </c:pt>
                <c:pt idx="780">
                  <c:v>1.35E-7</c:v>
                </c:pt>
                <c:pt idx="781">
                  <c:v>1.35E-7</c:v>
                </c:pt>
                <c:pt idx="782">
                  <c:v>1.35E-7</c:v>
                </c:pt>
                <c:pt idx="783">
                  <c:v>1.35E-7</c:v>
                </c:pt>
                <c:pt idx="784">
                  <c:v>1.35E-7</c:v>
                </c:pt>
                <c:pt idx="785">
                  <c:v>1.35E-7</c:v>
                </c:pt>
                <c:pt idx="786">
                  <c:v>1.35E-7</c:v>
                </c:pt>
                <c:pt idx="787">
                  <c:v>1.35E-7</c:v>
                </c:pt>
                <c:pt idx="788">
                  <c:v>1.35E-7</c:v>
                </c:pt>
                <c:pt idx="789">
                  <c:v>1.35E-7</c:v>
                </c:pt>
                <c:pt idx="790">
                  <c:v>1.35E-7</c:v>
                </c:pt>
                <c:pt idx="791">
                  <c:v>1.35E-7</c:v>
                </c:pt>
                <c:pt idx="792">
                  <c:v>1.35E-7</c:v>
                </c:pt>
                <c:pt idx="793">
                  <c:v>1.35E-7</c:v>
                </c:pt>
                <c:pt idx="794">
                  <c:v>1.35E-7</c:v>
                </c:pt>
                <c:pt idx="795">
                  <c:v>1.35E-7</c:v>
                </c:pt>
                <c:pt idx="796">
                  <c:v>1.35E-7</c:v>
                </c:pt>
                <c:pt idx="797">
                  <c:v>1.35E-7</c:v>
                </c:pt>
                <c:pt idx="798">
                  <c:v>1.35E-7</c:v>
                </c:pt>
                <c:pt idx="799">
                  <c:v>1.35E-7</c:v>
                </c:pt>
                <c:pt idx="800">
                  <c:v>1.35E-7</c:v>
                </c:pt>
                <c:pt idx="801">
                  <c:v>1.35E-7</c:v>
                </c:pt>
                <c:pt idx="802">
                  <c:v>1.35E-7</c:v>
                </c:pt>
                <c:pt idx="803">
                  <c:v>1.35E-7</c:v>
                </c:pt>
                <c:pt idx="804">
                  <c:v>1.35E-7</c:v>
                </c:pt>
                <c:pt idx="805">
                  <c:v>1.35E-7</c:v>
                </c:pt>
                <c:pt idx="806">
                  <c:v>1.35E-7</c:v>
                </c:pt>
                <c:pt idx="807">
                  <c:v>1.35E-7</c:v>
                </c:pt>
                <c:pt idx="808">
                  <c:v>1.35E-7</c:v>
                </c:pt>
                <c:pt idx="809">
                  <c:v>1.35E-7</c:v>
                </c:pt>
                <c:pt idx="810">
                  <c:v>1.35E-7</c:v>
                </c:pt>
                <c:pt idx="811">
                  <c:v>1.35E-7</c:v>
                </c:pt>
                <c:pt idx="812">
                  <c:v>1.35E-7</c:v>
                </c:pt>
                <c:pt idx="813">
                  <c:v>1.35E-7</c:v>
                </c:pt>
                <c:pt idx="814">
                  <c:v>1.35E-7</c:v>
                </c:pt>
                <c:pt idx="815">
                  <c:v>1.35E-7</c:v>
                </c:pt>
                <c:pt idx="816">
                  <c:v>1.35E-7</c:v>
                </c:pt>
                <c:pt idx="817">
                  <c:v>1.35E-7</c:v>
                </c:pt>
                <c:pt idx="818">
                  <c:v>1.35E-7</c:v>
                </c:pt>
                <c:pt idx="819">
                  <c:v>1.35E-7</c:v>
                </c:pt>
                <c:pt idx="820">
                  <c:v>1.35E-7</c:v>
                </c:pt>
                <c:pt idx="821">
                  <c:v>1.35E-7</c:v>
                </c:pt>
                <c:pt idx="822">
                  <c:v>1.35E-7</c:v>
                </c:pt>
                <c:pt idx="823">
                  <c:v>1.35E-7</c:v>
                </c:pt>
                <c:pt idx="824">
                  <c:v>1.35E-7</c:v>
                </c:pt>
                <c:pt idx="825">
                  <c:v>1.35E-7</c:v>
                </c:pt>
                <c:pt idx="826">
                  <c:v>1.35E-7</c:v>
                </c:pt>
                <c:pt idx="827">
                  <c:v>1.35E-7</c:v>
                </c:pt>
                <c:pt idx="828">
                  <c:v>1.35E-7</c:v>
                </c:pt>
                <c:pt idx="829">
                  <c:v>1.35E-7</c:v>
                </c:pt>
                <c:pt idx="830">
                  <c:v>1.35E-7</c:v>
                </c:pt>
                <c:pt idx="831">
                  <c:v>1.35E-7</c:v>
                </c:pt>
                <c:pt idx="832">
                  <c:v>1.35E-7</c:v>
                </c:pt>
                <c:pt idx="833">
                  <c:v>1.35E-7</c:v>
                </c:pt>
                <c:pt idx="834">
                  <c:v>1.35E-7</c:v>
                </c:pt>
                <c:pt idx="835">
                  <c:v>1.35E-7</c:v>
                </c:pt>
                <c:pt idx="836">
                  <c:v>1.35E-7</c:v>
                </c:pt>
                <c:pt idx="837">
                  <c:v>1.35E-7</c:v>
                </c:pt>
                <c:pt idx="838">
                  <c:v>1.35E-7</c:v>
                </c:pt>
                <c:pt idx="839">
                  <c:v>1.35E-7</c:v>
                </c:pt>
                <c:pt idx="840">
                  <c:v>1.35E-7</c:v>
                </c:pt>
                <c:pt idx="841">
                  <c:v>1.35E-7</c:v>
                </c:pt>
                <c:pt idx="842">
                  <c:v>1.35E-7</c:v>
                </c:pt>
                <c:pt idx="843">
                  <c:v>1.35E-7</c:v>
                </c:pt>
                <c:pt idx="844">
                  <c:v>1.35E-7</c:v>
                </c:pt>
                <c:pt idx="845">
                  <c:v>1.35E-7</c:v>
                </c:pt>
                <c:pt idx="846">
                  <c:v>1.35E-7</c:v>
                </c:pt>
                <c:pt idx="847">
                  <c:v>1.35E-7</c:v>
                </c:pt>
                <c:pt idx="848">
                  <c:v>1.35E-7</c:v>
                </c:pt>
                <c:pt idx="849">
                  <c:v>1.35E-7</c:v>
                </c:pt>
                <c:pt idx="850">
                  <c:v>1.35E-7</c:v>
                </c:pt>
                <c:pt idx="851">
                  <c:v>1.35E-7</c:v>
                </c:pt>
                <c:pt idx="852">
                  <c:v>1.35E-7</c:v>
                </c:pt>
                <c:pt idx="853">
                  <c:v>1.35E-7</c:v>
                </c:pt>
                <c:pt idx="854">
                  <c:v>1.35E-7</c:v>
                </c:pt>
                <c:pt idx="855">
                  <c:v>1.35E-7</c:v>
                </c:pt>
                <c:pt idx="856">
                  <c:v>1.35E-7</c:v>
                </c:pt>
                <c:pt idx="857">
                  <c:v>1.35E-7</c:v>
                </c:pt>
                <c:pt idx="858">
                  <c:v>1.35E-7</c:v>
                </c:pt>
                <c:pt idx="859">
                  <c:v>1.35E-7</c:v>
                </c:pt>
                <c:pt idx="860">
                  <c:v>1.35E-7</c:v>
                </c:pt>
                <c:pt idx="861">
                  <c:v>1.35E-7</c:v>
                </c:pt>
                <c:pt idx="862">
                  <c:v>1.35E-7</c:v>
                </c:pt>
                <c:pt idx="863">
                  <c:v>1.35E-7</c:v>
                </c:pt>
                <c:pt idx="864">
                  <c:v>1.35E-7</c:v>
                </c:pt>
                <c:pt idx="865">
                  <c:v>1.35E-7</c:v>
                </c:pt>
                <c:pt idx="866">
                  <c:v>1.35E-7</c:v>
                </c:pt>
                <c:pt idx="867">
                  <c:v>1.35E-7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689-4C66-9C95-1016A67B7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879920"/>
        <c:axId val="469878936"/>
      </c:scatterChart>
      <c:valAx>
        <c:axId val="469879920"/>
        <c:scaling>
          <c:orientation val="minMax"/>
          <c:max val="0.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8936"/>
        <c:crosses val="autoZero"/>
        <c:crossBetween val="midCat"/>
        <c:dispUnits>
          <c:custUnit val="1.0000000000000002E-2"/>
        </c:dispUnits>
      </c:valAx>
      <c:valAx>
        <c:axId val="469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[mm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879920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4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3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5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D32E-F77A-4A04-A053-42FB8FD6551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0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300 kV gun GPT simulations</a:t>
            </a:r>
            <a:br>
              <a:rPr lang="en-US" dirty="0" smtClean="0"/>
            </a:br>
            <a:r>
              <a:rPr lang="en-US" dirty="0" smtClean="0"/>
              <a:t>sphere with long anode</a:t>
            </a:r>
            <a:br>
              <a:rPr lang="en-US" dirty="0" smtClean="0"/>
            </a:br>
            <a:r>
              <a:rPr lang="en-US" sz="4000" dirty="0" smtClean="0"/>
              <a:t>GTS beam parameters, </a:t>
            </a:r>
            <a:r>
              <a:rPr lang="en-US" sz="4000" dirty="0" err="1" smtClean="0"/>
              <a:t>Spacecharge</a:t>
            </a:r>
            <a:r>
              <a:rPr lang="en-US" sz="4000" dirty="0" smtClean="0"/>
              <a:t> ON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 Palacios</a:t>
            </a:r>
          </a:p>
          <a:p>
            <a:r>
              <a:rPr lang="en-US" dirty="0" smtClean="0"/>
              <a:t>gabrielp@jlab.org</a:t>
            </a:r>
            <a:br>
              <a:rPr lang="en-US" dirty="0" smtClean="0"/>
            </a:br>
            <a:r>
              <a:rPr lang="en-US" dirty="0" smtClean="0"/>
              <a:t>08/28/18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991" y="1825625"/>
            <a:ext cx="7288017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|E| field on photocathode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451991" y="1825625"/>
            <a:ext cx="7288017" cy="435133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422803" y="6311900"/>
            <a:ext cx="534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Lateral c</a:t>
            </a:r>
            <a:r>
              <a:rPr lang="en-US" dirty="0" smtClean="0"/>
              <a:t>ross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|E| field on photocathode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0727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35768" y="1363579"/>
            <a:ext cx="127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Along x 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|E| field on photocathode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5768" y="1363579"/>
            <a:ext cx="12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Along y axis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7056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86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|E| field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59" y="2432497"/>
            <a:ext cx="3854422" cy="1680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59" y="4225855"/>
            <a:ext cx="3849557" cy="1680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0930" y="1847111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Z=0.064m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806" y="2432497"/>
            <a:ext cx="3880064" cy="1680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806" y="4225855"/>
            <a:ext cx="3841564" cy="16803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15781" y="1847111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Z=0.065m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949" y="2432497"/>
            <a:ext cx="3863904" cy="1680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3949" y="4225855"/>
            <a:ext cx="3836709" cy="16803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10632" y="1847375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Z=0.066m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7977" y="1471749"/>
            <a:ext cx="596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we move away from the photocathode surface along z-axis.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05130" y="6191794"/>
            <a:ext cx="633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plots are fields along x-axis, green plots are fields along y-axis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an elliptical beam?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Carlos’ hypothesis. Three metrics for beam distribution: Elliptical beam, uniform, Gaussian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emittance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653" y="1588168"/>
            <a:ext cx="1235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THE </a:t>
            </a:r>
            <a:r>
              <a:rPr lang="en-US" dirty="0" smtClean="0"/>
              <a:t>ELLIPTICAL BEAM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70" y="1588168"/>
            <a:ext cx="8226460" cy="4826252"/>
          </a:xfrm>
        </p:spPr>
      </p:pic>
      <p:sp>
        <p:nvSpPr>
          <p:cNvPr id="7" name="Rectangle 6"/>
          <p:cNvSpPr/>
          <p:nvPr/>
        </p:nvSpPr>
        <p:spPr>
          <a:xfrm>
            <a:off x="1982770" y="1588168"/>
            <a:ext cx="2745984" cy="482625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0211" y="5335554"/>
            <a:ext cx="1710618" cy="1610658"/>
            <a:chOff x="465221" y="2069114"/>
            <a:chExt cx="4432001" cy="41730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4619" t="12317" r="7495" b="6605"/>
            <a:stretch/>
          </p:blipFill>
          <p:spPr>
            <a:xfrm>
              <a:off x="465221" y="2382253"/>
              <a:ext cx="4411579" cy="352926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78057" y="5285239"/>
              <a:ext cx="853634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91804" y="4641483"/>
              <a:ext cx="605418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04024" y="2069114"/>
              <a:ext cx="864148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1927973" y="2382253"/>
              <a:ext cx="0" cy="8021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67203" y="2436529"/>
              <a:ext cx="1734838" cy="87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Beam</a:t>
              </a:r>
            </a:p>
            <a:p>
              <a:r>
                <a:rPr lang="en-US" sz="800" dirty="0" smtClean="0"/>
                <a:t>direction</a:t>
              </a:r>
              <a:endParaRPr lang="en-US" sz="8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547685" y="3539629"/>
            <a:ext cx="109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Click here for excel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STDX &amp; STDY VS 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653" y="1588168"/>
            <a:ext cx="1235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THE ELLIPTICAL BEAM IS UNIFORM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87" y="1588168"/>
            <a:ext cx="8004626" cy="4826252"/>
          </a:xfrm>
        </p:spPr>
      </p:pic>
      <p:sp>
        <p:nvSpPr>
          <p:cNvPr id="5" name="Rectangle 4"/>
          <p:cNvSpPr/>
          <p:nvPr/>
        </p:nvSpPr>
        <p:spPr>
          <a:xfrm>
            <a:off x="1982770" y="1588168"/>
            <a:ext cx="2745984" cy="482625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0211" y="5335554"/>
            <a:ext cx="1710618" cy="1610658"/>
            <a:chOff x="465221" y="2069114"/>
            <a:chExt cx="4432001" cy="417301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4619" t="12317" r="7495" b="6605"/>
            <a:stretch/>
          </p:blipFill>
          <p:spPr>
            <a:xfrm>
              <a:off x="465221" y="2382253"/>
              <a:ext cx="4411579" cy="352926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78057" y="5285239"/>
              <a:ext cx="853634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1804" y="4641483"/>
              <a:ext cx="605418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04024" y="2069114"/>
              <a:ext cx="864148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1927973" y="2382253"/>
              <a:ext cx="0" cy="8021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67203" y="2436529"/>
              <a:ext cx="1734838" cy="87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Beam</a:t>
              </a:r>
            </a:p>
            <a:p>
              <a:r>
                <a:rPr lang="en-US" sz="800" dirty="0" smtClean="0"/>
                <a:t>direction</a:t>
              </a:r>
              <a:endParaRPr lang="en-US" sz="8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547685" y="3539629"/>
            <a:ext cx="109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Click here for excel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emittance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653" y="1588168"/>
            <a:ext cx="12352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THE ELLIPTICAL BEAM HEIGHT IS SCALED BY A FACTOR OF 0.75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17" y="1588168"/>
            <a:ext cx="8240966" cy="4826252"/>
          </a:xfrm>
        </p:spPr>
      </p:pic>
      <p:sp>
        <p:nvSpPr>
          <p:cNvPr id="5" name="Rectangle 4"/>
          <p:cNvSpPr/>
          <p:nvPr/>
        </p:nvSpPr>
        <p:spPr>
          <a:xfrm>
            <a:off x="1982770" y="1588168"/>
            <a:ext cx="2745984" cy="482625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0211" y="5335554"/>
            <a:ext cx="1710618" cy="1610658"/>
            <a:chOff x="465221" y="2069114"/>
            <a:chExt cx="4432001" cy="417301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4619" t="12317" r="7495" b="6605"/>
            <a:stretch/>
          </p:blipFill>
          <p:spPr>
            <a:xfrm>
              <a:off x="465221" y="2382253"/>
              <a:ext cx="4411579" cy="352926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78057" y="5285239"/>
              <a:ext cx="853634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91804" y="4641483"/>
              <a:ext cx="605418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04024" y="2069114"/>
              <a:ext cx="864148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927973" y="2382253"/>
              <a:ext cx="0" cy="8021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67203" y="2436529"/>
              <a:ext cx="1734838" cy="87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Beam</a:t>
              </a:r>
            </a:p>
            <a:p>
              <a:r>
                <a:rPr lang="en-US" sz="800" dirty="0" smtClean="0"/>
                <a:t>direction</a:t>
              </a:r>
              <a:endParaRPr lang="en-US" sz="8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547685" y="3539629"/>
            <a:ext cx="109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Click here for excel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STDX &amp; STDY </a:t>
            </a:r>
            <a:r>
              <a:rPr lang="en-US" dirty="0"/>
              <a:t>VS 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653" y="1588168"/>
            <a:ext cx="12352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THE ELLIPTICAL BEAM HEIGHT IS SCALED BY A FACTOR OF 0.75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74" y="1588168"/>
            <a:ext cx="7982052" cy="4826252"/>
          </a:xfrm>
        </p:spPr>
      </p:pic>
      <p:sp>
        <p:nvSpPr>
          <p:cNvPr id="5" name="Rectangle 4"/>
          <p:cNvSpPr/>
          <p:nvPr/>
        </p:nvSpPr>
        <p:spPr>
          <a:xfrm>
            <a:off x="1982770" y="1588168"/>
            <a:ext cx="2745984" cy="482625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0211" y="5335554"/>
            <a:ext cx="1710618" cy="1610658"/>
            <a:chOff x="465221" y="2069114"/>
            <a:chExt cx="4432001" cy="41730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4619" t="12317" r="7495" b="6605"/>
            <a:stretch/>
          </p:blipFill>
          <p:spPr>
            <a:xfrm>
              <a:off x="465221" y="2382253"/>
              <a:ext cx="4411579" cy="352926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78057" y="5285239"/>
              <a:ext cx="853634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91804" y="4641483"/>
              <a:ext cx="605418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04024" y="2069114"/>
              <a:ext cx="864148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927973" y="2382253"/>
              <a:ext cx="0" cy="8021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67203" y="2436529"/>
              <a:ext cx="1734838" cy="87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Beam</a:t>
              </a:r>
            </a:p>
            <a:p>
              <a:r>
                <a:rPr lang="en-US" sz="800" dirty="0" smtClean="0"/>
                <a:t>direction</a:t>
              </a:r>
              <a:endParaRPr lang="en-US" sz="8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547685" y="3539629"/>
            <a:ext cx="109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Click here for excel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emittance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653" y="1588168"/>
            <a:ext cx="12352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THE ELLIPTICAL BEAM HEIGHT IS SCALED BY A FACTOR OF 0.5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17" y="1588168"/>
            <a:ext cx="8240966" cy="4826252"/>
          </a:xfrm>
        </p:spPr>
      </p:pic>
      <p:sp>
        <p:nvSpPr>
          <p:cNvPr id="5" name="Rectangle 4"/>
          <p:cNvSpPr/>
          <p:nvPr/>
        </p:nvSpPr>
        <p:spPr>
          <a:xfrm>
            <a:off x="1982770" y="1588168"/>
            <a:ext cx="2745984" cy="482625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0211" y="5335554"/>
            <a:ext cx="1710618" cy="1610658"/>
            <a:chOff x="465221" y="2069114"/>
            <a:chExt cx="4432001" cy="41730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4619" t="12317" r="7495" b="6605"/>
            <a:stretch/>
          </p:blipFill>
          <p:spPr>
            <a:xfrm>
              <a:off x="465221" y="2382253"/>
              <a:ext cx="4411579" cy="352926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78057" y="5285239"/>
              <a:ext cx="853634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91804" y="4641483"/>
              <a:ext cx="605418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04024" y="2069114"/>
              <a:ext cx="864148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927973" y="2382253"/>
              <a:ext cx="0" cy="8021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67203" y="2436529"/>
              <a:ext cx="1734838" cy="87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Beam</a:t>
              </a:r>
            </a:p>
            <a:p>
              <a:r>
                <a:rPr lang="en-US" sz="800" dirty="0" smtClean="0"/>
                <a:t>direction</a:t>
              </a:r>
              <a:endParaRPr lang="en-US" sz="8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547685" y="3539629"/>
            <a:ext cx="109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Click here for excel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it the cathode-anode gap fields?</a:t>
            </a:r>
            <a:endParaRPr lang="en-US" dirty="0"/>
          </a:p>
          <a:p>
            <a:r>
              <a:rPr lang="en-US" dirty="0" smtClean="0"/>
              <a:t>Is it the photocathode fields?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aybe an elliptical beam?</a:t>
            </a:r>
            <a:endParaRPr lang="en-US" dirty="0"/>
          </a:p>
          <a:p>
            <a:r>
              <a:rPr lang="en-US" dirty="0" smtClean="0"/>
              <a:t>Is </a:t>
            </a:r>
            <a:r>
              <a:rPr lang="en-US" dirty="0"/>
              <a:t>GPT doing something weird?</a:t>
            </a:r>
          </a:p>
          <a:p>
            <a:r>
              <a:rPr lang="en-US" dirty="0" smtClean="0"/>
              <a:t>Maybe </a:t>
            </a:r>
            <a:r>
              <a:rPr lang="en-US" dirty="0"/>
              <a:t>the bunch charge?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874" y="1458097"/>
            <a:ext cx="3798756" cy="36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STDX &amp; STDY VS Z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653" y="1588168"/>
            <a:ext cx="12352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THE ELLIPTICAL BEAM HEIGHT IS SCALED BY A FACTOR OF 0.5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78" y="1588168"/>
            <a:ext cx="8009044" cy="4826252"/>
          </a:xfrm>
        </p:spPr>
      </p:pic>
      <p:sp>
        <p:nvSpPr>
          <p:cNvPr id="5" name="Rectangle 4"/>
          <p:cNvSpPr/>
          <p:nvPr/>
        </p:nvSpPr>
        <p:spPr>
          <a:xfrm>
            <a:off x="1982770" y="1588168"/>
            <a:ext cx="2745984" cy="482625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0211" y="5335554"/>
            <a:ext cx="1710618" cy="1610658"/>
            <a:chOff x="465221" y="2069114"/>
            <a:chExt cx="4432001" cy="41730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4619" t="12317" r="7495" b="6605"/>
            <a:stretch/>
          </p:blipFill>
          <p:spPr>
            <a:xfrm>
              <a:off x="465221" y="2382253"/>
              <a:ext cx="4411579" cy="352926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78057" y="5285239"/>
              <a:ext cx="853634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91804" y="4641483"/>
              <a:ext cx="605418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04024" y="2069114"/>
              <a:ext cx="864148" cy="956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927973" y="2382253"/>
              <a:ext cx="0" cy="8021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67203" y="2436529"/>
              <a:ext cx="1734838" cy="87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Beam</a:t>
              </a:r>
            </a:p>
            <a:p>
              <a:r>
                <a:rPr lang="en-US" sz="800" dirty="0" smtClean="0"/>
                <a:t>direction</a:t>
              </a:r>
              <a:endParaRPr lang="en-US" sz="8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547685" y="3539629"/>
            <a:ext cx="109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Click here for excel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GPT doing something weird?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Flipping the electric field maps shows that GPT is not doing anything in “x” that does not do in “y”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Mirrored Field maps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41" y="1470660"/>
            <a:ext cx="8656918" cy="5061268"/>
          </a:xfrm>
        </p:spPr>
      </p:pic>
    </p:spTree>
    <p:extLst>
      <p:ext uri="{BB962C8B-B14F-4D97-AF65-F5344CB8AC3E}">
        <p14:creationId xmlns:p14="http://schemas.microsoft.com/office/powerpoint/2010/main" val="11893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emittance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96" y="1825625"/>
            <a:ext cx="7210207" cy="4351338"/>
          </a:xfrm>
        </p:spPr>
      </p:pic>
    </p:spTree>
    <p:extLst>
      <p:ext uri="{BB962C8B-B14F-4D97-AF65-F5344CB8AC3E}">
        <p14:creationId xmlns:p14="http://schemas.microsoft.com/office/powerpoint/2010/main" val="40235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the bunch charge?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throwing it out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emittance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30" y="1588168"/>
            <a:ext cx="8254940" cy="4826252"/>
          </a:xfrm>
        </p:spPr>
      </p:pic>
      <p:sp>
        <p:nvSpPr>
          <p:cNvPr id="7" name="TextBox 6"/>
          <p:cNvSpPr txBox="1"/>
          <p:nvPr/>
        </p:nvSpPr>
        <p:spPr>
          <a:xfrm>
            <a:off x="8988228" y="1915828"/>
            <a:ext cx="1235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Bunch charge @ 40 </a:t>
            </a:r>
            <a:r>
              <a:rPr lang="en-US" dirty="0" err="1" smtClean="0">
                <a:solidFill>
                  <a:srgbClr val="FF0000"/>
                </a:solidFill>
              </a:rPr>
              <a:t>fC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2770" y="1588168"/>
            <a:ext cx="2745984" cy="482625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47685" y="3539629"/>
            <a:ext cx="109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Click here for excel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STDX &amp; STDY VS 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01" y="1588168"/>
            <a:ext cx="8033198" cy="4826252"/>
          </a:xfrm>
        </p:spPr>
      </p:pic>
      <p:sp>
        <p:nvSpPr>
          <p:cNvPr id="9" name="TextBox 8"/>
          <p:cNvSpPr txBox="1"/>
          <p:nvPr/>
        </p:nvSpPr>
        <p:spPr>
          <a:xfrm>
            <a:off x="8622468" y="1847248"/>
            <a:ext cx="1235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Bunch charge @ 40 </a:t>
            </a:r>
            <a:r>
              <a:rPr lang="en-US" dirty="0" err="1" smtClean="0">
                <a:solidFill>
                  <a:srgbClr val="FF0000"/>
                </a:solidFill>
              </a:rPr>
              <a:t>fC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2770" y="1588168"/>
            <a:ext cx="2745984" cy="482625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47685" y="3539629"/>
            <a:ext cx="109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Click here for excel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Normalized emittance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28" y="1588168"/>
            <a:ext cx="8198144" cy="4826252"/>
          </a:xfrm>
        </p:spPr>
      </p:pic>
      <p:sp>
        <p:nvSpPr>
          <p:cNvPr id="9" name="TextBox 8"/>
          <p:cNvSpPr txBox="1"/>
          <p:nvPr/>
        </p:nvSpPr>
        <p:spPr>
          <a:xfrm>
            <a:off x="8797728" y="1990401"/>
            <a:ext cx="1235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Bunch charge @ 100 </a:t>
            </a:r>
            <a:r>
              <a:rPr lang="en-US" dirty="0" err="1" smtClean="0">
                <a:solidFill>
                  <a:srgbClr val="FF0000"/>
                </a:solidFill>
              </a:rPr>
              <a:t>fC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2770" y="1588168"/>
            <a:ext cx="2745984" cy="482625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47685" y="3539629"/>
            <a:ext cx="109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Click here for excel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STDX &amp; STDY VS Z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0" y="1588168"/>
            <a:ext cx="8007500" cy="4826252"/>
          </a:xfrm>
        </p:spPr>
      </p:pic>
      <p:sp>
        <p:nvSpPr>
          <p:cNvPr id="8" name="TextBox 7"/>
          <p:cNvSpPr txBox="1"/>
          <p:nvPr/>
        </p:nvSpPr>
        <p:spPr>
          <a:xfrm>
            <a:off x="8012868" y="1923448"/>
            <a:ext cx="1235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Bunch charge @ 100 </a:t>
            </a:r>
            <a:r>
              <a:rPr lang="en-US" dirty="0" err="1" smtClean="0">
                <a:solidFill>
                  <a:srgbClr val="FF0000"/>
                </a:solidFill>
              </a:rPr>
              <a:t>fC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2770" y="1588168"/>
            <a:ext cx="2745984" cy="482625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47685" y="3539629"/>
            <a:ext cx="109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Click here for excel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Three metrics: </a:t>
            </a:r>
            <a:r>
              <a:rPr lang="en-US" dirty="0" err="1" smtClean="0"/>
              <a:t>gaussian</a:t>
            </a:r>
            <a:r>
              <a:rPr lang="en-US" dirty="0" smtClean="0"/>
              <a:t>, Elliptical, uniform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: </a:t>
            </a:r>
            <a:r>
              <a:rPr lang="en-US" dirty="0" smtClean="0"/>
              <a:t>GTS with long anode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861" y="1325563"/>
            <a:ext cx="5309162" cy="5159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537" y="1892968"/>
            <a:ext cx="2462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Gun is operated at 200kV for Yan’s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 anode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 cm cathode-anode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Space charge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1000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Qbunch</a:t>
            </a:r>
            <a:r>
              <a:rPr lang="en-US" dirty="0" smtClean="0"/>
              <a:t> 20 </a:t>
            </a:r>
            <a:r>
              <a:rPr lang="en-US" dirty="0" err="1" smtClean="0"/>
              <a:t>fC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Laser RMS </a:t>
            </a:r>
            <a:r>
              <a:rPr lang="en-US" dirty="0" err="1" smtClean="0"/>
              <a:t>spotsize</a:t>
            </a:r>
            <a:r>
              <a:rPr lang="en-US" dirty="0" smtClean="0"/>
              <a:t> </a:t>
            </a:r>
            <a:r>
              <a:rPr lang="en-US" dirty="0" err="1" smtClean="0"/>
              <a:t>xyrms</a:t>
            </a:r>
            <a:r>
              <a:rPr lang="en-US" dirty="0" smtClean="0"/>
              <a:t>=0.351E-3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Trms</a:t>
            </a:r>
            <a:r>
              <a:rPr lang="en-US" dirty="0" smtClean="0"/>
              <a:t>=21.27 </a:t>
            </a:r>
            <a:r>
              <a:rPr lang="en-US" dirty="0" err="1" smtClean="0"/>
              <a:t>ps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Mean transverse energy 0.143E-3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emittance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8575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00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emittance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0410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5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emittance</a:t>
            </a:r>
            <a:endParaRPr lang="en-US" dirty="0"/>
          </a:p>
        </p:txBody>
      </p:sp>
      <p:graphicFrame>
        <p:nvGraphicFramePr>
          <p:cNvPr id="1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33038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097097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55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r>
              <a:rPr lang="en-US" dirty="0" smtClean="0"/>
              <a:t>: </a:t>
            </a:r>
            <a:r>
              <a:rPr lang="en-US" dirty="0" err="1" smtClean="0"/>
              <a:t>gaussian</a:t>
            </a:r>
            <a:r>
              <a:rPr lang="en-US" dirty="0" smtClean="0"/>
              <a:t>, Elliptical, elliptical scaled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emittance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6398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5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emittance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24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emittance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951108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629702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4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r>
              <a:rPr lang="en-US" dirty="0" smtClean="0"/>
              <a:t>: </a:t>
            </a:r>
            <a:r>
              <a:rPr lang="en-US" dirty="0" smtClean="0"/>
              <a:t>Gaussian</a:t>
            </a:r>
            <a:r>
              <a:rPr lang="en-US" dirty="0" smtClean="0"/>
              <a:t> at different bunch charges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emittance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2361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23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emittance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1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the cathode-anode gap fields?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Asymmetry in the “y” direction, acceleration in “z” direction.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emittance</a:t>
            </a:r>
            <a:endParaRPr lang="en-US" dirty="0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864781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513053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1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</a:t>
            </a:r>
            <a:r>
              <a:rPr lang="en-US" dirty="0" smtClean="0"/>
              <a:t>emittance: all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24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</a:t>
            </a:r>
            <a:r>
              <a:rPr lang="en-US" dirty="0" smtClean="0"/>
              <a:t>emittance: </a:t>
            </a:r>
            <a:r>
              <a:rPr lang="en-US" dirty="0"/>
              <a:t>all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57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</a:t>
            </a:r>
            <a:r>
              <a:rPr lang="en-US" dirty="0"/>
              <a:t>emittance: all 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13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Three metrics: </a:t>
            </a:r>
            <a:r>
              <a:rPr lang="en-US" dirty="0" err="1" smtClean="0"/>
              <a:t>gaussian</a:t>
            </a:r>
            <a:r>
              <a:rPr lang="en-US" dirty="0" smtClean="0"/>
              <a:t>, Elliptical, uniform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</a:t>
            </a:r>
            <a:r>
              <a:rPr lang="en-US" dirty="0" err="1" smtClean="0"/>
              <a:t>stdx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5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</a:t>
            </a:r>
            <a:r>
              <a:rPr lang="en-US" dirty="0" err="1" smtClean="0"/>
              <a:t>stdy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5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633166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640876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91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r>
              <a:rPr lang="en-US" dirty="0" smtClean="0"/>
              <a:t>: </a:t>
            </a:r>
            <a:r>
              <a:rPr lang="en-US" dirty="0" err="1" smtClean="0"/>
              <a:t>gaussian</a:t>
            </a:r>
            <a:r>
              <a:rPr lang="en-US" dirty="0" smtClean="0"/>
              <a:t>, Elliptical, elliptical scaled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Fields maps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511" y="1825625"/>
            <a:ext cx="8948978" cy="4351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8758" y="2197768"/>
            <a:ext cx="2318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are @300 kV, but we scaled them to 200 when reading in GPT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</a:t>
            </a:r>
            <a:r>
              <a:rPr lang="en-US" dirty="0" err="1" smtClean="0"/>
              <a:t>stdx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62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</a:t>
            </a:r>
            <a:r>
              <a:rPr lang="en-US" dirty="0" err="1" smtClean="0"/>
              <a:t>stdy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6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010602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280589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41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r>
              <a:rPr lang="en-US" dirty="0" smtClean="0"/>
              <a:t>: </a:t>
            </a:r>
            <a:r>
              <a:rPr lang="en-US" dirty="0" smtClean="0"/>
              <a:t>Gaussian</a:t>
            </a:r>
            <a:r>
              <a:rPr lang="en-US" dirty="0" smtClean="0"/>
              <a:t> at different bunch charges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</a:t>
            </a:r>
            <a:r>
              <a:rPr lang="en-US" dirty="0" err="1" smtClean="0"/>
              <a:t>stdx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26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</a:t>
            </a:r>
            <a:r>
              <a:rPr lang="en-US" dirty="0" err="1" smtClean="0"/>
              <a:t>stdy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09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947550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811789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25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</a:t>
            </a:r>
            <a:r>
              <a:rPr lang="en-US" dirty="0" err="1" smtClean="0"/>
              <a:t>stdx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1927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78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</a:t>
            </a:r>
            <a:r>
              <a:rPr lang="en-US" dirty="0" err="1" smtClean="0"/>
              <a:t>stdy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7914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72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Fields maps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826" y="1825625"/>
            <a:ext cx="8936347" cy="4351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8758" y="2197768"/>
            <a:ext cx="2318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are @300 kV, but we scaled them to 200 when reading in GPT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082883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205790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75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300" y="2550680"/>
            <a:ext cx="619298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Fin.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Fields maps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983" y="1825625"/>
            <a:ext cx="9008033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8758" y="2197768"/>
            <a:ext cx="2318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are @300 kV, but we scaled them to 200 when reading in GPT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the photocathode fields?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Homogeneous on the photocathode surface, dominated by Pierce geometry as expected. Asymmetry becomes noticeable when we move away from the 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</a:t>
            </a:r>
            <a:r>
              <a:rPr lang="en-US" dirty="0" smtClean="0"/>
              <a:t>|E| field on photocathode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0" t="16294" r="22082" b="25456"/>
          <a:stretch/>
        </p:blipFill>
        <p:spPr>
          <a:xfrm>
            <a:off x="2834892" y="1864826"/>
            <a:ext cx="3896242" cy="42164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7" t="14737" r="19674" b="24912"/>
          <a:stretch/>
        </p:blipFill>
        <p:spPr>
          <a:xfrm>
            <a:off x="7129823" y="1485657"/>
            <a:ext cx="4945590" cy="352475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4464585" y="1485657"/>
            <a:ext cx="2665238" cy="2623446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403626" y="4842645"/>
            <a:ext cx="2726197" cy="16777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6766" t="13051" r="6395" b="16328"/>
          <a:stretch/>
        </p:blipFill>
        <p:spPr>
          <a:xfrm>
            <a:off x="120280" y="2880889"/>
            <a:ext cx="2389482" cy="22612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0280" y="2870333"/>
            <a:ext cx="2389482" cy="228237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endCxn id="7" idx="0"/>
          </p:cNvCxnSpPr>
          <p:nvPr/>
        </p:nvCxnSpPr>
        <p:spPr>
          <a:xfrm flipH="1">
            <a:off x="1315021" y="1864826"/>
            <a:ext cx="1519871" cy="1005507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" idx="2"/>
          </p:cNvCxnSpPr>
          <p:nvPr/>
        </p:nvCxnSpPr>
        <p:spPr>
          <a:xfrm flipH="1" flipV="1">
            <a:off x="1315021" y="5152711"/>
            <a:ext cx="1446312" cy="928595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34892" y="1864826"/>
            <a:ext cx="3896242" cy="421648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29823" y="1485657"/>
            <a:ext cx="4945590" cy="352475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10233" y="5325714"/>
            <a:ext cx="2062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section @photocathode surface, isometric view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77478" y="6081306"/>
            <a:ext cx="316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section </a:t>
            </a:r>
            <a:r>
              <a:rPr lang="en-US" dirty="0"/>
              <a:t>@photocathode surface</a:t>
            </a:r>
            <a:r>
              <a:rPr lang="en-US" dirty="0" smtClean="0"/>
              <a:t>, front view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18271" y="5179166"/>
            <a:ext cx="316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section </a:t>
            </a:r>
            <a:r>
              <a:rPr lang="en-US" dirty="0"/>
              <a:t>@photocathode surface</a:t>
            </a:r>
            <a:r>
              <a:rPr lang="en-US" dirty="0" smtClean="0"/>
              <a:t>, front </a:t>
            </a:r>
            <a:r>
              <a:rPr lang="en-US" dirty="0" smtClean="0"/>
              <a:t>view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21722</TotalTime>
  <Words>1042</Words>
  <Application>Microsoft Office PowerPoint</Application>
  <PresentationFormat>Widescreen</PresentationFormat>
  <Paragraphs>254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 Theme</vt:lpstr>
      <vt:lpstr>300 kV gun GPT simulations sphere with long anode GTS beam parameters, Spacecharge ON </vt:lpstr>
      <vt:lpstr>Outline</vt:lpstr>
      <vt:lpstr>Solidworks: GTS with long anode</vt:lpstr>
      <vt:lpstr>Is it the cathode-anode gap fields?</vt:lpstr>
      <vt:lpstr>Preliminary results: Fields maps</vt:lpstr>
      <vt:lpstr>Preliminary results: Fields maps</vt:lpstr>
      <vt:lpstr>Preliminary results: Fields maps</vt:lpstr>
      <vt:lpstr>Is it the photocathode fields?</vt:lpstr>
      <vt:lpstr>Preliminary results: |E| field on photocathode</vt:lpstr>
      <vt:lpstr>Preliminary results: |E| field on photocathode</vt:lpstr>
      <vt:lpstr>Preliminary results: |E| field on photocathode</vt:lpstr>
      <vt:lpstr>Preliminary results: |E| field on photocathode</vt:lpstr>
      <vt:lpstr>Preliminary results: |E| field </vt:lpstr>
      <vt:lpstr>Maybe an elliptical beam?</vt:lpstr>
      <vt:lpstr>Preliminary results: Normalized emittance</vt:lpstr>
      <vt:lpstr>Preliminary results: STDX &amp; STDY VS Z</vt:lpstr>
      <vt:lpstr>Preliminary results: Normalized emittance</vt:lpstr>
      <vt:lpstr>Preliminary results: STDX &amp; STDY VS Z</vt:lpstr>
      <vt:lpstr>Preliminary results: Normalized emittance</vt:lpstr>
      <vt:lpstr>Preliminary results: STDX &amp; STDY VS Z</vt:lpstr>
      <vt:lpstr>Is GPT doing something weird?</vt:lpstr>
      <vt:lpstr>Mirrored Field maps</vt:lpstr>
      <vt:lpstr>Preliminary results: Normalized emittance</vt:lpstr>
      <vt:lpstr>Maybe the bunch charge?</vt:lpstr>
      <vt:lpstr>Preliminary results: Normalized emittance</vt:lpstr>
      <vt:lpstr>Preliminary results: STDX &amp; STDY VS Z</vt:lpstr>
      <vt:lpstr>Preliminary results: Normalized emittance</vt:lpstr>
      <vt:lpstr>Preliminary results: STDX &amp; STDY VS Z</vt:lpstr>
      <vt:lpstr>Preliminary results</vt:lpstr>
      <vt:lpstr>Normalized emittance </vt:lpstr>
      <vt:lpstr>Normalized emittance</vt:lpstr>
      <vt:lpstr>Normalized emittance</vt:lpstr>
      <vt:lpstr>Preliminary results</vt:lpstr>
      <vt:lpstr>Normalized emittance </vt:lpstr>
      <vt:lpstr>Normalized emittance</vt:lpstr>
      <vt:lpstr>Normalized emittance</vt:lpstr>
      <vt:lpstr>Preliminary results</vt:lpstr>
      <vt:lpstr>Normalized emittance </vt:lpstr>
      <vt:lpstr>Normalized emittance</vt:lpstr>
      <vt:lpstr>Normalized emittance</vt:lpstr>
      <vt:lpstr>Preliminary results</vt:lpstr>
      <vt:lpstr>Normalized emittance: all </vt:lpstr>
      <vt:lpstr>Normalized emittance: all </vt:lpstr>
      <vt:lpstr>Normalized emittance: all </vt:lpstr>
      <vt:lpstr>Preliminary results</vt:lpstr>
      <vt:lpstr>Emittance stdx </vt:lpstr>
      <vt:lpstr>Emittance stdy </vt:lpstr>
      <vt:lpstr>Emittance</vt:lpstr>
      <vt:lpstr>Preliminary results</vt:lpstr>
      <vt:lpstr>Emittance stdx </vt:lpstr>
      <vt:lpstr>Emittance stdy </vt:lpstr>
      <vt:lpstr>Emittance</vt:lpstr>
      <vt:lpstr>Preliminary results</vt:lpstr>
      <vt:lpstr>Emittance stdx </vt:lpstr>
      <vt:lpstr>Emittance stdy </vt:lpstr>
      <vt:lpstr>Emittance</vt:lpstr>
      <vt:lpstr>Preliminary results</vt:lpstr>
      <vt:lpstr>Emittance stdx </vt:lpstr>
      <vt:lpstr>Emittance stdy </vt:lpstr>
      <vt:lpstr>Emittance</vt:lpstr>
      <vt:lpstr>Fin.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200kV guns GPT</dc:title>
  <dc:creator>Gabriel Palacios</dc:creator>
  <cp:lastModifiedBy>Gabriel Palacios-Serrano</cp:lastModifiedBy>
  <cp:revision>1482</cp:revision>
  <dcterms:created xsi:type="dcterms:W3CDTF">2017-02-10T20:50:16Z</dcterms:created>
  <dcterms:modified xsi:type="dcterms:W3CDTF">2018-12-03T17:47:54Z</dcterms:modified>
</cp:coreProperties>
</file>